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sldIdLst>
    <p:sldId id="926" r:id="rId2"/>
    <p:sldId id="922" r:id="rId3"/>
    <p:sldId id="921" r:id="rId4"/>
    <p:sldId id="920" r:id="rId5"/>
    <p:sldId id="919" r:id="rId6"/>
    <p:sldId id="918" r:id="rId7"/>
    <p:sldId id="917" r:id="rId8"/>
    <p:sldId id="916" r:id="rId9"/>
    <p:sldId id="925" r:id="rId10"/>
    <p:sldId id="924" r:id="rId11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FF"/>
    <a:srgbClr val="FF99CC"/>
    <a:srgbClr val="F0F0F0"/>
    <a:srgbClr val="FF3399"/>
    <a:srgbClr val="FFFF99"/>
    <a:srgbClr val="FF0066"/>
    <a:srgbClr val="CCECFF"/>
    <a:srgbClr val="FFFF00"/>
    <a:srgbClr val="C0C0C0"/>
    <a:srgbClr val="A2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107" autoAdjust="0"/>
    <p:restoredTop sz="94660"/>
  </p:normalViewPr>
  <p:slideViewPr>
    <p:cSldViewPr snapToGrid="0">
      <p:cViewPr varScale="1">
        <p:scale>
          <a:sx n="65" d="100"/>
          <a:sy n="65" d="100"/>
        </p:scale>
        <p:origin x="66" y="3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13F616-1F4D-4E9B-AE10-54C2C8B7CBA0}" type="datetimeFigureOut">
              <a:rPr kumimoji="1" lang="ja-JP" altLang="en-US" smtClean="0"/>
              <a:t>2024/12/23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63A1AA-6E8E-4828-A41D-F448F94FEC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931590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Rectangle 11">
            <a:extLst>
              <a:ext uri="{FF2B5EF4-FFF2-40B4-BE49-F238E27FC236}">
                <a16:creationId xmlns:a16="http://schemas.microsoft.com/office/drawing/2014/main" id="{DA0963AC-A335-4AC4-A789-B465BD28545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5" name="Rectangle 12">
            <a:extLst>
              <a:ext uri="{FF2B5EF4-FFF2-40B4-BE49-F238E27FC236}">
                <a16:creationId xmlns:a16="http://schemas.microsoft.com/office/drawing/2014/main" id="{E90B4043-A148-4716-BDEF-5E21EA9D4F8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6" name="Rectangle 13">
            <a:extLst>
              <a:ext uri="{FF2B5EF4-FFF2-40B4-BE49-F238E27FC236}">
                <a16:creationId xmlns:a16="http://schemas.microsoft.com/office/drawing/2014/main" id="{AF9FA88B-81A4-4AD9-ADFF-3A2AAA2ACD9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7" name="Rectangle 14">
            <a:extLst>
              <a:ext uri="{FF2B5EF4-FFF2-40B4-BE49-F238E27FC236}">
                <a16:creationId xmlns:a16="http://schemas.microsoft.com/office/drawing/2014/main" id="{A1B7F4D6-652F-4AFD-B17A-1A8685B1E3D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8" name="Rectangle 18">
            <a:extLst>
              <a:ext uri="{FF2B5EF4-FFF2-40B4-BE49-F238E27FC236}">
                <a16:creationId xmlns:a16="http://schemas.microsoft.com/office/drawing/2014/main" id="{1566D461-2B0A-44C1-98E7-090C92D7AEF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9" name="Rectangle 19">
            <a:extLst>
              <a:ext uri="{FF2B5EF4-FFF2-40B4-BE49-F238E27FC236}">
                <a16:creationId xmlns:a16="http://schemas.microsoft.com/office/drawing/2014/main" id="{4B1ED7CE-AC6F-49C4-A93C-80CC0732AAD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>
            <a:extLst>
              <a:ext uri="{FF2B5EF4-FFF2-40B4-BE49-F238E27FC236}">
                <a16:creationId xmlns:a16="http://schemas.microsoft.com/office/drawing/2014/main" id="{544376FD-B106-47F8-BD18-068AFE15FDF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" name="Rectangle 12">
            <a:extLst>
              <a:ext uri="{FF2B5EF4-FFF2-40B4-BE49-F238E27FC236}">
                <a16:creationId xmlns:a16="http://schemas.microsoft.com/office/drawing/2014/main" id="{4DD2332D-8993-4DFD-807A-4CEF4574B4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Rectangle 13">
            <a:extLst>
              <a:ext uri="{FF2B5EF4-FFF2-40B4-BE49-F238E27FC236}">
                <a16:creationId xmlns:a16="http://schemas.microsoft.com/office/drawing/2014/main" id="{13182939-72F8-480F-91A0-DE7D5DFF15B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" name="Rectangle 14">
            <a:extLst>
              <a:ext uri="{FF2B5EF4-FFF2-40B4-BE49-F238E27FC236}">
                <a16:creationId xmlns:a16="http://schemas.microsoft.com/office/drawing/2014/main" id="{25150DBB-A2F6-4480-9FD2-B55266A0B88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" name="Rectangle 15">
            <a:extLst>
              <a:ext uri="{FF2B5EF4-FFF2-40B4-BE49-F238E27FC236}">
                <a16:creationId xmlns:a16="http://schemas.microsoft.com/office/drawing/2014/main" id="{43702291-6286-47E4-BC8A-1DB2942116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Rectangle 16">
            <a:extLst>
              <a:ext uri="{FF2B5EF4-FFF2-40B4-BE49-F238E27FC236}">
                <a16:creationId xmlns:a16="http://schemas.microsoft.com/office/drawing/2014/main" id="{35215D61-E62F-4AA9-916E-1162EF50F41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" name="Rectangle 18">
            <a:extLst>
              <a:ext uri="{FF2B5EF4-FFF2-40B4-BE49-F238E27FC236}">
                <a16:creationId xmlns:a16="http://schemas.microsoft.com/office/drawing/2014/main" id="{81605EC3-DB25-430E-AA4F-8C80AAB7C4B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" name="Rectangle 19">
            <a:extLst>
              <a:ext uri="{FF2B5EF4-FFF2-40B4-BE49-F238E27FC236}">
                <a16:creationId xmlns:a16="http://schemas.microsoft.com/office/drawing/2014/main" id="{08368F6E-66CE-49DA-B738-ABF5C7A44E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" name="Rectangle 20">
            <a:extLst>
              <a:ext uri="{FF2B5EF4-FFF2-40B4-BE49-F238E27FC236}">
                <a16:creationId xmlns:a16="http://schemas.microsoft.com/office/drawing/2014/main" id="{205CCA42-22FD-4F88-87CC-4048B541E20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" name="Rectangle 21">
            <a:extLst>
              <a:ext uri="{FF2B5EF4-FFF2-40B4-BE49-F238E27FC236}">
                <a16:creationId xmlns:a16="http://schemas.microsoft.com/office/drawing/2014/main" id="{FFEE13D6-B004-4821-B16C-CA1F2C5EC0C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" name="Rectangle 22">
            <a:extLst>
              <a:ext uri="{FF2B5EF4-FFF2-40B4-BE49-F238E27FC236}">
                <a16:creationId xmlns:a16="http://schemas.microsoft.com/office/drawing/2014/main" id="{266CDB5F-5661-40E5-9368-D1BAB026EF1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" name="Rectangle 23">
            <a:extLst>
              <a:ext uri="{FF2B5EF4-FFF2-40B4-BE49-F238E27FC236}">
                <a16:creationId xmlns:a16="http://schemas.microsoft.com/office/drawing/2014/main" id="{55C69052-83F1-46A5-B3D4-818BC59A325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" name="Rectangle 24">
            <a:extLst>
              <a:ext uri="{FF2B5EF4-FFF2-40B4-BE49-F238E27FC236}">
                <a16:creationId xmlns:a16="http://schemas.microsoft.com/office/drawing/2014/main" id="{0346FBE1-C238-47FE-8113-4CC9A226D8E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5" name="Rectangle 25">
            <a:extLst>
              <a:ext uri="{FF2B5EF4-FFF2-40B4-BE49-F238E27FC236}">
                <a16:creationId xmlns:a16="http://schemas.microsoft.com/office/drawing/2014/main" id="{DAB5F060-A4DE-4C17-B90C-D01058FCE32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6" name="Rectangle 26">
            <a:extLst>
              <a:ext uri="{FF2B5EF4-FFF2-40B4-BE49-F238E27FC236}">
                <a16:creationId xmlns:a16="http://schemas.microsoft.com/office/drawing/2014/main" id="{D50F0BF7-1D05-4B51-8184-0723488202A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6875144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024154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E46F18B2-1E8E-A2F4-D471-49B5FE3A9266}"/>
              </a:ext>
            </a:extLst>
          </p:cNvPr>
          <p:cNvGrpSpPr/>
          <p:nvPr userDrawn="1"/>
        </p:nvGrpSpPr>
        <p:grpSpPr>
          <a:xfrm>
            <a:off x="1680797" y="311997"/>
            <a:ext cx="6283882" cy="6234006"/>
            <a:chOff x="2159282" y="845158"/>
            <a:chExt cx="5651654" cy="5606797"/>
          </a:xfrm>
        </p:grpSpPr>
        <p:sp>
          <p:nvSpPr>
            <p:cNvPr id="3" name="Rectangle 11">
              <a:extLst>
                <a:ext uri="{FF2B5EF4-FFF2-40B4-BE49-F238E27FC236}">
                  <a16:creationId xmlns:a16="http://schemas.microsoft.com/office/drawing/2014/main" id="{C30DCEA1-435A-E9D1-0E77-B7DE460752B0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2159282" y="845158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" name="Rectangle 12">
              <a:extLst>
                <a:ext uri="{FF2B5EF4-FFF2-40B4-BE49-F238E27FC236}">
                  <a16:creationId xmlns:a16="http://schemas.microsoft.com/office/drawing/2014/main" id="{62764DC5-1CD7-9C91-C6FA-15C1DBDB9A72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107677" y="845158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" name="Rectangle 13">
              <a:extLst>
                <a:ext uri="{FF2B5EF4-FFF2-40B4-BE49-F238E27FC236}">
                  <a16:creationId xmlns:a16="http://schemas.microsoft.com/office/drawing/2014/main" id="{3E13BEFE-1318-B4C9-E7BF-D7E611F9C59F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2159282" y="3748696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" name="Rectangle 14">
              <a:extLst>
                <a:ext uri="{FF2B5EF4-FFF2-40B4-BE49-F238E27FC236}">
                  <a16:creationId xmlns:a16="http://schemas.microsoft.com/office/drawing/2014/main" id="{A3C2A3E5-6D6B-177A-32A9-2715E4F8B309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107677" y="3748696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9348918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3E40BBC4-7F08-7D0B-FAE9-F478BD52CED1}"/>
              </a:ext>
            </a:extLst>
          </p:cNvPr>
          <p:cNvSpPr/>
          <p:nvPr userDrawn="1"/>
        </p:nvSpPr>
        <p:spPr>
          <a:xfrm>
            <a:off x="51275" y="68366"/>
            <a:ext cx="9803450" cy="67597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538543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6777574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114756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342150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hyperlink" Target="http://www.digipot.net/" TargetMode="Externa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Copyright©2024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11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5" r:id="rId4"/>
    <p:sldLayoutId id="2147483664" r:id="rId5"/>
    <p:sldLayoutId id="2147483668" r:id="rId6"/>
    <p:sldLayoutId id="2147483682" r:id="rId7"/>
    <p:sldLayoutId id="2147483681" r:id="rId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428BC67-4DA5-EDAC-44F2-2EFF05A8321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3" name="グループ化 362">
            <a:extLst>
              <a:ext uri="{FF2B5EF4-FFF2-40B4-BE49-F238E27FC236}">
                <a16:creationId xmlns:a16="http://schemas.microsoft.com/office/drawing/2014/main" id="{3F526243-6A29-D618-F210-A1CA55C91FF4}"/>
              </a:ext>
            </a:extLst>
          </p:cNvPr>
          <p:cNvGrpSpPr/>
          <p:nvPr/>
        </p:nvGrpSpPr>
        <p:grpSpPr>
          <a:xfrm>
            <a:off x="133350" y="165099"/>
            <a:ext cx="9639300" cy="6527801"/>
            <a:chOff x="114300" y="165100"/>
            <a:chExt cx="9639300" cy="6527801"/>
          </a:xfrm>
          <a:solidFill>
            <a:schemeClr val="accent4">
              <a:lumMod val="60000"/>
              <a:lumOff val="40000"/>
            </a:schemeClr>
          </a:solidFill>
        </p:grpSpPr>
        <p:sp>
          <p:nvSpPr>
            <p:cNvPr id="271" name="フリーフォーム: 図形 270">
              <a:extLst>
                <a:ext uri="{FF2B5EF4-FFF2-40B4-BE49-F238E27FC236}">
                  <a16:creationId xmlns:a16="http://schemas.microsoft.com/office/drawing/2014/main" id="{FE88E5B2-4F64-1018-E150-ED79A0C8FE6A}"/>
                </a:ext>
              </a:extLst>
            </p:cNvPr>
            <p:cNvSpPr/>
            <p:nvPr/>
          </p:nvSpPr>
          <p:spPr bwMode="auto">
            <a:xfrm>
              <a:off x="114300" y="165100"/>
              <a:ext cx="254000" cy="254001"/>
            </a:xfrm>
            <a:custGeom>
              <a:avLst/>
              <a:gdLst>
                <a:gd name="connsiteX0" fmla="*/ 724152 w 1951220"/>
                <a:gd name="connsiteY0" fmla="*/ 0 h 1951229"/>
                <a:gd name="connsiteX1" fmla="*/ 915550 w 1951220"/>
                <a:gd name="connsiteY1" fmla="*/ 329852 h 1951229"/>
                <a:gd name="connsiteX2" fmla="*/ 921889 w 1951220"/>
                <a:gd name="connsiteY2" fmla="*/ 382948 h 1951229"/>
                <a:gd name="connsiteX3" fmla="*/ 958899 w 1951220"/>
                <a:gd name="connsiteY3" fmla="*/ 342952 h 1951229"/>
                <a:gd name="connsiteX4" fmla="*/ 1487662 w 1951220"/>
                <a:gd name="connsiteY4" fmla="*/ 107946 h 1951229"/>
                <a:gd name="connsiteX5" fmla="*/ 1389760 w 1951220"/>
                <a:gd name="connsiteY5" fmla="*/ 476521 h 1951229"/>
                <a:gd name="connsiteX6" fmla="*/ 1356266 w 1951220"/>
                <a:gd name="connsiteY6" fmla="*/ 519097 h 1951229"/>
                <a:gd name="connsiteX7" fmla="*/ 1411152 w 1951220"/>
                <a:gd name="connsiteY7" fmla="*/ 516438 h 1951229"/>
                <a:gd name="connsiteX8" fmla="*/ 1951220 w 1951220"/>
                <a:gd name="connsiteY8" fmla="*/ 724156 h 1951229"/>
                <a:gd name="connsiteX9" fmla="*/ 1621371 w 1951220"/>
                <a:gd name="connsiteY9" fmla="*/ 915550 h 1951229"/>
                <a:gd name="connsiteX10" fmla="*/ 1568270 w 1951220"/>
                <a:gd name="connsiteY10" fmla="*/ 921890 h 1951229"/>
                <a:gd name="connsiteX11" fmla="*/ 1608270 w 1951220"/>
                <a:gd name="connsiteY11" fmla="*/ 958904 h 1951229"/>
                <a:gd name="connsiteX12" fmla="*/ 1843274 w 1951220"/>
                <a:gd name="connsiteY12" fmla="*/ 1487662 h 1951229"/>
                <a:gd name="connsiteX13" fmla="*/ 1474704 w 1951220"/>
                <a:gd name="connsiteY13" fmla="*/ 1389760 h 1951229"/>
                <a:gd name="connsiteX14" fmla="*/ 1432682 w 1951220"/>
                <a:gd name="connsiteY14" fmla="*/ 1356702 h 1951229"/>
                <a:gd name="connsiteX15" fmla="*/ 1434793 w 1951220"/>
                <a:gd name="connsiteY15" fmla="*/ 1411156 h 1951229"/>
                <a:gd name="connsiteX16" fmla="*/ 1227072 w 1951220"/>
                <a:gd name="connsiteY16" fmla="*/ 1951229 h 1951229"/>
                <a:gd name="connsiteX17" fmla="*/ 1035675 w 1951220"/>
                <a:gd name="connsiteY17" fmla="*/ 1621376 h 1951229"/>
                <a:gd name="connsiteX18" fmla="*/ 1029336 w 1951220"/>
                <a:gd name="connsiteY18" fmla="*/ 1568281 h 1951229"/>
                <a:gd name="connsiteX19" fmla="*/ 992326 w 1951220"/>
                <a:gd name="connsiteY19" fmla="*/ 1608277 h 1951229"/>
                <a:gd name="connsiteX20" fmla="*/ 463562 w 1951220"/>
                <a:gd name="connsiteY20" fmla="*/ 1843283 h 1951229"/>
                <a:gd name="connsiteX21" fmla="*/ 561464 w 1951220"/>
                <a:gd name="connsiteY21" fmla="*/ 1474708 h 1951229"/>
                <a:gd name="connsiteX22" fmla="*/ 594525 w 1951220"/>
                <a:gd name="connsiteY22" fmla="*/ 1432682 h 1951229"/>
                <a:gd name="connsiteX23" fmla="*/ 540069 w 1951220"/>
                <a:gd name="connsiteY23" fmla="*/ 1434793 h 1951229"/>
                <a:gd name="connsiteX24" fmla="*/ 0 w 1951220"/>
                <a:gd name="connsiteY24" fmla="*/ 1227076 h 1951229"/>
                <a:gd name="connsiteX25" fmla="*/ 329850 w 1951220"/>
                <a:gd name="connsiteY25" fmla="*/ 1035681 h 1951229"/>
                <a:gd name="connsiteX26" fmla="*/ 382951 w 1951220"/>
                <a:gd name="connsiteY26" fmla="*/ 1029341 h 1951229"/>
                <a:gd name="connsiteX27" fmla="*/ 342950 w 1951220"/>
                <a:gd name="connsiteY27" fmla="*/ 992327 h 1951229"/>
                <a:gd name="connsiteX28" fmla="*/ 107946 w 1951220"/>
                <a:gd name="connsiteY28" fmla="*/ 463570 h 1951229"/>
                <a:gd name="connsiteX29" fmla="*/ 476517 w 1951220"/>
                <a:gd name="connsiteY29" fmla="*/ 561471 h 1951229"/>
                <a:gd name="connsiteX30" fmla="*/ 518543 w 1951220"/>
                <a:gd name="connsiteY30" fmla="*/ 594532 h 1951229"/>
                <a:gd name="connsiteX31" fmla="*/ 516431 w 1951220"/>
                <a:gd name="connsiteY31" fmla="*/ 540073 h 1951229"/>
                <a:gd name="connsiteX32" fmla="*/ 682289 w 1951220"/>
                <a:gd name="connsiteY32" fmla="*/ 10972 h 1951229"/>
                <a:gd name="connsiteX33" fmla="*/ 724152 w 1951220"/>
                <a:gd name="connsiteY33" fmla="*/ 0 h 1951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951220" h="1951229">
                  <a:moveTo>
                    <a:pt x="724152" y="0"/>
                  </a:moveTo>
                  <a:cubicBezTo>
                    <a:pt x="810193" y="0"/>
                    <a:pt x="884016" y="136012"/>
                    <a:pt x="915550" y="329852"/>
                  </a:cubicBezTo>
                  <a:lnTo>
                    <a:pt x="921889" y="382948"/>
                  </a:lnTo>
                  <a:lnTo>
                    <a:pt x="958899" y="342952"/>
                  </a:lnTo>
                  <a:cubicBezTo>
                    <a:pt x="1169808" y="132043"/>
                    <a:pt x="1406543" y="26828"/>
                    <a:pt x="1487662" y="107946"/>
                  </a:cubicBezTo>
                  <a:cubicBezTo>
                    <a:pt x="1548501" y="168785"/>
                    <a:pt x="1504527" y="317159"/>
                    <a:pt x="1389760" y="476521"/>
                  </a:cubicBezTo>
                  <a:lnTo>
                    <a:pt x="1356266" y="519097"/>
                  </a:lnTo>
                  <a:lnTo>
                    <a:pt x="1411152" y="516438"/>
                  </a:lnTo>
                  <a:cubicBezTo>
                    <a:pt x="1709424" y="516438"/>
                    <a:pt x="1951221" y="609437"/>
                    <a:pt x="1951220" y="724156"/>
                  </a:cubicBezTo>
                  <a:cubicBezTo>
                    <a:pt x="1951221" y="810195"/>
                    <a:pt x="1815210" y="884017"/>
                    <a:pt x="1621371" y="915550"/>
                  </a:cubicBezTo>
                  <a:lnTo>
                    <a:pt x="1568270" y="921890"/>
                  </a:lnTo>
                  <a:lnTo>
                    <a:pt x="1608270" y="958904"/>
                  </a:lnTo>
                  <a:cubicBezTo>
                    <a:pt x="1819176" y="1169811"/>
                    <a:pt x="1924392" y="1406544"/>
                    <a:pt x="1843274" y="1487662"/>
                  </a:cubicBezTo>
                  <a:cubicBezTo>
                    <a:pt x="1782436" y="1548500"/>
                    <a:pt x="1634064" y="1504525"/>
                    <a:pt x="1474704" y="1389760"/>
                  </a:cubicBezTo>
                  <a:lnTo>
                    <a:pt x="1432682" y="1356702"/>
                  </a:lnTo>
                  <a:lnTo>
                    <a:pt x="1434793" y="1411156"/>
                  </a:lnTo>
                  <a:cubicBezTo>
                    <a:pt x="1434793" y="1709430"/>
                    <a:pt x="1341793" y="1951229"/>
                    <a:pt x="1227072" y="1951229"/>
                  </a:cubicBezTo>
                  <a:cubicBezTo>
                    <a:pt x="1141031" y="1951229"/>
                    <a:pt x="1067208" y="1815217"/>
                    <a:pt x="1035675" y="1621376"/>
                  </a:cubicBezTo>
                  <a:lnTo>
                    <a:pt x="1029336" y="1568281"/>
                  </a:lnTo>
                  <a:lnTo>
                    <a:pt x="992326" y="1608277"/>
                  </a:lnTo>
                  <a:cubicBezTo>
                    <a:pt x="781416" y="1819186"/>
                    <a:pt x="544681" y="1924401"/>
                    <a:pt x="463562" y="1843283"/>
                  </a:cubicBezTo>
                  <a:cubicBezTo>
                    <a:pt x="402723" y="1782444"/>
                    <a:pt x="446697" y="1634070"/>
                    <a:pt x="561464" y="1474708"/>
                  </a:cubicBezTo>
                  <a:lnTo>
                    <a:pt x="594525" y="1432682"/>
                  </a:lnTo>
                  <a:lnTo>
                    <a:pt x="540069" y="1434793"/>
                  </a:lnTo>
                  <a:cubicBezTo>
                    <a:pt x="241797" y="1434793"/>
                    <a:pt x="0" y="1341794"/>
                    <a:pt x="0" y="1227076"/>
                  </a:cubicBezTo>
                  <a:cubicBezTo>
                    <a:pt x="0" y="1141036"/>
                    <a:pt x="136011" y="1067214"/>
                    <a:pt x="329850" y="1035681"/>
                  </a:cubicBezTo>
                  <a:lnTo>
                    <a:pt x="382951" y="1029341"/>
                  </a:lnTo>
                  <a:lnTo>
                    <a:pt x="342950" y="992327"/>
                  </a:lnTo>
                  <a:cubicBezTo>
                    <a:pt x="132044" y="781420"/>
                    <a:pt x="26828" y="544687"/>
                    <a:pt x="107946" y="463570"/>
                  </a:cubicBezTo>
                  <a:cubicBezTo>
                    <a:pt x="168785" y="402731"/>
                    <a:pt x="317156" y="446705"/>
                    <a:pt x="476517" y="561471"/>
                  </a:cubicBezTo>
                  <a:lnTo>
                    <a:pt x="518543" y="594532"/>
                  </a:lnTo>
                  <a:lnTo>
                    <a:pt x="516431" y="540073"/>
                  </a:lnTo>
                  <a:cubicBezTo>
                    <a:pt x="516431" y="279083"/>
                    <a:pt x="587634" y="61332"/>
                    <a:pt x="682289" y="10972"/>
                  </a:cubicBezTo>
                  <a:cubicBezTo>
                    <a:pt x="695812" y="3778"/>
                    <a:pt x="709812" y="0"/>
                    <a:pt x="724152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72" name="フリーフォーム: 図形 271">
              <a:extLst>
                <a:ext uri="{FF2B5EF4-FFF2-40B4-BE49-F238E27FC236}">
                  <a16:creationId xmlns:a16="http://schemas.microsoft.com/office/drawing/2014/main" id="{0925912D-8A12-DAF3-6791-24513521B9C5}"/>
                </a:ext>
              </a:extLst>
            </p:cNvPr>
            <p:cNvSpPr/>
            <p:nvPr/>
          </p:nvSpPr>
          <p:spPr bwMode="auto">
            <a:xfrm>
              <a:off x="461904" y="165100"/>
              <a:ext cx="254000" cy="254001"/>
            </a:xfrm>
            <a:custGeom>
              <a:avLst/>
              <a:gdLst>
                <a:gd name="connsiteX0" fmla="*/ 724152 w 1951220"/>
                <a:gd name="connsiteY0" fmla="*/ 0 h 1951229"/>
                <a:gd name="connsiteX1" fmla="*/ 915550 w 1951220"/>
                <a:gd name="connsiteY1" fmla="*/ 329852 h 1951229"/>
                <a:gd name="connsiteX2" fmla="*/ 921889 w 1951220"/>
                <a:gd name="connsiteY2" fmla="*/ 382948 h 1951229"/>
                <a:gd name="connsiteX3" fmla="*/ 958899 w 1951220"/>
                <a:gd name="connsiteY3" fmla="*/ 342952 h 1951229"/>
                <a:gd name="connsiteX4" fmla="*/ 1487662 w 1951220"/>
                <a:gd name="connsiteY4" fmla="*/ 107946 h 1951229"/>
                <a:gd name="connsiteX5" fmla="*/ 1389760 w 1951220"/>
                <a:gd name="connsiteY5" fmla="*/ 476521 h 1951229"/>
                <a:gd name="connsiteX6" fmla="*/ 1356266 w 1951220"/>
                <a:gd name="connsiteY6" fmla="*/ 519097 h 1951229"/>
                <a:gd name="connsiteX7" fmla="*/ 1411152 w 1951220"/>
                <a:gd name="connsiteY7" fmla="*/ 516438 h 1951229"/>
                <a:gd name="connsiteX8" fmla="*/ 1951220 w 1951220"/>
                <a:gd name="connsiteY8" fmla="*/ 724156 h 1951229"/>
                <a:gd name="connsiteX9" fmla="*/ 1621371 w 1951220"/>
                <a:gd name="connsiteY9" fmla="*/ 915550 h 1951229"/>
                <a:gd name="connsiteX10" fmla="*/ 1568270 w 1951220"/>
                <a:gd name="connsiteY10" fmla="*/ 921890 h 1951229"/>
                <a:gd name="connsiteX11" fmla="*/ 1608270 w 1951220"/>
                <a:gd name="connsiteY11" fmla="*/ 958904 h 1951229"/>
                <a:gd name="connsiteX12" fmla="*/ 1843274 w 1951220"/>
                <a:gd name="connsiteY12" fmla="*/ 1487662 h 1951229"/>
                <a:gd name="connsiteX13" fmla="*/ 1474704 w 1951220"/>
                <a:gd name="connsiteY13" fmla="*/ 1389760 h 1951229"/>
                <a:gd name="connsiteX14" fmla="*/ 1432682 w 1951220"/>
                <a:gd name="connsiteY14" fmla="*/ 1356702 h 1951229"/>
                <a:gd name="connsiteX15" fmla="*/ 1434793 w 1951220"/>
                <a:gd name="connsiteY15" fmla="*/ 1411156 h 1951229"/>
                <a:gd name="connsiteX16" fmla="*/ 1227072 w 1951220"/>
                <a:gd name="connsiteY16" fmla="*/ 1951229 h 1951229"/>
                <a:gd name="connsiteX17" fmla="*/ 1035675 w 1951220"/>
                <a:gd name="connsiteY17" fmla="*/ 1621376 h 1951229"/>
                <a:gd name="connsiteX18" fmla="*/ 1029336 w 1951220"/>
                <a:gd name="connsiteY18" fmla="*/ 1568281 h 1951229"/>
                <a:gd name="connsiteX19" fmla="*/ 992326 w 1951220"/>
                <a:gd name="connsiteY19" fmla="*/ 1608277 h 1951229"/>
                <a:gd name="connsiteX20" fmla="*/ 463562 w 1951220"/>
                <a:gd name="connsiteY20" fmla="*/ 1843283 h 1951229"/>
                <a:gd name="connsiteX21" fmla="*/ 561464 w 1951220"/>
                <a:gd name="connsiteY21" fmla="*/ 1474708 h 1951229"/>
                <a:gd name="connsiteX22" fmla="*/ 594525 w 1951220"/>
                <a:gd name="connsiteY22" fmla="*/ 1432682 h 1951229"/>
                <a:gd name="connsiteX23" fmla="*/ 540069 w 1951220"/>
                <a:gd name="connsiteY23" fmla="*/ 1434793 h 1951229"/>
                <a:gd name="connsiteX24" fmla="*/ 0 w 1951220"/>
                <a:gd name="connsiteY24" fmla="*/ 1227076 h 1951229"/>
                <a:gd name="connsiteX25" fmla="*/ 329850 w 1951220"/>
                <a:gd name="connsiteY25" fmla="*/ 1035681 h 1951229"/>
                <a:gd name="connsiteX26" fmla="*/ 382951 w 1951220"/>
                <a:gd name="connsiteY26" fmla="*/ 1029341 h 1951229"/>
                <a:gd name="connsiteX27" fmla="*/ 342950 w 1951220"/>
                <a:gd name="connsiteY27" fmla="*/ 992327 h 1951229"/>
                <a:gd name="connsiteX28" fmla="*/ 107946 w 1951220"/>
                <a:gd name="connsiteY28" fmla="*/ 463570 h 1951229"/>
                <a:gd name="connsiteX29" fmla="*/ 476517 w 1951220"/>
                <a:gd name="connsiteY29" fmla="*/ 561471 h 1951229"/>
                <a:gd name="connsiteX30" fmla="*/ 518543 w 1951220"/>
                <a:gd name="connsiteY30" fmla="*/ 594532 h 1951229"/>
                <a:gd name="connsiteX31" fmla="*/ 516431 w 1951220"/>
                <a:gd name="connsiteY31" fmla="*/ 540073 h 1951229"/>
                <a:gd name="connsiteX32" fmla="*/ 682289 w 1951220"/>
                <a:gd name="connsiteY32" fmla="*/ 10972 h 1951229"/>
                <a:gd name="connsiteX33" fmla="*/ 724152 w 1951220"/>
                <a:gd name="connsiteY33" fmla="*/ 0 h 1951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951220" h="1951229">
                  <a:moveTo>
                    <a:pt x="724152" y="0"/>
                  </a:moveTo>
                  <a:cubicBezTo>
                    <a:pt x="810193" y="0"/>
                    <a:pt x="884016" y="136012"/>
                    <a:pt x="915550" y="329852"/>
                  </a:cubicBezTo>
                  <a:lnTo>
                    <a:pt x="921889" y="382948"/>
                  </a:lnTo>
                  <a:lnTo>
                    <a:pt x="958899" y="342952"/>
                  </a:lnTo>
                  <a:cubicBezTo>
                    <a:pt x="1169808" y="132043"/>
                    <a:pt x="1406543" y="26828"/>
                    <a:pt x="1487662" y="107946"/>
                  </a:cubicBezTo>
                  <a:cubicBezTo>
                    <a:pt x="1548501" y="168785"/>
                    <a:pt x="1504527" y="317159"/>
                    <a:pt x="1389760" y="476521"/>
                  </a:cubicBezTo>
                  <a:lnTo>
                    <a:pt x="1356266" y="519097"/>
                  </a:lnTo>
                  <a:lnTo>
                    <a:pt x="1411152" y="516438"/>
                  </a:lnTo>
                  <a:cubicBezTo>
                    <a:pt x="1709424" y="516438"/>
                    <a:pt x="1951221" y="609437"/>
                    <a:pt x="1951220" y="724156"/>
                  </a:cubicBezTo>
                  <a:cubicBezTo>
                    <a:pt x="1951221" y="810195"/>
                    <a:pt x="1815210" y="884017"/>
                    <a:pt x="1621371" y="915550"/>
                  </a:cubicBezTo>
                  <a:lnTo>
                    <a:pt x="1568270" y="921890"/>
                  </a:lnTo>
                  <a:lnTo>
                    <a:pt x="1608270" y="958904"/>
                  </a:lnTo>
                  <a:cubicBezTo>
                    <a:pt x="1819176" y="1169811"/>
                    <a:pt x="1924392" y="1406544"/>
                    <a:pt x="1843274" y="1487662"/>
                  </a:cubicBezTo>
                  <a:cubicBezTo>
                    <a:pt x="1782436" y="1548500"/>
                    <a:pt x="1634064" y="1504525"/>
                    <a:pt x="1474704" y="1389760"/>
                  </a:cubicBezTo>
                  <a:lnTo>
                    <a:pt x="1432682" y="1356702"/>
                  </a:lnTo>
                  <a:lnTo>
                    <a:pt x="1434793" y="1411156"/>
                  </a:lnTo>
                  <a:cubicBezTo>
                    <a:pt x="1434793" y="1709430"/>
                    <a:pt x="1341793" y="1951229"/>
                    <a:pt x="1227072" y="1951229"/>
                  </a:cubicBezTo>
                  <a:cubicBezTo>
                    <a:pt x="1141031" y="1951229"/>
                    <a:pt x="1067208" y="1815217"/>
                    <a:pt x="1035675" y="1621376"/>
                  </a:cubicBezTo>
                  <a:lnTo>
                    <a:pt x="1029336" y="1568281"/>
                  </a:lnTo>
                  <a:lnTo>
                    <a:pt x="992326" y="1608277"/>
                  </a:lnTo>
                  <a:cubicBezTo>
                    <a:pt x="781416" y="1819186"/>
                    <a:pt x="544681" y="1924401"/>
                    <a:pt x="463562" y="1843283"/>
                  </a:cubicBezTo>
                  <a:cubicBezTo>
                    <a:pt x="402723" y="1782444"/>
                    <a:pt x="446697" y="1634070"/>
                    <a:pt x="561464" y="1474708"/>
                  </a:cubicBezTo>
                  <a:lnTo>
                    <a:pt x="594525" y="1432682"/>
                  </a:lnTo>
                  <a:lnTo>
                    <a:pt x="540069" y="1434793"/>
                  </a:lnTo>
                  <a:cubicBezTo>
                    <a:pt x="241797" y="1434793"/>
                    <a:pt x="0" y="1341794"/>
                    <a:pt x="0" y="1227076"/>
                  </a:cubicBezTo>
                  <a:cubicBezTo>
                    <a:pt x="0" y="1141036"/>
                    <a:pt x="136011" y="1067214"/>
                    <a:pt x="329850" y="1035681"/>
                  </a:cubicBezTo>
                  <a:lnTo>
                    <a:pt x="382951" y="1029341"/>
                  </a:lnTo>
                  <a:lnTo>
                    <a:pt x="342950" y="992327"/>
                  </a:lnTo>
                  <a:cubicBezTo>
                    <a:pt x="132044" y="781420"/>
                    <a:pt x="26828" y="544687"/>
                    <a:pt x="107946" y="463570"/>
                  </a:cubicBezTo>
                  <a:cubicBezTo>
                    <a:pt x="168785" y="402731"/>
                    <a:pt x="317156" y="446705"/>
                    <a:pt x="476517" y="561471"/>
                  </a:cubicBezTo>
                  <a:lnTo>
                    <a:pt x="518543" y="594532"/>
                  </a:lnTo>
                  <a:lnTo>
                    <a:pt x="516431" y="540073"/>
                  </a:lnTo>
                  <a:cubicBezTo>
                    <a:pt x="516431" y="279083"/>
                    <a:pt x="587634" y="61332"/>
                    <a:pt x="682289" y="10972"/>
                  </a:cubicBezTo>
                  <a:cubicBezTo>
                    <a:pt x="695812" y="3778"/>
                    <a:pt x="709812" y="0"/>
                    <a:pt x="724152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73" name="フリーフォーム: 図形 272">
              <a:extLst>
                <a:ext uri="{FF2B5EF4-FFF2-40B4-BE49-F238E27FC236}">
                  <a16:creationId xmlns:a16="http://schemas.microsoft.com/office/drawing/2014/main" id="{404DF3E2-683A-E307-1B00-6BEF6FBC3551}"/>
                </a:ext>
              </a:extLst>
            </p:cNvPr>
            <p:cNvSpPr/>
            <p:nvPr/>
          </p:nvSpPr>
          <p:spPr bwMode="auto">
            <a:xfrm>
              <a:off x="809508" y="165100"/>
              <a:ext cx="254000" cy="254001"/>
            </a:xfrm>
            <a:custGeom>
              <a:avLst/>
              <a:gdLst>
                <a:gd name="connsiteX0" fmla="*/ 724152 w 1951220"/>
                <a:gd name="connsiteY0" fmla="*/ 0 h 1951229"/>
                <a:gd name="connsiteX1" fmla="*/ 915550 w 1951220"/>
                <a:gd name="connsiteY1" fmla="*/ 329852 h 1951229"/>
                <a:gd name="connsiteX2" fmla="*/ 921889 w 1951220"/>
                <a:gd name="connsiteY2" fmla="*/ 382948 h 1951229"/>
                <a:gd name="connsiteX3" fmla="*/ 958899 w 1951220"/>
                <a:gd name="connsiteY3" fmla="*/ 342952 h 1951229"/>
                <a:gd name="connsiteX4" fmla="*/ 1487662 w 1951220"/>
                <a:gd name="connsiteY4" fmla="*/ 107946 h 1951229"/>
                <a:gd name="connsiteX5" fmla="*/ 1389760 w 1951220"/>
                <a:gd name="connsiteY5" fmla="*/ 476521 h 1951229"/>
                <a:gd name="connsiteX6" fmla="*/ 1356266 w 1951220"/>
                <a:gd name="connsiteY6" fmla="*/ 519097 h 1951229"/>
                <a:gd name="connsiteX7" fmla="*/ 1411152 w 1951220"/>
                <a:gd name="connsiteY7" fmla="*/ 516438 h 1951229"/>
                <a:gd name="connsiteX8" fmla="*/ 1951220 w 1951220"/>
                <a:gd name="connsiteY8" fmla="*/ 724156 h 1951229"/>
                <a:gd name="connsiteX9" fmla="*/ 1621371 w 1951220"/>
                <a:gd name="connsiteY9" fmla="*/ 915550 h 1951229"/>
                <a:gd name="connsiteX10" fmla="*/ 1568270 w 1951220"/>
                <a:gd name="connsiteY10" fmla="*/ 921890 h 1951229"/>
                <a:gd name="connsiteX11" fmla="*/ 1608270 w 1951220"/>
                <a:gd name="connsiteY11" fmla="*/ 958904 h 1951229"/>
                <a:gd name="connsiteX12" fmla="*/ 1843274 w 1951220"/>
                <a:gd name="connsiteY12" fmla="*/ 1487662 h 1951229"/>
                <a:gd name="connsiteX13" fmla="*/ 1474704 w 1951220"/>
                <a:gd name="connsiteY13" fmla="*/ 1389760 h 1951229"/>
                <a:gd name="connsiteX14" fmla="*/ 1432682 w 1951220"/>
                <a:gd name="connsiteY14" fmla="*/ 1356702 h 1951229"/>
                <a:gd name="connsiteX15" fmla="*/ 1434793 w 1951220"/>
                <a:gd name="connsiteY15" fmla="*/ 1411156 h 1951229"/>
                <a:gd name="connsiteX16" fmla="*/ 1227072 w 1951220"/>
                <a:gd name="connsiteY16" fmla="*/ 1951229 h 1951229"/>
                <a:gd name="connsiteX17" fmla="*/ 1035675 w 1951220"/>
                <a:gd name="connsiteY17" fmla="*/ 1621376 h 1951229"/>
                <a:gd name="connsiteX18" fmla="*/ 1029336 w 1951220"/>
                <a:gd name="connsiteY18" fmla="*/ 1568281 h 1951229"/>
                <a:gd name="connsiteX19" fmla="*/ 992326 w 1951220"/>
                <a:gd name="connsiteY19" fmla="*/ 1608277 h 1951229"/>
                <a:gd name="connsiteX20" fmla="*/ 463562 w 1951220"/>
                <a:gd name="connsiteY20" fmla="*/ 1843283 h 1951229"/>
                <a:gd name="connsiteX21" fmla="*/ 561464 w 1951220"/>
                <a:gd name="connsiteY21" fmla="*/ 1474708 h 1951229"/>
                <a:gd name="connsiteX22" fmla="*/ 594525 w 1951220"/>
                <a:gd name="connsiteY22" fmla="*/ 1432682 h 1951229"/>
                <a:gd name="connsiteX23" fmla="*/ 540069 w 1951220"/>
                <a:gd name="connsiteY23" fmla="*/ 1434793 h 1951229"/>
                <a:gd name="connsiteX24" fmla="*/ 0 w 1951220"/>
                <a:gd name="connsiteY24" fmla="*/ 1227076 h 1951229"/>
                <a:gd name="connsiteX25" fmla="*/ 329850 w 1951220"/>
                <a:gd name="connsiteY25" fmla="*/ 1035681 h 1951229"/>
                <a:gd name="connsiteX26" fmla="*/ 382951 w 1951220"/>
                <a:gd name="connsiteY26" fmla="*/ 1029341 h 1951229"/>
                <a:gd name="connsiteX27" fmla="*/ 342950 w 1951220"/>
                <a:gd name="connsiteY27" fmla="*/ 992327 h 1951229"/>
                <a:gd name="connsiteX28" fmla="*/ 107946 w 1951220"/>
                <a:gd name="connsiteY28" fmla="*/ 463570 h 1951229"/>
                <a:gd name="connsiteX29" fmla="*/ 476517 w 1951220"/>
                <a:gd name="connsiteY29" fmla="*/ 561471 h 1951229"/>
                <a:gd name="connsiteX30" fmla="*/ 518543 w 1951220"/>
                <a:gd name="connsiteY30" fmla="*/ 594532 h 1951229"/>
                <a:gd name="connsiteX31" fmla="*/ 516431 w 1951220"/>
                <a:gd name="connsiteY31" fmla="*/ 540073 h 1951229"/>
                <a:gd name="connsiteX32" fmla="*/ 682289 w 1951220"/>
                <a:gd name="connsiteY32" fmla="*/ 10972 h 1951229"/>
                <a:gd name="connsiteX33" fmla="*/ 724152 w 1951220"/>
                <a:gd name="connsiteY33" fmla="*/ 0 h 1951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951220" h="1951229">
                  <a:moveTo>
                    <a:pt x="724152" y="0"/>
                  </a:moveTo>
                  <a:cubicBezTo>
                    <a:pt x="810193" y="0"/>
                    <a:pt x="884016" y="136012"/>
                    <a:pt x="915550" y="329852"/>
                  </a:cubicBezTo>
                  <a:lnTo>
                    <a:pt x="921889" y="382948"/>
                  </a:lnTo>
                  <a:lnTo>
                    <a:pt x="958899" y="342952"/>
                  </a:lnTo>
                  <a:cubicBezTo>
                    <a:pt x="1169808" y="132043"/>
                    <a:pt x="1406543" y="26828"/>
                    <a:pt x="1487662" y="107946"/>
                  </a:cubicBezTo>
                  <a:cubicBezTo>
                    <a:pt x="1548501" y="168785"/>
                    <a:pt x="1504527" y="317159"/>
                    <a:pt x="1389760" y="476521"/>
                  </a:cubicBezTo>
                  <a:lnTo>
                    <a:pt x="1356266" y="519097"/>
                  </a:lnTo>
                  <a:lnTo>
                    <a:pt x="1411152" y="516438"/>
                  </a:lnTo>
                  <a:cubicBezTo>
                    <a:pt x="1709424" y="516438"/>
                    <a:pt x="1951221" y="609437"/>
                    <a:pt x="1951220" y="724156"/>
                  </a:cubicBezTo>
                  <a:cubicBezTo>
                    <a:pt x="1951221" y="810195"/>
                    <a:pt x="1815210" y="884017"/>
                    <a:pt x="1621371" y="915550"/>
                  </a:cubicBezTo>
                  <a:lnTo>
                    <a:pt x="1568270" y="921890"/>
                  </a:lnTo>
                  <a:lnTo>
                    <a:pt x="1608270" y="958904"/>
                  </a:lnTo>
                  <a:cubicBezTo>
                    <a:pt x="1819176" y="1169811"/>
                    <a:pt x="1924392" y="1406544"/>
                    <a:pt x="1843274" y="1487662"/>
                  </a:cubicBezTo>
                  <a:cubicBezTo>
                    <a:pt x="1782436" y="1548500"/>
                    <a:pt x="1634064" y="1504525"/>
                    <a:pt x="1474704" y="1389760"/>
                  </a:cubicBezTo>
                  <a:lnTo>
                    <a:pt x="1432682" y="1356702"/>
                  </a:lnTo>
                  <a:lnTo>
                    <a:pt x="1434793" y="1411156"/>
                  </a:lnTo>
                  <a:cubicBezTo>
                    <a:pt x="1434793" y="1709430"/>
                    <a:pt x="1341793" y="1951229"/>
                    <a:pt x="1227072" y="1951229"/>
                  </a:cubicBezTo>
                  <a:cubicBezTo>
                    <a:pt x="1141031" y="1951229"/>
                    <a:pt x="1067208" y="1815217"/>
                    <a:pt x="1035675" y="1621376"/>
                  </a:cubicBezTo>
                  <a:lnTo>
                    <a:pt x="1029336" y="1568281"/>
                  </a:lnTo>
                  <a:lnTo>
                    <a:pt x="992326" y="1608277"/>
                  </a:lnTo>
                  <a:cubicBezTo>
                    <a:pt x="781416" y="1819186"/>
                    <a:pt x="544681" y="1924401"/>
                    <a:pt x="463562" y="1843283"/>
                  </a:cubicBezTo>
                  <a:cubicBezTo>
                    <a:pt x="402723" y="1782444"/>
                    <a:pt x="446697" y="1634070"/>
                    <a:pt x="561464" y="1474708"/>
                  </a:cubicBezTo>
                  <a:lnTo>
                    <a:pt x="594525" y="1432682"/>
                  </a:lnTo>
                  <a:lnTo>
                    <a:pt x="540069" y="1434793"/>
                  </a:lnTo>
                  <a:cubicBezTo>
                    <a:pt x="241797" y="1434793"/>
                    <a:pt x="0" y="1341794"/>
                    <a:pt x="0" y="1227076"/>
                  </a:cubicBezTo>
                  <a:cubicBezTo>
                    <a:pt x="0" y="1141036"/>
                    <a:pt x="136011" y="1067214"/>
                    <a:pt x="329850" y="1035681"/>
                  </a:cubicBezTo>
                  <a:lnTo>
                    <a:pt x="382951" y="1029341"/>
                  </a:lnTo>
                  <a:lnTo>
                    <a:pt x="342950" y="992327"/>
                  </a:lnTo>
                  <a:cubicBezTo>
                    <a:pt x="132044" y="781420"/>
                    <a:pt x="26828" y="544687"/>
                    <a:pt x="107946" y="463570"/>
                  </a:cubicBezTo>
                  <a:cubicBezTo>
                    <a:pt x="168785" y="402731"/>
                    <a:pt x="317156" y="446705"/>
                    <a:pt x="476517" y="561471"/>
                  </a:cubicBezTo>
                  <a:lnTo>
                    <a:pt x="518543" y="594532"/>
                  </a:lnTo>
                  <a:lnTo>
                    <a:pt x="516431" y="540073"/>
                  </a:lnTo>
                  <a:cubicBezTo>
                    <a:pt x="516431" y="279083"/>
                    <a:pt x="587634" y="61332"/>
                    <a:pt x="682289" y="10972"/>
                  </a:cubicBezTo>
                  <a:cubicBezTo>
                    <a:pt x="695812" y="3778"/>
                    <a:pt x="709812" y="0"/>
                    <a:pt x="724152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74" name="フリーフォーム: 図形 273">
              <a:extLst>
                <a:ext uri="{FF2B5EF4-FFF2-40B4-BE49-F238E27FC236}">
                  <a16:creationId xmlns:a16="http://schemas.microsoft.com/office/drawing/2014/main" id="{9D3D23C3-6E93-398C-DA12-D8BE595B513E}"/>
                </a:ext>
              </a:extLst>
            </p:cNvPr>
            <p:cNvSpPr/>
            <p:nvPr/>
          </p:nvSpPr>
          <p:spPr bwMode="auto">
            <a:xfrm>
              <a:off x="1157112" y="165100"/>
              <a:ext cx="254000" cy="254001"/>
            </a:xfrm>
            <a:custGeom>
              <a:avLst/>
              <a:gdLst>
                <a:gd name="connsiteX0" fmla="*/ 724152 w 1951220"/>
                <a:gd name="connsiteY0" fmla="*/ 0 h 1951229"/>
                <a:gd name="connsiteX1" fmla="*/ 915550 w 1951220"/>
                <a:gd name="connsiteY1" fmla="*/ 329852 h 1951229"/>
                <a:gd name="connsiteX2" fmla="*/ 921889 w 1951220"/>
                <a:gd name="connsiteY2" fmla="*/ 382948 h 1951229"/>
                <a:gd name="connsiteX3" fmla="*/ 958899 w 1951220"/>
                <a:gd name="connsiteY3" fmla="*/ 342952 h 1951229"/>
                <a:gd name="connsiteX4" fmla="*/ 1487662 w 1951220"/>
                <a:gd name="connsiteY4" fmla="*/ 107946 h 1951229"/>
                <a:gd name="connsiteX5" fmla="*/ 1389760 w 1951220"/>
                <a:gd name="connsiteY5" fmla="*/ 476521 h 1951229"/>
                <a:gd name="connsiteX6" fmla="*/ 1356266 w 1951220"/>
                <a:gd name="connsiteY6" fmla="*/ 519097 h 1951229"/>
                <a:gd name="connsiteX7" fmla="*/ 1411152 w 1951220"/>
                <a:gd name="connsiteY7" fmla="*/ 516438 h 1951229"/>
                <a:gd name="connsiteX8" fmla="*/ 1951220 w 1951220"/>
                <a:gd name="connsiteY8" fmla="*/ 724156 h 1951229"/>
                <a:gd name="connsiteX9" fmla="*/ 1621371 w 1951220"/>
                <a:gd name="connsiteY9" fmla="*/ 915550 h 1951229"/>
                <a:gd name="connsiteX10" fmla="*/ 1568270 w 1951220"/>
                <a:gd name="connsiteY10" fmla="*/ 921890 h 1951229"/>
                <a:gd name="connsiteX11" fmla="*/ 1608270 w 1951220"/>
                <a:gd name="connsiteY11" fmla="*/ 958904 h 1951229"/>
                <a:gd name="connsiteX12" fmla="*/ 1843274 w 1951220"/>
                <a:gd name="connsiteY12" fmla="*/ 1487662 h 1951229"/>
                <a:gd name="connsiteX13" fmla="*/ 1474704 w 1951220"/>
                <a:gd name="connsiteY13" fmla="*/ 1389760 h 1951229"/>
                <a:gd name="connsiteX14" fmla="*/ 1432682 w 1951220"/>
                <a:gd name="connsiteY14" fmla="*/ 1356702 h 1951229"/>
                <a:gd name="connsiteX15" fmla="*/ 1434793 w 1951220"/>
                <a:gd name="connsiteY15" fmla="*/ 1411156 h 1951229"/>
                <a:gd name="connsiteX16" fmla="*/ 1227072 w 1951220"/>
                <a:gd name="connsiteY16" fmla="*/ 1951229 h 1951229"/>
                <a:gd name="connsiteX17" fmla="*/ 1035675 w 1951220"/>
                <a:gd name="connsiteY17" fmla="*/ 1621376 h 1951229"/>
                <a:gd name="connsiteX18" fmla="*/ 1029336 w 1951220"/>
                <a:gd name="connsiteY18" fmla="*/ 1568281 h 1951229"/>
                <a:gd name="connsiteX19" fmla="*/ 992326 w 1951220"/>
                <a:gd name="connsiteY19" fmla="*/ 1608277 h 1951229"/>
                <a:gd name="connsiteX20" fmla="*/ 463562 w 1951220"/>
                <a:gd name="connsiteY20" fmla="*/ 1843283 h 1951229"/>
                <a:gd name="connsiteX21" fmla="*/ 561464 w 1951220"/>
                <a:gd name="connsiteY21" fmla="*/ 1474708 h 1951229"/>
                <a:gd name="connsiteX22" fmla="*/ 594525 w 1951220"/>
                <a:gd name="connsiteY22" fmla="*/ 1432682 h 1951229"/>
                <a:gd name="connsiteX23" fmla="*/ 540069 w 1951220"/>
                <a:gd name="connsiteY23" fmla="*/ 1434793 h 1951229"/>
                <a:gd name="connsiteX24" fmla="*/ 0 w 1951220"/>
                <a:gd name="connsiteY24" fmla="*/ 1227076 h 1951229"/>
                <a:gd name="connsiteX25" fmla="*/ 329850 w 1951220"/>
                <a:gd name="connsiteY25" fmla="*/ 1035681 h 1951229"/>
                <a:gd name="connsiteX26" fmla="*/ 382951 w 1951220"/>
                <a:gd name="connsiteY26" fmla="*/ 1029341 h 1951229"/>
                <a:gd name="connsiteX27" fmla="*/ 342950 w 1951220"/>
                <a:gd name="connsiteY27" fmla="*/ 992327 h 1951229"/>
                <a:gd name="connsiteX28" fmla="*/ 107946 w 1951220"/>
                <a:gd name="connsiteY28" fmla="*/ 463570 h 1951229"/>
                <a:gd name="connsiteX29" fmla="*/ 476517 w 1951220"/>
                <a:gd name="connsiteY29" fmla="*/ 561471 h 1951229"/>
                <a:gd name="connsiteX30" fmla="*/ 518543 w 1951220"/>
                <a:gd name="connsiteY30" fmla="*/ 594532 h 1951229"/>
                <a:gd name="connsiteX31" fmla="*/ 516431 w 1951220"/>
                <a:gd name="connsiteY31" fmla="*/ 540073 h 1951229"/>
                <a:gd name="connsiteX32" fmla="*/ 682289 w 1951220"/>
                <a:gd name="connsiteY32" fmla="*/ 10972 h 1951229"/>
                <a:gd name="connsiteX33" fmla="*/ 724152 w 1951220"/>
                <a:gd name="connsiteY33" fmla="*/ 0 h 1951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951220" h="1951229">
                  <a:moveTo>
                    <a:pt x="724152" y="0"/>
                  </a:moveTo>
                  <a:cubicBezTo>
                    <a:pt x="810193" y="0"/>
                    <a:pt x="884016" y="136012"/>
                    <a:pt x="915550" y="329852"/>
                  </a:cubicBezTo>
                  <a:lnTo>
                    <a:pt x="921889" y="382948"/>
                  </a:lnTo>
                  <a:lnTo>
                    <a:pt x="958899" y="342952"/>
                  </a:lnTo>
                  <a:cubicBezTo>
                    <a:pt x="1169808" y="132043"/>
                    <a:pt x="1406543" y="26828"/>
                    <a:pt x="1487662" y="107946"/>
                  </a:cubicBezTo>
                  <a:cubicBezTo>
                    <a:pt x="1548501" y="168785"/>
                    <a:pt x="1504527" y="317159"/>
                    <a:pt x="1389760" y="476521"/>
                  </a:cubicBezTo>
                  <a:lnTo>
                    <a:pt x="1356266" y="519097"/>
                  </a:lnTo>
                  <a:lnTo>
                    <a:pt x="1411152" y="516438"/>
                  </a:lnTo>
                  <a:cubicBezTo>
                    <a:pt x="1709424" y="516438"/>
                    <a:pt x="1951221" y="609437"/>
                    <a:pt x="1951220" y="724156"/>
                  </a:cubicBezTo>
                  <a:cubicBezTo>
                    <a:pt x="1951221" y="810195"/>
                    <a:pt x="1815210" y="884017"/>
                    <a:pt x="1621371" y="915550"/>
                  </a:cubicBezTo>
                  <a:lnTo>
                    <a:pt x="1568270" y="921890"/>
                  </a:lnTo>
                  <a:lnTo>
                    <a:pt x="1608270" y="958904"/>
                  </a:lnTo>
                  <a:cubicBezTo>
                    <a:pt x="1819176" y="1169811"/>
                    <a:pt x="1924392" y="1406544"/>
                    <a:pt x="1843274" y="1487662"/>
                  </a:cubicBezTo>
                  <a:cubicBezTo>
                    <a:pt x="1782436" y="1548500"/>
                    <a:pt x="1634064" y="1504525"/>
                    <a:pt x="1474704" y="1389760"/>
                  </a:cubicBezTo>
                  <a:lnTo>
                    <a:pt x="1432682" y="1356702"/>
                  </a:lnTo>
                  <a:lnTo>
                    <a:pt x="1434793" y="1411156"/>
                  </a:lnTo>
                  <a:cubicBezTo>
                    <a:pt x="1434793" y="1709430"/>
                    <a:pt x="1341793" y="1951229"/>
                    <a:pt x="1227072" y="1951229"/>
                  </a:cubicBezTo>
                  <a:cubicBezTo>
                    <a:pt x="1141031" y="1951229"/>
                    <a:pt x="1067208" y="1815217"/>
                    <a:pt x="1035675" y="1621376"/>
                  </a:cubicBezTo>
                  <a:lnTo>
                    <a:pt x="1029336" y="1568281"/>
                  </a:lnTo>
                  <a:lnTo>
                    <a:pt x="992326" y="1608277"/>
                  </a:lnTo>
                  <a:cubicBezTo>
                    <a:pt x="781416" y="1819186"/>
                    <a:pt x="544681" y="1924401"/>
                    <a:pt x="463562" y="1843283"/>
                  </a:cubicBezTo>
                  <a:cubicBezTo>
                    <a:pt x="402723" y="1782444"/>
                    <a:pt x="446697" y="1634070"/>
                    <a:pt x="561464" y="1474708"/>
                  </a:cubicBezTo>
                  <a:lnTo>
                    <a:pt x="594525" y="1432682"/>
                  </a:lnTo>
                  <a:lnTo>
                    <a:pt x="540069" y="1434793"/>
                  </a:lnTo>
                  <a:cubicBezTo>
                    <a:pt x="241797" y="1434793"/>
                    <a:pt x="0" y="1341794"/>
                    <a:pt x="0" y="1227076"/>
                  </a:cubicBezTo>
                  <a:cubicBezTo>
                    <a:pt x="0" y="1141036"/>
                    <a:pt x="136011" y="1067214"/>
                    <a:pt x="329850" y="1035681"/>
                  </a:cubicBezTo>
                  <a:lnTo>
                    <a:pt x="382951" y="1029341"/>
                  </a:lnTo>
                  <a:lnTo>
                    <a:pt x="342950" y="992327"/>
                  </a:lnTo>
                  <a:cubicBezTo>
                    <a:pt x="132044" y="781420"/>
                    <a:pt x="26828" y="544687"/>
                    <a:pt x="107946" y="463570"/>
                  </a:cubicBezTo>
                  <a:cubicBezTo>
                    <a:pt x="168785" y="402731"/>
                    <a:pt x="317156" y="446705"/>
                    <a:pt x="476517" y="561471"/>
                  </a:cubicBezTo>
                  <a:lnTo>
                    <a:pt x="518543" y="594532"/>
                  </a:lnTo>
                  <a:lnTo>
                    <a:pt x="516431" y="540073"/>
                  </a:lnTo>
                  <a:cubicBezTo>
                    <a:pt x="516431" y="279083"/>
                    <a:pt x="587634" y="61332"/>
                    <a:pt x="682289" y="10972"/>
                  </a:cubicBezTo>
                  <a:cubicBezTo>
                    <a:pt x="695812" y="3778"/>
                    <a:pt x="709812" y="0"/>
                    <a:pt x="724152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75" name="フリーフォーム: 図形 274">
              <a:extLst>
                <a:ext uri="{FF2B5EF4-FFF2-40B4-BE49-F238E27FC236}">
                  <a16:creationId xmlns:a16="http://schemas.microsoft.com/office/drawing/2014/main" id="{03629A7D-95D4-61B3-D40C-5FA5F1B95E88}"/>
                </a:ext>
              </a:extLst>
            </p:cNvPr>
            <p:cNvSpPr/>
            <p:nvPr/>
          </p:nvSpPr>
          <p:spPr bwMode="auto">
            <a:xfrm>
              <a:off x="1504716" y="165100"/>
              <a:ext cx="254000" cy="254001"/>
            </a:xfrm>
            <a:custGeom>
              <a:avLst/>
              <a:gdLst>
                <a:gd name="connsiteX0" fmla="*/ 724152 w 1951220"/>
                <a:gd name="connsiteY0" fmla="*/ 0 h 1951229"/>
                <a:gd name="connsiteX1" fmla="*/ 915550 w 1951220"/>
                <a:gd name="connsiteY1" fmla="*/ 329852 h 1951229"/>
                <a:gd name="connsiteX2" fmla="*/ 921889 w 1951220"/>
                <a:gd name="connsiteY2" fmla="*/ 382948 h 1951229"/>
                <a:gd name="connsiteX3" fmla="*/ 958899 w 1951220"/>
                <a:gd name="connsiteY3" fmla="*/ 342952 h 1951229"/>
                <a:gd name="connsiteX4" fmla="*/ 1487662 w 1951220"/>
                <a:gd name="connsiteY4" fmla="*/ 107946 h 1951229"/>
                <a:gd name="connsiteX5" fmla="*/ 1389760 w 1951220"/>
                <a:gd name="connsiteY5" fmla="*/ 476521 h 1951229"/>
                <a:gd name="connsiteX6" fmla="*/ 1356266 w 1951220"/>
                <a:gd name="connsiteY6" fmla="*/ 519097 h 1951229"/>
                <a:gd name="connsiteX7" fmla="*/ 1411152 w 1951220"/>
                <a:gd name="connsiteY7" fmla="*/ 516438 h 1951229"/>
                <a:gd name="connsiteX8" fmla="*/ 1951220 w 1951220"/>
                <a:gd name="connsiteY8" fmla="*/ 724156 h 1951229"/>
                <a:gd name="connsiteX9" fmla="*/ 1621371 w 1951220"/>
                <a:gd name="connsiteY9" fmla="*/ 915550 h 1951229"/>
                <a:gd name="connsiteX10" fmla="*/ 1568270 w 1951220"/>
                <a:gd name="connsiteY10" fmla="*/ 921890 h 1951229"/>
                <a:gd name="connsiteX11" fmla="*/ 1608270 w 1951220"/>
                <a:gd name="connsiteY11" fmla="*/ 958904 h 1951229"/>
                <a:gd name="connsiteX12" fmla="*/ 1843274 w 1951220"/>
                <a:gd name="connsiteY12" fmla="*/ 1487662 h 1951229"/>
                <a:gd name="connsiteX13" fmla="*/ 1474704 w 1951220"/>
                <a:gd name="connsiteY13" fmla="*/ 1389760 h 1951229"/>
                <a:gd name="connsiteX14" fmla="*/ 1432682 w 1951220"/>
                <a:gd name="connsiteY14" fmla="*/ 1356702 h 1951229"/>
                <a:gd name="connsiteX15" fmla="*/ 1434793 w 1951220"/>
                <a:gd name="connsiteY15" fmla="*/ 1411156 h 1951229"/>
                <a:gd name="connsiteX16" fmla="*/ 1227072 w 1951220"/>
                <a:gd name="connsiteY16" fmla="*/ 1951229 h 1951229"/>
                <a:gd name="connsiteX17" fmla="*/ 1035675 w 1951220"/>
                <a:gd name="connsiteY17" fmla="*/ 1621376 h 1951229"/>
                <a:gd name="connsiteX18" fmla="*/ 1029336 w 1951220"/>
                <a:gd name="connsiteY18" fmla="*/ 1568281 h 1951229"/>
                <a:gd name="connsiteX19" fmla="*/ 992326 w 1951220"/>
                <a:gd name="connsiteY19" fmla="*/ 1608277 h 1951229"/>
                <a:gd name="connsiteX20" fmla="*/ 463562 w 1951220"/>
                <a:gd name="connsiteY20" fmla="*/ 1843283 h 1951229"/>
                <a:gd name="connsiteX21" fmla="*/ 561464 w 1951220"/>
                <a:gd name="connsiteY21" fmla="*/ 1474708 h 1951229"/>
                <a:gd name="connsiteX22" fmla="*/ 594525 w 1951220"/>
                <a:gd name="connsiteY22" fmla="*/ 1432682 h 1951229"/>
                <a:gd name="connsiteX23" fmla="*/ 540069 w 1951220"/>
                <a:gd name="connsiteY23" fmla="*/ 1434793 h 1951229"/>
                <a:gd name="connsiteX24" fmla="*/ 0 w 1951220"/>
                <a:gd name="connsiteY24" fmla="*/ 1227076 h 1951229"/>
                <a:gd name="connsiteX25" fmla="*/ 329850 w 1951220"/>
                <a:gd name="connsiteY25" fmla="*/ 1035681 h 1951229"/>
                <a:gd name="connsiteX26" fmla="*/ 382951 w 1951220"/>
                <a:gd name="connsiteY26" fmla="*/ 1029341 h 1951229"/>
                <a:gd name="connsiteX27" fmla="*/ 342950 w 1951220"/>
                <a:gd name="connsiteY27" fmla="*/ 992327 h 1951229"/>
                <a:gd name="connsiteX28" fmla="*/ 107946 w 1951220"/>
                <a:gd name="connsiteY28" fmla="*/ 463570 h 1951229"/>
                <a:gd name="connsiteX29" fmla="*/ 476517 w 1951220"/>
                <a:gd name="connsiteY29" fmla="*/ 561471 h 1951229"/>
                <a:gd name="connsiteX30" fmla="*/ 518543 w 1951220"/>
                <a:gd name="connsiteY30" fmla="*/ 594532 h 1951229"/>
                <a:gd name="connsiteX31" fmla="*/ 516431 w 1951220"/>
                <a:gd name="connsiteY31" fmla="*/ 540073 h 1951229"/>
                <a:gd name="connsiteX32" fmla="*/ 682289 w 1951220"/>
                <a:gd name="connsiteY32" fmla="*/ 10972 h 1951229"/>
                <a:gd name="connsiteX33" fmla="*/ 724152 w 1951220"/>
                <a:gd name="connsiteY33" fmla="*/ 0 h 1951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951220" h="1951229">
                  <a:moveTo>
                    <a:pt x="724152" y="0"/>
                  </a:moveTo>
                  <a:cubicBezTo>
                    <a:pt x="810193" y="0"/>
                    <a:pt x="884016" y="136012"/>
                    <a:pt x="915550" y="329852"/>
                  </a:cubicBezTo>
                  <a:lnTo>
                    <a:pt x="921889" y="382948"/>
                  </a:lnTo>
                  <a:lnTo>
                    <a:pt x="958899" y="342952"/>
                  </a:lnTo>
                  <a:cubicBezTo>
                    <a:pt x="1169808" y="132043"/>
                    <a:pt x="1406543" y="26828"/>
                    <a:pt x="1487662" y="107946"/>
                  </a:cubicBezTo>
                  <a:cubicBezTo>
                    <a:pt x="1548501" y="168785"/>
                    <a:pt x="1504527" y="317159"/>
                    <a:pt x="1389760" y="476521"/>
                  </a:cubicBezTo>
                  <a:lnTo>
                    <a:pt x="1356266" y="519097"/>
                  </a:lnTo>
                  <a:lnTo>
                    <a:pt x="1411152" y="516438"/>
                  </a:lnTo>
                  <a:cubicBezTo>
                    <a:pt x="1709424" y="516438"/>
                    <a:pt x="1951221" y="609437"/>
                    <a:pt x="1951220" y="724156"/>
                  </a:cubicBezTo>
                  <a:cubicBezTo>
                    <a:pt x="1951221" y="810195"/>
                    <a:pt x="1815210" y="884017"/>
                    <a:pt x="1621371" y="915550"/>
                  </a:cubicBezTo>
                  <a:lnTo>
                    <a:pt x="1568270" y="921890"/>
                  </a:lnTo>
                  <a:lnTo>
                    <a:pt x="1608270" y="958904"/>
                  </a:lnTo>
                  <a:cubicBezTo>
                    <a:pt x="1819176" y="1169811"/>
                    <a:pt x="1924392" y="1406544"/>
                    <a:pt x="1843274" y="1487662"/>
                  </a:cubicBezTo>
                  <a:cubicBezTo>
                    <a:pt x="1782436" y="1548500"/>
                    <a:pt x="1634064" y="1504525"/>
                    <a:pt x="1474704" y="1389760"/>
                  </a:cubicBezTo>
                  <a:lnTo>
                    <a:pt x="1432682" y="1356702"/>
                  </a:lnTo>
                  <a:lnTo>
                    <a:pt x="1434793" y="1411156"/>
                  </a:lnTo>
                  <a:cubicBezTo>
                    <a:pt x="1434793" y="1709430"/>
                    <a:pt x="1341793" y="1951229"/>
                    <a:pt x="1227072" y="1951229"/>
                  </a:cubicBezTo>
                  <a:cubicBezTo>
                    <a:pt x="1141031" y="1951229"/>
                    <a:pt x="1067208" y="1815217"/>
                    <a:pt x="1035675" y="1621376"/>
                  </a:cubicBezTo>
                  <a:lnTo>
                    <a:pt x="1029336" y="1568281"/>
                  </a:lnTo>
                  <a:lnTo>
                    <a:pt x="992326" y="1608277"/>
                  </a:lnTo>
                  <a:cubicBezTo>
                    <a:pt x="781416" y="1819186"/>
                    <a:pt x="544681" y="1924401"/>
                    <a:pt x="463562" y="1843283"/>
                  </a:cubicBezTo>
                  <a:cubicBezTo>
                    <a:pt x="402723" y="1782444"/>
                    <a:pt x="446697" y="1634070"/>
                    <a:pt x="561464" y="1474708"/>
                  </a:cubicBezTo>
                  <a:lnTo>
                    <a:pt x="594525" y="1432682"/>
                  </a:lnTo>
                  <a:lnTo>
                    <a:pt x="540069" y="1434793"/>
                  </a:lnTo>
                  <a:cubicBezTo>
                    <a:pt x="241797" y="1434793"/>
                    <a:pt x="0" y="1341794"/>
                    <a:pt x="0" y="1227076"/>
                  </a:cubicBezTo>
                  <a:cubicBezTo>
                    <a:pt x="0" y="1141036"/>
                    <a:pt x="136011" y="1067214"/>
                    <a:pt x="329850" y="1035681"/>
                  </a:cubicBezTo>
                  <a:lnTo>
                    <a:pt x="382951" y="1029341"/>
                  </a:lnTo>
                  <a:lnTo>
                    <a:pt x="342950" y="992327"/>
                  </a:lnTo>
                  <a:cubicBezTo>
                    <a:pt x="132044" y="781420"/>
                    <a:pt x="26828" y="544687"/>
                    <a:pt x="107946" y="463570"/>
                  </a:cubicBezTo>
                  <a:cubicBezTo>
                    <a:pt x="168785" y="402731"/>
                    <a:pt x="317156" y="446705"/>
                    <a:pt x="476517" y="561471"/>
                  </a:cubicBezTo>
                  <a:lnTo>
                    <a:pt x="518543" y="594532"/>
                  </a:lnTo>
                  <a:lnTo>
                    <a:pt x="516431" y="540073"/>
                  </a:lnTo>
                  <a:cubicBezTo>
                    <a:pt x="516431" y="279083"/>
                    <a:pt x="587634" y="61332"/>
                    <a:pt x="682289" y="10972"/>
                  </a:cubicBezTo>
                  <a:cubicBezTo>
                    <a:pt x="695812" y="3778"/>
                    <a:pt x="709812" y="0"/>
                    <a:pt x="724152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76" name="フリーフォーム: 図形 275">
              <a:extLst>
                <a:ext uri="{FF2B5EF4-FFF2-40B4-BE49-F238E27FC236}">
                  <a16:creationId xmlns:a16="http://schemas.microsoft.com/office/drawing/2014/main" id="{D07CC46F-8607-4DE3-83F5-08BB5264ECC8}"/>
                </a:ext>
              </a:extLst>
            </p:cNvPr>
            <p:cNvSpPr/>
            <p:nvPr/>
          </p:nvSpPr>
          <p:spPr bwMode="auto">
            <a:xfrm>
              <a:off x="1852320" y="165100"/>
              <a:ext cx="254000" cy="254001"/>
            </a:xfrm>
            <a:custGeom>
              <a:avLst/>
              <a:gdLst>
                <a:gd name="connsiteX0" fmla="*/ 724152 w 1951220"/>
                <a:gd name="connsiteY0" fmla="*/ 0 h 1951229"/>
                <a:gd name="connsiteX1" fmla="*/ 915550 w 1951220"/>
                <a:gd name="connsiteY1" fmla="*/ 329852 h 1951229"/>
                <a:gd name="connsiteX2" fmla="*/ 921889 w 1951220"/>
                <a:gd name="connsiteY2" fmla="*/ 382948 h 1951229"/>
                <a:gd name="connsiteX3" fmla="*/ 958899 w 1951220"/>
                <a:gd name="connsiteY3" fmla="*/ 342952 h 1951229"/>
                <a:gd name="connsiteX4" fmla="*/ 1487662 w 1951220"/>
                <a:gd name="connsiteY4" fmla="*/ 107946 h 1951229"/>
                <a:gd name="connsiteX5" fmla="*/ 1389760 w 1951220"/>
                <a:gd name="connsiteY5" fmla="*/ 476521 h 1951229"/>
                <a:gd name="connsiteX6" fmla="*/ 1356266 w 1951220"/>
                <a:gd name="connsiteY6" fmla="*/ 519097 h 1951229"/>
                <a:gd name="connsiteX7" fmla="*/ 1411152 w 1951220"/>
                <a:gd name="connsiteY7" fmla="*/ 516438 h 1951229"/>
                <a:gd name="connsiteX8" fmla="*/ 1951220 w 1951220"/>
                <a:gd name="connsiteY8" fmla="*/ 724156 h 1951229"/>
                <a:gd name="connsiteX9" fmla="*/ 1621371 w 1951220"/>
                <a:gd name="connsiteY9" fmla="*/ 915550 h 1951229"/>
                <a:gd name="connsiteX10" fmla="*/ 1568270 w 1951220"/>
                <a:gd name="connsiteY10" fmla="*/ 921890 h 1951229"/>
                <a:gd name="connsiteX11" fmla="*/ 1608270 w 1951220"/>
                <a:gd name="connsiteY11" fmla="*/ 958904 h 1951229"/>
                <a:gd name="connsiteX12" fmla="*/ 1843274 w 1951220"/>
                <a:gd name="connsiteY12" fmla="*/ 1487662 h 1951229"/>
                <a:gd name="connsiteX13" fmla="*/ 1474704 w 1951220"/>
                <a:gd name="connsiteY13" fmla="*/ 1389760 h 1951229"/>
                <a:gd name="connsiteX14" fmla="*/ 1432682 w 1951220"/>
                <a:gd name="connsiteY14" fmla="*/ 1356702 h 1951229"/>
                <a:gd name="connsiteX15" fmla="*/ 1434793 w 1951220"/>
                <a:gd name="connsiteY15" fmla="*/ 1411156 h 1951229"/>
                <a:gd name="connsiteX16" fmla="*/ 1227072 w 1951220"/>
                <a:gd name="connsiteY16" fmla="*/ 1951229 h 1951229"/>
                <a:gd name="connsiteX17" fmla="*/ 1035675 w 1951220"/>
                <a:gd name="connsiteY17" fmla="*/ 1621376 h 1951229"/>
                <a:gd name="connsiteX18" fmla="*/ 1029336 w 1951220"/>
                <a:gd name="connsiteY18" fmla="*/ 1568281 h 1951229"/>
                <a:gd name="connsiteX19" fmla="*/ 992326 w 1951220"/>
                <a:gd name="connsiteY19" fmla="*/ 1608277 h 1951229"/>
                <a:gd name="connsiteX20" fmla="*/ 463562 w 1951220"/>
                <a:gd name="connsiteY20" fmla="*/ 1843283 h 1951229"/>
                <a:gd name="connsiteX21" fmla="*/ 561464 w 1951220"/>
                <a:gd name="connsiteY21" fmla="*/ 1474708 h 1951229"/>
                <a:gd name="connsiteX22" fmla="*/ 594525 w 1951220"/>
                <a:gd name="connsiteY22" fmla="*/ 1432682 h 1951229"/>
                <a:gd name="connsiteX23" fmla="*/ 540069 w 1951220"/>
                <a:gd name="connsiteY23" fmla="*/ 1434793 h 1951229"/>
                <a:gd name="connsiteX24" fmla="*/ 0 w 1951220"/>
                <a:gd name="connsiteY24" fmla="*/ 1227076 h 1951229"/>
                <a:gd name="connsiteX25" fmla="*/ 329850 w 1951220"/>
                <a:gd name="connsiteY25" fmla="*/ 1035681 h 1951229"/>
                <a:gd name="connsiteX26" fmla="*/ 382951 w 1951220"/>
                <a:gd name="connsiteY26" fmla="*/ 1029341 h 1951229"/>
                <a:gd name="connsiteX27" fmla="*/ 342950 w 1951220"/>
                <a:gd name="connsiteY27" fmla="*/ 992327 h 1951229"/>
                <a:gd name="connsiteX28" fmla="*/ 107946 w 1951220"/>
                <a:gd name="connsiteY28" fmla="*/ 463570 h 1951229"/>
                <a:gd name="connsiteX29" fmla="*/ 476517 w 1951220"/>
                <a:gd name="connsiteY29" fmla="*/ 561471 h 1951229"/>
                <a:gd name="connsiteX30" fmla="*/ 518543 w 1951220"/>
                <a:gd name="connsiteY30" fmla="*/ 594532 h 1951229"/>
                <a:gd name="connsiteX31" fmla="*/ 516431 w 1951220"/>
                <a:gd name="connsiteY31" fmla="*/ 540073 h 1951229"/>
                <a:gd name="connsiteX32" fmla="*/ 682289 w 1951220"/>
                <a:gd name="connsiteY32" fmla="*/ 10972 h 1951229"/>
                <a:gd name="connsiteX33" fmla="*/ 724152 w 1951220"/>
                <a:gd name="connsiteY33" fmla="*/ 0 h 1951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951220" h="1951229">
                  <a:moveTo>
                    <a:pt x="724152" y="0"/>
                  </a:moveTo>
                  <a:cubicBezTo>
                    <a:pt x="810193" y="0"/>
                    <a:pt x="884016" y="136012"/>
                    <a:pt x="915550" y="329852"/>
                  </a:cubicBezTo>
                  <a:lnTo>
                    <a:pt x="921889" y="382948"/>
                  </a:lnTo>
                  <a:lnTo>
                    <a:pt x="958899" y="342952"/>
                  </a:lnTo>
                  <a:cubicBezTo>
                    <a:pt x="1169808" y="132043"/>
                    <a:pt x="1406543" y="26828"/>
                    <a:pt x="1487662" y="107946"/>
                  </a:cubicBezTo>
                  <a:cubicBezTo>
                    <a:pt x="1548501" y="168785"/>
                    <a:pt x="1504527" y="317159"/>
                    <a:pt x="1389760" y="476521"/>
                  </a:cubicBezTo>
                  <a:lnTo>
                    <a:pt x="1356266" y="519097"/>
                  </a:lnTo>
                  <a:lnTo>
                    <a:pt x="1411152" y="516438"/>
                  </a:lnTo>
                  <a:cubicBezTo>
                    <a:pt x="1709424" y="516438"/>
                    <a:pt x="1951221" y="609437"/>
                    <a:pt x="1951220" y="724156"/>
                  </a:cubicBezTo>
                  <a:cubicBezTo>
                    <a:pt x="1951221" y="810195"/>
                    <a:pt x="1815210" y="884017"/>
                    <a:pt x="1621371" y="915550"/>
                  </a:cubicBezTo>
                  <a:lnTo>
                    <a:pt x="1568270" y="921890"/>
                  </a:lnTo>
                  <a:lnTo>
                    <a:pt x="1608270" y="958904"/>
                  </a:lnTo>
                  <a:cubicBezTo>
                    <a:pt x="1819176" y="1169811"/>
                    <a:pt x="1924392" y="1406544"/>
                    <a:pt x="1843274" y="1487662"/>
                  </a:cubicBezTo>
                  <a:cubicBezTo>
                    <a:pt x="1782436" y="1548500"/>
                    <a:pt x="1634064" y="1504525"/>
                    <a:pt x="1474704" y="1389760"/>
                  </a:cubicBezTo>
                  <a:lnTo>
                    <a:pt x="1432682" y="1356702"/>
                  </a:lnTo>
                  <a:lnTo>
                    <a:pt x="1434793" y="1411156"/>
                  </a:lnTo>
                  <a:cubicBezTo>
                    <a:pt x="1434793" y="1709430"/>
                    <a:pt x="1341793" y="1951229"/>
                    <a:pt x="1227072" y="1951229"/>
                  </a:cubicBezTo>
                  <a:cubicBezTo>
                    <a:pt x="1141031" y="1951229"/>
                    <a:pt x="1067208" y="1815217"/>
                    <a:pt x="1035675" y="1621376"/>
                  </a:cubicBezTo>
                  <a:lnTo>
                    <a:pt x="1029336" y="1568281"/>
                  </a:lnTo>
                  <a:lnTo>
                    <a:pt x="992326" y="1608277"/>
                  </a:lnTo>
                  <a:cubicBezTo>
                    <a:pt x="781416" y="1819186"/>
                    <a:pt x="544681" y="1924401"/>
                    <a:pt x="463562" y="1843283"/>
                  </a:cubicBezTo>
                  <a:cubicBezTo>
                    <a:pt x="402723" y="1782444"/>
                    <a:pt x="446697" y="1634070"/>
                    <a:pt x="561464" y="1474708"/>
                  </a:cubicBezTo>
                  <a:lnTo>
                    <a:pt x="594525" y="1432682"/>
                  </a:lnTo>
                  <a:lnTo>
                    <a:pt x="540069" y="1434793"/>
                  </a:lnTo>
                  <a:cubicBezTo>
                    <a:pt x="241797" y="1434793"/>
                    <a:pt x="0" y="1341794"/>
                    <a:pt x="0" y="1227076"/>
                  </a:cubicBezTo>
                  <a:cubicBezTo>
                    <a:pt x="0" y="1141036"/>
                    <a:pt x="136011" y="1067214"/>
                    <a:pt x="329850" y="1035681"/>
                  </a:cubicBezTo>
                  <a:lnTo>
                    <a:pt x="382951" y="1029341"/>
                  </a:lnTo>
                  <a:lnTo>
                    <a:pt x="342950" y="992327"/>
                  </a:lnTo>
                  <a:cubicBezTo>
                    <a:pt x="132044" y="781420"/>
                    <a:pt x="26828" y="544687"/>
                    <a:pt x="107946" y="463570"/>
                  </a:cubicBezTo>
                  <a:cubicBezTo>
                    <a:pt x="168785" y="402731"/>
                    <a:pt x="317156" y="446705"/>
                    <a:pt x="476517" y="561471"/>
                  </a:cubicBezTo>
                  <a:lnTo>
                    <a:pt x="518543" y="594532"/>
                  </a:lnTo>
                  <a:lnTo>
                    <a:pt x="516431" y="540073"/>
                  </a:lnTo>
                  <a:cubicBezTo>
                    <a:pt x="516431" y="279083"/>
                    <a:pt x="587634" y="61332"/>
                    <a:pt x="682289" y="10972"/>
                  </a:cubicBezTo>
                  <a:cubicBezTo>
                    <a:pt x="695812" y="3778"/>
                    <a:pt x="709812" y="0"/>
                    <a:pt x="724152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77" name="フリーフォーム: 図形 276">
              <a:extLst>
                <a:ext uri="{FF2B5EF4-FFF2-40B4-BE49-F238E27FC236}">
                  <a16:creationId xmlns:a16="http://schemas.microsoft.com/office/drawing/2014/main" id="{E0372687-6EF7-B0B7-0031-1B9CBA9334AA}"/>
                </a:ext>
              </a:extLst>
            </p:cNvPr>
            <p:cNvSpPr/>
            <p:nvPr/>
          </p:nvSpPr>
          <p:spPr bwMode="auto">
            <a:xfrm>
              <a:off x="2199924" y="165100"/>
              <a:ext cx="254000" cy="254001"/>
            </a:xfrm>
            <a:custGeom>
              <a:avLst/>
              <a:gdLst>
                <a:gd name="connsiteX0" fmla="*/ 724152 w 1951220"/>
                <a:gd name="connsiteY0" fmla="*/ 0 h 1951229"/>
                <a:gd name="connsiteX1" fmla="*/ 915550 w 1951220"/>
                <a:gd name="connsiteY1" fmla="*/ 329852 h 1951229"/>
                <a:gd name="connsiteX2" fmla="*/ 921889 w 1951220"/>
                <a:gd name="connsiteY2" fmla="*/ 382948 h 1951229"/>
                <a:gd name="connsiteX3" fmla="*/ 958899 w 1951220"/>
                <a:gd name="connsiteY3" fmla="*/ 342952 h 1951229"/>
                <a:gd name="connsiteX4" fmla="*/ 1487662 w 1951220"/>
                <a:gd name="connsiteY4" fmla="*/ 107946 h 1951229"/>
                <a:gd name="connsiteX5" fmla="*/ 1389760 w 1951220"/>
                <a:gd name="connsiteY5" fmla="*/ 476521 h 1951229"/>
                <a:gd name="connsiteX6" fmla="*/ 1356266 w 1951220"/>
                <a:gd name="connsiteY6" fmla="*/ 519097 h 1951229"/>
                <a:gd name="connsiteX7" fmla="*/ 1411152 w 1951220"/>
                <a:gd name="connsiteY7" fmla="*/ 516438 h 1951229"/>
                <a:gd name="connsiteX8" fmla="*/ 1951220 w 1951220"/>
                <a:gd name="connsiteY8" fmla="*/ 724156 h 1951229"/>
                <a:gd name="connsiteX9" fmla="*/ 1621371 w 1951220"/>
                <a:gd name="connsiteY9" fmla="*/ 915550 h 1951229"/>
                <a:gd name="connsiteX10" fmla="*/ 1568270 w 1951220"/>
                <a:gd name="connsiteY10" fmla="*/ 921890 h 1951229"/>
                <a:gd name="connsiteX11" fmla="*/ 1608270 w 1951220"/>
                <a:gd name="connsiteY11" fmla="*/ 958904 h 1951229"/>
                <a:gd name="connsiteX12" fmla="*/ 1843274 w 1951220"/>
                <a:gd name="connsiteY12" fmla="*/ 1487662 h 1951229"/>
                <a:gd name="connsiteX13" fmla="*/ 1474704 w 1951220"/>
                <a:gd name="connsiteY13" fmla="*/ 1389760 h 1951229"/>
                <a:gd name="connsiteX14" fmla="*/ 1432682 w 1951220"/>
                <a:gd name="connsiteY14" fmla="*/ 1356702 h 1951229"/>
                <a:gd name="connsiteX15" fmla="*/ 1434793 w 1951220"/>
                <a:gd name="connsiteY15" fmla="*/ 1411156 h 1951229"/>
                <a:gd name="connsiteX16" fmla="*/ 1227072 w 1951220"/>
                <a:gd name="connsiteY16" fmla="*/ 1951229 h 1951229"/>
                <a:gd name="connsiteX17" fmla="*/ 1035675 w 1951220"/>
                <a:gd name="connsiteY17" fmla="*/ 1621376 h 1951229"/>
                <a:gd name="connsiteX18" fmla="*/ 1029336 w 1951220"/>
                <a:gd name="connsiteY18" fmla="*/ 1568281 h 1951229"/>
                <a:gd name="connsiteX19" fmla="*/ 992326 w 1951220"/>
                <a:gd name="connsiteY19" fmla="*/ 1608277 h 1951229"/>
                <a:gd name="connsiteX20" fmla="*/ 463562 w 1951220"/>
                <a:gd name="connsiteY20" fmla="*/ 1843283 h 1951229"/>
                <a:gd name="connsiteX21" fmla="*/ 561464 w 1951220"/>
                <a:gd name="connsiteY21" fmla="*/ 1474708 h 1951229"/>
                <a:gd name="connsiteX22" fmla="*/ 594525 w 1951220"/>
                <a:gd name="connsiteY22" fmla="*/ 1432682 h 1951229"/>
                <a:gd name="connsiteX23" fmla="*/ 540069 w 1951220"/>
                <a:gd name="connsiteY23" fmla="*/ 1434793 h 1951229"/>
                <a:gd name="connsiteX24" fmla="*/ 0 w 1951220"/>
                <a:gd name="connsiteY24" fmla="*/ 1227076 h 1951229"/>
                <a:gd name="connsiteX25" fmla="*/ 329850 w 1951220"/>
                <a:gd name="connsiteY25" fmla="*/ 1035681 h 1951229"/>
                <a:gd name="connsiteX26" fmla="*/ 382951 w 1951220"/>
                <a:gd name="connsiteY26" fmla="*/ 1029341 h 1951229"/>
                <a:gd name="connsiteX27" fmla="*/ 342950 w 1951220"/>
                <a:gd name="connsiteY27" fmla="*/ 992327 h 1951229"/>
                <a:gd name="connsiteX28" fmla="*/ 107946 w 1951220"/>
                <a:gd name="connsiteY28" fmla="*/ 463570 h 1951229"/>
                <a:gd name="connsiteX29" fmla="*/ 476517 w 1951220"/>
                <a:gd name="connsiteY29" fmla="*/ 561471 h 1951229"/>
                <a:gd name="connsiteX30" fmla="*/ 518543 w 1951220"/>
                <a:gd name="connsiteY30" fmla="*/ 594532 h 1951229"/>
                <a:gd name="connsiteX31" fmla="*/ 516431 w 1951220"/>
                <a:gd name="connsiteY31" fmla="*/ 540073 h 1951229"/>
                <a:gd name="connsiteX32" fmla="*/ 682289 w 1951220"/>
                <a:gd name="connsiteY32" fmla="*/ 10972 h 1951229"/>
                <a:gd name="connsiteX33" fmla="*/ 724152 w 1951220"/>
                <a:gd name="connsiteY33" fmla="*/ 0 h 1951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951220" h="1951229">
                  <a:moveTo>
                    <a:pt x="724152" y="0"/>
                  </a:moveTo>
                  <a:cubicBezTo>
                    <a:pt x="810193" y="0"/>
                    <a:pt x="884016" y="136012"/>
                    <a:pt x="915550" y="329852"/>
                  </a:cubicBezTo>
                  <a:lnTo>
                    <a:pt x="921889" y="382948"/>
                  </a:lnTo>
                  <a:lnTo>
                    <a:pt x="958899" y="342952"/>
                  </a:lnTo>
                  <a:cubicBezTo>
                    <a:pt x="1169808" y="132043"/>
                    <a:pt x="1406543" y="26828"/>
                    <a:pt x="1487662" y="107946"/>
                  </a:cubicBezTo>
                  <a:cubicBezTo>
                    <a:pt x="1548501" y="168785"/>
                    <a:pt x="1504527" y="317159"/>
                    <a:pt x="1389760" y="476521"/>
                  </a:cubicBezTo>
                  <a:lnTo>
                    <a:pt x="1356266" y="519097"/>
                  </a:lnTo>
                  <a:lnTo>
                    <a:pt x="1411152" y="516438"/>
                  </a:lnTo>
                  <a:cubicBezTo>
                    <a:pt x="1709424" y="516438"/>
                    <a:pt x="1951221" y="609437"/>
                    <a:pt x="1951220" y="724156"/>
                  </a:cubicBezTo>
                  <a:cubicBezTo>
                    <a:pt x="1951221" y="810195"/>
                    <a:pt x="1815210" y="884017"/>
                    <a:pt x="1621371" y="915550"/>
                  </a:cubicBezTo>
                  <a:lnTo>
                    <a:pt x="1568270" y="921890"/>
                  </a:lnTo>
                  <a:lnTo>
                    <a:pt x="1608270" y="958904"/>
                  </a:lnTo>
                  <a:cubicBezTo>
                    <a:pt x="1819176" y="1169811"/>
                    <a:pt x="1924392" y="1406544"/>
                    <a:pt x="1843274" y="1487662"/>
                  </a:cubicBezTo>
                  <a:cubicBezTo>
                    <a:pt x="1782436" y="1548500"/>
                    <a:pt x="1634064" y="1504525"/>
                    <a:pt x="1474704" y="1389760"/>
                  </a:cubicBezTo>
                  <a:lnTo>
                    <a:pt x="1432682" y="1356702"/>
                  </a:lnTo>
                  <a:lnTo>
                    <a:pt x="1434793" y="1411156"/>
                  </a:lnTo>
                  <a:cubicBezTo>
                    <a:pt x="1434793" y="1709430"/>
                    <a:pt x="1341793" y="1951229"/>
                    <a:pt x="1227072" y="1951229"/>
                  </a:cubicBezTo>
                  <a:cubicBezTo>
                    <a:pt x="1141031" y="1951229"/>
                    <a:pt x="1067208" y="1815217"/>
                    <a:pt x="1035675" y="1621376"/>
                  </a:cubicBezTo>
                  <a:lnTo>
                    <a:pt x="1029336" y="1568281"/>
                  </a:lnTo>
                  <a:lnTo>
                    <a:pt x="992326" y="1608277"/>
                  </a:lnTo>
                  <a:cubicBezTo>
                    <a:pt x="781416" y="1819186"/>
                    <a:pt x="544681" y="1924401"/>
                    <a:pt x="463562" y="1843283"/>
                  </a:cubicBezTo>
                  <a:cubicBezTo>
                    <a:pt x="402723" y="1782444"/>
                    <a:pt x="446697" y="1634070"/>
                    <a:pt x="561464" y="1474708"/>
                  </a:cubicBezTo>
                  <a:lnTo>
                    <a:pt x="594525" y="1432682"/>
                  </a:lnTo>
                  <a:lnTo>
                    <a:pt x="540069" y="1434793"/>
                  </a:lnTo>
                  <a:cubicBezTo>
                    <a:pt x="241797" y="1434793"/>
                    <a:pt x="0" y="1341794"/>
                    <a:pt x="0" y="1227076"/>
                  </a:cubicBezTo>
                  <a:cubicBezTo>
                    <a:pt x="0" y="1141036"/>
                    <a:pt x="136011" y="1067214"/>
                    <a:pt x="329850" y="1035681"/>
                  </a:cubicBezTo>
                  <a:lnTo>
                    <a:pt x="382951" y="1029341"/>
                  </a:lnTo>
                  <a:lnTo>
                    <a:pt x="342950" y="992327"/>
                  </a:lnTo>
                  <a:cubicBezTo>
                    <a:pt x="132044" y="781420"/>
                    <a:pt x="26828" y="544687"/>
                    <a:pt x="107946" y="463570"/>
                  </a:cubicBezTo>
                  <a:cubicBezTo>
                    <a:pt x="168785" y="402731"/>
                    <a:pt x="317156" y="446705"/>
                    <a:pt x="476517" y="561471"/>
                  </a:cubicBezTo>
                  <a:lnTo>
                    <a:pt x="518543" y="594532"/>
                  </a:lnTo>
                  <a:lnTo>
                    <a:pt x="516431" y="540073"/>
                  </a:lnTo>
                  <a:cubicBezTo>
                    <a:pt x="516431" y="279083"/>
                    <a:pt x="587634" y="61332"/>
                    <a:pt x="682289" y="10972"/>
                  </a:cubicBezTo>
                  <a:cubicBezTo>
                    <a:pt x="695812" y="3778"/>
                    <a:pt x="709812" y="0"/>
                    <a:pt x="724152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78" name="フリーフォーム: 図形 277">
              <a:extLst>
                <a:ext uri="{FF2B5EF4-FFF2-40B4-BE49-F238E27FC236}">
                  <a16:creationId xmlns:a16="http://schemas.microsoft.com/office/drawing/2014/main" id="{FE12E13C-052E-0DD3-5B11-11851324AD69}"/>
                </a:ext>
              </a:extLst>
            </p:cNvPr>
            <p:cNvSpPr/>
            <p:nvPr/>
          </p:nvSpPr>
          <p:spPr bwMode="auto">
            <a:xfrm>
              <a:off x="2547528" y="165100"/>
              <a:ext cx="254000" cy="254001"/>
            </a:xfrm>
            <a:custGeom>
              <a:avLst/>
              <a:gdLst>
                <a:gd name="connsiteX0" fmla="*/ 724152 w 1951220"/>
                <a:gd name="connsiteY0" fmla="*/ 0 h 1951229"/>
                <a:gd name="connsiteX1" fmla="*/ 915550 w 1951220"/>
                <a:gd name="connsiteY1" fmla="*/ 329852 h 1951229"/>
                <a:gd name="connsiteX2" fmla="*/ 921889 w 1951220"/>
                <a:gd name="connsiteY2" fmla="*/ 382948 h 1951229"/>
                <a:gd name="connsiteX3" fmla="*/ 958899 w 1951220"/>
                <a:gd name="connsiteY3" fmla="*/ 342952 h 1951229"/>
                <a:gd name="connsiteX4" fmla="*/ 1487662 w 1951220"/>
                <a:gd name="connsiteY4" fmla="*/ 107946 h 1951229"/>
                <a:gd name="connsiteX5" fmla="*/ 1389760 w 1951220"/>
                <a:gd name="connsiteY5" fmla="*/ 476521 h 1951229"/>
                <a:gd name="connsiteX6" fmla="*/ 1356266 w 1951220"/>
                <a:gd name="connsiteY6" fmla="*/ 519097 h 1951229"/>
                <a:gd name="connsiteX7" fmla="*/ 1411152 w 1951220"/>
                <a:gd name="connsiteY7" fmla="*/ 516438 h 1951229"/>
                <a:gd name="connsiteX8" fmla="*/ 1951220 w 1951220"/>
                <a:gd name="connsiteY8" fmla="*/ 724156 h 1951229"/>
                <a:gd name="connsiteX9" fmla="*/ 1621371 w 1951220"/>
                <a:gd name="connsiteY9" fmla="*/ 915550 h 1951229"/>
                <a:gd name="connsiteX10" fmla="*/ 1568270 w 1951220"/>
                <a:gd name="connsiteY10" fmla="*/ 921890 h 1951229"/>
                <a:gd name="connsiteX11" fmla="*/ 1608270 w 1951220"/>
                <a:gd name="connsiteY11" fmla="*/ 958904 h 1951229"/>
                <a:gd name="connsiteX12" fmla="*/ 1843274 w 1951220"/>
                <a:gd name="connsiteY12" fmla="*/ 1487662 h 1951229"/>
                <a:gd name="connsiteX13" fmla="*/ 1474704 w 1951220"/>
                <a:gd name="connsiteY13" fmla="*/ 1389760 h 1951229"/>
                <a:gd name="connsiteX14" fmla="*/ 1432682 w 1951220"/>
                <a:gd name="connsiteY14" fmla="*/ 1356702 h 1951229"/>
                <a:gd name="connsiteX15" fmla="*/ 1434793 w 1951220"/>
                <a:gd name="connsiteY15" fmla="*/ 1411156 h 1951229"/>
                <a:gd name="connsiteX16" fmla="*/ 1227072 w 1951220"/>
                <a:gd name="connsiteY16" fmla="*/ 1951229 h 1951229"/>
                <a:gd name="connsiteX17" fmla="*/ 1035675 w 1951220"/>
                <a:gd name="connsiteY17" fmla="*/ 1621376 h 1951229"/>
                <a:gd name="connsiteX18" fmla="*/ 1029336 w 1951220"/>
                <a:gd name="connsiteY18" fmla="*/ 1568281 h 1951229"/>
                <a:gd name="connsiteX19" fmla="*/ 992326 w 1951220"/>
                <a:gd name="connsiteY19" fmla="*/ 1608277 h 1951229"/>
                <a:gd name="connsiteX20" fmla="*/ 463562 w 1951220"/>
                <a:gd name="connsiteY20" fmla="*/ 1843283 h 1951229"/>
                <a:gd name="connsiteX21" fmla="*/ 561464 w 1951220"/>
                <a:gd name="connsiteY21" fmla="*/ 1474708 h 1951229"/>
                <a:gd name="connsiteX22" fmla="*/ 594525 w 1951220"/>
                <a:gd name="connsiteY22" fmla="*/ 1432682 h 1951229"/>
                <a:gd name="connsiteX23" fmla="*/ 540069 w 1951220"/>
                <a:gd name="connsiteY23" fmla="*/ 1434793 h 1951229"/>
                <a:gd name="connsiteX24" fmla="*/ 0 w 1951220"/>
                <a:gd name="connsiteY24" fmla="*/ 1227076 h 1951229"/>
                <a:gd name="connsiteX25" fmla="*/ 329850 w 1951220"/>
                <a:gd name="connsiteY25" fmla="*/ 1035681 h 1951229"/>
                <a:gd name="connsiteX26" fmla="*/ 382951 w 1951220"/>
                <a:gd name="connsiteY26" fmla="*/ 1029341 h 1951229"/>
                <a:gd name="connsiteX27" fmla="*/ 342950 w 1951220"/>
                <a:gd name="connsiteY27" fmla="*/ 992327 h 1951229"/>
                <a:gd name="connsiteX28" fmla="*/ 107946 w 1951220"/>
                <a:gd name="connsiteY28" fmla="*/ 463570 h 1951229"/>
                <a:gd name="connsiteX29" fmla="*/ 476517 w 1951220"/>
                <a:gd name="connsiteY29" fmla="*/ 561471 h 1951229"/>
                <a:gd name="connsiteX30" fmla="*/ 518543 w 1951220"/>
                <a:gd name="connsiteY30" fmla="*/ 594532 h 1951229"/>
                <a:gd name="connsiteX31" fmla="*/ 516431 w 1951220"/>
                <a:gd name="connsiteY31" fmla="*/ 540073 h 1951229"/>
                <a:gd name="connsiteX32" fmla="*/ 682289 w 1951220"/>
                <a:gd name="connsiteY32" fmla="*/ 10972 h 1951229"/>
                <a:gd name="connsiteX33" fmla="*/ 724152 w 1951220"/>
                <a:gd name="connsiteY33" fmla="*/ 0 h 1951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951220" h="1951229">
                  <a:moveTo>
                    <a:pt x="724152" y="0"/>
                  </a:moveTo>
                  <a:cubicBezTo>
                    <a:pt x="810193" y="0"/>
                    <a:pt x="884016" y="136012"/>
                    <a:pt x="915550" y="329852"/>
                  </a:cubicBezTo>
                  <a:lnTo>
                    <a:pt x="921889" y="382948"/>
                  </a:lnTo>
                  <a:lnTo>
                    <a:pt x="958899" y="342952"/>
                  </a:lnTo>
                  <a:cubicBezTo>
                    <a:pt x="1169808" y="132043"/>
                    <a:pt x="1406543" y="26828"/>
                    <a:pt x="1487662" y="107946"/>
                  </a:cubicBezTo>
                  <a:cubicBezTo>
                    <a:pt x="1548501" y="168785"/>
                    <a:pt x="1504527" y="317159"/>
                    <a:pt x="1389760" y="476521"/>
                  </a:cubicBezTo>
                  <a:lnTo>
                    <a:pt x="1356266" y="519097"/>
                  </a:lnTo>
                  <a:lnTo>
                    <a:pt x="1411152" y="516438"/>
                  </a:lnTo>
                  <a:cubicBezTo>
                    <a:pt x="1709424" y="516438"/>
                    <a:pt x="1951221" y="609437"/>
                    <a:pt x="1951220" y="724156"/>
                  </a:cubicBezTo>
                  <a:cubicBezTo>
                    <a:pt x="1951221" y="810195"/>
                    <a:pt x="1815210" y="884017"/>
                    <a:pt x="1621371" y="915550"/>
                  </a:cubicBezTo>
                  <a:lnTo>
                    <a:pt x="1568270" y="921890"/>
                  </a:lnTo>
                  <a:lnTo>
                    <a:pt x="1608270" y="958904"/>
                  </a:lnTo>
                  <a:cubicBezTo>
                    <a:pt x="1819176" y="1169811"/>
                    <a:pt x="1924392" y="1406544"/>
                    <a:pt x="1843274" y="1487662"/>
                  </a:cubicBezTo>
                  <a:cubicBezTo>
                    <a:pt x="1782436" y="1548500"/>
                    <a:pt x="1634064" y="1504525"/>
                    <a:pt x="1474704" y="1389760"/>
                  </a:cubicBezTo>
                  <a:lnTo>
                    <a:pt x="1432682" y="1356702"/>
                  </a:lnTo>
                  <a:lnTo>
                    <a:pt x="1434793" y="1411156"/>
                  </a:lnTo>
                  <a:cubicBezTo>
                    <a:pt x="1434793" y="1709430"/>
                    <a:pt x="1341793" y="1951229"/>
                    <a:pt x="1227072" y="1951229"/>
                  </a:cubicBezTo>
                  <a:cubicBezTo>
                    <a:pt x="1141031" y="1951229"/>
                    <a:pt x="1067208" y="1815217"/>
                    <a:pt x="1035675" y="1621376"/>
                  </a:cubicBezTo>
                  <a:lnTo>
                    <a:pt x="1029336" y="1568281"/>
                  </a:lnTo>
                  <a:lnTo>
                    <a:pt x="992326" y="1608277"/>
                  </a:lnTo>
                  <a:cubicBezTo>
                    <a:pt x="781416" y="1819186"/>
                    <a:pt x="544681" y="1924401"/>
                    <a:pt x="463562" y="1843283"/>
                  </a:cubicBezTo>
                  <a:cubicBezTo>
                    <a:pt x="402723" y="1782444"/>
                    <a:pt x="446697" y="1634070"/>
                    <a:pt x="561464" y="1474708"/>
                  </a:cubicBezTo>
                  <a:lnTo>
                    <a:pt x="594525" y="1432682"/>
                  </a:lnTo>
                  <a:lnTo>
                    <a:pt x="540069" y="1434793"/>
                  </a:lnTo>
                  <a:cubicBezTo>
                    <a:pt x="241797" y="1434793"/>
                    <a:pt x="0" y="1341794"/>
                    <a:pt x="0" y="1227076"/>
                  </a:cubicBezTo>
                  <a:cubicBezTo>
                    <a:pt x="0" y="1141036"/>
                    <a:pt x="136011" y="1067214"/>
                    <a:pt x="329850" y="1035681"/>
                  </a:cubicBezTo>
                  <a:lnTo>
                    <a:pt x="382951" y="1029341"/>
                  </a:lnTo>
                  <a:lnTo>
                    <a:pt x="342950" y="992327"/>
                  </a:lnTo>
                  <a:cubicBezTo>
                    <a:pt x="132044" y="781420"/>
                    <a:pt x="26828" y="544687"/>
                    <a:pt x="107946" y="463570"/>
                  </a:cubicBezTo>
                  <a:cubicBezTo>
                    <a:pt x="168785" y="402731"/>
                    <a:pt x="317156" y="446705"/>
                    <a:pt x="476517" y="561471"/>
                  </a:cubicBezTo>
                  <a:lnTo>
                    <a:pt x="518543" y="594532"/>
                  </a:lnTo>
                  <a:lnTo>
                    <a:pt x="516431" y="540073"/>
                  </a:lnTo>
                  <a:cubicBezTo>
                    <a:pt x="516431" y="279083"/>
                    <a:pt x="587634" y="61332"/>
                    <a:pt x="682289" y="10972"/>
                  </a:cubicBezTo>
                  <a:cubicBezTo>
                    <a:pt x="695812" y="3778"/>
                    <a:pt x="709812" y="0"/>
                    <a:pt x="724152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79" name="フリーフォーム: 図形 278">
              <a:extLst>
                <a:ext uri="{FF2B5EF4-FFF2-40B4-BE49-F238E27FC236}">
                  <a16:creationId xmlns:a16="http://schemas.microsoft.com/office/drawing/2014/main" id="{8AFA79F4-40A4-0603-A0B1-E535421CBC11}"/>
                </a:ext>
              </a:extLst>
            </p:cNvPr>
            <p:cNvSpPr/>
            <p:nvPr/>
          </p:nvSpPr>
          <p:spPr bwMode="auto">
            <a:xfrm>
              <a:off x="2895132" y="165100"/>
              <a:ext cx="254000" cy="254001"/>
            </a:xfrm>
            <a:custGeom>
              <a:avLst/>
              <a:gdLst>
                <a:gd name="connsiteX0" fmla="*/ 724152 w 1951220"/>
                <a:gd name="connsiteY0" fmla="*/ 0 h 1951229"/>
                <a:gd name="connsiteX1" fmla="*/ 915550 w 1951220"/>
                <a:gd name="connsiteY1" fmla="*/ 329852 h 1951229"/>
                <a:gd name="connsiteX2" fmla="*/ 921889 w 1951220"/>
                <a:gd name="connsiteY2" fmla="*/ 382948 h 1951229"/>
                <a:gd name="connsiteX3" fmla="*/ 958899 w 1951220"/>
                <a:gd name="connsiteY3" fmla="*/ 342952 h 1951229"/>
                <a:gd name="connsiteX4" fmla="*/ 1487662 w 1951220"/>
                <a:gd name="connsiteY4" fmla="*/ 107946 h 1951229"/>
                <a:gd name="connsiteX5" fmla="*/ 1389760 w 1951220"/>
                <a:gd name="connsiteY5" fmla="*/ 476521 h 1951229"/>
                <a:gd name="connsiteX6" fmla="*/ 1356266 w 1951220"/>
                <a:gd name="connsiteY6" fmla="*/ 519097 h 1951229"/>
                <a:gd name="connsiteX7" fmla="*/ 1411152 w 1951220"/>
                <a:gd name="connsiteY7" fmla="*/ 516438 h 1951229"/>
                <a:gd name="connsiteX8" fmla="*/ 1951220 w 1951220"/>
                <a:gd name="connsiteY8" fmla="*/ 724156 h 1951229"/>
                <a:gd name="connsiteX9" fmla="*/ 1621371 w 1951220"/>
                <a:gd name="connsiteY9" fmla="*/ 915550 h 1951229"/>
                <a:gd name="connsiteX10" fmla="*/ 1568270 w 1951220"/>
                <a:gd name="connsiteY10" fmla="*/ 921890 h 1951229"/>
                <a:gd name="connsiteX11" fmla="*/ 1608270 w 1951220"/>
                <a:gd name="connsiteY11" fmla="*/ 958904 h 1951229"/>
                <a:gd name="connsiteX12" fmla="*/ 1843274 w 1951220"/>
                <a:gd name="connsiteY12" fmla="*/ 1487662 h 1951229"/>
                <a:gd name="connsiteX13" fmla="*/ 1474704 w 1951220"/>
                <a:gd name="connsiteY13" fmla="*/ 1389760 h 1951229"/>
                <a:gd name="connsiteX14" fmla="*/ 1432682 w 1951220"/>
                <a:gd name="connsiteY14" fmla="*/ 1356702 h 1951229"/>
                <a:gd name="connsiteX15" fmla="*/ 1434793 w 1951220"/>
                <a:gd name="connsiteY15" fmla="*/ 1411156 h 1951229"/>
                <a:gd name="connsiteX16" fmla="*/ 1227072 w 1951220"/>
                <a:gd name="connsiteY16" fmla="*/ 1951229 h 1951229"/>
                <a:gd name="connsiteX17" fmla="*/ 1035675 w 1951220"/>
                <a:gd name="connsiteY17" fmla="*/ 1621376 h 1951229"/>
                <a:gd name="connsiteX18" fmla="*/ 1029336 w 1951220"/>
                <a:gd name="connsiteY18" fmla="*/ 1568281 h 1951229"/>
                <a:gd name="connsiteX19" fmla="*/ 992326 w 1951220"/>
                <a:gd name="connsiteY19" fmla="*/ 1608277 h 1951229"/>
                <a:gd name="connsiteX20" fmla="*/ 463562 w 1951220"/>
                <a:gd name="connsiteY20" fmla="*/ 1843283 h 1951229"/>
                <a:gd name="connsiteX21" fmla="*/ 561464 w 1951220"/>
                <a:gd name="connsiteY21" fmla="*/ 1474708 h 1951229"/>
                <a:gd name="connsiteX22" fmla="*/ 594525 w 1951220"/>
                <a:gd name="connsiteY22" fmla="*/ 1432682 h 1951229"/>
                <a:gd name="connsiteX23" fmla="*/ 540069 w 1951220"/>
                <a:gd name="connsiteY23" fmla="*/ 1434793 h 1951229"/>
                <a:gd name="connsiteX24" fmla="*/ 0 w 1951220"/>
                <a:gd name="connsiteY24" fmla="*/ 1227076 h 1951229"/>
                <a:gd name="connsiteX25" fmla="*/ 329850 w 1951220"/>
                <a:gd name="connsiteY25" fmla="*/ 1035681 h 1951229"/>
                <a:gd name="connsiteX26" fmla="*/ 382951 w 1951220"/>
                <a:gd name="connsiteY26" fmla="*/ 1029341 h 1951229"/>
                <a:gd name="connsiteX27" fmla="*/ 342950 w 1951220"/>
                <a:gd name="connsiteY27" fmla="*/ 992327 h 1951229"/>
                <a:gd name="connsiteX28" fmla="*/ 107946 w 1951220"/>
                <a:gd name="connsiteY28" fmla="*/ 463570 h 1951229"/>
                <a:gd name="connsiteX29" fmla="*/ 476517 w 1951220"/>
                <a:gd name="connsiteY29" fmla="*/ 561471 h 1951229"/>
                <a:gd name="connsiteX30" fmla="*/ 518543 w 1951220"/>
                <a:gd name="connsiteY30" fmla="*/ 594532 h 1951229"/>
                <a:gd name="connsiteX31" fmla="*/ 516431 w 1951220"/>
                <a:gd name="connsiteY31" fmla="*/ 540073 h 1951229"/>
                <a:gd name="connsiteX32" fmla="*/ 682289 w 1951220"/>
                <a:gd name="connsiteY32" fmla="*/ 10972 h 1951229"/>
                <a:gd name="connsiteX33" fmla="*/ 724152 w 1951220"/>
                <a:gd name="connsiteY33" fmla="*/ 0 h 1951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951220" h="1951229">
                  <a:moveTo>
                    <a:pt x="724152" y="0"/>
                  </a:moveTo>
                  <a:cubicBezTo>
                    <a:pt x="810193" y="0"/>
                    <a:pt x="884016" y="136012"/>
                    <a:pt x="915550" y="329852"/>
                  </a:cubicBezTo>
                  <a:lnTo>
                    <a:pt x="921889" y="382948"/>
                  </a:lnTo>
                  <a:lnTo>
                    <a:pt x="958899" y="342952"/>
                  </a:lnTo>
                  <a:cubicBezTo>
                    <a:pt x="1169808" y="132043"/>
                    <a:pt x="1406543" y="26828"/>
                    <a:pt x="1487662" y="107946"/>
                  </a:cubicBezTo>
                  <a:cubicBezTo>
                    <a:pt x="1548501" y="168785"/>
                    <a:pt x="1504527" y="317159"/>
                    <a:pt x="1389760" y="476521"/>
                  </a:cubicBezTo>
                  <a:lnTo>
                    <a:pt x="1356266" y="519097"/>
                  </a:lnTo>
                  <a:lnTo>
                    <a:pt x="1411152" y="516438"/>
                  </a:lnTo>
                  <a:cubicBezTo>
                    <a:pt x="1709424" y="516438"/>
                    <a:pt x="1951221" y="609437"/>
                    <a:pt x="1951220" y="724156"/>
                  </a:cubicBezTo>
                  <a:cubicBezTo>
                    <a:pt x="1951221" y="810195"/>
                    <a:pt x="1815210" y="884017"/>
                    <a:pt x="1621371" y="915550"/>
                  </a:cubicBezTo>
                  <a:lnTo>
                    <a:pt x="1568270" y="921890"/>
                  </a:lnTo>
                  <a:lnTo>
                    <a:pt x="1608270" y="958904"/>
                  </a:lnTo>
                  <a:cubicBezTo>
                    <a:pt x="1819176" y="1169811"/>
                    <a:pt x="1924392" y="1406544"/>
                    <a:pt x="1843274" y="1487662"/>
                  </a:cubicBezTo>
                  <a:cubicBezTo>
                    <a:pt x="1782436" y="1548500"/>
                    <a:pt x="1634064" y="1504525"/>
                    <a:pt x="1474704" y="1389760"/>
                  </a:cubicBezTo>
                  <a:lnTo>
                    <a:pt x="1432682" y="1356702"/>
                  </a:lnTo>
                  <a:lnTo>
                    <a:pt x="1434793" y="1411156"/>
                  </a:lnTo>
                  <a:cubicBezTo>
                    <a:pt x="1434793" y="1709430"/>
                    <a:pt x="1341793" y="1951229"/>
                    <a:pt x="1227072" y="1951229"/>
                  </a:cubicBezTo>
                  <a:cubicBezTo>
                    <a:pt x="1141031" y="1951229"/>
                    <a:pt x="1067208" y="1815217"/>
                    <a:pt x="1035675" y="1621376"/>
                  </a:cubicBezTo>
                  <a:lnTo>
                    <a:pt x="1029336" y="1568281"/>
                  </a:lnTo>
                  <a:lnTo>
                    <a:pt x="992326" y="1608277"/>
                  </a:lnTo>
                  <a:cubicBezTo>
                    <a:pt x="781416" y="1819186"/>
                    <a:pt x="544681" y="1924401"/>
                    <a:pt x="463562" y="1843283"/>
                  </a:cubicBezTo>
                  <a:cubicBezTo>
                    <a:pt x="402723" y="1782444"/>
                    <a:pt x="446697" y="1634070"/>
                    <a:pt x="561464" y="1474708"/>
                  </a:cubicBezTo>
                  <a:lnTo>
                    <a:pt x="594525" y="1432682"/>
                  </a:lnTo>
                  <a:lnTo>
                    <a:pt x="540069" y="1434793"/>
                  </a:lnTo>
                  <a:cubicBezTo>
                    <a:pt x="241797" y="1434793"/>
                    <a:pt x="0" y="1341794"/>
                    <a:pt x="0" y="1227076"/>
                  </a:cubicBezTo>
                  <a:cubicBezTo>
                    <a:pt x="0" y="1141036"/>
                    <a:pt x="136011" y="1067214"/>
                    <a:pt x="329850" y="1035681"/>
                  </a:cubicBezTo>
                  <a:lnTo>
                    <a:pt x="382951" y="1029341"/>
                  </a:lnTo>
                  <a:lnTo>
                    <a:pt x="342950" y="992327"/>
                  </a:lnTo>
                  <a:cubicBezTo>
                    <a:pt x="132044" y="781420"/>
                    <a:pt x="26828" y="544687"/>
                    <a:pt x="107946" y="463570"/>
                  </a:cubicBezTo>
                  <a:cubicBezTo>
                    <a:pt x="168785" y="402731"/>
                    <a:pt x="317156" y="446705"/>
                    <a:pt x="476517" y="561471"/>
                  </a:cubicBezTo>
                  <a:lnTo>
                    <a:pt x="518543" y="594532"/>
                  </a:lnTo>
                  <a:lnTo>
                    <a:pt x="516431" y="540073"/>
                  </a:lnTo>
                  <a:cubicBezTo>
                    <a:pt x="516431" y="279083"/>
                    <a:pt x="587634" y="61332"/>
                    <a:pt x="682289" y="10972"/>
                  </a:cubicBezTo>
                  <a:cubicBezTo>
                    <a:pt x="695812" y="3778"/>
                    <a:pt x="709812" y="0"/>
                    <a:pt x="724152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80" name="フリーフォーム: 図形 279">
              <a:extLst>
                <a:ext uri="{FF2B5EF4-FFF2-40B4-BE49-F238E27FC236}">
                  <a16:creationId xmlns:a16="http://schemas.microsoft.com/office/drawing/2014/main" id="{BECC9686-526C-602D-C2A5-453962F4D426}"/>
                </a:ext>
              </a:extLst>
            </p:cNvPr>
            <p:cNvSpPr/>
            <p:nvPr/>
          </p:nvSpPr>
          <p:spPr bwMode="auto">
            <a:xfrm>
              <a:off x="3242736" y="165100"/>
              <a:ext cx="254000" cy="254001"/>
            </a:xfrm>
            <a:custGeom>
              <a:avLst/>
              <a:gdLst>
                <a:gd name="connsiteX0" fmla="*/ 724152 w 1951220"/>
                <a:gd name="connsiteY0" fmla="*/ 0 h 1951229"/>
                <a:gd name="connsiteX1" fmla="*/ 915550 w 1951220"/>
                <a:gd name="connsiteY1" fmla="*/ 329852 h 1951229"/>
                <a:gd name="connsiteX2" fmla="*/ 921889 w 1951220"/>
                <a:gd name="connsiteY2" fmla="*/ 382948 h 1951229"/>
                <a:gd name="connsiteX3" fmla="*/ 958899 w 1951220"/>
                <a:gd name="connsiteY3" fmla="*/ 342952 h 1951229"/>
                <a:gd name="connsiteX4" fmla="*/ 1487662 w 1951220"/>
                <a:gd name="connsiteY4" fmla="*/ 107946 h 1951229"/>
                <a:gd name="connsiteX5" fmla="*/ 1389760 w 1951220"/>
                <a:gd name="connsiteY5" fmla="*/ 476521 h 1951229"/>
                <a:gd name="connsiteX6" fmla="*/ 1356266 w 1951220"/>
                <a:gd name="connsiteY6" fmla="*/ 519097 h 1951229"/>
                <a:gd name="connsiteX7" fmla="*/ 1411152 w 1951220"/>
                <a:gd name="connsiteY7" fmla="*/ 516438 h 1951229"/>
                <a:gd name="connsiteX8" fmla="*/ 1951220 w 1951220"/>
                <a:gd name="connsiteY8" fmla="*/ 724156 h 1951229"/>
                <a:gd name="connsiteX9" fmla="*/ 1621371 w 1951220"/>
                <a:gd name="connsiteY9" fmla="*/ 915550 h 1951229"/>
                <a:gd name="connsiteX10" fmla="*/ 1568270 w 1951220"/>
                <a:gd name="connsiteY10" fmla="*/ 921890 h 1951229"/>
                <a:gd name="connsiteX11" fmla="*/ 1608270 w 1951220"/>
                <a:gd name="connsiteY11" fmla="*/ 958904 h 1951229"/>
                <a:gd name="connsiteX12" fmla="*/ 1843274 w 1951220"/>
                <a:gd name="connsiteY12" fmla="*/ 1487662 h 1951229"/>
                <a:gd name="connsiteX13" fmla="*/ 1474704 w 1951220"/>
                <a:gd name="connsiteY13" fmla="*/ 1389760 h 1951229"/>
                <a:gd name="connsiteX14" fmla="*/ 1432682 w 1951220"/>
                <a:gd name="connsiteY14" fmla="*/ 1356702 h 1951229"/>
                <a:gd name="connsiteX15" fmla="*/ 1434793 w 1951220"/>
                <a:gd name="connsiteY15" fmla="*/ 1411156 h 1951229"/>
                <a:gd name="connsiteX16" fmla="*/ 1227072 w 1951220"/>
                <a:gd name="connsiteY16" fmla="*/ 1951229 h 1951229"/>
                <a:gd name="connsiteX17" fmla="*/ 1035675 w 1951220"/>
                <a:gd name="connsiteY17" fmla="*/ 1621376 h 1951229"/>
                <a:gd name="connsiteX18" fmla="*/ 1029336 w 1951220"/>
                <a:gd name="connsiteY18" fmla="*/ 1568281 h 1951229"/>
                <a:gd name="connsiteX19" fmla="*/ 992326 w 1951220"/>
                <a:gd name="connsiteY19" fmla="*/ 1608277 h 1951229"/>
                <a:gd name="connsiteX20" fmla="*/ 463562 w 1951220"/>
                <a:gd name="connsiteY20" fmla="*/ 1843283 h 1951229"/>
                <a:gd name="connsiteX21" fmla="*/ 561464 w 1951220"/>
                <a:gd name="connsiteY21" fmla="*/ 1474708 h 1951229"/>
                <a:gd name="connsiteX22" fmla="*/ 594525 w 1951220"/>
                <a:gd name="connsiteY22" fmla="*/ 1432682 h 1951229"/>
                <a:gd name="connsiteX23" fmla="*/ 540069 w 1951220"/>
                <a:gd name="connsiteY23" fmla="*/ 1434793 h 1951229"/>
                <a:gd name="connsiteX24" fmla="*/ 0 w 1951220"/>
                <a:gd name="connsiteY24" fmla="*/ 1227076 h 1951229"/>
                <a:gd name="connsiteX25" fmla="*/ 329850 w 1951220"/>
                <a:gd name="connsiteY25" fmla="*/ 1035681 h 1951229"/>
                <a:gd name="connsiteX26" fmla="*/ 382951 w 1951220"/>
                <a:gd name="connsiteY26" fmla="*/ 1029341 h 1951229"/>
                <a:gd name="connsiteX27" fmla="*/ 342950 w 1951220"/>
                <a:gd name="connsiteY27" fmla="*/ 992327 h 1951229"/>
                <a:gd name="connsiteX28" fmla="*/ 107946 w 1951220"/>
                <a:gd name="connsiteY28" fmla="*/ 463570 h 1951229"/>
                <a:gd name="connsiteX29" fmla="*/ 476517 w 1951220"/>
                <a:gd name="connsiteY29" fmla="*/ 561471 h 1951229"/>
                <a:gd name="connsiteX30" fmla="*/ 518543 w 1951220"/>
                <a:gd name="connsiteY30" fmla="*/ 594532 h 1951229"/>
                <a:gd name="connsiteX31" fmla="*/ 516431 w 1951220"/>
                <a:gd name="connsiteY31" fmla="*/ 540073 h 1951229"/>
                <a:gd name="connsiteX32" fmla="*/ 682289 w 1951220"/>
                <a:gd name="connsiteY32" fmla="*/ 10972 h 1951229"/>
                <a:gd name="connsiteX33" fmla="*/ 724152 w 1951220"/>
                <a:gd name="connsiteY33" fmla="*/ 0 h 1951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951220" h="1951229">
                  <a:moveTo>
                    <a:pt x="724152" y="0"/>
                  </a:moveTo>
                  <a:cubicBezTo>
                    <a:pt x="810193" y="0"/>
                    <a:pt x="884016" y="136012"/>
                    <a:pt x="915550" y="329852"/>
                  </a:cubicBezTo>
                  <a:lnTo>
                    <a:pt x="921889" y="382948"/>
                  </a:lnTo>
                  <a:lnTo>
                    <a:pt x="958899" y="342952"/>
                  </a:lnTo>
                  <a:cubicBezTo>
                    <a:pt x="1169808" y="132043"/>
                    <a:pt x="1406543" y="26828"/>
                    <a:pt x="1487662" y="107946"/>
                  </a:cubicBezTo>
                  <a:cubicBezTo>
                    <a:pt x="1548501" y="168785"/>
                    <a:pt x="1504527" y="317159"/>
                    <a:pt x="1389760" y="476521"/>
                  </a:cubicBezTo>
                  <a:lnTo>
                    <a:pt x="1356266" y="519097"/>
                  </a:lnTo>
                  <a:lnTo>
                    <a:pt x="1411152" y="516438"/>
                  </a:lnTo>
                  <a:cubicBezTo>
                    <a:pt x="1709424" y="516438"/>
                    <a:pt x="1951221" y="609437"/>
                    <a:pt x="1951220" y="724156"/>
                  </a:cubicBezTo>
                  <a:cubicBezTo>
                    <a:pt x="1951221" y="810195"/>
                    <a:pt x="1815210" y="884017"/>
                    <a:pt x="1621371" y="915550"/>
                  </a:cubicBezTo>
                  <a:lnTo>
                    <a:pt x="1568270" y="921890"/>
                  </a:lnTo>
                  <a:lnTo>
                    <a:pt x="1608270" y="958904"/>
                  </a:lnTo>
                  <a:cubicBezTo>
                    <a:pt x="1819176" y="1169811"/>
                    <a:pt x="1924392" y="1406544"/>
                    <a:pt x="1843274" y="1487662"/>
                  </a:cubicBezTo>
                  <a:cubicBezTo>
                    <a:pt x="1782436" y="1548500"/>
                    <a:pt x="1634064" y="1504525"/>
                    <a:pt x="1474704" y="1389760"/>
                  </a:cubicBezTo>
                  <a:lnTo>
                    <a:pt x="1432682" y="1356702"/>
                  </a:lnTo>
                  <a:lnTo>
                    <a:pt x="1434793" y="1411156"/>
                  </a:lnTo>
                  <a:cubicBezTo>
                    <a:pt x="1434793" y="1709430"/>
                    <a:pt x="1341793" y="1951229"/>
                    <a:pt x="1227072" y="1951229"/>
                  </a:cubicBezTo>
                  <a:cubicBezTo>
                    <a:pt x="1141031" y="1951229"/>
                    <a:pt x="1067208" y="1815217"/>
                    <a:pt x="1035675" y="1621376"/>
                  </a:cubicBezTo>
                  <a:lnTo>
                    <a:pt x="1029336" y="1568281"/>
                  </a:lnTo>
                  <a:lnTo>
                    <a:pt x="992326" y="1608277"/>
                  </a:lnTo>
                  <a:cubicBezTo>
                    <a:pt x="781416" y="1819186"/>
                    <a:pt x="544681" y="1924401"/>
                    <a:pt x="463562" y="1843283"/>
                  </a:cubicBezTo>
                  <a:cubicBezTo>
                    <a:pt x="402723" y="1782444"/>
                    <a:pt x="446697" y="1634070"/>
                    <a:pt x="561464" y="1474708"/>
                  </a:cubicBezTo>
                  <a:lnTo>
                    <a:pt x="594525" y="1432682"/>
                  </a:lnTo>
                  <a:lnTo>
                    <a:pt x="540069" y="1434793"/>
                  </a:lnTo>
                  <a:cubicBezTo>
                    <a:pt x="241797" y="1434793"/>
                    <a:pt x="0" y="1341794"/>
                    <a:pt x="0" y="1227076"/>
                  </a:cubicBezTo>
                  <a:cubicBezTo>
                    <a:pt x="0" y="1141036"/>
                    <a:pt x="136011" y="1067214"/>
                    <a:pt x="329850" y="1035681"/>
                  </a:cubicBezTo>
                  <a:lnTo>
                    <a:pt x="382951" y="1029341"/>
                  </a:lnTo>
                  <a:lnTo>
                    <a:pt x="342950" y="992327"/>
                  </a:lnTo>
                  <a:cubicBezTo>
                    <a:pt x="132044" y="781420"/>
                    <a:pt x="26828" y="544687"/>
                    <a:pt x="107946" y="463570"/>
                  </a:cubicBezTo>
                  <a:cubicBezTo>
                    <a:pt x="168785" y="402731"/>
                    <a:pt x="317156" y="446705"/>
                    <a:pt x="476517" y="561471"/>
                  </a:cubicBezTo>
                  <a:lnTo>
                    <a:pt x="518543" y="594532"/>
                  </a:lnTo>
                  <a:lnTo>
                    <a:pt x="516431" y="540073"/>
                  </a:lnTo>
                  <a:cubicBezTo>
                    <a:pt x="516431" y="279083"/>
                    <a:pt x="587634" y="61332"/>
                    <a:pt x="682289" y="10972"/>
                  </a:cubicBezTo>
                  <a:cubicBezTo>
                    <a:pt x="695812" y="3778"/>
                    <a:pt x="709812" y="0"/>
                    <a:pt x="724152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81" name="フリーフォーム: 図形 280">
              <a:extLst>
                <a:ext uri="{FF2B5EF4-FFF2-40B4-BE49-F238E27FC236}">
                  <a16:creationId xmlns:a16="http://schemas.microsoft.com/office/drawing/2014/main" id="{504F2F5C-29E1-B735-CC61-E15B413AAA1E}"/>
                </a:ext>
              </a:extLst>
            </p:cNvPr>
            <p:cNvSpPr/>
            <p:nvPr/>
          </p:nvSpPr>
          <p:spPr bwMode="auto">
            <a:xfrm>
              <a:off x="3590340" y="165100"/>
              <a:ext cx="254000" cy="254001"/>
            </a:xfrm>
            <a:custGeom>
              <a:avLst/>
              <a:gdLst>
                <a:gd name="connsiteX0" fmla="*/ 724152 w 1951220"/>
                <a:gd name="connsiteY0" fmla="*/ 0 h 1951229"/>
                <a:gd name="connsiteX1" fmla="*/ 915550 w 1951220"/>
                <a:gd name="connsiteY1" fmla="*/ 329852 h 1951229"/>
                <a:gd name="connsiteX2" fmla="*/ 921889 w 1951220"/>
                <a:gd name="connsiteY2" fmla="*/ 382948 h 1951229"/>
                <a:gd name="connsiteX3" fmla="*/ 958899 w 1951220"/>
                <a:gd name="connsiteY3" fmla="*/ 342952 h 1951229"/>
                <a:gd name="connsiteX4" fmla="*/ 1487662 w 1951220"/>
                <a:gd name="connsiteY4" fmla="*/ 107946 h 1951229"/>
                <a:gd name="connsiteX5" fmla="*/ 1389760 w 1951220"/>
                <a:gd name="connsiteY5" fmla="*/ 476521 h 1951229"/>
                <a:gd name="connsiteX6" fmla="*/ 1356266 w 1951220"/>
                <a:gd name="connsiteY6" fmla="*/ 519097 h 1951229"/>
                <a:gd name="connsiteX7" fmla="*/ 1411152 w 1951220"/>
                <a:gd name="connsiteY7" fmla="*/ 516438 h 1951229"/>
                <a:gd name="connsiteX8" fmla="*/ 1951220 w 1951220"/>
                <a:gd name="connsiteY8" fmla="*/ 724156 h 1951229"/>
                <a:gd name="connsiteX9" fmla="*/ 1621371 w 1951220"/>
                <a:gd name="connsiteY9" fmla="*/ 915550 h 1951229"/>
                <a:gd name="connsiteX10" fmla="*/ 1568270 w 1951220"/>
                <a:gd name="connsiteY10" fmla="*/ 921890 h 1951229"/>
                <a:gd name="connsiteX11" fmla="*/ 1608270 w 1951220"/>
                <a:gd name="connsiteY11" fmla="*/ 958904 h 1951229"/>
                <a:gd name="connsiteX12" fmla="*/ 1843274 w 1951220"/>
                <a:gd name="connsiteY12" fmla="*/ 1487662 h 1951229"/>
                <a:gd name="connsiteX13" fmla="*/ 1474704 w 1951220"/>
                <a:gd name="connsiteY13" fmla="*/ 1389760 h 1951229"/>
                <a:gd name="connsiteX14" fmla="*/ 1432682 w 1951220"/>
                <a:gd name="connsiteY14" fmla="*/ 1356702 h 1951229"/>
                <a:gd name="connsiteX15" fmla="*/ 1434793 w 1951220"/>
                <a:gd name="connsiteY15" fmla="*/ 1411156 h 1951229"/>
                <a:gd name="connsiteX16" fmla="*/ 1227072 w 1951220"/>
                <a:gd name="connsiteY16" fmla="*/ 1951229 h 1951229"/>
                <a:gd name="connsiteX17" fmla="*/ 1035675 w 1951220"/>
                <a:gd name="connsiteY17" fmla="*/ 1621376 h 1951229"/>
                <a:gd name="connsiteX18" fmla="*/ 1029336 w 1951220"/>
                <a:gd name="connsiteY18" fmla="*/ 1568281 h 1951229"/>
                <a:gd name="connsiteX19" fmla="*/ 992326 w 1951220"/>
                <a:gd name="connsiteY19" fmla="*/ 1608277 h 1951229"/>
                <a:gd name="connsiteX20" fmla="*/ 463562 w 1951220"/>
                <a:gd name="connsiteY20" fmla="*/ 1843283 h 1951229"/>
                <a:gd name="connsiteX21" fmla="*/ 561464 w 1951220"/>
                <a:gd name="connsiteY21" fmla="*/ 1474708 h 1951229"/>
                <a:gd name="connsiteX22" fmla="*/ 594525 w 1951220"/>
                <a:gd name="connsiteY22" fmla="*/ 1432682 h 1951229"/>
                <a:gd name="connsiteX23" fmla="*/ 540069 w 1951220"/>
                <a:gd name="connsiteY23" fmla="*/ 1434793 h 1951229"/>
                <a:gd name="connsiteX24" fmla="*/ 0 w 1951220"/>
                <a:gd name="connsiteY24" fmla="*/ 1227076 h 1951229"/>
                <a:gd name="connsiteX25" fmla="*/ 329850 w 1951220"/>
                <a:gd name="connsiteY25" fmla="*/ 1035681 h 1951229"/>
                <a:gd name="connsiteX26" fmla="*/ 382951 w 1951220"/>
                <a:gd name="connsiteY26" fmla="*/ 1029341 h 1951229"/>
                <a:gd name="connsiteX27" fmla="*/ 342950 w 1951220"/>
                <a:gd name="connsiteY27" fmla="*/ 992327 h 1951229"/>
                <a:gd name="connsiteX28" fmla="*/ 107946 w 1951220"/>
                <a:gd name="connsiteY28" fmla="*/ 463570 h 1951229"/>
                <a:gd name="connsiteX29" fmla="*/ 476517 w 1951220"/>
                <a:gd name="connsiteY29" fmla="*/ 561471 h 1951229"/>
                <a:gd name="connsiteX30" fmla="*/ 518543 w 1951220"/>
                <a:gd name="connsiteY30" fmla="*/ 594532 h 1951229"/>
                <a:gd name="connsiteX31" fmla="*/ 516431 w 1951220"/>
                <a:gd name="connsiteY31" fmla="*/ 540073 h 1951229"/>
                <a:gd name="connsiteX32" fmla="*/ 682289 w 1951220"/>
                <a:gd name="connsiteY32" fmla="*/ 10972 h 1951229"/>
                <a:gd name="connsiteX33" fmla="*/ 724152 w 1951220"/>
                <a:gd name="connsiteY33" fmla="*/ 0 h 1951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951220" h="1951229">
                  <a:moveTo>
                    <a:pt x="724152" y="0"/>
                  </a:moveTo>
                  <a:cubicBezTo>
                    <a:pt x="810193" y="0"/>
                    <a:pt x="884016" y="136012"/>
                    <a:pt x="915550" y="329852"/>
                  </a:cubicBezTo>
                  <a:lnTo>
                    <a:pt x="921889" y="382948"/>
                  </a:lnTo>
                  <a:lnTo>
                    <a:pt x="958899" y="342952"/>
                  </a:lnTo>
                  <a:cubicBezTo>
                    <a:pt x="1169808" y="132043"/>
                    <a:pt x="1406543" y="26828"/>
                    <a:pt x="1487662" y="107946"/>
                  </a:cubicBezTo>
                  <a:cubicBezTo>
                    <a:pt x="1548501" y="168785"/>
                    <a:pt x="1504527" y="317159"/>
                    <a:pt x="1389760" y="476521"/>
                  </a:cubicBezTo>
                  <a:lnTo>
                    <a:pt x="1356266" y="519097"/>
                  </a:lnTo>
                  <a:lnTo>
                    <a:pt x="1411152" y="516438"/>
                  </a:lnTo>
                  <a:cubicBezTo>
                    <a:pt x="1709424" y="516438"/>
                    <a:pt x="1951221" y="609437"/>
                    <a:pt x="1951220" y="724156"/>
                  </a:cubicBezTo>
                  <a:cubicBezTo>
                    <a:pt x="1951221" y="810195"/>
                    <a:pt x="1815210" y="884017"/>
                    <a:pt x="1621371" y="915550"/>
                  </a:cubicBezTo>
                  <a:lnTo>
                    <a:pt x="1568270" y="921890"/>
                  </a:lnTo>
                  <a:lnTo>
                    <a:pt x="1608270" y="958904"/>
                  </a:lnTo>
                  <a:cubicBezTo>
                    <a:pt x="1819176" y="1169811"/>
                    <a:pt x="1924392" y="1406544"/>
                    <a:pt x="1843274" y="1487662"/>
                  </a:cubicBezTo>
                  <a:cubicBezTo>
                    <a:pt x="1782436" y="1548500"/>
                    <a:pt x="1634064" y="1504525"/>
                    <a:pt x="1474704" y="1389760"/>
                  </a:cubicBezTo>
                  <a:lnTo>
                    <a:pt x="1432682" y="1356702"/>
                  </a:lnTo>
                  <a:lnTo>
                    <a:pt x="1434793" y="1411156"/>
                  </a:lnTo>
                  <a:cubicBezTo>
                    <a:pt x="1434793" y="1709430"/>
                    <a:pt x="1341793" y="1951229"/>
                    <a:pt x="1227072" y="1951229"/>
                  </a:cubicBezTo>
                  <a:cubicBezTo>
                    <a:pt x="1141031" y="1951229"/>
                    <a:pt x="1067208" y="1815217"/>
                    <a:pt x="1035675" y="1621376"/>
                  </a:cubicBezTo>
                  <a:lnTo>
                    <a:pt x="1029336" y="1568281"/>
                  </a:lnTo>
                  <a:lnTo>
                    <a:pt x="992326" y="1608277"/>
                  </a:lnTo>
                  <a:cubicBezTo>
                    <a:pt x="781416" y="1819186"/>
                    <a:pt x="544681" y="1924401"/>
                    <a:pt x="463562" y="1843283"/>
                  </a:cubicBezTo>
                  <a:cubicBezTo>
                    <a:pt x="402723" y="1782444"/>
                    <a:pt x="446697" y="1634070"/>
                    <a:pt x="561464" y="1474708"/>
                  </a:cubicBezTo>
                  <a:lnTo>
                    <a:pt x="594525" y="1432682"/>
                  </a:lnTo>
                  <a:lnTo>
                    <a:pt x="540069" y="1434793"/>
                  </a:lnTo>
                  <a:cubicBezTo>
                    <a:pt x="241797" y="1434793"/>
                    <a:pt x="0" y="1341794"/>
                    <a:pt x="0" y="1227076"/>
                  </a:cubicBezTo>
                  <a:cubicBezTo>
                    <a:pt x="0" y="1141036"/>
                    <a:pt x="136011" y="1067214"/>
                    <a:pt x="329850" y="1035681"/>
                  </a:cubicBezTo>
                  <a:lnTo>
                    <a:pt x="382951" y="1029341"/>
                  </a:lnTo>
                  <a:lnTo>
                    <a:pt x="342950" y="992327"/>
                  </a:lnTo>
                  <a:cubicBezTo>
                    <a:pt x="132044" y="781420"/>
                    <a:pt x="26828" y="544687"/>
                    <a:pt x="107946" y="463570"/>
                  </a:cubicBezTo>
                  <a:cubicBezTo>
                    <a:pt x="168785" y="402731"/>
                    <a:pt x="317156" y="446705"/>
                    <a:pt x="476517" y="561471"/>
                  </a:cubicBezTo>
                  <a:lnTo>
                    <a:pt x="518543" y="594532"/>
                  </a:lnTo>
                  <a:lnTo>
                    <a:pt x="516431" y="540073"/>
                  </a:lnTo>
                  <a:cubicBezTo>
                    <a:pt x="516431" y="279083"/>
                    <a:pt x="587634" y="61332"/>
                    <a:pt x="682289" y="10972"/>
                  </a:cubicBezTo>
                  <a:cubicBezTo>
                    <a:pt x="695812" y="3778"/>
                    <a:pt x="709812" y="0"/>
                    <a:pt x="724152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82" name="フリーフォーム: 図形 281">
              <a:extLst>
                <a:ext uri="{FF2B5EF4-FFF2-40B4-BE49-F238E27FC236}">
                  <a16:creationId xmlns:a16="http://schemas.microsoft.com/office/drawing/2014/main" id="{0C5108D8-C540-C68A-F2CE-49A4DAD3EBFD}"/>
                </a:ext>
              </a:extLst>
            </p:cNvPr>
            <p:cNvSpPr/>
            <p:nvPr/>
          </p:nvSpPr>
          <p:spPr bwMode="auto">
            <a:xfrm>
              <a:off x="3937944" y="165100"/>
              <a:ext cx="254000" cy="254001"/>
            </a:xfrm>
            <a:custGeom>
              <a:avLst/>
              <a:gdLst>
                <a:gd name="connsiteX0" fmla="*/ 724152 w 1951220"/>
                <a:gd name="connsiteY0" fmla="*/ 0 h 1951229"/>
                <a:gd name="connsiteX1" fmla="*/ 915550 w 1951220"/>
                <a:gd name="connsiteY1" fmla="*/ 329852 h 1951229"/>
                <a:gd name="connsiteX2" fmla="*/ 921889 w 1951220"/>
                <a:gd name="connsiteY2" fmla="*/ 382948 h 1951229"/>
                <a:gd name="connsiteX3" fmla="*/ 958899 w 1951220"/>
                <a:gd name="connsiteY3" fmla="*/ 342952 h 1951229"/>
                <a:gd name="connsiteX4" fmla="*/ 1487662 w 1951220"/>
                <a:gd name="connsiteY4" fmla="*/ 107946 h 1951229"/>
                <a:gd name="connsiteX5" fmla="*/ 1389760 w 1951220"/>
                <a:gd name="connsiteY5" fmla="*/ 476521 h 1951229"/>
                <a:gd name="connsiteX6" fmla="*/ 1356266 w 1951220"/>
                <a:gd name="connsiteY6" fmla="*/ 519097 h 1951229"/>
                <a:gd name="connsiteX7" fmla="*/ 1411152 w 1951220"/>
                <a:gd name="connsiteY7" fmla="*/ 516438 h 1951229"/>
                <a:gd name="connsiteX8" fmla="*/ 1951220 w 1951220"/>
                <a:gd name="connsiteY8" fmla="*/ 724156 h 1951229"/>
                <a:gd name="connsiteX9" fmla="*/ 1621371 w 1951220"/>
                <a:gd name="connsiteY9" fmla="*/ 915550 h 1951229"/>
                <a:gd name="connsiteX10" fmla="*/ 1568270 w 1951220"/>
                <a:gd name="connsiteY10" fmla="*/ 921890 h 1951229"/>
                <a:gd name="connsiteX11" fmla="*/ 1608270 w 1951220"/>
                <a:gd name="connsiteY11" fmla="*/ 958904 h 1951229"/>
                <a:gd name="connsiteX12" fmla="*/ 1843274 w 1951220"/>
                <a:gd name="connsiteY12" fmla="*/ 1487662 h 1951229"/>
                <a:gd name="connsiteX13" fmla="*/ 1474704 w 1951220"/>
                <a:gd name="connsiteY13" fmla="*/ 1389760 h 1951229"/>
                <a:gd name="connsiteX14" fmla="*/ 1432682 w 1951220"/>
                <a:gd name="connsiteY14" fmla="*/ 1356702 h 1951229"/>
                <a:gd name="connsiteX15" fmla="*/ 1434793 w 1951220"/>
                <a:gd name="connsiteY15" fmla="*/ 1411156 h 1951229"/>
                <a:gd name="connsiteX16" fmla="*/ 1227072 w 1951220"/>
                <a:gd name="connsiteY16" fmla="*/ 1951229 h 1951229"/>
                <a:gd name="connsiteX17" fmla="*/ 1035675 w 1951220"/>
                <a:gd name="connsiteY17" fmla="*/ 1621376 h 1951229"/>
                <a:gd name="connsiteX18" fmla="*/ 1029336 w 1951220"/>
                <a:gd name="connsiteY18" fmla="*/ 1568281 h 1951229"/>
                <a:gd name="connsiteX19" fmla="*/ 992326 w 1951220"/>
                <a:gd name="connsiteY19" fmla="*/ 1608277 h 1951229"/>
                <a:gd name="connsiteX20" fmla="*/ 463562 w 1951220"/>
                <a:gd name="connsiteY20" fmla="*/ 1843283 h 1951229"/>
                <a:gd name="connsiteX21" fmla="*/ 561464 w 1951220"/>
                <a:gd name="connsiteY21" fmla="*/ 1474708 h 1951229"/>
                <a:gd name="connsiteX22" fmla="*/ 594525 w 1951220"/>
                <a:gd name="connsiteY22" fmla="*/ 1432682 h 1951229"/>
                <a:gd name="connsiteX23" fmla="*/ 540069 w 1951220"/>
                <a:gd name="connsiteY23" fmla="*/ 1434793 h 1951229"/>
                <a:gd name="connsiteX24" fmla="*/ 0 w 1951220"/>
                <a:gd name="connsiteY24" fmla="*/ 1227076 h 1951229"/>
                <a:gd name="connsiteX25" fmla="*/ 329850 w 1951220"/>
                <a:gd name="connsiteY25" fmla="*/ 1035681 h 1951229"/>
                <a:gd name="connsiteX26" fmla="*/ 382951 w 1951220"/>
                <a:gd name="connsiteY26" fmla="*/ 1029341 h 1951229"/>
                <a:gd name="connsiteX27" fmla="*/ 342950 w 1951220"/>
                <a:gd name="connsiteY27" fmla="*/ 992327 h 1951229"/>
                <a:gd name="connsiteX28" fmla="*/ 107946 w 1951220"/>
                <a:gd name="connsiteY28" fmla="*/ 463570 h 1951229"/>
                <a:gd name="connsiteX29" fmla="*/ 476517 w 1951220"/>
                <a:gd name="connsiteY29" fmla="*/ 561471 h 1951229"/>
                <a:gd name="connsiteX30" fmla="*/ 518543 w 1951220"/>
                <a:gd name="connsiteY30" fmla="*/ 594532 h 1951229"/>
                <a:gd name="connsiteX31" fmla="*/ 516431 w 1951220"/>
                <a:gd name="connsiteY31" fmla="*/ 540073 h 1951229"/>
                <a:gd name="connsiteX32" fmla="*/ 682289 w 1951220"/>
                <a:gd name="connsiteY32" fmla="*/ 10972 h 1951229"/>
                <a:gd name="connsiteX33" fmla="*/ 724152 w 1951220"/>
                <a:gd name="connsiteY33" fmla="*/ 0 h 1951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951220" h="1951229">
                  <a:moveTo>
                    <a:pt x="724152" y="0"/>
                  </a:moveTo>
                  <a:cubicBezTo>
                    <a:pt x="810193" y="0"/>
                    <a:pt x="884016" y="136012"/>
                    <a:pt x="915550" y="329852"/>
                  </a:cubicBezTo>
                  <a:lnTo>
                    <a:pt x="921889" y="382948"/>
                  </a:lnTo>
                  <a:lnTo>
                    <a:pt x="958899" y="342952"/>
                  </a:lnTo>
                  <a:cubicBezTo>
                    <a:pt x="1169808" y="132043"/>
                    <a:pt x="1406543" y="26828"/>
                    <a:pt x="1487662" y="107946"/>
                  </a:cubicBezTo>
                  <a:cubicBezTo>
                    <a:pt x="1548501" y="168785"/>
                    <a:pt x="1504527" y="317159"/>
                    <a:pt x="1389760" y="476521"/>
                  </a:cubicBezTo>
                  <a:lnTo>
                    <a:pt x="1356266" y="519097"/>
                  </a:lnTo>
                  <a:lnTo>
                    <a:pt x="1411152" y="516438"/>
                  </a:lnTo>
                  <a:cubicBezTo>
                    <a:pt x="1709424" y="516438"/>
                    <a:pt x="1951221" y="609437"/>
                    <a:pt x="1951220" y="724156"/>
                  </a:cubicBezTo>
                  <a:cubicBezTo>
                    <a:pt x="1951221" y="810195"/>
                    <a:pt x="1815210" y="884017"/>
                    <a:pt x="1621371" y="915550"/>
                  </a:cubicBezTo>
                  <a:lnTo>
                    <a:pt x="1568270" y="921890"/>
                  </a:lnTo>
                  <a:lnTo>
                    <a:pt x="1608270" y="958904"/>
                  </a:lnTo>
                  <a:cubicBezTo>
                    <a:pt x="1819176" y="1169811"/>
                    <a:pt x="1924392" y="1406544"/>
                    <a:pt x="1843274" y="1487662"/>
                  </a:cubicBezTo>
                  <a:cubicBezTo>
                    <a:pt x="1782436" y="1548500"/>
                    <a:pt x="1634064" y="1504525"/>
                    <a:pt x="1474704" y="1389760"/>
                  </a:cubicBezTo>
                  <a:lnTo>
                    <a:pt x="1432682" y="1356702"/>
                  </a:lnTo>
                  <a:lnTo>
                    <a:pt x="1434793" y="1411156"/>
                  </a:lnTo>
                  <a:cubicBezTo>
                    <a:pt x="1434793" y="1709430"/>
                    <a:pt x="1341793" y="1951229"/>
                    <a:pt x="1227072" y="1951229"/>
                  </a:cubicBezTo>
                  <a:cubicBezTo>
                    <a:pt x="1141031" y="1951229"/>
                    <a:pt x="1067208" y="1815217"/>
                    <a:pt x="1035675" y="1621376"/>
                  </a:cubicBezTo>
                  <a:lnTo>
                    <a:pt x="1029336" y="1568281"/>
                  </a:lnTo>
                  <a:lnTo>
                    <a:pt x="992326" y="1608277"/>
                  </a:lnTo>
                  <a:cubicBezTo>
                    <a:pt x="781416" y="1819186"/>
                    <a:pt x="544681" y="1924401"/>
                    <a:pt x="463562" y="1843283"/>
                  </a:cubicBezTo>
                  <a:cubicBezTo>
                    <a:pt x="402723" y="1782444"/>
                    <a:pt x="446697" y="1634070"/>
                    <a:pt x="561464" y="1474708"/>
                  </a:cubicBezTo>
                  <a:lnTo>
                    <a:pt x="594525" y="1432682"/>
                  </a:lnTo>
                  <a:lnTo>
                    <a:pt x="540069" y="1434793"/>
                  </a:lnTo>
                  <a:cubicBezTo>
                    <a:pt x="241797" y="1434793"/>
                    <a:pt x="0" y="1341794"/>
                    <a:pt x="0" y="1227076"/>
                  </a:cubicBezTo>
                  <a:cubicBezTo>
                    <a:pt x="0" y="1141036"/>
                    <a:pt x="136011" y="1067214"/>
                    <a:pt x="329850" y="1035681"/>
                  </a:cubicBezTo>
                  <a:lnTo>
                    <a:pt x="382951" y="1029341"/>
                  </a:lnTo>
                  <a:lnTo>
                    <a:pt x="342950" y="992327"/>
                  </a:lnTo>
                  <a:cubicBezTo>
                    <a:pt x="132044" y="781420"/>
                    <a:pt x="26828" y="544687"/>
                    <a:pt x="107946" y="463570"/>
                  </a:cubicBezTo>
                  <a:cubicBezTo>
                    <a:pt x="168785" y="402731"/>
                    <a:pt x="317156" y="446705"/>
                    <a:pt x="476517" y="561471"/>
                  </a:cubicBezTo>
                  <a:lnTo>
                    <a:pt x="518543" y="594532"/>
                  </a:lnTo>
                  <a:lnTo>
                    <a:pt x="516431" y="540073"/>
                  </a:lnTo>
                  <a:cubicBezTo>
                    <a:pt x="516431" y="279083"/>
                    <a:pt x="587634" y="61332"/>
                    <a:pt x="682289" y="10972"/>
                  </a:cubicBezTo>
                  <a:cubicBezTo>
                    <a:pt x="695812" y="3778"/>
                    <a:pt x="709812" y="0"/>
                    <a:pt x="724152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83" name="フリーフォーム: 図形 282">
              <a:extLst>
                <a:ext uri="{FF2B5EF4-FFF2-40B4-BE49-F238E27FC236}">
                  <a16:creationId xmlns:a16="http://schemas.microsoft.com/office/drawing/2014/main" id="{53AD9EA2-C514-F7D9-0FC6-B824BA7F34FD}"/>
                </a:ext>
              </a:extLst>
            </p:cNvPr>
            <p:cNvSpPr/>
            <p:nvPr/>
          </p:nvSpPr>
          <p:spPr bwMode="auto">
            <a:xfrm>
              <a:off x="4285548" y="165100"/>
              <a:ext cx="254000" cy="254001"/>
            </a:xfrm>
            <a:custGeom>
              <a:avLst/>
              <a:gdLst>
                <a:gd name="connsiteX0" fmla="*/ 724152 w 1951220"/>
                <a:gd name="connsiteY0" fmla="*/ 0 h 1951229"/>
                <a:gd name="connsiteX1" fmla="*/ 915550 w 1951220"/>
                <a:gd name="connsiteY1" fmla="*/ 329852 h 1951229"/>
                <a:gd name="connsiteX2" fmla="*/ 921889 w 1951220"/>
                <a:gd name="connsiteY2" fmla="*/ 382948 h 1951229"/>
                <a:gd name="connsiteX3" fmla="*/ 958899 w 1951220"/>
                <a:gd name="connsiteY3" fmla="*/ 342952 h 1951229"/>
                <a:gd name="connsiteX4" fmla="*/ 1487662 w 1951220"/>
                <a:gd name="connsiteY4" fmla="*/ 107946 h 1951229"/>
                <a:gd name="connsiteX5" fmla="*/ 1389760 w 1951220"/>
                <a:gd name="connsiteY5" fmla="*/ 476521 h 1951229"/>
                <a:gd name="connsiteX6" fmla="*/ 1356266 w 1951220"/>
                <a:gd name="connsiteY6" fmla="*/ 519097 h 1951229"/>
                <a:gd name="connsiteX7" fmla="*/ 1411152 w 1951220"/>
                <a:gd name="connsiteY7" fmla="*/ 516438 h 1951229"/>
                <a:gd name="connsiteX8" fmla="*/ 1951220 w 1951220"/>
                <a:gd name="connsiteY8" fmla="*/ 724156 h 1951229"/>
                <a:gd name="connsiteX9" fmla="*/ 1621371 w 1951220"/>
                <a:gd name="connsiteY9" fmla="*/ 915550 h 1951229"/>
                <a:gd name="connsiteX10" fmla="*/ 1568270 w 1951220"/>
                <a:gd name="connsiteY10" fmla="*/ 921890 h 1951229"/>
                <a:gd name="connsiteX11" fmla="*/ 1608270 w 1951220"/>
                <a:gd name="connsiteY11" fmla="*/ 958904 h 1951229"/>
                <a:gd name="connsiteX12" fmla="*/ 1843274 w 1951220"/>
                <a:gd name="connsiteY12" fmla="*/ 1487662 h 1951229"/>
                <a:gd name="connsiteX13" fmla="*/ 1474704 w 1951220"/>
                <a:gd name="connsiteY13" fmla="*/ 1389760 h 1951229"/>
                <a:gd name="connsiteX14" fmla="*/ 1432682 w 1951220"/>
                <a:gd name="connsiteY14" fmla="*/ 1356702 h 1951229"/>
                <a:gd name="connsiteX15" fmla="*/ 1434793 w 1951220"/>
                <a:gd name="connsiteY15" fmla="*/ 1411156 h 1951229"/>
                <a:gd name="connsiteX16" fmla="*/ 1227072 w 1951220"/>
                <a:gd name="connsiteY16" fmla="*/ 1951229 h 1951229"/>
                <a:gd name="connsiteX17" fmla="*/ 1035675 w 1951220"/>
                <a:gd name="connsiteY17" fmla="*/ 1621376 h 1951229"/>
                <a:gd name="connsiteX18" fmla="*/ 1029336 w 1951220"/>
                <a:gd name="connsiteY18" fmla="*/ 1568281 h 1951229"/>
                <a:gd name="connsiteX19" fmla="*/ 992326 w 1951220"/>
                <a:gd name="connsiteY19" fmla="*/ 1608277 h 1951229"/>
                <a:gd name="connsiteX20" fmla="*/ 463562 w 1951220"/>
                <a:gd name="connsiteY20" fmla="*/ 1843283 h 1951229"/>
                <a:gd name="connsiteX21" fmla="*/ 561464 w 1951220"/>
                <a:gd name="connsiteY21" fmla="*/ 1474708 h 1951229"/>
                <a:gd name="connsiteX22" fmla="*/ 594525 w 1951220"/>
                <a:gd name="connsiteY22" fmla="*/ 1432682 h 1951229"/>
                <a:gd name="connsiteX23" fmla="*/ 540069 w 1951220"/>
                <a:gd name="connsiteY23" fmla="*/ 1434793 h 1951229"/>
                <a:gd name="connsiteX24" fmla="*/ 0 w 1951220"/>
                <a:gd name="connsiteY24" fmla="*/ 1227076 h 1951229"/>
                <a:gd name="connsiteX25" fmla="*/ 329850 w 1951220"/>
                <a:gd name="connsiteY25" fmla="*/ 1035681 h 1951229"/>
                <a:gd name="connsiteX26" fmla="*/ 382951 w 1951220"/>
                <a:gd name="connsiteY26" fmla="*/ 1029341 h 1951229"/>
                <a:gd name="connsiteX27" fmla="*/ 342950 w 1951220"/>
                <a:gd name="connsiteY27" fmla="*/ 992327 h 1951229"/>
                <a:gd name="connsiteX28" fmla="*/ 107946 w 1951220"/>
                <a:gd name="connsiteY28" fmla="*/ 463570 h 1951229"/>
                <a:gd name="connsiteX29" fmla="*/ 476517 w 1951220"/>
                <a:gd name="connsiteY29" fmla="*/ 561471 h 1951229"/>
                <a:gd name="connsiteX30" fmla="*/ 518543 w 1951220"/>
                <a:gd name="connsiteY30" fmla="*/ 594532 h 1951229"/>
                <a:gd name="connsiteX31" fmla="*/ 516431 w 1951220"/>
                <a:gd name="connsiteY31" fmla="*/ 540073 h 1951229"/>
                <a:gd name="connsiteX32" fmla="*/ 682289 w 1951220"/>
                <a:gd name="connsiteY32" fmla="*/ 10972 h 1951229"/>
                <a:gd name="connsiteX33" fmla="*/ 724152 w 1951220"/>
                <a:gd name="connsiteY33" fmla="*/ 0 h 1951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951220" h="1951229">
                  <a:moveTo>
                    <a:pt x="724152" y="0"/>
                  </a:moveTo>
                  <a:cubicBezTo>
                    <a:pt x="810193" y="0"/>
                    <a:pt x="884016" y="136012"/>
                    <a:pt x="915550" y="329852"/>
                  </a:cubicBezTo>
                  <a:lnTo>
                    <a:pt x="921889" y="382948"/>
                  </a:lnTo>
                  <a:lnTo>
                    <a:pt x="958899" y="342952"/>
                  </a:lnTo>
                  <a:cubicBezTo>
                    <a:pt x="1169808" y="132043"/>
                    <a:pt x="1406543" y="26828"/>
                    <a:pt x="1487662" y="107946"/>
                  </a:cubicBezTo>
                  <a:cubicBezTo>
                    <a:pt x="1548501" y="168785"/>
                    <a:pt x="1504527" y="317159"/>
                    <a:pt x="1389760" y="476521"/>
                  </a:cubicBezTo>
                  <a:lnTo>
                    <a:pt x="1356266" y="519097"/>
                  </a:lnTo>
                  <a:lnTo>
                    <a:pt x="1411152" y="516438"/>
                  </a:lnTo>
                  <a:cubicBezTo>
                    <a:pt x="1709424" y="516438"/>
                    <a:pt x="1951221" y="609437"/>
                    <a:pt x="1951220" y="724156"/>
                  </a:cubicBezTo>
                  <a:cubicBezTo>
                    <a:pt x="1951221" y="810195"/>
                    <a:pt x="1815210" y="884017"/>
                    <a:pt x="1621371" y="915550"/>
                  </a:cubicBezTo>
                  <a:lnTo>
                    <a:pt x="1568270" y="921890"/>
                  </a:lnTo>
                  <a:lnTo>
                    <a:pt x="1608270" y="958904"/>
                  </a:lnTo>
                  <a:cubicBezTo>
                    <a:pt x="1819176" y="1169811"/>
                    <a:pt x="1924392" y="1406544"/>
                    <a:pt x="1843274" y="1487662"/>
                  </a:cubicBezTo>
                  <a:cubicBezTo>
                    <a:pt x="1782436" y="1548500"/>
                    <a:pt x="1634064" y="1504525"/>
                    <a:pt x="1474704" y="1389760"/>
                  </a:cubicBezTo>
                  <a:lnTo>
                    <a:pt x="1432682" y="1356702"/>
                  </a:lnTo>
                  <a:lnTo>
                    <a:pt x="1434793" y="1411156"/>
                  </a:lnTo>
                  <a:cubicBezTo>
                    <a:pt x="1434793" y="1709430"/>
                    <a:pt x="1341793" y="1951229"/>
                    <a:pt x="1227072" y="1951229"/>
                  </a:cubicBezTo>
                  <a:cubicBezTo>
                    <a:pt x="1141031" y="1951229"/>
                    <a:pt x="1067208" y="1815217"/>
                    <a:pt x="1035675" y="1621376"/>
                  </a:cubicBezTo>
                  <a:lnTo>
                    <a:pt x="1029336" y="1568281"/>
                  </a:lnTo>
                  <a:lnTo>
                    <a:pt x="992326" y="1608277"/>
                  </a:lnTo>
                  <a:cubicBezTo>
                    <a:pt x="781416" y="1819186"/>
                    <a:pt x="544681" y="1924401"/>
                    <a:pt x="463562" y="1843283"/>
                  </a:cubicBezTo>
                  <a:cubicBezTo>
                    <a:pt x="402723" y="1782444"/>
                    <a:pt x="446697" y="1634070"/>
                    <a:pt x="561464" y="1474708"/>
                  </a:cubicBezTo>
                  <a:lnTo>
                    <a:pt x="594525" y="1432682"/>
                  </a:lnTo>
                  <a:lnTo>
                    <a:pt x="540069" y="1434793"/>
                  </a:lnTo>
                  <a:cubicBezTo>
                    <a:pt x="241797" y="1434793"/>
                    <a:pt x="0" y="1341794"/>
                    <a:pt x="0" y="1227076"/>
                  </a:cubicBezTo>
                  <a:cubicBezTo>
                    <a:pt x="0" y="1141036"/>
                    <a:pt x="136011" y="1067214"/>
                    <a:pt x="329850" y="1035681"/>
                  </a:cubicBezTo>
                  <a:lnTo>
                    <a:pt x="382951" y="1029341"/>
                  </a:lnTo>
                  <a:lnTo>
                    <a:pt x="342950" y="992327"/>
                  </a:lnTo>
                  <a:cubicBezTo>
                    <a:pt x="132044" y="781420"/>
                    <a:pt x="26828" y="544687"/>
                    <a:pt x="107946" y="463570"/>
                  </a:cubicBezTo>
                  <a:cubicBezTo>
                    <a:pt x="168785" y="402731"/>
                    <a:pt x="317156" y="446705"/>
                    <a:pt x="476517" y="561471"/>
                  </a:cubicBezTo>
                  <a:lnTo>
                    <a:pt x="518543" y="594532"/>
                  </a:lnTo>
                  <a:lnTo>
                    <a:pt x="516431" y="540073"/>
                  </a:lnTo>
                  <a:cubicBezTo>
                    <a:pt x="516431" y="279083"/>
                    <a:pt x="587634" y="61332"/>
                    <a:pt x="682289" y="10972"/>
                  </a:cubicBezTo>
                  <a:cubicBezTo>
                    <a:pt x="695812" y="3778"/>
                    <a:pt x="709812" y="0"/>
                    <a:pt x="724152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84" name="フリーフォーム: 図形 283">
              <a:extLst>
                <a:ext uri="{FF2B5EF4-FFF2-40B4-BE49-F238E27FC236}">
                  <a16:creationId xmlns:a16="http://schemas.microsoft.com/office/drawing/2014/main" id="{8D0E57C5-A449-BE7B-AA1F-74286C8F0792}"/>
                </a:ext>
              </a:extLst>
            </p:cNvPr>
            <p:cNvSpPr/>
            <p:nvPr/>
          </p:nvSpPr>
          <p:spPr bwMode="auto">
            <a:xfrm>
              <a:off x="4633152" y="165100"/>
              <a:ext cx="254000" cy="254001"/>
            </a:xfrm>
            <a:custGeom>
              <a:avLst/>
              <a:gdLst>
                <a:gd name="connsiteX0" fmla="*/ 724152 w 1951220"/>
                <a:gd name="connsiteY0" fmla="*/ 0 h 1951229"/>
                <a:gd name="connsiteX1" fmla="*/ 915550 w 1951220"/>
                <a:gd name="connsiteY1" fmla="*/ 329852 h 1951229"/>
                <a:gd name="connsiteX2" fmla="*/ 921889 w 1951220"/>
                <a:gd name="connsiteY2" fmla="*/ 382948 h 1951229"/>
                <a:gd name="connsiteX3" fmla="*/ 958899 w 1951220"/>
                <a:gd name="connsiteY3" fmla="*/ 342952 h 1951229"/>
                <a:gd name="connsiteX4" fmla="*/ 1487662 w 1951220"/>
                <a:gd name="connsiteY4" fmla="*/ 107946 h 1951229"/>
                <a:gd name="connsiteX5" fmla="*/ 1389760 w 1951220"/>
                <a:gd name="connsiteY5" fmla="*/ 476521 h 1951229"/>
                <a:gd name="connsiteX6" fmla="*/ 1356266 w 1951220"/>
                <a:gd name="connsiteY6" fmla="*/ 519097 h 1951229"/>
                <a:gd name="connsiteX7" fmla="*/ 1411152 w 1951220"/>
                <a:gd name="connsiteY7" fmla="*/ 516438 h 1951229"/>
                <a:gd name="connsiteX8" fmla="*/ 1951220 w 1951220"/>
                <a:gd name="connsiteY8" fmla="*/ 724156 h 1951229"/>
                <a:gd name="connsiteX9" fmla="*/ 1621371 w 1951220"/>
                <a:gd name="connsiteY9" fmla="*/ 915550 h 1951229"/>
                <a:gd name="connsiteX10" fmla="*/ 1568270 w 1951220"/>
                <a:gd name="connsiteY10" fmla="*/ 921890 h 1951229"/>
                <a:gd name="connsiteX11" fmla="*/ 1608270 w 1951220"/>
                <a:gd name="connsiteY11" fmla="*/ 958904 h 1951229"/>
                <a:gd name="connsiteX12" fmla="*/ 1843274 w 1951220"/>
                <a:gd name="connsiteY12" fmla="*/ 1487662 h 1951229"/>
                <a:gd name="connsiteX13" fmla="*/ 1474704 w 1951220"/>
                <a:gd name="connsiteY13" fmla="*/ 1389760 h 1951229"/>
                <a:gd name="connsiteX14" fmla="*/ 1432682 w 1951220"/>
                <a:gd name="connsiteY14" fmla="*/ 1356702 h 1951229"/>
                <a:gd name="connsiteX15" fmla="*/ 1434793 w 1951220"/>
                <a:gd name="connsiteY15" fmla="*/ 1411156 h 1951229"/>
                <a:gd name="connsiteX16" fmla="*/ 1227072 w 1951220"/>
                <a:gd name="connsiteY16" fmla="*/ 1951229 h 1951229"/>
                <a:gd name="connsiteX17" fmla="*/ 1035675 w 1951220"/>
                <a:gd name="connsiteY17" fmla="*/ 1621376 h 1951229"/>
                <a:gd name="connsiteX18" fmla="*/ 1029336 w 1951220"/>
                <a:gd name="connsiteY18" fmla="*/ 1568281 h 1951229"/>
                <a:gd name="connsiteX19" fmla="*/ 992326 w 1951220"/>
                <a:gd name="connsiteY19" fmla="*/ 1608277 h 1951229"/>
                <a:gd name="connsiteX20" fmla="*/ 463562 w 1951220"/>
                <a:gd name="connsiteY20" fmla="*/ 1843283 h 1951229"/>
                <a:gd name="connsiteX21" fmla="*/ 561464 w 1951220"/>
                <a:gd name="connsiteY21" fmla="*/ 1474708 h 1951229"/>
                <a:gd name="connsiteX22" fmla="*/ 594525 w 1951220"/>
                <a:gd name="connsiteY22" fmla="*/ 1432682 h 1951229"/>
                <a:gd name="connsiteX23" fmla="*/ 540069 w 1951220"/>
                <a:gd name="connsiteY23" fmla="*/ 1434793 h 1951229"/>
                <a:gd name="connsiteX24" fmla="*/ 0 w 1951220"/>
                <a:gd name="connsiteY24" fmla="*/ 1227076 h 1951229"/>
                <a:gd name="connsiteX25" fmla="*/ 329850 w 1951220"/>
                <a:gd name="connsiteY25" fmla="*/ 1035681 h 1951229"/>
                <a:gd name="connsiteX26" fmla="*/ 382951 w 1951220"/>
                <a:gd name="connsiteY26" fmla="*/ 1029341 h 1951229"/>
                <a:gd name="connsiteX27" fmla="*/ 342950 w 1951220"/>
                <a:gd name="connsiteY27" fmla="*/ 992327 h 1951229"/>
                <a:gd name="connsiteX28" fmla="*/ 107946 w 1951220"/>
                <a:gd name="connsiteY28" fmla="*/ 463570 h 1951229"/>
                <a:gd name="connsiteX29" fmla="*/ 476517 w 1951220"/>
                <a:gd name="connsiteY29" fmla="*/ 561471 h 1951229"/>
                <a:gd name="connsiteX30" fmla="*/ 518543 w 1951220"/>
                <a:gd name="connsiteY30" fmla="*/ 594532 h 1951229"/>
                <a:gd name="connsiteX31" fmla="*/ 516431 w 1951220"/>
                <a:gd name="connsiteY31" fmla="*/ 540073 h 1951229"/>
                <a:gd name="connsiteX32" fmla="*/ 682289 w 1951220"/>
                <a:gd name="connsiteY32" fmla="*/ 10972 h 1951229"/>
                <a:gd name="connsiteX33" fmla="*/ 724152 w 1951220"/>
                <a:gd name="connsiteY33" fmla="*/ 0 h 1951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951220" h="1951229">
                  <a:moveTo>
                    <a:pt x="724152" y="0"/>
                  </a:moveTo>
                  <a:cubicBezTo>
                    <a:pt x="810193" y="0"/>
                    <a:pt x="884016" y="136012"/>
                    <a:pt x="915550" y="329852"/>
                  </a:cubicBezTo>
                  <a:lnTo>
                    <a:pt x="921889" y="382948"/>
                  </a:lnTo>
                  <a:lnTo>
                    <a:pt x="958899" y="342952"/>
                  </a:lnTo>
                  <a:cubicBezTo>
                    <a:pt x="1169808" y="132043"/>
                    <a:pt x="1406543" y="26828"/>
                    <a:pt x="1487662" y="107946"/>
                  </a:cubicBezTo>
                  <a:cubicBezTo>
                    <a:pt x="1548501" y="168785"/>
                    <a:pt x="1504527" y="317159"/>
                    <a:pt x="1389760" y="476521"/>
                  </a:cubicBezTo>
                  <a:lnTo>
                    <a:pt x="1356266" y="519097"/>
                  </a:lnTo>
                  <a:lnTo>
                    <a:pt x="1411152" y="516438"/>
                  </a:lnTo>
                  <a:cubicBezTo>
                    <a:pt x="1709424" y="516438"/>
                    <a:pt x="1951221" y="609437"/>
                    <a:pt x="1951220" y="724156"/>
                  </a:cubicBezTo>
                  <a:cubicBezTo>
                    <a:pt x="1951221" y="810195"/>
                    <a:pt x="1815210" y="884017"/>
                    <a:pt x="1621371" y="915550"/>
                  </a:cubicBezTo>
                  <a:lnTo>
                    <a:pt x="1568270" y="921890"/>
                  </a:lnTo>
                  <a:lnTo>
                    <a:pt x="1608270" y="958904"/>
                  </a:lnTo>
                  <a:cubicBezTo>
                    <a:pt x="1819176" y="1169811"/>
                    <a:pt x="1924392" y="1406544"/>
                    <a:pt x="1843274" y="1487662"/>
                  </a:cubicBezTo>
                  <a:cubicBezTo>
                    <a:pt x="1782436" y="1548500"/>
                    <a:pt x="1634064" y="1504525"/>
                    <a:pt x="1474704" y="1389760"/>
                  </a:cubicBezTo>
                  <a:lnTo>
                    <a:pt x="1432682" y="1356702"/>
                  </a:lnTo>
                  <a:lnTo>
                    <a:pt x="1434793" y="1411156"/>
                  </a:lnTo>
                  <a:cubicBezTo>
                    <a:pt x="1434793" y="1709430"/>
                    <a:pt x="1341793" y="1951229"/>
                    <a:pt x="1227072" y="1951229"/>
                  </a:cubicBezTo>
                  <a:cubicBezTo>
                    <a:pt x="1141031" y="1951229"/>
                    <a:pt x="1067208" y="1815217"/>
                    <a:pt x="1035675" y="1621376"/>
                  </a:cubicBezTo>
                  <a:lnTo>
                    <a:pt x="1029336" y="1568281"/>
                  </a:lnTo>
                  <a:lnTo>
                    <a:pt x="992326" y="1608277"/>
                  </a:lnTo>
                  <a:cubicBezTo>
                    <a:pt x="781416" y="1819186"/>
                    <a:pt x="544681" y="1924401"/>
                    <a:pt x="463562" y="1843283"/>
                  </a:cubicBezTo>
                  <a:cubicBezTo>
                    <a:pt x="402723" y="1782444"/>
                    <a:pt x="446697" y="1634070"/>
                    <a:pt x="561464" y="1474708"/>
                  </a:cubicBezTo>
                  <a:lnTo>
                    <a:pt x="594525" y="1432682"/>
                  </a:lnTo>
                  <a:lnTo>
                    <a:pt x="540069" y="1434793"/>
                  </a:lnTo>
                  <a:cubicBezTo>
                    <a:pt x="241797" y="1434793"/>
                    <a:pt x="0" y="1341794"/>
                    <a:pt x="0" y="1227076"/>
                  </a:cubicBezTo>
                  <a:cubicBezTo>
                    <a:pt x="0" y="1141036"/>
                    <a:pt x="136011" y="1067214"/>
                    <a:pt x="329850" y="1035681"/>
                  </a:cubicBezTo>
                  <a:lnTo>
                    <a:pt x="382951" y="1029341"/>
                  </a:lnTo>
                  <a:lnTo>
                    <a:pt x="342950" y="992327"/>
                  </a:lnTo>
                  <a:cubicBezTo>
                    <a:pt x="132044" y="781420"/>
                    <a:pt x="26828" y="544687"/>
                    <a:pt x="107946" y="463570"/>
                  </a:cubicBezTo>
                  <a:cubicBezTo>
                    <a:pt x="168785" y="402731"/>
                    <a:pt x="317156" y="446705"/>
                    <a:pt x="476517" y="561471"/>
                  </a:cubicBezTo>
                  <a:lnTo>
                    <a:pt x="518543" y="594532"/>
                  </a:lnTo>
                  <a:lnTo>
                    <a:pt x="516431" y="540073"/>
                  </a:lnTo>
                  <a:cubicBezTo>
                    <a:pt x="516431" y="279083"/>
                    <a:pt x="587634" y="61332"/>
                    <a:pt x="682289" y="10972"/>
                  </a:cubicBezTo>
                  <a:cubicBezTo>
                    <a:pt x="695812" y="3778"/>
                    <a:pt x="709812" y="0"/>
                    <a:pt x="724152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85" name="フリーフォーム: 図形 284">
              <a:extLst>
                <a:ext uri="{FF2B5EF4-FFF2-40B4-BE49-F238E27FC236}">
                  <a16:creationId xmlns:a16="http://schemas.microsoft.com/office/drawing/2014/main" id="{9C271C12-E542-7BB1-4BBD-8E43AD89E715}"/>
                </a:ext>
              </a:extLst>
            </p:cNvPr>
            <p:cNvSpPr/>
            <p:nvPr/>
          </p:nvSpPr>
          <p:spPr bwMode="auto">
            <a:xfrm>
              <a:off x="4980756" y="165100"/>
              <a:ext cx="254000" cy="254001"/>
            </a:xfrm>
            <a:custGeom>
              <a:avLst/>
              <a:gdLst>
                <a:gd name="connsiteX0" fmla="*/ 724152 w 1951220"/>
                <a:gd name="connsiteY0" fmla="*/ 0 h 1951229"/>
                <a:gd name="connsiteX1" fmla="*/ 915550 w 1951220"/>
                <a:gd name="connsiteY1" fmla="*/ 329852 h 1951229"/>
                <a:gd name="connsiteX2" fmla="*/ 921889 w 1951220"/>
                <a:gd name="connsiteY2" fmla="*/ 382948 h 1951229"/>
                <a:gd name="connsiteX3" fmla="*/ 958899 w 1951220"/>
                <a:gd name="connsiteY3" fmla="*/ 342952 h 1951229"/>
                <a:gd name="connsiteX4" fmla="*/ 1487662 w 1951220"/>
                <a:gd name="connsiteY4" fmla="*/ 107946 h 1951229"/>
                <a:gd name="connsiteX5" fmla="*/ 1389760 w 1951220"/>
                <a:gd name="connsiteY5" fmla="*/ 476521 h 1951229"/>
                <a:gd name="connsiteX6" fmla="*/ 1356266 w 1951220"/>
                <a:gd name="connsiteY6" fmla="*/ 519097 h 1951229"/>
                <a:gd name="connsiteX7" fmla="*/ 1411152 w 1951220"/>
                <a:gd name="connsiteY7" fmla="*/ 516438 h 1951229"/>
                <a:gd name="connsiteX8" fmla="*/ 1951220 w 1951220"/>
                <a:gd name="connsiteY8" fmla="*/ 724156 h 1951229"/>
                <a:gd name="connsiteX9" fmla="*/ 1621371 w 1951220"/>
                <a:gd name="connsiteY9" fmla="*/ 915550 h 1951229"/>
                <a:gd name="connsiteX10" fmla="*/ 1568270 w 1951220"/>
                <a:gd name="connsiteY10" fmla="*/ 921890 h 1951229"/>
                <a:gd name="connsiteX11" fmla="*/ 1608270 w 1951220"/>
                <a:gd name="connsiteY11" fmla="*/ 958904 h 1951229"/>
                <a:gd name="connsiteX12" fmla="*/ 1843274 w 1951220"/>
                <a:gd name="connsiteY12" fmla="*/ 1487662 h 1951229"/>
                <a:gd name="connsiteX13" fmla="*/ 1474704 w 1951220"/>
                <a:gd name="connsiteY13" fmla="*/ 1389760 h 1951229"/>
                <a:gd name="connsiteX14" fmla="*/ 1432682 w 1951220"/>
                <a:gd name="connsiteY14" fmla="*/ 1356702 h 1951229"/>
                <a:gd name="connsiteX15" fmla="*/ 1434793 w 1951220"/>
                <a:gd name="connsiteY15" fmla="*/ 1411156 h 1951229"/>
                <a:gd name="connsiteX16" fmla="*/ 1227072 w 1951220"/>
                <a:gd name="connsiteY16" fmla="*/ 1951229 h 1951229"/>
                <a:gd name="connsiteX17" fmla="*/ 1035675 w 1951220"/>
                <a:gd name="connsiteY17" fmla="*/ 1621376 h 1951229"/>
                <a:gd name="connsiteX18" fmla="*/ 1029336 w 1951220"/>
                <a:gd name="connsiteY18" fmla="*/ 1568281 h 1951229"/>
                <a:gd name="connsiteX19" fmla="*/ 992326 w 1951220"/>
                <a:gd name="connsiteY19" fmla="*/ 1608277 h 1951229"/>
                <a:gd name="connsiteX20" fmla="*/ 463562 w 1951220"/>
                <a:gd name="connsiteY20" fmla="*/ 1843283 h 1951229"/>
                <a:gd name="connsiteX21" fmla="*/ 561464 w 1951220"/>
                <a:gd name="connsiteY21" fmla="*/ 1474708 h 1951229"/>
                <a:gd name="connsiteX22" fmla="*/ 594525 w 1951220"/>
                <a:gd name="connsiteY22" fmla="*/ 1432682 h 1951229"/>
                <a:gd name="connsiteX23" fmla="*/ 540069 w 1951220"/>
                <a:gd name="connsiteY23" fmla="*/ 1434793 h 1951229"/>
                <a:gd name="connsiteX24" fmla="*/ 0 w 1951220"/>
                <a:gd name="connsiteY24" fmla="*/ 1227076 h 1951229"/>
                <a:gd name="connsiteX25" fmla="*/ 329850 w 1951220"/>
                <a:gd name="connsiteY25" fmla="*/ 1035681 h 1951229"/>
                <a:gd name="connsiteX26" fmla="*/ 382951 w 1951220"/>
                <a:gd name="connsiteY26" fmla="*/ 1029341 h 1951229"/>
                <a:gd name="connsiteX27" fmla="*/ 342950 w 1951220"/>
                <a:gd name="connsiteY27" fmla="*/ 992327 h 1951229"/>
                <a:gd name="connsiteX28" fmla="*/ 107946 w 1951220"/>
                <a:gd name="connsiteY28" fmla="*/ 463570 h 1951229"/>
                <a:gd name="connsiteX29" fmla="*/ 476517 w 1951220"/>
                <a:gd name="connsiteY29" fmla="*/ 561471 h 1951229"/>
                <a:gd name="connsiteX30" fmla="*/ 518543 w 1951220"/>
                <a:gd name="connsiteY30" fmla="*/ 594532 h 1951229"/>
                <a:gd name="connsiteX31" fmla="*/ 516431 w 1951220"/>
                <a:gd name="connsiteY31" fmla="*/ 540073 h 1951229"/>
                <a:gd name="connsiteX32" fmla="*/ 682289 w 1951220"/>
                <a:gd name="connsiteY32" fmla="*/ 10972 h 1951229"/>
                <a:gd name="connsiteX33" fmla="*/ 724152 w 1951220"/>
                <a:gd name="connsiteY33" fmla="*/ 0 h 1951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951220" h="1951229">
                  <a:moveTo>
                    <a:pt x="724152" y="0"/>
                  </a:moveTo>
                  <a:cubicBezTo>
                    <a:pt x="810193" y="0"/>
                    <a:pt x="884016" y="136012"/>
                    <a:pt x="915550" y="329852"/>
                  </a:cubicBezTo>
                  <a:lnTo>
                    <a:pt x="921889" y="382948"/>
                  </a:lnTo>
                  <a:lnTo>
                    <a:pt x="958899" y="342952"/>
                  </a:lnTo>
                  <a:cubicBezTo>
                    <a:pt x="1169808" y="132043"/>
                    <a:pt x="1406543" y="26828"/>
                    <a:pt x="1487662" y="107946"/>
                  </a:cubicBezTo>
                  <a:cubicBezTo>
                    <a:pt x="1548501" y="168785"/>
                    <a:pt x="1504527" y="317159"/>
                    <a:pt x="1389760" y="476521"/>
                  </a:cubicBezTo>
                  <a:lnTo>
                    <a:pt x="1356266" y="519097"/>
                  </a:lnTo>
                  <a:lnTo>
                    <a:pt x="1411152" y="516438"/>
                  </a:lnTo>
                  <a:cubicBezTo>
                    <a:pt x="1709424" y="516438"/>
                    <a:pt x="1951221" y="609437"/>
                    <a:pt x="1951220" y="724156"/>
                  </a:cubicBezTo>
                  <a:cubicBezTo>
                    <a:pt x="1951221" y="810195"/>
                    <a:pt x="1815210" y="884017"/>
                    <a:pt x="1621371" y="915550"/>
                  </a:cubicBezTo>
                  <a:lnTo>
                    <a:pt x="1568270" y="921890"/>
                  </a:lnTo>
                  <a:lnTo>
                    <a:pt x="1608270" y="958904"/>
                  </a:lnTo>
                  <a:cubicBezTo>
                    <a:pt x="1819176" y="1169811"/>
                    <a:pt x="1924392" y="1406544"/>
                    <a:pt x="1843274" y="1487662"/>
                  </a:cubicBezTo>
                  <a:cubicBezTo>
                    <a:pt x="1782436" y="1548500"/>
                    <a:pt x="1634064" y="1504525"/>
                    <a:pt x="1474704" y="1389760"/>
                  </a:cubicBezTo>
                  <a:lnTo>
                    <a:pt x="1432682" y="1356702"/>
                  </a:lnTo>
                  <a:lnTo>
                    <a:pt x="1434793" y="1411156"/>
                  </a:lnTo>
                  <a:cubicBezTo>
                    <a:pt x="1434793" y="1709430"/>
                    <a:pt x="1341793" y="1951229"/>
                    <a:pt x="1227072" y="1951229"/>
                  </a:cubicBezTo>
                  <a:cubicBezTo>
                    <a:pt x="1141031" y="1951229"/>
                    <a:pt x="1067208" y="1815217"/>
                    <a:pt x="1035675" y="1621376"/>
                  </a:cubicBezTo>
                  <a:lnTo>
                    <a:pt x="1029336" y="1568281"/>
                  </a:lnTo>
                  <a:lnTo>
                    <a:pt x="992326" y="1608277"/>
                  </a:lnTo>
                  <a:cubicBezTo>
                    <a:pt x="781416" y="1819186"/>
                    <a:pt x="544681" y="1924401"/>
                    <a:pt x="463562" y="1843283"/>
                  </a:cubicBezTo>
                  <a:cubicBezTo>
                    <a:pt x="402723" y="1782444"/>
                    <a:pt x="446697" y="1634070"/>
                    <a:pt x="561464" y="1474708"/>
                  </a:cubicBezTo>
                  <a:lnTo>
                    <a:pt x="594525" y="1432682"/>
                  </a:lnTo>
                  <a:lnTo>
                    <a:pt x="540069" y="1434793"/>
                  </a:lnTo>
                  <a:cubicBezTo>
                    <a:pt x="241797" y="1434793"/>
                    <a:pt x="0" y="1341794"/>
                    <a:pt x="0" y="1227076"/>
                  </a:cubicBezTo>
                  <a:cubicBezTo>
                    <a:pt x="0" y="1141036"/>
                    <a:pt x="136011" y="1067214"/>
                    <a:pt x="329850" y="1035681"/>
                  </a:cubicBezTo>
                  <a:lnTo>
                    <a:pt x="382951" y="1029341"/>
                  </a:lnTo>
                  <a:lnTo>
                    <a:pt x="342950" y="992327"/>
                  </a:lnTo>
                  <a:cubicBezTo>
                    <a:pt x="132044" y="781420"/>
                    <a:pt x="26828" y="544687"/>
                    <a:pt x="107946" y="463570"/>
                  </a:cubicBezTo>
                  <a:cubicBezTo>
                    <a:pt x="168785" y="402731"/>
                    <a:pt x="317156" y="446705"/>
                    <a:pt x="476517" y="561471"/>
                  </a:cubicBezTo>
                  <a:lnTo>
                    <a:pt x="518543" y="594532"/>
                  </a:lnTo>
                  <a:lnTo>
                    <a:pt x="516431" y="540073"/>
                  </a:lnTo>
                  <a:cubicBezTo>
                    <a:pt x="516431" y="279083"/>
                    <a:pt x="587634" y="61332"/>
                    <a:pt x="682289" y="10972"/>
                  </a:cubicBezTo>
                  <a:cubicBezTo>
                    <a:pt x="695812" y="3778"/>
                    <a:pt x="709812" y="0"/>
                    <a:pt x="724152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86" name="フリーフォーム: 図形 285">
              <a:extLst>
                <a:ext uri="{FF2B5EF4-FFF2-40B4-BE49-F238E27FC236}">
                  <a16:creationId xmlns:a16="http://schemas.microsoft.com/office/drawing/2014/main" id="{AF1FA925-F0F6-A3A1-1795-B8335D38F8D8}"/>
                </a:ext>
              </a:extLst>
            </p:cNvPr>
            <p:cNvSpPr/>
            <p:nvPr/>
          </p:nvSpPr>
          <p:spPr bwMode="auto">
            <a:xfrm>
              <a:off x="5328360" y="165100"/>
              <a:ext cx="254000" cy="254001"/>
            </a:xfrm>
            <a:custGeom>
              <a:avLst/>
              <a:gdLst>
                <a:gd name="connsiteX0" fmla="*/ 724152 w 1951220"/>
                <a:gd name="connsiteY0" fmla="*/ 0 h 1951229"/>
                <a:gd name="connsiteX1" fmla="*/ 915550 w 1951220"/>
                <a:gd name="connsiteY1" fmla="*/ 329852 h 1951229"/>
                <a:gd name="connsiteX2" fmla="*/ 921889 w 1951220"/>
                <a:gd name="connsiteY2" fmla="*/ 382948 h 1951229"/>
                <a:gd name="connsiteX3" fmla="*/ 958899 w 1951220"/>
                <a:gd name="connsiteY3" fmla="*/ 342952 h 1951229"/>
                <a:gd name="connsiteX4" fmla="*/ 1487662 w 1951220"/>
                <a:gd name="connsiteY4" fmla="*/ 107946 h 1951229"/>
                <a:gd name="connsiteX5" fmla="*/ 1389760 w 1951220"/>
                <a:gd name="connsiteY5" fmla="*/ 476521 h 1951229"/>
                <a:gd name="connsiteX6" fmla="*/ 1356266 w 1951220"/>
                <a:gd name="connsiteY6" fmla="*/ 519097 h 1951229"/>
                <a:gd name="connsiteX7" fmla="*/ 1411152 w 1951220"/>
                <a:gd name="connsiteY7" fmla="*/ 516438 h 1951229"/>
                <a:gd name="connsiteX8" fmla="*/ 1951220 w 1951220"/>
                <a:gd name="connsiteY8" fmla="*/ 724156 h 1951229"/>
                <a:gd name="connsiteX9" fmla="*/ 1621371 w 1951220"/>
                <a:gd name="connsiteY9" fmla="*/ 915550 h 1951229"/>
                <a:gd name="connsiteX10" fmla="*/ 1568270 w 1951220"/>
                <a:gd name="connsiteY10" fmla="*/ 921890 h 1951229"/>
                <a:gd name="connsiteX11" fmla="*/ 1608270 w 1951220"/>
                <a:gd name="connsiteY11" fmla="*/ 958904 h 1951229"/>
                <a:gd name="connsiteX12" fmla="*/ 1843274 w 1951220"/>
                <a:gd name="connsiteY12" fmla="*/ 1487662 h 1951229"/>
                <a:gd name="connsiteX13" fmla="*/ 1474704 w 1951220"/>
                <a:gd name="connsiteY13" fmla="*/ 1389760 h 1951229"/>
                <a:gd name="connsiteX14" fmla="*/ 1432682 w 1951220"/>
                <a:gd name="connsiteY14" fmla="*/ 1356702 h 1951229"/>
                <a:gd name="connsiteX15" fmla="*/ 1434793 w 1951220"/>
                <a:gd name="connsiteY15" fmla="*/ 1411156 h 1951229"/>
                <a:gd name="connsiteX16" fmla="*/ 1227072 w 1951220"/>
                <a:gd name="connsiteY16" fmla="*/ 1951229 h 1951229"/>
                <a:gd name="connsiteX17" fmla="*/ 1035675 w 1951220"/>
                <a:gd name="connsiteY17" fmla="*/ 1621376 h 1951229"/>
                <a:gd name="connsiteX18" fmla="*/ 1029336 w 1951220"/>
                <a:gd name="connsiteY18" fmla="*/ 1568281 h 1951229"/>
                <a:gd name="connsiteX19" fmla="*/ 992326 w 1951220"/>
                <a:gd name="connsiteY19" fmla="*/ 1608277 h 1951229"/>
                <a:gd name="connsiteX20" fmla="*/ 463562 w 1951220"/>
                <a:gd name="connsiteY20" fmla="*/ 1843283 h 1951229"/>
                <a:gd name="connsiteX21" fmla="*/ 561464 w 1951220"/>
                <a:gd name="connsiteY21" fmla="*/ 1474708 h 1951229"/>
                <a:gd name="connsiteX22" fmla="*/ 594525 w 1951220"/>
                <a:gd name="connsiteY22" fmla="*/ 1432682 h 1951229"/>
                <a:gd name="connsiteX23" fmla="*/ 540069 w 1951220"/>
                <a:gd name="connsiteY23" fmla="*/ 1434793 h 1951229"/>
                <a:gd name="connsiteX24" fmla="*/ 0 w 1951220"/>
                <a:gd name="connsiteY24" fmla="*/ 1227076 h 1951229"/>
                <a:gd name="connsiteX25" fmla="*/ 329850 w 1951220"/>
                <a:gd name="connsiteY25" fmla="*/ 1035681 h 1951229"/>
                <a:gd name="connsiteX26" fmla="*/ 382951 w 1951220"/>
                <a:gd name="connsiteY26" fmla="*/ 1029341 h 1951229"/>
                <a:gd name="connsiteX27" fmla="*/ 342950 w 1951220"/>
                <a:gd name="connsiteY27" fmla="*/ 992327 h 1951229"/>
                <a:gd name="connsiteX28" fmla="*/ 107946 w 1951220"/>
                <a:gd name="connsiteY28" fmla="*/ 463570 h 1951229"/>
                <a:gd name="connsiteX29" fmla="*/ 476517 w 1951220"/>
                <a:gd name="connsiteY29" fmla="*/ 561471 h 1951229"/>
                <a:gd name="connsiteX30" fmla="*/ 518543 w 1951220"/>
                <a:gd name="connsiteY30" fmla="*/ 594532 h 1951229"/>
                <a:gd name="connsiteX31" fmla="*/ 516431 w 1951220"/>
                <a:gd name="connsiteY31" fmla="*/ 540073 h 1951229"/>
                <a:gd name="connsiteX32" fmla="*/ 682289 w 1951220"/>
                <a:gd name="connsiteY32" fmla="*/ 10972 h 1951229"/>
                <a:gd name="connsiteX33" fmla="*/ 724152 w 1951220"/>
                <a:gd name="connsiteY33" fmla="*/ 0 h 1951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951220" h="1951229">
                  <a:moveTo>
                    <a:pt x="724152" y="0"/>
                  </a:moveTo>
                  <a:cubicBezTo>
                    <a:pt x="810193" y="0"/>
                    <a:pt x="884016" y="136012"/>
                    <a:pt x="915550" y="329852"/>
                  </a:cubicBezTo>
                  <a:lnTo>
                    <a:pt x="921889" y="382948"/>
                  </a:lnTo>
                  <a:lnTo>
                    <a:pt x="958899" y="342952"/>
                  </a:lnTo>
                  <a:cubicBezTo>
                    <a:pt x="1169808" y="132043"/>
                    <a:pt x="1406543" y="26828"/>
                    <a:pt x="1487662" y="107946"/>
                  </a:cubicBezTo>
                  <a:cubicBezTo>
                    <a:pt x="1548501" y="168785"/>
                    <a:pt x="1504527" y="317159"/>
                    <a:pt x="1389760" y="476521"/>
                  </a:cubicBezTo>
                  <a:lnTo>
                    <a:pt x="1356266" y="519097"/>
                  </a:lnTo>
                  <a:lnTo>
                    <a:pt x="1411152" y="516438"/>
                  </a:lnTo>
                  <a:cubicBezTo>
                    <a:pt x="1709424" y="516438"/>
                    <a:pt x="1951221" y="609437"/>
                    <a:pt x="1951220" y="724156"/>
                  </a:cubicBezTo>
                  <a:cubicBezTo>
                    <a:pt x="1951221" y="810195"/>
                    <a:pt x="1815210" y="884017"/>
                    <a:pt x="1621371" y="915550"/>
                  </a:cubicBezTo>
                  <a:lnTo>
                    <a:pt x="1568270" y="921890"/>
                  </a:lnTo>
                  <a:lnTo>
                    <a:pt x="1608270" y="958904"/>
                  </a:lnTo>
                  <a:cubicBezTo>
                    <a:pt x="1819176" y="1169811"/>
                    <a:pt x="1924392" y="1406544"/>
                    <a:pt x="1843274" y="1487662"/>
                  </a:cubicBezTo>
                  <a:cubicBezTo>
                    <a:pt x="1782436" y="1548500"/>
                    <a:pt x="1634064" y="1504525"/>
                    <a:pt x="1474704" y="1389760"/>
                  </a:cubicBezTo>
                  <a:lnTo>
                    <a:pt x="1432682" y="1356702"/>
                  </a:lnTo>
                  <a:lnTo>
                    <a:pt x="1434793" y="1411156"/>
                  </a:lnTo>
                  <a:cubicBezTo>
                    <a:pt x="1434793" y="1709430"/>
                    <a:pt x="1341793" y="1951229"/>
                    <a:pt x="1227072" y="1951229"/>
                  </a:cubicBezTo>
                  <a:cubicBezTo>
                    <a:pt x="1141031" y="1951229"/>
                    <a:pt x="1067208" y="1815217"/>
                    <a:pt x="1035675" y="1621376"/>
                  </a:cubicBezTo>
                  <a:lnTo>
                    <a:pt x="1029336" y="1568281"/>
                  </a:lnTo>
                  <a:lnTo>
                    <a:pt x="992326" y="1608277"/>
                  </a:lnTo>
                  <a:cubicBezTo>
                    <a:pt x="781416" y="1819186"/>
                    <a:pt x="544681" y="1924401"/>
                    <a:pt x="463562" y="1843283"/>
                  </a:cubicBezTo>
                  <a:cubicBezTo>
                    <a:pt x="402723" y="1782444"/>
                    <a:pt x="446697" y="1634070"/>
                    <a:pt x="561464" y="1474708"/>
                  </a:cubicBezTo>
                  <a:lnTo>
                    <a:pt x="594525" y="1432682"/>
                  </a:lnTo>
                  <a:lnTo>
                    <a:pt x="540069" y="1434793"/>
                  </a:lnTo>
                  <a:cubicBezTo>
                    <a:pt x="241797" y="1434793"/>
                    <a:pt x="0" y="1341794"/>
                    <a:pt x="0" y="1227076"/>
                  </a:cubicBezTo>
                  <a:cubicBezTo>
                    <a:pt x="0" y="1141036"/>
                    <a:pt x="136011" y="1067214"/>
                    <a:pt x="329850" y="1035681"/>
                  </a:cubicBezTo>
                  <a:lnTo>
                    <a:pt x="382951" y="1029341"/>
                  </a:lnTo>
                  <a:lnTo>
                    <a:pt x="342950" y="992327"/>
                  </a:lnTo>
                  <a:cubicBezTo>
                    <a:pt x="132044" y="781420"/>
                    <a:pt x="26828" y="544687"/>
                    <a:pt x="107946" y="463570"/>
                  </a:cubicBezTo>
                  <a:cubicBezTo>
                    <a:pt x="168785" y="402731"/>
                    <a:pt x="317156" y="446705"/>
                    <a:pt x="476517" y="561471"/>
                  </a:cubicBezTo>
                  <a:lnTo>
                    <a:pt x="518543" y="594532"/>
                  </a:lnTo>
                  <a:lnTo>
                    <a:pt x="516431" y="540073"/>
                  </a:lnTo>
                  <a:cubicBezTo>
                    <a:pt x="516431" y="279083"/>
                    <a:pt x="587634" y="61332"/>
                    <a:pt x="682289" y="10972"/>
                  </a:cubicBezTo>
                  <a:cubicBezTo>
                    <a:pt x="695812" y="3778"/>
                    <a:pt x="709812" y="0"/>
                    <a:pt x="724152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87" name="フリーフォーム: 図形 286">
              <a:extLst>
                <a:ext uri="{FF2B5EF4-FFF2-40B4-BE49-F238E27FC236}">
                  <a16:creationId xmlns:a16="http://schemas.microsoft.com/office/drawing/2014/main" id="{37ADBE36-91AA-E63E-37A8-FCEF4A84CBBF}"/>
                </a:ext>
              </a:extLst>
            </p:cNvPr>
            <p:cNvSpPr/>
            <p:nvPr/>
          </p:nvSpPr>
          <p:spPr bwMode="auto">
            <a:xfrm>
              <a:off x="5675964" y="165100"/>
              <a:ext cx="254000" cy="254001"/>
            </a:xfrm>
            <a:custGeom>
              <a:avLst/>
              <a:gdLst>
                <a:gd name="connsiteX0" fmla="*/ 724152 w 1951220"/>
                <a:gd name="connsiteY0" fmla="*/ 0 h 1951229"/>
                <a:gd name="connsiteX1" fmla="*/ 915550 w 1951220"/>
                <a:gd name="connsiteY1" fmla="*/ 329852 h 1951229"/>
                <a:gd name="connsiteX2" fmla="*/ 921889 w 1951220"/>
                <a:gd name="connsiteY2" fmla="*/ 382948 h 1951229"/>
                <a:gd name="connsiteX3" fmla="*/ 958899 w 1951220"/>
                <a:gd name="connsiteY3" fmla="*/ 342952 h 1951229"/>
                <a:gd name="connsiteX4" fmla="*/ 1487662 w 1951220"/>
                <a:gd name="connsiteY4" fmla="*/ 107946 h 1951229"/>
                <a:gd name="connsiteX5" fmla="*/ 1389760 w 1951220"/>
                <a:gd name="connsiteY5" fmla="*/ 476521 h 1951229"/>
                <a:gd name="connsiteX6" fmla="*/ 1356266 w 1951220"/>
                <a:gd name="connsiteY6" fmla="*/ 519097 h 1951229"/>
                <a:gd name="connsiteX7" fmla="*/ 1411152 w 1951220"/>
                <a:gd name="connsiteY7" fmla="*/ 516438 h 1951229"/>
                <a:gd name="connsiteX8" fmla="*/ 1951220 w 1951220"/>
                <a:gd name="connsiteY8" fmla="*/ 724156 h 1951229"/>
                <a:gd name="connsiteX9" fmla="*/ 1621371 w 1951220"/>
                <a:gd name="connsiteY9" fmla="*/ 915550 h 1951229"/>
                <a:gd name="connsiteX10" fmla="*/ 1568270 w 1951220"/>
                <a:gd name="connsiteY10" fmla="*/ 921890 h 1951229"/>
                <a:gd name="connsiteX11" fmla="*/ 1608270 w 1951220"/>
                <a:gd name="connsiteY11" fmla="*/ 958904 h 1951229"/>
                <a:gd name="connsiteX12" fmla="*/ 1843274 w 1951220"/>
                <a:gd name="connsiteY12" fmla="*/ 1487662 h 1951229"/>
                <a:gd name="connsiteX13" fmla="*/ 1474704 w 1951220"/>
                <a:gd name="connsiteY13" fmla="*/ 1389760 h 1951229"/>
                <a:gd name="connsiteX14" fmla="*/ 1432682 w 1951220"/>
                <a:gd name="connsiteY14" fmla="*/ 1356702 h 1951229"/>
                <a:gd name="connsiteX15" fmla="*/ 1434793 w 1951220"/>
                <a:gd name="connsiteY15" fmla="*/ 1411156 h 1951229"/>
                <a:gd name="connsiteX16" fmla="*/ 1227072 w 1951220"/>
                <a:gd name="connsiteY16" fmla="*/ 1951229 h 1951229"/>
                <a:gd name="connsiteX17" fmla="*/ 1035675 w 1951220"/>
                <a:gd name="connsiteY17" fmla="*/ 1621376 h 1951229"/>
                <a:gd name="connsiteX18" fmla="*/ 1029336 w 1951220"/>
                <a:gd name="connsiteY18" fmla="*/ 1568281 h 1951229"/>
                <a:gd name="connsiteX19" fmla="*/ 992326 w 1951220"/>
                <a:gd name="connsiteY19" fmla="*/ 1608277 h 1951229"/>
                <a:gd name="connsiteX20" fmla="*/ 463562 w 1951220"/>
                <a:gd name="connsiteY20" fmla="*/ 1843283 h 1951229"/>
                <a:gd name="connsiteX21" fmla="*/ 561464 w 1951220"/>
                <a:gd name="connsiteY21" fmla="*/ 1474708 h 1951229"/>
                <a:gd name="connsiteX22" fmla="*/ 594525 w 1951220"/>
                <a:gd name="connsiteY22" fmla="*/ 1432682 h 1951229"/>
                <a:gd name="connsiteX23" fmla="*/ 540069 w 1951220"/>
                <a:gd name="connsiteY23" fmla="*/ 1434793 h 1951229"/>
                <a:gd name="connsiteX24" fmla="*/ 0 w 1951220"/>
                <a:gd name="connsiteY24" fmla="*/ 1227076 h 1951229"/>
                <a:gd name="connsiteX25" fmla="*/ 329850 w 1951220"/>
                <a:gd name="connsiteY25" fmla="*/ 1035681 h 1951229"/>
                <a:gd name="connsiteX26" fmla="*/ 382951 w 1951220"/>
                <a:gd name="connsiteY26" fmla="*/ 1029341 h 1951229"/>
                <a:gd name="connsiteX27" fmla="*/ 342950 w 1951220"/>
                <a:gd name="connsiteY27" fmla="*/ 992327 h 1951229"/>
                <a:gd name="connsiteX28" fmla="*/ 107946 w 1951220"/>
                <a:gd name="connsiteY28" fmla="*/ 463570 h 1951229"/>
                <a:gd name="connsiteX29" fmla="*/ 476517 w 1951220"/>
                <a:gd name="connsiteY29" fmla="*/ 561471 h 1951229"/>
                <a:gd name="connsiteX30" fmla="*/ 518543 w 1951220"/>
                <a:gd name="connsiteY30" fmla="*/ 594532 h 1951229"/>
                <a:gd name="connsiteX31" fmla="*/ 516431 w 1951220"/>
                <a:gd name="connsiteY31" fmla="*/ 540073 h 1951229"/>
                <a:gd name="connsiteX32" fmla="*/ 682289 w 1951220"/>
                <a:gd name="connsiteY32" fmla="*/ 10972 h 1951229"/>
                <a:gd name="connsiteX33" fmla="*/ 724152 w 1951220"/>
                <a:gd name="connsiteY33" fmla="*/ 0 h 1951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951220" h="1951229">
                  <a:moveTo>
                    <a:pt x="724152" y="0"/>
                  </a:moveTo>
                  <a:cubicBezTo>
                    <a:pt x="810193" y="0"/>
                    <a:pt x="884016" y="136012"/>
                    <a:pt x="915550" y="329852"/>
                  </a:cubicBezTo>
                  <a:lnTo>
                    <a:pt x="921889" y="382948"/>
                  </a:lnTo>
                  <a:lnTo>
                    <a:pt x="958899" y="342952"/>
                  </a:lnTo>
                  <a:cubicBezTo>
                    <a:pt x="1169808" y="132043"/>
                    <a:pt x="1406543" y="26828"/>
                    <a:pt x="1487662" y="107946"/>
                  </a:cubicBezTo>
                  <a:cubicBezTo>
                    <a:pt x="1548501" y="168785"/>
                    <a:pt x="1504527" y="317159"/>
                    <a:pt x="1389760" y="476521"/>
                  </a:cubicBezTo>
                  <a:lnTo>
                    <a:pt x="1356266" y="519097"/>
                  </a:lnTo>
                  <a:lnTo>
                    <a:pt x="1411152" y="516438"/>
                  </a:lnTo>
                  <a:cubicBezTo>
                    <a:pt x="1709424" y="516438"/>
                    <a:pt x="1951221" y="609437"/>
                    <a:pt x="1951220" y="724156"/>
                  </a:cubicBezTo>
                  <a:cubicBezTo>
                    <a:pt x="1951221" y="810195"/>
                    <a:pt x="1815210" y="884017"/>
                    <a:pt x="1621371" y="915550"/>
                  </a:cubicBezTo>
                  <a:lnTo>
                    <a:pt x="1568270" y="921890"/>
                  </a:lnTo>
                  <a:lnTo>
                    <a:pt x="1608270" y="958904"/>
                  </a:lnTo>
                  <a:cubicBezTo>
                    <a:pt x="1819176" y="1169811"/>
                    <a:pt x="1924392" y="1406544"/>
                    <a:pt x="1843274" y="1487662"/>
                  </a:cubicBezTo>
                  <a:cubicBezTo>
                    <a:pt x="1782436" y="1548500"/>
                    <a:pt x="1634064" y="1504525"/>
                    <a:pt x="1474704" y="1389760"/>
                  </a:cubicBezTo>
                  <a:lnTo>
                    <a:pt x="1432682" y="1356702"/>
                  </a:lnTo>
                  <a:lnTo>
                    <a:pt x="1434793" y="1411156"/>
                  </a:lnTo>
                  <a:cubicBezTo>
                    <a:pt x="1434793" y="1709430"/>
                    <a:pt x="1341793" y="1951229"/>
                    <a:pt x="1227072" y="1951229"/>
                  </a:cubicBezTo>
                  <a:cubicBezTo>
                    <a:pt x="1141031" y="1951229"/>
                    <a:pt x="1067208" y="1815217"/>
                    <a:pt x="1035675" y="1621376"/>
                  </a:cubicBezTo>
                  <a:lnTo>
                    <a:pt x="1029336" y="1568281"/>
                  </a:lnTo>
                  <a:lnTo>
                    <a:pt x="992326" y="1608277"/>
                  </a:lnTo>
                  <a:cubicBezTo>
                    <a:pt x="781416" y="1819186"/>
                    <a:pt x="544681" y="1924401"/>
                    <a:pt x="463562" y="1843283"/>
                  </a:cubicBezTo>
                  <a:cubicBezTo>
                    <a:pt x="402723" y="1782444"/>
                    <a:pt x="446697" y="1634070"/>
                    <a:pt x="561464" y="1474708"/>
                  </a:cubicBezTo>
                  <a:lnTo>
                    <a:pt x="594525" y="1432682"/>
                  </a:lnTo>
                  <a:lnTo>
                    <a:pt x="540069" y="1434793"/>
                  </a:lnTo>
                  <a:cubicBezTo>
                    <a:pt x="241797" y="1434793"/>
                    <a:pt x="0" y="1341794"/>
                    <a:pt x="0" y="1227076"/>
                  </a:cubicBezTo>
                  <a:cubicBezTo>
                    <a:pt x="0" y="1141036"/>
                    <a:pt x="136011" y="1067214"/>
                    <a:pt x="329850" y="1035681"/>
                  </a:cubicBezTo>
                  <a:lnTo>
                    <a:pt x="382951" y="1029341"/>
                  </a:lnTo>
                  <a:lnTo>
                    <a:pt x="342950" y="992327"/>
                  </a:lnTo>
                  <a:cubicBezTo>
                    <a:pt x="132044" y="781420"/>
                    <a:pt x="26828" y="544687"/>
                    <a:pt x="107946" y="463570"/>
                  </a:cubicBezTo>
                  <a:cubicBezTo>
                    <a:pt x="168785" y="402731"/>
                    <a:pt x="317156" y="446705"/>
                    <a:pt x="476517" y="561471"/>
                  </a:cubicBezTo>
                  <a:lnTo>
                    <a:pt x="518543" y="594532"/>
                  </a:lnTo>
                  <a:lnTo>
                    <a:pt x="516431" y="540073"/>
                  </a:lnTo>
                  <a:cubicBezTo>
                    <a:pt x="516431" y="279083"/>
                    <a:pt x="587634" y="61332"/>
                    <a:pt x="682289" y="10972"/>
                  </a:cubicBezTo>
                  <a:cubicBezTo>
                    <a:pt x="695812" y="3778"/>
                    <a:pt x="709812" y="0"/>
                    <a:pt x="724152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88" name="フリーフォーム: 図形 287">
              <a:extLst>
                <a:ext uri="{FF2B5EF4-FFF2-40B4-BE49-F238E27FC236}">
                  <a16:creationId xmlns:a16="http://schemas.microsoft.com/office/drawing/2014/main" id="{A68D5A89-74F4-FBB0-5F61-B849F549011A}"/>
                </a:ext>
              </a:extLst>
            </p:cNvPr>
            <p:cNvSpPr/>
            <p:nvPr/>
          </p:nvSpPr>
          <p:spPr bwMode="auto">
            <a:xfrm>
              <a:off x="6023568" y="165100"/>
              <a:ext cx="254000" cy="254001"/>
            </a:xfrm>
            <a:custGeom>
              <a:avLst/>
              <a:gdLst>
                <a:gd name="connsiteX0" fmla="*/ 724152 w 1951220"/>
                <a:gd name="connsiteY0" fmla="*/ 0 h 1951229"/>
                <a:gd name="connsiteX1" fmla="*/ 915550 w 1951220"/>
                <a:gd name="connsiteY1" fmla="*/ 329852 h 1951229"/>
                <a:gd name="connsiteX2" fmla="*/ 921889 w 1951220"/>
                <a:gd name="connsiteY2" fmla="*/ 382948 h 1951229"/>
                <a:gd name="connsiteX3" fmla="*/ 958899 w 1951220"/>
                <a:gd name="connsiteY3" fmla="*/ 342952 h 1951229"/>
                <a:gd name="connsiteX4" fmla="*/ 1487662 w 1951220"/>
                <a:gd name="connsiteY4" fmla="*/ 107946 h 1951229"/>
                <a:gd name="connsiteX5" fmla="*/ 1389760 w 1951220"/>
                <a:gd name="connsiteY5" fmla="*/ 476521 h 1951229"/>
                <a:gd name="connsiteX6" fmla="*/ 1356266 w 1951220"/>
                <a:gd name="connsiteY6" fmla="*/ 519097 h 1951229"/>
                <a:gd name="connsiteX7" fmla="*/ 1411152 w 1951220"/>
                <a:gd name="connsiteY7" fmla="*/ 516438 h 1951229"/>
                <a:gd name="connsiteX8" fmla="*/ 1951220 w 1951220"/>
                <a:gd name="connsiteY8" fmla="*/ 724156 h 1951229"/>
                <a:gd name="connsiteX9" fmla="*/ 1621371 w 1951220"/>
                <a:gd name="connsiteY9" fmla="*/ 915550 h 1951229"/>
                <a:gd name="connsiteX10" fmla="*/ 1568270 w 1951220"/>
                <a:gd name="connsiteY10" fmla="*/ 921890 h 1951229"/>
                <a:gd name="connsiteX11" fmla="*/ 1608270 w 1951220"/>
                <a:gd name="connsiteY11" fmla="*/ 958904 h 1951229"/>
                <a:gd name="connsiteX12" fmla="*/ 1843274 w 1951220"/>
                <a:gd name="connsiteY12" fmla="*/ 1487662 h 1951229"/>
                <a:gd name="connsiteX13" fmla="*/ 1474704 w 1951220"/>
                <a:gd name="connsiteY13" fmla="*/ 1389760 h 1951229"/>
                <a:gd name="connsiteX14" fmla="*/ 1432682 w 1951220"/>
                <a:gd name="connsiteY14" fmla="*/ 1356702 h 1951229"/>
                <a:gd name="connsiteX15" fmla="*/ 1434793 w 1951220"/>
                <a:gd name="connsiteY15" fmla="*/ 1411156 h 1951229"/>
                <a:gd name="connsiteX16" fmla="*/ 1227072 w 1951220"/>
                <a:gd name="connsiteY16" fmla="*/ 1951229 h 1951229"/>
                <a:gd name="connsiteX17" fmla="*/ 1035675 w 1951220"/>
                <a:gd name="connsiteY17" fmla="*/ 1621376 h 1951229"/>
                <a:gd name="connsiteX18" fmla="*/ 1029336 w 1951220"/>
                <a:gd name="connsiteY18" fmla="*/ 1568281 h 1951229"/>
                <a:gd name="connsiteX19" fmla="*/ 992326 w 1951220"/>
                <a:gd name="connsiteY19" fmla="*/ 1608277 h 1951229"/>
                <a:gd name="connsiteX20" fmla="*/ 463562 w 1951220"/>
                <a:gd name="connsiteY20" fmla="*/ 1843283 h 1951229"/>
                <a:gd name="connsiteX21" fmla="*/ 561464 w 1951220"/>
                <a:gd name="connsiteY21" fmla="*/ 1474708 h 1951229"/>
                <a:gd name="connsiteX22" fmla="*/ 594525 w 1951220"/>
                <a:gd name="connsiteY22" fmla="*/ 1432682 h 1951229"/>
                <a:gd name="connsiteX23" fmla="*/ 540069 w 1951220"/>
                <a:gd name="connsiteY23" fmla="*/ 1434793 h 1951229"/>
                <a:gd name="connsiteX24" fmla="*/ 0 w 1951220"/>
                <a:gd name="connsiteY24" fmla="*/ 1227076 h 1951229"/>
                <a:gd name="connsiteX25" fmla="*/ 329850 w 1951220"/>
                <a:gd name="connsiteY25" fmla="*/ 1035681 h 1951229"/>
                <a:gd name="connsiteX26" fmla="*/ 382951 w 1951220"/>
                <a:gd name="connsiteY26" fmla="*/ 1029341 h 1951229"/>
                <a:gd name="connsiteX27" fmla="*/ 342950 w 1951220"/>
                <a:gd name="connsiteY27" fmla="*/ 992327 h 1951229"/>
                <a:gd name="connsiteX28" fmla="*/ 107946 w 1951220"/>
                <a:gd name="connsiteY28" fmla="*/ 463570 h 1951229"/>
                <a:gd name="connsiteX29" fmla="*/ 476517 w 1951220"/>
                <a:gd name="connsiteY29" fmla="*/ 561471 h 1951229"/>
                <a:gd name="connsiteX30" fmla="*/ 518543 w 1951220"/>
                <a:gd name="connsiteY30" fmla="*/ 594532 h 1951229"/>
                <a:gd name="connsiteX31" fmla="*/ 516431 w 1951220"/>
                <a:gd name="connsiteY31" fmla="*/ 540073 h 1951229"/>
                <a:gd name="connsiteX32" fmla="*/ 682289 w 1951220"/>
                <a:gd name="connsiteY32" fmla="*/ 10972 h 1951229"/>
                <a:gd name="connsiteX33" fmla="*/ 724152 w 1951220"/>
                <a:gd name="connsiteY33" fmla="*/ 0 h 1951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951220" h="1951229">
                  <a:moveTo>
                    <a:pt x="724152" y="0"/>
                  </a:moveTo>
                  <a:cubicBezTo>
                    <a:pt x="810193" y="0"/>
                    <a:pt x="884016" y="136012"/>
                    <a:pt x="915550" y="329852"/>
                  </a:cubicBezTo>
                  <a:lnTo>
                    <a:pt x="921889" y="382948"/>
                  </a:lnTo>
                  <a:lnTo>
                    <a:pt x="958899" y="342952"/>
                  </a:lnTo>
                  <a:cubicBezTo>
                    <a:pt x="1169808" y="132043"/>
                    <a:pt x="1406543" y="26828"/>
                    <a:pt x="1487662" y="107946"/>
                  </a:cubicBezTo>
                  <a:cubicBezTo>
                    <a:pt x="1548501" y="168785"/>
                    <a:pt x="1504527" y="317159"/>
                    <a:pt x="1389760" y="476521"/>
                  </a:cubicBezTo>
                  <a:lnTo>
                    <a:pt x="1356266" y="519097"/>
                  </a:lnTo>
                  <a:lnTo>
                    <a:pt x="1411152" y="516438"/>
                  </a:lnTo>
                  <a:cubicBezTo>
                    <a:pt x="1709424" y="516438"/>
                    <a:pt x="1951221" y="609437"/>
                    <a:pt x="1951220" y="724156"/>
                  </a:cubicBezTo>
                  <a:cubicBezTo>
                    <a:pt x="1951221" y="810195"/>
                    <a:pt x="1815210" y="884017"/>
                    <a:pt x="1621371" y="915550"/>
                  </a:cubicBezTo>
                  <a:lnTo>
                    <a:pt x="1568270" y="921890"/>
                  </a:lnTo>
                  <a:lnTo>
                    <a:pt x="1608270" y="958904"/>
                  </a:lnTo>
                  <a:cubicBezTo>
                    <a:pt x="1819176" y="1169811"/>
                    <a:pt x="1924392" y="1406544"/>
                    <a:pt x="1843274" y="1487662"/>
                  </a:cubicBezTo>
                  <a:cubicBezTo>
                    <a:pt x="1782436" y="1548500"/>
                    <a:pt x="1634064" y="1504525"/>
                    <a:pt x="1474704" y="1389760"/>
                  </a:cubicBezTo>
                  <a:lnTo>
                    <a:pt x="1432682" y="1356702"/>
                  </a:lnTo>
                  <a:lnTo>
                    <a:pt x="1434793" y="1411156"/>
                  </a:lnTo>
                  <a:cubicBezTo>
                    <a:pt x="1434793" y="1709430"/>
                    <a:pt x="1341793" y="1951229"/>
                    <a:pt x="1227072" y="1951229"/>
                  </a:cubicBezTo>
                  <a:cubicBezTo>
                    <a:pt x="1141031" y="1951229"/>
                    <a:pt x="1067208" y="1815217"/>
                    <a:pt x="1035675" y="1621376"/>
                  </a:cubicBezTo>
                  <a:lnTo>
                    <a:pt x="1029336" y="1568281"/>
                  </a:lnTo>
                  <a:lnTo>
                    <a:pt x="992326" y="1608277"/>
                  </a:lnTo>
                  <a:cubicBezTo>
                    <a:pt x="781416" y="1819186"/>
                    <a:pt x="544681" y="1924401"/>
                    <a:pt x="463562" y="1843283"/>
                  </a:cubicBezTo>
                  <a:cubicBezTo>
                    <a:pt x="402723" y="1782444"/>
                    <a:pt x="446697" y="1634070"/>
                    <a:pt x="561464" y="1474708"/>
                  </a:cubicBezTo>
                  <a:lnTo>
                    <a:pt x="594525" y="1432682"/>
                  </a:lnTo>
                  <a:lnTo>
                    <a:pt x="540069" y="1434793"/>
                  </a:lnTo>
                  <a:cubicBezTo>
                    <a:pt x="241797" y="1434793"/>
                    <a:pt x="0" y="1341794"/>
                    <a:pt x="0" y="1227076"/>
                  </a:cubicBezTo>
                  <a:cubicBezTo>
                    <a:pt x="0" y="1141036"/>
                    <a:pt x="136011" y="1067214"/>
                    <a:pt x="329850" y="1035681"/>
                  </a:cubicBezTo>
                  <a:lnTo>
                    <a:pt x="382951" y="1029341"/>
                  </a:lnTo>
                  <a:lnTo>
                    <a:pt x="342950" y="992327"/>
                  </a:lnTo>
                  <a:cubicBezTo>
                    <a:pt x="132044" y="781420"/>
                    <a:pt x="26828" y="544687"/>
                    <a:pt x="107946" y="463570"/>
                  </a:cubicBezTo>
                  <a:cubicBezTo>
                    <a:pt x="168785" y="402731"/>
                    <a:pt x="317156" y="446705"/>
                    <a:pt x="476517" y="561471"/>
                  </a:cubicBezTo>
                  <a:lnTo>
                    <a:pt x="518543" y="594532"/>
                  </a:lnTo>
                  <a:lnTo>
                    <a:pt x="516431" y="540073"/>
                  </a:lnTo>
                  <a:cubicBezTo>
                    <a:pt x="516431" y="279083"/>
                    <a:pt x="587634" y="61332"/>
                    <a:pt x="682289" y="10972"/>
                  </a:cubicBezTo>
                  <a:cubicBezTo>
                    <a:pt x="695812" y="3778"/>
                    <a:pt x="709812" y="0"/>
                    <a:pt x="724152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89" name="フリーフォーム: 図形 288">
              <a:extLst>
                <a:ext uri="{FF2B5EF4-FFF2-40B4-BE49-F238E27FC236}">
                  <a16:creationId xmlns:a16="http://schemas.microsoft.com/office/drawing/2014/main" id="{5D1FE963-E724-0F80-C4C2-1A6ADB0BDCFA}"/>
                </a:ext>
              </a:extLst>
            </p:cNvPr>
            <p:cNvSpPr/>
            <p:nvPr/>
          </p:nvSpPr>
          <p:spPr bwMode="auto">
            <a:xfrm>
              <a:off x="6371172" y="165100"/>
              <a:ext cx="254000" cy="254001"/>
            </a:xfrm>
            <a:custGeom>
              <a:avLst/>
              <a:gdLst>
                <a:gd name="connsiteX0" fmla="*/ 724152 w 1951220"/>
                <a:gd name="connsiteY0" fmla="*/ 0 h 1951229"/>
                <a:gd name="connsiteX1" fmla="*/ 915550 w 1951220"/>
                <a:gd name="connsiteY1" fmla="*/ 329852 h 1951229"/>
                <a:gd name="connsiteX2" fmla="*/ 921889 w 1951220"/>
                <a:gd name="connsiteY2" fmla="*/ 382948 h 1951229"/>
                <a:gd name="connsiteX3" fmla="*/ 958899 w 1951220"/>
                <a:gd name="connsiteY3" fmla="*/ 342952 h 1951229"/>
                <a:gd name="connsiteX4" fmla="*/ 1487662 w 1951220"/>
                <a:gd name="connsiteY4" fmla="*/ 107946 h 1951229"/>
                <a:gd name="connsiteX5" fmla="*/ 1389760 w 1951220"/>
                <a:gd name="connsiteY5" fmla="*/ 476521 h 1951229"/>
                <a:gd name="connsiteX6" fmla="*/ 1356266 w 1951220"/>
                <a:gd name="connsiteY6" fmla="*/ 519097 h 1951229"/>
                <a:gd name="connsiteX7" fmla="*/ 1411152 w 1951220"/>
                <a:gd name="connsiteY7" fmla="*/ 516438 h 1951229"/>
                <a:gd name="connsiteX8" fmla="*/ 1951220 w 1951220"/>
                <a:gd name="connsiteY8" fmla="*/ 724156 h 1951229"/>
                <a:gd name="connsiteX9" fmla="*/ 1621371 w 1951220"/>
                <a:gd name="connsiteY9" fmla="*/ 915550 h 1951229"/>
                <a:gd name="connsiteX10" fmla="*/ 1568270 w 1951220"/>
                <a:gd name="connsiteY10" fmla="*/ 921890 h 1951229"/>
                <a:gd name="connsiteX11" fmla="*/ 1608270 w 1951220"/>
                <a:gd name="connsiteY11" fmla="*/ 958904 h 1951229"/>
                <a:gd name="connsiteX12" fmla="*/ 1843274 w 1951220"/>
                <a:gd name="connsiteY12" fmla="*/ 1487662 h 1951229"/>
                <a:gd name="connsiteX13" fmla="*/ 1474704 w 1951220"/>
                <a:gd name="connsiteY13" fmla="*/ 1389760 h 1951229"/>
                <a:gd name="connsiteX14" fmla="*/ 1432682 w 1951220"/>
                <a:gd name="connsiteY14" fmla="*/ 1356702 h 1951229"/>
                <a:gd name="connsiteX15" fmla="*/ 1434793 w 1951220"/>
                <a:gd name="connsiteY15" fmla="*/ 1411156 h 1951229"/>
                <a:gd name="connsiteX16" fmla="*/ 1227072 w 1951220"/>
                <a:gd name="connsiteY16" fmla="*/ 1951229 h 1951229"/>
                <a:gd name="connsiteX17" fmla="*/ 1035675 w 1951220"/>
                <a:gd name="connsiteY17" fmla="*/ 1621376 h 1951229"/>
                <a:gd name="connsiteX18" fmla="*/ 1029336 w 1951220"/>
                <a:gd name="connsiteY18" fmla="*/ 1568281 h 1951229"/>
                <a:gd name="connsiteX19" fmla="*/ 992326 w 1951220"/>
                <a:gd name="connsiteY19" fmla="*/ 1608277 h 1951229"/>
                <a:gd name="connsiteX20" fmla="*/ 463562 w 1951220"/>
                <a:gd name="connsiteY20" fmla="*/ 1843283 h 1951229"/>
                <a:gd name="connsiteX21" fmla="*/ 561464 w 1951220"/>
                <a:gd name="connsiteY21" fmla="*/ 1474708 h 1951229"/>
                <a:gd name="connsiteX22" fmla="*/ 594525 w 1951220"/>
                <a:gd name="connsiteY22" fmla="*/ 1432682 h 1951229"/>
                <a:gd name="connsiteX23" fmla="*/ 540069 w 1951220"/>
                <a:gd name="connsiteY23" fmla="*/ 1434793 h 1951229"/>
                <a:gd name="connsiteX24" fmla="*/ 0 w 1951220"/>
                <a:gd name="connsiteY24" fmla="*/ 1227076 h 1951229"/>
                <a:gd name="connsiteX25" fmla="*/ 329850 w 1951220"/>
                <a:gd name="connsiteY25" fmla="*/ 1035681 h 1951229"/>
                <a:gd name="connsiteX26" fmla="*/ 382951 w 1951220"/>
                <a:gd name="connsiteY26" fmla="*/ 1029341 h 1951229"/>
                <a:gd name="connsiteX27" fmla="*/ 342950 w 1951220"/>
                <a:gd name="connsiteY27" fmla="*/ 992327 h 1951229"/>
                <a:gd name="connsiteX28" fmla="*/ 107946 w 1951220"/>
                <a:gd name="connsiteY28" fmla="*/ 463570 h 1951229"/>
                <a:gd name="connsiteX29" fmla="*/ 476517 w 1951220"/>
                <a:gd name="connsiteY29" fmla="*/ 561471 h 1951229"/>
                <a:gd name="connsiteX30" fmla="*/ 518543 w 1951220"/>
                <a:gd name="connsiteY30" fmla="*/ 594532 h 1951229"/>
                <a:gd name="connsiteX31" fmla="*/ 516431 w 1951220"/>
                <a:gd name="connsiteY31" fmla="*/ 540073 h 1951229"/>
                <a:gd name="connsiteX32" fmla="*/ 682289 w 1951220"/>
                <a:gd name="connsiteY32" fmla="*/ 10972 h 1951229"/>
                <a:gd name="connsiteX33" fmla="*/ 724152 w 1951220"/>
                <a:gd name="connsiteY33" fmla="*/ 0 h 1951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951220" h="1951229">
                  <a:moveTo>
                    <a:pt x="724152" y="0"/>
                  </a:moveTo>
                  <a:cubicBezTo>
                    <a:pt x="810193" y="0"/>
                    <a:pt x="884016" y="136012"/>
                    <a:pt x="915550" y="329852"/>
                  </a:cubicBezTo>
                  <a:lnTo>
                    <a:pt x="921889" y="382948"/>
                  </a:lnTo>
                  <a:lnTo>
                    <a:pt x="958899" y="342952"/>
                  </a:lnTo>
                  <a:cubicBezTo>
                    <a:pt x="1169808" y="132043"/>
                    <a:pt x="1406543" y="26828"/>
                    <a:pt x="1487662" y="107946"/>
                  </a:cubicBezTo>
                  <a:cubicBezTo>
                    <a:pt x="1548501" y="168785"/>
                    <a:pt x="1504527" y="317159"/>
                    <a:pt x="1389760" y="476521"/>
                  </a:cubicBezTo>
                  <a:lnTo>
                    <a:pt x="1356266" y="519097"/>
                  </a:lnTo>
                  <a:lnTo>
                    <a:pt x="1411152" y="516438"/>
                  </a:lnTo>
                  <a:cubicBezTo>
                    <a:pt x="1709424" y="516438"/>
                    <a:pt x="1951221" y="609437"/>
                    <a:pt x="1951220" y="724156"/>
                  </a:cubicBezTo>
                  <a:cubicBezTo>
                    <a:pt x="1951221" y="810195"/>
                    <a:pt x="1815210" y="884017"/>
                    <a:pt x="1621371" y="915550"/>
                  </a:cubicBezTo>
                  <a:lnTo>
                    <a:pt x="1568270" y="921890"/>
                  </a:lnTo>
                  <a:lnTo>
                    <a:pt x="1608270" y="958904"/>
                  </a:lnTo>
                  <a:cubicBezTo>
                    <a:pt x="1819176" y="1169811"/>
                    <a:pt x="1924392" y="1406544"/>
                    <a:pt x="1843274" y="1487662"/>
                  </a:cubicBezTo>
                  <a:cubicBezTo>
                    <a:pt x="1782436" y="1548500"/>
                    <a:pt x="1634064" y="1504525"/>
                    <a:pt x="1474704" y="1389760"/>
                  </a:cubicBezTo>
                  <a:lnTo>
                    <a:pt x="1432682" y="1356702"/>
                  </a:lnTo>
                  <a:lnTo>
                    <a:pt x="1434793" y="1411156"/>
                  </a:lnTo>
                  <a:cubicBezTo>
                    <a:pt x="1434793" y="1709430"/>
                    <a:pt x="1341793" y="1951229"/>
                    <a:pt x="1227072" y="1951229"/>
                  </a:cubicBezTo>
                  <a:cubicBezTo>
                    <a:pt x="1141031" y="1951229"/>
                    <a:pt x="1067208" y="1815217"/>
                    <a:pt x="1035675" y="1621376"/>
                  </a:cubicBezTo>
                  <a:lnTo>
                    <a:pt x="1029336" y="1568281"/>
                  </a:lnTo>
                  <a:lnTo>
                    <a:pt x="992326" y="1608277"/>
                  </a:lnTo>
                  <a:cubicBezTo>
                    <a:pt x="781416" y="1819186"/>
                    <a:pt x="544681" y="1924401"/>
                    <a:pt x="463562" y="1843283"/>
                  </a:cubicBezTo>
                  <a:cubicBezTo>
                    <a:pt x="402723" y="1782444"/>
                    <a:pt x="446697" y="1634070"/>
                    <a:pt x="561464" y="1474708"/>
                  </a:cubicBezTo>
                  <a:lnTo>
                    <a:pt x="594525" y="1432682"/>
                  </a:lnTo>
                  <a:lnTo>
                    <a:pt x="540069" y="1434793"/>
                  </a:lnTo>
                  <a:cubicBezTo>
                    <a:pt x="241797" y="1434793"/>
                    <a:pt x="0" y="1341794"/>
                    <a:pt x="0" y="1227076"/>
                  </a:cubicBezTo>
                  <a:cubicBezTo>
                    <a:pt x="0" y="1141036"/>
                    <a:pt x="136011" y="1067214"/>
                    <a:pt x="329850" y="1035681"/>
                  </a:cubicBezTo>
                  <a:lnTo>
                    <a:pt x="382951" y="1029341"/>
                  </a:lnTo>
                  <a:lnTo>
                    <a:pt x="342950" y="992327"/>
                  </a:lnTo>
                  <a:cubicBezTo>
                    <a:pt x="132044" y="781420"/>
                    <a:pt x="26828" y="544687"/>
                    <a:pt x="107946" y="463570"/>
                  </a:cubicBezTo>
                  <a:cubicBezTo>
                    <a:pt x="168785" y="402731"/>
                    <a:pt x="317156" y="446705"/>
                    <a:pt x="476517" y="561471"/>
                  </a:cubicBezTo>
                  <a:lnTo>
                    <a:pt x="518543" y="594532"/>
                  </a:lnTo>
                  <a:lnTo>
                    <a:pt x="516431" y="540073"/>
                  </a:lnTo>
                  <a:cubicBezTo>
                    <a:pt x="516431" y="279083"/>
                    <a:pt x="587634" y="61332"/>
                    <a:pt x="682289" y="10972"/>
                  </a:cubicBezTo>
                  <a:cubicBezTo>
                    <a:pt x="695812" y="3778"/>
                    <a:pt x="709812" y="0"/>
                    <a:pt x="724152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90" name="フリーフォーム: 図形 289">
              <a:extLst>
                <a:ext uri="{FF2B5EF4-FFF2-40B4-BE49-F238E27FC236}">
                  <a16:creationId xmlns:a16="http://schemas.microsoft.com/office/drawing/2014/main" id="{C41210FE-75C3-CC60-EDE2-A48E761D2217}"/>
                </a:ext>
              </a:extLst>
            </p:cNvPr>
            <p:cNvSpPr/>
            <p:nvPr/>
          </p:nvSpPr>
          <p:spPr bwMode="auto">
            <a:xfrm>
              <a:off x="6718776" y="165100"/>
              <a:ext cx="254000" cy="254001"/>
            </a:xfrm>
            <a:custGeom>
              <a:avLst/>
              <a:gdLst>
                <a:gd name="connsiteX0" fmla="*/ 724152 w 1951220"/>
                <a:gd name="connsiteY0" fmla="*/ 0 h 1951229"/>
                <a:gd name="connsiteX1" fmla="*/ 915550 w 1951220"/>
                <a:gd name="connsiteY1" fmla="*/ 329852 h 1951229"/>
                <a:gd name="connsiteX2" fmla="*/ 921889 w 1951220"/>
                <a:gd name="connsiteY2" fmla="*/ 382948 h 1951229"/>
                <a:gd name="connsiteX3" fmla="*/ 958899 w 1951220"/>
                <a:gd name="connsiteY3" fmla="*/ 342952 h 1951229"/>
                <a:gd name="connsiteX4" fmla="*/ 1487662 w 1951220"/>
                <a:gd name="connsiteY4" fmla="*/ 107946 h 1951229"/>
                <a:gd name="connsiteX5" fmla="*/ 1389760 w 1951220"/>
                <a:gd name="connsiteY5" fmla="*/ 476521 h 1951229"/>
                <a:gd name="connsiteX6" fmla="*/ 1356266 w 1951220"/>
                <a:gd name="connsiteY6" fmla="*/ 519097 h 1951229"/>
                <a:gd name="connsiteX7" fmla="*/ 1411152 w 1951220"/>
                <a:gd name="connsiteY7" fmla="*/ 516438 h 1951229"/>
                <a:gd name="connsiteX8" fmla="*/ 1951220 w 1951220"/>
                <a:gd name="connsiteY8" fmla="*/ 724156 h 1951229"/>
                <a:gd name="connsiteX9" fmla="*/ 1621371 w 1951220"/>
                <a:gd name="connsiteY9" fmla="*/ 915550 h 1951229"/>
                <a:gd name="connsiteX10" fmla="*/ 1568270 w 1951220"/>
                <a:gd name="connsiteY10" fmla="*/ 921890 h 1951229"/>
                <a:gd name="connsiteX11" fmla="*/ 1608270 w 1951220"/>
                <a:gd name="connsiteY11" fmla="*/ 958904 h 1951229"/>
                <a:gd name="connsiteX12" fmla="*/ 1843274 w 1951220"/>
                <a:gd name="connsiteY12" fmla="*/ 1487662 h 1951229"/>
                <a:gd name="connsiteX13" fmla="*/ 1474704 w 1951220"/>
                <a:gd name="connsiteY13" fmla="*/ 1389760 h 1951229"/>
                <a:gd name="connsiteX14" fmla="*/ 1432682 w 1951220"/>
                <a:gd name="connsiteY14" fmla="*/ 1356702 h 1951229"/>
                <a:gd name="connsiteX15" fmla="*/ 1434793 w 1951220"/>
                <a:gd name="connsiteY15" fmla="*/ 1411156 h 1951229"/>
                <a:gd name="connsiteX16" fmla="*/ 1227072 w 1951220"/>
                <a:gd name="connsiteY16" fmla="*/ 1951229 h 1951229"/>
                <a:gd name="connsiteX17" fmla="*/ 1035675 w 1951220"/>
                <a:gd name="connsiteY17" fmla="*/ 1621376 h 1951229"/>
                <a:gd name="connsiteX18" fmla="*/ 1029336 w 1951220"/>
                <a:gd name="connsiteY18" fmla="*/ 1568281 h 1951229"/>
                <a:gd name="connsiteX19" fmla="*/ 992326 w 1951220"/>
                <a:gd name="connsiteY19" fmla="*/ 1608277 h 1951229"/>
                <a:gd name="connsiteX20" fmla="*/ 463562 w 1951220"/>
                <a:gd name="connsiteY20" fmla="*/ 1843283 h 1951229"/>
                <a:gd name="connsiteX21" fmla="*/ 561464 w 1951220"/>
                <a:gd name="connsiteY21" fmla="*/ 1474708 h 1951229"/>
                <a:gd name="connsiteX22" fmla="*/ 594525 w 1951220"/>
                <a:gd name="connsiteY22" fmla="*/ 1432682 h 1951229"/>
                <a:gd name="connsiteX23" fmla="*/ 540069 w 1951220"/>
                <a:gd name="connsiteY23" fmla="*/ 1434793 h 1951229"/>
                <a:gd name="connsiteX24" fmla="*/ 0 w 1951220"/>
                <a:gd name="connsiteY24" fmla="*/ 1227076 h 1951229"/>
                <a:gd name="connsiteX25" fmla="*/ 329850 w 1951220"/>
                <a:gd name="connsiteY25" fmla="*/ 1035681 h 1951229"/>
                <a:gd name="connsiteX26" fmla="*/ 382951 w 1951220"/>
                <a:gd name="connsiteY26" fmla="*/ 1029341 h 1951229"/>
                <a:gd name="connsiteX27" fmla="*/ 342950 w 1951220"/>
                <a:gd name="connsiteY27" fmla="*/ 992327 h 1951229"/>
                <a:gd name="connsiteX28" fmla="*/ 107946 w 1951220"/>
                <a:gd name="connsiteY28" fmla="*/ 463570 h 1951229"/>
                <a:gd name="connsiteX29" fmla="*/ 476517 w 1951220"/>
                <a:gd name="connsiteY29" fmla="*/ 561471 h 1951229"/>
                <a:gd name="connsiteX30" fmla="*/ 518543 w 1951220"/>
                <a:gd name="connsiteY30" fmla="*/ 594532 h 1951229"/>
                <a:gd name="connsiteX31" fmla="*/ 516431 w 1951220"/>
                <a:gd name="connsiteY31" fmla="*/ 540073 h 1951229"/>
                <a:gd name="connsiteX32" fmla="*/ 682289 w 1951220"/>
                <a:gd name="connsiteY32" fmla="*/ 10972 h 1951229"/>
                <a:gd name="connsiteX33" fmla="*/ 724152 w 1951220"/>
                <a:gd name="connsiteY33" fmla="*/ 0 h 1951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951220" h="1951229">
                  <a:moveTo>
                    <a:pt x="724152" y="0"/>
                  </a:moveTo>
                  <a:cubicBezTo>
                    <a:pt x="810193" y="0"/>
                    <a:pt x="884016" y="136012"/>
                    <a:pt x="915550" y="329852"/>
                  </a:cubicBezTo>
                  <a:lnTo>
                    <a:pt x="921889" y="382948"/>
                  </a:lnTo>
                  <a:lnTo>
                    <a:pt x="958899" y="342952"/>
                  </a:lnTo>
                  <a:cubicBezTo>
                    <a:pt x="1169808" y="132043"/>
                    <a:pt x="1406543" y="26828"/>
                    <a:pt x="1487662" y="107946"/>
                  </a:cubicBezTo>
                  <a:cubicBezTo>
                    <a:pt x="1548501" y="168785"/>
                    <a:pt x="1504527" y="317159"/>
                    <a:pt x="1389760" y="476521"/>
                  </a:cubicBezTo>
                  <a:lnTo>
                    <a:pt x="1356266" y="519097"/>
                  </a:lnTo>
                  <a:lnTo>
                    <a:pt x="1411152" y="516438"/>
                  </a:lnTo>
                  <a:cubicBezTo>
                    <a:pt x="1709424" y="516438"/>
                    <a:pt x="1951221" y="609437"/>
                    <a:pt x="1951220" y="724156"/>
                  </a:cubicBezTo>
                  <a:cubicBezTo>
                    <a:pt x="1951221" y="810195"/>
                    <a:pt x="1815210" y="884017"/>
                    <a:pt x="1621371" y="915550"/>
                  </a:cubicBezTo>
                  <a:lnTo>
                    <a:pt x="1568270" y="921890"/>
                  </a:lnTo>
                  <a:lnTo>
                    <a:pt x="1608270" y="958904"/>
                  </a:lnTo>
                  <a:cubicBezTo>
                    <a:pt x="1819176" y="1169811"/>
                    <a:pt x="1924392" y="1406544"/>
                    <a:pt x="1843274" y="1487662"/>
                  </a:cubicBezTo>
                  <a:cubicBezTo>
                    <a:pt x="1782436" y="1548500"/>
                    <a:pt x="1634064" y="1504525"/>
                    <a:pt x="1474704" y="1389760"/>
                  </a:cubicBezTo>
                  <a:lnTo>
                    <a:pt x="1432682" y="1356702"/>
                  </a:lnTo>
                  <a:lnTo>
                    <a:pt x="1434793" y="1411156"/>
                  </a:lnTo>
                  <a:cubicBezTo>
                    <a:pt x="1434793" y="1709430"/>
                    <a:pt x="1341793" y="1951229"/>
                    <a:pt x="1227072" y="1951229"/>
                  </a:cubicBezTo>
                  <a:cubicBezTo>
                    <a:pt x="1141031" y="1951229"/>
                    <a:pt x="1067208" y="1815217"/>
                    <a:pt x="1035675" y="1621376"/>
                  </a:cubicBezTo>
                  <a:lnTo>
                    <a:pt x="1029336" y="1568281"/>
                  </a:lnTo>
                  <a:lnTo>
                    <a:pt x="992326" y="1608277"/>
                  </a:lnTo>
                  <a:cubicBezTo>
                    <a:pt x="781416" y="1819186"/>
                    <a:pt x="544681" y="1924401"/>
                    <a:pt x="463562" y="1843283"/>
                  </a:cubicBezTo>
                  <a:cubicBezTo>
                    <a:pt x="402723" y="1782444"/>
                    <a:pt x="446697" y="1634070"/>
                    <a:pt x="561464" y="1474708"/>
                  </a:cubicBezTo>
                  <a:lnTo>
                    <a:pt x="594525" y="1432682"/>
                  </a:lnTo>
                  <a:lnTo>
                    <a:pt x="540069" y="1434793"/>
                  </a:lnTo>
                  <a:cubicBezTo>
                    <a:pt x="241797" y="1434793"/>
                    <a:pt x="0" y="1341794"/>
                    <a:pt x="0" y="1227076"/>
                  </a:cubicBezTo>
                  <a:cubicBezTo>
                    <a:pt x="0" y="1141036"/>
                    <a:pt x="136011" y="1067214"/>
                    <a:pt x="329850" y="1035681"/>
                  </a:cubicBezTo>
                  <a:lnTo>
                    <a:pt x="382951" y="1029341"/>
                  </a:lnTo>
                  <a:lnTo>
                    <a:pt x="342950" y="992327"/>
                  </a:lnTo>
                  <a:cubicBezTo>
                    <a:pt x="132044" y="781420"/>
                    <a:pt x="26828" y="544687"/>
                    <a:pt x="107946" y="463570"/>
                  </a:cubicBezTo>
                  <a:cubicBezTo>
                    <a:pt x="168785" y="402731"/>
                    <a:pt x="317156" y="446705"/>
                    <a:pt x="476517" y="561471"/>
                  </a:cubicBezTo>
                  <a:lnTo>
                    <a:pt x="518543" y="594532"/>
                  </a:lnTo>
                  <a:lnTo>
                    <a:pt x="516431" y="540073"/>
                  </a:lnTo>
                  <a:cubicBezTo>
                    <a:pt x="516431" y="279083"/>
                    <a:pt x="587634" y="61332"/>
                    <a:pt x="682289" y="10972"/>
                  </a:cubicBezTo>
                  <a:cubicBezTo>
                    <a:pt x="695812" y="3778"/>
                    <a:pt x="709812" y="0"/>
                    <a:pt x="724152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91" name="フリーフォーム: 図形 290">
              <a:extLst>
                <a:ext uri="{FF2B5EF4-FFF2-40B4-BE49-F238E27FC236}">
                  <a16:creationId xmlns:a16="http://schemas.microsoft.com/office/drawing/2014/main" id="{7B597B88-E236-48E8-73FA-AF4AC63CC779}"/>
                </a:ext>
              </a:extLst>
            </p:cNvPr>
            <p:cNvSpPr/>
            <p:nvPr/>
          </p:nvSpPr>
          <p:spPr bwMode="auto">
            <a:xfrm>
              <a:off x="7066380" y="165100"/>
              <a:ext cx="254000" cy="254001"/>
            </a:xfrm>
            <a:custGeom>
              <a:avLst/>
              <a:gdLst>
                <a:gd name="connsiteX0" fmla="*/ 724152 w 1951220"/>
                <a:gd name="connsiteY0" fmla="*/ 0 h 1951229"/>
                <a:gd name="connsiteX1" fmla="*/ 915550 w 1951220"/>
                <a:gd name="connsiteY1" fmla="*/ 329852 h 1951229"/>
                <a:gd name="connsiteX2" fmla="*/ 921889 w 1951220"/>
                <a:gd name="connsiteY2" fmla="*/ 382948 h 1951229"/>
                <a:gd name="connsiteX3" fmla="*/ 958899 w 1951220"/>
                <a:gd name="connsiteY3" fmla="*/ 342952 h 1951229"/>
                <a:gd name="connsiteX4" fmla="*/ 1487662 w 1951220"/>
                <a:gd name="connsiteY4" fmla="*/ 107946 h 1951229"/>
                <a:gd name="connsiteX5" fmla="*/ 1389760 w 1951220"/>
                <a:gd name="connsiteY5" fmla="*/ 476521 h 1951229"/>
                <a:gd name="connsiteX6" fmla="*/ 1356266 w 1951220"/>
                <a:gd name="connsiteY6" fmla="*/ 519097 h 1951229"/>
                <a:gd name="connsiteX7" fmla="*/ 1411152 w 1951220"/>
                <a:gd name="connsiteY7" fmla="*/ 516438 h 1951229"/>
                <a:gd name="connsiteX8" fmla="*/ 1951220 w 1951220"/>
                <a:gd name="connsiteY8" fmla="*/ 724156 h 1951229"/>
                <a:gd name="connsiteX9" fmla="*/ 1621371 w 1951220"/>
                <a:gd name="connsiteY9" fmla="*/ 915550 h 1951229"/>
                <a:gd name="connsiteX10" fmla="*/ 1568270 w 1951220"/>
                <a:gd name="connsiteY10" fmla="*/ 921890 h 1951229"/>
                <a:gd name="connsiteX11" fmla="*/ 1608270 w 1951220"/>
                <a:gd name="connsiteY11" fmla="*/ 958904 h 1951229"/>
                <a:gd name="connsiteX12" fmla="*/ 1843274 w 1951220"/>
                <a:gd name="connsiteY12" fmla="*/ 1487662 h 1951229"/>
                <a:gd name="connsiteX13" fmla="*/ 1474704 w 1951220"/>
                <a:gd name="connsiteY13" fmla="*/ 1389760 h 1951229"/>
                <a:gd name="connsiteX14" fmla="*/ 1432682 w 1951220"/>
                <a:gd name="connsiteY14" fmla="*/ 1356702 h 1951229"/>
                <a:gd name="connsiteX15" fmla="*/ 1434793 w 1951220"/>
                <a:gd name="connsiteY15" fmla="*/ 1411156 h 1951229"/>
                <a:gd name="connsiteX16" fmla="*/ 1227072 w 1951220"/>
                <a:gd name="connsiteY16" fmla="*/ 1951229 h 1951229"/>
                <a:gd name="connsiteX17" fmla="*/ 1035675 w 1951220"/>
                <a:gd name="connsiteY17" fmla="*/ 1621376 h 1951229"/>
                <a:gd name="connsiteX18" fmla="*/ 1029336 w 1951220"/>
                <a:gd name="connsiteY18" fmla="*/ 1568281 h 1951229"/>
                <a:gd name="connsiteX19" fmla="*/ 992326 w 1951220"/>
                <a:gd name="connsiteY19" fmla="*/ 1608277 h 1951229"/>
                <a:gd name="connsiteX20" fmla="*/ 463562 w 1951220"/>
                <a:gd name="connsiteY20" fmla="*/ 1843283 h 1951229"/>
                <a:gd name="connsiteX21" fmla="*/ 561464 w 1951220"/>
                <a:gd name="connsiteY21" fmla="*/ 1474708 h 1951229"/>
                <a:gd name="connsiteX22" fmla="*/ 594525 w 1951220"/>
                <a:gd name="connsiteY22" fmla="*/ 1432682 h 1951229"/>
                <a:gd name="connsiteX23" fmla="*/ 540069 w 1951220"/>
                <a:gd name="connsiteY23" fmla="*/ 1434793 h 1951229"/>
                <a:gd name="connsiteX24" fmla="*/ 0 w 1951220"/>
                <a:gd name="connsiteY24" fmla="*/ 1227076 h 1951229"/>
                <a:gd name="connsiteX25" fmla="*/ 329850 w 1951220"/>
                <a:gd name="connsiteY25" fmla="*/ 1035681 h 1951229"/>
                <a:gd name="connsiteX26" fmla="*/ 382951 w 1951220"/>
                <a:gd name="connsiteY26" fmla="*/ 1029341 h 1951229"/>
                <a:gd name="connsiteX27" fmla="*/ 342950 w 1951220"/>
                <a:gd name="connsiteY27" fmla="*/ 992327 h 1951229"/>
                <a:gd name="connsiteX28" fmla="*/ 107946 w 1951220"/>
                <a:gd name="connsiteY28" fmla="*/ 463570 h 1951229"/>
                <a:gd name="connsiteX29" fmla="*/ 476517 w 1951220"/>
                <a:gd name="connsiteY29" fmla="*/ 561471 h 1951229"/>
                <a:gd name="connsiteX30" fmla="*/ 518543 w 1951220"/>
                <a:gd name="connsiteY30" fmla="*/ 594532 h 1951229"/>
                <a:gd name="connsiteX31" fmla="*/ 516431 w 1951220"/>
                <a:gd name="connsiteY31" fmla="*/ 540073 h 1951229"/>
                <a:gd name="connsiteX32" fmla="*/ 682289 w 1951220"/>
                <a:gd name="connsiteY32" fmla="*/ 10972 h 1951229"/>
                <a:gd name="connsiteX33" fmla="*/ 724152 w 1951220"/>
                <a:gd name="connsiteY33" fmla="*/ 0 h 1951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951220" h="1951229">
                  <a:moveTo>
                    <a:pt x="724152" y="0"/>
                  </a:moveTo>
                  <a:cubicBezTo>
                    <a:pt x="810193" y="0"/>
                    <a:pt x="884016" y="136012"/>
                    <a:pt x="915550" y="329852"/>
                  </a:cubicBezTo>
                  <a:lnTo>
                    <a:pt x="921889" y="382948"/>
                  </a:lnTo>
                  <a:lnTo>
                    <a:pt x="958899" y="342952"/>
                  </a:lnTo>
                  <a:cubicBezTo>
                    <a:pt x="1169808" y="132043"/>
                    <a:pt x="1406543" y="26828"/>
                    <a:pt x="1487662" y="107946"/>
                  </a:cubicBezTo>
                  <a:cubicBezTo>
                    <a:pt x="1548501" y="168785"/>
                    <a:pt x="1504527" y="317159"/>
                    <a:pt x="1389760" y="476521"/>
                  </a:cubicBezTo>
                  <a:lnTo>
                    <a:pt x="1356266" y="519097"/>
                  </a:lnTo>
                  <a:lnTo>
                    <a:pt x="1411152" y="516438"/>
                  </a:lnTo>
                  <a:cubicBezTo>
                    <a:pt x="1709424" y="516438"/>
                    <a:pt x="1951221" y="609437"/>
                    <a:pt x="1951220" y="724156"/>
                  </a:cubicBezTo>
                  <a:cubicBezTo>
                    <a:pt x="1951221" y="810195"/>
                    <a:pt x="1815210" y="884017"/>
                    <a:pt x="1621371" y="915550"/>
                  </a:cubicBezTo>
                  <a:lnTo>
                    <a:pt x="1568270" y="921890"/>
                  </a:lnTo>
                  <a:lnTo>
                    <a:pt x="1608270" y="958904"/>
                  </a:lnTo>
                  <a:cubicBezTo>
                    <a:pt x="1819176" y="1169811"/>
                    <a:pt x="1924392" y="1406544"/>
                    <a:pt x="1843274" y="1487662"/>
                  </a:cubicBezTo>
                  <a:cubicBezTo>
                    <a:pt x="1782436" y="1548500"/>
                    <a:pt x="1634064" y="1504525"/>
                    <a:pt x="1474704" y="1389760"/>
                  </a:cubicBezTo>
                  <a:lnTo>
                    <a:pt x="1432682" y="1356702"/>
                  </a:lnTo>
                  <a:lnTo>
                    <a:pt x="1434793" y="1411156"/>
                  </a:lnTo>
                  <a:cubicBezTo>
                    <a:pt x="1434793" y="1709430"/>
                    <a:pt x="1341793" y="1951229"/>
                    <a:pt x="1227072" y="1951229"/>
                  </a:cubicBezTo>
                  <a:cubicBezTo>
                    <a:pt x="1141031" y="1951229"/>
                    <a:pt x="1067208" y="1815217"/>
                    <a:pt x="1035675" y="1621376"/>
                  </a:cubicBezTo>
                  <a:lnTo>
                    <a:pt x="1029336" y="1568281"/>
                  </a:lnTo>
                  <a:lnTo>
                    <a:pt x="992326" y="1608277"/>
                  </a:lnTo>
                  <a:cubicBezTo>
                    <a:pt x="781416" y="1819186"/>
                    <a:pt x="544681" y="1924401"/>
                    <a:pt x="463562" y="1843283"/>
                  </a:cubicBezTo>
                  <a:cubicBezTo>
                    <a:pt x="402723" y="1782444"/>
                    <a:pt x="446697" y="1634070"/>
                    <a:pt x="561464" y="1474708"/>
                  </a:cubicBezTo>
                  <a:lnTo>
                    <a:pt x="594525" y="1432682"/>
                  </a:lnTo>
                  <a:lnTo>
                    <a:pt x="540069" y="1434793"/>
                  </a:lnTo>
                  <a:cubicBezTo>
                    <a:pt x="241797" y="1434793"/>
                    <a:pt x="0" y="1341794"/>
                    <a:pt x="0" y="1227076"/>
                  </a:cubicBezTo>
                  <a:cubicBezTo>
                    <a:pt x="0" y="1141036"/>
                    <a:pt x="136011" y="1067214"/>
                    <a:pt x="329850" y="1035681"/>
                  </a:cubicBezTo>
                  <a:lnTo>
                    <a:pt x="382951" y="1029341"/>
                  </a:lnTo>
                  <a:lnTo>
                    <a:pt x="342950" y="992327"/>
                  </a:lnTo>
                  <a:cubicBezTo>
                    <a:pt x="132044" y="781420"/>
                    <a:pt x="26828" y="544687"/>
                    <a:pt x="107946" y="463570"/>
                  </a:cubicBezTo>
                  <a:cubicBezTo>
                    <a:pt x="168785" y="402731"/>
                    <a:pt x="317156" y="446705"/>
                    <a:pt x="476517" y="561471"/>
                  </a:cubicBezTo>
                  <a:lnTo>
                    <a:pt x="518543" y="594532"/>
                  </a:lnTo>
                  <a:lnTo>
                    <a:pt x="516431" y="540073"/>
                  </a:lnTo>
                  <a:cubicBezTo>
                    <a:pt x="516431" y="279083"/>
                    <a:pt x="587634" y="61332"/>
                    <a:pt x="682289" y="10972"/>
                  </a:cubicBezTo>
                  <a:cubicBezTo>
                    <a:pt x="695812" y="3778"/>
                    <a:pt x="709812" y="0"/>
                    <a:pt x="724152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92" name="フリーフォーム: 図形 291">
              <a:extLst>
                <a:ext uri="{FF2B5EF4-FFF2-40B4-BE49-F238E27FC236}">
                  <a16:creationId xmlns:a16="http://schemas.microsoft.com/office/drawing/2014/main" id="{6DAA4CC9-BF68-BAAE-DD86-0ED9580CC4BF}"/>
                </a:ext>
              </a:extLst>
            </p:cNvPr>
            <p:cNvSpPr/>
            <p:nvPr/>
          </p:nvSpPr>
          <p:spPr bwMode="auto">
            <a:xfrm>
              <a:off x="7413984" y="165100"/>
              <a:ext cx="254000" cy="254001"/>
            </a:xfrm>
            <a:custGeom>
              <a:avLst/>
              <a:gdLst>
                <a:gd name="connsiteX0" fmla="*/ 724152 w 1951220"/>
                <a:gd name="connsiteY0" fmla="*/ 0 h 1951229"/>
                <a:gd name="connsiteX1" fmla="*/ 915550 w 1951220"/>
                <a:gd name="connsiteY1" fmla="*/ 329852 h 1951229"/>
                <a:gd name="connsiteX2" fmla="*/ 921889 w 1951220"/>
                <a:gd name="connsiteY2" fmla="*/ 382948 h 1951229"/>
                <a:gd name="connsiteX3" fmla="*/ 958899 w 1951220"/>
                <a:gd name="connsiteY3" fmla="*/ 342952 h 1951229"/>
                <a:gd name="connsiteX4" fmla="*/ 1487662 w 1951220"/>
                <a:gd name="connsiteY4" fmla="*/ 107946 h 1951229"/>
                <a:gd name="connsiteX5" fmla="*/ 1389760 w 1951220"/>
                <a:gd name="connsiteY5" fmla="*/ 476521 h 1951229"/>
                <a:gd name="connsiteX6" fmla="*/ 1356266 w 1951220"/>
                <a:gd name="connsiteY6" fmla="*/ 519097 h 1951229"/>
                <a:gd name="connsiteX7" fmla="*/ 1411152 w 1951220"/>
                <a:gd name="connsiteY7" fmla="*/ 516438 h 1951229"/>
                <a:gd name="connsiteX8" fmla="*/ 1951220 w 1951220"/>
                <a:gd name="connsiteY8" fmla="*/ 724156 h 1951229"/>
                <a:gd name="connsiteX9" fmla="*/ 1621371 w 1951220"/>
                <a:gd name="connsiteY9" fmla="*/ 915550 h 1951229"/>
                <a:gd name="connsiteX10" fmla="*/ 1568270 w 1951220"/>
                <a:gd name="connsiteY10" fmla="*/ 921890 h 1951229"/>
                <a:gd name="connsiteX11" fmla="*/ 1608270 w 1951220"/>
                <a:gd name="connsiteY11" fmla="*/ 958904 h 1951229"/>
                <a:gd name="connsiteX12" fmla="*/ 1843274 w 1951220"/>
                <a:gd name="connsiteY12" fmla="*/ 1487662 h 1951229"/>
                <a:gd name="connsiteX13" fmla="*/ 1474704 w 1951220"/>
                <a:gd name="connsiteY13" fmla="*/ 1389760 h 1951229"/>
                <a:gd name="connsiteX14" fmla="*/ 1432682 w 1951220"/>
                <a:gd name="connsiteY14" fmla="*/ 1356702 h 1951229"/>
                <a:gd name="connsiteX15" fmla="*/ 1434793 w 1951220"/>
                <a:gd name="connsiteY15" fmla="*/ 1411156 h 1951229"/>
                <a:gd name="connsiteX16" fmla="*/ 1227072 w 1951220"/>
                <a:gd name="connsiteY16" fmla="*/ 1951229 h 1951229"/>
                <a:gd name="connsiteX17" fmla="*/ 1035675 w 1951220"/>
                <a:gd name="connsiteY17" fmla="*/ 1621376 h 1951229"/>
                <a:gd name="connsiteX18" fmla="*/ 1029336 w 1951220"/>
                <a:gd name="connsiteY18" fmla="*/ 1568281 h 1951229"/>
                <a:gd name="connsiteX19" fmla="*/ 992326 w 1951220"/>
                <a:gd name="connsiteY19" fmla="*/ 1608277 h 1951229"/>
                <a:gd name="connsiteX20" fmla="*/ 463562 w 1951220"/>
                <a:gd name="connsiteY20" fmla="*/ 1843283 h 1951229"/>
                <a:gd name="connsiteX21" fmla="*/ 561464 w 1951220"/>
                <a:gd name="connsiteY21" fmla="*/ 1474708 h 1951229"/>
                <a:gd name="connsiteX22" fmla="*/ 594525 w 1951220"/>
                <a:gd name="connsiteY22" fmla="*/ 1432682 h 1951229"/>
                <a:gd name="connsiteX23" fmla="*/ 540069 w 1951220"/>
                <a:gd name="connsiteY23" fmla="*/ 1434793 h 1951229"/>
                <a:gd name="connsiteX24" fmla="*/ 0 w 1951220"/>
                <a:gd name="connsiteY24" fmla="*/ 1227076 h 1951229"/>
                <a:gd name="connsiteX25" fmla="*/ 329850 w 1951220"/>
                <a:gd name="connsiteY25" fmla="*/ 1035681 h 1951229"/>
                <a:gd name="connsiteX26" fmla="*/ 382951 w 1951220"/>
                <a:gd name="connsiteY26" fmla="*/ 1029341 h 1951229"/>
                <a:gd name="connsiteX27" fmla="*/ 342950 w 1951220"/>
                <a:gd name="connsiteY27" fmla="*/ 992327 h 1951229"/>
                <a:gd name="connsiteX28" fmla="*/ 107946 w 1951220"/>
                <a:gd name="connsiteY28" fmla="*/ 463570 h 1951229"/>
                <a:gd name="connsiteX29" fmla="*/ 476517 w 1951220"/>
                <a:gd name="connsiteY29" fmla="*/ 561471 h 1951229"/>
                <a:gd name="connsiteX30" fmla="*/ 518543 w 1951220"/>
                <a:gd name="connsiteY30" fmla="*/ 594532 h 1951229"/>
                <a:gd name="connsiteX31" fmla="*/ 516431 w 1951220"/>
                <a:gd name="connsiteY31" fmla="*/ 540073 h 1951229"/>
                <a:gd name="connsiteX32" fmla="*/ 682289 w 1951220"/>
                <a:gd name="connsiteY32" fmla="*/ 10972 h 1951229"/>
                <a:gd name="connsiteX33" fmla="*/ 724152 w 1951220"/>
                <a:gd name="connsiteY33" fmla="*/ 0 h 1951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951220" h="1951229">
                  <a:moveTo>
                    <a:pt x="724152" y="0"/>
                  </a:moveTo>
                  <a:cubicBezTo>
                    <a:pt x="810193" y="0"/>
                    <a:pt x="884016" y="136012"/>
                    <a:pt x="915550" y="329852"/>
                  </a:cubicBezTo>
                  <a:lnTo>
                    <a:pt x="921889" y="382948"/>
                  </a:lnTo>
                  <a:lnTo>
                    <a:pt x="958899" y="342952"/>
                  </a:lnTo>
                  <a:cubicBezTo>
                    <a:pt x="1169808" y="132043"/>
                    <a:pt x="1406543" y="26828"/>
                    <a:pt x="1487662" y="107946"/>
                  </a:cubicBezTo>
                  <a:cubicBezTo>
                    <a:pt x="1548501" y="168785"/>
                    <a:pt x="1504527" y="317159"/>
                    <a:pt x="1389760" y="476521"/>
                  </a:cubicBezTo>
                  <a:lnTo>
                    <a:pt x="1356266" y="519097"/>
                  </a:lnTo>
                  <a:lnTo>
                    <a:pt x="1411152" y="516438"/>
                  </a:lnTo>
                  <a:cubicBezTo>
                    <a:pt x="1709424" y="516438"/>
                    <a:pt x="1951221" y="609437"/>
                    <a:pt x="1951220" y="724156"/>
                  </a:cubicBezTo>
                  <a:cubicBezTo>
                    <a:pt x="1951221" y="810195"/>
                    <a:pt x="1815210" y="884017"/>
                    <a:pt x="1621371" y="915550"/>
                  </a:cubicBezTo>
                  <a:lnTo>
                    <a:pt x="1568270" y="921890"/>
                  </a:lnTo>
                  <a:lnTo>
                    <a:pt x="1608270" y="958904"/>
                  </a:lnTo>
                  <a:cubicBezTo>
                    <a:pt x="1819176" y="1169811"/>
                    <a:pt x="1924392" y="1406544"/>
                    <a:pt x="1843274" y="1487662"/>
                  </a:cubicBezTo>
                  <a:cubicBezTo>
                    <a:pt x="1782436" y="1548500"/>
                    <a:pt x="1634064" y="1504525"/>
                    <a:pt x="1474704" y="1389760"/>
                  </a:cubicBezTo>
                  <a:lnTo>
                    <a:pt x="1432682" y="1356702"/>
                  </a:lnTo>
                  <a:lnTo>
                    <a:pt x="1434793" y="1411156"/>
                  </a:lnTo>
                  <a:cubicBezTo>
                    <a:pt x="1434793" y="1709430"/>
                    <a:pt x="1341793" y="1951229"/>
                    <a:pt x="1227072" y="1951229"/>
                  </a:cubicBezTo>
                  <a:cubicBezTo>
                    <a:pt x="1141031" y="1951229"/>
                    <a:pt x="1067208" y="1815217"/>
                    <a:pt x="1035675" y="1621376"/>
                  </a:cubicBezTo>
                  <a:lnTo>
                    <a:pt x="1029336" y="1568281"/>
                  </a:lnTo>
                  <a:lnTo>
                    <a:pt x="992326" y="1608277"/>
                  </a:lnTo>
                  <a:cubicBezTo>
                    <a:pt x="781416" y="1819186"/>
                    <a:pt x="544681" y="1924401"/>
                    <a:pt x="463562" y="1843283"/>
                  </a:cubicBezTo>
                  <a:cubicBezTo>
                    <a:pt x="402723" y="1782444"/>
                    <a:pt x="446697" y="1634070"/>
                    <a:pt x="561464" y="1474708"/>
                  </a:cubicBezTo>
                  <a:lnTo>
                    <a:pt x="594525" y="1432682"/>
                  </a:lnTo>
                  <a:lnTo>
                    <a:pt x="540069" y="1434793"/>
                  </a:lnTo>
                  <a:cubicBezTo>
                    <a:pt x="241797" y="1434793"/>
                    <a:pt x="0" y="1341794"/>
                    <a:pt x="0" y="1227076"/>
                  </a:cubicBezTo>
                  <a:cubicBezTo>
                    <a:pt x="0" y="1141036"/>
                    <a:pt x="136011" y="1067214"/>
                    <a:pt x="329850" y="1035681"/>
                  </a:cubicBezTo>
                  <a:lnTo>
                    <a:pt x="382951" y="1029341"/>
                  </a:lnTo>
                  <a:lnTo>
                    <a:pt x="342950" y="992327"/>
                  </a:lnTo>
                  <a:cubicBezTo>
                    <a:pt x="132044" y="781420"/>
                    <a:pt x="26828" y="544687"/>
                    <a:pt x="107946" y="463570"/>
                  </a:cubicBezTo>
                  <a:cubicBezTo>
                    <a:pt x="168785" y="402731"/>
                    <a:pt x="317156" y="446705"/>
                    <a:pt x="476517" y="561471"/>
                  </a:cubicBezTo>
                  <a:lnTo>
                    <a:pt x="518543" y="594532"/>
                  </a:lnTo>
                  <a:lnTo>
                    <a:pt x="516431" y="540073"/>
                  </a:lnTo>
                  <a:cubicBezTo>
                    <a:pt x="516431" y="279083"/>
                    <a:pt x="587634" y="61332"/>
                    <a:pt x="682289" y="10972"/>
                  </a:cubicBezTo>
                  <a:cubicBezTo>
                    <a:pt x="695812" y="3778"/>
                    <a:pt x="709812" y="0"/>
                    <a:pt x="724152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93" name="フリーフォーム: 図形 292">
              <a:extLst>
                <a:ext uri="{FF2B5EF4-FFF2-40B4-BE49-F238E27FC236}">
                  <a16:creationId xmlns:a16="http://schemas.microsoft.com/office/drawing/2014/main" id="{8B086DF2-6766-F973-D0AF-0FBF5500F022}"/>
                </a:ext>
              </a:extLst>
            </p:cNvPr>
            <p:cNvSpPr/>
            <p:nvPr/>
          </p:nvSpPr>
          <p:spPr bwMode="auto">
            <a:xfrm>
              <a:off x="7761588" y="165100"/>
              <a:ext cx="254000" cy="254001"/>
            </a:xfrm>
            <a:custGeom>
              <a:avLst/>
              <a:gdLst>
                <a:gd name="connsiteX0" fmla="*/ 724152 w 1951220"/>
                <a:gd name="connsiteY0" fmla="*/ 0 h 1951229"/>
                <a:gd name="connsiteX1" fmla="*/ 915550 w 1951220"/>
                <a:gd name="connsiteY1" fmla="*/ 329852 h 1951229"/>
                <a:gd name="connsiteX2" fmla="*/ 921889 w 1951220"/>
                <a:gd name="connsiteY2" fmla="*/ 382948 h 1951229"/>
                <a:gd name="connsiteX3" fmla="*/ 958899 w 1951220"/>
                <a:gd name="connsiteY3" fmla="*/ 342952 h 1951229"/>
                <a:gd name="connsiteX4" fmla="*/ 1487662 w 1951220"/>
                <a:gd name="connsiteY4" fmla="*/ 107946 h 1951229"/>
                <a:gd name="connsiteX5" fmla="*/ 1389760 w 1951220"/>
                <a:gd name="connsiteY5" fmla="*/ 476521 h 1951229"/>
                <a:gd name="connsiteX6" fmla="*/ 1356266 w 1951220"/>
                <a:gd name="connsiteY6" fmla="*/ 519097 h 1951229"/>
                <a:gd name="connsiteX7" fmla="*/ 1411152 w 1951220"/>
                <a:gd name="connsiteY7" fmla="*/ 516438 h 1951229"/>
                <a:gd name="connsiteX8" fmla="*/ 1951220 w 1951220"/>
                <a:gd name="connsiteY8" fmla="*/ 724156 h 1951229"/>
                <a:gd name="connsiteX9" fmla="*/ 1621371 w 1951220"/>
                <a:gd name="connsiteY9" fmla="*/ 915550 h 1951229"/>
                <a:gd name="connsiteX10" fmla="*/ 1568270 w 1951220"/>
                <a:gd name="connsiteY10" fmla="*/ 921890 h 1951229"/>
                <a:gd name="connsiteX11" fmla="*/ 1608270 w 1951220"/>
                <a:gd name="connsiteY11" fmla="*/ 958904 h 1951229"/>
                <a:gd name="connsiteX12" fmla="*/ 1843274 w 1951220"/>
                <a:gd name="connsiteY12" fmla="*/ 1487662 h 1951229"/>
                <a:gd name="connsiteX13" fmla="*/ 1474704 w 1951220"/>
                <a:gd name="connsiteY13" fmla="*/ 1389760 h 1951229"/>
                <a:gd name="connsiteX14" fmla="*/ 1432682 w 1951220"/>
                <a:gd name="connsiteY14" fmla="*/ 1356702 h 1951229"/>
                <a:gd name="connsiteX15" fmla="*/ 1434793 w 1951220"/>
                <a:gd name="connsiteY15" fmla="*/ 1411156 h 1951229"/>
                <a:gd name="connsiteX16" fmla="*/ 1227072 w 1951220"/>
                <a:gd name="connsiteY16" fmla="*/ 1951229 h 1951229"/>
                <a:gd name="connsiteX17" fmla="*/ 1035675 w 1951220"/>
                <a:gd name="connsiteY17" fmla="*/ 1621376 h 1951229"/>
                <a:gd name="connsiteX18" fmla="*/ 1029336 w 1951220"/>
                <a:gd name="connsiteY18" fmla="*/ 1568281 h 1951229"/>
                <a:gd name="connsiteX19" fmla="*/ 992326 w 1951220"/>
                <a:gd name="connsiteY19" fmla="*/ 1608277 h 1951229"/>
                <a:gd name="connsiteX20" fmla="*/ 463562 w 1951220"/>
                <a:gd name="connsiteY20" fmla="*/ 1843283 h 1951229"/>
                <a:gd name="connsiteX21" fmla="*/ 561464 w 1951220"/>
                <a:gd name="connsiteY21" fmla="*/ 1474708 h 1951229"/>
                <a:gd name="connsiteX22" fmla="*/ 594525 w 1951220"/>
                <a:gd name="connsiteY22" fmla="*/ 1432682 h 1951229"/>
                <a:gd name="connsiteX23" fmla="*/ 540069 w 1951220"/>
                <a:gd name="connsiteY23" fmla="*/ 1434793 h 1951229"/>
                <a:gd name="connsiteX24" fmla="*/ 0 w 1951220"/>
                <a:gd name="connsiteY24" fmla="*/ 1227076 h 1951229"/>
                <a:gd name="connsiteX25" fmla="*/ 329850 w 1951220"/>
                <a:gd name="connsiteY25" fmla="*/ 1035681 h 1951229"/>
                <a:gd name="connsiteX26" fmla="*/ 382951 w 1951220"/>
                <a:gd name="connsiteY26" fmla="*/ 1029341 h 1951229"/>
                <a:gd name="connsiteX27" fmla="*/ 342950 w 1951220"/>
                <a:gd name="connsiteY27" fmla="*/ 992327 h 1951229"/>
                <a:gd name="connsiteX28" fmla="*/ 107946 w 1951220"/>
                <a:gd name="connsiteY28" fmla="*/ 463570 h 1951229"/>
                <a:gd name="connsiteX29" fmla="*/ 476517 w 1951220"/>
                <a:gd name="connsiteY29" fmla="*/ 561471 h 1951229"/>
                <a:gd name="connsiteX30" fmla="*/ 518543 w 1951220"/>
                <a:gd name="connsiteY30" fmla="*/ 594532 h 1951229"/>
                <a:gd name="connsiteX31" fmla="*/ 516431 w 1951220"/>
                <a:gd name="connsiteY31" fmla="*/ 540073 h 1951229"/>
                <a:gd name="connsiteX32" fmla="*/ 682289 w 1951220"/>
                <a:gd name="connsiteY32" fmla="*/ 10972 h 1951229"/>
                <a:gd name="connsiteX33" fmla="*/ 724152 w 1951220"/>
                <a:gd name="connsiteY33" fmla="*/ 0 h 1951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951220" h="1951229">
                  <a:moveTo>
                    <a:pt x="724152" y="0"/>
                  </a:moveTo>
                  <a:cubicBezTo>
                    <a:pt x="810193" y="0"/>
                    <a:pt x="884016" y="136012"/>
                    <a:pt x="915550" y="329852"/>
                  </a:cubicBezTo>
                  <a:lnTo>
                    <a:pt x="921889" y="382948"/>
                  </a:lnTo>
                  <a:lnTo>
                    <a:pt x="958899" y="342952"/>
                  </a:lnTo>
                  <a:cubicBezTo>
                    <a:pt x="1169808" y="132043"/>
                    <a:pt x="1406543" y="26828"/>
                    <a:pt x="1487662" y="107946"/>
                  </a:cubicBezTo>
                  <a:cubicBezTo>
                    <a:pt x="1548501" y="168785"/>
                    <a:pt x="1504527" y="317159"/>
                    <a:pt x="1389760" y="476521"/>
                  </a:cubicBezTo>
                  <a:lnTo>
                    <a:pt x="1356266" y="519097"/>
                  </a:lnTo>
                  <a:lnTo>
                    <a:pt x="1411152" y="516438"/>
                  </a:lnTo>
                  <a:cubicBezTo>
                    <a:pt x="1709424" y="516438"/>
                    <a:pt x="1951221" y="609437"/>
                    <a:pt x="1951220" y="724156"/>
                  </a:cubicBezTo>
                  <a:cubicBezTo>
                    <a:pt x="1951221" y="810195"/>
                    <a:pt x="1815210" y="884017"/>
                    <a:pt x="1621371" y="915550"/>
                  </a:cubicBezTo>
                  <a:lnTo>
                    <a:pt x="1568270" y="921890"/>
                  </a:lnTo>
                  <a:lnTo>
                    <a:pt x="1608270" y="958904"/>
                  </a:lnTo>
                  <a:cubicBezTo>
                    <a:pt x="1819176" y="1169811"/>
                    <a:pt x="1924392" y="1406544"/>
                    <a:pt x="1843274" y="1487662"/>
                  </a:cubicBezTo>
                  <a:cubicBezTo>
                    <a:pt x="1782436" y="1548500"/>
                    <a:pt x="1634064" y="1504525"/>
                    <a:pt x="1474704" y="1389760"/>
                  </a:cubicBezTo>
                  <a:lnTo>
                    <a:pt x="1432682" y="1356702"/>
                  </a:lnTo>
                  <a:lnTo>
                    <a:pt x="1434793" y="1411156"/>
                  </a:lnTo>
                  <a:cubicBezTo>
                    <a:pt x="1434793" y="1709430"/>
                    <a:pt x="1341793" y="1951229"/>
                    <a:pt x="1227072" y="1951229"/>
                  </a:cubicBezTo>
                  <a:cubicBezTo>
                    <a:pt x="1141031" y="1951229"/>
                    <a:pt x="1067208" y="1815217"/>
                    <a:pt x="1035675" y="1621376"/>
                  </a:cubicBezTo>
                  <a:lnTo>
                    <a:pt x="1029336" y="1568281"/>
                  </a:lnTo>
                  <a:lnTo>
                    <a:pt x="992326" y="1608277"/>
                  </a:lnTo>
                  <a:cubicBezTo>
                    <a:pt x="781416" y="1819186"/>
                    <a:pt x="544681" y="1924401"/>
                    <a:pt x="463562" y="1843283"/>
                  </a:cubicBezTo>
                  <a:cubicBezTo>
                    <a:pt x="402723" y="1782444"/>
                    <a:pt x="446697" y="1634070"/>
                    <a:pt x="561464" y="1474708"/>
                  </a:cubicBezTo>
                  <a:lnTo>
                    <a:pt x="594525" y="1432682"/>
                  </a:lnTo>
                  <a:lnTo>
                    <a:pt x="540069" y="1434793"/>
                  </a:lnTo>
                  <a:cubicBezTo>
                    <a:pt x="241797" y="1434793"/>
                    <a:pt x="0" y="1341794"/>
                    <a:pt x="0" y="1227076"/>
                  </a:cubicBezTo>
                  <a:cubicBezTo>
                    <a:pt x="0" y="1141036"/>
                    <a:pt x="136011" y="1067214"/>
                    <a:pt x="329850" y="1035681"/>
                  </a:cubicBezTo>
                  <a:lnTo>
                    <a:pt x="382951" y="1029341"/>
                  </a:lnTo>
                  <a:lnTo>
                    <a:pt x="342950" y="992327"/>
                  </a:lnTo>
                  <a:cubicBezTo>
                    <a:pt x="132044" y="781420"/>
                    <a:pt x="26828" y="544687"/>
                    <a:pt x="107946" y="463570"/>
                  </a:cubicBezTo>
                  <a:cubicBezTo>
                    <a:pt x="168785" y="402731"/>
                    <a:pt x="317156" y="446705"/>
                    <a:pt x="476517" y="561471"/>
                  </a:cubicBezTo>
                  <a:lnTo>
                    <a:pt x="518543" y="594532"/>
                  </a:lnTo>
                  <a:lnTo>
                    <a:pt x="516431" y="540073"/>
                  </a:lnTo>
                  <a:cubicBezTo>
                    <a:pt x="516431" y="279083"/>
                    <a:pt x="587634" y="61332"/>
                    <a:pt x="682289" y="10972"/>
                  </a:cubicBezTo>
                  <a:cubicBezTo>
                    <a:pt x="695812" y="3778"/>
                    <a:pt x="709812" y="0"/>
                    <a:pt x="724152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94" name="フリーフォーム: 図形 293">
              <a:extLst>
                <a:ext uri="{FF2B5EF4-FFF2-40B4-BE49-F238E27FC236}">
                  <a16:creationId xmlns:a16="http://schemas.microsoft.com/office/drawing/2014/main" id="{AEA015AD-C632-9DEE-6861-44C25ECAD5F1}"/>
                </a:ext>
              </a:extLst>
            </p:cNvPr>
            <p:cNvSpPr/>
            <p:nvPr/>
          </p:nvSpPr>
          <p:spPr bwMode="auto">
            <a:xfrm>
              <a:off x="8456796" y="165100"/>
              <a:ext cx="254000" cy="254001"/>
            </a:xfrm>
            <a:custGeom>
              <a:avLst/>
              <a:gdLst>
                <a:gd name="connsiteX0" fmla="*/ 724152 w 1951220"/>
                <a:gd name="connsiteY0" fmla="*/ 0 h 1951229"/>
                <a:gd name="connsiteX1" fmla="*/ 915550 w 1951220"/>
                <a:gd name="connsiteY1" fmla="*/ 329852 h 1951229"/>
                <a:gd name="connsiteX2" fmla="*/ 921889 w 1951220"/>
                <a:gd name="connsiteY2" fmla="*/ 382948 h 1951229"/>
                <a:gd name="connsiteX3" fmla="*/ 958899 w 1951220"/>
                <a:gd name="connsiteY3" fmla="*/ 342952 h 1951229"/>
                <a:gd name="connsiteX4" fmla="*/ 1487662 w 1951220"/>
                <a:gd name="connsiteY4" fmla="*/ 107946 h 1951229"/>
                <a:gd name="connsiteX5" fmla="*/ 1389760 w 1951220"/>
                <a:gd name="connsiteY5" fmla="*/ 476521 h 1951229"/>
                <a:gd name="connsiteX6" fmla="*/ 1356266 w 1951220"/>
                <a:gd name="connsiteY6" fmla="*/ 519097 h 1951229"/>
                <a:gd name="connsiteX7" fmla="*/ 1411152 w 1951220"/>
                <a:gd name="connsiteY7" fmla="*/ 516438 h 1951229"/>
                <a:gd name="connsiteX8" fmla="*/ 1951220 w 1951220"/>
                <a:gd name="connsiteY8" fmla="*/ 724156 h 1951229"/>
                <a:gd name="connsiteX9" fmla="*/ 1621371 w 1951220"/>
                <a:gd name="connsiteY9" fmla="*/ 915550 h 1951229"/>
                <a:gd name="connsiteX10" fmla="*/ 1568270 w 1951220"/>
                <a:gd name="connsiteY10" fmla="*/ 921890 h 1951229"/>
                <a:gd name="connsiteX11" fmla="*/ 1608270 w 1951220"/>
                <a:gd name="connsiteY11" fmla="*/ 958904 h 1951229"/>
                <a:gd name="connsiteX12" fmla="*/ 1843274 w 1951220"/>
                <a:gd name="connsiteY12" fmla="*/ 1487662 h 1951229"/>
                <a:gd name="connsiteX13" fmla="*/ 1474704 w 1951220"/>
                <a:gd name="connsiteY13" fmla="*/ 1389760 h 1951229"/>
                <a:gd name="connsiteX14" fmla="*/ 1432682 w 1951220"/>
                <a:gd name="connsiteY14" fmla="*/ 1356702 h 1951229"/>
                <a:gd name="connsiteX15" fmla="*/ 1434793 w 1951220"/>
                <a:gd name="connsiteY15" fmla="*/ 1411156 h 1951229"/>
                <a:gd name="connsiteX16" fmla="*/ 1227072 w 1951220"/>
                <a:gd name="connsiteY16" fmla="*/ 1951229 h 1951229"/>
                <a:gd name="connsiteX17" fmla="*/ 1035675 w 1951220"/>
                <a:gd name="connsiteY17" fmla="*/ 1621376 h 1951229"/>
                <a:gd name="connsiteX18" fmla="*/ 1029336 w 1951220"/>
                <a:gd name="connsiteY18" fmla="*/ 1568281 h 1951229"/>
                <a:gd name="connsiteX19" fmla="*/ 992326 w 1951220"/>
                <a:gd name="connsiteY19" fmla="*/ 1608277 h 1951229"/>
                <a:gd name="connsiteX20" fmla="*/ 463562 w 1951220"/>
                <a:gd name="connsiteY20" fmla="*/ 1843283 h 1951229"/>
                <a:gd name="connsiteX21" fmla="*/ 561464 w 1951220"/>
                <a:gd name="connsiteY21" fmla="*/ 1474708 h 1951229"/>
                <a:gd name="connsiteX22" fmla="*/ 594525 w 1951220"/>
                <a:gd name="connsiteY22" fmla="*/ 1432682 h 1951229"/>
                <a:gd name="connsiteX23" fmla="*/ 540069 w 1951220"/>
                <a:gd name="connsiteY23" fmla="*/ 1434793 h 1951229"/>
                <a:gd name="connsiteX24" fmla="*/ 0 w 1951220"/>
                <a:gd name="connsiteY24" fmla="*/ 1227076 h 1951229"/>
                <a:gd name="connsiteX25" fmla="*/ 329850 w 1951220"/>
                <a:gd name="connsiteY25" fmla="*/ 1035681 h 1951229"/>
                <a:gd name="connsiteX26" fmla="*/ 382951 w 1951220"/>
                <a:gd name="connsiteY26" fmla="*/ 1029341 h 1951229"/>
                <a:gd name="connsiteX27" fmla="*/ 342950 w 1951220"/>
                <a:gd name="connsiteY27" fmla="*/ 992327 h 1951229"/>
                <a:gd name="connsiteX28" fmla="*/ 107946 w 1951220"/>
                <a:gd name="connsiteY28" fmla="*/ 463570 h 1951229"/>
                <a:gd name="connsiteX29" fmla="*/ 476517 w 1951220"/>
                <a:gd name="connsiteY29" fmla="*/ 561471 h 1951229"/>
                <a:gd name="connsiteX30" fmla="*/ 518543 w 1951220"/>
                <a:gd name="connsiteY30" fmla="*/ 594532 h 1951229"/>
                <a:gd name="connsiteX31" fmla="*/ 516431 w 1951220"/>
                <a:gd name="connsiteY31" fmla="*/ 540073 h 1951229"/>
                <a:gd name="connsiteX32" fmla="*/ 682289 w 1951220"/>
                <a:gd name="connsiteY32" fmla="*/ 10972 h 1951229"/>
                <a:gd name="connsiteX33" fmla="*/ 724152 w 1951220"/>
                <a:gd name="connsiteY33" fmla="*/ 0 h 1951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951220" h="1951229">
                  <a:moveTo>
                    <a:pt x="724152" y="0"/>
                  </a:moveTo>
                  <a:cubicBezTo>
                    <a:pt x="810193" y="0"/>
                    <a:pt x="884016" y="136012"/>
                    <a:pt x="915550" y="329852"/>
                  </a:cubicBezTo>
                  <a:lnTo>
                    <a:pt x="921889" y="382948"/>
                  </a:lnTo>
                  <a:lnTo>
                    <a:pt x="958899" y="342952"/>
                  </a:lnTo>
                  <a:cubicBezTo>
                    <a:pt x="1169808" y="132043"/>
                    <a:pt x="1406543" y="26828"/>
                    <a:pt x="1487662" y="107946"/>
                  </a:cubicBezTo>
                  <a:cubicBezTo>
                    <a:pt x="1548501" y="168785"/>
                    <a:pt x="1504527" y="317159"/>
                    <a:pt x="1389760" y="476521"/>
                  </a:cubicBezTo>
                  <a:lnTo>
                    <a:pt x="1356266" y="519097"/>
                  </a:lnTo>
                  <a:lnTo>
                    <a:pt x="1411152" y="516438"/>
                  </a:lnTo>
                  <a:cubicBezTo>
                    <a:pt x="1709424" y="516438"/>
                    <a:pt x="1951221" y="609437"/>
                    <a:pt x="1951220" y="724156"/>
                  </a:cubicBezTo>
                  <a:cubicBezTo>
                    <a:pt x="1951221" y="810195"/>
                    <a:pt x="1815210" y="884017"/>
                    <a:pt x="1621371" y="915550"/>
                  </a:cubicBezTo>
                  <a:lnTo>
                    <a:pt x="1568270" y="921890"/>
                  </a:lnTo>
                  <a:lnTo>
                    <a:pt x="1608270" y="958904"/>
                  </a:lnTo>
                  <a:cubicBezTo>
                    <a:pt x="1819176" y="1169811"/>
                    <a:pt x="1924392" y="1406544"/>
                    <a:pt x="1843274" y="1487662"/>
                  </a:cubicBezTo>
                  <a:cubicBezTo>
                    <a:pt x="1782436" y="1548500"/>
                    <a:pt x="1634064" y="1504525"/>
                    <a:pt x="1474704" y="1389760"/>
                  </a:cubicBezTo>
                  <a:lnTo>
                    <a:pt x="1432682" y="1356702"/>
                  </a:lnTo>
                  <a:lnTo>
                    <a:pt x="1434793" y="1411156"/>
                  </a:lnTo>
                  <a:cubicBezTo>
                    <a:pt x="1434793" y="1709430"/>
                    <a:pt x="1341793" y="1951229"/>
                    <a:pt x="1227072" y="1951229"/>
                  </a:cubicBezTo>
                  <a:cubicBezTo>
                    <a:pt x="1141031" y="1951229"/>
                    <a:pt x="1067208" y="1815217"/>
                    <a:pt x="1035675" y="1621376"/>
                  </a:cubicBezTo>
                  <a:lnTo>
                    <a:pt x="1029336" y="1568281"/>
                  </a:lnTo>
                  <a:lnTo>
                    <a:pt x="992326" y="1608277"/>
                  </a:lnTo>
                  <a:cubicBezTo>
                    <a:pt x="781416" y="1819186"/>
                    <a:pt x="544681" y="1924401"/>
                    <a:pt x="463562" y="1843283"/>
                  </a:cubicBezTo>
                  <a:cubicBezTo>
                    <a:pt x="402723" y="1782444"/>
                    <a:pt x="446697" y="1634070"/>
                    <a:pt x="561464" y="1474708"/>
                  </a:cubicBezTo>
                  <a:lnTo>
                    <a:pt x="594525" y="1432682"/>
                  </a:lnTo>
                  <a:lnTo>
                    <a:pt x="540069" y="1434793"/>
                  </a:lnTo>
                  <a:cubicBezTo>
                    <a:pt x="241797" y="1434793"/>
                    <a:pt x="0" y="1341794"/>
                    <a:pt x="0" y="1227076"/>
                  </a:cubicBezTo>
                  <a:cubicBezTo>
                    <a:pt x="0" y="1141036"/>
                    <a:pt x="136011" y="1067214"/>
                    <a:pt x="329850" y="1035681"/>
                  </a:cubicBezTo>
                  <a:lnTo>
                    <a:pt x="382951" y="1029341"/>
                  </a:lnTo>
                  <a:lnTo>
                    <a:pt x="342950" y="992327"/>
                  </a:lnTo>
                  <a:cubicBezTo>
                    <a:pt x="132044" y="781420"/>
                    <a:pt x="26828" y="544687"/>
                    <a:pt x="107946" y="463570"/>
                  </a:cubicBezTo>
                  <a:cubicBezTo>
                    <a:pt x="168785" y="402731"/>
                    <a:pt x="317156" y="446705"/>
                    <a:pt x="476517" y="561471"/>
                  </a:cubicBezTo>
                  <a:lnTo>
                    <a:pt x="518543" y="594532"/>
                  </a:lnTo>
                  <a:lnTo>
                    <a:pt x="516431" y="540073"/>
                  </a:lnTo>
                  <a:cubicBezTo>
                    <a:pt x="516431" y="279083"/>
                    <a:pt x="587634" y="61332"/>
                    <a:pt x="682289" y="10972"/>
                  </a:cubicBezTo>
                  <a:cubicBezTo>
                    <a:pt x="695812" y="3778"/>
                    <a:pt x="709812" y="0"/>
                    <a:pt x="724152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95" name="フリーフォーム: 図形 294">
              <a:extLst>
                <a:ext uri="{FF2B5EF4-FFF2-40B4-BE49-F238E27FC236}">
                  <a16:creationId xmlns:a16="http://schemas.microsoft.com/office/drawing/2014/main" id="{73A51782-A2D3-7484-C728-4BA22D8BF70C}"/>
                </a:ext>
              </a:extLst>
            </p:cNvPr>
            <p:cNvSpPr/>
            <p:nvPr/>
          </p:nvSpPr>
          <p:spPr bwMode="auto">
            <a:xfrm>
              <a:off x="8109192" y="165100"/>
              <a:ext cx="254000" cy="254001"/>
            </a:xfrm>
            <a:custGeom>
              <a:avLst/>
              <a:gdLst>
                <a:gd name="connsiteX0" fmla="*/ 724152 w 1951220"/>
                <a:gd name="connsiteY0" fmla="*/ 0 h 1951229"/>
                <a:gd name="connsiteX1" fmla="*/ 915550 w 1951220"/>
                <a:gd name="connsiteY1" fmla="*/ 329852 h 1951229"/>
                <a:gd name="connsiteX2" fmla="*/ 921889 w 1951220"/>
                <a:gd name="connsiteY2" fmla="*/ 382948 h 1951229"/>
                <a:gd name="connsiteX3" fmla="*/ 958899 w 1951220"/>
                <a:gd name="connsiteY3" fmla="*/ 342952 h 1951229"/>
                <a:gd name="connsiteX4" fmla="*/ 1487662 w 1951220"/>
                <a:gd name="connsiteY4" fmla="*/ 107946 h 1951229"/>
                <a:gd name="connsiteX5" fmla="*/ 1389760 w 1951220"/>
                <a:gd name="connsiteY5" fmla="*/ 476521 h 1951229"/>
                <a:gd name="connsiteX6" fmla="*/ 1356266 w 1951220"/>
                <a:gd name="connsiteY6" fmla="*/ 519097 h 1951229"/>
                <a:gd name="connsiteX7" fmla="*/ 1411152 w 1951220"/>
                <a:gd name="connsiteY7" fmla="*/ 516438 h 1951229"/>
                <a:gd name="connsiteX8" fmla="*/ 1951220 w 1951220"/>
                <a:gd name="connsiteY8" fmla="*/ 724156 h 1951229"/>
                <a:gd name="connsiteX9" fmla="*/ 1621371 w 1951220"/>
                <a:gd name="connsiteY9" fmla="*/ 915550 h 1951229"/>
                <a:gd name="connsiteX10" fmla="*/ 1568270 w 1951220"/>
                <a:gd name="connsiteY10" fmla="*/ 921890 h 1951229"/>
                <a:gd name="connsiteX11" fmla="*/ 1608270 w 1951220"/>
                <a:gd name="connsiteY11" fmla="*/ 958904 h 1951229"/>
                <a:gd name="connsiteX12" fmla="*/ 1843274 w 1951220"/>
                <a:gd name="connsiteY12" fmla="*/ 1487662 h 1951229"/>
                <a:gd name="connsiteX13" fmla="*/ 1474704 w 1951220"/>
                <a:gd name="connsiteY13" fmla="*/ 1389760 h 1951229"/>
                <a:gd name="connsiteX14" fmla="*/ 1432682 w 1951220"/>
                <a:gd name="connsiteY14" fmla="*/ 1356702 h 1951229"/>
                <a:gd name="connsiteX15" fmla="*/ 1434793 w 1951220"/>
                <a:gd name="connsiteY15" fmla="*/ 1411156 h 1951229"/>
                <a:gd name="connsiteX16" fmla="*/ 1227072 w 1951220"/>
                <a:gd name="connsiteY16" fmla="*/ 1951229 h 1951229"/>
                <a:gd name="connsiteX17" fmla="*/ 1035675 w 1951220"/>
                <a:gd name="connsiteY17" fmla="*/ 1621376 h 1951229"/>
                <a:gd name="connsiteX18" fmla="*/ 1029336 w 1951220"/>
                <a:gd name="connsiteY18" fmla="*/ 1568281 h 1951229"/>
                <a:gd name="connsiteX19" fmla="*/ 992326 w 1951220"/>
                <a:gd name="connsiteY19" fmla="*/ 1608277 h 1951229"/>
                <a:gd name="connsiteX20" fmla="*/ 463562 w 1951220"/>
                <a:gd name="connsiteY20" fmla="*/ 1843283 h 1951229"/>
                <a:gd name="connsiteX21" fmla="*/ 561464 w 1951220"/>
                <a:gd name="connsiteY21" fmla="*/ 1474708 h 1951229"/>
                <a:gd name="connsiteX22" fmla="*/ 594525 w 1951220"/>
                <a:gd name="connsiteY22" fmla="*/ 1432682 h 1951229"/>
                <a:gd name="connsiteX23" fmla="*/ 540069 w 1951220"/>
                <a:gd name="connsiteY23" fmla="*/ 1434793 h 1951229"/>
                <a:gd name="connsiteX24" fmla="*/ 0 w 1951220"/>
                <a:gd name="connsiteY24" fmla="*/ 1227076 h 1951229"/>
                <a:gd name="connsiteX25" fmla="*/ 329850 w 1951220"/>
                <a:gd name="connsiteY25" fmla="*/ 1035681 h 1951229"/>
                <a:gd name="connsiteX26" fmla="*/ 382951 w 1951220"/>
                <a:gd name="connsiteY26" fmla="*/ 1029341 h 1951229"/>
                <a:gd name="connsiteX27" fmla="*/ 342950 w 1951220"/>
                <a:gd name="connsiteY27" fmla="*/ 992327 h 1951229"/>
                <a:gd name="connsiteX28" fmla="*/ 107946 w 1951220"/>
                <a:gd name="connsiteY28" fmla="*/ 463570 h 1951229"/>
                <a:gd name="connsiteX29" fmla="*/ 476517 w 1951220"/>
                <a:gd name="connsiteY29" fmla="*/ 561471 h 1951229"/>
                <a:gd name="connsiteX30" fmla="*/ 518543 w 1951220"/>
                <a:gd name="connsiteY30" fmla="*/ 594532 h 1951229"/>
                <a:gd name="connsiteX31" fmla="*/ 516431 w 1951220"/>
                <a:gd name="connsiteY31" fmla="*/ 540073 h 1951229"/>
                <a:gd name="connsiteX32" fmla="*/ 682289 w 1951220"/>
                <a:gd name="connsiteY32" fmla="*/ 10972 h 1951229"/>
                <a:gd name="connsiteX33" fmla="*/ 724152 w 1951220"/>
                <a:gd name="connsiteY33" fmla="*/ 0 h 1951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951220" h="1951229">
                  <a:moveTo>
                    <a:pt x="724152" y="0"/>
                  </a:moveTo>
                  <a:cubicBezTo>
                    <a:pt x="810193" y="0"/>
                    <a:pt x="884016" y="136012"/>
                    <a:pt x="915550" y="329852"/>
                  </a:cubicBezTo>
                  <a:lnTo>
                    <a:pt x="921889" y="382948"/>
                  </a:lnTo>
                  <a:lnTo>
                    <a:pt x="958899" y="342952"/>
                  </a:lnTo>
                  <a:cubicBezTo>
                    <a:pt x="1169808" y="132043"/>
                    <a:pt x="1406543" y="26828"/>
                    <a:pt x="1487662" y="107946"/>
                  </a:cubicBezTo>
                  <a:cubicBezTo>
                    <a:pt x="1548501" y="168785"/>
                    <a:pt x="1504527" y="317159"/>
                    <a:pt x="1389760" y="476521"/>
                  </a:cubicBezTo>
                  <a:lnTo>
                    <a:pt x="1356266" y="519097"/>
                  </a:lnTo>
                  <a:lnTo>
                    <a:pt x="1411152" y="516438"/>
                  </a:lnTo>
                  <a:cubicBezTo>
                    <a:pt x="1709424" y="516438"/>
                    <a:pt x="1951221" y="609437"/>
                    <a:pt x="1951220" y="724156"/>
                  </a:cubicBezTo>
                  <a:cubicBezTo>
                    <a:pt x="1951221" y="810195"/>
                    <a:pt x="1815210" y="884017"/>
                    <a:pt x="1621371" y="915550"/>
                  </a:cubicBezTo>
                  <a:lnTo>
                    <a:pt x="1568270" y="921890"/>
                  </a:lnTo>
                  <a:lnTo>
                    <a:pt x="1608270" y="958904"/>
                  </a:lnTo>
                  <a:cubicBezTo>
                    <a:pt x="1819176" y="1169811"/>
                    <a:pt x="1924392" y="1406544"/>
                    <a:pt x="1843274" y="1487662"/>
                  </a:cubicBezTo>
                  <a:cubicBezTo>
                    <a:pt x="1782436" y="1548500"/>
                    <a:pt x="1634064" y="1504525"/>
                    <a:pt x="1474704" y="1389760"/>
                  </a:cubicBezTo>
                  <a:lnTo>
                    <a:pt x="1432682" y="1356702"/>
                  </a:lnTo>
                  <a:lnTo>
                    <a:pt x="1434793" y="1411156"/>
                  </a:lnTo>
                  <a:cubicBezTo>
                    <a:pt x="1434793" y="1709430"/>
                    <a:pt x="1341793" y="1951229"/>
                    <a:pt x="1227072" y="1951229"/>
                  </a:cubicBezTo>
                  <a:cubicBezTo>
                    <a:pt x="1141031" y="1951229"/>
                    <a:pt x="1067208" y="1815217"/>
                    <a:pt x="1035675" y="1621376"/>
                  </a:cubicBezTo>
                  <a:lnTo>
                    <a:pt x="1029336" y="1568281"/>
                  </a:lnTo>
                  <a:lnTo>
                    <a:pt x="992326" y="1608277"/>
                  </a:lnTo>
                  <a:cubicBezTo>
                    <a:pt x="781416" y="1819186"/>
                    <a:pt x="544681" y="1924401"/>
                    <a:pt x="463562" y="1843283"/>
                  </a:cubicBezTo>
                  <a:cubicBezTo>
                    <a:pt x="402723" y="1782444"/>
                    <a:pt x="446697" y="1634070"/>
                    <a:pt x="561464" y="1474708"/>
                  </a:cubicBezTo>
                  <a:lnTo>
                    <a:pt x="594525" y="1432682"/>
                  </a:lnTo>
                  <a:lnTo>
                    <a:pt x="540069" y="1434793"/>
                  </a:lnTo>
                  <a:cubicBezTo>
                    <a:pt x="241797" y="1434793"/>
                    <a:pt x="0" y="1341794"/>
                    <a:pt x="0" y="1227076"/>
                  </a:cubicBezTo>
                  <a:cubicBezTo>
                    <a:pt x="0" y="1141036"/>
                    <a:pt x="136011" y="1067214"/>
                    <a:pt x="329850" y="1035681"/>
                  </a:cubicBezTo>
                  <a:lnTo>
                    <a:pt x="382951" y="1029341"/>
                  </a:lnTo>
                  <a:lnTo>
                    <a:pt x="342950" y="992327"/>
                  </a:lnTo>
                  <a:cubicBezTo>
                    <a:pt x="132044" y="781420"/>
                    <a:pt x="26828" y="544687"/>
                    <a:pt x="107946" y="463570"/>
                  </a:cubicBezTo>
                  <a:cubicBezTo>
                    <a:pt x="168785" y="402731"/>
                    <a:pt x="317156" y="446705"/>
                    <a:pt x="476517" y="561471"/>
                  </a:cubicBezTo>
                  <a:lnTo>
                    <a:pt x="518543" y="594532"/>
                  </a:lnTo>
                  <a:lnTo>
                    <a:pt x="516431" y="540073"/>
                  </a:lnTo>
                  <a:cubicBezTo>
                    <a:pt x="516431" y="279083"/>
                    <a:pt x="587634" y="61332"/>
                    <a:pt x="682289" y="10972"/>
                  </a:cubicBezTo>
                  <a:cubicBezTo>
                    <a:pt x="695812" y="3778"/>
                    <a:pt x="709812" y="0"/>
                    <a:pt x="724152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96" name="フリーフォーム: 図形 295">
              <a:extLst>
                <a:ext uri="{FF2B5EF4-FFF2-40B4-BE49-F238E27FC236}">
                  <a16:creationId xmlns:a16="http://schemas.microsoft.com/office/drawing/2014/main" id="{D1A168E7-8D04-4C65-36BC-3568D348352D}"/>
                </a:ext>
              </a:extLst>
            </p:cNvPr>
            <p:cNvSpPr/>
            <p:nvPr/>
          </p:nvSpPr>
          <p:spPr bwMode="auto">
            <a:xfrm>
              <a:off x="8804400" y="165100"/>
              <a:ext cx="254000" cy="254001"/>
            </a:xfrm>
            <a:custGeom>
              <a:avLst/>
              <a:gdLst>
                <a:gd name="connsiteX0" fmla="*/ 724152 w 1951220"/>
                <a:gd name="connsiteY0" fmla="*/ 0 h 1951229"/>
                <a:gd name="connsiteX1" fmla="*/ 915550 w 1951220"/>
                <a:gd name="connsiteY1" fmla="*/ 329852 h 1951229"/>
                <a:gd name="connsiteX2" fmla="*/ 921889 w 1951220"/>
                <a:gd name="connsiteY2" fmla="*/ 382948 h 1951229"/>
                <a:gd name="connsiteX3" fmla="*/ 958899 w 1951220"/>
                <a:gd name="connsiteY3" fmla="*/ 342952 h 1951229"/>
                <a:gd name="connsiteX4" fmla="*/ 1487662 w 1951220"/>
                <a:gd name="connsiteY4" fmla="*/ 107946 h 1951229"/>
                <a:gd name="connsiteX5" fmla="*/ 1389760 w 1951220"/>
                <a:gd name="connsiteY5" fmla="*/ 476521 h 1951229"/>
                <a:gd name="connsiteX6" fmla="*/ 1356266 w 1951220"/>
                <a:gd name="connsiteY6" fmla="*/ 519097 h 1951229"/>
                <a:gd name="connsiteX7" fmla="*/ 1411152 w 1951220"/>
                <a:gd name="connsiteY7" fmla="*/ 516438 h 1951229"/>
                <a:gd name="connsiteX8" fmla="*/ 1951220 w 1951220"/>
                <a:gd name="connsiteY8" fmla="*/ 724156 h 1951229"/>
                <a:gd name="connsiteX9" fmla="*/ 1621371 w 1951220"/>
                <a:gd name="connsiteY9" fmla="*/ 915550 h 1951229"/>
                <a:gd name="connsiteX10" fmla="*/ 1568270 w 1951220"/>
                <a:gd name="connsiteY10" fmla="*/ 921890 h 1951229"/>
                <a:gd name="connsiteX11" fmla="*/ 1608270 w 1951220"/>
                <a:gd name="connsiteY11" fmla="*/ 958904 h 1951229"/>
                <a:gd name="connsiteX12" fmla="*/ 1843274 w 1951220"/>
                <a:gd name="connsiteY12" fmla="*/ 1487662 h 1951229"/>
                <a:gd name="connsiteX13" fmla="*/ 1474704 w 1951220"/>
                <a:gd name="connsiteY13" fmla="*/ 1389760 h 1951229"/>
                <a:gd name="connsiteX14" fmla="*/ 1432682 w 1951220"/>
                <a:gd name="connsiteY14" fmla="*/ 1356702 h 1951229"/>
                <a:gd name="connsiteX15" fmla="*/ 1434793 w 1951220"/>
                <a:gd name="connsiteY15" fmla="*/ 1411156 h 1951229"/>
                <a:gd name="connsiteX16" fmla="*/ 1227072 w 1951220"/>
                <a:gd name="connsiteY16" fmla="*/ 1951229 h 1951229"/>
                <a:gd name="connsiteX17" fmla="*/ 1035675 w 1951220"/>
                <a:gd name="connsiteY17" fmla="*/ 1621376 h 1951229"/>
                <a:gd name="connsiteX18" fmla="*/ 1029336 w 1951220"/>
                <a:gd name="connsiteY18" fmla="*/ 1568281 h 1951229"/>
                <a:gd name="connsiteX19" fmla="*/ 992326 w 1951220"/>
                <a:gd name="connsiteY19" fmla="*/ 1608277 h 1951229"/>
                <a:gd name="connsiteX20" fmla="*/ 463562 w 1951220"/>
                <a:gd name="connsiteY20" fmla="*/ 1843283 h 1951229"/>
                <a:gd name="connsiteX21" fmla="*/ 561464 w 1951220"/>
                <a:gd name="connsiteY21" fmla="*/ 1474708 h 1951229"/>
                <a:gd name="connsiteX22" fmla="*/ 594525 w 1951220"/>
                <a:gd name="connsiteY22" fmla="*/ 1432682 h 1951229"/>
                <a:gd name="connsiteX23" fmla="*/ 540069 w 1951220"/>
                <a:gd name="connsiteY23" fmla="*/ 1434793 h 1951229"/>
                <a:gd name="connsiteX24" fmla="*/ 0 w 1951220"/>
                <a:gd name="connsiteY24" fmla="*/ 1227076 h 1951229"/>
                <a:gd name="connsiteX25" fmla="*/ 329850 w 1951220"/>
                <a:gd name="connsiteY25" fmla="*/ 1035681 h 1951229"/>
                <a:gd name="connsiteX26" fmla="*/ 382951 w 1951220"/>
                <a:gd name="connsiteY26" fmla="*/ 1029341 h 1951229"/>
                <a:gd name="connsiteX27" fmla="*/ 342950 w 1951220"/>
                <a:gd name="connsiteY27" fmla="*/ 992327 h 1951229"/>
                <a:gd name="connsiteX28" fmla="*/ 107946 w 1951220"/>
                <a:gd name="connsiteY28" fmla="*/ 463570 h 1951229"/>
                <a:gd name="connsiteX29" fmla="*/ 476517 w 1951220"/>
                <a:gd name="connsiteY29" fmla="*/ 561471 h 1951229"/>
                <a:gd name="connsiteX30" fmla="*/ 518543 w 1951220"/>
                <a:gd name="connsiteY30" fmla="*/ 594532 h 1951229"/>
                <a:gd name="connsiteX31" fmla="*/ 516431 w 1951220"/>
                <a:gd name="connsiteY31" fmla="*/ 540073 h 1951229"/>
                <a:gd name="connsiteX32" fmla="*/ 682289 w 1951220"/>
                <a:gd name="connsiteY32" fmla="*/ 10972 h 1951229"/>
                <a:gd name="connsiteX33" fmla="*/ 724152 w 1951220"/>
                <a:gd name="connsiteY33" fmla="*/ 0 h 1951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951220" h="1951229">
                  <a:moveTo>
                    <a:pt x="724152" y="0"/>
                  </a:moveTo>
                  <a:cubicBezTo>
                    <a:pt x="810193" y="0"/>
                    <a:pt x="884016" y="136012"/>
                    <a:pt x="915550" y="329852"/>
                  </a:cubicBezTo>
                  <a:lnTo>
                    <a:pt x="921889" y="382948"/>
                  </a:lnTo>
                  <a:lnTo>
                    <a:pt x="958899" y="342952"/>
                  </a:lnTo>
                  <a:cubicBezTo>
                    <a:pt x="1169808" y="132043"/>
                    <a:pt x="1406543" y="26828"/>
                    <a:pt x="1487662" y="107946"/>
                  </a:cubicBezTo>
                  <a:cubicBezTo>
                    <a:pt x="1548501" y="168785"/>
                    <a:pt x="1504527" y="317159"/>
                    <a:pt x="1389760" y="476521"/>
                  </a:cubicBezTo>
                  <a:lnTo>
                    <a:pt x="1356266" y="519097"/>
                  </a:lnTo>
                  <a:lnTo>
                    <a:pt x="1411152" y="516438"/>
                  </a:lnTo>
                  <a:cubicBezTo>
                    <a:pt x="1709424" y="516438"/>
                    <a:pt x="1951221" y="609437"/>
                    <a:pt x="1951220" y="724156"/>
                  </a:cubicBezTo>
                  <a:cubicBezTo>
                    <a:pt x="1951221" y="810195"/>
                    <a:pt x="1815210" y="884017"/>
                    <a:pt x="1621371" y="915550"/>
                  </a:cubicBezTo>
                  <a:lnTo>
                    <a:pt x="1568270" y="921890"/>
                  </a:lnTo>
                  <a:lnTo>
                    <a:pt x="1608270" y="958904"/>
                  </a:lnTo>
                  <a:cubicBezTo>
                    <a:pt x="1819176" y="1169811"/>
                    <a:pt x="1924392" y="1406544"/>
                    <a:pt x="1843274" y="1487662"/>
                  </a:cubicBezTo>
                  <a:cubicBezTo>
                    <a:pt x="1782436" y="1548500"/>
                    <a:pt x="1634064" y="1504525"/>
                    <a:pt x="1474704" y="1389760"/>
                  </a:cubicBezTo>
                  <a:lnTo>
                    <a:pt x="1432682" y="1356702"/>
                  </a:lnTo>
                  <a:lnTo>
                    <a:pt x="1434793" y="1411156"/>
                  </a:lnTo>
                  <a:cubicBezTo>
                    <a:pt x="1434793" y="1709430"/>
                    <a:pt x="1341793" y="1951229"/>
                    <a:pt x="1227072" y="1951229"/>
                  </a:cubicBezTo>
                  <a:cubicBezTo>
                    <a:pt x="1141031" y="1951229"/>
                    <a:pt x="1067208" y="1815217"/>
                    <a:pt x="1035675" y="1621376"/>
                  </a:cubicBezTo>
                  <a:lnTo>
                    <a:pt x="1029336" y="1568281"/>
                  </a:lnTo>
                  <a:lnTo>
                    <a:pt x="992326" y="1608277"/>
                  </a:lnTo>
                  <a:cubicBezTo>
                    <a:pt x="781416" y="1819186"/>
                    <a:pt x="544681" y="1924401"/>
                    <a:pt x="463562" y="1843283"/>
                  </a:cubicBezTo>
                  <a:cubicBezTo>
                    <a:pt x="402723" y="1782444"/>
                    <a:pt x="446697" y="1634070"/>
                    <a:pt x="561464" y="1474708"/>
                  </a:cubicBezTo>
                  <a:lnTo>
                    <a:pt x="594525" y="1432682"/>
                  </a:lnTo>
                  <a:lnTo>
                    <a:pt x="540069" y="1434793"/>
                  </a:lnTo>
                  <a:cubicBezTo>
                    <a:pt x="241797" y="1434793"/>
                    <a:pt x="0" y="1341794"/>
                    <a:pt x="0" y="1227076"/>
                  </a:cubicBezTo>
                  <a:cubicBezTo>
                    <a:pt x="0" y="1141036"/>
                    <a:pt x="136011" y="1067214"/>
                    <a:pt x="329850" y="1035681"/>
                  </a:cubicBezTo>
                  <a:lnTo>
                    <a:pt x="382951" y="1029341"/>
                  </a:lnTo>
                  <a:lnTo>
                    <a:pt x="342950" y="992327"/>
                  </a:lnTo>
                  <a:cubicBezTo>
                    <a:pt x="132044" y="781420"/>
                    <a:pt x="26828" y="544687"/>
                    <a:pt x="107946" y="463570"/>
                  </a:cubicBezTo>
                  <a:cubicBezTo>
                    <a:pt x="168785" y="402731"/>
                    <a:pt x="317156" y="446705"/>
                    <a:pt x="476517" y="561471"/>
                  </a:cubicBezTo>
                  <a:lnTo>
                    <a:pt x="518543" y="594532"/>
                  </a:lnTo>
                  <a:lnTo>
                    <a:pt x="516431" y="540073"/>
                  </a:lnTo>
                  <a:cubicBezTo>
                    <a:pt x="516431" y="279083"/>
                    <a:pt x="587634" y="61332"/>
                    <a:pt x="682289" y="10972"/>
                  </a:cubicBezTo>
                  <a:cubicBezTo>
                    <a:pt x="695812" y="3778"/>
                    <a:pt x="709812" y="0"/>
                    <a:pt x="724152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97" name="フリーフォーム: 図形 296">
              <a:extLst>
                <a:ext uri="{FF2B5EF4-FFF2-40B4-BE49-F238E27FC236}">
                  <a16:creationId xmlns:a16="http://schemas.microsoft.com/office/drawing/2014/main" id="{6017E2BF-6D57-59F6-19E1-2A480B6B43F9}"/>
                </a:ext>
              </a:extLst>
            </p:cNvPr>
            <p:cNvSpPr/>
            <p:nvPr/>
          </p:nvSpPr>
          <p:spPr bwMode="auto">
            <a:xfrm>
              <a:off x="9152004" y="165100"/>
              <a:ext cx="254000" cy="254001"/>
            </a:xfrm>
            <a:custGeom>
              <a:avLst/>
              <a:gdLst>
                <a:gd name="connsiteX0" fmla="*/ 724152 w 1951220"/>
                <a:gd name="connsiteY0" fmla="*/ 0 h 1951229"/>
                <a:gd name="connsiteX1" fmla="*/ 915550 w 1951220"/>
                <a:gd name="connsiteY1" fmla="*/ 329852 h 1951229"/>
                <a:gd name="connsiteX2" fmla="*/ 921889 w 1951220"/>
                <a:gd name="connsiteY2" fmla="*/ 382948 h 1951229"/>
                <a:gd name="connsiteX3" fmla="*/ 958899 w 1951220"/>
                <a:gd name="connsiteY3" fmla="*/ 342952 h 1951229"/>
                <a:gd name="connsiteX4" fmla="*/ 1487662 w 1951220"/>
                <a:gd name="connsiteY4" fmla="*/ 107946 h 1951229"/>
                <a:gd name="connsiteX5" fmla="*/ 1389760 w 1951220"/>
                <a:gd name="connsiteY5" fmla="*/ 476521 h 1951229"/>
                <a:gd name="connsiteX6" fmla="*/ 1356266 w 1951220"/>
                <a:gd name="connsiteY6" fmla="*/ 519097 h 1951229"/>
                <a:gd name="connsiteX7" fmla="*/ 1411152 w 1951220"/>
                <a:gd name="connsiteY7" fmla="*/ 516438 h 1951229"/>
                <a:gd name="connsiteX8" fmla="*/ 1951220 w 1951220"/>
                <a:gd name="connsiteY8" fmla="*/ 724156 h 1951229"/>
                <a:gd name="connsiteX9" fmla="*/ 1621371 w 1951220"/>
                <a:gd name="connsiteY9" fmla="*/ 915550 h 1951229"/>
                <a:gd name="connsiteX10" fmla="*/ 1568270 w 1951220"/>
                <a:gd name="connsiteY10" fmla="*/ 921890 h 1951229"/>
                <a:gd name="connsiteX11" fmla="*/ 1608270 w 1951220"/>
                <a:gd name="connsiteY11" fmla="*/ 958904 h 1951229"/>
                <a:gd name="connsiteX12" fmla="*/ 1843274 w 1951220"/>
                <a:gd name="connsiteY12" fmla="*/ 1487662 h 1951229"/>
                <a:gd name="connsiteX13" fmla="*/ 1474704 w 1951220"/>
                <a:gd name="connsiteY13" fmla="*/ 1389760 h 1951229"/>
                <a:gd name="connsiteX14" fmla="*/ 1432682 w 1951220"/>
                <a:gd name="connsiteY14" fmla="*/ 1356702 h 1951229"/>
                <a:gd name="connsiteX15" fmla="*/ 1434793 w 1951220"/>
                <a:gd name="connsiteY15" fmla="*/ 1411156 h 1951229"/>
                <a:gd name="connsiteX16" fmla="*/ 1227072 w 1951220"/>
                <a:gd name="connsiteY16" fmla="*/ 1951229 h 1951229"/>
                <a:gd name="connsiteX17" fmla="*/ 1035675 w 1951220"/>
                <a:gd name="connsiteY17" fmla="*/ 1621376 h 1951229"/>
                <a:gd name="connsiteX18" fmla="*/ 1029336 w 1951220"/>
                <a:gd name="connsiteY18" fmla="*/ 1568281 h 1951229"/>
                <a:gd name="connsiteX19" fmla="*/ 992326 w 1951220"/>
                <a:gd name="connsiteY19" fmla="*/ 1608277 h 1951229"/>
                <a:gd name="connsiteX20" fmla="*/ 463562 w 1951220"/>
                <a:gd name="connsiteY20" fmla="*/ 1843283 h 1951229"/>
                <a:gd name="connsiteX21" fmla="*/ 561464 w 1951220"/>
                <a:gd name="connsiteY21" fmla="*/ 1474708 h 1951229"/>
                <a:gd name="connsiteX22" fmla="*/ 594525 w 1951220"/>
                <a:gd name="connsiteY22" fmla="*/ 1432682 h 1951229"/>
                <a:gd name="connsiteX23" fmla="*/ 540069 w 1951220"/>
                <a:gd name="connsiteY23" fmla="*/ 1434793 h 1951229"/>
                <a:gd name="connsiteX24" fmla="*/ 0 w 1951220"/>
                <a:gd name="connsiteY24" fmla="*/ 1227076 h 1951229"/>
                <a:gd name="connsiteX25" fmla="*/ 329850 w 1951220"/>
                <a:gd name="connsiteY25" fmla="*/ 1035681 h 1951229"/>
                <a:gd name="connsiteX26" fmla="*/ 382951 w 1951220"/>
                <a:gd name="connsiteY26" fmla="*/ 1029341 h 1951229"/>
                <a:gd name="connsiteX27" fmla="*/ 342950 w 1951220"/>
                <a:gd name="connsiteY27" fmla="*/ 992327 h 1951229"/>
                <a:gd name="connsiteX28" fmla="*/ 107946 w 1951220"/>
                <a:gd name="connsiteY28" fmla="*/ 463570 h 1951229"/>
                <a:gd name="connsiteX29" fmla="*/ 476517 w 1951220"/>
                <a:gd name="connsiteY29" fmla="*/ 561471 h 1951229"/>
                <a:gd name="connsiteX30" fmla="*/ 518543 w 1951220"/>
                <a:gd name="connsiteY30" fmla="*/ 594532 h 1951229"/>
                <a:gd name="connsiteX31" fmla="*/ 516431 w 1951220"/>
                <a:gd name="connsiteY31" fmla="*/ 540073 h 1951229"/>
                <a:gd name="connsiteX32" fmla="*/ 682289 w 1951220"/>
                <a:gd name="connsiteY32" fmla="*/ 10972 h 1951229"/>
                <a:gd name="connsiteX33" fmla="*/ 724152 w 1951220"/>
                <a:gd name="connsiteY33" fmla="*/ 0 h 1951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951220" h="1951229">
                  <a:moveTo>
                    <a:pt x="724152" y="0"/>
                  </a:moveTo>
                  <a:cubicBezTo>
                    <a:pt x="810193" y="0"/>
                    <a:pt x="884016" y="136012"/>
                    <a:pt x="915550" y="329852"/>
                  </a:cubicBezTo>
                  <a:lnTo>
                    <a:pt x="921889" y="382948"/>
                  </a:lnTo>
                  <a:lnTo>
                    <a:pt x="958899" y="342952"/>
                  </a:lnTo>
                  <a:cubicBezTo>
                    <a:pt x="1169808" y="132043"/>
                    <a:pt x="1406543" y="26828"/>
                    <a:pt x="1487662" y="107946"/>
                  </a:cubicBezTo>
                  <a:cubicBezTo>
                    <a:pt x="1548501" y="168785"/>
                    <a:pt x="1504527" y="317159"/>
                    <a:pt x="1389760" y="476521"/>
                  </a:cubicBezTo>
                  <a:lnTo>
                    <a:pt x="1356266" y="519097"/>
                  </a:lnTo>
                  <a:lnTo>
                    <a:pt x="1411152" y="516438"/>
                  </a:lnTo>
                  <a:cubicBezTo>
                    <a:pt x="1709424" y="516438"/>
                    <a:pt x="1951221" y="609437"/>
                    <a:pt x="1951220" y="724156"/>
                  </a:cubicBezTo>
                  <a:cubicBezTo>
                    <a:pt x="1951221" y="810195"/>
                    <a:pt x="1815210" y="884017"/>
                    <a:pt x="1621371" y="915550"/>
                  </a:cubicBezTo>
                  <a:lnTo>
                    <a:pt x="1568270" y="921890"/>
                  </a:lnTo>
                  <a:lnTo>
                    <a:pt x="1608270" y="958904"/>
                  </a:lnTo>
                  <a:cubicBezTo>
                    <a:pt x="1819176" y="1169811"/>
                    <a:pt x="1924392" y="1406544"/>
                    <a:pt x="1843274" y="1487662"/>
                  </a:cubicBezTo>
                  <a:cubicBezTo>
                    <a:pt x="1782436" y="1548500"/>
                    <a:pt x="1634064" y="1504525"/>
                    <a:pt x="1474704" y="1389760"/>
                  </a:cubicBezTo>
                  <a:lnTo>
                    <a:pt x="1432682" y="1356702"/>
                  </a:lnTo>
                  <a:lnTo>
                    <a:pt x="1434793" y="1411156"/>
                  </a:lnTo>
                  <a:cubicBezTo>
                    <a:pt x="1434793" y="1709430"/>
                    <a:pt x="1341793" y="1951229"/>
                    <a:pt x="1227072" y="1951229"/>
                  </a:cubicBezTo>
                  <a:cubicBezTo>
                    <a:pt x="1141031" y="1951229"/>
                    <a:pt x="1067208" y="1815217"/>
                    <a:pt x="1035675" y="1621376"/>
                  </a:cubicBezTo>
                  <a:lnTo>
                    <a:pt x="1029336" y="1568281"/>
                  </a:lnTo>
                  <a:lnTo>
                    <a:pt x="992326" y="1608277"/>
                  </a:lnTo>
                  <a:cubicBezTo>
                    <a:pt x="781416" y="1819186"/>
                    <a:pt x="544681" y="1924401"/>
                    <a:pt x="463562" y="1843283"/>
                  </a:cubicBezTo>
                  <a:cubicBezTo>
                    <a:pt x="402723" y="1782444"/>
                    <a:pt x="446697" y="1634070"/>
                    <a:pt x="561464" y="1474708"/>
                  </a:cubicBezTo>
                  <a:lnTo>
                    <a:pt x="594525" y="1432682"/>
                  </a:lnTo>
                  <a:lnTo>
                    <a:pt x="540069" y="1434793"/>
                  </a:lnTo>
                  <a:cubicBezTo>
                    <a:pt x="241797" y="1434793"/>
                    <a:pt x="0" y="1341794"/>
                    <a:pt x="0" y="1227076"/>
                  </a:cubicBezTo>
                  <a:cubicBezTo>
                    <a:pt x="0" y="1141036"/>
                    <a:pt x="136011" y="1067214"/>
                    <a:pt x="329850" y="1035681"/>
                  </a:cubicBezTo>
                  <a:lnTo>
                    <a:pt x="382951" y="1029341"/>
                  </a:lnTo>
                  <a:lnTo>
                    <a:pt x="342950" y="992327"/>
                  </a:lnTo>
                  <a:cubicBezTo>
                    <a:pt x="132044" y="781420"/>
                    <a:pt x="26828" y="544687"/>
                    <a:pt x="107946" y="463570"/>
                  </a:cubicBezTo>
                  <a:cubicBezTo>
                    <a:pt x="168785" y="402731"/>
                    <a:pt x="317156" y="446705"/>
                    <a:pt x="476517" y="561471"/>
                  </a:cubicBezTo>
                  <a:lnTo>
                    <a:pt x="518543" y="594532"/>
                  </a:lnTo>
                  <a:lnTo>
                    <a:pt x="516431" y="540073"/>
                  </a:lnTo>
                  <a:cubicBezTo>
                    <a:pt x="516431" y="279083"/>
                    <a:pt x="587634" y="61332"/>
                    <a:pt x="682289" y="10972"/>
                  </a:cubicBezTo>
                  <a:cubicBezTo>
                    <a:pt x="695812" y="3778"/>
                    <a:pt x="709812" y="0"/>
                    <a:pt x="724152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98" name="フリーフォーム: 図形 297">
              <a:extLst>
                <a:ext uri="{FF2B5EF4-FFF2-40B4-BE49-F238E27FC236}">
                  <a16:creationId xmlns:a16="http://schemas.microsoft.com/office/drawing/2014/main" id="{445B5AB4-42BA-24FF-F3F4-C2C10A3438E0}"/>
                </a:ext>
              </a:extLst>
            </p:cNvPr>
            <p:cNvSpPr/>
            <p:nvPr/>
          </p:nvSpPr>
          <p:spPr bwMode="auto">
            <a:xfrm>
              <a:off x="9499600" y="165100"/>
              <a:ext cx="254000" cy="254001"/>
            </a:xfrm>
            <a:custGeom>
              <a:avLst/>
              <a:gdLst>
                <a:gd name="connsiteX0" fmla="*/ 724152 w 1951220"/>
                <a:gd name="connsiteY0" fmla="*/ 0 h 1951229"/>
                <a:gd name="connsiteX1" fmla="*/ 915550 w 1951220"/>
                <a:gd name="connsiteY1" fmla="*/ 329852 h 1951229"/>
                <a:gd name="connsiteX2" fmla="*/ 921889 w 1951220"/>
                <a:gd name="connsiteY2" fmla="*/ 382948 h 1951229"/>
                <a:gd name="connsiteX3" fmla="*/ 958899 w 1951220"/>
                <a:gd name="connsiteY3" fmla="*/ 342952 h 1951229"/>
                <a:gd name="connsiteX4" fmla="*/ 1487662 w 1951220"/>
                <a:gd name="connsiteY4" fmla="*/ 107946 h 1951229"/>
                <a:gd name="connsiteX5" fmla="*/ 1389760 w 1951220"/>
                <a:gd name="connsiteY5" fmla="*/ 476521 h 1951229"/>
                <a:gd name="connsiteX6" fmla="*/ 1356266 w 1951220"/>
                <a:gd name="connsiteY6" fmla="*/ 519097 h 1951229"/>
                <a:gd name="connsiteX7" fmla="*/ 1411152 w 1951220"/>
                <a:gd name="connsiteY7" fmla="*/ 516438 h 1951229"/>
                <a:gd name="connsiteX8" fmla="*/ 1951220 w 1951220"/>
                <a:gd name="connsiteY8" fmla="*/ 724156 h 1951229"/>
                <a:gd name="connsiteX9" fmla="*/ 1621371 w 1951220"/>
                <a:gd name="connsiteY9" fmla="*/ 915550 h 1951229"/>
                <a:gd name="connsiteX10" fmla="*/ 1568270 w 1951220"/>
                <a:gd name="connsiteY10" fmla="*/ 921890 h 1951229"/>
                <a:gd name="connsiteX11" fmla="*/ 1608270 w 1951220"/>
                <a:gd name="connsiteY11" fmla="*/ 958904 h 1951229"/>
                <a:gd name="connsiteX12" fmla="*/ 1843274 w 1951220"/>
                <a:gd name="connsiteY12" fmla="*/ 1487662 h 1951229"/>
                <a:gd name="connsiteX13" fmla="*/ 1474704 w 1951220"/>
                <a:gd name="connsiteY13" fmla="*/ 1389760 h 1951229"/>
                <a:gd name="connsiteX14" fmla="*/ 1432682 w 1951220"/>
                <a:gd name="connsiteY14" fmla="*/ 1356702 h 1951229"/>
                <a:gd name="connsiteX15" fmla="*/ 1434793 w 1951220"/>
                <a:gd name="connsiteY15" fmla="*/ 1411156 h 1951229"/>
                <a:gd name="connsiteX16" fmla="*/ 1227072 w 1951220"/>
                <a:gd name="connsiteY16" fmla="*/ 1951229 h 1951229"/>
                <a:gd name="connsiteX17" fmla="*/ 1035675 w 1951220"/>
                <a:gd name="connsiteY17" fmla="*/ 1621376 h 1951229"/>
                <a:gd name="connsiteX18" fmla="*/ 1029336 w 1951220"/>
                <a:gd name="connsiteY18" fmla="*/ 1568281 h 1951229"/>
                <a:gd name="connsiteX19" fmla="*/ 992326 w 1951220"/>
                <a:gd name="connsiteY19" fmla="*/ 1608277 h 1951229"/>
                <a:gd name="connsiteX20" fmla="*/ 463562 w 1951220"/>
                <a:gd name="connsiteY20" fmla="*/ 1843283 h 1951229"/>
                <a:gd name="connsiteX21" fmla="*/ 561464 w 1951220"/>
                <a:gd name="connsiteY21" fmla="*/ 1474708 h 1951229"/>
                <a:gd name="connsiteX22" fmla="*/ 594525 w 1951220"/>
                <a:gd name="connsiteY22" fmla="*/ 1432682 h 1951229"/>
                <a:gd name="connsiteX23" fmla="*/ 540069 w 1951220"/>
                <a:gd name="connsiteY23" fmla="*/ 1434793 h 1951229"/>
                <a:gd name="connsiteX24" fmla="*/ 0 w 1951220"/>
                <a:gd name="connsiteY24" fmla="*/ 1227076 h 1951229"/>
                <a:gd name="connsiteX25" fmla="*/ 329850 w 1951220"/>
                <a:gd name="connsiteY25" fmla="*/ 1035681 h 1951229"/>
                <a:gd name="connsiteX26" fmla="*/ 382951 w 1951220"/>
                <a:gd name="connsiteY26" fmla="*/ 1029341 h 1951229"/>
                <a:gd name="connsiteX27" fmla="*/ 342950 w 1951220"/>
                <a:gd name="connsiteY27" fmla="*/ 992327 h 1951229"/>
                <a:gd name="connsiteX28" fmla="*/ 107946 w 1951220"/>
                <a:gd name="connsiteY28" fmla="*/ 463570 h 1951229"/>
                <a:gd name="connsiteX29" fmla="*/ 476517 w 1951220"/>
                <a:gd name="connsiteY29" fmla="*/ 561471 h 1951229"/>
                <a:gd name="connsiteX30" fmla="*/ 518543 w 1951220"/>
                <a:gd name="connsiteY30" fmla="*/ 594532 h 1951229"/>
                <a:gd name="connsiteX31" fmla="*/ 516431 w 1951220"/>
                <a:gd name="connsiteY31" fmla="*/ 540073 h 1951229"/>
                <a:gd name="connsiteX32" fmla="*/ 682289 w 1951220"/>
                <a:gd name="connsiteY32" fmla="*/ 10972 h 1951229"/>
                <a:gd name="connsiteX33" fmla="*/ 724152 w 1951220"/>
                <a:gd name="connsiteY33" fmla="*/ 0 h 1951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951220" h="1951229">
                  <a:moveTo>
                    <a:pt x="724152" y="0"/>
                  </a:moveTo>
                  <a:cubicBezTo>
                    <a:pt x="810193" y="0"/>
                    <a:pt x="884016" y="136012"/>
                    <a:pt x="915550" y="329852"/>
                  </a:cubicBezTo>
                  <a:lnTo>
                    <a:pt x="921889" y="382948"/>
                  </a:lnTo>
                  <a:lnTo>
                    <a:pt x="958899" y="342952"/>
                  </a:lnTo>
                  <a:cubicBezTo>
                    <a:pt x="1169808" y="132043"/>
                    <a:pt x="1406543" y="26828"/>
                    <a:pt x="1487662" y="107946"/>
                  </a:cubicBezTo>
                  <a:cubicBezTo>
                    <a:pt x="1548501" y="168785"/>
                    <a:pt x="1504527" y="317159"/>
                    <a:pt x="1389760" y="476521"/>
                  </a:cubicBezTo>
                  <a:lnTo>
                    <a:pt x="1356266" y="519097"/>
                  </a:lnTo>
                  <a:lnTo>
                    <a:pt x="1411152" y="516438"/>
                  </a:lnTo>
                  <a:cubicBezTo>
                    <a:pt x="1709424" y="516438"/>
                    <a:pt x="1951221" y="609437"/>
                    <a:pt x="1951220" y="724156"/>
                  </a:cubicBezTo>
                  <a:cubicBezTo>
                    <a:pt x="1951221" y="810195"/>
                    <a:pt x="1815210" y="884017"/>
                    <a:pt x="1621371" y="915550"/>
                  </a:cubicBezTo>
                  <a:lnTo>
                    <a:pt x="1568270" y="921890"/>
                  </a:lnTo>
                  <a:lnTo>
                    <a:pt x="1608270" y="958904"/>
                  </a:lnTo>
                  <a:cubicBezTo>
                    <a:pt x="1819176" y="1169811"/>
                    <a:pt x="1924392" y="1406544"/>
                    <a:pt x="1843274" y="1487662"/>
                  </a:cubicBezTo>
                  <a:cubicBezTo>
                    <a:pt x="1782436" y="1548500"/>
                    <a:pt x="1634064" y="1504525"/>
                    <a:pt x="1474704" y="1389760"/>
                  </a:cubicBezTo>
                  <a:lnTo>
                    <a:pt x="1432682" y="1356702"/>
                  </a:lnTo>
                  <a:lnTo>
                    <a:pt x="1434793" y="1411156"/>
                  </a:lnTo>
                  <a:cubicBezTo>
                    <a:pt x="1434793" y="1709430"/>
                    <a:pt x="1341793" y="1951229"/>
                    <a:pt x="1227072" y="1951229"/>
                  </a:cubicBezTo>
                  <a:cubicBezTo>
                    <a:pt x="1141031" y="1951229"/>
                    <a:pt x="1067208" y="1815217"/>
                    <a:pt x="1035675" y="1621376"/>
                  </a:cubicBezTo>
                  <a:lnTo>
                    <a:pt x="1029336" y="1568281"/>
                  </a:lnTo>
                  <a:lnTo>
                    <a:pt x="992326" y="1608277"/>
                  </a:lnTo>
                  <a:cubicBezTo>
                    <a:pt x="781416" y="1819186"/>
                    <a:pt x="544681" y="1924401"/>
                    <a:pt x="463562" y="1843283"/>
                  </a:cubicBezTo>
                  <a:cubicBezTo>
                    <a:pt x="402723" y="1782444"/>
                    <a:pt x="446697" y="1634070"/>
                    <a:pt x="561464" y="1474708"/>
                  </a:cubicBezTo>
                  <a:lnTo>
                    <a:pt x="594525" y="1432682"/>
                  </a:lnTo>
                  <a:lnTo>
                    <a:pt x="540069" y="1434793"/>
                  </a:lnTo>
                  <a:cubicBezTo>
                    <a:pt x="241797" y="1434793"/>
                    <a:pt x="0" y="1341794"/>
                    <a:pt x="0" y="1227076"/>
                  </a:cubicBezTo>
                  <a:cubicBezTo>
                    <a:pt x="0" y="1141036"/>
                    <a:pt x="136011" y="1067214"/>
                    <a:pt x="329850" y="1035681"/>
                  </a:cubicBezTo>
                  <a:lnTo>
                    <a:pt x="382951" y="1029341"/>
                  </a:lnTo>
                  <a:lnTo>
                    <a:pt x="342950" y="992327"/>
                  </a:lnTo>
                  <a:cubicBezTo>
                    <a:pt x="132044" y="781420"/>
                    <a:pt x="26828" y="544687"/>
                    <a:pt x="107946" y="463570"/>
                  </a:cubicBezTo>
                  <a:cubicBezTo>
                    <a:pt x="168785" y="402731"/>
                    <a:pt x="317156" y="446705"/>
                    <a:pt x="476517" y="561471"/>
                  </a:cubicBezTo>
                  <a:lnTo>
                    <a:pt x="518543" y="594532"/>
                  </a:lnTo>
                  <a:lnTo>
                    <a:pt x="516431" y="540073"/>
                  </a:lnTo>
                  <a:cubicBezTo>
                    <a:pt x="516431" y="279083"/>
                    <a:pt x="587634" y="61332"/>
                    <a:pt x="682289" y="10972"/>
                  </a:cubicBezTo>
                  <a:cubicBezTo>
                    <a:pt x="695812" y="3778"/>
                    <a:pt x="709812" y="0"/>
                    <a:pt x="724152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99" name="フリーフォーム: 図形 298">
              <a:extLst>
                <a:ext uri="{FF2B5EF4-FFF2-40B4-BE49-F238E27FC236}">
                  <a16:creationId xmlns:a16="http://schemas.microsoft.com/office/drawing/2014/main" id="{F60084A6-F2A0-9AB8-FD62-04E2E06C429B}"/>
                </a:ext>
              </a:extLst>
            </p:cNvPr>
            <p:cNvSpPr/>
            <p:nvPr/>
          </p:nvSpPr>
          <p:spPr bwMode="auto">
            <a:xfrm>
              <a:off x="114300" y="6438900"/>
              <a:ext cx="254000" cy="254001"/>
            </a:xfrm>
            <a:custGeom>
              <a:avLst/>
              <a:gdLst>
                <a:gd name="connsiteX0" fmla="*/ 724152 w 1951220"/>
                <a:gd name="connsiteY0" fmla="*/ 0 h 1951229"/>
                <a:gd name="connsiteX1" fmla="*/ 915550 w 1951220"/>
                <a:gd name="connsiteY1" fmla="*/ 329852 h 1951229"/>
                <a:gd name="connsiteX2" fmla="*/ 921889 w 1951220"/>
                <a:gd name="connsiteY2" fmla="*/ 382948 h 1951229"/>
                <a:gd name="connsiteX3" fmla="*/ 958899 w 1951220"/>
                <a:gd name="connsiteY3" fmla="*/ 342952 h 1951229"/>
                <a:gd name="connsiteX4" fmla="*/ 1487662 w 1951220"/>
                <a:gd name="connsiteY4" fmla="*/ 107946 h 1951229"/>
                <a:gd name="connsiteX5" fmla="*/ 1389760 w 1951220"/>
                <a:gd name="connsiteY5" fmla="*/ 476521 h 1951229"/>
                <a:gd name="connsiteX6" fmla="*/ 1356266 w 1951220"/>
                <a:gd name="connsiteY6" fmla="*/ 519097 h 1951229"/>
                <a:gd name="connsiteX7" fmla="*/ 1411152 w 1951220"/>
                <a:gd name="connsiteY7" fmla="*/ 516438 h 1951229"/>
                <a:gd name="connsiteX8" fmla="*/ 1951220 w 1951220"/>
                <a:gd name="connsiteY8" fmla="*/ 724156 h 1951229"/>
                <a:gd name="connsiteX9" fmla="*/ 1621371 w 1951220"/>
                <a:gd name="connsiteY9" fmla="*/ 915550 h 1951229"/>
                <a:gd name="connsiteX10" fmla="*/ 1568270 w 1951220"/>
                <a:gd name="connsiteY10" fmla="*/ 921890 h 1951229"/>
                <a:gd name="connsiteX11" fmla="*/ 1608270 w 1951220"/>
                <a:gd name="connsiteY11" fmla="*/ 958904 h 1951229"/>
                <a:gd name="connsiteX12" fmla="*/ 1843274 w 1951220"/>
                <a:gd name="connsiteY12" fmla="*/ 1487662 h 1951229"/>
                <a:gd name="connsiteX13" fmla="*/ 1474704 w 1951220"/>
                <a:gd name="connsiteY13" fmla="*/ 1389760 h 1951229"/>
                <a:gd name="connsiteX14" fmla="*/ 1432682 w 1951220"/>
                <a:gd name="connsiteY14" fmla="*/ 1356702 h 1951229"/>
                <a:gd name="connsiteX15" fmla="*/ 1434793 w 1951220"/>
                <a:gd name="connsiteY15" fmla="*/ 1411156 h 1951229"/>
                <a:gd name="connsiteX16" fmla="*/ 1227072 w 1951220"/>
                <a:gd name="connsiteY16" fmla="*/ 1951229 h 1951229"/>
                <a:gd name="connsiteX17" fmla="*/ 1035675 w 1951220"/>
                <a:gd name="connsiteY17" fmla="*/ 1621376 h 1951229"/>
                <a:gd name="connsiteX18" fmla="*/ 1029336 w 1951220"/>
                <a:gd name="connsiteY18" fmla="*/ 1568281 h 1951229"/>
                <a:gd name="connsiteX19" fmla="*/ 992326 w 1951220"/>
                <a:gd name="connsiteY19" fmla="*/ 1608277 h 1951229"/>
                <a:gd name="connsiteX20" fmla="*/ 463562 w 1951220"/>
                <a:gd name="connsiteY20" fmla="*/ 1843283 h 1951229"/>
                <a:gd name="connsiteX21" fmla="*/ 561464 w 1951220"/>
                <a:gd name="connsiteY21" fmla="*/ 1474708 h 1951229"/>
                <a:gd name="connsiteX22" fmla="*/ 594525 w 1951220"/>
                <a:gd name="connsiteY22" fmla="*/ 1432682 h 1951229"/>
                <a:gd name="connsiteX23" fmla="*/ 540069 w 1951220"/>
                <a:gd name="connsiteY23" fmla="*/ 1434793 h 1951229"/>
                <a:gd name="connsiteX24" fmla="*/ 0 w 1951220"/>
                <a:gd name="connsiteY24" fmla="*/ 1227076 h 1951229"/>
                <a:gd name="connsiteX25" fmla="*/ 329850 w 1951220"/>
                <a:gd name="connsiteY25" fmla="*/ 1035681 h 1951229"/>
                <a:gd name="connsiteX26" fmla="*/ 382951 w 1951220"/>
                <a:gd name="connsiteY26" fmla="*/ 1029341 h 1951229"/>
                <a:gd name="connsiteX27" fmla="*/ 342950 w 1951220"/>
                <a:gd name="connsiteY27" fmla="*/ 992327 h 1951229"/>
                <a:gd name="connsiteX28" fmla="*/ 107946 w 1951220"/>
                <a:gd name="connsiteY28" fmla="*/ 463570 h 1951229"/>
                <a:gd name="connsiteX29" fmla="*/ 476517 w 1951220"/>
                <a:gd name="connsiteY29" fmla="*/ 561471 h 1951229"/>
                <a:gd name="connsiteX30" fmla="*/ 518543 w 1951220"/>
                <a:gd name="connsiteY30" fmla="*/ 594532 h 1951229"/>
                <a:gd name="connsiteX31" fmla="*/ 516431 w 1951220"/>
                <a:gd name="connsiteY31" fmla="*/ 540073 h 1951229"/>
                <a:gd name="connsiteX32" fmla="*/ 682289 w 1951220"/>
                <a:gd name="connsiteY32" fmla="*/ 10972 h 1951229"/>
                <a:gd name="connsiteX33" fmla="*/ 724152 w 1951220"/>
                <a:gd name="connsiteY33" fmla="*/ 0 h 1951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951220" h="1951229">
                  <a:moveTo>
                    <a:pt x="724152" y="0"/>
                  </a:moveTo>
                  <a:cubicBezTo>
                    <a:pt x="810193" y="0"/>
                    <a:pt x="884016" y="136012"/>
                    <a:pt x="915550" y="329852"/>
                  </a:cubicBezTo>
                  <a:lnTo>
                    <a:pt x="921889" y="382948"/>
                  </a:lnTo>
                  <a:lnTo>
                    <a:pt x="958899" y="342952"/>
                  </a:lnTo>
                  <a:cubicBezTo>
                    <a:pt x="1169808" y="132043"/>
                    <a:pt x="1406543" y="26828"/>
                    <a:pt x="1487662" y="107946"/>
                  </a:cubicBezTo>
                  <a:cubicBezTo>
                    <a:pt x="1548501" y="168785"/>
                    <a:pt x="1504527" y="317159"/>
                    <a:pt x="1389760" y="476521"/>
                  </a:cubicBezTo>
                  <a:lnTo>
                    <a:pt x="1356266" y="519097"/>
                  </a:lnTo>
                  <a:lnTo>
                    <a:pt x="1411152" y="516438"/>
                  </a:lnTo>
                  <a:cubicBezTo>
                    <a:pt x="1709424" y="516438"/>
                    <a:pt x="1951221" y="609437"/>
                    <a:pt x="1951220" y="724156"/>
                  </a:cubicBezTo>
                  <a:cubicBezTo>
                    <a:pt x="1951221" y="810195"/>
                    <a:pt x="1815210" y="884017"/>
                    <a:pt x="1621371" y="915550"/>
                  </a:cubicBezTo>
                  <a:lnTo>
                    <a:pt x="1568270" y="921890"/>
                  </a:lnTo>
                  <a:lnTo>
                    <a:pt x="1608270" y="958904"/>
                  </a:lnTo>
                  <a:cubicBezTo>
                    <a:pt x="1819176" y="1169811"/>
                    <a:pt x="1924392" y="1406544"/>
                    <a:pt x="1843274" y="1487662"/>
                  </a:cubicBezTo>
                  <a:cubicBezTo>
                    <a:pt x="1782436" y="1548500"/>
                    <a:pt x="1634064" y="1504525"/>
                    <a:pt x="1474704" y="1389760"/>
                  </a:cubicBezTo>
                  <a:lnTo>
                    <a:pt x="1432682" y="1356702"/>
                  </a:lnTo>
                  <a:lnTo>
                    <a:pt x="1434793" y="1411156"/>
                  </a:lnTo>
                  <a:cubicBezTo>
                    <a:pt x="1434793" y="1709430"/>
                    <a:pt x="1341793" y="1951229"/>
                    <a:pt x="1227072" y="1951229"/>
                  </a:cubicBezTo>
                  <a:cubicBezTo>
                    <a:pt x="1141031" y="1951229"/>
                    <a:pt x="1067208" y="1815217"/>
                    <a:pt x="1035675" y="1621376"/>
                  </a:cubicBezTo>
                  <a:lnTo>
                    <a:pt x="1029336" y="1568281"/>
                  </a:lnTo>
                  <a:lnTo>
                    <a:pt x="992326" y="1608277"/>
                  </a:lnTo>
                  <a:cubicBezTo>
                    <a:pt x="781416" y="1819186"/>
                    <a:pt x="544681" y="1924401"/>
                    <a:pt x="463562" y="1843283"/>
                  </a:cubicBezTo>
                  <a:cubicBezTo>
                    <a:pt x="402723" y="1782444"/>
                    <a:pt x="446697" y="1634070"/>
                    <a:pt x="561464" y="1474708"/>
                  </a:cubicBezTo>
                  <a:lnTo>
                    <a:pt x="594525" y="1432682"/>
                  </a:lnTo>
                  <a:lnTo>
                    <a:pt x="540069" y="1434793"/>
                  </a:lnTo>
                  <a:cubicBezTo>
                    <a:pt x="241797" y="1434793"/>
                    <a:pt x="0" y="1341794"/>
                    <a:pt x="0" y="1227076"/>
                  </a:cubicBezTo>
                  <a:cubicBezTo>
                    <a:pt x="0" y="1141036"/>
                    <a:pt x="136011" y="1067214"/>
                    <a:pt x="329850" y="1035681"/>
                  </a:cubicBezTo>
                  <a:lnTo>
                    <a:pt x="382951" y="1029341"/>
                  </a:lnTo>
                  <a:lnTo>
                    <a:pt x="342950" y="992327"/>
                  </a:lnTo>
                  <a:cubicBezTo>
                    <a:pt x="132044" y="781420"/>
                    <a:pt x="26828" y="544687"/>
                    <a:pt x="107946" y="463570"/>
                  </a:cubicBezTo>
                  <a:cubicBezTo>
                    <a:pt x="168785" y="402731"/>
                    <a:pt x="317156" y="446705"/>
                    <a:pt x="476517" y="561471"/>
                  </a:cubicBezTo>
                  <a:lnTo>
                    <a:pt x="518543" y="594532"/>
                  </a:lnTo>
                  <a:lnTo>
                    <a:pt x="516431" y="540073"/>
                  </a:lnTo>
                  <a:cubicBezTo>
                    <a:pt x="516431" y="279083"/>
                    <a:pt x="587634" y="61332"/>
                    <a:pt x="682289" y="10972"/>
                  </a:cubicBezTo>
                  <a:cubicBezTo>
                    <a:pt x="695812" y="3778"/>
                    <a:pt x="709812" y="0"/>
                    <a:pt x="724152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00" name="フリーフォーム: 図形 299">
              <a:extLst>
                <a:ext uri="{FF2B5EF4-FFF2-40B4-BE49-F238E27FC236}">
                  <a16:creationId xmlns:a16="http://schemas.microsoft.com/office/drawing/2014/main" id="{F86AFBFA-7287-5E7B-A7BF-EE8500DF3248}"/>
                </a:ext>
              </a:extLst>
            </p:cNvPr>
            <p:cNvSpPr/>
            <p:nvPr/>
          </p:nvSpPr>
          <p:spPr bwMode="auto">
            <a:xfrm>
              <a:off x="461904" y="6438900"/>
              <a:ext cx="254000" cy="254001"/>
            </a:xfrm>
            <a:custGeom>
              <a:avLst/>
              <a:gdLst>
                <a:gd name="connsiteX0" fmla="*/ 724152 w 1951220"/>
                <a:gd name="connsiteY0" fmla="*/ 0 h 1951229"/>
                <a:gd name="connsiteX1" fmla="*/ 915550 w 1951220"/>
                <a:gd name="connsiteY1" fmla="*/ 329852 h 1951229"/>
                <a:gd name="connsiteX2" fmla="*/ 921889 w 1951220"/>
                <a:gd name="connsiteY2" fmla="*/ 382948 h 1951229"/>
                <a:gd name="connsiteX3" fmla="*/ 958899 w 1951220"/>
                <a:gd name="connsiteY3" fmla="*/ 342952 h 1951229"/>
                <a:gd name="connsiteX4" fmla="*/ 1487662 w 1951220"/>
                <a:gd name="connsiteY4" fmla="*/ 107946 h 1951229"/>
                <a:gd name="connsiteX5" fmla="*/ 1389760 w 1951220"/>
                <a:gd name="connsiteY5" fmla="*/ 476521 h 1951229"/>
                <a:gd name="connsiteX6" fmla="*/ 1356266 w 1951220"/>
                <a:gd name="connsiteY6" fmla="*/ 519097 h 1951229"/>
                <a:gd name="connsiteX7" fmla="*/ 1411152 w 1951220"/>
                <a:gd name="connsiteY7" fmla="*/ 516438 h 1951229"/>
                <a:gd name="connsiteX8" fmla="*/ 1951220 w 1951220"/>
                <a:gd name="connsiteY8" fmla="*/ 724156 h 1951229"/>
                <a:gd name="connsiteX9" fmla="*/ 1621371 w 1951220"/>
                <a:gd name="connsiteY9" fmla="*/ 915550 h 1951229"/>
                <a:gd name="connsiteX10" fmla="*/ 1568270 w 1951220"/>
                <a:gd name="connsiteY10" fmla="*/ 921890 h 1951229"/>
                <a:gd name="connsiteX11" fmla="*/ 1608270 w 1951220"/>
                <a:gd name="connsiteY11" fmla="*/ 958904 h 1951229"/>
                <a:gd name="connsiteX12" fmla="*/ 1843274 w 1951220"/>
                <a:gd name="connsiteY12" fmla="*/ 1487662 h 1951229"/>
                <a:gd name="connsiteX13" fmla="*/ 1474704 w 1951220"/>
                <a:gd name="connsiteY13" fmla="*/ 1389760 h 1951229"/>
                <a:gd name="connsiteX14" fmla="*/ 1432682 w 1951220"/>
                <a:gd name="connsiteY14" fmla="*/ 1356702 h 1951229"/>
                <a:gd name="connsiteX15" fmla="*/ 1434793 w 1951220"/>
                <a:gd name="connsiteY15" fmla="*/ 1411156 h 1951229"/>
                <a:gd name="connsiteX16" fmla="*/ 1227072 w 1951220"/>
                <a:gd name="connsiteY16" fmla="*/ 1951229 h 1951229"/>
                <a:gd name="connsiteX17" fmla="*/ 1035675 w 1951220"/>
                <a:gd name="connsiteY17" fmla="*/ 1621376 h 1951229"/>
                <a:gd name="connsiteX18" fmla="*/ 1029336 w 1951220"/>
                <a:gd name="connsiteY18" fmla="*/ 1568281 h 1951229"/>
                <a:gd name="connsiteX19" fmla="*/ 992326 w 1951220"/>
                <a:gd name="connsiteY19" fmla="*/ 1608277 h 1951229"/>
                <a:gd name="connsiteX20" fmla="*/ 463562 w 1951220"/>
                <a:gd name="connsiteY20" fmla="*/ 1843283 h 1951229"/>
                <a:gd name="connsiteX21" fmla="*/ 561464 w 1951220"/>
                <a:gd name="connsiteY21" fmla="*/ 1474708 h 1951229"/>
                <a:gd name="connsiteX22" fmla="*/ 594525 w 1951220"/>
                <a:gd name="connsiteY22" fmla="*/ 1432682 h 1951229"/>
                <a:gd name="connsiteX23" fmla="*/ 540069 w 1951220"/>
                <a:gd name="connsiteY23" fmla="*/ 1434793 h 1951229"/>
                <a:gd name="connsiteX24" fmla="*/ 0 w 1951220"/>
                <a:gd name="connsiteY24" fmla="*/ 1227076 h 1951229"/>
                <a:gd name="connsiteX25" fmla="*/ 329850 w 1951220"/>
                <a:gd name="connsiteY25" fmla="*/ 1035681 h 1951229"/>
                <a:gd name="connsiteX26" fmla="*/ 382951 w 1951220"/>
                <a:gd name="connsiteY26" fmla="*/ 1029341 h 1951229"/>
                <a:gd name="connsiteX27" fmla="*/ 342950 w 1951220"/>
                <a:gd name="connsiteY27" fmla="*/ 992327 h 1951229"/>
                <a:gd name="connsiteX28" fmla="*/ 107946 w 1951220"/>
                <a:gd name="connsiteY28" fmla="*/ 463570 h 1951229"/>
                <a:gd name="connsiteX29" fmla="*/ 476517 w 1951220"/>
                <a:gd name="connsiteY29" fmla="*/ 561471 h 1951229"/>
                <a:gd name="connsiteX30" fmla="*/ 518543 w 1951220"/>
                <a:gd name="connsiteY30" fmla="*/ 594532 h 1951229"/>
                <a:gd name="connsiteX31" fmla="*/ 516431 w 1951220"/>
                <a:gd name="connsiteY31" fmla="*/ 540073 h 1951229"/>
                <a:gd name="connsiteX32" fmla="*/ 682289 w 1951220"/>
                <a:gd name="connsiteY32" fmla="*/ 10972 h 1951229"/>
                <a:gd name="connsiteX33" fmla="*/ 724152 w 1951220"/>
                <a:gd name="connsiteY33" fmla="*/ 0 h 1951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951220" h="1951229">
                  <a:moveTo>
                    <a:pt x="724152" y="0"/>
                  </a:moveTo>
                  <a:cubicBezTo>
                    <a:pt x="810193" y="0"/>
                    <a:pt x="884016" y="136012"/>
                    <a:pt x="915550" y="329852"/>
                  </a:cubicBezTo>
                  <a:lnTo>
                    <a:pt x="921889" y="382948"/>
                  </a:lnTo>
                  <a:lnTo>
                    <a:pt x="958899" y="342952"/>
                  </a:lnTo>
                  <a:cubicBezTo>
                    <a:pt x="1169808" y="132043"/>
                    <a:pt x="1406543" y="26828"/>
                    <a:pt x="1487662" y="107946"/>
                  </a:cubicBezTo>
                  <a:cubicBezTo>
                    <a:pt x="1548501" y="168785"/>
                    <a:pt x="1504527" y="317159"/>
                    <a:pt x="1389760" y="476521"/>
                  </a:cubicBezTo>
                  <a:lnTo>
                    <a:pt x="1356266" y="519097"/>
                  </a:lnTo>
                  <a:lnTo>
                    <a:pt x="1411152" y="516438"/>
                  </a:lnTo>
                  <a:cubicBezTo>
                    <a:pt x="1709424" y="516438"/>
                    <a:pt x="1951221" y="609437"/>
                    <a:pt x="1951220" y="724156"/>
                  </a:cubicBezTo>
                  <a:cubicBezTo>
                    <a:pt x="1951221" y="810195"/>
                    <a:pt x="1815210" y="884017"/>
                    <a:pt x="1621371" y="915550"/>
                  </a:cubicBezTo>
                  <a:lnTo>
                    <a:pt x="1568270" y="921890"/>
                  </a:lnTo>
                  <a:lnTo>
                    <a:pt x="1608270" y="958904"/>
                  </a:lnTo>
                  <a:cubicBezTo>
                    <a:pt x="1819176" y="1169811"/>
                    <a:pt x="1924392" y="1406544"/>
                    <a:pt x="1843274" y="1487662"/>
                  </a:cubicBezTo>
                  <a:cubicBezTo>
                    <a:pt x="1782436" y="1548500"/>
                    <a:pt x="1634064" y="1504525"/>
                    <a:pt x="1474704" y="1389760"/>
                  </a:cubicBezTo>
                  <a:lnTo>
                    <a:pt x="1432682" y="1356702"/>
                  </a:lnTo>
                  <a:lnTo>
                    <a:pt x="1434793" y="1411156"/>
                  </a:lnTo>
                  <a:cubicBezTo>
                    <a:pt x="1434793" y="1709430"/>
                    <a:pt x="1341793" y="1951229"/>
                    <a:pt x="1227072" y="1951229"/>
                  </a:cubicBezTo>
                  <a:cubicBezTo>
                    <a:pt x="1141031" y="1951229"/>
                    <a:pt x="1067208" y="1815217"/>
                    <a:pt x="1035675" y="1621376"/>
                  </a:cubicBezTo>
                  <a:lnTo>
                    <a:pt x="1029336" y="1568281"/>
                  </a:lnTo>
                  <a:lnTo>
                    <a:pt x="992326" y="1608277"/>
                  </a:lnTo>
                  <a:cubicBezTo>
                    <a:pt x="781416" y="1819186"/>
                    <a:pt x="544681" y="1924401"/>
                    <a:pt x="463562" y="1843283"/>
                  </a:cubicBezTo>
                  <a:cubicBezTo>
                    <a:pt x="402723" y="1782444"/>
                    <a:pt x="446697" y="1634070"/>
                    <a:pt x="561464" y="1474708"/>
                  </a:cubicBezTo>
                  <a:lnTo>
                    <a:pt x="594525" y="1432682"/>
                  </a:lnTo>
                  <a:lnTo>
                    <a:pt x="540069" y="1434793"/>
                  </a:lnTo>
                  <a:cubicBezTo>
                    <a:pt x="241797" y="1434793"/>
                    <a:pt x="0" y="1341794"/>
                    <a:pt x="0" y="1227076"/>
                  </a:cubicBezTo>
                  <a:cubicBezTo>
                    <a:pt x="0" y="1141036"/>
                    <a:pt x="136011" y="1067214"/>
                    <a:pt x="329850" y="1035681"/>
                  </a:cubicBezTo>
                  <a:lnTo>
                    <a:pt x="382951" y="1029341"/>
                  </a:lnTo>
                  <a:lnTo>
                    <a:pt x="342950" y="992327"/>
                  </a:lnTo>
                  <a:cubicBezTo>
                    <a:pt x="132044" y="781420"/>
                    <a:pt x="26828" y="544687"/>
                    <a:pt x="107946" y="463570"/>
                  </a:cubicBezTo>
                  <a:cubicBezTo>
                    <a:pt x="168785" y="402731"/>
                    <a:pt x="317156" y="446705"/>
                    <a:pt x="476517" y="561471"/>
                  </a:cubicBezTo>
                  <a:lnTo>
                    <a:pt x="518543" y="594532"/>
                  </a:lnTo>
                  <a:lnTo>
                    <a:pt x="516431" y="540073"/>
                  </a:lnTo>
                  <a:cubicBezTo>
                    <a:pt x="516431" y="279083"/>
                    <a:pt x="587634" y="61332"/>
                    <a:pt x="682289" y="10972"/>
                  </a:cubicBezTo>
                  <a:cubicBezTo>
                    <a:pt x="695812" y="3778"/>
                    <a:pt x="709812" y="0"/>
                    <a:pt x="724152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01" name="フリーフォーム: 図形 300">
              <a:extLst>
                <a:ext uri="{FF2B5EF4-FFF2-40B4-BE49-F238E27FC236}">
                  <a16:creationId xmlns:a16="http://schemas.microsoft.com/office/drawing/2014/main" id="{B2C162DD-2AB7-290A-D7B6-B36CA25A3EF7}"/>
                </a:ext>
              </a:extLst>
            </p:cNvPr>
            <p:cNvSpPr/>
            <p:nvPr/>
          </p:nvSpPr>
          <p:spPr bwMode="auto">
            <a:xfrm>
              <a:off x="809508" y="6438900"/>
              <a:ext cx="254000" cy="254001"/>
            </a:xfrm>
            <a:custGeom>
              <a:avLst/>
              <a:gdLst>
                <a:gd name="connsiteX0" fmla="*/ 724152 w 1951220"/>
                <a:gd name="connsiteY0" fmla="*/ 0 h 1951229"/>
                <a:gd name="connsiteX1" fmla="*/ 915550 w 1951220"/>
                <a:gd name="connsiteY1" fmla="*/ 329852 h 1951229"/>
                <a:gd name="connsiteX2" fmla="*/ 921889 w 1951220"/>
                <a:gd name="connsiteY2" fmla="*/ 382948 h 1951229"/>
                <a:gd name="connsiteX3" fmla="*/ 958899 w 1951220"/>
                <a:gd name="connsiteY3" fmla="*/ 342952 h 1951229"/>
                <a:gd name="connsiteX4" fmla="*/ 1487662 w 1951220"/>
                <a:gd name="connsiteY4" fmla="*/ 107946 h 1951229"/>
                <a:gd name="connsiteX5" fmla="*/ 1389760 w 1951220"/>
                <a:gd name="connsiteY5" fmla="*/ 476521 h 1951229"/>
                <a:gd name="connsiteX6" fmla="*/ 1356266 w 1951220"/>
                <a:gd name="connsiteY6" fmla="*/ 519097 h 1951229"/>
                <a:gd name="connsiteX7" fmla="*/ 1411152 w 1951220"/>
                <a:gd name="connsiteY7" fmla="*/ 516438 h 1951229"/>
                <a:gd name="connsiteX8" fmla="*/ 1951220 w 1951220"/>
                <a:gd name="connsiteY8" fmla="*/ 724156 h 1951229"/>
                <a:gd name="connsiteX9" fmla="*/ 1621371 w 1951220"/>
                <a:gd name="connsiteY9" fmla="*/ 915550 h 1951229"/>
                <a:gd name="connsiteX10" fmla="*/ 1568270 w 1951220"/>
                <a:gd name="connsiteY10" fmla="*/ 921890 h 1951229"/>
                <a:gd name="connsiteX11" fmla="*/ 1608270 w 1951220"/>
                <a:gd name="connsiteY11" fmla="*/ 958904 h 1951229"/>
                <a:gd name="connsiteX12" fmla="*/ 1843274 w 1951220"/>
                <a:gd name="connsiteY12" fmla="*/ 1487662 h 1951229"/>
                <a:gd name="connsiteX13" fmla="*/ 1474704 w 1951220"/>
                <a:gd name="connsiteY13" fmla="*/ 1389760 h 1951229"/>
                <a:gd name="connsiteX14" fmla="*/ 1432682 w 1951220"/>
                <a:gd name="connsiteY14" fmla="*/ 1356702 h 1951229"/>
                <a:gd name="connsiteX15" fmla="*/ 1434793 w 1951220"/>
                <a:gd name="connsiteY15" fmla="*/ 1411156 h 1951229"/>
                <a:gd name="connsiteX16" fmla="*/ 1227072 w 1951220"/>
                <a:gd name="connsiteY16" fmla="*/ 1951229 h 1951229"/>
                <a:gd name="connsiteX17" fmla="*/ 1035675 w 1951220"/>
                <a:gd name="connsiteY17" fmla="*/ 1621376 h 1951229"/>
                <a:gd name="connsiteX18" fmla="*/ 1029336 w 1951220"/>
                <a:gd name="connsiteY18" fmla="*/ 1568281 h 1951229"/>
                <a:gd name="connsiteX19" fmla="*/ 992326 w 1951220"/>
                <a:gd name="connsiteY19" fmla="*/ 1608277 h 1951229"/>
                <a:gd name="connsiteX20" fmla="*/ 463562 w 1951220"/>
                <a:gd name="connsiteY20" fmla="*/ 1843283 h 1951229"/>
                <a:gd name="connsiteX21" fmla="*/ 561464 w 1951220"/>
                <a:gd name="connsiteY21" fmla="*/ 1474708 h 1951229"/>
                <a:gd name="connsiteX22" fmla="*/ 594525 w 1951220"/>
                <a:gd name="connsiteY22" fmla="*/ 1432682 h 1951229"/>
                <a:gd name="connsiteX23" fmla="*/ 540069 w 1951220"/>
                <a:gd name="connsiteY23" fmla="*/ 1434793 h 1951229"/>
                <a:gd name="connsiteX24" fmla="*/ 0 w 1951220"/>
                <a:gd name="connsiteY24" fmla="*/ 1227076 h 1951229"/>
                <a:gd name="connsiteX25" fmla="*/ 329850 w 1951220"/>
                <a:gd name="connsiteY25" fmla="*/ 1035681 h 1951229"/>
                <a:gd name="connsiteX26" fmla="*/ 382951 w 1951220"/>
                <a:gd name="connsiteY26" fmla="*/ 1029341 h 1951229"/>
                <a:gd name="connsiteX27" fmla="*/ 342950 w 1951220"/>
                <a:gd name="connsiteY27" fmla="*/ 992327 h 1951229"/>
                <a:gd name="connsiteX28" fmla="*/ 107946 w 1951220"/>
                <a:gd name="connsiteY28" fmla="*/ 463570 h 1951229"/>
                <a:gd name="connsiteX29" fmla="*/ 476517 w 1951220"/>
                <a:gd name="connsiteY29" fmla="*/ 561471 h 1951229"/>
                <a:gd name="connsiteX30" fmla="*/ 518543 w 1951220"/>
                <a:gd name="connsiteY30" fmla="*/ 594532 h 1951229"/>
                <a:gd name="connsiteX31" fmla="*/ 516431 w 1951220"/>
                <a:gd name="connsiteY31" fmla="*/ 540073 h 1951229"/>
                <a:gd name="connsiteX32" fmla="*/ 682289 w 1951220"/>
                <a:gd name="connsiteY32" fmla="*/ 10972 h 1951229"/>
                <a:gd name="connsiteX33" fmla="*/ 724152 w 1951220"/>
                <a:gd name="connsiteY33" fmla="*/ 0 h 1951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951220" h="1951229">
                  <a:moveTo>
                    <a:pt x="724152" y="0"/>
                  </a:moveTo>
                  <a:cubicBezTo>
                    <a:pt x="810193" y="0"/>
                    <a:pt x="884016" y="136012"/>
                    <a:pt x="915550" y="329852"/>
                  </a:cubicBezTo>
                  <a:lnTo>
                    <a:pt x="921889" y="382948"/>
                  </a:lnTo>
                  <a:lnTo>
                    <a:pt x="958899" y="342952"/>
                  </a:lnTo>
                  <a:cubicBezTo>
                    <a:pt x="1169808" y="132043"/>
                    <a:pt x="1406543" y="26828"/>
                    <a:pt x="1487662" y="107946"/>
                  </a:cubicBezTo>
                  <a:cubicBezTo>
                    <a:pt x="1548501" y="168785"/>
                    <a:pt x="1504527" y="317159"/>
                    <a:pt x="1389760" y="476521"/>
                  </a:cubicBezTo>
                  <a:lnTo>
                    <a:pt x="1356266" y="519097"/>
                  </a:lnTo>
                  <a:lnTo>
                    <a:pt x="1411152" y="516438"/>
                  </a:lnTo>
                  <a:cubicBezTo>
                    <a:pt x="1709424" y="516438"/>
                    <a:pt x="1951221" y="609437"/>
                    <a:pt x="1951220" y="724156"/>
                  </a:cubicBezTo>
                  <a:cubicBezTo>
                    <a:pt x="1951221" y="810195"/>
                    <a:pt x="1815210" y="884017"/>
                    <a:pt x="1621371" y="915550"/>
                  </a:cubicBezTo>
                  <a:lnTo>
                    <a:pt x="1568270" y="921890"/>
                  </a:lnTo>
                  <a:lnTo>
                    <a:pt x="1608270" y="958904"/>
                  </a:lnTo>
                  <a:cubicBezTo>
                    <a:pt x="1819176" y="1169811"/>
                    <a:pt x="1924392" y="1406544"/>
                    <a:pt x="1843274" y="1487662"/>
                  </a:cubicBezTo>
                  <a:cubicBezTo>
                    <a:pt x="1782436" y="1548500"/>
                    <a:pt x="1634064" y="1504525"/>
                    <a:pt x="1474704" y="1389760"/>
                  </a:cubicBezTo>
                  <a:lnTo>
                    <a:pt x="1432682" y="1356702"/>
                  </a:lnTo>
                  <a:lnTo>
                    <a:pt x="1434793" y="1411156"/>
                  </a:lnTo>
                  <a:cubicBezTo>
                    <a:pt x="1434793" y="1709430"/>
                    <a:pt x="1341793" y="1951229"/>
                    <a:pt x="1227072" y="1951229"/>
                  </a:cubicBezTo>
                  <a:cubicBezTo>
                    <a:pt x="1141031" y="1951229"/>
                    <a:pt x="1067208" y="1815217"/>
                    <a:pt x="1035675" y="1621376"/>
                  </a:cubicBezTo>
                  <a:lnTo>
                    <a:pt x="1029336" y="1568281"/>
                  </a:lnTo>
                  <a:lnTo>
                    <a:pt x="992326" y="1608277"/>
                  </a:lnTo>
                  <a:cubicBezTo>
                    <a:pt x="781416" y="1819186"/>
                    <a:pt x="544681" y="1924401"/>
                    <a:pt x="463562" y="1843283"/>
                  </a:cubicBezTo>
                  <a:cubicBezTo>
                    <a:pt x="402723" y="1782444"/>
                    <a:pt x="446697" y="1634070"/>
                    <a:pt x="561464" y="1474708"/>
                  </a:cubicBezTo>
                  <a:lnTo>
                    <a:pt x="594525" y="1432682"/>
                  </a:lnTo>
                  <a:lnTo>
                    <a:pt x="540069" y="1434793"/>
                  </a:lnTo>
                  <a:cubicBezTo>
                    <a:pt x="241797" y="1434793"/>
                    <a:pt x="0" y="1341794"/>
                    <a:pt x="0" y="1227076"/>
                  </a:cubicBezTo>
                  <a:cubicBezTo>
                    <a:pt x="0" y="1141036"/>
                    <a:pt x="136011" y="1067214"/>
                    <a:pt x="329850" y="1035681"/>
                  </a:cubicBezTo>
                  <a:lnTo>
                    <a:pt x="382951" y="1029341"/>
                  </a:lnTo>
                  <a:lnTo>
                    <a:pt x="342950" y="992327"/>
                  </a:lnTo>
                  <a:cubicBezTo>
                    <a:pt x="132044" y="781420"/>
                    <a:pt x="26828" y="544687"/>
                    <a:pt x="107946" y="463570"/>
                  </a:cubicBezTo>
                  <a:cubicBezTo>
                    <a:pt x="168785" y="402731"/>
                    <a:pt x="317156" y="446705"/>
                    <a:pt x="476517" y="561471"/>
                  </a:cubicBezTo>
                  <a:lnTo>
                    <a:pt x="518543" y="594532"/>
                  </a:lnTo>
                  <a:lnTo>
                    <a:pt x="516431" y="540073"/>
                  </a:lnTo>
                  <a:cubicBezTo>
                    <a:pt x="516431" y="279083"/>
                    <a:pt x="587634" y="61332"/>
                    <a:pt x="682289" y="10972"/>
                  </a:cubicBezTo>
                  <a:cubicBezTo>
                    <a:pt x="695812" y="3778"/>
                    <a:pt x="709812" y="0"/>
                    <a:pt x="724152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02" name="フリーフォーム: 図形 301">
              <a:extLst>
                <a:ext uri="{FF2B5EF4-FFF2-40B4-BE49-F238E27FC236}">
                  <a16:creationId xmlns:a16="http://schemas.microsoft.com/office/drawing/2014/main" id="{3C6CF55C-D73F-999B-81ED-46FE79871B38}"/>
                </a:ext>
              </a:extLst>
            </p:cNvPr>
            <p:cNvSpPr/>
            <p:nvPr/>
          </p:nvSpPr>
          <p:spPr bwMode="auto">
            <a:xfrm>
              <a:off x="1157112" y="6438900"/>
              <a:ext cx="254000" cy="254001"/>
            </a:xfrm>
            <a:custGeom>
              <a:avLst/>
              <a:gdLst>
                <a:gd name="connsiteX0" fmla="*/ 724152 w 1951220"/>
                <a:gd name="connsiteY0" fmla="*/ 0 h 1951229"/>
                <a:gd name="connsiteX1" fmla="*/ 915550 w 1951220"/>
                <a:gd name="connsiteY1" fmla="*/ 329852 h 1951229"/>
                <a:gd name="connsiteX2" fmla="*/ 921889 w 1951220"/>
                <a:gd name="connsiteY2" fmla="*/ 382948 h 1951229"/>
                <a:gd name="connsiteX3" fmla="*/ 958899 w 1951220"/>
                <a:gd name="connsiteY3" fmla="*/ 342952 h 1951229"/>
                <a:gd name="connsiteX4" fmla="*/ 1487662 w 1951220"/>
                <a:gd name="connsiteY4" fmla="*/ 107946 h 1951229"/>
                <a:gd name="connsiteX5" fmla="*/ 1389760 w 1951220"/>
                <a:gd name="connsiteY5" fmla="*/ 476521 h 1951229"/>
                <a:gd name="connsiteX6" fmla="*/ 1356266 w 1951220"/>
                <a:gd name="connsiteY6" fmla="*/ 519097 h 1951229"/>
                <a:gd name="connsiteX7" fmla="*/ 1411152 w 1951220"/>
                <a:gd name="connsiteY7" fmla="*/ 516438 h 1951229"/>
                <a:gd name="connsiteX8" fmla="*/ 1951220 w 1951220"/>
                <a:gd name="connsiteY8" fmla="*/ 724156 h 1951229"/>
                <a:gd name="connsiteX9" fmla="*/ 1621371 w 1951220"/>
                <a:gd name="connsiteY9" fmla="*/ 915550 h 1951229"/>
                <a:gd name="connsiteX10" fmla="*/ 1568270 w 1951220"/>
                <a:gd name="connsiteY10" fmla="*/ 921890 h 1951229"/>
                <a:gd name="connsiteX11" fmla="*/ 1608270 w 1951220"/>
                <a:gd name="connsiteY11" fmla="*/ 958904 h 1951229"/>
                <a:gd name="connsiteX12" fmla="*/ 1843274 w 1951220"/>
                <a:gd name="connsiteY12" fmla="*/ 1487662 h 1951229"/>
                <a:gd name="connsiteX13" fmla="*/ 1474704 w 1951220"/>
                <a:gd name="connsiteY13" fmla="*/ 1389760 h 1951229"/>
                <a:gd name="connsiteX14" fmla="*/ 1432682 w 1951220"/>
                <a:gd name="connsiteY14" fmla="*/ 1356702 h 1951229"/>
                <a:gd name="connsiteX15" fmla="*/ 1434793 w 1951220"/>
                <a:gd name="connsiteY15" fmla="*/ 1411156 h 1951229"/>
                <a:gd name="connsiteX16" fmla="*/ 1227072 w 1951220"/>
                <a:gd name="connsiteY16" fmla="*/ 1951229 h 1951229"/>
                <a:gd name="connsiteX17" fmla="*/ 1035675 w 1951220"/>
                <a:gd name="connsiteY17" fmla="*/ 1621376 h 1951229"/>
                <a:gd name="connsiteX18" fmla="*/ 1029336 w 1951220"/>
                <a:gd name="connsiteY18" fmla="*/ 1568281 h 1951229"/>
                <a:gd name="connsiteX19" fmla="*/ 992326 w 1951220"/>
                <a:gd name="connsiteY19" fmla="*/ 1608277 h 1951229"/>
                <a:gd name="connsiteX20" fmla="*/ 463562 w 1951220"/>
                <a:gd name="connsiteY20" fmla="*/ 1843283 h 1951229"/>
                <a:gd name="connsiteX21" fmla="*/ 561464 w 1951220"/>
                <a:gd name="connsiteY21" fmla="*/ 1474708 h 1951229"/>
                <a:gd name="connsiteX22" fmla="*/ 594525 w 1951220"/>
                <a:gd name="connsiteY22" fmla="*/ 1432682 h 1951229"/>
                <a:gd name="connsiteX23" fmla="*/ 540069 w 1951220"/>
                <a:gd name="connsiteY23" fmla="*/ 1434793 h 1951229"/>
                <a:gd name="connsiteX24" fmla="*/ 0 w 1951220"/>
                <a:gd name="connsiteY24" fmla="*/ 1227076 h 1951229"/>
                <a:gd name="connsiteX25" fmla="*/ 329850 w 1951220"/>
                <a:gd name="connsiteY25" fmla="*/ 1035681 h 1951229"/>
                <a:gd name="connsiteX26" fmla="*/ 382951 w 1951220"/>
                <a:gd name="connsiteY26" fmla="*/ 1029341 h 1951229"/>
                <a:gd name="connsiteX27" fmla="*/ 342950 w 1951220"/>
                <a:gd name="connsiteY27" fmla="*/ 992327 h 1951229"/>
                <a:gd name="connsiteX28" fmla="*/ 107946 w 1951220"/>
                <a:gd name="connsiteY28" fmla="*/ 463570 h 1951229"/>
                <a:gd name="connsiteX29" fmla="*/ 476517 w 1951220"/>
                <a:gd name="connsiteY29" fmla="*/ 561471 h 1951229"/>
                <a:gd name="connsiteX30" fmla="*/ 518543 w 1951220"/>
                <a:gd name="connsiteY30" fmla="*/ 594532 h 1951229"/>
                <a:gd name="connsiteX31" fmla="*/ 516431 w 1951220"/>
                <a:gd name="connsiteY31" fmla="*/ 540073 h 1951229"/>
                <a:gd name="connsiteX32" fmla="*/ 682289 w 1951220"/>
                <a:gd name="connsiteY32" fmla="*/ 10972 h 1951229"/>
                <a:gd name="connsiteX33" fmla="*/ 724152 w 1951220"/>
                <a:gd name="connsiteY33" fmla="*/ 0 h 1951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951220" h="1951229">
                  <a:moveTo>
                    <a:pt x="724152" y="0"/>
                  </a:moveTo>
                  <a:cubicBezTo>
                    <a:pt x="810193" y="0"/>
                    <a:pt x="884016" y="136012"/>
                    <a:pt x="915550" y="329852"/>
                  </a:cubicBezTo>
                  <a:lnTo>
                    <a:pt x="921889" y="382948"/>
                  </a:lnTo>
                  <a:lnTo>
                    <a:pt x="958899" y="342952"/>
                  </a:lnTo>
                  <a:cubicBezTo>
                    <a:pt x="1169808" y="132043"/>
                    <a:pt x="1406543" y="26828"/>
                    <a:pt x="1487662" y="107946"/>
                  </a:cubicBezTo>
                  <a:cubicBezTo>
                    <a:pt x="1548501" y="168785"/>
                    <a:pt x="1504527" y="317159"/>
                    <a:pt x="1389760" y="476521"/>
                  </a:cubicBezTo>
                  <a:lnTo>
                    <a:pt x="1356266" y="519097"/>
                  </a:lnTo>
                  <a:lnTo>
                    <a:pt x="1411152" y="516438"/>
                  </a:lnTo>
                  <a:cubicBezTo>
                    <a:pt x="1709424" y="516438"/>
                    <a:pt x="1951221" y="609437"/>
                    <a:pt x="1951220" y="724156"/>
                  </a:cubicBezTo>
                  <a:cubicBezTo>
                    <a:pt x="1951221" y="810195"/>
                    <a:pt x="1815210" y="884017"/>
                    <a:pt x="1621371" y="915550"/>
                  </a:cubicBezTo>
                  <a:lnTo>
                    <a:pt x="1568270" y="921890"/>
                  </a:lnTo>
                  <a:lnTo>
                    <a:pt x="1608270" y="958904"/>
                  </a:lnTo>
                  <a:cubicBezTo>
                    <a:pt x="1819176" y="1169811"/>
                    <a:pt x="1924392" y="1406544"/>
                    <a:pt x="1843274" y="1487662"/>
                  </a:cubicBezTo>
                  <a:cubicBezTo>
                    <a:pt x="1782436" y="1548500"/>
                    <a:pt x="1634064" y="1504525"/>
                    <a:pt x="1474704" y="1389760"/>
                  </a:cubicBezTo>
                  <a:lnTo>
                    <a:pt x="1432682" y="1356702"/>
                  </a:lnTo>
                  <a:lnTo>
                    <a:pt x="1434793" y="1411156"/>
                  </a:lnTo>
                  <a:cubicBezTo>
                    <a:pt x="1434793" y="1709430"/>
                    <a:pt x="1341793" y="1951229"/>
                    <a:pt x="1227072" y="1951229"/>
                  </a:cubicBezTo>
                  <a:cubicBezTo>
                    <a:pt x="1141031" y="1951229"/>
                    <a:pt x="1067208" y="1815217"/>
                    <a:pt x="1035675" y="1621376"/>
                  </a:cubicBezTo>
                  <a:lnTo>
                    <a:pt x="1029336" y="1568281"/>
                  </a:lnTo>
                  <a:lnTo>
                    <a:pt x="992326" y="1608277"/>
                  </a:lnTo>
                  <a:cubicBezTo>
                    <a:pt x="781416" y="1819186"/>
                    <a:pt x="544681" y="1924401"/>
                    <a:pt x="463562" y="1843283"/>
                  </a:cubicBezTo>
                  <a:cubicBezTo>
                    <a:pt x="402723" y="1782444"/>
                    <a:pt x="446697" y="1634070"/>
                    <a:pt x="561464" y="1474708"/>
                  </a:cubicBezTo>
                  <a:lnTo>
                    <a:pt x="594525" y="1432682"/>
                  </a:lnTo>
                  <a:lnTo>
                    <a:pt x="540069" y="1434793"/>
                  </a:lnTo>
                  <a:cubicBezTo>
                    <a:pt x="241797" y="1434793"/>
                    <a:pt x="0" y="1341794"/>
                    <a:pt x="0" y="1227076"/>
                  </a:cubicBezTo>
                  <a:cubicBezTo>
                    <a:pt x="0" y="1141036"/>
                    <a:pt x="136011" y="1067214"/>
                    <a:pt x="329850" y="1035681"/>
                  </a:cubicBezTo>
                  <a:lnTo>
                    <a:pt x="382951" y="1029341"/>
                  </a:lnTo>
                  <a:lnTo>
                    <a:pt x="342950" y="992327"/>
                  </a:lnTo>
                  <a:cubicBezTo>
                    <a:pt x="132044" y="781420"/>
                    <a:pt x="26828" y="544687"/>
                    <a:pt x="107946" y="463570"/>
                  </a:cubicBezTo>
                  <a:cubicBezTo>
                    <a:pt x="168785" y="402731"/>
                    <a:pt x="317156" y="446705"/>
                    <a:pt x="476517" y="561471"/>
                  </a:cubicBezTo>
                  <a:lnTo>
                    <a:pt x="518543" y="594532"/>
                  </a:lnTo>
                  <a:lnTo>
                    <a:pt x="516431" y="540073"/>
                  </a:lnTo>
                  <a:cubicBezTo>
                    <a:pt x="516431" y="279083"/>
                    <a:pt x="587634" y="61332"/>
                    <a:pt x="682289" y="10972"/>
                  </a:cubicBezTo>
                  <a:cubicBezTo>
                    <a:pt x="695812" y="3778"/>
                    <a:pt x="709812" y="0"/>
                    <a:pt x="724152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03" name="フリーフォーム: 図形 302">
              <a:extLst>
                <a:ext uri="{FF2B5EF4-FFF2-40B4-BE49-F238E27FC236}">
                  <a16:creationId xmlns:a16="http://schemas.microsoft.com/office/drawing/2014/main" id="{F97DAB0C-CB20-A761-A43C-AD7DB51B5437}"/>
                </a:ext>
              </a:extLst>
            </p:cNvPr>
            <p:cNvSpPr/>
            <p:nvPr/>
          </p:nvSpPr>
          <p:spPr bwMode="auto">
            <a:xfrm>
              <a:off x="1504716" y="6438900"/>
              <a:ext cx="254000" cy="254001"/>
            </a:xfrm>
            <a:custGeom>
              <a:avLst/>
              <a:gdLst>
                <a:gd name="connsiteX0" fmla="*/ 724152 w 1951220"/>
                <a:gd name="connsiteY0" fmla="*/ 0 h 1951229"/>
                <a:gd name="connsiteX1" fmla="*/ 915550 w 1951220"/>
                <a:gd name="connsiteY1" fmla="*/ 329852 h 1951229"/>
                <a:gd name="connsiteX2" fmla="*/ 921889 w 1951220"/>
                <a:gd name="connsiteY2" fmla="*/ 382948 h 1951229"/>
                <a:gd name="connsiteX3" fmla="*/ 958899 w 1951220"/>
                <a:gd name="connsiteY3" fmla="*/ 342952 h 1951229"/>
                <a:gd name="connsiteX4" fmla="*/ 1487662 w 1951220"/>
                <a:gd name="connsiteY4" fmla="*/ 107946 h 1951229"/>
                <a:gd name="connsiteX5" fmla="*/ 1389760 w 1951220"/>
                <a:gd name="connsiteY5" fmla="*/ 476521 h 1951229"/>
                <a:gd name="connsiteX6" fmla="*/ 1356266 w 1951220"/>
                <a:gd name="connsiteY6" fmla="*/ 519097 h 1951229"/>
                <a:gd name="connsiteX7" fmla="*/ 1411152 w 1951220"/>
                <a:gd name="connsiteY7" fmla="*/ 516438 h 1951229"/>
                <a:gd name="connsiteX8" fmla="*/ 1951220 w 1951220"/>
                <a:gd name="connsiteY8" fmla="*/ 724156 h 1951229"/>
                <a:gd name="connsiteX9" fmla="*/ 1621371 w 1951220"/>
                <a:gd name="connsiteY9" fmla="*/ 915550 h 1951229"/>
                <a:gd name="connsiteX10" fmla="*/ 1568270 w 1951220"/>
                <a:gd name="connsiteY10" fmla="*/ 921890 h 1951229"/>
                <a:gd name="connsiteX11" fmla="*/ 1608270 w 1951220"/>
                <a:gd name="connsiteY11" fmla="*/ 958904 h 1951229"/>
                <a:gd name="connsiteX12" fmla="*/ 1843274 w 1951220"/>
                <a:gd name="connsiteY12" fmla="*/ 1487662 h 1951229"/>
                <a:gd name="connsiteX13" fmla="*/ 1474704 w 1951220"/>
                <a:gd name="connsiteY13" fmla="*/ 1389760 h 1951229"/>
                <a:gd name="connsiteX14" fmla="*/ 1432682 w 1951220"/>
                <a:gd name="connsiteY14" fmla="*/ 1356702 h 1951229"/>
                <a:gd name="connsiteX15" fmla="*/ 1434793 w 1951220"/>
                <a:gd name="connsiteY15" fmla="*/ 1411156 h 1951229"/>
                <a:gd name="connsiteX16" fmla="*/ 1227072 w 1951220"/>
                <a:gd name="connsiteY16" fmla="*/ 1951229 h 1951229"/>
                <a:gd name="connsiteX17" fmla="*/ 1035675 w 1951220"/>
                <a:gd name="connsiteY17" fmla="*/ 1621376 h 1951229"/>
                <a:gd name="connsiteX18" fmla="*/ 1029336 w 1951220"/>
                <a:gd name="connsiteY18" fmla="*/ 1568281 h 1951229"/>
                <a:gd name="connsiteX19" fmla="*/ 992326 w 1951220"/>
                <a:gd name="connsiteY19" fmla="*/ 1608277 h 1951229"/>
                <a:gd name="connsiteX20" fmla="*/ 463562 w 1951220"/>
                <a:gd name="connsiteY20" fmla="*/ 1843283 h 1951229"/>
                <a:gd name="connsiteX21" fmla="*/ 561464 w 1951220"/>
                <a:gd name="connsiteY21" fmla="*/ 1474708 h 1951229"/>
                <a:gd name="connsiteX22" fmla="*/ 594525 w 1951220"/>
                <a:gd name="connsiteY22" fmla="*/ 1432682 h 1951229"/>
                <a:gd name="connsiteX23" fmla="*/ 540069 w 1951220"/>
                <a:gd name="connsiteY23" fmla="*/ 1434793 h 1951229"/>
                <a:gd name="connsiteX24" fmla="*/ 0 w 1951220"/>
                <a:gd name="connsiteY24" fmla="*/ 1227076 h 1951229"/>
                <a:gd name="connsiteX25" fmla="*/ 329850 w 1951220"/>
                <a:gd name="connsiteY25" fmla="*/ 1035681 h 1951229"/>
                <a:gd name="connsiteX26" fmla="*/ 382951 w 1951220"/>
                <a:gd name="connsiteY26" fmla="*/ 1029341 h 1951229"/>
                <a:gd name="connsiteX27" fmla="*/ 342950 w 1951220"/>
                <a:gd name="connsiteY27" fmla="*/ 992327 h 1951229"/>
                <a:gd name="connsiteX28" fmla="*/ 107946 w 1951220"/>
                <a:gd name="connsiteY28" fmla="*/ 463570 h 1951229"/>
                <a:gd name="connsiteX29" fmla="*/ 476517 w 1951220"/>
                <a:gd name="connsiteY29" fmla="*/ 561471 h 1951229"/>
                <a:gd name="connsiteX30" fmla="*/ 518543 w 1951220"/>
                <a:gd name="connsiteY30" fmla="*/ 594532 h 1951229"/>
                <a:gd name="connsiteX31" fmla="*/ 516431 w 1951220"/>
                <a:gd name="connsiteY31" fmla="*/ 540073 h 1951229"/>
                <a:gd name="connsiteX32" fmla="*/ 682289 w 1951220"/>
                <a:gd name="connsiteY32" fmla="*/ 10972 h 1951229"/>
                <a:gd name="connsiteX33" fmla="*/ 724152 w 1951220"/>
                <a:gd name="connsiteY33" fmla="*/ 0 h 1951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951220" h="1951229">
                  <a:moveTo>
                    <a:pt x="724152" y="0"/>
                  </a:moveTo>
                  <a:cubicBezTo>
                    <a:pt x="810193" y="0"/>
                    <a:pt x="884016" y="136012"/>
                    <a:pt x="915550" y="329852"/>
                  </a:cubicBezTo>
                  <a:lnTo>
                    <a:pt x="921889" y="382948"/>
                  </a:lnTo>
                  <a:lnTo>
                    <a:pt x="958899" y="342952"/>
                  </a:lnTo>
                  <a:cubicBezTo>
                    <a:pt x="1169808" y="132043"/>
                    <a:pt x="1406543" y="26828"/>
                    <a:pt x="1487662" y="107946"/>
                  </a:cubicBezTo>
                  <a:cubicBezTo>
                    <a:pt x="1548501" y="168785"/>
                    <a:pt x="1504527" y="317159"/>
                    <a:pt x="1389760" y="476521"/>
                  </a:cubicBezTo>
                  <a:lnTo>
                    <a:pt x="1356266" y="519097"/>
                  </a:lnTo>
                  <a:lnTo>
                    <a:pt x="1411152" y="516438"/>
                  </a:lnTo>
                  <a:cubicBezTo>
                    <a:pt x="1709424" y="516438"/>
                    <a:pt x="1951221" y="609437"/>
                    <a:pt x="1951220" y="724156"/>
                  </a:cubicBezTo>
                  <a:cubicBezTo>
                    <a:pt x="1951221" y="810195"/>
                    <a:pt x="1815210" y="884017"/>
                    <a:pt x="1621371" y="915550"/>
                  </a:cubicBezTo>
                  <a:lnTo>
                    <a:pt x="1568270" y="921890"/>
                  </a:lnTo>
                  <a:lnTo>
                    <a:pt x="1608270" y="958904"/>
                  </a:lnTo>
                  <a:cubicBezTo>
                    <a:pt x="1819176" y="1169811"/>
                    <a:pt x="1924392" y="1406544"/>
                    <a:pt x="1843274" y="1487662"/>
                  </a:cubicBezTo>
                  <a:cubicBezTo>
                    <a:pt x="1782436" y="1548500"/>
                    <a:pt x="1634064" y="1504525"/>
                    <a:pt x="1474704" y="1389760"/>
                  </a:cubicBezTo>
                  <a:lnTo>
                    <a:pt x="1432682" y="1356702"/>
                  </a:lnTo>
                  <a:lnTo>
                    <a:pt x="1434793" y="1411156"/>
                  </a:lnTo>
                  <a:cubicBezTo>
                    <a:pt x="1434793" y="1709430"/>
                    <a:pt x="1341793" y="1951229"/>
                    <a:pt x="1227072" y="1951229"/>
                  </a:cubicBezTo>
                  <a:cubicBezTo>
                    <a:pt x="1141031" y="1951229"/>
                    <a:pt x="1067208" y="1815217"/>
                    <a:pt x="1035675" y="1621376"/>
                  </a:cubicBezTo>
                  <a:lnTo>
                    <a:pt x="1029336" y="1568281"/>
                  </a:lnTo>
                  <a:lnTo>
                    <a:pt x="992326" y="1608277"/>
                  </a:lnTo>
                  <a:cubicBezTo>
                    <a:pt x="781416" y="1819186"/>
                    <a:pt x="544681" y="1924401"/>
                    <a:pt x="463562" y="1843283"/>
                  </a:cubicBezTo>
                  <a:cubicBezTo>
                    <a:pt x="402723" y="1782444"/>
                    <a:pt x="446697" y="1634070"/>
                    <a:pt x="561464" y="1474708"/>
                  </a:cubicBezTo>
                  <a:lnTo>
                    <a:pt x="594525" y="1432682"/>
                  </a:lnTo>
                  <a:lnTo>
                    <a:pt x="540069" y="1434793"/>
                  </a:lnTo>
                  <a:cubicBezTo>
                    <a:pt x="241797" y="1434793"/>
                    <a:pt x="0" y="1341794"/>
                    <a:pt x="0" y="1227076"/>
                  </a:cubicBezTo>
                  <a:cubicBezTo>
                    <a:pt x="0" y="1141036"/>
                    <a:pt x="136011" y="1067214"/>
                    <a:pt x="329850" y="1035681"/>
                  </a:cubicBezTo>
                  <a:lnTo>
                    <a:pt x="382951" y="1029341"/>
                  </a:lnTo>
                  <a:lnTo>
                    <a:pt x="342950" y="992327"/>
                  </a:lnTo>
                  <a:cubicBezTo>
                    <a:pt x="132044" y="781420"/>
                    <a:pt x="26828" y="544687"/>
                    <a:pt x="107946" y="463570"/>
                  </a:cubicBezTo>
                  <a:cubicBezTo>
                    <a:pt x="168785" y="402731"/>
                    <a:pt x="317156" y="446705"/>
                    <a:pt x="476517" y="561471"/>
                  </a:cubicBezTo>
                  <a:lnTo>
                    <a:pt x="518543" y="594532"/>
                  </a:lnTo>
                  <a:lnTo>
                    <a:pt x="516431" y="540073"/>
                  </a:lnTo>
                  <a:cubicBezTo>
                    <a:pt x="516431" y="279083"/>
                    <a:pt x="587634" y="61332"/>
                    <a:pt x="682289" y="10972"/>
                  </a:cubicBezTo>
                  <a:cubicBezTo>
                    <a:pt x="695812" y="3778"/>
                    <a:pt x="709812" y="0"/>
                    <a:pt x="724152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04" name="フリーフォーム: 図形 303">
              <a:extLst>
                <a:ext uri="{FF2B5EF4-FFF2-40B4-BE49-F238E27FC236}">
                  <a16:creationId xmlns:a16="http://schemas.microsoft.com/office/drawing/2014/main" id="{902111EB-24D6-D943-B31B-845F95AC8289}"/>
                </a:ext>
              </a:extLst>
            </p:cNvPr>
            <p:cNvSpPr/>
            <p:nvPr/>
          </p:nvSpPr>
          <p:spPr bwMode="auto">
            <a:xfrm>
              <a:off x="1852320" y="6438900"/>
              <a:ext cx="254000" cy="254001"/>
            </a:xfrm>
            <a:custGeom>
              <a:avLst/>
              <a:gdLst>
                <a:gd name="connsiteX0" fmla="*/ 724152 w 1951220"/>
                <a:gd name="connsiteY0" fmla="*/ 0 h 1951229"/>
                <a:gd name="connsiteX1" fmla="*/ 915550 w 1951220"/>
                <a:gd name="connsiteY1" fmla="*/ 329852 h 1951229"/>
                <a:gd name="connsiteX2" fmla="*/ 921889 w 1951220"/>
                <a:gd name="connsiteY2" fmla="*/ 382948 h 1951229"/>
                <a:gd name="connsiteX3" fmla="*/ 958899 w 1951220"/>
                <a:gd name="connsiteY3" fmla="*/ 342952 h 1951229"/>
                <a:gd name="connsiteX4" fmla="*/ 1487662 w 1951220"/>
                <a:gd name="connsiteY4" fmla="*/ 107946 h 1951229"/>
                <a:gd name="connsiteX5" fmla="*/ 1389760 w 1951220"/>
                <a:gd name="connsiteY5" fmla="*/ 476521 h 1951229"/>
                <a:gd name="connsiteX6" fmla="*/ 1356266 w 1951220"/>
                <a:gd name="connsiteY6" fmla="*/ 519097 h 1951229"/>
                <a:gd name="connsiteX7" fmla="*/ 1411152 w 1951220"/>
                <a:gd name="connsiteY7" fmla="*/ 516438 h 1951229"/>
                <a:gd name="connsiteX8" fmla="*/ 1951220 w 1951220"/>
                <a:gd name="connsiteY8" fmla="*/ 724156 h 1951229"/>
                <a:gd name="connsiteX9" fmla="*/ 1621371 w 1951220"/>
                <a:gd name="connsiteY9" fmla="*/ 915550 h 1951229"/>
                <a:gd name="connsiteX10" fmla="*/ 1568270 w 1951220"/>
                <a:gd name="connsiteY10" fmla="*/ 921890 h 1951229"/>
                <a:gd name="connsiteX11" fmla="*/ 1608270 w 1951220"/>
                <a:gd name="connsiteY11" fmla="*/ 958904 h 1951229"/>
                <a:gd name="connsiteX12" fmla="*/ 1843274 w 1951220"/>
                <a:gd name="connsiteY12" fmla="*/ 1487662 h 1951229"/>
                <a:gd name="connsiteX13" fmla="*/ 1474704 w 1951220"/>
                <a:gd name="connsiteY13" fmla="*/ 1389760 h 1951229"/>
                <a:gd name="connsiteX14" fmla="*/ 1432682 w 1951220"/>
                <a:gd name="connsiteY14" fmla="*/ 1356702 h 1951229"/>
                <a:gd name="connsiteX15" fmla="*/ 1434793 w 1951220"/>
                <a:gd name="connsiteY15" fmla="*/ 1411156 h 1951229"/>
                <a:gd name="connsiteX16" fmla="*/ 1227072 w 1951220"/>
                <a:gd name="connsiteY16" fmla="*/ 1951229 h 1951229"/>
                <a:gd name="connsiteX17" fmla="*/ 1035675 w 1951220"/>
                <a:gd name="connsiteY17" fmla="*/ 1621376 h 1951229"/>
                <a:gd name="connsiteX18" fmla="*/ 1029336 w 1951220"/>
                <a:gd name="connsiteY18" fmla="*/ 1568281 h 1951229"/>
                <a:gd name="connsiteX19" fmla="*/ 992326 w 1951220"/>
                <a:gd name="connsiteY19" fmla="*/ 1608277 h 1951229"/>
                <a:gd name="connsiteX20" fmla="*/ 463562 w 1951220"/>
                <a:gd name="connsiteY20" fmla="*/ 1843283 h 1951229"/>
                <a:gd name="connsiteX21" fmla="*/ 561464 w 1951220"/>
                <a:gd name="connsiteY21" fmla="*/ 1474708 h 1951229"/>
                <a:gd name="connsiteX22" fmla="*/ 594525 w 1951220"/>
                <a:gd name="connsiteY22" fmla="*/ 1432682 h 1951229"/>
                <a:gd name="connsiteX23" fmla="*/ 540069 w 1951220"/>
                <a:gd name="connsiteY23" fmla="*/ 1434793 h 1951229"/>
                <a:gd name="connsiteX24" fmla="*/ 0 w 1951220"/>
                <a:gd name="connsiteY24" fmla="*/ 1227076 h 1951229"/>
                <a:gd name="connsiteX25" fmla="*/ 329850 w 1951220"/>
                <a:gd name="connsiteY25" fmla="*/ 1035681 h 1951229"/>
                <a:gd name="connsiteX26" fmla="*/ 382951 w 1951220"/>
                <a:gd name="connsiteY26" fmla="*/ 1029341 h 1951229"/>
                <a:gd name="connsiteX27" fmla="*/ 342950 w 1951220"/>
                <a:gd name="connsiteY27" fmla="*/ 992327 h 1951229"/>
                <a:gd name="connsiteX28" fmla="*/ 107946 w 1951220"/>
                <a:gd name="connsiteY28" fmla="*/ 463570 h 1951229"/>
                <a:gd name="connsiteX29" fmla="*/ 476517 w 1951220"/>
                <a:gd name="connsiteY29" fmla="*/ 561471 h 1951229"/>
                <a:gd name="connsiteX30" fmla="*/ 518543 w 1951220"/>
                <a:gd name="connsiteY30" fmla="*/ 594532 h 1951229"/>
                <a:gd name="connsiteX31" fmla="*/ 516431 w 1951220"/>
                <a:gd name="connsiteY31" fmla="*/ 540073 h 1951229"/>
                <a:gd name="connsiteX32" fmla="*/ 682289 w 1951220"/>
                <a:gd name="connsiteY32" fmla="*/ 10972 h 1951229"/>
                <a:gd name="connsiteX33" fmla="*/ 724152 w 1951220"/>
                <a:gd name="connsiteY33" fmla="*/ 0 h 1951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951220" h="1951229">
                  <a:moveTo>
                    <a:pt x="724152" y="0"/>
                  </a:moveTo>
                  <a:cubicBezTo>
                    <a:pt x="810193" y="0"/>
                    <a:pt x="884016" y="136012"/>
                    <a:pt x="915550" y="329852"/>
                  </a:cubicBezTo>
                  <a:lnTo>
                    <a:pt x="921889" y="382948"/>
                  </a:lnTo>
                  <a:lnTo>
                    <a:pt x="958899" y="342952"/>
                  </a:lnTo>
                  <a:cubicBezTo>
                    <a:pt x="1169808" y="132043"/>
                    <a:pt x="1406543" y="26828"/>
                    <a:pt x="1487662" y="107946"/>
                  </a:cubicBezTo>
                  <a:cubicBezTo>
                    <a:pt x="1548501" y="168785"/>
                    <a:pt x="1504527" y="317159"/>
                    <a:pt x="1389760" y="476521"/>
                  </a:cubicBezTo>
                  <a:lnTo>
                    <a:pt x="1356266" y="519097"/>
                  </a:lnTo>
                  <a:lnTo>
                    <a:pt x="1411152" y="516438"/>
                  </a:lnTo>
                  <a:cubicBezTo>
                    <a:pt x="1709424" y="516438"/>
                    <a:pt x="1951221" y="609437"/>
                    <a:pt x="1951220" y="724156"/>
                  </a:cubicBezTo>
                  <a:cubicBezTo>
                    <a:pt x="1951221" y="810195"/>
                    <a:pt x="1815210" y="884017"/>
                    <a:pt x="1621371" y="915550"/>
                  </a:cubicBezTo>
                  <a:lnTo>
                    <a:pt x="1568270" y="921890"/>
                  </a:lnTo>
                  <a:lnTo>
                    <a:pt x="1608270" y="958904"/>
                  </a:lnTo>
                  <a:cubicBezTo>
                    <a:pt x="1819176" y="1169811"/>
                    <a:pt x="1924392" y="1406544"/>
                    <a:pt x="1843274" y="1487662"/>
                  </a:cubicBezTo>
                  <a:cubicBezTo>
                    <a:pt x="1782436" y="1548500"/>
                    <a:pt x="1634064" y="1504525"/>
                    <a:pt x="1474704" y="1389760"/>
                  </a:cubicBezTo>
                  <a:lnTo>
                    <a:pt x="1432682" y="1356702"/>
                  </a:lnTo>
                  <a:lnTo>
                    <a:pt x="1434793" y="1411156"/>
                  </a:lnTo>
                  <a:cubicBezTo>
                    <a:pt x="1434793" y="1709430"/>
                    <a:pt x="1341793" y="1951229"/>
                    <a:pt x="1227072" y="1951229"/>
                  </a:cubicBezTo>
                  <a:cubicBezTo>
                    <a:pt x="1141031" y="1951229"/>
                    <a:pt x="1067208" y="1815217"/>
                    <a:pt x="1035675" y="1621376"/>
                  </a:cubicBezTo>
                  <a:lnTo>
                    <a:pt x="1029336" y="1568281"/>
                  </a:lnTo>
                  <a:lnTo>
                    <a:pt x="992326" y="1608277"/>
                  </a:lnTo>
                  <a:cubicBezTo>
                    <a:pt x="781416" y="1819186"/>
                    <a:pt x="544681" y="1924401"/>
                    <a:pt x="463562" y="1843283"/>
                  </a:cubicBezTo>
                  <a:cubicBezTo>
                    <a:pt x="402723" y="1782444"/>
                    <a:pt x="446697" y="1634070"/>
                    <a:pt x="561464" y="1474708"/>
                  </a:cubicBezTo>
                  <a:lnTo>
                    <a:pt x="594525" y="1432682"/>
                  </a:lnTo>
                  <a:lnTo>
                    <a:pt x="540069" y="1434793"/>
                  </a:lnTo>
                  <a:cubicBezTo>
                    <a:pt x="241797" y="1434793"/>
                    <a:pt x="0" y="1341794"/>
                    <a:pt x="0" y="1227076"/>
                  </a:cubicBezTo>
                  <a:cubicBezTo>
                    <a:pt x="0" y="1141036"/>
                    <a:pt x="136011" y="1067214"/>
                    <a:pt x="329850" y="1035681"/>
                  </a:cubicBezTo>
                  <a:lnTo>
                    <a:pt x="382951" y="1029341"/>
                  </a:lnTo>
                  <a:lnTo>
                    <a:pt x="342950" y="992327"/>
                  </a:lnTo>
                  <a:cubicBezTo>
                    <a:pt x="132044" y="781420"/>
                    <a:pt x="26828" y="544687"/>
                    <a:pt x="107946" y="463570"/>
                  </a:cubicBezTo>
                  <a:cubicBezTo>
                    <a:pt x="168785" y="402731"/>
                    <a:pt x="317156" y="446705"/>
                    <a:pt x="476517" y="561471"/>
                  </a:cubicBezTo>
                  <a:lnTo>
                    <a:pt x="518543" y="594532"/>
                  </a:lnTo>
                  <a:lnTo>
                    <a:pt x="516431" y="540073"/>
                  </a:lnTo>
                  <a:cubicBezTo>
                    <a:pt x="516431" y="279083"/>
                    <a:pt x="587634" y="61332"/>
                    <a:pt x="682289" y="10972"/>
                  </a:cubicBezTo>
                  <a:cubicBezTo>
                    <a:pt x="695812" y="3778"/>
                    <a:pt x="709812" y="0"/>
                    <a:pt x="724152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05" name="フリーフォーム: 図形 304">
              <a:extLst>
                <a:ext uri="{FF2B5EF4-FFF2-40B4-BE49-F238E27FC236}">
                  <a16:creationId xmlns:a16="http://schemas.microsoft.com/office/drawing/2014/main" id="{9BEEB0D7-96FC-E80A-0F1B-1C144B85C7AD}"/>
                </a:ext>
              </a:extLst>
            </p:cNvPr>
            <p:cNvSpPr/>
            <p:nvPr/>
          </p:nvSpPr>
          <p:spPr bwMode="auto">
            <a:xfrm>
              <a:off x="2199924" y="6438900"/>
              <a:ext cx="254000" cy="254001"/>
            </a:xfrm>
            <a:custGeom>
              <a:avLst/>
              <a:gdLst>
                <a:gd name="connsiteX0" fmla="*/ 724152 w 1951220"/>
                <a:gd name="connsiteY0" fmla="*/ 0 h 1951229"/>
                <a:gd name="connsiteX1" fmla="*/ 915550 w 1951220"/>
                <a:gd name="connsiteY1" fmla="*/ 329852 h 1951229"/>
                <a:gd name="connsiteX2" fmla="*/ 921889 w 1951220"/>
                <a:gd name="connsiteY2" fmla="*/ 382948 h 1951229"/>
                <a:gd name="connsiteX3" fmla="*/ 958899 w 1951220"/>
                <a:gd name="connsiteY3" fmla="*/ 342952 h 1951229"/>
                <a:gd name="connsiteX4" fmla="*/ 1487662 w 1951220"/>
                <a:gd name="connsiteY4" fmla="*/ 107946 h 1951229"/>
                <a:gd name="connsiteX5" fmla="*/ 1389760 w 1951220"/>
                <a:gd name="connsiteY5" fmla="*/ 476521 h 1951229"/>
                <a:gd name="connsiteX6" fmla="*/ 1356266 w 1951220"/>
                <a:gd name="connsiteY6" fmla="*/ 519097 h 1951229"/>
                <a:gd name="connsiteX7" fmla="*/ 1411152 w 1951220"/>
                <a:gd name="connsiteY7" fmla="*/ 516438 h 1951229"/>
                <a:gd name="connsiteX8" fmla="*/ 1951220 w 1951220"/>
                <a:gd name="connsiteY8" fmla="*/ 724156 h 1951229"/>
                <a:gd name="connsiteX9" fmla="*/ 1621371 w 1951220"/>
                <a:gd name="connsiteY9" fmla="*/ 915550 h 1951229"/>
                <a:gd name="connsiteX10" fmla="*/ 1568270 w 1951220"/>
                <a:gd name="connsiteY10" fmla="*/ 921890 h 1951229"/>
                <a:gd name="connsiteX11" fmla="*/ 1608270 w 1951220"/>
                <a:gd name="connsiteY11" fmla="*/ 958904 h 1951229"/>
                <a:gd name="connsiteX12" fmla="*/ 1843274 w 1951220"/>
                <a:gd name="connsiteY12" fmla="*/ 1487662 h 1951229"/>
                <a:gd name="connsiteX13" fmla="*/ 1474704 w 1951220"/>
                <a:gd name="connsiteY13" fmla="*/ 1389760 h 1951229"/>
                <a:gd name="connsiteX14" fmla="*/ 1432682 w 1951220"/>
                <a:gd name="connsiteY14" fmla="*/ 1356702 h 1951229"/>
                <a:gd name="connsiteX15" fmla="*/ 1434793 w 1951220"/>
                <a:gd name="connsiteY15" fmla="*/ 1411156 h 1951229"/>
                <a:gd name="connsiteX16" fmla="*/ 1227072 w 1951220"/>
                <a:gd name="connsiteY16" fmla="*/ 1951229 h 1951229"/>
                <a:gd name="connsiteX17" fmla="*/ 1035675 w 1951220"/>
                <a:gd name="connsiteY17" fmla="*/ 1621376 h 1951229"/>
                <a:gd name="connsiteX18" fmla="*/ 1029336 w 1951220"/>
                <a:gd name="connsiteY18" fmla="*/ 1568281 h 1951229"/>
                <a:gd name="connsiteX19" fmla="*/ 992326 w 1951220"/>
                <a:gd name="connsiteY19" fmla="*/ 1608277 h 1951229"/>
                <a:gd name="connsiteX20" fmla="*/ 463562 w 1951220"/>
                <a:gd name="connsiteY20" fmla="*/ 1843283 h 1951229"/>
                <a:gd name="connsiteX21" fmla="*/ 561464 w 1951220"/>
                <a:gd name="connsiteY21" fmla="*/ 1474708 h 1951229"/>
                <a:gd name="connsiteX22" fmla="*/ 594525 w 1951220"/>
                <a:gd name="connsiteY22" fmla="*/ 1432682 h 1951229"/>
                <a:gd name="connsiteX23" fmla="*/ 540069 w 1951220"/>
                <a:gd name="connsiteY23" fmla="*/ 1434793 h 1951229"/>
                <a:gd name="connsiteX24" fmla="*/ 0 w 1951220"/>
                <a:gd name="connsiteY24" fmla="*/ 1227076 h 1951229"/>
                <a:gd name="connsiteX25" fmla="*/ 329850 w 1951220"/>
                <a:gd name="connsiteY25" fmla="*/ 1035681 h 1951229"/>
                <a:gd name="connsiteX26" fmla="*/ 382951 w 1951220"/>
                <a:gd name="connsiteY26" fmla="*/ 1029341 h 1951229"/>
                <a:gd name="connsiteX27" fmla="*/ 342950 w 1951220"/>
                <a:gd name="connsiteY27" fmla="*/ 992327 h 1951229"/>
                <a:gd name="connsiteX28" fmla="*/ 107946 w 1951220"/>
                <a:gd name="connsiteY28" fmla="*/ 463570 h 1951229"/>
                <a:gd name="connsiteX29" fmla="*/ 476517 w 1951220"/>
                <a:gd name="connsiteY29" fmla="*/ 561471 h 1951229"/>
                <a:gd name="connsiteX30" fmla="*/ 518543 w 1951220"/>
                <a:gd name="connsiteY30" fmla="*/ 594532 h 1951229"/>
                <a:gd name="connsiteX31" fmla="*/ 516431 w 1951220"/>
                <a:gd name="connsiteY31" fmla="*/ 540073 h 1951229"/>
                <a:gd name="connsiteX32" fmla="*/ 682289 w 1951220"/>
                <a:gd name="connsiteY32" fmla="*/ 10972 h 1951229"/>
                <a:gd name="connsiteX33" fmla="*/ 724152 w 1951220"/>
                <a:gd name="connsiteY33" fmla="*/ 0 h 1951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951220" h="1951229">
                  <a:moveTo>
                    <a:pt x="724152" y="0"/>
                  </a:moveTo>
                  <a:cubicBezTo>
                    <a:pt x="810193" y="0"/>
                    <a:pt x="884016" y="136012"/>
                    <a:pt x="915550" y="329852"/>
                  </a:cubicBezTo>
                  <a:lnTo>
                    <a:pt x="921889" y="382948"/>
                  </a:lnTo>
                  <a:lnTo>
                    <a:pt x="958899" y="342952"/>
                  </a:lnTo>
                  <a:cubicBezTo>
                    <a:pt x="1169808" y="132043"/>
                    <a:pt x="1406543" y="26828"/>
                    <a:pt x="1487662" y="107946"/>
                  </a:cubicBezTo>
                  <a:cubicBezTo>
                    <a:pt x="1548501" y="168785"/>
                    <a:pt x="1504527" y="317159"/>
                    <a:pt x="1389760" y="476521"/>
                  </a:cubicBezTo>
                  <a:lnTo>
                    <a:pt x="1356266" y="519097"/>
                  </a:lnTo>
                  <a:lnTo>
                    <a:pt x="1411152" y="516438"/>
                  </a:lnTo>
                  <a:cubicBezTo>
                    <a:pt x="1709424" y="516438"/>
                    <a:pt x="1951221" y="609437"/>
                    <a:pt x="1951220" y="724156"/>
                  </a:cubicBezTo>
                  <a:cubicBezTo>
                    <a:pt x="1951221" y="810195"/>
                    <a:pt x="1815210" y="884017"/>
                    <a:pt x="1621371" y="915550"/>
                  </a:cubicBezTo>
                  <a:lnTo>
                    <a:pt x="1568270" y="921890"/>
                  </a:lnTo>
                  <a:lnTo>
                    <a:pt x="1608270" y="958904"/>
                  </a:lnTo>
                  <a:cubicBezTo>
                    <a:pt x="1819176" y="1169811"/>
                    <a:pt x="1924392" y="1406544"/>
                    <a:pt x="1843274" y="1487662"/>
                  </a:cubicBezTo>
                  <a:cubicBezTo>
                    <a:pt x="1782436" y="1548500"/>
                    <a:pt x="1634064" y="1504525"/>
                    <a:pt x="1474704" y="1389760"/>
                  </a:cubicBezTo>
                  <a:lnTo>
                    <a:pt x="1432682" y="1356702"/>
                  </a:lnTo>
                  <a:lnTo>
                    <a:pt x="1434793" y="1411156"/>
                  </a:lnTo>
                  <a:cubicBezTo>
                    <a:pt x="1434793" y="1709430"/>
                    <a:pt x="1341793" y="1951229"/>
                    <a:pt x="1227072" y="1951229"/>
                  </a:cubicBezTo>
                  <a:cubicBezTo>
                    <a:pt x="1141031" y="1951229"/>
                    <a:pt x="1067208" y="1815217"/>
                    <a:pt x="1035675" y="1621376"/>
                  </a:cubicBezTo>
                  <a:lnTo>
                    <a:pt x="1029336" y="1568281"/>
                  </a:lnTo>
                  <a:lnTo>
                    <a:pt x="992326" y="1608277"/>
                  </a:lnTo>
                  <a:cubicBezTo>
                    <a:pt x="781416" y="1819186"/>
                    <a:pt x="544681" y="1924401"/>
                    <a:pt x="463562" y="1843283"/>
                  </a:cubicBezTo>
                  <a:cubicBezTo>
                    <a:pt x="402723" y="1782444"/>
                    <a:pt x="446697" y="1634070"/>
                    <a:pt x="561464" y="1474708"/>
                  </a:cubicBezTo>
                  <a:lnTo>
                    <a:pt x="594525" y="1432682"/>
                  </a:lnTo>
                  <a:lnTo>
                    <a:pt x="540069" y="1434793"/>
                  </a:lnTo>
                  <a:cubicBezTo>
                    <a:pt x="241797" y="1434793"/>
                    <a:pt x="0" y="1341794"/>
                    <a:pt x="0" y="1227076"/>
                  </a:cubicBezTo>
                  <a:cubicBezTo>
                    <a:pt x="0" y="1141036"/>
                    <a:pt x="136011" y="1067214"/>
                    <a:pt x="329850" y="1035681"/>
                  </a:cubicBezTo>
                  <a:lnTo>
                    <a:pt x="382951" y="1029341"/>
                  </a:lnTo>
                  <a:lnTo>
                    <a:pt x="342950" y="992327"/>
                  </a:lnTo>
                  <a:cubicBezTo>
                    <a:pt x="132044" y="781420"/>
                    <a:pt x="26828" y="544687"/>
                    <a:pt x="107946" y="463570"/>
                  </a:cubicBezTo>
                  <a:cubicBezTo>
                    <a:pt x="168785" y="402731"/>
                    <a:pt x="317156" y="446705"/>
                    <a:pt x="476517" y="561471"/>
                  </a:cubicBezTo>
                  <a:lnTo>
                    <a:pt x="518543" y="594532"/>
                  </a:lnTo>
                  <a:lnTo>
                    <a:pt x="516431" y="540073"/>
                  </a:lnTo>
                  <a:cubicBezTo>
                    <a:pt x="516431" y="279083"/>
                    <a:pt x="587634" y="61332"/>
                    <a:pt x="682289" y="10972"/>
                  </a:cubicBezTo>
                  <a:cubicBezTo>
                    <a:pt x="695812" y="3778"/>
                    <a:pt x="709812" y="0"/>
                    <a:pt x="724152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06" name="フリーフォーム: 図形 305">
              <a:extLst>
                <a:ext uri="{FF2B5EF4-FFF2-40B4-BE49-F238E27FC236}">
                  <a16:creationId xmlns:a16="http://schemas.microsoft.com/office/drawing/2014/main" id="{D8D7B663-6954-AFC5-E9DB-6742619FB7E7}"/>
                </a:ext>
              </a:extLst>
            </p:cNvPr>
            <p:cNvSpPr/>
            <p:nvPr/>
          </p:nvSpPr>
          <p:spPr bwMode="auto">
            <a:xfrm>
              <a:off x="2547528" y="6438900"/>
              <a:ext cx="254000" cy="254001"/>
            </a:xfrm>
            <a:custGeom>
              <a:avLst/>
              <a:gdLst>
                <a:gd name="connsiteX0" fmla="*/ 724152 w 1951220"/>
                <a:gd name="connsiteY0" fmla="*/ 0 h 1951229"/>
                <a:gd name="connsiteX1" fmla="*/ 915550 w 1951220"/>
                <a:gd name="connsiteY1" fmla="*/ 329852 h 1951229"/>
                <a:gd name="connsiteX2" fmla="*/ 921889 w 1951220"/>
                <a:gd name="connsiteY2" fmla="*/ 382948 h 1951229"/>
                <a:gd name="connsiteX3" fmla="*/ 958899 w 1951220"/>
                <a:gd name="connsiteY3" fmla="*/ 342952 h 1951229"/>
                <a:gd name="connsiteX4" fmla="*/ 1487662 w 1951220"/>
                <a:gd name="connsiteY4" fmla="*/ 107946 h 1951229"/>
                <a:gd name="connsiteX5" fmla="*/ 1389760 w 1951220"/>
                <a:gd name="connsiteY5" fmla="*/ 476521 h 1951229"/>
                <a:gd name="connsiteX6" fmla="*/ 1356266 w 1951220"/>
                <a:gd name="connsiteY6" fmla="*/ 519097 h 1951229"/>
                <a:gd name="connsiteX7" fmla="*/ 1411152 w 1951220"/>
                <a:gd name="connsiteY7" fmla="*/ 516438 h 1951229"/>
                <a:gd name="connsiteX8" fmla="*/ 1951220 w 1951220"/>
                <a:gd name="connsiteY8" fmla="*/ 724156 h 1951229"/>
                <a:gd name="connsiteX9" fmla="*/ 1621371 w 1951220"/>
                <a:gd name="connsiteY9" fmla="*/ 915550 h 1951229"/>
                <a:gd name="connsiteX10" fmla="*/ 1568270 w 1951220"/>
                <a:gd name="connsiteY10" fmla="*/ 921890 h 1951229"/>
                <a:gd name="connsiteX11" fmla="*/ 1608270 w 1951220"/>
                <a:gd name="connsiteY11" fmla="*/ 958904 h 1951229"/>
                <a:gd name="connsiteX12" fmla="*/ 1843274 w 1951220"/>
                <a:gd name="connsiteY12" fmla="*/ 1487662 h 1951229"/>
                <a:gd name="connsiteX13" fmla="*/ 1474704 w 1951220"/>
                <a:gd name="connsiteY13" fmla="*/ 1389760 h 1951229"/>
                <a:gd name="connsiteX14" fmla="*/ 1432682 w 1951220"/>
                <a:gd name="connsiteY14" fmla="*/ 1356702 h 1951229"/>
                <a:gd name="connsiteX15" fmla="*/ 1434793 w 1951220"/>
                <a:gd name="connsiteY15" fmla="*/ 1411156 h 1951229"/>
                <a:gd name="connsiteX16" fmla="*/ 1227072 w 1951220"/>
                <a:gd name="connsiteY16" fmla="*/ 1951229 h 1951229"/>
                <a:gd name="connsiteX17" fmla="*/ 1035675 w 1951220"/>
                <a:gd name="connsiteY17" fmla="*/ 1621376 h 1951229"/>
                <a:gd name="connsiteX18" fmla="*/ 1029336 w 1951220"/>
                <a:gd name="connsiteY18" fmla="*/ 1568281 h 1951229"/>
                <a:gd name="connsiteX19" fmla="*/ 992326 w 1951220"/>
                <a:gd name="connsiteY19" fmla="*/ 1608277 h 1951229"/>
                <a:gd name="connsiteX20" fmla="*/ 463562 w 1951220"/>
                <a:gd name="connsiteY20" fmla="*/ 1843283 h 1951229"/>
                <a:gd name="connsiteX21" fmla="*/ 561464 w 1951220"/>
                <a:gd name="connsiteY21" fmla="*/ 1474708 h 1951229"/>
                <a:gd name="connsiteX22" fmla="*/ 594525 w 1951220"/>
                <a:gd name="connsiteY22" fmla="*/ 1432682 h 1951229"/>
                <a:gd name="connsiteX23" fmla="*/ 540069 w 1951220"/>
                <a:gd name="connsiteY23" fmla="*/ 1434793 h 1951229"/>
                <a:gd name="connsiteX24" fmla="*/ 0 w 1951220"/>
                <a:gd name="connsiteY24" fmla="*/ 1227076 h 1951229"/>
                <a:gd name="connsiteX25" fmla="*/ 329850 w 1951220"/>
                <a:gd name="connsiteY25" fmla="*/ 1035681 h 1951229"/>
                <a:gd name="connsiteX26" fmla="*/ 382951 w 1951220"/>
                <a:gd name="connsiteY26" fmla="*/ 1029341 h 1951229"/>
                <a:gd name="connsiteX27" fmla="*/ 342950 w 1951220"/>
                <a:gd name="connsiteY27" fmla="*/ 992327 h 1951229"/>
                <a:gd name="connsiteX28" fmla="*/ 107946 w 1951220"/>
                <a:gd name="connsiteY28" fmla="*/ 463570 h 1951229"/>
                <a:gd name="connsiteX29" fmla="*/ 476517 w 1951220"/>
                <a:gd name="connsiteY29" fmla="*/ 561471 h 1951229"/>
                <a:gd name="connsiteX30" fmla="*/ 518543 w 1951220"/>
                <a:gd name="connsiteY30" fmla="*/ 594532 h 1951229"/>
                <a:gd name="connsiteX31" fmla="*/ 516431 w 1951220"/>
                <a:gd name="connsiteY31" fmla="*/ 540073 h 1951229"/>
                <a:gd name="connsiteX32" fmla="*/ 682289 w 1951220"/>
                <a:gd name="connsiteY32" fmla="*/ 10972 h 1951229"/>
                <a:gd name="connsiteX33" fmla="*/ 724152 w 1951220"/>
                <a:gd name="connsiteY33" fmla="*/ 0 h 1951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951220" h="1951229">
                  <a:moveTo>
                    <a:pt x="724152" y="0"/>
                  </a:moveTo>
                  <a:cubicBezTo>
                    <a:pt x="810193" y="0"/>
                    <a:pt x="884016" y="136012"/>
                    <a:pt x="915550" y="329852"/>
                  </a:cubicBezTo>
                  <a:lnTo>
                    <a:pt x="921889" y="382948"/>
                  </a:lnTo>
                  <a:lnTo>
                    <a:pt x="958899" y="342952"/>
                  </a:lnTo>
                  <a:cubicBezTo>
                    <a:pt x="1169808" y="132043"/>
                    <a:pt x="1406543" y="26828"/>
                    <a:pt x="1487662" y="107946"/>
                  </a:cubicBezTo>
                  <a:cubicBezTo>
                    <a:pt x="1548501" y="168785"/>
                    <a:pt x="1504527" y="317159"/>
                    <a:pt x="1389760" y="476521"/>
                  </a:cubicBezTo>
                  <a:lnTo>
                    <a:pt x="1356266" y="519097"/>
                  </a:lnTo>
                  <a:lnTo>
                    <a:pt x="1411152" y="516438"/>
                  </a:lnTo>
                  <a:cubicBezTo>
                    <a:pt x="1709424" y="516438"/>
                    <a:pt x="1951221" y="609437"/>
                    <a:pt x="1951220" y="724156"/>
                  </a:cubicBezTo>
                  <a:cubicBezTo>
                    <a:pt x="1951221" y="810195"/>
                    <a:pt x="1815210" y="884017"/>
                    <a:pt x="1621371" y="915550"/>
                  </a:cubicBezTo>
                  <a:lnTo>
                    <a:pt x="1568270" y="921890"/>
                  </a:lnTo>
                  <a:lnTo>
                    <a:pt x="1608270" y="958904"/>
                  </a:lnTo>
                  <a:cubicBezTo>
                    <a:pt x="1819176" y="1169811"/>
                    <a:pt x="1924392" y="1406544"/>
                    <a:pt x="1843274" y="1487662"/>
                  </a:cubicBezTo>
                  <a:cubicBezTo>
                    <a:pt x="1782436" y="1548500"/>
                    <a:pt x="1634064" y="1504525"/>
                    <a:pt x="1474704" y="1389760"/>
                  </a:cubicBezTo>
                  <a:lnTo>
                    <a:pt x="1432682" y="1356702"/>
                  </a:lnTo>
                  <a:lnTo>
                    <a:pt x="1434793" y="1411156"/>
                  </a:lnTo>
                  <a:cubicBezTo>
                    <a:pt x="1434793" y="1709430"/>
                    <a:pt x="1341793" y="1951229"/>
                    <a:pt x="1227072" y="1951229"/>
                  </a:cubicBezTo>
                  <a:cubicBezTo>
                    <a:pt x="1141031" y="1951229"/>
                    <a:pt x="1067208" y="1815217"/>
                    <a:pt x="1035675" y="1621376"/>
                  </a:cubicBezTo>
                  <a:lnTo>
                    <a:pt x="1029336" y="1568281"/>
                  </a:lnTo>
                  <a:lnTo>
                    <a:pt x="992326" y="1608277"/>
                  </a:lnTo>
                  <a:cubicBezTo>
                    <a:pt x="781416" y="1819186"/>
                    <a:pt x="544681" y="1924401"/>
                    <a:pt x="463562" y="1843283"/>
                  </a:cubicBezTo>
                  <a:cubicBezTo>
                    <a:pt x="402723" y="1782444"/>
                    <a:pt x="446697" y="1634070"/>
                    <a:pt x="561464" y="1474708"/>
                  </a:cubicBezTo>
                  <a:lnTo>
                    <a:pt x="594525" y="1432682"/>
                  </a:lnTo>
                  <a:lnTo>
                    <a:pt x="540069" y="1434793"/>
                  </a:lnTo>
                  <a:cubicBezTo>
                    <a:pt x="241797" y="1434793"/>
                    <a:pt x="0" y="1341794"/>
                    <a:pt x="0" y="1227076"/>
                  </a:cubicBezTo>
                  <a:cubicBezTo>
                    <a:pt x="0" y="1141036"/>
                    <a:pt x="136011" y="1067214"/>
                    <a:pt x="329850" y="1035681"/>
                  </a:cubicBezTo>
                  <a:lnTo>
                    <a:pt x="382951" y="1029341"/>
                  </a:lnTo>
                  <a:lnTo>
                    <a:pt x="342950" y="992327"/>
                  </a:lnTo>
                  <a:cubicBezTo>
                    <a:pt x="132044" y="781420"/>
                    <a:pt x="26828" y="544687"/>
                    <a:pt x="107946" y="463570"/>
                  </a:cubicBezTo>
                  <a:cubicBezTo>
                    <a:pt x="168785" y="402731"/>
                    <a:pt x="317156" y="446705"/>
                    <a:pt x="476517" y="561471"/>
                  </a:cubicBezTo>
                  <a:lnTo>
                    <a:pt x="518543" y="594532"/>
                  </a:lnTo>
                  <a:lnTo>
                    <a:pt x="516431" y="540073"/>
                  </a:lnTo>
                  <a:cubicBezTo>
                    <a:pt x="516431" y="279083"/>
                    <a:pt x="587634" y="61332"/>
                    <a:pt x="682289" y="10972"/>
                  </a:cubicBezTo>
                  <a:cubicBezTo>
                    <a:pt x="695812" y="3778"/>
                    <a:pt x="709812" y="0"/>
                    <a:pt x="724152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07" name="フリーフォーム: 図形 306">
              <a:extLst>
                <a:ext uri="{FF2B5EF4-FFF2-40B4-BE49-F238E27FC236}">
                  <a16:creationId xmlns:a16="http://schemas.microsoft.com/office/drawing/2014/main" id="{8BE194B3-A648-363A-D0A4-A874072BCD8E}"/>
                </a:ext>
              </a:extLst>
            </p:cNvPr>
            <p:cNvSpPr/>
            <p:nvPr/>
          </p:nvSpPr>
          <p:spPr bwMode="auto">
            <a:xfrm>
              <a:off x="2895132" y="6438900"/>
              <a:ext cx="254000" cy="254001"/>
            </a:xfrm>
            <a:custGeom>
              <a:avLst/>
              <a:gdLst>
                <a:gd name="connsiteX0" fmla="*/ 724152 w 1951220"/>
                <a:gd name="connsiteY0" fmla="*/ 0 h 1951229"/>
                <a:gd name="connsiteX1" fmla="*/ 915550 w 1951220"/>
                <a:gd name="connsiteY1" fmla="*/ 329852 h 1951229"/>
                <a:gd name="connsiteX2" fmla="*/ 921889 w 1951220"/>
                <a:gd name="connsiteY2" fmla="*/ 382948 h 1951229"/>
                <a:gd name="connsiteX3" fmla="*/ 958899 w 1951220"/>
                <a:gd name="connsiteY3" fmla="*/ 342952 h 1951229"/>
                <a:gd name="connsiteX4" fmla="*/ 1487662 w 1951220"/>
                <a:gd name="connsiteY4" fmla="*/ 107946 h 1951229"/>
                <a:gd name="connsiteX5" fmla="*/ 1389760 w 1951220"/>
                <a:gd name="connsiteY5" fmla="*/ 476521 h 1951229"/>
                <a:gd name="connsiteX6" fmla="*/ 1356266 w 1951220"/>
                <a:gd name="connsiteY6" fmla="*/ 519097 h 1951229"/>
                <a:gd name="connsiteX7" fmla="*/ 1411152 w 1951220"/>
                <a:gd name="connsiteY7" fmla="*/ 516438 h 1951229"/>
                <a:gd name="connsiteX8" fmla="*/ 1951220 w 1951220"/>
                <a:gd name="connsiteY8" fmla="*/ 724156 h 1951229"/>
                <a:gd name="connsiteX9" fmla="*/ 1621371 w 1951220"/>
                <a:gd name="connsiteY9" fmla="*/ 915550 h 1951229"/>
                <a:gd name="connsiteX10" fmla="*/ 1568270 w 1951220"/>
                <a:gd name="connsiteY10" fmla="*/ 921890 h 1951229"/>
                <a:gd name="connsiteX11" fmla="*/ 1608270 w 1951220"/>
                <a:gd name="connsiteY11" fmla="*/ 958904 h 1951229"/>
                <a:gd name="connsiteX12" fmla="*/ 1843274 w 1951220"/>
                <a:gd name="connsiteY12" fmla="*/ 1487662 h 1951229"/>
                <a:gd name="connsiteX13" fmla="*/ 1474704 w 1951220"/>
                <a:gd name="connsiteY13" fmla="*/ 1389760 h 1951229"/>
                <a:gd name="connsiteX14" fmla="*/ 1432682 w 1951220"/>
                <a:gd name="connsiteY14" fmla="*/ 1356702 h 1951229"/>
                <a:gd name="connsiteX15" fmla="*/ 1434793 w 1951220"/>
                <a:gd name="connsiteY15" fmla="*/ 1411156 h 1951229"/>
                <a:gd name="connsiteX16" fmla="*/ 1227072 w 1951220"/>
                <a:gd name="connsiteY16" fmla="*/ 1951229 h 1951229"/>
                <a:gd name="connsiteX17" fmla="*/ 1035675 w 1951220"/>
                <a:gd name="connsiteY17" fmla="*/ 1621376 h 1951229"/>
                <a:gd name="connsiteX18" fmla="*/ 1029336 w 1951220"/>
                <a:gd name="connsiteY18" fmla="*/ 1568281 h 1951229"/>
                <a:gd name="connsiteX19" fmla="*/ 992326 w 1951220"/>
                <a:gd name="connsiteY19" fmla="*/ 1608277 h 1951229"/>
                <a:gd name="connsiteX20" fmla="*/ 463562 w 1951220"/>
                <a:gd name="connsiteY20" fmla="*/ 1843283 h 1951229"/>
                <a:gd name="connsiteX21" fmla="*/ 561464 w 1951220"/>
                <a:gd name="connsiteY21" fmla="*/ 1474708 h 1951229"/>
                <a:gd name="connsiteX22" fmla="*/ 594525 w 1951220"/>
                <a:gd name="connsiteY22" fmla="*/ 1432682 h 1951229"/>
                <a:gd name="connsiteX23" fmla="*/ 540069 w 1951220"/>
                <a:gd name="connsiteY23" fmla="*/ 1434793 h 1951229"/>
                <a:gd name="connsiteX24" fmla="*/ 0 w 1951220"/>
                <a:gd name="connsiteY24" fmla="*/ 1227076 h 1951229"/>
                <a:gd name="connsiteX25" fmla="*/ 329850 w 1951220"/>
                <a:gd name="connsiteY25" fmla="*/ 1035681 h 1951229"/>
                <a:gd name="connsiteX26" fmla="*/ 382951 w 1951220"/>
                <a:gd name="connsiteY26" fmla="*/ 1029341 h 1951229"/>
                <a:gd name="connsiteX27" fmla="*/ 342950 w 1951220"/>
                <a:gd name="connsiteY27" fmla="*/ 992327 h 1951229"/>
                <a:gd name="connsiteX28" fmla="*/ 107946 w 1951220"/>
                <a:gd name="connsiteY28" fmla="*/ 463570 h 1951229"/>
                <a:gd name="connsiteX29" fmla="*/ 476517 w 1951220"/>
                <a:gd name="connsiteY29" fmla="*/ 561471 h 1951229"/>
                <a:gd name="connsiteX30" fmla="*/ 518543 w 1951220"/>
                <a:gd name="connsiteY30" fmla="*/ 594532 h 1951229"/>
                <a:gd name="connsiteX31" fmla="*/ 516431 w 1951220"/>
                <a:gd name="connsiteY31" fmla="*/ 540073 h 1951229"/>
                <a:gd name="connsiteX32" fmla="*/ 682289 w 1951220"/>
                <a:gd name="connsiteY32" fmla="*/ 10972 h 1951229"/>
                <a:gd name="connsiteX33" fmla="*/ 724152 w 1951220"/>
                <a:gd name="connsiteY33" fmla="*/ 0 h 1951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951220" h="1951229">
                  <a:moveTo>
                    <a:pt x="724152" y="0"/>
                  </a:moveTo>
                  <a:cubicBezTo>
                    <a:pt x="810193" y="0"/>
                    <a:pt x="884016" y="136012"/>
                    <a:pt x="915550" y="329852"/>
                  </a:cubicBezTo>
                  <a:lnTo>
                    <a:pt x="921889" y="382948"/>
                  </a:lnTo>
                  <a:lnTo>
                    <a:pt x="958899" y="342952"/>
                  </a:lnTo>
                  <a:cubicBezTo>
                    <a:pt x="1169808" y="132043"/>
                    <a:pt x="1406543" y="26828"/>
                    <a:pt x="1487662" y="107946"/>
                  </a:cubicBezTo>
                  <a:cubicBezTo>
                    <a:pt x="1548501" y="168785"/>
                    <a:pt x="1504527" y="317159"/>
                    <a:pt x="1389760" y="476521"/>
                  </a:cubicBezTo>
                  <a:lnTo>
                    <a:pt x="1356266" y="519097"/>
                  </a:lnTo>
                  <a:lnTo>
                    <a:pt x="1411152" y="516438"/>
                  </a:lnTo>
                  <a:cubicBezTo>
                    <a:pt x="1709424" y="516438"/>
                    <a:pt x="1951221" y="609437"/>
                    <a:pt x="1951220" y="724156"/>
                  </a:cubicBezTo>
                  <a:cubicBezTo>
                    <a:pt x="1951221" y="810195"/>
                    <a:pt x="1815210" y="884017"/>
                    <a:pt x="1621371" y="915550"/>
                  </a:cubicBezTo>
                  <a:lnTo>
                    <a:pt x="1568270" y="921890"/>
                  </a:lnTo>
                  <a:lnTo>
                    <a:pt x="1608270" y="958904"/>
                  </a:lnTo>
                  <a:cubicBezTo>
                    <a:pt x="1819176" y="1169811"/>
                    <a:pt x="1924392" y="1406544"/>
                    <a:pt x="1843274" y="1487662"/>
                  </a:cubicBezTo>
                  <a:cubicBezTo>
                    <a:pt x="1782436" y="1548500"/>
                    <a:pt x="1634064" y="1504525"/>
                    <a:pt x="1474704" y="1389760"/>
                  </a:cubicBezTo>
                  <a:lnTo>
                    <a:pt x="1432682" y="1356702"/>
                  </a:lnTo>
                  <a:lnTo>
                    <a:pt x="1434793" y="1411156"/>
                  </a:lnTo>
                  <a:cubicBezTo>
                    <a:pt x="1434793" y="1709430"/>
                    <a:pt x="1341793" y="1951229"/>
                    <a:pt x="1227072" y="1951229"/>
                  </a:cubicBezTo>
                  <a:cubicBezTo>
                    <a:pt x="1141031" y="1951229"/>
                    <a:pt x="1067208" y="1815217"/>
                    <a:pt x="1035675" y="1621376"/>
                  </a:cubicBezTo>
                  <a:lnTo>
                    <a:pt x="1029336" y="1568281"/>
                  </a:lnTo>
                  <a:lnTo>
                    <a:pt x="992326" y="1608277"/>
                  </a:lnTo>
                  <a:cubicBezTo>
                    <a:pt x="781416" y="1819186"/>
                    <a:pt x="544681" y="1924401"/>
                    <a:pt x="463562" y="1843283"/>
                  </a:cubicBezTo>
                  <a:cubicBezTo>
                    <a:pt x="402723" y="1782444"/>
                    <a:pt x="446697" y="1634070"/>
                    <a:pt x="561464" y="1474708"/>
                  </a:cubicBezTo>
                  <a:lnTo>
                    <a:pt x="594525" y="1432682"/>
                  </a:lnTo>
                  <a:lnTo>
                    <a:pt x="540069" y="1434793"/>
                  </a:lnTo>
                  <a:cubicBezTo>
                    <a:pt x="241797" y="1434793"/>
                    <a:pt x="0" y="1341794"/>
                    <a:pt x="0" y="1227076"/>
                  </a:cubicBezTo>
                  <a:cubicBezTo>
                    <a:pt x="0" y="1141036"/>
                    <a:pt x="136011" y="1067214"/>
                    <a:pt x="329850" y="1035681"/>
                  </a:cubicBezTo>
                  <a:lnTo>
                    <a:pt x="382951" y="1029341"/>
                  </a:lnTo>
                  <a:lnTo>
                    <a:pt x="342950" y="992327"/>
                  </a:lnTo>
                  <a:cubicBezTo>
                    <a:pt x="132044" y="781420"/>
                    <a:pt x="26828" y="544687"/>
                    <a:pt x="107946" y="463570"/>
                  </a:cubicBezTo>
                  <a:cubicBezTo>
                    <a:pt x="168785" y="402731"/>
                    <a:pt x="317156" y="446705"/>
                    <a:pt x="476517" y="561471"/>
                  </a:cubicBezTo>
                  <a:lnTo>
                    <a:pt x="518543" y="594532"/>
                  </a:lnTo>
                  <a:lnTo>
                    <a:pt x="516431" y="540073"/>
                  </a:lnTo>
                  <a:cubicBezTo>
                    <a:pt x="516431" y="279083"/>
                    <a:pt x="587634" y="61332"/>
                    <a:pt x="682289" y="10972"/>
                  </a:cubicBezTo>
                  <a:cubicBezTo>
                    <a:pt x="695812" y="3778"/>
                    <a:pt x="709812" y="0"/>
                    <a:pt x="724152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08" name="フリーフォーム: 図形 307">
              <a:extLst>
                <a:ext uri="{FF2B5EF4-FFF2-40B4-BE49-F238E27FC236}">
                  <a16:creationId xmlns:a16="http://schemas.microsoft.com/office/drawing/2014/main" id="{75248695-3878-9F13-61BF-E8F56DEA7C93}"/>
                </a:ext>
              </a:extLst>
            </p:cNvPr>
            <p:cNvSpPr/>
            <p:nvPr/>
          </p:nvSpPr>
          <p:spPr bwMode="auto">
            <a:xfrm>
              <a:off x="3242736" y="6438900"/>
              <a:ext cx="254000" cy="254001"/>
            </a:xfrm>
            <a:custGeom>
              <a:avLst/>
              <a:gdLst>
                <a:gd name="connsiteX0" fmla="*/ 724152 w 1951220"/>
                <a:gd name="connsiteY0" fmla="*/ 0 h 1951229"/>
                <a:gd name="connsiteX1" fmla="*/ 915550 w 1951220"/>
                <a:gd name="connsiteY1" fmla="*/ 329852 h 1951229"/>
                <a:gd name="connsiteX2" fmla="*/ 921889 w 1951220"/>
                <a:gd name="connsiteY2" fmla="*/ 382948 h 1951229"/>
                <a:gd name="connsiteX3" fmla="*/ 958899 w 1951220"/>
                <a:gd name="connsiteY3" fmla="*/ 342952 h 1951229"/>
                <a:gd name="connsiteX4" fmla="*/ 1487662 w 1951220"/>
                <a:gd name="connsiteY4" fmla="*/ 107946 h 1951229"/>
                <a:gd name="connsiteX5" fmla="*/ 1389760 w 1951220"/>
                <a:gd name="connsiteY5" fmla="*/ 476521 h 1951229"/>
                <a:gd name="connsiteX6" fmla="*/ 1356266 w 1951220"/>
                <a:gd name="connsiteY6" fmla="*/ 519097 h 1951229"/>
                <a:gd name="connsiteX7" fmla="*/ 1411152 w 1951220"/>
                <a:gd name="connsiteY7" fmla="*/ 516438 h 1951229"/>
                <a:gd name="connsiteX8" fmla="*/ 1951220 w 1951220"/>
                <a:gd name="connsiteY8" fmla="*/ 724156 h 1951229"/>
                <a:gd name="connsiteX9" fmla="*/ 1621371 w 1951220"/>
                <a:gd name="connsiteY9" fmla="*/ 915550 h 1951229"/>
                <a:gd name="connsiteX10" fmla="*/ 1568270 w 1951220"/>
                <a:gd name="connsiteY10" fmla="*/ 921890 h 1951229"/>
                <a:gd name="connsiteX11" fmla="*/ 1608270 w 1951220"/>
                <a:gd name="connsiteY11" fmla="*/ 958904 h 1951229"/>
                <a:gd name="connsiteX12" fmla="*/ 1843274 w 1951220"/>
                <a:gd name="connsiteY12" fmla="*/ 1487662 h 1951229"/>
                <a:gd name="connsiteX13" fmla="*/ 1474704 w 1951220"/>
                <a:gd name="connsiteY13" fmla="*/ 1389760 h 1951229"/>
                <a:gd name="connsiteX14" fmla="*/ 1432682 w 1951220"/>
                <a:gd name="connsiteY14" fmla="*/ 1356702 h 1951229"/>
                <a:gd name="connsiteX15" fmla="*/ 1434793 w 1951220"/>
                <a:gd name="connsiteY15" fmla="*/ 1411156 h 1951229"/>
                <a:gd name="connsiteX16" fmla="*/ 1227072 w 1951220"/>
                <a:gd name="connsiteY16" fmla="*/ 1951229 h 1951229"/>
                <a:gd name="connsiteX17" fmla="*/ 1035675 w 1951220"/>
                <a:gd name="connsiteY17" fmla="*/ 1621376 h 1951229"/>
                <a:gd name="connsiteX18" fmla="*/ 1029336 w 1951220"/>
                <a:gd name="connsiteY18" fmla="*/ 1568281 h 1951229"/>
                <a:gd name="connsiteX19" fmla="*/ 992326 w 1951220"/>
                <a:gd name="connsiteY19" fmla="*/ 1608277 h 1951229"/>
                <a:gd name="connsiteX20" fmla="*/ 463562 w 1951220"/>
                <a:gd name="connsiteY20" fmla="*/ 1843283 h 1951229"/>
                <a:gd name="connsiteX21" fmla="*/ 561464 w 1951220"/>
                <a:gd name="connsiteY21" fmla="*/ 1474708 h 1951229"/>
                <a:gd name="connsiteX22" fmla="*/ 594525 w 1951220"/>
                <a:gd name="connsiteY22" fmla="*/ 1432682 h 1951229"/>
                <a:gd name="connsiteX23" fmla="*/ 540069 w 1951220"/>
                <a:gd name="connsiteY23" fmla="*/ 1434793 h 1951229"/>
                <a:gd name="connsiteX24" fmla="*/ 0 w 1951220"/>
                <a:gd name="connsiteY24" fmla="*/ 1227076 h 1951229"/>
                <a:gd name="connsiteX25" fmla="*/ 329850 w 1951220"/>
                <a:gd name="connsiteY25" fmla="*/ 1035681 h 1951229"/>
                <a:gd name="connsiteX26" fmla="*/ 382951 w 1951220"/>
                <a:gd name="connsiteY26" fmla="*/ 1029341 h 1951229"/>
                <a:gd name="connsiteX27" fmla="*/ 342950 w 1951220"/>
                <a:gd name="connsiteY27" fmla="*/ 992327 h 1951229"/>
                <a:gd name="connsiteX28" fmla="*/ 107946 w 1951220"/>
                <a:gd name="connsiteY28" fmla="*/ 463570 h 1951229"/>
                <a:gd name="connsiteX29" fmla="*/ 476517 w 1951220"/>
                <a:gd name="connsiteY29" fmla="*/ 561471 h 1951229"/>
                <a:gd name="connsiteX30" fmla="*/ 518543 w 1951220"/>
                <a:gd name="connsiteY30" fmla="*/ 594532 h 1951229"/>
                <a:gd name="connsiteX31" fmla="*/ 516431 w 1951220"/>
                <a:gd name="connsiteY31" fmla="*/ 540073 h 1951229"/>
                <a:gd name="connsiteX32" fmla="*/ 682289 w 1951220"/>
                <a:gd name="connsiteY32" fmla="*/ 10972 h 1951229"/>
                <a:gd name="connsiteX33" fmla="*/ 724152 w 1951220"/>
                <a:gd name="connsiteY33" fmla="*/ 0 h 1951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951220" h="1951229">
                  <a:moveTo>
                    <a:pt x="724152" y="0"/>
                  </a:moveTo>
                  <a:cubicBezTo>
                    <a:pt x="810193" y="0"/>
                    <a:pt x="884016" y="136012"/>
                    <a:pt x="915550" y="329852"/>
                  </a:cubicBezTo>
                  <a:lnTo>
                    <a:pt x="921889" y="382948"/>
                  </a:lnTo>
                  <a:lnTo>
                    <a:pt x="958899" y="342952"/>
                  </a:lnTo>
                  <a:cubicBezTo>
                    <a:pt x="1169808" y="132043"/>
                    <a:pt x="1406543" y="26828"/>
                    <a:pt x="1487662" y="107946"/>
                  </a:cubicBezTo>
                  <a:cubicBezTo>
                    <a:pt x="1548501" y="168785"/>
                    <a:pt x="1504527" y="317159"/>
                    <a:pt x="1389760" y="476521"/>
                  </a:cubicBezTo>
                  <a:lnTo>
                    <a:pt x="1356266" y="519097"/>
                  </a:lnTo>
                  <a:lnTo>
                    <a:pt x="1411152" y="516438"/>
                  </a:lnTo>
                  <a:cubicBezTo>
                    <a:pt x="1709424" y="516438"/>
                    <a:pt x="1951221" y="609437"/>
                    <a:pt x="1951220" y="724156"/>
                  </a:cubicBezTo>
                  <a:cubicBezTo>
                    <a:pt x="1951221" y="810195"/>
                    <a:pt x="1815210" y="884017"/>
                    <a:pt x="1621371" y="915550"/>
                  </a:cubicBezTo>
                  <a:lnTo>
                    <a:pt x="1568270" y="921890"/>
                  </a:lnTo>
                  <a:lnTo>
                    <a:pt x="1608270" y="958904"/>
                  </a:lnTo>
                  <a:cubicBezTo>
                    <a:pt x="1819176" y="1169811"/>
                    <a:pt x="1924392" y="1406544"/>
                    <a:pt x="1843274" y="1487662"/>
                  </a:cubicBezTo>
                  <a:cubicBezTo>
                    <a:pt x="1782436" y="1548500"/>
                    <a:pt x="1634064" y="1504525"/>
                    <a:pt x="1474704" y="1389760"/>
                  </a:cubicBezTo>
                  <a:lnTo>
                    <a:pt x="1432682" y="1356702"/>
                  </a:lnTo>
                  <a:lnTo>
                    <a:pt x="1434793" y="1411156"/>
                  </a:lnTo>
                  <a:cubicBezTo>
                    <a:pt x="1434793" y="1709430"/>
                    <a:pt x="1341793" y="1951229"/>
                    <a:pt x="1227072" y="1951229"/>
                  </a:cubicBezTo>
                  <a:cubicBezTo>
                    <a:pt x="1141031" y="1951229"/>
                    <a:pt x="1067208" y="1815217"/>
                    <a:pt x="1035675" y="1621376"/>
                  </a:cubicBezTo>
                  <a:lnTo>
                    <a:pt x="1029336" y="1568281"/>
                  </a:lnTo>
                  <a:lnTo>
                    <a:pt x="992326" y="1608277"/>
                  </a:lnTo>
                  <a:cubicBezTo>
                    <a:pt x="781416" y="1819186"/>
                    <a:pt x="544681" y="1924401"/>
                    <a:pt x="463562" y="1843283"/>
                  </a:cubicBezTo>
                  <a:cubicBezTo>
                    <a:pt x="402723" y="1782444"/>
                    <a:pt x="446697" y="1634070"/>
                    <a:pt x="561464" y="1474708"/>
                  </a:cubicBezTo>
                  <a:lnTo>
                    <a:pt x="594525" y="1432682"/>
                  </a:lnTo>
                  <a:lnTo>
                    <a:pt x="540069" y="1434793"/>
                  </a:lnTo>
                  <a:cubicBezTo>
                    <a:pt x="241797" y="1434793"/>
                    <a:pt x="0" y="1341794"/>
                    <a:pt x="0" y="1227076"/>
                  </a:cubicBezTo>
                  <a:cubicBezTo>
                    <a:pt x="0" y="1141036"/>
                    <a:pt x="136011" y="1067214"/>
                    <a:pt x="329850" y="1035681"/>
                  </a:cubicBezTo>
                  <a:lnTo>
                    <a:pt x="382951" y="1029341"/>
                  </a:lnTo>
                  <a:lnTo>
                    <a:pt x="342950" y="992327"/>
                  </a:lnTo>
                  <a:cubicBezTo>
                    <a:pt x="132044" y="781420"/>
                    <a:pt x="26828" y="544687"/>
                    <a:pt x="107946" y="463570"/>
                  </a:cubicBezTo>
                  <a:cubicBezTo>
                    <a:pt x="168785" y="402731"/>
                    <a:pt x="317156" y="446705"/>
                    <a:pt x="476517" y="561471"/>
                  </a:cubicBezTo>
                  <a:lnTo>
                    <a:pt x="518543" y="594532"/>
                  </a:lnTo>
                  <a:lnTo>
                    <a:pt x="516431" y="540073"/>
                  </a:lnTo>
                  <a:cubicBezTo>
                    <a:pt x="516431" y="279083"/>
                    <a:pt x="587634" y="61332"/>
                    <a:pt x="682289" y="10972"/>
                  </a:cubicBezTo>
                  <a:cubicBezTo>
                    <a:pt x="695812" y="3778"/>
                    <a:pt x="709812" y="0"/>
                    <a:pt x="724152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09" name="フリーフォーム: 図形 308">
              <a:extLst>
                <a:ext uri="{FF2B5EF4-FFF2-40B4-BE49-F238E27FC236}">
                  <a16:creationId xmlns:a16="http://schemas.microsoft.com/office/drawing/2014/main" id="{3C4B83AC-1029-0EB0-F16D-A3613CE82C32}"/>
                </a:ext>
              </a:extLst>
            </p:cNvPr>
            <p:cNvSpPr/>
            <p:nvPr/>
          </p:nvSpPr>
          <p:spPr bwMode="auto">
            <a:xfrm>
              <a:off x="3590340" y="6438900"/>
              <a:ext cx="254000" cy="254001"/>
            </a:xfrm>
            <a:custGeom>
              <a:avLst/>
              <a:gdLst>
                <a:gd name="connsiteX0" fmla="*/ 724152 w 1951220"/>
                <a:gd name="connsiteY0" fmla="*/ 0 h 1951229"/>
                <a:gd name="connsiteX1" fmla="*/ 915550 w 1951220"/>
                <a:gd name="connsiteY1" fmla="*/ 329852 h 1951229"/>
                <a:gd name="connsiteX2" fmla="*/ 921889 w 1951220"/>
                <a:gd name="connsiteY2" fmla="*/ 382948 h 1951229"/>
                <a:gd name="connsiteX3" fmla="*/ 958899 w 1951220"/>
                <a:gd name="connsiteY3" fmla="*/ 342952 h 1951229"/>
                <a:gd name="connsiteX4" fmla="*/ 1487662 w 1951220"/>
                <a:gd name="connsiteY4" fmla="*/ 107946 h 1951229"/>
                <a:gd name="connsiteX5" fmla="*/ 1389760 w 1951220"/>
                <a:gd name="connsiteY5" fmla="*/ 476521 h 1951229"/>
                <a:gd name="connsiteX6" fmla="*/ 1356266 w 1951220"/>
                <a:gd name="connsiteY6" fmla="*/ 519097 h 1951229"/>
                <a:gd name="connsiteX7" fmla="*/ 1411152 w 1951220"/>
                <a:gd name="connsiteY7" fmla="*/ 516438 h 1951229"/>
                <a:gd name="connsiteX8" fmla="*/ 1951220 w 1951220"/>
                <a:gd name="connsiteY8" fmla="*/ 724156 h 1951229"/>
                <a:gd name="connsiteX9" fmla="*/ 1621371 w 1951220"/>
                <a:gd name="connsiteY9" fmla="*/ 915550 h 1951229"/>
                <a:gd name="connsiteX10" fmla="*/ 1568270 w 1951220"/>
                <a:gd name="connsiteY10" fmla="*/ 921890 h 1951229"/>
                <a:gd name="connsiteX11" fmla="*/ 1608270 w 1951220"/>
                <a:gd name="connsiteY11" fmla="*/ 958904 h 1951229"/>
                <a:gd name="connsiteX12" fmla="*/ 1843274 w 1951220"/>
                <a:gd name="connsiteY12" fmla="*/ 1487662 h 1951229"/>
                <a:gd name="connsiteX13" fmla="*/ 1474704 w 1951220"/>
                <a:gd name="connsiteY13" fmla="*/ 1389760 h 1951229"/>
                <a:gd name="connsiteX14" fmla="*/ 1432682 w 1951220"/>
                <a:gd name="connsiteY14" fmla="*/ 1356702 h 1951229"/>
                <a:gd name="connsiteX15" fmla="*/ 1434793 w 1951220"/>
                <a:gd name="connsiteY15" fmla="*/ 1411156 h 1951229"/>
                <a:gd name="connsiteX16" fmla="*/ 1227072 w 1951220"/>
                <a:gd name="connsiteY16" fmla="*/ 1951229 h 1951229"/>
                <a:gd name="connsiteX17" fmla="*/ 1035675 w 1951220"/>
                <a:gd name="connsiteY17" fmla="*/ 1621376 h 1951229"/>
                <a:gd name="connsiteX18" fmla="*/ 1029336 w 1951220"/>
                <a:gd name="connsiteY18" fmla="*/ 1568281 h 1951229"/>
                <a:gd name="connsiteX19" fmla="*/ 992326 w 1951220"/>
                <a:gd name="connsiteY19" fmla="*/ 1608277 h 1951229"/>
                <a:gd name="connsiteX20" fmla="*/ 463562 w 1951220"/>
                <a:gd name="connsiteY20" fmla="*/ 1843283 h 1951229"/>
                <a:gd name="connsiteX21" fmla="*/ 561464 w 1951220"/>
                <a:gd name="connsiteY21" fmla="*/ 1474708 h 1951229"/>
                <a:gd name="connsiteX22" fmla="*/ 594525 w 1951220"/>
                <a:gd name="connsiteY22" fmla="*/ 1432682 h 1951229"/>
                <a:gd name="connsiteX23" fmla="*/ 540069 w 1951220"/>
                <a:gd name="connsiteY23" fmla="*/ 1434793 h 1951229"/>
                <a:gd name="connsiteX24" fmla="*/ 0 w 1951220"/>
                <a:gd name="connsiteY24" fmla="*/ 1227076 h 1951229"/>
                <a:gd name="connsiteX25" fmla="*/ 329850 w 1951220"/>
                <a:gd name="connsiteY25" fmla="*/ 1035681 h 1951229"/>
                <a:gd name="connsiteX26" fmla="*/ 382951 w 1951220"/>
                <a:gd name="connsiteY26" fmla="*/ 1029341 h 1951229"/>
                <a:gd name="connsiteX27" fmla="*/ 342950 w 1951220"/>
                <a:gd name="connsiteY27" fmla="*/ 992327 h 1951229"/>
                <a:gd name="connsiteX28" fmla="*/ 107946 w 1951220"/>
                <a:gd name="connsiteY28" fmla="*/ 463570 h 1951229"/>
                <a:gd name="connsiteX29" fmla="*/ 476517 w 1951220"/>
                <a:gd name="connsiteY29" fmla="*/ 561471 h 1951229"/>
                <a:gd name="connsiteX30" fmla="*/ 518543 w 1951220"/>
                <a:gd name="connsiteY30" fmla="*/ 594532 h 1951229"/>
                <a:gd name="connsiteX31" fmla="*/ 516431 w 1951220"/>
                <a:gd name="connsiteY31" fmla="*/ 540073 h 1951229"/>
                <a:gd name="connsiteX32" fmla="*/ 682289 w 1951220"/>
                <a:gd name="connsiteY32" fmla="*/ 10972 h 1951229"/>
                <a:gd name="connsiteX33" fmla="*/ 724152 w 1951220"/>
                <a:gd name="connsiteY33" fmla="*/ 0 h 1951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951220" h="1951229">
                  <a:moveTo>
                    <a:pt x="724152" y="0"/>
                  </a:moveTo>
                  <a:cubicBezTo>
                    <a:pt x="810193" y="0"/>
                    <a:pt x="884016" y="136012"/>
                    <a:pt x="915550" y="329852"/>
                  </a:cubicBezTo>
                  <a:lnTo>
                    <a:pt x="921889" y="382948"/>
                  </a:lnTo>
                  <a:lnTo>
                    <a:pt x="958899" y="342952"/>
                  </a:lnTo>
                  <a:cubicBezTo>
                    <a:pt x="1169808" y="132043"/>
                    <a:pt x="1406543" y="26828"/>
                    <a:pt x="1487662" y="107946"/>
                  </a:cubicBezTo>
                  <a:cubicBezTo>
                    <a:pt x="1548501" y="168785"/>
                    <a:pt x="1504527" y="317159"/>
                    <a:pt x="1389760" y="476521"/>
                  </a:cubicBezTo>
                  <a:lnTo>
                    <a:pt x="1356266" y="519097"/>
                  </a:lnTo>
                  <a:lnTo>
                    <a:pt x="1411152" y="516438"/>
                  </a:lnTo>
                  <a:cubicBezTo>
                    <a:pt x="1709424" y="516438"/>
                    <a:pt x="1951221" y="609437"/>
                    <a:pt x="1951220" y="724156"/>
                  </a:cubicBezTo>
                  <a:cubicBezTo>
                    <a:pt x="1951221" y="810195"/>
                    <a:pt x="1815210" y="884017"/>
                    <a:pt x="1621371" y="915550"/>
                  </a:cubicBezTo>
                  <a:lnTo>
                    <a:pt x="1568270" y="921890"/>
                  </a:lnTo>
                  <a:lnTo>
                    <a:pt x="1608270" y="958904"/>
                  </a:lnTo>
                  <a:cubicBezTo>
                    <a:pt x="1819176" y="1169811"/>
                    <a:pt x="1924392" y="1406544"/>
                    <a:pt x="1843274" y="1487662"/>
                  </a:cubicBezTo>
                  <a:cubicBezTo>
                    <a:pt x="1782436" y="1548500"/>
                    <a:pt x="1634064" y="1504525"/>
                    <a:pt x="1474704" y="1389760"/>
                  </a:cubicBezTo>
                  <a:lnTo>
                    <a:pt x="1432682" y="1356702"/>
                  </a:lnTo>
                  <a:lnTo>
                    <a:pt x="1434793" y="1411156"/>
                  </a:lnTo>
                  <a:cubicBezTo>
                    <a:pt x="1434793" y="1709430"/>
                    <a:pt x="1341793" y="1951229"/>
                    <a:pt x="1227072" y="1951229"/>
                  </a:cubicBezTo>
                  <a:cubicBezTo>
                    <a:pt x="1141031" y="1951229"/>
                    <a:pt x="1067208" y="1815217"/>
                    <a:pt x="1035675" y="1621376"/>
                  </a:cubicBezTo>
                  <a:lnTo>
                    <a:pt x="1029336" y="1568281"/>
                  </a:lnTo>
                  <a:lnTo>
                    <a:pt x="992326" y="1608277"/>
                  </a:lnTo>
                  <a:cubicBezTo>
                    <a:pt x="781416" y="1819186"/>
                    <a:pt x="544681" y="1924401"/>
                    <a:pt x="463562" y="1843283"/>
                  </a:cubicBezTo>
                  <a:cubicBezTo>
                    <a:pt x="402723" y="1782444"/>
                    <a:pt x="446697" y="1634070"/>
                    <a:pt x="561464" y="1474708"/>
                  </a:cubicBezTo>
                  <a:lnTo>
                    <a:pt x="594525" y="1432682"/>
                  </a:lnTo>
                  <a:lnTo>
                    <a:pt x="540069" y="1434793"/>
                  </a:lnTo>
                  <a:cubicBezTo>
                    <a:pt x="241797" y="1434793"/>
                    <a:pt x="0" y="1341794"/>
                    <a:pt x="0" y="1227076"/>
                  </a:cubicBezTo>
                  <a:cubicBezTo>
                    <a:pt x="0" y="1141036"/>
                    <a:pt x="136011" y="1067214"/>
                    <a:pt x="329850" y="1035681"/>
                  </a:cubicBezTo>
                  <a:lnTo>
                    <a:pt x="382951" y="1029341"/>
                  </a:lnTo>
                  <a:lnTo>
                    <a:pt x="342950" y="992327"/>
                  </a:lnTo>
                  <a:cubicBezTo>
                    <a:pt x="132044" y="781420"/>
                    <a:pt x="26828" y="544687"/>
                    <a:pt x="107946" y="463570"/>
                  </a:cubicBezTo>
                  <a:cubicBezTo>
                    <a:pt x="168785" y="402731"/>
                    <a:pt x="317156" y="446705"/>
                    <a:pt x="476517" y="561471"/>
                  </a:cubicBezTo>
                  <a:lnTo>
                    <a:pt x="518543" y="594532"/>
                  </a:lnTo>
                  <a:lnTo>
                    <a:pt x="516431" y="540073"/>
                  </a:lnTo>
                  <a:cubicBezTo>
                    <a:pt x="516431" y="279083"/>
                    <a:pt x="587634" y="61332"/>
                    <a:pt x="682289" y="10972"/>
                  </a:cubicBezTo>
                  <a:cubicBezTo>
                    <a:pt x="695812" y="3778"/>
                    <a:pt x="709812" y="0"/>
                    <a:pt x="724152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10" name="フリーフォーム: 図形 309">
              <a:extLst>
                <a:ext uri="{FF2B5EF4-FFF2-40B4-BE49-F238E27FC236}">
                  <a16:creationId xmlns:a16="http://schemas.microsoft.com/office/drawing/2014/main" id="{4369DDE1-FCB3-D52E-C180-B37B8E0C4DBF}"/>
                </a:ext>
              </a:extLst>
            </p:cNvPr>
            <p:cNvSpPr/>
            <p:nvPr/>
          </p:nvSpPr>
          <p:spPr bwMode="auto">
            <a:xfrm>
              <a:off x="3937944" y="6438900"/>
              <a:ext cx="254000" cy="254001"/>
            </a:xfrm>
            <a:custGeom>
              <a:avLst/>
              <a:gdLst>
                <a:gd name="connsiteX0" fmla="*/ 724152 w 1951220"/>
                <a:gd name="connsiteY0" fmla="*/ 0 h 1951229"/>
                <a:gd name="connsiteX1" fmla="*/ 915550 w 1951220"/>
                <a:gd name="connsiteY1" fmla="*/ 329852 h 1951229"/>
                <a:gd name="connsiteX2" fmla="*/ 921889 w 1951220"/>
                <a:gd name="connsiteY2" fmla="*/ 382948 h 1951229"/>
                <a:gd name="connsiteX3" fmla="*/ 958899 w 1951220"/>
                <a:gd name="connsiteY3" fmla="*/ 342952 h 1951229"/>
                <a:gd name="connsiteX4" fmla="*/ 1487662 w 1951220"/>
                <a:gd name="connsiteY4" fmla="*/ 107946 h 1951229"/>
                <a:gd name="connsiteX5" fmla="*/ 1389760 w 1951220"/>
                <a:gd name="connsiteY5" fmla="*/ 476521 h 1951229"/>
                <a:gd name="connsiteX6" fmla="*/ 1356266 w 1951220"/>
                <a:gd name="connsiteY6" fmla="*/ 519097 h 1951229"/>
                <a:gd name="connsiteX7" fmla="*/ 1411152 w 1951220"/>
                <a:gd name="connsiteY7" fmla="*/ 516438 h 1951229"/>
                <a:gd name="connsiteX8" fmla="*/ 1951220 w 1951220"/>
                <a:gd name="connsiteY8" fmla="*/ 724156 h 1951229"/>
                <a:gd name="connsiteX9" fmla="*/ 1621371 w 1951220"/>
                <a:gd name="connsiteY9" fmla="*/ 915550 h 1951229"/>
                <a:gd name="connsiteX10" fmla="*/ 1568270 w 1951220"/>
                <a:gd name="connsiteY10" fmla="*/ 921890 h 1951229"/>
                <a:gd name="connsiteX11" fmla="*/ 1608270 w 1951220"/>
                <a:gd name="connsiteY11" fmla="*/ 958904 h 1951229"/>
                <a:gd name="connsiteX12" fmla="*/ 1843274 w 1951220"/>
                <a:gd name="connsiteY12" fmla="*/ 1487662 h 1951229"/>
                <a:gd name="connsiteX13" fmla="*/ 1474704 w 1951220"/>
                <a:gd name="connsiteY13" fmla="*/ 1389760 h 1951229"/>
                <a:gd name="connsiteX14" fmla="*/ 1432682 w 1951220"/>
                <a:gd name="connsiteY14" fmla="*/ 1356702 h 1951229"/>
                <a:gd name="connsiteX15" fmla="*/ 1434793 w 1951220"/>
                <a:gd name="connsiteY15" fmla="*/ 1411156 h 1951229"/>
                <a:gd name="connsiteX16" fmla="*/ 1227072 w 1951220"/>
                <a:gd name="connsiteY16" fmla="*/ 1951229 h 1951229"/>
                <a:gd name="connsiteX17" fmla="*/ 1035675 w 1951220"/>
                <a:gd name="connsiteY17" fmla="*/ 1621376 h 1951229"/>
                <a:gd name="connsiteX18" fmla="*/ 1029336 w 1951220"/>
                <a:gd name="connsiteY18" fmla="*/ 1568281 h 1951229"/>
                <a:gd name="connsiteX19" fmla="*/ 992326 w 1951220"/>
                <a:gd name="connsiteY19" fmla="*/ 1608277 h 1951229"/>
                <a:gd name="connsiteX20" fmla="*/ 463562 w 1951220"/>
                <a:gd name="connsiteY20" fmla="*/ 1843283 h 1951229"/>
                <a:gd name="connsiteX21" fmla="*/ 561464 w 1951220"/>
                <a:gd name="connsiteY21" fmla="*/ 1474708 h 1951229"/>
                <a:gd name="connsiteX22" fmla="*/ 594525 w 1951220"/>
                <a:gd name="connsiteY22" fmla="*/ 1432682 h 1951229"/>
                <a:gd name="connsiteX23" fmla="*/ 540069 w 1951220"/>
                <a:gd name="connsiteY23" fmla="*/ 1434793 h 1951229"/>
                <a:gd name="connsiteX24" fmla="*/ 0 w 1951220"/>
                <a:gd name="connsiteY24" fmla="*/ 1227076 h 1951229"/>
                <a:gd name="connsiteX25" fmla="*/ 329850 w 1951220"/>
                <a:gd name="connsiteY25" fmla="*/ 1035681 h 1951229"/>
                <a:gd name="connsiteX26" fmla="*/ 382951 w 1951220"/>
                <a:gd name="connsiteY26" fmla="*/ 1029341 h 1951229"/>
                <a:gd name="connsiteX27" fmla="*/ 342950 w 1951220"/>
                <a:gd name="connsiteY27" fmla="*/ 992327 h 1951229"/>
                <a:gd name="connsiteX28" fmla="*/ 107946 w 1951220"/>
                <a:gd name="connsiteY28" fmla="*/ 463570 h 1951229"/>
                <a:gd name="connsiteX29" fmla="*/ 476517 w 1951220"/>
                <a:gd name="connsiteY29" fmla="*/ 561471 h 1951229"/>
                <a:gd name="connsiteX30" fmla="*/ 518543 w 1951220"/>
                <a:gd name="connsiteY30" fmla="*/ 594532 h 1951229"/>
                <a:gd name="connsiteX31" fmla="*/ 516431 w 1951220"/>
                <a:gd name="connsiteY31" fmla="*/ 540073 h 1951229"/>
                <a:gd name="connsiteX32" fmla="*/ 682289 w 1951220"/>
                <a:gd name="connsiteY32" fmla="*/ 10972 h 1951229"/>
                <a:gd name="connsiteX33" fmla="*/ 724152 w 1951220"/>
                <a:gd name="connsiteY33" fmla="*/ 0 h 1951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951220" h="1951229">
                  <a:moveTo>
                    <a:pt x="724152" y="0"/>
                  </a:moveTo>
                  <a:cubicBezTo>
                    <a:pt x="810193" y="0"/>
                    <a:pt x="884016" y="136012"/>
                    <a:pt x="915550" y="329852"/>
                  </a:cubicBezTo>
                  <a:lnTo>
                    <a:pt x="921889" y="382948"/>
                  </a:lnTo>
                  <a:lnTo>
                    <a:pt x="958899" y="342952"/>
                  </a:lnTo>
                  <a:cubicBezTo>
                    <a:pt x="1169808" y="132043"/>
                    <a:pt x="1406543" y="26828"/>
                    <a:pt x="1487662" y="107946"/>
                  </a:cubicBezTo>
                  <a:cubicBezTo>
                    <a:pt x="1548501" y="168785"/>
                    <a:pt x="1504527" y="317159"/>
                    <a:pt x="1389760" y="476521"/>
                  </a:cubicBezTo>
                  <a:lnTo>
                    <a:pt x="1356266" y="519097"/>
                  </a:lnTo>
                  <a:lnTo>
                    <a:pt x="1411152" y="516438"/>
                  </a:lnTo>
                  <a:cubicBezTo>
                    <a:pt x="1709424" y="516438"/>
                    <a:pt x="1951221" y="609437"/>
                    <a:pt x="1951220" y="724156"/>
                  </a:cubicBezTo>
                  <a:cubicBezTo>
                    <a:pt x="1951221" y="810195"/>
                    <a:pt x="1815210" y="884017"/>
                    <a:pt x="1621371" y="915550"/>
                  </a:cubicBezTo>
                  <a:lnTo>
                    <a:pt x="1568270" y="921890"/>
                  </a:lnTo>
                  <a:lnTo>
                    <a:pt x="1608270" y="958904"/>
                  </a:lnTo>
                  <a:cubicBezTo>
                    <a:pt x="1819176" y="1169811"/>
                    <a:pt x="1924392" y="1406544"/>
                    <a:pt x="1843274" y="1487662"/>
                  </a:cubicBezTo>
                  <a:cubicBezTo>
                    <a:pt x="1782436" y="1548500"/>
                    <a:pt x="1634064" y="1504525"/>
                    <a:pt x="1474704" y="1389760"/>
                  </a:cubicBezTo>
                  <a:lnTo>
                    <a:pt x="1432682" y="1356702"/>
                  </a:lnTo>
                  <a:lnTo>
                    <a:pt x="1434793" y="1411156"/>
                  </a:lnTo>
                  <a:cubicBezTo>
                    <a:pt x="1434793" y="1709430"/>
                    <a:pt x="1341793" y="1951229"/>
                    <a:pt x="1227072" y="1951229"/>
                  </a:cubicBezTo>
                  <a:cubicBezTo>
                    <a:pt x="1141031" y="1951229"/>
                    <a:pt x="1067208" y="1815217"/>
                    <a:pt x="1035675" y="1621376"/>
                  </a:cubicBezTo>
                  <a:lnTo>
                    <a:pt x="1029336" y="1568281"/>
                  </a:lnTo>
                  <a:lnTo>
                    <a:pt x="992326" y="1608277"/>
                  </a:lnTo>
                  <a:cubicBezTo>
                    <a:pt x="781416" y="1819186"/>
                    <a:pt x="544681" y="1924401"/>
                    <a:pt x="463562" y="1843283"/>
                  </a:cubicBezTo>
                  <a:cubicBezTo>
                    <a:pt x="402723" y="1782444"/>
                    <a:pt x="446697" y="1634070"/>
                    <a:pt x="561464" y="1474708"/>
                  </a:cubicBezTo>
                  <a:lnTo>
                    <a:pt x="594525" y="1432682"/>
                  </a:lnTo>
                  <a:lnTo>
                    <a:pt x="540069" y="1434793"/>
                  </a:lnTo>
                  <a:cubicBezTo>
                    <a:pt x="241797" y="1434793"/>
                    <a:pt x="0" y="1341794"/>
                    <a:pt x="0" y="1227076"/>
                  </a:cubicBezTo>
                  <a:cubicBezTo>
                    <a:pt x="0" y="1141036"/>
                    <a:pt x="136011" y="1067214"/>
                    <a:pt x="329850" y="1035681"/>
                  </a:cubicBezTo>
                  <a:lnTo>
                    <a:pt x="382951" y="1029341"/>
                  </a:lnTo>
                  <a:lnTo>
                    <a:pt x="342950" y="992327"/>
                  </a:lnTo>
                  <a:cubicBezTo>
                    <a:pt x="132044" y="781420"/>
                    <a:pt x="26828" y="544687"/>
                    <a:pt x="107946" y="463570"/>
                  </a:cubicBezTo>
                  <a:cubicBezTo>
                    <a:pt x="168785" y="402731"/>
                    <a:pt x="317156" y="446705"/>
                    <a:pt x="476517" y="561471"/>
                  </a:cubicBezTo>
                  <a:lnTo>
                    <a:pt x="518543" y="594532"/>
                  </a:lnTo>
                  <a:lnTo>
                    <a:pt x="516431" y="540073"/>
                  </a:lnTo>
                  <a:cubicBezTo>
                    <a:pt x="516431" y="279083"/>
                    <a:pt x="587634" y="61332"/>
                    <a:pt x="682289" y="10972"/>
                  </a:cubicBezTo>
                  <a:cubicBezTo>
                    <a:pt x="695812" y="3778"/>
                    <a:pt x="709812" y="0"/>
                    <a:pt x="724152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11" name="フリーフォーム: 図形 310">
              <a:extLst>
                <a:ext uri="{FF2B5EF4-FFF2-40B4-BE49-F238E27FC236}">
                  <a16:creationId xmlns:a16="http://schemas.microsoft.com/office/drawing/2014/main" id="{335F52AC-41EA-A035-3471-32CF916F2503}"/>
                </a:ext>
              </a:extLst>
            </p:cNvPr>
            <p:cNvSpPr/>
            <p:nvPr/>
          </p:nvSpPr>
          <p:spPr bwMode="auto">
            <a:xfrm>
              <a:off x="4285548" y="6438900"/>
              <a:ext cx="254000" cy="254001"/>
            </a:xfrm>
            <a:custGeom>
              <a:avLst/>
              <a:gdLst>
                <a:gd name="connsiteX0" fmla="*/ 724152 w 1951220"/>
                <a:gd name="connsiteY0" fmla="*/ 0 h 1951229"/>
                <a:gd name="connsiteX1" fmla="*/ 915550 w 1951220"/>
                <a:gd name="connsiteY1" fmla="*/ 329852 h 1951229"/>
                <a:gd name="connsiteX2" fmla="*/ 921889 w 1951220"/>
                <a:gd name="connsiteY2" fmla="*/ 382948 h 1951229"/>
                <a:gd name="connsiteX3" fmla="*/ 958899 w 1951220"/>
                <a:gd name="connsiteY3" fmla="*/ 342952 h 1951229"/>
                <a:gd name="connsiteX4" fmla="*/ 1487662 w 1951220"/>
                <a:gd name="connsiteY4" fmla="*/ 107946 h 1951229"/>
                <a:gd name="connsiteX5" fmla="*/ 1389760 w 1951220"/>
                <a:gd name="connsiteY5" fmla="*/ 476521 h 1951229"/>
                <a:gd name="connsiteX6" fmla="*/ 1356266 w 1951220"/>
                <a:gd name="connsiteY6" fmla="*/ 519097 h 1951229"/>
                <a:gd name="connsiteX7" fmla="*/ 1411152 w 1951220"/>
                <a:gd name="connsiteY7" fmla="*/ 516438 h 1951229"/>
                <a:gd name="connsiteX8" fmla="*/ 1951220 w 1951220"/>
                <a:gd name="connsiteY8" fmla="*/ 724156 h 1951229"/>
                <a:gd name="connsiteX9" fmla="*/ 1621371 w 1951220"/>
                <a:gd name="connsiteY9" fmla="*/ 915550 h 1951229"/>
                <a:gd name="connsiteX10" fmla="*/ 1568270 w 1951220"/>
                <a:gd name="connsiteY10" fmla="*/ 921890 h 1951229"/>
                <a:gd name="connsiteX11" fmla="*/ 1608270 w 1951220"/>
                <a:gd name="connsiteY11" fmla="*/ 958904 h 1951229"/>
                <a:gd name="connsiteX12" fmla="*/ 1843274 w 1951220"/>
                <a:gd name="connsiteY12" fmla="*/ 1487662 h 1951229"/>
                <a:gd name="connsiteX13" fmla="*/ 1474704 w 1951220"/>
                <a:gd name="connsiteY13" fmla="*/ 1389760 h 1951229"/>
                <a:gd name="connsiteX14" fmla="*/ 1432682 w 1951220"/>
                <a:gd name="connsiteY14" fmla="*/ 1356702 h 1951229"/>
                <a:gd name="connsiteX15" fmla="*/ 1434793 w 1951220"/>
                <a:gd name="connsiteY15" fmla="*/ 1411156 h 1951229"/>
                <a:gd name="connsiteX16" fmla="*/ 1227072 w 1951220"/>
                <a:gd name="connsiteY16" fmla="*/ 1951229 h 1951229"/>
                <a:gd name="connsiteX17" fmla="*/ 1035675 w 1951220"/>
                <a:gd name="connsiteY17" fmla="*/ 1621376 h 1951229"/>
                <a:gd name="connsiteX18" fmla="*/ 1029336 w 1951220"/>
                <a:gd name="connsiteY18" fmla="*/ 1568281 h 1951229"/>
                <a:gd name="connsiteX19" fmla="*/ 992326 w 1951220"/>
                <a:gd name="connsiteY19" fmla="*/ 1608277 h 1951229"/>
                <a:gd name="connsiteX20" fmla="*/ 463562 w 1951220"/>
                <a:gd name="connsiteY20" fmla="*/ 1843283 h 1951229"/>
                <a:gd name="connsiteX21" fmla="*/ 561464 w 1951220"/>
                <a:gd name="connsiteY21" fmla="*/ 1474708 h 1951229"/>
                <a:gd name="connsiteX22" fmla="*/ 594525 w 1951220"/>
                <a:gd name="connsiteY22" fmla="*/ 1432682 h 1951229"/>
                <a:gd name="connsiteX23" fmla="*/ 540069 w 1951220"/>
                <a:gd name="connsiteY23" fmla="*/ 1434793 h 1951229"/>
                <a:gd name="connsiteX24" fmla="*/ 0 w 1951220"/>
                <a:gd name="connsiteY24" fmla="*/ 1227076 h 1951229"/>
                <a:gd name="connsiteX25" fmla="*/ 329850 w 1951220"/>
                <a:gd name="connsiteY25" fmla="*/ 1035681 h 1951229"/>
                <a:gd name="connsiteX26" fmla="*/ 382951 w 1951220"/>
                <a:gd name="connsiteY26" fmla="*/ 1029341 h 1951229"/>
                <a:gd name="connsiteX27" fmla="*/ 342950 w 1951220"/>
                <a:gd name="connsiteY27" fmla="*/ 992327 h 1951229"/>
                <a:gd name="connsiteX28" fmla="*/ 107946 w 1951220"/>
                <a:gd name="connsiteY28" fmla="*/ 463570 h 1951229"/>
                <a:gd name="connsiteX29" fmla="*/ 476517 w 1951220"/>
                <a:gd name="connsiteY29" fmla="*/ 561471 h 1951229"/>
                <a:gd name="connsiteX30" fmla="*/ 518543 w 1951220"/>
                <a:gd name="connsiteY30" fmla="*/ 594532 h 1951229"/>
                <a:gd name="connsiteX31" fmla="*/ 516431 w 1951220"/>
                <a:gd name="connsiteY31" fmla="*/ 540073 h 1951229"/>
                <a:gd name="connsiteX32" fmla="*/ 682289 w 1951220"/>
                <a:gd name="connsiteY32" fmla="*/ 10972 h 1951229"/>
                <a:gd name="connsiteX33" fmla="*/ 724152 w 1951220"/>
                <a:gd name="connsiteY33" fmla="*/ 0 h 1951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951220" h="1951229">
                  <a:moveTo>
                    <a:pt x="724152" y="0"/>
                  </a:moveTo>
                  <a:cubicBezTo>
                    <a:pt x="810193" y="0"/>
                    <a:pt x="884016" y="136012"/>
                    <a:pt x="915550" y="329852"/>
                  </a:cubicBezTo>
                  <a:lnTo>
                    <a:pt x="921889" y="382948"/>
                  </a:lnTo>
                  <a:lnTo>
                    <a:pt x="958899" y="342952"/>
                  </a:lnTo>
                  <a:cubicBezTo>
                    <a:pt x="1169808" y="132043"/>
                    <a:pt x="1406543" y="26828"/>
                    <a:pt x="1487662" y="107946"/>
                  </a:cubicBezTo>
                  <a:cubicBezTo>
                    <a:pt x="1548501" y="168785"/>
                    <a:pt x="1504527" y="317159"/>
                    <a:pt x="1389760" y="476521"/>
                  </a:cubicBezTo>
                  <a:lnTo>
                    <a:pt x="1356266" y="519097"/>
                  </a:lnTo>
                  <a:lnTo>
                    <a:pt x="1411152" y="516438"/>
                  </a:lnTo>
                  <a:cubicBezTo>
                    <a:pt x="1709424" y="516438"/>
                    <a:pt x="1951221" y="609437"/>
                    <a:pt x="1951220" y="724156"/>
                  </a:cubicBezTo>
                  <a:cubicBezTo>
                    <a:pt x="1951221" y="810195"/>
                    <a:pt x="1815210" y="884017"/>
                    <a:pt x="1621371" y="915550"/>
                  </a:cubicBezTo>
                  <a:lnTo>
                    <a:pt x="1568270" y="921890"/>
                  </a:lnTo>
                  <a:lnTo>
                    <a:pt x="1608270" y="958904"/>
                  </a:lnTo>
                  <a:cubicBezTo>
                    <a:pt x="1819176" y="1169811"/>
                    <a:pt x="1924392" y="1406544"/>
                    <a:pt x="1843274" y="1487662"/>
                  </a:cubicBezTo>
                  <a:cubicBezTo>
                    <a:pt x="1782436" y="1548500"/>
                    <a:pt x="1634064" y="1504525"/>
                    <a:pt x="1474704" y="1389760"/>
                  </a:cubicBezTo>
                  <a:lnTo>
                    <a:pt x="1432682" y="1356702"/>
                  </a:lnTo>
                  <a:lnTo>
                    <a:pt x="1434793" y="1411156"/>
                  </a:lnTo>
                  <a:cubicBezTo>
                    <a:pt x="1434793" y="1709430"/>
                    <a:pt x="1341793" y="1951229"/>
                    <a:pt x="1227072" y="1951229"/>
                  </a:cubicBezTo>
                  <a:cubicBezTo>
                    <a:pt x="1141031" y="1951229"/>
                    <a:pt x="1067208" y="1815217"/>
                    <a:pt x="1035675" y="1621376"/>
                  </a:cubicBezTo>
                  <a:lnTo>
                    <a:pt x="1029336" y="1568281"/>
                  </a:lnTo>
                  <a:lnTo>
                    <a:pt x="992326" y="1608277"/>
                  </a:lnTo>
                  <a:cubicBezTo>
                    <a:pt x="781416" y="1819186"/>
                    <a:pt x="544681" y="1924401"/>
                    <a:pt x="463562" y="1843283"/>
                  </a:cubicBezTo>
                  <a:cubicBezTo>
                    <a:pt x="402723" y="1782444"/>
                    <a:pt x="446697" y="1634070"/>
                    <a:pt x="561464" y="1474708"/>
                  </a:cubicBezTo>
                  <a:lnTo>
                    <a:pt x="594525" y="1432682"/>
                  </a:lnTo>
                  <a:lnTo>
                    <a:pt x="540069" y="1434793"/>
                  </a:lnTo>
                  <a:cubicBezTo>
                    <a:pt x="241797" y="1434793"/>
                    <a:pt x="0" y="1341794"/>
                    <a:pt x="0" y="1227076"/>
                  </a:cubicBezTo>
                  <a:cubicBezTo>
                    <a:pt x="0" y="1141036"/>
                    <a:pt x="136011" y="1067214"/>
                    <a:pt x="329850" y="1035681"/>
                  </a:cubicBezTo>
                  <a:lnTo>
                    <a:pt x="382951" y="1029341"/>
                  </a:lnTo>
                  <a:lnTo>
                    <a:pt x="342950" y="992327"/>
                  </a:lnTo>
                  <a:cubicBezTo>
                    <a:pt x="132044" y="781420"/>
                    <a:pt x="26828" y="544687"/>
                    <a:pt x="107946" y="463570"/>
                  </a:cubicBezTo>
                  <a:cubicBezTo>
                    <a:pt x="168785" y="402731"/>
                    <a:pt x="317156" y="446705"/>
                    <a:pt x="476517" y="561471"/>
                  </a:cubicBezTo>
                  <a:lnTo>
                    <a:pt x="518543" y="594532"/>
                  </a:lnTo>
                  <a:lnTo>
                    <a:pt x="516431" y="540073"/>
                  </a:lnTo>
                  <a:cubicBezTo>
                    <a:pt x="516431" y="279083"/>
                    <a:pt x="587634" y="61332"/>
                    <a:pt x="682289" y="10972"/>
                  </a:cubicBezTo>
                  <a:cubicBezTo>
                    <a:pt x="695812" y="3778"/>
                    <a:pt x="709812" y="0"/>
                    <a:pt x="724152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12" name="フリーフォーム: 図形 311">
              <a:extLst>
                <a:ext uri="{FF2B5EF4-FFF2-40B4-BE49-F238E27FC236}">
                  <a16:creationId xmlns:a16="http://schemas.microsoft.com/office/drawing/2014/main" id="{8732367B-2E05-6B21-D4D3-CA92F0EBA39B}"/>
                </a:ext>
              </a:extLst>
            </p:cNvPr>
            <p:cNvSpPr/>
            <p:nvPr/>
          </p:nvSpPr>
          <p:spPr bwMode="auto">
            <a:xfrm>
              <a:off x="4633152" y="6438900"/>
              <a:ext cx="254000" cy="254001"/>
            </a:xfrm>
            <a:custGeom>
              <a:avLst/>
              <a:gdLst>
                <a:gd name="connsiteX0" fmla="*/ 724152 w 1951220"/>
                <a:gd name="connsiteY0" fmla="*/ 0 h 1951229"/>
                <a:gd name="connsiteX1" fmla="*/ 915550 w 1951220"/>
                <a:gd name="connsiteY1" fmla="*/ 329852 h 1951229"/>
                <a:gd name="connsiteX2" fmla="*/ 921889 w 1951220"/>
                <a:gd name="connsiteY2" fmla="*/ 382948 h 1951229"/>
                <a:gd name="connsiteX3" fmla="*/ 958899 w 1951220"/>
                <a:gd name="connsiteY3" fmla="*/ 342952 h 1951229"/>
                <a:gd name="connsiteX4" fmla="*/ 1487662 w 1951220"/>
                <a:gd name="connsiteY4" fmla="*/ 107946 h 1951229"/>
                <a:gd name="connsiteX5" fmla="*/ 1389760 w 1951220"/>
                <a:gd name="connsiteY5" fmla="*/ 476521 h 1951229"/>
                <a:gd name="connsiteX6" fmla="*/ 1356266 w 1951220"/>
                <a:gd name="connsiteY6" fmla="*/ 519097 h 1951229"/>
                <a:gd name="connsiteX7" fmla="*/ 1411152 w 1951220"/>
                <a:gd name="connsiteY7" fmla="*/ 516438 h 1951229"/>
                <a:gd name="connsiteX8" fmla="*/ 1951220 w 1951220"/>
                <a:gd name="connsiteY8" fmla="*/ 724156 h 1951229"/>
                <a:gd name="connsiteX9" fmla="*/ 1621371 w 1951220"/>
                <a:gd name="connsiteY9" fmla="*/ 915550 h 1951229"/>
                <a:gd name="connsiteX10" fmla="*/ 1568270 w 1951220"/>
                <a:gd name="connsiteY10" fmla="*/ 921890 h 1951229"/>
                <a:gd name="connsiteX11" fmla="*/ 1608270 w 1951220"/>
                <a:gd name="connsiteY11" fmla="*/ 958904 h 1951229"/>
                <a:gd name="connsiteX12" fmla="*/ 1843274 w 1951220"/>
                <a:gd name="connsiteY12" fmla="*/ 1487662 h 1951229"/>
                <a:gd name="connsiteX13" fmla="*/ 1474704 w 1951220"/>
                <a:gd name="connsiteY13" fmla="*/ 1389760 h 1951229"/>
                <a:gd name="connsiteX14" fmla="*/ 1432682 w 1951220"/>
                <a:gd name="connsiteY14" fmla="*/ 1356702 h 1951229"/>
                <a:gd name="connsiteX15" fmla="*/ 1434793 w 1951220"/>
                <a:gd name="connsiteY15" fmla="*/ 1411156 h 1951229"/>
                <a:gd name="connsiteX16" fmla="*/ 1227072 w 1951220"/>
                <a:gd name="connsiteY16" fmla="*/ 1951229 h 1951229"/>
                <a:gd name="connsiteX17" fmla="*/ 1035675 w 1951220"/>
                <a:gd name="connsiteY17" fmla="*/ 1621376 h 1951229"/>
                <a:gd name="connsiteX18" fmla="*/ 1029336 w 1951220"/>
                <a:gd name="connsiteY18" fmla="*/ 1568281 h 1951229"/>
                <a:gd name="connsiteX19" fmla="*/ 992326 w 1951220"/>
                <a:gd name="connsiteY19" fmla="*/ 1608277 h 1951229"/>
                <a:gd name="connsiteX20" fmla="*/ 463562 w 1951220"/>
                <a:gd name="connsiteY20" fmla="*/ 1843283 h 1951229"/>
                <a:gd name="connsiteX21" fmla="*/ 561464 w 1951220"/>
                <a:gd name="connsiteY21" fmla="*/ 1474708 h 1951229"/>
                <a:gd name="connsiteX22" fmla="*/ 594525 w 1951220"/>
                <a:gd name="connsiteY22" fmla="*/ 1432682 h 1951229"/>
                <a:gd name="connsiteX23" fmla="*/ 540069 w 1951220"/>
                <a:gd name="connsiteY23" fmla="*/ 1434793 h 1951229"/>
                <a:gd name="connsiteX24" fmla="*/ 0 w 1951220"/>
                <a:gd name="connsiteY24" fmla="*/ 1227076 h 1951229"/>
                <a:gd name="connsiteX25" fmla="*/ 329850 w 1951220"/>
                <a:gd name="connsiteY25" fmla="*/ 1035681 h 1951229"/>
                <a:gd name="connsiteX26" fmla="*/ 382951 w 1951220"/>
                <a:gd name="connsiteY26" fmla="*/ 1029341 h 1951229"/>
                <a:gd name="connsiteX27" fmla="*/ 342950 w 1951220"/>
                <a:gd name="connsiteY27" fmla="*/ 992327 h 1951229"/>
                <a:gd name="connsiteX28" fmla="*/ 107946 w 1951220"/>
                <a:gd name="connsiteY28" fmla="*/ 463570 h 1951229"/>
                <a:gd name="connsiteX29" fmla="*/ 476517 w 1951220"/>
                <a:gd name="connsiteY29" fmla="*/ 561471 h 1951229"/>
                <a:gd name="connsiteX30" fmla="*/ 518543 w 1951220"/>
                <a:gd name="connsiteY30" fmla="*/ 594532 h 1951229"/>
                <a:gd name="connsiteX31" fmla="*/ 516431 w 1951220"/>
                <a:gd name="connsiteY31" fmla="*/ 540073 h 1951229"/>
                <a:gd name="connsiteX32" fmla="*/ 682289 w 1951220"/>
                <a:gd name="connsiteY32" fmla="*/ 10972 h 1951229"/>
                <a:gd name="connsiteX33" fmla="*/ 724152 w 1951220"/>
                <a:gd name="connsiteY33" fmla="*/ 0 h 1951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951220" h="1951229">
                  <a:moveTo>
                    <a:pt x="724152" y="0"/>
                  </a:moveTo>
                  <a:cubicBezTo>
                    <a:pt x="810193" y="0"/>
                    <a:pt x="884016" y="136012"/>
                    <a:pt x="915550" y="329852"/>
                  </a:cubicBezTo>
                  <a:lnTo>
                    <a:pt x="921889" y="382948"/>
                  </a:lnTo>
                  <a:lnTo>
                    <a:pt x="958899" y="342952"/>
                  </a:lnTo>
                  <a:cubicBezTo>
                    <a:pt x="1169808" y="132043"/>
                    <a:pt x="1406543" y="26828"/>
                    <a:pt x="1487662" y="107946"/>
                  </a:cubicBezTo>
                  <a:cubicBezTo>
                    <a:pt x="1548501" y="168785"/>
                    <a:pt x="1504527" y="317159"/>
                    <a:pt x="1389760" y="476521"/>
                  </a:cubicBezTo>
                  <a:lnTo>
                    <a:pt x="1356266" y="519097"/>
                  </a:lnTo>
                  <a:lnTo>
                    <a:pt x="1411152" y="516438"/>
                  </a:lnTo>
                  <a:cubicBezTo>
                    <a:pt x="1709424" y="516438"/>
                    <a:pt x="1951221" y="609437"/>
                    <a:pt x="1951220" y="724156"/>
                  </a:cubicBezTo>
                  <a:cubicBezTo>
                    <a:pt x="1951221" y="810195"/>
                    <a:pt x="1815210" y="884017"/>
                    <a:pt x="1621371" y="915550"/>
                  </a:cubicBezTo>
                  <a:lnTo>
                    <a:pt x="1568270" y="921890"/>
                  </a:lnTo>
                  <a:lnTo>
                    <a:pt x="1608270" y="958904"/>
                  </a:lnTo>
                  <a:cubicBezTo>
                    <a:pt x="1819176" y="1169811"/>
                    <a:pt x="1924392" y="1406544"/>
                    <a:pt x="1843274" y="1487662"/>
                  </a:cubicBezTo>
                  <a:cubicBezTo>
                    <a:pt x="1782436" y="1548500"/>
                    <a:pt x="1634064" y="1504525"/>
                    <a:pt x="1474704" y="1389760"/>
                  </a:cubicBezTo>
                  <a:lnTo>
                    <a:pt x="1432682" y="1356702"/>
                  </a:lnTo>
                  <a:lnTo>
                    <a:pt x="1434793" y="1411156"/>
                  </a:lnTo>
                  <a:cubicBezTo>
                    <a:pt x="1434793" y="1709430"/>
                    <a:pt x="1341793" y="1951229"/>
                    <a:pt x="1227072" y="1951229"/>
                  </a:cubicBezTo>
                  <a:cubicBezTo>
                    <a:pt x="1141031" y="1951229"/>
                    <a:pt x="1067208" y="1815217"/>
                    <a:pt x="1035675" y="1621376"/>
                  </a:cubicBezTo>
                  <a:lnTo>
                    <a:pt x="1029336" y="1568281"/>
                  </a:lnTo>
                  <a:lnTo>
                    <a:pt x="992326" y="1608277"/>
                  </a:lnTo>
                  <a:cubicBezTo>
                    <a:pt x="781416" y="1819186"/>
                    <a:pt x="544681" y="1924401"/>
                    <a:pt x="463562" y="1843283"/>
                  </a:cubicBezTo>
                  <a:cubicBezTo>
                    <a:pt x="402723" y="1782444"/>
                    <a:pt x="446697" y="1634070"/>
                    <a:pt x="561464" y="1474708"/>
                  </a:cubicBezTo>
                  <a:lnTo>
                    <a:pt x="594525" y="1432682"/>
                  </a:lnTo>
                  <a:lnTo>
                    <a:pt x="540069" y="1434793"/>
                  </a:lnTo>
                  <a:cubicBezTo>
                    <a:pt x="241797" y="1434793"/>
                    <a:pt x="0" y="1341794"/>
                    <a:pt x="0" y="1227076"/>
                  </a:cubicBezTo>
                  <a:cubicBezTo>
                    <a:pt x="0" y="1141036"/>
                    <a:pt x="136011" y="1067214"/>
                    <a:pt x="329850" y="1035681"/>
                  </a:cubicBezTo>
                  <a:lnTo>
                    <a:pt x="382951" y="1029341"/>
                  </a:lnTo>
                  <a:lnTo>
                    <a:pt x="342950" y="992327"/>
                  </a:lnTo>
                  <a:cubicBezTo>
                    <a:pt x="132044" y="781420"/>
                    <a:pt x="26828" y="544687"/>
                    <a:pt x="107946" y="463570"/>
                  </a:cubicBezTo>
                  <a:cubicBezTo>
                    <a:pt x="168785" y="402731"/>
                    <a:pt x="317156" y="446705"/>
                    <a:pt x="476517" y="561471"/>
                  </a:cubicBezTo>
                  <a:lnTo>
                    <a:pt x="518543" y="594532"/>
                  </a:lnTo>
                  <a:lnTo>
                    <a:pt x="516431" y="540073"/>
                  </a:lnTo>
                  <a:cubicBezTo>
                    <a:pt x="516431" y="279083"/>
                    <a:pt x="587634" y="61332"/>
                    <a:pt x="682289" y="10972"/>
                  </a:cubicBezTo>
                  <a:cubicBezTo>
                    <a:pt x="695812" y="3778"/>
                    <a:pt x="709812" y="0"/>
                    <a:pt x="724152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13" name="フリーフォーム: 図形 312">
              <a:extLst>
                <a:ext uri="{FF2B5EF4-FFF2-40B4-BE49-F238E27FC236}">
                  <a16:creationId xmlns:a16="http://schemas.microsoft.com/office/drawing/2014/main" id="{838D2C92-87F5-22C6-09D9-8A24B3AB889A}"/>
                </a:ext>
              </a:extLst>
            </p:cNvPr>
            <p:cNvSpPr/>
            <p:nvPr/>
          </p:nvSpPr>
          <p:spPr bwMode="auto">
            <a:xfrm>
              <a:off x="4980756" y="6438900"/>
              <a:ext cx="254000" cy="254001"/>
            </a:xfrm>
            <a:custGeom>
              <a:avLst/>
              <a:gdLst>
                <a:gd name="connsiteX0" fmla="*/ 724152 w 1951220"/>
                <a:gd name="connsiteY0" fmla="*/ 0 h 1951229"/>
                <a:gd name="connsiteX1" fmla="*/ 915550 w 1951220"/>
                <a:gd name="connsiteY1" fmla="*/ 329852 h 1951229"/>
                <a:gd name="connsiteX2" fmla="*/ 921889 w 1951220"/>
                <a:gd name="connsiteY2" fmla="*/ 382948 h 1951229"/>
                <a:gd name="connsiteX3" fmla="*/ 958899 w 1951220"/>
                <a:gd name="connsiteY3" fmla="*/ 342952 h 1951229"/>
                <a:gd name="connsiteX4" fmla="*/ 1487662 w 1951220"/>
                <a:gd name="connsiteY4" fmla="*/ 107946 h 1951229"/>
                <a:gd name="connsiteX5" fmla="*/ 1389760 w 1951220"/>
                <a:gd name="connsiteY5" fmla="*/ 476521 h 1951229"/>
                <a:gd name="connsiteX6" fmla="*/ 1356266 w 1951220"/>
                <a:gd name="connsiteY6" fmla="*/ 519097 h 1951229"/>
                <a:gd name="connsiteX7" fmla="*/ 1411152 w 1951220"/>
                <a:gd name="connsiteY7" fmla="*/ 516438 h 1951229"/>
                <a:gd name="connsiteX8" fmla="*/ 1951220 w 1951220"/>
                <a:gd name="connsiteY8" fmla="*/ 724156 h 1951229"/>
                <a:gd name="connsiteX9" fmla="*/ 1621371 w 1951220"/>
                <a:gd name="connsiteY9" fmla="*/ 915550 h 1951229"/>
                <a:gd name="connsiteX10" fmla="*/ 1568270 w 1951220"/>
                <a:gd name="connsiteY10" fmla="*/ 921890 h 1951229"/>
                <a:gd name="connsiteX11" fmla="*/ 1608270 w 1951220"/>
                <a:gd name="connsiteY11" fmla="*/ 958904 h 1951229"/>
                <a:gd name="connsiteX12" fmla="*/ 1843274 w 1951220"/>
                <a:gd name="connsiteY12" fmla="*/ 1487662 h 1951229"/>
                <a:gd name="connsiteX13" fmla="*/ 1474704 w 1951220"/>
                <a:gd name="connsiteY13" fmla="*/ 1389760 h 1951229"/>
                <a:gd name="connsiteX14" fmla="*/ 1432682 w 1951220"/>
                <a:gd name="connsiteY14" fmla="*/ 1356702 h 1951229"/>
                <a:gd name="connsiteX15" fmla="*/ 1434793 w 1951220"/>
                <a:gd name="connsiteY15" fmla="*/ 1411156 h 1951229"/>
                <a:gd name="connsiteX16" fmla="*/ 1227072 w 1951220"/>
                <a:gd name="connsiteY16" fmla="*/ 1951229 h 1951229"/>
                <a:gd name="connsiteX17" fmla="*/ 1035675 w 1951220"/>
                <a:gd name="connsiteY17" fmla="*/ 1621376 h 1951229"/>
                <a:gd name="connsiteX18" fmla="*/ 1029336 w 1951220"/>
                <a:gd name="connsiteY18" fmla="*/ 1568281 h 1951229"/>
                <a:gd name="connsiteX19" fmla="*/ 992326 w 1951220"/>
                <a:gd name="connsiteY19" fmla="*/ 1608277 h 1951229"/>
                <a:gd name="connsiteX20" fmla="*/ 463562 w 1951220"/>
                <a:gd name="connsiteY20" fmla="*/ 1843283 h 1951229"/>
                <a:gd name="connsiteX21" fmla="*/ 561464 w 1951220"/>
                <a:gd name="connsiteY21" fmla="*/ 1474708 h 1951229"/>
                <a:gd name="connsiteX22" fmla="*/ 594525 w 1951220"/>
                <a:gd name="connsiteY22" fmla="*/ 1432682 h 1951229"/>
                <a:gd name="connsiteX23" fmla="*/ 540069 w 1951220"/>
                <a:gd name="connsiteY23" fmla="*/ 1434793 h 1951229"/>
                <a:gd name="connsiteX24" fmla="*/ 0 w 1951220"/>
                <a:gd name="connsiteY24" fmla="*/ 1227076 h 1951229"/>
                <a:gd name="connsiteX25" fmla="*/ 329850 w 1951220"/>
                <a:gd name="connsiteY25" fmla="*/ 1035681 h 1951229"/>
                <a:gd name="connsiteX26" fmla="*/ 382951 w 1951220"/>
                <a:gd name="connsiteY26" fmla="*/ 1029341 h 1951229"/>
                <a:gd name="connsiteX27" fmla="*/ 342950 w 1951220"/>
                <a:gd name="connsiteY27" fmla="*/ 992327 h 1951229"/>
                <a:gd name="connsiteX28" fmla="*/ 107946 w 1951220"/>
                <a:gd name="connsiteY28" fmla="*/ 463570 h 1951229"/>
                <a:gd name="connsiteX29" fmla="*/ 476517 w 1951220"/>
                <a:gd name="connsiteY29" fmla="*/ 561471 h 1951229"/>
                <a:gd name="connsiteX30" fmla="*/ 518543 w 1951220"/>
                <a:gd name="connsiteY30" fmla="*/ 594532 h 1951229"/>
                <a:gd name="connsiteX31" fmla="*/ 516431 w 1951220"/>
                <a:gd name="connsiteY31" fmla="*/ 540073 h 1951229"/>
                <a:gd name="connsiteX32" fmla="*/ 682289 w 1951220"/>
                <a:gd name="connsiteY32" fmla="*/ 10972 h 1951229"/>
                <a:gd name="connsiteX33" fmla="*/ 724152 w 1951220"/>
                <a:gd name="connsiteY33" fmla="*/ 0 h 1951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951220" h="1951229">
                  <a:moveTo>
                    <a:pt x="724152" y="0"/>
                  </a:moveTo>
                  <a:cubicBezTo>
                    <a:pt x="810193" y="0"/>
                    <a:pt x="884016" y="136012"/>
                    <a:pt x="915550" y="329852"/>
                  </a:cubicBezTo>
                  <a:lnTo>
                    <a:pt x="921889" y="382948"/>
                  </a:lnTo>
                  <a:lnTo>
                    <a:pt x="958899" y="342952"/>
                  </a:lnTo>
                  <a:cubicBezTo>
                    <a:pt x="1169808" y="132043"/>
                    <a:pt x="1406543" y="26828"/>
                    <a:pt x="1487662" y="107946"/>
                  </a:cubicBezTo>
                  <a:cubicBezTo>
                    <a:pt x="1548501" y="168785"/>
                    <a:pt x="1504527" y="317159"/>
                    <a:pt x="1389760" y="476521"/>
                  </a:cubicBezTo>
                  <a:lnTo>
                    <a:pt x="1356266" y="519097"/>
                  </a:lnTo>
                  <a:lnTo>
                    <a:pt x="1411152" y="516438"/>
                  </a:lnTo>
                  <a:cubicBezTo>
                    <a:pt x="1709424" y="516438"/>
                    <a:pt x="1951221" y="609437"/>
                    <a:pt x="1951220" y="724156"/>
                  </a:cubicBezTo>
                  <a:cubicBezTo>
                    <a:pt x="1951221" y="810195"/>
                    <a:pt x="1815210" y="884017"/>
                    <a:pt x="1621371" y="915550"/>
                  </a:cubicBezTo>
                  <a:lnTo>
                    <a:pt x="1568270" y="921890"/>
                  </a:lnTo>
                  <a:lnTo>
                    <a:pt x="1608270" y="958904"/>
                  </a:lnTo>
                  <a:cubicBezTo>
                    <a:pt x="1819176" y="1169811"/>
                    <a:pt x="1924392" y="1406544"/>
                    <a:pt x="1843274" y="1487662"/>
                  </a:cubicBezTo>
                  <a:cubicBezTo>
                    <a:pt x="1782436" y="1548500"/>
                    <a:pt x="1634064" y="1504525"/>
                    <a:pt x="1474704" y="1389760"/>
                  </a:cubicBezTo>
                  <a:lnTo>
                    <a:pt x="1432682" y="1356702"/>
                  </a:lnTo>
                  <a:lnTo>
                    <a:pt x="1434793" y="1411156"/>
                  </a:lnTo>
                  <a:cubicBezTo>
                    <a:pt x="1434793" y="1709430"/>
                    <a:pt x="1341793" y="1951229"/>
                    <a:pt x="1227072" y="1951229"/>
                  </a:cubicBezTo>
                  <a:cubicBezTo>
                    <a:pt x="1141031" y="1951229"/>
                    <a:pt x="1067208" y="1815217"/>
                    <a:pt x="1035675" y="1621376"/>
                  </a:cubicBezTo>
                  <a:lnTo>
                    <a:pt x="1029336" y="1568281"/>
                  </a:lnTo>
                  <a:lnTo>
                    <a:pt x="992326" y="1608277"/>
                  </a:lnTo>
                  <a:cubicBezTo>
                    <a:pt x="781416" y="1819186"/>
                    <a:pt x="544681" y="1924401"/>
                    <a:pt x="463562" y="1843283"/>
                  </a:cubicBezTo>
                  <a:cubicBezTo>
                    <a:pt x="402723" y="1782444"/>
                    <a:pt x="446697" y="1634070"/>
                    <a:pt x="561464" y="1474708"/>
                  </a:cubicBezTo>
                  <a:lnTo>
                    <a:pt x="594525" y="1432682"/>
                  </a:lnTo>
                  <a:lnTo>
                    <a:pt x="540069" y="1434793"/>
                  </a:lnTo>
                  <a:cubicBezTo>
                    <a:pt x="241797" y="1434793"/>
                    <a:pt x="0" y="1341794"/>
                    <a:pt x="0" y="1227076"/>
                  </a:cubicBezTo>
                  <a:cubicBezTo>
                    <a:pt x="0" y="1141036"/>
                    <a:pt x="136011" y="1067214"/>
                    <a:pt x="329850" y="1035681"/>
                  </a:cubicBezTo>
                  <a:lnTo>
                    <a:pt x="382951" y="1029341"/>
                  </a:lnTo>
                  <a:lnTo>
                    <a:pt x="342950" y="992327"/>
                  </a:lnTo>
                  <a:cubicBezTo>
                    <a:pt x="132044" y="781420"/>
                    <a:pt x="26828" y="544687"/>
                    <a:pt x="107946" y="463570"/>
                  </a:cubicBezTo>
                  <a:cubicBezTo>
                    <a:pt x="168785" y="402731"/>
                    <a:pt x="317156" y="446705"/>
                    <a:pt x="476517" y="561471"/>
                  </a:cubicBezTo>
                  <a:lnTo>
                    <a:pt x="518543" y="594532"/>
                  </a:lnTo>
                  <a:lnTo>
                    <a:pt x="516431" y="540073"/>
                  </a:lnTo>
                  <a:cubicBezTo>
                    <a:pt x="516431" y="279083"/>
                    <a:pt x="587634" y="61332"/>
                    <a:pt x="682289" y="10972"/>
                  </a:cubicBezTo>
                  <a:cubicBezTo>
                    <a:pt x="695812" y="3778"/>
                    <a:pt x="709812" y="0"/>
                    <a:pt x="724152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14" name="フリーフォーム: 図形 313">
              <a:extLst>
                <a:ext uri="{FF2B5EF4-FFF2-40B4-BE49-F238E27FC236}">
                  <a16:creationId xmlns:a16="http://schemas.microsoft.com/office/drawing/2014/main" id="{AB5AA22E-9704-0AA7-A9DA-0BB44951EFF8}"/>
                </a:ext>
              </a:extLst>
            </p:cNvPr>
            <p:cNvSpPr/>
            <p:nvPr/>
          </p:nvSpPr>
          <p:spPr bwMode="auto">
            <a:xfrm>
              <a:off x="5328360" y="6438900"/>
              <a:ext cx="254000" cy="254001"/>
            </a:xfrm>
            <a:custGeom>
              <a:avLst/>
              <a:gdLst>
                <a:gd name="connsiteX0" fmla="*/ 724152 w 1951220"/>
                <a:gd name="connsiteY0" fmla="*/ 0 h 1951229"/>
                <a:gd name="connsiteX1" fmla="*/ 915550 w 1951220"/>
                <a:gd name="connsiteY1" fmla="*/ 329852 h 1951229"/>
                <a:gd name="connsiteX2" fmla="*/ 921889 w 1951220"/>
                <a:gd name="connsiteY2" fmla="*/ 382948 h 1951229"/>
                <a:gd name="connsiteX3" fmla="*/ 958899 w 1951220"/>
                <a:gd name="connsiteY3" fmla="*/ 342952 h 1951229"/>
                <a:gd name="connsiteX4" fmla="*/ 1487662 w 1951220"/>
                <a:gd name="connsiteY4" fmla="*/ 107946 h 1951229"/>
                <a:gd name="connsiteX5" fmla="*/ 1389760 w 1951220"/>
                <a:gd name="connsiteY5" fmla="*/ 476521 h 1951229"/>
                <a:gd name="connsiteX6" fmla="*/ 1356266 w 1951220"/>
                <a:gd name="connsiteY6" fmla="*/ 519097 h 1951229"/>
                <a:gd name="connsiteX7" fmla="*/ 1411152 w 1951220"/>
                <a:gd name="connsiteY7" fmla="*/ 516438 h 1951229"/>
                <a:gd name="connsiteX8" fmla="*/ 1951220 w 1951220"/>
                <a:gd name="connsiteY8" fmla="*/ 724156 h 1951229"/>
                <a:gd name="connsiteX9" fmla="*/ 1621371 w 1951220"/>
                <a:gd name="connsiteY9" fmla="*/ 915550 h 1951229"/>
                <a:gd name="connsiteX10" fmla="*/ 1568270 w 1951220"/>
                <a:gd name="connsiteY10" fmla="*/ 921890 h 1951229"/>
                <a:gd name="connsiteX11" fmla="*/ 1608270 w 1951220"/>
                <a:gd name="connsiteY11" fmla="*/ 958904 h 1951229"/>
                <a:gd name="connsiteX12" fmla="*/ 1843274 w 1951220"/>
                <a:gd name="connsiteY12" fmla="*/ 1487662 h 1951229"/>
                <a:gd name="connsiteX13" fmla="*/ 1474704 w 1951220"/>
                <a:gd name="connsiteY13" fmla="*/ 1389760 h 1951229"/>
                <a:gd name="connsiteX14" fmla="*/ 1432682 w 1951220"/>
                <a:gd name="connsiteY14" fmla="*/ 1356702 h 1951229"/>
                <a:gd name="connsiteX15" fmla="*/ 1434793 w 1951220"/>
                <a:gd name="connsiteY15" fmla="*/ 1411156 h 1951229"/>
                <a:gd name="connsiteX16" fmla="*/ 1227072 w 1951220"/>
                <a:gd name="connsiteY16" fmla="*/ 1951229 h 1951229"/>
                <a:gd name="connsiteX17" fmla="*/ 1035675 w 1951220"/>
                <a:gd name="connsiteY17" fmla="*/ 1621376 h 1951229"/>
                <a:gd name="connsiteX18" fmla="*/ 1029336 w 1951220"/>
                <a:gd name="connsiteY18" fmla="*/ 1568281 h 1951229"/>
                <a:gd name="connsiteX19" fmla="*/ 992326 w 1951220"/>
                <a:gd name="connsiteY19" fmla="*/ 1608277 h 1951229"/>
                <a:gd name="connsiteX20" fmla="*/ 463562 w 1951220"/>
                <a:gd name="connsiteY20" fmla="*/ 1843283 h 1951229"/>
                <a:gd name="connsiteX21" fmla="*/ 561464 w 1951220"/>
                <a:gd name="connsiteY21" fmla="*/ 1474708 h 1951229"/>
                <a:gd name="connsiteX22" fmla="*/ 594525 w 1951220"/>
                <a:gd name="connsiteY22" fmla="*/ 1432682 h 1951229"/>
                <a:gd name="connsiteX23" fmla="*/ 540069 w 1951220"/>
                <a:gd name="connsiteY23" fmla="*/ 1434793 h 1951229"/>
                <a:gd name="connsiteX24" fmla="*/ 0 w 1951220"/>
                <a:gd name="connsiteY24" fmla="*/ 1227076 h 1951229"/>
                <a:gd name="connsiteX25" fmla="*/ 329850 w 1951220"/>
                <a:gd name="connsiteY25" fmla="*/ 1035681 h 1951229"/>
                <a:gd name="connsiteX26" fmla="*/ 382951 w 1951220"/>
                <a:gd name="connsiteY26" fmla="*/ 1029341 h 1951229"/>
                <a:gd name="connsiteX27" fmla="*/ 342950 w 1951220"/>
                <a:gd name="connsiteY27" fmla="*/ 992327 h 1951229"/>
                <a:gd name="connsiteX28" fmla="*/ 107946 w 1951220"/>
                <a:gd name="connsiteY28" fmla="*/ 463570 h 1951229"/>
                <a:gd name="connsiteX29" fmla="*/ 476517 w 1951220"/>
                <a:gd name="connsiteY29" fmla="*/ 561471 h 1951229"/>
                <a:gd name="connsiteX30" fmla="*/ 518543 w 1951220"/>
                <a:gd name="connsiteY30" fmla="*/ 594532 h 1951229"/>
                <a:gd name="connsiteX31" fmla="*/ 516431 w 1951220"/>
                <a:gd name="connsiteY31" fmla="*/ 540073 h 1951229"/>
                <a:gd name="connsiteX32" fmla="*/ 682289 w 1951220"/>
                <a:gd name="connsiteY32" fmla="*/ 10972 h 1951229"/>
                <a:gd name="connsiteX33" fmla="*/ 724152 w 1951220"/>
                <a:gd name="connsiteY33" fmla="*/ 0 h 1951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951220" h="1951229">
                  <a:moveTo>
                    <a:pt x="724152" y="0"/>
                  </a:moveTo>
                  <a:cubicBezTo>
                    <a:pt x="810193" y="0"/>
                    <a:pt x="884016" y="136012"/>
                    <a:pt x="915550" y="329852"/>
                  </a:cubicBezTo>
                  <a:lnTo>
                    <a:pt x="921889" y="382948"/>
                  </a:lnTo>
                  <a:lnTo>
                    <a:pt x="958899" y="342952"/>
                  </a:lnTo>
                  <a:cubicBezTo>
                    <a:pt x="1169808" y="132043"/>
                    <a:pt x="1406543" y="26828"/>
                    <a:pt x="1487662" y="107946"/>
                  </a:cubicBezTo>
                  <a:cubicBezTo>
                    <a:pt x="1548501" y="168785"/>
                    <a:pt x="1504527" y="317159"/>
                    <a:pt x="1389760" y="476521"/>
                  </a:cubicBezTo>
                  <a:lnTo>
                    <a:pt x="1356266" y="519097"/>
                  </a:lnTo>
                  <a:lnTo>
                    <a:pt x="1411152" y="516438"/>
                  </a:lnTo>
                  <a:cubicBezTo>
                    <a:pt x="1709424" y="516438"/>
                    <a:pt x="1951221" y="609437"/>
                    <a:pt x="1951220" y="724156"/>
                  </a:cubicBezTo>
                  <a:cubicBezTo>
                    <a:pt x="1951221" y="810195"/>
                    <a:pt x="1815210" y="884017"/>
                    <a:pt x="1621371" y="915550"/>
                  </a:cubicBezTo>
                  <a:lnTo>
                    <a:pt x="1568270" y="921890"/>
                  </a:lnTo>
                  <a:lnTo>
                    <a:pt x="1608270" y="958904"/>
                  </a:lnTo>
                  <a:cubicBezTo>
                    <a:pt x="1819176" y="1169811"/>
                    <a:pt x="1924392" y="1406544"/>
                    <a:pt x="1843274" y="1487662"/>
                  </a:cubicBezTo>
                  <a:cubicBezTo>
                    <a:pt x="1782436" y="1548500"/>
                    <a:pt x="1634064" y="1504525"/>
                    <a:pt x="1474704" y="1389760"/>
                  </a:cubicBezTo>
                  <a:lnTo>
                    <a:pt x="1432682" y="1356702"/>
                  </a:lnTo>
                  <a:lnTo>
                    <a:pt x="1434793" y="1411156"/>
                  </a:lnTo>
                  <a:cubicBezTo>
                    <a:pt x="1434793" y="1709430"/>
                    <a:pt x="1341793" y="1951229"/>
                    <a:pt x="1227072" y="1951229"/>
                  </a:cubicBezTo>
                  <a:cubicBezTo>
                    <a:pt x="1141031" y="1951229"/>
                    <a:pt x="1067208" y="1815217"/>
                    <a:pt x="1035675" y="1621376"/>
                  </a:cubicBezTo>
                  <a:lnTo>
                    <a:pt x="1029336" y="1568281"/>
                  </a:lnTo>
                  <a:lnTo>
                    <a:pt x="992326" y="1608277"/>
                  </a:lnTo>
                  <a:cubicBezTo>
                    <a:pt x="781416" y="1819186"/>
                    <a:pt x="544681" y="1924401"/>
                    <a:pt x="463562" y="1843283"/>
                  </a:cubicBezTo>
                  <a:cubicBezTo>
                    <a:pt x="402723" y="1782444"/>
                    <a:pt x="446697" y="1634070"/>
                    <a:pt x="561464" y="1474708"/>
                  </a:cubicBezTo>
                  <a:lnTo>
                    <a:pt x="594525" y="1432682"/>
                  </a:lnTo>
                  <a:lnTo>
                    <a:pt x="540069" y="1434793"/>
                  </a:lnTo>
                  <a:cubicBezTo>
                    <a:pt x="241797" y="1434793"/>
                    <a:pt x="0" y="1341794"/>
                    <a:pt x="0" y="1227076"/>
                  </a:cubicBezTo>
                  <a:cubicBezTo>
                    <a:pt x="0" y="1141036"/>
                    <a:pt x="136011" y="1067214"/>
                    <a:pt x="329850" y="1035681"/>
                  </a:cubicBezTo>
                  <a:lnTo>
                    <a:pt x="382951" y="1029341"/>
                  </a:lnTo>
                  <a:lnTo>
                    <a:pt x="342950" y="992327"/>
                  </a:lnTo>
                  <a:cubicBezTo>
                    <a:pt x="132044" y="781420"/>
                    <a:pt x="26828" y="544687"/>
                    <a:pt x="107946" y="463570"/>
                  </a:cubicBezTo>
                  <a:cubicBezTo>
                    <a:pt x="168785" y="402731"/>
                    <a:pt x="317156" y="446705"/>
                    <a:pt x="476517" y="561471"/>
                  </a:cubicBezTo>
                  <a:lnTo>
                    <a:pt x="518543" y="594532"/>
                  </a:lnTo>
                  <a:lnTo>
                    <a:pt x="516431" y="540073"/>
                  </a:lnTo>
                  <a:cubicBezTo>
                    <a:pt x="516431" y="279083"/>
                    <a:pt x="587634" y="61332"/>
                    <a:pt x="682289" y="10972"/>
                  </a:cubicBezTo>
                  <a:cubicBezTo>
                    <a:pt x="695812" y="3778"/>
                    <a:pt x="709812" y="0"/>
                    <a:pt x="724152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15" name="フリーフォーム: 図形 314">
              <a:extLst>
                <a:ext uri="{FF2B5EF4-FFF2-40B4-BE49-F238E27FC236}">
                  <a16:creationId xmlns:a16="http://schemas.microsoft.com/office/drawing/2014/main" id="{66EB9F42-5B32-6FF2-3EA2-EE717569A0AB}"/>
                </a:ext>
              </a:extLst>
            </p:cNvPr>
            <p:cNvSpPr/>
            <p:nvPr/>
          </p:nvSpPr>
          <p:spPr bwMode="auto">
            <a:xfrm>
              <a:off x="5675964" y="6438900"/>
              <a:ext cx="254000" cy="254001"/>
            </a:xfrm>
            <a:custGeom>
              <a:avLst/>
              <a:gdLst>
                <a:gd name="connsiteX0" fmla="*/ 724152 w 1951220"/>
                <a:gd name="connsiteY0" fmla="*/ 0 h 1951229"/>
                <a:gd name="connsiteX1" fmla="*/ 915550 w 1951220"/>
                <a:gd name="connsiteY1" fmla="*/ 329852 h 1951229"/>
                <a:gd name="connsiteX2" fmla="*/ 921889 w 1951220"/>
                <a:gd name="connsiteY2" fmla="*/ 382948 h 1951229"/>
                <a:gd name="connsiteX3" fmla="*/ 958899 w 1951220"/>
                <a:gd name="connsiteY3" fmla="*/ 342952 h 1951229"/>
                <a:gd name="connsiteX4" fmla="*/ 1487662 w 1951220"/>
                <a:gd name="connsiteY4" fmla="*/ 107946 h 1951229"/>
                <a:gd name="connsiteX5" fmla="*/ 1389760 w 1951220"/>
                <a:gd name="connsiteY5" fmla="*/ 476521 h 1951229"/>
                <a:gd name="connsiteX6" fmla="*/ 1356266 w 1951220"/>
                <a:gd name="connsiteY6" fmla="*/ 519097 h 1951229"/>
                <a:gd name="connsiteX7" fmla="*/ 1411152 w 1951220"/>
                <a:gd name="connsiteY7" fmla="*/ 516438 h 1951229"/>
                <a:gd name="connsiteX8" fmla="*/ 1951220 w 1951220"/>
                <a:gd name="connsiteY8" fmla="*/ 724156 h 1951229"/>
                <a:gd name="connsiteX9" fmla="*/ 1621371 w 1951220"/>
                <a:gd name="connsiteY9" fmla="*/ 915550 h 1951229"/>
                <a:gd name="connsiteX10" fmla="*/ 1568270 w 1951220"/>
                <a:gd name="connsiteY10" fmla="*/ 921890 h 1951229"/>
                <a:gd name="connsiteX11" fmla="*/ 1608270 w 1951220"/>
                <a:gd name="connsiteY11" fmla="*/ 958904 h 1951229"/>
                <a:gd name="connsiteX12" fmla="*/ 1843274 w 1951220"/>
                <a:gd name="connsiteY12" fmla="*/ 1487662 h 1951229"/>
                <a:gd name="connsiteX13" fmla="*/ 1474704 w 1951220"/>
                <a:gd name="connsiteY13" fmla="*/ 1389760 h 1951229"/>
                <a:gd name="connsiteX14" fmla="*/ 1432682 w 1951220"/>
                <a:gd name="connsiteY14" fmla="*/ 1356702 h 1951229"/>
                <a:gd name="connsiteX15" fmla="*/ 1434793 w 1951220"/>
                <a:gd name="connsiteY15" fmla="*/ 1411156 h 1951229"/>
                <a:gd name="connsiteX16" fmla="*/ 1227072 w 1951220"/>
                <a:gd name="connsiteY16" fmla="*/ 1951229 h 1951229"/>
                <a:gd name="connsiteX17" fmla="*/ 1035675 w 1951220"/>
                <a:gd name="connsiteY17" fmla="*/ 1621376 h 1951229"/>
                <a:gd name="connsiteX18" fmla="*/ 1029336 w 1951220"/>
                <a:gd name="connsiteY18" fmla="*/ 1568281 h 1951229"/>
                <a:gd name="connsiteX19" fmla="*/ 992326 w 1951220"/>
                <a:gd name="connsiteY19" fmla="*/ 1608277 h 1951229"/>
                <a:gd name="connsiteX20" fmla="*/ 463562 w 1951220"/>
                <a:gd name="connsiteY20" fmla="*/ 1843283 h 1951229"/>
                <a:gd name="connsiteX21" fmla="*/ 561464 w 1951220"/>
                <a:gd name="connsiteY21" fmla="*/ 1474708 h 1951229"/>
                <a:gd name="connsiteX22" fmla="*/ 594525 w 1951220"/>
                <a:gd name="connsiteY22" fmla="*/ 1432682 h 1951229"/>
                <a:gd name="connsiteX23" fmla="*/ 540069 w 1951220"/>
                <a:gd name="connsiteY23" fmla="*/ 1434793 h 1951229"/>
                <a:gd name="connsiteX24" fmla="*/ 0 w 1951220"/>
                <a:gd name="connsiteY24" fmla="*/ 1227076 h 1951229"/>
                <a:gd name="connsiteX25" fmla="*/ 329850 w 1951220"/>
                <a:gd name="connsiteY25" fmla="*/ 1035681 h 1951229"/>
                <a:gd name="connsiteX26" fmla="*/ 382951 w 1951220"/>
                <a:gd name="connsiteY26" fmla="*/ 1029341 h 1951229"/>
                <a:gd name="connsiteX27" fmla="*/ 342950 w 1951220"/>
                <a:gd name="connsiteY27" fmla="*/ 992327 h 1951229"/>
                <a:gd name="connsiteX28" fmla="*/ 107946 w 1951220"/>
                <a:gd name="connsiteY28" fmla="*/ 463570 h 1951229"/>
                <a:gd name="connsiteX29" fmla="*/ 476517 w 1951220"/>
                <a:gd name="connsiteY29" fmla="*/ 561471 h 1951229"/>
                <a:gd name="connsiteX30" fmla="*/ 518543 w 1951220"/>
                <a:gd name="connsiteY30" fmla="*/ 594532 h 1951229"/>
                <a:gd name="connsiteX31" fmla="*/ 516431 w 1951220"/>
                <a:gd name="connsiteY31" fmla="*/ 540073 h 1951229"/>
                <a:gd name="connsiteX32" fmla="*/ 682289 w 1951220"/>
                <a:gd name="connsiteY32" fmla="*/ 10972 h 1951229"/>
                <a:gd name="connsiteX33" fmla="*/ 724152 w 1951220"/>
                <a:gd name="connsiteY33" fmla="*/ 0 h 1951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951220" h="1951229">
                  <a:moveTo>
                    <a:pt x="724152" y="0"/>
                  </a:moveTo>
                  <a:cubicBezTo>
                    <a:pt x="810193" y="0"/>
                    <a:pt x="884016" y="136012"/>
                    <a:pt x="915550" y="329852"/>
                  </a:cubicBezTo>
                  <a:lnTo>
                    <a:pt x="921889" y="382948"/>
                  </a:lnTo>
                  <a:lnTo>
                    <a:pt x="958899" y="342952"/>
                  </a:lnTo>
                  <a:cubicBezTo>
                    <a:pt x="1169808" y="132043"/>
                    <a:pt x="1406543" y="26828"/>
                    <a:pt x="1487662" y="107946"/>
                  </a:cubicBezTo>
                  <a:cubicBezTo>
                    <a:pt x="1548501" y="168785"/>
                    <a:pt x="1504527" y="317159"/>
                    <a:pt x="1389760" y="476521"/>
                  </a:cubicBezTo>
                  <a:lnTo>
                    <a:pt x="1356266" y="519097"/>
                  </a:lnTo>
                  <a:lnTo>
                    <a:pt x="1411152" y="516438"/>
                  </a:lnTo>
                  <a:cubicBezTo>
                    <a:pt x="1709424" y="516438"/>
                    <a:pt x="1951221" y="609437"/>
                    <a:pt x="1951220" y="724156"/>
                  </a:cubicBezTo>
                  <a:cubicBezTo>
                    <a:pt x="1951221" y="810195"/>
                    <a:pt x="1815210" y="884017"/>
                    <a:pt x="1621371" y="915550"/>
                  </a:cubicBezTo>
                  <a:lnTo>
                    <a:pt x="1568270" y="921890"/>
                  </a:lnTo>
                  <a:lnTo>
                    <a:pt x="1608270" y="958904"/>
                  </a:lnTo>
                  <a:cubicBezTo>
                    <a:pt x="1819176" y="1169811"/>
                    <a:pt x="1924392" y="1406544"/>
                    <a:pt x="1843274" y="1487662"/>
                  </a:cubicBezTo>
                  <a:cubicBezTo>
                    <a:pt x="1782436" y="1548500"/>
                    <a:pt x="1634064" y="1504525"/>
                    <a:pt x="1474704" y="1389760"/>
                  </a:cubicBezTo>
                  <a:lnTo>
                    <a:pt x="1432682" y="1356702"/>
                  </a:lnTo>
                  <a:lnTo>
                    <a:pt x="1434793" y="1411156"/>
                  </a:lnTo>
                  <a:cubicBezTo>
                    <a:pt x="1434793" y="1709430"/>
                    <a:pt x="1341793" y="1951229"/>
                    <a:pt x="1227072" y="1951229"/>
                  </a:cubicBezTo>
                  <a:cubicBezTo>
                    <a:pt x="1141031" y="1951229"/>
                    <a:pt x="1067208" y="1815217"/>
                    <a:pt x="1035675" y="1621376"/>
                  </a:cubicBezTo>
                  <a:lnTo>
                    <a:pt x="1029336" y="1568281"/>
                  </a:lnTo>
                  <a:lnTo>
                    <a:pt x="992326" y="1608277"/>
                  </a:lnTo>
                  <a:cubicBezTo>
                    <a:pt x="781416" y="1819186"/>
                    <a:pt x="544681" y="1924401"/>
                    <a:pt x="463562" y="1843283"/>
                  </a:cubicBezTo>
                  <a:cubicBezTo>
                    <a:pt x="402723" y="1782444"/>
                    <a:pt x="446697" y="1634070"/>
                    <a:pt x="561464" y="1474708"/>
                  </a:cubicBezTo>
                  <a:lnTo>
                    <a:pt x="594525" y="1432682"/>
                  </a:lnTo>
                  <a:lnTo>
                    <a:pt x="540069" y="1434793"/>
                  </a:lnTo>
                  <a:cubicBezTo>
                    <a:pt x="241797" y="1434793"/>
                    <a:pt x="0" y="1341794"/>
                    <a:pt x="0" y="1227076"/>
                  </a:cubicBezTo>
                  <a:cubicBezTo>
                    <a:pt x="0" y="1141036"/>
                    <a:pt x="136011" y="1067214"/>
                    <a:pt x="329850" y="1035681"/>
                  </a:cubicBezTo>
                  <a:lnTo>
                    <a:pt x="382951" y="1029341"/>
                  </a:lnTo>
                  <a:lnTo>
                    <a:pt x="342950" y="992327"/>
                  </a:lnTo>
                  <a:cubicBezTo>
                    <a:pt x="132044" y="781420"/>
                    <a:pt x="26828" y="544687"/>
                    <a:pt x="107946" y="463570"/>
                  </a:cubicBezTo>
                  <a:cubicBezTo>
                    <a:pt x="168785" y="402731"/>
                    <a:pt x="317156" y="446705"/>
                    <a:pt x="476517" y="561471"/>
                  </a:cubicBezTo>
                  <a:lnTo>
                    <a:pt x="518543" y="594532"/>
                  </a:lnTo>
                  <a:lnTo>
                    <a:pt x="516431" y="540073"/>
                  </a:lnTo>
                  <a:cubicBezTo>
                    <a:pt x="516431" y="279083"/>
                    <a:pt x="587634" y="61332"/>
                    <a:pt x="682289" y="10972"/>
                  </a:cubicBezTo>
                  <a:cubicBezTo>
                    <a:pt x="695812" y="3778"/>
                    <a:pt x="709812" y="0"/>
                    <a:pt x="724152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16" name="フリーフォーム: 図形 315">
              <a:extLst>
                <a:ext uri="{FF2B5EF4-FFF2-40B4-BE49-F238E27FC236}">
                  <a16:creationId xmlns:a16="http://schemas.microsoft.com/office/drawing/2014/main" id="{DCC5A061-3FF8-FAD5-7FDC-E15A75AA241E}"/>
                </a:ext>
              </a:extLst>
            </p:cNvPr>
            <p:cNvSpPr/>
            <p:nvPr/>
          </p:nvSpPr>
          <p:spPr bwMode="auto">
            <a:xfrm>
              <a:off x="6023568" y="6438900"/>
              <a:ext cx="254000" cy="254001"/>
            </a:xfrm>
            <a:custGeom>
              <a:avLst/>
              <a:gdLst>
                <a:gd name="connsiteX0" fmla="*/ 724152 w 1951220"/>
                <a:gd name="connsiteY0" fmla="*/ 0 h 1951229"/>
                <a:gd name="connsiteX1" fmla="*/ 915550 w 1951220"/>
                <a:gd name="connsiteY1" fmla="*/ 329852 h 1951229"/>
                <a:gd name="connsiteX2" fmla="*/ 921889 w 1951220"/>
                <a:gd name="connsiteY2" fmla="*/ 382948 h 1951229"/>
                <a:gd name="connsiteX3" fmla="*/ 958899 w 1951220"/>
                <a:gd name="connsiteY3" fmla="*/ 342952 h 1951229"/>
                <a:gd name="connsiteX4" fmla="*/ 1487662 w 1951220"/>
                <a:gd name="connsiteY4" fmla="*/ 107946 h 1951229"/>
                <a:gd name="connsiteX5" fmla="*/ 1389760 w 1951220"/>
                <a:gd name="connsiteY5" fmla="*/ 476521 h 1951229"/>
                <a:gd name="connsiteX6" fmla="*/ 1356266 w 1951220"/>
                <a:gd name="connsiteY6" fmla="*/ 519097 h 1951229"/>
                <a:gd name="connsiteX7" fmla="*/ 1411152 w 1951220"/>
                <a:gd name="connsiteY7" fmla="*/ 516438 h 1951229"/>
                <a:gd name="connsiteX8" fmla="*/ 1951220 w 1951220"/>
                <a:gd name="connsiteY8" fmla="*/ 724156 h 1951229"/>
                <a:gd name="connsiteX9" fmla="*/ 1621371 w 1951220"/>
                <a:gd name="connsiteY9" fmla="*/ 915550 h 1951229"/>
                <a:gd name="connsiteX10" fmla="*/ 1568270 w 1951220"/>
                <a:gd name="connsiteY10" fmla="*/ 921890 h 1951229"/>
                <a:gd name="connsiteX11" fmla="*/ 1608270 w 1951220"/>
                <a:gd name="connsiteY11" fmla="*/ 958904 h 1951229"/>
                <a:gd name="connsiteX12" fmla="*/ 1843274 w 1951220"/>
                <a:gd name="connsiteY12" fmla="*/ 1487662 h 1951229"/>
                <a:gd name="connsiteX13" fmla="*/ 1474704 w 1951220"/>
                <a:gd name="connsiteY13" fmla="*/ 1389760 h 1951229"/>
                <a:gd name="connsiteX14" fmla="*/ 1432682 w 1951220"/>
                <a:gd name="connsiteY14" fmla="*/ 1356702 h 1951229"/>
                <a:gd name="connsiteX15" fmla="*/ 1434793 w 1951220"/>
                <a:gd name="connsiteY15" fmla="*/ 1411156 h 1951229"/>
                <a:gd name="connsiteX16" fmla="*/ 1227072 w 1951220"/>
                <a:gd name="connsiteY16" fmla="*/ 1951229 h 1951229"/>
                <a:gd name="connsiteX17" fmla="*/ 1035675 w 1951220"/>
                <a:gd name="connsiteY17" fmla="*/ 1621376 h 1951229"/>
                <a:gd name="connsiteX18" fmla="*/ 1029336 w 1951220"/>
                <a:gd name="connsiteY18" fmla="*/ 1568281 h 1951229"/>
                <a:gd name="connsiteX19" fmla="*/ 992326 w 1951220"/>
                <a:gd name="connsiteY19" fmla="*/ 1608277 h 1951229"/>
                <a:gd name="connsiteX20" fmla="*/ 463562 w 1951220"/>
                <a:gd name="connsiteY20" fmla="*/ 1843283 h 1951229"/>
                <a:gd name="connsiteX21" fmla="*/ 561464 w 1951220"/>
                <a:gd name="connsiteY21" fmla="*/ 1474708 h 1951229"/>
                <a:gd name="connsiteX22" fmla="*/ 594525 w 1951220"/>
                <a:gd name="connsiteY22" fmla="*/ 1432682 h 1951229"/>
                <a:gd name="connsiteX23" fmla="*/ 540069 w 1951220"/>
                <a:gd name="connsiteY23" fmla="*/ 1434793 h 1951229"/>
                <a:gd name="connsiteX24" fmla="*/ 0 w 1951220"/>
                <a:gd name="connsiteY24" fmla="*/ 1227076 h 1951229"/>
                <a:gd name="connsiteX25" fmla="*/ 329850 w 1951220"/>
                <a:gd name="connsiteY25" fmla="*/ 1035681 h 1951229"/>
                <a:gd name="connsiteX26" fmla="*/ 382951 w 1951220"/>
                <a:gd name="connsiteY26" fmla="*/ 1029341 h 1951229"/>
                <a:gd name="connsiteX27" fmla="*/ 342950 w 1951220"/>
                <a:gd name="connsiteY27" fmla="*/ 992327 h 1951229"/>
                <a:gd name="connsiteX28" fmla="*/ 107946 w 1951220"/>
                <a:gd name="connsiteY28" fmla="*/ 463570 h 1951229"/>
                <a:gd name="connsiteX29" fmla="*/ 476517 w 1951220"/>
                <a:gd name="connsiteY29" fmla="*/ 561471 h 1951229"/>
                <a:gd name="connsiteX30" fmla="*/ 518543 w 1951220"/>
                <a:gd name="connsiteY30" fmla="*/ 594532 h 1951229"/>
                <a:gd name="connsiteX31" fmla="*/ 516431 w 1951220"/>
                <a:gd name="connsiteY31" fmla="*/ 540073 h 1951229"/>
                <a:gd name="connsiteX32" fmla="*/ 682289 w 1951220"/>
                <a:gd name="connsiteY32" fmla="*/ 10972 h 1951229"/>
                <a:gd name="connsiteX33" fmla="*/ 724152 w 1951220"/>
                <a:gd name="connsiteY33" fmla="*/ 0 h 1951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951220" h="1951229">
                  <a:moveTo>
                    <a:pt x="724152" y="0"/>
                  </a:moveTo>
                  <a:cubicBezTo>
                    <a:pt x="810193" y="0"/>
                    <a:pt x="884016" y="136012"/>
                    <a:pt x="915550" y="329852"/>
                  </a:cubicBezTo>
                  <a:lnTo>
                    <a:pt x="921889" y="382948"/>
                  </a:lnTo>
                  <a:lnTo>
                    <a:pt x="958899" y="342952"/>
                  </a:lnTo>
                  <a:cubicBezTo>
                    <a:pt x="1169808" y="132043"/>
                    <a:pt x="1406543" y="26828"/>
                    <a:pt x="1487662" y="107946"/>
                  </a:cubicBezTo>
                  <a:cubicBezTo>
                    <a:pt x="1548501" y="168785"/>
                    <a:pt x="1504527" y="317159"/>
                    <a:pt x="1389760" y="476521"/>
                  </a:cubicBezTo>
                  <a:lnTo>
                    <a:pt x="1356266" y="519097"/>
                  </a:lnTo>
                  <a:lnTo>
                    <a:pt x="1411152" y="516438"/>
                  </a:lnTo>
                  <a:cubicBezTo>
                    <a:pt x="1709424" y="516438"/>
                    <a:pt x="1951221" y="609437"/>
                    <a:pt x="1951220" y="724156"/>
                  </a:cubicBezTo>
                  <a:cubicBezTo>
                    <a:pt x="1951221" y="810195"/>
                    <a:pt x="1815210" y="884017"/>
                    <a:pt x="1621371" y="915550"/>
                  </a:cubicBezTo>
                  <a:lnTo>
                    <a:pt x="1568270" y="921890"/>
                  </a:lnTo>
                  <a:lnTo>
                    <a:pt x="1608270" y="958904"/>
                  </a:lnTo>
                  <a:cubicBezTo>
                    <a:pt x="1819176" y="1169811"/>
                    <a:pt x="1924392" y="1406544"/>
                    <a:pt x="1843274" y="1487662"/>
                  </a:cubicBezTo>
                  <a:cubicBezTo>
                    <a:pt x="1782436" y="1548500"/>
                    <a:pt x="1634064" y="1504525"/>
                    <a:pt x="1474704" y="1389760"/>
                  </a:cubicBezTo>
                  <a:lnTo>
                    <a:pt x="1432682" y="1356702"/>
                  </a:lnTo>
                  <a:lnTo>
                    <a:pt x="1434793" y="1411156"/>
                  </a:lnTo>
                  <a:cubicBezTo>
                    <a:pt x="1434793" y="1709430"/>
                    <a:pt x="1341793" y="1951229"/>
                    <a:pt x="1227072" y="1951229"/>
                  </a:cubicBezTo>
                  <a:cubicBezTo>
                    <a:pt x="1141031" y="1951229"/>
                    <a:pt x="1067208" y="1815217"/>
                    <a:pt x="1035675" y="1621376"/>
                  </a:cubicBezTo>
                  <a:lnTo>
                    <a:pt x="1029336" y="1568281"/>
                  </a:lnTo>
                  <a:lnTo>
                    <a:pt x="992326" y="1608277"/>
                  </a:lnTo>
                  <a:cubicBezTo>
                    <a:pt x="781416" y="1819186"/>
                    <a:pt x="544681" y="1924401"/>
                    <a:pt x="463562" y="1843283"/>
                  </a:cubicBezTo>
                  <a:cubicBezTo>
                    <a:pt x="402723" y="1782444"/>
                    <a:pt x="446697" y="1634070"/>
                    <a:pt x="561464" y="1474708"/>
                  </a:cubicBezTo>
                  <a:lnTo>
                    <a:pt x="594525" y="1432682"/>
                  </a:lnTo>
                  <a:lnTo>
                    <a:pt x="540069" y="1434793"/>
                  </a:lnTo>
                  <a:cubicBezTo>
                    <a:pt x="241797" y="1434793"/>
                    <a:pt x="0" y="1341794"/>
                    <a:pt x="0" y="1227076"/>
                  </a:cubicBezTo>
                  <a:cubicBezTo>
                    <a:pt x="0" y="1141036"/>
                    <a:pt x="136011" y="1067214"/>
                    <a:pt x="329850" y="1035681"/>
                  </a:cubicBezTo>
                  <a:lnTo>
                    <a:pt x="382951" y="1029341"/>
                  </a:lnTo>
                  <a:lnTo>
                    <a:pt x="342950" y="992327"/>
                  </a:lnTo>
                  <a:cubicBezTo>
                    <a:pt x="132044" y="781420"/>
                    <a:pt x="26828" y="544687"/>
                    <a:pt x="107946" y="463570"/>
                  </a:cubicBezTo>
                  <a:cubicBezTo>
                    <a:pt x="168785" y="402731"/>
                    <a:pt x="317156" y="446705"/>
                    <a:pt x="476517" y="561471"/>
                  </a:cubicBezTo>
                  <a:lnTo>
                    <a:pt x="518543" y="594532"/>
                  </a:lnTo>
                  <a:lnTo>
                    <a:pt x="516431" y="540073"/>
                  </a:lnTo>
                  <a:cubicBezTo>
                    <a:pt x="516431" y="279083"/>
                    <a:pt x="587634" y="61332"/>
                    <a:pt x="682289" y="10972"/>
                  </a:cubicBezTo>
                  <a:cubicBezTo>
                    <a:pt x="695812" y="3778"/>
                    <a:pt x="709812" y="0"/>
                    <a:pt x="724152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17" name="フリーフォーム: 図形 316">
              <a:extLst>
                <a:ext uri="{FF2B5EF4-FFF2-40B4-BE49-F238E27FC236}">
                  <a16:creationId xmlns:a16="http://schemas.microsoft.com/office/drawing/2014/main" id="{4F301DDC-ED51-E5AF-39DC-F6EBD9818ADC}"/>
                </a:ext>
              </a:extLst>
            </p:cNvPr>
            <p:cNvSpPr/>
            <p:nvPr/>
          </p:nvSpPr>
          <p:spPr bwMode="auto">
            <a:xfrm>
              <a:off x="6371172" y="6438900"/>
              <a:ext cx="254000" cy="254001"/>
            </a:xfrm>
            <a:custGeom>
              <a:avLst/>
              <a:gdLst>
                <a:gd name="connsiteX0" fmla="*/ 724152 w 1951220"/>
                <a:gd name="connsiteY0" fmla="*/ 0 h 1951229"/>
                <a:gd name="connsiteX1" fmla="*/ 915550 w 1951220"/>
                <a:gd name="connsiteY1" fmla="*/ 329852 h 1951229"/>
                <a:gd name="connsiteX2" fmla="*/ 921889 w 1951220"/>
                <a:gd name="connsiteY2" fmla="*/ 382948 h 1951229"/>
                <a:gd name="connsiteX3" fmla="*/ 958899 w 1951220"/>
                <a:gd name="connsiteY3" fmla="*/ 342952 h 1951229"/>
                <a:gd name="connsiteX4" fmla="*/ 1487662 w 1951220"/>
                <a:gd name="connsiteY4" fmla="*/ 107946 h 1951229"/>
                <a:gd name="connsiteX5" fmla="*/ 1389760 w 1951220"/>
                <a:gd name="connsiteY5" fmla="*/ 476521 h 1951229"/>
                <a:gd name="connsiteX6" fmla="*/ 1356266 w 1951220"/>
                <a:gd name="connsiteY6" fmla="*/ 519097 h 1951229"/>
                <a:gd name="connsiteX7" fmla="*/ 1411152 w 1951220"/>
                <a:gd name="connsiteY7" fmla="*/ 516438 h 1951229"/>
                <a:gd name="connsiteX8" fmla="*/ 1951220 w 1951220"/>
                <a:gd name="connsiteY8" fmla="*/ 724156 h 1951229"/>
                <a:gd name="connsiteX9" fmla="*/ 1621371 w 1951220"/>
                <a:gd name="connsiteY9" fmla="*/ 915550 h 1951229"/>
                <a:gd name="connsiteX10" fmla="*/ 1568270 w 1951220"/>
                <a:gd name="connsiteY10" fmla="*/ 921890 h 1951229"/>
                <a:gd name="connsiteX11" fmla="*/ 1608270 w 1951220"/>
                <a:gd name="connsiteY11" fmla="*/ 958904 h 1951229"/>
                <a:gd name="connsiteX12" fmla="*/ 1843274 w 1951220"/>
                <a:gd name="connsiteY12" fmla="*/ 1487662 h 1951229"/>
                <a:gd name="connsiteX13" fmla="*/ 1474704 w 1951220"/>
                <a:gd name="connsiteY13" fmla="*/ 1389760 h 1951229"/>
                <a:gd name="connsiteX14" fmla="*/ 1432682 w 1951220"/>
                <a:gd name="connsiteY14" fmla="*/ 1356702 h 1951229"/>
                <a:gd name="connsiteX15" fmla="*/ 1434793 w 1951220"/>
                <a:gd name="connsiteY15" fmla="*/ 1411156 h 1951229"/>
                <a:gd name="connsiteX16" fmla="*/ 1227072 w 1951220"/>
                <a:gd name="connsiteY16" fmla="*/ 1951229 h 1951229"/>
                <a:gd name="connsiteX17" fmla="*/ 1035675 w 1951220"/>
                <a:gd name="connsiteY17" fmla="*/ 1621376 h 1951229"/>
                <a:gd name="connsiteX18" fmla="*/ 1029336 w 1951220"/>
                <a:gd name="connsiteY18" fmla="*/ 1568281 h 1951229"/>
                <a:gd name="connsiteX19" fmla="*/ 992326 w 1951220"/>
                <a:gd name="connsiteY19" fmla="*/ 1608277 h 1951229"/>
                <a:gd name="connsiteX20" fmla="*/ 463562 w 1951220"/>
                <a:gd name="connsiteY20" fmla="*/ 1843283 h 1951229"/>
                <a:gd name="connsiteX21" fmla="*/ 561464 w 1951220"/>
                <a:gd name="connsiteY21" fmla="*/ 1474708 h 1951229"/>
                <a:gd name="connsiteX22" fmla="*/ 594525 w 1951220"/>
                <a:gd name="connsiteY22" fmla="*/ 1432682 h 1951229"/>
                <a:gd name="connsiteX23" fmla="*/ 540069 w 1951220"/>
                <a:gd name="connsiteY23" fmla="*/ 1434793 h 1951229"/>
                <a:gd name="connsiteX24" fmla="*/ 0 w 1951220"/>
                <a:gd name="connsiteY24" fmla="*/ 1227076 h 1951229"/>
                <a:gd name="connsiteX25" fmla="*/ 329850 w 1951220"/>
                <a:gd name="connsiteY25" fmla="*/ 1035681 h 1951229"/>
                <a:gd name="connsiteX26" fmla="*/ 382951 w 1951220"/>
                <a:gd name="connsiteY26" fmla="*/ 1029341 h 1951229"/>
                <a:gd name="connsiteX27" fmla="*/ 342950 w 1951220"/>
                <a:gd name="connsiteY27" fmla="*/ 992327 h 1951229"/>
                <a:gd name="connsiteX28" fmla="*/ 107946 w 1951220"/>
                <a:gd name="connsiteY28" fmla="*/ 463570 h 1951229"/>
                <a:gd name="connsiteX29" fmla="*/ 476517 w 1951220"/>
                <a:gd name="connsiteY29" fmla="*/ 561471 h 1951229"/>
                <a:gd name="connsiteX30" fmla="*/ 518543 w 1951220"/>
                <a:gd name="connsiteY30" fmla="*/ 594532 h 1951229"/>
                <a:gd name="connsiteX31" fmla="*/ 516431 w 1951220"/>
                <a:gd name="connsiteY31" fmla="*/ 540073 h 1951229"/>
                <a:gd name="connsiteX32" fmla="*/ 682289 w 1951220"/>
                <a:gd name="connsiteY32" fmla="*/ 10972 h 1951229"/>
                <a:gd name="connsiteX33" fmla="*/ 724152 w 1951220"/>
                <a:gd name="connsiteY33" fmla="*/ 0 h 1951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951220" h="1951229">
                  <a:moveTo>
                    <a:pt x="724152" y="0"/>
                  </a:moveTo>
                  <a:cubicBezTo>
                    <a:pt x="810193" y="0"/>
                    <a:pt x="884016" y="136012"/>
                    <a:pt x="915550" y="329852"/>
                  </a:cubicBezTo>
                  <a:lnTo>
                    <a:pt x="921889" y="382948"/>
                  </a:lnTo>
                  <a:lnTo>
                    <a:pt x="958899" y="342952"/>
                  </a:lnTo>
                  <a:cubicBezTo>
                    <a:pt x="1169808" y="132043"/>
                    <a:pt x="1406543" y="26828"/>
                    <a:pt x="1487662" y="107946"/>
                  </a:cubicBezTo>
                  <a:cubicBezTo>
                    <a:pt x="1548501" y="168785"/>
                    <a:pt x="1504527" y="317159"/>
                    <a:pt x="1389760" y="476521"/>
                  </a:cubicBezTo>
                  <a:lnTo>
                    <a:pt x="1356266" y="519097"/>
                  </a:lnTo>
                  <a:lnTo>
                    <a:pt x="1411152" y="516438"/>
                  </a:lnTo>
                  <a:cubicBezTo>
                    <a:pt x="1709424" y="516438"/>
                    <a:pt x="1951221" y="609437"/>
                    <a:pt x="1951220" y="724156"/>
                  </a:cubicBezTo>
                  <a:cubicBezTo>
                    <a:pt x="1951221" y="810195"/>
                    <a:pt x="1815210" y="884017"/>
                    <a:pt x="1621371" y="915550"/>
                  </a:cubicBezTo>
                  <a:lnTo>
                    <a:pt x="1568270" y="921890"/>
                  </a:lnTo>
                  <a:lnTo>
                    <a:pt x="1608270" y="958904"/>
                  </a:lnTo>
                  <a:cubicBezTo>
                    <a:pt x="1819176" y="1169811"/>
                    <a:pt x="1924392" y="1406544"/>
                    <a:pt x="1843274" y="1487662"/>
                  </a:cubicBezTo>
                  <a:cubicBezTo>
                    <a:pt x="1782436" y="1548500"/>
                    <a:pt x="1634064" y="1504525"/>
                    <a:pt x="1474704" y="1389760"/>
                  </a:cubicBezTo>
                  <a:lnTo>
                    <a:pt x="1432682" y="1356702"/>
                  </a:lnTo>
                  <a:lnTo>
                    <a:pt x="1434793" y="1411156"/>
                  </a:lnTo>
                  <a:cubicBezTo>
                    <a:pt x="1434793" y="1709430"/>
                    <a:pt x="1341793" y="1951229"/>
                    <a:pt x="1227072" y="1951229"/>
                  </a:cubicBezTo>
                  <a:cubicBezTo>
                    <a:pt x="1141031" y="1951229"/>
                    <a:pt x="1067208" y="1815217"/>
                    <a:pt x="1035675" y="1621376"/>
                  </a:cubicBezTo>
                  <a:lnTo>
                    <a:pt x="1029336" y="1568281"/>
                  </a:lnTo>
                  <a:lnTo>
                    <a:pt x="992326" y="1608277"/>
                  </a:lnTo>
                  <a:cubicBezTo>
                    <a:pt x="781416" y="1819186"/>
                    <a:pt x="544681" y="1924401"/>
                    <a:pt x="463562" y="1843283"/>
                  </a:cubicBezTo>
                  <a:cubicBezTo>
                    <a:pt x="402723" y="1782444"/>
                    <a:pt x="446697" y="1634070"/>
                    <a:pt x="561464" y="1474708"/>
                  </a:cubicBezTo>
                  <a:lnTo>
                    <a:pt x="594525" y="1432682"/>
                  </a:lnTo>
                  <a:lnTo>
                    <a:pt x="540069" y="1434793"/>
                  </a:lnTo>
                  <a:cubicBezTo>
                    <a:pt x="241797" y="1434793"/>
                    <a:pt x="0" y="1341794"/>
                    <a:pt x="0" y="1227076"/>
                  </a:cubicBezTo>
                  <a:cubicBezTo>
                    <a:pt x="0" y="1141036"/>
                    <a:pt x="136011" y="1067214"/>
                    <a:pt x="329850" y="1035681"/>
                  </a:cubicBezTo>
                  <a:lnTo>
                    <a:pt x="382951" y="1029341"/>
                  </a:lnTo>
                  <a:lnTo>
                    <a:pt x="342950" y="992327"/>
                  </a:lnTo>
                  <a:cubicBezTo>
                    <a:pt x="132044" y="781420"/>
                    <a:pt x="26828" y="544687"/>
                    <a:pt x="107946" y="463570"/>
                  </a:cubicBezTo>
                  <a:cubicBezTo>
                    <a:pt x="168785" y="402731"/>
                    <a:pt x="317156" y="446705"/>
                    <a:pt x="476517" y="561471"/>
                  </a:cubicBezTo>
                  <a:lnTo>
                    <a:pt x="518543" y="594532"/>
                  </a:lnTo>
                  <a:lnTo>
                    <a:pt x="516431" y="540073"/>
                  </a:lnTo>
                  <a:cubicBezTo>
                    <a:pt x="516431" y="279083"/>
                    <a:pt x="587634" y="61332"/>
                    <a:pt x="682289" y="10972"/>
                  </a:cubicBezTo>
                  <a:cubicBezTo>
                    <a:pt x="695812" y="3778"/>
                    <a:pt x="709812" y="0"/>
                    <a:pt x="724152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18" name="フリーフォーム: 図形 317">
              <a:extLst>
                <a:ext uri="{FF2B5EF4-FFF2-40B4-BE49-F238E27FC236}">
                  <a16:creationId xmlns:a16="http://schemas.microsoft.com/office/drawing/2014/main" id="{BE0EF651-BDF6-6D8A-C962-090E6B6F43F7}"/>
                </a:ext>
              </a:extLst>
            </p:cNvPr>
            <p:cNvSpPr/>
            <p:nvPr/>
          </p:nvSpPr>
          <p:spPr bwMode="auto">
            <a:xfrm>
              <a:off x="6718776" y="6438900"/>
              <a:ext cx="254000" cy="254001"/>
            </a:xfrm>
            <a:custGeom>
              <a:avLst/>
              <a:gdLst>
                <a:gd name="connsiteX0" fmla="*/ 724152 w 1951220"/>
                <a:gd name="connsiteY0" fmla="*/ 0 h 1951229"/>
                <a:gd name="connsiteX1" fmla="*/ 915550 w 1951220"/>
                <a:gd name="connsiteY1" fmla="*/ 329852 h 1951229"/>
                <a:gd name="connsiteX2" fmla="*/ 921889 w 1951220"/>
                <a:gd name="connsiteY2" fmla="*/ 382948 h 1951229"/>
                <a:gd name="connsiteX3" fmla="*/ 958899 w 1951220"/>
                <a:gd name="connsiteY3" fmla="*/ 342952 h 1951229"/>
                <a:gd name="connsiteX4" fmla="*/ 1487662 w 1951220"/>
                <a:gd name="connsiteY4" fmla="*/ 107946 h 1951229"/>
                <a:gd name="connsiteX5" fmla="*/ 1389760 w 1951220"/>
                <a:gd name="connsiteY5" fmla="*/ 476521 h 1951229"/>
                <a:gd name="connsiteX6" fmla="*/ 1356266 w 1951220"/>
                <a:gd name="connsiteY6" fmla="*/ 519097 h 1951229"/>
                <a:gd name="connsiteX7" fmla="*/ 1411152 w 1951220"/>
                <a:gd name="connsiteY7" fmla="*/ 516438 h 1951229"/>
                <a:gd name="connsiteX8" fmla="*/ 1951220 w 1951220"/>
                <a:gd name="connsiteY8" fmla="*/ 724156 h 1951229"/>
                <a:gd name="connsiteX9" fmla="*/ 1621371 w 1951220"/>
                <a:gd name="connsiteY9" fmla="*/ 915550 h 1951229"/>
                <a:gd name="connsiteX10" fmla="*/ 1568270 w 1951220"/>
                <a:gd name="connsiteY10" fmla="*/ 921890 h 1951229"/>
                <a:gd name="connsiteX11" fmla="*/ 1608270 w 1951220"/>
                <a:gd name="connsiteY11" fmla="*/ 958904 h 1951229"/>
                <a:gd name="connsiteX12" fmla="*/ 1843274 w 1951220"/>
                <a:gd name="connsiteY12" fmla="*/ 1487662 h 1951229"/>
                <a:gd name="connsiteX13" fmla="*/ 1474704 w 1951220"/>
                <a:gd name="connsiteY13" fmla="*/ 1389760 h 1951229"/>
                <a:gd name="connsiteX14" fmla="*/ 1432682 w 1951220"/>
                <a:gd name="connsiteY14" fmla="*/ 1356702 h 1951229"/>
                <a:gd name="connsiteX15" fmla="*/ 1434793 w 1951220"/>
                <a:gd name="connsiteY15" fmla="*/ 1411156 h 1951229"/>
                <a:gd name="connsiteX16" fmla="*/ 1227072 w 1951220"/>
                <a:gd name="connsiteY16" fmla="*/ 1951229 h 1951229"/>
                <a:gd name="connsiteX17" fmla="*/ 1035675 w 1951220"/>
                <a:gd name="connsiteY17" fmla="*/ 1621376 h 1951229"/>
                <a:gd name="connsiteX18" fmla="*/ 1029336 w 1951220"/>
                <a:gd name="connsiteY18" fmla="*/ 1568281 h 1951229"/>
                <a:gd name="connsiteX19" fmla="*/ 992326 w 1951220"/>
                <a:gd name="connsiteY19" fmla="*/ 1608277 h 1951229"/>
                <a:gd name="connsiteX20" fmla="*/ 463562 w 1951220"/>
                <a:gd name="connsiteY20" fmla="*/ 1843283 h 1951229"/>
                <a:gd name="connsiteX21" fmla="*/ 561464 w 1951220"/>
                <a:gd name="connsiteY21" fmla="*/ 1474708 h 1951229"/>
                <a:gd name="connsiteX22" fmla="*/ 594525 w 1951220"/>
                <a:gd name="connsiteY22" fmla="*/ 1432682 h 1951229"/>
                <a:gd name="connsiteX23" fmla="*/ 540069 w 1951220"/>
                <a:gd name="connsiteY23" fmla="*/ 1434793 h 1951229"/>
                <a:gd name="connsiteX24" fmla="*/ 0 w 1951220"/>
                <a:gd name="connsiteY24" fmla="*/ 1227076 h 1951229"/>
                <a:gd name="connsiteX25" fmla="*/ 329850 w 1951220"/>
                <a:gd name="connsiteY25" fmla="*/ 1035681 h 1951229"/>
                <a:gd name="connsiteX26" fmla="*/ 382951 w 1951220"/>
                <a:gd name="connsiteY26" fmla="*/ 1029341 h 1951229"/>
                <a:gd name="connsiteX27" fmla="*/ 342950 w 1951220"/>
                <a:gd name="connsiteY27" fmla="*/ 992327 h 1951229"/>
                <a:gd name="connsiteX28" fmla="*/ 107946 w 1951220"/>
                <a:gd name="connsiteY28" fmla="*/ 463570 h 1951229"/>
                <a:gd name="connsiteX29" fmla="*/ 476517 w 1951220"/>
                <a:gd name="connsiteY29" fmla="*/ 561471 h 1951229"/>
                <a:gd name="connsiteX30" fmla="*/ 518543 w 1951220"/>
                <a:gd name="connsiteY30" fmla="*/ 594532 h 1951229"/>
                <a:gd name="connsiteX31" fmla="*/ 516431 w 1951220"/>
                <a:gd name="connsiteY31" fmla="*/ 540073 h 1951229"/>
                <a:gd name="connsiteX32" fmla="*/ 682289 w 1951220"/>
                <a:gd name="connsiteY32" fmla="*/ 10972 h 1951229"/>
                <a:gd name="connsiteX33" fmla="*/ 724152 w 1951220"/>
                <a:gd name="connsiteY33" fmla="*/ 0 h 1951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951220" h="1951229">
                  <a:moveTo>
                    <a:pt x="724152" y="0"/>
                  </a:moveTo>
                  <a:cubicBezTo>
                    <a:pt x="810193" y="0"/>
                    <a:pt x="884016" y="136012"/>
                    <a:pt x="915550" y="329852"/>
                  </a:cubicBezTo>
                  <a:lnTo>
                    <a:pt x="921889" y="382948"/>
                  </a:lnTo>
                  <a:lnTo>
                    <a:pt x="958899" y="342952"/>
                  </a:lnTo>
                  <a:cubicBezTo>
                    <a:pt x="1169808" y="132043"/>
                    <a:pt x="1406543" y="26828"/>
                    <a:pt x="1487662" y="107946"/>
                  </a:cubicBezTo>
                  <a:cubicBezTo>
                    <a:pt x="1548501" y="168785"/>
                    <a:pt x="1504527" y="317159"/>
                    <a:pt x="1389760" y="476521"/>
                  </a:cubicBezTo>
                  <a:lnTo>
                    <a:pt x="1356266" y="519097"/>
                  </a:lnTo>
                  <a:lnTo>
                    <a:pt x="1411152" y="516438"/>
                  </a:lnTo>
                  <a:cubicBezTo>
                    <a:pt x="1709424" y="516438"/>
                    <a:pt x="1951221" y="609437"/>
                    <a:pt x="1951220" y="724156"/>
                  </a:cubicBezTo>
                  <a:cubicBezTo>
                    <a:pt x="1951221" y="810195"/>
                    <a:pt x="1815210" y="884017"/>
                    <a:pt x="1621371" y="915550"/>
                  </a:cubicBezTo>
                  <a:lnTo>
                    <a:pt x="1568270" y="921890"/>
                  </a:lnTo>
                  <a:lnTo>
                    <a:pt x="1608270" y="958904"/>
                  </a:lnTo>
                  <a:cubicBezTo>
                    <a:pt x="1819176" y="1169811"/>
                    <a:pt x="1924392" y="1406544"/>
                    <a:pt x="1843274" y="1487662"/>
                  </a:cubicBezTo>
                  <a:cubicBezTo>
                    <a:pt x="1782436" y="1548500"/>
                    <a:pt x="1634064" y="1504525"/>
                    <a:pt x="1474704" y="1389760"/>
                  </a:cubicBezTo>
                  <a:lnTo>
                    <a:pt x="1432682" y="1356702"/>
                  </a:lnTo>
                  <a:lnTo>
                    <a:pt x="1434793" y="1411156"/>
                  </a:lnTo>
                  <a:cubicBezTo>
                    <a:pt x="1434793" y="1709430"/>
                    <a:pt x="1341793" y="1951229"/>
                    <a:pt x="1227072" y="1951229"/>
                  </a:cubicBezTo>
                  <a:cubicBezTo>
                    <a:pt x="1141031" y="1951229"/>
                    <a:pt x="1067208" y="1815217"/>
                    <a:pt x="1035675" y="1621376"/>
                  </a:cubicBezTo>
                  <a:lnTo>
                    <a:pt x="1029336" y="1568281"/>
                  </a:lnTo>
                  <a:lnTo>
                    <a:pt x="992326" y="1608277"/>
                  </a:lnTo>
                  <a:cubicBezTo>
                    <a:pt x="781416" y="1819186"/>
                    <a:pt x="544681" y="1924401"/>
                    <a:pt x="463562" y="1843283"/>
                  </a:cubicBezTo>
                  <a:cubicBezTo>
                    <a:pt x="402723" y="1782444"/>
                    <a:pt x="446697" y="1634070"/>
                    <a:pt x="561464" y="1474708"/>
                  </a:cubicBezTo>
                  <a:lnTo>
                    <a:pt x="594525" y="1432682"/>
                  </a:lnTo>
                  <a:lnTo>
                    <a:pt x="540069" y="1434793"/>
                  </a:lnTo>
                  <a:cubicBezTo>
                    <a:pt x="241797" y="1434793"/>
                    <a:pt x="0" y="1341794"/>
                    <a:pt x="0" y="1227076"/>
                  </a:cubicBezTo>
                  <a:cubicBezTo>
                    <a:pt x="0" y="1141036"/>
                    <a:pt x="136011" y="1067214"/>
                    <a:pt x="329850" y="1035681"/>
                  </a:cubicBezTo>
                  <a:lnTo>
                    <a:pt x="382951" y="1029341"/>
                  </a:lnTo>
                  <a:lnTo>
                    <a:pt x="342950" y="992327"/>
                  </a:lnTo>
                  <a:cubicBezTo>
                    <a:pt x="132044" y="781420"/>
                    <a:pt x="26828" y="544687"/>
                    <a:pt x="107946" y="463570"/>
                  </a:cubicBezTo>
                  <a:cubicBezTo>
                    <a:pt x="168785" y="402731"/>
                    <a:pt x="317156" y="446705"/>
                    <a:pt x="476517" y="561471"/>
                  </a:cubicBezTo>
                  <a:lnTo>
                    <a:pt x="518543" y="594532"/>
                  </a:lnTo>
                  <a:lnTo>
                    <a:pt x="516431" y="540073"/>
                  </a:lnTo>
                  <a:cubicBezTo>
                    <a:pt x="516431" y="279083"/>
                    <a:pt x="587634" y="61332"/>
                    <a:pt x="682289" y="10972"/>
                  </a:cubicBezTo>
                  <a:cubicBezTo>
                    <a:pt x="695812" y="3778"/>
                    <a:pt x="709812" y="0"/>
                    <a:pt x="724152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19" name="フリーフォーム: 図形 318">
              <a:extLst>
                <a:ext uri="{FF2B5EF4-FFF2-40B4-BE49-F238E27FC236}">
                  <a16:creationId xmlns:a16="http://schemas.microsoft.com/office/drawing/2014/main" id="{68498C49-1782-5FF9-A270-1D6EDE771668}"/>
                </a:ext>
              </a:extLst>
            </p:cNvPr>
            <p:cNvSpPr/>
            <p:nvPr/>
          </p:nvSpPr>
          <p:spPr bwMode="auto">
            <a:xfrm>
              <a:off x="7066380" y="6438900"/>
              <a:ext cx="254000" cy="254001"/>
            </a:xfrm>
            <a:custGeom>
              <a:avLst/>
              <a:gdLst>
                <a:gd name="connsiteX0" fmla="*/ 724152 w 1951220"/>
                <a:gd name="connsiteY0" fmla="*/ 0 h 1951229"/>
                <a:gd name="connsiteX1" fmla="*/ 915550 w 1951220"/>
                <a:gd name="connsiteY1" fmla="*/ 329852 h 1951229"/>
                <a:gd name="connsiteX2" fmla="*/ 921889 w 1951220"/>
                <a:gd name="connsiteY2" fmla="*/ 382948 h 1951229"/>
                <a:gd name="connsiteX3" fmla="*/ 958899 w 1951220"/>
                <a:gd name="connsiteY3" fmla="*/ 342952 h 1951229"/>
                <a:gd name="connsiteX4" fmla="*/ 1487662 w 1951220"/>
                <a:gd name="connsiteY4" fmla="*/ 107946 h 1951229"/>
                <a:gd name="connsiteX5" fmla="*/ 1389760 w 1951220"/>
                <a:gd name="connsiteY5" fmla="*/ 476521 h 1951229"/>
                <a:gd name="connsiteX6" fmla="*/ 1356266 w 1951220"/>
                <a:gd name="connsiteY6" fmla="*/ 519097 h 1951229"/>
                <a:gd name="connsiteX7" fmla="*/ 1411152 w 1951220"/>
                <a:gd name="connsiteY7" fmla="*/ 516438 h 1951229"/>
                <a:gd name="connsiteX8" fmla="*/ 1951220 w 1951220"/>
                <a:gd name="connsiteY8" fmla="*/ 724156 h 1951229"/>
                <a:gd name="connsiteX9" fmla="*/ 1621371 w 1951220"/>
                <a:gd name="connsiteY9" fmla="*/ 915550 h 1951229"/>
                <a:gd name="connsiteX10" fmla="*/ 1568270 w 1951220"/>
                <a:gd name="connsiteY10" fmla="*/ 921890 h 1951229"/>
                <a:gd name="connsiteX11" fmla="*/ 1608270 w 1951220"/>
                <a:gd name="connsiteY11" fmla="*/ 958904 h 1951229"/>
                <a:gd name="connsiteX12" fmla="*/ 1843274 w 1951220"/>
                <a:gd name="connsiteY12" fmla="*/ 1487662 h 1951229"/>
                <a:gd name="connsiteX13" fmla="*/ 1474704 w 1951220"/>
                <a:gd name="connsiteY13" fmla="*/ 1389760 h 1951229"/>
                <a:gd name="connsiteX14" fmla="*/ 1432682 w 1951220"/>
                <a:gd name="connsiteY14" fmla="*/ 1356702 h 1951229"/>
                <a:gd name="connsiteX15" fmla="*/ 1434793 w 1951220"/>
                <a:gd name="connsiteY15" fmla="*/ 1411156 h 1951229"/>
                <a:gd name="connsiteX16" fmla="*/ 1227072 w 1951220"/>
                <a:gd name="connsiteY16" fmla="*/ 1951229 h 1951229"/>
                <a:gd name="connsiteX17" fmla="*/ 1035675 w 1951220"/>
                <a:gd name="connsiteY17" fmla="*/ 1621376 h 1951229"/>
                <a:gd name="connsiteX18" fmla="*/ 1029336 w 1951220"/>
                <a:gd name="connsiteY18" fmla="*/ 1568281 h 1951229"/>
                <a:gd name="connsiteX19" fmla="*/ 992326 w 1951220"/>
                <a:gd name="connsiteY19" fmla="*/ 1608277 h 1951229"/>
                <a:gd name="connsiteX20" fmla="*/ 463562 w 1951220"/>
                <a:gd name="connsiteY20" fmla="*/ 1843283 h 1951229"/>
                <a:gd name="connsiteX21" fmla="*/ 561464 w 1951220"/>
                <a:gd name="connsiteY21" fmla="*/ 1474708 h 1951229"/>
                <a:gd name="connsiteX22" fmla="*/ 594525 w 1951220"/>
                <a:gd name="connsiteY22" fmla="*/ 1432682 h 1951229"/>
                <a:gd name="connsiteX23" fmla="*/ 540069 w 1951220"/>
                <a:gd name="connsiteY23" fmla="*/ 1434793 h 1951229"/>
                <a:gd name="connsiteX24" fmla="*/ 0 w 1951220"/>
                <a:gd name="connsiteY24" fmla="*/ 1227076 h 1951229"/>
                <a:gd name="connsiteX25" fmla="*/ 329850 w 1951220"/>
                <a:gd name="connsiteY25" fmla="*/ 1035681 h 1951229"/>
                <a:gd name="connsiteX26" fmla="*/ 382951 w 1951220"/>
                <a:gd name="connsiteY26" fmla="*/ 1029341 h 1951229"/>
                <a:gd name="connsiteX27" fmla="*/ 342950 w 1951220"/>
                <a:gd name="connsiteY27" fmla="*/ 992327 h 1951229"/>
                <a:gd name="connsiteX28" fmla="*/ 107946 w 1951220"/>
                <a:gd name="connsiteY28" fmla="*/ 463570 h 1951229"/>
                <a:gd name="connsiteX29" fmla="*/ 476517 w 1951220"/>
                <a:gd name="connsiteY29" fmla="*/ 561471 h 1951229"/>
                <a:gd name="connsiteX30" fmla="*/ 518543 w 1951220"/>
                <a:gd name="connsiteY30" fmla="*/ 594532 h 1951229"/>
                <a:gd name="connsiteX31" fmla="*/ 516431 w 1951220"/>
                <a:gd name="connsiteY31" fmla="*/ 540073 h 1951229"/>
                <a:gd name="connsiteX32" fmla="*/ 682289 w 1951220"/>
                <a:gd name="connsiteY32" fmla="*/ 10972 h 1951229"/>
                <a:gd name="connsiteX33" fmla="*/ 724152 w 1951220"/>
                <a:gd name="connsiteY33" fmla="*/ 0 h 1951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951220" h="1951229">
                  <a:moveTo>
                    <a:pt x="724152" y="0"/>
                  </a:moveTo>
                  <a:cubicBezTo>
                    <a:pt x="810193" y="0"/>
                    <a:pt x="884016" y="136012"/>
                    <a:pt x="915550" y="329852"/>
                  </a:cubicBezTo>
                  <a:lnTo>
                    <a:pt x="921889" y="382948"/>
                  </a:lnTo>
                  <a:lnTo>
                    <a:pt x="958899" y="342952"/>
                  </a:lnTo>
                  <a:cubicBezTo>
                    <a:pt x="1169808" y="132043"/>
                    <a:pt x="1406543" y="26828"/>
                    <a:pt x="1487662" y="107946"/>
                  </a:cubicBezTo>
                  <a:cubicBezTo>
                    <a:pt x="1548501" y="168785"/>
                    <a:pt x="1504527" y="317159"/>
                    <a:pt x="1389760" y="476521"/>
                  </a:cubicBezTo>
                  <a:lnTo>
                    <a:pt x="1356266" y="519097"/>
                  </a:lnTo>
                  <a:lnTo>
                    <a:pt x="1411152" y="516438"/>
                  </a:lnTo>
                  <a:cubicBezTo>
                    <a:pt x="1709424" y="516438"/>
                    <a:pt x="1951221" y="609437"/>
                    <a:pt x="1951220" y="724156"/>
                  </a:cubicBezTo>
                  <a:cubicBezTo>
                    <a:pt x="1951221" y="810195"/>
                    <a:pt x="1815210" y="884017"/>
                    <a:pt x="1621371" y="915550"/>
                  </a:cubicBezTo>
                  <a:lnTo>
                    <a:pt x="1568270" y="921890"/>
                  </a:lnTo>
                  <a:lnTo>
                    <a:pt x="1608270" y="958904"/>
                  </a:lnTo>
                  <a:cubicBezTo>
                    <a:pt x="1819176" y="1169811"/>
                    <a:pt x="1924392" y="1406544"/>
                    <a:pt x="1843274" y="1487662"/>
                  </a:cubicBezTo>
                  <a:cubicBezTo>
                    <a:pt x="1782436" y="1548500"/>
                    <a:pt x="1634064" y="1504525"/>
                    <a:pt x="1474704" y="1389760"/>
                  </a:cubicBezTo>
                  <a:lnTo>
                    <a:pt x="1432682" y="1356702"/>
                  </a:lnTo>
                  <a:lnTo>
                    <a:pt x="1434793" y="1411156"/>
                  </a:lnTo>
                  <a:cubicBezTo>
                    <a:pt x="1434793" y="1709430"/>
                    <a:pt x="1341793" y="1951229"/>
                    <a:pt x="1227072" y="1951229"/>
                  </a:cubicBezTo>
                  <a:cubicBezTo>
                    <a:pt x="1141031" y="1951229"/>
                    <a:pt x="1067208" y="1815217"/>
                    <a:pt x="1035675" y="1621376"/>
                  </a:cubicBezTo>
                  <a:lnTo>
                    <a:pt x="1029336" y="1568281"/>
                  </a:lnTo>
                  <a:lnTo>
                    <a:pt x="992326" y="1608277"/>
                  </a:lnTo>
                  <a:cubicBezTo>
                    <a:pt x="781416" y="1819186"/>
                    <a:pt x="544681" y="1924401"/>
                    <a:pt x="463562" y="1843283"/>
                  </a:cubicBezTo>
                  <a:cubicBezTo>
                    <a:pt x="402723" y="1782444"/>
                    <a:pt x="446697" y="1634070"/>
                    <a:pt x="561464" y="1474708"/>
                  </a:cubicBezTo>
                  <a:lnTo>
                    <a:pt x="594525" y="1432682"/>
                  </a:lnTo>
                  <a:lnTo>
                    <a:pt x="540069" y="1434793"/>
                  </a:lnTo>
                  <a:cubicBezTo>
                    <a:pt x="241797" y="1434793"/>
                    <a:pt x="0" y="1341794"/>
                    <a:pt x="0" y="1227076"/>
                  </a:cubicBezTo>
                  <a:cubicBezTo>
                    <a:pt x="0" y="1141036"/>
                    <a:pt x="136011" y="1067214"/>
                    <a:pt x="329850" y="1035681"/>
                  </a:cubicBezTo>
                  <a:lnTo>
                    <a:pt x="382951" y="1029341"/>
                  </a:lnTo>
                  <a:lnTo>
                    <a:pt x="342950" y="992327"/>
                  </a:lnTo>
                  <a:cubicBezTo>
                    <a:pt x="132044" y="781420"/>
                    <a:pt x="26828" y="544687"/>
                    <a:pt x="107946" y="463570"/>
                  </a:cubicBezTo>
                  <a:cubicBezTo>
                    <a:pt x="168785" y="402731"/>
                    <a:pt x="317156" y="446705"/>
                    <a:pt x="476517" y="561471"/>
                  </a:cubicBezTo>
                  <a:lnTo>
                    <a:pt x="518543" y="594532"/>
                  </a:lnTo>
                  <a:lnTo>
                    <a:pt x="516431" y="540073"/>
                  </a:lnTo>
                  <a:cubicBezTo>
                    <a:pt x="516431" y="279083"/>
                    <a:pt x="587634" y="61332"/>
                    <a:pt x="682289" y="10972"/>
                  </a:cubicBezTo>
                  <a:cubicBezTo>
                    <a:pt x="695812" y="3778"/>
                    <a:pt x="709812" y="0"/>
                    <a:pt x="724152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20" name="フリーフォーム: 図形 319">
              <a:extLst>
                <a:ext uri="{FF2B5EF4-FFF2-40B4-BE49-F238E27FC236}">
                  <a16:creationId xmlns:a16="http://schemas.microsoft.com/office/drawing/2014/main" id="{20CD3766-18A1-5962-B1A8-437565E98873}"/>
                </a:ext>
              </a:extLst>
            </p:cNvPr>
            <p:cNvSpPr/>
            <p:nvPr/>
          </p:nvSpPr>
          <p:spPr bwMode="auto">
            <a:xfrm>
              <a:off x="7413984" y="6438900"/>
              <a:ext cx="254000" cy="254001"/>
            </a:xfrm>
            <a:custGeom>
              <a:avLst/>
              <a:gdLst>
                <a:gd name="connsiteX0" fmla="*/ 724152 w 1951220"/>
                <a:gd name="connsiteY0" fmla="*/ 0 h 1951229"/>
                <a:gd name="connsiteX1" fmla="*/ 915550 w 1951220"/>
                <a:gd name="connsiteY1" fmla="*/ 329852 h 1951229"/>
                <a:gd name="connsiteX2" fmla="*/ 921889 w 1951220"/>
                <a:gd name="connsiteY2" fmla="*/ 382948 h 1951229"/>
                <a:gd name="connsiteX3" fmla="*/ 958899 w 1951220"/>
                <a:gd name="connsiteY3" fmla="*/ 342952 h 1951229"/>
                <a:gd name="connsiteX4" fmla="*/ 1487662 w 1951220"/>
                <a:gd name="connsiteY4" fmla="*/ 107946 h 1951229"/>
                <a:gd name="connsiteX5" fmla="*/ 1389760 w 1951220"/>
                <a:gd name="connsiteY5" fmla="*/ 476521 h 1951229"/>
                <a:gd name="connsiteX6" fmla="*/ 1356266 w 1951220"/>
                <a:gd name="connsiteY6" fmla="*/ 519097 h 1951229"/>
                <a:gd name="connsiteX7" fmla="*/ 1411152 w 1951220"/>
                <a:gd name="connsiteY7" fmla="*/ 516438 h 1951229"/>
                <a:gd name="connsiteX8" fmla="*/ 1951220 w 1951220"/>
                <a:gd name="connsiteY8" fmla="*/ 724156 h 1951229"/>
                <a:gd name="connsiteX9" fmla="*/ 1621371 w 1951220"/>
                <a:gd name="connsiteY9" fmla="*/ 915550 h 1951229"/>
                <a:gd name="connsiteX10" fmla="*/ 1568270 w 1951220"/>
                <a:gd name="connsiteY10" fmla="*/ 921890 h 1951229"/>
                <a:gd name="connsiteX11" fmla="*/ 1608270 w 1951220"/>
                <a:gd name="connsiteY11" fmla="*/ 958904 h 1951229"/>
                <a:gd name="connsiteX12" fmla="*/ 1843274 w 1951220"/>
                <a:gd name="connsiteY12" fmla="*/ 1487662 h 1951229"/>
                <a:gd name="connsiteX13" fmla="*/ 1474704 w 1951220"/>
                <a:gd name="connsiteY13" fmla="*/ 1389760 h 1951229"/>
                <a:gd name="connsiteX14" fmla="*/ 1432682 w 1951220"/>
                <a:gd name="connsiteY14" fmla="*/ 1356702 h 1951229"/>
                <a:gd name="connsiteX15" fmla="*/ 1434793 w 1951220"/>
                <a:gd name="connsiteY15" fmla="*/ 1411156 h 1951229"/>
                <a:gd name="connsiteX16" fmla="*/ 1227072 w 1951220"/>
                <a:gd name="connsiteY16" fmla="*/ 1951229 h 1951229"/>
                <a:gd name="connsiteX17" fmla="*/ 1035675 w 1951220"/>
                <a:gd name="connsiteY17" fmla="*/ 1621376 h 1951229"/>
                <a:gd name="connsiteX18" fmla="*/ 1029336 w 1951220"/>
                <a:gd name="connsiteY18" fmla="*/ 1568281 h 1951229"/>
                <a:gd name="connsiteX19" fmla="*/ 992326 w 1951220"/>
                <a:gd name="connsiteY19" fmla="*/ 1608277 h 1951229"/>
                <a:gd name="connsiteX20" fmla="*/ 463562 w 1951220"/>
                <a:gd name="connsiteY20" fmla="*/ 1843283 h 1951229"/>
                <a:gd name="connsiteX21" fmla="*/ 561464 w 1951220"/>
                <a:gd name="connsiteY21" fmla="*/ 1474708 h 1951229"/>
                <a:gd name="connsiteX22" fmla="*/ 594525 w 1951220"/>
                <a:gd name="connsiteY22" fmla="*/ 1432682 h 1951229"/>
                <a:gd name="connsiteX23" fmla="*/ 540069 w 1951220"/>
                <a:gd name="connsiteY23" fmla="*/ 1434793 h 1951229"/>
                <a:gd name="connsiteX24" fmla="*/ 0 w 1951220"/>
                <a:gd name="connsiteY24" fmla="*/ 1227076 h 1951229"/>
                <a:gd name="connsiteX25" fmla="*/ 329850 w 1951220"/>
                <a:gd name="connsiteY25" fmla="*/ 1035681 h 1951229"/>
                <a:gd name="connsiteX26" fmla="*/ 382951 w 1951220"/>
                <a:gd name="connsiteY26" fmla="*/ 1029341 h 1951229"/>
                <a:gd name="connsiteX27" fmla="*/ 342950 w 1951220"/>
                <a:gd name="connsiteY27" fmla="*/ 992327 h 1951229"/>
                <a:gd name="connsiteX28" fmla="*/ 107946 w 1951220"/>
                <a:gd name="connsiteY28" fmla="*/ 463570 h 1951229"/>
                <a:gd name="connsiteX29" fmla="*/ 476517 w 1951220"/>
                <a:gd name="connsiteY29" fmla="*/ 561471 h 1951229"/>
                <a:gd name="connsiteX30" fmla="*/ 518543 w 1951220"/>
                <a:gd name="connsiteY30" fmla="*/ 594532 h 1951229"/>
                <a:gd name="connsiteX31" fmla="*/ 516431 w 1951220"/>
                <a:gd name="connsiteY31" fmla="*/ 540073 h 1951229"/>
                <a:gd name="connsiteX32" fmla="*/ 682289 w 1951220"/>
                <a:gd name="connsiteY32" fmla="*/ 10972 h 1951229"/>
                <a:gd name="connsiteX33" fmla="*/ 724152 w 1951220"/>
                <a:gd name="connsiteY33" fmla="*/ 0 h 1951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951220" h="1951229">
                  <a:moveTo>
                    <a:pt x="724152" y="0"/>
                  </a:moveTo>
                  <a:cubicBezTo>
                    <a:pt x="810193" y="0"/>
                    <a:pt x="884016" y="136012"/>
                    <a:pt x="915550" y="329852"/>
                  </a:cubicBezTo>
                  <a:lnTo>
                    <a:pt x="921889" y="382948"/>
                  </a:lnTo>
                  <a:lnTo>
                    <a:pt x="958899" y="342952"/>
                  </a:lnTo>
                  <a:cubicBezTo>
                    <a:pt x="1169808" y="132043"/>
                    <a:pt x="1406543" y="26828"/>
                    <a:pt x="1487662" y="107946"/>
                  </a:cubicBezTo>
                  <a:cubicBezTo>
                    <a:pt x="1548501" y="168785"/>
                    <a:pt x="1504527" y="317159"/>
                    <a:pt x="1389760" y="476521"/>
                  </a:cubicBezTo>
                  <a:lnTo>
                    <a:pt x="1356266" y="519097"/>
                  </a:lnTo>
                  <a:lnTo>
                    <a:pt x="1411152" y="516438"/>
                  </a:lnTo>
                  <a:cubicBezTo>
                    <a:pt x="1709424" y="516438"/>
                    <a:pt x="1951221" y="609437"/>
                    <a:pt x="1951220" y="724156"/>
                  </a:cubicBezTo>
                  <a:cubicBezTo>
                    <a:pt x="1951221" y="810195"/>
                    <a:pt x="1815210" y="884017"/>
                    <a:pt x="1621371" y="915550"/>
                  </a:cubicBezTo>
                  <a:lnTo>
                    <a:pt x="1568270" y="921890"/>
                  </a:lnTo>
                  <a:lnTo>
                    <a:pt x="1608270" y="958904"/>
                  </a:lnTo>
                  <a:cubicBezTo>
                    <a:pt x="1819176" y="1169811"/>
                    <a:pt x="1924392" y="1406544"/>
                    <a:pt x="1843274" y="1487662"/>
                  </a:cubicBezTo>
                  <a:cubicBezTo>
                    <a:pt x="1782436" y="1548500"/>
                    <a:pt x="1634064" y="1504525"/>
                    <a:pt x="1474704" y="1389760"/>
                  </a:cubicBezTo>
                  <a:lnTo>
                    <a:pt x="1432682" y="1356702"/>
                  </a:lnTo>
                  <a:lnTo>
                    <a:pt x="1434793" y="1411156"/>
                  </a:lnTo>
                  <a:cubicBezTo>
                    <a:pt x="1434793" y="1709430"/>
                    <a:pt x="1341793" y="1951229"/>
                    <a:pt x="1227072" y="1951229"/>
                  </a:cubicBezTo>
                  <a:cubicBezTo>
                    <a:pt x="1141031" y="1951229"/>
                    <a:pt x="1067208" y="1815217"/>
                    <a:pt x="1035675" y="1621376"/>
                  </a:cubicBezTo>
                  <a:lnTo>
                    <a:pt x="1029336" y="1568281"/>
                  </a:lnTo>
                  <a:lnTo>
                    <a:pt x="992326" y="1608277"/>
                  </a:lnTo>
                  <a:cubicBezTo>
                    <a:pt x="781416" y="1819186"/>
                    <a:pt x="544681" y="1924401"/>
                    <a:pt x="463562" y="1843283"/>
                  </a:cubicBezTo>
                  <a:cubicBezTo>
                    <a:pt x="402723" y="1782444"/>
                    <a:pt x="446697" y="1634070"/>
                    <a:pt x="561464" y="1474708"/>
                  </a:cubicBezTo>
                  <a:lnTo>
                    <a:pt x="594525" y="1432682"/>
                  </a:lnTo>
                  <a:lnTo>
                    <a:pt x="540069" y="1434793"/>
                  </a:lnTo>
                  <a:cubicBezTo>
                    <a:pt x="241797" y="1434793"/>
                    <a:pt x="0" y="1341794"/>
                    <a:pt x="0" y="1227076"/>
                  </a:cubicBezTo>
                  <a:cubicBezTo>
                    <a:pt x="0" y="1141036"/>
                    <a:pt x="136011" y="1067214"/>
                    <a:pt x="329850" y="1035681"/>
                  </a:cubicBezTo>
                  <a:lnTo>
                    <a:pt x="382951" y="1029341"/>
                  </a:lnTo>
                  <a:lnTo>
                    <a:pt x="342950" y="992327"/>
                  </a:lnTo>
                  <a:cubicBezTo>
                    <a:pt x="132044" y="781420"/>
                    <a:pt x="26828" y="544687"/>
                    <a:pt x="107946" y="463570"/>
                  </a:cubicBezTo>
                  <a:cubicBezTo>
                    <a:pt x="168785" y="402731"/>
                    <a:pt x="317156" y="446705"/>
                    <a:pt x="476517" y="561471"/>
                  </a:cubicBezTo>
                  <a:lnTo>
                    <a:pt x="518543" y="594532"/>
                  </a:lnTo>
                  <a:lnTo>
                    <a:pt x="516431" y="540073"/>
                  </a:lnTo>
                  <a:cubicBezTo>
                    <a:pt x="516431" y="279083"/>
                    <a:pt x="587634" y="61332"/>
                    <a:pt x="682289" y="10972"/>
                  </a:cubicBezTo>
                  <a:cubicBezTo>
                    <a:pt x="695812" y="3778"/>
                    <a:pt x="709812" y="0"/>
                    <a:pt x="724152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21" name="フリーフォーム: 図形 320">
              <a:extLst>
                <a:ext uri="{FF2B5EF4-FFF2-40B4-BE49-F238E27FC236}">
                  <a16:creationId xmlns:a16="http://schemas.microsoft.com/office/drawing/2014/main" id="{F8F37AE7-48FD-EE86-51C3-63C92D3D749B}"/>
                </a:ext>
              </a:extLst>
            </p:cNvPr>
            <p:cNvSpPr/>
            <p:nvPr/>
          </p:nvSpPr>
          <p:spPr bwMode="auto">
            <a:xfrm>
              <a:off x="7761588" y="6438900"/>
              <a:ext cx="254000" cy="254001"/>
            </a:xfrm>
            <a:custGeom>
              <a:avLst/>
              <a:gdLst>
                <a:gd name="connsiteX0" fmla="*/ 724152 w 1951220"/>
                <a:gd name="connsiteY0" fmla="*/ 0 h 1951229"/>
                <a:gd name="connsiteX1" fmla="*/ 915550 w 1951220"/>
                <a:gd name="connsiteY1" fmla="*/ 329852 h 1951229"/>
                <a:gd name="connsiteX2" fmla="*/ 921889 w 1951220"/>
                <a:gd name="connsiteY2" fmla="*/ 382948 h 1951229"/>
                <a:gd name="connsiteX3" fmla="*/ 958899 w 1951220"/>
                <a:gd name="connsiteY3" fmla="*/ 342952 h 1951229"/>
                <a:gd name="connsiteX4" fmla="*/ 1487662 w 1951220"/>
                <a:gd name="connsiteY4" fmla="*/ 107946 h 1951229"/>
                <a:gd name="connsiteX5" fmla="*/ 1389760 w 1951220"/>
                <a:gd name="connsiteY5" fmla="*/ 476521 h 1951229"/>
                <a:gd name="connsiteX6" fmla="*/ 1356266 w 1951220"/>
                <a:gd name="connsiteY6" fmla="*/ 519097 h 1951229"/>
                <a:gd name="connsiteX7" fmla="*/ 1411152 w 1951220"/>
                <a:gd name="connsiteY7" fmla="*/ 516438 h 1951229"/>
                <a:gd name="connsiteX8" fmla="*/ 1951220 w 1951220"/>
                <a:gd name="connsiteY8" fmla="*/ 724156 h 1951229"/>
                <a:gd name="connsiteX9" fmla="*/ 1621371 w 1951220"/>
                <a:gd name="connsiteY9" fmla="*/ 915550 h 1951229"/>
                <a:gd name="connsiteX10" fmla="*/ 1568270 w 1951220"/>
                <a:gd name="connsiteY10" fmla="*/ 921890 h 1951229"/>
                <a:gd name="connsiteX11" fmla="*/ 1608270 w 1951220"/>
                <a:gd name="connsiteY11" fmla="*/ 958904 h 1951229"/>
                <a:gd name="connsiteX12" fmla="*/ 1843274 w 1951220"/>
                <a:gd name="connsiteY12" fmla="*/ 1487662 h 1951229"/>
                <a:gd name="connsiteX13" fmla="*/ 1474704 w 1951220"/>
                <a:gd name="connsiteY13" fmla="*/ 1389760 h 1951229"/>
                <a:gd name="connsiteX14" fmla="*/ 1432682 w 1951220"/>
                <a:gd name="connsiteY14" fmla="*/ 1356702 h 1951229"/>
                <a:gd name="connsiteX15" fmla="*/ 1434793 w 1951220"/>
                <a:gd name="connsiteY15" fmla="*/ 1411156 h 1951229"/>
                <a:gd name="connsiteX16" fmla="*/ 1227072 w 1951220"/>
                <a:gd name="connsiteY16" fmla="*/ 1951229 h 1951229"/>
                <a:gd name="connsiteX17" fmla="*/ 1035675 w 1951220"/>
                <a:gd name="connsiteY17" fmla="*/ 1621376 h 1951229"/>
                <a:gd name="connsiteX18" fmla="*/ 1029336 w 1951220"/>
                <a:gd name="connsiteY18" fmla="*/ 1568281 h 1951229"/>
                <a:gd name="connsiteX19" fmla="*/ 992326 w 1951220"/>
                <a:gd name="connsiteY19" fmla="*/ 1608277 h 1951229"/>
                <a:gd name="connsiteX20" fmla="*/ 463562 w 1951220"/>
                <a:gd name="connsiteY20" fmla="*/ 1843283 h 1951229"/>
                <a:gd name="connsiteX21" fmla="*/ 561464 w 1951220"/>
                <a:gd name="connsiteY21" fmla="*/ 1474708 h 1951229"/>
                <a:gd name="connsiteX22" fmla="*/ 594525 w 1951220"/>
                <a:gd name="connsiteY22" fmla="*/ 1432682 h 1951229"/>
                <a:gd name="connsiteX23" fmla="*/ 540069 w 1951220"/>
                <a:gd name="connsiteY23" fmla="*/ 1434793 h 1951229"/>
                <a:gd name="connsiteX24" fmla="*/ 0 w 1951220"/>
                <a:gd name="connsiteY24" fmla="*/ 1227076 h 1951229"/>
                <a:gd name="connsiteX25" fmla="*/ 329850 w 1951220"/>
                <a:gd name="connsiteY25" fmla="*/ 1035681 h 1951229"/>
                <a:gd name="connsiteX26" fmla="*/ 382951 w 1951220"/>
                <a:gd name="connsiteY26" fmla="*/ 1029341 h 1951229"/>
                <a:gd name="connsiteX27" fmla="*/ 342950 w 1951220"/>
                <a:gd name="connsiteY27" fmla="*/ 992327 h 1951229"/>
                <a:gd name="connsiteX28" fmla="*/ 107946 w 1951220"/>
                <a:gd name="connsiteY28" fmla="*/ 463570 h 1951229"/>
                <a:gd name="connsiteX29" fmla="*/ 476517 w 1951220"/>
                <a:gd name="connsiteY29" fmla="*/ 561471 h 1951229"/>
                <a:gd name="connsiteX30" fmla="*/ 518543 w 1951220"/>
                <a:gd name="connsiteY30" fmla="*/ 594532 h 1951229"/>
                <a:gd name="connsiteX31" fmla="*/ 516431 w 1951220"/>
                <a:gd name="connsiteY31" fmla="*/ 540073 h 1951229"/>
                <a:gd name="connsiteX32" fmla="*/ 682289 w 1951220"/>
                <a:gd name="connsiteY32" fmla="*/ 10972 h 1951229"/>
                <a:gd name="connsiteX33" fmla="*/ 724152 w 1951220"/>
                <a:gd name="connsiteY33" fmla="*/ 0 h 1951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951220" h="1951229">
                  <a:moveTo>
                    <a:pt x="724152" y="0"/>
                  </a:moveTo>
                  <a:cubicBezTo>
                    <a:pt x="810193" y="0"/>
                    <a:pt x="884016" y="136012"/>
                    <a:pt x="915550" y="329852"/>
                  </a:cubicBezTo>
                  <a:lnTo>
                    <a:pt x="921889" y="382948"/>
                  </a:lnTo>
                  <a:lnTo>
                    <a:pt x="958899" y="342952"/>
                  </a:lnTo>
                  <a:cubicBezTo>
                    <a:pt x="1169808" y="132043"/>
                    <a:pt x="1406543" y="26828"/>
                    <a:pt x="1487662" y="107946"/>
                  </a:cubicBezTo>
                  <a:cubicBezTo>
                    <a:pt x="1548501" y="168785"/>
                    <a:pt x="1504527" y="317159"/>
                    <a:pt x="1389760" y="476521"/>
                  </a:cubicBezTo>
                  <a:lnTo>
                    <a:pt x="1356266" y="519097"/>
                  </a:lnTo>
                  <a:lnTo>
                    <a:pt x="1411152" y="516438"/>
                  </a:lnTo>
                  <a:cubicBezTo>
                    <a:pt x="1709424" y="516438"/>
                    <a:pt x="1951221" y="609437"/>
                    <a:pt x="1951220" y="724156"/>
                  </a:cubicBezTo>
                  <a:cubicBezTo>
                    <a:pt x="1951221" y="810195"/>
                    <a:pt x="1815210" y="884017"/>
                    <a:pt x="1621371" y="915550"/>
                  </a:cubicBezTo>
                  <a:lnTo>
                    <a:pt x="1568270" y="921890"/>
                  </a:lnTo>
                  <a:lnTo>
                    <a:pt x="1608270" y="958904"/>
                  </a:lnTo>
                  <a:cubicBezTo>
                    <a:pt x="1819176" y="1169811"/>
                    <a:pt x="1924392" y="1406544"/>
                    <a:pt x="1843274" y="1487662"/>
                  </a:cubicBezTo>
                  <a:cubicBezTo>
                    <a:pt x="1782436" y="1548500"/>
                    <a:pt x="1634064" y="1504525"/>
                    <a:pt x="1474704" y="1389760"/>
                  </a:cubicBezTo>
                  <a:lnTo>
                    <a:pt x="1432682" y="1356702"/>
                  </a:lnTo>
                  <a:lnTo>
                    <a:pt x="1434793" y="1411156"/>
                  </a:lnTo>
                  <a:cubicBezTo>
                    <a:pt x="1434793" y="1709430"/>
                    <a:pt x="1341793" y="1951229"/>
                    <a:pt x="1227072" y="1951229"/>
                  </a:cubicBezTo>
                  <a:cubicBezTo>
                    <a:pt x="1141031" y="1951229"/>
                    <a:pt x="1067208" y="1815217"/>
                    <a:pt x="1035675" y="1621376"/>
                  </a:cubicBezTo>
                  <a:lnTo>
                    <a:pt x="1029336" y="1568281"/>
                  </a:lnTo>
                  <a:lnTo>
                    <a:pt x="992326" y="1608277"/>
                  </a:lnTo>
                  <a:cubicBezTo>
                    <a:pt x="781416" y="1819186"/>
                    <a:pt x="544681" y="1924401"/>
                    <a:pt x="463562" y="1843283"/>
                  </a:cubicBezTo>
                  <a:cubicBezTo>
                    <a:pt x="402723" y="1782444"/>
                    <a:pt x="446697" y="1634070"/>
                    <a:pt x="561464" y="1474708"/>
                  </a:cubicBezTo>
                  <a:lnTo>
                    <a:pt x="594525" y="1432682"/>
                  </a:lnTo>
                  <a:lnTo>
                    <a:pt x="540069" y="1434793"/>
                  </a:lnTo>
                  <a:cubicBezTo>
                    <a:pt x="241797" y="1434793"/>
                    <a:pt x="0" y="1341794"/>
                    <a:pt x="0" y="1227076"/>
                  </a:cubicBezTo>
                  <a:cubicBezTo>
                    <a:pt x="0" y="1141036"/>
                    <a:pt x="136011" y="1067214"/>
                    <a:pt x="329850" y="1035681"/>
                  </a:cubicBezTo>
                  <a:lnTo>
                    <a:pt x="382951" y="1029341"/>
                  </a:lnTo>
                  <a:lnTo>
                    <a:pt x="342950" y="992327"/>
                  </a:lnTo>
                  <a:cubicBezTo>
                    <a:pt x="132044" y="781420"/>
                    <a:pt x="26828" y="544687"/>
                    <a:pt x="107946" y="463570"/>
                  </a:cubicBezTo>
                  <a:cubicBezTo>
                    <a:pt x="168785" y="402731"/>
                    <a:pt x="317156" y="446705"/>
                    <a:pt x="476517" y="561471"/>
                  </a:cubicBezTo>
                  <a:lnTo>
                    <a:pt x="518543" y="594532"/>
                  </a:lnTo>
                  <a:lnTo>
                    <a:pt x="516431" y="540073"/>
                  </a:lnTo>
                  <a:cubicBezTo>
                    <a:pt x="516431" y="279083"/>
                    <a:pt x="587634" y="61332"/>
                    <a:pt x="682289" y="10972"/>
                  </a:cubicBezTo>
                  <a:cubicBezTo>
                    <a:pt x="695812" y="3778"/>
                    <a:pt x="709812" y="0"/>
                    <a:pt x="724152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22" name="フリーフォーム: 図形 321">
              <a:extLst>
                <a:ext uri="{FF2B5EF4-FFF2-40B4-BE49-F238E27FC236}">
                  <a16:creationId xmlns:a16="http://schemas.microsoft.com/office/drawing/2014/main" id="{F313AD34-709C-C7C5-9849-1A81D10567A0}"/>
                </a:ext>
              </a:extLst>
            </p:cNvPr>
            <p:cNvSpPr/>
            <p:nvPr/>
          </p:nvSpPr>
          <p:spPr bwMode="auto">
            <a:xfrm>
              <a:off x="8456796" y="6438900"/>
              <a:ext cx="254000" cy="254001"/>
            </a:xfrm>
            <a:custGeom>
              <a:avLst/>
              <a:gdLst>
                <a:gd name="connsiteX0" fmla="*/ 724152 w 1951220"/>
                <a:gd name="connsiteY0" fmla="*/ 0 h 1951229"/>
                <a:gd name="connsiteX1" fmla="*/ 915550 w 1951220"/>
                <a:gd name="connsiteY1" fmla="*/ 329852 h 1951229"/>
                <a:gd name="connsiteX2" fmla="*/ 921889 w 1951220"/>
                <a:gd name="connsiteY2" fmla="*/ 382948 h 1951229"/>
                <a:gd name="connsiteX3" fmla="*/ 958899 w 1951220"/>
                <a:gd name="connsiteY3" fmla="*/ 342952 h 1951229"/>
                <a:gd name="connsiteX4" fmla="*/ 1487662 w 1951220"/>
                <a:gd name="connsiteY4" fmla="*/ 107946 h 1951229"/>
                <a:gd name="connsiteX5" fmla="*/ 1389760 w 1951220"/>
                <a:gd name="connsiteY5" fmla="*/ 476521 h 1951229"/>
                <a:gd name="connsiteX6" fmla="*/ 1356266 w 1951220"/>
                <a:gd name="connsiteY6" fmla="*/ 519097 h 1951229"/>
                <a:gd name="connsiteX7" fmla="*/ 1411152 w 1951220"/>
                <a:gd name="connsiteY7" fmla="*/ 516438 h 1951229"/>
                <a:gd name="connsiteX8" fmla="*/ 1951220 w 1951220"/>
                <a:gd name="connsiteY8" fmla="*/ 724156 h 1951229"/>
                <a:gd name="connsiteX9" fmla="*/ 1621371 w 1951220"/>
                <a:gd name="connsiteY9" fmla="*/ 915550 h 1951229"/>
                <a:gd name="connsiteX10" fmla="*/ 1568270 w 1951220"/>
                <a:gd name="connsiteY10" fmla="*/ 921890 h 1951229"/>
                <a:gd name="connsiteX11" fmla="*/ 1608270 w 1951220"/>
                <a:gd name="connsiteY11" fmla="*/ 958904 h 1951229"/>
                <a:gd name="connsiteX12" fmla="*/ 1843274 w 1951220"/>
                <a:gd name="connsiteY12" fmla="*/ 1487662 h 1951229"/>
                <a:gd name="connsiteX13" fmla="*/ 1474704 w 1951220"/>
                <a:gd name="connsiteY13" fmla="*/ 1389760 h 1951229"/>
                <a:gd name="connsiteX14" fmla="*/ 1432682 w 1951220"/>
                <a:gd name="connsiteY14" fmla="*/ 1356702 h 1951229"/>
                <a:gd name="connsiteX15" fmla="*/ 1434793 w 1951220"/>
                <a:gd name="connsiteY15" fmla="*/ 1411156 h 1951229"/>
                <a:gd name="connsiteX16" fmla="*/ 1227072 w 1951220"/>
                <a:gd name="connsiteY16" fmla="*/ 1951229 h 1951229"/>
                <a:gd name="connsiteX17" fmla="*/ 1035675 w 1951220"/>
                <a:gd name="connsiteY17" fmla="*/ 1621376 h 1951229"/>
                <a:gd name="connsiteX18" fmla="*/ 1029336 w 1951220"/>
                <a:gd name="connsiteY18" fmla="*/ 1568281 h 1951229"/>
                <a:gd name="connsiteX19" fmla="*/ 992326 w 1951220"/>
                <a:gd name="connsiteY19" fmla="*/ 1608277 h 1951229"/>
                <a:gd name="connsiteX20" fmla="*/ 463562 w 1951220"/>
                <a:gd name="connsiteY20" fmla="*/ 1843283 h 1951229"/>
                <a:gd name="connsiteX21" fmla="*/ 561464 w 1951220"/>
                <a:gd name="connsiteY21" fmla="*/ 1474708 h 1951229"/>
                <a:gd name="connsiteX22" fmla="*/ 594525 w 1951220"/>
                <a:gd name="connsiteY22" fmla="*/ 1432682 h 1951229"/>
                <a:gd name="connsiteX23" fmla="*/ 540069 w 1951220"/>
                <a:gd name="connsiteY23" fmla="*/ 1434793 h 1951229"/>
                <a:gd name="connsiteX24" fmla="*/ 0 w 1951220"/>
                <a:gd name="connsiteY24" fmla="*/ 1227076 h 1951229"/>
                <a:gd name="connsiteX25" fmla="*/ 329850 w 1951220"/>
                <a:gd name="connsiteY25" fmla="*/ 1035681 h 1951229"/>
                <a:gd name="connsiteX26" fmla="*/ 382951 w 1951220"/>
                <a:gd name="connsiteY26" fmla="*/ 1029341 h 1951229"/>
                <a:gd name="connsiteX27" fmla="*/ 342950 w 1951220"/>
                <a:gd name="connsiteY27" fmla="*/ 992327 h 1951229"/>
                <a:gd name="connsiteX28" fmla="*/ 107946 w 1951220"/>
                <a:gd name="connsiteY28" fmla="*/ 463570 h 1951229"/>
                <a:gd name="connsiteX29" fmla="*/ 476517 w 1951220"/>
                <a:gd name="connsiteY29" fmla="*/ 561471 h 1951229"/>
                <a:gd name="connsiteX30" fmla="*/ 518543 w 1951220"/>
                <a:gd name="connsiteY30" fmla="*/ 594532 h 1951229"/>
                <a:gd name="connsiteX31" fmla="*/ 516431 w 1951220"/>
                <a:gd name="connsiteY31" fmla="*/ 540073 h 1951229"/>
                <a:gd name="connsiteX32" fmla="*/ 682289 w 1951220"/>
                <a:gd name="connsiteY32" fmla="*/ 10972 h 1951229"/>
                <a:gd name="connsiteX33" fmla="*/ 724152 w 1951220"/>
                <a:gd name="connsiteY33" fmla="*/ 0 h 1951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951220" h="1951229">
                  <a:moveTo>
                    <a:pt x="724152" y="0"/>
                  </a:moveTo>
                  <a:cubicBezTo>
                    <a:pt x="810193" y="0"/>
                    <a:pt x="884016" y="136012"/>
                    <a:pt x="915550" y="329852"/>
                  </a:cubicBezTo>
                  <a:lnTo>
                    <a:pt x="921889" y="382948"/>
                  </a:lnTo>
                  <a:lnTo>
                    <a:pt x="958899" y="342952"/>
                  </a:lnTo>
                  <a:cubicBezTo>
                    <a:pt x="1169808" y="132043"/>
                    <a:pt x="1406543" y="26828"/>
                    <a:pt x="1487662" y="107946"/>
                  </a:cubicBezTo>
                  <a:cubicBezTo>
                    <a:pt x="1548501" y="168785"/>
                    <a:pt x="1504527" y="317159"/>
                    <a:pt x="1389760" y="476521"/>
                  </a:cubicBezTo>
                  <a:lnTo>
                    <a:pt x="1356266" y="519097"/>
                  </a:lnTo>
                  <a:lnTo>
                    <a:pt x="1411152" y="516438"/>
                  </a:lnTo>
                  <a:cubicBezTo>
                    <a:pt x="1709424" y="516438"/>
                    <a:pt x="1951221" y="609437"/>
                    <a:pt x="1951220" y="724156"/>
                  </a:cubicBezTo>
                  <a:cubicBezTo>
                    <a:pt x="1951221" y="810195"/>
                    <a:pt x="1815210" y="884017"/>
                    <a:pt x="1621371" y="915550"/>
                  </a:cubicBezTo>
                  <a:lnTo>
                    <a:pt x="1568270" y="921890"/>
                  </a:lnTo>
                  <a:lnTo>
                    <a:pt x="1608270" y="958904"/>
                  </a:lnTo>
                  <a:cubicBezTo>
                    <a:pt x="1819176" y="1169811"/>
                    <a:pt x="1924392" y="1406544"/>
                    <a:pt x="1843274" y="1487662"/>
                  </a:cubicBezTo>
                  <a:cubicBezTo>
                    <a:pt x="1782436" y="1548500"/>
                    <a:pt x="1634064" y="1504525"/>
                    <a:pt x="1474704" y="1389760"/>
                  </a:cubicBezTo>
                  <a:lnTo>
                    <a:pt x="1432682" y="1356702"/>
                  </a:lnTo>
                  <a:lnTo>
                    <a:pt x="1434793" y="1411156"/>
                  </a:lnTo>
                  <a:cubicBezTo>
                    <a:pt x="1434793" y="1709430"/>
                    <a:pt x="1341793" y="1951229"/>
                    <a:pt x="1227072" y="1951229"/>
                  </a:cubicBezTo>
                  <a:cubicBezTo>
                    <a:pt x="1141031" y="1951229"/>
                    <a:pt x="1067208" y="1815217"/>
                    <a:pt x="1035675" y="1621376"/>
                  </a:cubicBezTo>
                  <a:lnTo>
                    <a:pt x="1029336" y="1568281"/>
                  </a:lnTo>
                  <a:lnTo>
                    <a:pt x="992326" y="1608277"/>
                  </a:lnTo>
                  <a:cubicBezTo>
                    <a:pt x="781416" y="1819186"/>
                    <a:pt x="544681" y="1924401"/>
                    <a:pt x="463562" y="1843283"/>
                  </a:cubicBezTo>
                  <a:cubicBezTo>
                    <a:pt x="402723" y="1782444"/>
                    <a:pt x="446697" y="1634070"/>
                    <a:pt x="561464" y="1474708"/>
                  </a:cubicBezTo>
                  <a:lnTo>
                    <a:pt x="594525" y="1432682"/>
                  </a:lnTo>
                  <a:lnTo>
                    <a:pt x="540069" y="1434793"/>
                  </a:lnTo>
                  <a:cubicBezTo>
                    <a:pt x="241797" y="1434793"/>
                    <a:pt x="0" y="1341794"/>
                    <a:pt x="0" y="1227076"/>
                  </a:cubicBezTo>
                  <a:cubicBezTo>
                    <a:pt x="0" y="1141036"/>
                    <a:pt x="136011" y="1067214"/>
                    <a:pt x="329850" y="1035681"/>
                  </a:cubicBezTo>
                  <a:lnTo>
                    <a:pt x="382951" y="1029341"/>
                  </a:lnTo>
                  <a:lnTo>
                    <a:pt x="342950" y="992327"/>
                  </a:lnTo>
                  <a:cubicBezTo>
                    <a:pt x="132044" y="781420"/>
                    <a:pt x="26828" y="544687"/>
                    <a:pt x="107946" y="463570"/>
                  </a:cubicBezTo>
                  <a:cubicBezTo>
                    <a:pt x="168785" y="402731"/>
                    <a:pt x="317156" y="446705"/>
                    <a:pt x="476517" y="561471"/>
                  </a:cubicBezTo>
                  <a:lnTo>
                    <a:pt x="518543" y="594532"/>
                  </a:lnTo>
                  <a:lnTo>
                    <a:pt x="516431" y="540073"/>
                  </a:lnTo>
                  <a:cubicBezTo>
                    <a:pt x="516431" y="279083"/>
                    <a:pt x="587634" y="61332"/>
                    <a:pt x="682289" y="10972"/>
                  </a:cubicBezTo>
                  <a:cubicBezTo>
                    <a:pt x="695812" y="3778"/>
                    <a:pt x="709812" y="0"/>
                    <a:pt x="724152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23" name="フリーフォーム: 図形 322">
              <a:extLst>
                <a:ext uri="{FF2B5EF4-FFF2-40B4-BE49-F238E27FC236}">
                  <a16:creationId xmlns:a16="http://schemas.microsoft.com/office/drawing/2014/main" id="{9EE08F36-84AD-16E9-FA12-746194821B27}"/>
                </a:ext>
              </a:extLst>
            </p:cNvPr>
            <p:cNvSpPr/>
            <p:nvPr/>
          </p:nvSpPr>
          <p:spPr bwMode="auto">
            <a:xfrm>
              <a:off x="8109192" y="6438900"/>
              <a:ext cx="254000" cy="254001"/>
            </a:xfrm>
            <a:custGeom>
              <a:avLst/>
              <a:gdLst>
                <a:gd name="connsiteX0" fmla="*/ 724152 w 1951220"/>
                <a:gd name="connsiteY0" fmla="*/ 0 h 1951229"/>
                <a:gd name="connsiteX1" fmla="*/ 915550 w 1951220"/>
                <a:gd name="connsiteY1" fmla="*/ 329852 h 1951229"/>
                <a:gd name="connsiteX2" fmla="*/ 921889 w 1951220"/>
                <a:gd name="connsiteY2" fmla="*/ 382948 h 1951229"/>
                <a:gd name="connsiteX3" fmla="*/ 958899 w 1951220"/>
                <a:gd name="connsiteY3" fmla="*/ 342952 h 1951229"/>
                <a:gd name="connsiteX4" fmla="*/ 1487662 w 1951220"/>
                <a:gd name="connsiteY4" fmla="*/ 107946 h 1951229"/>
                <a:gd name="connsiteX5" fmla="*/ 1389760 w 1951220"/>
                <a:gd name="connsiteY5" fmla="*/ 476521 h 1951229"/>
                <a:gd name="connsiteX6" fmla="*/ 1356266 w 1951220"/>
                <a:gd name="connsiteY6" fmla="*/ 519097 h 1951229"/>
                <a:gd name="connsiteX7" fmla="*/ 1411152 w 1951220"/>
                <a:gd name="connsiteY7" fmla="*/ 516438 h 1951229"/>
                <a:gd name="connsiteX8" fmla="*/ 1951220 w 1951220"/>
                <a:gd name="connsiteY8" fmla="*/ 724156 h 1951229"/>
                <a:gd name="connsiteX9" fmla="*/ 1621371 w 1951220"/>
                <a:gd name="connsiteY9" fmla="*/ 915550 h 1951229"/>
                <a:gd name="connsiteX10" fmla="*/ 1568270 w 1951220"/>
                <a:gd name="connsiteY10" fmla="*/ 921890 h 1951229"/>
                <a:gd name="connsiteX11" fmla="*/ 1608270 w 1951220"/>
                <a:gd name="connsiteY11" fmla="*/ 958904 h 1951229"/>
                <a:gd name="connsiteX12" fmla="*/ 1843274 w 1951220"/>
                <a:gd name="connsiteY12" fmla="*/ 1487662 h 1951229"/>
                <a:gd name="connsiteX13" fmla="*/ 1474704 w 1951220"/>
                <a:gd name="connsiteY13" fmla="*/ 1389760 h 1951229"/>
                <a:gd name="connsiteX14" fmla="*/ 1432682 w 1951220"/>
                <a:gd name="connsiteY14" fmla="*/ 1356702 h 1951229"/>
                <a:gd name="connsiteX15" fmla="*/ 1434793 w 1951220"/>
                <a:gd name="connsiteY15" fmla="*/ 1411156 h 1951229"/>
                <a:gd name="connsiteX16" fmla="*/ 1227072 w 1951220"/>
                <a:gd name="connsiteY16" fmla="*/ 1951229 h 1951229"/>
                <a:gd name="connsiteX17" fmla="*/ 1035675 w 1951220"/>
                <a:gd name="connsiteY17" fmla="*/ 1621376 h 1951229"/>
                <a:gd name="connsiteX18" fmla="*/ 1029336 w 1951220"/>
                <a:gd name="connsiteY18" fmla="*/ 1568281 h 1951229"/>
                <a:gd name="connsiteX19" fmla="*/ 992326 w 1951220"/>
                <a:gd name="connsiteY19" fmla="*/ 1608277 h 1951229"/>
                <a:gd name="connsiteX20" fmla="*/ 463562 w 1951220"/>
                <a:gd name="connsiteY20" fmla="*/ 1843283 h 1951229"/>
                <a:gd name="connsiteX21" fmla="*/ 561464 w 1951220"/>
                <a:gd name="connsiteY21" fmla="*/ 1474708 h 1951229"/>
                <a:gd name="connsiteX22" fmla="*/ 594525 w 1951220"/>
                <a:gd name="connsiteY22" fmla="*/ 1432682 h 1951229"/>
                <a:gd name="connsiteX23" fmla="*/ 540069 w 1951220"/>
                <a:gd name="connsiteY23" fmla="*/ 1434793 h 1951229"/>
                <a:gd name="connsiteX24" fmla="*/ 0 w 1951220"/>
                <a:gd name="connsiteY24" fmla="*/ 1227076 h 1951229"/>
                <a:gd name="connsiteX25" fmla="*/ 329850 w 1951220"/>
                <a:gd name="connsiteY25" fmla="*/ 1035681 h 1951229"/>
                <a:gd name="connsiteX26" fmla="*/ 382951 w 1951220"/>
                <a:gd name="connsiteY26" fmla="*/ 1029341 h 1951229"/>
                <a:gd name="connsiteX27" fmla="*/ 342950 w 1951220"/>
                <a:gd name="connsiteY27" fmla="*/ 992327 h 1951229"/>
                <a:gd name="connsiteX28" fmla="*/ 107946 w 1951220"/>
                <a:gd name="connsiteY28" fmla="*/ 463570 h 1951229"/>
                <a:gd name="connsiteX29" fmla="*/ 476517 w 1951220"/>
                <a:gd name="connsiteY29" fmla="*/ 561471 h 1951229"/>
                <a:gd name="connsiteX30" fmla="*/ 518543 w 1951220"/>
                <a:gd name="connsiteY30" fmla="*/ 594532 h 1951229"/>
                <a:gd name="connsiteX31" fmla="*/ 516431 w 1951220"/>
                <a:gd name="connsiteY31" fmla="*/ 540073 h 1951229"/>
                <a:gd name="connsiteX32" fmla="*/ 682289 w 1951220"/>
                <a:gd name="connsiteY32" fmla="*/ 10972 h 1951229"/>
                <a:gd name="connsiteX33" fmla="*/ 724152 w 1951220"/>
                <a:gd name="connsiteY33" fmla="*/ 0 h 1951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951220" h="1951229">
                  <a:moveTo>
                    <a:pt x="724152" y="0"/>
                  </a:moveTo>
                  <a:cubicBezTo>
                    <a:pt x="810193" y="0"/>
                    <a:pt x="884016" y="136012"/>
                    <a:pt x="915550" y="329852"/>
                  </a:cubicBezTo>
                  <a:lnTo>
                    <a:pt x="921889" y="382948"/>
                  </a:lnTo>
                  <a:lnTo>
                    <a:pt x="958899" y="342952"/>
                  </a:lnTo>
                  <a:cubicBezTo>
                    <a:pt x="1169808" y="132043"/>
                    <a:pt x="1406543" y="26828"/>
                    <a:pt x="1487662" y="107946"/>
                  </a:cubicBezTo>
                  <a:cubicBezTo>
                    <a:pt x="1548501" y="168785"/>
                    <a:pt x="1504527" y="317159"/>
                    <a:pt x="1389760" y="476521"/>
                  </a:cubicBezTo>
                  <a:lnTo>
                    <a:pt x="1356266" y="519097"/>
                  </a:lnTo>
                  <a:lnTo>
                    <a:pt x="1411152" y="516438"/>
                  </a:lnTo>
                  <a:cubicBezTo>
                    <a:pt x="1709424" y="516438"/>
                    <a:pt x="1951221" y="609437"/>
                    <a:pt x="1951220" y="724156"/>
                  </a:cubicBezTo>
                  <a:cubicBezTo>
                    <a:pt x="1951221" y="810195"/>
                    <a:pt x="1815210" y="884017"/>
                    <a:pt x="1621371" y="915550"/>
                  </a:cubicBezTo>
                  <a:lnTo>
                    <a:pt x="1568270" y="921890"/>
                  </a:lnTo>
                  <a:lnTo>
                    <a:pt x="1608270" y="958904"/>
                  </a:lnTo>
                  <a:cubicBezTo>
                    <a:pt x="1819176" y="1169811"/>
                    <a:pt x="1924392" y="1406544"/>
                    <a:pt x="1843274" y="1487662"/>
                  </a:cubicBezTo>
                  <a:cubicBezTo>
                    <a:pt x="1782436" y="1548500"/>
                    <a:pt x="1634064" y="1504525"/>
                    <a:pt x="1474704" y="1389760"/>
                  </a:cubicBezTo>
                  <a:lnTo>
                    <a:pt x="1432682" y="1356702"/>
                  </a:lnTo>
                  <a:lnTo>
                    <a:pt x="1434793" y="1411156"/>
                  </a:lnTo>
                  <a:cubicBezTo>
                    <a:pt x="1434793" y="1709430"/>
                    <a:pt x="1341793" y="1951229"/>
                    <a:pt x="1227072" y="1951229"/>
                  </a:cubicBezTo>
                  <a:cubicBezTo>
                    <a:pt x="1141031" y="1951229"/>
                    <a:pt x="1067208" y="1815217"/>
                    <a:pt x="1035675" y="1621376"/>
                  </a:cubicBezTo>
                  <a:lnTo>
                    <a:pt x="1029336" y="1568281"/>
                  </a:lnTo>
                  <a:lnTo>
                    <a:pt x="992326" y="1608277"/>
                  </a:lnTo>
                  <a:cubicBezTo>
                    <a:pt x="781416" y="1819186"/>
                    <a:pt x="544681" y="1924401"/>
                    <a:pt x="463562" y="1843283"/>
                  </a:cubicBezTo>
                  <a:cubicBezTo>
                    <a:pt x="402723" y="1782444"/>
                    <a:pt x="446697" y="1634070"/>
                    <a:pt x="561464" y="1474708"/>
                  </a:cubicBezTo>
                  <a:lnTo>
                    <a:pt x="594525" y="1432682"/>
                  </a:lnTo>
                  <a:lnTo>
                    <a:pt x="540069" y="1434793"/>
                  </a:lnTo>
                  <a:cubicBezTo>
                    <a:pt x="241797" y="1434793"/>
                    <a:pt x="0" y="1341794"/>
                    <a:pt x="0" y="1227076"/>
                  </a:cubicBezTo>
                  <a:cubicBezTo>
                    <a:pt x="0" y="1141036"/>
                    <a:pt x="136011" y="1067214"/>
                    <a:pt x="329850" y="1035681"/>
                  </a:cubicBezTo>
                  <a:lnTo>
                    <a:pt x="382951" y="1029341"/>
                  </a:lnTo>
                  <a:lnTo>
                    <a:pt x="342950" y="992327"/>
                  </a:lnTo>
                  <a:cubicBezTo>
                    <a:pt x="132044" y="781420"/>
                    <a:pt x="26828" y="544687"/>
                    <a:pt x="107946" y="463570"/>
                  </a:cubicBezTo>
                  <a:cubicBezTo>
                    <a:pt x="168785" y="402731"/>
                    <a:pt x="317156" y="446705"/>
                    <a:pt x="476517" y="561471"/>
                  </a:cubicBezTo>
                  <a:lnTo>
                    <a:pt x="518543" y="594532"/>
                  </a:lnTo>
                  <a:lnTo>
                    <a:pt x="516431" y="540073"/>
                  </a:lnTo>
                  <a:cubicBezTo>
                    <a:pt x="516431" y="279083"/>
                    <a:pt x="587634" y="61332"/>
                    <a:pt x="682289" y="10972"/>
                  </a:cubicBezTo>
                  <a:cubicBezTo>
                    <a:pt x="695812" y="3778"/>
                    <a:pt x="709812" y="0"/>
                    <a:pt x="724152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24" name="フリーフォーム: 図形 323">
              <a:extLst>
                <a:ext uri="{FF2B5EF4-FFF2-40B4-BE49-F238E27FC236}">
                  <a16:creationId xmlns:a16="http://schemas.microsoft.com/office/drawing/2014/main" id="{2350F169-5F3F-B391-57EF-9A56CF0F983F}"/>
                </a:ext>
              </a:extLst>
            </p:cNvPr>
            <p:cNvSpPr/>
            <p:nvPr/>
          </p:nvSpPr>
          <p:spPr bwMode="auto">
            <a:xfrm>
              <a:off x="8804400" y="6438900"/>
              <a:ext cx="254000" cy="254001"/>
            </a:xfrm>
            <a:custGeom>
              <a:avLst/>
              <a:gdLst>
                <a:gd name="connsiteX0" fmla="*/ 724152 w 1951220"/>
                <a:gd name="connsiteY0" fmla="*/ 0 h 1951229"/>
                <a:gd name="connsiteX1" fmla="*/ 915550 w 1951220"/>
                <a:gd name="connsiteY1" fmla="*/ 329852 h 1951229"/>
                <a:gd name="connsiteX2" fmla="*/ 921889 w 1951220"/>
                <a:gd name="connsiteY2" fmla="*/ 382948 h 1951229"/>
                <a:gd name="connsiteX3" fmla="*/ 958899 w 1951220"/>
                <a:gd name="connsiteY3" fmla="*/ 342952 h 1951229"/>
                <a:gd name="connsiteX4" fmla="*/ 1487662 w 1951220"/>
                <a:gd name="connsiteY4" fmla="*/ 107946 h 1951229"/>
                <a:gd name="connsiteX5" fmla="*/ 1389760 w 1951220"/>
                <a:gd name="connsiteY5" fmla="*/ 476521 h 1951229"/>
                <a:gd name="connsiteX6" fmla="*/ 1356266 w 1951220"/>
                <a:gd name="connsiteY6" fmla="*/ 519097 h 1951229"/>
                <a:gd name="connsiteX7" fmla="*/ 1411152 w 1951220"/>
                <a:gd name="connsiteY7" fmla="*/ 516438 h 1951229"/>
                <a:gd name="connsiteX8" fmla="*/ 1951220 w 1951220"/>
                <a:gd name="connsiteY8" fmla="*/ 724156 h 1951229"/>
                <a:gd name="connsiteX9" fmla="*/ 1621371 w 1951220"/>
                <a:gd name="connsiteY9" fmla="*/ 915550 h 1951229"/>
                <a:gd name="connsiteX10" fmla="*/ 1568270 w 1951220"/>
                <a:gd name="connsiteY10" fmla="*/ 921890 h 1951229"/>
                <a:gd name="connsiteX11" fmla="*/ 1608270 w 1951220"/>
                <a:gd name="connsiteY11" fmla="*/ 958904 h 1951229"/>
                <a:gd name="connsiteX12" fmla="*/ 1843274 w 1951220"/>
                <a:gd name="connsiteY12" fmla="*/ 1487662 h 1951229"/>
                <a:gd name="connsiteX13" fmla="*/ 1474704 w 1951220"/>
                <a:gd name="connsiteY13" fmla="*/ 1389760 h 1951229"/>
                <a:gd name="connsiteX14" fmla="*/ 1432682 w 1951220"/>
                <a:gd name="connsiteY14" fmla="*/ 1356702 h 1951229"/>
                <a:gd name="connsiteX15" fmla="*/ 1434793 w 1951220"/>
                <a:gd name="connsiteY15" fmla="*/ 1411156 h 1951229"/>
                <a:gd name="connsiteX16" fmla="*/ 1227072 w 1951220"/>
                <a:gd name="connsiteY16" fmla="*/ 1951229 h 1951229"/>
                <a:gd name="connsiteX17" fmla="*/ 1035675 w 1951220"/>
                <a:gd name="connsiteY17" fmla="*/ 1621376 h 1951229"/>
                <a:gd name="connsiteX18" fmla="*/ 1029336 w 1951220"/>
                <a:gd name="connsiteY18" fmla="*/ 1568281 h 1951229"/>
                <a:gd name="connsiteX19" fmla="*/ 992326 w 1951220"/>
                <a:gd name="connsiteY19" fmla="*/ 1608277 h 1951229"/>
                <a:gd name="connsiteX20" fmla="*/ 463562 w 1951220"/>
                <a:gd name="connsiteY20" fmla="*/ 1843283 h 1951229"/>
                <a:gd name="connsiteX21" fmla="*/ 561464 w 1951220"/>
                <a:gd name="connsiteY21" fmla="*/ 1474708 h 1951229"/>
                <a:gd name="connsiteX22" fmla="*/ 594525 w 1951220"/>
                <a:gd name="connsiteY22" fmla="*/ 1432682 h 1951229"/>
                <a:gd name="connsiteX23" fmla="*/ 540069 w 1951220"/>
                <a:gd name="connsiteY23" fmla="*/ 1434793 h 1951229"/>
                <a:gd name="connsiteX24" fmla="*/ 0 w 1951220"/>
                <a:gd name="connsiteY24" fmla="*/ 1227076 h 1951229"/>
                <a:gd name="connsiteX25" fmla="*/ 329850 w 1951220"/>
                <a:gd name="connsiteY25" fmla="*/ 1035681 h 1951229"/>
                <a:gd name="connsiteX26" fmla="*/ 382951 w 1951220"/>
                <a:gd name="connsiteY26" fmla="*/ 1029341 h 1951229"/>
                <a:gd name="connsiteX27" fmla="*/ 342950 w 1951220"/>
                <a:gd name="connsiteY27" fmla="*/ 992327 h 1951229"/>
                <a:gd name="connsiteX28" fmla="*/ 107946 w 1951220"/>
                <a:gd name="connsiteY28" fmla="*/ 463570 h 1951229"/>
                <a:gd name="connsiteX29" fmla="*/ 476517 w 1951220"/>
                <a:gd name="connsiteY29" fmla="*/ 561471 h 1951229"/>
                <a:gd name="connsiteX30" fmla="*/ 518543 w 1951220"/>
                <a:gd name="connsiteY30" fmla="*/ 594532 h 1951229"/>
                <a:gd name="connsiteX31" fmla="*/ 516431 w 1951220"/>
                <a:gd name="connsiteY31" fmla="*/ 540073 h 1951229"/>
                <a:gd name="connsiteX32" fmla="*/ 682289 w 1951220"/>
                <a:gd name="connsiteY32" fmla="*/ 10972 h 1951229"/>
                <a:gd name="connsiteX33" fmla="*/ 724152 w 1951220"/>
                <a:gd name="connsiteY33" fmla="*/ 0 h 1951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951220" h="1951229">
                  <a:moveTo>
                    <a:pt x="724152" y="0"/>
                  </a:moveTo>
                  <a:cubicBezTo>
                    <a:pt x="810193" y="0"/>
                    <a:pt x="884016" y="136012"/>
                    <a:pt x="915550" y="329852"/>
                  </a:cubicBezTo>
                  <a:lnTo>
                    <a:pt x="921889" y="382948"/>
                  </a:lnTo>
                  <a:lnTo>
                    <a:pt x="958899" y="342952"/>
                  </a:lnTo>
                  <a:cubicBezTo>
                    <a:pt x="1169808" y="132043"/>
                    <a:pt x="1406543" y="26828"/>
                    <a:pt x="1487662" y="107946"/>
                  </a:cubicBezTo>
                  <a:cubicBezTo>
                    <a:pt x="1548501" y="168785"/>
                    <a:pt x="1504527" y="317159"/>
                    <a:pt x="1389760" y="476521"/>
                  </a:cubicBezTo>
                  <a:lnTo>
                    <a:pt x="1356266" y="519097"/>
                  </a:lnTo>
                  <a:lnTo>
                    <a:pt x="1411152" y="516438"/>
                  </a:lnTo>
                  <a:cubicBezTo>
                    <a:pt x="1709424" y="516438"/>
                    <a:pt x="1951221" y="609437"/>
                    <a:pt x="1951220" y="724156"/>
                  </a:cubicBezTo>
                  <a:cubicBezTo>
                    <a:pt x="1951221" y="810195"/>
                    <a:pt x="1815210" y="884017"/>
                    <a:pt x="1621371" y="915550"/>
                  </a:cubicBezTo>
                  <a:lnTo>
                    <a:pt x="1568270" y="921890"/>
                  </a:lnTo>
                  <a:lnTo>
                    <a:pt x="1608270" y="958904"/>
                  </a:lnTo>
                  <a:cubicBezTo>
                    <a:pt x="1819176" y="1169811"/>
                    <a:pt x="1924392" y="1406544"/>
                    <a:pt x="1843274" y="1487662"/>
                  </a:cubicBezTo>
                  <a:cubicBezTo>
                    <a:pt x="1782436" y="1548500"/>
                    <a:pt x="1634064" y="1504525"/>
                    <a:pt x="1474704" y="1389760"/>
                  </a:cubicBezTo>
                  <a:lnTo>
                    <a:pt x="1432682" y="1356702"/>
                  </a:lnTo>
                  <a:lnTo>
                    <a:pt x="1434793" y="1411156"/>
                  </a:lnTo>
                  <a:cubicBezTo>
                    <a:pt x="1434793" y="1709430"/>
                    <a:pt x="1341793" y="1951229"/>
                    <a:pt x="1227072" y="1951229"/>
                  </a:cubicBezTo>
                  <a:cubicBezTo>
                    <a:pt x="1141031" y="1951229"/>
                    <a:pt x="1067208" y="1815217"/>
                    <a:pt x="1035675" y="1621376"/>
                  </a:cubicBezTo>
                  <a:lnTo>
                    <a:pt x="1029336" y="1568281"/>
                  </a:lnTo>
                  <a:lnTo>
                    <a:pt x="992326" y="1608277"/>
                  </a:lnTo>
                  <a:cubicBezTo>
                    <a:pt x="781416" y="1819186"/>
                    <a:pt x="544681" y="1924401"/>
                    <a:pt x="463562" y="1843283"/>
                  </a:cubicBezTo>
                  <a:cubicBezTo>
                    <a:pt x="402723" y="1782444"/>
                    <a:pt x="446697" y="1634070"/>
                    <a:pt x="561464" y="1474708"/>
                  </a:cubicBezTo>
                  <a:lnTo>
                    <a:pt x="594525" y="1432682"/>
                  </a:lnTo>
                  <a:lnTo>
                    <a:pt x="540069" y="1434793"/>
                  </a:lnTo>
                  <a:cubicBezTo>
                    <a:pt x="241797" y="1434793"/>
                    <a:pt x="0" y="1341794"/>
                    <a:pt x="0" y="1227076"/>
                  </a:cubicBezTo>
                  <a:cubicBezTo>
                    <a:pt x="0" y="1141036"/>
                    <a:pt x="136011" y="1067214"/>
                    <a:pt x="329850" y="1035681"/>
                  </a:cubicBezTo>
                  <a:lnTo>
                    <a:pt x="382951" y="1029341"/>
                  </a:lnTo>
                  <a:lnTo>
                    <a:pt x="342950" y="992327"/>
                  </a:lnTo>
                  <a:cubicBezTo>
                    <a:pt x="132044" y="781420"/>
                    <a:pt x="26828" y="544687"/>
                    <a:pt x="107946" y="463570"/>
                  </a:cubicBezTo>
                  <a:cubicBezTo>
                    <a:pt x="168785" y="402731"/>
                    <a:pt x="317156" y="446705"/>
                    <a:pt x="476517" y="561471"/>
                  </a:cubicBezTo>
                  <a:lnTo>
                    <a:pt x="518543" y="594532"/>
                  </a:lnTo>
                  <a:lnTo>
                    <a:pt x="516431" y="540073"/>
                  </a:lnTo>
                  <a:cubicBezTo>
                    <a:pt x="516431" y="279083"/>
                    <a:pt x="587634" y="61332"/>
                    <a:pt x="682289" y="10972"/>
                  </a:cubicBezTo>
                  <a:cubicBezTo>
                    <a:pt x="695812" y="3778"/>
                    <a:pt x="709812" y="0"/>
                    <a:pt x="724152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25" name="フリーフォーム: 図形 324">
              <a:extLst>
                <a:ext uri="{FF2B5EF4-FFF2-40B4-BE49-F238E27FC236}">
                  <a16:creationId xmlns:a16="http://schemas.microsoft.com/office/drawing/2014/main" id="{05075244-5ACA-8FE6-AE2C-73E0D71C9C84}"/>
                </a:ext>
              </a:extLst>
            </p:cNvPr>
            <p:cNvSpPr/>
            <p:nvPr/>
          </p:nvSpPr>
          <p:spPr bwMode="auto">
            <a:xfrm>
              <a:off x="9152004" y="6438900"/>
              <a:ext cx="254000" cy="254001"/>
            </a:xfrm>
            <a:custGeom>
              <a:avLst/>
              <a:gdLst>
                <a:gd name="connsiteX0" fmla="*/ 724152 w 1951220"/>
                <a:gd name="connsiteY0" fmla="*/ 0 h 1951229"/>
                <a:gd name="connsiteX1" fmla="*/ 915550 w 1951220"/>
                <a:gd name="connsiteY1" fmla="*/ 329852 h 1951229"/>
                <a:gd name="connsiteX2" fmla="*/ 921889 w 1951220"/>
                <a:gd name="connsiteY2" fmla="*/ 382948 h 1951229"/>
                <a:gd name="connsiteX3" fmla="*/ 958899 w 1951220"/>
                <a:gd name="connsiteY3" fmla="*/ 342952 h 1951229"/>
                <a:gd name="connsiteX4" fmla="*/ 1487662 w 1951220"/>
                <a:gd name="connsiteY4" fmla="*/ 107946 h 1951229"/>
                <a:gd name="connsiteX5" fmla="*/ 1389760 w 1951220"/>
                <a:gd name="connsiteY5" fmla="*/ 476521 h 1951229"/>
                <a:gd name="connsiteX6" fmla="*/ 1356266 w 1951220"/>
                <a:gd name="connsiteY6" fmla="*/ 519097 h 1951229"/>
                <a:gd name="connsiteX7" fmla="*/ 1411152 w 1951220"/>
                <a:gd name="connsiteY7" fmla="*/ 516438 h 1951229"/>
                <a:gd name="connsiteX8" fmla="*/ 1951220 w 1951220"/>
                <a:gd name="connsiteY8" fmla="*/ 724156 h 1951229"/>
                <a:gd name="connsiteX9" fmla="*/ 1621371 w 1951220"/>
                <a:gd name="connsiteY9" fmla="*/ 915550 h 1951229"/>
                <a:gd name="connsiteX10" fmla="*/ 1568270 w 1951220"/>
                <a:gd name="connsiteY10" fmla="*/ 921890 h 1951229"/>
                <a:gd name="connsiteX11" fmla="*/ 1608270 w 1951220"/>
                <a:gd name="connsiteY11" fmla="*/ 958904 h 1951229"/>
                <a:gd name="connsiteX12" fmla="*/ 1843274 w 1951220"/>
                <a:gd name="connsiteY12" fmla="*/ 1487662 h 1951229"/>
                <a:gd name="connsiteX13" fmla="*/ 1474704 w 1951220"/>
                <a:gd name="connsiteY13" fmla="*/ 1389760 h 1951229"/>
                <a:gd name="connsiteX14" fmla="*/ 1432682 w 1951220"/>
                <a:gd name="connsiteY14" fmla="*/ 1356702 h 1951229"/>
                <a:gd name="connsiteX15" fmla="*/ 1434793 w 1951220"/>
                <a:gd name="connsiteY15" fmla="*/ 1411156 h 1951229"/>
                <a:gd name="connsiteX16" fmla="*/ 1227072 w 1951220"/>
                <a:gd name="connsiteY16" fmla="*/ 1951229 h 1951229"/>
                <a:gd name="connsiteX17" fmla="*/ 1035675 w 1951220"/>
                <a:gd name="connsiteY17" fmla="*/ 1621376 h 1951229"/>
                <a:gd name="connsiteX18" fmla="*/ 1029336 w 1951220"/>
                <a:gd name="connsiteY18" fmla="*/ 1568281 h 1951229"/>
                <a:gd name="connsiteX19" fmla="*/ 992326 w 1951220"/>
                <a:gd name="connsiteY19" fmla="*/ 1608277 h 1951229"/>
                <a:gd name="connsiteX20" fmla="*/ 463562 w 1951220"/>
                <a:gd name="connsiteY20" fmla="*/ 1843283 h 1951229"/>
                <a:gd name="connsiteX21" fmla="*/ 561464 w 1951220"/>
                <a:gd name="connsiteY21" fmla="*/ 1474708 h 1951229"/>
                <a:gd name="connsiteX22" fmla="*/ 594525 w 1951220"/>
                <a:gd name="connsiteY22" fmla="*/ 1432682 h 1951229"/>
                <a:gd name="connsiteX23" fmla="*/ 540069 w 1951220"/>
                <a:gd name="connsiteY23" fmla="*/ 1434793 h 1951229"/>
                <a:gd name="connsiteX24" fmla="*/ 0 w 1951220"/>
                <a:gd name="connsiteY24" fmla="*/ 1227076 h 1951229"/>
                <a:gd name="connsiteX25" fmla="*/ 329850 w 1951220"/>
                <a:gd name="connsiteY25" fmla="*/ 1035681 h 1951229"/>
                <a:gd name="connsiteX26" fmla="*/ 382951 w 1951220"/>
                <a:gd name="connsiteY26" fmla="*/ 1029341 h 1951229"/>
                <a:gd name="connsiteX27" fmla="*/ 342950 w 1951220"/>
                <a:gd name="connsiteY27" fmla="*/ 992327 h 1951229"/>
                <a:gd name="connsiteX28" fmla="*/ 107946 w 1951220"/>
                <a:gd name="connsiteY28" fmla="*/ 463570 h 1951229"/>
                <a:gd name="connsiteX29" fmla="*/ 476517 w 1951220"/>
                <a:gd name="connsiteY29" fmla="*/ 561471 h 1951229"/>
                <a:gd name="connsiteX30" fmla="*/ 518543 w 1951220"/>
                <a:gd name="connsiteY30" fmla="*/ 594532 h 1951229"/>
                <a:gd name="connsiteX31" fmla="*/ 516431 w 1951220"/>
                <a:gd name="connsiteY31" fmla="*/ 540073 h 1951229"/>
                <a:gd name="connsiteX32" fmla="*/ 682289 w 1951220"/>
                <a:gd name="connsiteY32" fmla="*/ 10972 h 1951229"/>
                <a:gd name="connsiteX33" fmla="*/ 724152 w 1951220"/>
                <a:gd name="connsiteY33" fmla="*/ 0 h 1951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951220" h="1951229">
                  <a:moveTo>
                    <a:pt x="724152" y="0"/>
                  </a:moveTo>
                  <a:cubicBezTo>
                    <a:pt x="810193" y="0"/>
                    <a:pt x="884016" y="136012"/>
                    <a:pt x="915550" y="329852"/>
                  </a:cubicBezTo>
                  <a:lnTo>
                    <a:pt x="921889" y="382948"/>
                  </a:lnTo>
                  <a:lnTo>
                    <a:pt x="958899" y="342952"/>
                  </a:lnTo>
                  <a:cubicBezTo>
                    <a:pt x="1169808" y="132043"/>
                    <a:pt x="1406543" y="26828"/>
                    <a:pt x="1487662" y="107946"/>
                  </a:cubicBezTo>
                  <a:cubicBezTo>
                    <a:pt x="1548501" y="168785"/>
                    <a:pt x="1504527" y="317159"/>
                    <a:pt x="1389760" y="476521"/>
                  </a:cubicBezTo>
                  <a:lnTo>
                    <a:pt x="1356266" y="519097"/>
                  </a:lnTo>
                  <a:lnTo>
                    <a:pt x="1411152" y="516438"/>
                  </a:lnTo>
                  <a:cubicBezTo>
                    <a:pt x="1709424" y="516438"/>
                    <a:pt x="1951221" y="609437"/>
                    <a:pt x="1951220" y="724156"/>
                  </a:cubicBezTo>
                  <a:cubicBezTo>
                    <a:pt x="1951221" y="810195"/>
                    <a:pt x="1815210" y="884017"/>
                    <a:pt x="1621371" y="915550"/>
                  </a:cubicBezTo>
                  <a:lnTo>
                    <a:pt x="1568270" y="921890"/>
                  </a:lnTo>
                  <a:lnTo>
                    <a:pt x="1608270" y="958904"/>
                  </a:lnTo>
                  <a:cubicBezTo>
                    <a:pt x="1819176" y="1169811"/>
                    <a:pt x="1924392" y="1406544"/>
                    <a:pt x="1843274" y="1487662"/>
                  </a:cubicBezTo>
                  <a:cubicBezTo>
                    <a:pt x="1782436" y="1548500"/>
                    <a:pt x="1634064" y="1504525"/>
                    <a:pt x="1474704" y="1389760"/>
                  </a:cubicBezTo>
                  <a:lnTo>
                    <a:pt x="1432682" y="1356702"/>
                  </a:lnTo>
                  <a:lnTo>
                    <a:pt x="1434793" y="1411156"/>
                  </a:lnTo>
                  <a:cubicBezTo>
                    <a:pt x="1434793" y="1709430"/>
                    <a:pt x="1341793" y="1951229"/>
                    <a:pt x="1227072" y="1951229"/>
                  </a:cubicBezTo>
                  <a:cubicBezTo>
                    <a:pt x="1141031" y="1951229"/>
                    <a:pt x="1067208" y="1815217"/>
                    <a:pt x="1035675" y="1621376"/>
                  </a:cubicBezTo>
                  <a:lnTo>
                    <a:pt x="1029336" y="1568281"/>
                  </a:lnTo>
                  <a:lnTo>
                    <a:pt x="992326" y="1608277"/>
                  </a:lnTo>
                  <a:cubicBezTo>
                    <a:pt x="781416" y="1819186"/>
                    <a:pt x="544681" y="1924401"/>
                    <a:pt x="463562" y="1843283"/>
                  </a:cubicBezTo>
                  <a:cubicBezTo>
                    <a:pt x="402723" y="1782444"/>
                    <a:pt x="446697" y="1634070"/>
                    <a:pt x="561464" y="1474708"/>
                  </a:cubicBezTo>
                  <a:lnTo>
                    <a:pt x="594525" y="1432682"/>
                  </a:lnTo>
                  <a:lnTo>
                    <a:pt x="540069" y="1434793"/>
                  </a:lnTo>
                  <a:cubicBezTo>
                    <a:pt x="241797" y="1434793"/>
                    <a:pt x="0" y="1341794"/>
                    <a:pt x="0" y="1227076"/>
                  </a:cubicBezTo>
                  <a:cubicBezTo>
                    <a:pt x="0" y="1141036"/>
                    <a:pt x="136011" y="1067214"/>
                    <a:pt x="329850" y="1035681"/>
                  </a:cubicBezTo>
                  <a:lnTo>
                    <a:pt x="382951" y="1029341"/>
                  </a:lnTo>
                  <a:lnTo>
                    <a:pt x="342950" y="992327"/>
                  </a:lnTo>
                  <a:cubicBezTo>
                    <a:pt x="132044" y="781420"/>
                    <a:pt x="26828" y="544687"/>
                    <a:pt x="107946" y="463570"/>
                  </a:cubicBezTo>
                  <a:cubicBezTo>
                    <a:pt x="168785" y="402731"/>
                    <a:pt x="317156" y="446705"/>
                    <a:pt x="476517" y="561471"/>
                  </a:cubicBezTo>
                  <a:lnTo>
                    <a:pt x="518543" y="594532"/>
                  </a:lnTo>
                  <a:lnTo>
                    <a:pt x="516431" y="540073"/>
                  </a:lnTo>
                  <a:cubicBezTo>
                    <a:pt x="516431" y="279083"/>
                    <a:pt x="587634" y="61332"/>
                    <a:pt x="682289" y="10972"/>
                  </a:cubicBezTo>
                  <a:cubicBezTo>
                    <a:pt x="695812" y="3778"/>
                    <a:pt x="709812" y="0"/>
                    <a:pt x="724152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26" name="フリーフォーム: 図形 325">
              <a:extLst>
                <a:ext uri="{FF2B5EF4-FFF2-40B4-BE49-F238E27FC236}">
                  <a16:creationId xmlns:a16="http://schemas.microsoft.com/office/drawing/2014/main" id="{C2AE9A78-C25E-4267-2246-A5AC05239C5A}"/>
                </a:ext>
              </a:extLst>
            </p:cNvPr>
            <p:cNvSpPr/>
            <p:nvPr/>
          </p:nvSpPr>
          <p:spPr bwMode="auto">
            <a:xfrm>
              <a:off x="9499600" y="6438900"/>
              <a:ext cx="254000" cy="254001"/>
            </a:xfrm>
            <a:custGeom>
              <a:avLst/>
              <a:gdLst>
                <a:gd name="connsiteX0" fmla="*/ 724152 w 1951220"/>
                <a:gd name="connsiteY0" fmla="*/ 0 h 1951229"/>
                <a:gd name="connsiteX1" fmla="*/ 915550 w 1951220"/>
                <a:gd name="connsiteY1" fmla="*/ 329852 h 1951229"/>
                <a:gd name="connsiteX2" fmla="*/ 921889 w 1951220"/>
                <a:gd name="connsiteY2" fmla="*/ 382948 h 1951229"/>
                <a:gd name="connsiteX3" fmla="*/ 958899 w 1951220"/>
                <a:gd name="connsiteY3" fmla="*/ 342952 h 1951229"/>
                <a:gd name="connsiteX4" fmla="*/ 1487662 w 1951220"/>
                <a:gd name="connsiteY4" fmla="*/ 107946 h 1951229"/>
                <a:gd name="connsiteX5" fmla="*/ 1389760 w 1951220"/>
                <a:gd name="connsiteY5" fmla="*/ 476521 h 1951229"/>
                <a:gd name="connsiteX6" fmla="*/ 1356266 w 1951220"/>
                <a:gd name="connsiteY6" fmla="*/ 519097 h 1951229"/>
                <a:gd name="connsiteX7" fmla="*/ 1411152 w 1951220"/>
                <a:gd name="connsiteY7" fmla="*/ 516438 h 1951229"/>
                <a:gd name="connsiteX8" fmla="*/ 1951220 w 1951220"/>
                <a:gd name="connsiteY8" fmla="*/ 724156 h 1951229"/>
                <a:gd name="connsiteX9" fmla="*/ 1621371 w 1951220"/>
                <a:gd name="connsiteY9" fmla="*/ 915550 h 1951229"/>
                <a:gd name="connsiteX10" fmla="*/ 1568270 w 1951220"/>
                <a:gd name="connsiteY10" fmla="*/ 921890 h 1951229"/>
                <a:gd name="connsiteX11" fmla="*/ 1608270 w 1951220"/>
                <a:gd name="connsiteY11" fmla="*/ 958904 h 1951229"/>
                <a:gd name="connsiteX12" fmla="*/ 1843274 w 1951220"/>
                <a:gd name="connsiteY12" fmla="*/ 1487662 h 1951229"/>
                <a:gd name="connsiteX13" fmla="*/ 1474704 w 1951220"/>
                <a:gd name="connsiteY13" fmla="*/ 1389760 h 1951229"/>
                <a:gd name="connsiteX14" fmla="*/ 1432682 w 1951220"/>
                <a:gd name="connsiteY14" fmla="*/ 1356702 h 1951229"/>
                <a:gd name="connsiteX15" fmla="*/ 1434793 w 1951220"/>
                <a:gd name="connsiteY15" fmla="*/ 1411156 h 1951229"/>
                <a:gd name="connsiteX16" fmla="*/ 1227072 w 1951220"/>
                <a:gd name="connsiteY16" fmla="*/ 1951229 h 1951229"/>
                <a:gd name="connsiteX17" fmla="*/ 1035675 w 1951220"/>
                <a:gd name="connsiteY17" fmla="*/ 1621376 h 1951229"/>
                <a:gd name="connsiteX18" fmla="*/ 1029336 w 1951220"/>
                <a:gd name="connsiteY18" fmla="*/ 1568281 h 1951229"/>
                <a:gd name="connsiteX19" fmla="*/ 992326 w 1951220"/>
                <a:gd name="connsiteY19" fmla="*/ 1608277 h 1951229"/>
                <a:gd name="connsiteX20" fmla="*/ 463562 w 1951220"/>
                <a:gd name="connsiteY20" fmla="*/ 1843283 h 1951229"/>
                <a:gd name="connsiteX21" fmla="*/ 561464 w 1951220"/>
                <a:gd name="connsiteY21" fmla="*/ 1474708 h 1951229"/>
                <a:gd name="connsiteX22" fmla="*/ 594525 w 1951220"/>
                <a:gd name="connsiteY22" fmla="*/ 1432682 h 1951229"/>
                <a:gd name="connsiteX23" fmla="*/ 540069 w 1951220"/>
                <a:gd name="connsiteY23" fmla="*/ 1434793 h 1951229"/>
                <a:gd name="connsiteX24" fmla="*/ 0 w 1951220"/>
                <a:gd name="connsiteY24" fmla="*/ 1227076 h 1951229"/>
                <a:gd name="connsiteX25" fmla="*/ 329850 w 1951220"/>
                <a:gd name="connsiteY25" fmla="*/ 1035681 h 1951229"/>
                <a:gd name="connsiteX26" fmla="*/ 382951 w 1951220"/>
                <a:gd name="connsiteY26" fmla="*/ 1029341 h 1951229"/>
                <a:gd name="connsiteX27" fmla="*/ 342950 w 1951220"/>
                <a:gd name="connsiteY27" fmla="*/ 992327 h 1951229"/>
                <a:gd name="connsiteX28" fmla="*/ 107946 w 1951220"/>
                <a:gd name="connsiteY28" fmla="*/ 463570 h 1951229"/>
                <a:gd name="connsiteX29" fmla="*/ 476517 w 1951220"/>
                <a:gd name="connsiteY29" fmla="*/ 561471 h 1951229"/>
                <a:gd name="connsiteX30" fmla="*/ 518543 w 1951220"/>
                <a:gd name="connsiteY30" fmla="*/ 594532 h 1951229"/>
                <a:gd name="connsiteX31" fmla="*/ 516431 w 1951220"/>
                <a:gd name="connsiteY31" fmla="*/ 540073 h 1951229"/>
                <a:gd name="connsiteX32" fmla="*/ 682289 w 1951220"/>
                <a:gd name="connsiteY32" fmla="*/ 10972 h 1951229"/>
                <a:gd name="connsiteX33" fmla="*/ 724152 w 1951220"/>
                <a:gd name="connsiteY33" fmla="*/ 0 h 1951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951220" h="1951229">
                  <a:moveTo>
                    <a:pt x="724152" y="0"/>
                  </a:moveTo>
                  <a:cubicBezTo>
                    <a:pt x="810193" y="0"/>
                    <a:pt x="884016" y="136012"/>
                    <a:pt x="915550" y="329852"/>
                  </a:cubicBezTo>
                  <a:lnTo>
                    <a:pt x="921889" y="382948"/>
                  </a:lnTo>
                  <a:lnTo>
                    <a:pt x="958899" y="342952"/>
                  </a:lnTo>
                  <a:cubicBezTo>
                    <a:pt x="1169808" y="132043"/>
                    <a:pt x="1406543" y="26828"/>
                    <a:pt x="1487662" y="107946"/>
                  </a:cubicBezTo>
                  <a:cubicBezTo>
                    <a:pt x="1548501" y="168785"/>
                    <a:pt x="1504527" y="317159"/>
                    <a:pt x="1389760" y="476521"/>
                  </a:cubicBezTo>
                  <a:lnTo>
                    <a:pt x="1356266" y="519097"/>
                  </a:lnTo>
                  <a:lnTo>
                    <a:pt x="1411152" y="516438"/>
                  </a:lnTo>
                  <a:cubicBezTo>
                    <a:pt x="1709424" y="516438"/>
                    <a:pt x="1951221" y="609437"/>
                    <a:pt x="1951220" y="724156"/>
                  </a:cubicBezTo>
                  <a:cubicBezTo>
                    <a:pt x="1951221" y="810195"/>
                    <a:pt x="1815210" y="884017"/>
                    <a:pt x="1621371" y="915550"/>
                  </a:cubicBezTo>
                  <a:lnTo>
                    <a:pt x="1568270" y="921890"/>
                  </a:lnTo>
                  <a:lnTo>
                    <a:pt x="1608270" y="958904"/>
                  </a:lnTo>
                  <a:cubicBezTo>
                    <a:pt x="1819176" y="1169811"/>
                    <a:pt x="1924392" y="1406544"/>
                    <a:pt x="1843274" y="1487662"/>
                  </a:cubicBezTo>
                  <a:cubicBezTo>
                    <a:pt x="1782436" y="1548500"/>
                    <a:pt x="1634064" y="1504525"/>
                    <a:pt x="1474704" y="1389760"/>
                  </a:cubicBezTo>
                  <a:lnTo>
                    <a:pt x="1432682" y="1356702"/>
                  </a:lnTo>
                  <a:lnTo>
                    <a:pt x="1434793" y="1411156"/>
                  </a:lnTo>
                  <a:cubicBezTo>
                    <a:pt x="1434793" y="1709430"/>
                    <a:pt x="1341793" y="1951229"/>
                    <a:pt x="1227072" y="1951229"/>
                  </a:cubicBezTo>
                  <a:cubicBezTo>
                    <a:pt x="1141031" y="1951229"/>
                    <a:pt x="1067208" y="1815217"/>
                    <a:pt x="1035675" y="1621376"/>
                  </a:cubicBezTo>
                  <a:lnTo>
                    <a:pt x="1029336" y="1568281"/>
                  </a:lnTo>
                  <a:lnTo>
                    <a:pt x="992326" y="1608277"/>
                  </a:lnTo>
                  <a:cubicBezTo>
                    <a:pt x="781416" y="1819186"/>
                    <a:pt x="544681" y="1924401"/>
                    <a:pt x="463562" y="1843283"/>
                  </a:cubicBezTo>
                  <a:cubicBezTo>
                    <a:pt x="402723" y="1782444"/>
                    <a:pt x="446697" y="1634070"/>
                    <a:pt x="561464" y="1474708"/>
                  </a:cubicBezTo>
                  <a:lnTo>
                    <a:pt x="594525" y="1432682"/>
                  </a:lnTo>
                  <a:lnTo>
                    <a:pt x="540069" y="1434793"/>
                  </a:lnTo>
                  <a:cubicBezTo>
                    <a:pt x="241797" y="1434793"/>
                    <a:pt x="0" y="1341794"/>
                    <a:pt x="0" y="1227076"/>
                  </a:cubicBezTo>
                  <a:cubicBezTo>
                    <a:pt x="0" y="1141036"/>
                    <a:pt x="136011" y="1067214"/>
                    <a:pt x="329850" y="1035681"/>
                  </a:cubicBezTo>
                  <a:lnTo>
                    <a:pt x="382951" y="1029341"/>
                  </a:lnTo>
                  <a:lnTo>
                    <a:pt x="342950" y="992327"/>
                  </a:lnTo>
                  <a:cubicBezTo>
                    <a:pt x="132044" y="781420"/>
                    <a:pt x="26828" y="544687"/>
                    <a:pt x="107946" y="463570"/>
                  </a:cubicBezTo>
                  <a:cubicBezTo>
                    <a:pt x="168785" y="402731"/>
                    <a:pt x="317156" y="446705"/>
                    <a:pt x="476517" y="561471"/>
                  </a:cubicBezTo>
                  <a:lnTo>
                    <a:pt x="518543" y="594532"/>
                  </a:lnTo>
                  <a:lnTo>
                    <a:pt x="516431" y="540073"/>
                  </a:lnTo>
                  <a:cubicBezTo>
                    <a:pt x="516431" y="279083"/>
                    <a:pt x="587634" y="61332"/>
                    <a:pt x="682289" y="10972"/>
                  </a:cubicBezTo>
                  <a:cubicBezTo>
                    <a:pt x="695812" y="3778"/>
                    <a:pt x="709812" y="0"/>
                    <a:pt x="724152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27" name="フリーフォーム: 図形 326">
              <a:extLst>
                <a:ext uri="{FF2B5EF4-FFF2-40B4-BE49-F238E27FC236}">
                  <a16:creationId xmlns:a16="http://schemas.microsoft.com/office/drawing/2014/main" id="{BD3BED84-B46B-7D6C-7588-8CC559A7FC2C}"/>
                </a:ext>
              </a:extLst>
            </p:cNvPr>
            <p:cNvSpPr/>
            <p:nvPr/>
          </p:nvSpPr>
          <p:spPr bwMode="auto">
            <a:xfrm>
              <a:off x="114300" y="495300"/>
              <a:ext cx="254000" cy="254001"/>
            </a:xfrm>
            <a:custGeom>
              <a:avLst/>
              <a:gdLst>
                <a:gd name="connsiteX0" fmla="*/ 724152 w 1951220"/>
                <a:gd name="connsiteY0" fmla="*/ 0 h 1951229"/>
                <a:gd name="connsiteX1" fmla="*/ 915550 w 1951220"/>
                <a:gd name="connsiteY1" fmla="*/ 329852 h 1951229"/>
                <a:gd name="connsiteX2" fmla="*/ 921889 w 1951220"/>
                <a:gd name="connsiteY2" fmla="*/ 382948 h 1951229"/>
                <a:gd name="connsiteX3" fmla="*/ 958899 w 1951220"/>
                <a:gd name="connsiteY3" fmla="*/ 342952 h 1951229"/>
                <a:gd name="connsiteX4" fmla="*/ 1487662 w 1951220"/>
                <a:gd name="connsiteY4" fmla="*/ 107946 h 1951229"/>
                <a:gd name="connsiteX5" fmla="*/ 1389760 w 1951220"/>
                <a:gd name="connsiteY5" fmla="*/ 476521 h 1951229"/>
                <a:gd name="connsiteX6" fmla="*/ 1356266 w 1951220"/>
                <a:gd name="connsiteY6" fmla="*/ 519097 h 1951229"/>
                <a:gd name="connsiteX7" fmla="*/ 1411152 w 1951220"/>
                <a:gd name="connsiteY7" fmla="*/ 516438 h 1951229"/>
                <a:gd name="connsiteX8" fmla="*/ 1951220 w 1951220"/>
                <a:gd name="connsiteY8" fmla="*/ 724156 h 1951229"/>
                <a:gd name="connsiteX9" fmla="*/ 1621371 w 1951220"/>
                <a:gd name="connsiteY9" fmla="*/ 915550 h 1951229"/>
                <a:gd name="connsiteX10" fmla="*/ 1568270 w 1951220"/>
                <a:gd name="connsiteY10" fmla="*/ 921890 h 1951229"/>
                <a:gd name="connsiteX11" fmla="*/ 1608270 w 1951220"/>
                <a:gd name="connsiteY11" fmla="*/ 958904 h 1951229"/>
                <a:gd name="connsiteX12" fmla="*/ 1843274 w 1951220"/>
                <a:gd name="connsiteY12" fmla="*/ 1487662 h 1951229"/>
                <a:gd name="connsiteX13" fmla="*/ 1474704 w 1951220"/>
                <a:gd name="connsiteY13" fmla="*/ 1389760 h 1951229"/>
                <a:gd name="connsiteX14" fmla="*/ 1432682 w 1951220"/>
                <a:gd name="connsiteY14" fmla="*/ 1356702 h 1951229"/>
                <a:gd name="connsiteX15" fmla="*/ 1434793 w 1951220"/>
                <a:gd name="connsiteY15" fmla="*/ 1411156 h 1951229"/>
                <a:gd name="connsiteX16" fmla="*/ 1227072 w 1951220"/>
                <a:gd name="connsiteY16" fmla="*/ 1951229 h 1951229"/>
                <a:gd name="connsiteX17" fmla="*/ 1035675 w 1951220"/>
                <a:gd name="connsiteY17" fmla="*/ 1621376 h 1951229"/>
                <a:gd name="connsiteX18" fmla="*/ 1029336 w 1951220"/>
                <a:gd name="connsiteY18" fmla="*/ 1568281 h 1951229"/>
                <a:gd name="connsiteX19" fmla="*/ 992326 w 1951220"/>
                <a:gd name="connsiteY19" fmla="*/ 1608277 h 1951229"/>
                <a:gd name="connsiteX20" fmla="*/ 463562 w 1951220"/>
                <a:gd name="connsiteY20" fmla="*/ 1843283 h 1951229"/>
                <a:gd name="connsiteX21" fmla="*/ 561464 w 1951220"/>
                <a:gd name="connsiteY21" fmla="*/ 1474708 h 1951229"/>
                <a:gd name="connsiteX22" fmla="*/ 594525 w 1951220"/>
                <a:gd name="connsiteY22" fmla="*/ 1432682 h 1951229"/>
                <a:gd name="connsiteX23" fmla="*/ 540069 w 1951220"/>
                <a:gd name="connsiteY23" fmla="*/ 1434793 h 1951229"/>
                <a:gd name="connsiteX24" fmla="*/ 0 w 1951220"/>
                <a:gd name="connsiteY24" fmla="*/ 1227076 h 1951229"/>
                <a:gd name="connsiteX25" fmla="*/ 329850 w 1951220"/>
                <a:gd name="connsiteY25" fmla="*/ 1035681 h 1951229"/>
                <a:gd name="connsiteX26" fmla="*/ 382951 w 1951220"/>
                <a:gd name="connsiteY26" fmla="*/ 1029341 h 1951229"/>
                <a:gd name="connsiteX27" fmla="*/ 342950 w 1951220"/>
                <a:gd name="connsiteY27" fmla="*/ 992327 h 1951229"/>
                <a:gd name="connsiteX28" fmla="*/ 107946 w 1951220"/>
                <a:gd name="connsiteY28" fmla="*/ 463570 h 1951229"/>
                <a:gd name="connsiteX29" fmla="*/ 476517 w 1951220"/>
                <a:gd name="connsiteY29" fmla="*/ 561471 h 1951229"/>
                <a:gd name="connsiteX30" fmla="*/ 518543 w 1951220"/>
                <a:gd name="connsiteY30" fmla="*/ 594532 h 1951229"/>
                <a:gd name="connsiteX31" fmla="*/ 516431 w 1951220"/>
                <a:gd name="connsiteY31" fmla="*/ 540073 h 1951229"/>
                <a:gd name="connsiteX32" fmla="*/ 682289 w 1951220"/>
                <a:gd name="connsiteY32" fmla="*/ 10972 h 1951229"/>
                <a:gd name="connsiteX33" fmla="*/ 724152 w 1951220"/>
                <a:gd name="connsiteY33" fmla="*/ 0 h 1951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951220" h="1951229">
                  <a:moveTo>
                    <a:pt x="724152" y="0"/>
                  </a:moveTo>
                  <a:cubicBezTo>
                    <a:pt x="810193" y="0"/>
                    <a:pt x="884016" y="136012"/>
                    <a:pt x="915550" y="329852"/>
                  </a:cubicBezTo>
                  <a:lnTo>
                    <a:pt x="921889" y="382948"/>
                  </a:lnTo>
                  <a:lnTo>
                    <a:pt x="958899" y="342952"/>
                  </a:lnTo>
                  <a:cubicBezTo>
                    <a:pt x="1169808" y="132043"/>
                    <a:pt x="1406543" y="26828"/>
                    <a:pt x="1487662" y="107946"/>
                  </a:cubicBezTo>
                  <a:cubicBezTo>
                    <a:pt x="1548501" y="168785"/>
                    <a:pt x="1504527" y="317159"/>
                    <a:pt x="1389760" y="476521"/>
                  </a:cubicBezTo>
                  <a:lnTo>
                    <a:pt x="1356266" y="519097"/>
                  </a:lnTo>
                  <a:lnTo>
                    <a:pt x="1411152" y="516438"/>
                  </a:lnTo>
                  <a:cubicBezTo>
                    <a:pt x="1709424" y="516438"/>
                    <a:pt x="1951221" y="609437"/>
                    <a:pt x="1951220" y="724156"/>
                  </a:cubicBezTo>
                  <a:cubicBezTo>
                    <a:pt x="1951221" y="810195"/>
                    <a:pt x="1815210" y="884017"/>
                    <a:pt x="1621371" y="915550"/>
                  </a:cubicBezTo>
                  <a:lnTo>
                    <a:pt x="1568270" y="921890"/>
                  </a:lnTo>
                  <a:lnTo>
                    <a:pt x="1608270" y="958904"/>
                  </a:lnTo>
                  <a:cubicBezTo>
                    <a:pt x="1819176" y="1169811"/>
                    <a:pt x="1924392" y="1406544"/>
                    <a:pt x="1843274" y="1487662"/>
                  </a:cubicBezTo>
                  <a:cubicBezTo>
                    <a:pt x="1782436" y="1548500"/>
                    <a:pt x="1634064" y="1504525"/>
                    <a:pt x="1474704" y="1389760"/>
                  </a:cubicBezTo>
                  <a:lnTo>
                    <a:pt x="1432682" y="1356702"/>
                  </a:lnTo>
                  <a:lnTo>
                    <a:pt x="1434793" y="1411156"/>
                  </a:lnTo>
                  <a:cubicBezTo>
                    <a:pt x="1434793" y="1709430"/>
                    <a:pt x="1341793" y="1951229"/>
                    <a:pt x="1227072" y="1951229"/>
                  </a:cubicBezTo>
                  <a:cubicBezTo>
                    <a:pt x="1141031" y="1951229"/>
                    <a:pt x="1067208" y="1815217"/>
                    <a:pt x="1035675" y="1621376"/>
                  </a:cubicBezTo>
                  <a:lnTo>
                    <a:pt x="1029336" y="1568281"/>
                  </a:lnTo>
                  <a:lnTo>
                    <a:pt x="992326" y="1608277"/>
                  </a:lnTo>
                  <a:cubicBezTo>
                    <a:pt x="781416" y="1819186"/>
                    <a:pt x="544681" y="1924401"/>
                    <a:pt x="463562" y="1843283"/>
                  </a:cubicBezTo>
                  <a:cubicBezTo>
                    <a:pt x="402723" y="1782444"/>
                    <a:pt x="446697" y="1634070"/>
                    <a:pt x="561464" y="1474708"/>
                  </a:cubicBezTo>
                  <a:lnTo>
                    <a:pt x="594525" y="1432682"/>
                  </a:lnTo>
                  <a:lnTo>
                    <a:pt x="540069" y="1434793"/>
                  </a:lnTo>
                  <a:cubicBezTo>
                    <a:pt x="241797" y="1434793"/>
                    <a:pt x="0" y="1341794"/>
                    <a:pt x="0" y="1227076"/>
                  </a:cubicBezTo>
                  <a:cubicBezTo>
                    <a:pt x="0" y="1141036"/>
                    <a:pt x="136011" y="1067214"/>
                    <a:pt x="329850" y="1035681"/>
                  </a:cubicBezTo>
                  <a:lnTo>
                    <a:pt x="382951" y="1029341"/>
                  </a:lnTo>
                  <a:lnTo>
                    <a:pt x="342950" y="992327"/>
                  </a:lnTo>
                  <a:cubicBezTo>
                    <a:pt x="132044" y="781420"/>
                    <a:pt x="26828" y="544687"/>
                    <a:pt x="107946" y="463570"/>
                  </a:cubicBezTo>
                  <a:cubicBezTo>
                    <a:pt x="168785" y="402731"/>
                    <a:pt x="317156" y="446705"/>
                    <a:pt x="476517" y="561471"/>
                  </a:cubicBezTo>
                  <a:lnTo>
                    <a:pt x="518543" y="594532"/>
                  </a:lnTo>
                  <a:lnTo>
                    <a:pt x="516431" y="540073"/>
                  </a:lnTo>
                  <a:cubicBezTo>
                    <a:pt x="516431" y="279083"/>
                    <a:pt x="587634" y="61332"/>
                    <a:pt x="682289" y="10972"/>
                  </a:cubicBezTo>
                  <a:cubicBezTo>
                    <a:pt x="695812" y="3778"/>
                    <a:pt x="709812" y="0"/>
                    <a:pt x="724152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28" name="フリーフォーム: 図形 327">
              <a:extLst>
                <a:ext uri="{FF2B5EF4-FFF2-40B4-BE49-F238E27FC236}">
                  <a16:creationId xmlns:a16="http://schemas.microsoft.com/office/drawing/2014/main" id="{EF55E0F7-8168-0641-EFFC-D64309D2A035}"/>
                </a:ext>
              </a:extLst>
            </p:cNvPr>
            <p:cNvSpPr/>
            <p:nvPr/>
          </p:nvSpPr>
          <p:spPr bwMode="auto">
            <a:xfrm>
              <a:off x="9499600" y="495300"/>
              <a:ext cx="254000" cy="254001"/>
            </a:xfrm>
            <a:custGeom>
              <a:avLst/>
              <a:gdLst>
                <a:gd name="connsiteX0" fmla="*/ 724152 w 1951220"/>
                <a:gd name="connsiteY0" fmla="*/ 0 h 1951229"/>
                <a:gd name="connsiteX1" fmla="*/ 915550 w 1951220"/>
                <a:gd name="connsiteY1" fmla="*/ 329852 h 1951229"/>
                <a:gd name="connsiteX2" fmla="*/ 921889 w 1951220"/>
                <a:gd name="connsiteY2" fmla="*/ 382948 h 1951229"/>
                <a:gd name="connsiteX3" fmla="*/ 958899 w 1951220"/>
                <a:gd name="connsiteY3" fmla="*/ 342952 h 1951229"/>
                <a:gd name="connsiteX4" fmla="*/ 1487662 w 1951220"/>
                <a:gd name="connsiteY4" fmla="*/ 107946 h 1951229"/>
                <a:gd name="connsiteX5" fmla="*/ 1389760 w 1951220"/>
                <a:gd name="connsiteY5" fmla="*/ 476521 h 1951229"/>
                <a:gd name="connsiteX6" fmla="*/ 1356266 w 1951220"/>
                <a:gd name="connsiteY6" fmla="*/ 519097 h 1951229"/>
                <a:gd name="connsiteX7" fmla="*/ 1411152 w 1951220"/>
                <a:gd name="connsiteY7" fmla="*/ 516438 h 1951229"/>
                <a:gd name="connsiteX8" fmla="*/ 1951220 w 1951220"/>
                <a:gd name="connsiteY8" fmla="*/ 724156 h 1951229"/>
                <a:gd name="connsiteX9" fmla="*/ 1621371 w 1951220"/>
                <a:gd name="connsiteY9" fmla="*/ 915550 h 1951229"/>
                <a:gd name="connsiteX10" fmla="*/ 1568270 w 1951220"/>
                <a:gd name="connsiteY10" fmla="*/ 921890 h 1951229"/>
                <a:gd name="connsiteX11" fmla="*/ 1608270 w 1951220"/>
                <a:gd name="connsiteY11" fmla="*/ 958904 h 1951229"/>
                <a:gd name="connsiteX12" fmla="*/ 1843274 w 1951220"/>
                <a:gd name="connsiteY12" fmla="*/ 1487662 h 1951229"/>
                <a:gd name="connsiteX13" fmla="*/ 1474704 w 1951220"/>
                <a:gd name="connsiteY13" fmla="*/ 1389760 h 1951229"/>
                <a:gd name="connsiteX14" fmla="*/ 1432682 w 1951220"/>
                <a:gd name="connsiteY14" fmla="*/ 1356702 h 1951229"/>
                <a:gd name="connsiteX15" fmla="*/ 1434793 w 1951220"/>
                <a:gd name="connsiteY15" fmla="*/ 1411156 h 1951229"/>
                <a:gd name="connsiteX16" fmla="*/ 1227072 w 1951220"/>
                <a:gd name="connsiteY16" fmla="*/ 1951229 h 1951229"/>
                <a:gd name="connsiteX17" fmla="*/ 1035675 w 1951220"/>
                <a:gd name="connsiteY17" fmla="*/ 1621376 h 1951229"/>
                <a:gd name="connsiteX18" fmla="*/ 1029336 w 1951220"/>
                <a:gd name="connsiteY18" fmla="*/ 1568281 h 1951229"/>
                <a:gd name="connsiteX19" fmla="*/ 992326 w 1951220"/>
                <a:gd name="connsiteY19" fmla="*/ 1608277 h 1951229"/>
                <a:gd name="connsiteX20" fmla="*/ 463562 w 1951220"/>
                <a:gd name="connsiteY20" fmla="*/ 1843283 h 1951229"/>
                <a:gd name="connsiteX21" fmla="*/ 561464 w 1951220"/>
                <a:gd name="connsiteY21" fmla="*/ 1474708 h 1951229"/>
                <a:gd name="connsiteX22" fmla="*/ 594525 w 1951220"/>
                <a:gd name="connsiteY22" fmla="*/ 1432682 h 1951229"/>
                <a:gd name="connsiteX23" fmla="*/ 540069 w 1951220"/>
                <a:gd name="connsiteY23" fmla="*/ 1434793 h 1951229"/>
                <a:gd name="connsiteX24" fmla="*/ 0 w 1951220"/>
                <a:gd name="connsiteY24" fmla="*/ 1227076 h 1951229"/>
                <a:gd name="connsiteX25" fmla="*/ 329850 w 1951220"/>
                <a:gd name="connsiteY25" fmla="*/ 1035681 h 1951229"/>
                <a:gd name="connsiteX26" fmla="*/ 382951 w 1951220"/>
                <a:gd name="connsiteY26" fmla="*/ 1029341 h 1951229"/>
                <a:gd name="connsiteX27" fmla="*/ 342950 w 1951220"/>
                <a:gd name="connsiteY27" fmla="*/ 992327 h 1951229"/>
                <a:gd name="connsiteX28" fmla="*/ 107946 w 1951220"/>
                <a:gd name="connsiteY28" fmla="*/ 463570 h 1951229"/>
                <a:gd name="connsiteX29" fmla="*/ 476517 w 1951220"/>
                <a:gd name="connsiteY29" fmla="*/ 561471 h 1951229"/>
                <a:gd name="connsiteX30" fmla="*/ 518543 w 1951220"/>
                <a:gd name="connsiteY30" fmla="*/ 594532 h 1951229"/>
                <a:gd name="connsiteX31" fmla="*/ 516431 w 1951220"/>
                <a:gd name="connsiteY31" fmla="*/ 540073 h 1951229"/>
                <a:gd name="connsiteX32" fmla="*/ 682289 w 1951220"/>
                <a:gd name="connsiteY32" fmla="*/ 10972 h 1951229"/>
                <a:gd name="connsiteX33" fmla="*/ 724152 w 1951220"/>
                <a:gd name="connsiteY33" fmla="*/ 0 h 1951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951220" h="1951229">
                  <a:moveTo>
                    <a:pt x="724152" y="0"/>
                  </a:moveTo>
                  <a:cubicBezTo>
                    <a:pt x="810193" y="0"/>
                    <a:pt x="884016" y="136012"/>
                    <a:pt x="915550" y="329852"/>
                  </a:cubicBezTo>
                  <a:lnTo>
                    <a:pt x="921889" y="382948"/>
                  </a:lnTo>
                  <a:lnTo>
                    <a:pt x="958899" y="342952"/>
                  </a:lnTo>
                  <a:cubicBezTo>
                    <a:pt x="1169808" y="132043"/>
                    <a:pt x="1406543" y="26828"/>
                    <a:pt x="1487662" y="107946"/>
                  </a:cubicBezTo>
                  <a:cubicBezTo>
                    <a:pt x="1548501" y="168785"/>
                    <a:pt x="1504527" y="317159"/>
                    <a:pt x="1389760" y="476521"/>
                  </a:cubicBezTo>
                  <a:lnTo>
                    <a:pt x="1356266" y="519097"/>
                  </a:lnTo>
                  <a:lnTo>
                    <a:pt x="1411152" y="516438"/>
                  </a:lnTo>
                  <a:cubicBezTo>
                    <a:pt x="1709424" y="516438"/>
                    <a:pt x="1951221" y="609437"/>
                    <a:pt x="1951220" y="724156"/>
                  </a:cubicBezTo>
                  <a:cubicBezTo>
                    <a:pt x="1951221" y="810195"/>
                    <a:pt x="1815210" y="884017"/>
                    <a:pt x="1621371" y="915550"/>
                  </a:cubicBezTo>
                  <a:lnTo>
                    <a:pt x="1568270" y="921890"/>
                  </a:lnTo>
                  <a:lnTo>
                    <a:pt x="1608270" y="958904"/>
                  </a:lnTo>
                  <a:cubicBezTo>
                    <a:pt x="1819176" y="1169811"/>
                    <a:pt x="1924392" y="1406544"/>
                    <a:pt x="1843274" y="1487662"/>
                  </a:cubicBezTo>
                  <a:cubicBezTo>
                    <a:pt x="1782436" y="1548500"/>
                    <a:pt x="1634064" y="1504525"/>
                    <a:pt x="1474704" y="1389760"/>
                  </a:cubicBezTo>
                  <a:lnTo>
                    <a:pt x="1432682" y="1356702"/>
                  </a:lnTo>
                  <a:lnTo>
                    <a:pt x="1434793" y="1411156"/>
                  </a:lnTo>
                  <a:cubicBezTo>
                    <a:pt x="1434793" y="1709430"/>
                    <a:pt x="1341793" y="1951229"/>
                    <a:pt x="1227072" y="1951229"/>
                  </a:cubicBezTo>
                  <a:cubicBezTo>
                    <a:pt x="1141031" y="1951229"/>
                    <a:pt x="1067208" y="1815217"/>
                    <a:pt x="1035675" y="1621376"/>
                  </a:cubicBezTo>
                  <a:lnTo>
                    <a:pt x="1029336" y="1568281"/>
                  </a:lnTo>
                  <a:lnTo>
                    <a:pt x="992326" y="1608277"/>
                  </a:lnTo>
                  <a:cubicBezTo>
                    <a:pt x="781416" y="1819186"/>
                    <a:pt x="544681" y="1924401"/>
                    <a:pt x="463562" y="1843283"/>
                  </a:cubicBezTo>
                  <a:cubicBezTo>
                    <a:pt x="402723" y="1782444"/>
                    <a:pt x="446697" y="1634070"/>
                    <a:pt x="561464" y="1474708"/>
                  </a:cubicBezTo>
                  <a:lnTo>
                    <a:pt x="594525" y="1432682"/>
                  </a:lnTo>
                  <a:lnTo>
                    <a:pt x="540069" y="1434793"/>
                  </a:lnTo>
                  <a:cubicBezTo>
                    <a:pt x="241797" y="1434793"/>
                    <a:pt x="0" y="1341794"/>
                    <a:pt x="0" y="1227076"/>
                  </a:cubicBezTo>
                  <a:cubicBezTo>
                    <a:pt x="0" y="1141036"/>
                    <a:pt x="136011" y="1067214"/>
                    <a:pt x="329850" y="1035681"/>
                  </a:cubicBezTo>
                  <a:lnTo>
                    <a:pt x="382951" y="1029341"/>
                  </a:lnTo>
                  <a:lnTo>
                    <a:pt x="342950" y="992327"/>
                  </a:lnTo>
                  <a:cubicBezTo>
                    <a:pt x="132044" y="781420"/>
                    <a:pt x="26828" y="544687"/>
                    <a:pt x="107946" y="463570"/>
                  </a:cubicBezTo>
                  <a:cubicBezTo>
                    <a:pt x="168785" y="402731"/>
                    <a:pt x="317156" y="446705"/>
                    <a:pt x="476517" y="561471"/>
                  </a:cubicBezTo>
                  <a:lnTo>
                    <a:pt x="518543" y="594532"/>
                  </a:lnTo>
                  <a:lnTo>
                    <a:pt x="516431" y="540073"/>
                  </a:lnTo>
                  <a:cubicBezTo>
                    <a:pt x="516431" y="279083"/>
                    <a:pt x="587634" y="61332"/>
                    <a:pt x="682289" y="10972"/>
                  </a:cubicBezTo>
                  <a:cubicBezTo>
                    <a:pt x="695812" y="3778"/>
                    <a:pt x="709812" y="0"/>
                    <a:pt x="724152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29" name="フリーフォーム: 図形 328">
              <a:extLst>
                <a:ext uri="{FF2B5EF4-FFF2-40B4-BE49-F238E27FC236}">
                  <a16:creationId xmlns:a16="http://schemas.microsoft.com/office/drawing/2014/main" id="{D7B40669-C350-5ED4-B687-7162FC69510D}"/>
                </a:ext>
              </a:extLst>
            </p:cNvPr>
            <p:cNvSpPr/>
            <p:nvPr/>
          </p:nvSpPr>
          <p:spPr bwMode="auto">
            <a:xfrm>
              <a:off x="114300" y="825500"/>
              <a:ext cx="254000" cy="254001"/>
            </a:xfrm>
            <a:custGeom>
              <a:avLst/>
              <a:gdLst>
                <a:gd name="connsiteX0" fmla="*/ 724152 w 1951220"/>
                <a:gd name="connsiteY0" fmla="*/ 0 h 1951229"/>
                <a:gd name="connsiteX1" fmla="*/ 915550 w 1951220"/>
                <a:gd name="connsiteY1" fmla="*/ 329852 h 1951229"/>
                <a:gd name="connsiteX2" fmla="*/ 921889 w 1951220"/>
                <a:gd name="connsiteY2" fmla="*/ 382948 h 1951229"/>
                <a:gd name="connsiteX3" fmla="*/ 958899 w 1951220"/>
                <a:gd name="connsiteY3" fmla="*/ 342952 h 1951229"/>
                <a:gd name="connsiteX4" fmla="*/ 1487662 w 1951220"/>
                <a:gd name="connsiteY4" fmla="*/ 107946 h 1951229"/>
                <a:gd name="connsiteX5" fmla="*/ 1389760 w 1951220"/>
                <a:gd name="connsiteY5" fmla="*/ 476521 h 1951229"/>
                <a:gd name="connsiteX6" fmla="*/ 1356266 w 1951220"/>
                <a:gd name="connsiteY6" fmla="*/ 519097 h 1951229"/>
                <a:gd name="connsiteX7" fmla="*/ 1411152 w 1951220"/>
                <a:gd name="connsiteY7" fmla="*/ 516438 h 1951229"/>
                <a:gd name="connsiteX8" fmla="*/ 1951220 w 1951220"/>
                <a:gd name="connsiteY8" fmla="*/ 724156 h 1951229"/>
                <a:gd name="connsiteX9" fmla="*/ 1621371 w 1951220"/>
                <a:gd name="connsiteY9" fmla="*/ 915550 h 1951229"/>
                <a:gd name="connsiteX10" fmla="*/ 1568270 w 1951220"/>
                <a:gd name="connsiteY10" fmla="*/ 921890 h 1951229"/>
                <a:gd name="connsiteX11" fmla="*/ 1608270 w 1951220"/>
                <a:gd name="connsiteY11" fmla="*/ 958904 h 1951229"/>
                <a:gd name="connsiteX12" fmla="*/ 1843274 w 1951220"/>
                <a:gd name="connsiteY12" fmla="*/ 1487662 h 1951229"/>
                <a:gd name="connsiteX13" fmla="*/ 1474704 w 1951220"/>
                <a:gd name="connsiteY13" fmla="*/ 1389760 h 1951229"/>
                <a:gd name="connsiteX14" fmla="*/ 1432682 w 1951220"/>
                <a:gd name="connsiteY14" fmla="*/ 1356702 h 1951229"/>
                <a:gd name="connsiteX15" fmla="*/ 1434793 w 1951220"/>
                <a:gd name="connsiteY15" fmla="*/ 1411156 h 1951229"/>
                <a:gd name="connsiteX16" fmla="*/ 1227072 w 1951220"/>
                <a:gd name="connsiteY16" fmla="*/ 1951229 h 1951229"/>
                <a:gd name="connsiteX17" fmla="*/ 1035675 w 1951220"/>
                <a:gd name="connsiteY17" fmla="*/ 1621376 h 1951229"/>
                <a:gd name="connsiteX18" fmla="*/ 1029336 w 1951220"/>
                <a:gd name="connsiteY18" fmla="*/ 1568281 h 1951229"/>
                <a:gd name="connsiteX19" fmla="*/ 992326 w 1951220"/>
                <a:gd name="connsiteY19" fmla="*/ 1608277 h 1951229"/>
                <a:gd name="connsiteX20" fmla="*/ 463562 w 1951220"/>
                <a:gd name="connsiteY20" fmla="*/ 1843283 h 1951229"/>
                <a:gd name="connsiteX21" fmla="*/ 561464 w 1951220"/>
                <a:gd name="connsiteY21" fmla="*/ 1474708 h 1951229"/>
                <a:gd name="connsiteX22" fmla="*/ 594525 w 1951220"/>
                <a:gd name="connsiteY22" fmla="*/ 1432682 h 1951229"/>
                <a:gd name="connsiteX23" fmla="*/ 540069 w 1951220"/>
                <a:gd name="connsiteY23" fmla="*/ 1434793 h 1951229"/>
                <a:gd name="connsiteX24" fmla="*/ 0 w 1951220"/>
                <a:gd name="connsiteY24" fmla="*/ 1227076 h 1951229"/>
                <a:gd name="connsiteX25" fmla="*/ 329850 w 1951220"/>
                <a:gd name="connsiteY25" fmla="*/ 1035681 h 1951229"/>
                <a:gd name="connsiteX26" fmla="*/ 382951 w 1951220"/>
                <a:gd name="connsiteY26" fmla="*/ 1029341 h 1951229"/>
                <a:gd name="connsiteX27" fmla="*/ 342950 w 1951220"/>
                <a:gd name="connsiteY27" fmla="*/ 992327 h 1951229"/>
                <a:gd name="connsiteX28" fmla="*/ 107946 w 1951220"/>
                <a:gd name="connsiteY28" fmla="*/ 463570 h 1951229"/>
                <a:gd name="connsiteX29" fmla="*/ 476517 w 1951220"/>
                <a:gd name="connsiteY29" fmla="*/ 561471 h 1951229"/>
                <a:gd name="connsiteX30" fmla="*/ 518543 w 1951220"/>
                <a:gd name="connsiteY30" fmla="*/ 594532 h 1951229"/>
                <a:gd name="connsiteX31" fmla="*/ 516431 w 1951220"/>
                <a:gd name="connsiteY31" fmla="*/ 540073 h 1951229"/>
                <a:gd name="connsiteX32" fmla="*/ 682289 w 1951220"/>
                <a:gd name="connsiteY32" fmla="*/ 10972 h 1951229"/>
                <a:gd name="connsiteX33" fmla="*/ 724152 w 1951220"/>
                <a:gd name="connsiteY33" fmla="*/ 0 h 1951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951220" h="1951229">
                  <a:moveTo>
                    <a:pt x="724152" y="0"/>
                  </a:moveTo>
                  <a:cubicBezTo>
                    <a:pt x="810193" y="0"/>
                    <a:pt x="884016" y="136012"/>
                    <a:pt x="915550" y="329852"/>
                  </a:cubicBezTo>
                  <a:lnTo>
                    <a:pt x="921889" y="382948"/>
                  </a:lnTo>
                  <a:lnTo>
                    <a:pt x="958899" y="342952"/>
                  </a:lnTo>
                  <a:cubicBezTo>
                    <a:pt x="1169808" y="132043"/>
                    <a:pt x="1406543" y="26828"/>
                    <a:pt x="1487662" y="107946"/>
                  </a:cubicBezTo>
                  <a:cubicBezTo>
                    <a:pt x="1548501" y="168785"/>
                    <a:pt x="1504527" y="317159"/>
                    <a:pt x="1389760" y="476521"/>
                  </a:cubicBezTo>
                  <a:lnTo>
                    <a:pt x="1356266" y="519097"/>
                  </a:lnTo>
                  <a:lnTo>
                    <a:pt x="1411152" y="516438"/>
                  </a:lnTo>
                  <a:cubicBezTo>
                    <a:pt x="1709424" y="516438"/>
                    <a:pt x="1951221" y="609437"/>
                    <a:pt x="1951220" y="724156"/>
                  </a:cubicBezTo>
                  <a:cubicBezTo>
                    <a:pt x="1951221" y="810195"/>
                    <a:pt x="1815210" y="884017"/>
                    <a:pt x="1621371" y="915550"/>
                  </a:cubicBezTo>
                  <a:lnTo>
                    <a:pt x="1568270" y="921890"/>
                  </a:lnTo>
                  <a:lnTo>
                    <a:pt x="1608270" y="958904"/>
                  </a:lnTo>
                  <a:cubicBezTo>
                    <a:pt x="1819176" y="1169811"/>
                    <a:pt x="1924392" y="1406544"/>
                    <a:pt x="1843274" y="1487662"/>
                  </a:cubicBezTo>
                  <a:cubicBezTo>
                    <a:pt x="1782436" y="1548500"/>
                    <a:pt x="1634064" y="1504525"/>
                    <a:pt x="1474704" y="1389760"/>
                  </a:cubicBezTo>
                  <a:lnTo>
                    <a:pt x="1432682" y="1356702"/>
                  </a:lnTo>
                  <a:lnTo>
                    <a:pt x="1434793" y="1411156"/>
                  </a:lnTo>
                  <a:cubicBezTo>
                    <a:pt x="1434793" y="1709430"/>
                    <a:pt x="1341793" y="1951229"/>
                    <a:pt x="1227072" y="1951229"/>
                  </a:cubicBezTo>
                  <a:cubicBezTo>
                    <a:pt x="1141031" y="1951229"/>
                    <a:pt x="1067208" y="1815217"/>
                    <a:pt x="1035675" y="1621376"/>
                  </a:cubicBezTo>
                  <a:lnTo>
                    <a:pt x="1029336" y="1568281"/>
                  </a:lnTo>
                  <a:lnTo>
                    <a:pt x="992326" y="1608277"/>
                  </a:lnTo>
                  <a:cubicBezTo>
                    <a:pt x="781416" y="1819186"/>
                    <a:pt x="544681" y="1924401"/>
                    <a:pt x="463562" y="1843283"/>
                  </a:cubicBezTo>
                  <a:cubicBezTo>
                    <a:pt x="402723" y="1782444"/>
                    <a:pt x="446697" y="1634070"/>
                    <a:pt x="561464" y="1474708"/>
                  </a:cubicBezTo>
                  <a:lnTo>
                    <a:pt x="594525" y="1432682"/>
                  </a:lnTo>
                  <a:lnTo>
                    <a:pt x="540069" y="1434793"/>
                  </a:lnTo>
                  <a:cubicBezTo>
                    <a:pt x="241797" y="1434793"/>
                    <a:pt x="0" y="1341794"/>
                    <a:pt x="0" y="1227076"/>
                  </a:cubicBezTo>
                  <a:cubicBezTo>
                    <a:pt x="0" y="1141036"/>
                    <a:pt x="136011" y="1067214"/>
                    <a:pt x="329850" y="1035681"/>
                  </a:cubicBezTo>
                  <a:lnTo>
                    <a:pt x="382951" y="1029341"/>
                  </a:lnTo>
                  <a:lnTo>
                    <a:pt x="342950" y="992327"/>
                  </a:lnTo>
                  <a:cubicBezTo>
                    <a:pt x="132044" y="781420"/>
                    <a:pt x="26828" y="544687"/>
                    <a:pt x="107946" y="463570"/>
                  </a:cubicBezTo>
                  <a:cubicBezTo>
                    <a:pt x="168785" y="402731"/>
                    <a:pt x="317156" y="446705"/>
                    <a:pt x="476517" y="561471"/>
                  </a:cubicBezTo>
                  <a:lnTo>
                    <a:pt x="518543" y="594532"/>
                  </a:lnTo>
                  <a:lnTo>
                    <a:pt x="516431" y="540073"/>
                  </a:lnTo>
                  <a:cubicBezTo>
                    <a:pt x="516431" y="279083"/>
                    <a:pt x="587634" y="61332"/>
                    <a:pt x="682289" y="10972"/>
                  </a:cubicBezTo>
                  <a:cubicBezTo>
                    <a:pt x="695812" y="3778"/>
                    <a:pt x="709812" y="0"/>
                    <a:pt x="724152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30" name="フリーフォーム: 図形 329">
              <a:extLst>
                <a:ext uri="{FF2B5EF4-FFF2-40B4-BE49-F238E27FC236}">
                  <a16:creationId xmlns:a16="http://schemas.microsoft.com/office/drawing/2014/main" id="{9A5F364C-A0F6-334F-3998-4ED6E0550AAC}"/>
                </a:ext>
              </a:extLst>
            </p:cNvPr>
            <p:cNvSpPr/>
            <p:nvPr/>
          </p:nvSpPr>
          <p:spPr bwMode="auto">
            <a:xfrm>
              <a:off x="9499600" y="825500"/>
              <a:ext cx="254000" cy="254001"/>
            </a:xfrm>
            <a:custGeom>
              <a:avLst/>
              <a:gdLst>
                <a:gd name="connsiteX0" fmla="*/ 724152 w 1951220"/>
                <a:gd name="connsiteY0" fmla="*/ 0 h 1951229"/>
                <a:gd name="connsiteX1" fmla="*/ 915550 w 1951220"/>
                <a:gd name="connsiteY1" fmla="*/ 329852 h 1951229"/>
                <a:gd name="connsiteX2" fmla="*/ 921889 w 1951220"/>
                <a:gd name="connsiteY2" fmla="*/ 382948 h 1951229"/>
                <a:gd name="connsiteX3" fmla="*/ 958899 w 1951220"/>
                <a:gd name="connsiteY3" fmla="*/ 342952 h 1951229"/>
                <a:gd name="connsiteX4" fmla="*/ 1487662 w 1951220"/>
                <a:gd name="connsiteY4" fmla="*/ 107946 h 1951229"/>
                <a:gd name="connsiteX5" fmla="*/ 1389760 w 1951220"/>
                <a:gd name="connsiteY5" fmla="*/ 476521 h 1951229"/>
                <a:gd name="connsiteX6" fmla="*/ 1356266 w 1951220"/>
                <a:gd name="connsiteY6" fmla="*/ 519097 h 1951229"/>
                <a:gd name="connsiteX7" fmla="*/ 1411152 w 1951220"/>
                <a:gd name="connsiteY7" fmla="*/ 516438 h 1951229"/>
                <a:gd name="connsiteX8" fmla="*/ 1951220 w 1951220"/>
                <a:gd name="connsiteY8" fmla="*/ 724156 h 1951229"/>
                <a:gd name="connsiteX9" fmla="*/ 1621371 w 1951220"/>
                <a:gd name="connsiteY9" fmla="*/ 915550 h 1951229"/>
                <a:gd name="connsiteX10" fmla="*/ 1568270 w 1951220"/>
                <a:gd name="connsiteY10" fmla="*/ 921890 h 1951229"/>
                <a:gd name="connsiteX11" fmla="*/ 1608270 w 1951220"/>
                <a:gd name="connsiteY11" fmla="*/ 958904 h 1951229"/>
                <a:gd name="connsiteX12" fmla="*/ 1843274 w 1951220"/>
                <a:gd name="connsiteY12" fmla="*/ 1487662 h 1951229"/>
                <a:gd name="connsiteX13" fmla="*/ 1474704 w 1951220"/>
                <a:gd name="connsiteY13" fmla="*/ 1389760 h 1951229"/>
                <a:gd name="connsiteX14" fmla="*/ 1432682 w 1951220"/>
                <a:gd name="connsiteY14" fmla="*/ 1356702 h 1951229"/>
                <a:gd name="connsiteX15" fmla="*/ 1434793 w 1951220"/>
                <a:gd name="connsiteY15" fmla="*/ 1411156 h 1951229"/>
                <a:gd name="connsiteX16" fmla="*/ 1227072 w 1951220"/>
                <a:gd name="connsiteY16" fmla="*/ 1951229 h 1951229"/>
                <a:gd name="connsiteX17" fmla="*/ 1035675 w 1951220"/>
                <a:gd name="connsiteY17" fmla="*/ 1621376 h 1951229"/>
                <a:gd name="connsiteX18" fmla="*/ 1029336 w 1951220"/>
                <a:gd name="connsiteY18" fmla="*/ 1568281 h 1951229"/>
                <a:gd name="connsiteX19" fmla="*/ 992326 w 1951220"/>
                <a:gd name="connsiteY19" fmla="*/ 1608277 h 1951229"/>
                <a:gd name="connsiteX20" fmla="*/ 463562 w 1951220"/>
                <a:gd name="connsiteY20" fmla="*/ 1843283 h 1951229"/>
                <a:gd name="connsiteX21" fmla="*/ 561464 w 1951220"/>
                <a:gd name="connsiteY21" fmla="*/ 1474708 h 1951229"/>
                <a:gd name="connsiteX22" fmla="*/ 594525 w 1951220"/>
                <a:gd name="connsiteY22" fmla="*/ 1432682 h 1951229"/>
                <a:gd name="connsiteX23" fmla="*/ 540069 w 1951220"/>
                <a:gd name="connsiteY23" fmla="*/ 1434793 h 1951229"/>
                <a:gd name="connsiteX24" fmla="*/ 0 w 1951220"/>
                <a:gd name="connsiteY24" fmla="*/ 1227076 h 1951229"/>
                <a:gd name="connsiteX25" fmla="*/ 329850 w 1951220"/>
                <a:gd name="connsiteY25" fmla="*/ 1035681 h 1951229"/>
                <a:gd name="connsiteX26" fmla="*/ 382951 w 1951220"/>
                <a:gd name="connsiteY26" fmla="*/ 1029341 h 1951229"/>
                <a:gd name="connsiteX27" fmla="*/ 342950 w 1951220"/>
                <a:gd name="connsiteY27" fmla="*/ 992327 h 1951229"/>
                <a:gd name="connsiteX28" fmla="*/ 107946 w 1951220"/>
                <a:gd name="connsiteY28" fmla="*/ 463570 h 1951229"/>
                <a:gd name="connsiteX29" fmla="*/ 476517 w 1951220"/>
                <a:gd name="connsiteY29" fmla="*/ 561471 h 1951229"/>
                <a:gd name="connsiteX30" fmla="*/ 518543 w 1951220"/>
                <a:gd name="connsiteY30" fmla="*/ 594532 h 1951229"/>
                <a:gd name="connsiteX31" fmla="*/ 516431 w 1951220"/>
                <a:gd name="connsiteY31" fmla="*/ 540073 h 1951229"/>
                <a:gd name="connsiteX32" fmla="*/ 682289 w 1951220"/>
                <a:gd name="connsiteY32" fmla="*/ 10972 h 1951229"/>
                <a:gd name="connsiteX33" fmla="*/ 724152 w 1951220"/>
                <a:gd name="connsiteY33" fmla="*/ 0 h 1951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951220" h="1951229">
                  <a:moveTo>
                    <a:pt x="724152" y="0"/>
                  </a:moveTo>
                  <a:cubicBezTo>
                    <a:pt x="810193" y="0"/>
                    <a:pt x="884016" y="136012"/>
                    <a:pt x="915550" y="329852"/>
                  </a:cubicBezTo>
                  <a:lnTo>
                    <a:pt x="921889" y="382948"/>
                  </a:lnTo>
                  <a:lnTo>
                    <a:pt x="958899" y="342952"/>
                  </a:lnTo>
                  <a:cubicBezTo>
                    <a:pt x="1169808" y="132043"/>
                    <a:pt x="1406543" y="26828"/>
                    <a:pt x="1487662" y="107946"/>
                  </a:cubicBezTo>
                  <a:cubicBezTo>
                    <a:pt x="1548501" y="168785"/>
                    <a:pt x="1504527" y="317159"/>
                    <a:pt x="1389760" y="476521"/>
                  </a:cubicBezTo>
                  <a:lnTo>
                    <a:pt x="1356266" y="519097"/>
                  </a:lnTo>
                  <a:lnTo>
                    <a:pt x="1411152" y="516438"/>
                  </a:lnTo>
                  <a:cubicBezTo>
                    <a:pt x="1709424" y="516438"/>
                    <a:pt x="1951221" y="609437"/>
                    <a:pt x="1951220" y="724156"/>
                  </a:cubicBezTo>
                  <a:cubicBezTo>
                    <a:pt x="1951221" y="810195"/>
                    <a:pt x="1815210" y="884017"/>
                    <a:pt x="1621371" y="915550"/>
                  </a:cubicBezTo>
                  <a:lnTo>
                    <a:pt x="1568270" y="921890"/>
                  </a:lnTo>
                  <a:lnTo>
                    <a:pt x="1608270" y="958904"/>
                  </a:lnTo>
                  <a:cubicBezTo>
                    <a:pt x="1819176" y="1169811"/>
                    <a:pt x="1924392" y="1406544"/>
                    <a:pt x="1843274" y="1487662"/>
                  </a:cubicBezTo>
                  <a:cubicBezTo>
                    <a:pt x="1782436" y="1548500"/>
                    <a:pt x="1634064" y="1504525"/>
                    <a:pt x="1474704" y="1389760"/>
                  </a:cubicBezTo>
                  <a:lnTo>
                    <a:pt x="1432682" y="1356702"/>
                  </a:lnTo>
                  <a:lnTo>
                    <a:pt x="1434793" y="1411156"/>
                  </a:lnTo>
                  <a:cubicBezTo>
                    <a:pt x="1434793" y="1709430"/>
                    <a:pt x="1341793" y="1951229"/>
                    <a:pt x="1227072" y="1951229"/>
                  </a:cubicBezTo>
                  <a:cubicBezTo>
                    <a:pt x="1141031" y="1951229"/>
                    <a:pt x="1067208" y="1815217"/>
                    <a:pt x="1035675" y="1621376"/>
                  </a:cubicBezTo>
                  <a:lnTo>
                    <a:pt x="1029336" y="1568281"/>
                  </a:lnTo>
                  <a:lnTo>
                    <a:pt x="992326" y="1608277"/>
                  </a:lnTo>
                  <a:cubicBezTo>
                    <a:pt x="781416" y="1819186"/>
                    <a:pt x="544681" y="1924401"/>
                    <a:pt x="463562" y="1843283"/>
                  </a:cubicBezTo>
                  <a:cubicBezTo>
                    <a:pt x="402723" y="1782444"/>
                    <a:pt x="446697" y="1634070"/>
                    <a:pt x="561464" y="1474708"/>
                  </a:cubicBezTo>
                  <a:lnTo>
                    <a:pt x="594525" y="1432682"/>
                  </a:lnTo>
                  <a:lnTo>
                    <a:pt x="540069" y="1434793"/>
                  </a:lnTo>
                  <a:cubicBezTo>
                    <a:pt x="241797" y="1434793"/>
                    <a:pt x="0" y="1341794"/>
                    <a:pt x="0" y="1227076"/>
                  </a:cubicBezTo>
                  <a:cubicBezTo>
                    <a:pt x="0" y="1141036"/>
                    <a:pt x="136011" y="1067214"/>
                    <a:pt x="329850" y="1035681"/>
                  </a:cubicBezTo>
                  <a:lnTo>
                    <a:pt x="382951" y="1029341"/>
                  </a:lnTo>
                  <a:lnTo>
                    <a:pt x="342950" y="992327"/>
                  </a:lnTo>
                  <a:cubicBezTo>
                    <a:pt x="132044" y="781420"/>
                    <a:pt x="26828" y="544687"/>
                    <a:pt x="107946" y="463570"/>
                  </a:cubicBezTo>
                  <a:cubicBezTo>
                    <a:pt x="168785" y="402731"/>
                    <a:pt x="317156" y="446705"/>
                    <a:pt x="476517" y="561471"/>
                  </a:cubicBezTo>
                  <a:lnTo>
                    <a:pt x="518543" y="594532"/>
                  </a:lnTo>
                  <a:lnTo>
                    <a:pt x="516431" y="540073"/>
                  </a:lnTo>
                  <a:cubicBezTo>
                    <a:pt x="516431" y="279083"/>
                    <a:pt x="587634" y="61332"/>
                    <a:pt x="682289" y="10972"/>
                  </a:cubicBezTo>
                  <a:cubicBezTo>
                    <a:pt x="695812" y="3778"/>
                    <a:pt x="709812" y="0"/>
                    <a:pt x="724152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31" name="フリーフォーム: 図形 330">
              <a:extLst>
                <a:ext uri="{FF2B5EF4-FFF2-40B4-BE49-F238E27FC236}">
                  <a16:creationId xmlns:a16="http://schemas.microsoft.com/office/drawing/2014/main" id="{B2FBC383-B04B-FEC0-BEC3-05A7E2099473}"/>
                </a:ext>
              </a:extLst>
            </p:cNvPr>
            <p:cNvSpPr/>
            <p:nvPr/>
          </p:nvSpPr>
          <p:spPr bwMode="auto">
            <a:xfrm>
              <a:off x="114300" y="1155700"/>
              <a:ext cx="254000" cy="254001"/>
            </a:xfrm>
            <a:custGeom>
              <a:avLst/>
              <a:gdLst>
                <a:gd name="connsiteX0" fmla="*/ 724152 w 1951220"/>
                <a:gd name="connsiteY0" fmla="*/ 0 h 1951229"/>
                <a:gd name="connsiteX1" fmla="*/ 915550 w 1951220"/>
                <a:gd name="connsiteY1" fmla="*/ 329852 h 1951229"/>
                <a:gd name="connsiteX2" fmla="*/ 921889 w 1951220"/>
                <a:gd name="connsiteY2" fmla="*/ 382948 h 1951229"/>
                <a:gd name="connsiteX3" fmla="*/ 958899 w 1951220"/>
                <a:gd name="connsiteY3" fmla="*/ 342952 h 1951229"/>
                <a:gd name="connsiteX4" fmla="*/ 1487662 w 1951220"/>
                <a:gd name="connsiteY4" fmla="*/ 107946 h 1951229"/>
                <a:gd name="connsiteX5" fmla="*/ 1389760 w 1951220"/>
                <a:gd name="connsiteY5" fmla="*/ 476521 h 1951229"/>
                <a:gd name="connsiteX6" fmla="*/ 1356266 w 1951220"/>
                <a:gd name="connsiteY6" fmla="*/ 519097 h 1951229"/>
                <a:gd name="connsiteX7" fmla="*/ 1411152 w 1951220"/>
                <a:gd name="connsiteY7" fmla="*/ 516438 h 1951229"/>
                <a:gd name="connsiteX8" fmla="*/ 1951220 w 1951220"/>
                <a:gd name="connsiteY8" fmla="*/ 724156 h 1951229"/>
                <a:gd name="connsiteX9" fmla="*/ 1621371 w 1951220"/>
                <a:gd name="connsiteY9" fmla="*/ 915550 h 1951229"/>
                <a:gd name="connsiteX10" fmla="*/ 1568270 w 1951220"/>
                <a:gd name="connsiteY10" fmla="*/ 921890 h 1951229"/>
                <a:gd name="connsiteX11" fmla="*/ 1608270 w 1951220"/>
                <a:gd name="connsiteY11" fmla="*/ 958904 h 1951229"/>
                <a:gd name="connsiteX12" fmla="*/ 1843274 w 1951220"/>
                <a:gd name="connsiteY12" fmla="*/ 1487662 h 1951229"/>
                <a:gd name="connsiteX13" fmla="*/ 1474704 w 1951220"/>
                <a:gd name="connsiteY13" fmla="*/ 1389760 h 1951229"/>
                <a:gd name="connsiteX14" fmla="*/ 1432682 w 1951220"/>
                <a:gd name="connsiteY14" fmla="*/ 1356702 h 1951229"/>
                <a:gd name="connsiteX15" fmla="*/ 1434793 w 1951220"/>
                <a:gd name="connsiteY15" fmla="*/ 1411156 h 1951229"/>
                <a:gd name="connsiteX16" fmla="*/ 1227072 w 1951220"/>
                <a:gd name="connsiteY16" fmla="*/ 1951229 h 1951229"/>
                <a:gd name="connsiteX17" fmla="*/ 1035675 w 1951220"/>
                <a:gd name="connsiteY17" fmla="*/ 1621376 h 1951229"/>
                <a:gd name="connsiteX18" fmla="*/ 1029336 w 1951220"/>
                <a:gd name="connsiteY18" fmla="*/ 1568281 h 1951229"/>
                <a:gd name="connsiteX19" fmla="*/ 992326 w 1951220"/>
                <a:gd name="connsiteY19" fmla="*/ 1608277 h 1951229"/>
                <a:gd name="connsiteX20" fmla="*/ 463562 w 1951220"/>
                <a:gd name="connsiteY20" fmla="*/ 1843283 h 1951229"/>
                <a:gd name="connsiteX21" fmla="*/ 561464 w 1951220"/>
                <a:gd name="connsiteY21" fmla="*/ 1474708 h 1951229"/>
                <a:gd name="connsiteX22" fmla="*/ 594525 w 1951220"/>
                <a:gd name="connsiteY22" fmla="*/ 1432682 h 1951229"/>
                <a:gd name="connsiteX23" fmla="*/ 540069 w 1951220"/>
                <a:gd name="connsiteY23" fmla="*/ 1434793 h 1951229"/>
                <a:gd name="connsiteX24" fmla="*/ 0 w 1951220"/>
                <a:gd name="connsiteY24" fmla="*/ 1227076 h 1951229"/>
                <a:gd name="connsiteX25" fmla="*/ 329850 w 1951220"/>
                <a:gd name="connsiteY25" fmla="*/ 1035681 h 1951229"/>
                <a:gd name="connsiteX26" fmla="*/ 382951 w 1951220"/>
                <a:gd name="connsiteY26" fmla="*/ 1029341 h 1951229"/>
                <a:gd name="connsiteX27" fmla="*/ 342950 w 1951220"/>
                <a:gd name="connsiteY27" fmla="*/ 992327 h 1951229"/>
                <a:gd name="connsiteX28" fmla="*/ 107946 w 1951220"/>
                <a:gd name="connsiteY28" fmla="*/ 463570 h 1951229"/>
                <a:gd name="connsiteX29" fmla="*/ 476517 w 1951220"/>
                <a:gd name="connsiteY29" fmla="*/ 561471 h 1951229"/>
                <a:gd name="connsiteX30" fmla="*/ 518543 w 1951220"/>
                <a:gd name="connsiteY30" fmla="*/ 594532 h 1951229"/>
                <a:gd name="connsiteX31" fmla="*/ 516431 w 1951220"/>
                <a:gd name="connsiteY31" fmla="*/ 540073 h 1951229"/>
                <a:gd name="connsiteX32" fmla="*/ 682289 w 1951220"/>
                <a:gd name="connsiteY32" fmla="*/ 10972 h 1951229"/>
                <a:gd name="connsiteX33" fmla="*/ 724152 w 1951220"/>
                <a:gd name="connsiteY33" fmla="*/ 0 h 1951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951220" h="1951229">
                  <a:moveTo>
                    <a:pt x="724152" y="0"/>
                  </a:moveTo>
                  <a:cubicBezTo>
                    <a:pt x="810193" y="0"/>
                    <a:pt x="884016" y="136012"/>
                    <a:pt x="915550" y="329852"/>
                  </a:cubicBezTo>
                  <a:lnTo>
                    <a:pt x="921889" y="382948"/>
                  </a:lnTo>
                  <a:lnTo>
                    <a:pt x="958899" y="342952"/>
                  </a:lnTo>
                  <a:cubicBezTo>
                    <a:pt x="1169808" y="132043"/>
                    <a:pt x="1406543" y="26828"/>
                    <a:pt x="1487662" y="107946"/>
                  </a:cubicBezTo>
                  <a:cubicBezTo>
                    <a:pt x="1548501" y="168785"/>
                    <a:pt x="1504527" y="317159"/>
                    <a:pt x="1389760" y="476521"/>
                  </a:cubicBezTo>
                  <a:lnTo>
                    <a:pt x="1356266" y="519097"/>
                  </a:lnTo>
                  <a:lnTo>
                    <a:pt x="1411152" y="516438"/>
                  </a:lnTo>
                  <a:cubicBezTo>
                    <a:pt x="1709424" y="516438"/>
                    <a:pt x="1951221" y="609437"/>
                    <a:pt x="1951220" y="724156"/>
                  </a:cubicBezTo>
                  <a:cubicBezTo>
                    <a:pt x="1951221" y="810195"/>
                    <a:pt x="1815210" y="884017"/>
                    <a:pt x="1621371" y="915550"/>
                  </a:cubicBezTo>
                  <a:lnTo>
                    <a:pt x="1568270" y="921890"/>
                  </a:lnTo>
                  <a:lnTo>
                    <a:pt x="1608270" y="958904"/>
                  </a:lnTo>
                  <a:cubicBezTo>
                    <a:pt x="1819176" y="1169811"/>
                    <a:pt x="1924392" y="1406544"/>
                    <a:pt x="1843274" y="1487662"/>
                  </a:cubicBezTo>
                  <a:cubicBezTo>
                    <a:pt x="1782436" y="1548500"/>
                    <a:pt x="1634064" y="1504525"/>
                    <a:pt x="1474704" y="1389760"/>
                  </a:cubicBezTo>
                  <a:lnTo>
                    <a:pt x="1432682" y="1356702"/>
                  </a:lnTo>
                  <a:lnTo>
                    <a:pt x="1434793" y="1411156"/>
                  </a:lnTo>
                  <a:cubicBezTo>
                    <a:pt x="1434793" y="1709430"/>
                    <a:pt x="1341793" y="1951229"/>
                    <a:pt x="1227072" y="1951229"/>
                  </a:cubicBezTo>
                  <a:cubicBezTo>
                    <a:pt x="1141031" y="1951229"/>
                    <a:pt x="1067208" y="1815217"/>
                    <a:pt x="1035675" y="1621376"/>
                  </a:cubicBezTo>
                  <a:lnTo>
                    <a:pt x="1029336" y="1568281"/>
                  </a:lnTo>
                  <a:lnTo>
                    <a:pt x="992326" y="1608277"/>
                  </a:lnTo>
                  <a:cubicBezTo>
                    <a:pt x="781416" y="1819186"/>
                    <a:pt x="544681" y="1924401"/>
                    <a:pt x="463562" y="1843283"/>
                  </a:cubicBezTo>
                  <a:cubicBezTo>
                    <a:pt x="402723" y="1782444"/>
                    <a:pt x="446697" y="1634070"/>
                    <a:pt x="561464" y="1474708"/>
                  </a:cubicBezTo>
                  <a:lnTo>
                    <a:pt x="594525" y="1432682"/>
                  </a:lnTo>
                  <a:lnTo>
                    <a:pt x="540069" y="1434793"/>
                  </a:lnTo>
                  <a:cubicBezTo>
                    <a:pt x="241797" y="1434793"/>
                    <a:pt x="0" y="1341794"/>
                    <a:pt x="0" y="1227076"/>
                  </a:cubicBezTo>
                  <a:cubicBezTo>
                    <a:pt x="0" y="1141036"/>
                    <a:pt x="136011" y="1067214"/>
                    <a:pt x="329850" y="1035681"/>
                  </a:cubicBezTo>
                  <a:lnTo>
                    <a:pt x="382951" y="1029341"/>
                  </a:lnTo>
                  <a:lnTo>
                    <a:pt x="342950" y="992327"/>
                  </a:lnTo>
                  <a:cubicBezTo>
                    <a:pt x="132044" y="781420"/>
                    <a:pt x="26828" y="544687"/>
                    <a:pt x="107946" y="463570"/>
                  </a:cubicBezTo>
                  <a:cubicBezTo>
                    <a:pt x="168785" y="402731"/>
                    <a:pt x="317156" y="446705"/>
                    <a:pt x="476517" y="561471"/>
                  </a:cubicBezTo>
                  <a:lnTo>
                    <a:pt x="518543" y="594532"/>
                  </a:lnTo>
                  <a:lnTo>
                    <a:pt x="516431" y="540073"/>
                  </a:lnTo>
                  <a:cubicBezTo>
                    <a:pt x="516431" y="279083"/>
                    <a:pt x="587634" y="61332"/>
                    <a:pt x="682289" y="10972"/>
                  </a:cubicBezTo>
                  <a:cubicBezTo>
                    <a:pt x="695812" y="3778"/>
                    <a:pt x="709812" y="0"/>
                    <a:pt x="724152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32" name="フリーフォーム: 図形 331">
              <a:extLst>
                <a:ext uri="{FF2B5EF4-FFF2-40B4-BE49-F238E27FC236}">
                  <a16:creationId xmlns:a16="http://schemas.microsoft.com/office/drawing/2014/main" id="{4E36729F-AAB9-2970-C7C1-E0903B2008E1}"/>
                </a:ext>
              </a:extLst>
            </p:cNvPr>
            <p:cNvSpPr/>
            <p:nvPr/>
          </p:nvSpPr>
          <p:spPr bwMode="auto">
            <a:xfrm>
              <a:off x="9499600" y="1155700"/>
              <a:ext cx="254000" cy="254001"/>
            </a:xfrm>
            <a:custGeom>
              <a:avLst/>
              <a:gdLst>
                <a:gd name="connsiteX0" fmla="*/ 724152 w 1951220"/>
                <a:gd name="connsiteY0" fmla="*/ 0 h 1951229"/>
                <a:gd name="connsiteX1" fmla="*/ 915550 w 1951220"/>
                <a:gd name="connsiteY1" fmla="*/ 329852 h 1951229"/>
                <a:gd name="connsiteX2" fmla="*/ 921889 w 1951220"/>
                <a:gd name="connsiteY2" fmla="*/ 382948 h 1951229"/>
                <a:gd name="connsiteX3" fmla="*/ 958899 w 1951220"/>
                <a:gd name="connsiteY3" fmla="*/ 342952 h 1951229"/>
                <a:gd name="connsiteX4" fmla="*/ 1487662 w 1951220"/>
                <a:gd name="connsiteY4" fmla="*/ 107946 h 1951229"/>
                <a:gd name="connsiteX5" fmla="*/ 1389760 w 1951220"/>
                <a:gd name="connsiteY5" fmla="*/ 476521 h 1951229"/>
                <a:gd name="connsiteX6" fmla="*/ 1356266 w 1951220"/>
                <a:gd name="connsiteY6" fmla="*/ 519097 h 1951229"/>
                <a:gd name="connsiteX7" fmla="*/ 1411152 w 1951220"/>
                <a:gd name="connsiteY7" fmla="*/ 516438 h 1951229"/>
                <a:gd name="connsiteX8" fmla="*/ 1951220 w 1951220"/>
                <a:gd name="connsiteY8" fmla="*/ 724156 h 1951229"/>
                <a:gd name="connsiteX9" fmla="*/ 1621371 w 1951220"/>
                <a:gd name="connsiteY9" fmla="*/ 915550 h 1951229"/>
                <a:gd name="connsiteX10" fmla="*/ 1568270 w 1951220"/>
                <a:gd name="connsiteY10" fmla="*/ 921890 h 1951229"/>
                <a:gd name="connsiteX11" fmla="*/ 1608270 w 1951220"/>
                <a:gd name="connsiteY11" fmla="*/ 958904 h 1951229"/>
                <a:gd name="connsiteX12" fmla="*/ 1843274 w 1951220"/>
                <a:gd name="connsiteY12" fmla="*/ 1487662 h 1951229"/>
                <a:gd name="connsiteX13" fmla="*/ 1474704 w 1951220"/>
                <a:gd name="connsiteY13" fmla="*/ 1389760 h 1951229"/>
                <a:gd name="connsiteX14" fmla="*/ 1432682 w 1951220"/>
                <a:gd name="connsiteY14" fmla="*/ 1356702 h 1951229"/>
                <a:gd name="connsiteX15" fmla="*/ 1434793 w 1951220"/>
                <a:gd name="connsiteY15" fmla="*/ 1411156 h 1951229"/>
                <a:gd name="connsiteX16" fmla="*/ 1227072 w 1951220"/>
                <a:gd name="connsiteY16" fmla="*/ 1951229 h 1951229"/>
                <a:gd name="connsiteX17" fmla="*/ 1035675 w 1951220"/>
                <a:gd name="connsiteY17" fmla="*/ 1621376 h 1951229"/>
                <a:gd name="connsiteX18" fmla="*/ 1029336 w 1951220"/>
                <a:gd name="connsiteY18" fmla="*/ 1568281 h 1951229"/>
                <a:gd name="connsiteX19" fmla="*/ 992326 w 1951220"/>
                <a:gd name="connsiteY19" fmla="*/ 1608277 h 1951229"/>
                <a:gd name="connsiteX20" fmla="*/ 463562 w 1951220"/>
                <a:gd name="connsiteY20" fmla="*/ 1843283 h 1951229"/>
                <a:gd name="connsiteX21" fmla="*/ 561464 w 1951220"/>
                <a:gd name="connsiteY21" fmla="*/ 1474708 h 1951229"/>
                <a:gd name="connsiteX22" fmla="*/ 594525 w 1951220"/>
                <a:gd name="connsiteY22" fmla="*/ 1432682 h 1951229"/>
                <a:gd name="connsiteX23" fmla="*/ 540069 w 1951220"/>
                <a:gd name="connsiteY23" fmla="*/ 1434793 h 1951229"/>
                <a:gd name="connsiteX24" fmla="*/ 0 w 1951220"/>
                <a:gd name="connsiteY24" fmla="*/ 1227076 h 1951229"/>
                <a:gd name="connsiteX25" fmla="*/ 329850 w 1951220"/>
                <a:gd name="connsiteY25" fmla="*/ 1035681 h 1951229"/>
                <a:gd name="connsiteX26" fmla="*/ 382951 w 1951220"/>
                <a:gd name="connsiteY26" fmla="*/ 1029341 h 1951229"/>
                <a:gd name="connsiteX27" fmla="*/ 342950 w 1951220"/>
                <a:gd name="connsiteY27" fmla="*/ 992327 h 1951229"/>
                <a:gd name="connsiteX28" fmla="*/ 107946 w 1951220"/>
                <a:gd name="connsiteY28" fmla="*/ 463570 h 1951229"/>
                <a:gd name="connsiteX29" fmla="*/ 476517 w 1951220"/>
                <a:gd name="connsiteY29" fmla="*/ 561471 h 1951229"/>
                <a:gd name="connsiteX30" fmla="*/ 518543 w 1951220"/>
                <a:gd name="connsiteY30" fmla="*/ 594532 h 1951229"/>
                <a:gd name="connsiteX31" fmla="*/ 516431 w 1951220"/>
                <a:gd name="connsiteY31" fmla="*/ 540073 h 1951229"/>
                <a:gd name="connsiteX32" fmla="*/ 682289 w 1951220"/>
                <a:gd name="connsiteY32" fmla="*/ 10972 h 1951229"/>
                <a:gd name="connsiteX33" fmla="*/ 724152 w 1951220"/>
                <a:gd name="connsiteY33" fmla="*/ 0 h 1951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951220" h="1951229">
                  <a:moveTo>
                    <a:pt x="724152" y="0"/>
                  </a:moveTo>
                  <a:cubicBezTo>
                    <a:pt x="810193" y="0"/>
                    <a:pt x="884016" y="136012"/>
                    <a:pt x="915550" y="329852"/>
                  </a:cubicBezTo>
                  <a:lnTo>
                    <a:pt x="921889" y="382948"/>
                  </a:lnTo>
                  <a:lnTo>
                    <a:pt x="958899" y="342952"/>
                  </a:lnTo>
                  <a:cubicBezTo>
                    <a:pt x="1169808" y="132043"/>
                    <a:pt x="1406543" y="26828"/>
                    <a:pt x="1487662" y="107946"/>
                  </a:cubicBezTo>
                  <a:cubicBezTo>
                    <a:pt x="1548501" y="168785"/>
                    <a:pt x="1504527" y="317159"/>
                    <a:pt x="1389760" y="476521"/>
                  </a:cubicBezTo>
                  <a:lnTo>
                    <a:pt x="1356266" y="519097"/>
                  </a:lnTo>
                  <a:lnTo>
                    <a:pt x="1411152" y="516438"/>
                  </a:lnTo>
                  <a:cubicBezTo>
                    <a:pt x="1709424" y="516438"/>
                    <a:pt x="1951221" y="609437"/>
                    <a:pt x="1951220" y="724156"/>
                  </a:cubicBezTo>
                  <a:cubicBezTo>
                    <a:pt x="1951221" y="810195"/>
                    <a:pt x="1815210" y="884017"/>
                    <a:pt x="1621371" y="915550"/>
                  </a:cubicBezTo>
                  <a:lnTo>
                    <a:pt x="1568270" y="921890"/>
                  </a:lnTo>
                  <a:lnTo>
                    <a:pt x="1608270" y="958904"/>
                  </a:lnTo>
                  <a:cubicBezTo>
                    <a:pt x="1819176" y="1169811"/>
                    <a:pt x="1924392" y="1406544"/>
                    <a:pt x="1843274" y="1487662"/>
                  </a:cubicBezTo>
                  <a:cubicBezTo>
                    <a:pt x="1782436" y="1548500"/>
                    <a:pt x="1634064" y="1504525"/>
                    <a:pt x="1474704" y="1389760"/>
                  </a:cubicBezTo>
                  <a:lnTo>
                    <a:pt x="1432682" y="1356702"/>
                  </a:lnTo>
                  <a:lnTo>
                    <a:pt x="1434793" y="1411156"/>
                  </a:lnTo>
                  <a:cubicBezTo>
                    <a:pt x="1434793" y="1709430"/>
                    <a:pt x="1341793" y="1951229"/>
                    <a:pt x="1227072" y="1951229"/>
                  </a:cubicBezTo>
                  <a:cubicBezTo>
                    <a:pt x="1141031" y="1951229"/>
                    <a:pt x="1067208" y="1815217"/>
                    <a:pt x="1035675" y="1621376"/>
                  </a:cubicBezTo>
                  <a:lnTo>
                    <a:pt x="1029336" y="1568281"/>
                  </a:lnTo>
                  <a:lnTo>
                    <a:pt x="992326" y="1608277"/>
                  </a:lnTo>
                  <a:cubicBezTo>
                    <a:pt x="781416" y="1819186"/>
                    <a:pt x="544681" y="1924401"/>
                    <a:pt x="463562" y="1843283"/>
                  </a:cubicBezTo>
                  <a:cubicBezTo>
                    <a:pt x="402723" y="1782444"/>
                    <a:pt x="446697" y="1634070"/>
                    <a:pt x="561464" y="1474708"/>
                  </a:cubicBezTo>
                  <a:lnTo>
                    <a:pt x="594525" y="1432682"/>
                  </a:lnTo>
                  <a:lnTo>
                    <a:pt x="540069" y="1434793"/>
                  </a:lnTo>
                  <a:cubicBezTo>
                    <a:pt x="241797" y="1434793"/>
                    <a:pt x="0" y="1341794"/>
                    <a:pt x="0" y="1227076"/>
                  </a:cubicBezTo>
                  <a:cubicBezTo>
                    <a:pt x="0" y="1141036"/>
                    <a:pt x="136011" y="1067214"/>
                    <a:pt x="329850" y="1035681"/>
                  </a:cubicBezTo>
                  <a:lnTo>
                    <a:pt x="382951" y="1029341"/>
                  </a:lnTo>
                  <a:lnTo>
                    <a:pt x="342950" y="992327"/>
                  </a:lnTo>
                  <a:cubicBezTo>
                    <a:pt x="132044" y="781420"/>
                    <a:pt x="26828" y="544687"/>
                    <a:pt x="107946" y="463570"/>
                  </a:cubicBezTo>
                  <a:cubicBezTo>
                    <a:pt x="168785" y="402731"/>
                    <a:pt x="317156" y="446705"/>
                    <a:pt x="476517" y="561471"/>
                  </a:cubicBezTo>
                  <a:lnTo>
                    <a:pt x="518543" y="594532"/>
                  </a:lnTo>
                  <a:lnTo>
                    <a:pt x="516431" y="540073"/>
                  </a:lnTo>
                  <a:cubicBezTo>
                    <a:pt x="516431" y="279083"/>
                    <a:pt x="587634" y="61332"/>
                    <a:pt x="682289" y="10972"/>
                  </a:cubicBezTo>
                  <a:cubicBezTo>
                    <a:pt x="695812" y="3778"/>
                    <a:pt x="709812" y="0"/>
                    <a:pt x="724152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33" name="フリーフォーム: 図形 332">
              <a:extLst>
                <a:ext uri="{FF2B5EF4-FFF2-40B4-BE49-F238E27FC236}">
                  <a16:creationId xmlns:a16="http://schemas.microsoft.com/office/drawing/2014/main" id="{BD8A4892-B084-1CBA-F32C-E7E9E67EBB54}"/>
                </a:ext>
              </a:extLst>
            </p:cNvPr>
            <p:cNvSpPr/>
            <p:nvPr/>
          </p:nvSpPr>
          <p:spPr bwMode="auto">
            <a:xfrm>
              <a:off x="114300" y="1485900"/>
              <a:ext cx="254000" cy="254001"/>
            </a:xfrm>
            <a:custGeom>
              <a:avLst/>
              <a:gdLst>
                <a:gd name="connsiteX0" fmla="*/ 724152 w 1951220"/>
                <a:gd name="connsiteY0" fmla="*/ 0 h 1951229"/>
                <a:gd name="connsiteX1" fmla="*/ 915550 w 1951220"/>
                <a:gd name="connsiteY1" fmla="*/ 329852 h 1951229"/>
                <a:gd name="connsiteX2" fmla="*/ 921889 w 1951220"/>
                <a:gd name="connsiteY2" fmla="*/ 382948 h 1951229"/>
                <a:gd name="connsiteX3" fmla="*/ 958899 w 1951220"/>
                <a:gd name="connsiteY3" fmla="*/ 342952 h 1951229"/>
                <a:gd name="connsiteX4" fmla="*/ 1487662 w 1951220"/>
                <a:gd name="connsiteY4" fmla="*/ 107946 h 1951229"/>
                <a:gd name="connsiteX5" fmla="*/ 1389760 w 1951220"/>
                <a:gd name="connsiteY5" fmla="*/ 476521 h 1951229"/>
                <a:gd name="connsiteX6" fmla="*/ 1356266 w 1951220"/>
                <a:gd name="connsiteY6" fmla="*/ 519097 h 1951229"/>
                <a:gd name="connsiteX7" fmla="*/ 1411152 w 1951220"/>
                <a:gd name="connsiteY7" fmla="*/ 516438 h 1951229"/>
                <a:gd name="connsiteX8" fmla="*/ 1951220 w 1951220"/>
                <a:gd name="connsiteY8" fmla="*/ 724156 h 1951229"/>
                <a:gd name="connsiteX9" fmla="*/ 1621371 w 1951220"/>
                <a:gd name="connsiteY9" fmla="*/ 915550 h 1951229"/>
                <a:gd name="connsiteX10" fmla="*/ 1568270 w 1951220"/>
                <a:gd name="connsiteY10" fmla="*/ 921890 h 1951229"/>
                <a:gd name="connsiteX11" fmla="*/ 1608270 w 1951220"/>
                <a:gd name="connsiteY11" fmla="*/ 958904 h 1951229"/>
                <a:gd name="connsiteX12" fmla="*/ 1843274 w 1951220"/>
                <a:gd name="connsiteY12" fmla="*/ 1487662 h 1951229"/>
                <a:gd name="connsiteX13" fmla="*/ 1474704 w 1951220"/>
                <a:gd name="connsiteY13" fmla="*/ 1389760 h 1951229"/>
                <a:gd name="connsiteX14" fmla="*/ 1432682 w 1951220"/>
                <a:gd name="connsiteY14" fmla="*/ 1356702 h 1951229"/>
                <a:gd name="connsiteX15" fmla="*/ 1434793 w 1951220"/>
                <a:gd name="connsiteY15" fmla="*/ 1411156 h 1951229"/>
                <a:gd name="connsiteX16" fmla="*/ 1227072 w 1951220"/>
                <a:gd name="connsiteY16" fmla="*/ 1951229 h 1951229"/>
                <a:gd name="connsiteX17" fmla="*/ 1035675 w 1951220"/>
                <a:gd name="connsiteY17" fmla="*/ 1621376 h 1951229"/>
                <a:gd name="connsiteX18" fmla="*/ 1029336 w 1951220"/>
                <a:gd name="connsiteY18" fmla="*/ 1568281 h 1951229"/>
                <a:gd name="connsiteX19" fmla="*/ 992326 w 1951220"/>
                <a:gd name="connsiteY19" fmla="*/ 1608277 h 1951229"/>
                <a:gd name="connsiteX20" fmla="*/ 463562 w 1951220"/>
                <a:gd name="connsiteY20" fmla="*/ 1843283 h 1951229"/>
                <a:gd name="connsiteX21" fmla="*/ 561464 w 1951220"/>
                <a:gd name="connsiteY21" fmla="*/ 1474708 h 1951229"/>
                <a:gd name="connsiteX22" fmla="*/ 594525 w 1951220"/>
                <a:gd name="connsiteY22" fmla="*/ 1432682 h 1951229"/>
                <a:gd name="connsiteX23" fmla="*/ 540069 w 1951220"/>
                <a:gd name="connsiteY23" fmla="*/ 1434793 h 1951229"/>
                <a:gd name="connsiteX24" fmla="*/ 0 w 1951220"/>
                <a:gd name="connsiteY24" fmla="*/ 1227076 h 1951229"/>
                <a:gd name="connsiteX25" fmla="*/ 329850 w 1951220"/>
                <a:gd name="connsiteY25" fmla="*/ 1035681 h 1951229"/>
                <a:gd name="connsiteX26" fmla="*/ 382951 w 1951220"/>
                <a:gd name="connsiteY26" fmla="*/ 1029341 h 1951229"/>
                <a:gd name="connsiteX27" fmla="*/ 342950 w 1951220"/>
                <a:gd name="connsiteY27" fmla="*/ 992327 h 1951229"/>
                <a:gd name="connsiteX28" fmla="*/ 107946 w 1951220"/>
                <a:gd name="connsiteY28" fmla="*/ 463570 h 1951229"/>
                <a:gd name="connsiteX29" fmla="*/ 476517 w 1951220"/>
                <a:gd name="connsiteY29" fmla="*/ 561471 h 1951229"/>
                <a:gd name="connsiteX30" fmla="*/ 518543 w 1951220"/>
                <a:gd name="connsiteY30" fmla="*/ 594532 h 1951229"/>
                <a:gd name="connsiteX31" fmla="*/ 516431 w 1951220"/>
                <a:gd name="connsiteY31" fmla="*/ 540073 h 1951229"/>
                <a:gd name="connsiteX32" fmla="*/ 682289 w 1951220"/>
                <a:gd name="connsiteY32" fmla="*/ 10972 h 1951229"/>
                <a:gd name="connsiteX33" fmla="*/ 724152 w 1951220"/>
                <a:gd name="connsiteY33" fmla="*/ 0 h 1951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951220" h="1951229">
                  <a:moveTo>
                    <a:pt x="724152" y="0"/>
                  </a:moveTo>
                  <a:cubicBezTo>
                    <a:pt x="810193" y="0"/>
                    <a:pt x="884016" y="136012"/>
                    <a:pt x="915550" y="329852"/>
                  </a:cubicBezTo>
                  <a:lnTo>
                    <a:pt x="921889" y="382948"/>
                  </a:lnTo>
                  <a:lnTo>
                    <a:pt x="958899" y="342952"/>
                  </a:lnTo>
                  <a:cubicBezTo>
                    <a:pt x="1169808" y="132043"/>
                    <a:pt x="1406543" y="26828"/>
                    <a:pt x="1487662" y="107946"/>
                  </a:cubicBezTo>
                  <a:cubicBezTo>
                    <a:pt x="1548501" y="168785"/>
                    <a:pt x="1504527" y="317159"/>
                    <a:pt x="1389760" y="476521"/>
                  </a:cubicBezTo>
                  <a:lnTo>
                    <a:pt x="1356266" y="519097"/>
                  </a:lnTo>
                  <a:lnTo>
                    <a:pt x="1411152" y="516438"/>
                  </a:lnTo>
                  <a:cubicBezTo>
                    <a:pt x="1709424" y="516438"/>
                    <a:pt x="1951221" y="609437"/>
                    <a:pt x="1951220" y="724156"/>
                  </a:cubicBezTo>
                  <a:cubicBezTo>
                    <a:pt x="1951221" y="810195"/>
                    <a:pt x="1815210" y="884017"/>
                    <a:pt x="1621371" y="915550"/>
                  </a:cubicBezTo>
                  <a:lnTo>
                    <a:pt x="1568270" y="921890"/>
                  </a:lnTo>
                  <a:lnTo>
                    <a:pt x="1608270" y="958904"/>
                  </a:lnTo>
                  <a:cubicBezTo>
                    <a:pt x="1819176" y="1169811"/>
                    <a:pt x="1924392" y="1406544"/>
                    <a:pt x="1843274" y="1487662"/>
                  </a:cubicBezTo>
                  <a:cubicBezTo>
                    <a:pt x="1782436" y="1548500"/>
                    <a:pt x="1634064" y="1504525"/>
                    <a:pt x="1474704" y="1389760"/>
                  </a:cubicBezTo>
                  <a:lnTo>
                    <a:pt x="1432682" y="1356702"/>
                  </a:lnTo>
                  <a:lnTo>
                    <a:pt x="1434793" y="1411156"/>
                  </a:lnTo>
                  <a:cubicBezTo>
                    <a:pt x="1434793" y="1709430"/>
                    <a:pt x="1341793" y="1951229"/>
                    <a:pt x="1227072" y="1951229"/>
                  </a:cubicBezTo>
                  <a:cubicBezTo>
                    <a:pt x="1141031" y="1951229"/>
                    <a:pt x="1067208" y="1815217"/>
                    <a:pt x="1035675" y="1621376"/>
                  </a:cubicBezTo>
                  <a:lnTo>
                    <a:pt x="1029336" y="1568281"/>
                  </a:lnTo>
                  <a:lnTo>
                    <a:pt x="992326" y="1608277"/>
                  </a:lnTo>
                  <a:cubicBezTo>
                    <a:pt x="781416" y="1819186"/>
                    <a:pt x="544681" y="1924401"/>
                    <a:pt x="463562" y="1843283"/>
                  </a:cubicBezTo>
                  <a:cubicBezTo>
                    <a:pt x="402723" y="1782444"/>
                    <a:pt x="446697" y="1634070"/>
                    <a:pt x="561464" y="1474708"/>
                  </a:cubicBezTo>
                  <a:lnTo>
                    <a:pt x="594525" y="1432682"/>
                  </a:lnTo>
                  <a:lnTo>
                    <a:pt x="540069" y="1434793"/>
                  </a:lnTo>
                  <a:cubicBezTo>
                    <a:pt x="241797" y="1434793"/>
                    <a:pt x="0" y="1341794"/>
                    <a:pt x="0" y="1227076"/>
                  </a:cubicBezTo>
                  <a:cubicBezTo>
                    <a:pt x="0" y="1141036"/>
                    <a:pt x="136011" y="1067214"/>
                    <a:pt x="329850" y="1035681"/>
                  </a:cubicBezTo>
                  <a:lnTo>
                    <a:pt x="382951" y="1029341"/>
                  </a:lnTo>
                  <a:lnTo>
                    <a:pt x="342950" y="992327"/>
                  </a:lnTo>
                  <a:cubicBezTo>
                    <a:pt x="132044" y="781420"/>
                    <a:pt x="26828" y="544687"/>
                    <a:pt x="107946" y="463570"/>
                  </a:cubicBezTo>
                  <a:cubicBezTo>
                    <a:pt x="168785" y="402731"/>
                    <a:pt x="317156" y="446705"/>
                    <a:pt x="476517" y="561471"/>
                  </a:cubicBezTo>
                  <a:lnTo>
                    <a:pt x="518543" y="594532"/>
                  </a:lnTo>
                  <a:lnTo>
                    <a:pt x="516431" y="540073"/>
                  </a:lnTo>
                  <a:cubicBezTo>
                    <a:pt x="516431" y="279083"/>
                    <a:pt x="587634" y="61332"/>
                    <a:pt x="682289" y="10972"/>
                  </a:cubicBezTo>
                  <a:cubicBezTo>
                    <a:pt x="695812" y="3778"/>
                    <a:pt x="709812" y="0"/>
                    <a:pt x="724152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34" name="フリーフォーム: 図形 333">
              <a:extLst>
                <a:ext uri="{FF2B5EF4-FFF2-40B4-BE49-F238E27FC236}">
                  <a16:creationId xmlns:a16="http://schemas.microsoft.com/office/drawing/2014/main" id="{AC338FE2-A880-09B0-724C-35F3683D3AD1}"/>
                </a:ext>
              </a:extLst>
            </p:cNvPr>
            <p:cNvSpPr/>
            <p:nvPr/>
          </p:nvSpPr>
          <p:spPr bwMode="auto">
            <a:xfrm>
              <a:off x="9499600" y="1485900"/>
              <a:ext cx="254000" cy="254001"/>
            </a:xfrm>
            <a:custGeom>
              <a:avLst/>
              <a:gdLst>
                <a:gd name="connsiteX0" fmla="*/ 724152 w 1951220"/>
                <a:gd name="connsiteY0" fmla="*/ 0 h 1951229"/>
                <a:gd name="connsiteX1" fmla="*/ 915550 w 1951220"/>
                <a:gd name="connsiteY1" fmla="*/ 329852 h 1951229"/>
                <a:gd name="connsiteX2" fmla="*/ 921889 w 1951220"/>
                <a:gd name="connsiteY2" fmla="*/ 382948 h 1951229"/>
                <a:gd name="connsiteX3" fmla="*/ 958899 w 1951220"/>
                <a:gd name="connsiteY3" fmla="*/ 342952 h 1951229"/>
                <a:gd name="connsiteX4" fmla="*/ 1487662 w 1951220"/>
                <a:gd name="connsiteY4" fmla="*/ 107946 h 1951229"/>
                <a:gd name="connsiteX5" fmla="*/ 1389760 w 1951220"/>
                <a:gd name="connsiteY5" fmla="*/ 476521 h 1951229"/>
                <a:gd name="connsiteX6" fmla="*/ 1356266 w 1951220"/>
                <a:gd name="connsiteY6" fmla="*/ 519097 h 1951229"/>
                <a:gd name="connsiteX7" fmla="*/ 1411152 w 1951220"/>
                <a:gd name="connsiteY7" fmla="*/ 516438 h 1951229"/>
                <a:gd name="connsiteX8" fmla="*/ 1951220 w 1951220"/>
                <a:gd name="connsiteY8" fmla="*/ 724156 h 1951229"/>
                <a:gd name="connsiteX9" fmla="*/ 1621371 w 1951220"/>
                <a:gd name="connsiteY9" fmla="*/ 915550 h 1951229"/>
                <a:gd name="connsiteX10" fmla="*/ 1568270 w 1951220"/>
                <a:gd name="connsiteY10" fmla="*/ 921890 h 1951229"/>
                <a:gd name="connsiteX11" fmla="*/ 1608270 w 1951220"/>
                <a:gd name="connsiteY11" fmla="*/ 958904 h 1951229"/>
                <a:gd name="connsiteX12" fmla="*/ 1843274 w 1951220"/>
                <a:gd name="connsiteY12" fmla="*/ 1487662 h 1951229"/>
                <a:gd name="connsiteX13" fmla="*/ 1474704 w 1951220"/>
                <a:gd name="connsiteY13" fmla="*/ 1389760 h 1951229"/>
                <a:gd name="connsiteX14" fmla="*/ 1432682 w 1951220"/>
                <a:gd name="connsiteY14" fmla="*/ 1356702 h 1951229"/>
                <a:gd name="connsiteX15" fmla="*/ 1434793 w 1951220"/>
                <a:gd name="connsiteY15" fmla="*/ 1411156 h 1951229"/>
                <a:gd name="connsiteX16" fmla="*/ 1227072 w 1951220"/>
                <a:gd name="connsiteY16" fmla="*/ 1951229 h 1951229"/>
                <a:gd name="connsiteX17" fmla="*/ 1035675 w 1951220"/>
                <a:gd name="connsiteY17" fmla="*/ 1621376 h 1951229"/>
                <a:gd name="connsiteX18" fmla="*/ 1029336 w 1951220"/>
                <a:gd name="connsiteY18" fmla="*/ 1568281 h 1951229"/>
                <a:gd name="connsiteX19" fmla="*/ 992326 w 1951220"/>
                <a:gd name="connsiteY19" fmla="*/ 1608277 h 1951229"/>
                <a:gd name="connsiteX20" fmla="*/ 463562 w 1951220"/>
                <a:gd name="connsiteY20" fmla="*/ 1843283 h 1951229"/>
                <a:gd name="connsiteX21" fmla="*/ 561464 w 1951220"/>
                <a:gd name="connsiteY21" fmla="*/ 1474708 h 1951229"/>
                <a:gd name="connsiteX22" fmla="*/ 594525 w 1951220"/>
                <a:gd name="connsiteY22" fmla="*/ 1432682 h 1951229"/>
                <a:gd name="connsiteX23" fmla="*/ 540069 w 1951220"/>
                <a:gd name="connsiteY23" fmla="*/ 1434793 h 1951229"/>
                <a:gd name="connsiteX24" fmla="*/ 0 w 1951220"/>
                <a:gd name="connsiteY24" fmla="*/ 1227076 h 1951229"/>
                <a:gd name="connsiteX25" fmla="*/ 329850 w 1951220"/>
                <a:gd name="connsiteY25" fmla="*/ 1035681 h 1951229"/>
                <a:gd name="connsiteX26" fmla="*/ 382951 w 1951220"/>
                <a:gd name="connsiteY26" fmla="*/ 1029341 h 1951229"/>
                <a:gd name="connsiteX27" fmla="*/ 342950 w 1951220"/>
                <a:gd name="connsiteY27" fmla="*/ 992327 h 1951229"/>
                <a:gd name="connsiteX28" fmla="*/ 107946 w 1951220"/>
                <a:gd name="connsiteY28" fmla="*/ 463570 h 1951229"/>
                <a:gd name="connsiteX29" fmla="*/ 476517 w 1951220"/>
                <a:gd name="connsiteY29" fmla="*/ 561471 h 1951229"/>
                <a:gd name="connsiteX30" fmla="*/ 518543 w 1951220"/>
                <a:gd name="connsiteY30" fmla="*/ 594532 h 1951229"/>
                <a:gd name="connsiteX31" fmla="*/ 516431 w 1951220"/>
                <a:gd name="connsiteY31" fmla="*/ 540073 h 1951229"/>
                <a:gd name="connsiteX32" fmla="*/ 682289 w 1951220"/>
                <a:gd name="connsiteY32" fmla="*/ 10972 h 1951229"/>
                <a:gd name="connsiteX33" fmla="*/ 724152 w 1951220"/>
                <a:gd name="connsiteY33" fmla="*/ 0 h 1951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951220" h="1951229">
                  <a:moveTo>
                    <a:pt x="724152" y="0"/>
                  </a:moveTo>
                  <a:cubicBezTo>
                    <a:pt x="810193" y="0"/>
                    <a:pt x="884016" y="136012"/>
                    <a:pt x="915550" y="329852"/>
                  </a:cubicBezTo>
                  <a:lnTo>
                    <a:pt x="921889" y="382948"/>
                  </a:lnTo>
                  <a:lnTo>
                    <a:pt x="958899" y="342952"/>
                  </a:lnTo>
                  <a:cubicBezTo>
                    <a:pt x="1169808" y="132043"/>
                    <a:pt x="1406543" y="26828"/>
                    <a:pt x="1487662" y="107946"/>
                  </a:cubicBezTo>
                  <a:cubicBezTo>
                    <a:pt x="1548501" y="168785"/>
                    <a:pt x="1504527" y="317159"/>
                    <a:pt x="1389760" y="476521"/>
                  </a:cubicBezTo>
                  <a:lnTo>
                    <a:pt x="1356266" y="519097"/>
                  </a:lnTo>
                  <a:lnTo>
                    <a:pt x="1411152" y="516438"/>
                  </a:lnTo>
                  <a:cubicBezTo>
                    <a:pt x="1709424" y="516438"/>
                    <a:pt x="1951221" y="609437"/>
                    <a:pt x="1951220" y="724156"/>
                  </a:cubicBezTo>
                  <a:cubicBezTo>
                    <a:pt x="1951221" y="810195"/>
                    <a:pt x="1815210" y="884017"/>
                    <a:pt x="1621371" y="915550"/>
                  </a:cubicBezTo>
                  <a:lnTo>
                    <a:pt x="1568270" y="921890"/>
                  </a:lnTo>
                  <a:lnTo>
                    <a:pt x="1608270" y="958904"/>
                  </a:lnTo>
                  <a:cubicBezTo>
                    <a:pt x="1819176" y="1169811"/>
                    <a:pt x="1924392" y="1406544"/>
                    <a:pt x="1843274" y="1487662"/>
                  </a:cubicBezTo>
                  <a:cubicBezTo>
                    <a:pt x="1782436" y="1548500"/>
                    <a:pt x="1634064" y="1504525"/>
                    <a:pt x="1474704" y="1389760"/>
                  </a:cubicBezTo>
                  <a:lnTo>
                    <a:pt x="1432682" y="1356702"/>
                  </a:lnTo>
                  <a:lnTo>
                    <a:pt x="1434793" y="1411156"/>
                  </a:lnTo>
                  <a:cubicBezTo>
                    <a:pt x="1434793" y="1709430"/>
                    <a:pt x="1341793" y="1951229"/>
                    <a:pt x="1227072" y="1951229"/>
                  </a:cubicBezTo>
                  <a:cubicBezTo>
                    <a:pt x="1141031" y="1951229"/>
                    <a:pt x="1067208" y="1815217"/>
                    <a:pt x="1035675" y="1621376"/>
                  </a:cubicBezTo>
                  <a:lnTo>
                    <a:pt x="1029336" y="1568281"/>
                  </a:lnTo>
                  <a:lnTo>
                    <a:pt x="992326" y="1608277"/>
                  </a:lnTo>
                  <a:cubicBezTo>
                    <a:pt x="781416" y="1819186"/>
                    <a:pt x="544681" y="1924401"/>
                    <a:pt x="463562" y="1843283"/>
                  </a:cubicBezTo>
                  <a:cubicBezTo>
                    <a:pt x="402723" y="1782444"/>
                    <a:pt x="446697" y="1634070"/>
                    <a:pt x="561464" y="1474708"/>
                  </a:cubicBezTo>
                  <a:lnTo>
                    <a:pt x="594525" y="1432682"/>
                  </a:lnTo>
                  <a:lnTo>
                    <a:pt x="540069" y="1434793"/>
                  </a:lnTo>
                  <a:cubicBezTo>
                    <a:pt x="241797" y="1434793"/>
                    <a:pt x="0" y="1341794"/>
                    <a:pt x="0" y="1227076"/>
                  </a:cubicBezTo>
                  <a:cubicBezTo>
                    <a:pt x="0" y="1141036"/>
                    <a:pt x="136011" y="1067214"/>
                    <a:pt x="329850" y="1035681"/>
                  </a:cubicBezTo>
                  <a:lnTo>
                    <a:pt x="382951" y="1029341"/>
                  </a:lnTo>
                  <a:lnTo>
                    <a:pt x="342950" y="992327"/>
                  </a:lnTo>
                  <a:cubicBezTo>
                    <a:pt x="132044" y="781420"/>
                    <a:pt x="26828" y="544687"/>
                    <a:pt x="107946" y="463570"/>
                  </a:cubicBezTo>
                  <a:cubicBezTo>
                    <a:pt x="168785" y="402731"/>
                    <a:pt x="317156" y="446705"/>
                    <a:pt x="476517" y="561471"/>
                  </a:cubicBezTo>
                  <a:lnTo>
                    <a:pt x="518543" y="594532"/>
                  </a:lnTo>
                  <a:lnTo>
                    <a:pt x="516431" y="540073"/>
                  </a:lnTo>
                  <a:cubicBezTo>
                    <a:pt x="516431" y="279083"/>
                    <a:pt x="587634" y="61332"/>
                    <a:pt x="682289" y="10972"/>
                  </a:cubicBezTo>
                  <a:cubicBezTo>
                    <a:pt x="695812" y="3778"/>
                    <a:pt x="709812" y="0"/>
                    <a:pt x="724152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35" name="フリーフォーム: 図形 334">
              <a:extLst>
                <a:ext uri="{FF2B5EF4-FFF2-40B4-BE49-F238E27FC236}">
                  <a16:creationId xmlns:a16="http://schemas.microsoft.com/office/drawing/2014/main" id="{B4C73238-8E84-486F-1C24-5DF55F4AEEBF}"/>
                </a:ext>
              </a:extLst>
            </p:cNvPr>
            <p:cNvSpPr/>
            <p:nvPr/>
          </p:nvSpPr>
          <p:spPr bwMode="auto">
            <a:xfrm>
              <a:off x="114300" y="1816100"/>
              <a:ext cx="254000" cy="254001"/>
            </a:xfrm>
            <a:custGeom>
              <a:avLst/>
              <a:gdLst>
                <a:gd name="connsiteX0" fmla="*/ 724152 w 1951220"/>
                <a:gd name="connsiteY0" fmla="*/ 0 h 1951229"/>
                <a:gd name="connsiteX1" fmla="*/ 915550 w 1951220"/>
                <a:gd name="connsiteY1" fmla="*/ 329852 h 1951229"/>
                <a:gd name="connsiteX2" fmla="*/ 921889 w 1951220"/>
                <a:gd name="connsiteY2" fmla="*/ 382948 h 1951229"/>
                <a:gd name="connsiteX3" fmla="*/ 958899 w 1951220"/>
                <a:gd name="connsiteY3" fmla="*/ 342952 h 1951229"/>
                <a:gd name="connsiteX4" fmla="*/ 1487662 w 1951220"/>
                <a:gd name="connsiteY4" fmla="*/ 107946 h 1951229"/>
                <a:gd name="connsiteX5" fmla="*/ 1389760 w 1951220"/>
                <a:gd name="connsiteY5" fmla="*/ 476521 h 1951229"/>
                <a:gd name="connsiteX6" fmla="*/ 1356266 w 1951220"/>
                <a:gd name="connsiteY6" fmla="*/ 519097 h 1951229"/>
                <a:gd name="connsiteX7" fmla="*/ 1411152 w 1951220"/>
                <a:gd name="connsiteY7" fmla="*/ 516438 h 1951229"/>
                <a:gd name="connsiteX8" fmla="*/ 1951220 w 1951220"/>
                <a:gd name="connsiteY8" fmla="*/ 724156 h 1951229"/>
                <a:gd name="connsiteX9" fmla="*/ 1621371 w 1951220"/>
                <a:gd name="connsiteY9" fmla="*/ 915550 h 1951229"/>
                <a:gd name="connsiteX10" fmla="*/ 1568270 w 1951220"/>
                <a:gd name="connsiteY10" fmla="*/ 921890 h 1951229"/>
                <a:gd name="connsiteX11" fmla="*/ 1608270 w 1951220"/>
                <a:gd name="connsiteY11" fmla="*/ 958904 h 1951229"/>
                <a:gd name="connsiteX12" fmla="*/ 1843274 w 1951220"/>
                <a:gd name="connsiteY12" fmla="*/ 1487662 h 1951229"/>
                <a:gd name="connsiteX13" fmla="*/ 1474704 w 1951220"/>
                <a:gd name="connsiteY13" fmla="*/ 1389760 h 1951229"/>
                <a:gd name="connsiteX14" fmla="*/ 1432682 w 1951220"/>
                <a:gd name="connsiteY14" fmla="*/ 1356702 h 1951229"/>
                <a:gd name="connsiteX15" fmla="*/ 1434793 w 1951220"/>
                <a:gd name="connsiteY15" fmla="*/ 1411156 h 1951229"/>
                <a:gd name="connsiteX16" fmla="*/ 1227072 w 1951220"/>
                <a:gd name="connsiteY16" fmla="*/ 1951229 h 1951229"/>
                <a:gd name="connsiteX17" fmla="*/ 1035675 w 1951220"/>
                <a:gd name="connsiteY17" fmla="*/ 1621376 h 1951229"/>
                <a:gd name="connsiteX18" fmla="*/ 1029336 w 1951220"/>
                <a:gd name="connsiteY18" fmla="*/ 1568281 h 1951229"/>
                <a:gd name="connsiteX19" fmla="*/ 992326 w 1951220"/>
                <a:gd name="connsiteY19" fmla="*/ 1608277 h 1951229"/>
                <a:gd name="connsiteX20" fmla="*/ 463562 w 1951220"/>
                <a:gd name="connsiteY20" fmla="*/ 1843283 h 1951229"/>
                <a:gd name="connsiteX21" fmla="*/ 561464 w 1951220"/>
                <a:gd name="connsiteY21" fmla="*/ 1474708 h 1951229"/>
                <a:gd name="connsiteX22" fmla="*/ 594525 w 1951220"/>
                <a:gd name="connsiteY22" fmla="*/ 1432682 h 1951229"/>
                <a:gd name="connsiteX23" fmla="*/ 540069 w 1951220"/>
                <a:gd name="connsiteY23" fmla="*/ 1434793 h 1951229"/>
                <a:gd name="connsiteX24" fmla="*/ 0 w 1951220"/>
                <a:gd name="connsiteY24" fmla="*/ 1227076 h 1951229"/>
                <a:gd name="connsiteX25" fmla="*/ 329850 w 1951220"/>
                <a:gd name="connsiteY25" fmla="*/ 1035681 h 1951229"/>
                <a:gd name="connsiteX26" fmla="*/ 382951 w 1951220"/>
                <a:gd name="connsiteY26" fmla="*/ 1029341 h 1951229"/>
                <a:gd name="connsiteX27" fmla="*/ 342950 w 1951220"/>
                <a:gd name="connsiteY27" fmla="*/ 992327 h 1951229"/>
                <a:gd name="connsiteX28" fmla="*/ 107946 w 1951220"/>
                <a:gd name="connsiteY28" fmla="*/ 463570 h 1951229"/>
                <a:gd name="connsiteX29" fmla="*/ 476517 w 1951220"/>
                <a:gd name="connsiteY29" fmla="*/ 561471 h 1951229"/>
                <a:gd name="connsiteX30" fmla="*/ 518543 w 1951220"/>
                <a:gd name="connsiteY30" fmla="*/ 594532 h 1951229"/>
                <a:gd name="connsiteX31" fmla="*/ 516431 w 1951220"/>
                <a:gd name="connsiteY31" fmla="*/ 540073 h 1951229"/>
                <a:gd name="connsiteX32" fmla="*/ 682289 w 1951220"/>
                <a:gd name="connsiteY32" fmla="*/ 10972 h 1951229"/>
                <a:gd name="connsiteX33" fmla="*/ 724152 w 1951220"/>
                <a:gd name="connsiteY33" fmla="*/ 0 h 1951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951220" h="1951229">
                  <a:moveTo>
                    <a:pt x="724152" y="0"/>
                  </a:moveTo>
                  <a:cubicBezTo>
                    <a:pt x="810193" y="0"/>
                    <a:pt x="884016" y="136012"/>
                    <a:pt x="915550" y="329852"/>
                  </a:cubicBezTo>
                  <a:lnTo>
                    <a:pt x="921889" y="382948"/>
                  </a:lnTo>
                  <a:lnTo>
                    <a:pt x="958899" y="342952"/>
                  </a:lnTo>
                  <a:cubicBezTo>
                    <a:pt x="1169808" y="132043"/>
                    <a:pt x="1406543" y="26828"/>
                    <a:pt x="1487662" y="107946"/>
                  </a:cubicBezTo>
                  <a:cubicBezTo>
                    <a:pt x="1548501" y="168785"/>
                    <a:pt x="1504527" y="317159"/>
                    <a:pt x="1389760" y="476521"/>
                  </a:cubicBezTo>
                  <a:lnTo>
                    <a:pt x="1356266" y="519097"/>
                  </a:lnTo>
                  <a:lnTo>
                    <a:pt x="1411152" y="516438"/>
                  </a:lnTo>
                  <a:cubicBezTo>
                    <a:pt x="1709424" y="516438"/>
                    <a:pt x="1951221" y="609437"/>
                    <a:pt x="1951220" y="724156"/>
                  </a:cubicBezTo>
                  <a:cubicBezTo>
                    <a:pt x="1951221" y="810195"/>
                    <a:pt x="1815210" y="884017"/>
                    <a:pt x="1621371" y="915550"/>
                  </a:cubicBezTo>
                  <a:lnTo>
                    <a:pt x="1568270" y="921890"/>
                  </a:lnTo>
                  <a:lnTo>
                    <a:pt x="1608270" y="958904"/>
                  </a:lnTo>
                  <a:cubicBezTo>
                    <a:pt x="1819176" y="1169811"/>
                    <a:pt x="1924392" y="1406544"/>
                    <a:pt x="1843274" y="1487662"/>
                  </a:cubicBezTo>
                  <a:cubicBezTo>
                    <a:pt x="1782436" y="1548500"/>
                    <a:pt x="1634064" y="1504525"/>
                    <a:pt x="1474704" y="1389760"/>
                  </a:cubicBezTo>
                  <a:lnTo>
                    <a:pt x="1432682" y="1356702"/>
                  </a:lnTo>
                  <a:lnTo>
                    <a:pt x="1434793" y="1411156"/>
                  </a:lnTo>
                  <a:cubicBezTo>
                    <a:pt x="1434793" y="1709430"/>
                    <a:pt x="1341793" y="1951229"/>
                    <a:pt x="1227072" y="1951229"/>
                  </a:cubicBezTo>
                  <a:cubicBezTo>
                    <a:pt x="1141031" y="1951229"/>
                    <a:pt x="1067208" y="1815217"/>
                    <a:pt x="1035675" y="1621376"/>
                  </a:cubicBezTo>
                  <a:lnTo>
                    <a:pt x="1029336" y="1568281"/>
                  </a:lnTo>
                  <a:lnTo>
                    <a:pt x="992326" y="1608277"/>
                  </a:lnTo>
                  <a:cubicBezTo>
                    <a:pt x="781416" y="1819186"/>
                    <a:pt x="544681" y="1924401"/>
                    <a:pt x="463562" y="1843283"/>
                  </a:cubicBezTo>
                  <a:cubicBezTo>
                    <a:pt x="402723" y="1782444"/>
                    <a:pt x="446697" y="1634070"/>
                    <a:pt x="561464" y="1474708"/>
                  </a:cubicBezTo>
                  <a:lnTo>
                    <a:pt x="594525" y="1432682"/>
                  </a:lnTo>
                  <a:lnTo>
                    <a:pt x="540069" y="1434793"/>
                  </a:lnTo>
                  <a:cubicBezTo>
                    <a:pt x="241797" y="1434793"/>
                    <a:pt x="0" y="1341794"/>
                    <a:pt x="0" y="1227076"/>
                  </a:cubicBezTo>
                  <a:cubicBezTo>
                    <a:pt x="0" y="1141036"/>
                    <a:pt x="136011" y="1067214"/>
                    <a:pt x="329850" y="1035681"/>
                  </a:cubicBezTo>
                  <a:lnTo>
                    <a:pt x="382951" y="1029341"/>
                  </a:lnTo>
                  <a:lnTo>
                    <a:pt x="342950" y="992327"/>
                  </a:lnTo>
                  <a:cubicBezTo>
                    <a:pt x="132044" y="781420"/>
                    <a:pt x="26828" y="544687"/>
                    <a:pt x="107946" y="463570"/>
                  </a:cubicBezTo>
                  <a:cubicBezTo>
                    <a:pt x="168785" y="402731"/>
                    <a:pt x="317156" y="446705"/>
                    <a:pt x="476517" y="561471"/>
                  </a:cubicBezTo>
                  <a:lnTo>
                    <a:pt x="518543" y="594532"/>
                  </a:lnTo>
                  <a:lnTo>
                    <a:pt x="516431" y="540073"/>
                  </a:lnTo>
                  <a:cubicBezTo>
                    <a:pt x="516431" y="279083"/>
                    <a:pt x="587634" y="61332"/>
                    <a:pt x="682289" y="10972"/>
                  </a:cubicBezTo>
                  <a:cubicBezTo>
                    <a:pt x="695812" y="3778"/>
                    <a:pt x="709812" y="0"/>
                    <a:pt x="724152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36" name="フリーフォーム: 図形 335">
              <a:extLst>
                <a:ext uri="{FF2B5EF4-FFF2-40B4-BE49-F238E27FC236}">
                  <a16:creationId xmlns:a16="http://schemas.microsoft.com/office/drawing/2014/main" id="{0F785D11-BE07-7E89-C1E4-6860272BCD8F}"/>
                </a:ext>
              </a:extLst>
            </p:cNvPr>
            <p:cNvSpPr/>
            <p:nvPr/>
          </p:nvSpPr>
          <p:spPr bwMode="auto">
            <a:xfrm>
              <a:off x="9499600" y="1816100"/>
              <a:ext cx="254000" cy="254001"/>
            </a:xfrm>
            <a:custGeom>
              <a:avLst/>
              <a:gdLst>
                <a:gd name="connsiteX0" fmla="*/ 724152 w 1951220"/>
                <a:gd name="connsiteY0" fmla="*/ 0 h 1951229"/>
                <a:gd name="connsiteX1" fmla="*/ 915550 w 1951220"/>
                <a:gd name="connsiteY1" fmla="*/ 329852 h 1951229"/>
                <a:gd name="connsiteX2" fmla="*/ 921889 w 1951220"/>
                <a:gd name="connsiteY2" fmla="*/ 382948 h 1951229"/>
                <a:gd name="connsiteX3" fmla="*/ 958899 w 1951220"/>
                <a:gd name="connsiteY3" fmla="*/ 342952 h 1951229"/>
                <a:gd name="connsiteX4" fmla="*/ 1487662 w 1951220"/>
                <a:gd name="connsiteY4" fmla="*/ 107946 h 1951229"/>
                <a:gd name="connsiteX5" fmla="*/ 1389760 w 1951220"/>
                <a:gd name="connsiteY5" fmla="*/ 476521 h 1951229"/>
                <a:gd name="connsiteX6" fmla="*/ 1356266 w 1951220"/>
                <a:gd name="connsiteY6" fmla="*/ 519097 h 1951229"/>
                <a:gd name="connsiteX7" fmla="*/ 1411152 w 1951220"/>
                <a:gd name="connsiteY7" fmla="*/ 516438 h 1951229"/>
                <a:gd name="connsiteX8" fmla="*/ 1951220 w 1951220"/>
                <a:gd name="connsiteY8" fmla="*/ 724156 h 1951229"/>
                <a:gd name="connsiteX9" fmla="*/ 1621371 w 1951220"/>
                <a:gd name="connsiteY9" fmla="*/ 915550 h 1951229"/>
                <a:gd name="connsiteX10" fmla="*/ 1568270 w 1951220"/>
                <a:gd name="connsiteY10" fmla="*/ 921890 h 1951229"/>
                <a:gd name="connsiteX11" fmla="*/ 1608270 w 1951220"/>
                <a:gd name="connsiteY11" fmla="*/ 958904 h 1951229"/>
                <a:gd name="connsiteX12" fmla="*/ 1843274 w 1951220"/>
                <a:gd name="connsiteY12" fmla="*/ 1487662 h 1951229"/>
                <a:gd name="connsiteX13" fmla="*/ 1474704 w 1951220"/>
                <a:gd name="connsiteY13" fmla="*/ 1389760 h 1951229"/>
                <a:gd name="connsiteX14" fmla="*/ 1432682 w 1951220"/>
                <a:gd name="connsiteY14" fmla="*/ 1356702 h 1951229"/>
                <a:gd name="connsiteX15" fmla="*/ 1434793 w 1951220"/>
                <a:gd name="connsiteY15" fmla="*/ 1411156 h 1951229"/>
                <a:gd name="connsiteX16" fmla="*/ 1227072 w 1951220"/>
                <a:gd name="connsiteY16" fmla="*/ 1951229 h 1951229"/>
                <a:gd name="connsiteX17" fmla="*/ 1035675 w 1951220"/>
                <a:gd name="connsiteY17" fmla="*/ 1621376 h 1951229"/>
                <a:gd name="connsiteX18" fmla="*/ 1029336 w 1951220"/>
                <a:gd name="connsiteY18" fmla="*/ 1568281 h 1951229"/>
                <a:gd name="connsiteX19" fmla="*/ 992326 w 1951220"/>
                <a:gd name="connsiteY19" fmla="*/ 1608277 h 1951229"/>
                <a:gd name="connsiteX20" fmla="*/ 463562 w 1951220"/>
                <a:gd name="connsiteY20" fmla="*/ 1843283 h 1951229"/>
                <a:gd name="connsiteX21" fmla="*/ 561464 w 1951220"/>
                <a:gd name="connsiteY21" fmla="*/ 1474708 h 1951229"/>
                <a:gd name="connsiteX22" fmla="*/ 594525 w 1951220"/>
                <a:gd name="connsiteY22" fmla="*/ 1432682 h 1951229"/>
                <a:gd name="connsiteX23" fmla="*/ 540069 w 1951220"/>
                <a:gd name="connsiteY23" fmla="*/ 1434793 h 1951229"/>
                <a:gd name="connsiteX24" fmla="*/ 0 w 1951220"/>
                <a:gd name="connsiteY24" fmla="*/ 1227076 h 1951229"/>
                <a:gd name="connsiteX25" fmla="*/ 329850 w 1951220"/>
                <a:gd name="connsiteY25" fmla="*/ 1035681 h 1951229"/>
                <a:gd name="connsiteX26" fmla="*/ 382951 w 1951220"/>
                <a:gd name="connsiteY26" fmla="*/ 1029341 h 1951229"/>
                <a:gd name="connsiteX27" fmla="*/ 342950 w 1951220"/>
                <a:gd name="connsiteY27" fmla="*/ 992327 h 1951229"/>
                <a:gd name="connsiteX28" fmla="*/ 107946 w 1951220"/>
                <a:gd name="connsiteY28" fmla="*/ 463570 h 1951229"/>
                <a:gd name="connsiteX29" fmla="*/ 476517 w 1951220"/>
                <a:gd name="connsiteY29" fmla="*/ 561471 h 1951229"/>
                <a:gd name="connsiteX30" fmla="*/ 518543 w 1951220"/>
                <a:gd name="connsiteY30" fmla="*/ 594532 h 1951229"/>
                <a:gd name="connsiteX31" fmla="*/ 516431 w 1951220"/>
                <a:gd name="connsiteY31" fmla="*/ 540073 h 1951229"/>
                <a:gd name="connsiteX32" fmla="*/ 682289 w 1951220"/>
                <a:gd name="connsiteY32" fmla="*/ 10972 h 1951229"/>
                <a:gd name="connsiteX33" fmla="*/ 724152 w 1951220"/>
                <a:gd name="connsiteY33" fmla="*/ 0 h 1951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951220" h="1951229">
                  <a:moveTo>
                    <a:pt x="724152" y="0"/>
                  </a:moveTo>
                  <a:cubicBezTo>
                    <a:pt x="810193" y="0"/>
                    <a:pt x="884016" y="136012"/>
                    <a:pt x="915550" y="329852"/>
                  </a:cubicBezTo>
                  <a:lnTo>
                    <a:pt x="921889" y="382948"/>
                  </a:lnTo>
                  <a:lnTo>
                    <a:pt x="958899" y="342952"/>
                  </a:lnTo>
                  <a:cubicBezTo>
                    <a:pt x="1169808" y="132043"/>
                    <a:pt x="1406543" y="26828"/>
                    <a:pt x="1487662" y="107946"/>
                  </a:cubicBezTo>
                  <a:cubicBezTo>
                    <a:pt x="1548501" y="168785"/>
                    <a:pt x="1504527" y="317159"/>
                    <a:pt x="1389760" y="476521"/>
                  </a:cubicBezTo>
                  <a:lnTo>
                    <a:pt x="1356266" y="519097"/>
                  </a:lnTo>
                  <a:lnTo>
                    <a:pt x="1411152" y="516438"/>
                  </a:lnTo>
                  <a:cubicBezTo>
                    <a:pt x="1709424" y="516438"/>
                    <a:pt x="1951221" y="609437"/>
                    <a:pt x="1951220" y="724156"/>
                  </a:cubicBezTo>
                  <a:cubicBezTo>
                    <a:pt x="1951221" y="810195"/>
                    <a:pt x="1815210" y="884017"/>
                    <a:pt x="1621371" y="915550"/>
                  </a:cubicBezTo>
                  <a:lnTo>
                    <a:pt x="1568270" y="921890"/>
                  </a:lnTo>
                  <a:lnTo>
                    <a:pt x="1608270" y="958904"/>
                  </a:lnTo>
                  <a:cubicBezTo>
                    <a:pt x="1819176" y="1169811"/>
                    <a:pt x="1924392" y="1406544"/>
                    <a:pt x="1843274" y="1487662"/>
                  </a:cubicBezTo>
                  <a:cubicBezTo>
                    <a:pt x="1782436" y="1548500"/>
                    <a:pt x="1634064" y="1504525"/>
                    <a:pt x="1474704" y="1389760"/>
                  </a:cubicBezTo>
                  <a:lnTo>
                    <a:pt x="1432682" y="1356702"/>
                  </a:lnTo>
                  <a:lnTo>
                    <a:pt x="1434793" y="1411156"/>
                  </a:lnTo>
                  <a:cubicBezTo>
                    <a:pt x="1434793" y="1709430"/>
                    <a:pt x="1341793" y="1951229"/>
                    <a:pt x="1227072" y="1951229"/>
                  </a:cubicBezTo>
                  <a:cubicBezTo>
                    <a:pt x="1141031" y="1951229"/>
                    <a:pt x="1067208" y="1815217"/>
                    <a:pt x="1035675" y="1621376"/>
                  </a:cubicBezTo>
                  <a:lnTo>
                    <a:pt x="1029336" y="1568281"/>
                  </a:lnTo>
                  <a:lnTo>
                    <a:pt x="992326" y="1608277"/>
                  </a:lnTo>
                  <a:cubicBezTo>
                    <a:pt x="781416" y="1819186"/>
                    <a:pt x="544681" y="1924401"/>
                    <a:pt x="463562" y="1843283"/>
                  </a:cubicBezTo>
                  <a:cubicBezTo>
                    <a:pt x="402723" y="1782444"/>
                    <a:pt x="446697" y="1634070"/>
                    <a:pt x="561464" y="1474708"/>
                  </a:cubicBezTo>
                  <a:lnTo>
                    <a:pt x="594525" y="1432682"/>
                  </a:lnTo>
                  <a:lnTo>
                    <a:pt x="540069" y="1434793"/>
                  </a:lnTo>
                  <a:cubicBezTo>
                    <a:pt x="241797" y="1434793"/>
                    <a:pt x="0" y="1341794"/>
                    <a:pt x="0" y="1227076"/>
                  </a:cubicBezTo>
                  <a:cubicBezTo>
                    <a:pt x="0" y="1141036"/>
                    <a:pt x="136011" y="1067214"/>
                    <a:pt x="329850" y="1035681"/>
                  </a:cubicBezTo>
                  <a:lnTo>
                    <a:pt x="382951" y="1029341"/>
                  </a:lnTo>
                  <a:lnTo>
                    <a:pt x="342950" y="992327"/>
                  </a:lnTo>
                  <a:cubicBezTo>
                    <a:pt x="132044" y="781420"/>
                    <a:pt x="26828" y="544687"/>
                    <a:pt x="107946" y="463570"/>
                  </a:cubicBezTo>
                  <a:cubicBezTo>
                    <a:pt x="168785" y="402731"/>
                    <a:pt x="317156" y="446705"/>
                    <a:pt x="476517" y="561471"/>
                  </a:cubicBezTo>
                  <a:lnTo>
                    <a:pt x="518543" y="594532"/>
                  </a:lnTo>
                  <a:lnTo>
                    <a:pt x="516431" y="540073"/>
                  </a:lnTo>
                  <a:cubicBezTo>
                    <a:pt x="516431" y="279083"/>
                    <a:pt x="587634" y="61332"/>
                    <a:pt x="682289" y="10972"/>
                  </a:cubicBezTo>
                  <a:cubicBezTo>
                    <a:pt x="695812" y="3778"/>
                    <a:pt x="709812" y="0"/>
                    <a:pt x="724152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37" name="フリーフォーム: 図形 336">
              <a:extLst>
                <a:ext uri="{FF2B5EF4-FFF2-40B4-BE49-F238E27FC236}">
                  <a16:creationId xmlns:a16="http://schemas.microsoft.com/office/drawing/2014/main" id="{10154D36-36F4-ED15-94A8-BEF80250576E}"/>
                </a:ext>
              </a:extLst>
            </p:cNvPr>
            <p:cNvSpPr/>
            <p:nvPr/>
          </p:nvSpPr>
          <p:spPr bwMode="auto">
            <a:xfrm>
              <a:off x="114300" y="2146300"/>
              <a:ext cx="254000" cy="254001"/>
            </a:xfrm>
            <a:custGeom>
              <a:avLst/>
              <a:gdLst>
                <a:gd name="connsiteX0" fmla="*/ 724152 w 1951220"/>
                <a:gd name="connsiteY0" fmla="*/ 0 h 1951229"/>
                <a:gd name="connsiteX1" fmla="*/ 915550 w 1951220"/>
                <a:gd name="connsiteY1" fmla="*/ 329852 h 1951229"/>
                <a:gd name="connsiteX2" fmla="*/ 921889 w 1951220"/>
                <a:gd name="connsiteY2" fmla="*/ 382948 h 1951229"/>
                <a:gd name="connsiteX3" fmla="*/ 958899 w 1951220"/>
                <a:gd name="connsiteY3" fmla="*/ 342952 h 1951229"/>
                <a:gd name="connsiteX4" fmla="*/ 1487662 w 1951220"/>
                <a:gd name="connsiteY4" fmla="*/ 107946 h 1951229"/>
                <a:gd name="connsiteX5" fmla="*/ 1389760 w 1951220"/>
                <a:gd name="connsiteY5" fmla="*/ 476521 h 1951229"/>
                <a:gd name="connsiteX6" fmla="*/ 1356266 w 1951220"/>
                <a:gd name="connsiteY6" fmla="*/ 519097 h 1951229"/>
                <a:gd name="connsiteX7" fmla="*/ 1411152 w 1951220"/>
                <a:gd name="connsiteY7" fmla="*/ 516438 h 1951229"/>
                <a:gd name="connsiteX8" fmla="*/ 1951220 w 1951220"/>
                <a:gd name="connsiteY8" fmla="*/ 724156 h 1951229"/>
                <a:gd name="connsiteX9" fmla="*/ 1621371 w 1951220"/>
                <a:gd name="connsiteY9" fmla="*/ 915550 h 1951229"/>
                <a:gd name="connsiteX10" fmla="*/ 1568270 w 1951220"/>
                <a:gd name="connsiteY10" fmla="*/ 921890 h 1951229"/>
                <a:gd name="connsiteX11" fmla="*/ 1608270 w 1951220"/>
                <a:gd name="connsiteY11" fmla="*/ 958904 h 1951229"/>
                <a:gd name="connsiteX12" fmla="*/ 1843274 w 1951220"/>
                <a:gd name="connsiteY12" fmla="*/ 1487662 h 1951229"/>
                <a:gd name="connsiteX13" fmla="*/ 1474704 w 1951220"/>
                <a:gd name="connsiteY13" fmla="*/ 1389760 h 1951229"/>
                <a:gd name="connsiteX14" fmla="*/ 1432682 w 1951220"/>
                <a:gd name="connsiteY14" fmla="*/ 1356702 h 1951229"/>
                <a:gd name="connsiteX15" fmla="*/ 1434793 w 1951220"/>
                <a:gd name="connsiteY15" fmla="*/ 1411156 h 1951229"/>
                <a:gd name="connsiteX16" fmla="*/ 1227072 w 1951220"/>
                <a:gd name="connsiteY16" fmla="*/ 1951229 h 1951229"/>
                <a:gd name="connsiteX17" fmla="*/ 1035675 w 1951220"/>
                <a:gd name="connsiteY17" fmla="*/ 1621376 h 1951229"/>
                <a:gd name="connsiteX18" fmla="*/ 1029336 w 1951220"/>
                <a:gd name="connsiteY18" fmla="*/ 1568281 h 1951229"/>
                <a:gd name="connsiteX19" fmla="*/ 992326 w 1951220"/>
                <a:gd name="connsiteY19" fmla="*/ 1608277 h 1951229"/>
                <a:gd name="connsiteX20" fmla="*/ 463562 w 1951220"/>
                <a:gd name="connsiteY20" fmla="*/ 1843283 h 1951229"/>
                <a:gd name="connsiteX21" fmla="*/ 561464 w 1951220"/>
                <a:gd name="connsiteY21" fmla="*/ 1474708 h 1951229"/>
                <a:gd name="connsiteX22" fmla="*/ 594525 w 1951220"/>
                <a:gd name="connsiteY22" fmla="*/ 1432682 h 1951229"/>
                <a:gd name="connsiteX23" fmla="*/ 540069 w 1951220"/>
                <a:gd name="connsiteY23" fmla="*/ 1434793 h 1951229"/>
                <a:gd name="connsiteX24" fmla="*/ 0 w 1951220"/>
                <a:gd name="connsiteY24" fmla="*/ 1227076 h 1951229"/>
                <a:gd name="connsiteX25" fmla="*/ 329850 w 1951220"/>
                <a:gd name="connsiteY25" fmla="*/ 1035681 h 1951229"/>
                <a:gd name="connsiteX26" fmla="*/ 382951 w 1951220"/>
                <a:gd name="connsiteY26" fmla="*/ 1029341 h 1951229"/>
                <a:gd name="connsiteX27" fmla="*/ 342950 w 1951220"/>
                <a:gd name="connsiteY27" fmla="*/ 992327 h 1951229"/>
                <a:gd name="connsiteX28" fmla="*/ 107946 w 1951220"/>
                <a:gd name="connsiteY28" fmla="*/ 463570 h 1951229"/>
                <a:gd name="connsiteX29" fmla="*/ 476517 w 1951220"/>
                <a:gd name="connsiteY29" fmla="*/ 561471 h 1951229"/>
                <a:gd name="connsiteX30" fmla="*/ 518543 w 1951220"/>
                <a:gd name="connsiteY30" fmla="*/ 594532 h 1951229"/>
                <a:gd name="connsiteX31" fmla="*/ 516431 w 1951220"/>
                <a:gd name="connsiteY31" fmla="*/ 540073 h 1951229"/>
                <a:gd name="connsiteX32" fmla="*/ 682289 w 1951220"/>
                <a:gd name="connsiteY32" fmla="*/ 10972 h 1951229"/>
                <a:gd name="connsiteX33" fmla="*/ 724152 w 1951220"/>
                <a:gd name="connsiteY33" fmla="*/ 0 h 1951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951220" h="1951229">
                  <a:moveTo>
                    <a:pt x="724152" y="0"/>
                  </a:moveTo>
                  <a:cubicBezTo>
                    <a:pt x="810193" y="0"/>
                    <a:pt x="884016" y="136012"/>
                    <a:pt x="915550" y="329852"/>
                  </a:cubicBezTo>
                  <a:lnTo>
                    <a:pt x="921889" y="382948"/>
                  </a:lnTo>
                  <a:lnTo>
                    <a:pt x="958899" y="342952"/>
                  </a:lnTo>
                  <a:cubicBezTo>
                    <a:pt x="1169808" y="132043"/>
                    <a:pt x="1406543" y="26828"/>
                    <a:pt x="1487662" y="107946"/>
                  </a:cubicBezTo>
                  <a:cubicBezTo>
                    <a:pt x="1548501" y="168785"/>
                    <a:pt x="1504527" y="317159"/>
                    <a:pt x="1389760" y="476521"/>
                  </a:cubicBezTo>
                  <a:lnTo>
                    <a:pt x="1356266" y="519097"/>
                  </a:lnTo>
                  <a:lnTo>
                    <a:pt x="1411152" y="516438"/>
                  </a:lnTo>
                  <a:cubicBezTo>
                    <a:pt x="1709424" y="516438"/>
                    <a:pt x="1951221" y="609437"/>
                    <a:pt x="1951220" y="724156"/>
                  </a:cubicBezTo>
                  <a:cubicBezTo>
                    <a:pt x="1951221" y="810195"/>
                    <a:pt x="1815210" y="884017"/>
                    <a:pt x="1621371" y="915550"/>
                  </a:cubicBezTo>
                  <a:lnTo>
                    <a:pt x="1568270" y="921890"/>
                  </a:lnTo>
                  <a:lnTo>
                    <a:pt x="1608270" y="958904"/>
                  </a:lnTo>
                  <a:cubicBezTo>
                    <a:pt x="1819176" y="1169811"/>
                    <a:pt x="1924392" y="1406544"/>
                    <a:pt x="1843274" y="1487662"/>
                  </a:cubicBezTo>
                  <a:cubicBezTo>
                    <a:pt x="1782436" y="1548500"/>
                    <a:pt x="1634064" y="1504525"/>
                    <a:pt x="1474704" y="1389760"/>
                  </a:cubicBezTo>
                  <a:lnTo>
                    <a:pt x="1432682" y="1356702"/>
                  </a:lnTo>
                  <a:lnTo>
                    <a:pt x="1434793" y="1411156"/>
                  </a:lnTo>
                  <a:cubicBezTo>
                    <a:pt x="1434793" y="1709430"/>
                    <a:pt x="1341793" y="1951229"/>
                    <a:pt x="1227072" y="1951229"/>
                  </a:cubicBezTo>
                  <a:cubicBezTo>
                    <a:pt x="1141031" y="1951229"/>
                    <a:pt x="1067208" y="1815217"/>
                    <a:pt x="1035675" y="1621376"/>
                  </a:cubicBezTo>
                  <a:lnTo>
                    <a:pt x="1029336" y="1568281"/>
                  </a:lnTo>
                  <a:lnTo>
                    <a:pt x="992326" y="1608277"/>
                  </a:lnTo>
                  <a:cubicBezTo>
                    <a:pt x="781416" y="1819186"/>
                    <a:pt x="544681" y="1924401"/>
                    <a:pt x="463562" y="1843283"/>
                  </a:cubicBezTo>
                  <a:cubicBezTo>
                    <a:pt x="402723" y="1782444"/>
                    <a:pt x="446697" y="1634070"/>
                    <a:pt x="561464" y="1474708"/>
                  </a:cubicBezTo>
                  <a:lnTo>
                    <a:pt x="594525" y="1432682"/>
                  </a:lnTo>
                  <a:lnTo>
                    <a:pt x="540069" y="1434793"/>
                  </a:lnTo>
                  <a:cubicBezTo>
                    <a:pt x="241797" y="1434793"/>
                    <a:pt x="0" y="1341794"/>
                    <a:pt x="0" y="1227076"/>
                  </a:cubicBezTo>
                  <a:cubicBezTo>
                    <a:pt x="0" y="1141036"/>
                    <a:pt x="136011" y="1067214"/>
                    <a:pt x="329850" y="1035681"/>
                  </a:cubicBezTo>
                  <a:lnTo>
                    <a:pt x="382951" y="1029341"/>
                  </a:lnTo>
                  <a:lnTo>
                    <a:pt x="342950" y="992327"/>
                  </a:lnTo>
                  <a:cubicBezTo>
                    <a:pt x="132044" y="781420"/>
                    <a:pt x="26828" y="544687"/>
                    <a:pt x="107946" y="463570"/>
                  </a:cubicBezTo>
                  <a:cubicBezTo>
                    <a:pt x="168785" y="402731"/>
                    <a:pt x="317156" y="446705"/>
                    <a:pt x="476517" y="561471"/>
                  </a:cubicBezTo>
                  <a:lnTo>
                    <a:pt x="518543" y="594532"/>
                  </a:lnTo>
                  <a:lnTo>
                    <a:pt x="516431" y="540073"/>
                  </a:lnTo>
                  <a:cubicBezTo>
                    <a:pt x="516431" y="279083"/>
                    <a:pt x="587634" y="61332"/>
                    <a:pt x="682289" y="10972"/>
                  </a:cubicBezTo>
                  <a:cubicBezTo>
                    <a:pt x="695812" y="3778"/>
                    <a:pt x="709812" y="0"/>
                    <a:pt x="724152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38" name="フリーフォーム: 図形 337">
              <a:extLst>
                <a:ext uri="{FF2B5EF4-FFF2-40B4-BE49-F238E27FC236}">
                  <a16:creationId xmlns:a16="http://schemas.microsoft.com/office/drawing/2014/main" id="{4ADD082A-7C5F-FAE6-B5BB-289AD2B47BD6}"/>
                </a:ext>
              </a:extLst>
            </p:cNvPr>
            <p:cNvSpPr/>
            <p:nvPr/>
          </p:nvSpPr>
          <p:spPr bwMode="auto">
            <a:xfrm>
              <a:off x="9499600" y="2146300"/>
              <a:ext cx="254000" cy="254001"/>
            </a:xfrm>
            <a:custGeom>
              <a:avLst/>
              <a:gdLst>
                <a:gd name="connsiteX0" fmla="*/ 724152 w 1951220"/>
                <a:gd name="connsiteY0" fmla="*/ 0 h 1951229"/>
                <a:gd name="connsiteX1" fmla="*/ 915550 w 1951220"/>
                <a:gd name="connsiteY1" fmla="*/ 329852 h 1951229"/>
                <a:gd name="connsiteX2" fmla="*/ 921889 w 1951220"/>
                <a:gd name="connsiteY2" fmla="*/ 382948 h 1951229"/>
                <a:gd name="connsiteX3" fmla="*/ 958899 w 1951220"/>
                <a:gd name="connsiteY3" fmla="*/ 342952 h 1951229"/>
                <a:gd name="connsiteX4" fmla="*/ 1487662 w 1951220"/>
                <a:gd name="connsiteY4" fmla="*/ 107946 h 1951229"/>
                <a:gd name="connsiteX5" fmla="*/ 1389760 w 1951220"/>
                <a:gd name="connsiteY5" fmla="*/ 476521 h 1951229"/>
                <a:gd name="connsiteX6" fmla="*/ 1356266 w 1951220"/>
                <a:gd name="connsiteY6" fmla="*/ 519097 h 1951229"/>
                <a:gd name="connsiteX7" fmla="*/ 1411152 w 1951220"/>
                <a:gd name="connsiteY7" fmla="*/ 516438 h 1951229"/>
                <a:gd name="connsiteX8" fmla="*/ 1951220 w 1951220"/>
                <a:gd name="connsiteY8" fmla="*/ 724156 h 1951229"/>
                <a:gd name="connsiteX9" fmla="*/ 1621371 w 1951220"/>
                <a:gd name="connsiteY9" fmla="*/ 915550 h 1951229"/>
                <a:gd name="connsiteX10" fmla="*/ 1568270 w 1951220"/>
                <a:gd name="connsiteY10" fmla="*/ 921890 h 1951229"/>
                <a:gd name="connsiteX11" fmla="*/ 1608270 w 1951220"/>
                <a:gd name="connsiteY11" fmla="*/ 958904 h 1951229"/>
                <a:gd name="connsiteX12" fmla="*/ 1843274 w 1951220"/>
                <a:gd name="connsiteY12" fmla="*/ 1487662 h 1951229"/>
                <a:gd name="connsiteX13" fmla="*/ 1474704 w 1951220"/>
                <a:gd name="connsiteY13" fmla="*/ 1389760 h 1951229"/>
                <a:gd name="connsiteX14" fmla="*/ 1432682 w 1951220"/>
                <a:gd name="connsiteY14" fmla="*/ 1356702 h 1951229"/>
                <a:gd name="connsiteX15" fmla="*/ 1434793 w 1951220"/>
                <a:gd name="connsiteY15" fmla="*/ 1411156 h 1951229"/>
                <a:gd name="connsiteX16" fmla="*/ 1227072 w 1951220"/>
                <a:gd name="connsiteY16" fmla="*/ 1951229 h 1951229"/>
                <a:gd name="connsiteX17" fmla="*/ 1035675 w 1951220"/>
                <a:gd name="connsiteY17" fmla="*/ 1621376 h 1951229"/>
                <a:gd name="connsiteX18" fmla="*/ 1029336 w 1951220"/>
                <a:gd name="connsiteY18" fmla="*/ 1568281 h 1951229"/>
                <a:gd name="connsiteX19" fmla="*/ 992326 w 1951220"/>
                <a:gd name="connsiteY19" fmla="*/ 1608277 h 1951229"/>
                <a:gd name="connsiteX20" fmla="*/ 463562 w 1951220"/>
                <a:gd name="connsiteY20" fmla="*/ 1843283 h 1951229"/>
                <a:gd name="connsiteX21" fmla="*/ 561464 w 1951220"/>
                <a:gd name="connsiteY21" fmla="*/ 1474708 h 1951229"/>
                <a:gd name="connsiteX22" fmla="*/ 594525 w 1951220"/>
                <a:gd name="connsiteY22" fmla="*/ 1432682 h 1951229"/>
                <a:gd name="connsiteX23" fmla="*/ 540069 w 1951220"/>
                <a:gd name="connsiteY23" fmla="*/ 1434793 h 1951229"/>
                <a:gd name="connsiteX24" fmla="*/ 0 w 1951220"/>
                <a:gd name="connsiteY24" fmla="*/ 1227076 h 1951229"/>
                <a:gd name="connsiteX25" fmla="*/ 329850 w 1951220"/>
                <a:gd name="connsiteY25" fmla="*/ 1035681 h 1951229"/>
                <a:gd name="connsiteX26" fmla="*/ 382951 w 1951220"/>
                <a:gd name="connsiteY26" fmla="*/ 1029341 h 1951229"/>
                <a:gd name="connsiteX27" fmla="*/ 342950 w 1951220"/>
                <a:gd name="connsiteY27" fmla="*/ 992327 h 1951229"/>
                <a:gd name="connsiteX28" fmla="*/ 107946 w 1951220"/>
                <a:gd name="connsiteY28" fmla="*/ 463570 h 1951229"/>
                <a:gd name="connsiteX29" fmla="*/ 476517 w 1951220"/>
                <a:gd name="connsiteY29" fmla="*/ 561471 h 1951229"/>
                <a:gd name="connsiteX30" fmla="*/ 518543 w 1951220"/>
                <a:gd name="connsiteY30" fmla="*/ 594532 h 1951229"/>
                <a:gd name="connsiteX31" fmla="*/ 516431 w 1951220"/>
                <a:gd name="connsiteY31" fmla="*/ 540073 h 1951229"/>
                <a:gd name="connsiteX32" fmla="*/ 682289 w 1951220"/>
                <a:gd name="connsiteY32" fmla="*/ 10972 h 1951229"/>
                <a:gd name="connsiteX33" fmla="*/ 724152 w 1951220"/>
                <a:gd name="connsiteY33" fmla="*/ 0 h 1951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951220" h="1951229">
                  <a:moveTo>
                    <a:pt x="724152" y="0"/>
                  </a:moveTo>
                  <a:cubicBezTo>
                    <a:pt x="810193" y="0"/>
                    <a:pt x="884016" y="136012"/>
                    <a:pt x="915550" y="329852"/>
                  </a:cubicBezTo>
                  <a:lnTo>
                    <a:pt x="921889" y="382948"/>
                  </a:lnTo>
                  <a:lnTo>
                    <a:pt x="958899" y="342952"/>
                  </a:lnTo>
                  <a:cubicBezTo>
                    <a:pt x="1169808" y="132043"/>
                    <a:pt x="1406543" y="26828"/>
                    <a:pt x="1487662" y="107946"/>
                  </a:cubicBezTo>
                  <a:cubicBezTo>
                    <a:pt x="1548501" y="168785"/>
                    <a:pt x="1504527" y="317159"/>
                    <a:pt x="1389760" y="476521"/>
                  </a:cubicBezTo>
                  <a:lnTo>
                    <a:pt x="1356266" y="519097"/>
                  </a:lnTo>
                  <a:lnTo>
                    <a:pt x="1411152" y="516438"/>
                  </a:lnTo>
                  <a:cubicBezTo>
                    <a:pt x="1709424" y="516438"/>
                    <a:pt x="1951221" y="609437"/>
                    <a:pt x="1951220" y="724156"/>
                  </a:cubicBezTo>
                  <a:cubicBezTo>
                    <a:pt x="1951221" y="810195"/>
                    <a:pt x="1815210" y="884017"/>
                    <a:pt x="1621371" y="915550"/>
                  </a:cubicBezTo>
                  <a:lnTo>
                    <a:pt x="1568270" y="921890"/>
                  </a:lnTo>
                  <a:lnTo>
                    <a:pt x="1608270" y="958904"/>
                  </a:lnTo>
                  <a:cubicBezTo>
                    <a:pt x="1819176" y="1169811"/>
                    <a:pt x="1924392" y="1406544"/>
                    <a:pt x="1843274" y="1487662"/>
                  </a:cubicBezTo>
                  <a:cubicBezTo>
                    <a:pt x="1782436" y="1548500"/>
                    <a:pt x="1634064" y="1504525"/>
                    <a:pt x="1474704" y="1389760"/>
                  </a:cubicBezTo>
                  <a:lnTo>
                    <a:pt x="1432682" y="1356702"/>
                  </a:lnTo>
                  <a:lnTo>
                    <a:pt x="1434793" y="1411156"/>
                  </a:lnTo>
                  <a:cubicBezTo>
                    <a:pt x="1434793" y="1709430"/>
                    <a:pt x="1341793" y="1951229"/>
                    <a:pt x="1227072" y="1951229"/>
                  </a:cubicBezTo>
                  <a:cubicBezTo>
                    <a:pt x="1141031" y="1951229"/>
                    <a:pt x="1067208" y="1815217"/>
                    <a:pt x="1035675" y="1621376"/>
                  </a:cubicBezTo>
                  <a:lnTo>
                    <a:pt x="1029336" y="1568281"/>
                  </a:lnTo>
                  <a:lnTo>
                    <a:pt x="992326" y="1608277"/>
                  </a:lnTo>
                  <a:cubicBezTo>
                    <a:pt x="781416" y="1819186"/>
                    <a:pt x="544681" y="1924401"/>
                    <a:pt x="463562" y="1843283"/>
                  </a:cubicBezTo>
                  <a:cubicBezTo>
                    <a:pt x="402723" y="1782444"/>
                    <a:pt x="446697" y="1634070"/>
                    <a:pt x="561464" y="1474708"/>
                  </a:cubicBezTo>
                  <a:lnTo>
                    <a:pt x="594525" y="1432682"/>
                  </a:lnTo>
                  <a:lnTo>
                    <a:pt x="540069" y="1434793"/>
                  </a:lnTo>
                  <a:cubicBezTo>
                    <a:pt x="241797" y="1434793"/>
                    <a:pt x="0" y="1341794"/>
                    <a:pt x="0" y="1227076"/>
                  </a:cubicBezTo>
                  <a:cubicBezTo>
                    <a:pt x="0" y="1141036"/>
                    <a:pt x="136011" y="1067214"/>
                    <a:pt x="329850" y="1035681"/>
                  </a:cubicBezTo>
                  <a:lnTo>
                    <a:pt x="382951" y="1029341"/>
                  </a:lnTo>
                  <a:lnTo>
                    <a:pt x="342950" y="992327"/>
                  </a:lnTo>
                  <a:cubicBezTo>
                    <a:pt x="132044" y="781420"/>
                    <a:pt x="26828" y="544687"/>
                    <a:pt x="107946" y="463570"/>
                  </a:cubicBezTo>
                  <a:cubicBezTo>
                    <a:pt x="168785" y="402731"/>
                    <a:pt x="317156" y="446705"/>
                    <a:pt x="476517" y="561471"/>
                  </a:cubicBezTo>
                  <a:lnTo>
                    <a:pt x="518543" y="594532"/>
                  </a:lnTo>
                  <a:lnTo>
                    <a:pt x="516431" y="540073"/>
                  </a:lnTo>
                  <a:cubicBezTo>
                    <a:pt x="516431" y="279083"/>
                    <a:pt x="587634" y="61332"/>
                    <a:pt x="682289" y="10972"/>
                  </a:cubicBezTo>
                  <a:cubicBezTo>
                    <a:pt x="695812" y="3778"/>
                    <a:pt x="709812" y="0"/>
                    <a:pt x="724152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39" name="フリーフォーム: 図形 338">
              <a:extLst>
                <a:ext uri="{FF2B5EF4-FFF2-40B4-BE49-F238E27FC236}">
                  <a16:creationId xmlns:a16="http://schemas.microsoft.com/office/drawing/2014/main" id="{5FF76DF2-D3AE-422F-A5FA-45B3D65B5C89}"/>
                </a:ext>
              </a:extLst>
            </p:cNvPr>
            <p:cNvSpPr/>
            <p:nvPr/>
          </p:nvSpPr>
          <p:spPr bwMode="auto">
            <a:xfrm>
              <a:off x="114300" y="2476500"/>
              <a:ext cx="254000" cy="254001"/>
            </a:xfrm>
            <a:custGeom>
              <a:avLst/>
              <a:gdLst>
                <a:gd name="connsiteX0" fmla="*/ 724152 w 1951220"/>
                <a:gd name="connsiteY0" fmla="*/ 0 h 1951229"/>
                <a:gd name="connsiteX1" fmla="*/ 915550 w 1951220"/>
                <a:gd name="connsiteY1" fmla="*/ 329852 h 1951229"/>
                <a:gd name="connsiteX2" fmla="*/ 921889 w 1951220"/>
                <a:gd name="connsiteY2" fmla="*/ 382948 h 1951229"/>
                <a:gd name="connsiteX3" fmla="*/ 958899 w 1951220"/>
                <a:gd name="connsiteY3" fmla="*/ 342952 h 1951229"/>
                <a:gd name="connsiteX4" fmla="*/ 1487662 w 1951220"/>
                <a:gd name="connsiteY4" fmla="*/ 107946 h 1951229"/>
                <a:gd name="connsiteX5" fmla="*/ 1389760 w 1951220"/>
                <a:gd name="connsiteY5" fmla="*/ 476521 h 1951229"/>
                <a:gd name="connsiteX6" fmla="*/ 1356266 w 1951220"/>
                <a:gd name="connsiteY6" fmla="*/ 519097 h 1951229"/>
                <a:gd name="connsiteX7" fmla="*/ 1411152 w 1951220"/>
                <a:gd name="connsiteY7" fmla="*/ 516438 h 1951229"/>
                <a:gd name="connsiteX8" fmla="*/ 1951220 w 1951220"/>
                <a:gd name="connsiteY8" fmla="*/ 724156 h 1951229"/>
                <a:gd name="connsiteX9" fmla="*/ 1621371 w 1951220"/>
                <a:gd name="connsiteY9" fmla="*/ 915550 h 1951229"/>
                <a:gd name="connsiteX10" fmla="*/ 1568270 w 1951220"/>
                <a:gd name="connsiteY10" fmla="*/ 921890 h 1951229"/>
                <a:gd name="connsiteX11" fmla="*/ 1608270 w 1951220"/>
                <a:gd name="connsiteY11" fmla="*/ 958904 h 1951229"/>
                <a:gd name="connsiteX12" fmla="*/ 1843274 w 1951220"/>
                <a:gd name="connsiteY12" fmla="*/ 1487662 h 1951229"/>
                <a:gd name="connsiteX13" fmla="*/ 1474704 w 1951220"/>
                <a:gd name="connsiteY13" fmla="*/ 1389760 h 1951229"/>
                <a:gd name="connsiteX14" fmla="*/ 1432682 w 1951220"/>
                <a:gd name="connsiteY14" fmla="*/ 1356702 h 1951229"/>
                <a:gd name="connsiteX15" fmla="*/ 1434793 w 1951220"/>
                <a:gd name="connsiteY15" fmla="*/ 1411156 h 1951229"/>
                <a:gd name="connsiteX16" fmla="*/ 1227072 w 1951220"/>
                <a:gd name="connsiteY16" fmla="*/ 1951229 h 1951229"/>
                <a:gd name="connsiteX17" fmla="*/ 1035675 w 1951220"/>
                <a:gd name="connsiteY17" fmla="*/ 1621376 h 1951229"/>
                <a:gd name="connsiteX18" fmla="*/ 1029336 w 1951220"/>
                <a:gd name="connsiteY18" fmla="*/ 1568281 h 1951229"/>
                <a:gd name="connsiteX19" fmla="*/ 992326 w 1951220"/>
                <a:gd name="connsiteY19" fmla="*/ 1608277 h 1951229"/>
                <a:gd name="connsiteX20" fmla="*/ 463562 w 1951220"/>
                <a:gd name="connsiteY20" fmla="*/ 1843283 h 1951229"/>
                <a:gd name="connsiteX21" fmla="*/ 561464 w 1951220"/>
                <a:gd name="connsiteY21" fmla="*/ 1474708 h 1951229"/>
                <a:gd name="connsiteX22" fmla="*/ 594525 w 1951220"/>
                <a:gd name="connsiteY22" fmla="*/ 1432682 h 1951229"/>
                <a:gd name="connsiteX23" fmla="*/ 540069 w 1951220"/>
                <a:gd name="connsiteY23" fmla="*/ 1434793 h 1951229"/>
                <a:gd name="connsiteX24" fmla="*/ 0 w 1951220"/>
                <a:gd name="connsiteY24" fmla="*/ 1227076 h 1951229"/>
                <a:gd name="connsiteX25" fmla="*/ 329850 w 1951220"/>
                <a:gd name="connsiteY25" fmla="*/ 1035681 h 1951229"/>
                <a:gd name="connsiteX26" fmla="*/ 382951 w 1951220"/>
                <a:gd name="connsiteY26" fmla="*/ 1029341 h 1951229"/>
                <a:gd name="connsiteX27" fmla="*/ 342950 w 1951220"/>
                <a:gd name="connsiteY27" fmla="*/ 992327 h 1951229"/>
                <a:gd name="connsiteX28" fmla="*/ 107946 w 1951220"/>
                <a:gd name="connsiteY28" fmla="*/ 463570 h 1951229"/>
                <a:gd name="connsiteX29" fmla="*/ 476517 w 1951220"/>
                <a:gd name="connsiteY29" fmla="*/ 561471 h 1951229"/>
                <a:gd name="connsiteX30" fmla="*/ 518543 w 1951220"/>
                <a:gd name="connsiteY30" fmla="*/ 594532 h 1951229"/>
                <a:gd name="connsiteX31" fmla="*/ 516431 w 1951220"/>
                <a:gd name="connsiteY31" fmla="*/ 540073 h 1951229"/>
                <a:gd name="connsiteX32" fmla="*/ 682289 w 1951220"/>
                <a:gd name="connsiteY32" fmla="*/ 10972 h 1951229"/>
                <a:gd name="connsiteX33" fmla="*/ 724152 w 1951220"/>
                <a:gd name="connsiteY33" fmla="*/ 0 h 1951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951220" h="1951229">
                  <a:moveTo>
                    <a:pt x="724152" y="0"/>
                  </a:moveTo>
                  <a:cubicBezTo>
                    <a:pt x="810193" y="0"/>
                    <a:pt x="884016" y="136012"/>
                    <a:pt x="915550" y="329852"/>
                  </a:cubicBezTo>
                  <a:lnTo>
                    <a:pt x="921889" y="382948"/>
                  </a:lnTo>
                  <a:lnTo>
                    <a:pt x="958899" y="342952"/>
                  </a:lnTo>
                  <a:cubicBezTo>
                    <a:pt x="1169808" y="132043"/>
                    <a:pt x="1406543" y="26828"/>
                    <a:pt x="1487662" y="107946"/>
                  </a:cubicBezTo>
                  <a:cubicBezTo>
                    <a:pt x="1548501" y="168785"/>
                    <a:pt x="1504527" y="317159"/>
                    <a:pt x="1389760" y="476521"/>
                  </a:cubicBezTo>
                  <a:lnTo>
                    <a:pt x="1356266" y="519097"/>
                  </a:lnTo>
                  <a:lnTo>
                    <a:pt x="1411152" y="516438"/>
                  </a:lnTo>
                  <a:cubicBezTo>
                    <a:pt x="1709424" y="516438"/>
                    <a:pt x="1951221" y="609437"/>
                    <a:pt x="1951220" y="724156"/>
                  </a:cubicBezTo>
                  <a:cubicBezTo>
                    <a:pt x="1951221" y="810195"/>
                    <a:pt x="1815210" y="884017"/>
                    <a:pt x="1621371" y="915550"/>
                  </a:cubicBezTo>
                  <a:lnTo>
                    <a:pt x="1568270" y="921890"/>
                  </a:lnTo>
                  <a:lnTo>
                    <a:pt x="1608270" y="958904"/>
                  </a:lnTo>
                  <a:cubicBezTo>
                    <a:pt x="1819176" y="1169811"/>
                    <a:pt x="1924392" y="1406544"/>
                    <a:pt x="1843274" y="1487662"/>
                  </a:cubicBezTo>
                  <a:cubicBezTo>
                    <a:pt x="1782436" y="1548500"/>
                    <a:pt x="1634064" y="1504525"/>
                    <a:pt x="1474704" y="1389760"/>
                  </a:cubicBezTo>
                  <a:lnTo>
                    <a:pt x="1432682" y="1356702"/>
                  </a:lnTo>
                  <a:lnTo>
                    <a:pt x="1434793" y="1411156"/>
                  </a:lnTo>
                  <a:cubicBezTo>
                    <a:pt x="1434793" y="1709430"/>
                    <a:pt x="1341793" y="1951229"/>
                    <a:pt x="1227072" y="1951229"/>
                  </a:cubicBezTo>
                  <a:cubicBezTo>
                    <a:pt x="1141031" y="1951229"/>
                    <a:pt x="1067208" y="1815217"/>
                    <a:pt x="1035675" y="1621376"/>
                  </a:cubicBezTo>
                  <a:lnTo>
                    <a:pt x="1029336" y="1568281"/>
                  </a:lnTo>
                  <a:lnTo>
                    <a:pt x="992326" y="1608277"/>
                  </a:lnTo>
                  <a:cubicBezTo>
                    <a:pt x="781416" y="1819186"/>
                    <a:pt x="544681" y="1924401"/>
                    <a:pt x="463562" y="1843283"/>
                  </a:cubicBezTo>
                  <a:cubicBezTo>
                    <a:pt x="402723" y="1782444"/>
                    <a:pt x="446697" y="1634070"/>
                    <a:pt x="561464" y="1474708"/>
                  </a:cubicBezTo>
                  <a:lnTo>
                    <a:pt x="594525" y="1432682"/>
                  </a:lnTo>
                  <a:lnTo>
                    <a:pt x="540069" y="1434793"/>
                  </a:lnTo>
                  <a:cubicBezTo>
                    <a:pt x="241797" y="1434793"/>
                    <a:pt x="0" y="1341794"/>
                    <a:pt x="0" y="1227076"/>
                  </a:cubicBezTo>
                  <a:cubicBezTo>
                    <a:pt x="0" y="1141036"/>
                    <a:pt x="136011" y="1067214"/>
                    <a:pt x="329850" y="1035681"/>
                  </a:cubicBezTo>
                  <a:lnTo>
                    <a:pt x="382951" y="1029341"/>
                  </a:lnTo>
                  <a:lnTo>
                    <a:pt x="342950" y="992327"/>
                  </a:lnTo>
                  <a:cubicBezTo>
                    <a:pt x="132044" y="781420"/>
                    <a:pt x="26828" y="544687"/>
                    <a:pt x="107946" y="463570"/>
                  </a:cubicBezTo>
                  <a:cubicBezTo>
                    <a:pt x="168785" y="402731"/>
                    <a:pt x="317156" y="446705"/>
                    <a:pt x="476517" y="561471"/>
                  </a:cubicBezTo>
                  <a:lnTo>
                    <a:pt x="518543" y="594532"/>
                  </a:lnTo>
                  <a:lnTo>
                    <a:pt x="516431" y="540073"/>
                  </a:lnTo>
                  <a:cubicBezTo>
                    <a:pt x="516431" y="279083"/>
                    <a:pt x="587634" y="61332"/>
                    <a:pt x="682289" y="10972"/>
                  </a:cubicBezTo>
                  <a:cubicBezTo>
                    <a:pt x="695812" y="3778"/>
                    <a:pt x="709812" y="0"/>
                    <a:pt x="724152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40" name="フリーフォーム: 図形 339">
              <a:extLst>
                <a:ext uri="{FF2B5EF4-FFF2-40B4-BE49-F238E27FC236}">
                  <a16:creationId xmlns:a16="http://schemas.microsoft.com/office/drawing/2014/main" id="{E05F6AD4-0083-59B3-BA9A-E06F8F5AE080}"/>
                </a:ext>
              </a:extLst>
            </p:cNvPr>
            <p:cNvSpPr/>
            <p:nvPr/>
          </p:nvSpPr>
          <p:spPr bwMode="auto">
            <a:xfrm>
              <a:off x="9499600" y="2476500"/>
              <a:ext cx="254000" cy="254001"/>
            </a:xfrm>
            <a:custGeom>
              <a:avLst/>
              <a:gdLst>
                <a:gd name="connsiteX0" fmla="*/ 724152 w 1951220"/>
                <a:gd name="connsiteY0" fmla="*/ 0 h 1951229"/>
                <a:gd name="connsiteX1" fmla="*/ 915550 w 1951220"/>
                <a:gd name="connsiteY1" fmla="*/ 329852 h 1951229"/>
                <a:gd name="connsiteX2" fmla="*/ 921889 w 1951220"/>
                <a:gd name="connsiteY2" fmla="*/ 382948 h 1951229"/>
                <a:gd name="connsiteX3" fmla="*/ 958899 w 1951220"/>
                <a:gd name="connsiteY3" fmla="*/ 342952 h 1951229"/>
                <a:gd name="connsiteX4" fmla="*/ 1487662 w 1951220"/>
                <a:gd name="connsiteY4" fmla="*/ 107946 h 1951229"/>
                <a:gd name="connsiteX5" fmla="*/ 1389760 w 1951220"/>
                <a:gd name="connsiteY5" fmla="*/ 476521 h 1951229"/>
                <a:gd name="connsiteX6" fmla="*/ 1356266 w 1951220"/>
                <a:gd name="connsiteY6" fmla="*/ 519097 h 1951229"/>
                <a:gd name="connsiteX7" fmla="*/ 1411152 w 1951220"/>
                <a:gd name="connsiteY7" fmla="*/ 516438 h 1951229"/>
                <a:gd name="connsiteX8" fmla="*/ 1951220 w 1951220"/>
                <a:gd name="connsiteY8" fmla="*/ 724156 h 1951229"/>
                <a:gd name="connsiteX9" fmla="*/ 1621371 w 1951220"/>
                <a:gd name="connsiteY9" fmla="*/ 915550 h 1951229"/>
                <a:gd name="connsiteX10" fmla="*/ 1568270 w 1951220"/>
                <a:gd name="connsiteY10" fmla="*/ 921890 h 1951229"/>
                <a:gd name="connsiteX11" fmla="*/ 1608270 w 1951220"/>
                <a:gd name="connsiteY11" fmla="*/ 958904 h 1951229"/>
                <a:gd name="connsiteX12" fmla="*/ 1843274 w 1951220"/>
                <a:gd name="connsiteY12" fmla="*/ 1487662 h 1951229"/>
                <a:gd name="connsiteX13" fmla="*/ 1474704 w 1951220"/>
                <a:gd name="connsiteY13" fmla="*/ 1389760 h 1951229"/>
                <a:gd name="connsiteX14" fmla="*/ 1432682 w 1951220"/>
                <a:gd name="connsiteY14" fmla="*/ 1356702 h 1951229"/>
                <a:gd name="connsiteX15" fmla="*/ 1434793 w 1951220"/>
                <a:gd name="connsiteY15" fmla="*/ 1411156 h 1951229"/>
                <a:gd name="connsiteX16" fmla="*/ 1227072 w 1951220"/>
                <a:gd name="connsiteY16" fmla="*/ 1951229 h 1951229"/>
                <a:gd name="connsiteX17" fmla="*/ 1035675 w 1951220"/>
                <a:gd name="connsiteY17" fmla="*/ 1621376 h 1951229"/>
                <a:gd name="connsiteX18" fmla="*/ 1029336 w 1951220"/>
                <a:gd name="connsiteY18" fmla="*/ 1568281 h 1951229"/>
                <a:gd name="connsiteX19" fmla="*/ 992326 w 1951220"/>
                <a:gd name="connsiteY19" fmla="*/ 1608277 h 1951229"/>
                <a:gd name="connsiteX20" fmla="*/ 463562 w 1951220"/>
                <a:gd name="connsiteY20" fmla="*/ 1843283 h 1951229"/>
                <a:gd name="connsiteX21" fmla="*/ 561464 w 1951220"/>
                <a:gd name="connsiteY21" fmla="*/ 1474708 h 1951229"/>
                <a:gd name="connsiteX22" fmla="*/ 594525 w 1951220"/>
                <a:gd name="connsiteY22" fmla="*/ 1432682 h 1951229"/>
                <a:gd name="connsiteX23" fmla="*/ 540069 w 1951220"/>
                <a:gd name="connsiteY23" fmla="*/ 1434793 h 1951229"/>
                <a:gd name="connsiteX24" fmla="*/ 0 w 1951220"/>
                <a:gd name="connsiteY24" fmla="*/ 1227076 h 1951229"/>
                <a:gd name="connsiteX25" fmla="*/ 329850 w 1951220"/>
                <a:gd name="connsiteY25" fmla="*/ 1035681 h 1951229"/>
                <a:gd name="connsiteX26" fmla="*/ 382951 w 1951220"/>
                <a:gd name="connsiteY26" fmla="*/ 1029341 h 1951229"/>
                <a:gd name="connsiteX27" fmla="*/ 342950 w 1951220"/>
                <a:gd name="connsiteY27" fmla="*/ 992327 h 1951229"/>
                <a:gd name="connsiteX28" fmla="*/ 107946 w 1951220"/>
                <a:gd name="connsiteY28" fmla="*/ 463570 h 1951229"/>
                <a:gd name="connsiteX29" fmla="*/ 476517 w 1951220"/>
                <a:gd name="connsiteY29" fmla="*/ 561471 h 1951229"/>
                <a:gd name="connsiteX30" fmla="*/ 518543 w 1951220"/>
                <a:gd name="connsiteY30" fmla="*/ 594532 h 1951229"/>
                <a:gd name="connsiteX31" fmla="*/ 516431 w 1951220"/>
                <a:gd name="connsiteY31" fmla="*/ 540073 h 1951229"/>
                <a:gd name="connsiteX32" fmla="*/ 682289 w 1951220"/>
                <a:gd name="connsiteY32" fmla="*/ 10972 h 1951229"/>
                <a:gd name="connsiteX33" fmla="*/ 724152 w 1951220"/>
                <a:gd name="connsiteY33" fmla="*/ 0 h 1951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951220" h="1951229">
                  <a:moveTo>
                    <a:pt x="724152" y="0"/>
                  </a:moveTo>
                  <a:cubicBezTo>
                    <a:pt x="810193" y="0"/>
                    <a:pt x="884016" y="136012"/>
                    <a:pt x="915550" y="329852"/>
                  </a:cubicBezTo>
                  <a:lnTo>
                    <a:pt x="921889" y="382948"/>
                  </a:lnTo>
                  <a:lnTo>
                    <a:pt x="958899" y="342952"/>
                  </a:lnTo>
                  <a:cubicBezTo>
                    <a:pt x="1169808" y="132043"/>
                    <a:pt x="1406543" y="26828"/>
                    <a:pt x="1487662" y="107946"/>
                  </a:cubicBezTo>
                  <a:cubicBezTo>
                    <a:pt x="1548501" y="168785"/>
                    <a:pt x="1504527" y="317159"/>
                    <a:pt x="1389760" y="476521"/>
                  </a:cubicBezTo>
                  <a:lnTo>
                    <a:pt x="1356266" y="519097"/>
                  </a:lnTo>
                  <a:lnTo>
                    <a:pt x="1411152" y="516438"/>
                  </a:lnTo>
                  <a:cubicBezTo>
                    <a:pt x="1709424" y="516438"/>
                    <a:pt x="1951221" y="609437"/>
                    <a:pt x="1951220" y="724156"/>
                  </a:cubicBezTo>
                  <a:cubicBezTo>
                    <a:pt x="1951221" y="810195"/>
                    <a:pt x="1815210" y="884017"/>
                    <a:pt x="1621371" y="915550"/>
                  </a:cubicBezTo>
                  <a:lnTo>
                    <a:pt x="1568270" y="921890"/>
                  </a:lnTo>
                  <a:lnTo>
                    <a:pt x="1608270" y="958904"/>
                  </a:lnTo>
                  <a:cubicBezTo>
                    <a:pt x="1819176" y="1169811"/>
                    <a:pt x="1924392" y="1406544"/>
                    <a:pt x="1843274" y="1487662"/>
                  </a:cubicBezTo>
                  <a:cubicBezTo>
                    <a:pt x="1782436" y="1548500"/>
                    <a:pt x="1634064" y="1504525"/>
                    <a:pt x="1474704" y="1389760"/>
                  </a:cubicBezTo>
                  <a:lnTo>
                    <a:pt x="1432682" y="1356702"/>
                  </a:lnTo>
                  <a:lnTo>
                    <a:pt x="1434793" y="1411156"/>
                  </a:lnTo>
                  <a:cubicBezTo>
                    <a:pt x="1434793" y="1709430"/>
                    <a:pt x="1341793" y="1951229"/>
                    <a:pt x="1227072" y="1951229"/>
                  </a:cubicBezTo>
                  <a:cubicBezTo>
                    <a:pt x="1141031" y="1951229"/>
                    <a:pt x="1067208" y="1815217"/>
                    <a:pt x="1035675" y="1621376"/>
                  </a:cubicBezTo>
                  <a:lnTo>
                    <a:pt x="1029336" y="1568281"/>
                  </a:lnTo>
                  <a:lnTo>
                    <a:pt x="992326" y="1608277"/>
                  </a:lnTo>
                  <a:cubicBezTo>
                    <a:pt x="781416" y="1819186"/>
                    <a:pt x="544681" y="1924401"/>
                    <a:pt x="463562" y="1843283"/>
                  </a:cubicBezTo>
                  <a:cubicBezTo>
                    <a:pt x="402723" y="1782444"/>
                    <a:pt x="446697" y="1634070"/>
                    <a:pt x="561464" y="1474708"/>
                  </a:cubicBezTo>
                  <a:lnTo>
                    <a:pt x="594525" y="1432682"/>
                  </a:lnTo>
                  <a:lnTo>
                    <a:pt x="540069" y="1434793"/>
                  </a:lnTo>
                  <a:cubicBezTo>
                    <a:pt x="241797" y="1434793"/>
                    <a:pt x="0" y="1341794"/>
                    <a:pt x="0" y="1227076"/>
                  </a:cubicBezTo>
                  <a:cubicBezTo>
                    <a:pt x="0" y="1141036"/>
                    <a:pt x="136011" y="1067214"/>
                    <a:pt x="329850" y="1035681"/>
                  </a:cubicBezTo>
                  <a:lnTo>
                    <a:pt x="382951" y="1029341"/>
                  </a:lnTo>
                  <a:lnTo>
                    <a:pt x="342950" y="992327"/>
                  </a:lnTo>
                  <a:cubicBezTo>
                    <a:pt x="132044" y="781420"/>
                    <a:pt x="26828" y="544687"/>
                    <a:pt x="107946" y="463570"/>
                  </a:cubicBezTo>
                  <a:cubicBezTo>
                    <a:pt x="168785" y="402731"/>
                    <a:pt x="317156" y="446705"/>
                    <a:pt x="476517" y="561471"/>
                  </a:cubicBezTo>
                  <a:lnTo>
                    <a:pt x="518543" y="594532"/>
                  </a:lnTo>
                  <a:lnTo>
                    <a:pt x="516431" y="540073"/>
                  </a:lnTo>
                  <a:cubicBezTo>
                    <a:pt x="516431" y="279083"/>
                    <a:pt x="587634" y="61332"/>
                    <a:pt x="682289" y="10972"/>
                  </a:cubicBezTo>
                  <a:cubicBezTo>
                    <a:pt x="695812" y="3778"/>
                    <a:pt x="709812" y="0"/>
                    <a:pt x="724152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41" name="フリーフォーム: 図形 340">
              <a:extLst>
                <a:ext uri="{FF2B5EF4-FFF2-40B4-BE49-F238E27FC236}">
                  <a16:creationId xmlns:a16="http://schemas.microsoft.com/office/drawing/2014/main" id="{AE2EB62E-045F-BB0F-BF13-3E386C119661}"/>
                </a:ext>
              </a:extLst>
            </p:cNvPr>
            <p:cNvSpPr/>
            <p:nvPr/>
          </p:nvSpPr>
          <p:spPr bwMode="auto">
            <a:xfrm>
              <a:off x="114300" y="2806700"/>
              <a:ext cx="254000" cy="254001"/>
            </a:xfrm>
            <a:custGeom>
              <a:avLst/>
              <a:gdLst>
                <a:gd name="connsiteX0" fmla="*/ 724152 w 1951220"/>
                <a:gd name="connsiteY0" fmla="*/ 0 h 1951229"/>
                <a:gd name="connsiteX1" fmla="*/ 915550 w 1951220"/>
                <a:gd name="connsiteY1" fmla="*/ 329852 h 1951229"/>
                <a:gd name="connsiteX2" fmla="*/ 921889 w 1951220"/>
                <a:gd name="connsiteY2" fmla="*/ 382948 h 1951229"/>
                <a:gd name="connsiteX3" fmla="*/ 958899 w 1951220"/>
                <a:gd name="connsiteY3" fmla="*/ 342952 h 1951229"/>
                <a:gd name="connsiteX4" fmla="*/ 1487662 w 1951220"/>
                <a:gd name="connsiteY4" fmla="*/ 107946 h 1951229"/>
                <a:gd name="connsiteX5" fmla="*/ 1389760 w 1951220"/>
                <a:gd name="connsiteY5" fmla="*/ 476521 h 1951229"/>
                <a:gd name="connsiteX6" fmla="*/ 1356266 w 1951220"/>
                <a:gd name="connsiteY6" fmla="*/ 519097 h 1951229"/>
                <a:gd name="connsiteX7" fmla="*/ 1411152 w 1951220"/>
                <a:gd name="connsiteY7" fmla="*/ 516438 h 1951229"/>
                <a:gd name="connsiteX8" fmla="*/ 1951220 w 1951220"/>
                <a:gd name="connsiteY8" fmla="*/ 724156 h 1951229"/>
                <a:gd name="connsiteX9" fmla="*/ 1621371 w 1951220"/>
                <a:gd name="connsiteY9" fmla="*/ 915550 h 1951229"/>
                <a:gd name="connsiteX10" fmla="*/ 1568270 w 1951220"/>
                <a:gd name="connsiteY10" fmla="*/ 921890 h 1951229"/>
                <a:gd name="connsiteX11" fmla="*/ 1608270 w 1951220"/>
                <a:gd name="connsiteY11" fmla="*/ 958904 h 1951229"/>
                <a:gd name="connsiteX12" fmla="*/ 1843274 w 1951220"/>
                <a:gd name="connsiteY12" fmla="*/ 1487662 h 1951229"/>
                <a:gd name="connsiteX13" fmla="*/ 1474704 w 1951220"/>
                <a:gd name="connsiteY13" fmla="*/ 1389760 h 1951229"/>
                <a:gd name="connsiteX14" fmla="*/ 1432682 w 1951220"/>
                <a:gd name="connsiteY14" fmla="*/ 1356702 h 1951229"/>
                <a:gd name="connsiteX15" fmla="*/ 1434793 w 1951220"/>
                <a:gd name="connsiteY15" fmla="*/ 1411156 h 1951229"/>
                <a:gd name="connsiteX16" fmla="*/ 1227072 w 1951220"/>
                <a:gd name="connsiteY16" fmla="*/ 1951229 h 1951229"/>
                <a:gd name="connsiteX17" fmla="*/ 1035675 w 1951220"/>
                <a:gd name="connsiteY17" fmla="*/ 1621376 h 1951229"/>
                <a:gd name="connsiteX18" fmla="*/ 1029336 w 1951220"/>
                <a:gd name="connsiteY18" fmla="*/ 1568281 h 1951229"/>
                <a:gd name="connsiteX19" fmla="*/ 992326 w 1951220"/>
                <a:gd name="connsiteY19" fmla="*/ 1608277 h 1951229"/>
                <a:gd name="connsiteX20" fmla="*/ 463562 w 1951220"/>
                <a:gd name="connsiteY20" fmla="*/ 1843283 h 1951229"/>
                <a:gd name="connsiteX21" fmla="*/ 561464 w 1951220"/>
                <a:gd name="connsiteY21" fmla="*/ 1474708 h 1951229"/>
                <a:gd name="connsiteX22" fmla="*/ 594525 w 1951220"/>
                <a:gd name="connsiteY22" fmla="*/ 1432682 h 1951229"/>
                <a:gd name="connsiteX23" fmla="*/ 540069 w 1951220"/>
                <a:gd name="connsiteY23" fmla="*/ 1434793 h 1951229"/>
                <a:gd name="connsiteX24" fmla="*/ 0 w 1951220"/>
                <a:gd name="connsiteY24" fmla="*/ 1227076 h 1951229"/>
                <a:gd name="connsiteX25" fmla="*/ 329850 w 1951220"/>
                <a:gd name="connsiteY25" fmla="*/ 1035681 h 1951229"/>
                <a:gd name="connsiteX26" fmla="*/ 382951 w 1951220"/>
                <a:gd name="connsiteY26" fmla="*/ 1029341 h 1951229"/>
                <a:gd name="connsiteX27" fmla="*/ 342950 w 1951220"/>
                <a:gd name="connsiteY27" fmla="*/ 992327 h 1951229"/>
                <a:gd name="connsiteX28" fmla="*/ 107946 w 1951220"/>
                <a:gd name="connsiteY28" fmla="*/ 463570 h 1951229"/>
                <a:gd name="connsiteX29" fmla="*/ 476517 w 1951220"/>
                <a:gd name="connsiteY29" fmla="*/ 561471 h 1951229"/>
                <a:gd name="connsiteX30" fmla="*/ 518543 w 1951220"/>
                <a:gd name="connsiteY30" fmla="*/ 594532 h 1951229"/>
                <a:gd name="connsiteX31" fmla="*/ 516431 w 1951220"/>
                <a:gd name="connsiteY31" fmla="*/ 540073 h 1951229"/>
                <a:gd name="connsiteX32" fmla="*/ 682289 w 1951220"/>
                <a:gd name="connsiteY32" fmla="*/ 10972 h 1951229"/>
                <a:gd name="connsiteX33" fmla="*/ 724152 w 1951220"/>
                <a:gd name="connsiteY33" fmla="*/ 0 h 1951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951220" h="1951229">
                  <a:moveTo>
                    <a:pt x="724152" y="0"/>
                  </a:moveTo>
                  <a:cubicBezTo>
                    <a:pt x="810193" y="0"/>
                    <a:pt x="884016" y="136012"/>
                    <a:pt x="915550" y="329852"/>
                  </a:cubicBezTo>
                  <a:lnTo>
                    <a:pt x="921889" y="382948"/>
                  </a:lnTo>
                  <a:lnTo>
                    <a:pt x="958899" y="342952"/>
                  </a:lnTo>
                  <a:cubicBezTo>
                    <a:pt x="1169808" y="132043"/>
                    <a:pt x="1406543" y="26828"/>
                    <a:pt x="1487662" y="107946"/>
                  </a:cubicBezTo>
                  <a:cubicBezTo>
                    <a:pt x="1548501" y="168785"/>
                    <a:pt x="1504527" y="317159"/>
                    <a:pt x="1389760" y="476521"/>
                  </a:cubicBezTo>
                  <a:lnTo>
                    <a:pt x="1356266" y="519097"/>
                  </a:lnTo>
                  <a:lnTo>
                    <a:pt x="1411152" y="516438"/>
                  </a:lnTo>
                  <a:cubicBezTo>
                    <a:pt x="1709424" y="516438"/>
                    <a:pt x="1951221" y="609437"/>
                    <a:pt x="1951220" y="724156"/>
                  </a:cubicBezTo>
                  <a:cubicBezTo>
                    <a:pt x="1951221" y="810195"/>
                    <a:pt x="1815210" y="884017"/>
                    <a:pt x="1621371" y="915550"/>
                  </a:cubicBezTo>
                  <a:lnTo>
                    <a:pt x="1568270" y="921890"/>
                  </a:lnTo>
                  <a:lnTo>
                    <a:pt x="1608270" y="958904"/>
                  </a:lnTo>
                  <a:cubicBezTo>
                    <a:pt x="1819176" y="1169811"/>
                    <a:pt x="1924392" y="1406544"/>
                    <a:pt x="1843274" y="1487662"/>
                  </a:cubicBezTo>
                  <a:cubicBezTo>
                    <a:pt x="1782436" y="1548500"/>
                    <a:pt x="1634064" y="1504525"/>
                    <a:pt x="1474704" y="1389760"/>
                  </a:cubicBezTo>
                  <a:lnTo>
                    <a:pt x="1432682" y="1356702"/>
                  </a:lnTo>
                  <a:lnTo>
                    <a:pt x="1434793" y="1411156"/>
                  </a:lnTo>
                  <a:cubicBezTo>
                    <a:pt x="1434793" y="1709430"/>
                    <a:pt x="1341793" y="1951229"/>
                    <a:pt x="1227072" y="1951229"/>
                  </a:cubicBezTo>
                  <a:cubicBezTo>
                    <a:pt x="1141031" y="1951229"/>
                    <a:pt x="1067208" y="1815217"/>
                    <a:pt x="1035675" y="1621376"/>
                  </a:cubicBezTo>
                  <a:lnTo>
                    <a:pt x="1029336" y="1568281"/>
                  </a:lnTo>
                  <a:lnTo>
                    <a:pt x="992326" y="1608277"/>
                  </a:lnTo>
                  <a:cubicBezTo>
                    <a:pt x="781416" y="1819186"/>
                    <a:pt x="544681" y="1924401"/>
                    <a:pt x="463562" y="1843283"/>
                  </a:cubicBezTo>
                  <a:cubicBezTo>
                    <a:pt x="402723" y="1782444"/>
                    <a:pt x="446697" y="1634070"/>
                    <a:pt x="561464" y="1474708"/>
                  </a:cubicBezTo>
                  <a:lnTo>
                    <a:pt x="594525" y="1432682"/>
                  </a:lnTo>
                  <a:lnTo>
                    <a:pt x="540069" y="1434793"/>
                  </a:lnTo>
                  <a:cubicBezTo>
                    <a:pt x="241797" y="1434793"/>
                    <a:pt x="0" y="1341794"/>
                    <a:pt x="0" y="1227076"/>
                  </a:cubicBezTo>
                  <a:cubicBezTo>
                    <a:pt x="0" y="1141036"/>
                    <a:pt x="136011" y="1067214"/>
                    <a:pt x="329850" y="1035681"/>
                  </a:cubicBezTo>
                  <a:lnTo>
                    <a:pt x="382951" y="1029341"/>
                  </a:lnTo>
                  <a:lnTo>
                    <a:pt x="342950" y="992327"/>
                  </a:lnTo>
                  <a:cubicBezTo>
                    <a:pt x="132044" y="781420"/>
                    <a:pt x="26828" y="544687"/>
                    <a:pt x="107946" y="463570"/>
                  </a:cubicBezTo>
                  <a:cubicBezTo>
                    <a:pt x="168785" y="402731"/>
                    <a:pt x="317156" y="446705"/>
                    <a:pt x="476517" y="561471"/>
                  </a:cubicBezTo>
                  <a:lnTo>
                    <a:pt x="518543" y="594532"/>
                  </a:lnTo>
                  <a:lnTo>
                    <a:pt x="516431" y="540073"/>
                  </a:lnTo>
                  <a:cubicBezTo>
                    <a:pt x="516431" y="279083"/>
                    <a:pt x="587634" y="61332"/>
                    <a:pt x="682289" y="10972"/>
                  </a:cubicBezTo>
                  <a:cubicBezTo>
                    <a:pt x="695812" y="3778"/>
                    <a:pt x="709812" y="0"/>
                    <a:pt x="724152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42" name="フリーフォーム: 図形 341">
              <a:extLst>
                <a:ext uri="{FF2B5EF4-FFF2-40B4-BE49-F238E27FC236}">
                  <a16:creationId xmlns:a16="http://schemas.microsoft.com/office/drawing/2014/main" id="{18CE5E78-8B13-D65B-DCC4-BF62F2F1C574}"/>
                </a:ext>
              </a:extLst>
            </p:cNvPr>
            <p:cNvSpPr/>
            <p:nvPr/>
          </p:nvSpPr>
          <p:spPr bwMode="auto">
            <a:xfrm>
              <a:off x="9499600" y="2806700"/>
              <a:ext cx="254000" cy="254001"/>
            </a:xfrm>
            <a:custGeom>
              <a:avLst/>
              <a:gdLst>
                <a:gd name="connsiteX0" fmla="*/ 724152 w 1951220"/>
                <a:gd name="connsiteY0" fmla="*/ 0 h 1951229"/>
                <a:gd name="connsiteX1" fmla="*/ 915550 w 1951220"/>
                <a:gd name="connsiteY1" fmla="*/ 329852 h 1951229"/>
                <a:gd name="connsiteX2" fmla="*/ 921889 w 1951220"/>
                <a:gd name="connsiteY2" fmla="*/ 382948 h 1951229"/>
                <a:gd name="connsiteX3" fmla="*/ 958899 w 1951220"/>
                <a:gd name="connsiteY3" fmla="*/ 342952 h 1951229"/>
                <a:gd name="connsiteX4" fmla="*/ 1487662 w 1951220"/>
                <a:gd name="connsiteY4" fmla="*/ 107946 h 1951229"/>
                <a:gd name="connsiteX5" fmla="*/ 1389760 w 1951220"/>
                <a:gd name="connsiteY5" fmla="*/ 476521 h 1951229"/>
                <a:gd name="connsiteX6" fmla="*/ 1356266 w 1951220"/>
                <a:gd name="connsiteY6" fmla="*/ 519097 h 1951229"/>
                <a:gd name="connsiteX7" fmla="*/ 1411152 w 1951220"/>
                <a:gd name="connsiteY7" fmla="*/ 516438 h 1951229"/>
                <a:gd name="connsiteX8" fmla="*/ 1951220 w 1951220"/>
                <a:gd name="connsiteY8" fmla="*/ 724156 h 1951229"/>
                <a:gd name="connsiteX9" fmla="*/ 1621371 w 1951220"/>
                <a:gd name="connsiteY9" fmla="*/ 915550 h 1951229"/>
                <a:gd name="connsiteX10" fmla="*/ 1568270 w 1951220"/>
                <a:gd name="connsiteY10" fmla="*/ 921890 h 1951229"/>
                <a:gd name="connsiteX11" fmla="*/ 1608270 w 1951220"/>
                <a:gd name="connsiteY11" fmla="*/ 958904 h 1951229"/>
                <a:gd name="connsiteX12" fmla="*/ 1843274 w 1951220"/>
                <a:gd name="connsiteY12" fmla="*/ 1487662 h 1951229"/>
                <a:gd name="connsiteX13" fmla="*/ 1474704 w 1951220"/>
                <a:gd name="connsiteY13" fmla="*/ 1389760 h 1951229"/>
                <a:gd name="connsiteX14" fmla="*/ 1432682 w 1951220"/>
                <a:gd name="connsiteY14" fmla="*/ 1356702 h 1951229"/>
                <a:gd name="connsiteX15" fmla="*/ 1434793 w 1951220"/>
                <a:gd name="connsiteY15" fmla="*/ 1411156 h 1951229"/>
                <a:gd name="connsiteX16" fmla="*/ 1227072 w 1951220"/>
                <a:gd name="connsiteY16" fmla="*/ 1951229 h 1951229"/>
                <a:gd name="connsiteX17" fmla="*/ 1035675 w 1951220"/>
                <a:gd name="connsiteY17" fmla="*/ 1621376 h 1951229"/>
                <a:gd name="connsiteX18" fmla="*/ 1029336 w 1951220"/>
                <a:gd name="connsiteY18" fmla="*/ 1568281 h 1951229"/>
                <a:gd name="connsiteX19" fmla="*/ 992326 w 1951220"/>
                <a:gd name="connsiteY19" fmla="*/ 1608277 h 1951229"/>
                <a:gd name="connsiteX20" fmla="*/ 463562 w 1951220"/>
                <a:gd name="connsiteY20" fmla="*/ 1843283 h 1951229"/>
                <a:gd name="connsiteX21" fmla="*/ 561464 w 1951220"/>
                <a:gd name="connsiteY21" fmla="*/ 1474708 h 1951229"/>
                <a:gd name="connsiteX22" fmla="*/ 594525 w 1951220"/>
                <a:gd name="connsiteY22" fmla="*/ 1432682 h 1951229"/>
                <a:gd name="connsiteX23" fmla="*/ 540069 w 1951220"/>
                <a:gd name="connsiteY23" fmla="*/ 1434793 h 1951229"/>
                <a:gd name="connsiteX24" fmla="*/ 0 w 1951220"/>
                <a:gd name="connsiteY24" fmla="*/ 1227076 h 1951229"/>
                <a:gd name="connsiteX25" fmla="*/ 329850 w 1951220"/>
                <a:gd name="connsiteY25" fmla="*/ 1035681 h 1951229"/>
                <a:gd name="connsiteX26" fmla="*/ 382951 w 1951220"/>
                <a:gd name="connsiteY26" fmla="*/ 1029341 h 1951229"/>
                <a:gd name="connsiteX27" fmla="*/ 342950 w 1951220"/>
                <a:gd name="connsiteY27" fmla="*/ 992327 h 1951229"/>
                <a:gd name="connsiteX28" fmla="*/ 107946 w 1951220"/>
                <a:gd name="connsiteY28" fmla="*/ 463570 h 1951229"/>
                <a:gd name="connsiteX29" fmla="*/ 476517 w 1951220"/>
                <a:gd name="connsiteY29" fmla="*/ 561471 h 1951229"/>
                <a:gd name="connsiteX30" fmla="*/ 518543 w 1951220"/>
                <a:gd name="connsiteY30" fmla="*/ 594532 h 1951229"/>
                <a:gd name="connsiteX31" fmla="*/ 516431 w 1951220"/>
                <a:gd name="connsiteY31" fmla="*/ 540073 h 1951229"/>
                <a:gd name="connsiteX32" fmla="*/ 682289 w 1951220"/>
                <a:gd name="connsiteY32" fmla="*/ 10972 h 1951229"/>
                <a:gd name="connsiteX33" fmla="*/ 724152 w 1951220"/>
                <a:gd name="connsiteY33" fmla="*/ 0 h 1951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951220" h="1951229">
                  <a:moveTo>
                    <a:pt x="724152" y="0"/>
                  </a:moveTo>
                  <a:cubicBezTo>
                    <a:pt x="810193" y="0"/>
                    <a:pt x="884016" y="136012"/>
                    <a:pt x="915550" y="329852"/>
                  </a:cubicBezTo>
                  <a:lnTo>
                    <a:pt x="921889" y="382948"/>
                  </a:lnTo>
                  <a:lnTo>
                    <a:pt x="958899" y="342952"/>
                  </a:lnTo>
                  <a:cubicBezTo>
                    <a:pt x="1169808" y="132043"/>
                    <a:pt x="1406543" y="26828"/>
                    <a:pt x="1487662" y="107946"/>
                  </a:cubicBezTo>
                  <a:cubicBezTo>
                    <a:pt x="1548501" y="168785"/>
                    <a:pt x="1504527" y="317159"/>
                    <a:pt x="1389760" y="476521"/>
                  </a:cubicBezTo>
                  <a:lnTo>
                    <a:pt x="1356266" y="519097"/>
                  </a:lnTo>
                  <a:lnTo>
                    <a:pt x="1411152" y="516438"/>
                  </a:lnTo>
                  <a:cubicBezTo>
                    <a:pt x="1709424" y="516438"/>
                    <a:pt x="1951221" y="609437"/>
                    <a:pt x="1951220" y="724156"/>
                  </a:cubicBezTo>
                  <a:cubicBezTo>
                    <a:pt x="1951221" y="810195"/>
                    <a:pt x="1815210" y="884017"/>
                    <a:pt x="1621371" y="915550"/>
                  </a:cubicBezTo>
                  <a:lnTo>
                    <a:pt x="1568270" y="921890"/>
                  </a:lnTo>
                  <a:lnTo>
                    <a:pt x="1608270" y="958904"/>
                  </a:lnTo>
                  <a:cubicBezTo>
                    <a:pt x="1819176" y="1169811"/>
                    <a:pt x="1924392" y="1406544"/>
                    <a:pt x="1843274" y="1487662"/>
                  </a:cubicBezTo>
                  <a:cubicBezTo>
                    <a:pt x="1782436" y="1548500"/>
                    <a:pt x="1634064" y="1504525"/>
                    <a:pt x="1474704" y="1389760"/>
                  </a:cubicBezTo>
                  <a:lnTo>
                    <a:pt x="1432682" y="1356702"/>
                  </a:lnTo>
                  <a:lnTo>
                    <a:pt x="1434793" y="1411156"/>
                  </a:lnTo>
                  <a:cubicBezTo>
                    <a:pt x="1434793" y="1709430"/>
                    <a:pt x="1341793" y="1951229"/>
                    <a:pt x="1227072" y="1951229"/>
                  </a:cubicBezTo>
                  <a:cubicBezTo>
                    <a:pt x="1141031" y="1951229"/>
                    <a:pt x="1067208" y="1815217"/>
                    <a:pt x="1035675" y="1621376"/>
                  </a:cubicBezTo>
                  <a:lnTo>
                    <a:pt x="1029336" y="1568281"/>
                  </a:lnTo>
                  <a:lnTo>
                    <a:pt x="992326" y="1608277"/>
                  </a:lnTo>
                  <a:cubicBezTo>
                    <a:pt x="781416" y="1819186"/>
                    <a:pt x="544681" y="1924401"/>
                    <a:pt x="463562" y="1843283"/>
                  </a:cubicBezTo>
                  <a:cubicBezTo>
                    <a:pt x="402723" y="1782444"/>
                    <a:pt x="446697" y="1634070"/>
                    <a:pt x="561464" y="1474708"/>
                  </a:cubicBezTo>
                  <a:lnTo>
                    <a:pt x="594525" y="1432682"/>
                  </a:lnTo>
                  <a:lnTo>
                    <a:pt x="540069" y="1434793"/>
                  </a:lnTo>
                  <a:cubicBezTo>
                    <a:pt x="241797" y="1434793"/>
                    <a:pt x="0" y="1341794"/>
                    <a:pt x="0" y="1227076"/>
                  </a:cubicBezTo>
                  <a:cubicBezTo>
                    <a:pt x="0" y="1141036"/>
                    <a:pt x="136011" y="1067214"/>
                    <a:pt x="329850" y="1035681"/>
                  </a:cubicBezTo>
                  <a:lnTo>
                    <a:pt x="382951" y="1029341"/>
                  </a:lnTo>
                  <a:lnTo>
                    <a:pt x="342950" y="992327"/>
                  </a:lnTo>
                  <a:cubicBezTo>
                    <a:pt x="132044" y="781420"/>
                    <a:pt x="26828" y="544687"/>
                    <a:pt x="107946" y="463570"/>
                  </a:cubicBezTo>
                  <a:cubicBezTo>
                    <a:pt x="168785" y="402731"/>
                    <a:pt x="317156" y="446705"/>
                    <a:pt x="476517" y="561471"/>
                  </a:cubicBezTo>
                  <a:lnTo>
                    <a:pt x="518543" y="594532"/>
                  </a:lnTo>
                  <a:lnTo>
                    <a:pt x="516431" y="540073"/>
                  </a:lnTo>
                  <a:cubicBezTo>
                    <a:pt x="516431" y="279083"/>
                    <a:pt x="587634" y="61332"/>
                    <a:pt x="682289" y="10972"/>
                  </a:cubicBezTo>
                  <a:cubicBezTo>
                    <a:pt x="695812" y="3778"/>
                    <a:pt x="709812" y="0"/>
                    <a:pt x="724152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43" name="フリーフォーム: 図形 342">
              <a:extLst>
                <a:ext uri="{FF2B5EF4-FFF2-40B4-BE49-F238E27FC236}">
                  <a16:creationId xmlns:a16="http://schemas.microsoft.com/office/drawing/2014/main" id="{5F5E456B-52A9-3112-A5B3-21F3A5B77322}"/>
                </a:ext>
              </a:extLst>
            </p:cNvPr>
            <p:cNvSpPr/>
            <p:nvPr/>
          </p:nvSpPr>
          <p:spPr bwMode="auto">
            <a:xfrm>
              <a:off x="114300" y="3136900"/>
              <a:ext cx="254000" cy="254001"/>
            </a:xfrm>
            <a:custGeom>
              <a:avLst/>
              <a:gdLst>
                <a:gd name="connsiteX0" fmla="*/ 724152 w 1951220"/>
                <a:gd name="connsiteY0" fmla="*/ 0 h 1951229"/>
                <a:gd name="connsiteX1" fmla="*/ 915550 w 1951220"/>
                <a:gd name="connsiteY1" fmla="*/ 329852 h 1951229"/>
                <a:gd name="connsiteX2" fmla="*/ 921889 w 1951220"/>
                <a:gd name="connsiteY2" fmla="*/ 382948 h 1951229"/>
                <a:gd name="connsiteX3" fmla="*/ 958899 w 1951220"/>
                <a:gd name="connsiteY3" fmla="*/ 342952 h 1951229"/>
                <a:gd name="connsiteX4" fmla="*/ 1487662 w 1951220"/>
                <a:gd name="connsiteY4" fmla="*/ 107946 h 1951229"/>
                <a:gd name="connsiteX5" fmla="*/ 1389760 w 1951220"/>
                <a:gd name="connsiteY5" fmla="*/ 476521 h 1951229"/>
                <a:gd name="connsiteX6" fmla="*/ 1356266 w 1951220"/>
                <a:gd name="connsiteY6" fmla="*/ 519097 h 1951229"/>
                <a:gd name="connsiteX7" fmla="*/ 1411152 w 1951220"/>
                <a:gd name="connsiteY7" fmla="*/ 516438 h 1951229"/>
                <a:gd name="connsiteX8" fmla="*/ 1951220 w 1951220"/>
                <a:gd name="connsiteY8" fmla="*/ 724156 h 1951229"/>
                <a:gd name="connsiteX9" fmla="*/ 1621371 w 1951220"/>
                <a:gd name="connsiteY9" fmla="*/ 915550 h 1951229"/>
                <a:gd name="connsiteX10" fmla="*/ 1568270 w 1951220"/>
                <a:gd name="connsiteY10" fmla="*/ 921890 h 1951229"/>
                <a:gd name="connsiteX11" fmla="*/ 1608270 w 1951220"/>
                <a:gd name="connsiteY11" fmla="*/ 958904 h 1951229"/>
                <a:gd name="connsiteX12" fmla="*/ 1843274 w 1951220"/>
                <a:gd name="connsiteY12" fmla="*/ 1487662 h 1951229"/>
                <a:gd name="connsiteX13" fmla="*/ 1474704 w 1951220"/>
                <a:gd name="connsiteY13" fmla="*/ 1389760 h 1951229"/>
                <a:gd name="connsiteX14" fmla="*/ 1432682 w 1951220"/>
                <a:gd name="connsiteY14" fmla="*/ 1356702 h 1951229"/>
                <a:gd name="connsiteX15" fmla="*/ 1434793 w 1951220"/>
                <a:gd name="connsiteY15" fmla="*/ 1411156 h 1951229"/>
                <a:gd name="connsiteX16" fmla="*/ 1227072 w 1951220"/>
                <a:gd name="connsiteY16" fmla="*/ 1951229 h 1951229"/>
                <a:gd name="connsiteX17" fmla="*/ 1035675 w 1951220"/>
                <a:gd name="connsiteY17" fmla="*/ 1621376 h 1951229"/>
                <a:gd name="connsiteX18" fmla="*/ 1029336 w 1951220"/>
                <a:gd name="connsiteY18" fmla="*/ 1568281 h 1951229"/>
                <a:gd name="connsiteX19" fmla="*/ 992326 w 1951220"/>
                <a:gd name="connsiteY19" fmla="*/ 1608277 h 1951229"/>
                <a:gd name="connsiteX20" fmla="*/ 463562 w 1951220"/>
                <a:gd name="connsiteY20" fmla="*/ 1843283 h 1951229"/>
                <a:gd name="connsiteX21" fmla="*/ 561464 w 1951220"/>
                <a:gd name="connsiteY21" fmla="*/ 1474708 h 1951229"/>
                <a:gd name="connsiteX22" fmla="*/ 594525 w 1951220"/>
                <a:gd name="connsiteY22" fmla="*/ 1432682 h 1951229"/>
                <a:gd name="connsiteX23" fmla="*/ 540069 w 1951220"/>
                <a:gd name="connsiteY23" fmla="*/ 1434793 h 1951229"/>
                <a:gd name="connsiteX24" fmla="*/ 0 w 1951220"/>
                <a:gd name="connsiteY24" fmla="*/ 1227076 h 1951229"/>
                <a:gd name="connsiteX25" fmla="*/ 329850 w 1951220"/>
                <a:gd name="connsiteY25" fmla="*/ 1035681 h 1951229"/>
                <a:gd name="connsiteX26" fmla="*/ 382951 w 1951220"/>
                <a:gd name="connsiteY26" fmla="*/ 1029341 h 1951229"/>
                <a:gd name="connsiteX27" fmla="*/ 342950 w 1951220"/>
                <a:gd name="connsiteY27" fmla="*/ 992327 h 1951229"/>
                <a:gd name="connsiteX28" fmla="*/ 107946 w 1951220"/>
                <a:gd name="connsiteY28" fmla="*/ 463570 h 1951229"/>
                <a:gd name="connsiteX29" fmla="*/ 476517 w 1951220"/>
                <a:gd name="connsiteY29" fmla="*/ 561471 h 1951229"/>
                <a:gd name="connsiteX30" fmla="*/ 518543 w 1951220"/>
                <a:gd name="connsiteY30" fmla="*/ 594532 h 1951229"/>
                <a:gd name="connsiteX31" fmla="*/ 516431 w 1951220"/>
                <a:gd name="connsiteY31" fmla="*/ 540073 h 1951229"/>
                <a:gd name="connsiteX32" fmla="*/ 682289 w 1951220"/>
                <a:gd name="connsiteY32" fmla="*/ 10972 h 1951229"/>
                <a:gd name="connsiteX33" fmla="*/ 724152 w 1951220"/>
                <a:gd name="connsiteY33" fmla="*/ 0 h 1951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951220" h="1951229">
                  <a:moveTo>
                    <a:pt x="724152" y="0"/>
                  </a:moveTo>
                  <a:cubicBezTo>
                    <a:pt x="810193" y="0"/>
                    <a:pt x="884016" y="136012"/>
                    <a:pt x="915550" y="329852"/>
                  </a:cubicBezTo>
                  <a:lnTo>
                    <a:pt x="921889" y="382948"/>
                  </a:lnTo>
                  <a:lnTo>
                    <a:pt x="958899" y="342952"/>
                  </a:lnTo>
                  <a:cubicBezTo>
                    <a:pt x="1169808" y="132043"/>
                    <a:pt x="1406543" y="26828"/>
                    <a:pt x="1487662" y="107946"/>
                  </a:cubicBezTo>
                  <a:cubicBezTo>
                    <a:pt x="1548501" y="168785"/>
                    <a:pt x="1504527" y="317159"/>
                    <a:pt x="1389760" y="476521"/>
                  </a:cubicBezTo>
                  <a:lnTo>
                    <a:pt x="1356266" y="519097"/>
                  </a:lnTo>
                  <a:lnTo>
                    <a:pt x="1411152" y="516438"/>
                  </a:lnTo>
                  <a:cubicBezTo>
                    <a:pt x="1709424" y="516438"/>
                    <a:pt x="1951221" y="609437"/>
                    <a:pt x="1951220" y="724156"/>
                  </a:cubicBezTo>
                  <a:cubicBezTo>
                    <a:pt x="1951221" y="810195"/>
                    <a:pt x="1815210" y="884017"/>
                    <a:pt x="1621371" y="915550"/>
                  </a:cubicBezTo>
                  <a:lnTo>
                    <a:pt x="1568270" y="921890"/>
                  </a:lnTo>
                  <a:lnTo>
                    <a:pt x="1608270" y="958904"/>
                  </a:lnTo>
                  <a:cubicBezTo>
                    <a:pt x="1819176" y="1169811"/>
                    <a:pt x="1924392" y="1406544"/>
                    <a:pt x="1843274" y="1487662"/>
                  </a:cubicBezTo>
                  <a:cubicBezTo>
                    <a:pt x="1782436" y="1548500"/>
                    <a:pt x="1634064" y="1504525"/>
                    <a:pt x="1474704" y="1389760"/>
                  </a:cubicBezTo>
                  <a:lnTo>
                    <a:pt x="1432682" y="1356702"/>
                  </a:lnTo>
                  <a:lnTo>
                    <a:pt x="1434793" y="1411156"/>
                  </a:lnTo>
                  <a:cubicBezTo>
                    <a:pt x="1434793" y="1709430"/>
                    <a:pt x="1341793" y="1951229"/>
                    <a:pt x="1227072" y="1951229"/>
                  </a:cubicBezTo>
                  <a:cubicBezTo>
                    <a:pt x="1141031" y="1951229"/>
                    <a:pt x="1067208" y="1815217"/>
                    <a:pt x="1035675" y="1621376"/>
                  </a:cubicBezTo>
                  <a:lnTo>
                    <a:pt x="1029336" y="1568281"/>
                  </a:lnTo>
                  <a:lnTo>
                    <a:pt x="992326" y="1608277"/>
                  </a:lnTo>
                  <a:cubicBezTo>
                    <a:pt x="781416" y="1819186"/>
                    <a:pt x="544681" y="1924401"/>
                    <a:pt x="463562" y="1843283"/>
                  </a:cubicBezTo>
                  <a:cubicBezTo>
                    <a:pt x="402723" y="1782444"/>
                    <a:pt x="446697" y="1634070"/>
                    <a:pt x="561464" y="1474708"/>
                  </a:cubicBezTo>
                  <a:lnTo>
                    <a:pt x="594525" y="1432682"/>
                  </a:lnTo>
                  <a:lnTo>
                    <a:pt x="540069" y="1434793"/>
                  </a:lnTo>
                  <a:cubicBezTo>
                    <a:pt x="241797" y="1434793"/>
                    <a:pt x="0" y="1341794"/>
                    <a:pt x="0" y="1227076"/>
                  </a:cubicBezTo>
                  <a:cubicBezTo>
                    <a:pt x="0" y="1141036"/>
                    <a:pt x="136011" y="1067214"/>
                    <a:pt x="329850" y="1035681"/>
                  </a:cubicBezTo>
                  <a:lnTo>
                    <a:pt x="382951" y="1029341"/>
                  </a:lnTo>
                  <a:lnTo>
                    <a:pt x="342950" y="992327"/>
                  </a:lnTo>
                  <a:cubicBezTo>
                    <a:pt x="132044" y="781420"/>
                    <a:pt x="26828" y="544687"/>
                    <a:pt x="107946" y="463570"/>
                  </a:cubicBezTo>
                  <a:cubicBezTo>
                    <a:pt x="168785" y="402731"/>
                    <a:pt x="317156" y="446705"/>
                    <a:pt x="476517" y="561471"/>
                  </a:cubicBezTo>
                  <a:lnTo>
                    <a:pt x="518543" y="594532"/>
                  </a:lnTo>
                  <a:lnTo>
                    <a:pt x="516431" y="540073"/>
                  </a:lnTo>
                  <a:cubicBezTo>
                    <a:pt x="516431" y="279083"/>
                    <a:pt x="587634" y="61332"/>
                    <a:pt x="682289" y="10972"/>
                  </a:cubicBezTo>
                  <a:cubicBezTo>
                    <a:pt x="695812" y="3778"/>
                    <a:pt x="709812" y="0"/>
                    <a:pt x="724152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44" name="フリーフォーム: 図形 343">
              <a:extLst>
                <a:ext uri="{FF2B5EF4-FFF2-40B4-BE49-F238E27FC236}">
                  <a16:creationId xmlns:a16="http://schemas.microsoft.com/office/drawing/2014/main" id="{35FA279A-6989-81E0-EA1F-00C6F3E1651E}"/>
                </a:ext>
              </a:extLst>
            </p:cNvPr>
            <p:cNvSpPr/>
            <p:nvPr/>
          </p:nvSpPr>
          <p:spPr bwMode="auto">
            <a:xfrm>
              <a:off x="9499600" y="3136900"/>
              <a:ext cx="254000" cy="254001"/>
            </a:xfrm>
            <a:custGeom>
              <a:avLst/>
              <a:gdLst>
                <a:gd name="connsiteX0" fmla="*/ 724152 w 1951220"/>
                <a:gd name="connsiteY0" fmla="*/ 0 h 1951229"/>
                <a:gd name="connsiteX1" fmla="*/ 915550 w 1951220"/>
                <a:gd name="connsiteY1" fmla="*/ 329852 h 1951229"/>
                <a:gd name="connsiteX2" fmla="*/ 921889 w 1951220"/>
                <a:gd name="connsiteY2" fmla="*/ 382948 h 1951229"/>
                <a:gd name="connsiteX3" fmla="*/ 958899 w 1951220"/>
                <a:gd name="connsiteY3" fmla="*/ 342952 h 1951229"/>
                <a:gd name="connsiteX4" fmla="*/ 1487662 w 1951220"/>
                <a:gd name="connsiteY4" fmla="*/ 107946 h 1951229"/>
                <a:gd name="connsiteX5" fmla="*/ 1389760 w 1951220"/>
                <a:gd name="connsiteY5" fmla="*/ 476521 h 1951229"/>
                <a:gd name="connsiteX6" fmla="*/ 1356266 w 1951220"/>
                <a:gd name="connsiteY6" fmla="*/ 519097 h 1951229"/>
                <a:gd name="connsiteX7" fmla="*/ 1411152 w 1951220"/>
                <a:gd name="connsiteY7" fmla="*/ 516438 h 1951229"/>
                <a:gd name="connsiteX8" fmla="*/ 1951220 w 1951220"/>
                <a:gd name="connsiteY8" fmla="*/ 724156 h 1951229"/>
                <a:gd name="connsiteX9" fmla="*/ 1621371 w 1951220"/>
                <a:gd name="connsiteY9" fmla="*/ 915550 h 1951229"/>
                <a:gd name="connsiteX10" fmla="*/ 1568270 w 1951220"/>
                <a:gd name="connsiteY10" fmla="*/ 921890 h 1951229"/>
                <a:gd name="connsiteX11" fmla="*/ 1608270 w 1951220"/>
                <a:gd name="connsiteY11" fmla="*/ 958904 h 1951229"/>
                <a:gd name="connsiteX12" fmla="*/ 1843274 w 1951220"/>
                <a:gd name="connsiteY12" fmla="*/ 1487662 h 1951229"/>
                <a:gd name="connsiteX13" fmla="*/ 1474704 w 1951220"/>
                <a:gd name="connsiteY13" fmla="*/ 1389760 h 1951229"/>
                <a:gd name="connsiteX14" fmla="*/ 1432682 w 1951220"/>
                <a:gd name="connsiteY14" fmla="*/ 1356702 h 1951229"/>
                <a:gd name="connsiteX15" fmla="*/ 1434793 w 1951220"/>
                <a:gd name="connsiteY15" fmla="*/ 1411156 h 1951229"/>
                <a:gd name="connsiteX16" fmla="*/ 1227072 w 1951220"/>
                <a:gd name="connsiteY16" fmla="*/ 1951229 h 1951229"/>
                <a:gd name="connsiteX17" fmla="*/ 1035675 w 1951220"/>
                <a:gd name="connsiteY17" fmla="*/ 1621376 h 1951229"/>
                <a:gd name="connsiteX18" fmla="*/ 1029336 w 1951220"/>
                <a:gd name="connsiteY18" fmla="*/ 1568281 h 1951229"/>
                <a:gd name="connsiteX19" fmla="*/ 992326 w 1951220"/>
                <a:gd name="connsiteY19" fmla="*/ 1608277 h 1951229"/>
                <a:gd name="connsiteX20" fmla="*/ 463562 w 1951220"/>
                <a:gd name="connsiteY20" fmla="*/ 1843283 h 1951229"/>
                <a:gd name="connsiteX21" fmla="*/ 561464 w 1951220"/>
                <a:gd name="connsiteY21" fmla="*/ 1474708 h 1951229"/>
                <a:gd name="connsiteX22" fmla="*/ 594525 w 1951220"/>
                <a:gd name="connsiteY22" fmla="*/ 1432682 h 1951229"/>
                <a:gd name="connsiteX23" fmla="*/ 540069 w 1951220"/>
                <a:gd name="connsiteY23" fmla="*/ 1434793 h 1951229"/>
                <a:gd name="connsiteX24" fmla="*/ 0 w 1951220"/>
                <a:gd name="connsiteY24" fmla="*/ 1227076 h 1951229"/>
                <a:gd name="connsiteX25" fmla="*/ 329850 w 1951220"/>
                <a:gd name="connsiteY25" fmla="*/ 1035681 h 1951229"/>
                <a:gd name="connsiteX26" fmla="*/ 382951 w 1951220"/>
                <a:gd name="connsiteY26" fmla="*/ 1029341 h 1951229"/>
                <a:gd name="connsiteX27" fmla="*/ 342950 w 1951220"/>
                <a:gd name="connsiteY27" fmla="*/ 992327 h 1951229"/>
                <a:gd name="connsiteX28" fmla="*/ 107946 w 1951220"/>
                <a:gd name="connsiteY28" fmla="*/ 463570 h 1951229"/>
                <a:gd name="connsiteX29" fmla="*/ 476517 w 1951220"/>
                <a:gd name="connsiteY29" fmla="*/ 561471 h 1951229"/>
                <a:gd name="connsiteX30" fmla="*/ 518543 w 1951220"/>
                <a:gd name="connsiteY30" fmla="*/ 594532 h 1951229"/>
                <a:gd name="connsiteX31" fmla="*/ 516431 w 1951220"/>
                <a:gd name="connsiteY31" fmla="*/ 540073 h 1951229"/>
                <a:gd name="connsiteX32" fmla="*/ 682289 w 1951220"/>
                <a:gd name="connsiteY32" fmla="*/ 10972 h 1951229"/>
                <a:gd name="connsiteX33" fmla="*/ 724152 w 1951220"/>
                <a:gd name="connsiteY33" fmla="*/ 0 h 1951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951220" h="1951229">
                  <a:moveTo>
                    <a:pt x="724152" y="0"/>
                  </a:moveTo>
                  <a:cubicBezTo>
                    <a:pt x="810193" y="0"/>
                    <a:pt x="884016" y="136012"/>
                    <a:pt x="915550" y="329852"/>
                  </a:cubicBezTo>
                  <a:lnTo>
                    <a:pt x="921889" y="382948"/>
                  </a:lnTo>
                  <a:lnTo>
                    <a:pt x="958899" y="342952"/>
                  </a:lnTo>
                  <a:cubicBezTo>
                    <a:pt x="1169808" y="132043"/>
                    <a:pt x="1406543" y="26828"/>
                    <a:pt x="1487662" y="107946"/>
                  </a:cubicBezTo>
                  <a:cubicBezTo>
                    <a:pt x="1548501" y="168785"/>
                    <a:pt x="1504527" y="317159"/>
                    <a:pt x="1389760" y="476521"/>
                  </a:cubicBezTo>
                  <a:lnTo>
                    <a:pt x="1356266" y="519097"/>
                  </a:lnTo>
                  <a:lnTo>
                    <a:pt x="1411152" y="516438"/>
                  </a:lnTo>
                  <a:cubicBezTo>
                    <a:pt x="1709424" y="516438"/>
                    <a:pt x="1951221" y="609437"/>
                    <a:pt x="1951220" y="724156"/>
                  </a:cubicBezTo>
                  <a:cubicBezTo>
                    <a:pt x="1951221" y="810195"/>
                    <a:pt x="1815210" y="884017"/>
                    <a:pt x="1621371" y="915550"/>
                  </a:cubicBezTo>
                  <a:lnTo>
                    <a:pt x="1568270" y="921890"/>
                  </a:lnTo>
                  <a:lnTo>
                    <a:pt x="1608270" y="958904"/>
                  </a:lnTo>
                  <a:cubicBezTo>
                    <a:pt x="1819176" y="1169811"/>
                    <a:pt x="1924392" y="1406544"/>
                    <a:pt x="1843274" y="1487662"/>
                  </a:cubicBezTo>
                  <a:cubicBezTo>
                    <a:pt x="1782436" y="1548500"/>
                    <a:pt x="1634064" y="1504525"/>
                    <a:pt x="1474704" y="1389760"/>
                  </a:cubicBezTo>
                  <a:lnTo>
                    <a:pt x="1432682" y="1356702"/>
                  </a:lnTo>
                  <a:lnTo>
                    <a:pt x="1434793" y="1411156"/>
                  </a:lnTo>
                  <a:cubicBezTo>
                    <a:pt x="1434793" y="1709430"/>
                    <a:pt x="1341793" y="1951229"/>
                    <a:pt x="1227072" y="1951229"/>
                  </a:cubicBezTo>
                  <a:cubicBezTo>
                    <a:pt x="1141031" y="1951229"/>
                    <a:pt x="1067208" y="1815217"/>
                    <a:pt x="1035675" y="1621376"/>
                  </a:cubicBezTo>
                  <a:lnTo>
                    <a:pt x="1029336" y="1568281"/>
                  </a:lnTo>
                  <a:lnTo>
                    <a:pt x="992326" y="1608277"/>
                  </a:lnTo>
                  <a:cubicBezTo>
                    <a:pt x="781416" y="1819186"/>
                    <a:pt x="544681" y="1924401"/>
                    <a:pt x="463562" y="1843283"/>
                  </a:cubicBezTo>
                  <a:cubicBezTo>
                    <a:pt x="402723" y="1782444"/>
                    <a:pt x="446697" y="1634070"/>
                    <a:pt x="561464" y="1474708"/>
                  </a:cubicBezTo>
                  <a:lnTo>
                    <a:pt x="594525" y="1432682"/>
                  </a:lnTo>
                  <a:lnTo>
                    <a:pt x="540069" y="1434793"/>
                  </a:lnTo>
                  <a:cubicBezTo>
                    <a:pt x="241797" y="1434793"/>
                    <a:pt x="0" y="1341794"/>
                    <a:pt x="0" y="1227076"/>
                  </a:cubicBezTo>
                  <a:cubicBezTo>
                    <a:pt x="0" y="1141036"/>
                    <a:pt x="136011" y="1067214"/>
                    <a:pt x="329850" y="1035681"/>
                  </a:cubicBezTo>
                  <a:lnTo>
                    <a:pt x="382951" y="1029341"/>
                  </a:lnTo>
                  <a:lnTo>
                    <a:pt x="342950" y="992327"/>
                  </a:lnTo>
                  <a:cubicBezTo>
                    <a:pt x="132044" y="781420"/>
                    <a:pt x="26828" y="544687"/>
                    <a:pt x="107946" y="463570"/>
                  </a:cubicBezTo>
                  <a:cubicBezTo>
                    <a:pt x="168785" y="402731"/>
                    <a:pt x="317156" y="446705"/>
                    <a:pt x="476517" y="561471"/>
                  </a:cubicBezTo>
                  <a:lnTo>
                    <a:pt x="518543" y="594532"/>
                  </a:lnTo>
                  <a:lnTo>
                    <a:pt x="516431" y="540073"/>
                  </a:lnTo>
                  <a:cubicBezTo>
                    <a:pt x="516431" y="279083"/>
                    <a:pt x="587634" y="61332"/>
                    <a:pt x="682289" y="10972"/>
                  </a:cubicBezTo>
                  <a:cubicBezTo>
                    <a:pt x="695812" y="3778"/>
                    <a:pt x="709812" y="0"/>
                    <a:pt x="724152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45" name="フリーフォーム: 図形 344">
              <a:extLst>
                <a:ext uri="{FF2B5EF4-FFF2-40B4-BE49-F238E27FC236}">
                  <a16:creationId xmlns:a16="http://schemas.microsoft.com/office/drawing/2014/main" id="{678F9545-596C-00AA-FD23-268EEF6ECF9E}"/>
                </a:ext>
              </a:extLst>
            </p:cNvPr>
            <p:cNvSpPr/>
            <p:nvPr/>
          </p:nvSpPr>
          <p:spPr bwMode="auto">
            <a:xfrm>
              <a:off x="114300" y="3467100"/>
              <a:ext cx="254000" cy="254001"/>
            </a:xfrm>
            <a:custGeom>
              <a:avLst/>
              <a:gdLst>
                <a:gd name="connsiteX0" fmla="*/ 724152 w 1951220"/>
                <a:gd name="connsiteY0" fmla="*/ 0 h 1951229"/>
                <a:gd name="connsiteX1" fmla="*/ 915550 w 1951220"/>
                <a:gd name="connsiteY1" fmla="*/ 329852 h 1951229"/>
                <a:gd name="connsiteX2" fmla="*/ 921889 w 1951220"/>
                <a:gd name="connsiteY2" fmla="*/ 382948 h 1951229"/>
                <a:gd name="connsiteX3" fmla="*/ 958899 w 1951220"/>
                <a:gd name="connsiteY3" fmla="*/ 342952 h 1951229"/>
                <a:gd name="connsiteX4" fmla="*/ 1487662 w 1951220"/>
                <a:gd name="connsiteY4" fmla="*/ 107946 h 1951229"/>
                <a:gd name="connsiteX5" fmla="*/ 1389760 w 1951220"/>
                <a:gd name="connsiteY5" fmla="*/ 476521 h 1951229"/>
                <a:gd name="connsiteX6" fmla="*/ 1356266 w 1951220"/>
                <a:gd name="connsiteY6" fmla="*/ 519097 h 1951229"/>
                <a:gd name="connsiteX7" fmla="*/ 1411152 w 1951220"/>
                <a:gd name="connsiteY7" fmla="*/ 516438 h 1951229"/>
                <a:gd name="connsiteX8" fmla="*/ 1951220 w 1951220"/>
                <a:gd name="connsiteY8" fmla="*/ 724156 h 1951229"/>
                <a:gd name="connsiteX9" fmla="*/ 1621371 w 1951220"/>
                <a:gd name="connsiteY9" fmla="*/ 915550 h 1951229"/>
                <a:gd name="connsiteX10" fmla="*/ 1568270 w 1951220"/>
                <a:gd name="connsiteY10" fmla="*/ 921890 h 1951229"/>
                <a:gd name="connsiteX11" fmla="*/ 1608270 w 1951220"/>
                <a:gd name="connsiteY11" fmla="*/ 958904 h 1951229"/>
                <a:gd name="connsiteX12" fmla="*/ 1843274 w 1951220"/>
                <a:gd name="connsiteY12" fmla="*/ 1487662 h 1951229"/>
                <a:gd name="connsiteX13" fmla="*/ 1474704 w 1951220"/>
                <a:gd name="connsiteY13" fmla="*/ 1389760 h 1951229"/>
                <a:gd name="connsiteX14" fmla="*/ 1432682 w 1951220"/>
                <a:gd name="connsiteY14" fmla="*/ 1356702 h 1951229"/>
                <a:gd name="connsiteX15" fmla="*/ 1434793 w 1951220"/>
                <a:gd name="connsiteY15" fmla="*/ 1411156 h 1951229"/>
                <a:gd name="connsiteX16" fmla="*/ 1227072 w 1951220"/>
                <a:gd name="connsiteY16" fmla="*/ 1951229 h 1951229"/>
                <a:gd name="connsiteX17" fmla="*/ 1035675 w 1951220"/>
                <a:gd name="connsiteY17" fmla="*/ 1621376 h 1951229"/>
                <a:gd name="connsiteX18" fmla="*/ 1029336 w 1951220"/>
                <a:gd name="connsiteY18" fmla="*/ 1568281 h 1951229"/>
                <a:gd name="connsiteX19" fmla="*/ 992326 w 1951220"/>
                <a:gd name="connsiteY19" fmla="*/ 1608277 h 1951229"/>
                <a:gd name="connsiteX20" fmla="*/ 463562 w 1951220"/>
                <a:gd name="connsiteY20" fmla="*/ 1843283 h 1951229"/>
                <a:gd name="connsiteX21" fmla="*/ 561464 w 1951220"/>
                <a:gd name="connsiteY21" fmla="*/ 1474708 h 1951229"/>
                <a:gd name="connsiteX22" fmla="*/ 594525 w 1951220"/>
                <a:gd name="connsiteY22" fmla="*/ 1432682 h 1951229"/>
                <a:gd name="connsiteX23" fmla="*/ 540069 w 1951220"/>
                <a:gd name="connsiteY23" fmla="*/ 1434793 h 1951229"/>
                <a:gd name="connsiteX24" fmla="*/ 0 w 1951220"/>
                <a:gd name="connsiteY24" fmla="*/ 1227076 h 1951229"/>
                <a:gd name="connsiteX25" fmla="*/ 329850 w 1951220"/>
                <a:gd name="connsiteY25" fmla="*/ 1035681 h 1951229"/>
                <a:gd name="connsiteX26" fmla="*/ 382951 w 1951220"/>
                <a:gd name="connsiteY26" fmla="*/ 1029341 h 1951229"/>
                <a:gd name="connsiteX27" fmla="*/ 342950 w 1951220"/>
                <a:gd name="connsiteY27" fmla="*/ 992327 h 1951229"/>
                <a:gd name="connsiteX28" fmla="*/ 107946 w 1951220"/>
                <a:gd name="connsiteY28" fmla="*/ 463570 h 1951229"/>
                <a:gd name="connsiteX29" fmla="*/ 476517 w 1951220"/>
                <a:gd name="connsiteY29" fmla="*/ 561471 h 1951229"/>
                <a:gd name="connsiteX30" fmla="*/ 518543 w 1951220"/>
                <a:gd name="connsiteY30" fmla="*/ 594532 h 1951229"/>
                <a:gd name="connsiteX31" fmla="*/ 516431 w 1951220"/>
                <a:gd name="connsiteY31" fmla="*/ 540073 h 1951229"/>
                <a:gd name="connsiteX32" fmla="*/ 682289 w 1951220"/>
                <a:gd name="connsiteY32" fmla="*/ 10972 h 1951229"/>
                <a:gd name="connsiteX33" fmla="*/ 724152 w 1951220"/>
                <a:gd name="connsiteY33" fmla="*/ 0 h 1951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951220" h="1951229">
                  <a:moveTo>
                    <a:pt x="724152" y="0"/>
                  </a:moveTo>
                  <a:cubicBezTo>
                    <a:pt x="810193" y="0"/>
                    <a:pt x="884016" y="136012"/>
                    <a:pt x="915550" y="329852"/>
                  </a:cubicBezTo>
                  <a:lnTo>
                    <a:pt x="921889" y="382948"/>
                  </a:lnTo>
                  <a:lnTo>
                    <a:pt x="958899" y="342952"/>
                  </a:lnTo>
                  <a:cubicBezTo>
                    <a:pt x="1169808" y="132043"/>
                    <a:pt x="1406543" y="26828"/>
                    <a:pt x="1487662" y="107946"/>
                  </a:cubicBezTo>
                  <a:cubicBezTo>
                    <a:pt x="1548501" y="168785"/>
                    <a:pt x="1504527" y="317159"/>
                    <a:pt x="1389760" y="476521"/>
                  </a:cubicBezTo>
                  <a:lnTo>
                    <a:pt x="1356266" y="519097"/>
                  </a:lnTo>
                  <a:lnTo>
                    <a:pt x="1411152" y="516438"/>
                  </a:lnTo>
                  <a:cubicBezTo>
                    <a:pt x="1709424" y="516438"/>
                    <a:pt x="1951221" y="609437"/>
                    <a:pt x="1951220" y="724156"/>
                  </a:cubicBezTo>
                  <a:cubicBezTo>
                    <a:pt x="1951221" y="810195"/>
                    <a:pt x="1815210" y="884017"/>
                    <a:pt x="1621371" y="915550"/>
                  </a:cubicBezTo>
                  <a:lnTo>
                    <a:pt x="1568270" y="921890"/>
                  </a:lnTo>
                  <a:lnTo>
                    <a:pt x="1608270" y="958904"/>
                  </a:lnTo>
                  <a:cubicBezTo>
                    <a:pt x="1819176" y="1169811"/>
                    <a:pt x="1924392" y="1406544"/>
                    <a:pt x="1843274" y="1487662"/>
                  </a:cubicBezTo>
                  <a:cubicBezTo>
                    <a:pt x="1782436" y="1548500"/>
                    <a:pt x="1634064" y="1504525"/>
                    <a:pt x="1474704" y="1389760"/>
                  </a:cubicBezTo>
                  <a:lnTo>
                    <a:pt x="1432682" y="1356702"/>
                  </a:lnTo>
                  <a:lnTo>
                    <a:pt x="1434793" y="1411156"/>
                  </a:lnTo>
                  <a:cubicBezTo>
                    <a:pt x="1434793" y="1709430"/>
                    <a:pt x="1341793" y="1951229"/>
                    <a:pt x="1227072" y="1951229"/>
                  </a:cubicBezTo>
                  <a:cubicBezTo>
                    <a:pt x="1141031" y="1951229"/>
                    <a:pt x="1067208" y="1815217"/>
                    <a:pt x="1035675" y="1621376"/>
                  </a:cubicBezTo>
                  <a:lnTo>
                    <a:pt x="1029336" y="1568281"/>
                  </a:lnTo>
                  <a:lnTo>
                    <a:pt x="992326" y="1608277"/>
                  </a:lnTo>
                  <a:cubicBezTo>
                    <a:pt x="781416" y="1819186"/>
                    <a:pt x="544681" y="1924401"/>
                    <a:pt x="463562" y="1843283"/>
                  </a:cubicBezTo>
                  <a:cubicBezTo>
                    <a:pt x="402723" y="1782444"/>
                    <a:pt x="446697" y="1634070"/>
                    <a:pt x="561464" y="1474708"/>
                  </a:cubicBezTo>
                  <a:lnTo>
                    <a:pt x="594525" y="1432682"/>
                  </a:lnTo>
                  <a:lnTo>
                    <a:pt x="540069" y="1434793"/>
                  </a:lnTo>
                  <a:cubicBezTo>
                    <a:pt x="241797" y="1434793"/>
                    <a:pt x="0" y="1341794"/>
                    <a:pt x="0" y="1227076"/>
                  </a:cubicBezTo>
                  <a:cubicBezTo>
                    <a:pt x="0" y="1141036"/>
                    <a:pt x="136011" y="1067214"/>
                    <a:pt x="329850" y="1035681"/>
                  </a:cubicBezTo>
                  <a:lnTo>
                    <a:pt x="382951" y="1029341"/>
                  </a:lnTo>
                  <a:lnTo>
                    <a:pt x="342950" y="992327"/>
                  </a:lnTo>
                  <a:cubicBezTo>
                    <a:pt x="132044" y="781420"/>
                    <a:pt x="26828" y="544687"/>
                    <a:pt x="107946" y="463570"/>
                  </a:cubicBezTo>
                  <a:cubicBezTo>
                    <a:pt x="168785" y="402731"/>
                    <a:pt x="317156" y="446705"/>
                    <a:pt x="476517" y="561471"/>
                  </a:cubicBezTo>
                  <a:lnTo>
                    <a:pt x="518543" y="594532"/>
                  </a:lnTo>
                  <a:lnTo>
                    <a:pt x="516431" y="540073"/>
                  </a:lnTo>
                  <a:cubicBezTo>
                    <a:pt x="516431" y="279083"/>
                    <a:pt x="587634" y="61332"/>
                    <a:pt x="682289" y="10972"/>
                  </a:cubicBezTo>
                  <a:cubicBezTo>
                    <a:pt x="695812" y="3778"/>
                    <a:pt x="709812" y="0"/>
                    <a:pt x="724152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46" name="フリーフォーム: 図形 345">
              <a:extLst>
                <a:ext uri="{FF2B5EF4-FFF2-40B4-BE49-F238E27FC236}">
                  <a16:creationId xmlns:a16="http://schemas.microsoft.com/office/drawing/2014/main" id="{BB632632-F8BD-A636-A5EE-15BFD6E794B0}"/>
                </a:ext>
              </a:extLst>
            </p:cNvPr>
            <p:cNvSpPr/>
            <p:nvPr/>
          </p:nvSpPr>
          <p:spPr bwMode="auto">
            <a:xfrm>
              <a:off x="9499600" y="3467100"/>
              <a:ext cx="254000" cy="254001"/>
            </a:xfrm>
            <a:custGeom>
              <a:avLst/>
              <a:gdLst>
                <a:gd name="connsiteX0" fmla="*/ 724152 w 1951220"/>
                <a:gd name="connsiteY0" fmla="*/ 0 h 1951229"/>
                <a:gd name="connsiteX1" fmla="*/ 915550 w 1951220"/>
                <a:gd name="connsiteY1" fmla="*/ 329852 h 1951229"/>
                <a:gd name="connsiteX2" fmla="*/ 921889 w 1951220"/>
                <a:gd name="connsiteY2" fmla="*/ 382948 h 1951229"/>
                <a:gd name="connsiteX3" fmla="*/ 958899 w 1951220"/>
                <a:gd name="connsiteY3" fmla="*/ 342952 h 1951229"/>
                <a:gd name="connsiteX4" fmla="*/ 1487662 w 1951220"/>
                <a:gd name="connsiteY4" fmla="*/ 107946 h 1951229"/>
                <a:gd name="connsiteX5" fmla="*/ 1389760 w 1951220"/>
                <a:gd name="connsiteY5" fmla="*/ 476521 h 1951229"/>
                <a:gd name="connsiteX6" fmla="*/ 1356266 w 1951220"/>
                <a:gd name="connsiteY6" fmla="*/ 519097 h 1951229"/>
                <a:gd name="connsiteX7" fmla="*/ 1411152 w 1951220"/>
                <a:gd name="connsiteY7" fmla="*/ 516438 h 1951229"/>
                <a:gd name="connsiteX8" fmla="*/ 1951220 w 1951220"/>
                <a:gd name="connsiteY8" fmla="*/ 724156 h 1951229"/>
                <a:gd name="connsiteX9" fmla="*/ 1621371 w 1951220"/>
                <a:gd name="connsiteY9" fmla="*/ 915550 h 1951229"/>
                <a:gd name="connsiteX10" fmla="*/ 1568270 w 1951220"/>
                <a:gd name="connsiteY10" fmla="*/ 921890 h 1951229"/>
                <a:gd name="connsiteX11" fmla="*/ 1608270 w 1951220"/>
                <a:gd name="connsiteY11" fmla="*/ 958904 h 1951229"/>
                <a:gd name="connsiteX12" fmla="*/ 1843274 w 1951220"/>
                <a:gd name="connsiteY12" fmla="*/ 1487662 h 1951229"/>
                <a:gd name="connsiteX13" fmla="*/ 1474704 w 1951220"/>
                <a:gd name="connsiteY13" fmla="*/ 1389760 h 1951229"/>
                <a:gd name="connsiteX14" fmla="*/ 1432682 w 1951220"/>
                <a:gd name="connsiteY14" fmla="*/ 1356702 h 1951229"/>
                <a:gd name="connsiteX15" fmla="*/ 1434793 w 1951220"/>
                <a:gd name="connsiteY15" fmla="*/ 1411156 h 1951229"/>
                <a:gd name="connsiteX16" fmla="*/ 1227072 w 1951220"/>
                <a:gd name="connsiteY16" fmla="*/ 1951229 h 1951229"/>
                <a:gd name="connsiteX17" fmla="*/ 1035675 w 1951220"/>
                <a:gd name="connsiteY17" fmla="*/ 1621376 h 1951229"/>
                <a:gd name="connsiteX18" fmla="*/ 1029336 w 1951220"/>
                <a:gd name="connsiteY18" fmla="*/ 1568281 h 1951229"/>
                <a:gd name="connsiteX19" fmla="*/ 992326 w 1951220"/>
                <a:gd name="connsiteY19" fmla="*/ 1608277 h 1951229"/>
                <a:gd name="connsiteX20" fmla="*/ 463562 w 1951220"/>
                <a:gd name="connsiteY20" fmla="*/ 1843283 h 1951229"/>
                <a:gd name="connsiteX21" fmla="*/ 561464 w 1951220"/>
                <a:gd name="connsiteY21" fmla="*/ 1474708 h 1951229"/>
                <a:gd name="connsiteX22" fmla="*/ 594525 w 1951220"/>
                <a:gd name="connsiteY22" fmla="*/ 1432682 h 1951229"/>
                <a:gd name="connsiteX23" fmla="*/ 540069 w 1951220"/>
                <a:gd name="connsiteY23" fmla="*/ 1434793 h 1951229"/>
                <a:gd name="connsiteX24" fmla="*/ 0 w 1951220"/>
                <a:gd name="connsiteY24" fmla="*/ 1227076 h 1951229"/>
                <a:gd name="connsiteX25" fmla="*/ 329850 w 1951220"/>
                <a:gd name="connsiteY25" fmla="*/ 1035681 h 1951229"/>
                <a:gd name="connsiteX26" fmla="*/ 382951 w 1951220"/>
                <a:gd name="connsiteY26" fmla="*/ 1029341 h 1951229"/>
                <a:gd name="connsiteX27" fmla="*/ 342950 w 1951220"/>
                <a:gd name="connsiteY27" fmla="*/ 992327 h 1951229"/>
                <a:gd name="connsiteX28" fmla="*/ 107946 w 1951220"/>
                <a:gd name="connsiteY28" fmla="*/ 463570 h 1951229"/>
                <a:gd name="connsiteX29" fmla="*/ 476517 w 1951220"/>
                <a:gd name="connsiteY29" fmla="*/ 561471 h 1951229"/>
                <a:gd name="connsiteX30" fmla="*/ 518543 w 1951220"/>
                <a:gd name="connsiteY30" fmla="*/ 594532 h 1951229"/>
                <a:gd name="connsiteX31" fmla="*/ 516431 w 1951220"/>
                <a:gd name="connsiteY31" fmla="*/ 540073 h 1951229"/>
                <a:gd name="connsiteX32" fmla="*/ 682289 w 1951220"/>
                <a:gd name="connsiteY32" fmla="*/ 10972 h 1951229"/>
                <a:gd name="connsiteX33" fmla="*/ 724152 w 1951220"/>
                <a:gd name="connsiteY33" fmla="*/ 0 h 1951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951220" h="1951229">
                  <a:moveTo>
                    <a:pt x="724152" y="0"/>
                  </a:moveTo>
                  <a:cubicBezTo>
                    <a:pt x="810193" y="0"/>
                    <a:pt x="884016" y="136012"/>
                    <a:pt x="915550" y="329852"/>
                  </a:cubicBezTo>
                  <a:lnTo>
                    <a:pt x="921889" y="382948"/>
                  </a:lnTo>
                  <a:lnTo>
                    <a:pt x="958899" y="342952"/>
                  </a:lnTo>
                  <a:cubicBezTo>
                    <a:pt x="1169808" y="132043"/>
                    <a:pt x="1406543" y="26828"/>
                    <a:pt x="1487662" y="107946"/>
                  </a:cubicBezTo>
                  <a:cubicBezTo>
                    <a:pt x="1548501" y="168785"/>
                    <a:pt x="1504527" y="317159"/>
                    <a:pt x="1389760" y="476521"/>
                  </a:cubicBezTo>
                  <a:lnTo>
                    <a:pt x="1356266" y="519097"/>
                  </a:lnTo>
                  <a:lnTo>
                    <a:pt x="1411152" y="516438"/>
                  </a:lnTo>
                  <a:cubicBezTo>
                    <a:pt x="1709424" y="516438"/>
                    <a:pt x="1951221" y="609437"/>
                    <a:pt x="1951220" y="724156"/>
                  </a:cubicBezTo>
                  <a:cubicBezTo>
                    <a:pt x="1951221" y="810195"/>
                    <a:pt x="1815210" y="884017"/>
                    <a:pt x="1621371" y="915550"/>
                  </a:cubicBezTo>
                  <a:lnTo>
                    <a:pt x="1568270" y="921890"/>
                  </a:lnTo>
                  <a:lnTo>
                    <a:pt x="1608270" y="958904"/>
                  </a:lnTo>
                  <a:cubicBezTo>
                    <a:pt x="1819176" y="1169811"/>
                    <a:pt x="1924392" y="1406544"/>
                    <a:pt x="1843274" y="1487662"/>
                  </a:cubicBezTo>
                  <a:cubicBezTo>
                    <a:pt x="1782436" y="1548500"/>
                    <a:pt x="1634064" y="1504525"/>
                    <a:pt x="1474704" y="1389760"/>
                  </a:cubicBezTo>
                  <a:lnTo>
                    <a:pt x="1432682" y="1356702"/>
                  </a:lnTo>
                  <a:lnTo>
                    <a:pt x="1434793" y="1411156"/>
                  </a:lnTo>
                  <a:cubicBezTo>
                    <a:pt x="1434793" y="1709430"/>
                    <a:pt x="1341793" y="1951229"/>
                    <a:pt x="1227072" y="1951229"/>
                  </a:cubicBezTo>
                  <a:cubicBezTo>
                    <a:pt x="1141031" y="1951229"/>
                    <a:pt x="1067208" y="1815217"/>
                    <a:pt x="1035675" y="1621376"/>
                  </a:cubicBezTo>
                  <a:lnTo>
                    <a:pt x="1029336" y="1568281"/>
                  </a:lnTo>
                  <a:lnTo>
                    <a:pt x="992326" y="1608277"/>
                  </a:lnTo>
                  <a:cubicBezTo>
                    <a:pt x="781416" y="1819186"/>
                    <a:pt x="544681" y="1924401"/>
                    <a:pt x="463562" y="1843283"/>
                  </a:cubicBezTo>
                  <a:cubicBezTo>
                    <a:pt x="402723" y="1782444"/>
                    <a:pt x="446697" y="1634070"/>
                    <a:pt x="561464" y="1474708"/>
                  </a:cubicBezTo>
                  <a:lnTo>
                    <a:pt x="594525" y="1432682"/>
                  </a:lnTo>
                  <a:lnTo>
                    <a:pt x="540069" y="1434793"/>
                  </a:lnTo>
                  <a:cubicBezTo>
                    <a:pt x="241797" y="1434793"/>
                    <a:pt x="0" y="1341794"/>
                    <a:pt x="0" y="1227076"/>
                  </a:cubicBezTo>
                  <a:cubicBezTo>
                    <a:pt x="0" y="1141036"/>
                    <a:pt x="136011" y="1067214"/>
                    <a:pt x="329850" y="1035681"/>
                  </a:cubicBezTo>
                  <a:lnTo>
                    <a:pt x="382951" y="1029341"/>
                  </a:lnTo>
                  <a:lnTo>
                    <a:pt x="342950" y="992327"/>
                  </a:lnTo>
                  <a:cubicBezTo>
                    <a:pt x="132044" y="781420"/>
                    <a:pt x="26828" y="544687"/>
                    <a:pt x="107946" y="463570"/>
                  </a:cubicBezTo>
                  <a:cubicBezTo>
                    <a:pt x="168785" y="402731"/>
                    <a:pt x="317156" y="446705"/>
                    <a:pt x="476517" y="561471"/>
                  </a:cubicBezTo>
                  <a:lnTo>
                    <a:pt x="518543" y="594532"/>
                  </a:lnTo>
                  <a:lnTo>
                    <a:pt x="516431" y="540073"/>
                  </a:lnTo>
                  <a:cubicBezTo>
                    <a:pt x="516431" y="279083"/>
                    <a:pt x="587634" y="61332"/>
                    <a:pt x="682289" y="10972"/>
                  </a:cubicBezTo>
                  <a:cubicBezTo>
                    <a:pt x="695812" y="3778"/>
                    <a:pt x="709812" y="0"/>
                    <a:pt x="724152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47" name="フリーフォーム: 図形 346">
              <a:extLst>
                <a:ext uri="{FF2B5EF4-FFF2-40B4-BE49-F238E27FC236}">
                  <a16:creationId xmlns:a16="http://schemas.microsoft.com/office/drawing/2014/main" id="{E3FE96B0-AAB4-7657-93B8-4C46334C3DA3}"/>
                </a:ext>
              </a:extLst>
            </p:cNvPr>
            <p:cNvSpPr/>
            <p:nvPr/>
          </p:nvSpPr>
          <p:spPr bwMode="auto">
            <a:xfrm>
              <a:off x="114300" y="3797300"/>
              <a:ext cx="254000" cy="254001"/>
            </a:xfrm>
            <a:custGeom>
              <a:avLst/>
              <a:gdLst>
                <a:gd name="connsiteX0" fmla="*/ 724152 w 1951220"/>
                <a:gd name="connsiteY0" fmla="*/ 0 h 1951229"/>
                <a:gd name="connsiteX1" fmla="*/ 915550 w 1951220"/>
                <a:gd name="connsiteY1" fmla="*/ 329852 h 1951229"/>
                <a:gd name="connsiteX2" fmla="*/ 921889 w 1951220"/>
                <a:gd name="connsiteY2" fmla="*/ 382948 h 1951229"/>
                <a:gd name="connsiteX3" fmla="*/ 958899 w 1951220"/>
                <a:gd name="connsiteY3" fmla="*/ 342952 h 1951229"/>
                <a:gd name="connsiteX4" fmla="*/ 1487662 w 1951220"/>
                <a:gd name="connsiteY4" fmla="*/ 107946 h 1951229"/>
                <a:gd name="connsiteX5" fmla="*/ 1389760 w 1951220"/>
                <a:gd name="connsiteY5" fmla="*/ 476521 h 1951229"/>
                <a:gd name="connsiteX6" fmla="*/ 1356266 w 1951220"/>
                <a:gd name="connsiteY6" fmla="*/ 519097 h 1951229"/>
                <a:gd name="connsiteX7" fmla="*/ 1411152 w 1951220"/>
                <a:gd name="connsiteY7" fmla="*/ 516438 h 1951229"/>
                <a:gd name="connsiteX8" fmla="*/ 1951220 w 1951220"/>
                <a:gd name="connsiteY8" fmla="*/ 724156 h 1951229"/>
                <a:gd name="connsiteX9" fmla="*/ 1621371 w 1951220"/>
                <a:gd name="connsiteY9" fmla="*/ 915550 h 1951229"/>
                <a:gd name="connsiteX10" fmla="*/ 1568270 w 1951220"/>
                <a:gd name="connsiteY10" fmla="*/ 921890 h 1951229"/>
                <a:gd name="connsiteX11" fmla="*/ 1608270 w 1951220"/>
                <a:gd name="connsiteY11" fmla="*/ 958904 h 1951229"/>
                <a:gd name="connsiteX12" fmla="*/ 1843274 w 1951220"/>
                <a:gd name="connsiteY12" fmla="*/ 1487662 h 1951229"/>
                <a:gd name="connsiteX13" fmla="*/ 1474704 w 1951220"/>
                <a:gd name="connsiteY13" fmla="*/ 1389760 h 1951229"/>
                <a:gd name="connsiteX14" fmla="*/ 1432682 w 1951220"/>
                <a:gd name="connsiteY14" fmla="*/ 1356702 h 1951229"/>
                <a:gd name="connsiteX15" fmla="*/ 1434793 w 1951220"/>
                <a:gd name="connsiteY15" fmla="*/ 1411156 h 1951229"/>
                <a:gd name="connsiteX16" fmla="*/ 1227072 w 1951220"/>
                <a:gd name="connsiteY16" fmla="*/ 1951229 h 1951229"/>
                <a:gd name="connsiteX17" fmla="*/ 1035675 w 1951220"/>
                <a:gd name="connsiteY17" fmla="*/ 1621376 h 1951229"/>
                <a:gd name="connsiteX18" fmla="*/ 1029336 w 1951220"/>
                <a:gd name="connsiteY18" fmla="*/ 1568281 h 1951229"/>
                <a:gd name="connsiteX19" fmla="*/ 992326 w 1951220"/>
                <a:gd name="connsiteY19" fmla="*/ 1608277 h 1951229"/>
                <a:gd name="connsiteX20" fmla="*/ 463562 w 1951220"/>
                <a:gd name="connsiteY20" fmla="*/ 1843283 h 1951229"/>
                <a:gd name="connsiteX21" fmla="*/ 561464 w 1951220"/>
                <a:gd name="connsiteY21" fmla="*/ 1474708 h 1951229"/>
                <a:gd name="connsiteX22" fmla="*/ 594525 w 1951220"/>
                <a:gd name="connsiteY22" fmla="*/ 1432682 h 1951229"/>
                <a:gd name="connsiteX23" fmla="*/ 540069 w 1951220"/>
                <a:gd name="connsiteY23" fmla="*/ 1434793 h 1951229"/>
                <a:gd name="connsiteX24" fmla="*/ 0 w 1951220"/>
                <a:gd name="connsiteY24" fmla="*/ 1227076 h 1951229"/>
                <a:gd name="connsiteX25" fmla="*/ 329850 w 1951220"/>
                <a:gd name="connsiteY25" fmla="*/ 1035681 h 1951229"/>
                <a:gd name="connsiteX26" fmla="*/ 382951 w 1951220"/>
                <a:gd name="connsiteY26" fmla="*/ 1029341 h 1951229"/>
                <a:gd name="connsiteX27" fmla="*/ 342950 w 1951220"/>
                <a:gd name="connsiteY27" fmla="*/ 992327 h 1951229"/>
                <a:gd name="connsiteX28" fmla="*/ 107946 w 1951220"/>
                <a:gd name="connsiteY28" fmla="*/ 463570 h 1951229"/>
                <a:gd name="connsiteX29" fmla="*/ 476517 w 1951220"/>
                <a:gd name="connsiteY29" fmla="*/ 561471 h 1951229"/>
                <a:gd name="connsiteX30" fmla="*/ 518543 w 1951220"/>
                <a:gd name="connsiteY30" fmla="*/ 594532 h 1951229"/>
                <a:gd name="connsiteX31" fmla="*/ 516431 w 1951220"/>
                <a:gd name="connsiteY31" fmla="*/ 540073 h 1951229"/>
                <a:gd name="connsiteX32" fmla="*/ 682289 w 1951220"/>
                <a:gd name="connsiteY32" fmla="*/ 10972 h 1951229"/>
                <a:gd name="connsiteX33" fmla="*/ 724152 w 1951220"/>
                <a:gd name="connsiteY33" fmla="*/ 0 h 1951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951220" h="1951229">
                  <a:moveTo>
                    <a:pt x="724152" y="0"/>
                  </a:moveTo>
                  <a:cubicBezTo>
                    <a:pt x="810193" y="0"/>
                    <a:pt x="884016" y="136012"/>
                    <a:pt x="915550" y="329852"/>
                  </a:cubicBezTo>
                  <a:lnTo>
                    <a:pt x="921889" y="382948"/>
                  </a:lnTo>
                  <a:lnTo>
                    <a:pt x="958899" y="342952"/>
                  </a:lnTo>
                  <a:cubicBezTo>
                    <a:pt x="1169808" y="132043"/>
                    <a:pt x="1406543" y="26828"/>
                    <a:pt x="1487662" y="107946"/>
                  </a:cubicBezTo>
                  <a:cubicBezTo>
                    <a:pt x="1548501" y="168785"/>
                    <a:pt x="1504527" y="317159"/>
                    <a:pt x="1389760" y="476521"/>
                  </a:cubicBezTo>
                  <a:lnTo>
                    <a:pt x="1356266" y="519097"/>
                  </a:lnTo>
                  <a:lnTo>
                    <a:pt x="1411152" y="516438"/>
                  </a:lnTo>
                  <a:cubicBezTo>
                    <a:pt x="1709424" y="516438"/>
                    <a:pt x="1951221" y="609437"/>
                    <a:pt x="1951220" y="724156"/>
                  </a:cubicBezTo>
                  <a:cubicBezTo>
                    <a:pt x="1951221" y="810195"/>
                    <a:pt x="1815210" y="884017"/>
                    <a:pt x="1621371" y="915550"/>
                  </a:cubicBezTo>
                  <a:lnTo>
                    <a:pt x="1568270" y="921890"/>
                  </a:lnTo>
                  <a:lnTo>
                    <a:pt x="1608270" y="958904"/>
                  </a:lnTo>
                  <a:cubicBezTo>
                    <a:pt x="1819176" y="1169811"/>
                    <a:pt x="1924392" y="1406544"/>
                    <a:pt x="1843274" y="1487662"/>
                  </a:cubicBezTo>
                  <a:cubicBezTo>
                    <a:pt x="1782436" y="1548500"/>
                    <a:pt x="1634064" y="1504525"/>
                    <a:pt x="1474704" y="1389760"/>
                  </a:cubicBezTo>
                  <a:lnTo>
                    <a:pt x="1432682" y="1356702"/>
                  </a:lnTo>
                  <a:lnTo>
                    <a:pt x="1434793" y="1411156"/>
                  </a:lnTo>
                  <a:cubicBezTo>
                    <a:pt x="1434793" y="1709430"/>
                    <a:pt x="1341793" y="1951229"/>
                    <a:pt x="1227072" y="1951229"/>
                  </a:cubicBezTo>
                  <a:cubicBezTo>
                    <a:pt x="1141031" y="1951229"/>
                    <a:pt x="1067208" y="1815217"/>
                    <a:pt x="1035675" y="1621376"/>
                  </a:cubicBezTo>
                  <a:lnTo>
                    <a:pt x="1029336" y="1568281"/>
                  </a:lnTo>
                  <a:lnTo>
                    <a:pt x="992326" y="1608277"/>
                  </a:lnTo>
                  <a:cubicBezTo>
                    <a:pt x="781416" y="1819186"/>
                    <a:pt x="544681" y="1924401"/>
                    <a:pt x="463562" y="1843283"/>
                  </a:cubicBezTo>
                  <a:cubicBezTo>
                    <a:pt x="402723" y="1782444"/>
                    <a:pt x="446697" y="1634070"/>
                    <a:pt x="561464" y="1474708"/>
                  </a:cubicBezTo>
                  <a:lnTo>
                    <a:pt x="594525" y="1432682"/>
                  </a:lnTo>
                  <a:lnTo>
                    <a:pt x="540069" y="1434793"/>
                  </a:lnTo>
                  <a:cubicBezTo>
                    <a:pt x="241797" y="1434793"/>
                    <a:pt x="0" y="1341794"/>
                    <a:pt x="0" y="1227076"/>
                  </a:cubicBezTo>
                  <a:cubicBezTo>
                    <a:pt x="0" y="1141036"/>
                    <a:pt x="136011" y="1067214"/>
                    <a:pt x="329850" y="1035681"/>
                  </a:cubicBezTo>
                  <a:lnTo>
                    <a:pt x="382951" y="1029341"/>
                  </a:lnTo>
                  <a:lnTo>
                    <a:pt x="342950" y="992327"/>
                  </a:lnTo>
                  <a:cubicBezTo>
                    <a:pt x="132044" y="781420"/>
                    <a:pt x="26828" y="544687"/>
                    <a:pt x="107946" y="463570"/>
                  </a:cubicBezTo>
                  <a:cubicBezTo>
                    <a:pt x="168785" y="402731"/>
                    <a:pt x="317156" y="446705"/>
                    <a:pt x="476517" y="561471"/>
                  </a:cubicBezTo>
                  <a:lnTo>
                    <a:pt x="518543" y="594532"/>
                  </a:lnTo>
                  <a:lnTo>
                    <a:pt x="516431" y="540073"/>
                  </a:lnTo>
                  <a:cubicBezTo>
                    <a:pt x="516431" y="279083"/>
                    <a:pt x="587634" y="61332"/>
                    <a:pt x="682289" y="10972"/>
                  </a:cubicBezTo>
                  <a:cubicBezTo>
                    <a:pt x="695812" y="3778"/>
                    <a:pt x="709812" y="0"/>
                    <a:pt x="724152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48" name="フリーフォーム: 図形 347">
              <a:extLst>
                <a:ext uri="{FF2B5EF4-FFF2-40B4-BE49-F238E27FC236}">
                  <a16:creationId xmlns:a16="http://schemas.microsoft.com/office/drawing/2014/main" id="{91105DEF-B44F-2940-4108-5C4C8AB859E3}"/>
                </a:ext>
              </a:extLst>
            </p:cNvPr>
            <p:cNvSpPr/>
            <p:nvPr/>
          </p:nvSpPr>
          <p:spPr bwMode="auto">
            <a:xfrm>
              <a:off x="9499600" y="3797300"/>
              <a:ext cx="254000" cy="254001"/>
            </a:xfrm>
            <a:custGeom>
              <a:avLst/>
              <a:gdLst>
                <a:gd name="connsiteX0" fmla="*/ 724152 w 1951220"/>
                <a:gd name="connsiteY0" fmla="*/ 0 h 1951229"/>
                <a:gd name="connsiteX1" fmla="*/ 915550 w 1951220"/>
                <a:gd name="connsiteY1" fmla="*/ 329852 h 1951229"/>
                <a:gd name="connsiteX2" fmla="*/ 921889 w 1951220"/>
                <a:gd name="connsiteY2" fmla="*/ 382948 h 1951229"/>
                <a:gd name="connsiteX3" fmla="*/ 958899 w 1951220"/>
                <a:gd name="connsiteY3" fmla="*/ 342952 h 1951229"/>
                <a:gd name="connsiteX4" fmla="*/ 1487662 w 1951220"/>
                <a:gd name="connsiteY4" fmla="*/ 107946 h 1951229"/>
                <a:gd name="connsiteX5" fmla="*/ 1389760 w 1951220"/>
                <a:gd name="connsiteY5" fmla="*/ 476521 h 1951229"/>
                <a:gd name="connsiteX6" fmla="*/ 1356266 w 1951220"/>
                <a:gd name="connsiteY6" fmla="*/ 519097 h 1951229"/>
                <a:gd name="connsiteX7" fmla="*/ 1411152 w 1951220"/>
                <a:gd name="connsiteY7" fmla="*/ 516438 h 1951229"/>
                <a:gd name="connsiteX8" fmla="*/ 1951220 w 1951220"/>
                <a:gd name="connsiteY8" fmla="*/ 724156 h 1951229"/>
                <a:gd name="connsiteX9" fmla="*/ 1621371 w 1951220"/>
                <a:gd name="connsiteY9" fmla="*/ 915550 h 1951229"/>
                <a:gd name="connsiteX10" fmla="*/ 1568270 w 1951220"/>
                <a:gd name="connsiteY10" fmla="*/ 921890 h 1951229"/>
                <a:gd name="connsiteX11" fmla="*/ 1608270 w 1951220"/>
                <a:gd name="connsiteY11" fmla="*/ 958904 h 1951229"/>
                <a:gd name="connsiteX12" fmla="*/ 1843274 w 1951220"/>
                <a:gd name="connsiteY12" fmla="*/ 1487662 h 1951229"/>
                <a:gd name="connsiteX13" fmla="*/ 1474704 w 1951220"/>
                <a:gd name="connsiteY13" fmla="*/ 1389760 h 1951229"/>
                <a:gd name="connsiteX14" fmla="*/ 1432682 w 1951220"/>
                <a:gd name="connsiteY14" fmla="*/ 1356702 h 1951229"/>
                <a:gd name="connsiteX15" fmla="*/ 1434793 w 1951220"/>
                <a:gd name="connsiteY15" fmla="*/ 1411156 h 1951229"/>
                <a:gd name="connsiteX16" fmla="*/ 1227072 w 1951220"/>
                <a:gd name="connsiteY16" fmla="*/ 1951229 h 1951229"/>
                <a:gd name="connsiteX17" fmla="*/ 1035675 w 1951220"/>
                <a:gd name="connsiteY17" fmla="*/ 1621376 h 1951229"/>
                <a:gd name="connsiteX18" fmla="*/ 1029336 w 1951220"/>
                <a:gd name="connsiteY18" fmla="*/ 1568281 h 1951229"/>
                <a:gd name="connsiteX19" fmla="*/ 992326 w 1951220"/>
                <a:gd name="connsiteY19" fmla="*/ 1608277 h 1951229"/>
                <a:gd name="connsiteX20" fmla="*/ 463562 w 1951220"/>
                <a:gd name="connsiteY20" fmla="*/ 1843283 h 1951229"/>
                <a:gd name="connsiteX21" fmla="*/ 561464 w 1951220"/>
                <a:gd name="connsiteY21" fmla="*/ 1474708 h 1951229"/>
                <a:gd name="connsiteX22" fmla="*/ 594525 w 1951220"/>
                <a:gd name="connsiteY22" fmla="*/ 1432682 h 1951229"/>
                <a:gd name="connsiteX23" fmla="*/ 540069 w 1951220"/>
                <a:gd name="connsiteY23" fmla="*/ 1434793 h 1951229"/>
                <a:gd name="connsiteX24" fmla="*/ 0 w 1951220"/>
                <a:gd name="connsiteY24" fmla="*/ 1227076 h 1951229"/>
                <a:gd name="connsiteX25" fmla="*/ 329850 w 1951220"/>
                <a:gd name="connsiteY25" fmla="*/ 1035681 h 1951229"/>
                <a:gd name="connsiteX26" fmla="*/ 382951 w 1951220"/>
                <a:gd name="connsiteY26" fmla="*/ 1029341 h 1951229"/>
                <a:gd name="connsiteX27" fmla="*/ 342950 w 1951220"/>
                <a:gd name="connsiteY27" fmla="*/ 992327 h 1951229"/>
                <a:gd name="connsiteX28" fmla="*/ 107946 w 1951220"/>
                <a:gd name="connsiteY28" fmla="*/ 463570 h 1951229"/>
                <a:gd name="connsiteX29" fmla="*/ 476517 w 1951220"/>
                <a:gd name="connsiteY29" fmla="*/ 561471 h 1951229"/>
                <a:gd name="connsiteX30" fmla="*/ 518543 w 1951220"/>
                <a:gd name="connsiteY30" fmla="*/ 594532 h 1951229"/>
                <a:gd name="connsiteX31" fmla="*/ 516431 w 1951220"/>
                <a:gd name="connsiteY31" fmla="*/ 540073 h 1951229"/>
                <a:gd name="connsiteX32" fmla="*/ 682289 w 1951220"/>
                <a:gd name="connsiteY32" fmla="*/ 10972 h 1951229"/>
                <a:gd name="connsiteX33" fmla="*/ 724152 w 1951220"/>
                <a:gd name="connsiteY33" fmla="*/ 0 h 1951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951220" h="1951229">
                  <a:moveTo>
                    <a:pt x="724152" y="0"/>
                  </a:moveTo>
                  <a:cubicBezTo>
                    <a:pt x="810193" y="0"/>
                    <a:pt x="884016" y="136012"/>
                    <a:pt x="915550" y="329852"/>
                  </a:cubicBezTo>
                  <a:lnTo>
                    <a:pt x="921889" y="382948"/>
                  </a:lnTo>
                  <a:lnTo>
                    <a:pt x="958899" y="342952"/>
                  </a:lnTo>
                  <a:cubicBezTo>
                    <a:pt x="1169808" y="132043"/>
                    <a:pt x="1406543" y="26828"/>
                    <a:pt x="1487662" y="107946"/>
                  </a:cubicBezTo>
                  <a:cubicBezTo>
                    <a:pt x="1548501" y="168785"/>
                    <a:pt x="1504527" y="317159"/>
                    <a:pt x="1389760" y="476521"/>
                  </a:cubicBezTo>
                  <a:lnTo>
                    <a:pt x="1356266" y="519097"/>
                  </a:lnTo>
                  <a:lnTo>
                    <a:pt x="1411152" y="516438"/>
                  </a:lnTo>
                  <a:cubicBezTo>
                    <a:pt x="1709424" y="516438"/>
                    <a:pt x="1951221" y="609437"/>
                    <a:pt x="1951220" y="724156"/>
                  </a:cubicBezTo>
                  <a:cubicBezTo>
                    <a:pt x="1951221" y="810195"/>
                    <a:pt x="1815210" y="884017"/>
                    <a:pt x="1621371" y="915550"/>
                  </a:cubicBezTo>
                  <a:lnTo>
                    <a:pt x="1568270" y="921890"/>
                  </a:lnTo>
                  <a:lnTo>
                    <a:pt x="1608270" y="958904"/>
                  </a:lnTo>
                  <a:cubicBezTo>
                    <a:pt x="1819176" y="1169811"/>
                    <a:pt x="1924392" y="1406544"/>
                    <a:pt x="1843274" y="1487662"/>
                  </a:cubicBezTo>
                  <a:cubicBezTo>
                    <a:pt x="1782436" y="1548500"/>
                    <a:pt x="1634064" y="1504525"/>
                    <a:pt x="1474704" y="1389760"/>
                  </a:cubicBezTo>
                  <a:lnTo>
                    <a:pt x="1432682" y="1356702"/>
                  </a:lnTo>
                  <a:lnTo>
                    <a:pt x="1434793" y="1411156"/>
                  </a:lnTo>
                  <a:cubicBezTo>
                    <a:pt x="1434793" y="1709430"/>
                    <a:pt x="1341793" y="1951229"/>
                    <a:pt x="1227072" y="1951229"/>
                  </a:cubicBezTo>
                  <a:cubicBezTo>
                    <a:pt x="1141031" y="1951229"/>
                    <a:pt x="1067208" y="1815217"/>
                    <a:pt x="1035675" y="1621376"/>
                  </a:cubicBezTo>
                  <a:lnTo>
                    <a:pt x="1029336" y="1568281"/>
                  </a:lnTo>
                  <a:lnTo>
                    <a:pt x="992326" y="1608277"/>
                  </a:lnTo>
                  <a:cubicBezTo>
                    <a:pt x="781416" y="1819186"/>
                    <a:pt x="544681" y="1924401"/>
                    <a:pt x="463562" y="1843283"/>
                  </a:cubicBezTo>
                  <a:cubicBezTo>
                    <a:pt x="402723" y="1782444"/>
                    <a:pt x="446697" y="1634070"/>
                    <a:pt x="561464" y="1474708"/>
                  </a:cubicBezTo>
                  <a:lnTo>
                    <a:pt x="594525" y="1432682"/>
                  </a:lnTo>
                  <a:lnTo>
                    <a:pt x="540069" y="1434793"/>
                  </a:lnTo>
                  <a:cubicBezTo>
                    <a:pt x="241797" y="1434793"/>
                    <a:pt x="0" y="1341794"/>
                    <a:pt x="0" y="1227076"/>
                  </a:cubicBezTo>
                  <a:cubicBezTo>
                    <a:pt x="0" y="1141036"/>
                    <a:pt x="136011" y="1067214"/>
                    <a:pt x="329850" y="1035681"/>
                  </a:cubicBezTo>
                  <a:lnTo>
                    <a:pt x="382951" y="1029341"/>
                  </a:lnTo>
                  <a:lnTo>
                    <a:pt x="342950" y="992327"/>
                  </a:lnTo>
                  <a:cubicBezTo>
                    <a:pt x="132044" y="781420"/>
                    <a:pt x="26828" y="544687"/>
                    <a:pt x="107946" y="463570"/>
                  </a:cubicBezTo>
                  <a:cubicBezTo>
                    <a:pt x="168785" y="402731"/>
                    <a:pt x="317156" y="446705"/>
                    <a:pt x="476517" y="561471"/>
                  </a:cubicBezTo>
                  <a:lnTo>
                    <a:pt x="518543" y="594532"/>
                  </a:lnTo>
                  <a:lnTo>
                    <a:pt x="516431" y="540073"/>
                  </a:lnTo>
                  <a:cubicBezTo>
                    <a:pt x="516431" y="279083"/>
                    <a:pt x="587634" y="61332"/>
                    <a:pt x="682289" y="10972"/>
                  </a:cubicBezTo>
                  <a:cubicBezTo>
                    <a:pt x="695812" y="3778"/>
                    <a:pt x="709812" y="0"/>
                    <a:pt x="724152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49" name="フリーフォーム: 図形 348">
              <a:extLst>
                <a:ext uri="{FF2B5EF4-FFF2-40B4-BE49-F238E27FC236}">
                  <a16:creationId xmlns:a16="http://schemas.microsoft.com/office/drawing/2014/main" id="{85DB27C3-2529-FA4A-2989-15D309EF003C}"/>
                </a:ext>
              </a:extLst>
            </p:cNvPr>
            <p:cNvSpPr/>
            <p:nvPr/>
          </p:nvSpPr>
          <p:spPr bwMode="auto">
            <a:xfrm>
              <a:off x="114300" y="4127500"/>
              <a:ext cx="254000" cy="254001"/>
            </a:xfrm>
            <a:custGeom>
              <a:avLst/>
              <a:gdLst>
                <a:gd name="connsiteX0" fmla="*/ 724152 w 1951220"/>
                <a:gd name="connsiteY0" fmla="*/ 0 h 1951229"/>
                <a:gd name="connsiteX1" fmla="*/ 915550 w 1951220"/>
                <a:gd name="connsiteY1" fmla="*/ 329852 h 1951229"/>
                <a:gd name="connsiteX2" fmla="*/ 921889 w 1951220"/>
                <a:gd name="connsiteY2" fmla="*/ 382948 h 1951229"/>
                <a:gd name="connsiteX3" fmla="*/ 958899 w 1951220"/>
                <a:gd name="connsiteY3" fmla="*/ 342952 h 1951229"/>
                <a:gd name="connsiteX4" fmla="*/ 1487662 w 1951220"/>
                <a:gd name="connsiteY4" fmla="*/ 107946 h 1951229"/>
                <a:gd name="connsiteX5" fmla="*/ 1389760 w 1951220"/>
                <a:gd name="connsiteY5" fmla="*/ 476521 h 1951229"/>
                <a:gd name="connsiteX6" fmla="*/ 1356266 w 1951220"/>
                <a:gd name="connsiteY6" fmla="*/ 519097 h 1951229"/>
                <a:gd name="connsiteX7" fmla="*/ 1411152 w 1951220"/>
                <a:gd name="connsiteY7" fmla="*/ 516438 h 1951229"/>
                <a:gd name="connsiteX8" fmla="*/ 1951220 w 1951220"/>
                <a:gd name="connsiteY8" fmla="*/ 724156 h 1951229"/>
                <a:gd name="connsiteX9" fmla="*/ 1621371 w 1951220"/>
                <a:gd name="connsiteY9" fmla="*/ 915550 h 1951229"/>
                <a:gd name="connsiteX10" fmla="*/ 1568270 w 1951220"/>
                <a:gd name="connsiteY10" fmla="*/ 921890 h 1951229"/>
                <a:gd name="connsiteX11" fmla="*/ 1608270 w 1951220"/>
                <a:gd name="connsiteY11" fmla="*/ 958904 h 1951229"/>
                <a:gd name="connsiteX12" fmla="*/ 1843274 w 1951220"/>
                <a:gd name="connsiteY12" fmla="*/ 1487662 h 1951229"/>
                <a:gd name="connsiteX13" fmla="*/ 1474704 w 1951220"/>
                <a:gd name="connsiteY13" fmla="*/ 1389760 h 1951229"/>
                <a:gd name="connsiteX14" fmla="*/ 1432682 w 1951220"/>
                <a:gd name="connsiteY14" fmla="*/ 1356702 h 1951229"/>
                <a:gd name="connsiteX15" fmla="*/ 1434793 w 1951220"/>
                <a:gd name="connsiteY15" fmla="*/ 1411156 h 1951229"/>
                <a:gd name="connsiteX16" fmla="*/ 1227072 w 1951220"/>
                <a:gd name="connsiteY16" fmla="*/ 1951229 h 1951229"/>
                <a:gd name="connsiteX17" fmla="*/ 1035675 w 1951220"/>
                <a:gd name="connsiteY17" fmla="*/ 1621376 h 1951229"/>
                <a:gd name="connsiteX18" fmla="*/ 1029336 w 1951220"/>
                <a:gd name="connsiteY18" fmla="*/ 1568281 h 1951229"/>
                <a:gd name="connsiteX19" fmla="*/ 992326 w 1951220"/>
                <a:gd name="connsiteY19" fmla="*/ 1608277 h 1951229"/>
                <a:gd name="connsiteX20" fmla="*/ 463562 w 1951220"/>
                <a:gd name="connsiteY20" fmla="*/ 1843283 h 1951229"/>
                <a:gd name="connsiteX21" fmla="*/ 561464 w 1951220"/>
                <a:gd name="connsiteY21" fmla="*/ 1474708 h 1951229"/>
                <a:gd name="connsiteX22" fmla="*/ 594525 w 1951220"/>
                <a:gd name="connsiteY22" fmla="*/ 1432682 h 1951229"/>
                <a:gd name="connsiteX23" fmla="*/ 540069 w 1951220"/>
                <a:gd name="connsiteY23" fmla="*/ 1434793 h 1951229"/>
                <a:gd name="connsiteX24" fmla="*/ 0 w 1951220"/>
                <a:gd name="connsiteY24" fmla="*/ 1227076 h 1951229"/>
                <a:gd name="connsiteX25" fmla="*/ 329850 w 1951220"/>
                <a:gd name="connsiteY25" fmla="*/ 1035681 h 1951229"/>
                <a:gd name="connsiteX26" fmla="*/ 382951 w 1951220"/>
                <a:gd name="connsiteY26" fmla="*/ 1029341 h 1951229"/>
                <a:gd name="connsiteX27" fmla="*/ 342950 w 1951220"/>
                <a:gd name="connsiteY27" fmla="*/ 992327 h 1951229"/>
                <a:gd name="connsiteX28" fmla="*/ 107946 w 1951220"/>
                <a:gd name="connsiteY28" fmla="*/ 463570 h 1951229"/>
                <a:gd name="connsiteX29" fmla="*/ 476517 w 1951220"/>
                <a:gd name="connsiteY29" fmla="*/ 561471 h 1951229"/>
                <a:gd name="connsiteX30" fmla="*/ 518543 w 1951220"/>
                <a:gd name="connsiteY30" fmla="*/ 594532 h 1951229"/>
                <a:gd name="connsiteX31" fmla="*/ 516431 w 1951220"/>
                <a:gd name="connsiteY31" fmla="*/ 540073 h 1951229"/>
                <a:gd name="connsiteX32" fmla="*/ 682289 w 1951220"/>
                <a:gd name="connsiteY32" fmla="*/ 10972 h 1951229"/>
                <a:gd name="connsiteX33" fmla="*/ 724152 w 1951220"/>
                <a:gd name="connsiteY33" fmla="*/ 0 h 1951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951220" h="1951229">
                  <a:moveTo>
                    <a:pt x="724152" y="0"/>
                  </a:moveTo>
                  <a:cubicBezTo>
                    <a:pt x="810193" y="0"/>
                    <a:pt x="884016" y="136012"/>
                    <a:pt x="915550" y="329852"/>
                  </a:cubicBezTo>
                  <a:lnTo>
                    <a:pt x="921889" y="382948"/>
                  </a:lnTo>
                  <a:lnTo>
                    <a:pt x="958899" y="342952"/>
                  </a:lnTo>
                  <a:cubicBezTo>
                    <a:pt x="1169808" y="132043"/>
                    <a:pt x="1406543" y="26828"/>
                    <a:pt x="1487662" y="107946"/>
                  </a:cubicBezTo>
                  <a:cubicBezTo>
                    <a:pt x="1548501" y="168785"/>
                    <a:pt x="1504527" y="317159"/>
                    <a:pt x="1389760" y="476521"/>
                  </a:cubicBezTo>
                  <a:lnTo>
                    <a:pt x="1356266" y="519097"/>
                  </a:lnTo>
                  <a:lnTo>
                    <a:pt x="1411152" y="516438"/>
                  </a:lnTo>
                  <a:cubicBezTo>
                    <a:pt x="1709424" y="516438"/>
                    <a:pt x="1951221" y="609437"/>
                    <a:pt x="1951220" y="724156"/>
                  </a:cubicBezTo>
                  <a:cubicBezTo>
                    <a:pt x="1951221" y="810195"/>
                    <a:pt x="1815210" y="884017"/>
                    <a:pt x="1621371" y="915550"/>
                  </a:cubicBezTo>
                  <a:lnTo>
                    <a:pt x="1568270" y="921890"/>
                  </a:lnTo>
                  <a:lnTo>
                    <a:pt x="1608270" y="958904"/>
                  </a:lnTo>
                  <a:cubicBezTo>
                    <a:pt x="1819176" y="1169811"/>
                    <a:pt x="1924392" y="1406544"/>
                    <a:pt x="1843274" y="1487662"/>
                  </a:cubicBezTo>
                  <a:cubicBezTo>
                    <a:pt x="1782436" y="1548500"/>
                    <a:pt x="1634064" y="1504525"/>
                    <a:pt x="1474704" y="1389760"/>
                  </a:cubicBezTo>
                  <a:lnTo>
                    <a:pt x="1432682" y="1356702"/>
                  </a:lnTo>
                  <a:lnTo>
                    <a:pt x="1434793" y="1411156"/>
                  </a:lnTo>
                  <a:cubicBezTo>
                    <a:pt x="1434793" y="1709430"/>
                    <a:pt x="1341793" y="1951229"/>
                    <a:pt x="1227072" y="1951229"/>
                  </a:cubicBezTo>
                  <a:cubicBezTo>
                    <a:pt x="1141031" y="1951229"/>
                    <a:pt x="1067208" y="1815217"/>
                    <a:pt x="1035675" y="1621376"/>
                  </a:cubicBezTo>
                  <a:lnTo>
                    <a:pt x="1029336" y="1568281"/>
                  </a:lnTo>
                  <a:lnTo>
                    <a:pt x="992326" y="1608277"/>
                  </a:lnTo>
                  <a:cubicBezTo>
                    <a:pt x="781416" y="1819186"/>
                    <a:pt x="544681" y="1924401"/>
                    <a:pt x="463562" y="1843283"/>
                  </a:cubicBezTo>
                  <a:cubicBezTo>
                    <a:pt x="402723" y="1782444"/>
                    <a:pt x="446697" y="1634070"/>
                    <a:pt x="561464" y="1474708"/>
                  </a:cubicBezTo>
                  <a:lnTo>
                    <a:pt x="594525" y="1432682"/>
                  </a:lnTo>
                  <a:lnTo>
                    <a:pt x="540069" y="1434793"/>
                  </a:lnTo>
                  <a:cubicBezTo>
                    <a:pt x="241797" y="1434793"/>
                    <a:pt x="0" y="1341794"/>
                    <a:pt x="0" y="1227076"/>
                  </a:cubicBezTo>
                  <a:cubicBezTo>
                    <a:pt x="0" y="1141036"/>
                    <a:pt x="136011" y="1067214"/>
                    <a:pt x="329850" y="1035681"/>
                  </a:cubicBezTo>
                  <a:lnTo>
                    <a:pt x="382951" y="1029341"/>
                  </a:lnTo>
                  <a:lnTo>
                    <a:pt x="342950" y="992327"/>
                  </a:lnTo>
                  <a:cubicBezTo>
                    <a:pt x="132044" y="781420"/>
                    <a:pt x="26828" y="544687"/>
                    <a:pt x="107946" y="463570"/>
                  </a:cubicBezTo>
                  <a:cubicBezTo>
                    <a:pt x="168785" y="402731"/>
                    <a:pt x="317156" y="446705"/>
                    <a:pt x="476517" y="561471"/>
                  </a:cubicBezTo>
                  <a:lnTo>
                    <a:pt x="518543" y="594532"/>
                  </a:lnTo>
                  <a:lnTo>
                    <a:pt x="516431" y="540073"/>
                  </a:lnTo>
                  <a:cubicBezTo>
                    <a:pt x="516431" y="279083"/>
                    <a:pt x="587634" y="61332"/>
                    <a:pt x="682289" y="10972"/>
                  </a:cubicBezTo>
                  <a:cubicBezTo>
                    <a:pt x="695812" y="3778"/>
                    <a:pt x="709812" y="0"/>
                    <a:pt x="724152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50" name="フリーフォーム: 図形 349">
              <a:extLst>
                <a:ext uri="{FF2B5EF4-FFF2-40B4-BE49-F238E27FC236}">
                  <a16:creationId xmlns:a16="http://schemas.microsoft.com/office/drawing/2014/main" id="{F85A60E4-D52E-2A7A-493B-73886269C3DA}"/>
                </a:ext>
              </a:extLst>
            </p:cNvPr>
            <p:cNvSpPr/>
            <p:nvPr/>
          </p:nvSpPr>
          <p:spPr bwMode="auto">
            <a:xfrm>
              <a:off x="9499600" y="4127500"/>
              <a:ext cx="254000" cy="254001"/>
            </a:xfrm>
            <a:custGeom>
              <a:avLst/>
              <a:gdLst>
                <a:gd name="connsiteX0" fmla="*/ 724152 w 1951220"/>
                <a:gd name="connsiteY0" fmla="*/ 0 h 1951229"/>
                <a:gd name="connsiteX1" fmla="*/ 915550 w 1951220"/>
                <a:gd name="connsiteY1" fmla="*/ 329852 h 1951229"/>
                <a:gd name="connsiteX2" fmla="*/ 921889 w 1951220"/>
                <a:gd name="connsiteY2" fmla="*/ 382948 h 1951229"/>
                <a:gd name="connsiteX3" fmla="*/ 958899 w 1951220"/>
                <a:gd name="connsiteY3" fmla="*/ 342952 h 1951229"/>
                <a:gd name="connsiteX4" fmla="*/ 1487662 w 1951220"/>
                <a:gd name="connsiteY4" fmla="*/ 107946 h 1951229"/>
                <a:gd name="connsiteX5" fmla="*/ 1389760 w 1951220"/>
                <a:gd name="connsiteY5" fmla="*/ 476521 h 1951229"/>
                <a:gd name="connsiteX6" fmla="*/ 1356266 w 1951220"/>
                <a:gd name="connsiteY6" fmla="*/ 519097 h 1951229"/>
                <a:gd name="connsiteX7" fmla="*/ 1411152 w 1951220"/>
                <a:gd name="connsiteY7" fmla="*/ 516438 h 1951229"/>
                <a:gd name="connsiteX8" fmla="*/ 1951220 w 1951220"/>
                <a:gd name="connsiteY8" fmla="*/ 724156 h 1951229"/>
                <a:gd name="connsiteX9" fmla="*/ 1621371 w 1951220"/>
                <a:gd name="connsiteY9" fmla="*/ 915550 h 1951229"/>
                <a:gd name="connsiteX10" fmla="*/ 1568270 w 1951220"/>
                <a:gd name="connsiteY10" fmla="*/ 921890 h 1951229"/>
                <a:gd name="connsiteX11" fmla="*/ 1608270 w 1951220"/>
                <a:gd name="connsiteY11" fmla="*/ 958904 h 1951229"/>
                <a:gd name="connsiteX12" fmla="*/ 1843274 w 1951220"/>
                <a:gd name="connsiteY12" fmla="*/ 1487662 h 1951229"/>
                <a:gd name="connsiteX13" fmla="*/ 1474704 w 1951220"/>
                <a:gd name="connsiteY13" fmla="*/ 1389760 h 1951229"/>
                <a:gd name="connsiteX14" fmla="*/ 1432682 w 1951220"/>
                <a:gd name="connsiteY14" fmla="*/ 1356702 h 1951229"/>
                <a:gd name="connsiteX15" fmla="*/ 1434793 w 1951220"/>
                <a:gd name="connsiteY15" fmla="*/ 1411156 h 1951229"/>
                <a:gd name="connsiteX16" fmla="*/ 1227072 w 1951220"/>
                <a:gd name="connsiteY16" fmla="*/ 1951229 h 1951229"/>
                <a:gd name="connsiteX17" fmla="*/ 1035675 w 1951220"/>
                <a:gd name="connsiteY17" fmla="*/ 1621376 h 1951229"/>
                <a:gd name="connsiteX18" fmla="*/ 1029336 w 1951220"/>
                <a:gd name="connsiteY18" fmla="*/ 1568281 h 1951229"/>
                <a:gd name="connsiteX19" fmla="*/ 992326 w 1951220"/>
                <a:gd name="connsiteY19" fmla="*/ 1608277 h 1951229"/>
                <a:gd name="connsiteX20" fmla="*/ 463562 w 1951220"/>
                <a:gd name="connsiteY20" fmla="*/ 1843283 h 1951229"/>
                <a:gd name="connsiteX21" fmla="*/ 561464 w 1951220"/>
                <a:gd name="connsiteY21" fmla="*/ 1474708 h 1951229"/>
                <a:gd name="connsiteX22" fmla="*/ 594525 w 1951220"/>
                <a:gd name="connsiteY22" fmla="*/ 1432682 h 1951229"/>
                <a:gd name="connsiteX23" fmla="*/ 540069 w 1951220"/>
                <a:gd name="connsiteY23" fmla="*/ 1434793 h 1951229"/>
                <a:gd name="connsiteX24" fmla="*/ 0 w 1951220"/>
                <a:gd name="connsiteY24" fmla="*/ 1227076 h 1951229"/>
                <a:gd name="connsiteX25" fmla="*/ 329850 w 1951220"/>
                <a:gd name="connsiteY25" fmla="*/ 1035681 h 1951229"/>
                <a:gd name="connsiteX26" fmla="*/ 382951 w 1951220"/>
                <a:gd name="connsiteY26" fmla="*/ 1029341 h 1951229"/>
                <a:gd name="connsiteX27" fmla="*/ 342950 w 1951220"/>
                <a:gd name="connsiteY27" fmla="*/ 992327 h 1951229"/>
                <a:gd name="connsiteX28" fmla="*/ 107946 w 1951220"/>
                <a:gd name="connsiteY28" fmla="*/ 463570 h 1951229"/>
                <a:gd name="connsiteX29" fmla="*/ 476517 w 1951220"/>
                <a:gd name="connsiteY29" fmla="*/ 561471 h 1951229"/>
                <a:gd name="connsiteX30" fmla="*/ 518543 w 1951220"/>
                <a:gd name="connsiteY30" fmla="*/ 594532 h 1951229"/>
                <a:gd name="connsiteX31" fmla="*/ 516431 w 1951220"/>
                <a:gd name="connsiteY31" fmla="*/ 540073 h 1951229"/>
                <a:gd name="connsiteX32" fmla="*/ 682289 w 1951220"/>
                <a:gd name="connsiteY32" fmla="*/ 10972 h 1951229"/>
                <a:gd name="connsiteX33" fmla="*/ 724152 w 1951220"/>
                <a:gd name="connsiteY33" fmla="*/ 0 h 1951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951220" h="1951229">
                  <a:moveTo>
                    <a:pt x="724152" y="0"/>
                  </a:moveTo>
                  <a:cubicBezTo>
                    <a:pt x="810193" y="0"/>
                    <a:pt x="884016" y="136012"/>
                    <a:pt x="915550" y="329852"/>
                  </a:cubicBezTo>
                  <a:lnTo>
                    <a:pt x="921889" y="382948"/>
                  </a:lnTo>
                  <a:lnTo>
                    <a:pt x="958899" y="342952"/>
                  </a:lnTo>
                  <a:cubicBezTo>
                    <a:pt x="1169808" y="132043"/>
                    <a:pt x="1406543" y="26828"/>
                    <a:pt x="1487662" y="107946"/>
                  </a:cubicBezTo>
                  <a:cubicBezTo>
                    <a:pt x="1548501" y="168785"/>
                    <a:pt x="1504527" y="317159"/>
                    <a:pt x="1389760" y="476521"/>
                  </a:cubicBezTo>
                  <a:lnTo>
                    <a:pt x="1356266" y="519097"/>
                  </a:lnTo>
                  <a:lnTo>
                    <a:pt x="1411152" y="516438"/>
                  </a:lnTo>
                  <a:cubicBezTo>
                    <a:pt x="1709424" y="516438"/>
                    <a:pt x="1951221" y="609437"/>
                    <a:pt x="1951220" y="724156"/>
                  </a:cubicBezTo>
                  <a:cubicBezTo>
                    <a:pt x="1951221" y="810195"/>
                    <a:pt x="1815210" y="884017"/>
                    <a:pt x="1621371" y="915550"/>
                  </a:cubicBezTo>
                  <a:lnTo>
                    <a:pt x="1568270" y="921890"/>
                  </a:lnTo>
                  <a:lnTo>
                    <a:pt x="1608270" y="958904"/>
                  </a:lnTo>
                  <a:cubicBezTo>
                    <a:pt x="1819176" y="1169811"/>
                    <a:pt x="1924392" y="1406544"/>
                    <a:pt x="1843274" y="1487662"/>
                  </a:cubicBezTo>
                  <a:cubicBezTo>
                    <a:pt x="1782436" y="1548500"/>
                    <a:pt x="1634064" y="1504525"/>
                    <a:pt x="1474704" y="1389760"/>
                  </a:cubicBezTo>
                  <a:lnTo>
                    <a:pt x="1432682" y="1356702"/>
                  </a:lnTo>
                  <a:lnTo>
                    <a:pt x="1434793" y="1411156"/>
                  </a:lnTo>
                  <a:cubicBezTo>
                    <a:pt x="1434793" y="1709430"/>
                    <a:pt x="1341793" y="1951229"/>
                    <a:pt x="1227072" y="1951229"/>
                  </a:cubicBezTo>
                  <a:cubicBezTo>
                    <a:pt x="1141031" y="1951229"/>
                    <a:pt x="1067208" y="1815217"/>
                    <a:pt x="1035675" y="1621376"/>
                  </a:cubicBezTo>
                  <a:lnTo>
                    <a:pt x="1029336" y="1568281"/>
                  </a:lnTo>
                  <a:lnTo>
                    <a:pt x="992326" y="1608277"/>
                  </a:lnTo>
                  <a:cubicBezTo>
                    <a:pt x="781416" y="1819186"/>
                    <a:pt x="544681" y="1924401"/>
                    <a:pt x="463562" y="1843283"/>
                  </a:cubicBezTo>
                  <a:cubicBezTo>
                    <a:pt x="402723" y="1782444"/>
                    <a:pt x="446697" y="1634070"/>
                    <a:pt x="561464" y="1474708"/>
                  </a:cubicBezTo>
                  <a:lnTo>
                    <a:pt x="594525" y="1432682"/>
                  </a:lnTo>
                  <a:lnTo>
                    <a:pt x="540069" y="1434793"/>
                  </a:lnTo>
                  <a:cubicBezTo>
                    <a:pt x="241797" y="1434793"/>
                    <a:pt x="0" y="1341794"/>
                    <a:pt x="0" y="1227076"/>
                  </a:cubicBezTo>
                  <a:cubicBezTo>
                    <a:pt x="0" y="1141036"/>
                    <a:pt x="136011" y="1067214"/>
                    <a:pt x="329850" y="1035681"/>
                  </a:cubicBezTo>
                  <a:lnTo>
                    <a:pt x="382951" y="1029341"/>
                  </a:lnTo>
                  <a:lnTo>
                    <a:pt x="342950" y="992327"/>
                  </a:lnTo>
                  <a:cubicBezTo>
                    <a:pt x="132044" y="781420"/>
                    <a:pt x="26828" y="544687"/>
                    <a:pt x="107946" y="463570"/>
                  </a:cubicBezTo>
                  <a:cubicBezTo>
                    <a:pt x="168785" y="402731"/>
                    <a:pt x="317156" y="446705"/>
                    <a:pt x="476517" y="561471"/>
                  </a:cubicBezTo>
                  <a:lnTo>
                    <a:pt x="518543" y="594532"/>
                  </a:lnTo>
                  <a:lnTo>
                    <a:pt x="516431" y="540073"/>
                  </a:lnTo>
                  <a:cubicBezTo>
                    <a:pt x="516431" y="279083"/>
                    <a:pt x="587634" y="61332"/>
                    <a:pt x="682289" y="10972"/>
                  </a:cubicBezTo>
                  <a:cubicBezTo>
                    <a:pt x="695812" y="3778"/>
                    <a:pt x="709812" y="0"/>
                    <a:pt x="724152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51" name="フリーフォーム: 図形 350">
              <a:extLst>
                <a:ext uri="{FF2B5EF4-FFF2-40B4-BE49-F238E27FC236}">
                  <a16:creationId xmlns:a16="http://schemas.microsoft.com/office/drawing/2014/main" id="{ADC7236D-1910-2E41-180C-DEC6C197A68F}"/>
                </a:ext>
              </a:extLst>
            </p:cNvPr>
            <p:cNvSpPr/>
            <p:nvPr/>
          </p:nvSpPr>
          <p:spPr bwMode="auto">
            <a:xfrm>
              <a:off x="114300" y="4457700"/>
              <a:ext cx="254000" cy="254001"/>
            </a:xfrm>
            <a:custGeom>
              <a:avLst/>
              <a:gdLst>
                <a:gd name="connsiteX0" fmla="*/ 724152 w 1951220"/>
                <a:gd name="connsiteY0" fmla="*/ 0 h 1951229"/>
                <a:gd name="connsiteX1" fmla="*/ 915550 w 1951220"/>
                <a:gd name="connsiteY1" fmla="*/ 329852 h 1951229"/>
                <a:gd name="connsiteX2" fmla="*/ 921889 w 1951220"/>
                <a:gd name="connsiteY2" fmla="*/ 382948 h 1951229"/>
                <a:gd name="connsiteX3" fmla="*/ 958899 w 1951220"/>
                <a:gd name="connsiteY3" fmla="*/ 342952 h 1951229"/>
                <a:gd name="connsiteX4" fmla="*/ 1487662 w 1951220"/>
                <a:gd name="connsiteY4" fmla="*/ 107946 h 1951229"/>
                <a:gd name="connsiteX5" fmla="*/ 1389760 w 1951220"/>
                <a:gd name="connsiteY5" fmla="*/ 476521 h 1951229"/>
                <a:gd name="connsiteX6" fmla="*/ 1356266 w 1951220"/>
                <a:gd name="connsiteY6" fmla="*/ 519097 h 1951229"/>
                <a:gd name="connsiteX7" fmla="*/ 1411152 w 1951220"/>
                <a:gd name="connsiteY7" fmla="*/ 516438 h 1951229"/>
                <a:gd name="connsiteX8" fmla="*/ 1951220 w 1951220"/>
                <a:gd name="connsiteY8" fmla="*/ 724156 h 1951229"/>
                <a:gd name="connsiteX9" fmla="*/ 1621371 w 1951220"/>
                <a:gd name="connsiteY9" fmla="*/ 915550 h 1951229"/>
                <a:gd name="connsiteX10" fmla="*/ 1568270 w 1951220"/>
                <a:gd name="connsiteY10" fmla="*/ 921890 h 1951229"/>
                <a:gd name="connsiteX11" fmla="*/ 1608270 w 1951220"/>
                <a:gd name="connsiteY11" fmla="*/ 958904 h 1951229"/>
                <a:gd name="connsiteX12" fmla="*/ 1843274 w 1951220"/>
                <a:gd name="connsiteY12" fmla="*/ 1487662 h 1951229"/>
                <a:gd name="connsiteX13" fmla="*/ 1474704 w 1951220"/>
                <a:gd name="connsiteY13" fmla="*/ 1389760 h 1951229"/>
                <a:gd name="connsiteX14" fmla="*/ 1432682 w 1951220"/>
                <a:gd name="connsiteY14" fmla="*/ 1356702 h 1951229"/>
                <a:gd name="connsiteX15" fmla="*/ 1434793 w 1951220"/>
                <a:gd name="connsiteY15" fmla="*/ 1411156 h 1951229"/>
                <a:gd name="connsiteX16" fmla="*/ 1227072 w 1951220"/>
                <a:gd name="connsiteY16" fmla="*/ 1951229 h 1951229"/>
                <a:gd name="connsiteX17" fmla="*/ 1035675 w 1951220"/>
                <a:gd name="connsiteY17" fmla="*/ 1621376 h 1951229"/>
                <a:gd name="connsiteX18" fmla="*/ 1029336 w 1951220"/>
                <a:gd name="connsiteY18" fmla="*/ 1568281 h 1951229"/>
                <a:gd name="connsiteX19" fmla="*/ 992326 w 1951220"/>
                <a:gd name="connsiteY19" fmla="*/ 1608277 h 1951229"/>
                <a:gd name="connsiteX20" fmla="*/ 463562 w 1951220"/>
                <a:gd name="connsiteY20" fmla="*/ 1843283 h 1951229"/>
                <a:gd name="connsiteX21" fmla="*/ 561464 w 1951220"/>
                <a:gd name="connsiteY21" fmla="*/ 1474708 h 1951229"/>
                <a:gd name="connsiteX22" fmla="*/ 594525 w 1951220"/>
                <a:gd name="connsiteY22" fmla="*/ 1432682 h 1951229"/>
                <a:gd name="connsiteX23" fmla="*/ 540069 w 1951220"/>
                <a:gd name="connsiteY23" fmla="*/ 1434793 h 1951229"/>
                <a:gd name="connsiteX24" fmla="*/ 0 w 1951220"/>
                <a:gd name="connsiteY24" fmla="*/ 1227076 h 1951229"/>
                <a:gd name="connsiteX25" fmla="*/ 329850 w 1951220"/>
                <a:gd name="connsiteY25" fmla="*/ 1035681 h 1951229"/>
                <a:gd name="connsiteX26" fmla="*/ 382951 w 1951220"/>
                <a:gd name="connsiteY26" fmla="*/ 1029341 h 1951229"/>
                <a:gd name="connsiteX27" fmla="*/ 342950 w 1951220"/>
                <a:gd name="connsiteY27" fmla="*/ 992327 h 1951229"/>
                <a:gd name="connsiteX28" fmla="*/ 107946 w 1951220"/>
                <a:gd name="connsiteY28" fmla="*/ 463570 h 1951229"/>
                <a:gd name="connsiteX29" fmla="*/ 476517 w 1951220"/>
                <a:gd name="connsiteY29" fmla="*/ 561471 h 1951229"/>
                <a:gd name="connsiteX30" fmla="*/ 518543 w 1951220"/>
                <a:gd name="connsiteY30" fmla="*/ 594532 h 1951229"/>
                <a:gd name="connsiteX31" fmla="*/ 516431 w 1951220"/>
                <a:gd name="connsiteY31" fmla="*/ 540073 h 1951229"/>
                <a:gd name="connsiteX32" fmla="*/ 682289 w 1951220"/>
                <a:gd name="connsiteY32" fmla="*/ 10972 h 1951229"/>
                <a:gd name="connsiteX33" fmla="*/ 724152 w 1951220"/>
                <a:gd name="connsiteY33" fmla="*/ 0 h 1951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951220" h="1951229">
                  <a:moveTo>
                    <a:pt x="724152" y="0"/>
                  </a:moveTo>
                  <a:cubicBezTo>
                    <a:pt x="810193" y="0"/>
                    <a:pt x="884016" y="136012"/>
                    <a:pt x="915550" y="329852"/>
                  </a:cubicBezTo>
                  <a:lnTo>
                    <a:pt x="921889" y="382948"/>
                  </a:lnTo>
                  <a:lnTo>
                    <a:pt x="958899" y="342952"/>
                  </a:lnTo>
                  <a:cubicBezTo>
                    <a:pt x="1169808" y="132043"/>
                    <a:pt x="1406543" y="26828"/>
                    <a:pt x="1487662" y="107946"/>
                  </a:cubicBezTo>
                  <a:cubicBezTo>
                    <a:pt x="1548501" y="168785"/>
                    <a:pt x="1504527" y="317159"/>
                    <a:pt x="1389760" y="476521"/>
                  </a:cubicBezTo>
                  <a:lnTo>
                    <a:pt x="1356266" y="519097"/>
                  </a:lnTo>
                  <a:lnTo>
                    <a:pt x="1411152" y="516438"/>
                  </a:lnTo>
                  <a:cubicBezTo>
                    <a:pt x="1709424" y="516438"/>
                    <a:pt x="1951221" y="609437"/>
                    <a:pt x="1951220" y="724156"/>
                  </a:cubicBezTo>
                  <a:cubicBezTo>
                    <a:pt x="1951221" y="810195"/>
                    <a:pt x="1815210" y="884017"/>
                    <a:pt x="1621371" y="915550"/>
                  </a:cubicBezTo>
                  <a:lnTo>
                    <a:pt x="1568270" y="921890"/>
                  </a:lnTo>
                  <a:lnTo>
                    <a:pt x="1608270" y="958904"/>
                  </a:lnTo>
                  <a:cubicBezTo>
                    <a:pt x="1819176" y="1169811"/>
                    <a:pt x="1924392" y="1406544"/>
                    <a:pt x="1843274" y="1487662"/>
                  </a:cubicBezTo>
                  <a:cubicBezTo>
                    <a:pt x="1782436" y="1548500"/>
                    <a:pt x="1634064" y="1504525"/>
                    <a:pt x="1474704" y="1389760"/>
                  </a:cubicBezTo>
                  <a:lnTo>
                    <a:pt x="1432682" y="1356702"/>
                  </a:lnTo>
                  <a:lnTo>
                    <a:pt x="1434793" y="1411156"/>
                  </a:lnTo>
                  <a:cubicBezTo>
                    <a:pt x="1434793" y="1709430"/>
                    <a:pt x="1341793" y="1951229"/>
                    <a:pt x="1227072" y="1951229"/>
                  </a:cubicBezTo>
                  <a:cubicBezTo>
                    <a:pt x="1141031" y="1951229"/>
                    <a:pt x="1067208" y="1815217"/>
                    <a:pt x="1035675" y="1621376"/>
                  </a:cubicBezTo>
                  <a:lnTo>
                    <a:pt x="1029336" y="1568281"/>
                  </a:lnTo>
                  <a:lnTo>
                    <a:pt x="992326" y="1608277"/>
                  </a:lnTo>
                  <a:cubicBezTo>
                    <a:pt x="781416" y="1819186"/>
                    <a:pt x="544681" y="1924401"/>
                    <a:pt x="463562" y="1843283"/>
                  </a:cubicBezTo>
                  <a:cubicBezTo>
                    <a:pt x="402723" y="1782444"/>
                    <a:pt x="446697" y="1634070"/>
                    <a:pt x="561464" y="1474708"/>
                  </a:cubicBezTo>
                  <a:lnTo>
                    <a:pt x="594525" y="1432682"/>
                  </a:lnTo>
                  <a:lnTo>
                    <a:pt x="540069" y="1434793"/>
                  </a:lnTo>
                  <a:cubicBezTo>
                    <a:pt x="241797" y="1434793"/>
                    <a:pt x="0" y="1341794"/>
                    <a:pt x="0" y="1227076"/>
                  </a:cubicBezTo>
                  <a:cubicBezTo>
                    <a:pt x="0" y="1141036"/>
                    <a:pt x="136011" y="1067214"/>
                    <a:pt x="329850" y="1035681"/>
                  </a:cubicBezTo>
                  <a:lnTo>
                    <a:pt x="382951" y="1029341"/>
                  </a:lnTo>
                  <a:lnTo>
                    <a:pt x="342950" y="992327"/>
                  </a:lnTo>
                  <a:cubicBezTo>
                    <a:pt x="132044" y="781420"/>
                    <a:pt x="26828" y="544687"/>
                    <a:pt x="107946" y="463570"/>
                  </a:cubicBezTo>
                  <a:cubicBezTo>
                    <a:pt x="168785" y="402731"/>
                    <a:pt x="317156" y="446705"/>
                    <a:pt x="476517" y="561471"/>
                  </a:cubicBezTo>
                  <a:lnTo>
                    <a:pt x="518543" y="594532"/>
                  </a:lnTo>
                  <a:lnTo>
                    <a:pt x="516431" y="540073"/>
                  </a:lnTo>
                  <a:cubicBezTo>
                    <a:pt x="516431" y="279083"/>
                    <a:pt x="587634" y="61332"/>
                    <a:pt x="682289" y="10972"/>
                  </a:cubicBezTo>
                  <a:cubicBezTo>
                    <a:pt x="695812" y="3778"/>
                    <a:pt x="709812" y="0"/>
                    <a:pt x="724152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52" name="フリーフォーム: 図形 351">
              <a:extLst>
                <a:ext uri="{FF2B5EF4-FFF2-40B4-BE49-F238E27FC236}">
                  <a16:creationId xmlns:a16="http://schemas.microsoft.com/office/drawing/2014/main" id="{CE5709FA-D26D-E8F9-5B03-C6422B285282}"/>
                </a:ext>
              </a:extLst>
            </p:cNvPr>
            <p:cNvSpPr/>
            <p:nvPr/>
          </p:nvSpPr>
          <p:spPr bwMode="auto">
            <a:xfrm>
              <a:off x="9499600" y="4457700"/>
              <a:ext cx="254000" cy="254001"/>
            </a:xfrm>
            <a:custGeom>
              <a:avLst/>
              <a:gdLst>
                <a:gd name="connsiteX0" fmla="*/ 724152 w 1951220"/>
                <a:gd name="connsiteY0" fmla="*/ 0 h 1951229"/>
                <a:gd name="connsiteX1" fmla="*/ 915550 w 1951220"/>
                <a:gd name="connsiteY1" fmla="*/ 329852 h 1951229"/>
                <a:gd name="connsiteX2" fmla="*/ 921889 w 1951220"/>
                <a:gd name="connsiteY2" fmla="*/ 382948 h 1951229"/>
                <a:gd name="connsiteX3" fmla="*/ 958899 w 1951220"/>
                <a:gd name="connsiteY3" fmla="*/ 342952 h 1951229"/>
                <a:gd name="connsiteX4" fmla="*/ 1487662 w 1951220"/>
                <a:gd name="connsiteY4" fmla="*/ 107946 h 1951229"/>
                <a:gd name="connsiteX5" fmla="*/ 1389760 w 1951220"/>
                <a:gd name="connsiteY5" fmla="*/ 476521 h 1951229"/>
                <a:gd name="connsiteX6" fmla="*/ 1356266 w 1951220"/>
                <a:gd name="connsiteY6" fmla="*/ 519097 h 1951229"/>
                <a:gd name="connsiteX7" fmla="*/ 1411152 w 1951220"/>
                <a:gd name="connsiteY7" fmla="*/ 516438 h 1951229"/>
                <a:gd name="connsiteX8" fmla="*/ 1951220 w 1951220"/>
                <a:gd name="connsiteY8" fmla="*/ 724156 h 1951229"/>
                <a:gd name="connsiteX9" fmla="*/ 1621371 w 1951220"/>
                <a:gd name="connsiteY9" fmla="*/ 915550 h 1951229"/>
                <a:gd name="connsiteX10" fmla="*/ 1568270 w 1951220"/>
                <a:gd name="connsiteY10" fmla="*/ 921890 h 1951229"/>
                <a:gd name="connsiteX11" fmla="*/ 1608270 w 1951220"/>
                <a:gd name="connsiteY11" fmla="*/ 958904 h 1951229"/>
                <a:gd name="connsiteX12" fmla="*/ 1843274 w 1951220"/>
                <a:gd name="connsiteY12" fmla="*/ 1487662 h 1951229"/>
                <a:gd name="connsiteX13" fmla="*/ 1474704 w 1951220"/>
                <a:gd name="connsiteY13" fmla="*/ 1389760 h 1951229"/>
                <a:gd name="connsiteX14" fmla="*/ 1432682 w 1951220"/>
                <a:gd name="connsiteY14" fmla="*/ 1356702 h 1951229"/>
                <a:gd name="connsiteX15" fmla="*/ 1434793 w 1951220"/>
                <a:gd name="connsiteY15" fmla="*/ 1411156 h 1951229"/>
                <a:gd name="connsiteX16" fmla="*/ 1227072 w 1951220"/>
                <a:gd name="connsiteY16" fmla="*/ 1951229 h 1951229"/>
                <a:gd name="connsiteX17" fmla="*/ 1035675 w 1951220"/>
                <a:gd name="connsiteY17" fmla="*/ 1621376 h 1951229"/>
                <a:gd name="connsiteX18" fmla="*/ 1029336 w 1951220"/>
                <a:gd name="connsiteY18" fmla="*/ 1568281 h 1951229"/>
                <a:gd name="connsiteX19" fmla="*/ 992326 w 1951220"/>
                <a:gd name="connsiteY19" fmla="*/ 1608277 h 1951229"/>
                <a:gd name="connsiteX20" fmla="*/ 463562 w 1951220"/>
                <a:gd name="connsiteY20" fmla="*/ 1843283 h 1951229"/>
                <a:gd name="connsiteX21" fmla="*/ 561464 w 1951220"/>
                <a:gd name="connsiteY21" fmla="*/ 1474708 h 1951229"/>
                <a:gd name="connsiteX22" fmla="*/ 594525 w 1951220"/>
                <a:gd name="connsiteY22" fmla="*/ 1432682 h 1951229"/>
                <a:gd name="connsiteX23" fmla="*/ 540069 w 1951220"/>
                <a:gd name="connsiteY23" fmla="*/ 1434793 h 1951229"/>
                <a:gd name="connsiteX24" fmla="*/ 0 w 1951220"/>
                <a:gd name="connsiteY24" fmla="*/ 1227076 h 1951229"/>
                <a:gd name="connsiteX25" fmla="*/ 329850 w 1951220"/>
                <a:gd name="connsiteY25" fmla="*/ 1035681 h 1951229"/>
                <a:gd name="connsiteX26" fmla="*/ 382951 w 1951220"/>
                <a:gd name="connsiteY26" fmla="*/ 1029341 h 1951229"/>
                <a:gd name="connsiteX27" fmla="*/ 342950 w 1951220"/>
                <a:gd name="connsiteY27" fmla="*/ 992327 h 1951229"/>
                <a:gd name="connsiteX28" fmla="*/ 107946 w 1951220"/>
                <a:gd name="connsiteY28" fmla="*/ 463570 h 1951229"/>
                <a:gd name="connsiteX29" fmla="*/ 476517 w 1951220"/>
                <a:gd name="connsiteY29" fmla="*/ 561471 h 1951229"/>
                <a:gd name="connsiteX30" fmla="*/ 518543 w 1951220"/>
                <a:gd name="connsiteY30" fmla="*/ 594532 h 1951229"/>
                <a:gd name="connsiteX31" fmla="*/ 516431 w 1951220"/>
                <a:gd name="connsiteY31" fmla="*/ 540073 h 1951229"/>
                <a:gd name="connsiteX32" fmla="*/ 682289 w 1951220"/>
                <a:gd name="connsiteY32" fmla="*/ 10972 h 1951229"/>
                <a:gd name="connsiteX33" fmla="*/ 724152 w 1951220"/>
                <a:gd name="connsiteY33" fmla="*/ 0 h 1951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951220" h="1951229">
                  <a:moveTo>
                    <a:pt x="724152" y="0"/>
                  </a:moveTo>
                  <a:cubicBezTo>
                    <a:pt x="810193" y="0"/>
                    <a:pt x="884016" y="136012"/>
                    <a:pt x="915550" y="329852"/>
                  </a:cubicBezTo>
                  <a:lnTo>
                    <a:pt x="921889" y="382948"/>
                  </a:lnTo>
                  <a:lnTo>
                    <a:pt x="958899" y="342952"/>
                  </a:lnTo>
                  <a:cubicBezTo>
                    <a:pt x="1169808" y="132043"/>
                    <a:pt x="1406543" y="26828"/>
                    <a:pt x="1487662" y="107946"/>
                  </a:cubicBezTo>
                  <a:cubicBezTo>
                    <a:pt x="1548501" y="168785"/>
                    <a:pt x="1504527" y="317159"/>
                    <a:pt x="1389760" y="476521"/>
                  </a:cubicBezTo>
                  <a:lnTo>
                    <a:pt x="1356266" y="519097"/>
                  </a:lnTo>
                  <a:lnTo>
                    <a:pt x="1411152" y="516438"/>
                  </a:lnTo>
                  <a:cubicBezTo>
                    <a:pt x="1709424" y="516438"/>
                    <a:pt x="1951221" y="609437"/>
                    <a:pt x="1951220" y="724156"/>
                  </a:cubicBezTo>
                  <a:cubicBezTo>
                    <a:pt x="1951221" y="810195"/>
                    <a:pt x="1815210" y="884017"/>
                    <a:pt x="1621371" y="915550"/>
                  </a:cubicBezTo>
                  <a:lnTo>
                    <a:pt x="1568270" y="921890"/>
                  </a:lnTo>
                  <a:lnTo>
                    <a:pt x="1608270" y="958904"/>
                  </a:lnTo>
                  <a:cubicBezTo>
                    <a:pt x="1819176" y="1169811"/>
                    <a:pt x="1924392" y="1406544"/>
                    <a:pt x="1843274" y="1487662"/>
                  </a:cubicBezTo>
                  <a:cubicBezTo>
                    <a:pt x="1782436" y="1548500"/>
                    <a:pt x="1634064" y="1504525"/>
                    <a:pt x="1474704" y="1389760"/>
                  </a:cubicBezTo>
                  <a:lnTo>
                    <a:pt x="1432682" y="1356702"/>
                  </a:lnTo>
                  <a:lnTo>
                    <a:pt x="1434793" y="1411156"/>
                  </a:lnTo>
                  <a:cubicBezTo>
                    <a:pt x="1434793" y="1709430"/>
                    <a:pt x="1341793" y="1951229"/>
                    <a:pt x="1227072" y="1951229"/>
                  </a:cubicBezTo>
                  <a:cubicBezTo>
                    <a:pt x="1141031" y="1951229"/>
                    <a:pt x="1067208" y="1815217"/>
                    <a:pt x="1035675" y="1621376"/>
                  </a:cubicBezTo>
                  <a:lnTo>
                    <a:pt x="1029336" y="1568281"/>
                  </a:lnTo>
                  <a:lnTo>
                    <a:pt x="992326" y="1608277"/>
                  </a:lnTo>
                  <a:cubicBezTo>
                    <a:pt x="781416" y="1819186"/>
                    <a:pt x="544681" y="1924401"/>
                    <a:pt x="463562" y="1843283"/>
                  </a:cubicBezTo>
                  <a:cubicBezTo>
                    <a:pt x="402723" y="1782444"/>
                    <a:pt x="446697" y="1634070"/>
                    <a:pt x="561464" y="1474708"/>
                  </a:cubicBezTo>
                  <a:lnTo>
                    <a:pt x="594525" y="1432682"/>
                  </a:lnTo>
                  <a:lnTo>
                    <a:pt x="540069" y="1434793"/>
                  </a:lnTo>
                  <a:cubicBezTo>
                    <a:pt x="241797" y="1434793"/>
                    <a:pt x="0" y="1341794"/>
                    <a:pt x="0" y="1227076"/>
                  </a:cubicBezTo>
                  <a:cubicBezTo>
                    <a:pt x="0" y="1141036"/>
                    <a:pt x="136011" y="1067214"/>
                    <a:pt x="329850" y="1035681"/>
                  </a:cubicBezTo>
                  <a:lnTo>
                    <a:pt x="382951" y="1029341"/>
                  </a:lnTo>
                  <a:lnTo>
                    <a:pt x="342950" y="992327"/>
                  </a:lnTo>
                  <a:cubicBezTo>
                    <a:pt x="132044" y="781420"/>
                    <a:pt x="26828" y="544687"/>
                    <a:pt x="107946" y="463570"/>
                  </a:cubicBezTo>
                  <a:cubicBezTo>
                    <a:pt x="168785" y="402731"/>
                    <a:pt x="317156" y="446705"/>
                    <a:pt x="476517" y="561471"/>
                  </a:cubicBezTo>
                  <a:lnTo>
                    <a:pt x="518543" y="594532"/>
                  </a:lnTo>
                  <a:lnTo>
                    <a:pt x="516431" y="540073"/>
                  </a:lnTo>
                  <a:cubicBezTo>
                    <a:pt x="516431" y="279083"/>
                    <a:pt x="587634" y="61332"/>
                    <a:pt x="682289" y="10972"/>
                  </a:cubicBezTo>
                  <a:cubicBezTo>
                    <a:pt x="695812" y="3778"/>
                    <a:pt x="709812" y="0"/>
                    <a:pt x="724152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53" name="フリーフォーム: 図形 352">
              <a:extLst>
                <a:ext uri="{FF2B5EF4-FFF2-40B4-BE49-F238E27FC236}">
                  <a16:creationId xmlns:a16="http://schemas.microsoft.com/office/drawing/2014/main" id="{9D1D5AFD-9971-01D3-CB36-F0702710D5C0}"/>
                </a:ext>
              </a:extLst>
            </p:cNvPr>
            <p:cNvSpPr/>
            <p:nvPr/>
          </p:nvSpPr>
          <p:spPr bwMode="auto">
            <a:xfrm>
              <a:off x="114300" y="4787900"/>
              <a:ext cx="254000" cy="254001"/>
            </a:xfrm>
            <a:custGeom>
              <a:avLst/>
              <a:gdLst>
                <a:gd name="connsiteX0" fmla="*/ 724152 w 1951220"/>
                <a:gd name="connsiteY0" fmla="*/ 0 h 1951229"/>
                <a:gd name="connsiteX1" fmla="*/ 915550 w 1951220"/>
                <a:gd name="connsiteY1" fmla="*/ 329852 h 1951229"/>
                <a:gd name="connsiteX2" fmla="*/ 921889 w 1951220"/>
                <a:gd name="connsiteY2" fmla="*/ 382948 h 1951229"/>
                <a:gd name="connsiteX3" fmla="*/ 958899 w 1951220"/>
                <a:gd name="connsiteY3" fmla="*/ 342952 h 1951229"/>
                <a:gd name="connsiteX4" fmla="*/ 1487662 w 1951220"/>
                <a:gd name="connsiteY4" fmla="*/ 107946 h 1951229"/>
                <a:gd name="connsiteX5" fmla="*/ 1389760 w 1951220"/>
                <a:gd name="connsiteY5" fmla="*/ 476521 h 1951229"/>
                <a:gd name="connsiteX6" fmla="*/ 1356266 w 1951220"/>
                <a:gd name="connsiteY6" fmla="*/ 519097 h 1951229"/>
                <a:gd name="connsiteX7" fmla="*/ 1411152 w 1951220"/>
                <a:gd name="connsiteY7" fmla="*/ 516438 h 1951229"/>
                <a:gd name="connsiteX8" fmla="*/ 1951220 w 1951220"/>
                <a:gd name="connsiteY8" fmla="*/ 724156 h 1951229"/>
                <a:gd name="connsiteX9" fmla="*/ 1621371 w 1951220"/>
                <a:gd name="connsiteY9" fmla="*/ 915550 h 1951229"/>
                <a:gd name="connsiteX10" fmla="*/ 1568270 w 1951220"/>
                <a:gd name="connsiteY10" fmla="*/ 921890 h 1951229"/>
                <a:gd name="connsiteX11" fmla="*/ 1608270 w 1951220"/>
                <a:gd name="connsiteY11" fmla="*/ 958904 h 1951229"/>
                <a:gd name="connsiteX12" fmla="*/ 1843274 w 1951220"/>
                <a:gd name="connsiteY12" fmla="*/ 1487662 h 1951229"/>
                <a:gd name="connsiteX13" fmla="*/ 1474704 w 1951220"/>
                <a:gd name="connsiteY13" fmla="*/ 1389760 h 1951229"/>
                <a:gd name="connsiteX14" fmla="*/ 1432682 w 1951220"/>
                <a:gd name="connsiteY14" fmla="*/ 1356702 h 1951229"/>
                <a:gd name="connsiteX15" fmla="*/ 1434793 w 1951220"/>
                <a:gd name="connsiteY15" fmla="*/ 1411156 h 1951229"/>
                <a:gd name="connsiteX16" fmla="*/ 1227072 w 1951220"/>
                <a:gd name="connsiteY16" fmla="*/ 1951229 h 1951229"/>
                <a:gd name="connsiteX17" fmla="*/ 1035675 w 1951220"/>
                <a:gd name="connsiteY17" fmla="*/ 1621376 h 1951229"/>
                <a:gd name="connsiteX18" fmla="*/ 1029336 w 1951220"/>
                <a:gd name="connsiteY18" fmla="*/ 1568281 h 1951229"/>
                <a:gd name="connsiteX19" fmla="*/ 992326 w 1951220"/>
                <a:gd name="connsiteY19" fmla="*/ 1608277 h 1951229"/>
                <a:gd name="connsiteX20" fmla="*/ 463562 w 1951220"/>
                <a:gd name="connsiteY20" fmla="*/ 1843283 h 1951229"/>
                <a:gd name="connsiteX21" fmla="*/ 561464 w 1951220"/>
                <a:gd name="connsiteY21" fmla="*/ 1474708 h 1951229"/>
                <a:gd name="connsiteX22" fmla="*/ 594525 w 1951220"/>
                <a:gd name="connsiteY22" fmla="*/ 1432682 h 1951229"/>
                <a:gd name="connsiteX23" fmla="*/ 540069 w 1951220"/>
                <a:gd name="connsiteY23" fmla="*/ 1434793 h 1951229"/>
                <a:gd name="connsiteX24" fmla="*/ 0 w 1951220"/>
                <a:gd name="connsiteY24" fmla="*/ 1227076 h 1951229"/>
                <a:gd name="connsiteX25" fmla="*/ 329850 w 1951220"/>
                <a:gd name="connsiteY25" fmla="*/ 1035681 h 1951229"/>
                <a:gd name="connsiteX26" fmla="*/ 382951 w 1951220"/>
                <a:gd name="connsiteY26" fmla="*/ 1029341 h 1951229"/>
                <a:gd name="connsiteX27" fmla="*/ 342950 w 1951220"/>
                <a:gd name="connsiteY27" fmla="*/ 992327 h 1951229"/>
                <a:gd name="connsiteX28" fmla="*/ 107946 w 1951220"/>
                <a:gd name="connsiteY28" fmla="*/ 463570 h 1951229"/>
                <a:gd name="connsiteX29" fmla="*/ 476517 w 1951220"/>
                <a:gd name="connsiteY29" fmla="*/ 561471 h 1951229"/>
                <a:gd name="connsiteX30" fmla="*/ 518543 w 1951220"/>
                <a:gd name="connsiteY30" fmla="*/ 594532 h 1951229"/>
                <a:gd name="connsiteX31" fmla="*/ 516431 w 1951220"/>
                <a:gd name="connsiteY31" fmla="*/ 540073 h 1951229"/>
                <a:gd name="connsiteX32" fmla="*/ 682289 w 1951220"/>
                <a:gd name="connsiteY32" fmla="*/ 10972 h 1951229"/>
                <a:gd name="connsiteX33" fmla="*/ 724152 w 1951220"/>
                <a:gd name="connsiteY33" fmla="*/ 0 h 1951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951220" h="1951229">
                  <a:moveTo>
                    <a:pt x="724152" y="0"/>
                  </a:moveTo>
                  <a:cubicBezTo>
                    <a:pt x="810193" y="0"/>
                    <a:pt x="884016" y="136012"/>
                    <a:pt x="915550" y="329852"/>
                  </a:cubicBezTo>
                  <a:lnTo>
                    <a:pt x="921889" y="382948"/>
                  </a:lnTo>
                  <a:lnTo>
                    <a:pt x="958899" y="342952"/>
                  </a:lnTo>
                  <a:cubicBezTo>
                    <a:pt x="1169808" y="132043"/>
                    <a:pt x="1406543" y="26828"/>
                    <a:pt x="1487662" y="107946"/>
                  </a:cubicBezTo>
                  <a:cubicBezTo>
                    <a:pt x="1548501" y="168785"/>
                    <a:pt x="1504527" y="317159"/>
                    <a:pt x="1389760" y="476521"/>
                  </a:cubicBezTo>
                  <a:lnTo>
                    <a:pt x="1356266" y="519097"/>
                  </a:lnTo>
                  <a:lnTo>
                    <a:pt x="1411152" y="516438"/>
                  </a:lnTo>
                  <a:cubicBezTo>
                    <a:pt x="1709424" y="516438"/>
                    <a:pt x="1951221" y="609437"/>
                    <a:pt x="1951220" y="724156"/>
                  </a:cubicBezTo>
                  <a:cubicBezTo>
                    <a:pt x="1951221" y="810195"/>
                    <a:pt x="1815210" y="884017"/>
                    <a:pt x="1621371" y="915550"/>
                  </a:cubicBezTo>
                  <a:lnTo>
                    <a:pt x="1568270" y="921890"/>
                  </a:lnTo>
                  <a:lnTo>
                    <a:pt x="1608270" y="958904"/>
                  </a:lnTo>
                  <a:cubicBezTo>
                    <a:pt x="1819176" y="1169811"/>
                    <a:pt x="1924392" y="1406544"/>
                    <a:pt x="1843274" y="1487662"/>
                  </a:cubicBezTo>
                  <a:cubicBezTo>
                    <a:pt x="1782436" y="1548500"/>
                    <a:pt x="1634064" y="1504525"/>
                    <a:pt x="1474704" y="1389760"/>
                  </a:cubicBezTo>
                  <a:lnTo>
                    <a:pt x="1432682" y="1356702"/>
                  </a:lnTo>
                  <a:lnTo>
                    <a:pt x="1434793" y="1411156"/>
                  </a:lnTo>
                  <a:cubicBezTo>
                    <a:pt x="1434793" y="1709430"/>
                    <a:pt x="1341793" y="1951229"/>
                    <a:pt x="1227072" y="1951229"/>
                  </a:cubicBezTo>
                  <a:cubicBezTo>
                    <a:pt x="1141031" y="1951229"/>
                    <a:pt x="1067208" y="1815217"/>
                    <a:pt x="1035675" y="1621376"/>
                  </a:cubicBezTo>
                  <a:lnTo>
                    <a:pt x="1029336" y="1568281"/>
                  </a:lnTo>
                  <a:lnTo>
                    <a:pt x="992326" y="1608277"/>
                  </a:lnTo>
                  <a:cubicBezTo>
                    <a:pt x="781416" y="1819186"/>
                    <a:pt x="544681" y="1924401"/>
                    <a:pt x="463562" y="1843283"/>
                  </a:cubicBezTo>
                  <a:cubicBezTo>
                    <a:pt x="402723" y="1782444"/>
                    <a:pt x="446697" y="1634070"/>
                    <a:pt x="561464" y="1474708"/>
                  </a:cubicBezTo>
                  <a:lnTo>
                    <a:pt x="594525" y="1432682"/>
                  </a:lnTo>
                  <a:lnTo>
                    <a:pt x="540069" y="1434793"/>
                  </a:lnTo>
                  <a:cubicBezTo>
                    <a:pt x="241797" y="1434793"/>
                    <a:pt x="0" y="1341794"/>
                    <a:pt x="0" y="1227076"/>
                  </a:cubicBezTo>
                  <a:cubicBezTo>
                    <a:pt x="0" y="1141036"/>
                    <a:pt x="136011" y="1067214"/>
                    <a:pt x="329850" y="1035681"/>
                  </a:cubicBezTo>
                  <a:lnTo>
                    <a:pt x="382951" y="1029341"/>
                  </a:lnTo>
                  <a:lnTo>
                    <a:pt x="342950" y="992327"/>
                  </a:lnTo>
                  <a:cubicBezTo>
                    <a:pt x="132044" y="781420"/>
                    <a:pt x="26828" y="544687"/>
                    <a:pt x="107946" y="463570"/>
                  </a:cubicBezTo>
                  <a:cubicBezTo>
                    <a:pt x="168785" y="402731"/>
                    <a:pt x="317156" y="446705"/>
                    <a:pt x="476517" y="561471"/>
                  </a:cubicBezTo>
                  <a:lnTo>
                    <a:pt x="518543" y="594532"/>
                  </a:lnTo>
                  <a:lnTo>
                    <a:pt x="516431" y="540073"/>
                  </a:lnTo>
                  <a:cubicBezTo>
                    <a:pt x="516431" y="279083"/>
                    <a:pt x="587634" y="61332"/>
                    <a:pt x="682289" y="10972"/>
                  </a:cubicBezTo>
                  <a:cubicBezTo>
                    <a:pt x="695812" y="3778"/>
                    <a:pt x="709812" y="0"/>
                    <a:pt x="724152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54" name="フリーフォーム: 図形 353">
              <a:extLst>
                <a:ext uri="{FF2B5EF4-FFF2-40B4-BE49-F238E27FC236}">
                  <a16:creationId xmlns:a16="http://schemas.microsoft.com/office/drawing/2014/main" id="{88EB4301-D9EC-943E-C582-36178E4A6FF7}"/>
                </a:ext>
              </a:extLst>
            </p:cNvPr>
            <p:cNvSpPr/>
            <p:nvPr/>
          </p:nvSpPr>
          <p:spPr bwMode="auto">
            <a:xfrm>
              <a:off x="9499600" y="4787900"/>
              <a:ext cx="254000" cy="254001"/>
            </a:xfrm>
            <a:custGeom>
              <a:avLst/>
              <a:gdLst>
                <a:gd name="connsiteX0" fmla="*/ 724152 w 1951220"/>
                <a:gd name="connsiteY0" fmla="*/ 0 h 1951229"/>
                <a:gd name="connsiteX1" fmla="*/ 915550 w 1951220"/>
                <a:gd name="connsiteY1" fmla="*/ 329852 h 1951229"/>
                <a:gd name="connsiteX2" fmla="*/ 921889 w 1951220"/>
                <a:gd name="connsiteY2" fmla="*/ 382948 h 1951229"/>
                <a:gd name="connsiteX3" fmla="*/ 958899 w 1951220"/>
                <a:gd name="connsiteY3" fmla="*/ 342952 h 1951229"/>
                <a:gd name="connsiteX4" fmla="*/ 1487662 w 1951220"/>
                <a:gd name="connsiteY4" fmla="*/ 107946 h 1951229"/>
                <a:gd name="connsiteX5" fmla="*/ 1389760 w 1951220"/>
                <a:gd name="connsiteY5" fmla="*/ 476521 h 1951229"/>
                <a:gd name="connsiteX6" fmla="*/ 1356266 w 1951220"/>
                <a:gd name="connsiteY6" fmla="*/ 519097 h 1951229"/>
                <a:gd name="connsiteX7" fmla="*/ 1411152 w 1951220"/>
                <a:gd name="connsiteY7" fmla="*/ 516438 h 1951229"/>
                <a:gd name="connsiteX8" fmla="*/ 1951220 w 1951220"/>
                <a:gd name="connsiteY8" fmla="*/ 724156 h 1951229"/>
                <a:gd name="connsiteX9" fmla="*/ 1621371 w 1951220"/>
                <a:gd name="connsiteY9" fmla="*/ 915550 h 1951229"/>
                <a:gd name="connsiteX10" fmla="*/ 1568270 w 1951220"/>
                <a:gd name="connsiteY10" fmla="*/ 921890 h 1951229"/>
                <a:gd name="connsiteX11" fmla="*/ 1608270 w 1951220"/>
                <a:gd name="connsiteY11" fmla="*/ 958904 h 1951229"/>
                <a:gd name="connsiteX12" fmla="*/ 1843274 w 1951220"/>
                <a:gd name="connsiteY12" fmla="*/ 1487662 h 1951229"/>
                <a:gd name="connsiteX13" fmla="*/ 1474704 w 1951220"/>
                <a:gd name="connsiteY13" fmla="*/ 1389760 h 1951229"/>
                <a:gd name="connsiteX14" fmla="*/ 1432682 w 1951220"/>
                <a:gd name="connsiteY14" fmla="*/ 1356702 h 1951229"/>
                <a:gd name="connsiteX15" fmla="*/ 1434793 w 1951220"/>
                <a:gd name="connsiteY15" fmla="*/ 1411156 h 1951229"/>
                <a:gd name="connsiteX16" fmla="*/ 1227072 w 1951220"/>
                <a:gd name="connsiteY16" fmla="*/ 1951229 h 1951229"/>
                <a:gd name="connsiteX17" fmla="*/ 1035675 w 1951220"/>
                <a:gd name="connsiteY17" fmla="*/ 1621376 h 1951229"/>
                <a:gd name="connsiteX18" fmla="*/ 1029336 w 1951220"/>
                <a:gd name="connsiteY18" fmla="*/ 1568281 h 1951229"/>
                <a:gd name="connsiteX19" fmla="*/ 992326 w 1951220"/>
                <a:gd name="connsiteY19" fmla="*/ 1608277 h 1951229"/>
                <a:gd name="connsiteX20" fmla="*/ 463562 w 1951220"/>
                <a:gd name="connsiteY20" fmla="*/ 1843283 h 1951229"/>
                <a:gd name="connsiteX21" fmla="*/ 561464 w 1951220"/>
                <a:gd name="connsiteY21" fmla="*/ 1474708 h 1951229"/>
                <a:gd name="connsiteX22" fmla="*/ 594525 w 1951220"/>
                <a:gd name="connsiteY22" fmla="*/ 1432682 h 1951229"/>
                <a:gd name="connsiteX23" fmla="*/ 540069 w 1951220"/>
                <a:gd name="connsiteY23" fmla="*/ 1434793 h 1951229"/>
                <a:gd name="connsiteX24" fmla="*/ 0 w 1951220"/>
                <a:gd name="connsiteY24" fmla="*/ 1227076 h 1951229"/>
                <a:gd name="connsiteX25" fmla="*/ 329850 w 1951220"/>
                <a:gd name="connsiteY25" fmla="*/ 1035681 h 1951229"/>
                <a:gd name="connsiteX26" fmla="*/ 382951 w 1951220"/>
                <a:gd name="connsiteY26" fmla="*/ 1029341 h 1951229"/>
                <a:gd name="connsiteX27" fmla="*/ 342950 w 1951220"/>
                <a:gd name="connsiteY27" fmla="*/ 992327 h 1951229"/>
                <a:gd name="connsiteX28" fmla="*/ 107946 w 1951220"/>
                <a:gd name="connsiteY28" fmla="*/ 463570 h 1951229"/>
                <a:gd name="connsiteX29" fmla="*/ 476517 w 1951220"/>
                <a:gd name="connsiteY29" fmla="*/ 561471 h 1951229"/>
                <a:gd name="connsiteX30" fmla="*/ 518543 w 1951220"/>
                <a:gd name="connsiteY30" fmla="*/ 594532 h 1951229"/>
                <a:gd name="connsiteX31" fmla="*/ 516431 w 1951220"/>
                <a:gd name="connsiteY31" fmla="*/ 540073 h 1951229"/>
                <a:gd name="connsiteX32" fmla="*/ 682289 w 1951220"/>
                <a:gd name="connsiteY32" fmla="*/ 10972 h 1951229"/>
                <a:gd name="connsiteX33" fmla="*/ 724152 w 1951220"/>
                <a:gd name="connsiteY33" fmla="*/ 0 h 1951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951220" h="1951229">
                  <a:moveTo>
                    <a:pt x="724152" y="0"/>
                  </a:moveTo>
                  <a:cubicBezTo>
                    <a:pt x="810193" y="0"/>
                    <a:pt x="884016" y="136012"/>
                    <a:pt x="915550" y="329852"/>
                  </a:cubicBezTo>
                  <a:lnTo>
                    <a:pt x="921889" y="382948"/>
                  </a:lnTo>
                  <a:lnTo>
                    <a:pt x="958899" y="342952"/>
                  </a:lnTo>
                  <a:cubicBezTo>
                    <a:pt x="1169808" y="132043"/>
                    <a:pt x="1406543" y="26828"/>
                    <a:pt x="1487662" y="107946"/>
                  </a:cubicBezTo>
                  <a:cubicBezTo>
                    <a:pt x="1548501" y="168785"/>
                    <a:pt x="1504527" y="317159"/>
                    <a:pt x="1389760" y="476521"/>
                  </a:cubicBezTo>
                  <a:lnTo>
                    <a:pt x="1356266" y="519097"/>
                  </a:lnTo>
                  <a:lnTo>
                    <a:pt x="1411152" y="516438"/>
                  </a:lnTo>
                  <a:cubicBezTo>
                    <a:pt x="1709424" y="516438"/>
                    <a:pt x="1951221" y="609437"/>
                    <a:pt x="1951220" y="724156"/>
                  </a:cubicBezTo>
                  <a:cubicBezTo>
                    <a:pt x="1951221" y="810195"/>
                    <a:pt x="1815210" y="884017"/>
                    <a:pt x="1621371" y="915550"/>
                  </a:cubicBezTo>
                  <a:lnTo>
                    <a:pt x="1568270" y="921890"/>
                  </a:lnTo>
                  <a:lnTo>
                    <a:pt x="1608270" y="958904"/>
                  </a:lnTo>
                  <a:cubicBezTo>
                    <a:pt x="1819176" y="1169811"/>
                    <a:pt x="1924392" y="1406544"/>
                    <a:pt x="1843274" y="1487662"/>
                  </a:cubicBezTo>
                  <a:cubicBezTo>
                    <a:pt x="1782436" y="1548500"/>
                    <a:pt x="1634064" y="1504525"/>
                    <a:pt x="1474704" y="1389760"/>
                  </a:cubicBezTo>
                  <a:lnTo>
                    <a:pt x="1432682" y="1356702"/>
                  </a:lnTo>
                  <a:lnTo>
                    <a:pt x="1434793" y="1411156"/>
                  </a:lnTo>
                  <a:cubicBezTo>
                    <a:pt x="1434793" y="1709430"/>
                    <a:pt x="1341793" y="1951229"/>
                    <a:pt x="1227072" y="1951229"/>
                  </a:cubicBezTo>
                  <a:cubicBezTo>
                    <a:pt x="1141031" y="1951229"/>
                    <a:pt x="1067208" y="1815217"/>
                    <a:pt x="1035675" y="1621376"/>
                  </a:cubicBezTo>
                  <a:lnTo>
                    <a:pt x="1029336" y="1568281"/>
                  </a:lnTo>
                  <a:lnTo>
                    <a:pt x="992326" y="1608277"/>
                  </a:lnTo>
                  <a:cubicBezTo>
                    <a:pt x="781416" y="1819186"/>
                    <a:pt x="544681" y="1924401"/>
                    <a:pt x="463562" y="1843283"/>
                  </a:cubicBezTo>
                  <a:cubicBezTo>
                    <a:pt x="402723" y="1782444"/>
                    <a:pt x="446697" y="1634070"/>
                    <a:pt x="561464" y="1474708"/>
                  </a:cubicBezTo>
                  <a:lnTo>
                    <a:pt x="594525" y="1432682"/>
                  </a:lnTo>
                  <a:lnTo>
                    <a:pt x="540069" y="1434793"/>
                  </a:lnTo>
                  <a:cubicBezTo>
                    <a:pt x="241797" y="1434793"/>
                    <a:pt x="0" y="1341794"/>
                    <a:pt x="0" y="1227076"/>
                  </a:cubicBezTo>
                  <a:cubicBezTo>
                    <a:pt x="0" y="1141036"/>
                    <a:pt x="136011" y="1067214"/>
                    <a:pt x="329850" y="1035681"/>
                  </a:cubicBezTo>
                  <a:lnTo>
                    <a:pt x="382951" y="1029341"/>
                  </a:lnTo>
                  <a:lnTo>
                    <a:pt x="342950" y="992327"/>
                  </a:lnTo>
                  <a:cubicBezTo>
                    <a:pt x="132044" y="781420"/>
                    <a:pt x="26828" y="544687"/>
                    <a:pt x="107946" y="463570"/>
                  </a:cubicBezTo>
                  <a:cubicBezTo>
                    <a:pt x="168785" y="402731"/>
                    <a:pt x="317156" y="446705"/>
                    <a:pt x="476517" y="561471"/>
                  </a:cubicBezTo>
                  <a:lnTo>
                    <a:pt x="518543" y="594532"/>
                  </a:lnTo>
                  <a:lnTo>
                    <a:pt x="516431" y="540073"/>
                  </a:lnTo>
                  <a:cubicBezTo>
                    <a:pt x="516431" y="279083"/>
                    <a:pt x="587634" y="61332"/>
                    <a:pt x="682289" y="10972"/>
                  </a:cubicBezTo>
                  <a:cubicBezTo>
                    <a:pt x="695812" y="3778"/>
                    <a:pt x="709812" y="0"/>
                    <a:pt x="724152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55" name="フリーフォーム: 図形 354">
              <a:extLst>
                <a:ext uri="{FF2B5EF4-FFF2-40B4-BE49-F238E27FC236}">
                  <a16:creationId xmlns:a16="http://schemas.microsoft.com/office/drawing/2014/main" id="{5D0B5A10-3C93-BFBA-7FA6-E220D5C9C8A6}"/>
                </a:ext>
              </a:extLst>
            </p:cNvPr>
            <p:cNvSpPr/>
            <p:nvPr/>
          </p:nvSpPr>
          <p:spPr bwMode="auto">
            <a:xfrm>
              <a:off x="114300" y="5118100"/>
              <a:ext cx="254000" cy="254001"/>
            </a:xfrm>
            <a:custGeom>
              <a:avLst/>
              <a:gdLst>
                <a:gd name="connsiteX0" fmla="*/ 724152 w 1951220"/>
                <a:gd name="connsiteY0" fmla="*/ 0 h 1951229"/>
                <a:gd name="connsiteX1" fmla="*/ 915550 w 1951220"/>
                <a:gd name="connsiteY1" fmla="*/ 329852 h 1951229"/>
                <a:gd name="connsiteX2" fmla="*/ 921889 w 1951220"/>
                <a:gd name="connsiteY2" fmla="*/ 382948 h 1951229"/>
                <a:gd name="connsiteX3" fmla="*/ 958899 w 1951220"/>
                <a:gd name="connsiteY3" fmla="*/ 342952 h 1951229"/>
                <a:gd name="connsiteX4" fmla="*/ 1487662 w 1951220"/>
                <a:gd name="connsiteY4" fmla="*/ 107946 h 1951229"/>
                <a:gd name="connsiteX5" fmla="*/ 1389760 w 1951220"/>
                <a:gd name="connsiteY5" fmla="*/ 476521 h 1951229"/>
                <a:gd name="connsiteX6" fmla="*/ 1356266 w 1951220"/>
                <a:gd name="connsiteY6" fmla="*/ 519097 h 1951229"/>
                <a:gd name="connsiteX7" fmla="*/ 1411152 w 1951220"/>
                <a:gd name="connsiteY7" fmla="*/ 516438 h 1951229"/>
                <a:gd name="connsiteX8" fmla="*/ 1951220 w 1951220"/>
                <a:gd name="connsiteY8" fmla="*/ 724156 h 1951229"/>
                <a:gd name="connsiteX9" fmla="*/ 1621371 w 1951220"/>
                <a:gd name="connsiteY9" fmla="*/ 915550 h 1951229"/>
                <a:gd name="connsiteX10" fmla="*/ 1568270 w 1951220"/>
                <a:gd name="connsiteY10" fmla="*/ 921890 h 1951229"/>
                <a:gd name="connsiteX11" fmla="*/ 1608270 w 1951220"/>
                <a:gd name="connsiteY11" fmla="*/ 958904 h 1951229"/>
                <a:gd name="connsiteX12" fmla="*/ 1843274 w 1951220"/>
                <a:gd name="connsiteY12" fmla="*/ 1487662 h 1951229"/>
                <a:gd name="connsiteX13" fmla="*/ 1474704 w 1951220"/>
                <a:gd name="connsiteY13" fmla="*/ 1389760 h 1951229"/>
                <a:gd name="connsiteX14" fmla="*/ 1432682 w 1951220"/>
                <a:gd name="connsiteY14" fmla="*/ 1356702 h 1951229"/>
                <a:gd name="connsiteX15" fmla="*/ 1434793 w 1951220"/>
                <a:gd name="connsiteY15" fmla="*/ 1411156 h 1951229"/>
                <a:gd name="connsiteX16" fmla="*/ 1227072 w 1951220"/>
                <a:gd name="connsiteY16" fmla="*/ 1951229 h 1951229"/>
                <a:gd name="connsiteX17" fmla="*/ 1035675 w 1951220"/>
                <a:gd name="connsiteY17" fmla="*/ 1621376 h 1951229"/>
                <a:gd name="connsiteX18" fmla="*/ 1029336 w 1951220"/>
                <a:gd name="connsiteY18" fmla="*/ 1568281 h 1951229"/>
                <a:gd name="connsiteX19" fmla="*/ 992326 w 1951220"/>
                <a:gd name="connsiteY19" fmla="*/ 1608277 h 1951229"/>
                <a:gd name="connsiteX20" fmla="*/ 463562 w 1951220"/>
                <a:gd name="connsiteY20" fmla="*/ 1843283 h 1951229"/>
                <a:gd name="connsiteX21" fmla="*/ 561464 w 1951220"/>
                <a:gd name="connsiteY21" fmla="*/ 1474708 h 1951229"/>
                <a:gd name="connsiteX22" fmla="*/ 594525 w 1951220"/>
                <a:gd name="connsiteY22" fmla="*/ 1432682 h 1951229"/>
                <a:gd name="connsiteX23" fmla="*/ 540069 w 1951220"/>
                <a:gd name="connsiteY23" fmla="*/ 1434793 h 1951229"/>
                <a:gd name="connsiteX24" fmla="*/ 0 w 1951220"/>
                <a:gd name="connsiteY24" fmla="*/ 1227076 h 1951229"/>
                <a:gd name="connsiteX25" fmla="*/ 329850 w 1951220"/>
                <a:gd name="connsiteY25" fmla="*/ 1035681 h 1951229"/>
                <a:gd name="connsiteX26" fmla="*/ 382951 w 1951220"/>
                <a:gd name="connsiteY26" fmla="*/ 1029341 h 1951229"/>
                <a:gd name="connsiteX27" fmla="*/ 342950 w 1951220"/>
                <a:gd name="connsiteY27" fmla="*/ 992327 h 1951229"/>
                <a:gd name="connsiteX28" fmla="*/ 107946 w 1951220"/>
                <a:gd name="connsiteY28" fmla="*/ 463570 h 1951229"/>
                <a:gd name="connsiteX29" fmla="*/ 476517 w 1951220"/>
                <a:gd name="connsiteY29" fmla="*/ 561471 h 1951229"/>
                <a:gd name="connsiteX30" fmla="*/ 518543 w 1951220"/>
                <a:gd name="connsiteY30" fmla="*/ 594532 h 1951229"/>
                <a:gd name="connsiteX31" fmla="*/ 516431 w 1951220"/>
                <a:gd name="connsiteY31" fmla="*/ 540073 h 1951229"/>
                <a:gd name="connsiteX32" fmla="*/ 682289 w 1951220"/>
                <a:gd name="connsiteY32" fmla="*/ 10972 h 1951229"/>
                <a:gd name="connsiteX33" fmla="*/ 724152 w 1951220"/>
                <a:gd name="connsiteY33" fmla="*/ 0 h 1951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951220" h="1951229">
                  <a:moveTo>
                    <a:pt x="724152" y="0"/>
                  </a:moveTo>
                  <a:cubicBezTo>
                    <a:pt x="810193" y="0"/>
                    <a:pt x="884016" y="136012"/>
                    <a:pt x="915550" y="329852"/>
                  </a:cubicBezTo>
                  <a:lnTo>
                    <a:pt x="921889" y="382948"/>
                  </a:lnTo>
                  <a:lnTo>
                    <a:pt x="958899" y="342952"/>
                  </a:lnTo>
                  <a:cubicBezTo>
                    <a:pt x="1169808" y="132043"/>
                    <a:pt x="1406543" y="26828"/>
                    <a:pt x="1487662" y="107946"/>
                  </a:cubicBezTo>
                  <a:cubicBezTo>
                    <a:pt x="1548501" y="168785"/>
                    <a:pt x="1504527" y="317159"/>
                    <a:pt x="1389760" y="476521"/>
                  </a:cubicBezTo>
                  <a:lnTo>
                    <a:pt x="1356266" y="519097"/>
                  </a:lnTo>
                  <a:lnTo>
                    <a:pt x="1411152" y="516438"/>
                  </a:lnTo>
                  <a:cubicBezTo>
                    <a:pt x="1709424" y="516438"/>
                    <a:pt x="1951221" y="609437"/>
                    <a:pt x="1951220" y="724156"/>
                  </a:cubicBezTo>
                  <a:cubicBezTo>
                    <a:pt x="1951221" y="810195"/>
                    <a:pt x="1815210" y="884017"/>
                    <a:pt x="1621371" y="915550"/>
                  </a:cubicBezTo>
                  <a:lnTo>
                    <a:pt x="1568270" y="921890"/>
                  </a:lnTo>
                  <a:lnTo>
                    <a:pt x="1608270" y="958904"/>
                  </a:lnTo>
                  <a:cubicBezTo>
                    <a:pt x="1819176" y="1169811"/>
                    <a:pt x="1924392" y="1406544"/>
                    <a:pt x="1843274" y="1487662"/>
                  </a:cubicBezTo>
                  <a:cubicBezTo>
                    <a:pt x="1782436" y="1548500"/>
                    <a:pt x="1634064" y="1504525"/>
                    <a:pt x="1474704" y="1389760"/>
                  </a:cubicBezTo>
                  <a:lnTo>
                    <a:pt x="1432682" y="1356702"/>
                  </a:lnTo>
                  <a:lnTo>
                    <a:pt x="1434793" y="1411156"/>
                  </a:lnTo>
                  <a:cubicBezTo>
                    <a:pt x="1434793" y="1709430"/>
                    <a:pt x="1341793" y="1951229"/>
                    <a:pt x="1227072" y="1951229"/>
                  </a:cubicBezTo>
                  <a:cubicBezTo>
                    <a:pt x="1141031" y="1951229"/>
                    <a:pt x="1067208" y="1815217"/>
                    <a:pt x="1035675" y="1621376"/>
                  </a:cubicBezTo>
                  <a:lnTo>
                    <a:pt x="1029336" y="1568281"/>
                  </a:lnTo>
                  <a:lnTo>
                    <a:pt x="992326" y="1608277"/>
                  </a:lnTo>
                  <a:cubicBezTo>
                    <a:pt x="781416" y="1819186"/>
                    <a:pt x="544681" y="1924401"/>
                    <a:pt x="463562" y="1843283"/>
                  </a:cubicBezTo>
                  <a:cubicBezTo>
                    <a:pt x="402723" y="1782444"/>
                    <a:pt x="446697" y="1634070"/>
                    <a:pt x="561464" y="1474708"/>
                  </a:cubicBezTo>
                  <a:lnTo>
                    <a:pt x="594525" y="1432682"/>
                  </a:lnTo>
                  <a:lnTo>
                    <a:pt x="540069" y="1434793"/>
                  </a:lnTo>
                  <a:cubicBezTo>
                    <a:pt x="241797" y="1434793"/>
                    <a:pt x="0" y="1341794"/>
                    <a:pt x="0" y="1227076"/>
                  </a:cubicBezTo>
                  <a:cubicBezTo>
                    <a:pt x="0" y="1141036"/>
                    <a:pt x="136011" y="1067214"/>
                    <a:pt x="329850" y="1035681"/>
                  </a:cubicBezTo>
                  <a:lnTo>
                    <a:pt x="382951" y="1029341"/>
                  </a:lnTo>
                  <a:lnTo>
                    <a:pt x="342950" y="992327"/>
                  </a:lnTo>
                  <a:cubicBezTo>
                    <a:pt x="132044" y="781420"/>
                    <a:pt x="26828" y="544687"/>
                    <a:pt x="107946" y="463570"/>
                  </a:cubicBezTo>
                  <a:cubicBezTo>
                    <a:pt x="168785" y="402731"/>
                    <a:pt x="317156" y="446705"/>
                    <a:pt x="476517" y="561471"/>
                  </a:cubicBezTo>
                  <a:lnTo>
                    <a:pt x="518543" y="594532"/>
                  </a:lnTo>
                  <a:lnTo>
                    <a:pt x="516431" y="540073"/>
                  </a:lnTo>
                  <a:cubicBezTo>
                    <a:pt x="516431" y="279083"/>
                    <a:pt x="587634" y="61332"/>
                    <a:pt x="682289" y="10972"/>
                  </a:cubicBezTo>
                  <a:cubicBezTo>
                    <a:pt x="695812" y="3778"/>
                    <a:pt x="709812" y="0"/>
                    <a:pt x="724152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56" name="フリーフォーム: 図形 355">
              <a:extLst>
                <a:ext uri="{FF2B5EF4-FFF2-40B4-BE49-F238E27FC236}">
                  <a16:creationId xmlns:a16="http://schemas.microsoft.com/office/drawing/2014/main" id="{E0C0B6A0-4302-14BC-ECD6-F87B2DDBD5F9}"/>
                </a:ext>
              </a:extLst>
            </p:cNvPr>
            <p:cNvSpPr/>
            <p:nvPr/>
          </p:nvSpPr>
          <p:spPr bwMode="auto">
            <a:xfrm>
              <a:off x="9499600" y="5118100"/>
              <a:ext cx="254000" cy="254001"/>
            </a:xfrm>
            <a:custGeom>
              <a:avLst/>
              <a:gdLst>
                <a:gd name="connsiteX0" fmla="*/ 724152 w 1951220"/>
                <a:gd name="connsiteY0" fmla="*/ 0 h 1951229"/>
                <a:gd name="connsiteX1" fmla="*/ 915550 w 1951220"/>
                <a:gd name="connsiteY1" fmla="*/ 329852 h 1951229"/>
                <a:gd name="connsiteX2" fmla="*/ 921889 w 1951220"/>
                <a:gd name="connsiteY2" fmla="*/ 382948 h 1951229"/>
                <a:gd name="connsiteX3" fmla="*/ 958899 w 1951220"/>
                <a:gd name="connsiteY3" fmla="*/ 342952 h 1951229"/>
                <a:gd name="connsiteX4" fmla="*/ 1487662 w 1951220"/>
                <a:gd name="connsiteY4" fmla="*/ 107946 h 1951229"/>
                <a:gd name="connsiteX5" fmla="*/ 1389760 w 1951220"/>
                <a:gd name="connsiteY5" fmla="*/ 476521 h 1951229"/>
                <a:gd name="connsiteX6" fmla="*/ 1356266 w 1951220"/>
                <a:gd name="connsiteY6" fmla="*/ 519097 h 1951229"/>
                <a:gd name="connsiteX7" fmla="*/ 1411152 w 1951220"/>
                <a:gd name="connsiteY7" fmla="*/ 516438 h 1951229"/>
                <a:gd name="connsiteX8" fmla="*/ 1951220 w 1951220"/>
                <a:gd name="connsiteY8" fmla="*/ 724156 h 1951229"/>
                <a:gd name="connsiteX9" fmla="*/ 1621371 w 1951220"/>
                <a:gd name="connsiteY9" fmla="*/ 915550 h 1951229"/>
                <a:gd name="connsiteX10" fmla="*/ 1568270 w 1951220"/>
                <a:gd name="connsiteY10" fmla="*/ 921890 h 1951229"/>
                <a:gd name="connsiteX11" fmla="*/ 1608270 w 1951220"/>
                <a:gd name="connsiteY11" fmla="*/ 958904 h 1951229"/>
                <a:gd name="connsiteX12" fmla="*/ 1843274 w 1951220"/>
                <a:gd name="connsiteY12" fmla="*/ 1487662 h 1951229"/>
                <a:gd name="connsiteX13" fmla="*/ 1474704 w 1951220"/>
                <a:gd name="connsiteY13" fmla="*/ 1389760 h 1951229"/>
                <a:gd name="connsiteX14" fmla="*/ 1432682 w 1951220"/>
                <a:gd name="connsiteY14" fmla="*/ 1356702 h 1951229"/>
                <a:gd name="connsiteX15" fmla="*/ 1434793 w 1951220"/>
                <a:gd name="connsiteY15" fmla="*/ 1411156 h 1951229"/>
                <a:gd name="connsiteX16" fmla="*/ 1227072 w 1951220"/>
                <a:gd name="connsiteY16" fmla="*/ 1951229 h 1951229"/>
                <a:gd name="connsiteX17" fmla="*/ 1035675 w 1951220"/>
                <a:gd name="connsiteY17" fmla="*/ 1621376 h 1951229"/>
                <a:gd name="connsiteX18" fmla="*/ 1029336 w 1951220"/>
                <a:gd name="connsiteY18" fmla="*/ 1568281 h 1951229"/>
                <a:gd name="connsiteX19" fmla="*/ 992326 w 1951220"/>
                <a:gd name="connsiteY19" fmla="*/ 1608277 h 1951229"/>
                <a:gd name="connsiteX20" fmla="*/ 463562 w 1951220"/>
                <a:gd name="connsiteY20" fmla="*/ 1843283 h 1951229"/>
                <a:gd name="connsiteX21" fmla="*/ 561464 w 1951220"/>
                <a:gd name="connsiteY21" fmla="*/ 1474708 h 1951229"/>
                <a:gd name="connsiteX22" fmla="*/ 594525 w 1951220"/>
                <a:gd name="connsiteY22" fmla="*/ 1432682 h 1951229"/>
                <a:gd name="connsiteX23" fmla="*/ 540069 w 1951220"/>
                <a:gd name="connsiteY23" fmla="*/ 1434793 h 1951229"/>
                <a:gd name="connsiteX24" fmla="*/ 0 w 1951220"/>
                <a:gd name="connsiteY24" fmla="*/ 1227076 h 1951229"/>
                <a:gd name="connsiteX25" fmla="*/ 329850 w 1951220"/>
                <a:gd name="connsiteY25" fmla="*/ 1035681 h 1951229"/>
                <a:gd name="connsiteX26" fmla="*/ 382951 w 1951220"/>
                <a:gd name="connsiteY26" fmla="*/ 1029341 h 1951229"/>
                <a:gd name="connsiteX27" fmla="*/ 342950 w 1951220"/>
                <a:gd name="connsiteY27" fmla="*/ 992327 h 1951229"/>
                <a:gd name="connsiteX28" fmla="*/ 107946 w 1951220"/>
                <a:gd name="connsiteY28" fmla="*/ 463570 h 1951229"/>
                <a:gd name="connsiteX29" fmla="*/ 476517 w 1951220"/>
                <a:gd name="connsiteY29" fmla="*/ 561471 h 1951229"/>
                <a:gd name="connsiteX30" fmla="*/ 518543 w 1951220"/>
                <a:gd name="connsiteY30" fmla="*/ 594532 h 1951229"/>
                <a:gd name="connsiteX31" fmla="*/ 516431 w 1951220"/>
                <a:gd name="connsiteY31" fmla="*/ 540073 h 1951229"/>
                <a:gd name="connsiteX32" fmla="*/ 682289 w 1951220"/>
                <a:gd name="connsiteY32" fmla="*/ 10972 h 1951229"/>
                <a:gd name="connsiteX33" fmla="*/ 724152 w 1951220"/>
                <a:gd name="connsiteY33" fmla="*/ 0 h 1951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951220" h="1951229">
                  <a:moveTo>
                    <a:pt x="724152" y="0"/>
                  </a:moveTo>
                  <a:cubicBezTo>
                    <a:pt x="810193" y="0"/>
                    <a:pt x="884016" y="136012"/>
                    <a:pt x="915550" y="329852"/>
                  </a:cubicBezTo>
                  <a:lnTo>
                    <a:pt x="921889" y="382948"/>
                  </a:lnTo>
                  <a:lnTo>
                    <a:pt x="958899" y="342952"/>
                  </a:lnTo>
                  <a:cubicBezTo>
                    <a:pt x="1169808" y="132043"/>
                    <a:pt x="1406543" y="26828"/>
                    <a:pt x="1487662" y="107946"/>
                  </a:cubicBezTo>
                  <a:cubicBezTo>
                    <a:pt x="1548501" y="168785"/>
                    <a:pt x="1504527" y="317159"/>
                    <a:pt x="1389760" y="476521"/>
                  </a:cubicBezTo>
                  <a:lnTo>
                    <a:pt x="1356266" y="519097"/>
                  </a:lnTo>
                  <a:lnTo>
                    <a:pt x="1411152" y="516438"/>
                  </a:lnTo>
                  <a:cubicBezTo>
                    <a:pt x="1709424" y="516438"/>
                    <a:pt x="1951221" y="609437"/>
                    <a:pt x="1951220" y="724156"/>
                  </a:cubicBezTo>
                  <a:cubicBezTo>
                    <a:pt x="1951221" y="810195"/>
                    <a:pt x="1815210" y="884017"/>
                    <a:pt x="1621371" y="915550"/>
                  </a:cubicBezTo>
                  <a:lnTo>
                    <a:pt x="1568270" y="921890"/>
                  </a:lnTo>
                  <a:lnTo>
                    <a:pt x="1608270" y="958904"/>
                  </a:lnTo>
                  <a:cubicBezTo>
                    <a:pt x="1819176" y="1169811"/>
                    <a:pt x="1924392" y="1406544"/>
                    <a:pt x="1843274" y="1487662"/>
                  </a:cubicBezTo>
                  <a:cubicBezTo>
                    <a:pt x="1782436" y="1548500"/>
                    <a:pt x="1634064" y="1504525"/>
                    <a:pt x="1474704" y="1389760"/>
                  </a:cubicBezTo>
                  <a:lnTo>
                    <a:pt x="1432682" y="1356702"/>
                  </a:lnTo>
                  <a:lnTo>
                    <a:pt x="1434793" y="1411156"/>
                  </a:lnTo>
                  <a:cubicBezTo>
                    <a:pt x="1434793" y="1709430"/>
                    <a:pt x="1341793" y="1951229"/>
                    <a:pt x="1227072" y="1951229"/>
                  </a:cubicBezTo>
                  <a:cubicBezTo>
                    <a:pt x="1141031" y="1951229"/>
                    <a:pt x="1067208" y="1815217"/>
                    <a:pt x="1035675" y="1621376"/>
                  </a:cubicBezTo>
                  <a:lnTo>
                    <a:pt x="1029336" y="1568281"/>
                  </a:lnTo>
                  <a:lnTo>
                    <a:pt x="992326" y="1608277"/>
                  </a:lnTo>
                  <a:cubicBezTo>
                    <a:pt x="781416" y="1819186"/>
                    <a:pt x="544681" y="1924401"/>
                    <a:pt x="463562" y="1843283"/>
                  </a:cubicBezTo>
                  <a:cubicBezTo>
                    <a:pt x="402723" y="1782444"/>
                    <a:pt x="446697" y="1634070"/>
                    <a:pt x="561464" y="1474708"/>
                  </a:cubicBezTo>
                  <a:lnTo>
                    <a:pt x="594525" y="1432682"/>
                  </a:lnTo>
                  <a:lnTo>
                    <a:pt x="540069" y="1434793"/>
                  </a:lnTo>
                  <a:cubicBezTo>
                    <a:pt x="241797" y="1434793"/>
                    <a:pt x="0" y="1341794"/>
                    <a:pt x="0" y="1227076"/>
                  </a:cubicBezTo>
                  <a:cubicBezTo>
                    <a:pt x="0" y="1141036"/>
                    <a:pt x="136011" y="1067214"/>
                    <a:pt x="329850" y="1035681"/>
                  </a:cubicBezTo>
                  <a:lnTo>
                    <a:pt x="382951" y="1029341"/>
                  </a:lnTo>
                  <a:lnTo>
                    <a:pt x="342950" y="992327"/>
                  </a:lnTo>
                  <a:cubicBezTo>
                    <a:pt x="132044" y="781420"/>
                    <a:pt x="26828" y="544687"/>
                    <a:pt x="107946" y="463570"/>
                  </a:cubicBezTo>
                  <a:cubicBezTo>
                    <a:pt x="168785" y="402731"/>
                    <a:pt x="317156" y="446705"/>
                    <a:pt x="476517" y="561471"/>
                  </a:cubicBezTo>
                  <a:lnTo>
                    <a:pt x="518543" y="594532"/>
                  </a:lnTo>
                  <a:lnTo>
                    <a:pt x="516431" y="540073"/>
                  </a:lnTo>
                  <a:cubicBezTo>
                    <a:pt x="516431" y="279083"/>
                    <a:pt x="587634" y="61332"/>
                    <a:pt x="682289" y="10972"/>
                  </a:cubicBezTo>
                  <a:cubicBezTo>
                    <a:pt x="695812" y="3778"/>
                    <a:pt x="709812" y="0"/>
                    <a:pt x="724152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57" name="フリーフォーム: 図形 356">
              <a:extLst>
                <a:ext uri="{FF2B5EF4-FFF2-40B4-BE49-F238E27FC236}">
                  <a16:creationId xmlns:a16="http://schemas.microsoft.com/office/drawing/2014/main" id="{0FEBC491-6E24-E634-B960-5D7874EEEB30}"/>
                </a:ext>
              </a:extLst>
            </p:cNvPr>
            <p:cNvSpPr/>
            <p:nvPr/>
          </p:nvSpPr>
          <p:spPr bwMode="auto">
            <a:xfrm>
              <a:off x="114300" y="5448300"/>
              <a:ext cx="254000" cy="254001"/>
            </a:xfrm>
            <a:custGeom>
              <a:avLst/>
              <a:gdLst>
                <a:gd name="connsiteX0" fmla="*/ 724152 w 1951220"/>
                <a:gd name="connsiteY0" fmla="*/ 0 h 1951229"/>
                <a:gd name="connsiteX1" fmla="*/ 915550 w 1951220"/>
                <a:gd name="connsiteY1" fmla="*/ 329852 h 1951229"/>
                <a:gd name="connsiteX2" fmla="*/ 921889 w 1951220"/>
                <a:gd name="connsiteY2" fmla="*/ 382948 h 1951229"/>
                <a:gd name="connsiteX3" fmla="*/ 958899 w 1951220"/>
                <a:gd name="connsiteY3" fmla="*/ 342952 h 1951229"/>
                <a:gd name="connsiteX4" fmla="*/ 1487662 w 1951220"/>
                <a:gd name="connsiteY4" fmla="*/ 107946 h 1951229"/>
                <a:gd name="connsiteX5" fmla="*/ 1389760 w 1951220"/>
                <a:gd name="connsiteY5" fmla="*/ 476521 h 1951229"/>
                <a:gd name="connsiteX6" fmla="*/ 1356266 w 1951220"/>
                <a:gd name="connsiteY6" fmla="*/ 519097 h 1951229"/>
                <a:gd name="connsiteX7" fmla="*/ 1411152 w 1951220"/>
                <a:gd name="connsiteY7" fmla="*/ 516438 h 1951229"/>
                <a:gd name="connsiteX8" fmla="*/ 1951220 w 1951220"/>
                <a:gd name="connsiteY8" fmla="*/ 724156 h 1951229"/>
                <a:gd name="connsiteX9" fmla="*/ 1621371 w 1951220"/>
                <a:gd name="connsiteY9" fmla="*/ 915550 h 1951229"/>
                <a:gd name="connsiteX10" fmla="*/ 1568270 w 1951220"/>
                <a:gd name="connsiteY10" fmla="*/ 921890 h 1951229"/>
                <a:gd name="connsiteX11" fmla="*/ 1608270 w 1951220"/>
                <a:gd name="connsiteY11" fmla="*/ 958904 h 1951229"/>
                <a:gd name="connsiteX12" fmla="*/ 1843274 w 1951220"/>
                <a:gd name="connsiteY12" fmla="*/ 1487662 h 1951229"/>
                <a:gd name="connsiteX13" fmla="*/ 1474704 w 1951220"/>
                <a:gd name="connsiteY13" fmla="*/ 1389760 h 1951229"/>
                <a:gd name="connsiteX14" fmla="*/ 1432682 w 1951220"/>
                <a:gd name="connsiteY14" fmla="*/ 1356702 h 1951229"/>
                <a:gd name="connsiteX15" fmla="*/ 1434793 w 1951220"/>
                <a:gd name="connsiteY15" fmla="*/ 1411156 h 1951229"/>
                <a:gd name="connsiteX16" fmla="*/ 1227072 w 1951220"/>
                <a:gd name="connsiteY16" fmla="*/ 1951229 h 1951229"/>
                <a:gd name="connsiteX17" fmla="*/ 1035675 w 1951220"/>
                <a:gd name="connsiteY17" fmla="*/ 1621376 h 1951229"/>
                <a:gd name="connsiteX18" fmla="*/ 1029336 w 1951220"/>
                <a:gd name="connsiteY18" fmla="*/ 1568281 h 1951229"/>
                <a:gd name="connsiteX19" fmla="*/ 992326 w 1951220"/>
                <a:gd name="connsiteY19" fmla="*/ 1608277 h 1951229"/>
                <a:gd name="connsiteX20" fmla="*/ 463562 w 1951220"/>
                <a:gd name="connsiteY20" fmla="*/ 1843283 h 1951229"/>
                <a:gd name="connsiteX21" fmla="*/ 561464 w 1951220"/>
                <a:gd name="connsiteY21" fmla="*/ 1474708 h 1951229"/>
                <a:gd name="connsiteX22" fmla="*/ 594525 w 1951220"/>
                <a:gd name="connsiteY22" fmla="*/ 1432682 h 1951229"/>
                <a:gd name="connsiteX23" fmla="*/ 540069 w 1951220"/>
                <a:gd name="connsiteY23" fmla="*/ 1434793 h 1951229"/>
                <a:gd name="connsiteX24" fmla="*/ 0 w 1951220"/>
                <a:gd name="connsiteY24" fmla="*/ 1227076 h 1951229"/>
                <a:gd name="connsiteX25" fmla="*/ 329850 w 1951220"/>
                <a:gd name="connsiteY25" fmla="*/ 1035681 h 1951229"/>
                <a:gd name="connsiteX26" fmla="*/ 382951 w 1951220"/>
                <a:gd name="connsiteY26" fmla="*/ 1029341 h 1951229"/>
                <a:gd name="connsiteX27" fmla="*/ 342950 w 1951220"/>
                <a:gd name="connsiteY27" fmla="*/ 992327 h 1951229"/>
                <a:gd name="connsiteX28" fmla="*/ 107946 w 1951220"/>
                <a:gd name="connsiteY28" fmla="*/ 463570 h 1951229"/>
                <a:gd name="connsiteX29" fmla="*/ 476517 w 1951220"/>
                <a:gd name="connsiteY29" fmla="*/ 561471 h 1951229"/>
                <a:gd name="connsiteX30" fmla="*/ 518543 w 1951220"/>
                <a:gd name="connsiteY30" fmla="*/ 594532 h 1951229"/>
                <a:gd name="connsiteX31" fmla="*/ 516431 w 1951220"/>
                <a:gd name="connsiteY31" fmla="*/ 540073 h 1951229"/>
                <a:gd name="connsiteX32" fmla="*/ 682289 w 1951220"/>
                <a:gd name="connsiteY32" fmla="*/ 10972 h 1951229"/>
                <a:gd name="connsiteX33" fmla="*/ 724152 w 1951220"/>
                <a:gd name="connsiteY33" fmla="*/ 0 h 1951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951220" h="1951229">
                  <a:moveTo>
                    <a:pt x="724152" y="0"/>
                  </a:moveTo>
                  <a:cubicBezTo>
                    <a:pt x="810193" y="0"/>
                    <a:pt x="884016" y="136012"/>
                    <a:pt x="915550" y="329852"/>
                  </a:cubicBezTo>
                  <a:lnTo>
                    <a:pt x="921889" y="382948"/>
                  </a:lnTo>
                  <a:lnTo>
                    <a:pt x="958899" y="342952"/>
                  </a:lnTo>
                  <a:cubicBezTo>
                    <a:pt x="1169808" y="132043"/>
                    <a:pt x="1406543" y="26828"/>
                    <a:pt x="1487662" y="107946"/>
                  </a:cubicBezTo>
                  <a:cubicBezTo>
                    <a:pt x="1548501" y="168785"/>
                    <a:pt x="1504527" y="317159"/>
                    <a:pt x="1389760" y="476521"/>
                  </a:cubicBezTo>
                  <a:lnTo>
                    <a:pt x="1356266" y="519097"/>
                  </a:lnTo>
                  <a:lnTo>
                    <a:pt x="1411152" y="516438"/>
                  </a:lnTo>
                  <a:cubicBezTo>
                    <a:pt x="1709424" y="516438"/>
                    <a:pt x="1951221" y="609437"/>
                    <a:pt x="1951220" y="724156"/>
                  </a:cubicBezTo>
                  <a:cubicBezTo>
                    <a:pt x="1951221" y="810195"/>
                    <a:pt x="1815210" y="884017"/>
                    <a:pt x="1621371" y="915550"/>
                  </a:cubicBezTo>
                  <a:lnTo>
                    <a:pt x="1568270" y="921890"/>
                  </a:lnTo>
                  <a:lnTo>
                    <a:pt x="1608270" y="958904"/>
                  </a:lnTo>
                  <a:cubicBezTo>
                    <a:pt x="1819176" y="1169811"/>
                    <a:pt x="1924392" y="1406544"/>
                    <a:pt x="1843274" y="1487662"/>
                  </a:cubicBezTo>
                  <a:cubicBezTo>
                    <a:pt x="1782436" y="1548500"/>
                    <a:pt x="1634064" y="1504525"/>
                    <a:pt x="1474704" y="1389760"/>
                  </a:cubicBezTo>
                  <a:lnTo>
                    <a:pt x="1432682" y="1356702"/>
                  </a:lnTo>
                  <a:lnTo>
                    <a:pt x="1434793" y="1411156"/>
                  </a:lnTo>
                  <a:cubicBezTo>
                    <a:pt x="1434793" y="1709430"/>
                    <a:pt x="1341793" y="1951229"/>
                    <a:pt x="1227072" y="1951229"/>
                  </a:cubicBezTo>
                  <a:cubicBezTo>
                    <a:pt x="1141031" y="1951229"/>
                    <a:pt x="1067208" y="1815217"/>
                    <a:pt x="1035675" y="1621376"/>
                  </a:cubicBezTo>
                  <a:lnTo>
                    <a:pt x="1029336" y="1568281"/>
                  </a:lnTo>
                  <a:lnTo>
                    <a:pt x="992326" y="1608277"/>
                  </a:lnTo>
                  <a:cubicBezTo>
                    <a:pt x="781416" y="1819186"/>
                    <a:pt x="544681" y="1924401"/>
                    <a:pt x="463562" y="1843283"/>
                  </a:cubicBezTo>
                  <a:cubicBezTo>
                    <a:pt x="402723" y="1782444"/>
                    <a:pt x="446697" y="1634070"/>
                    <a:pt x="561464" y="1474708"/>
                  </a:cubicBezTo>
                  <a:lnTo>
                    <a:pt x="594525" y="1432682"/>
                  </a:lnTo>
                  <a:lnTo>
                    <a:pt x="540069" y="1434793"/>
                  </a:lnTo>
                  <a:cubicBezTo>
                    <a:pt x="241797" y="1434793"/>
                    <a:pt x="0" y="1341794"/>
                    <a:pt x="0" y="1227076"/>
                  </a:cubicBezTo>
                  <a:cubicBezTo>
                    <a:pt x="0" y="1141036"/>
                    <a:pt x="136011" y="1067214"/>
                    <a:pt x="329850" y="1035681"/>
                  </a:cubicBezTo>
                  <a:lnTo>
                    <a:pt x="382951" y="1029341"/>
                  </a:lnTo>
                  <a:lnTo>
                    <a:pt x="342950" y="992327"/>
                  </a:lnTo>
                  <a:cubicBezTo>
                    <a:pt x="132044" y="781420"/>
                    <a:pt x="26828" y="544687"/>
                    <a:pt x="107946" y="463570"/>
                  </a:cubicBezTo>
                  <a:cubicBezTo>
                    <a:pt x="168785" y="402731"/>
                    <a:pt x="317156" y="446705"/>
                    <a:pt x="476517" y="561471"/>
                  </a:cubicBezTo>
                  <a:lnTo>
                    <a:pt x="518543" y="594532"/>
                  </a:lnTo>
                  <a:lnTo>
                    <a:pt x="516431" y="540073"/>
                  </a:lnTo>
                  <a:cubicBezTo>
                    <a:pt x="516431" y="279083"/>
                    <a:pt x="587634" y="61332"/>
                    <a:pt x="682289" y="10972"/>
                  </a:cubicBezTo>
                  <a:cubicBezTo>
                    <a:pt x="695812" y="3778"/>
                    <a:pt x="709812" y="0"/>
                    <a:pt x="724152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58" name="フリーフォーム: 図形 357">
              <a:extLst>
                <a:ext uri="{FF2B5EF4-FFF2-40B4-BE49-F238E27FC236}">
                  <a16:creationId xmlns:a16="http://schemas.microsoft.com/office/drawing/2014/main" id="{235F52B2-B5F3-1B0E-682B-56F0E2451E9B}"/>
                </a:ext>
              </a:extLst>
            </p:cNvPr>
            <p:cNvSpPr/>
            <p:nvPr/>
          </p:nvSpPr>
          <p:spPr bwMode="auto">
            <a:xfrm>
              <a:off x="9499600" y="5448300"/>
              <a:ext cx="254000" cy="254001"/>
            </a:xfrm>
            <a:custGeom>
              <a:avLst/>
              <a:gdLst>
                <a:gd name="connsiteX0" fmla="*/ 724152 w 1951220"/>
                <a:gd name="connsiteY0" fmla="*/ 0 h 1951229"/>
                <a:gd name="connsiteX1" fmla="*/ 915550 w 1951220"/>
                <a:gd name="connsiteY1" fmla="*/ 329852 h 1951229"/>
                <a:gd name="connsiteX2" fmla="*/ 921889 w 1951220"/>
                <a:gd name="connsiteY2" fmla="*/ 382948 h 1951229"/>
                <a:gd name="connsiteX3" fmla="*/ 958899 w 1951220"/>
                <a:gd name="connsiteY3" fmla="*/ 342952 h 1951229"/>
                <a:gd name="connsiteX4" fmla="*/ 1487662 w 1951220"/>
                <a:gd name="connsiteY4" fmla="*/ 107946 h 1951229"/>
                <a:gd name="connsiteX5" fmla="*/ 1389760 w 1951220"/>
                <a:gd name="connsiteY5" fmla="*/ 476521 h 1951229"/>
                <a:gd name="connsiteX6" fmla="*/ 1356266 w 1951220"/>
                <a:gd name="connsiteY6" fmla="*/ 519097 h 1951229"/>
                <a:gd name="connsiteX7" fmla="*/ 1411152 w 1951220"/>
                <a:gd name="connsiteY7" fmla="*/ 516438 h 1951229"/>
                <a:gd name="connsiteX8" fmla="*/ 1951220 w 1951220"/>
                <a:gd name="connsiteY8" fmla="*/ 724156 h 1951229"/>
                <a:gd name="connsiteX9" fmla="*/ 1621371 w 1951220"/>
                <a:gd name="connsiteY9" fmla="*/ 915550 h 1951229"/>
                <a:gd name="connsiteX10" fmla="*/ 1568270 w 1951220"/>
                <a:gd name="connsiteY10" fmla="*/ 921890 h 1951229"/>
                <a:gd name="connsiteX11" fmla="*/ 1608270 w 1951220"/>
                <a:gd name="connsiteY11" fmla="*/ 958904 h 1951229"/>
                <a:gd name="connsiteX12" fmla="*/ 1843274 w 1951220"/>
                <a:gd name="connsiteY12" fmla="*/ 1487662 h 1951229"/>
                <a:gd name="connsiteX13" fmla="*/ 1474704 w 1951220"/>
                <a:gd name="connsiteY13" fmla="*/ 1389760 h 1951229"/>
                <a:gd name="connsiteX14" fmla="*/ 1432682 w 1951220"/>
                <a:gd name="connsiteY14" fmla="*/ 1356702 h 1951229"/>
                <a:gd name="connsiteX15" fmla="*/ 1434793 w 1951220"/>
                <a:gd name="connsiteY15" fmla="*/ 1411156 h 1951229"/>
                <a:gd name="connsiteX16" fmla="*/ 1227072 w 1951220"/>
                <a:gd name="connsiteY16" fmla="*/ 1951229 h 1951229"/>
                <a:gd name="connsiteX17" fmla="*/ 1035675 w 1951220"/>
                <a:gd name="connsiteY17" fmla="*/ 1621376 h 1951229"/>
                <a:gd name="connsiteX18" fmla="*/ 1029336 w 1951220"/>
                <a:gd name="connsiteY18" fmla="*/ 1568281 h 1951229"/>
                <a:gd name="connsiteX19" fmla="*/ 992326 w 1951220"/>
                <a:gd name="connsiteY19" fmla="*/ 1608277 h 1951229"/>
                <a:gd name="connsiteX20" fmla="*/ 463562 w 1951220"/>
                <a:gd name="connsiteY20" fmla="*/ 1843283 h 1951229"/>
                <a:gd name="connsiteX21" fmla="*/ 561464 w 1951220"/>
                <a:gd name="connsiteY21" fmla="*/ 1474708 h 1951229"/>
                <a:gd name="connsiteX22" fmla="*/ 594525 w 1951220"/>
                <a:gd name="connsiteY22" fmla="*/ 1432682 h 1951229"/>
                <a:gd name="connsiteX23" fmla="*/ 540069 w 1951220"/>
                <a:gd name="connsiteY23" fmla="*/ 1434793 h 1951229"/>
                <a:gd name="connsiteX24" fmla="*/ 0 w 1951220"/>
                <a:gd name="connsiteY24" fmla="*/ 1227076 h 1951229"/>
                <a:gd name="connsiteX25" fmla="*/ 329850 w 1951220"/>
                <a:gd name="connsiteY25" fmla="*/ 1035681 h 1951229"/>
                <a:gd name="connsiteX26" fmla="*/ 382951 w 1951220"/>
                <a:gd name="connsiteY26" fmla="*/ 1029341 h 1951229"/>
                <a:gd name="connsiteX27" fmla="*/ 342950 w 1951220"/>
                <a:gd name="connsiteY27" fmla="*/ 992327 h 1951229"/>
                <a:gd name="connsiteX28" fmla="*/ 107946 w 1951220"/>
                <a:gd name="connsiteY28" fmla="*/ 463570 h 1951229"/>
                <a:gd name="connsiteX29" fmla="*/ 476517 w 1951220"/>
                <a:gd name="connsiteY29" fmla="*/ 561471 h 1951229"/>
                <a:gd name="connsiteX30" fmla="*/ 518543 w 1951220"/>
                <a:gd name="connsiteY30" fmla="*/ 594532 h 1951229"/>
                <a:gd name="connsiteX31" fmla="*/ 516431 w 1951220"/>
                <a:gd name="connsiteY31" fmla="*/ 540073 h 1951229"/>
                <a:gd name="connsiteX32" fmla="*/ 682289 w 1951220"/>
                <a:gd name="connsiteY32" fmla="*/ 10972 h 1951229"/>
                <a:gd name="connsiteX33" fmla="*/ 724152 w 1951220"/>
                <a:gd name="connsiteY33" fmla="*/ 0 h 1951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951220" h="1951229">
                  <a:moveTo>
                    <a:pt x="724152" y="0"/>
                  </a:moveTo>
                  <a:cubicBezTo>
                    <a:pt x="810193" y="0"/>
                    <a:pt x="884016" y="136012"/>
                    <a:pt x="915550" y="329852"/>
                  </a:cubicBezTo>
                  <a:lnTo>
                    <a:pt x="921889" y="382948"/>
                  </a:lnTo>
                  <a:lnTo>
                    <a:pt x="958899" y="342952"/>
                  </a:lnTo>
                  <a:cubicBezTo>
                    <a:pt x="1169808" y="132043"/>
                    <a:pt x="1406543" y="26828"/>
                    <a:pt x="1487662" y="107946"/>
                  </a:cubicBezTo>
                  <a:cubicBezTo>
                    <a:pt x="1548501" y="168785"/>
                    <a:pt x="1504527" y="317159"/>
                    <a:pt x="1389760" y="476521"/>
                  </a:cubicBezTo>
                  <a:lnTo>
                    <a:pt x="1356266" y="519097"/>
                  </a:lnTo>
                  <a:lnTo>
                    <a:pt x="1411152" y="516438"/>
                  </a:lnTo>
                  <a:cubicBezTo>
                    <a:pt x="1709424" y="516438"/>
                    <a:pt x="1951221" y="609437"/>
                    <a:pt x="1951220" y="724156"/>
                  </a:cubicBezTo>
                  <a:cubicBezTo>
                    <a:pt x="1951221" y="810195"/>
                    <a:pt x="1815210" y="884017"/>
                    <a:pt x="1621371" y="915550"/>
                  </a:cubicBezTo>
                  <a:lnTo>
                    <a:pt x="1568270" y="921890"/>
                  </a:lnTo>
                  <a:lnTo>
                    <a:pt x="1608270" y="958904"/>
                  </a:lnTo>
                  <a:cubicBezTo>
                    <a:pt x="1819176" y="1169811"/>
                    <a:pt x="1924392" y="1406544"/>
                    <a:pt x="1843274" y="1487662"/>
                  </a:cubicBezTo>
                  <a:cubicBezTo>
                    <a:pt x="1782436" y="1548500"/>
                    <a:pt x="1634064" y="1504525"/>
                    <a:pt x="1474704" y="1389760"/>
                  </a:cubicBezTo>
                  <a:lnTo>
                    <a:pt x="1432682" y="1356702"/>
                  </a:lnTo>
                  <a:lnTo>
                    <a:pt x="1434793" y="1411156"/>
                  </a:lnTo>
                  <a:cubicBezTo>
                    <a:pt x="1434793" y="1709430"/>
                    <a:pt x="1341793" y="1951229"/>
                    <a:pt x="1227072" y="1951229"/>
                  </a:cubicBezTo>
                  <a:cubicBezTo>
                    <a:pt x="1141031" y="1951229"/>
                    <a:pt x="1067208" y="1815217"/>
                    <a:pt x="1035675" y="1621376"/>
                  </a:cubicBezTo>
                  <a:lnTo>
                    <a:pt x="1029336" y="1568281"/>
                  </a:lnTo>
                  <a:lnTo>
                    <a:pt x="992326" y="1608277"/>
                  </a:lnTo>
                  <a:cubicBezTo>
                    <a:pt x="781416" y="1819186"/>
                    <a:pt x="544681" y="1924401"/>
                    <a:pt x="463562" y="1843283"/>
                  </a:cubicBezTo>
                  <a:cubicBezTo>
                    <a:pt x="402723" y="1782444"/>
                    <a:pt x="446697" y="1634070"/>
                    <a:pt x="561464" y="1474708"/>
                  </a:cubicBezTo>
                  <a:lnTo>
                    <a:pt x="594525" y="1432682"/>
                  </a:lnTo>
                  <a:lnTo>
                    <a:pt x="540069" y="1434793"/>
                  </a:lnTo>
                  <a:cubicBezTo>
                    <a:pt x="241797" y="1434793"/>
                    <a:pt x="0" y="1341794"/>
                    <a:pt x="0" y="1227076"/>
                  </a:cubicBezTo>
                  <a:cubicBezTo>
                    <a:pt x="0" y="1141036"/>
                    <a:pt x="136011" y="1067214"/>
                    <a:pt x="329850" y="1035681"/>
                  </a:cubicBezTo>
                  <a:lnTo>
                    <a:pt x="382951" y="1029341"/>
                  </a:lnTo>
                  <a:lnTo>
                    <a:pt x="342950" y="992327"/>
                  </a:lnTo>
                  <a:cubicBezTo>
                    <a:pt x="132044" y="781420"/>
                    <a:pt x="26828" y="544687"/>
                    <a:pt x="107946" y="463570"/>
                  </a:cubicBezTo>
                  <a:cubicBezTo>
                    <a:pt x="168785" y="402731"/>
                    <a:pt x="317156" y="446705"/>
                    <a:pt x="476517" y="561471"/>
                  </a:cubicBezTo>
                  <a:lnTo>
                    <a:pt x="518543" y="594532"/>
                  </a:lnTo>
                  <a:lnTo>
                    <a:pt x="516431" y="540073"/>
                  </a:lnTo>
                  <a:cubicBezTo>
                    <a:pt x="516431" y="279083"/>
                    <a:pt x="587634" y="61332"/>
                    <a:pt x="682289" y="10972"/>
                  </a:cubicBezTo>
                  <a:cubicBezTo>
                    <a:pt x="695812" y="3778"/>
                    <a:pt x="709812" y="0"/>
                    <a:pt x="724152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59" name="フリーフォーム: 図形 358">
              <a:extLst>
                <a:ext uri="{FF2B5EF4-FFF2-40B4-BE49-F238E27FC236}">
                  <a16:creationId xmlns:a16="http://schemas.microsoft.com/office/drawing/2014/main" id="{873CF48F-D132-EFA2-970E-D256F5DFA664}"/>
                </a:ext>
              </a:extLst>
            </p:cNvPr>
            <p:cNvSpPr/>
            <p:nvPr/>
          </p:nvSpPr>
          <p:spPr bwMode="auto">
            <a:xfrm>
              <a:off x="114300" y="5778500"/>
              <a:ext cx="254000" cy="254001"/>
            </a:xfrm>
            <a:custGeom>
              <a:avLst/>
              <a:gdLst>
                <a:gd name="connsiteX0" fmla="*/ 724152 w 1951220"/>
                <a:gd name="connsiteY0" fmla="*/ 0 h 1951229"/>
                <a:gd name="connsiteX1" fmla="*/ 915550 w 1951220"/>
                <a:gd name="connsiteY1" fmla="*/ 329852 h 1951229"/>
                <a:gd name="connsiteX2" fmla="*/ 921889 w 1951220"/>
                <a:gd name="connsiteY2" fmla="*/ 382948 h 1951229"/>
                <a:gd name="connsiteX3" fmla="*/ 958899 w 1951220"/>
                <a:gd name="connsiteY3" fmla="*/ 342952 h 1951229"/>
                <a:gd name="connsiteX4" fmla="*/ 1487662 w 1951220"/>
                <a:gd name="connsiteY4" fmla="*/ 107946 h 1951229"/>
                <a:gd name="connsiteX5" fmla="*/ 1389760 w 1951220"/>
                <a:gd name="connsiteY5" fmla="*/ 476521 h 1951229"/>
                <a:gd name="connsiteX6" fmla="*/ 1356266 w 1951220"/>
                <a:gd name="connsiteY6" fmla="*/ 519097 h 1951229"/>
                <a:gd name="connsiteX7" fmla="*/ 1411152 w 1951220"/>
                <a:gd name="connsiteY7" fmla="*/ 516438 h 1951229"/>
                <a:gd name="connsiteX8" fmla="*/ 1951220 w 1951220"/>
                <a:gd name="connsiteY8" fmla="*/ 724156 h 1951229"/>
                <a:gd name="connsiteX9" fmla="*/ 1621371 w 1951220"/>
                <a:gd name="connsiteY9" fmla="*/ 915550 h 1951229"/>
                <a:gd name="connsiteX10" fmla="*/ 1568270 w 1951220"/>
                <a:gd name="connsiteY10" fmla="*/ 921890 h 1951229"/>
                <a:gd name="connsiteX11" fmla="*/ 1608270 w 1951220"/>
                <a:gd name="connsiteY11" fmla="*/ 958904 h 1951229"/>
                <a:gd name="connsiteX12" fmla="*/ 1843274 w 1951220"/>
                <a:gd name="connsiteY12" fmla="*/ 1487662 h 1951229"/>
                <a:gd name="connsiteX13" fmla="*/ 1474704 w 1951220"/>
                <a:gd name="connsiteY13" fmla="*/ 1389760 h 1951229"/>
                <a:gd name="connsiteX14" fmla="*/ 1432682 w 1951220"/>
                <a:gd name="connsiteY14" fmla="*/ 1356702 h 1951229"/>
                <a:gd name="connsiteX15" fmla="*/ 1434793 w 1951220"/>
                <a:gd name="connsiteY15" fmla="*/ 1411156 h 1951229"/>
                <a:gd name="connsiteX16" fmla="*/ 1227072 w 1951220"/>
                <a:gd name="connsiteY16" fmla="*/ 1951229 h 1951229"/>
                <a:gd name="connsiteX17" fmla="*/ 1035675 w 1951220"/>
                <a:gd name="connsiteY17" fmla="*/ 1621376 h 1951229"/>
                <a:gd name="connsiteX18" fmla="*/ 1029336 w 1951220"/>
                <a:gd name="connsiteY18" fmla="*/ 1568281 h 1951229"/>
                <a:gd name="connsiteX19" fmla="*/ 992326 w 1951220"/>
                <a:gd name="connsiteY19" fmla="*/ 1608277 h 1951229"/>
                <a:gd name="connsiteX20" fmla="*/ 463562 w 1951220"/>
                <a:gd name="connsiteY20" fmla="*/ 1843283 h 1951229"/>
                <a:gd name="connsiteX21" fmla="*/ 561464 w 1951220"/>
                <a:gd name="connsiteY21" fmla="*/ 1474708 h 1951229"/>
                <a:gd name="connsiteX22" fmla="*/ 594525 w 1951220"/>
                <a:gd name="connsiteY22" fmla="*/ 1432682 h 1951229"/>
                <a:gd name="connsiteX23" fmla="*/ 540069 w 1951220"/>
                <a:gd name="connsiteY23" fmla="*/ 1434793 h 1951229"/>
                <a:gd name="connsiteX24" fmla="*/ 0 w 1951220"/>
                <a:gd name="connsiteY24" fmla="*/ 1227076 h 1951229"/>
                <a:gd name="connsiteX25" fmla="*/ 329850 w 1951220"/>
                <a:gd name="connsiteY25" fmla="*/ 1035681 h 1951229"/>
                <a:gd name="connsiteX26" fmla="*/ 382951 w 1951220"/>
                <a:gd name="connsiteY26" fmla="*/ 1029341 h 1951229"/>
                <a:gd name="connsiteX27" fmla="*/ 342950 w 1951220"/>
                <a:gd name="connsiteY27" fmla="*/ 992327 h 1951229"/>
                <a:gd name="connsiteX28" fmla="*/ 107946 w 1951220"/>
                <a:gd name="connsiteY28" fmla="*/ 463570 h 1951229"/>
                <a:gd name="connsiteX29" fmla="*/ 476517 w 1951220"/>
                <a:gd name="connsiteY29" fmla="*/ 561471 h 1951229"/>
                <a:gd name="connsiteX30" fmla="*/ 518543 w 1951220"/>
                <a:gd name="connsiteY30" fmla="*/ 594532 h 1951229"/>
                <a:gd name="connsiteX31" fmla="*/ 516431 w 1951220"/>
                <a:gd name="connsiteY31" fmla="*/ 540073 h 1951229"/>
                <a:gd name="connsiteX32" fmla="*/ 682289 w 1951220"/>
                <a:gd name="connsiteY32" fmla="*/ 10972 h 1951229"/>
                <a:gd name="connsiteX33" fmla="*/ 724152 w 1951220"/>
                <a:gd name="connsiteY33" fmla="*/ 0 h 1951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951220" h="1951229">
                  <a:moveTo>
                    <a:pt x="724152" y="0"/>
                  </a:moveTo>
                  <a:cubicBezTo>
                    <a:pt x="810193" y="0"/>
                    <a:pt x="884016" y="136012"/>
                    <a:pt x="915550" y="329852"/>
                  </a:cubicBezTo>
                  <a:lnTo>
                    <a:pt x="921889" y="382948"/>
                  </a:lnTo>
                  <a:lnTo>
                    <a:pt x="958899" y="342952"/>
                  </a:lnTo>
                  <a:cubicBezTo>
                    <a:pt x="1169808" y="132043"/>
                    <a:pt x="1406543" y="26828"/>
                    <a:pt x="1487662" y="107946"/>
                  </a:cubicBezTo>
                  <a:cubicBezTo>
                    <a:pt x="1548501" y="168785"/>
                    <a:pt x="1504527" y="317159"/>
                    <a:pt x="1389760" y="476521"/>
                  </a:cubicBezTo>
                  <a:lnTo>
                    <a:pt x="1356266" y="519097"/>
                  </a:lnTo>
                  <a:lnTo>
                    <a:pt x="1411152" y="516438"/>
                  </a:lnTo>
                  <a:cubicBezTo>
                    <a:pt x="1709424" y="516438"/>
                    <a:pt x="1951221" y="609437"/>
                    <a:pt x="1951220" y="724156"/>
                  </a:cubicBezTo>
                  <a:cubicBezTo>
                    <a:pt x="1951221" y="810195"/>
                    <a:pt x="1815210" y="884017"/>
                    <a:pt x="1621371" y="915550"/>
                  </a:cubicBezTo>
                  <a:lnTo>
                    <a:pt x="1568270" y="921890"/>
                  </a:lnTo>
                  <a:lnTo>
                    <a:pt x="1608270" y="958904"/>
                  </a:lnTo>
                  <a:cubicBezTo>
                    <a:pt x="1819176" y="1169811"/>
                    <a:pt x="1924392" y="1406544"/>
                    <a:pt x="1843274" y="1487662"/>
                  </a:cubicBezTo>
                  <a:cubicBezTo>
                    <a:pt x="1782436" y="1548500"/>
                    <a:pt x="1634064" y="1504525"/>
                    <a:pt x="1474704" y="1389760"/>
                  </a:cubicBezTo>
                  <a:lnTo>
                    <a:pt x="1432682" y="1356702"/>
                  </a:lnTo>
                  <a:lnTo>
                    <a:pt x="1434793" y="1411156"/>
                  </a:lnTo>
                  <a:cubicBezTo>
                    <a:pt x="1434793" y="1709430"/>
                    <a:pt x="1341793" y="1951229"/>
                    <a:pt x="1227072" y="1951229"/>
                  </a:cubicBezTo>
                  <a:cubicBezTo>
                    <a:pt x="1141031" y="1951229"/>
                    <a:pt x="1067208" y="1815217"/>
                    <a:pt x="1035675" y="1621376"/>
                  </a:cubicBezTo>
                  <a:lnTo>
                    <a:pt x="1029336" y="1568281"/>
                  </a:lnTo>
                  <a:lnTo>
                    <a:pt x="992326" y="1608277"/>
                  </a:lnTo>
                  <a:cubicBezTo>
                    <a:pt x="781416" y="1819186"/>
                    <a:pt x="544681" y="1924401"/>
                    <a:pt x="463562" y="1843283"/>
                  </a:cubicBezTo>
                  <a:cubicBezTo>
                    <a:pt x="402723" y="1782444"/>
                    <a:pt x="446697" y="1634070"/>
                    <a:pt x="561464" y="1474708"/>
                  </a:cubicBezTo>
                  <a:lnTo>
                    <a:pt x="594525" y="1432682"/>
                  </a:lnTo>
                  <a:lnTo>
                    <a:pt x="540069" y="1434793"/>
                  </a:lnTo>
                  <a:cubicBezTo>
                    <a:pt x="241797" y="1434793"/>
                    <a:pt x="0" y="1341794"/>
                    <a:pt x="0" y="1227076"/>
                  </a:cubicBezTo>
                  <a:cubicBezTo>
                    <a:pt x="0" y="1141036"/>
                    <a:pt x="136011" y="1067214"/>
                    <a:pt x="329850" y="1035681"/>
                  </a:cubicBezTo>
                  <a:lnTo>
                    <a:pt x="382951" y="1029341"/>
                  </a:lnTo>
                  <a:lnTo>
                    <a:pt x="342950" y="992327"/>
                  </a:lnTo>
                  <a:cubicBezTo>
                    <a:pt x="132044" y="781420"/>
                    <a:pt x="26828" y="544687"/>
                    <a:pt x="107946" y="463570"/>
                  </a:cubicBezTo>
                  <a:cubicBezTo>
                    <a:pt x="168785" y="402731"/>
                    <a:pt x="317156" y="446705"/>
                    <a:pt x="476517" y="561471"/>
                  </a:cubicBezTo>
                  <a:lnTo>
                    <a:pt x="518543" y="594532"/>
                  </a:lnTo>
                  <a:lnTo>
                    <a:pt x="516431" y="540073"/>
                  </a:lnTo>
                  <a:cubicBezTo>
                    <a:pt x="516431" y="279083"/>
                    <a:pt x="587634" y="61332"/>
                    <a:pt x="682289" y="10972"/>
                  </a:cubicBezTo>
                  <a:cubicBezTo>
                    <a:pt x="695812" y="3778"/>
                    <a:pt x="709812" y="0"/>
                    <a:pt x="724152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60" name="フリーフォーム: 図形 359">
              <a:extLst>
                <a:ext uri="{FF2B5EF4-FFF2-40B4-BE49-F238E27FC236}">
                  <a16:creationId xmlns:a16="http://schemas.microsoft.com/office/drawing/2014/main" id="{B7501C09-9EF2-C203-6A4B-1D76B6579815}"/>
                </a:ext>
              </a:extLst>
            </p:cNvPr>
            <p:cNvSpPr/>
            <p:nvPr/>
          </p:nvSpPr>
          <p:spPr bwMode="auto">
            <a:xfrm>
              <a:off x="9499600" y="5778500"/>
              <a:ext cx="254000" cy="254001"/>
            </a:xfrm>
            <a:custGeom>
              <a:avLst/>
              <a:gdLst>
                <a:gd name="connsiteX0" fmla="*/ 724152 w 1951220"/>
                <a:gd name="connsiteY0" fmla="*/ 0 h 1951229"/>
                <a:gd name="connsiteX1" fmla="*/ 915550 w 1951220"/>
                <a:gd name="connsiteY1" fmla="*/ 329852 h 1951229"/>
                <a:gd name="connsiteX2" fmla="*/ 921889 w 1951220"/>
                <a:gd name="connsiteY2" fmla="*/ 382948 h 1951229"/>
                <a:gd name="connsiteX3" fmla="*/ 958899 w 1951220"/>
                <a:gd name="connsiteY3" fmla="*/ 342952 h 1951229"/>
                <a:gd name="connsiteX4" fmla="*/ 1487662 w 1951220"/>
                <a:gd name="connsiteY4" fmla="*/ 107946 h 1951229"/>
                <a:gd name="connsiteX5" fmla="*/ 1389760 w 1951220"/>
                <a:gd name="connsiteY5" fmla="*/ 476521 h 1951229"/>
                <a:gd name="connsiteX6" fmla="*/ 1356266 w 1951220"/>
                <a:gd name="connsiteY6" fmla="*/ 519097 h 1951229"/>
                <a:gd name="connsiteX7" fmla="*/ 1411152 w 1951220"/>
                <a:gd name="connsiteY7" fmla="*/ 516438 h 1951229"/>
                <a:gd name="connsiteX8" fmla="*/ 1951220 w 1951220"/>
                <a:gd name="connsiteY8" fmla="*/ 724156 h 1951229"/>
                <a:gd name="connsiteX9" fmla="*/ 1621371 w 1951220"/>
                <a:gd name="connsiteY9" fmla="*/ 915550 h 1951229"/>
                <a:gd name="connsiteX10" fmla="*/ 1568270 w 1951220"/>
                <a:gd name="connsiteY10" fmla="*/ 921890 h 1951229"/>
                <a:gd name="connsiteX11" fmla="*/ 1608270 w 1951220"/>
                <a:gd name="connsiteY11" fmla="*/ 958904 h 1951229"/>
                <a:gd name="connsiteX12" fmla="*/ 1843274 w 1951220"/>
                <a:gd name="connsiteY12" fmla="*/ 1487662 h 1951229"/>
                <a:gd name="connsiteX13" fmla="*/ 1474704 w 1951220"/>
                <a:gd name="connsiteY13" fmla="*/ 1389760 h 1951229"/>
                <a:gd name="connsiteX14" fmla="*/ 1432682 w 1951220"/>
                <a:gd name="connsiteY14" fmla="*/ 1356702 h 1951229"/>
                <a:gd name="connsiteX15" fmla="*/ 1434793 w 1951220"/>
                <a:gd name="connsiteY15" fmla="*/ 1411156 h 1951229"/>
                <a:gd name="connsiteX16" fmla="*/ 1227072 w 1951220"/>
                <a:gd name="connsiteY16" fmla="*/ 1951229 h 1951229"/>
                <a:gd name="connsiteX17" fmla="*/ 1035675 w 1951220"/>
                <a:gd name="connsiteY17" fmla="*/ 1621376 h 1951229"/>
                <a:gd name="connsiteX18" fmla="*/ 1029336 w 1951220"/>
                <a:gd name="connsiteY18" fmla="*/ 1568281 h 1951229"/>
                <a:gd name="connsiteX19" fmla="*/ 992326 w 1951220"/>
                <a:gd name="connsiteY19" fmla="*/ 1608277 h 1951229"/>
                <a:gd name="connsiteX20" fmla="*/ 463562 w 1951220"/>
                <a:gd name="connsiteY20" fmla="*/ 1843283 h 1951229"/>
                <a:gd name="connsiteX21" fmla="*/ 561464 w 1951220"/>
                <a:gd name="connsiteY21" fmla="*/ 1474708 h 1951229"/>
                <a:gd name="connsiteX22" fmla="*/ 594525 w 1951220"/>
                <a:gd name="connsiteY22" fmla="*/ 1432682 h 1951229"/>
                <a:gd name="connsiteX23" fmla="*/ 540069 w 1951220"/>
                <a:gd name="connsiteY23" fmla="*/ 1434793 h 1951229"/>
                <a:gd name="connsiteX24" fmla="*/ 0 w 1951220"/>
                <a:gd name="connsiteY24" fmla="*/ 1227076 h 1951229"/>
                <a:gd name="connsiteX25" fmla="*/ 329850 w 1951220"/>
                <a:gd name="connsiteY25" fmla="*/ 1035681 h 1951229"/>
                <a:gd name="connsiteX26" fmla="*/ 382951 w 1951220"/>
                <a:gd name="connsiteY26" fmla="*/ 1029341 h 1951229"/>
                <a:gd name="connsiteX27" fmla="*/ 342950 w 1951220"/>
                <a:gd name="connsiteY27" fmla="*/ 992327 h 1951229"/>
                <a:gd name="connsiteX28" fmla="*/ 107946 w 1951220"/>
                <a:gd name="connsiteY28" fmla="*/ 463570 h 1951229"/>
                <a:gd name="connsiteX29" fmla="*/ 476517 w 1951220"/>
                <a:gd name="connsiteY29" fmla="*/ 561471 h 1951229"/>
                <a:gd name="connsiteX30" fmla="*/ 518543 w 1951220"/>
                <a:gd name="connsiteY30" fmla="*/ 594532 h 1951229"/>
                <a:gd name="connsiteX31" fmla="*/ 516431 w 1951220"/>
                <a:gd name="connsiteY31" fmla="*/ 540073 h 1951229"/>
                <a:gd name="connsiteX32" fmla="*/ 682289 w 1951220"/>
                <a:gd name="connsiteY32" fmla="*/ 10972 h 1951229"/>
                <a:gd name="connsiteX33" fmla="*/ 724152 w 1951220"/>
                <a:gd name="connsiteY33" fmla="*/ 0 h 1951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951220" h="1951229">
                  <a:moveTo>
                    <a:pt x="724152" y="0"/>
                  </a:moveTo>
                  <a:cubicBezTo>
                    <a:pt x="810193" y="0"/>
                    <a:pt x="884016" y="136012"/>
                    <a:pt x="915550" y="329852"/>
                  </a:cubicBezTo>
                  <a:lnTo>
                    <a:pt x="921889" y="382948"/>
                  </a:lnTo>
                  <a:lnTo>
                    <a:pt x="958899" y="342952"/>
                  </a:lnTo>
                  <a:cubicBezTo>
                    <a:pt x="1169808" y="132043"/>
                    <a:pt x="1406543" y="26828"/>
                    <a:pt x="1487662" y="107946"/>
                  </a:cubicBezTo>
                  <a:cubicBezTo>
                    <a:pt x="1548501" y="168785"/>
                    <a:pt x="1504527" y="317159"/>
                    <a:pt x="1389760" y="476521"/>
                  </a:cubicBezTo>
                  <a:lnTo>
                    <a:pt x="1356266" y="519097"/>
                  </a:lnTo>
                  <a:lnTo>
                    <a:pt x="1411152" y="516438"/>
                  </a:lnTo>
                  <a:cubicBezTo>
                    <a:pt x="1709424" y="516438"/>
                    <a:pt x="1951221" y="609437"/>
                    <a:pt x="1951220" y="724156"/>
                  </a:cubicBezTo>
                  <a:cubicBezTo>
                    <a:pt x="1951221" y="810195"/>
                    <a:pt x="1815210" y="884017"/>
                    <a:pt x="1621371" y="915550"/>
                  </a:cubicBezTo>
                  <a:lnTo>
                    <a:pt x="1568270" y="921890"/>
                  </a:lnTo>
                  <a:lnTo>
                    <a:pt x="1608270" y="958904"/>
                  </a:lnTo>
                  <a:cubicBezTo>
                    <a:pt x="1819176" y="1169811"/>
                    <a:pt x="1924392" y="1406544"/>
                    <a:pt x="1843274" y="1487662"/>
                  </a:cubicBezTo>
                  <a:cubicBezTo>
                    <a:pt x="1782436" y="1548500"/>
                    <a:pt x="1634064" y="1504525"/>
                    <a:pt x="1474704" y="1389760"/>
                  </a:cubicBezTo>
                  <a:lnTo>
                    <a:pt x="1432682" y="1356702"/>
                  </a:lnTo>
                  <a:lnTo>
                    <a:pt x="1434793" y="1411156"/>
                  </a:lnTo>
                  <a:cubicBezTo>
                    <a:pt x="1434793" y="1709430"/>
                    <a:pt x="1341793" y="1951229"/>
                    <a:pt x="1227072" y="1951229"/>
                  </a:cubicBezTo>
                  <a:cubicBezTo>
                    <a:pt x="1141031" y="1951229"/>
                    <a:pt x="1067208" y="1815217"/>
                    <a:pt x="1035675" y="1621376"/>
                  </a:cubicBezTo>
                  <a:lnTo>
                    <a:pt x="1029336" y="1568281"/>
                  </a:lnTo>
                  <a:lnTo>
                    <a:pt x="992326" y="1608277"/>
                  </a:lnTo>
                  <a:cubicBezTo>
                    <a:pt x="781416" y="1819186"/>
                    <a:pt x="544681" y="1924401"/>
                    <a:pt x="463562" y="1843283"/>
                  </a:cubicBezTo>
                  <a:cubicBezTo>
                    <a:pt x="402723" y="1782444"/>
                    <a:pt x="446697" y="1634070"/>
                    <a:pt x="561464" y="1474708"/>
                  </a:cubicBezTo>
                  <a:lnTo>
                    <a:pt x="594525" y="1432682"/>
                  </a:lnTo>
                  <a:lnTo>
                    <a:pt x="540069" y="1434793"/>
                  </a:lnTo>
                  <a:cubicBezTo>
                    <a:pt x="241797" y="1434793"/>
                    <a:pt x="0" y="1341794"/>
                    <a:pt x="0" y="1227076"/>
                  </a:cubicBezTo>
                  <a:cubicBezTo>
                    <a:pt x="0" y="1141036"/>
                    <a:pt x="136011" y="1067214"/>
                    <a:pt x="329850" y="1035681"/>
                  </a:cubicBezTo>
                  <a:lnTo>
                    <a:pt x="382951" y="1029341"/>
                  </a:lnTo>
                  <a:lnTo>
                    <a:pt x="342950" y="992327"/>
                  </a:lnTo>
                  <a:cubicBezTo>
                    <a:pt x="132044" y="781420"/>
                    <a:pt x="26828" y="544687"/>
                    <a:pt x="107946" y="463570"/>
                  </a:cubicBezTo>
                  <a:cubicBezTo>
                    <a:pt x="168785" y="402731"/>
                    <a:pt x="317156" y="446705"/>
                    <a:pt x="476517" y="561471"/>
                  </a:cubicBezTo>
                  <a:lnTo>
                    <a:pt x="518543" y="594532"/>
                  </a:lnTo>
                  <a:lnTo>
                    <a:pt x="516431" y="540073"/>
                  </a:lnTo>
                  <a:cubicBezTo>
                    <a:pt x="516431" y="279083"/>
                    <a:pt x="587634" y="61332"/>
                    <a:pt x="682289" y="10972"/>
                  </a:cubicBezTo>
                  <a:cubicBezTo>
                    <a:pt x="695812" y="3778"/>
                    <a:pt x="709812" y="0"/>
                    <a:pt x="724152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61" name="フリーフォーム: 図形 360">
              <a:extLst>
                <a:ext uri="{FF2B5EF4-FFF2-40B4-BE49-F238E27FC236}">
                  <a16:creationId xmlns:a16="http://schemas.microsoft.com/office/drawing/2014/main" id="{004DDCB9-26D2-E1C7-CE77-D1F72BB1BB36}"/>
                </a:ext>
              </a:extLst>
            </p:cNvPr>
            <p:cNvSpPr/>
            <p:nvPr/>
          </p:nvSpPr>
          <p:spPr bwMode="auto">
            <a:xfrm>
              <a:off x="114300" y="6108700"/>
              <a:ext cx="254000" cy="254001"/>
            </a:xfrm>
            <a:custGeom>
              <a:avLst/>
              <a:gdLst>
                <a:gd name="connsiteX0" fmla="*/ 724152 w 1951220"/>
                <a:gd name="connsiteY0" fmla="*/ 0 h 1951229"/>
                <a:gd name="connsiteX1" fmla="*/ 915550 w 1951220"/>
                <a:gd name="connsiteY1" fmla="*/ 329852 h 1951229"/>
                <a:gd name="connsiteX2" fmla="*/ 921889 w 1951220"/>
                <a:gd name="connsiteY2" fmla="*/ 382948 h 1951229"/>
                <a:gd name="connsiteX3" fmla="*/ 958899 w 1951220"/>
                <a:gd name="connsiteY3" fmla="*/ 342952 h 1951229"/>
                <a:gd name="connsiteX4" fmla="*/ 1487662 w 1951220"/>
                <a:gd name="connsiteY4" fmla="*/ 107946 h 1951229"/>
                <a:gd name="connsiteX5" fmla="*/ 1389760 w 1951220"/>
                <a:gd name="connsiteY5" fmla="*/ 476521 h 1951229"/>
                <a:gd name="connsiteX6" fmla="*/ 1356266 w 1951220"/>
                <a:gd name="connsiteY6" fmla="*/ 519097 h 1951229"/>
                <a:gd name="connsiteX7" fmla="*/ 1411152 w 1951220"/>
                <a:gd name="connsiteY7" fmla="*/ 516438 h 1951229"/>
                <a:gd name="connsiteX8" fmla="*/ 1951220 w 1951220"/>
                <a:gd name="connsiteY8" fmla="*/ 724156 h 1951229"/>
                <a:gd name="connsiteX9" fmla="*/ 1621371 w 1951220"/>
                <a:gd name="connsiteY9" fmla="*/ 915550 h 1951229"/>
                <a:gd name="connsiteX10" fmla="*/ 1568270 w 1951220"/>
                <a:gd name="connsiteY10" fmla="*/ 921890 h 1951229"/>
                <a:gd name="connsiteX11" fmla="*/ 1608270 w 1951220"/>
                <a:gd name="connsiteY11" fmla="*/ 958904 h 1951229"/>
                <a:gd name="connsiteX12" fmla="*/ 1843274 w 1951220"/>
                <a:gd name="connsiteY12" fmla="*/ 1487662 h 1951229"/>
                <a:gd name="connsiteX13" fmla="*/ 1474704 w 1951220"/>
                <a:gd name="connsiteY13" fmla="*/ 1389760 h 1951229"/>
                <a:gd name="connsiteX14" fmla="*/ 1432682 w 1951220"/>
                <a:gd name="connsiteY14" fmla="*/ 1356702 h 1951229"/>
                <a:gd name="connsiteX15" fmla="*/ 1434793 w 1951220"/>
                <a:gd name="connsiteY15" fmla="*/ 1411156 h 1951229"/>
                <a:gd name="connsiteX16" fmla="*/ 1227072 w 1951220"/>
                <a:gd name="connsiteY16" fmla="*/ 1951229 h 1951229"/>
                <a:gd name="connsiteX17" fmla="*/ 1035675 w 1951220"/>
                <a:gd name="connsiteY17" fmla="*/ 1621376 h 1951229"/>
                <a:gd name="connsiteX18" fmla="*/ 1029336 w 1951220"/>
                <a:gd name="connsiteY18" fmla="*/ 1568281 h 1951229"/>
                <a:gd name="connsiteX19" fmla="*/ 992326 w 1951220"/>
                <a:gd name="connsiteY19" fmla="*/ 1608277 h 1951229"/>
                <a:gd name="connsiteX20" fmla="*/ 463562 w 1951220"/>
                <a:gd name="connsiteY20" fmla="*/ 1843283 h 1951229"/>
                <a:gd name="connsiteX21" fmla="*/ 561464 w 1951220"/>
                <a:gd name="connsiteY21" fmla="*/ 1474708 h 1951229"/>
                <a:gd name="connsiteX22" fmla="*/ 594525 w 1951220"/>
                <a:gd name="connsiteY22" fmla="*/ 1432682 h 1951229"/>
                <a:gd name="connsiteX23" fmla="*/ 540069 w 1951220"/>
                <a:gd name="connsiteY23" fmla="*/ 1434793 h 1951229"/>
                <a:gd name="connsiteX24" fmla="*/ 0 w 1951220"/>
                <a:gd name="connsiteY24" fmla="*/ 1227076 h 1951229"/>
                <a:gd name="connsiteX25" fmla="*/ 329850 w 1951220"/>
                <a:gd name="connsiteY25" fmla="*/ 1035681 h 1951229"/>
                <a:gd name="connsiteX26" fmla="*/ 382951 w 1951220"/>
                <a:gd name="connsiteY26" fmla="*/ 1029341 h 1951229"/>
                <a:gd name="connsiteX27" fmla="*/ 342950 w 1951220"/>
                <a:gd name="connsiteY27" fmla="*/ 992327 h 1951229"/>
                <a:gd name="connsiteX28" fmla="*/ 107946 w 1951220"/>
                <a:gd name="connsiteY28" fmla="*/ 463570 h 1951229"/>
                <a:gd name="connsiteX29" fmla="*/ 476517 w 1951220"/>
                <a:gd name="connsiteY29" fmla="*/ 561471 h 1951229"/>
                <a:gd name="connsiteX30" fmla="*/ 518543 w 1951220"/>
                <a:gd name="connsiteY30" fmla="*/ 594532 h 1951229"/>
                <a:gd name="connsiteX31" fmla="*/ 516431 w 1951220"/>
                <a:gd name="connsiteY31" fmla="*/ 540073 h 1951229"/>
                <a:gd name="connsiteX32" fmla="*/ 682289 w 1951220"/>
                <a:gd name="connsiteY32" fmla="*/ 10972 h 1951229"/>
                <a:gd name="connsiteX33" fmla="*/ 724152 w 1951220"/>
                <a:gd name="connsiteY33" fmla="*/ 0 h 1951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951220" h="1951229">
                  <a:moveTo>
                    <a:pt x="724152" y="0"/>
                  </a:moveTo>
                  <a:cubicBezTo>
                    <a:pt x="810193" y="0"/>
                    <a:pt x="884016" y="136012"/>
                    <a:pt x="915550" y="329852"/>
                  </a:cubicBezTo>
                  <a:lnTo>
                    <a:pt x="921889" y="382948"/>
                  </a:lnTo>
                  <a:lnTo>
                    <a:pt x="958899" y="342952"/>
                  </a:lnTo>
                  <a:cubicBezTo>
                    <a:pt x="1169808" y="132043"/>
                    <a:pt x="1406543" y="26828"/>
                    <a:pt x="1487662" y="107946"/>
                  </a:cubicBezTo>
                  <a:cubicBezTo>
                    <a:pt x="1548501" y="168785"/>
                    <a:pt x="1504527" y="317159"/>
                    <a:pt x="1389760" y="476521"/>
                  </a:cubicBezTo>
                  <a:lnTo>
                    <a:pt x="1356266" y="519097"/>
                  </a:lnTo>
                  <a:lnTo>
                    <a:pt x="1411152" y="516438"/>
                  </a:lnTo>
                  <a:cubicBezTo>
                    <a:pt x="1709424" y="516438"/>
                    <a:pt x="1951221" y="609437"/>
                    <a:pt x="1951220" y="724156"/>
                  </a:cubicBezTo>
                  <a:cubicBezTo>
                    <a:pt x="1951221" y="810195"/>
                    <a:pt x="1815210" y="884017"/>
                    <a:pt x="1621371" y="915550"/>
                  </a:cubicBezTo>
                  <a:lnTo>
                    <a:pt x="1568270" y="921890"/>
                  </a:lnTo>
                  <a:lnTo>
                    <a:pt x="1608270" y="958904"/>
                  </a:lnTo>
                  <a:cubicBezTo>
                    <a:pt x="1819176" y="1169811"/>
                    <a:pt x="1924392" y="1406544"/>
                    <a:pt x="1843274" y="1487662"/>
                  </a:cubicBezTo>
                  <a:cubicBezTo>
                    <a:pt x="1782436" y="1548500"/>
                    <a:pt x="1634064" y="1504525"/>
                    <a:pt x="1474704" y="1389760"/>
                  </a:cubicBezTo>
                  <a:lnTo>
                    <a:pt x="1432682" y="1356702"/>
                  </a:lnTo>
                  <a:lnTo>
                    <a:pt x="1434793" y="1411156"/>
                  </a:lnTo>
                  <a:cubicBezTo>
                    <a:pt x="1434793" y="1709430"/>
                    <a:pt x="1341793" y="1951229"/>
                    <a:pt x="1227072" y="1951229"/>
                  </a:cubicBezTo>
                  <a:cubicBezTo>
                    <a:pt x="1141031" y="1951229"/>
                    <a:pt x="1067208" y="1815217"/>
                    <a:pt x="1035675" y="1621376"/>
                  </a:cubicBezTo>
                  <a:lnTo>
                    <a:pt x="1029336" y="1568281"/>
                  </a:lnTo>
                  <a:lnTo>
                    <a:pt x="992326" y="1608277"/>
                  </a:lnTo>
                  <a:cubicBezTo>
                    <a:pt x="781416" y="1819186"/>
                    <a:pt x="544681" y="1924401"/>
                    <a:pt x="463562" y="1843283"/>
                  </a:cubicBezTo>
                  <a:cubicBezTo>
                    <a:pt x="402723" y="1782444"/>
                    <a:pt x="446697" y="1634070"/>
                    <a:pt x="561464" y="1474708"/>
                  </a:cubicBezTo>
                  <a:lnTo>
                    <a:pt x="594525" y="1432682"/>
                  </a:lnTo>
                  <a:lnTo>
                    <a:pt x="540069" y="1434793"/>
                  </a:lnTo>
                  <a:cubicBezTo>
                    <a:pt x="241797" y="1434793"/>
                    <a:pt x="0" y="1341794"/>
                    <a:pt x="0" y="1227076"/>
                  </a:cubicBezTo>
                  <a:cubicBezTo>
                    <a:pt x="0" y="1141036"/>
                    <a:pt x="136011" y="1067214"/>
                    <a:pt x="329850" y="1035681"/>
                  </a:cubicBezTo>
                  <a:lnTo>
                    <a:pt x="382951" y="1029341"/>
                  </a:lnTo>
                  <a:lnTo>
                    <a:pt x="342950" y="992327"/>
                  </a:lnTo>
                  <a:cubicBezTo>
                    <a:pt x="132044" y="781420"/>
                    <a:pt x="26828" y="544687"/>
                    <a:pt x="107946" y="463570"/>
                  </a:cubicBezTo>
                  <a:cubicBezTo>
                    <a:pt x="168785" y="402731"/>
                    <a:pt x="317156" y="446705"/>
                    <a:pt x="476517" y="561471"/>
                  </a:cubicBezTo>
                  <a:lnTo>
                    <a:pt x="518543" y="594532"/>
                  </a:lnTo>
                  <a:lnTo>
                    <a:pt x="516431" y="540073"/>
                  </a:lnTo>
                  <a:cubicBezTo>
                    <a:pt x="516431" y="279083"/>
                    <a:pt x="587634" y="61332"/>
                    <a:pt x="682289" y="10972"/>
                  </a:cubicBezTo>
                  <a:cubicBezTo>
                    <a:pt x="695812" y="3778"/>
                    <a:pt x="709812" y="0"/>
                    <a:pt x="724152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62" name="フリーフォーム: 図形 361">
              <a:extLst>
                <a:ext uri="{FF2B5EF4-FFF2-40B4-BE49-F238E27FC236}">
                  <a16:creationId xmlns:a16="http://schemas.microsoft.com/office/drawing/2014/main" id="{D8FECE73-C0AE-B00C-4643-6679F99D3F1A}"/>
                </a:ext>
              </a:extLst>
            </p:cNvPr>
            <p:cNvSpPr/>
            <p:nvPr/>
          </p:nvSpPr>
          <p:spPr bwMode="auto">
            <a:xfrm>
              <a:off x="9499600" y="6108700"/>
              <a:ext cx="254000" cy="254001"/>
            </a:xfrm>
            <a:custGeom>
              <a:avLst/>
              <a:gdLst>
                <a:gd name="connsiteX0" fmla="*/ 724152 w 1951220"/>
                <a:gd name="connsiteY0" fmla="*/ 0 h 1951229"/>
                <a:gd name="connsiteX1" fmla="*/ 915550 w 1951220"/>
                <a:gd name="connsiteY1" fmla="*/ 329852 h 1951229"/>
                <a:gd name="connsiteX2" fmla="*/ 921889 w 1951220"/>
                <a:gd name="connsiteY2" fmla="*/ 382948 h 1951229"/>
                <a:gd name="connsiteX3" fmla="*/ 958899 w 1951220"/>
                <a:gd name="connsiteY3" fmla="*/ 342952 h 1951229"/>
                <a:gd name="connsiteX4" fmla="*/ 1487662 w 1951220"/>
                <a:gd name="connsiteY4" fmla="*/ 107946 h 1951229"/>
                <a:gd name="connsiteX5" fmla="*/ 1389760 w 1951220"/>
                <a:gd name="connsiteY5" fmla="*/ 476521 h 1951229"/>
                <a:gd name="connsiteX6" fmla="*/ 1356266 w 1951220"/>
                <a:gd name="connsiteY6" fmla="*/ 519097 h 1951229"/>
                <a:gd name="connsiteX7" fmla="*/ 1411152 w 1951220"/>
                <a:gd name="connsiteY7" fmla="*/ 516438 h 1951229"/>
                <a:gd name="connsiteX8" fmla="*/ 1951220 w 1951220"/>
                <a:gd name="connsiteY8" fmla="*/ 724156 h 1951229"/>
                <a:gd name="connsiteX9" fmla="*/ 1621371 w 1951220"/>
                <a:gd name="connsiteY9" fmla="*/ 915550 h 1951229"/>
                <a:gd name="connsiteX10" fmla="*/ 1568270 w 1951220"/>
                <a:gd name="connsiteY10" fmla="*/ 921890 h 1951229"/>
                <a:gd name="connsiteX11" fmla="*/ 1608270 w 1951220"/>
                <a:gd name="connsiteY11" fmla="*/ 958904 h 1951229"/>
                <a:gd name="connsiteX12" fmla="*/ 1843274 w 1951220"/>
                <a:gd name="connsiteY12" fmla="*/ 1487662 h 1951229"/>
                <a:gd name="connsiteX13" fmla="*/ 1474704 w 1951220"/>
                <a:gd name="connsiteY13" fmla="*/ 1389760 h 1951229"/>
                <a:gd name="connsiteX14" fmla="*/ 1432682 w 1951220"/>
                <a:gd name="connsiteY14" fmla="*/ 1356702 h 1951229"/>
                <a:gd name="connsiteX15" fmla="*/ 1434793 w 1951220"/>
                <a:gd name="connsiteY15" fmla="*/ 1411156 h 1951229"/>
                <a:gd name="connsiteX16" fmla="*/ 1227072 w 1951220"/>
                <a:gd name="connsiteY16" fmla="*/ 1951229 h 1951229"/>
                <a:gd name="connsiteX17" fmla="*/ 1035675 w 1951220"/>
                <a:gd name="connsiteY17" fmla="*/ 1621376 h 1951229"/>
                <a:gd name="connsiteX18" fmla="*/ 1029336 w 1951220"/>
                <a:gd name="connsiteY18" fmla="*/ 1568281 h 1951229"/>
                <a:gd name="connsiteX19" fmla="*/ 992326 w 1951220"/>
                <a:gd name="connsiteY19" fmla="*/ 1608277 h 1951229"/>
                <a:gd name="connsiteX20" fmla="*/ 463562 w 1951220"/>
                <a:gd name="connsiteY20" fmla="*/ 1843283 h 1951229"/>
                <a:gd name="connsiteX21" fmla="*/ 561464 w 1951220"/>
                <a:gd name="connsiteY21" fmla="*/ 1474708 h 1951229"/>
                <a:gd name="connsiteX22" fmla="*/ 594525 w 1951220"/>
                <a:gd name="connsiteY22" fmla="*/ 1432682 h 1951229"/>
                <a:gd name="connsiteX23" fmla="*/ 540069 w 1951220"/>
                <a:gd name="connsiteY23" fmla="*/ 1434793 h 1951229"/>
                <a:gd name="connsiteX24" fmla="*/ 0 w 1951220"/>
                <a:gd name="connsiteY24" fmla="*/ 1227076 h 1951229"/>
                <a:gd name="connsiteX25" fmla="*/ 329850 w 1951220"/>
                <a:gd name="connsiteY25" fmla="*/ 1035681 h 1951229"/>
                <a:gd name="connsiteX26" fmla="*/ 382951 w 1951220"/>
                <a:gd name="connsiteY26" fmla="*/ 1029341 h 1951229"/>
                <a:gd name="connsiteX27" fmla="*/ 342950 w 1951220"/>
                <a:gd name="connsiteY27" fmla="*/ 992327 h 1951229"/>
                <a:gd name="connsiteX28" fmla="*/ 107946 w 1951220"/>
                <a:gd name="connsiteY28" fmla="*/ 463570 h 1951229"/>
                <a:gd name="connsiteX29" fmla="*/ 476517 w 1951220"/>
                <a:gd name="connsiteY29" fmla="*/ 561471 h 1951229"/>
                <a:gd name="connsiteX30" fmla="*/ 518543 w 1951220"/>
                <a:gd name="connsiteY30" fmla="*/ 594532 h 1951229"/>
                <a:gd name="connsiteX31" fmla="*/ 516431 w 1951220"/>
                <a:gd name="connsiteY31" fmla="*/ 540073 h 1951229"/>
                <a:gd name="connsiteX32" fmla="*/ 682289 w 1951220"/>
                <a:gd name="connsiteY32" fmla="*/ 10972 h 1951229"/>
                <a:gd name="connsiteX33" fmla="*/ 724152 w 1951220"/>
                <a:gd name="connsiteY33" fmla="*/ 0 h 1951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951220" h="1951229">
                  <a:moveTo>
                    <a:pt x="724152" y="0"/>
                  </a:moveTo>
                  <a:cubicBezTo>
                    <a:pt x="810193" y="0"/>
                    <a:pt x="884016" y="136012"/>
                    <a:pt x="915550" y="329852"/>
                  </a:cubicBezTo>
                  <a:lnTo>
                    <a:pt x="921889" y="382948"/>
                  </a:lnTo>
                  <a:lnTo>
                    <a:pt x="958899" y="342952"/>
                  </a:lnTo>
                  <a:cubicBezTo>
                    <a:pt x="1169808" y="132043"/>
                    <a:pt x="1406543" y="26828"/>
                    <a:pt x="1487662" y="107946"/>
                  </a:cubicBezTo>
                  <a:cubicBezTo>
                    <a:pt x="1548501" y="168785"/>
                    <a:pt x="1504527" y="317159"/>
                    <a:pt x="1389760" y="476521"/>
                  </a:cubicBezTo>
                  <a:lnTo>
                    <a:pt x="1356266" y="519097"/>
                  </a:lnTo>
                  <a:lnTo>
                    <a:pt x="1411152" y="516438"/>
                  </a:lnTo>
                  <a:cubicBezTo>
                    <a:pt x="1709424" y="516438"/>
                    <a:pt x="1951221" y="609437"/>
                    <a:pt x="1951220" y="724156"/>
                  </a:cubicBezTo>
                  <a:cubicBezTo>
                    <a:pt x="1951221" y="810195"/>
                    <a:pt x="1815210" y="884017"/>
                    <a:pt x="1621371" y="915550"/>
                  </a:cubicBezTo>
                  <a:lnTo>
                    <a:pt x="1568270" y="921890"/>
                  </a:lnTo>
                  <a:lnTo>
                    <a:pt x="1608270" y="958904"/>
                  </a:lnTo>
                  <a:cubicBezTo>
                    <a:pt x="1819176" y="1169811"/>
                    <a:pt x="1924392" y="1406544"/>
                    <a:pt x="1843274" y="1487662"/>
                  </a:cubicBezTo>
                  <a:cubicBezTo>
                    <a:pt x="1782436" y="1548500"/>
                    <a:pt x="1634064" y="1504525"/>
                    <a:pt x="1474704" y="1389760"/>
                  </a:cubicBezTo>
                  <a:lnTo>
                    <a:pt x="1432682" y="1356702"/>
                  </a:lnTo>
                  <a:lnTo>
                    <a:pt x="1434793" y="1411156"/>
                  </a:lnTo>
                  <a:cubicBezTo>
                    <a:pt x="1434793" y="1709430"/>
                    <a:pt x="1341793" y="1951229"/>
                    <a:pt x="1227072" y="1951229"/>
                  </a:cubicBezTo>
                  <a:cubicBezTo>
                    <a:pt x="1141031" y="1951229"/>
                    <a:pt x="1067208" y="1815217"/>
                    <a:pt x="1035675" y="1621376"/>
                  </a:cubicBezTo>
                  <a:lnTo>
                    <a:pt x="1029336" y="1568281"/>
                  </a:lnTo>
                  <a:lnTo>
                    <a:pt x="992326" y="1608277"/>
                  </a:lnTo>
                  <a:cubicBezTo>
                    <a:pt x="781416" y="1819186"/>
                    <a:pt x="544681" y="1924401"/>
                    <a:pt x="463562" y="1843283"/>
                  </a:cubicBezTo>
                  <a:cubicBezTo>
                    <a:pt x="402723" y="1782444"/>
                    <a:pt x="446697" y="1634070"/>
                    <a:pt x="561464" y="1474708"/>
                  </a:cubicBezTo>
                  <a:lnTo>
                    <a:pt x="594525" y="1432682"/>
                  </a:lnTo>
                  <a:lnTo>
                    <a:pt x="540069" y="1434793"/>
                  </a:lnTo>
                  <a:cubicBezTo>
                    <a:pt x="241797" y="1434793"/>
                    <a:pt x="0" y="1341794"/>
                    <a:pt x="0" y="1227076"/>
                  </a:cubicBezTo>
                  <a:cubicBezTo>
                    <a:pt x="0" y="1141036"/>
                    <a:pt x="136011" y="1067214"/>
                    <a:pt x="329850" y="1035681"/>
                  </a:cubicBezTo>
                  <a:lnTo>
                    <a:pt x="382951" y="1029341"/>
                  </a:lnTo>
                  <a:lnTo>
                    <a:pt x="342950" y="992327"/>
                  </a:lnTo>
                  <a:cubicBezTo>
                    <a:pt x="132044" y="781420"/>
                    <a:pt x="26828" y="544687"/>
                    <a:pt x="107946" y="463570"/>
                  </a:cubicBezTo>
                  <a:cubicBezTo>
                    <a:pt x="168785" y="402731"/>
                    <a:pt x="317156" y="446705"/>
                    <a:pt x="476517" y="561471"/>
                  </a:cubicBezTo>
                  <a:lnTo>
                    <a:pt x="518543" y="594532"/>
                  </a:lnTo>
                  <a:lnTo>
                    <a:pt x="516431" y="540073"/>
                  </a:lnTo>
                  <a:cubicBezTo>
                    <a:pt x="516431" y="279083"/>
                    <a:pt x="587634" y="61332"/>
                    <a:pt x="682289" y="10972"/>
                  </a:cubicBezTo>
                  <a:cubicBezTo>
                    <a:pt x="695812" y="3778"/>
                    <a:pt x="709812" y="0"/>
                    <a:pt x="724152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8245863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99627E0-A5B3-0C53-67E7-AB7195646F7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28" name="グループ化 527">
            <a:extLst>
              <a:ext uri="{FF2B5EF4-FFF2-40B4-BE49-F238E27FC236}">
                <a16:creationId xmlns:a16="http://schemas.microsoft.com/office/drawing/2014/main" id="{25DAB296-40D1-3282-C643-67C0401440C1}"/>
              </a:ext>
            </a:extLst>
          </p:cNvPr>
          <p:cNvGrpSpPr/>
          <p:nvPr/>
        </p:nvGrpSpPr>
        <p:grpSpPr>
          <a:xfrm>
            <a:off x="200025" y="195739"/>
            <a:ext cx="9521824" cy="6441512"/>
            <a:chOff x="114300" y="137746"/>
            <a:chExt cx="9693274" cy="6557498"/>
          </a:xfrm>
        </p:grpSpPr>
        <p:grpSp>
          <p:nvGrpSpPr>
            <p:cNvPr id="2" name="グループ化 1">
              <a:extLst>
                <a:ext uri="{FF2B5EF4-FFF2-40B4-BE49-F238E27FC236}">
                  <a16:creationId xmlns:a16="http://schemas.microsoft.com/office/drawing/2014/main" id="{83312493-2726-32C0-BE5B-D9670346242B}"/>
                </a:ext>
              </a:extLst>
            </p:cNvPr>
            <p:cNvGrpSpPr/>
            <p:nvPr/>
          </p:nvGrpSpPr>
          <p:grpSpPr>
            <a:xfrm>
              <a:off x="237392" y="226387"/>
              <a:ext cx="9431216" cy="6380216"/>
              <a:chOff x="114300" y="137746"/>
              <a:chExt cx="9693274" cy="6557498"/>
            </a:xfrm>
            <a:solidFill>
              <a:schemeClr val="bg1">
                <a:lumMod val="95000"/>
              </a:schemeClr>
            </a:solidFill>
          </p:grpSpPr>
          <p:sp>
            <p:nvSpPr>
              <p:cNvPr id="3" name="フリーフォーム: 図形 2">
                <a:extLst>
                  <a:ext uri="{FF2B5EF4-FFF2-40B4-BE49-F238E27FC236}">
                    <a16:creationId xmlns:a16="http://schemas.microsoft.com/office/drawing/2014/main" id="{BE1BFF50-0C00-E2CE-8590-2ECD2BDA2371}"/>
                  </a:ext>
                </a:extLst>
              </p:cNvPr>
              <p:cNvSpPr/>
              <p:nvPr/>
            </p:nvSpPr>
            <p:spPr bwMode="auto">
              <a:xfrm>
                <a:off x="114300" y="137746"/>
                <a:ext cx="215899" cy="215900"/>
              </a:xfrm>
              <a:custGeom>
                <a:avLst/>
                <a:gdLst>
                  <a:gd name="connsiteX0" fmla="*/ 724152 w 1951220"/>
                  <a:gd name="connsiteY0" fmla="*/ 0 h 1951229"/>
                  <a:gd name="connsiteX1" fmla="*/ 915550 w 1951220"/>
                  <a:gd name="connsiteY1" fmla="*/ 329852 h 1951229"/>
                  <a:gd name="connsiteX2" fmla="*/ 921889 w 1951220"/>
                  <a:gd name="connsiteY2" fmla="*/ 382948 h 1951229"/>
                  <a:gd name="connsiteX3" fmla="*/ 958899 w 1951220"/>
                  <a:gd name="connsiteY3" fmla="*/ 342952 h 1951229"/>
                  <a:gd name="connsiteX4" fmla="*/ 1487662 w 1951220"/>
                  <a:gd name="connsiteY4" fmla="*/ 107946 h 1951229"/>
                  <a:gd name="connsiteX5" fmla="*/ 1389760 w 1951220"/>
                  <a:gd name="connsiteY5" fmla="*/ 476521 h 1951229"/>
                  <a:gd name="connsiteX6" fmla="*/ 1356266 w 1951220"/>
                  <a:gd name="connsiteY6" fmla="*/ 519097 h 1951229"/>
                  <a:gd name="connsiteX7" fmla="*/ 1411152 w 1951220"/>
                  <a:gd name="connsiteY7" fmla="*/ 516438 h 1951229"/>
                  <a:gd name="connsiteX8" fmla="*/ 1951220 w 1951220"/>
                  <a:gd name="connsiteY8" fmla="*/ 724156 h 1951229"/>
                  <a:gd name="connsiteX9" fmla="*/ 1621371 w 1951220"/>
                  <a:gd name="connsiteY9" fmla="*/ 915550 h 1951229"/>
                  <a:gd name="connsiteX10" fmla="*/ 1568270 w 1951220"/>
                  <a:gd name="connsiteY10" fmla="*/ 921890 h 1951229"/>
                  <a:gd name="connsiteX11" fmla="*/ 1608270 w 1951220"/>
                  <a:gd name="connsiteY11" fmla="*/ 958904 h 1951229"/>
                  <a:gd name="connsiteX12" fmla="*/ 1843274 w 1951220"/>
                  <a:gd name="connsiteY12" fmla="*/ 1487662 h 1951229"/>
                  <a:gd name="connsiteX13" fmla="*/ 1474704 w 1951220"/>
                  <a:gd name="connsiteY13" fmla="*/ 1389760 h 1951229"/>
                  <a:gd name="connsiteX14" fmla="*/ 1432682 w 1951220"/>
                  <a:gd name="connsiteY14" fmla="*/ 1356702 h 1951229"/>
                  <a:gd name="connsiteX15" fmla="*/ 1434793 w 1951220"/>
                  <a:gd name="connsiteY15" fmla="*/ 1411156 h 1951229"/>
                  <a:gd name="connsiteX16" fmla="*/ 1227072 w 1951220"/>
                  <a:gd name="connsiteY16" fmla="*/ 1951229 h 1951229"/>
                  <a:gd name="connsiteX17" fmla="*/ 1035675 w 1951220"/>
                  <a:gd name="connsiteY17" fmla="*/ 1621376 h 1951229"/>
                  <a:gd name="connsiteX18" fmla="*/ 1029336 w 1951220"/>
                  <a:gd name="connsiteY18" fmla="*/ 1568281 h 1951229"/>
                  <a:gd name="connsiteX19" fmla="*/ 992326 w 1951220"/>
                  <a:gd name="connsiteY19" fmla="*/ 1608277 h 1951229"/>
                  <a:gd name="connsiteX20" fmla="*/ 463562 w 1951220"/>
                  <a:gd name="connsiteY20" fmla="*/ 1843283 h 1951229"/>
                  <a:gd name="connsiteX21" fmla="*/ 561464 w 1951220"/>
                  <a:gd name="connsiteY21" fmla="*/ 1474708 h 1951229"/>
                  <a:gd name="connsiteX22" fmla="*/ 594525 w 1951220"/>
                  <a:gd name="connsiteY22" fmla="*/ 1432682 h 1951229"/>
                  <a:gd name="connsiteX23" fmla="*/ 540069 w 1951220"/>
                  <a:gd name="connsiteY23" fmla="*/ 1434793 h 1951229"/>
                  <a:gd name="connsiteX24" fmla="*/ 0 w 1951220"/>
                  <a:gd name="connsiteY24" fmla="*/ 1227076 h 1951229"/>
                  <a:gd name="connsiteX25" fmla="*/ 329850 w 1951220"/>
                  <a:gd name="connsiteY25" fmla="*/ 1035681 h 1951229"/>
                  <a:gd name="connsiteX26" fmla="*/ 382951 w 1951220"/>
                  <a:gd name="connsiteY26" fmla="*/ 1029341 h 1951229"/>
                  <a:gd name="connsiteX27" fmla="*/ 342950 w 1951220"/>
                  <a:gd name="connsiteY27" fmla="*/ 992327 h 1951229"/>
                  <a:gd name="connsiteX28" fmla="*/ 107946 w 1951220"/>
                  <a:gd name="connsiteY28" fmla="*/ 463570 h 1951229"/>
                  <a:gd name="connsiteX29" fmla="*/ 476517 w 1951220"/>
                  <a:gd name="connsiteY29" fmla="*/ 561471 h 1951229"/>
                  <a:gd name="connsiteX30" fmla="*/ 518543 w 1951220"/>
                  <a:gd name="connsiteY30" fmla="*/ 594532 h 1951229"/>
                  <a:gd name="connsiteX31" fmla="*/ 516431 w 1951220"/>
                  <a:gd name="connsiteY31" fmla="*/ 540073 h 1951229"/>
                  <a:gd name="connsiteX32" fmla="*/ 682289 w 1951220"/>
                  <a:gd name="connsiteY32" fmla="*/ 10972 h 1951229"/>
                  <a:gd name="connsiteX33" fmla="*/ 724152 w 1951220"/>
                  <a:gd name="connsiteY33" fmla="*/ 0 h 1951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951220" h="1951229">
                    <a:moveTo>
                      <a:pt x="724152" y="0"/>
                    </a:moveTo>
                    <a:cubicBezTo>
                      <a:pt x="810193" y="0"/>
                      <a:pt x="884016" y="136012"/>
                      <a:pt x="915550" y="329852"/>
                    </a:cubicBezTo>
                    <a:lnTo>
                      <a:pt x="921889" y="382948"/>
                    </a:lnTo>
                    <a:lnTo>
                      <a:pt x="958899" y="342952"/>
                    </a:lnTo>
                    <a:cubicBezTo>
                      <a:pt x="1169808" y="132043"/>
                      <a:pt x="1406543" y="26828"/>
                      <a:pt x="1487662" y="107946"/>
                    </a:cubicBezTo>
                    <a:cubicBezTo>
                      <a:pt x="1548501" y="168785"/>
                      <a:pt x="1504527" y="317159"/>
                      <a:pt x="1389760" y="476521"/>
                    </a:cubicBezTo>
                    <a:lnTo>
                      <a:pt x="1356266" y="519097"/>
                    </a:lnTo>
                    <a:lnTo>
                      <a:pt x="1411152" y="516438"/>
                    </a:lnTo>
                    <a:cubicBezTo>
                      <a:pt x="1709424" y="516438"/>
                      <a:pt x="1951221" y="609437"/>
                      <a:pt x="1951220" y="724156"/>
                    </a:cubicBezTo>
                    <a:cubicBezTo>
                      <a:pt x="1951221" y="810195"/>
                      <a:pt x="1815210" y="884017"/>
                      <a:pt x="1621371" y="915550"/>
                    </a:cubicBezTo>
                    <a:lnTo>
                      <a:pt x="1568270" y="921890"/>
                    </a:lnTo>
                    <a:lnTo>
                      <a:pt x="1608270" y="958904"/>
                    </a:lnTo>
                    <a:cubicBezTo>
                      <a:pt x="1819176" y="1169811"/>
                      <a:pt x="1924392" y="1406544"/>
                      <a:pt x="1843274" y="1487662"/>
                    </a:cubicBezTo>
                    <a:cubicBezTo>
                      <a:pt x="1782436" y="1548500"/>
                      <a:pt x="1634064" y="1504525"/>
                      <a:pt x="1474704" y="1389760"/>
                    </a:cubicBezTo>
                    <a:lnTo>
                      <a:pt x="1432682" y="1356702"/>
                    </a:lnTo>
                    <a:lnTo>
                      <a:pt x="1434793" y="1411156"/>
                    </a:lnTo>
                    <a:cubicBezTo>
                      <a:pt x="1434793" y="1709430"/>
                      <a:pt x="1341793" y="1951229"/>
                      <a:pt x="1227072" y="1951229"/>
                    </a:cubicBezTo>
                    <a:cubicBezTo>
                      <a:pt x="1141031" y="1951229"/>
                      <a:pt x="1067208" y="1815217"/>
                      <a:pt x="1035675" y="1621376"/>
                    </a:cubicBezTo>
                    <a:lnTo>
                      <a:pt x="1029336" y="1568281"/>
                    </a:lnTo>
                    <a:lnTo>
                      <a:pt x="992326" y="1608277"/>
                    </a:lnTo>
                    <a:cubicBezTo>
                      <a:pt x="781416" y="1819186"/>
                      <a:pt x="544681" y="1924401"/>
                      <a:pt x="463562" y="1843283"/>
                    </a:cubicBezTo>
                    <a:cubicBezTo>
                      <a:pt x="402723" y="1782444"/>
                      <a:pt x="446697" y="1634070"/>
                      <a:pt x="561464" y="1474708"/>
                    </a:cubicBezTo>
                    <a:lnTo>
                      <a:pt x="594525" y="1432682"/>
                    </a:lnTo>
                    <a:lnTo>
                      <a:pt x="540069" y="1434793"/>
                    </a:lnTo>
                    <a:cubicBezTo>
                      <a:pt x="241797" y="1434793"/>
                      <a:pt x="0" y="1341794"/>
                      <a:pt x="0" y="1227076"/>
                    </a:cubicBezTo>
                    <a:cubicBezTo>
                      <a:pt x="0" y="1141036"/>
                      <a:pt x="136011" y="1067214"/>
                      <a:pt x="329850" y="1035681"/>
                    </a:cubicBezTo>
                    <a:lnTo>
                      <a:pt x="382951" y="1029341"/>
                    </a:lnTo>
                    <a:lnTo>
                      <a:pt x="342950" y="992327"/>
                    </a:lnTo>
                    <a:cubicBezTo>
                      <a:pt x="132044" y="781420"/>
                      <a:pt x="26828" y="544687"/>
                      <a:pt x="107946" y="463570"/>
                    </a:cubicBezTo>
                    <a:cubicBezTo>
                      <a:pt x="168785" y="402731"/>
                      <a:pt x="317156" y="446705"/>
                      <a:pt x="476517" y="561471"/>
                    </a:cubicBezTo>
                    <a:lnTo>
                      <a:pt x="518543" y="594532"/>
                    </a:lnTo>
                    <a:lnTo>
                      <a:pt x="516431" y="540073"/>
                    </a:lnTo>
                    <a:cubicBezTo>
                      <a:pt x="516431" y="279083"/>
                      <a:pt x="587634" y="61332"/>
                      <a:pt x="682289" y="10972"/>
                    </a:cubicBezTo>
                    <a:cubicBezTo>
                      <a:pt x="695812" y="3778"/>
                      <a:pt x="709812" y="0"/>
                      <a:pt x="724152" y="0"/>
                    </a:cubicBezTo>
                    <a:close/>
                  </a:path>
                </a:pathLst>
              </a:custGeom>
              <a:grpFill/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" name="フリーフォーム: 図形 3">
                <a:extLst>
                  <a:ext uri="{FF2B5EF4-FFF2-40B4-BE49-F238E27FC236}">
                    <a16:creationId xmlns:a16="http://schemas.microsoft.com/office/drawing/2014/main" id="{46CD665D-D4E5-41F1-7547-A0C9D9C81D1C}"/>
                  </a:ext>
                </a:extLst>
              </p:cNvPr>
              <p:cNvSpPr/>
              <p:nvPr/>
            </p:nvSpPr>
            <p:spPr bwMode="auto">
              <a:xfrm>
                <a:off x="430212" y="137746"/>
                <a:ext cx="215899" cy="215900"/>
              </a:xfrm>
              <a:custGeom>
                <a:avLst/>
                <a:gdLst>
                  <a:gd name="connsiteX0" fmla="*/ 724152 w 1951220"/>
                  <a:gd name="connsiteY0" fmla="*/ 0 h 1951229"/>
                  <a:gd name="connsiteX1" fmla="*/ 915550 w 1951220"/>
                  <a:gd name="connsiteY1" fmla="*/ 329852 h 1951229"/>
                  <a:gd name="connsiteX2" fmla="*/ 921889 w 1951220"/>
                  <a:gd name="connsiteY2" fmla="*/ 382948 h 1951229"/>
                  <a:gd name="connsiteX3" fmla="*/ 958899 w 1951220"/>
                  <a:gd name="connsiteY3" fmla="*/ 342952 h 1951229"/>
                  <a:gd name="connsiteX4" fmla="*/ 1487662 w 1951220"/>
                  <a:gd name="connsiteY4" fmla="*/ 107946 h 1951229"/>
                  <a:gd name="connsiteX5" fmla="*/ 1389760 w 1951220"/>
                  <a:gd name="connsiteY5" fmla="*/ 476521 h 1951229"/>
                  <a:gd name="connsiteX6" fmla="*/ 1356266 w 1951220"/>
                  <a:gd name="connsiteY6" fmla="*/ 519097 h 1951229"/>
                  <a:gd name="connsiteX7" fmla="*/ 1411152 w 1951220"/>
                  <a:gd name="connsiteY7" fmla="*/ 516438 h 1951229"/>
                  <a:gd name="connsiteX8" fmla="*/ 1951220 w 1951220"/>
                  <a:gd name="connsiteY8" fmla="*/ 724156 h 1951229"/>
                  <a:gd name="connsiteX9" fmla="*/ 1621371 w 1951220"/>
                  <a:gd name="connsiteY9" fmla="*/ 915550 h 1951229"/>
                  <a:gd name="connsiteX10" fmla="*/ 1568270 w 1951220"/>
                  <a:gd name="connsiteY10" fmla="*/ 921890 h 1951229"/>
                  <a:gd name="connsiteX11" fmla="*/ 1608270 w 1951220"/>
                  <a:gd name="connsiteY11" fmla="*/ 958904 h 1951229"/>
                  <a:gd name="connsiteX12" fmla="*/ 1843274 w 1951220"/>
                  <a:gd name="connsiteY12" fmla="*/ 1487662 h 1951229"/>
                  <a:gd name="connsiteX13" fmla="*/ 1474704 w 1951220"/>
                  <a:gd name="connsiteY13" fmla="*/ 1389760 h 1951229"/>
                  <a:gd name="connsiteX14" fmla="*/ 1432682 w 1951220"/>
                  <a:gd name="connsiteY14" fmla="*/ 1356702 h 1951229"/>
                  <a:gd name="connsiteX15" fmla="*/ 1434793 w 1951220"/>
                  <a:gd name="connsiteY15" fmla="*/ 1411156 h 1951229"/>
                  <a:gd name="connsiteX16" fmla="*/ 1227072 w 1951220"/>
                  <a:gd name="connsiteY16" fmla="*/ 1951229 h 1951229"/>
                  <a:gd name="connsiteX17" fmla="*/ 1035675 w 1951220"/>
                  <a:gd name="connsiteY17" fmla="*/ 1621376 h 1951229"/>
                  <a:gd name="connsiteX18" fmla="*/ 1029336 w 1951220"/>
                  <a:gd name="connsiteY18" fmla="*/ 1568281 h 1951229"/>
                  <a:gd name="connsiteX19" fmla="*/ 992326 w 1951220"/>
                  <a:gd name="connsiteY19" fmla="*/ 1608277 h 1951229"/>
                  <a:gd name="connsiteX20" fmla="*/ 463562 w 1951220"/>
                  <a:gd name="connsiteY20" fmla="*/ 1843283 h 1951229"/>
                  <a:gd name="connsiteX21" fmla="*/ 561464 w 1951220"/>
                  <a:gd name="connsiteY21" fmla="*/ 1474708 h 1951229"/>
                  <a:gd name="connsiteX22" fmla="*/ 594525 w 1951220"/>
                  <a:gd name="connsiteY22" fmla="*/ 1432682 h 1951229"/>
                  <a:gd name="connsiteX23" fmla="*/ 540069 w 1951220"/>
                  <a:gd name="connsiteY23" fmla="*/ 1434793 h 1951229"/>
                  <a:gd name="connsiteX24" fmla="*/ 0 w 1951220"/>
                  <a:gd name="connsiteY24" fmla="*/ 1227076 h 1951229"/>
                  <a:gd name="connsiteX25" fmla="*/ 329850 w 1951220"/>
                  <a:gd name="connsiteY25" fmla="*/ 1035681 h 1951229"/>
                  <a:gd name="connsiteX26" fmla="*/ 382951 w 1951220"/>
                  <a:gd name="connsiteY26" fmla="*/ 1029341 h 1951229"/>
                  <a:gd name="connsiteX27" fmla="*/ 342950 w 1951220"/>
                  <a:gd name="connsiteY27" fmla="*/ 992327 h 1951229"/>
                  <a:gd name="connsiteX28" fmla="*/ 107946 w 1951220"/>
                  <a:gd name="connsiteY28" fmla="*/ 463570 h 1951229"/>
                  <a:gd name="connsiteX29" fmla="*/ 476517 w 1951220"/>
                  <a:gd name="connsiteY29" fmla="*/ 561471 h 1951229"/>
                  <a:gd name="connsiteX30" fmla="*/ 518543 w 1951220"/>
                  <a:gd name="connsiteY30" fmla="*/ 594532 h 1951229"/>
                  <a:gd name="connsiteX31" fmla="*/ 516431 w 1951220"/>
                  <a:gd name="connsiteY31" fmla="*/ 540073 h 1951229"/>
                  <a:gd name="connsiteX32" fmla="*/ 682289 w 1951220"/>
                  <a:gd name="connsiteY32" fmla="*/ 10972 h 1951229"/>
                  <a:gd name="connsiteX33" fmla="*/ 724152 w 1951220"/>
                  <a:gd name="connsiteY33" fmla="*/ 0 h 1951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951220" h="1951229">
                    <a:moveTo>
                      <a:pt x="724152" y="0"/>
                    </a:moveTo>
                    <a:cubicBezTo>
                      <a:pt x="810193" y="0"/>
                      <a:pt x="884016" y="136012"/>
                      <a:pt x="915550" y="329852"/>
                    </a:cubicBezTo>
                    <a:lnTo>
                      <a:pt x="921889" y="382948"/>
                    </a:lnTo>
                    <a:lnTo>
                      <a:pt x="958899" y="342952"/>
                    </a:lnTo>
                    <a:cubicBezTo>
                      <a:pt x="1169808" y="132043"/>
                      <a:pt x="1406543" y="26828"/>
                      <a:pt x="1487662" y="107946"/>
                    </a:cubicBezTo>
                    <a:cubicBezTo>
                      <a:pt x="1548501" y="168785"/>
                      <a:pt x="1504527" y="317159"/>
                      <a:pt x="1389760" y="476521"/>
                    </a:cubicBezTo>
                    <a:lnTo>
                      <a:pt x="1356266" y="519097"/>
                    </a:lnTo>
                    <a:lnTo>
                      <a:pt x="1411152" y="516438"/>
                    </a:lnTo>
                    <a:cubicBezTo>
                      <a:pt x="1709424" y="516438"/>
                      <a:pt x="1951221" y="609437"/>
                      <a:pt x="1951220" y="724156"/>
                    </a:cubicBezTo>
                    <a:cubicBezTo>
                      <a:pt x="1951221" y="810195"/>
                      <a:pt x="1815210" y="884017"/>
                      <a:pt x="1621371" y="915550"/>
                    </a:cubicBezTo>
                    <a:lnTo>
                      <a:pt x="1568270" y="921890"/>
                    </a:lnTo>
                    <a:lnTo>
                      <a:pt x="1608270" y="958904"/>
                    </a:lnTo>
                    <a:cubicBezTo>
                      <a:pt x="1819176" y="1169811"/>
                      <a:pt x="1924392" y="1406544"/>
                      <a:pt x="1843274" y="1487662"/>
                    </a:cubicBezTo>
                    <a:cubicBezTo>
                      <a:pt x="1782436" y="1548500"/>
                      <a:pt x="1634064" y="1504525"/>
                      <a:pt x="1474704" y="1389760"/>
                    </a:cubicBezTo>
                    <a:lnTo>
                      <a:pt x="1432682" y="1356702"/>
                    </a:lnTo>
                    <a:lnTo>
                      <a:pt x="1434793" y="1411156"/>
                    </a:lnTo>
                    <a:cubicBezTo>
                      <a:pt x="1434793" y="1709430"/>
                      <a:pt x="1341793" y="1951229"/>
                      <a:pt x="1227072" y="1951229"/>
                    </a:cubicBezTo>
                    <a:cubicBezTo>
                      <a:pt x="1141031" y="1951229"/>
                      <a:pt x="1067208" y="1815217"/>
                      <a:pt x="1035675" y="1621376"/>
                    </a:cubicBezTo>
                    <a:lnTo>
                      <a:pt x="1029336" y="1568281"/>
                    </a:lnTo>
                    <a:lnTo>
                      <a:pt x="992326" y="1608277"/>
                    </a:lnTo>
                    <a:cubicBezTo>
                      <a:pt x="781416" y="1819186"/>
                      <a:pt x="544681" y="1924401"/>
                      <a:pt x="463562" y="1843283"/>
                    </a:cubicBezTo>
                    <a:cubicBezTo>
                      <a:pt x="402723" y="1782444"/>
                      <a:pt x="446697" y="1634070"/>
                      <a:pt x="561464" y="1474708"/>
                    </a:cubicBezTo>
                    <a:lnTo>
                      <a:pt x="594525" y="1432682"/>
                    </a:lnTo>
                    <a:lnTo>
                      <a:pt x="540069" y="1434793"/>
                    </a:lnTo>
                    <a:cubicBezTo>
                      <a:pt x="241797" y="1434793"/>
                      <a:pt x="0" y="1341794"/>
                      <a:pt x="0" y="1227076"/>
                    </a:cubicBezTo>
                    <a:cubicBezTo>
                      <a:pt x="0" y="1141036"/>
                      <a:pt x="136011" y="1067214"/>
                      <a:pt x="329850" y="1035681"/>
                    </a:cubicBezTo>
                    <a:lnTo>
                      <a:pt x="382951" y="1029341"/>
                    </a:lnTo>
                    <a:lnTo>
                      <a:pt x="342950" y="992327"/>
                    </a:lnTo>
                    <a:cubicBezTo>
                      <a:pt x="132044" y="781420"/>
                      <a:pt x="26828" y="544687"/>
                      <a:pt x="107946" y="463570"/>
                    </a:cubicBezTo>
                    <a:cubicBezTo>
                      <a:pt x="168785" y="402731"/>
                      <a:pt x="317156" y="446705"/>
                      <a:pt x="476517" y="561471"/>
                    </a:cubicBezTo>
                    <a:lnTo>
                      <a:pt x="518543" y="594532"/>
                    </a:lnTo>
                    <a:lnTo>
                      <a:pt x="516431" y="540073"/>
                    </a:lnTo>
                    <a:cubicBezTo>
                      <a:pt x="516431" y="279083"/>
                      <a:pt x="587634" y="61332"/>
                      <a:pt x="682289" y="10972"/>
                    </a:cubicBezTo>
                    <a:cubicBezTo>
                      <a:pt x="695812" y="3778"/>
                      <a:pt x="709812" y="0"/>
                      <a:pt x="724152" y="0"/>
                    </a:cubicBezTo>
                    <a:close/>
                  </a:path>
                </a:pathLst>
              </a:custGeom>
              <a:grpFill/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" name="フリーフォーム: 図形 4">
                <a:extLst>
                  <a:ext uri="{FF2B5EF4-FFF2-40B4-BE49-F238E27FC236}">
                    <a16:creationId xmlns:a16="http://schemas.microsoft.com/office/drawing/2014/main" id="{296F3FBB-DBDF-D6EC-7665-ED336C13C496}"/>
                  </a:ext>
                </a:extLst>
              </p:cNvPr>
              <p:cNvSpPr/>
              <p:nvPr/>
            </p:nvSpPr>
            <p:spPr bwMode="auto">
              <a:xfrm>
                <a:off x="746124" y="137746"/>
                <a:ext cx="215899" cy="215900"/>
              </a:xfrm>
              <a:custGeom>
                <a:avLst/>
                <a:gdLst>
                  <a:gd name="connsiteX0" fmla="*/ 724152 w 1951220"/>
                  <a:gd name="connsiteY0" fmla="*/ 0 h 1951229"/>
                  <a:gd name="connsiteX1" fmla="*/ 915550 w 1951220"/>
                  <a:gd name="connsiteY1" fmla="*/ 329852 h 1951229"/>
                  <a:gd name="connsiteX2" fmla="*/ 921889 w 1951220"/>
                  <a:gd name="connsiteY2" fmla="*/ 382948 h 1951229"/>
                  <a:gd name="connsiteX3" fmla="*/ 958899 w 1951220"/>
                  <a:gd name="connsiteY3" fmla="*/ 342952 h 1951229"/>
                  <a:gd name="connsiteX4" fmla="*/ 1487662 w 1951220"/>
                  <a:gd name="connsiteY4" fmla="*/ 107946 h 1951229"/>
                  <a:gd name="connsiteX5" fmla="*/ 1389760 w 1951220"/>
                  <a:gd name="connsiteY5" fmla="*/ 476521 h 1951229"/>
                  <a:gd name="connsiteX6" fmla="*/ 1356266 w 1951220"/>
                  <a:gd name="connsiteY6" fmla="*/ 519097 h 1951229"/>
                  <a:gd name="connsiteX7" fmla="*/ 1411152 w 1951220"/>
                  <a:gd name="connsiteY7" fmla="*/ 516438 h 1951229"/>
                  <a:gd name="connsiteX8" fmla="*/ 1951220 w 1951220"/>
                  <a:gd name="connsiteY8" fmla="*/ 724156 h 1951229"/>
                  <a:gd name="connsiteX9" fmla="*/ 1621371 w 1951220"/>
                  <a:gd name="connsiteY9" fmla="*/ 915550 h 1951229"/>
                  <a:gd name="connsiteX10" fmla="*/ 1568270 w 1951220"/>
                  <a:gd name="connsiteY10" fmla="*/ 921890 h 1951229"/>
                  <a:gd name="connsiteX11" fmla="*/ 1608270 w 1951220"/>
                  <a:gd name="connsiteY11" fmla="*/ 958904 h 1951229"/>
                  <a:gd name="connsiteX12" fmla="*/ 1843274 w 1951220"/>
                  <a:gd name="connsiteY12" fmla="*/ 1487662 h 1951229"/>
                  <a:gd name="connsiteX13" fmla="*/ 1474704 w 1951220"/>
                  <a:gd name="connsiteY13" fmla="*/ 1389760 h 1951229"/>
                  <a:gd name="connsiteX14" fmla="*/ 1432682 w 1951220"/>
                  <a:gd name="connsiteY14" fmla="*/ 1356702 h 1951229"/>
                  <a:gd name="connsiteX15" fmla="*/ 1434793 w 1951220"/>
                  <a:gd name="connsiteY15" fmla="*/ 1411156 h 1951229"/>
                  <a:gd name="connsiteX16" fmla="*/ 1227072 w 1951220"/>
                  <a:gd name="connsiteY16" fmla="*/ 1951229 h 1951229"/>
                  <a:gd name="connsiteX17" fmla="*/ 1035675 w 1951220"/>
                  <a:gd name="connsiteY17" fmla="*/ 1621376 h 1951229"/>
                  <a:gd name="connsiteX18" fmla="*/ 1029336 w 1951220"/>
                  <a:gd name="connsiteY18" fmla="*/ 1568281 h 1951229"/>
                  <a:gd name="connsiteX19" fmla="*/ 992326 w 1951220"/>
                  <a:gd name="connsiteY19" fmla="*/ 1608277 h 1951229"/>
                  <a:gd name="connsiteX20" fmla="*/ 463562 w 1951220"/>
                  <a:gd name="connsiteY20" fmla="*/ 1843283 h 1951229"/>
                  <a:gd name="connsiteX21" fmla="*/ 561464 w 1951220"/>
                  <a:gd name="connsiteY21" fmla="*/ 1474708 h 1951229"/>
                  <a:gd name="connsiteX22" fmla="*/ 594525 w 1951220"/>
                  <a:gd name="connsiteY22" fmla="*/ 1432682 h 1951229"/>
                  <a:gd name="connsiteX23" fmla="*/ 540069 w 1951220"/>
                  <a:gd name="connsiteY23" fmla="*/ 1434793 h 1951229"/>
                  <a:gd name="connsiteX24" fmla="*/ 0 w 1951220"/>
                  <a:gd name="connsiteY24" fmla="*/ 1227076 h 1951229"/>
                  <a:gd name="connsiteX25" fmla="*/ 329850 w 1951220"/>
                  <a:gd name="connsiteY25" fmla="*/ 1035681 h 1951229"/>
                  <a:gd name="connsiteX26" fmla="*/ 382951 w 1951220"/>
                  <a:gd name="connsiteY26" fmla="*/ 1029341 h 1951229"/>
                  <a:gd name="connsiteX27" fmla="*/ 342950 w 1951220"/>
                  <a:gd name="connsiteY27" fmla="*/ 992327 h 1951229"/>
                  <a:gd name="connsiteX28" fmla="*/ 107946 w 1951220"/>
                  <a:gd name="connsiteY28" fmla="*/ 463570 h 1951229"/>
                  <a:gd name="connsiteX29" fmla="*/ 476517 w 1951220"/>
                  <a:gd name="connsiteY29" fmla="*/ 561471 h 1951229"/>
                  <a:gd name="connsiteX30" fmla="*/ 518543 w 1951220"/>
                  <a:gd name="connsiteY30" fmla="*/ 594532 h 1951229"/>
                  <a:gd name="connsiteX31" fmla="*/ 516431 w 1951220"/>
                  <a:gd name="connsiteY31" fmla="*/ 540073 h 1951229"/>
                  <a:gd name="connsiteX32" fmla="*/ 682289 w 1951220"/>
                  <a:gd name="connsiteY32" fmla="*/ 10972 h 1951229"/>
                  <a:gd name="connsiteX33" fmla="*/ 724152 w 1951220"/>
                  <a:gd name="connsiteY33" fmla="*/ 0 h 1951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951220" h="1951229">
                    <a:moveTo>
                      <a:pt x="724152" y="0"/>
                    </a:moveTo>
                    <a:cubicBezTo>
                      <a:pt x="810193" y="0"/>
                      <a:pt x="884016" y="136012"/>
                      <a:pt x="915550" y="329852"/>
                    </a:cubicBezTo>
                    <a:lnTo>
                      <a:pt x="921889" y="382948"/>
                    </a:lnTo>
                    <a:lnTo>
                      <a:pt x="958899" y="342952"/>
                    </a:lnTo>
                    <a:cubicBezTo>
                      <a:pt x="1169808" y="132043"/>
                      <a:pt x="1406543" y="26828"/>
                      <a:pt x="1487662" y="107946"/>
                    </a:cubicBezTo>
                    <a:cubicBezTo>
                      <a:pt x="1548501" y="168785"/>
                      <a:pt x="1504527" y="317159"/>
                      <a:pt x="1389760" y="476521"/>
                    </a:cubicBezTo>
                    <a:lnTo>
                      <a:pt x="1356266" y="519097"/>
                    </a:lnTo>
                    <a:lnTo>
                      <a:pt x="1411152" y="516438"/>
                    </a:lnTo>
                    <a:cubicBezTo>
                      <a:pt x="1709424" y="516438"/>
                      <a:pt x="1951221" y="609437"/>
                      <a:pt x="1951220" y="724156"/>
                    </a:cubicBezTo>
                    <a:cubicBezTo>
                      <a:pt x="1951221" y="810195"/>
                      <a:pt x="1815210" y="884017"/>
                      <a:pt x="1621371" y="915550"/>
                    </a:cubicBezTo>
                    <a:lnTo>
                      <a:pt x="1568270" y="921890"/>
                    </a:lnTo>
                    <a:lnTo>
                      <a:pt x="1608270" y="958904"/>
                    </a:lnTo>
                    <a:cubicBezTo>
                      <a:pt x="1819176" y="1169811"/>
                      <a:pt x="1924392" y="1406544"/>
                      <a:pt x="1843274" y="1487662"/>
                    </a:cubicBezTo>
                    <a:cubicBezTo>
                      <a:pt x="1782436" y="1548500"/>
                      <a:pt x="1634064" y="1504525"/>
                      <a:pt x="1474704" y="1389760"/>
                    </a:cubicBezTo>
                    <a:lnTo>
                      <a:pt x="1432682" y="1356702"/>
                    </a:lnTo>
                    <a:lnTo>
                      <a:pt x="1434793" y="1411156"/>
                    </a:lnTo>
                    <a:cubicBezTo>
                      <a:pt x="1434793" y="1709430"/>
                      <a:pt x="1341793" y="1951229"/>
                      <a:pt x="1227072" y="1951229"/>
                    </a:cubicBezTo>
                    <a:cubicBezTo>
                      <a:pt x="1141031" y="1951229"/>
                      <a:pt x="1067208" y="1815217"/>
                      <a:pt x="1035675" y="1621376"/>
                    </a:cubicBezTo>
                    <a:lnTo>
                      <a:pt x="1029336" y="1568281"/>
                    </a:lnTo>
                    <a:lnTo>
                      <a:pt x="992326" y="1608277"/>
                    </a:lnTo>
                    <a:cubicBezTo>
                      <a:pt x="781416" y="1819186"/>
                      <a:pt x="544681" y="1924401"/>
                      <a:pt x="463562" y="1843283"/>
                    </a:cubicBezTo>
                    <a:cubicBezTo>
                      <a:pt x="402723" y="1782444"/>
                      <a:pt x="446697" y="1634070"/>
                      <a:pt x="561464" y="1474708"/>
                    </a:cubicBezTo>
                    <a:lnTo>
                      <a:pt x="594525" y="1432682"/>
                    </a:lnTo>
                    <a:lnTo>
                      <a:pt x="540069" y="1434793"/>
                    </a:lnTo>
                    <a:cubicBezTo>
                      <a:pt x="241797" y="1434793"/>
                      <a:pt x="0" y="1341794"/>
                      <a:pt x="0" y="1227076"/>
                    </a:cubicBezTo>
                    <a:cubicBezTo>
                      <a:pt x="0" y="1141036"/>
                      <a:pt x="136011" y="1067214"/>
                      <a:pt x="329850" y="1035681"/>
                    </a:cubicBezTo>
                    <a:lnTo>
                      <a:pt x="382951" y="1029341"/>
                    </a:lnTo>
                    <a:lnTo>
                      <a:pt x="342950" y="992327"/>
                    </a:lnTo>
                    <a:cubicBezTo>
                      <a:pt x="132044" y="781420"/>
                      <a:pt x="26828" y="544687"/>
                      <a:pt x="107946" y="463570"/>
                    </a:cubicBezTo>
                    <a:cubicBezTo>
                      <a:pt x="168785" y="402731"/>
                      <a:pt x="317156" y="446705"/>
                      <a:pt x="476517" y="561471"/>
                    </a:cubicBezTo>
                    <a:lnTo>
                      <a:pt x="518543" y="594532"/>
                    </a:lnTo>
                    <a:lnTo>
                      <a:pt x="516431" y="540073"/>
                    </a:lnTo>
                    <a:cubicBezTo>
                      <a:pt x="516431" y="279083"/>
                      <a:pt x="587634" y="61332"/>
                      <a:pt x="682289" y="10972"/>
                    </a:cubicBezTo>
                    <a:cubicBezTo>
                      <a:pt x="695812" y="3778"/>
                      <a:pt x="709812" y="0"/>
                      <a:pt x="724152" y="0"/>
                    </a:cubicBezTo>
                    <a:close/>
                  </a:path>
                </a:pathLst>
              </a:custGeom>
              <a:grpFill/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" name="フリーフォーム: 図形 5">
                <a:extLst>
                  <a:ext uri="{FF2B5EF4-FFF2-40B4-BE49-F238E27FC236}">
                    <a16:creationId xmlns:a16="http://schemas.microsoft.com/office/drawing/2014/main" id="{753A3F0E-B1E7-E313-09A0-1C46F0D5A3CA}"/>
                  </a:ext>
                </a:extLst>
              </p:cNvPr>
              <p:cNvSpPr/>
              <p:nvPr/>
            </p:nvSpPr>
            <p:spPr bwMode="auto">
              <a:xfrm>
                <a:off x="1062036" y="137746"/>
                <a:ext cx="215899" cy="215900"/>
              </a:xfrm>
              <a:custGeom>
                <a:avLst/>
                <a:gdLst>
                  <a:gd name="connsiteX0" fmla="*/ 724152 w 1951220"/>
                  <a:gd name="connsiteY0" fmla="*/ 0 h 1951229"/>
                  <a:gd name="connsiteX1" fmla="*/ 915550 w 1951220"/>
                  <a:gd name="connsiteY1" fmla="*/ 329852 h 1951229"/>
                  <a:gd name="connsiteX2" fmla="*/ 921889 w 1951220"/>
                  <a:gd name="connsiteY2" fmla="*/ 382948 h 1951229"/>
                  <a:gd name="connsiteX3" fmla="*/ 958899 w 1951220"/>
                  <a:gd name="connsiteY3" fmla="*/ 342952 h 1951229"/>
                  <a:gd name="connsiteX4" fmla="*/ 1487662 w 1951220"/>
                  <a:gd name="connsiteY4" fmla="*/ 107946 h 1951229"/>
                  <a:gd name="connsiteX5" fmla="*/ 1389760 w 1951220"/>
                  <a:gd name="connsiteY5" fmla="*/ 476521 h 1951229"/>
                  <a:gd name="connsiteX6" fmla="*/ 1356266 w 1951220"/>
                  <a:gd name="connsiteY6" fmla="*/ 519097 h 1951229"/>
                  <a:gd name="connsiteX7" fmla="*/ 1411152 w 1951220"/>
                  <a:gd name="connsiteY7" fmla="*/ 516438 h 1951229"/>
                  <a:gd name="connsiteX8" fmla="*/ 1951220 w 1951220"/>
                  <a:gd name="connsiteY8" fmla="*/ 724156 h 1951229"/>
                  <a:gd name="connsiteX9" fmla="*/ 1621371 w 1951220"/>
                  <a:gd name="connsiteY9" fmla="*/ 915550 h 1951229"/>
                  <a:gd name="connsiteX10" fmla="*/ 1568270 w 1951220"/>
                  <a:gd name="connsiteY10" fmla="*/ 921890 h 1951229"/>
                  <a:gd name="connsiteX11" fmla="*/ 1608270 w 1951220"/>
                  <a:gd name="connsiteY11" fmla="*/ 958904 h 1951229"/>
                  <a:gd name="connsiteX12" fmla="*/ 1843274 w 1951220"/>
                  <a:gd name="connsiteY12" fmla="*/ 1487662 h 1951229"/>
                  <a:gd name="connsiteX13" fmla="*/ 1474704 w 1951220"/>
                  <a:gd name="connsiteY13" fmla="*/ 1389760 h 1951229"/>
                  <a:gd name="connsiteX14" fmla="*/ 1432682 w 1951220"/>
                  <a:gd name="connsiteY14" fmla="*/ 1356702 h 1951229"/>
                  <a:gd name="connsiteX15" fmla="*/ 1434793 w 1951220"/>
                  <a:gd name="connsiteY15" fmla="*/ 1411156 h 1951229"/>
                  <a:gd name="connsiteX16" fmla="*/ 1227072 w 1951220"/>
                  <a:gd name="connsiteY16" fmla="*/ 1951229 h 1951229"/>
                  <a:gd name="connsiteX17" fmla="*/ 1035675 w 1951220"/>
                  <a:gd name="connsiteY17" fmla="*/ 1621376 h 1951229"/>
                  <a:gd name="connsiteX18" fmla="*/ 1029336 w 1951220"/>
                  <a:gd name="connsiteY18" fmla="*/ 1568281 h 1951229"/>
                  <a:gd name="connsiteX19" fmla="*/ 992326 w 1951220"/>
                  <a:gd name="connsiteY19" fmla="*/ 1608277 h 1951229"/>
                  <a:gd name="connsiteX20" fmla="*/ 463562 w 1951220"/>
                  <a:gd name="connsiteY20" fmla="*/ 1843283 h 1951229"/>
                  <a:gd name="connsiteX21" fmla="*/ 561464 w 1951220"/>
                  <a:gd name="connsiteY21" fmla="*/ 1474708 h 1951229"/>
                  <a:gd name="connsiteX22" fmla="*/ 594525 w 1951220"/>
                  <a:gd name="connsiteY22" fmla="*/ 1432682 h 1951229"/>
                  <a:gd name="connsiteX23" fmla="*/ 540069 w 1951220"/>
                  <a:gd name="connsiteY23" fmla="*/ 1434793 h 1951229"/>
                  <a:gd name="connsiteX24" fmla="*/ 0 w 1951220"/>
                  <a:gd name="connsiteY24" fmla="*/ 1227076 h 1951229"/>
                  <a:gd name="connsiteX25" fmla="*/ 329850 w 1951220"/>
                  <a:gd name="connsiteY25" fmla="*/ 1035681 h 1951229"/>
                  <a:gd name="connsiteX26" fmla="*/ 382951 w 1951220"/>
                  <a:gd name="connsiteY26" fmla="*/ 1029341 h 1951229"/>
                  <a:gd name="connsiteX27" fmla="*/ 342950 w 1951220"/>
                  <a:gd name="connsiteY27" fmla="*/ 992327 h 1951229"/>
                  <a:gd name="connsiteX28" fmla="*/ 107946 w 1951220"/>
                  <a:gd name="connsiteY28" fmla="*/ 463570 h 1951229"/>
                  <a:gd name="connsiteX29" fmla="*/ 476517 w 1951220"/>
                  <a:gd name="connsiteY29" fmla="*/ 561471 h 1951229"/>
                  <a:gd name="connsiteX30" fmla="*/ 518543 w 1951220"/>
                  <a:gd name="connsiteY30" fmla="*/ 594532 h 1951229"/>
                  <a:gd name="connsiteX31" fmla="*/ 516431 w 1951220"/>
                  <a:gd name="connsiteY31" fmla="*/ 540073 h 1951229"/>
                  <a:gd name="connsiteX32" fmla="*/ 682289 w 1951220"/>
                  <a:gd name="connsiteY32" fmla="*/ 10972 h 1951229"/>
                  <a:gd name="connsiteX33" fmla="*/ 724152 w 1951220"/>
                  <a:gd name="connsiteY33" fmla="*/ 0 h 1951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951220" h="1951229">
                    <a:moveTo>
                      <a:pt x="724152" y="0"/>
                    </a:moveTo>
                    <a:cubicBezTo>
                      <a:pt x="810193" y="0"/>
                      <a:pt x="884016" y="136012"/>
                      <a:pt x="915550" y="329852"/>
                    </a:cubicBezTo>
                    <a:lnTo>
                      <a:pt x="921889" y="382948"/>
                    </a:lnTo>
                    <a:lnTo>
                      <a:pt x="958899" y="342952"/>
                    </a:lnTo>
                    <a:cubicBezTo>
                      <a:pt x="1169808" y="132043"/>
                      <a:pt x="1406543" y="26828"/>
                      <a:pt x="1487662" y="107946"/>
                    </a:cubicBezTo>
                    <a:cubicBezTo>
                      <a:pt x="1548501" y="168785"/>
                      <a:pt x="1504527" y="317159"/>
                      <a:pt x="1389760" y="476521"/>
                    </a:cubicBezTo>
                    <a:lnTo>
                      <a:pt x="1356266" y="519097"/>
                    </a:lnTo>
                    <a:lnTo>
                      <a:pt x="1411152" y="516438"/>
                    </a:lnTo>
                    <a:cubicBezTo>
                      <a:pt x="1709424" y="516438"/>
                      <a:pt x="1951221" y="609437"/>
                      <a:pt x="1951220" y="724156"/>
                    </a:cubicBezTo>
                    <a:cubicBezTo>
                      <a:pt x="1951221" y="810195"/>
                      <a:pt x="1815210" y="884017"/>
                      <a:pt x="1621371" y="915550"/>
                    </a:cubicBezTo>
                    <a:lnTo>
                      <a:pt x="1568270" y="921890"/>
                    </a:lnTo>
                    <a:lnTo>
                      <a:pt x="1608270" y="958904"/>
                    </a:lnTo>
                    <a:cubicBezTo>
                      <a:pt x="1819176" y="1169811"/>
                      <a:pt x="1924392" y="1406544"/>
                      <a:pt x="1843274" y="1487662"/>
                    </a:cubicBezTo>
                    <a:cubicBezTo>
                      <a:pt x="1782436" y="1548500"/>
                      <a:pt x="1634064" y="1504525"/>
                      <a:pt x="1474704" y="1389760"/>
                    </a:cubicBezTo>
                    <a:lnTo>
                      <a:pt x="1432682" y="1356702"/>
                    </a:lnTo>
                    <a:lnTo>
                      <a:pt x="1434793" y="1411156"/>
                    </a:lnTo>
                    <a:cubicBezTo>
                      <a:pt x="1434793" y="1709430"/>
                      <a:pt x="1341793" y="1951229"/>
                      <a:pt x="1227072" y="1951229"/>
                    </a:cubicBezTo>
                    <a:cubicBezTo>
                      <a:pt x="1141031" y="1951229"/>
                      <a:pt x="1067208" y="1815217"/>
                      <a:pt x="1035675" y="1621376"/>
                    </a:cubicBezTo>
                    <a:lnTo>
                      <a:pt x="1029336" y="1568281"/>
                    </a:lnTo>
                    <a:lnTo>
                      <a:pt x="992326" y="1608277"/>
                    </a:lnTo>
                    <a:cubicBezTo>
                      <a:pt x="781416" y="1819186"/>
                      <a:pt x="544681" y="1924401"/>
                      <a:pt x="463562" y="1843283"/>
                    </a:cubicBezTo>
                    <a:cubicBezTo>
                      <a:pt x="402723" y="1782444"/>
                      <a:pt x="446697" y="1634070"/>
                      <a:pt x="561464" y="1474708"/>
                    </a:cubicBezTo>
                    <a:lnTo>
                      <a:pt x="594525" y="1432682"/>
                    </a:lnTo>
                    <a:lnTo>
                      <a:pt x="540069" y="1434793"/>
                    </a:lnTo>
                    <a:cubicBezTo>
                      <a:pt x="241797" y="1434793"/>
                      <a:pt x="0" y="1341794"/>
                      <a:pt x="0" y="1227076"/>
                    </a:cubicBezTo>
                    <a:cubicBezTo>
                      <a:pt x="0" y="1141036"/>
                      <a:pt x="136011" y="1067214"/>
                      <a:pt x="329850" y="1035681"/>
                    </a:cubicBezTo>
                    <a:lnTo>
                      <a:pt x="382951" y="1029341"/>
                    </a:lnTo>
                    <a:lnTo>
                      <a:pt x="342950" y="992327"/>
                    </a:lnTo>
                    <a:cubicBezTo>
                      <a:pt x="132044" y="781420"/>
                      <a:pt x="26828" y="544687"/>
                      <a:pt x="107946" y="463570"/>
                    </a:cubicBezTo>
                    <a:cubicBezTo>
                      <a:pt x="168785" y="402731"/>
                      <a:pt x="317156" y="446705"/>
                      <a:pt x="476517" y="561471"/>
                    </a:cubicBezTo>
                    <a:lnTo>
                      <a:pt x="518543" y="594532"/>
                    </a:lnTo>
                    <a:lnTo>
                      <a:pt x="516431" y="540073"/>
                    </a:lnTo>
                    <a:cubicBezTo>
                      <a:pt x="516431" y="279083"/>
                      <a:pt x="587634" y="61332"/>
                      <a:pt x="682289" y="10972"/>
                    </a:cubicBezTo>
                    <a:cubicBezTo>
                      <a:pt x="695812" y="3778"/>
                      <a:pt x="709812" y="0"/>
                      <a:pt x="724152" y="0"/>
                    </a:cubicBezTo>
                    <a:close/>
                  </a:path>
                </a:pathLst>
              </a:custGeom>
              <a:grpFill/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" name="フリーフォーム: 図形 6">
                <a:extLst>
                  <a:ext uri="{FF2B5EF4-FFF2-40B4-BE49-F238E27FC236}">
                    <a16:creationId xmlns:a16="http://schemas.microsoft.com/office/drawing/2014/main" id="{115A0E16-05F4-2F7D-8955-63ECCC45080F}"/>
                  </a:ext>
                </a:extLst>
              </p:cNvPr>
              <p:cNvSpPr/>
              <p:nvPr/>
            </p:nvSpPr>
            <p:spPr bwMode="auto">
              <a:xfrm>
                <a:off x="1377948" y="137746"/>
                <a:ext cx="215899" cy="215900"/>
              </a:xfrm>
              <a:custGeom>
                <a:avLst/>
                <a:gdLst>
                  <a:gd name="connsiteX0" fmla="*/ 724152 w 1951220"/>
                  <a:gd name="connsiteY0" fmla="*/ 0 h 1951229"/>
                  <a:gd name="connsiteX1" fmla="*/ 915550 w 1951220"/>
                  <a:gd name="connsiteY1" fmla="*/ 329852 h 1951229"/>
                  <a:gd name="connsiteX2" fmla="*/ 921889 w 1951220"/>
                  <a:gd name="connsiteY2" fmla="*/ 382948 h 1951229"/>
                  <a:gd name="connsiteX3" fmla="*/ 958899 w 1951220"/>
                  <a:gd name="connsiteY3" fmla="*/ 342952 h 1951229"/>
                  <a:gd name="connsiteX4" fmla="*/ 1487662 w 1951220"/>
                  <a:gd name="connsiteY4" fmla="*/ 107946 h 1951229"/>
                  <a:gd name="connsiteX5" fmla="*/ 1389760 w 1951220"/>
                  <a:gd name="connsiteY5" fmla="*/ 476521 h 1951229"/>
                  <a:gd name="connsiteX6" fmla="*/ 1356266 w 1951220"/>
                  <a:gd name="connsiteY6" fmla="*/ 519097 h 1951229"/>
                  <a:gd name="connsiteX7" fmla="*/ 1411152 w 1951220"/>
                  <a:gd name="connsiteY7" fmla="*/ 516438 h 1951229"/>
                  <a:gd name="connsiteX8" fmla="*/ 1951220 w 1951220"/>
                  <a:gd name="connsiteY8" fmla="*/ 724156 h 1951229"/>
                  <a:gd name="connsiteX9" fmla="*/ 1621371 w 1951220"/>
                  <a:gd name="connsiteY9" fmla="*/ 915550 h 1951229"/>
                  <a:gd name="connsiteX10" fmla="*/ 1568270 w 1951220"/>
                  <a:gd name="connsiteY10" fmla="*/ 921890 h 1951229"/>
                  <a:gd name="connsiteX11" fmla="*/ 1608270 w 1951220"/>
                  <a:gd name="connsiteY11" fmla="*/ 958904 h 1951229"/>
                  <a:gd name="connsiteX12" fmla="*/ 1843274 w 1951220"/>
                  <a:gd name="connsiteY12" fmla="*/ 1487662 h 1951229"/>
                  <a:gd name="connsiteX13" fmla="*/ 1474704 w 1951220"/>
                  <a:gd name="connsiteY13" fmla="*/ 1389760 h 1951229"/>
                  <a:gd name="connsiteX14" fmla="*/ 1432682 w 1951220"/>
                  <a:gd name="connsiteY14" fmla="*/ 1356702 h 1951229"/>
                  <a:gd name="connsiteX15" fmla="*/ 1434793 w 1951220"/>
                  <a:gd name="connsiteY15" fmla="*/ 1411156 h 1951229"/>
                  <a:gd name="connsiteX16" fmla="*/ 1227072 w 1951220"/>
                  <a:gd name="connsiteY16" fmla="*/ 1951229 h 1951229"/>
                  <a:gd name="connsiteX17" fmla="*/ 1035675 w 1951220"/>
                  <a:gd name="connsiteY17" fmla="*/ 1621376 h 1951229"/>
                  <a:gd name="connsiteX18" fmla="*/ 1029336 w 1951220"/>
                  <a:gd name="connsiteY18" fmla="*/ 1568281 h 1951229"/>
                  <a:gd name="connsiteX19" fmla="*/ 992326 w 1951220"/>
                  <a:gd name="connsiteY19" fmla="*/ 1608277 h 1951229"/>
                  <a:gd name="connsiteX20" fmla="*/ 463562 w 1951220"/>
                  <a:gd name="connsiteY20" fmla="*/ 1843283 h 1951229"/>
                  <a:gd name="connsiteX21" fmla="*/ 561464 w 1951220"/>
                  <a:gd name="connsiteY21" fmla="*/ 1474708 h 1951229"/>
                  <a:gd name="connsiteX22" fmla="*/ 594525 w 1951220"/>
                  <a:gd name="connsiteY22" fmla="*/ 1432682 h 1951229"/>
                  <a:gd name="connsiteX23" fmla="*/ 540069 w 1951220"/>
                  <a:gd name="connsiteY23" fmla="*/ 1434793 h 1951229"/>
                  <a:gd name="connsiteX24" fmla="*/ 0 w 1951220"/>
                  <a:gd name="connsiteY24" fmla="*/ 1227076 h 1951229"/>
                  <a:gd name="connsiteX25" fmla="*/ 329850 w 1951220"/>
                  <a:gd name="connsiteY25" fmla="*/ 1035681 h 1951229"/>
                  <a:gd name="connsiteX26" fmla="*/ 382951 w 1951220"/>
                  <a:gd name="connsiteY26" fmla="*/ 1029341 h 1951229"/>
                  <a:gd name="connsiteX27" fmla="*/ 342950 w 1951220"/>
                  <a:gd name="connsiteY27" fmla="*/ 992327 h 1951229"/>
                  <a:gd name="connsiteX28" fmla="*/ 107946 w 1951220"/>
                  <a:gd name="connsiteY28" fmla="*/ 463570 h 1951229"/>
                  <a:gd name="connsiteX29" fmla="*/ 476517 w 1951220"/>
                  <a:gd name="connsiteY29" fmla="*/ 561471 h 1951229"/>
                  <a:gd name="connsiteX30" fmla="*/ 518543 w 1951220"/>
                  <a:gd name="connsiteY30" fmla="*/ 594532 h 1951229"/>
                  <a:gd name="connsiteX31" fmla="*/ 516431 w 1951220"/>
                  <a:gd name="connsiteY31" fmla="*/ 540073 h 1951229"/>
                  <a:gd name="connsiteX32" fmla="*/ 682289 w 1951220"/>
                  <a:gd name="connsiteY32" fmla="*/ 10972 h 1951229"/>
                  <a:gd name="connsiteX33" fmla="*/ 724152 w 1951220"/>
                  <a:gd name="connsiteY33" fmla="*/ 0 h 1951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951220" h="1951229">
                    <a:moveTo>
                      <a:pt x="724152" y="0"/>
                    </a:moveTo>
                    <a:cubicBezTo>
                      <a:pt x="810193" y="0"/>
                      <a:pt x="884016" y="136012"/>
                      <a:pt x="915550" y="329852"/>
                    </a:cubicBezTo>
                    <a:lnTo>
                      <a:pt x="921889" y="382948"/>
                    </a:lnTo>
                    <a:lnTo>
                      <a:pt x="958899" y="342952"/>
                    </a:lnTo>
                    <a:cubicBezTo>
                      <a:pt x="1169808" y="132043"/>
                      <a:pt x="1406543" y="26828"/>
                      <a:pt x="1487662" y="107946"/>
                    </a:cubicBezTo>
                    <a:cubicBezTo>
                      <a:pt x="1548501" y="168785"/>
                      <a:pt x="1504527" y="317159"/>
                      <a:pt x="1389760" y="476521"/>
                    </a:cubicBezTo>
                    <a:lnTo>
                      <a:pt x="1356266" y="519097"/>
                    </a:lnTo>
                    <a:lnTo>
                      <a:pt x="1411152" y="516438"/>
                    </a:lnTo>
                    <a:cubicBezTo>
                      <a:pt x="1709424" y="516438"/>
                      <a:pt x="1951221" y="609437"/>
                      <a:pt x="1951220" y="724156"/>
                    </a:cubicBezTo>
                    <a:cubicBezTo>
                      <a:pt x="1951221" y="810195"/>
                      <a:pt x="1815210" y="884017"/>
                      <a:pt x="1621371" y="915550"/>
                    </a:cubicBezTo>
                    <a:lnTo>
                      <a:pt x="1568270" y="921890"/>
                    </a:lnTo>
                    <a:lnTo>
                      <a:pt x="1608270" y="958904"/>
                    </a:lnTo>
                    <a:cubicBezTo>
                      <a:pt x="1819176" y="1169811"/>
                      <a:pt x="1924392" y="1406544"/>
                      <a:pt x="1843274" y="1487662"/>
                    </a:cubicBezTo>
                    <a:cubicBezTo>
                      <a:pt x="1782436" y="1548500"/>
                      <a:pt x="1634064" y="1504525"/>
                      <a:pt x="1474704" y="1389760"/>
                    </a:cubicBezTo>
                    <a:lnTo>
                      <a:pt x="1432682" y="1356702"/>
                    </a:lnTo>
                    <a:lnTo>
                      <a:pt x="1434793" y="1411156"/>
                    </a:lnTo>
                    <a:cubicBezTo>
                      <a:pt x="1434793" y="1709430"/>
                      <a:pt x="1341793" y="1951229"/>
                      <a:pt x="1227072" y="1951229"/>
                    </a:cubicBezTo>
                    <a:cubicBezTo>
                      <a:pt x="1141031" y="1951229"/>
                      <a:pt x="1067208" y="1815217"/>
                      <a:pt x="1035675" y="1621376"/>
                    </a:cubicBezTo>
                    <a:lnTo>
                      <a:pt x="1029336" y="1568281"/>
                    </a:lnTo>
                    <a:lnTo>
                      <a:pt x="992326" y="1608277"/>
                    </a:lnTo>
                    <a:cubicBezTo>
                      <a:pt x="781416" y="1819186"/>
                      <a:pt x="544681" y="1924401"/>
                      <a:pt x="463562" y="1843283"/>
                    </a:cubicBezTo>
                    <a:cubicBezTo>
                      <a:pt x="402723" y="1782444"/>
                      <a:pt x="446697" y="1634070"/>
                      <a:pt x="561464" y="1474708"/>
                    </a:cubicBezTo>
                    <a:lnTo>
                      <a:pt x="594525" y="1432682"/>
                    </a:lnTo>
                    <a:lnTo>
                      <a:pt x="540069" y="1434793"/>
                    </a:lnTo>
                    <a:cubicBezTo>
                      <a:pt x="241797" y="1434793"/>
                      <a:pt x="0" y="1341794"/>
                      <a:pt x="0" y="1227076"/>
                    </a:cubicBezTo>
                    <a:cubicBezTo>
                      <a:pt x="0" y="1141036"/>
                      <a:pt x="136011" y="1067214"/>
                      <a:pt x="329850" y="1035681"/>
                    </a:cubicBezTo>
                    <a:lnTo>
                      <a:pt x="382951" y="1029341"/>
                    </a:lnTo>
                    <a:lnTo>
                      <a:pt x="342950" y="992327"/>
                    </a:lnTo>
                    <a:cubicBezTo>
                      <a:pt x="132044" y="781420"/>
                      <a:pt x="26828" y="544687"/>
                      <a:pt x="107946" y="463570"/>
                    </a:cubicBezTo>
                    <a:cubicBezTo>
                      <a:pt x="168785" y="402731"/>
                      <a:pt x="317156" y="446705"/>
                      <a:pt x="476517" y="561471"/>
                    </a:cubicBezTo>
                    <a:lnTo>
                      <a:pt x="518543" y="594532"/>
                    </a:lnTo>
                    <a:lnTo>
                      <a:pt x="516431" y="540073"/>
                    </a:lnTo>
                    <a:cubicBezTo>
                      <a:pt x="516431" y="279083"/>
                      <a:pt x="587634" y="61332"/>
                      <a:pt x="682289" y="10972"/>
                    </a:cubicBezTo>
                    <a:cubicBezTo>
                      <a:pt x="695812" y="3778"/>
                      <a:pt x="709812" y="0"/>
                      <a:pt x="724152" y="0"/>
                    </a:cubicBezTo>
                    <a:close/>
                  </a:path>
                </a:pathLst>
              </a:custGeom>
              <a:grpFill/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" name="フリーフォーム: 図形 7">
                <a:extLst>
                  <a:ext uri="{FF2B5EF4-FFF2-40B4-BE49-F238E27FC236}">
                    <a16:creationId xmlns:a16="http://schemas.microsoft.com/office/drawing/2014/main" id="{B4E6D2DC-B98E-2350-711F-2F80F17B64DA}"/>
                  </a:ext>
                </a:extLst>
              </p:cNvPr>
              <p:cNvSpPr/>
              <p:nvPr/>
            </p:nvSpPr>
            <p:spPr bwMode="auto">
              <a:xfrm>
                <a:off x="1693860" y="137746"/>
                <a:ext cx="215899" cy="215900"/>
              </a:xfrm>
              <a:custGeom>
                <a:avLst/>
                <a:gdLst>
                  <a:gd name="connsiteX0" fmla="*/ 724152 w 1951220"/>
                  <a:gd name="connsiteY0" fmla="*/ 0 h 1951229"/>
                  <a:gd name="connsiteX1" fmla="*/ 915550 w 1951220"/>
                  <a:gd name="connsiteY1" fmla="*/ 329852 h 1951229"/>
                  <a:gd name="connsiteX2" fmla="*/ 921889 w 1951220"/>
                  <a:gd name="connsiteY2" fmla="*/ 382948 h 1951229"/>
                  <a:gd name="connsiteX3" fmla="*/ 958899 w 1951220"/>
                  <a:gd name="connsiteY3" fmla="*/ 342952 h 1951229"/>
                  <a:gd name="connsiteX4" fmla="*/ 1487662 w 1951220"/>
                  <a:gd name="connsiteY4" fmla="*/ 107946 h 1951229"/>
                  <a:gd name="connsiteX5" fmla="*/ 1389760 w 1951220"/>
                  <a:gd name="connsiteY5" fmla="*/ 476521 h 1951229"/>
                  <a:gd name="connsiteX6" fmla="*/ 1356266 w 1951220"/>
                  <a:gd name="connsiteY6" fmla="*/ 519097 h 1951229"/>
                  <a:gd name="connsiteX7" fmla="*/ 1411152 w 1951220"/>
                  <a:gd name="connsiteY7" fmla="*/ 516438 h 1951229"/>
                  <a:gd name="connsiteX8" fmla="*/ 1951220 w 1951220"/>
                  <a:gd name="connsiteY8" fmla="*/ 724156 h 1951229"/>
                  <a:gd name="connsiteX9" fmla="*/ 1621371 w 1951220"/>
                  <a:gd name="connsiteY9" fmla="*/ 915550 h 1951229"/>
                  <a:gd name="connsiteX10" fmla="*/ 1568270 w 1951220"/>
                  <a:gd name="connsiteY10" fmla="*/ 921890 h 1951229"/>
                  <a:gd name="connsiteX11" fmla="*/ 1608270 w 1951220"/>
                  <a:gd name="connsiteY11" fmla="*/ 958904 h 1951229"/>
                  <a:gd name="connsiteX12" fmla="*/ 1843274 w 1951220"/>
                  <a:gd name="connsiteY12" fmla="*/ 1487662 h 1951229"/>
                  <a:gd name="connsiteX13" fmla="*/ 1474704 w 1951220"/>
                  <a:gd name="connsiteY13" fmla="*/ 1389760 h 1951229"/>
                  <a:gd name="connsiteX14" fmla="*/ 1432682 w 1951220"/>
                  <a:gd name="connsiteY14" fmla="*/ 1356702 h 1951229"/>
                  <a:gd name="connsiteX15" fmla="*/ 1434793 w 1951220"/>
                  <a:gd name="connsiteY15" fmla="*/ 1411156 h 1951229"/>
                  <a:gd name="connsiteX16" fmla="*/ 1227072 w 1951220"/>
                  <a:gd name="connsiteY16" fmla="*/ 1951229 h 1951229"/>
                  <a:gd name="connsiteX17" fmla="*/ 1035675 w 1951220"/>
                  <a:gd name="connsiteY17" fmla="*/ 1621376 h 1951229"/>
                  <a:gd name="connsiteX18" fmla="*/ 1029336 w 1951220"/>
                  <a:gd name="connsiteY18" fmla="*/ 1568281 h 1951229"/>
                  <a:gd name="connsiteX19" fmla="*/ 992326 w 1951220"/>
                  <a:gd name="connsiteY19" fmla="*/ 1608277 h 1951229"/>
                  <a:gd name="connsiteX20" fmla="*/ 463562 w 1951220"/>
                  <a:gd name="connsiteY20" fmla="*/ 1843283 h 1951229"/>
                  <a:gd name="connsiteX21" fmla="*/ 561464 w 1951220"/>
                  <a:gd name="connsiteY21" fmla="*/ 1474708 h 1951229"/>
                  <a:gd name="connsiteX22" fmla="*/ 594525 w 1951220"/>
                  <a:gd name="connsiteY22" fmla="*/ 1432682 h 1951229"/>
                  <a:gd name="connsiteX23" fmla="*/ 540069 w 1951220"/>
                  <a:gd name="connsiteY23" fmla="*/ 1434793 h 1951229"/>
                  <a:gd name="connsiteX24" fmla="*/ 0 w 1951220"/>
                  <a:gd name="connsiteY24" fmla="*/ 1227076 h 1951229"/>
                  <a:gd name="connsiteX25" fmla="*/ 329850 w 1951220"/>
                  <a:gd name="connsiteY25" fmla="*/ 1035681 h 1951229"/>
                  <a:gd name="connsiteX26" fmla="*/ 382951 w 1951220"/>
                  <a:gd name="connsiteY26" fmla="*/ 1029341 h 1951229"/>
                  <a:gd name="connsiteX27" fmla="*/ 342950 w 1951220"/>
                  <a:gd name="connsiteY27" fmla="*/ 992327 h 1951229"/>
                  <a:gd name="connsiteX28" fmla="*/ 107946 w 1951220"/>
                  <a:gd name="connsiteY28" fmla="*/ 463570 h 1951229"/>
                  <a:gd name="connsiteX29" fmla="*/ 476517 w 1951220"/>
                  <a:gd name="connsiteY29" fmla="*/ 561471 h 1951229"/>
                  <a:gd name="connsiteX30" fmla="*/ 518543 w 1951220"/>
                  <a:gd name="connsiteY30" fmla="*/ 594532 h 1951229"/>
                  <a:gd name="connsiteX31" fmla="*/ 516431 w 1951220"/>
                  <a:gd name="connsiteY31" fmla="*/ 540073 h 1951229"/>
                  <a:gd name="connsiteX32" fmla="*/ 682289 w 1951220"/>
                  <a:gd name="connsiteY32" fmla="*/ 10972 h 1951229"/>
                  <a:gd name="connsiteX33" fmla="*/ 724152 w 1951220"/>
                  <a:gd name="connsiteY33" fmla="*/ 0 h 1951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951220" h="1951229">
                    <a:moveTo>
                      <a:pt x="724152" y="0"/>
                    </a:moveTo>
                    <a:cubicBezTo>
                      <a:pt x="810193" y="0"/>
                      <a:pt x="884016" y="136012"/>
                      <a:pt x="915550" y="329852"/>
                    </a:cubicBezTo>
                    <a:lnTo>
                      <a:pt x="921889" y="382948"/>
                    </a:lnTo>
                    <a:lnTo>
                      <a:pt x="958899" y="342952"/>
                    </a:lnTo>
                    <a:cubicBezTo>
                      <a:pt x="1169808" y="132043"/>
                      <a:pt x="1406543" y="26828"/>
                      <a:pt x="1487662" y="107946"/>
                    </a:cubicBezTo>
                    <a:cubicBezTo>
                      <a:pt x="1548501" y="168785"/>
                      <a:pt x="1504527" y="317159"/>
                      <a:pt x="1389760" y="476521"/>
                    </a:cubicBezTo>
                    <a:lnTo>
                      <a:pt x="1356266" y="519097"/>
                    </a:lnTo>
                    <a:lnTo>
                      <a:pt x="1411152" y="516438"/>
                    </a:lnTo>
                    <a:cubicBezTo>
                      <a:pt x="1709424" y="516438"/>
                      <a:pt x="1951221" y="609437"/>
                      <a:pt x="1951220" y="724156"/>
                    </a:cubicBezTo>
                    <a:cubicBezTo>
                      <a:pt x="1951221" y="810195"/>
                      <a:pt x="1815210" y="884017"/>
                      <a:pt x="1621371" y="915550"/>
                    </a:cubicBezTo>
                    <a:lnTo>
                      <a:pt x="1568270" y="921890"/>
                    </a:lnTo>
                    <a:lnTo>
                      <a:pt x="1608270" y="958904"/>
                    </a:lnTo>
                    <a:cubicBezTo>
                      <a:pt x="1819176" y="1169811"/>
                      <a:pt x="1924392" y="1406544"/>
                      <a:pt x="1843274" y="1487662"/>
                    </a:cubicBezTo>
                    <a:cubicBezTo>
                      <a:pt x="1782436" y="1548500"/>
                      <a:pt x="1634064" y="1504525"/>
                      <a:pt x="1474704" y="1389760"/>
                    </a:cubicBezTo>
                    <a:lnTo>
                      <a:pt x="1432682" y="1356702"/>
                    </a:lnTo>
                    <a:lnTo>
                      <a:pt x="1434793" y="1411156"/>
                    </a:lnTo>
                    <a:cubicBezTo>
                      <a:pt x="1434793" y="1709430"/>
                      <a:pt x="1341793" y="1951229"/>
                      <a:pt x="1227072" y="1951229"/>
                    </a:cubicBezTo>
                    <a:cubicBezTo>
                      <a:pt x="1141031" y="1951229"/>
                      <a:pt x="1067208" y="1815217"/>
                      <a:pt x="1035675" y="1621376"/>
                    </a:cubicBezTo>
                    <a:lnTo>
                      <a:pt x="1029336" y="1568281"/>
                    </a:lnTo>
                    <a:lnTo>
                      <a:pt x="992326" y="1608277"/>
                    </a:lnTo>
                    <a:cubicBezTo>
                      <a:pt x="781416" y="1819186"/>
                      <a:pt x="544681" y="1924401"/>
                      <a:pt x="463562" y="1843283"/>
                    </a:cubicBezTo>
                    <a:cubicBezTo>
                      <a:pt x="402723" y="1782444"/>
                      <a:pt x="446697" y="1634070"/>
                      <a:pt x="561464" y="1474708"/>
                    </a:cubicBezTo>
                    <a:lnTo>
                      <a:pt x="594525" y="1432682"/>
                    </a:lnTo>
                    <a:lnTo>
                      <a:pt x="540069" y="1434793"/>
                    </a:lnTo>
                    <a:cubicBezTo>
                      <a:pt x="241797" y="1434793"/>
                      <a:pt x="0" y="1341794"/>
                      <a:pt x="0" y="1227076"/>
                    </a:cubicBezTo>
                    <a:cubicBezTo>
                      <a:pt x="0" y="1141036"/>
                      <a:pt x="136011" y="1067214"/>
                      <a:pt x="329850" y="1035681"/>
                    </a:cubicBezTo>
                    <a:lnTo>
                      <a:pt x="382951" y="1029341"/>
                    </a:lnTo>
                    <a:lnTo>
                      <a:pt x="342950" y="992327"/>
                    </a:lnTo>
                    <a:cubicBezTo>
                      <a:pt x="132044" y="781420"/>
                      <a:pt x="26828" y="544687"/>
                      <a:pt x="107946" y="463570"/>
                    </a:cubicBezTo>
                    <a:cubicBezTo>
                      <a:pt x="168785" y="402731"/>
                      <a:pt x="317156" y="446705"/>
                      <a:pt x="476517" y="561471"/>
                    </a:cubicBezTo>
                    <a:lnTo>
                      <a:pt x="518543" y="594532"/>
                    </a:lnTo>
                    <a:lnTo>
                      <a:pt x="516431" y="540073"/>
                    </a:lnTo>
                    <a:cubicBezTo>
                      <a:pt x="516431" y="279083"/>
                      <a:pt x="587634" y="61332"/>
                      <a:pt x="682289" y="10972"/>
                    </a:cubicBezTo>
                    <a:cubicBezTo>
                      <a:pt x="695812" y="3778"/>
                      <a:pt x="709812" y="0"/>
                      <a:pt x="724152" y="0"/>
                    </a:cubicBezTo>
                    <a:close/>
                  </a:path>
                </a:pathLst>
              </a:custGeom>
              <a:grpFill/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" name="フリーフォーム: 図形 8">
                <a:extLst>
                  <a:ext uri="{FF2B5EF4-FFF2-40B4-BE49-F238E27FC236}">
                    <a16:creationId xmlns:a16="http://schemas.microsoft.com/office/drawing/2014/main" id="{7ADFC76F-8635-C5A9-73AE-6B4884AA00FA}"/>
                  </a:ext>
                </a:extLst>
              </p:cNvPr>
              <p:cNvSpPr/>
              <p:nvPr/>
            </p:nvSpPr>
            <p:spPr bwMode="auto">
              <a:xfrm>
                <a:off x="2009772" y="137746"/>
                <a:ext cx="215899" cy="215900"/>
              </a:xfrm>
              <a:custGeom>
                <a:avLst/>
                <a:gdLst>
                  <a:gd name="connsiteX0" fmla="*/ 724152 w 1951220"/>
                  <a:gd name="connsiteY0" fmla="*/ 0 h 1951229"/>
                  <a:gd name="connsiteX1" fmla="*/ 915550 w 1951220"/>
                  <a:gd name="connsiteY1" fmla="*/ 329852 h 1951229"/>
                  <a:gd name="connsiteX2" fmla="*/ 921889 w 1951220"/>
                  <a:gd name="connsiteY2" fmla="*/ 382948 h 1951229"/>
                  <a:gd name="connsiteX3" fmla="*/ 958899 w 1951220"/>
                  <a:gd name="connsiteY3" fmla="*/ 342952 h 1951229"/>
                  <a:gd name="connsiteX4" fmla="*/ 1487662 w 1951220"/>
                  <a:gd name="connsiteY4" fmla="*/ 107946 h 1951229"/>
                  <a:gd name="connsiteX5" fmla="*/ 1389760 w 1951220"/>
                  <a:gd name="connsiteY5" fmla="*/ 476521 h 1951229"/>
                  <a:gd name="connsiteX6" fmla="*/ 1356266 w 1951220"/>
                  <a:gd name="connsiteY6" fmla="*/ 519097 h 1951229"/>
                  <a:gd name="connsiteX7" fmla="*/ 1411152 w 1951220"/>
                  <a:gd name="connsiteY7" fmla="*/ 516438 h 1951229"/>
                  <a:gd name="connsiteX8" fmla="*/ 1951220 w 1951220"/>
                  <a:gd name="connsiteY8" fmla="*/ 724156 h 1951229"/>
                  <a:gd name="connsiteX9" fmla="*/ 1621371 w 1951220"/>
                  <a:gd name="connsiteY9" fmla="*/ 915550 h 1951229"/>
                  <a:gd name="connsiteX10" fmla="*/ 1568270 w 1951220"/>
                  <a:gd name="connsiteY10" fmla="*/ 921890 h 1951229"/>
                  <a:gd name="connsiteX11" fmla="*/ 1608270 w 1951220"/>
                  <a:gd name="connsiteY11" fmla="*/ 958904 h 1951229"/>
                  <a:gd name="connsiteX12" fmla="*/ 1843274 w 1951220"/>
                  <a:gd name="connsiteY12" fmla="*/ 1487662 h 1951229"/>
                  <a:gd name="connsiteX13" fmla="*/ 1474704 w 1951220"/>
                  <a:gd name="connsiteY13" fmla="*/ 1389760 h 1951229"/>
                  <a:gd name="connsiteX14" fmla="*/ 1432682 w 1951220"/>
                  <a:gd name="connsiteY14" fmla="*/ 1356702 h 1951229"/>
                  <a:gd name="connsiteX15" fmla="*/ 1434793 w 1951220"/>
                  <a:gd name="connsiteY15" fmla="*/ 1411156 h 1951229"/>
                  <a:gd name="connsiteX16" fmla="*/ 1227072 w 1951220"/>
                  <a:gd name="connsiteY16" fmla="*/ 1951229 h 1951229"/>
                  <a:gd name="connsiteX17" fmla="*/ 1035675 w 1951220"/>
                  <a:gd name="connsiteY17" fmla="*/ 1621376 h 1951229"/>
                  <a:gd name="connsiteX18" fmla="*/ 1029336 w 1951220"/>
                  <a:gd name="connsiteY18" fmla="*/ 1568281 h 1951229"/>
                  <a:gd name="connsiteX19" fmla="*/ 992326 w 1951220"/>
                  <a:gd name="connsiteY19" fmla="*/ 1608277 h 1951229"/>
                  <a:gd name="connsiteX20" fmla="*/ 463562 w 1951220"/>
                  <a:gd name="connsiteY20" fmla="*/ 1843283 h 1951229"/>
                  <a:gd name="connsiteX21" fmla="*/ 561464 w 1951220"/>
                  <a:gd name="connsiteY21" fmla="*/ 1474708 h 1951229"/>
                  <a:gd name="connsiteX22" fmla="*/ 594525 w 1951220"/>
                  <a:gd name="connsiteY22" fmla="*/ 1432682 h 1951229"/>
                  <a:gd name="connsiteX23" fmla="*/ 540069 w 1951220"/>
                  <a:gd name="connsiteY23" fmla="*/ 1434793 h 1951229"/>
                  <a:gd name="connsiteX24" fmla="*/ 0 w 1951220"/>
                  <a:gd name="connsiteY24" fmla="*/ 1227076 h 1951229"/>
                  <a:gd name="connsiteX25" fmla="*/ 329850 w 1951220"/>
                  <a:gd name="connsiteY25" fmla="*/ 1035681 h 1951229"/>
                  <a:gd name="connsiteX26" fmla="*/ 382951 w 1951220"/>
                  <a:gd name="connsiteY26" fmla="*/ 1029341 h 1951229"/>
                  <a:gd name="connsiteX27" fmla="*/ 342950 w 1951220"/>
                  <a:gd name="connsiteY27" fmla="*/ 992327 h 1951229"/>
                  <a:gd name="connsiteX28" fmla="*/ 107946 w 1951220"/>
                  <a:gd name="connsiteY28" fmla="*/ 463570 h 1951229"/>
                  <a:gd name="connsiteX29" fmla="*/ 476517 w 1951220"/>
                  <a:gd name="connsiteY29" fmla="*/ 561471 h 1951229"/>
                  <a:gd name="connsiteX30" fmla="*/ 518543 w 1951220"/>
                  <a:gd name="connsiteY30" fmla="*/ 594532 h 1951229"/>
                  <a:gd name="connsiteX31" fmla="*/ 516431 w 1951220"/>
                  <a:gd name="connsiteY31" fmla="*/ 540073 h 1951229"/>
                  <a:gd name="connsiteX32" fmla="*/ 682289 w 1951220"/>
                  <a:gd name="connsiteY32" fmla="*/ 10972 h 1951229"/>
                  <a:gd name="connsiteX33" fmla="*/ 724152 w 1951220"/>
                  <a:gd name="connsiteY33" fmla="*/ 0 h 1951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951220" h="1951229">
                    <a:moveTo>
                      <a:pt x="724152" y="0"/>
                    </a:moveTo>
                    <a:cubicBezTo>
                      <a:pt x="810193" y="0"/>
                      <a:pt x="884016" y="136012"/>
                      <a:pt x="915550" y="329852"/>
                    </a:cubicBezTo>
                    <a:lnTo>
                      <a:pt x="921889" y="382948"/>
                    </a:lnTo>
                    <a:lnTo>
                      <a:pt x="958899" y="342952"/>
                    </a:lnTo>
                    <a:cubicBezTo>
                      <a:pt x="1169808" y="132043"/>
                      <a:pt x="1406543" y="26828"/>
                      <a:pt x="1487662" y="107946"/>
                    </a:cubicBezTo>
                    <a:cubicBezTo>
                      <a:pt x="1548501" y="168785"/>
                      <a:pt x="1504527" y="317159"/>
                      <a:pt x="1389760" y="476521"/>
                    </a:cubicBezTo>
                    <a:lnTo>
                      <a:pt x="1356266" y="519097"/>
                    </a:lnTo>
                    <a:lnTo>
                      <a:pt x="1411152" y="516438"/>
                    </a:lnTo>
                    <a:cubicBezTo>
                      <a:pt x="1709424" y="516438"/>
                      <a:pt x="1951221" y="609437"/>
                      <a:pt x="1951220" y="724156"/>
                    </a:cubicBezTo>
                    <a:cubicBezTo>
                      <a:pt x="1951221" y="810195"/>
                      <a:pt x="1815210" y="884017"/>
                      <a:pt x="1621371" y="915550"/>
                    </a:cubicBezTo>
                    <a:lnTo>
                      <a:pt x="1568270" y="921890"/>
                    </a:lnTo>
                    <a:lnTo>
                      <a:pt x="1608270" y="958904"/>
                    </a:lnTo>
                    <a:cubicBezTo>
                      <a:pt x="1819176" y="1169811"/>
                      <a:pt x="1924392" y="1406544"/>
                      <a:pt x="1843274" y="1487662"/>
                    </a:cubicBezTo>
                    <a:cubicBezTo>
                      <a:pt x="1782436" y="1548500"/>
                      <a:pt x="1634064" y="1504525"/>
                      <a:pt x="1474704" y="1389760"/>
                    </a:cubicBezTo>
                    <a:lnTo>
                      <a:pt x="1432682" y="1356702"/>
                    </a:lnTo>
                    <a:lnTo>
                      <a:pt x="1434793" y="1411156"/>
                    </a:lnTo>
                    <a:cubicBezTo>
                      <a:pt x="1434793" y="1709430"/>
                      <a:pt x="1341793" y="1951229"/>
                      <a:pt x="1227072" y="1951229"/>
                    </a:cubicBezTo>
                    <a:cubicBezTo>
                      <a:pt x="1141031" y="1951229"/>
                      <a:pt x="1067208" y="1815217"/>
                      <a:pt x="1035675" y="1621376"/>
                    </a:cubicBezTo>
                    <a:lnTo>
                      <a:pt x="1029336" y="1568281"/>
                    </a:lnTo>
                    <a:lnTo>
                      <a:pt x="992326" y="1608277"/>
                    </a:lnTo>
                    <a:cubicBezTo>
                      <a:pt x="781416" y="1819186"/>
                      <a:pt x="544681" y="1924401"/>
                      <a:pt x="463562" y="1843283"/>
                    </a:cubicBezTo>
                    <a:cubicBezTo>
                      <a:pt x="402723" y="1782444"/>
                      <a:pt x="446697" y="1634070"/>
                      <a:pt x="561464" y="1474708"/>
                    </a:cubicBezTo>
                    <a:lnTo>
                      <a:pt x="594525" y="1432682"/>
                    </a:lnTo>
                    <a:lnTo>
                      <a:pt x="540069" y="1434793"/>
                    </a:lnTo>
                    <a:cubicBezTo>
                      <a:pt x="241797" y="1434793"/>
                      <a:pt x="0" y="1341794"/>
                      <a:pt x="0" y="1227076"/>
                    </a:cubicBezTo>
                    <a:cubicBezTo>
                      <a:pt x="0" y="1141036"/>
                      <a:pt x="136011" y="1067214"/>
                      <a:pt x="329850" y="1035681"/>
                    </a:cubicBezTo>
                    <a:lnTo>
                      <a:pt x="382951" y="1029341"/>
                    </a:lnTo>
                    <a:lnTo>
                      <a:pt x="342950" y="992327"/>
                    </a:lnTo>
                    <a:cubicBezTo>
                      <a:pt x="132044" y="781420"/>
                      <a:pt x="26828" y="544687"/>
                      <a:pt x="107946" y="463570"/>
                    </a:cubicBezTo>
                    <a:cubicBezTo>
                      <a:pt x="168785" y="402731"/>
                      <a:pt x="317156" y="446705"/>
                      <a:pt x="476517" y="561471"/>
                    </a:cubicBezTo>
                    <a:lnTo>
                      <a:pt x="518543" y="594532"/>
                    </a:lnTo>
                    <a:lnTo>
                      <a:pt x="516431" y="540073"/>
                    </a:lnTo>
                    <a:cubicBezTo>
                      <a:pt x="516431" y="279083"/>
                      <a:pt x="587634" y="61332"/>
                      <a:pt x="682289" y="10972"/>
                    </a:cubicBezTo>
                    <a:cubicBezTo>
                      <a:pt x="695812" y="3778"/>
                      <a:pt x="709812" y="0"/>
                      <a:pt x="724152" y="0"/>
                    </a:cubicBezTo>
                    <a:close/>
                  </a:path>
                </a:pathLst>
              </a:custGeom>
              <a:grpFill/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0" name="フリーフォーム: 図形 9">
                <a:extLst>
                  <a:ext uri="{FF2B5EF4-FFF2-40B4-BE49-F238E27FC236}">
                    <a16:creationId xmlns:a16="http://schemas.microsoft.com/office/drawing/2014/main" id="{5367688A-F98F-C39D-033B-59B715A9B3DD}"/>
                  </a:ext>
                </a:extLst>
              </p:cNvPr>
              <p:cNvSpPr/>
              <p:nvPr/>
            </p:nvSpPr>
            <p:spPr bwMode="auto">
              <a:xfrm>
                <a:off x="2325684" y="137746"/>
                <a:ext cx="215899" cy="215900"/>
              </a:xfrm>
              <a:custGeom>
                <a:avLst/>
                <a:gdLst>
                  <a:gd name="connsiteX0" fmla="*/ 724152 w 1951220"/>
                  <a:gd name="connsiteY0" fmla="*/ 0 h 1951229"/>
                  <a:gd name="connsiteX1" fmla="*/ 915550 w 1951220"/>
                  <a:gd name="connsiteY1" fmla="*/ 329852 h 1951229"/>
                  <a:gd name="connsiteX2" fmla="*/ 921889 w 1951220"/>
                  <a:gd name="connsiteY2" fmla="*/ 382948 h 1951229"/>
                  <a:gd name="connsiteX3" fmla="*/ 958899 w 1951220"/>
                  <a:gd name="connsiteY3" fmla="*/ 342952 h 1951229"/>
                  <a:gd name="connsiteX4" fmla="*/ 1487662 w 1951220"/>
                  <a:gd name="connsiteY4" fmla="*/ 107946 h 1951229"/>
                  <a:gd name="connsiteX5" fmla="*/ 1389760 w 1951220"/>
                  <a:gd name="connsiteY5" fmla="*/ 476521 h 1951229"/>
                  <a:gd name="connsiteX6" fmla="*/ 1356266 w 1951220"/>
                  <a:gd name="connsiteY6" fmla="*/ 519097 h 1951229"/>
                  <a:gd name="connsiteX7" fmla="*/ 1411152 w 1951220"/>
                  <a:gd name="connsiteY7" fmla="*/ 516438 h 1951229"/>
                  <a:gd name="connsiteX8" fmla="*/ 1951220 w 1951220"/>
                  <a:gd name="connsiteY8" fmla="*/ 724156 h 1951229"/>
                  <a:gd name="connsiteX9" fmla="*/ 1621371 w 1951220"/>
                  <a:gd name="connsiteY9" fmla="*/ 915550 h 1951229"/>
                  <a:gd name="connsiteX10" fmla="*/ 1568270 w 1951220"/>
                  <a:gd name="connsiteY10" fmla="*/ 921890 h 1951229"/>
                  <a:gd name="connsiteX11" fmla="*/ 1608270 w 1951220"/>
                  <a:gd name="connsiteY11" fmla="*/ 958904 h 1951229"/>
                  <a:gd name="connsiteX12" fmla="*/ 1843274 w 1951220"/>
                  <a:gd name="connsiteY12" fmla="*/ 1487662 h 1951229"/>
                  <a:gd name="connsiteX13" fmla="*/ 1474704 w 1951220"/>
                  <a:gd name="connsiteY13" fmla="*/ 1389760 h 1951229"/>
                  <a:gd name="connsiteX14" fmla="*/ 1432682 w 1951220"/>
                  <a:gd name="connsiteY14" fmla="*/ 1356702 h 1951229"/>
                  <a:gd name="connsiteX15" fmla="*/ 1434793 w 1951220"/>
                  <a:gd name="connsiteY15" fmla="*/ 1411156 h 1951229"/>
                  <a:gd name="connsiteX16" fmla="*/ 1227072 w 1951220"/>
                  <a:gd name="connsiteY16" fmla="*/ 1951229 h 1951229"/>
                  <a:gd name="connsiteX17" fmla="*/ 1035675 w 1951220"/>
                  <a:gd name="connsiteY17" fmla="*/ 1621376 h 1951229"/>
                  <a:gd name="connsiteX18" fmla="*/ 1029336 w 1951220"/>
                  <a:gd name="connsiteY18" fmla="*/ 1568281 h 1951229"/>
                  <a:gd name="connsiteX19" fmla="*/ 992326 w 1951220"/>
                  <a:gd name="connsiteY19" fmla="*/ 1608277 h 1951229"/>
                  <a:gd name="connsiteX20" fmla="*/ 463562 w 1951220"/>
                  <a:gd name="connsiteY20" fmla="*/ 1843283 h 1951229"/>
                  <a:gd name="connsiteX21" fmla="*/ 561464 w 1951220"/>
                  <a:gd name="connsiteY21" fmla="*/ 1474708 h 1951229"/>
                  <a:gd name="connsiteX22" fmla="*/ 594525 w 1951220"/>
                  <a:gd name="connsiteY22" fmla="*/ 1432682 h 1951229"/>
                  <a:gd name="connsiteX23" fmla="*/ 540069 w 1951220"/>
                  <a:gd name="connsiteY23" fmla="*/ 1434793 h 1951229"/>
                  <a:gd name="connsiteX24" fmla="*/ 0 w 1951220"/>
                  <a:gd name="connsiteY24" fmla="*/ 1227076 h 1951229"/>
                  <a:gd name="connsiteX25" fmla="*/ 329850 w 1951220"/>
                  <a:gd name="connsiteY25" fmla="*/ 1035681 h 1951229"/>
                  <a:gd name="connsiteX26" fmla="*/ 382951 w 1951220"/>
                  <a:gd name="connsiteY26" fmla="*/ 1029341 h 1951229"/>
                  <a:gd name="connsiteX27" fmla="*/ 342950 w 1951220"/>
                  <a:gd name="connsiteY27" fmla="*/ 992327 h 1951229"/>
                  <a:gd name="connsiteX28" fmla="*/ 107946 w 1951220"/>
                  <a:gd name="connsiteY28" fmla="*/ 463570 h 1951229"/>
                  <a:gd name="connsiteX29" fmla="*/ 476517 w 1951220"/>
                  <a:gd name="connsiteY29" fmla="*/ 561471 h 1951229"/>
                  <a:gd name="connsiteX30" fmla="*/ 518543 w 1951220"/>
                  <a:gd name="connsiteY30" fmla="*/ 594532 h 1951229"/>
                  <a:gd name="connsiteX31" fmla="*/ 516431 w 1951220"/>
                  <a:gd name="connsiteY31" fmla="*/ 540073 h 1951229"/>
                  <a:gd name="connsiteX32" fmla="*/ 682289 w 1951220"/>
                  <a:gd name="connsiteY32" fmla="*/ 10972 h 1951229"/>
                  <a:gd name="connsiteX33" fmla="*/ 724152 w 1951220"/>
                  <a:gd name="connsiteY33" fmla="*/ 0 h 1951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951220" h="1951229">
                    <a:moveTo>
                      <a:pt x="724152" y="0"/>
                    </a:moveTo>
                    <a:cubicBezTo>
                      <a:pt x="810193" y="0"/>
                      <a:pt x="884016" y="136012"/>
                      <a:pt x="915550" y="329852"/>
                    </a:cubicBezTo>
                    <a:lnTo>
                      <a:pt x="921889" y="382948"/>
                    </a:lnTo>
                    <a:lnTo>
                      <a:pt x="958899" y="342952"/>
                    </a:lnTo>
                    <a:cubicBezTo>
                      <a:pt x="1169808" y="132043"/>
                      <a:pt x="1406543" y="26828"/>
                      <a:pt x="1487662" y="107946"/>
                    </a:cubicBezTo>
                    <a:cubicBezTo>
                      <a:pt x="1548501" y="168785"/>
                      <a:pt x="1504527" y="317159"/>
                      <a:pt x="1389760" y="476521"/>
                    </a:cubicBezTo>
                    <a:lnTo>
                      <a:pt x="1356266" y="519097"/>
                    </a:lnTo>
                    <a:lnTo>
                      <a:pt x="1411152" y="516438"/>
                    </a:lnTo>
                    <a:cubicBezTo>
                      <a:pt x="1709424" y="516438"/>
                      <a:pt x="1951221" y="609437"/>
                      <a:pt x="1951220" y="724156"/>
                    </a:cubicBezTo>
                    <a:cubicBezTo>
                      <a:pt x="1951221" y="810195"/>
                      <a:pt x="1815210" y="884017"/>
                      <a:pt x="1621371" y="915550"/>
                    </a:cubicBezTo>
                    <a:lnTo>
                      <a:pt x="1568270" y="921890"/>
                    </a:lnTo>
                    <a:lnTo>
                      <a:pt x="1608270" y="958904"/>
                    </a:lnTo>
                    <a:cubicBezTo>
                      <a:pt x="1819176" y="1169811"/>
                      <a:pt x="1924392" y="1406544"/>
                      <a:pt x="1843274" y="1487662"/>
                    </a:cubicBezTo>
                    <a:cubicBezTo>
                      <a:pt x="1782436" y="1548500"/>
                      <a:pt x="1634064" y="1504525"/>
                      <a:pt x="1474704" y="1389760"/>
                    </a:cubicBezTo>
                    <a:lnTo>
                      <a:pt x="1432682" y="1356702"/>
                    </a:lnTo>
                    <a:lnTo>
                      <a:pt x="1434793" y="1411156"/>
                    </a:lnTo>
                    <a:cubicBezTo>
                      <a:pt x="1434793" y="1709430"/>
                      <a:pt x="1341793" y="1951229"/>
                      <a:pt x="1227072" y="1951229"/>
                    </a:cubicBezTo>
                    <a:cubicBezTo>
                      <a:pt x="1141031" y="1951229"/>
                      <a:pt x="1067208" y="1815217"/>
                      <a:pt x="1035675" y="1621376"/>
                    </a:cubicBezTo>
                    <a:lnTo>
                      <a:pt x="1029336" y="1568281"/>
                    </a:lnTo>
                    <a:lnTo>
                      <a:pt x="992326" y="1608277"/>
                    </a:lnTo>
                    <a:cubicBezTo>
                      <a:pt x="781416" y="1819186"/>
                      <a:pt x="544681" y="1924401"/>
                      <a:pt x="463562" y="1843283"/>
                    </a:cubicBezTo>
                    <a:cubicBezTo>
                      <a:pt x="402723" y="1782444"/>
                      <a:pt x="446697" y="1634070"/>
                      <a:pt x="561464" y="1474708"/>
                    </a:cubicBezTo>
                    <a:lnTo>
                      <a:pt x="594525" y="1432682"/>
                    </a:lnTo>
                    <a:lnTo>
                      <a:pt x="540069" y="1434793"/>
                    </a:lnTo>
                    <a:cubicBezTo>
                      <a:pt x="241797" y="1434793"/>
                      <a:pt x="0" y="1341794"/>
                      <a:pt x="0" y="1227076"/>
                    </a:cubicBezTo>
                    <a:cubicBezTo>
                      <a:pt x="0" y="1141036"/>
                      <a:pt x="136011" y="1067214"/>
                      <a:pt x="329850" y="1035681"/>
                    </a:cubicBezTo>
                    <a:lnTo>
                      <a:pt x="382951" y="1029341"/>
                    </a:lnTo>
                    <a:lnTo>
                      <a:pt x="342950" y="992327"/>
                    </a:lnTo>
                    <a:cubicBezTo>
                      <a:pt x="132044" y="781420"/>
                      <a:pt x="26828" y="544687"/>
                      <a:pt x="107946" y="463570"/>
                    </a:cubicBezTo>
                    <a:cubicBezTo>
                      <a:pt x="168785" y="402731"/>
                      <a:pt x="317156" y="446705"/>
                      <a:pt x="476517" y="561471"/>
                    </a:cubicBezTo>
                    <a:lnTo>
                      <a:pt x="518543" y="594532"/>
                    </a:lnTo>
                    <a:lnTo>
                      <a:pt x="516431" y="540073"/>
                    </a:lnTo>
                    <a:cubicBezTo>
                      <a:pt x="516431" y="279083"/>
                      <a:pt x="587634" y="61332"/>
                      <a:pt x="682289" y="10972"/>
                    </a:cubicBezTo>
                    <a:cubicBezTo>
                      <a:pt x="695812" y="3778"/>
                      <a:pt x="709812" y="0"/>
                      <a:pt x="724152" y="0"/>
                    </a:cubicBezTo>
                    <a:close/>
                  </a:path>
                </a:pathLst>
              </a:custGeom>
              <a:grpFill/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" name="フリーフォーム: 図形 10">
                <a:extLst>
                  <a:ext uri="{FF2B5EF4-FFF2-40B4-BE49-F238E27FC236}">
                    <a16:creationId xmlns:a16="http://schemas.microsoft.com/office/drawing/2014/main" id="{0793C373-E9D2-EF58-B231-832A3C3449A1}"/>
                  </a:ext>
                </a:extLst>
              </p:cNvPr>
              <p:cNvSpPr/>
              <p:nvPr/>
            </p:nvSpPr>
            <p:spPr bwMode="auto">
              <a:xfrm>
                <a:off x="2641596" y="137746"/>
                <a:ext cx="215899" cy="215900"/>
              </a:xfrm>
              <a:custGeom>
                <a:avLst/>
                <a:gdLst>
                  <a:gd name="connsiteX0" fmla="*/ 724152 w 1951220"/>
                  <a:gd name="connsiteY0" fmla="*/ 0 h 1951229"/>
                  <a:gd name="connsiteX1" fmla="*/ 915550 w 1951220"/>
                  <a:gd name="connsiteY1" fmla="*/ 329852 h 1951229"/>
                  <a:gd name="connsiteX2" fmla="*/ 921889 w 1951220"/>
                  <a:gd name="connsiteY2" fmla="*/ 382948 h 1951229"/>
                  <a:gd name="connsiteX3" fmla="*/ 958899 w 1951220"/>
                  <a:gd name="connsiteY3" fmla="*/ 342952 h 1951229"/>
                  <a:gd name="connsiteX4" fmla="*/ 1487662 w 1951220"/>
                  <a:gd name="connsiteY4" fmla="*/ 107946 h 1951229"/>
                  <a:gd name="connsiteX5" fmla="*/ 1389760 w 1951220"/>
                  <a:gd name="connsiteY5" fmla="*/ 476521 h 1951229"/>
                  <a:gd name="connsiteX6" fmla="*/ 1356266 w 1951220"/>
                  <a:gd name="connsiteY6" fmla="*/ 519097 h 1951229"/>
                  <a:gd name="connsiteX7" fmla="*/ 1411152 w 1951220"/>
                  <a:gd name="connsiteY7" fmla="*/ 516438 h 1951229"/>
                  <a:gd name="connsiteX8" fmla="*/ 1951220 w 1951220"/>
                  <a:gd name="connsiteY8" fmla="*/ 724156 h 1951229"/>
                  <a:gd name="connsiteX9" fmla="*/ 1621371 w 1951220"/>
                  <a:gd name="connsiteY9" fmla="*/ 915550 h 1951229"/>
                  <a:gd name="connsiteX10" fmla="*/ 1568270 w 1951220"/>
                  <a:gd name="connsiteY10" fmla="*/ 921890 h 1951229"/>
                  <a:gd name="connsiteX11" fmla="*/ 1608270 w 1951220"/>
                  <a:gd name="connsiteY11" fmla="*/ 958904 h 1951229"/>
                  <a:gd name="connsiteX12" fmla="*/ 1843274 w 1951220"/>
                  <a:gd name="connsiteY12" fmla="*/ 1487662 h 1951229"/>
                  <a:gd name="connsiteX13" fmla="*/ 1474704 w 1951220"/>
                  <a:gd name="connsiteY13" fmla="*/ 1389760 h 1951229"/>
                  <a:gd name="connsiteX14" fmla="*/ 1432682 w 1951220"/>
                  <a:gd name="connsiteY14" fmla="*/ 1356702 h 1951229"/>
                  <a:gd name="connsiteX15" fmla="*/ 1434793 w 1951220"/>
                  <a:gd name="connsiteY15" fmla="*/ 1411156 h 1951229"/>
                  <a:gd name="connsiteX16" fmla="*/ 1227072 w 1951220"/>
                  <a:gd name="connsiteY16" fmla="*/ 1951229 h 1951229"/>
                  <a:gd name="connsiteX17" fmla="*/ 1035675 w 1951220"/>
                  <a:gd name="connsiteY17" fmla="*/ 1621376 h 1951229"/>
                  <a:gd name="connsiteX18" fmla="*/ 1029336 w 1951220"/>
                  <a:gd name="connsiteY18" fmla="*/ 1568281 h 1951229"/>
                  <a:gd name="connsiteX19" fmla="*/ 992326 w 1951220"/>
                  <a:gd name="connsiteY19" fmla="*/ 1608277 h 1951229"/>
                  <a:gd name="connsiteX20" fmla="*/ 463562 w 1951220"/>
                  <a:gd name="connsiteY20" fmla="*/ 1843283 h 1951229"/>
                  <a:gd name="connsiteX21" fmla="*/ 561464 w 1951220"/>
                  <a:gd name="connsiteY21" fmla="*/ 1474708 h 1951229"/>
                  <a:gd name="connsiteX22" fmla="*/ 594525 w 1951220"/>
                  <a:gd name="connsiteY22" fmla="*/ 1432682 h 1951229"/>
                  <a:gd name="connsiteX23" fmla="*/ 540069 w 1951220"/>
                  <a:gd name="connsiteY23" fmla="*/ 1434793 h 1951229"/>
                  <a:gd name="connsiteX24" fmla="*/ 0 w 1951220"/>
                  <a:gd name="connsiteY24" fmla="*/ 1227076 h 1951229"/>
                  <a:gd name="connsiteX25" fmla="*/ 329850 w 1951220"/>
                  <a:gd name="connsiteY25" fmla="*/ 1035681 h 1951229"/>
                  <a:gd name="connsiteX26" fmla="*/ 382951 w 1951220"/>
                  <a:gd name="connsiteY26" fmla="*/ 1029341 h 1951229"/>
                  <a:gd name="connsiteX27" fmla="*/ 342950 w 1951220"/>
                  <a:gd name="connsiteY27" fmla="*/ 992327 h 1951229"/>
                  <a:gd name="connsiteX28" fmla="*/ 107946 w 1951220"/>
                  <a:gd name="connsiteY28" fmla="*/ 463570 h 1951229"/>
                  <a:gd name="connsiteX29" fmla="*/ 476517 w 1951220"/>
                  <a:gd name="connsiteY29" fmla="*/ 561471 h 1951229"/>
                  <a:gd name="connsiteX30" fmla="*/ 518543 w 1951220"/>
                  <a:gd name="connsiteY30" fmla="*/ 594532 h 1951229"/>
                  <a:gd name="connsiteX31" fmla="*/ 516431 w 1951220"/>
                  <a:gd name="connsiteY31" fmla="*/ 540073 h 1951229"/>
                  <a:gd name="connsiteX32" fmla="*/ 682289 w 1951220"/>
                  <a:gd name="connsiteY32" fmla="*/ 10972 h 1951229"/>
                  <a:gd name="connsiteX33" fmla="*/ 724152 w 1951220"/>
                  <a:gd name="connsiteY33" fmla="*/ 0 h 1951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951220" h="1951229">
                    <a:moveTo>
                      <a:pt x="724152" y="0"/>
                    </a:moveTo>
                    <a:cubicBezTo>
                      <a:pt x="810193" y="0"/>
                      <a:pt x="884016" y="136012"/>
                      <a:pt x="915550" y="329852"/>
                    </a:cubicBezTo>
                    <a:lnTo>
                      <a:pt x="921889" y="382948"/>
                    </a:lnTo>
                    <a:lnTo>
                      <a:pt x="958899" y="342952"/>
                    </a:lnTo>
                    <a:cubicBezTo>
                      <a:pt x="1169808" y="132043"/>
                      <a:pt x="1406543" y="26828"/>
                      <a:pt x="1487662" y="107946"/>
                    </a:cubicBezTo>
                    <a:cubicBezTo>
                      <a:pt x="1548501" y="168785"/>
                      <a:pt x="1504527" y="317159"/>
                      <a:pt x="1389760" y="476521"/>
                    </a:cubicBezTo>
                    <a:lnTo>
                      <a:pt x="1356266" y="519097"/>
                    </a:lnTo>
                    <a:lnTo>
                      <a:pt x="1411152" y="516438"/>
                    </a:lnTo>
                    <a:cubicBezTo>
                      <a:pt x="1709424" y="516438"/>
                      <a:pt x="1951221" y="609437"/>
                      <a:pt x="1951220" y="724156"/>
                    </a:cubicBezTo>
                    <a:cubicBezTo>
                      <a:pt x="1951221" y="810195"/>
                      <a:pt x="1815210" y="884017"/>
                      <a:pt x="1621371" y="915550"/>
                    </a:cubicBezTo>
                    <a:lnTo>
                      <a:pt x="1568270" y="921890"/>
                    </a:lnTo>
                    <a:lnTo>
                      <a:pt x="1608270" y="958904"/>
                    </a:lnTo>
                    <a:cubicBezTo>
                      <a:pt x="1819176" y="1169811"/>
                      <a:pt x="1924392" y="1406544"/>
                      <a:pt x="1843274" y="1487662"/>
                    </a:cubicBezTo>
                    <a:cubicBezTo>
                      <a:pt x="1782436" y="1548500"/>
                      <a:pt x="1634064" y="1504525"/>
                      <a:pt x="1474704" y="1389760"/>
                    </a:cubicBezTo>
                    <a:lnTo>
                      <a:pt x="1432682" y="1356702"/>
                    </a:lnTo>
                    <a:lnTo>
                      <a:pt x="1434793" y="1411156"/>
                    </a:lnTo>
                    <a:cubicBezTo>
                      <a:pt x="1434793" y="1709430"/>
                      <a:pt x="1341793" y="1951229"/>
                      <a:pt x="1227072" y="1951229"/>
                    </a:cubicBezTo>
                    <a:cubicBezTo>
                      <a:pt x="1141031" y="1951229"/>
                      <a:pt x="1067208" y="1815217"/>
                      <a:pt x="1035675" y="1621376"/>
                    </a:cubicBezTo>
                    <a:lnTo>
                      <a:pt x="1029336" y="1568281"/>
                    </a:lnTo>
                    <a:lnTo>
                      <a:pt x="992326" y="1608277"/>
                    </a:lnTo>
                    <a:cubicBezTo>
                      <a:pt x="781416" y="1819186"/>
                      <a:pt x="544681" y="1924401"/>
                      <a:pt x="463562" y="1843283"/>
                    </a:cubicBezTo>
                    <a:cubicBezTo>
                      <a:pt x="402723" y="1782444"/>
                      <a:pt x="446697" y="1634070"/>
                      <a:pt x="561464" y="1474708"/>
                    </a:cubicBezTo>
                    <a:lnTo>
                      <a:pt x="594525" y="1432682"/>
                    </a:lnTo>
                    <a:lnTo>
                      <a:pt x="540069" y="1434793"/>
                    </a:lnTo>
                    <a:cubicBezTo>
                      <a:pt x="241797" y="1434793"/>
                      <a:pt x="0" y="1341794"/>
                      <a:pt x="0" y="1227076"/>
                    </a:cubicBezTo>
                    <a:cubicBezTo>
                      <a:pt x="0" y="1141036"/>
                      <a:pt x="136011" y="1067214"/>
                      <a:pt x="329850" y="1035681"/>
                    </a:cubicBezTo>
                    <a:lnTo>
                      <a:pt x="382951" y="1029341"/>
                    </a:lnTo>
                    <a:lnTo>
                      <a:pt x="342950" y="992327"/>
                    </a:lnTo>
                    <a:cubicBezTo>
                      <a:pt x="132044" y="781420"/>
                      <a:pt x="26828" y="544687"/>
                      <a:pt x="107946" y="463570"/>
                    </a:cubicBezTo>
                    <a:cubicBezTo>
                      <a:pt x="168785" y="402731"/>
                      <a:pt x="317156" y="446705"/>
                      <a:pt x="476517" y="561471"/>
                    </a:cubicBezTo>
                    <a:lnTo>
                      <a:pt x="518543" y="594532"/>
                    </a:lnTo>
                    <a:lnTo>
                      <a:pt x="516431" y="540073"/>
                    </a:lnTo>
                    <a:cubicBezTo>
                      <a:pt x="516431" y="279083"/>
                      <a:pt x="587634" y="61332"/>
                      <a:pt x="682289" y="10972"/>
                    </a:cubicBezTo>
                    <a:cubicBezTo>
                      <a:pt x="695812" y="3778"/>
                      <a:pt x="709812" y="0"/>
                      <a:pt x="724152" y="0"/>
                    </a:cubicBezTo>
                    <a:close/>
                  </a:path>
                </a:pathLst>
              </a:custGeom>
              <a:grpFill/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2" name="フリーフォーム: 図形 11">
                <a:extLst>
                  <a:ext uri="{FF2B5EF4-FFF2-40B4-BE49-F238E27FC236}">
                    <a16:creationId xmlns:a16="http://schemas.microsoft.com/office/drawing/2014/main" id="{9970BB90-CEF2-B3DB-93B5-DA220AD2D468}"/>
                  </a:ext>
                </a:extLst>
              </p:cNvPr>
              <p:cNvSpPr/>
              <p:nvPr/>
            </p:nvSpPr>
            <p:spPr bwMode="auto">
              <a:xfrm>
                <a:off x="2957508" y="137746"/>
                <a:ext cx="215899" cy="215900"/>
              </a:xfrm>
              <a:custGeom>
                <a:avLst/>
                <a:gdLst>
                  <a:gd name="connsiteX0" fmla="*/ 724152 w 1951220"/>
                  <a:gd name="connsiteY0" fmla="*/ 0 h 1951229"/>
                  <a:gd name="connsiteX1" fmla="*/ 915550 w 1951220"/>
                  <a:gd name="connsiteY1" fmla="*/ 329852 h 1951229"/>
                  <a:gd name="connsiteX2" fmla="*/ 921889 w 1951220"/>
                  <a:gd name="connsiteY2" fmla="*/ 382948 h 1951229"/>
                  <a:gd name="connsiteX3" fmla="*/ 958899 w 1951220"/>
                  <a:gd name="connsiteY3" fmla="*/ 342952 h 1951229"/>
                  <a:gd name="connsiteX4" fmla="*/ 1487662 w 1951220"/>
                  <a:gd name="connsiteY4" fmla="*/ 107946 h 1951229"/>
                  <a:gd name="connsiteX5" fmla="*/ 1389760 w 1951220"/>
                  <a:gd name="connsiteY5" fmla="*/ 476521 h 1951229"/>
                  <a:gd name="connsiteX6" fmla="*/ 1356266 w 1951220"/>
                  <a:gd name="connsiteY6" fmla="*/ 519097 h 1951229"/>
                  <a:gd name="connsiteX7" fmla="*/ 1411152 w 1951220"/>
                  <a:gd name="connsiteY7" fmla="*/ 516438 h 1951229"/>
                  <a:gd name="connsiteX8" fmla="*/ 1951220 w 1951220"/>
                  <a:gd name="connsiteY8" fmla="*/ 724156 h 1951229"/>
                  <a:gd name="connsiteX9" fmla="*/ 1621371 w 1951220"/>
                  <a:gd name="connsiteY9" fmla="*/ 915550 h 1951229"/>
                  <a:gd name="connsiteX10" fmla="*/ 1568270 w 1951220"/>
                  <a:gd name="connsiteY10" fmla="*/ 921890 h 1951229"/>
                  <a:gd name="connsiteX11" fmla="*/ 1608270 w 1951220"/>
                  <a:gd name="connsiteY11" fmla="*/ 958904 h 1951229"/>
                  <a:gd name="connsiteX12" fmla="*/ 1843274 w 1951220"/>
                  <a:gd name="connsiteY12" fmla="*/ 1487662 h 1951229"/>
                  <a:gd name="connsiteX13" fmla="*/ 1474704 w 1951220"/>
                  <a:gd name="connsiteY13" fmla="*/ 1389760 h 1951229"/>
                  <a:gd name="connsiteX14" fmla="*/ 1432682 w 1951220"/>
                  <a:gd name="connsiteY14" fmla="*/ 1356702 h 1951229"/>
                  <a:gd name="connsiteX15" fmla="*/ 1434793 w 1951220"/>
                  <a:gd name="connsiteY15" fmla="*/ 1411156 h 1951229"/>
                  <a:gd name="connsiteX16" fmla="*/ 1227072 w 1951220"/>
                  <a:gd name="connsiteY16" fmla="*/ 1951229 h 1951229"/>
                  <a:gd name="connsiteX17" fmla="*/ 1035675 w 1951220"/>
                  <a:gd name="connsiteY17" fmla="*/ 1621376 h 1951229"/>
                  <a:gd name="connsiteX18" fmla="*/ 1029336 w 1951220"/>
                  <a:gd name="connsiteY18" fmla="*/ 1568281 h 1951229"/>
                  <a:gd name="connsiteX19" fmla="*/ 992326 w 1951220"/>
                  <a:gd name="connsiteY19" fmla="*/ 1608277 h 1951229"/>
                  <a:gd name="connsiteX20" fmla="*/ 463562 w 1951220"/>
                  <a:gd name="connsiteY20" fmla="*/ 1843283 h 1951229"/>
                  <a:gd name="connsiteX21" fmla="*/ 561464 w 1951220"/>
                  <a:gd name="connsiteY21" fmla="*/ 1474708 h 1951229"/>
                  <a:gd name="connsiteX22" fmla="*/ 594525 w 1951220"/>
                  <a:gd name="connsiteY22" fmla="*/ 1432682 h 1951229"/>
                  <a:gd name="connsiteX23" fmla="*/ 540069 w 1951220"/>
                  <a:gd name="connsiteY23" fmla="*/ 1434793 h 1951229"/>
                  <a:gd name="connsiteX24" fmla="*/ 0 w 1951220"/>
                  <a:gd name="connsiteY24" fmla="*/ 1227076 h 1951229"/>
                  <a:gd name="connsiteX25" fmla="*/ 329850 w 1951220"/>
                  <a:gd name="connsiteY25" fmla="*/ 1035681 h 1951229"/>
                  <a:gd name="connsiteX26" fmla="*/ 382951 w 1951220"/>
                  <a:gd name="connsiteY26" fmla="*/ 1029341 h 1951229"/>
                  <a:gd name="connsiteX27" fmla="*/ 342950 w 1951220"/>
                  <a:gd name="connsiteY27" fmla="*/ 992327 h 1951229"/>
                  <a:gd name="connsiteX28" fmla="*/ 107946 w 1951220"/>
                  <a:gd name="connsiteY28" fmla="*/ 463570 h 1951229"/>
                  <a:gd name="connsiteX29" fmla="*/ 476517 w 1951220"/>
                  <a:gd name="connsiteY29" fmla="*/ 561471 h 1951229"/>
                  <a:gd name="connsiteX30" fmla="*/ 518543 w 1951220"/>
                  <a:gd name="connsiteY30" fmla="*/ 594532 h 1951229"/>
                  <a:gd name="connsiteX31" fmla="*/ 516431 w 1951220"/>
                  <a:gd name="connsiteY31" fmla="*/ 540073 h 1951229"/>
                  <a:gd name="connsiteX32" fmla="*/ 682289 w 1951220"/>
                  <a:gd name="connsiteY32" fmla="*/ 10972 h 1951229"/>
                  <a:gd name="connsiteX33" fmla="*/ 724152 w 1951220"/>
                  <a:gd name="connsiteY33" fmla="*/ 0 h 1951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951220" h="1951229">
                    <a:moveTo>
                      <a:pt x="724152" y="0"/>
                    </a:moveTo>
                    <a:cubicBezTo>
                      <a:pt x="810193" y="0"/>
                      <a:pt x="884016" y="136012"/>
                      <a:pt x="915550" y="329852"/>
                    </a:cubicBezTo>
                    <a:lnTo>
                      <a:pt x="921889" y="382948"/>
                    </a:lnTo>
                    <a:lnTo>
                      <a:pt x="958899" y="342952"/>
                    </a:lnTo>
                    <a:cubicBezTo>
                      <a:pt x="1169808" y="132043"/>
                      <a:pt x="1406543" y="26828"/>
                      <a:pt x="1487662" y="107946"/>
                    </a:cubicBezTo>
                    <a:cubicBezTo>
                      <a:pt x="1548501" y="168785"/>
                      <a:pt x="1504527" y="317159"/>
                      <a:pt x="1389760" y="476521"/>
                    </a:cubicBezTo>
                    <a:lnTo>
                      <a:pt x="1356266" y="519097"/>
                    </a:lnTo>
                    <a:lnTo>
                      <a:pt x="1411152" y="516438"/>
                    </a:lnTo>
                    <a:cubicBezTo>
                      <a:pt x="1709424" y="516438"/>
                      <a:pt x="1951221" y="609437"/>
                      <a:pt x="1951220" y="724156"/>
                    </a:cubicBezTo>
                    <a:cubicBezTo>
                      <a:pt x="1951221" y="810195"/>
                      <a:pt x="1815210" y="884017"/>
                      <a:pt x="1621371" y="915550"/>
                    </a:cubicBezTo>
                    <a:lnTo>
                      <a:pt x="1568270" y="921890"/>
                    </a:lnTo>
                    <a:lnTo>
                      <a:pt x="1608270" y="958904"/>
                    </a:lnTo>
                    <a:cubicBezTo>
                      <a:pt x="1819176" y="1169811"/>
                      <a:pt x="1924392" y="1406544"/>
                      <a:pt x="1843274" y="1487662"/>
                    </a:cubicBezTo>
                    <a:cubicBezTo>
                      <a:pt x="1782436" y="1548500"/>
                      <a:pt x="1634064" y="1504525"/>
                      <a:pt x="1474704" y="1389760"/>
                    </a:cubicBezTo>
                    <a:lnTo>
                      <a:pt x="1432682" y="1356702"/>
                    </a:lnTo>
                    <a:lnTo>
                      <a:pt x="1434793" y="1411156"/>
                    </a:lnTo>
                    <a:cubicBezTo>
                      <a:pt x="1434793" y="1709430"/>
                      <a:pt x="1341793" y="1951229"/>
                      <a:pt x="1227072" y="1951229"/>
                    </a:cubicBezTo>
                    <a:cubicBezTo>
                      <a:pt x="1141031" y="1951229"/>
                      <a:pt x="1067208" y="1815217"/>
                      <a:pt x="1035675" y="1621376"/>
                    </a:cubicBezTo>
                    <a:lnTo>
                      <a:pt x="1029336" y="1568281"/>
                    </a:lnTo>
                    <a:lnTo>
                      <a:pt x="992326" y="1608277"/>
                    </a:lnTo>
                    <a:cubicBezTo>
                      <a:pt x="781416" y="1819186"/>
                      <a:pt x="544681" y="1924401"/>
                      <a:pt x="463562" y="1843283"/>
                    </a:cubicBezTo>
                    <a:cubicBezTo>
                      <a:pt x="402723" y="1782444"/>
                      <a:pt x="446697" y="1634070"/>
                      <a:pt x="561464" y="1474708"/>
                    </a:cubicBezTo>
                    <a:lnTo>
                      <a:pt x="594525" y="1432682"/>
                    </a:lnTo>
                    <a:lnTo>
                      <a:pt x="540069" y="1434793"/>
                    </a:lnTo>
                    <a:cubicBezTo>
                      <a:pt x="241797" y="1434793"/>
                      <a:pt x="0" y="1341794"/>
                      <a:pt x="0" y="1227076"/>
                    </a:cubicBezTo>
                    <a:cubicBezTo>
                      <a:pt x="0" y="1141036"/>
                      <a:pt x="136011" y="1067214"/>
                      <a:pt x="329850" y="1035681"/>
                    </a:cubicBezTo>
                    <a:lnTo>
                      <a:pt x="382951" y="1029341"/>
                    </a:lnTo>
                    <a:lnTo>
                      <a:pt x="342950" y="992327"/>
                    </a:lnTo>
                    <a:cubicBezTo>
                      <a:pt x="132044" y="781420"/>
                      <a:pt x="26828" y="544687"/>
                      <a:pt x="107946" y="463570"/>
                    </a:cubicBezTo>
                    <a:cubicBezTo>
                      <a:pt x="168785" y="402731"/>
                      <a:pt x="317156" y="446705"/>
                      <a:pt x="476517" y="561471"/>
                    </a:cubicBezTo>
                    <a:lnTo>
                      <a:pt x="518543" y="594532"/>
                    </a:lnTo>
                    <a:lnTo>
                      <a:pt x="516431" y="540073"/>
                    </a:lnTo>
                    <a:cubicBezTo>
                      <a:pt x="516431" y="279083"/>
                      <a:pt x="587634" y="61332"/>
                      <a:pt x="682289" y="10972"/>
                    </a:cubicBezTo>
                    <a:cubicBezTo>
                      <a:pt x="695812" y="3778"/>
                      <a:pt x="709812" y="0"/>
                      <a:pt x="724152" y="0"/>
                    </a:cubicBezTo>
                    <a:close/>
                  </a:path>
                </a:pathLst>
              </a:custGeom>
              <a:grpFill/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3" name="フリーフォーム: 図形 12">
                <a:extLst>
                  <a:ext uri="{FF2B5EF4-FFF2-40B4-BE49-F238E27FC236}">
                    <a16:creationId xmlns:a16="http://schemas.microsoft.com/office/drawing/2014/main" id="{5ABB937C-2D48-4C84-59E5-FDAC94B57CA3}"/>
                  </a:ext>
                </a:extLst>
              </p:cNvPr>
              <p:cNvSpPr/>
              <p:nvPr/>
            </p:nvSpPr>
            <p:spPr bwMode="auto">
              <a:xfrm>
                <a:off x="3273420" y="137746"/>
                <a:ext cx="215899" cy="215900"/>
              </a:xfrm>
              <a:custGeom>
                <a:avLst/>
                <a:gdLst>
                  <a:gd name="connsiteX0" fmla="*/ 724152 w 1951220"/>
                  <a:gd name="connsiteY0" fmla="*/ 0 h 1951229"/>
                  <a:gd name="connsiteX1" fmla="*/ 915550 w 1951220"/>
                  <a:gd name="connsiteY1" fmla="*/ 329852 h 1951229"/>
                  <a:gd name="connsiteX2" fmla="*/ 921889 w 1951220"/>
                  <a:gd name="connsiteY2" fmla="*/ 382948 h 1951229"/>
                  <a:gd name="connsiteX3" fmla="*/ 958899 w 1951220"/>
                  <a:gd name="connsiteY3" fmla="*/ 342952 h 1951229"/>
                  <a:gd name="connsiteX4" fmla="*/ 1487662 w 1951220"/>
                  <a:gd name="connsiteY4" fmla="*/ 107946 h 1951229"/>
                  <a:gd name="connsiteX5" fmla="*/ 1389760 w 1951220"/>
                  <a:gd name="connsiteY5" fmla="*/ 476521 h 1951229"/>
                  <a:gd name="connsiteX6" fmla="*/ 1356266 w 1951220"/>
                  <a:gd name="connsiteY6" fmla="*/ 519097 h 1951229"/>
                  <a:gd name="connsiteX7" fmla="*/ 1411152 w 1951220"/>
                  <a:gd name="connsiteY7" fmla="*/ 516438 h 1951229"/>
                  <a:gd name="connsiteX8" fmla="*/ 1951220 w 1951220"/>
                  <a:gd name="connsiteY8" fmla="*/ 724156 h 1951229"/>
                  <a:gd name="connsiteX9" fmla="*/ 1621371 w 1951220"/>
                  <a:gd name="connsiteY9" fmla="*/ 915550 h 1951229"/>
                  <a:gd name="connsiteX10" fmla="*/ 1568270 w 1951220"/>
                  <a:gd name="connsiteY10" fmla="*/ 921890 h 1951229"/>
                  <a:gd name="connsiteX11" fmla="*/ 1608270 w 1951220"/>
                  <a:gd name="connsiteY11" fmla="*/ 958904 h 1951229"/>
                  <a:gd name="connsiteX12" fmla="*/ 1843274 w 1951220"/>
                  <a:gd name="connsiteY12" fmla="*/ 1487662 h 1951229"/>
                  <a:gd name="connsiteX13" fmla="*/ 1474704 w 1951220"/>
                  <a:gd name="connsiteY13" fmla="*/ 1389760 h 1951229"/>
                  <a:gd name="connsiteX14" fmla="*/ 1432682 w 1951220"/>
                  <a:gd name="connsiteY14" fmla="*/ 1356702 h 1951229"/>
                  <a:gd name="connsiteX15" fmla="*/ 1434793 w 1951220"/>
                  <a:gd name="connsiteY15" fmla="*/ 1411156 h 1951229"/>
                  <a:gd name="connsiteX16" fmla="*/ 1227072 w 1951220"/>
                  <a:gd name="connsiteY16" fmla="*/ 1951229 h 1951229"/>
                  <a:gd name="connsiteX17" fmla="*/ 1035675 w 1951220"/>
                  <a:gd name="connsiteY17" fmla="*/ 1621376 h 1951229"/>
                  <a:gd name="connsiteX18" fmla="*/ 1029336 w 1951220"/>
                  <a:gd name="connsiteY18" fmla="*/ 1568281 h 1951229"/>
                  <a:gd name="connsiteX19" fmla="*/ 992326 w 1951220"/>
                  <a:gd name="connsiteY19" fmla="*/ 1608277 h 1951229"/>
                  <a:gd name="connsiteX20" fmla="*/ 463562 w 1951220"/>
                  <a:gd name="connsiteY20" fmla="*/ 1843283 h 1951229"/>
                  <a:gd name="connsiteX21" fmla="*/ 561464 w 1951220"/>
                  <a:gd name="connsiteY21" fmla="*/ 1474708 h 1951229"/>
                  <a:gd name="connsiteX22" fmla="*/ 594525 w 1951220"/>
                  <a:gd name="connsiteY22" fmla="*/ 1432682 h 1951229"/>
                  <a:gd name="connsiteX23" fmla="*/ 540069 w 1951220"/>
                  <a:gd name="connsiteY23" fmla="*/ 1434793 h 1951229"/>
                  <a:gd name="connsiteX24" fmla="*/ 0 w 1951220"/>
                  <a:gd name="connsiteY24" fmla="*/ 1227076 h 1951229"/>
                  <a:gd name="connsiteX25" fmla="*/ 329850 w 1951220"/>
                  <a:gd name="connsiteY25" fmla="*/ 1035681 h 1951229"/>
                  <a:gd name="connsiteX26" fmla="*/ 382951 w 1951220"/>
                  <a:gd name="connsiteY26" fmla="*/ 1029341 h 1951229"/>
                  <a:gd name="connsiteX27" fmla="*/ 342950 w 1951220"/>
                  <a:gd name="connsiteY27" fmla="*/ 992327 h 1951229"/>
                  <a:gd name="connsiteX28" fmla="*/ 107946 w 1951220"/>
                  <a:gd name="connsiteY28" fmla="*/ 463570 h 1951229"/>
                  <a:gd name="connsiteX29" fmla="*/ 476517 w 1951220"/>
                  <a:gd name="connsiteY29" fmla="*/ 561471 h 1951229"/>
                  <a:gd name="connsiteX30" fmla="*/ 518543 w 1951220"/>
                  <a:gd name="connsiteY30" fmla="*/ 594532 h 1951229"/>
                  <a:gd name="connsiteX31" fmla="*/ 516431 w 1951220"/>
                  <a:gd name="connsiteY31" fmla="*/ 540073 h 1951229"/>
                  <a:gd name="connsiteX32" fmla="*/ 682289 w 1951220"/>
                  <a:gd name="connsiteY32" fmla="*/ 10972 h 1951229"/>
                  <a:gd name="connsiteX33" fmla="*/ 724152 w 1951220"/>
                  <a:gd name="connsiteY33" fmla="*/ 0 h 1951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951220" h="1951229">
                    <a:moveTo>
                      <a:pt x="724152" y="0"/>
                    </a:moveTo>
                    <a:cubicBezTo>
                      <a:pt x="810193" y="0"/>
                      <a:pt x="884016" y="136012"/>
                      <a:pt x="915550" y="329852"/>
                    </a:cubicBezTo>
                    <a:lnTo>
                      <a:pt x="921889" y="382948"/>
                    </a:lnTo>
                    <a:lnTo>
                      <a:pt x="958899" y="342952"/>
                    </a:lnTo>
                    <a:cubicBezTo>
                      <a:pt x="1169808" y="132043"/>
                      <a:pt x="1406543" y="26828"/>
                      <a:pt x="1487662" y="107946"/>
                    </a:cubicBezTo>
                    <a:cubicBezTo>
                      <a:pt x="1548501" y="168785"/>
                      <a:pt x="1504527" y="317159"/>
                      <a:pt x="1389760" y="476521"/>
                    </a:cubicBezTo>
                    <a:lnTo>
                      <a:pt x="1356266" y="519097"/>
                    </a:lnTo>
                    <a:lnTo>
                      <a:pt x="1411152" y="516438"/>
                    </a:lnTo>
                    <a:cubicBezTo>
                      <a:pt x="1709424" y="516438"/>
                      <a:pt x="1951221" y="609437"/>
                      <a:pt x="1951220" y="724156"/>
                    </a:cubicBezTo>
                    <a:cubicBezTo>
                      <a:pt x="1951221" y="810195"/>
                      <a:pt x="1815210" y="884017"/>
                      <a:pt x="1621371" y="915550"/>
                    </a:cubicBezTo>
                    <a:lnTo>
                      <a:pt x="1568270" y="921890"/>
                    </a:lnTo>
                    <a:lnTo>
                      <a:pt x="1608270" y="958904"/>
                    </a:lnTo>
                    <a:cubicBezTo>
                      <a:pt x="1819176" y="1169811"/>
                      <a:pt x="1924392" y="1406544"/>
                      <a:pt x="1843274" y="1487662"/>
                    </a:cubicBezTo>
                    <a:cubicBezTo>
                      <a:pt x="1782436" y="1548500"/>
                      <a:pt x="1634064" y="1504525"/>
                      <a:pt x="1474704" y="1389760"/>
                    </a:cubicBezTo>
                    <a:lnTo>
                      <a:pt x="1432682" y="1356702"/>
                    </a:lnTo>
                    <a:lnTo>
                      <a:pt x="1434793" y="1411156"/>
                    </a:lnTo>
                    <a:cubicBezTo>
                      <a:pt x="1434793" y="1709430"/>
                      <a:pt x="1341793" y="1951229"/>
                      <a:pt x="1227072" y="1951229"/>
                    </a:cubicBezTo>
                    <a:cubicBezTo>
                      <a:pt x="1141031" y="1951229"/>
                      <a:pt x="1067208" y="1815217"/>
                      <a:pt x="1035675" y="1621376"/>
                    </a:cubicBezTo>
                    <a:lnTo>
                      <a:pt x="1029336" y="1568281"/>
                    </a:lnTo>
                    <a:lnTo>
                      <a:pt x="992326" y="1608277"/>
                    </a:lnTo>
                    <a:cubicBezTo>
                      <a:pt x="781416" y="1819186"/>
                      <a:pt x="544681" y="1924401"/>
                      <a:pt x="463562" y="1843283"/>
                    </a:cubicBezTo>
                    <a:cubicBezTo>
                      <a:pt x="402723" y="1782444"/>
                      <a:pt x="446697" y="1634070"/>
                      <a:pt x="561464" y="1474708"/>
                    </a:cubicBezTo>
                    <a:lnTo>
                      <a:pt x="594525" y="1432682"/>
                    </a:lnTo>
                    <a:lnTo>
                      <a:pt x="540069" y="1434793"/>
                    </a:lnTo>
                    <a:cubicBezTo>
                      <a:pt x="241797" y="1434793"/>
                      <a:pt x="0" y="1341794"/>
                      <a:pt x="0" y="1227076"/>
                    </a:cubicBezTo>
                    <a:cubicBezTo>
                      <a:pt x="0" y="1141036"/>
                      <a:pt x="136011" y="1067214"/>
                      <a:pt x="329850" y="1035681"/>
                    </a:cubicBezTo>
                    <a:lnTo>
                      <a:pt x="382951" y="1029341"/>
                    </a:lnTo>
                    <a:lnTo>
                      <a:pt x="342950" y="992327"/>
                    </a:lnTo>
                    <a:cubicBezTo>
                      <a:pt x="132044" y="781420"/>
                      <a:pt x="26828" y="544687"/>
                      <a:pt x="107946" y="463570"/>
                    </a:cubicBezTo>
                    <a:cubicBezTo>
                      <a:pt x="168785" y="402731"/>
                      <a:pt x="317156" y="446705"/>
                      <a:pt x="476517" y="561471"/>
                    </a:cubicBezTo>
                    <a:lnTo>
                      <a:pt x="518543" y="594532"/>
                    </a:lnTo>
                    <a:lnTo>
                      <a:pt x="516431" y="540073"/>
                    </a:lnTo>
                    <a:cubicBezTo>
                      <a:pt x="516431" y="279083"/>
                      <a:pt x="587634" y="61332"/>
                      <a:pt x="682289" y="10972"/>
                    </a:cubicBezTo>
                    <a:cubicBezTo>
                      <a:pt x="695812" y="3778"/>
                      <a:pt x="709812" y="0"/>
                      <a:pt x="724152" y="0"/>
                    </a:cubicBezTo>
                    <a:close/>
                  </a:path>
                </a:pathLst>
              </a:custGeom>
              <a:grpFill/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4" name="フリーフォーム: 図形 13">
                <a:extLst>
                  <a:ext uri="{FF2B5EF4-FFF2-40B4-BE49-F238E27FC236}">
                    <a16:creationId xmlns:a16="http://schemas.microsoft.com/office/drawing/2014/main" id="{2055D287-0684-87A0-67BF-244DE02BB6E9}"/>
                  </a:ext>
                </a:extLst>
              </p:cNvPr>
              <p:cNvSpPr/>
              <p:nvPr/>
            </p:nvSpPr>
            <p:spPr bwMode="auto">
              <a:xfrm>
                <a:off x="3589332" y="137746"/>
                <a:ext cx="215899" cy="215900"/>
              </a:xfrm>
              <a:custGeom>
                <a:avLst/>
                <a:gdLst>
                  <a:gd name="connsiteX0" fmla="*/ 724152 w 1951220"/>
                  <a:gd name="connsiteY0" fmla="*/ 0 h 1951229"/>
                  <a:gd name="connsiteX1" fmla="*/ 915550 w 1951220"/>
                  <a:gd name="connsiteY1" fmla="*/ 329852 h 1951229"/>
                  <a:gd name="connsiteX2" fmla="*/ 921889 w 1951220"/>
                  <a:gd name="connsiteY2" fmla="*/ 382948 h 1951229"/>
                  <a:gd name="connsiteX3" fmla="*/ 958899 w 1951220"/>
                  <a:gd name="connsiteY3" fmla="*/ 342952 h 1951229"/>
                  <a:gd name="connsiteX4" fmla="*/ 1487662 w 1951220"/>
                  <a:gd name="connsiteY4" fmla="*/ 107946 h 1951229"/>
                  <a:gd name="connsiteX5" fmla="*/ 1389760 w 1951220"/>
                  <a:gd name="connsiteY5" fmla="*/ 476521 h 1951229"/>
                  <a:gd name="connsiteX6" fmla="*/ 1356266 w 1951220"/>
                  <a:gd name="connsiteY6" fmla="*/ 519097 h 1951229"/>
                  <a:gd name="connsiteX7" fmla="*/ 1411152 w 1951220"/>
                  <a:gd name="connsiteY7" fmla="*/ 516438 h 1951229"/>
                  <a:gd name="connsiteX8" fmla="*/ 1951220 w 1951220"/>
                  <a:gd name="connsiteY8" fmla="*/ 724156 h 1951229"/>
                  <a:gd name="connsiteX9" fmla="*/ 1621371 w 1951220"/>
                  <a:gd name="connsiteY9" fmla="*/ 915550 h 1951229"/>
                  <a:gd name="connsiteX10" fmla="*/ 1568270 w 1951220"/>
                  <a:gd name="connsiteY10" fmla="*/ 921890 h 1951229"/>
                  <a:gd name="connsiteX11" fmla="*/ 1608270 w 1951220"/>
                  <a:gd name="connsiteY11" fmla="*/ 958904 h 1951229"/>
                  <a:gd name="connsiteX12" fmla="*/ 1843274 w 1951220"/>
                  <a:gd name="connsiteY12" fmla="*/ 1487662 h 1951229"/>
                  <a:gd name="connsiteX13" fmla="*/ 1474704 w 1951220"/>
                  <a:gd name="connsiteY13" fmla="*/ 1389760 h 1951229"/>
                  <a:gd name="connsiteX14" fmla="*/ 1432682 w 1951220"/>
                  <a:gd name="connsiteY14" fmla="*/ 1356702 h 1951229"/>
                  <a:gd name="connsiteX15" fmla="*/ 1434793 w 1951220"/>
                  <a:gd name="connsiteY15" fmla="*/ 1411156 h 1951229"/>
                  <a:gd name="connsiteX16" fmla="*/ 1227072 w 1951220"/>
                  <a:gd name="connsiteY16" fmla="*/ 1951229 h 1951229"/>
                  <a:gd name="connsiteX17" fmla="*/ 1035675 w 1951220"/>
                  <a:gd name="connsiteY17" fmla="*/ 1621376 h 1951229"/>
                  <a:gd name="connsiteX18" fmla="*/ 1029336 w 1951220"/>
                  <a:gd name="connsiteY18" fmla="*/ 1568281 h 1951229"/>
                  <a:gd name="connsiteX19" fmla="*/ 992326 w 1951220"/>
                  <a:gd name="connsiteY19" fmla="*/ 1608277 h 1951229"/>
                  <a:gd name="connsiteX20" fmla="*/ 463562 w 1951220"/>
                  <a:gd name="connsiteY20" fmla="*/ 1843283 h 1951229"/>
                  <a:gd name="connsiteX21" fmla="*/ 561464 w 1951220"/>
                  <a:gd name="connsiteY21" fmla="*/ 1474708 h 1951229"/>
                  <a:gd name="connsiteX22" fmla="*/ 594525 w 1951220"/>
                  <a:gd name="connsiteY22" fmla="*/ 1432682 h 1951229"/>
                  <a:gd name="connsiteX23" fmla="*/ 540069 w 1951220"/>
                  <a:gd name="connsiteY23" fmla="*/ 1434793 h 1951229"/>
                  <a:gd name="connsiteX24" fmla="*/ 0 w 1951220"/>
                  <a:gd name="connsiteY24" fmla="*/ 1227076 h 1951229"/>
                  <a:gd name="connsiteX25" fmla="*/ 329850 w 1951220"/>
                  <a:gd name="connsiteY25" fmla="*/ 1035681 h 1951229"/>
                  <a:gd name="connsiteX26" fmla="*/ 382951 w 1951220"/>
                  <a:gd name="connsiteY26" fmla="*/ 1029341 h 1951229"/>
                  <a:gd name="connsiteX27" fmla="*/ 342950 w 1951220"/>
                  <a:gd name="connsiteY27" fmla="*/ 992327 h 1951229"/>
                  <a:gd name="connsiteX28" fmla="*/ 107946 w 1951220"/>
                  <a:gd name="connsiteY28" fmla="*/ 463570 h 1951229"/>
                  <a:gd name="connsiteX29" fmla="*/ 476517 w 1951220"/>
                  <a:gd name="connsiteY29" fmla="*/ 561471 h 1951229"/>
                  <a:gd name="connsiteX30" fmla="*/ 518543 w 1951220"/>
                  <a:gd name="connsiteY30" fmla="*/ 594532 h 1951229"/>
                  <a:gd name="connsiteX31" fmla="*/ 516431 w 1951220"/>
                  <a:gd name="connsiteY31" fmla="*/ 540073 h 1951229"/>
                  <a:gd name="connsiteX32" fmla="*/ 682289 w 1951220"/>
                  <a:gd name="connsiteY32" fmla="*/ 10972 h 1951229"/>
                  <a:gd name="connsiteX33" fmla="*/ 724152 w 1951220"/>
                  <a:gd name="connsiteY33" fmla="*/ 0 h 1951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951220" h="1951229">
                    <a:moveTo>
                      <a:pt x="724152" y="0"/>
                    </a:moveTo>
                    <a:cubicBezTo>
                      <a:pt x="810193" y="0"/>
                      <a:pt x="884016" y="136012"/>
                      <a:pt x="915550" y="329852"/>
                    </a:cubicBezTo>
                    <a:lnTo>
                      <a:pt x="921889" y="382948"/>
                    </a:lnTo>
                    <a:lnTo>
                      <a:pt x="958899" y="342952"/>
                    </a:lnTo>
                    <a:cubicBezTo>
                      <a:pt x="1169808" y="132043"/>
                      <a:pt x="1406543" y="26828"/>
                      <a:pt x="1487662" y="107946"/>
                    </a:cubicBezTo>
                    <a:cubicBezTo>
                      <a:pt x="1548501" y="168785"/>
                      <a:pt x="1504527" y="317159"/>
                      <a:pt x="1389760" y="476521"/>
                    </a:cubicBezTo>
                    <a:lnTo>
                      <a:pt x="1356266" y="519097"/>
                    </a:lnTo>
                    <a:lnTo>
                      <a:pt x="1411152" y="516438"/>
                    </a:lnTo>
                    <a:cubicBezTo>
                      <a:pt x="1709424" y="516438"/>
                      <a:pt x="1951221" y="609437"/>
                      <a:pt x="1951220" y="724156"/>
                    </a:cubicBezTo>
                    <a:cubicBezTo>
                      <a:pt x="1951221" y="810195"/>
                      <a:pt x="1815210" y="884017"/>
                      <a:pt x="1621371" y="915550"/>
                    </a:cubicBezTo>
                    <a:lnTo>
                      <a:pt x="1568270" y="921890"/>
                    </a:lnTo>
                    <a:lnTo>
                      <a:pt x="1608270" y="958904"/>
                    </a:lnTo>
                    <a:cubicBezTo>
                      <a:pt x="1819176" y="1169811"/>
                      <a:pt x="1924392" y="1406544"/>
                      <a:pt x="1843274" y="1487662"/>
                    </a:cubicBezTo>
                    <a:cubicBezTo>
                      <a:pt x="1782436" y="1548500"/>
                      <a:pt x="1634064" y="1504525"/>
                      <a:pt x="1474704" y="1389760"/>
                    </a:cubicBezTo>
                    <a:lnTo>
                      <a:pt x="1432682" y="1356702"/>
                    </a:lnTo>
                    <a:lnTo>
                      <a:pt x="1434793" y="1411156"/>
                    </a:lnTo>
                    <a:cubicBezTo>
                      <a:pt x="1434793" y="1709430"/>
                      <a:pt x="1341793" y="1951229"/>
                      <a:pt x="1227072" y="1951229"/>
                    </a:cubicBezTo>
                    <a:cubicBezTo>
                      <a:pt x="1141031" y="1951229"/>
                      <a:pt x="1067208" y="1815217"/>
                      <a:pt x="1035675" y="1621376"/>
                    </a:cubicBezTo>
                    <a:lnTo>
                      <a:pt x="1029336" y="1568281"/>
                    </a:lnTo>
                    <a:lnTo>
                      <a:pt x="992326" y="1608277"/>
                    </a:lnTo>
                    <a:cubicBezTo>
                      <a:pt x="781416" y="1819186"/>
                      <a:pt x="544681" y="1924401"/>
                      <a:pt x="463562" y="1843283"/>
                    </a:cubicBezTo>
                    <a:cubicBezTo>
                      <a:pt x="402723" y="1782444"/>
                      <a:pt x="446697" y="1634070"/>
                      <a:pt x="561464" y="1474708"/>
                    </a:cubicBezTo>
                    <a:lnTo>
                      <a:pt x="594525" y="1432682"/>
                    </a:lnTo>
                    <a:lnTo>
                      <a:pt x="540069" y="1434793"/>
                    </a:lnTo>
                    <a:cubicBezTo>
                      <a:pt x="241797" y="1434793"/>
                      <a:pt x="0" y="1341794"/>
                      <a:pt x="0" y="1227076"/>
                    </a:cubicBezTo>
                    <a:cubicBezTo>
                      <a:pt x="0" y="1141036"/>
                      <a:pt x="136011" y="1067214"/>
                      <a:pt x="329850" y="1035681"/>
                    </a:cubicBezTo>
                    <a:lnTo>
                      <a:pt x="382951" y="1029341"/>
                    </a:lnTo>
                    <a:lnTo>
                      <a:pt x="342950" y="992327"/>
                    </a:lnTo>
                    <a:cubicBezTo>
                      <a:pt x="132044" y="781420"/>
                      <a:pt x="26828" y="544687"/>
                      <a:pt x="107946" y="463570"/>
                    </a:cubicBezTo>
                    <a:cubicBezTo>
                      <a:pt x="168785" y="402731"/>
                      <a:pt x="317156" y="446705"/>
                      <a:pt x="476517" y="561471"/>
                    </a:cubicBezTo>
                    <a:lnTo>
                      <a:pt x="518543" y="594532"/>
                    </a:lnTo>
                    <a:lnTo>
                      <a:pt x="516431" y="540073"/>
                    </a:lnTo>
                    <a:cubicBezTo>
                      <a:pt x="516431" y="279083"/>
                      <a:pt x="587634" y="61332"/>
                      <a:pt x="682289" y="10972"/>
                    </a:cubicBezTo>
                    <a:cubicBezTo>
                      <a:pt x="695812" y="3778"/>
                      <a:pt x="709812" y="0"/>
                      <a:pt x="724152" y="0"/>
                    </a:cubicBezTo>
                    <a:close/>
                  </a:path>
                </a:pathLst>
              </a:custGeom>
              <a:grpFill/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5" name="フリーフォーム: 図形 14">
                <a:extLst>
                  <a:ext uri="{FF2B5EF4-FFF2-40B4-BE49-F238E27FC236}">
                    <a16:creationId xmlns:a16="http://schemas.microsoft.com/office/drawing/2014/main" id="{7FB150FF-E629-0209-CB81-953256DA7BC6}"/>
                  </a:ext>
                </a:extLst>
              </p:cNvPr>
              <p:cNvSpPr/>
              <p:nvPr/>
            </p:nvSpPr>
            <p:spPr bwMode="auto">
              <a:xfrm>
                <a:off x="3905244" y="137746"/>
                <a:ext cx="215899" cy="215900"/>
              </a:xfrm>
              <a:custGeom>
                <a:avLst/>
                <a:gdLst>
                  <a:gd name="connsiteX0" fmla="*/ 724152 w 1951220"/>
                  <a:gd name="connsiteY0" fmla="*/ 0 h 1951229"/>
                  <a:gd name="connsiteX1" fmla="*/ 915550 w 1951220"/>
                  <a:gd name="connsiteY1" fmla="*/ 329852 h 1951229"/>
                  <a:gd name="connsiteX2" fmla="*/ 921889 w 1951220"/>
                  <a:gd name="connsiteY2" fmla="*/ 382948 h 1951229"/>
                  <a:gd name="connsiteX3" fmla="*/ 958899 w 1951220"/>
                  <a:gd name="connsiteY3" fmla="*/ 342952 h 1951229"/>
                  <a:gd name="connsiteX4" fmla="*/ 1487662 w 1951220"/>
                  <a:gd name="connsiteY4" fmla="*/ 107946 h 1951229"/>
                  <a:gd name="connsiteX5" fmla="*/ 1389760 w 1951220"/>
                  <a:gd name="connsiteY5" fmla="*/ 476521 h 1951229"/>
                  <a:gd name="connsiteX6" fmla="*/ 1356266 w 1951220"/>
                  <a:gd name="connsiteY6" fmla="*/ 519097 h 1951229"/>
                  <a:gd name="connsiteX7" fmla="*/ 1411152 w 1951220"/>
                  <a:gd name="connsiteY7" fmla="*/ 516438 h 1951229"/>
                  <a:gd name="connsiteX8" fmla="*/ 1951220 w 1951220"/>
                  <a:gd name="connsiteY8" fmla="*/ 724156 h 1951229"/>
                  <a:gd name="connsiteX9" fmla="*/ 1621371 w 1951220"/>
                  <a:gd name="connsiteY9" fmla="*/ 915550 h 1951229"/>
                  <a:gd name="connsiteX10" fmla="*/ 1568270 w 1951220"/>
                  <a:gd name="connsiteY10" fmla="*/ 921890 h 1951229"/>
                  <a:gd name="connsiteX11" fmla="*/ 1608270 w 1951220"/>
                  <a:gd name="connsiteY11" fmla="*/ 958904 h 1951229"/>
                  <a:gd name="connsiteX12" fmla="*/ 1843274 w 1951220"/>
                  <a:gd name="connsiteY12" fmla="*/ 1487662 h 1951229"/>
                  <a:gd name="connsiteX13" fmla="*/ 1474704 w 1951220"/>
                  <a:gd name="connsiteY13" fmla="*/ 1389760 h 1951229"/>
                  <a:gd name="connsiteX14" fmla="*/ 1432682 w 1951220"/>
                  <a:gd name="connsiteY14" fmla="*/ 1356702 h 1951229"/>
                  <a:gd name="connsiteX15" fmla="*/ 1434793 w 1951220"/>
                  <a:gd name="connsiteY15" fmla="*/ 1411156 h 1951229"/>
                  <a:gd name="connsiteX16" fmla="*/ 1227072 w 1951220"/>
                  <a:gd name="connsiteY16" fmla="*/ 1951229 h 1951229"/>
                  <a:gd name="connsiteX17" fmla="*/ 1035675 w 1951220"/>
                  <a:gd name="connsiteY17" fmla="*/ 1621376 h 1951229"/>
                  <a:gd name="connsiteX18" fmla="*/ 1029336 w 1951220"/>
                  <a:gd name="connsiteY18" fmla="*/ 1568281 h 1951229"/>
                  <a:gd name="connsiteX19" fmla="*/ 992326 w 1951220"/>
                  <a:gd name="connsiteY19" fmla="*/ 1608277 h 1951229"/>
                  <a:gd name="connsiteX20" fmla="*/ 463562 w 1951220"/>
                  <a:gd name="connsiteY20" fmla="*/ 1843283 h 1951229"/>
                  <a:gd name="connsiteX21" fmla="*/ 561464 w 1951220"/>
                  <a:gd name="connsiteY21" fmla="*/ 1474708 h 1951229"/>
                  <a:gd name="connsiteX22" fmla="*/ 594525 w 1951220"/>
                  <a:gd name="connsiteY22" fmla="*/ 1432682 h 1951229"/>
                  <a:gd name="connsiteX23" fmla="*/ 540069 w 1951220"/>
                  <a:gd name="connsiteY23" fmla="*/ 1434793 h 1951229"/>
                  <a:gd name="connsiteX24" fmla="*/ 0 w 1951220"/>
                  <a:gd name="connsiteY24" fmla="*/ 1227076 h 1951229"/>
                  <a:gd name="connsiteX25" fmla="*/ 329850 w 1951220"/>
                  <a:gd name="connsiteY25" fmla="*/ 1035681 h 1951229"/>
                  <a:gd name="connsiteX26" fmla="*/ 382951 w 1951220"/>
                  <a:gd name="connsiteY26" fmla="*/ 1029341 h 1951229"/>
                  <a:gd name="connsiteX27" fmla="*/ 342950 w 1951220"/>
                  <a:gd name="connsiteY27" fmla="*/ 992327 h 1951229"/>
                  <a:gd name="connsiteX28" fmla="*/ 107946 w 1951220"/>
                  <a:gd name="connsiteY28" fmla="*/ 463570 h 1951229"/>
                  <a:gd name="connsiteX29" fmla="*/ 476517 w 1951220"/>
                  <a:gd name="connsiteY29" fmla="*/ 561471 h 1951229"/>
                  <a:gd name="connsiteX30" fmla="*/ 518543 w 1951220"/>
                  <a:gd name="connsiteY30" fmla="*/ 594532 h 1951229"/>
                  <a:gd name="connsiteX31" fmla="*/ 516431 w 1951220"/>
                  <a:gd name="connsiteY31" fmla="*/ 540073 h 1951229"/>
                  <a:gd name="connsiteX32" fmla="*/ 682289 w 1951220"/>
                  <a:gd name="connsiteY32" fmla="*/ 10972 h 1951229"/>
                  <a:gd name="connsiteX33" fmla="*/ 724152 w 1951220"/>
                  <a:gd name="connsiteY33" fmla="*/ 0 h 1951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951220" h="1951229">
                    <a:moveTo>
                      <a:pt x="724152" y="0"/>
                    </a:moveTo>
                    <a:cubicBezTo>
                      <a:pt x="810193" y="0"/>
                      <a:pt x="884016" y="136012"/>
                      <a:pt x="915550" y="329852"/>
                    </a:cubicBezTo>
                    <a:lnTo>
                      <a:pt x="921889" y="382948"/>
                    </a:lnTo>
                    <a:lnTo>
                      <a:pt x="958899" y="342952"/>
                    </a:lnTo>
                    <a:cubicBezTo>
                      <a:pt x="1169808" y="132043"/>
                      <a:pt x="1406543" y="26828"/>
                      <a:pt x="1487662" y="107946"/>
                    </a:cubicBezTo>
                    <a:cubicBezTo>
                      <a:pt x="1548501" y="168785"/>
                      <a:pt x="1504527" y="317159"/>
                      <a:pt x="1389760" y="476521"/>
                    </a:cubicBezTo>
                    <a:lnTo>
                      <a:pt x="1356266" y="519097"/>
                    </a:lnTo>
                    <a:lnTo>
                      <a:pt x="1411152" y="516438"/>
                    </a:lnTo>
                    <a:cubicBezTo>
                      <a:pt x="1709424" y="516438"/>
                      <a:pt x="1951221" y="609437"/>
                      <a:pt x="1951220" y="724156"/>
                    </a:cubicBezTo>
                    <a:cubicBezTo>
                      <a:pt x="1951221" y="810195"/>
                      <a:pt x="1815210" y="884017"/>
                      <a:pt x="1621371" y="915550"/>
                    </a:cubicBezTo>
                    <a:lnTo>
                      <a:pt x="1568270" y="921890"/>
                    </a:lnTo>
                    <a:lnTo>
                      <a:pt x="1608270" y="958904"/>
                    </a:lnTo>
                    <a:cubicBezTo>
                      <a:pt x="1819176" y="1169811"/>
                      <a:pt x="1924392" y="1406544"/>
                      <a:pt x="1843274" y="1487662"/>
                    </a:cubicBezTo>
                    <a:cubicBezTo>
                      <a:pt x="1782436" y="1548500"/>
                      <a:pt x="1634064" y="1504525"/>
                      <a:pt x="1474704" y="1389760"/>
                    </a:cubicBezTo>
                    <a:lnTo>
                      <a:pt x="1432682" y="1356702"/>
                    </a:lnTo>
                    <a:lnTo>
                      <a:pt x="1434793" y="1411156"/>
                    </a:lnTo>
                    <a:cubicBezTo>
                      <a:pt x="1434793" y="1709430"/>
                      <a:pt x="1341793" y="1951229"/>
                      <a:pt x="1227072" y="1951229"/>
                    </a:cubicBezTo>
                    <a:cubicBezTo>
                      <a:pt x="1141031" y="1951229"/>
                      <a:pt x="1067208" y="1815217"/>
                      <a:pt x="1035675" y="1621376"/>
                    </a:cubicBezTo>
                    <a:lnTo>
                      <a:pt x="1029336" y="1568281"/>
                    </a:lnTo>
                    <a:lnTo>
                      <a:pt x="992326" y="1608277"/>
                    </a:lnTo>
                    <a:cubicBezTo>
                      <a:pt x="781416" y="1819186"/>
                      <a:pt x="544681" y="1924401"/>
                      <a:pt x="463562" y="1843283"/>
                    </a:cubicBezTo>
                    <a:cubicBezTo>
                      <a:pt x="402723" y="1782444"/>
                      <a:pt x="446697" y="1634070"/>
                      <a:pt x="561464" y="1474708"/>
                    </a:cubicBezTo>
                    <a:lnTo>
                      <a:pt x="594525" y="1432682"/>
                    </a:lnTo>
                    <a:lnTo>
                      <a:pt x="540069" y="1434793"/>
                    </a:lnTo>
                    <a:cubicBezTo>
                      <a:pt x="241797" y="1434793"/>
                      <a:pt x="0" y="1341794"/>
                      <a:pt x="0" y="1227076"/>
                    </a:cubicBezTo>
                    <a:cubicBezTo>
                      <a:pt x="0" y="1141036"/>
                      <a:pt x="136011" y="1067214"/>
                      <a:pt x="329850" y="1035681"/>
                    </a:cubicBezTo>
                    <a:lnTo>
                      <a:pt x="382951" y="1029341"/>
                    </a:lnTo>
                    <a:lnTo>
                      <a:pt x="342950" y="992327"/>
                    </a:lnTo>
                    <a:cubicBezTo>
                      <a:pt x="132044" y="781420"/>
                      <a:pt x="26828" y="544687"/>
                      <a:pt x="107946" y="463570"/>
                    </a:cubicBezTo>
                    <a:cubicBezTo>
                      <a:pt x="168785" y="402731"/>
                      <a:pt x="317156" y="446705"/>
                      <a:pt x="476517" y="561471"/>
                    </a:cubicBezTo>
                    <a:lnTo>
                      <a:pt x="518543" y="594532"/>
                    </a:lnTo>
                    <a:lnTo>
                      <a:pt x="516431" y="540073"/>
                    </a:lnTo>
                    <a:cubicBezTo>
                      <a:pt x="516431" y="279083"/>
                      <a:pt x="587634" y="61332"/>
                      <a:pt x="682289" y="10972"/>
                    </a:cubicBezTo>
                    <a:cubicBezTo>
                      <a:pt x="695812" y="3778"/>
                      <a:pt x="709812" y="0"/>
                      <a:pt x="724152" y="0"/>
                    </a:cubicBezTo>
                    <a:close/>
                  </a:path>
                </a:pathLst>
              </a:custGeom>
              <a:grpFill/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6" name="フリーフォーム: 図形 15">
                <a:extLst>
                  <a:ext uri="{FF2B5EF4-FFF2-40B4-BE49-F238E27FC236}">
                    <a16:creationId xmlns:a16="http://schemas.microsoft.com/office/drawing/2014/main" id="{DB390B3A-357A-3DA3-DC18-5985790BCD13}"/>
                  </a:ext>
                </a:extLst>
              </p:cNvPr>
              <p:cNvSpPr/>
              <p:nvPr/>
            </p:nvSpPr>
            <p:spPr bwMode="auto">
              <a:xfrm>
                <a:off x="4221156" y="137746"/>
                <a:ext cx="215899" cy="215900"/>
              </a:xfrm>
              <a:custGeom>
                <a:avLst/>
                <a:gdLst>
                  <a:gd name="connsiteX0" fmla="*/ 724152 w 1951220"/>
                  <a:gd name="connsiteY0" fmla="*/ 0 h 1951229"/>
                  <a:gd name="connsiteX1" fmla="*/ 915550 w 1951220"/>
                  <a:gd name="connsiteY1" fmla="*/ 329852 h 1951229"/>
                  <a:gd name="connsiteX2" fmla="*/ 921889 w 1951220"/>
                  <a:gd name="connsiteY2" fmla="*/ 382948 h 1951229"/>
                  <a:gd name="connsiteX3" fmla="*/ 958899 w 1951220"/>
                  <a:gd name="connsiteY3" fmla="*/ 342952 h 1951229"/>
                  <a:gd name="connsiteX4" fmla="*/ 1487662 w 1951220"/>
                  <a:gd name="connsiteY4" fmla="*/ 107946 h 1951229"/>
                  <a:gd name="connsiteX5" fmla="*/ 1389760 w 1951220"/>
                  <a:gd name="connsiteY5" fmla="*/ 476521 h 1951229"/>
                  <a:gd name="connsiteX6" fmla="*/ 1356266 w 1951220"/>
                  <a:gd name="connsiteY6" fmla="*/ 519097 h 1951229"/>
                  <a:gd name="connsiteX7" fmla="*/ 1411152 w 1951220"/>
                  <a:gd name="connsiteY7" fmla="*/ 516438 h 1951229"/>
                  <a:gd name="connsiteX8" fmla="*/ 1951220 w 1951220"/>
                  <a:gd name="connsiteY8" fmla="*/ 724156 h 1951229"/>
                  <a:gd name="connsiteX9" fmla="*/ 1621371 w 1951220"/>
                  <a:gd name="connsiteY9" fmla="*/ 915550 h 1951229"/>
                  <a:gd name="connsiteX10" fmla="*/ 1568270 w 1951220"/>
                  <a:gd name="connsiteY10" fmla="*/ 921890 h 1951229"/>
                  <a:gd name="connsiteX11" fmla="*/ 1608270 w 1951220"/>
                  <a:gd name="connsiteY11" fmla="*/ 958904 h 1951229"/>
                  <a:gd name="connsiteX12" fmla="*/ 1843274 w 1951220"/>
                  <a:gd name="connsiteY12" fmla="*/ 1487662 h 1951229"/>
                  <a:gd name="connsiteX13" fmla="*/ 1474704 w 1951220"/>
                  <a:gd name="connsiteY13" fmla="*/ 1389760 h 1951229"/>
                  <a:gd name="connsiteX14" fmla="*/ 1432682 w 1951220"/>
                  <a:gd name="connsiteY14" fmla="*/ 1356702 h 1951229"/>
                  <a:gd name="connsiteX15" fmla="*/ 1434793 w 1951220"/>
                  <a:gd name="connsiteY15" fmla="*/ 1411156 h 1951229"/>
                  <a:gd name="connsiteX16" fmla="*/ 1227072 w 1951220"/>
                  <a:gd name="connsiteY16" fmla="*/ 1951229 h 1951229"/>
                  <a:gd name="connsiteX17" fmla="*/ 1035675 w 1951220"/>
                  <a:gd name="connsiteY17" fmla="*/ 1621376 h 1951229"/>
                  <a:gd name="connsiteX18" fmla="*/ 1029336 w 1951220"/>
                  <a:gd name="connsiteY18" fmla="*/ 1568281 h 1951229"/>
                  <a:gd name="connsiteX19" fmla="*/ 992326 w 1951220"/>
                  <a:gd name="connsiteY19" fmla="*/ 1608277 h 1951229"/>
                  <a:gd name="connsiteX20" fmla="*/ 463562 w 1951220"/>
                  <a:gd name="connsiteY20" fmla="*/ 1843283 h 1951229"/>
                  <a:gd name="connsiteX21" fmla="*/ 561464 w 1951220"/>
                  <a:gd name="connsiteY21" fmla="*/ 1474708 h 1951229"/>
                  <a:gd name="connsiteX22" fmla="*/ 594525 w 1951220"/>
                  <a:gd name="connsiteY22" fmla="*/ 1432682 h 1951229"/>
                  <a:gd name="connsiteX23" fmla="*/ 540069 w 1951220"/>
                  <a:gd name="connsiteY23" fmla="*/ 1434793 h 1951229"/>
                  <a:gd name="connsiteX24" fmla="*/ 0 w 1951220"/>
                  <a:gd name="connsiteY24" fmla="*/ 1227076 h 1951229"/>
                  <a:gd name="connsiteX25" fmla="*/ 329850 w 1951220"/>
                  <a:gd name="connsiteY25" fmla="*/ 1035681 h 1951229"/>
                  <a:gd name="connsiteX26" fmla="*/ 382951 w 1951220"/>
                  <a:gd name="connsiteY26" fmla="*/ 1029341 h 1951229"/>
                  <a:gd name="connsiteX27" fmla="*/ 342950 w 1951220"/>
                  <a:gd name="connsiteY27" fmla="*/ 992327 h 1951229"/>
                  <a:gd name="connsiteX28" fmla="*/ 107946 w 1951220"/>
                  <a:gd name="connsiteY28" fmla="*/ 463570 h 1951229"/>
                  <a:gd name="connsiteX29" fmla="*/ 476517 w 1951220"/>
                  <a:gd name="connsiteY29" fmla="*/ 561471 h 1951229"/>
                  <a:gd name="connsiteX30" fmla="*/ 518543 w 1951220"/>
                  <a:gd name="connsiteY30" fmla="*/ 594532 h 1951229"/>
                  <a:gd name="connsiteX31" fmla="*/ 516431 w 1951220"/>
                  <a:gd name="connsiteY31" fmla="*/ 540073 h 1951229"/>
                  <a:gd name="connsiteX32" fmla="*/ 682289 w 1951220"/>
                  <a:gd name="connsiteY32" fmla="*/ 10972 h 1951229"/>
                  <a:gd name="connsiteX33" fmla="*/ 724152 w 1951220"/>
                  <a:gd name="connsiteY33" fmla="*/ 0 h 1951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951220" h="1951229">
                    <a:moveTo>
                      <a:pt x="724152" y="0"/>
                    </a:moveTo>
                    <a:cubicBezTo>
                      <a:pt x="810193" y="0"/>
                      <a:pt x="884016" y="136012"/>
                      <a:pt x="915550" y="329852"/>
                    </a:cubicBezTo>
                    <a:lnTo>
                      <a:pt x="921889" y="382948"/>
                    </a:lnTo>
                    <a:lnTo>
                      <a:pt x="958899" y="342952"/>
                    </a:lnTo>
                    <a:cubicBezTo>
                      <a:pt x="1169808" y="132043"/>
                      <a:pt x="1406543" y="26828"/>
                      <a:pt x="1487662" y="107946"/>
                    </a:cubicBezTo>
                    <a:cubicBezTo>
                      <a:pt x="1548501" y="168785"/>
                      <a:pt x="1504527" y="317159"/>
                      <a:pt x="1389760" y="476521"/>
                    </a:cubicBezTo>
                    <a:lnTo>
                      <a:pt x="1356266" y="519097"/>
                    </a:lnTo>
                    <a:lnTo>
                      <a:pt x="1411152" y="516438"/>
                    </a:lnTo>
                    <a:cubicBezTo>
                      <a:pt x="1709424" y="516438"/>
                      <a:pt x="1951221" y="609437"/>
                      <a:pt x="1951220" y="724156"/>
                    </a:cubicBezTo>
                    <a:cubicBezTo>
                      <a:pt x="1951221" y="810195"/>
                      <a:pt x="1815210" y="884017"/>
                      <a:pt x="1621371" y="915550"/>
                    </a:cubicBezTo>
                    <a:lnTo>
                      <a:pt x="1568270" y="921890"/>
                    </a:lnTo>
                    <a:lnTo>
                      <a:pt x="1608270" y="958904"/>
                    </a:lnTo>
                    <a:cubicBezTo>
                      <a:pt x="1819176" y="1169811"/>
                      <a:pt x="1924392" y="1406544"/>
                      <a:pt x="1843274" y="1487662"/>
                    </a:cubicBezTo>
                    <a:cubicBezTo>
                      <a:pt x="1782436" y="1548500"/>
                      <a:pt x="1634064" y="1504525"/>
                      <a:pt x="1474704" y="1389760"/>
                    </a:cubicBezTo>
                    <a:lnTo>
                      <a:pt x="1432682" y="1356702"/>
                    </a:lnTo>
                    <a:lnTo>
                      <a:pt x="1434793" y="1411156"/>
                    </a:lnTo>
                    <a:cubicBezTo>
                      <a:pt x="1434793" y="1709430"/>
                      <a:pt x="1341793" y="1951229"/>
                      <a:pt x="1227072" y="1951229"/>
                    </a:cubicBezTo>
                    <a:cubicBezTo>
                      <a:pt x="1141031" y="1951229"/>
                      <a:pt x="1067208" y="1815217"/>
                      <a:pt x="1035675" y="1621376"/>
                    </a:cubicBezTo>
                    <a:lnTo>
                      <a:pt x="1029336" y="1568281"/>
                    </a:lnTo>
                    <a:lnTo>
                      <a:pt x="992326" y="1608277"/>
                    </a:lnTo>
                    <a:cubicBezTo>
                      <a:pt x="781416" y="1819186"/>
                      <a:pt x="544681" y="1924401"/>
                      <a:pt x="463562" y="1843283"/>
                    </a:cubicBezTo>
                    <a:cubicBezTo>
                      <a:pt x="402723" y="1782444"/>
                      <a:pt x="446697" y="1634070"/>
                      <a:pt x="561464" y="1474708"/>
                    </a:cubicBezTo>
                    <a:lnTo>
                      <a:pt x="594525" y="1432682"/>
                    </a:lnTo>
                    <a:lnTo>
                      <a:pt x="540069" y="1434793"/>
                    </a:lnTo>
                    <a:cubicBezTo>
                      <a:pt x="241797" y="1434793"/>
                      <a:pt x="0" y="1341794"/>
                      <a:pt x="0" y="1227076"/>
                    </a:cubicBezTo>
                    <a:cubicBezTo>
                      <a:pt x="0" y="1141036"/>
                      <a:pt x="136011" y="1067214"/>
                      <a:pt x="329850" y="1035681"/>
                    </a:cubicBezTo>
                    <a:lnTo>
                      <a:pt x="382951" y="1029341"/>
                    </a:lnTo>
                    <a:lnTo>
                      <a:pt x="342950" y="992327"/>
                    </a:lnTo>
                    <a:cubicBezTo>
                      <a:pt x="132044" y="781420"/>
                      <a:pt x="26828" y="544687"/>
                      <a:pt x="107946" y="463570"/>
                    </a:cubicBezTo>
                    <a:cubicBezTo>
                      <a:pt x="168785" y="402731"/>
                      <a:pt x="317156" y="446705"/>
                      <a:pt x="476517" y="561471"/>
                    </a:cubicBezTo>
                    <a:lnTo>
                      <a:pt x="518543" y="594532"/>
                    </a:lnTo>
                    <a:lnTo>
                      <a:pt x="516431" y="540073"/>
                    </a:lnTo>
                    <a:cubicBezTo>
                      <a:pt x="516431" y="279083"/>
                      <a:pt x="587634" y="61332"/>
                      <a:pt x="682289" y="10972"/>
                    </a:cubicBezTo>
                    <a:cubicBezTo>
                      <a:pt x="695812" y="3778"/>
                      <a:pt x="709812" y="0"/>
                      <a:pt x="724152" y="0"/>
                    </a:cubicBezTo>
                    <a:close/>
                  </a:path>
                </a:pathLst>
              </a:custGeom>
              <a:grpFill/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7" name="フリーフォーム: 図形 16">
                <a:extLst>
                  <a:ext uri="{FF2B5EF4-FFF2-40B4-BE49-F238E27FC236}">
                    <a16:creationId xmlns:a16="http://schemas.microsoft.com/office/drawing/2014/main" id="{FDE3C912-5B1C-FF9E-AE9B-DCA87A4B46DC}"/>
                  </a:ext>
                </a:extLst>
              </p:cNvPr>
              <p:cNvSpPr/>
              <p:nvPr/>
            </p:nvSpPr>
            <p:spPr bwMode="auto">
              <a:xfrm>
                <a:off x="4537068" y="137746"/>
                <a:ext cx="215899" cy="215900"/>
              </a:xfrm>
              <a:custGeom>
                <a:avLst/>
                <a:gdLst>
                  <a:gd name="connsiteX0" fmla="*/ 724152 w 1951220"/>
                  <a:gd name="connsiteY0" fmla="*/ 0 h 1951229"/>
                  <a:gd name="connsiteX1" fmla="*/ 915550 w 1951220"/>
                  <a:gd name="connsiteY1" fmla="*/ 329852 h 1951229"/>
                  <a:gd name="connsiteX2" fmla="*/ 921889 w 1951220"/>
                  <a:gd name="connsiteY2" fmla="*/ 382948 h 1951229"/>
                  <a:gd name="connsiteX3" fmla="*/ 958899 w 1951220"/>
                  <a:gd name="connsiteY3" fmla="*/ 342952 h 1951229"/>
                  <a:gd name="connsiteX4" fmla="*/ 1487662 w 1951220"/>
                  <a:gd name="connsiteY4" fmla="*/ 107946 h 1951229"/>
                  <a:gd name="connsiteX5" fmla="*/ 1389760 w 1951220"/>
                  <a:gd name="connsiteY5" fmla="*/ 476521 h 1951229"/>
                  <a:gd name="connsiteX6" fmla="*/ 1356266 w 1951220"/>
                  <a:gd name="connsiteY6" fmla="*/ 519097 h 1951229"/>
                  <a:gd name="connsiteX7" fmla="*/ 1411152 w 1951220"/>
                  <a:gd name="connsiteY7" fmla="*/ 516438 h 1951229"/>
                  <a:gd name="connsiteX8" fmla="*/ 1951220 w 1951220"/>
                  <a:gd name="connsiteY8" fmla="*/ 724156 h 1951229"/>
                  <a:gd name="connsiteX9" fmla="*/ 1621371 w 1951220"/>
                  <a:gd name="connsiteY9" fmla="*/ 915550 h 1951229"/>
                  <a:gd name="connsiteX10" fmla="*/ 1568270 w 1951220"/>
                  <a:gd name="connsiteY10" fmla="*/ 921890 h 1951229"/>
                  <a:gd name="connsiteX11" fmla="*/ 1608270 w 1951220"/>
                  <a:gd name="connsiteY11" fmla="*/ 958904 h 1951229"/>
                  <a:gd name="connsiteX12" fmla="*/ 1843274 w 1951220"/>
                  <a:gd name="connsiteY12" fmla="*/ 1487662 h 1951229"/>
                  <a:gd name="connsiteX13" fmla="*/ 1474704 w 1951220"/>
                  <a:gd name="connsiteY13" fmla="*/ 1389760 h 1951229"/>
                  <a:gd name="connsiteX14" fmla="*/ 1432682 w 1951220"/>
                  <a:gd name="connsiteY14" fmla="*/ 1356702 h 1951229"/>
                  <a:gd name="connsiteX15" fmla="*/ 1434793 w 1951220"/>
                  <a:gd name="connsiteY15" fmla="*/ 1411156 h 1951229"/>
                  <a:gd name="connsiteX16" fmla="*/ 1227072 w 1951220"/>
                  <a:gd name="connsiteY16" fmla="*/ 1951229 h 1951229"/>
                  <a:gd name="connsiteX17" fmla="*/ 1035675 w 1951220"/>
                  <a:gd name="connsiteY17" fmla="*/ 1621376 h 1951229"/>
                  <a:gd name="connsiteX18" fmla="*/ 1029336 w 1951220"/>
                  <a:gd name="connsiteY18" fmla="*/ 1568281 h 1951229"/>
                  <a:gd name="connsiteX19" fmla="*/ 992326 w 1951220"/>
                  <a:gd name="connsiteY19" fmla="*/ 1608277 h 1951229"/>
                  <a:gd name="connsiteX20" fmla="*/ 463562 w 1951220"/>
                  <a:gd name="connsiteY20" fmla="*/ 1843283 h 1951229"/>
                  <a:gd name="connsiteX21" fmla="*/ 561464 w 1951220"/>
                  <a:gd name="connsiteY21" fmla="*/ 1474708 h 1951229"/>
                  <a:gd name="connsiteX22" fmla="*/ 594525 w 1951220"/>
                  <a:gd name="connsiteY22" fmla="*/ 1432682 h 1951229"/>
                  <a:gd name="connsiteX23" fmla="*/ 540069 w 1951220"/>
                  <a:gd name="connsiteY23" fmla="*/ 1434793 h 1951229"/>
                  <a:gd name="connsiteX24" fmla="*/ 0 w 1951220"/>
                  <a:gd name="connsiteY24" fmla="*/ 1227076 h 1951229"/>
                  <a:gd name="connsiteX25" fmla="*/ 329850 w 1951220"/>
                  <a:gd name="connsiteY25" fmla="*/ 1035681 h 1951229"/>
                  <a:gd name="connsiteX26" fmla="*/ 382951 w 1951220"/>
                  <a:gd name="connsiteY26" fmla="*/ 1029341 h 1951229"/>
                  <a:gd name="connsiteX27" fmla="*/ 342950 w 1951220"/>
                  <a:gd name="connsiteY27" fmla="*/ 992327 h 1951229"/>
                  <a:gd name="connsiteX28" fmla="*/ 107946 w 1951220"/>
                  <a:gd name="connsiteY28" fmla="*/ 463570 h 1951229"/>
                  <a:gd name="connsiteX29" fmla="*/ 476517 w 1951220"/>
                  <a:gd name="connsiteY29" fmla="*/ 561471 h 1951229"/>
                  <a:gd name="connsiteX30" fmla="*/ 518543 w 1951220"/>
                  <a:gd name="connsiteY30" fmla="*/ 594532 h 1951229"/>
                  <a:gd name="connsiteX31" fmla="*/ 516431 w 1951220"/>
                  <a:gd name="connsiteY31" fmla="*/ 540073 h 1951229"/>
                  <a:gd name="connsiteX32" fmla="*/ 682289 w 1951220"/>
                  <a:gd name="connsiteY32" fmla="*/ 10972 h 1951229"/>
                  <a:gd name="connsiteX33" fmla="*/ 724152 w 1951220"/>
                  <a:gd name="connsiteY33" fmla="*/ 0 h 1951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951220" h="1951229">
                    <a:moveTo>
                      <a:pt x="724152" y="0"/>
                    </a:moveTo>
                    <a:cubicBezTo>
                      <a:pt x="810193" y="0"/>
                      <a:pt x="884016" y="136012"/>
                      <a:pt x="915550" y="329852"/>
                    </a:cubicBezTo>
                    <a:lnTo>
                      <a:pt x="921889" y="382948"/>
                    </a:lnTo>
                    <a:lnTo>
                      <a:pt x="958899" y="342952"/>
                    </a:lnTo>
                    <a:cubicBezTo>
                      <a:pt x="1169808" y="132043"/>
                      <a:pt x="1406543" y="26828"/>
                      <a:pt x="1487662" y="107946"/>
                    </a:cubicBezTo>
                    <a:cubicBezTo>
                      <a:pt x="1548501" y="168785"/>
                      <a:pt x="1504527" y="317159"/>
                      <a:pt x="1389760" y="476521"/>
                    </a:cubicBezTo>
                    <a:lnTo>
                      <a:pt x="1356266" y="519097"/>
                    </a:lnTo>
                    <a:lnTo>
                      <a:pt x="1411152" y="516438"/>
                    </a:lnTo>
                    <a:cubicBezTo>
                      <a:pt x="1709424" y="516438"/>
                      <a:pt x="1951221" y="609437"/>
                      <a:pt x="1951220" y="724156"/>
                    </a:cubicBezTo>
                    <a:cubicBezTo>
                      <a:pt x="1951221" y="810195"/>
                      <a:pt x="1815210" y="884017"/>
                      <a:pt x="1621371" y="915550"/>
                    </a:cubicBezTo>
                    <a:lnTo>
                      <a:pt x="1568270" y="921890"/>
                    </a:lnTo>
                    <a:lnTo>
                      <a:pt x="1608270" y="958904"/>
                    </a:lnTo>
                    <a:cubicBezTo>
                      <a:pt x="1819176" y="1169811"/>
                      <a:pt x="1924392" y="1406544"/>
                      <a:pt x="1843274" y="1487662"/>
                    </a:cubicBezTo>
                    <a:cubicBezTo>
                      <a:pt x="1782436" y="1548500"/>
                      <a:pt x="1634064" y="1504525"/>
                      <a:pt x="1474704" y="1389760"/>
                    </a:cubicBezTo>
                    <a:lnTo>
                      <a:pt x="1432682" y="1356702"/>
                    </a:lnTo>
                    <a:lnTo>
                      <a:pt x="1434793" y="1411156"/>
                    </a:lnTo>
                    <a:cubicBezTo>
                      <a:pt x="1434793" y="1709430"/>
                      <a:pt x="1341793" y="1951229"/>
                      <a:pt x="1227072" y="1951229"/>
                    </a:cubicBezTo>
                    <a:cubicBezTo>
                      <a:pt x="1141031" y="1951229"/>
                      <a:pt x="1067208" y="1815217"/>
                      <a:pt x="1035675" y="1621376"/>
                    </a:cubicBezTo>
                    <a:lnTo>
                      <a:pt x="1029336" y="1568281"/>
                    </a:lnTo>
                    <a:lnTo>
                      <a:pt x="992326" y="1608277"/>
                    </a:lnTo>
                    <a:cubicBezTo>
                      <a:pt x="781416" y="1819186"/>
                      <a:pt x="544681" y="1924401"/>
                      <a:pt x="463562" y="1843283"/>
                    </a:cubicBezTo>
                    <a:cubicBezTo>
                      <a:pt x="402723" y="1782444"/>
                      <a:pt x="446697" y="1634070"/>
                      <a:pt x="561464" y="1474708"/>
                    </a:cubicBezTo>
                    <a:lnTo>
                      <a:pt x="594525" y="1432682"/>
                    </a:lnTo>
                    <a:lnTo>
                      <a:pt x="540069" y="1434793"/>
                    </a:lnTo>
                    <a:cubicBezTo>
                      <a:pt x="241797" y="1434793"/>
                      <a:pt x="0" y="1341794"/>
                      <a:pt x="0" y="1227076"/>
                    </a:cubicBezTo>
                    <a:cubicBezTo>
                      <a:pt x="0" y="1141036"/>
                      <a:pt x="136011" y="1067214"/>
                      <a:pt x="329850" y="1035681"/>
                    </a:cubicBezTo>
                    <a:lnTo>
                      <a:pt x="382951" y="1029341"/>
                    </a:lnTo>
                    <a:lnTo>
                      <a:pt x="342950" y="992327"/>
                    </a:lnTo>
                    <a:cubicBezTo>
                      <a:pt x="132044" y="781420"/>
                      <a:pt x="26828" y="544687"/>
                      <a:pt x="107946" y="463570"/>
                    </a:cubicBezTo>
                    <a:cubicBezTo>
                      <a:pt x="168785" y="402731"/>
                      <a:pt x="317156" y="446705"/>
                      <a:pt x="476517" y="561471"/>
                    </a:cubicBezTo>
                    <a:lnTo>
                      <a:pt x="518543" y="594532"/>
                    </a:lnTo>
                    <a:lnTo>
                      <a:pt x="516431" y="540073"/>
                    </a:lnTo>
                    <a:cubicBezTo>
                      <a:pt x="516431" y="279083"/>
                      <a:pt x="587634" y="61332"/>
                      <a:pt x="682289" y="10972"/>
                    </a:cubicBezTo>
                    <a:cubicBezTo>
                      <a:pt x="695812" y="3778"/>
                      <a:pt x="709812" y="0"/>
                      <a:pt x="724152" y="0"/>
                    </a:cubicBezTo>
                    <a:close/>
                  </a:path>
                </a:pathLst>
              </a:custGeom>
              <a:grpFill/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8" name="フリーフォーム: 図形 17">
                <a:extLst>
                  <a:ext uri="{FF2B5EF4-FFF2-40B4-BE49-F238E27FC236}">
                    <a16:creationId xmlns:a16="http://schemas.microsoft.com/office/drawing/2014/main" id="{586F73F5-3F35-4219-67C5-9025F78B2716}"/>
                  </a:ext>
                </a:extLst>
              </p:cNvPr>
              <p:cNvSpPr/>
              <p:nvPr/>
            </p:nvSpPr>
            <p:spPr bwMode="auto">
              <a:xfrm>
                <a:off x="4852980" y="137746"/>
                <a:ext cx="215899" cy="215900"/>
              </a:xfrm>
              <a:custGeom>
                <a:avLst/>
                <a:gdLst>
                  <a:gd name="connsiteX0" fmla="*/ 724152 w 1951220"/>
                  <a:gd name="connsiteY0" fmla="*/ 0 h 1951229"/>
                  <a:gd name="connsiteX1" fmla="*/ 915550 w 1951220"/>
                  <a:gd name="connsiteY1" fmla="*/ 329852 h 1951229"/>
                  <a:gd name="connsiteX2" fmla="*/ 921889 w 1951220"/>
                  <a:gd name="connsiteY2" fmla="*/ 382948 h 1951229"/>
                  <a:gd name="connsiteX3" fmla="*/ 958899 w 1951220"/>
                  <a:gd name="connsiteY3" fmla="*/ 342952 h 1951229"/>
                  <a:gd name="connsiteX4" fmla="*/ 1487662 w 1951220"/>
                  <a:gd name="connsiteY4" fmla="*/ 107946 h 1951229"/>
                  <a:gd name="connsiteX5" fmla="*/ 1389760 w 1951220"/>
                  <a:gd name="connsiteY5" fmla="*/ 476521 h 1951229"/>
                  <a:gd name="connsiteX6" fmla="*/ 1356266 w 1951220"/>
                  <a:gd name="connsiteY6" fmla="*/ 519097 h 1951229"/>
                  <a:gd name="connsiteX7" fmla="*/ 1411152 w 1951220"/>
                  <a:gd name="connsiteY7" fmla="*/ 516438 h 1951229"/>
                  <a:gd name="connsiteX8" fmla="*/ 1951220 w 1951220"/>
                  <a:gd name="connsiteY8" fmla="*/ 724156 h 1951229"/>
                  <a:gd name="connsiteX9" fmla="*/ 1621371 w 1951220"/>
                  <a:gd name="connsiteY9" fmla="*/ 915550 h 1951229"/>
                  <a:gd name="connsiteX10" fmla="*/ 1568270 w 1951220"/>
                  <a:gd name="connsiteY10" fmla="*/ 921890 h 1951229"/>
                  <a:gd name="connsiteX11" fmla="*/ 1608270 w 1951220"/>
                  <a:gd name="connsiteY11" fmla="*/ 958904 h 1951229"/>
                  <a:gd name="connsiteX12" fmla="*/ 1843274 w 1951220"/>
                  <a:gd name="connsiteY12" fmla="*/ 1487662 h 1951229"/>
                  <a:gd name="connsiteX13" fmla="*/ 1474704 w 1951220"/>
                  <a:gd name="connsiteY13" fmla="*/ 1389760 h 1951229"/>
                  <a:gd name="connsiteX14" fmla="*/ 1432682 w 1951220"/>
                  <a:gd name="connsiteY14" fmla="*/ 1356702 h 1951229"/>
                  <a:gd name="connsiteX15" fmla="*/ 1434793 w 1951220"/>
                  <a:gd name="connsiteY15" fmla="*/ 1411156 h 1951229"/>
                  <a:gd name="connsiteX16" fmla="*/ 1227072 w 1951220"/>
                  <a:gd name="connsiteY16" fmla="*/ 1951229 h 1951229"/>
                  <a:gd name="connsiteX17" fmla="*/ 1035675 w 1951220"/>
                  <a:gd name="connsiteY17" fmla="*/ 1621376 h 1951229"/>
                  <a:gd name="connsiteX18" fmla="*/ 1029336 w 1951220"/>
                  <a:gd name="connsiteY18" fmla="*/ 1568281 h 1951229"/>
                  <a:gd name="connsiteX19" fmla="*/ 992326 w 1951220"/>
                  <a:gd name="connsiteY19" fmla="*/ 1608277 h 1951229"/>
                  <a:gd name="connsiteX20" fmla="*/ 463562 w 1951220"/>
                  <a:gd name="connsiteY20" fmla="*/ 1843283 h 1951229"/>
                  <a:gd name="connsiteX21" fmla="*/ 561464 w 1951220"/>
                  <a:gd name="connsiteY21" fmla="*/ 1474708 h 1951229"/>
                  <a:gd name="connsiteX22" fmla="*/ 594525 w 1951220"/>
                  <a:gd name="connsiteY22" fmla="*/ 1432682 h 1951229"/>
                  <a:gd name="connsiteX23" fmla="*/ 540069 w 1951220"/>
                  <a:gd name="connsiteY23" fmla="*/ 1434793 h 1951229"/>
                  <a:gd name="connsiteX24" fmla="*/ 0 w 1951220"/>
                  <a:gd name="connsiteY24" fmla="*/ 1227076 h 1951229"/>
                  <a:gd name="connsiteX25" fmla="*/ 329850 w 1951220"/>
                  <a:gd name="connsiteY25" fmla="*/ 1035681 h 1951229"/>
                  <a:gd name="connsiteX26" fmla="*/ 382951 w 1951220"/>
                  <a:gd name="connsiteY26" fmla="*/ 1029341 h 1951229"/>
                  <a:gd name="connsiteX27" fmla="*/ 342950 w 1951220"/>
                  <a:gd name="connsiteY27" fmla="*/ 992327 h 1951229"/>
                  <a:gd name="connsiteX28" fmla="*/ 107946 w 1951220"/>
                  <a:gd name="connsiteY28" fmla="*/ 463570 h 1951229"/>
                  <a:gd name="connsiteX29" fmla="*/ 476517 w 1951220"/>
                  <a:gd name="connsiteY29" fmla="*/ 561471 h 1951229"/>
                  <a:gd name="connsiteX30" fmla="*/ 518543 w 1951220"/>
                  <a:gd name="connsiteY30" fmla="*/ 594532 h 1951229"/>
                  <a:gd name="connsiteX31" fmla="*/ 516431 w 1951220"/>
                  <a:gd name="connsiteY31" fmla="*/ 540073 h 1951229"/>
                  <a:gd name="connsiteX32" fmla="*/ 682289 w 1951220"/>
                  <a:gd name="connsiteY32" fmla="*/ 10972 h 1951229"/>
                  <a:gd name="connsiteX33" fmla="*/ 724152 w 1951220"/>
                  <a:gd name="connsiteY33" fmla="*/ 0 h 1951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951220" h="1951229">
                    <a:moveTo>
                      <a:pt x="724152" y="0"/>
                    </a:moveTo>
                    <a:cubicBezTo>
                      <a:pt x="810193" y="0"/>
                      <a:pt x="884016" y="136012"/>
                      <a:pt x="915550" y="329852"/>
                    </a:cubicBezTo>
                    <a:lnTo>
                      <a:pt x="921889" y="382948"/>
                    </a:lnTo>
                    <a:lnTo>
                      <a:pt x="958899" y="342952"/>
                    </a:lnTo>
                    <a:cubicBezTo>
                      <a:pt x="1169808" y="132043"/>
                      <a:pt x="1406543" y="26828"/>
                      <a:pt x="1487662" y="107946"/>
                    </a:cubicBezTo>
                    <a:cubicBezTo>
                      <a:pt x="1548501" y="168785"/>
                      <a:pt x="1504527" y="317159"/>
                      <a:pt x="1389760" y="476521"/>
                    </a:cubicBezTo>
                    <a:lnTo>
                      <a:pt x="1356266" y="519097"/>
                    </a:lnTo>
                    <a:lnTo>
                      <a:pt x="1411152" y="516438"/>
                    </a:lnTo>
                    <a:cubicBezTo>
                      <a:pt x="1709424" y="516438"/>
                      <a:pt x="1951221" y="609437"/>
                      <a:pt x="1951220" y="724156"/>
                    </a:cubicBezTo>
                    <a:cubicBezTo>
                      <a:pt x="1951221" y="810195"/>
                      <a:pt x="1815210" y="884017"/>
                      <a:pt x="1621371" y="915550"/>
                    </a:cubicBezTo>
                    <a:lnTo>
                      <a:pt x="1568270" y="921890"/>
                    </a:lnTo>
                    <a:lnTo>
                      <a:pt x="1608270" y="958904"/>
                    </a:lnTo>
                    <a:cubicBezTo>
                      <a:pt x="1819176" y="1169811"/>
                      <a:pt x="1924392" y="1406544"/>
                      <a:pt x="1843274" y="1487662"/>
                    </a:cubicBezTo>
                    <a:cubicBezTo>
                      <a:pt x="1782436" y="1548500"/>
                      <a:pt x="1634064" y="1504525"/>
                      <a:pt x="1474704" y="1389760"/>
                    </a:cubicBezTo>
                    <a:lnTo>
                      <a:pt x="1432682" y="1356702"/>
                    </a:lnTo>
                    <a:lnTo>
                      <a:pt x="1434793" y="1411156"/>
                    </a:lnTo>
                    <a:cubicBezTo>
                      <a:pt x="1434793" y="1709430"/>
                      <a:pt x="1341793" y="1951229"/>
                      <a:pt x="1227072" y="1951229"/>
                    </a:cubicBezTo>
                    <a:cubicBezTo>
                      <a:pt x="1141031" y="1951229"/>
                      <a:pt x="1067208" y="1815217"/>
                      <a:pt x="1035675" y="1621376"/>
                    </a:cubicBezTo>
                    <a:lnTo>
                      <a:pt x="1029336" y="1568281"/>
                    </a:lnTo>
                    <a:lnTo>
                      <a:pt x="992326" y="1608277"/>
                    </a:lnTo>
                    <a:cubicBezTo>
                      <a:pt x="781416" y="1819186"/>
                      <a:pt x="544681" y="1924401"/>
                      <a:pt x="463562" y="1843283"/>
                    </a:cubicBezTo>
                    <a:cubicBezTo>
                      <a:pt x="402723" y="1782444"/>
                      <a:pt x="446697" y="1634070"/>
                      <a:pt x="561464" y="1474708"/>
                    </a:cubicBezTo>
                    <a:lnTo>
                      <a:pt x="594525" y="1432682"/>
                    </a:lnTo>
                    <a:lnTo>
                      <a:pt x="540069" y="1434793"/>
                    </a:lnTo>
                    <a:cubicBezTo>
                      <a:pt x="241797" y="1434793"/>
                      <a:pt x="0" y="1341794"/>
                      <a:pt x="0" y="1227076"/>
                    </a:cubicBezTo>
                    <a:cubicBezTo>
                      <a:pt x="0" y="1141036"/>
                      <a:pt x="136011" y="1067214"/>
                      <a:pt x="329850" y="1035681"/>
                    </a:cubicBezTo>
                    <a:lnTo>
                      <a:pt x="382951" y="1029341"/>
                    </a:lnTo>
                    <a:lnTo>
                      <a:pt x="342950" y="992327"/>
                    </a:lnTo>
                    <a:cubicBezTo>
                      <a:pt x="132044" y="781420"/>
                      <a:pt x="26828" y="544687"/>
                      <a:pt x="107946" y="463570"/>
                    </a:cubicBezTo>
                    <a:cubicBezTo>
                      <a:pt x="168785" y="402731"/>
                      <a:pt x="317156" y="446705"/>
                      <a:pt x="476517" y="561471"/>
                    </a:cubicBezTo>
                    <a:lnTo>
                      <a:pt x="518543" y="594532"/>
                    </a:lnTo>
                    <a:lnTo>
                      <a:pt x="516431" y="540073"/>
                    </a:lnTo>
                    <a:cubicBezTo>
                      <a:pt x="516431" y="279083"/>
                      <a:pt x="587634" y="61332"/>
                      <a:pt x="682289" y="10972"/>
                    </a:cubicBezTo>
                    <a:cubicBezTo>
                      <a:pt x="695812" y="3778"/>
                      <a:pt x="709812" y="0"/>
                      <a:pt x="724152" y="0"/>
                    </a:cubicBezTo>
                    <a:close/>
                  </a:path>
                </a:pathLst>
              </a:custGeom>
              <a:grpFill/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9" name="フリーフォーム: 図形 18">
                <a:extLst>
                  <a:ext uri="{FF2B5EF4-FFF2-40B4-BE49-F238E27FC236}">
                    <a16:creationId xmlns:a16="http://schemas.microsoft.com/office/drawing/2014/main" id="{8142DB14-B4C2-A2BE-726E-B11DDA1CCA5D}"/>
                  </a:ext>
                </a:extLst>
              </p:cNvPr>
              <p:cNvSpPr/>
              <p:nvPr/>
            </p:nvSpPr>
            <p:spPr bwMode="auto">
              <a:xfrm>
                <a:off x="5168892" y="137746"/>
                <a:ext cx="215899" cy="215900"/>
              </a:xfrm>
              <a:custGeom>
                <a:avLst/>
                <a:gdLst>
                  <a:gd name="connsiteX0" fmla="*/ 724152 w 1951220"/>
                  <a:gd name="connsiteY0" fmla="*/ 0 h 1951229"/>
                  <a:gd name="connsiteX1" fmla="*/ 915550 w 1951220"/>
                  <a:gd name="connsiteY1" fmla="*/ 329852 h 1951229"/>
                  <a:gd name="connsiteX2" fmla="*/ 921889 w 1951220"/>
                  <a:gd name="connsiteY2" fmla="*/ 382948 h 1951229"/>
                  <a:gd name="connsiteX3" fmla="*/ 958899 w 1951220"/>
                  <a:gd name="connsiteY3" fmla="*/ 342952 h 1951229"/>
                  <a:gd name="connsiteX4" fmla="*/ 1487662 w 1951220"/>
                  <a:gd name="connsiteY4" fmla="*/ 107946 h 1951229"/>
                  <a:gd name="connsiteX5" fmla="*/ 1389760 w 1951220"/>
                  <a:gd name="connsiteY5" fmla="*/ 476521 h 1951229"/>
                  <a:gd name="connsiteX6" fmla="*/ 1356266 w 1951220"/>
                  <a:gd name="connsiteY6" fmla="*/ 519097 h 1951229"/>
                  <a:gd name="connsiteX7" fmla="*/ 1411152 w 1951220"/>
                  <a:gd name="connsiteY7" fmla="*/ 516438 h 1951229"/>
                  <a:gd name="connsiteX8" fmla="*/ 1951220 w 1951220"/>
                  <a:gd name="connsiteY8" fmla="*/ 724156 h 1951229"/>
                  <a:gd name="connsiteX9" fmla="*/ 1621371 w 1951220"/>
                  <a:gd name="connsiteY9" fmla="*/ 915550 h 1951229"/>
                  <a:gd name="connsiteX10" fmla="*/ 1568270 w 1951220"/>
                  <a:gd name="connsiteY10" fmla="*/ 921890 h 1951229"/>
                  <a:gd name="connsiteX11" fmla="*/ 1608270 w 1951220"/>
                  <a:gd name="connsiteY11" fmla="*/ 958904 h 1951229"/>
                  <a:gd name="connsiteX12" fmla="*/ 1843274 w 1951220"/>
                  <a:gd name="connsiteY12" fmla="*/ 1487662 h 1951229"/>
                  <a:gd name="connsiteX13" fmla="*/ 1474704 w 1951220"/>
                  <a:gd name="connsiteY13" fmla="*/ 1389760 h 1951229"/>
                  <a:gd name="connsiteX14" fmla="*/ 1432682 w 1951220"/>
                  <a:gd name="connsiteY14" fmla="*/ 1356702 h 1951229"/>
                  <a:gd name="connsiteX15" fmla="*/ 1434793 w 1951220"/>
                  <a:gd name="connsiteY15" fmla="*/ 1411156 h 1951229"/>
                  <a:gd name="connsiteX16" fmla="*/ 1227072 w 1951220"/>
                  <a:gd name="connsiteY16" fmla="*/ 1951229 h 1951229"/>
                  <a:gd name="connsiteX17" fmla="*/ 1035675 w 1951220"/>
                  <a:gd name="connsiteY17" fmla="*/ 1621376 h 1951229"/>
                  <a:gd name="connsiteX18" fmla="*/ 1029336 w 1951220"/>
                  <a:gd name="connsiteY18" fmla="*/ 1568281 h 1951229"/>
                  <a:gd name="connsiteX19" fmla="*/ 992326 w 1951220"/>
                  <a:gd name="connsiteY19" fmla="*/ 1608277 h 1951229"/>
                  <a:gd name="connsiteX20" fmla="*/ 463562 w 1951220"/>
                  <a:gd name="connsiteY20" fmla="*/ 1843283 h 1951229"/>
                  <a:gd name="connsiteX21" fmla="*/ 561464 w 1951220"/>
                  <a:gd name="connsiteY21" fmla="*/ 1474708 h 1951229"/>
                  <a:gd name="connsiteX22" fmla="*/ 594525 w 1951220"/>
                  <a:gd name="connsiteY22" fmla="*/ 1432682 h 1951229"/>
                  <a:gd name="connsiteX23" fmla="*/ 540069 w 1951220"/>
                  <a:gd name="connsiteY23" fmla="*/ 1434793 h 1951229"/>
                  <a:gd name="connsiteX24" fmla="*/ 0 w 1951220"/>
                  <a:gd name="connsiteY24" fmla="*/ 1227076 h 1951229"/>
                  <a:gd name="connsiteX25" fmla="*/ 329850 w 1951220"/>
                  <a:gd name="connsiteY25" fmla="*/ 1035681 h 1951229"/>
                  <a:gd name="connsiteX26" fmla="*/ 382951 w 1951220"/>
                  <a:gd name="connsiteY26" fmla="*/ 1029341 h 1951229"/>
                  <a:gd name="connsiteX27" fmla="*/ 342950 w 1951220"/>
                  <a:gd name="connsiteY27" fmla="*/ 992327 h 1951229"/>
                  <a:gd name="connsiteX28" fmla="*/ 107946 w 1951220"/>
                  <a:gd name="connsiteY28" fmla="*/ 463570 h 1951229"/>
                  <a:gd name="connsiteX29" fmla="*/ 476517 w 1951220"/>
                  <a:gd name="connsiteY29" fmla="*/ 561471 h 1951229"/>
                  <a:gd name="connsiteX30" fmla="*/ 518543 w 1951220"/>
                  <a:gd name="connsiteY30" fmla="*/ 594532 h 1951229"/>
                  <a:gd name="connsiteX31" fmla="*/ 516431 w 1951220"/>
                  <a:gd name="connsiteY31" fmla="*/ 540073 h 1951229"/>
                  <a:gd name="connsiteX32" fmla="*/ 682289 w 1951220"/>
                  <a:gd name="connsiteY32" fmla="*/ 10972 h 1951229"/>
                  <a:gd name="connsiteX33" fmla="*/ 724152 w 1951220"/>
                  <a:gd name="connsiteY33" fmla="*/ 0 h 1951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951220" h="1951229">
                    <a:moveTo>
                      <a:pt x="724152" y="0"/>
                    </a:moveTo>
                    <a:cubicBezTo>
                      <a:pt x="810193" y="0"/>
                      <a:pt x="884016" y="136012"/>
                      <a:pt x="915550" y="329852"/>
                    </a:cubicBezTo>
                    <a:lnTo>
                      <a:pt x="921889" y="382948"/>
                    </a:lnTo>
                    <a:lnTo>
                      <a:pt x="958899" y="342952"/>
                    </a:lnTo>
                    <a:cubicBezTo>
                      <a:pt x="1169808" y="132043"/>
                      <a:pt x="1406543" y="26828"/>
                      <a:pt x="1487662" y="107946"/>
                    </a:cubicBezTo>
                    <a:cubicBezTo>
                      <a:pt x="1548501" y="168785"/>
                      <a:pt x="1504527" y="317159"/>
                      <a:pt x="1389760" y="476521"/>
                    </a:cubicBezTo>
                    <a:lnTo>
                      <a:pt x="1356266" y="519097"/>
                    </a:lnTo>
                    <a:lnTo>
                      <a:pt x="1411152" y="516438"/>
                    </a:lnTo>
                    <a:cubicBezTo>
                      <a:pt x="1709424" y="516438"/>
                      <a:pt x="1951221" y="609437"/>
                      <a:pt x="1951220" y="724156"/>
                    </a:cubicBezTo>
                    <a:cubicBezTo>
                      <a:pt x="1951221" y="810195"/>
                      <a:pt x="1815210" y="884017"/>
                      <a:pt x="1621371" y="915550"/>
                    </a:cubicBezTo>
                    <a:lnTo>
                      <a:pt x="1568270" y="921890"/>
                    </a:lnTo>
                    <a:lnTo>
                      <a:pt x="1608270" y="958904"/>
                    </a:lnTo>
                    <a:cubicBezTo>
                      <a:pt x="1819176" y="1169811"/>
                      <a:pt x="1924392" y="1406544"/>
                      <a:pt x="1843274" y="1487662"/>
                    </a:cubicBezTo>
                    <a:cubicBezTo>
                      <a:pt x="1782436" y="1548500"/>
                      <a:pt x="1634064" y="1504525"/>
                      <a:pt x="1474704" y="1389760"/>
                    </a:cubicBezTo>
                    <a:lnTo>
                      <a:pt x="1432682" y="1356702"/>
                    </a:lnTo>
                    <a:lnTo>
                      <a:pt x="1434793" y="1411156"/>
                    </a:lnTo>
                    <a:cubicBezTo>
                      <a:pt x="1434793" y="1709430"/>
                      <a:pt x="1341793" y="1951229"/>
                      <a:pt x="1227072" y="1951229"/>
                    </a:cubicBezTo>
                    <a:cubicBezTo>
                      <a:pt x="1141031" y="1951229"/>
                      <a:pt x="1067208" y="1815217"/>
                      <a:pt x="1035675" y="1621376"/>
                    </a:cubicBezTo>
                    <a:lnTo>
                      <a:pt x="1029336" y="1568281"/>
                    </a:lnTo>
                    <a:lnTo>
                      <a:pt x="992326" y="1608277"/>
                    </a:lnTo>
                    <a:cubicBezTo>
                      <a:pt x="781416" y="1819186"/>
                      <a:pt x="544681" y="1924401"/>
                      <a:pt x="463562" y="1843283"/>
                    </a:cubicBezTo>
                    <a:cubicBezTo>
                      <a:pt x="402723" y="1782444"/>
                      <a:pt x="446697" y="1634070"/>
                      <a:pt x="561464" y="1474708"/>
                    </a:cubicBezTo>
                    <a:lnTo>
                      <a:pt x="594525" y="1432682"/>
                    </a:lnTo>
                    <a:lnTo>
                      <a:pt x="540069" y="1434793"/>
                    </a:lnTo>
                    <a:cubicBezTo>
                      <a:pt x="241797" y="1434793"/>
                      <a:pt x="0" y="1341794"/>
                      <a:pt x="0" y="1227076"/>
                    </a:cubicBezTo>
                    <a:cubicBezTo>
                      <a:pt x="0" y="1141036"/>
                      <a:pt x="136011" y="1067214"/>
                      <a:pt x="329850" y="1035681"/>
                    </a:cubicBezTo>
                    <a:lnTo>
                      <a:pt x="382951" y="1029341"/>
                    </a:lnTo>
                    <a:lnTo>
                      <a:pt x="342950" y="992327"/>
                    </a:lnTo>
                    <a:cubicBezTo>
                      <a:pt x="132044" y="781420"/>
                      <a:pt x="26828" y="544687"/>
                      <a:pt x="107946" y="463570"/>
                    </a:cubicBezTo>
                    <a:cubicBezTo>
                      <a:pt x="168785" y="402731"/>
                      <a:pt x="317156" y="446705"/>
                      <a:pt x="476517" y="561471"/>
                    </a:cubicBezTo>
                    <a:lnTo>
                      <a:pt x="518543" y="594532"/>
                    </a:lnTo>
                    <a:lnTo>
                      <a:pt x="516431" y="540073"/>
                    </a:lnTo>
                    <a:cubicBezTo>
                      <a:pt x="516431" y="279083"/>
                      <a:pt x="587634" y="61332"/>
                      <a:pt x="682289" y="10972"/>
                    </a:cubicBezTo>
                    <a:cubicBezTo>
                      <a:pt x="695812" y="3778"/>
                      <a:pt x="709812" y="0"/>
                      <a:pt x="724152" y="0"/>
                    </a:cubicBezTo>
                    <a:close/>
                  </a:path>
                </a:pathLst>
              </a:custGeom>
              <a:grpFill/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0" name="フリーフォーム: 図形 19">
                <a:extLst>
                  <a:ext uri="{FF2B5EF4-FFF2-40B4-BE49-F238E27FC236}">
                    <a16:creationId xmlns:a16="http://schemas.microsoft.com/office/drawing/2014/main" id="{9CA6D1B1-F7D8-61CC-0763-384B126EE46D}"/>
                  </a:ext>
                </a:extLst>
              </p:cNvPr>
              <p:cNvSpPr/>
              <p:nvPr/>
            </p:nvSpPr>
            <p:spPr bwMode="auto">
              <a:xfrm>
                <a:off x="5484804" y="137746"/>
                <a:ext cx="215899" cy="215900"/>
              </a:xfrm>
              <a:custGeom>
                <a:avLst/>
                <a:gdLst>
                  <a:gd name="connsiteX0" fmla="*/ 724152 w 1951220"/>
                  <a:gd name="connsiteY0" fmla="*/ 0 h 1951229"/>
                  <a:gd name="connsiteX1" fmla="*/ 915550 w 1951220"/>
                  <a:gd name="connsiteY1" fmla="*/ 329852 h 1951229"/>
                  <a:gd name="connsiteX2" fmla="*/ 921889 w 1951220"/>
                  <a:gd name="connsiteY2" fmla="*/ 382948 h 1951229"/>
                  <a:gd name="connsiteX3" fmla="*/ 958899 w 1951220"/>
                  <a:gd name="connsiteY3" fmla="*/ 342952 h 1951229"/>
                  <a:gd name="connsiteX4" fmla="*/ 1487662 w 1951220"/>
                  <a:gd name="connsiteY4" fmla="*/ 107946 h 1951229"/>
                  <a:gd name="connsiteX5" fmla="*/ 1389760 w 1951220"/>
                  <a:gd name="connsiteY5" fmla="*/ 476521 h 1951229"/>
                  <a:gd name="connsiteX6" fmla="*/ 1356266 w 1951220"/>
                  <a:gd name="connsiteY6" fmla="*/ 519097 h 1951229"/>
                  <a:gd name="connsiteX7" fmla="*/ 1411152 w 1951220"/>
                  <a:gd name="connsiteY7" fmla="*/ 516438 h 1951229"/>
                  <a:gd name="connsiteX8" fmla="*/ 1951220 w 1951220"/>
                  <a:gd name="connsiteY8" fmla="*/ 724156 h 1951229"/>
                  <a:gd name="connsiteX9" fmla="*/ 1621371 w 1951220"/>
                  <a:gd name="connsiteY9" fmla="*/ 915550 h 1951229"/>
                  <a:gd name="connsiteX10" fmla="*/ 1568270 w 1951220"/>
                  <a:gd name="connsiteY10" fmla="*/ 921890 h 1951229"/>
                  <a:gd name="connsiteX11" fmla="*/ 1608270 w 1951220"/>
                  <a:gd name="connsiteY11" fmla="*/ 958904 h 1951229"/>
                  <a:gd name="connsiteX12" fmla="*/ 1843274 w 1951220"/>
                  <a:gd name="connsiteY12" fmla="*/ 1487662 h 1951229"/>
                  <a:gd name="connsiteX13" fmla="*/ 1474704 w 1951220"/>
                  <a:gd name="connsiteY13" fmla="*/ 1389760 h 1951229"/>
                  <a:gd name="connsiteX14" fmla="*/ 1432682 w 1951220"/>
                  <a:gd name="connsiteY14" fmla="*/ 1356702 h 1951229"/>
                  <a:gd name="connsiteX15" fmla="*/ 1434793 w 1951220"/>
                  <a:gd name="connsiteY15" fmla="*/ 1411156 h 1951229"/>
                  <a:gd name="connsiteX16" fmla="*/ 1227072 w 1951220"/>
                  <a:gd name="connsiteY16" fmla="*/ 1951229 h 1951229"/>
                  <a:gd name="connsiteX17" fmla="*/ 1035675 w 1951220"/>
                  <a:gd name="connsiteY17" fmla="*/ 1621376 h 1951229"/>
                  <a:gd name="connsiteX18" fmla="*/ 1029336 w 1951220"/>
                  <a:gd name="connsiteY18" fmla="*/ 1568281 h 1951229"/>
                  <a:gd name="connsiteX19" fmla="*/ 992326 w 1951220"/>
                  <a:gd name="connsiteY19" fmla="*/ 1608277 h 1951229"/>
                  <a:gd name="connsiteX20" fmla="*/ 463562 w 1951220"/>
                  <a:gd name="connsiteY20" fmla="*/ 1843283 h 1951229"/>
                  <a:gd name="connsiteX21" fmla="*/ 561464 w 1951220"/>
                  <a:gd name="connsiteY21" fmla="*/ 1474708 h 1951229"/>
                  <a:gd name="connsiteX22" fmla="*/ 594525 w 1951220"/>
                  <a:gd name="connsiteY22" fmla="*/ 1432682 h 1951229"/>
                  <a:gd name="connsiteX23" fmla="*/ 540069 w 1951220"/>
                  <a:gd name="connsiteY23" fmla="*/ 1434793 h 1951229"/>
                  <a:gd name="connsiteX24" fmla="*/ 0 w 1951220"/>
                  <a:gd name="connsiteY24" fmla="*/ 1227076 h 1951229"/>
                  <a:gd name="connsiteX25" fmla="*/ 329850 w 1951220"/>
                  <a:gd name="connsiteY25" fmla="*/ 1035681 h 1951229"/>
                  <a:gd name="connsiteX26" fmla="*/ 382951 w 1951220"/>
                  <a:gd name="connsiteY26" fmla="*/ 1029341 h 1951229"/>
                  <a:gd name="connsiteX27" fmla="*/ 342950 w 1951220"/>
                  <a:gd name="connsiteY27" fmla="*/ 992327 h 1951229"/>
                  <a:gd name="connsiteX28" fmla="*/ 107946 w 1951220"/>
                  <a:gd name="connsiteY28" fmla="*/ 463570 h 1951229"/>
                  <a:gd name="connsiteX29" fmla="*/ 476517 w 1951220"/>
                  <a:gd name="connsiteY29" fmla="*/ 561471 h 1951229"/>
                  <a:gd name="connsiteX30" fmla="*/ 518543 w 1951220"/>
                  <a:gd name="connsiteY30" fmla="*/ 594532 h 1951229"/>
                  <a:gd name="connsiteX31" fmla="*/ 516431 w 1951220"/>
                  <a:gd name="connsiteY31" fmla="*/ 540073 h 1951229"/>
                  <a:gd name="connsiteX32" fmla="*/ 682289 w 1951220"/>
                  <a:gd name="connsiteY32" fmla="*/ 10972 h 1951229"/>
                  <a:gd name="connsiteX33" fmla="*/ 724152 w 1951220"/>
                  <a:gd name="connsiteY33" fmla="*/ 0 h 1951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951220" h="1951229">
                    <a:moveTo>
                      <a:pt x="724152" y="0"/>
                    </a:moveTo>
                    <a:cubicBezTo>
                      <a:pt x="810193" y="0"/>
                      <a:pt x="884016" y="136012"/>
                      <a:pt x="915550" y="329852"/>
                    </a:cubicBezTo>
                    <a:lnTo>
                      <a:pt x="921889" y="382948"/>
                    </a:lnTo>
                    <a:lnTo>
                      <a:pt x="958899" y="342952"/>
                    </a:lnTo>
                    <a:cubicBezTo>
                      <a:pt x="1169808" y="132043"/>
                      <a:pt x="1406543" y="26828"/>
                      <a:pt x="1487662" y="107946"/>
                    </a:cubicBezTo>
                    <a:cubicBezTo>
                      <a:pt x="1548501" y="168785"/>
                      <a:pt x="1504527" y="317159"/>
                      <a:pt x="1389760" y="476521"/>
                    </a:cubicBezTo>
                    <a:lnTo>
                      <a:pt x="1356266" y="519097"/>
                    </a:lnTo>
                    <a:lnTo>
                      <a:pt x="1411152" y="516438"/>
                    </a:lnTo>
                    <a:cubicBezTo>
                      <a:pt x="1709424" y="516438"/>
                      <a:pt x="1951221" y="609437"/>
                      <a:pt x="1951220" y="724156"/>
                    </a:cubicBezTo>
                    <a:cubicBezTo>
                      <a:pt x="1951221" y="810195"/>
                      <a:pt x="1815210" y="884017"/>
                      <a:pt x="1621371" y="915550"/>
                    </a:cubicBezTo>
                    <a:lnTo>
                      <a:pt x="1568270" y="921890"/>
                    </a:lnTo>
                    <a:lnTo>
                      <a:pt x="1608270" y="958904"/>
                    </a:lnTo>
                    <a:cubicBezTo>
                      <a:pt x="1819176" y="1169811"/>
                      <a:pt x="1924392" y="1406544"/>
                      <a:pt x="1843274" y="1487662"/>
                    </a:cubicBezTo>
                    <a:cubicBezTo>
                      <a:pt x="1782436" y="1548500"/>
                      <a:pt x="1634064" y="1504525"/>
                      <a:pt x="1474704" y="1389760"/>
                    </a:cubicBezTo>
                    <a:lnTo>
                      <a:pt x="1432682" y="1356702"/>
                    </a:lnTo>
                    <a:lnTo>
                      <a:pt x="1434793" y="1411156"/>
                    </a:lnTo>
                    <a:cubicBezTo>
                      <a:pt x="1434793" y="1709430"/>
                      <a:pt x="1341793" y="1951229"/>
                      <a:pt x="1227072" y="1951229"/>
                    </a:cubicBezTo>
                    <a:cubicBezTo>
                      <a:pt x="1141031" y="1951229"/>
                      <a:pt x="1067208" y="1815217"/>
                      <a:pt x="1035675" y="1621376"/>
                    </a:cubicBezTo>
                    <a:lnTo>
                      <a:pt x="1029336" y="1568281"/>
                    </a:lnTo>
                    <a:lnTo>
                      <a:pt x="992326" y="1608277"/>
                    </a:lnTo>
                    <a:cubicBezTo>
                      <a:pt x="781416" y="1819186"/>
                      <a:pt x="544681" y="1924401"/>
                      <a:pt x="463562" y="1843283"/>
                    </a:cubicBezTo>
                    <a:cubicBezTo>
                      <a:pt x="402723" y="1782444"/>
                      <a:pt x="446697" y="1634070"/>
                      <a:pt x="561464" y="1474708"/>
                    </a:cubicBezTo>
                    <a:lnTo>
                      <a:pt x="594525" y="1432682"/>
                    </a:lnTo>
                    <a:lnTo>
                      <a:pt x="540069" y="1434793"/>
                    </a:lnTo>
                    <a:cubicBezTo>
                      <a:pt x="241797" y="1434793"/>
                      <a:pt x="0" y="1341794"/>
                      <a:pt x="0" y="1227076"/>
                    </a:cubicBezTo>
                    <a:cubicBezTo>
                      <a:pt x="0" y="1141036"/>
                      <a:pt x="136011" y="1067214"/>
                      <a:pt x="329850" y="1035681"/>
                    </a:cubicBezTo>
                    <a:lnTo>
                      <a:pt x="382951" y="1029341"/>
                    </a:lnTo>
                    <a:lnTo>
                      <a:pt x="342950" y="992327"/>
                    </a:lnTo>
                    <a:cubicBezTo>
                      <a:pt x="132044" y="781420"/>
                      <a:pt x="26828" y="544687"/>
                      <a:pt x="107946" y="463570"/>
                    </a:cubicBezTo>
                    <a:cubicBezTo>
                      <a:pt x="168785" y="402731"/>
                      <a:pt x="317156" y="446705"/>
                      <a:pt x="476517" y="561471"/>
                    </a:cubicBezTo>
                    <a:lnTo>
                      <a:pt x="518543" y="594532"/>
                    </a:lnTo>
                    <a:lnTo>
                      <a:pt x="516431" y="540073"/>
                    </a:lnTo>
                    <a:cubicBezTo>
                      <a:pt x="516431" y="279083"/>
                      <a:pt x="587634" y="61332"/>
                      <a:pt x="682289" y="10972"/>
                    </a:cubicBezTo>
                    <a:cubicBezTo>
                      <a:pt x="695812" y="3778"/>
                      <a:pt x="709812" y="0"/>
                      <a:pt x="724152" y="0"/>
                    </a:cubicBezTo>
                    <a:close/>
                  </a:path>
                </a:pathLst>
              </a:custGeom>
              <a:grpFill/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1" name="フリーフォーム: 図形 20">
                <a:extLst>
                  <a:ext uri="{FF2B5EF4-FFF2-40B4-BE49-F238E27FC236}">
                    <a16:creationId xmlns:a16="http://schemas.microsoft.com/office/drawing/2014/main" id="{05A3EE54-051E-D7E4-F8EC-800355C7E240}"/>
                  </a:ext>
                </a:extLst>
              </p:cNvPr>
              <p:cNvSpPr/>
              <p:nvPr/>
            </p:nvSpPr>
            <p:spPr bwMode="auto">
              <a:xfrm>
                <a:off x="5800716" y="137746"/>
                <a:ext cx="215899" cy="215900"/>
              </a:xfrm>
              <a:custGeom>
                <a:avLst/>
                <a:gdLst>
                  <a:gd name="connsiteX0" fmla="*/ 724152 w 1951220"/>
                  <a:gd name="connsiteY0" fmla="*/ 0 h 1951229"/>
                  <a:gd name="connsiteX1" fmla="*/ 915550 w 1951220"/>
                  <a:gd name="connsiteY1" fmla="*/ 329852 h 1951229"/>
                  <a:gd name="connsiteX2" fmla="*/ 921889 w 1951220"/>
                  <a:gd name="connsiteY2" fmla="*/ 382948 h 1951229"/>
                  <a:gd name="connsiteX3" fmla="*/ 958899 w 1951220"/>
                  <a:gd name="connsiteY3" fmla="*/ 342952 h 1951229"/>
                  <a:gd name="connsiteX4" fmla="*/ 1487662 w 1951220"/>
                  <a:gd name="connsiteY4" fmla="*/ 107946 h 1951229"/>
                  <a:gd name="connsiteX5" fmla="*/ 1389760 w 1951220"/>
                  <a:gd name="connsiteY5" fmla="*/ 476521 h 1951229"/>
                  <a:gd name="connsiteX6" fmla="*/ 1356266 w 1951220"/>
                  <a:gd name="connsiteY6" fmla="*/ 519097 h 1951229"/>
                  <a:gd name="connsiteX7" fmla="*/ 1411152 w 1951220"/>
                  <a:gd name="connsiteY7" fmla="*/ 516438 h 1951229"/>
                  <a:gd name="connsiteX8" fmla="*/ 1951220 w 1951220"/>
                  <a:gd name="connsiteY8" fmla="*/ 724156 h 1951229"/>
                  <a:gd name="connsiteX9" fmla="*/ 1621371 w 1951220"/>
                  <a:gd name="connsiteY9" fmla="*/ 915550 h 1951229"/>
                  <a:gd name="connsiteX10" fmla="*/ 1568270 w 1951220"/>
                  <a:gd name="connsiteY10" fmla="*/ 921890 h 1951229"/>
                  <a:gd name="connsiteX11" fmla="*/ 1608270 w 1951220"/>
                  <a:gd name="connsiteY11" fmla="*/ 958904 h 1951229"/>
                  <a:gd name="connsiteX12" fmla="*/ 1843274 w 1951220"/>
                  <a:gd name="connsiteY12" fmla="*/ 1487662 h 1951229"/>
                  <a:gd name="connsiteX13" fmla="*/ 1474704 w 1951220"/>
                  <a:gd name="connsiteY13" fmla="*/ 1389760 h 1951229"/>
                  <a:gd name="connsiteX14" fmla="*/ 1432682 w 1951220"/>
                  <a:gd name="connsiteY14" fmla="*/ 1356702 h 1951229"/>
                  <a:gd name="connsiteX15" fmla="*/ 1434793 w 1951220"/>
                  <a:gd name="connsiteY15" fmla="*/ 1411156 h 1951229"/>
                  <a:gd name="connsiteX16" fmla="*/ 1227072 w 1951220"/>
                  <a:gd name="connsiteY16" fmla="*/ 1951229 h 1951229"/>
                  <a:gd name="connsiteX17" fmla="*/ 1035675 w 1951220"/>
                  <a:gd name="connsiteY17" fmla="*/ 1621376 h 1951229"/>
                  <a:gd name="connsiteX18" fmla="*/ 1029336 w 1951220"/>
                  <a:gd name="connsiteY18" fmla="*/ 1568281 h 1951229"/>
                  <a:gd name="connsiteX19" fmla="*/ 992326 w 1951220"/>
                  <a:gd name="connsiteY19" fmla="*/ 1608277 h 1951229"/>
                  <a:gd name="connsiteX20" fmla="*/ 463562 w 1951220"/>
                  <a:gd name="connsiteY20" fmla="*/ 1843283 h 1951229"/>
                  <a:gd name="connsiteX21" fmla="*/ 561464 w 1951220"/>
                  <a:gd name="connsiteY21" fmla="*/ 1474708 h 1951229"/>
                  <a:gd name="connsiteX22" fmla="*/ 594525 w 1951220"/>
                  <a:gd name="connsiteY22" fmla="*/ 1432682 h 1951229"/>
                  <a:gd name="connsiteX23" fmla="*/ 540069 w 1951220"/>
                  <a:gd name="connsiteY23" fmla="*/ 1434793 h 1951229"/>
                  <a:gd name="connsiteX24" fmla="*/ 0 w 1951220"/>
                  <a:gd name="connsiteY24" fmla="*/ 1227076 h 1951229"/>
                  <a:gd name="connsiteX25" fmla="*/ 329850 w 1951220"/>
                  <a:gd name="connsiteY25" fmla="*/ 1035681 h 1951229"/>
                  <a:gd name="connsiteX26" fmla="*/ 382951 w 1951220"/>
                  <a:gd name="connsiteY26" fmla="*/ 1029341 h 1951229"/>
                  <a:gd name="connsiteX27" fmla="*/ 342950 w 1951220"/>
                  <a:gd name="connsiteY27" fmla="*/ 992327 h 1951229"/>
                  <a:gd name="connsiteX28" fmla="*/ 107946 w 1951220"/>
                  <a:gd name="connsiteY28" fmla="*/ 463570 h 1951229"/>
                  <a:gd name="connsiteX29" fmla="*/ 476517 w 1951220"/>
                  <a:gd name="connsiteY29" fmla="*/ 561471 h 1951229"/>
                  <a:gd name="connsiteX30" fmla="*/ 518543 w 1951220"/>
                  <a:gd name="connsiteY30" fmla="*/ 594532 h 1951229"/>
                  <a:gd name="connsiteX31" fmla="*/ 516431 w 1951220"/>
                  <a:gd name="connsiteY31" fmla="*/ 540073 h 1951229"/>
                  <a:gd name="connsiteX32" fmla="*/ 682289 w 1951220"/>
                  <a:gd name="connsiteY32" fmla="*/ 10972 h 1951229"/>
                  <a:gd name="connsiteX33" fmla="*/ 724152 w 1951220"/>
                  <a:gd name="connsiteY33" fmla="*/ 0 h 1951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951220" h="1951229">
                    <a:moveTo>
                      <a:pt x="724152" y="0"/>
                    </a:moveTo>
                    <a:cubicBezTo>
                      <a:pt x="810193" y="0"/>
                      <a:pt x="884016" y="136012"/>
                      <a:pt x="915550" y="329852"/>
                    </a:cubicBezTo>
                    <a:lnTo>
                      <a:pt x="921889" y="382948"/>
                    </a:lnTo>
                    <a:lnTo>
                      <a:pt x="958899" y="342952"/>
                    </a:lnTo>
                    <a:cubicBezTo>
                      <a:pt x="1169808" y="132043"/>
                      <a:pt x="1406543" y="26828"/>
                      <a:pt x="1487662" y="107946"/>
                    </a:cubicBezTo>
                    <a:cubicBezTo>
                      <a:pt x="1548501" y="168785"/>
                      <a:pt x="1504527" y="317159"/>
                      <a:pt x="1389760" y="476521"/>
                    </a:cubicBezTo>
                    <a:lnTo>
                      <a:pt x="1356266" y="519097"/>
                    </a:lnTo>
                    <a:lnTo>
                      <a:pt x="1411152" y="516438"/>
                    </a:lnTo>
                    <a:cubicBezTo>
                      <a:pt x="1709424" y="516438"/>
                      <a:pt x="1951221" y="609437"/>
                      <a:pt x="1951220" y="724156"/>
                    </a:cubicBezTo>
                    <a:cubicBezTo>
                      <a:pt x="1951221" y="810195"/>
                      <a:pt x="1815210" y="884017"/>
                      <a:pt x="1621371" y="915550"/>
                    </a:cubicBezTo>
                    <a:lnTo>
                      <a:pt x="1568270" y="921890"/>
                    </a:lnTo>
                    <a:lnTo>
                      <a:pt x="1608270" y="958904"/>
                    </a:lnTo>
                    <a:cubicBezTo>
                      <a:pt x="1819176" y="1169811"/>
                      <a:pt x="1924392" y="1406544"/>
                      <a:pt x="1843274" y="1487662"/>
                    </a:cubicBezTo>
                    <a:cubicBezTo>
                      <a:pt x="1782436" y="1548500"/>
                      <a:pt x="1634064" y="1504525"/>
                      <a:pt x="1474704" y="1389760"/>
                    </a:cubicBezTo>
                    <a:lnTo>
                      <a:pt x="1432682" y="1356702"/>
                    </a:lnTo>
                    <a:lnTo>
                      <a:pt x="1434793" y="1411156"/>
                    </a:lnTo>
                    <a:cubicBezTo>
                      <a:pt x="1434793" y="1709430"/>
                      <a:pt x="1341793" y="1951229"/>
                      <a:pt x="1227072" y="1951229"/>
                    </a:cubicBezTo>
                    <a:cubicBezTo>
                      <a:pt x="1141031" y="1951229"/>
                      <a:pt x="1067208" y="1815217"/>
                      <a:pt x="1035675" y="1621376"/>
                    </a:cubicBezTo>
                    <a:lnTo>
                      <a:pt x="1029336" y="1568281"/>
                    </a:lnTo>
                    <a:lnTo>
                      <a:pt x="992326" y="1608277"/>
                    </a:lnTo>
                    <a:cubicBezTo>
                      <a:pt x="781416" y="1819186"/>
                      <a:pt x="544681" y="1924401"/>
                      <a:pt x="463562" y="1843283"/>
                    </a:cubicBezTo>
                    <a:cubicBezTo>
                      <a:pt x="402723" y="1782444"/>
                      <a:pt x="446697" y="1634070"/>
                      <a:pt x="561464" y="1474708"/>
                    </a:cubicBezTo>
                    <a:lnTo>
                      <a:pt x="594525" y="1432682"/>
                    </a:lnTo>
                    <a:lnTo>
                      <a:pt x="540069" y="1434793"/>
                    </a:lnTo>
                    <a:cubicBezTo>
                      <a:pt x="241797" y="1434793"/>
                      <a:pt x="0" y="1341794"/>
                      <a:pt x="0" y="1227076"/>
                    </a:cubicBezTo>
                    <a:cubicBezTo>
                      <a:pt x="0" y="1141036"/>
                      <a:pt x="136011" y="1067214"/>
                      <a:pt x="329850" y="1035681"/>
                    </a:cubicBezTo>
                    <a:lnTo>
                      <a:pt x="382951" y="1029341"/>
                    </a:lnTo>
                    <a:lnTo>
                      <a:pt x="342950" y="992327"/>
                    </a:lnTo>
                    <a:cubicBezTo>
                      <a:pt x="132044" y="781420"/>
                      <a:pt x="26828" y="544687"/>
                      <a:pt x="107946" y="463570"/>
                    </a:cubicBezTo>
                    <a:cubicBezTo>
                      <a:pt x="168785" y="402731"/>
                      <a:pt x="317156" y="446705"/>
                      <a:pt x="476517" y="561471"/>
                    </a:cubicBezTo>
                    <a:lnTo>
                      <a:pt x="518543" y="594532"/>
                    </a:lnTo>
                    <a:lnTo>
                      <a:pt x="516431" y="540073"/>
                    </a:lnTo>
                    <a:cubicBezTo>
                      <a:pt x="516431" y="279083"/>
                      <a:pt x="587634" y="61332"/>
                      <a:pt x="682289" y="10972"/>
                    </a:cubicBezTo>
                    <a:cubicBezTo>
                      <a:pt x="695812" y="3778"/>
                      <a:pt x="709812" y="0"/>
                      <a:pt x="724152" y="0"/>
                    </a:cubicBezTo>
                    <a:close/>
                  </a:path>
                </a:pathLst>
              </a:custGeom>
              <a:grpFill/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2" name="フリーフォーム: 図形 21">
                <a:extLst>
                  <a:ext uri="{FF2B5EF4-FFF2-40B4-BE49-F238E27FC236}">
                    <a16:creationId xmlns:a16="http://schemas.microsoft.com/office/drawing/2014/main" id="{BFEB0ACA-ADBC-E17B-1840-73D774DDCA3B}"/>
                  </a:ext>
                </a:extLst>
              </p:cNvPr>
              <p:cNvSpPr/>
              <p:nvPr/>
            </p:nvSpPr>
            <p:spPr bwMode="auto">
              <a:xfrm>
                <a:off x="6116628" y="137746"/>
                <a:ext cx="215899" cy="215900"/>
              </a:xfrm>
              <a:custGeom>
                <a:avLst/>
                <a:gdLst>
                  <a:gd name="connsiteX0" fmla="*/ 724152 w 1951220"/>
                  <a:gd name="connsiteY0" fmla="*/ 0 h 1951229"/>
                  <a:gd name="connsiteX1" fmla="*/ 915550 w 1951220"/>
                  <a:gd name="connsiteY1" fmla="*/ 329852 h 1951229"/>
                  <a:gd name="connsiteX2" fmla="*/ 921889 w 1951220"/>
                  <a:gd name="connsiteY2" fmla="*/ 382948 h 1951229"/>
                  <a:gd name="connsiteX3" fmla="*/ 958899 w 1951220"/>
                  <a:gd name="connsiteY3" fmla="*/ 342952 h 1951229"/>
                  <a:gd name="connsiteX4" fmla="*/ 1487662 w 1951220"/>
                  <a:gd name="connsiteY4" fmla="*/ 107946 h 1951229"/>
                  <a:gd name="connsiteX5" fmla="*/ 1389760 w 1951220"/>
                  <a:gd name="connsiteY5" fmla="*/ 476521 h 1951229"/>
                  <a:gd name="connsiteX6" fmla="*/ 1356266 w 1951220"/>
                  <a:gd name="connsiteY6" fmla="*/ 519097 h 1951229"/>
                  <a:gd name="connsiteX7" fmla="*/ 1411152 w 1951220"/>
                  <a:gd name="connsiteY7" fmla="*/ 516438 h 1951229"/>
                  <a:gd name="connsiteX8" fmla="*/ 1951220 w 1951220"/>
                  <a:gd name="connsiteY8" fmla="*/ 724156 h 1951229"/>
                  <a:gd name="connsiteX9" fmla="*/ 1621371 w 1951220"/>
                  <a:gd name="connsiteY9" fmla="*/ 915550 h 1951229"/>
                  <a:gd name="connsiteX10" fmla="*/ 1568270 w 1951220"/>
                  <a:gd name="connsiteY10" fmla="*/ 921890 h 1951229"/>
                  <a:gd name="connsiteX11" fmla="*/ 1608270 w 1951220"/>
                  <a:gd name="connsiteY11" fmla="*/ 958904 h 1951229"/>
                  <a:gd name="connsiteX12" fmla="*/ 1843274 w 1951220"/>
                  <a:gd name="connsiteY12" fmla="*/ 1487662 h 1951229"/>
                  <a:gd name="connsiteX13" fmla="*/ 1474704 w 1951220"/>
                  <a:gd name="connsiteY13" fmla="*/ 1389760 h 1951229"/>
                  <a:gd name="connsiteX14" fmla="*/ 1432682 w 1951220"/>
                  <a:gd name="connsiteY14" fmla="*/ 1356702 h 1951229"/>
                  <a:gd name="connsiteX15" fmla="*/ 1434793 w 1951220"/>
                  <a:gd name="connsiteY15" fmla="*/ 1411156 h 1951229"/>
                  <a:gd name="connsiteX16" fmla="*/ 1227072 w 1951220"/>
                  <a:gd name="connsiteY16" fmla="*/ 1951229 h 1951229"/>
                  <a:gd name="connsiteX17" fmla="*/ 1035675 w 1951220"/>
                  <a:gd name="connsiteY17" fmla="*/ 1621376 h 1951229"/>
                  <a:gd name="connsiteX18" fmla="*/ 1029336 w 1951220"/>
                  <a:gd name="connsiteY18" fmla="*/ 1568281 h 1951229"/>
                  <a:gd name="connsiteX19" fmla="*/ 992326 w 1951220"/>
                  <a:gd name="connsiteY19" fmla="*/ 1608277 h 1951229"/>
                  <a:gd name="connsiteX20" fmla="*/ 463562 w 1951220"/>
                  <a:gd name="connsiteY20" fmla="*/ 1843283 h 1951229"/>
                  <a:gd name="connsiteX21" fmla="*/ 561464 w 1951220"/>
                  <a:gd name="connsiteY21" fmla="*/ 1474708 h 1951229"/>
                  <a:gd name="connsiteX22" fmla="*/ 594525 w 1951220"/>
                  <a:gd name="connsiteY22" fmla="*/ 1432682 h 1951229"/>
                  <a:gd name="connsiteX23" fmla="*/ 540069 w 1951220"/>
                  <a:gd name="connsiteY23" fmla="*/ 1434793 h 1951229"/>
                  <a:gd name="connsiteX24" fmla="*/ 0 w 1951220"/>
                  <a:gd name="connsiteY24" fmla="*/ 1227076 h 1951229"/>
                  <a:gd name="connsiteX25" fmla="*/ 329850 w 1951220"/>
                  <a:gd name="connsiteY25" fmla="*/ 1035681 h 1951229"/>
                  <a:gd name="connsiteX26" fmla="*/ 382951 w 1951220"/>
                  <a:gd name="connsiteY26" fmla="*/ 1029341 h 1951229"/>
                  <a:gd name="connsiteX27" fmla="*/ 342950 w 1951220"/>
                  <a:gd name="connsiteY27" fmla="*/ 992327 h 1951229"/>
                  <a:gd name="connsiteX28" fmla="*/ 107946 w 1951220"/>
                  <a:gd name="connsiteY28" fmla="*/ 463570 h 1951229"/>
                  <a:gd name="connsiteX29" fmla="*/ 476517 w 1951220"/>
                  <a:gd name="connsiteY29" fmla="*/ 561471 h 1951229"/>
                  <a:gd name="connsiteX30" fmla="*/ 518543 w 1951220"/>
                  <a:gd name="connsiteY30" fmla="*/ 594532 h 1951229"/>
                  <a:gd name="connsiteX31" fmla="*/ 516431 w 1951220"/>
                  <a:gd name="connsiteY31" fmla="*/ 540073 h 1951229"/>
                  <a:gd name="connsiteX32" fmla="*/ 682289 w 1951220"/>
                  <a:gd name="connsiteY32" fmla="*/ 10972 h 1951229"/>
                  <a:gd name="connsiteX33" fmla="*/ 724152 w 1951220"/>
                  <a:gd name="connsiteY33" fmla="*/ 0 h 1951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951220" h="1951229">
                    <a:moveTo>
                      <a:pt x="724152" y="0"/>
                    </a:moveTo>
                    <a:cubicBezTo>
                      <a:pt x="810193" y="0"/>
                      <a:pt x="884016" y="136012"/>
                      <a:pt x="915550" y="329852"/>
                    </a:cubicBezTo>
                    <a:lnTo>
                      <a:pt x="921889" y="382948"/>
                    </a:lnTo>
                    <a:lnTo>
                      <a:pt x="958899" y="342952"/>
                    </a:lnTo>
                    <a:cubicBezTo>
                      <a:pt x="1169808" y="132043"/>
                      <a:pt x="1406543" y="26828"/>
                      <a:pt x="1487662" y="107946"/>
                    </a:cubicBezTo>
                    <a:cubicBezTo>
                      <a:pt x="1548501" y="168785"/>
                      <a:pt x="1504527" y="317159"/>
                      <a:pt x="1389760" y="476521"/>
                    </a:cubicBezTo>
                    <a:lnTo>
                      <a:pt x="1356266" y="519097"/>
                    </a:lnTo>
                    <a:lnTo>
                      <a:pt x="1411152" y="516438"/>
                    </a:lnTo>
                    <a:cubicBezTo>
                      <a:pt x="1709424" y="516438"/>
                      <a:pt x="1951221" y="609437"/>
                      <a:pt x="1951220" y="724156"/>
                    </a:cubicBezTo>
                    <a:cubicBezTo>
                      <a:pt x="1951221" y="810195"/>
                      <a:pt x="1815210" y="884017"/>
                      <a:pt x="1621371" y="915550"/>
                    </a:cubicBezTo>
                    <a:lnTo>
                      <a:pt x="1568270" y="921890"/>
                    </a:lnTo>
                    <a:lnTo>
                      <a:pt x="1608270" y="958904"/>
                    </a:lnTo>
                    <a:cubicBezTo>
                      <a:pt x="1819176" y="1169811"/>
                      <a:pt x="1924392" y="1406544"/>
                      <a:pt x="1843274" y="1487662"/>
                    </a:cubicBezTo>
                    <a:cubicBezTo>
                      <a:pt x="1782436" y="1548500"/>
                      <a:pt x="1634064" y="1504525"/>
                      <a:pt x="1474704" y="1389760"/>
                    </a:cubicBezTo>
                    <a:lnTo>
                      <a:pt x="1432682" y="1356702"/>
                    </a:lnTo>
                    <a:lnTo>
                      <a:pt x="1434793" y="1411156"/>
                    </a:lnTo>
                    <a:cubicBezTo>
                      <a:pt x="1434793" y="1709430"/>
                      <a:pt x="1341793" y="1951229"/>
                      <a:pt x="1227072" y="1951229"/>
                    </a:cubicBezTo>
                    <a:cubicBezTo>
                      <a:pt x="1141031" y="1951229"/>
                      <a:pt x="1067208" y="1815217"/>
                      <a:pt x="1035675" y="1621376"/>
                    </a:cubicBezTo>
                    <a:lnTo>
                      <a:pt x="1029336" y="1568281"/>
                    </a:lnTo>
                    <a:lnTo>
                      <a:pt x="992326" y="1608277"/>
                    </a:lnTo>
                    <a:cubicBezTo>
                      <a:pt x="781416" y="1819186"/>
                      <a:pt x="544681" y="1924401"/>
                      <a:pt x="463562" y="1843283"/>
                    </a:cubicBezTo>
                    <a:cubicBezTo>
                      <a:pt x="402723" y="1782444"/>
                      <a:pt x="446697" y="1634070"/>
                      <a:pt x="561464" y="1474708"/>
                    </a:cubicBezTo>
                    <a:lnTo>
                      <a:pt x="594525" y="1432682"/>
                    </a:lnTo>
                    <a:lnTo>
                      <a:pt x="540069" y="1434793"/>
                    </a:lnTo>
                    <a:cubicBezTo>
                      <a:pt x="241797" y="1434793"/>
                      <a:pt x="0" y="1341794"/>
                      <a:pt x="0" y="1227076"/>
                    </a:cubicBezTo>
                    <a:cubicBezTo>
                      <a:pt x="0" y="1141036"/>
                      <a:pt x="136011" y="1067214"/>
                      <a:pt x="329850" y="1035681"/>
                    </a:cubicBezTo>
                    <a:lnTo>
                      <a:pt x="382951" y="1029341"/>
                    </a:lnTo>
                    <a:lnTo>
                      <a:pt x="342950" y="992327"/>
                    </a:lnTo>
                    <a:cubicBezTo>
                      <a:pt x="132044" y="781420"/>
                      <a:pt x="26828" y="544687"/>
                      <a:pt x="107946" y="463570"/>
                    </a:cubicBezTo>
                    <a:cubicBezTo>
                      <a:pt x="168785" y="402731"/>
                      <a:pt x="317156" y="446705"/>
                      <a:pt x="476517" y="561471"/>
                    </a:cubicBezTo>
                    <a:lnTo>
                      <a:pt x="518543" y="594532"/>
                    </a:lnTo>
                    <a:lnTo>
                      <a:pt x="516431" y="540073"/>
                    </a:lnTo>
                    <a:cubicBezTo>
                      <a:pt x="516431" y="279083"/>
                      <a:pt x="587634" y="61332"/>
                      <a:pt x="682289" y="10972"/>
                    </a:cubicBezTo>
                    <a:cubicBezTo>
                      <a:pt x="695812" y="3778"/>
                      <a:pt x="709812" y="0"/>
                      <a:pt x="724152" y="0"/>
                    </a:cubicBezTo>
                    <a:close/>
                  </a:path>
                </a:pathLst>
              </a:custGeom>
              <a:grpFill/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3" name="フリーフォーム: 図形 22">
                <a:extLst>
                  <a:ext uri="{FF2B5EF4-FFF2-40B4-BE49-F238E27FC236}">
                    <a16:creationId xmlns:a16="http://schemas.microsoft.com/office/drawing/2014/main" id="{2A1F7A23-26AC-3768-77F4-05262E82FCE7}"/>
                  </a:ext>
                </a:extLst>
              </p:cNvPr>
              <p:cNvSpPr/>
              <p:nvPr/>
            </p:nvSpPr>
            <p:spPr bwMode="auto">
              <a:xfrm>
                <a:off x="6432540" y="137746"/>
                <a:ext cx="215899" cy="215900"/>
              </a:xfrm>
              <a:custGeom>
                <a:avLst/>
                <a:gdLst>
                  <a:gd name="connsiteX0" fmla="*/ 724152 w 1951220"/>
                  <a:gd name="connsiteY0" fmla="*/ 0 h 1951229"/>
                  <a:gd name="connsiteX1" fmla="*/ 915550 w 1951220"/>
                  <a:gd name="connsiteY1" fmla="*/ 329852 h 1951229"/>
                  <a:gd name="connsiteX2" fmla="*/ 921889 w 1951220"/>
                  <a:gd name="connsiteY2" fmla="*/ 382948 h 1951229"/>
                  <a:gd name="connsiteX3" fmla="*/ 958899 w 1951220"/>
                  <a:gd name="connsiteY3" fmla="*/ 342952 h 1951229"/>
                  <a:gd name="connsiteX4" fmla="*/ 1487662 w 1951220"/>
                  <a:gd name="connsiteY4" fmla="*/ 107946 h 1951229"/>
                  <a:gd name="connsiteX5" fmla="*/ 1389760 w 1951220"/>
                  <a:gd name="connsiteY5" fmla="*/ 476521 h 1951229"/>
                  <a:gd name="connsiteX6" fmla="*/ 1356266 w 1951220"/>
                  <a:gd name="connsiteY6" fmla="*/ 519097 h 1951229"/>
                  <a:gd name="connsiteX7" fmla="*/ 1411152 w 1951220"/>
                  <a:gd name="connsiteY7" fmla="*/ 516438 h 1951229"/>
                  <a:gd name="connsiteX8" fmla="*/ 1951220 w 1951220"/>
                  <a:gd name="connsiteY8" fmla="*/ 724156 h 1951229"/>
                  <a:gd name="connsiteX9" fmla="*/ 1621371 w 1951220"/>
                  <a:gd name="connsiteY9" fmla="*/ 915550 h 1951229"/>
                  <a:gd name="connsiteX10" fmla="*/ 1568270 w 1951220"/>
                  <a:gd name="connsiteY10" fmla="*/ 921890 h 1951229"/>
                  <a:gd name="connsiteX11" fmla="*/ 1608270 w 1951220"/>
                  <a:gd name="connsiteY11" fmla="*/ 958904 h 1951229"/>
                  <a:gd name="connsiteX12" fmla="*/ 1843274 w 1951220"/>
                  <a:gd name="connsiteY12" fmla="*/ 1487662 h 1951229"/>
                  <a:gd name="connsiteX13" fmla="*/ 1474704 w 1951220"/>
                  <a:gd name="connsiteY13" fmla="*/ 1389760 h 1951229"/>
                  <a:gd name="connsiteX14" fmla="*/ 1432682 w 1951220"/>
                  <a:gd name="connsiteY14" fmla="*/ 1356702 h 1951229"/>
                  <a:gd name="connsiteX15" fmla="*/ 1434793 w 1951220"/>
                  <a:gd name="connsiteY15" fmla="*/ 1411156 h 1951229"/>
                  <a:gd name="connsiteX16" fmla="*/ 1227072 w 1951220"/>
                  <a:gd name="connsiteY16" fmla="*/ 1951229 h 1951229"/>
                  <a:gd name="connsiteX17" fmla="*/ 1035675 w 1951220"/>
                  <a:gd name="connsiteY17" fmla="*/ 1621376 h 1951229"/>
                  <a:gd name="connsiteX18" fmla="*/ 1029336 w 1951220"/>
                  <a:gd name="connsiteY18" fmla="*/ 1568281 h 1951229"/>
                  <a:gd name="connsiteX19" fmla="*/ 992326 w 1951220"/>
                  <a:gd name="connsiteY19" fmla="*/ 1608277 h 1951229"/>
                  <a:gd name="connsiteX20" fmla="*/ 463562 w 1951220"/>
                  <a:gd name="connsiteY20" fmla="*/ 1843283 h 1951229"/>
                  <a:gd name="connsiteX21" fmla="*/ 561464 w 1951220"/>
                  <a:gd name="connsiteY21" fmla="*/ 1474708 h 1951229"/>
                  <a:gd name="connsiteX22" fmla="*/ 594525 w 1951220"/>
                  <a:gd name="connsiteY22" fmla="*/ 1432682 h 1951229"/>
                  <a:gd name="connsiteX23" fmla="*/ 540069 w 1951220"/>
                  <a:gd name="connsiteY23" fmla="*/ 1434793 h 1951229"/>
                  <a:gd name="connsiteX24" fmla="*/ 0 w 1951220"/>
                  <a:gd name="connsiteY24" fmla="*/ 1227076 h 1951229"/>
                  <a:gd name="connsiteX25" fmla="*/ 329850 w 1951220"/>
                  <a:gd name="connsiteY25" fmla="*/ 1035681 h 1951229"/>
                  <a:gd name="connsiteX26" fmla="*/ 382951 w 1951220"/>
                  <a:gd name="connsiteY26" fmla="*/ 1029341 h 1951229"/>
                  <a:gd name="connsiteX27" fmla="*/ 342950 w 1951220"/>
                  <a:gd name="connsiteY27" fmla="*/ 992327 h 1951229"/>
                  <a:gd name="connsiteX28" fmla="*/ 107946 w 1951220"/>
                  <a:gd name="connsiteY28" fmla="*/ 463570 h 1951229"/>
                  <a:gd name="connsiteX29" fmla="*/ 476517 w 1951220"/>
                  <a:gd name="connsiteY29" fmla="*/ 561471 h 1951229"/>
                  <a:gd name="connsiteX30" fmla="*/ 518543 w 1951220"/>
                  <a:gd name="connsiteY30" fmla="*/ 594532 h 1951229"/>
                  <a:gd name="connsiteX31" fmla="*/ 516431 w 1951220"/>
                  <a:gd name="connsiteY31" fmla="*/ 540073 h 1951229"/>
                  <a:gd name="connsiteX32" fmla="*/ 682289 w 1951220"/>
                  <a:gd name="connsiteY32" fmla="*/ 10972 h 1951229"/>
                  <a:gd name="connsiteX33" fmla="*/ 724152 w 1951220"/>
                  <a:gd name="connsiteY33" fmla="*/ 0 h 1951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951220" h="1951229">
                    <a:moveTo>
                      <a:pt x="724152" y="0"/>
                    </a:moveTo>
                    <a:cubicBezTo>
                      <a:pt x="810193" y="0"/>
                      <a:pt x="884016" y="136012"/>
                      <a:pt x="915550" y="329852"/>
                    </a:cubicBezTo>
                    <a:lnTo>
                      <a:pt x="921889" y="382948"/>
                    </a:lnTo>
                    <a:lnTo>
                      <a:pt x="958899" y="342952"/>
                    </a:lnTo>
                    <a:cubicBezTo>
                      <a:pt x="1169808" y="132043"/>
                      <a:pt x="1406543" y="26828"/>
                      <a:pt x="1487662" y="107946"/>
                    </a:cubicBezTo>
                    <a:cubicBezTo>
                      <a:pt x="1548501" y="168785"/>
                      <a:pt x="1504527" y="317159"/>
                      <a:pt x="1389760" y="476521"/>
                    </a:cubicBezTo>
                    <a:lnTo>
                      <a:pt x="1356266" y="519097"/>
                    </a:lnTo>
                    <a:lnTo>
                      <a:pt x="1411152" y="516438"/>
                    </a:lnTo>
                    <a:cubicBezTo>
                      <a:pt x="1709424" y="516438"/>
                      <a:pt x="1951221" y="609437"/>
                      <a:pt x="1951220" y="724156"/>
                    </a:cubicBezTo>
                    <a:cubicBezTo>
                      <a:pt x="1951221" y="810195"/>
                      <a:pt x="1815210" y="884017"/>
                      <a:pt x="1621371" y="915550"/>
                    </a:cubicBezTo>
                    <a:lnTo>
                      <a:pt x="1568270" y="921890"/>
                    </a:lnTo>
                    <a:lnTo>
                      <a:pt x="1608270" y="958904"/>
                    </a:lnTo>
                    <a:cubicBezTo>
                      <a:pt x="1819176" y="1169811"/>
                      <a:pt x="1924392" y="1406544"/>
                      <a:pt x="1843274" y="1487662"/>
                    </a:cubicBezTo>
                    <a:cubicBezTo>
                      <a:pt x="1782436" y="1548500"/>
                      <a:pt x="1634064" y="1504525"/>
                      <a:pt x="1474704" y="1389760"/>
                    </a:cubicBezTo>
                    <a:lnTo>
                      <a:pt x="1432682" y="1356702"/>
                    </a:lnTo>
                    <a:lnTo>
                      <a:pt x="1434793" y="1411156"/>
                    </a:lnTo>
                    <a:cubicBezTo>
                      <a:pt x="1434793" y="1709430"/>
                      <a:pt x="1341793" y="1951229"/>
                      <a:pt x="1227072" y="1951229"/>
                    </a:cubicBezTo>
                    <a:cubicBezTo>
                      <a:pt x="1141031" y="1951229"/>
                      <a:pt x="1067208" y="1815217"/>
                      <a:pt x="1035675" y="1621376"/>
                    </a:cubicBezTo>
                    <a:lnTo>
                      <a:pt x="1029336" y="1568281"/>
                    </a:lnTo>
                    <a:lnTo>
                      <a:pt x="992326" y="1608277"/>
                    </a:lnTo>
                    <a:cubicBezTo>
                      <a:pt x="781416" y="1819186"/>
                      <a:pt x="544681" y="1924401"/>
                      <a:pt x="463562" y="1843283"/>
                    </a:cubicBezTo>
                    <a:cubicBezTo>
                      <a:pt x="402723" y="1782444"/>
                      <a:pt x="446697" y="1634070"/>
                      <a:pt x="561464" y="1474708"/>
                    </a:cubicBezTo>
                    <a:lnTo>
                      <a:pt x="594525" y="1432682"/>
                    </a:lnTo>
                    <a:lnTo>
                      <a:pt x="540069" y="1434793"/>
                    </a:lnTo>
                    <a:cubicBezTo>
                      <a:pt x="241797" y="1434793"/>
                      <a:pt x="0" y="1341794"/>
                      <a:pt x="0" y="1227076"/>
                    </a:cubicBezTo>
                    <a:cubicBezTo>
                      <a:pt x="0" y="1141036"/>
                      <a:pt x="136011" y="1067214"/>
                      <a:pt x="329850" y="1035681"/>
                    </a:cubicBezTo>
                    <a:lnTo>
                      <a:pt x="382951" y="1029341"/>
                    </a:lnTo>
                    <a:lnTo>
                      <a:pt x="342950" y="992327"/>
                    </a:lnTo>
                    <a:cubicBezTo>
                      <a:pt x="132044" y="781420"/>
                      <a:pt x="26828" y="544687"/>
                      <a:pt x="107946" y="463570"/>
                    </a:cubicBezTo>
                    <a:cubicBezTo>
                      <a:pt x="168785" y="402731"/>
                      <a:pt x="317156" y="446705"/>
                      <a:pt x="476517" y="561471"/>
                    </a:cubicBezTo>
                    <a:lnTo>
                      <a:pt x="518543" y="594532"/>
                    </a:lnTo>
                    <a:lnTo>
                      <a:pt x="516431" y="540073"/>
                    </a:lnTo>
                    <a:cubicBezTo>
                      <a:pt x="516431" y="279083"/>
                      <a:pt x="587634" y="61332"/>
                      <a:pt x="682289" y="10972"/>
                    </a:cubicBezTo>
                    <a:cubicBezTo>
                      <a:pt x="695812" y="3778"/>
                      <a:pt x="709812" y="0"/>
                      <a:pt x="724152" y="0"/>
                    </a:cubicBezTo>
                    <a:close/>
                  </a:path>
                </a:pathLst>
              </a:custGeom>
              <a:grpFill/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4" name="フリーフォーム: 図形 23">
                <a:extLst>
                  <a:ext uri="{FF2B5EF4-FFF2-40B4-BE49-F238E27FC236}">
                    <a16:creationId xmlns:a16="http://schemas.microsoft.com/office/drawing/2014/main" id="{61E29088-0E41-3F80-0586-2F82AC546780}"/>
                  </a:ext>
                </a:extLst>
              </p:cNvPr>
              <p:cNvSpPr/>
              <p:nvPr/>
            </p:nvSpPr>
            <p:spPr bwMode="auto">
              <a:xfrm>
                <a:off x="6748452" y="137746"/>
                <a:ext cx="215899" cy="215900"/>
              </a:xfrm>
              <a:custGeom>
                <a:avLst/>
                <a:gdLst>
                  <a:gd name="connsiteX0" fmla="*/ 724152 w 1951220"/>
                  <a:gd name="connsiteY0" fmla="*/ 0 h 1951229"/>
                  <a:gd name="connsiteX1" fmla="*/ 915550 w 1951220"/>
                  <a:gd name="connsiteY1" fmla="*/ 329852 h 1951229"/>
                  <a:gd name="connsiteX2" fmla="*/ 921889 w 1951220"/>
                  <a:gd name="connsiteY2" fmla="*/ 382948 h 1951229"/>
                  <a:gd name="connsiteX3" fmla="*/ 958899 w 1951220"/>
                  <a:gd name="connsiteY3" fmla="*/ 342952 h 1951229"/>
                  <a:gd name="connsiteX4" fmla="*/ 1487662 w 1951220"/>
                  <a:gd name="connsiteY4" fmla="*/ 107946 h 1951229"/>
                  <a:gd name="connsiteX5" fmla="*/ 1389760 w 1951220"/>
                  <a:gd name="connsiteY5" fmla="*/ 476521 h 1951229"/>
                  <a:gd name="connsiteX6" fmla="*/ 1356266 w 1951220"/>
                  <a:gd name="connsiteY6" fmla="*/ 519097 h 1951229"/>
                  <a:gd name="connsiteX7" fmla="*/ 1411152 w 1951220"/>
                  <a:gd name="connsiteY7" fmla="*/ 516438 h 1951229"/>
                  <a:gd name="connsiteX8" fmla="*/ 1951220 w 1951220"/>
                  <a:gd name="connsiteY8" fmla="*/ 724156 h 1951229"/>
                  <a:gd name="connsiteX9" fmla="*/ 1621371 w 1951220"/>
                  <a:gd name="connsiteY9" fmla="*/ 915550 h 1951229"/>
                  <a:gd name="connsiteX10" fmla="*/ 1568270 w 1951220"/>
                  <a:gd name="connsiteY10" fmla="*/ 921890 h 1951229"/>
                  <a:gd name="connsiteX11" fmla="*/ 1608270 w 1951220"/>
                  <a:gd name="connsiteY11" fmla="*/ 958904 h 1951229"/>
                  <a:gd name="connsiteX12" fmla="*/ 1843274 w 1951220"/>
                  <a:gd name="connsiteY12" fmla="*/ 1487662 h 1951229"/>
                  <a:gd name="connsiteX13" fmla="*/ 1474704 w 1951220"/>
                  <a:gd name="connsiteY13" fmla="*/ 1389760 h 1951229"/>
                  <a:gd name="connsiteX14" fmla="*/ 1432682 w 1951220"/>
                  <a:gd name="connsiteY14" fmla="*/ 1356702 h 1951229"/>
                  <a:gd name="connsiteX15" fmla="*/ 1434793 w 1951220"/>
                  <a:gd name="connsiteY15" fmla="*/ 1411156 h 1951229"/>
                  <a:gd name="connsiteX16" fmla="*/ 1227072 w 1951220"/>
                  <a:gd name="connsiteY16" fmla="*/ 1951229 h 1951229"/>
                  <a:gd name="connsiteX17" fmla="*/ 1035675 w 1951220"/>
                  <a:gd name="connsiteY17" fmla="*/ 1621376 h 1951229"/>
                  <a:gd name="connsiteX18" fmla="*/ 1029336 w 1951220"/>
                  <a:gd name="connsiteY18" fmla="*/ 1568281 h 1951229"/>
                  <a:gd name="connsiteX19" fmla="*/ 992326 w 1951220"/>
                  <a:gd name="connsiteY19" fmla="*/ 1608277 h 1951229"/>
                  <a:gd name="connsiteX20" fmla="*/ 463562 w 1951220"/>
                  <a:gd name="connsiteY20" fmla="*/ 1843283 h 1951229"/>
                  <a:gd name="connsiteX21" fmla="*/ 561464 w 1951220"/>
                  <a:gd name="connsiteY21" fmla="*/ 1474708 h 1951229"/>
                  <a:gd name="connsiteX22" fmla="*/ 594525 w 1951220"/>
                  <a:gd name="connsiteY22" fmla="*/ 1432682 h 1951229"/>
                  <a:gd name="connsiteX23" fmla="*/ 540069 w 1951220"/>
                  <a:gd name="connsiteY23" fmla="*/ 1434793 h 1951229"/>
                  <a:gd name="connsiteX24" fmla="*/ 0 w 1951220"/>
                  <a:gd name="connsiteY24" fmla="*/ 1227076 h 1951229"/>
                  <a:gd name="connsiteX25" fmla="*/ 329850 w 1951220"/>
                  <a:gd name="connsiteY25" fmla="*/ 1035681 h 1951229"/>
                  <a:gd name="connsiteX26" fmla="*/ 382951 w 1951220"/>
                  <a:gd name="connsiteY26" fmla="*/ 1029341 h 1951229"/>
                  <a:gd name="connsiteX27" fmla="*/ 342950 w 1951220"/>
                  <a:gd name="connsiteY27" fmla="*/ 992327 h 1951229"/>
                  <a:gd name="connsiteX28" fmla="*/ 107946 w 1951220"/>
                  <a:gd name="connsiteY28" fmla="*/ 463570 h 1951229"/>
                  <a:gd name="connsiteX29" fmla="*/ 476517 w 1951220"/>
                  <a:gd name="connsiteY29" fmla="*/ 561471 h 1951229"/>
                  <a:gd name="connsiteX30" fmla="*/ 518543 w 1951220"/>
                  <a:gd name="connsiteY30" fmla="*/ 594532 h 1951229"/>
                  <a:gd name="connsiteX31" fmla="*/ 516431 w 1951220"/>
                  <a:gd name="connsiteY31" fmla="*/ 540073 h 1951229"/>
                  <a:gd name="connsiteX32" fmla="*/ 682289 w 1951220"/>
                  <a:gd name="connsiteY32" fmla="*/ 10972 h 1951229"/>
                  <a:gd name="connsiteX33" fmla="*/ 724152 w 1951220"/>
                  <a:gd name="connsiteY33" fmla="*/ 0 h 1951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951220" h="1951229">
                    <a:moveTo>
                      <a:pt x="724152" y="0"/>
                    </a:moveTo>
                    <a:cubicBezTo>
                      <a:pt x="810193" y="0"/>
                      <a:pt x="884016" y="136012"/>
                      <a:pt x="915550" y="329852"/>
                    </a:cubicBezTo>
                    <a:lnTo>
                      <a:pt x="921889" y="382948"/>
                    </a:lnTo>
                    <a:lnTo>
                      <a:pt x="958899" y="342952"/>
                    </a:lnTo>
                    <a:cubicBezTo>
                      <a:pt x="1169808" y="132043"/>
                      <a:pt x="1406543" y="26828"/>
                      <a:pt x="1487662" y="107946"/>
                    </a:cubicBezTo>
                    <a:cubicBezTo>
                      <a:pt x="1548501" y="168785"/>
                      <a:pt x="1504527" y="317159"/>
                      <a:pt x="1389760" y="476521"/>
                    </a:cubicBezTo>
                    <a:lnTo>
                      <a:pt x="1356266" y="519097"/>
                    </a:lnTo>
                    <a:lnTo>
                      <a:pt x="1411152" y="516438"/>
                    </a:lnTo>
                    <a:cubicBezTo>
                      <a:pt x="1709424" y="516438"/>
                      <a:pt x="1951221" y="609437"/>
                      <a:pt x="1951220" y="724156"/>
                    </a:cubicBezTo>
                    <a:cubicBezTo>
                      <a:pt x="1951221" y="810195"/>
                      <a:pt x="1815210" y="884017"/>
                      <a:pt x="1621371" y="915550"/>
                    </a:cubicBezTo>
                    <a:lnTo>
                      <a:pt x="1568270" y="921890"/>
                    </a:lnTo>
                    <a:lnTo>
                      <a:pt x="1608270" y="958904"/>
                    </a:lnTo>
                    <a:cubicBezTo>
                      <a:pt x="1819176" y="1169811"/>
                      <a:pt x="1924392" y="1406544"/>
                      <a:pt x="1843274" y="1487662"/>
                    </a:cubicBezTo>
                    <a:cubicBezTo>
                      <a:pt x="1782436" y="1548500"/>
                      <a:pt x="1634064" y="1504525"/>
                      <a:pt x="1474704" y="1389760"/>
                    </a:cubicBezTo>
                    <a:lnTo>
                      <a:pt x="1432682" y="1356702"/>
                    </a:lnTo>
                    <a:lnTo>
                      <a:pt x="1434793" y="1411156"/>
                    </a:lnTo>
                    <a:cubicBezTo>
                      <a:pt x="1434793" y="1709430"/>
                      <a:pt x="1341793" y="1951229"/>
                      <a:pt x="1227072" y="1951229"/>
                    </a:cubicBezTo>
                    <a:cubicBezTo>
                      <a:pt x="1141031" y="1951229"/>
                      <a:pt x="1067208" y="1815217"/>
                      <a:pt x="1035675" y="1621376"/>
                    </a:cubicBezTo>
                    <a:lnTo>
                      <a:pt x="1029336" y="1568281"/>
                    </a:lnTo>
                    <a:lnTo>
                      <a:pt x="992326" y="1608277"/>
                    </a:lnTo>
                    <a:cubicBezTo>
                      <a:pt x="781416" y="1819186"/>
                      <a:pt x="544681" y="1924401"/>
                      <a:pt x="463562" y="1843283"/>
                    </a:cubicBezTo>
                    <a:cubicBezTo>
                      <a:pt x="402723" y="1782444"/>
                      <a:pt x="446697" y="1634070"/>
                      <a:pt x="561464" y="1474708"/>
                    </a:cubicBezTo>
                    <a:lnTo>
                      <a:pt x="594525" y="1432682"/>
                    </a:lnTo>
                    <a:lnTo>
                      <a:pt x="540069" y="1434793"/>
                    </a:lnTo>
                    <a:cubicBezTo>
                      <a:pt x="241797" y="1434793"/>
                      <a:pt x="0" y="1341794"/>
                      <a:pt x="0" y="1227076"/>
                    </a:cubicBezTo>
                    <a:cubicBezTo>
                      <a:pt x="0" y="1141036"/>
                      <a:pt x="136011" y="1067214"/>
                      <a:pt x="329850" y="1035681"/>
                    </a:cubicBezTo>
                    <a:lnTo>
                      <a:pt x="382951" y="1029341"/>
                    </a:lnTo>
                    <a:lnTo>
                      <a:pt x="342950" y="992327"/>
                    </a:lnTo>
                    <a:cubicBezTo>
                      <a:pt x="132044" y="781420"/>
                      <a:pt x="26828" y="544687"/>
                      <a:pt x="107946" y="463570"/>
                    </a:cubicBezTo>
                    <a:cubicBezTo>
                      <a:pt x="168785" y="402731"/>
                      <a:pt x="317156" y="446705"/>
                      <a:pt x="476517" y="561471"/>
                    </a:cubicBezTo>
                    <a:lnTo>
                      <a:pt x="518543" y="594532"/>
                    </a:lnTo>
                    <a:lnTo>
                      <a:pt x="516431" y="540073"/>
                    </a:lnTo>
                    <a:cubicBezTo>
                      <a:pt x="516431" y="279083"/>
                      <a:pt x="587634" y="61332"/>
                      <a:pt x="682289" y="10972"/>
                    </a:cubicBezTo>
                    <a:cubicBezTo>
                      <a:pt x="695812" y="3778"/>
                      <a:pt x="709812" y="0"/>
                      <a:pt x="724152" y="0"/>
                    </a:cubicBezTo>
                    <a:close/>
                  </a:path>
                </a:pathLst>
              </a:custGeom>
              <a:grpFill/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5" name="フリーフォーム: 図形 24">
                <a:extLst>
                  <a:ext uri="{FF2B5EF4-FFF2-40B4-BE49-F238E27FC236}">
                    <a16:creationId xmlns:a16="http://schemas.microsoft.com/office/drawing/2014/main" id="{8646A264-B7EF-BFC1-006B-4EBD5C027BEC}"/>
                  </a:ext>
                </a:extLst>
              </p:cNvPr>
              <p:cNvSpPr/>
              <p:nvPr/>
            </p:nvSpPr>
            <p:spPr bwMode="auto">
              <a:xfrm>
                <a:off x="7380276" y="137746"/>
                <a:ext cx="215899" cy="215900"/>
              </a:xfrm>
              <a:custGeom>
                <a:avLst/>
                <a:gdLst>
                  <a:gd name="connsiteX0" fmla="*/ 724152 w 1951220"/>
                  <a:gd name="connsiteY0" fmla="*/ 0 h 1951229"/>
                  <a:gd name="connsiteX1" fmla="*/ 915550 w 1951220"/>
                  <a:gd name="connsiteY1" fmla="*/ 329852 h 1951229"/>
                  <a:gd name="connsiteX2" fmla="*/ 921889 w 1951220"/>
                  <a:gd name="connsiteY2" fmla="*/ 382948 h 1951229"/>
                  <a:gd name="connsiteX3" fmla="*/ 958899 w 1951220"/>
                  <a:gd name="connsiteY3" fmla="*/ 342952 h 1951229"/>
                  <a:gd name="connsiteX4" fmla="*/ 1487662 w 1951220"/>
                  <a:gd name="connsiteY4" fmla="*/ 107946 h 1951229"/>
                  <a:gd name="connsiteX5" fmla="*/ 1389760 w 1951220"/>
                  <a:gd name="connsiteY5" fmla="*/ 476521 h 1951229"/>
                  <a:gd name="connsiteX6" fmla="*/ 1356266 w 1951220"/>
                  <a:gd name="connsiteY6" fmla="*/ 519097 h 1951229"/>
                  <a:gd name="connsiteX7" fmla="*/ 1411152 w 1951220"/>
                  <a:gd name="connsiteY7" fmla="*/ 516438 h 1951229"/>
                  <a:gd name="connsiteX8" fmla="*/ 1951220 w 1951220"/>
                  <a:gd name="connsiteY8" fmla="*/ 724156 h 1951229"/>
                  <a:gd name="connsiteX9" fmla="*/ 1621371 w 1951220"/>
                  <a:gd name="connsiteY9" fmla="*/ 915550 h 1951229"/>
                  <a:gd name="connsiteX10" fmla="*/ 1568270 w 1951220"/>
                  <a:gd name="connsiteY10" fmla="*/ 921890 h 1951229"/>
                  <a:gd name="connsiteX11" fmla="*/ 1608270 w 1951220"/>
                  <a:gd name="connsiteY11" fmla="*/ 958904 h 1951229"/>
                  <a:gd name="connsiteX12" fmla="*/ 1843274 w 1951220"/>
                  <a:gd name="connsiteY12" fmla="*/ 1487662 h 1951229"/>
                  <a:gd name="connsiteX13" fmla="*/ 1474704 w 1951220"/>
                  <a:gd name="connsiteY13" fmla="*/ 1389760 h 1951229"/>
                  <a:gd name="connsiteX14" fmla="*/ 1432682 w 1951220"/>
                  <a:gd name="connsiteY14" fmla="*/ 1356702 h 1951229"/>
                  <a:gd name="connsiteX15" fmla="*/ 1434793 w 1951220"/>
                  <a:gd name="connsiteY15" fmla="*/ 1411156 h 1951229"/>
                  <a:gd name="connsiteX16" fmla="*/ 1227072 w 1951220"/>
                  <a:gd name="connsiteY16" fmla="*/ 1951229 h 1951229"/>
                  <a:gd name="connsiteX17" fmla="*/ 1035675 w 1951220"/>
                  <a:gd name="connsiteY17" fmla="*/ 1621376 h 1951229"/>
                  <a:gd name="connsiteX18" fmla="*/ 1029336 w 1951220"/>
                  <a:gd name="connsiteY18" fmla="*/ 1568281 h 1951229"/>
                  <a:gd name="connsiteX19" fmla="*/ 992326 w 1951220"/>
                  <a:gd name="connsiteY19" fmla="*/ 1608277 h 1951229"/>
                  <a:gd name="connsiteX20" fmla="*/ 463562 w 1951220"/>
                  <a:gd name="connsiteY20" fmla="*/ 1843283 h 1951229"/>
                  <a:gd name="connsiteX21" fmla="*/ 561464 w 1951220"/>
                  <a:gd name="connsiteY21" fmla="*/ 1474708 h 1951229"/>
                  <a:gd name="connsiteX22" fmla="*/ 594525 w 1951220"/>
                  <a:gd name="connsiteY22" fmla="*/ 1432682 h 1951229"/>
                  <a:gd name="connsiteX23" fmla="*/ 540069 w 1951220"/>
                  <a:gd name="connsiteY23" fmla="*/ 1434793 h 1951229"/>
                  <a:gd name="connsiteX24" fmla="*/ 0 w 1951220"/>
                  <a:gd name="connsiteY24" fmla="*/ 1227076 h 1951229"/>
                  <a:gd name="connsiteX25" fmla="*/ 329850 w 1951220"/>
                  <a:gd name="connsiteY25" fmla="*/ 1035681 h 1951229"/>
                  <a:gd name="connsiteX26" fmla="*/ 382951 w 1951220"/>
                  <a:gd name="connsiteY26" fmla="*/ 1029341 h 1951229"/>
                  <a:gd name="connsiteX27" fmla="*/ 342950 w 1951220"/>
                  <a:gd name="connsiteY27" fmla="*/ 992327 h 1951229"/>
                  <a:gd name="connsiteX28" fmla="*/ 107946 w 1951220"/>
                  <a:gd name="connsiteY28" fmla="*/ 463570 h 1951229"/>
                  <a:gd name="connsiteX29" fmla="*/ 476517 w 1951220"/>
                  <a:gd name="connsiteY29" fmla="*/ 561471 h 1951229"/>
                  <a:gd name="connsiteX30" fmla="*/ 518543 w 1951220"/>
                  <a:gd name="connsiteY30" fmla="*/ 594532 h 1951229"/>
                  <a:gd name="connsiteX31" fmla="*/ 516431 w 1951220"/>
                  <a:gd name="connsiteY31" fmla="*/ 540073 h 1951229"/>
                  <a:gd name="connsiteX32" fmla="*/ 682289 w 1951220"/>
                  <a:gd name="connsiteY32" fmla="*/ 10972 h 1951229"/>
                  <a:gd name="connsiteX33" fmla="*/ 724152 w 1951220"/>
                  <a:gd name="connsiteY33" fmla="*/ 0 h 1951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951220" h="1951229">
                    <a:moveTo>
                      <a:pt x="724152" y="0"/>
                    </a:moveTo>
                    <a:cubicBezTo>
                      <a:pt x="810193" y="0"/>
                      <a:pt x="884016" y="136012"/>
                      <a:pt x="915550" y="329852"/>
                    </a:cubicBezTo>
                    <a:lnTo>
                      <a:pt x="921889" y="382948"/>
                    </a:lnTo>
                    <a:lnTo>
                      <a:pt x="958899" y="342952"/>
                    </a:lnTo>
                    <a:cubicBezTo>
                      <a:pt x="1169808" y="132043"/>
                      <a:pt x="1406543" y="26828"/>
                      <a:pt x="1487662" y="107946"/>
                    </a:cubicBezTo>
                    <a:cubicBezTo>
                      <a:pt x="1548501" y="168785"/>
                      <a:pt x="1504527" y="317159"/>
                      <a:pt x="1389760" y="476521"/>
                    </a:cubicBezTo>
                    <a:lnTo>
                      <a:pt x="1356266" y="519097"/>
                    </a:lnTo>
                    <a:lnTo>
                      <a:pt x="1411152" y="516438"/>
                    </a:lnTo>
                    <a:cubicBezTo>
                      <a:pt x="1709424" y="516438"/>
                      <a:pt x="1951221" y="609437"/>
                      <a:pt x="1951220" y="724156"/>
                    </a:cubicBezTo>
                    <a:cubicBezTo>
                      <a:pt x="1951221" y="810195"/>
                      <a:pt x="1815210" y="884017"/>
                      <a:pt x="1621371" y="915550"/>
                    </a:cubicBezTo>
                    <a:lnTo>
                      <a:pt x="1568270" y="921890"/>
                    </a:lnTo>
                    <a:lnTo>
                      <a:pt x="1608270" y="958904"/>
                    </a:lnTo>
                    <a:cubicBezTo>
                      <a:pt x="1819176" y="1169811"/>
                      <a:pt x="1924392" y="1406544"/>
                      <a:pt x="1843274" y="1487662"/>
                    </a:cubicBezTo>
                    <a:cubicBezTo>
                      <a:pt x="1782436" y="1548500"/>
                      <a:pt x="1634064" y="1504525"/>
                      <a:pt x="1474704" y="1389760"/>
                    </a:cubicBezTo>
                    <a:lnTo>
                      <a:pt x="1432682" y="1356702"/>
                    </a:lnTo>
                    <a:lnTo>
                      <a:pt x="1434793" y="1411156"/>
                    </a:lnTo>
                    <a:cubicBezTo>
                      <a:pt x="1434793" y="1709430"/>
                      <a:pt x="1341793" y="1951229"/>
                      <a:pt x="1227072" y="1951229"/>
                    </a:cubicBezTo>
                    <a:cubicBezTo>
                      <a:pt x="1141031" y="1951229"/>
                      <a:pt x="1067208" y="1815217"/>
                      <a:pt x="1035675" y="1621376"/>
                    </a:cubicBezTo>
                    <a:lnTo>
                      <a:pt x="1029336" y="1568281"/>
                    </a:lnTo>
                    <a:lnTo>
                      <a:pt x="992326" y="1608277"/>
                    </a:lnTo>
                    <a:cubicBezTo>
                      <a:pt x="781416" y="1819186"/>
                      <a:pt x="544681" y="1924401"/>
                      <a:pt x="463562" y="1843283"/>
                    </a:cubicBezTo>
                    <a:cubicBezTo>
                      <a:pt x="402723" y="1782444"/>
                      <a:pt x="446697" y="1634070"/>
                      <a:pt x="561464" y="1474708"/>
                    </a:cubicBezTo>
                    <a:lnTo>
                      <a:pt x="594525" y="1432682"/>
                    </a:lnTo>
                    <a:lnTo>
                      <a:pt x="540069" y="1434793"/>
                    </a:lnTo>
                    <a:cubicBezTo>
                      <a:pt x="241797" y="1434793"/>
                      <a:pt x="0" y="1341794"/>
                      <a:pt x="0" y="1227076"/>
                    </a:cubicBezTo>
                    <a:cubicBezTo>
                      <a:pt x="0" y="1141036"/>
                      <a:pt x="136011" y="1067214"/>
                      <a:pt x="329850" y="1035681"/>
                    </a:cubicBezTo>
                    <a:lnTo>
                      <a:pt x="382951" y="1029341"/>
                    </a:lnTo>
                    <a:lnTo>
                      <a:pt x="342950" y="992327"/>
                    </a:lnTo>
                    <a:cubicBezTo>
                      <a:pt x="132044" y="781420"/>
                      <a:pt x="26828" y="544687"/>
                      <a:pt x="107946" y="463570"/>
                    </a:cubicBezTo>
                    <a:cubicBezTo>
                      <a:pt x="168785" y="402731"/>
                      <a:pt x="317156" y="446705"/>
                      <a:pt x="476517" y="561471"/>
                    </a:cubicBezTo>
                    <a:lnTo>
                      <a:pt x="518543" y="594532"/>
                    </a:lnTo>
                    <a:lnTo>
                      <a:pt x="516431" y="540073"/>
                    </a:lnTo>
                    <a:cubicBezTo>
                      <a:pt x="516431" y="279083"/>
                      <a:pt x="587634" y="61332"/>
                      <a:pt x="682289" y="10972"/>
                    </a:cubicBezTo>
                    <a:cubicBezTo>
                      <a:pt x="695812" y="3778"/>
                      <a:pt x="709812" y="0"/>
                      <a:pt x="724152" y="0"/>
                    </a:cubicBezTo>
                    <a:close/>
                  </a:path>
                </a:pathLst>
              </a:custGeom>
              <a:grpFill/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6" name="フリーフォーム: 図形 25">
                <a:extLst>
                  <a:ext uri="{FF2B5EF4-FFF2-40B4-BE49-F238E27FC236}">
                    <a16:creationId xmlns:a16="http://schemas.microsoft.com/office/drawing/2014/main" id="{DB9C9671-51A3-2672-0FCE-83B83499BB08}"/>
                  </a:ext>
                </a:extLst>
              </p:cNvPr>
              <p:cNvSpPr/>
              <p:nvPr/>
            </p:nvSpPr>
            <p:spPr bwMode="auto">
              <a:xfrm>
                <a:off x="8012100" y="137746"/>
                <a:ext cx="215899" cy="215900"/>
              </a:xfrm>
              <a:custGeom>
                <a:avLst/>
                <a:gdLst>
                  <a:gd name="connsiteX0" fmla="*/ 724152 w 1951220"/>
                  <a:gd name="connsiteY0" fmla="*/ 0 h 1951229"/>
                  <a:gd name="connsiteX1" fmla="*/ 915550 w 1951220"/>
                  <a:gd name="connsiteY1" fmla="*/ 329852 h 1951229"/>
                  <a:gd name="connsiteX2" fmla="*/ 921889 w 1951220"/>
                  <a:gd name="connsiteY2" fmla="*/ 382948 h 1951229"/>
                  <a:gd name="connsiteX3" fmla="*/ 958899 w 1951220"/>
                  <a:gd name="connsiteY3" fmla="*/ 342952 h 1951229"/>
                  <a:gd name="connsiteX4" fmla="*/ 1487662 w 1951220"/>
                  <a:gd name="connsiteY4" fmla="*/ 107946 h 1951229"/>
                  <a:gd name="connsiteX5" fmla="*/ 1389760 w 1951220"/>
                  <a:gd name="connsiteY5" fmla="*/ 476521 h 1951229"/>
                  <a:gd name="connsiteX6" fmla="*/ 1356266 w 1951220"/>
                  <a:gd name="connsiteY6" fmla="*/ 519097 h 1951229"/>
                  <a:gd name="connsiteX7" fmla="*/ 1411152 w 1951220"/>
                  <a:gd name="connsiteY7" fmla="*/ 516438 h 1951229"/>
                  <a:gd name="connsiteX8" fmla="*/ 1951220 w 1951220"/>
                  <a:gd name="connsiteY8" fmla="*/ 724156 h 1951229"/>
                  <a:gd name="connsiteX9" fmla="*/ 1621371 w 1951220"/>
                  <a:gd name="connsiteY9" fmla="*/ 915550 h 1951229"/>
                  <a:gd name="connsiteX10" fmla="*/ 1568270 w 1951220"/>
                  <a:gd name="connsiteY10" fmla="*/ 921890 h 1951229"/>
                  <a:gd name="connsiteX11" fmla="*/ 1608270 w 1951220"/>
                  <a:gd name="connsiteY11" fmla="*/ 958904 h 1951229"/>
                  <a:gd name="connsiteX12" fmla="*/ 1843274 w 1951220"/>
                  <a:gd name="connsiteY12" fmla="*/ 1487662 h 1951229"/>
                  <a:gd name="connsiteX13" fmla="*/ 1474704 w 1951220"/>
                  <a:gd name="connsiteY13" fmla="*/ 1389760 h 1951229"/>
                  <a:gd name="connsiteX14" fmla="*/ 1432682 w 1951220"/>
                  <a:gd name="connsiteY14" fmla="*/ 1356702 h 1951229"/>
                  <a:gd name="connsiteX15" fmla="*/ 1434793 w 1951220"/>
                  <a:gd name="connsiteY15" fmla="*/ 1411156 h 1951229"/>
                  <a:gd name="connsiteX16" fmla="*/ 1227072 w 1951220"/>
                  <a:gd name="connsiteY16" fmla="*/ 1951229 h 1951229"/>
                  <a:gd name="connsiteX17" fmla="*/ 1035675 w 1951220"/>
                  <a:gd name="connsiteY17" fmla="*/ 1621376 h 1951229"/>
                  <a:gd name="connsiteX18" fmla="*/ 1029336 w 1951220"/>
                  <a:gd name="connsiteY18" fmla="*/ 1568281 h 1951229"/>
                  <a:gd name="connsiteX19" fmla="*/ 992326 w 1951220"/>
                  <a:gd name="connsiteY19" fmla="*/ 1608277 h 1951229"/>
                  <a:gd name="connsiteX20" fmla="*/ 463562 w 1951220"/>
                  <a:gd name="connsiteY20" fmla="*/ 1843283 h 1951229"/>
                  <a:gd name="connsiteX21" fmla="*/ 561464 w 1951220"/>
                  <a:gd name="connsiteY21" fmla="*/ 1474708 h 1951229"/>
                  <a:gd name="connsiteX22" fmla="*/ 594525 w 1951220"/>
                  <a:gd name="connsiteY22" fmla="*/ 1432682 h 1951229"/>
                  <a:gd name="connsiteX23" fmla="*/ 540069 w 1951220"/>
                  <a:gd name="connsiteY23" fmla="*/ 1434793 h 1951229"/>
                  <a:gd name="connsiteX24" fmla="*/ 0 w 1951220"/>
                  <a:gd name="connsiteY24" fmla="*/ 1227076 h 1951229"/>
                  <a:gd name="connsiteX25" fmla="*/ 329850 w 1951220"/>
                  <a:gd name="connsiteY25" fmla="*/ 1035681 h 1951229"/>
                  <a:gd name="connsiteX26" fmla="*/ 382951 w 1951220"/>
                  <a:gd name="connsiteY26" fmla="*/ 1029341 h 1951229"/>
                  <a:gd name="connsiteX27" fmla="*/ 342950 w 1951220"/>
                  <a:gd name="connsiteY27" fmla="*/ 992327 h 1951229"/>
                  <a:gd name="connsiteX28" fmla="*/ 107946 w 1951220"/>
                  <a:gd name="connsiteY28" fmla="*/ 463570 h 1951229"/>
                  <a:gd name="connsiteX29" fmla="*/ 476517 w 1951220"/>
                  <a:gd name="connsiteY29" fmla="*/ 561471 h 1951229"/>
                  <a:gd name="connsiteX30" fmla="*/ 518543 w 1951220"/>
                  <a:gd name="connsiteY30" fmla="*/ 594532 h 1951229"/>
                  <a:gd name="connsiteX31" fmla="*/ 516431 w 1951220"/>
                  <a:gd name="connsiteY31" fmla="*/ 540073 h 1951229"/>
                  <a:gd name="connsiteX32" fmla="*/ 682289 w 1951220"/>
                  <a:gd name="connsiteY32" fmla="*/ 10972 h 1951229"/>
                  <a:gd name="connsiteX33" fmla="*/ 724152 w 1951220"/>
                  <a:gd name="connsiteY33" fmla="*/ 0 h 1951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951220" h="1951229">
                    <a:moveTo>
                      <a:pt x="724152" y="0"/>
                    </a:moveTo>
                    <a:cubicBezTo>
                      <a:pt x="810193" y="0"/>
                      <a:pt x="884016" y="136012"/>
                      <a:pt x="915550" y="329852"/>
                    </a:cubicBezTo>
                    <a:lnTo>
                      <a:pt x="921889" y="382948"/>
                    </a:lnTo>
                    <a:lnTo>
                      <a:pt x="958899" y="342952"/>
                    </a:lnTo>
                    <a:cubicBezTo>
                      <a:pt x="1169808" y="132043"/>
                      <a:pt x="1406543" y="26828"/>
                      <a:pt x="1487662" y="107946"/>
                    </a:cubicBezTo>
                    <a:cubicBezTo>
                      <a:pt x="1548501" y="168785"/>
                      <a:pt x="1504527" y="317159"/>
                      <a:pt x="1389760" y="476521"/>
                    </a:cubicBezTo>
                    <a:lnTo>
                      <a:pt x="1356266" y="519097"/>
                    </a:lnTo>
                    <a:lnTo>
                      <a:pt x="1411152" y="516438"/>
                    </a:lnTo>
                    <a:cubicBezTo>
                      <a:pt x="1709424" y="516438"/>
                      <a:pt x="1951221" y="609437"/>
                      <a:pt x="1951220" y="724156"/>
                    </a:cubicBezTo>
                    <a:cubicBezTo>
                      <a:pt x="1951221" y="810195"/>
                      <a:pt x="1815210" y="884017"/>
                      <a:pt x="1621371" y="915550"/>
                    </a:cubicBezTo>
                    <a:lnTo>
                      <a:pt x="1568270" y="921890"/>
                    </a:lnTo>
                    <a:lnTo>
                      <a:pt x="1608270" y="958904"/>
                    </a:lnTo>
                    <a:cubicBezTo>
                      <a:pt x="1819176" y="1169811"/>
                      <a:pt x="1924392" y="1406544"/>
                      <a:pt x="1843274" y="1487662"/>
                    </a:cubicBezTo>
                    <a:cubicBezTo>
                      <a:pt x="1782436" y="1548500"/>
                      <a:pt x="1634064" y="1504525"/>
                      <a:pt x="1474704" y="1389760"/>
                    </a:cubicBezTo>
                    <a:lnTo>
                      <a:pt x="1432682" y="1356702"/>
                    </a:lnTo>
                    <a:lnTo>
                      <a:pt x="1434793" y="1411156"/>
                    </a:lnTo>
                    <a:cubicBezTo>
                      <a:pt x="1434793" y="1709430"/>
                      <a:pt x="1341793" y="1951229"/>
                      <a:pt x="1227072" y="1951229"/>
                    </a:cubicBezTo>
                    <a:cubicBezTo>
                      <a:pt x="1141031" y="1951229"/>
                      <a:pt x="1067208" y="1815217"/>
                      <a:pt x="1035675" y="1621376"/>
                    </a:cubicBezTo>
                    <a:lnTo>
                      <a:pt x="1029336" y="1568281"/>
                    </a:lnTo>
                    <a:lnTo>
                      <a:pt x="992326" y="1608277"/>
                    </a:lnTo>
                    <a:cubicBezTo>
                      <a:pt x="781416" y="1819186"/>
                      <a:pt x="544681" y="1924401"/>
                      <a:pt x="463562" y="1843283"/>
                    </a:cubicBezTo>
                    <a:cubicBezTo>
                      <a:pt x="402723" y="1782444"/>
                      <a:pt x="446697" y="1634070"/>
                      <a:pt x="561464" y="1474708"/>
                    </a:cubicBezTo>
                    <a:lnTo>
                      <a:pt x="594525" y="1432682"/>
                    </a:lnTo>
                    <a:lnTo>
                      <a:pt x="540069" y="1434793"/>
                    </a:lnTo>
                    <a:cubicBezTo>
                      <a:pt x="241797" y="1434793"/>
                      <a:pt x="0" y="1341794"/>
                      <a:pt x="0" y="1227076"/>
                    </a:cubicBezTo>
                    <a:cubicBezTo>
                      <a:pt x="0" y="1141036"/>
                      <a:pt x="136011" y="1067214"/>
                      <a:pt x="329850" y="1035681"/>
                    </a:cubicBezTo>
                    <a:lnTo>
                      <a:pt x="382951" y="1029341"/>
                    </a:lnTo>
                    <a:lnTo>
                      <a:pt x="342950" y="992327"/>
                    </a:lnTo>
                    <a:cubicBezTo>
                      <a:pt x="132044" y="781420"/>
                      <a:pt x="26828" y="544687"/>
                      <a:pt x="107946" y="463570"/>
                    </a:cubicBezTo>
                    <a:cubicBezTo>
                      <a:pt x="168785" y="402731"/>
                      <a:pt x="317156" y="446705"/>
                      <a:pt x="476517" y="561471"/>
                    </a:cubicBezTo>
                    <a:lnTo>
                      <a:pt x="518543" y="594532"/>
                    </a:lnTo>
                    <a:lnTo>
                      <a:pt x="516431" y="540073"/>
                    </a:lnTo>
                    <a:cubicBezTo>
                      <a:pt x="516431" y="279083"/>
                      <a:pt x="587634" y="61332"/>
                      <a:pt x="682289" y="10972"/>
                    </a:cubicBezTo>
                    <a:cubicBezTo>
                      <a:pt x="695812" y="3778"/>
                      <a:pt x="709812" y="0"/>
                      <a:pt x="724152" y="0"/>
                    </a:cubicBezTo>
                    <a:close/>
                  </a:path>
                </a:pathLst>
              </a:custGeom>
              <a:grpFill/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7" name="フリーフォーム: 図形 26">
                <a:extLst>
                  <a:ext uri="{FF2B5EF4-FFF2-40B4-BE49-F238E27FC236}">
                    <a16:creationId xmlns:a16="http://schemas.microsoft.com/office/drawing/2014/main" id="{F146E006-9338-D287-7851-1088F40C8D9C}"/>
                  </a:ext>
                </a:extLst>
              </p:cNvPr>
              <p:cNvSpPr/>
              <p:nvPr/>
            </p:nvSpPr>
            <p:spPr bwMode="auto">
              <a:xfrm>
                <a:off x="7064364" y="137746"/>
                <a:ext cx="215899" cy="215900"/>
              </a:xfrm>
              <a:custGeom>
                <a:avLst/>
                <a:gdLst>
                  <a:gd name="connsiteX0" fmla="*/ 724152 w 1951220"/>
                  <a:gd name="connsiteY0" fmla="*/ 0 h 1951229"/>
                  <a:gd name="connsiteX1" fmla="*/ 915550 w 1951220"/>
                  <a:gd name="connsiteY1" fmla="*/ 329852 h 1951229"/>
                  <a:gd name="connsiteX2" fmla="*/ 921889 w 1951220"/>
                  <a:gd name="connsiteY2" fmla="*/ 382948 h 1951229"/>
                  <a:gd name="connsiteX3" fmla="*/ 958899 w 1951220"/>
                  <a:gd name="connsiteY3" fmla="*/ 342952 h 1951229"/>
                  <a:gd name="connsiteX4" fmla="*/ 1487662 w 1951220"/>
                  <a:gd name="connsiteY4" fmla="*/ 107946 h 1951229"/>
                  <a:gd name="connsiteX5" fmla="*/ 1389760 w 1951220"/>
                  <a:gd name="connsiteY5" fmla="*/ 476521 h 1951229"/>
                  <a:gd name="connsiteX6" fmla="*/ 1356266 w 1951220"/>
                  <a:gd name="connsiteY6" fmla="*/ 519097 h 1951229"/>
                  <a:gd name="connsiteX7" fmla="*/ 1411152 w 1951220"/>
                  <a:gd name="connsiteY7" fmla="*/ 516438 h 1951229"/>
                  <a:gd name="connsiteX8" fmla="*/ 1951220 w 1951220"/>
                  <a:gd name="connsiteY8" fmla="*/ 724156 h 1951229"/>
                  <a:gd name="connsiteX9" fmla="*/ 1621371 w 1951220"/>
                  <a:gd name="connsiteY9" fmla="*/ 915550 h 1951229"/>
                  <a:gd name="connsiteX10" fmla="*/ 1568270 w 1951220"/>
                  <a:gd name="connsiteY10" fmla="*/ 921890 h 1951229"/>
                  <a:gd name="connsiteX11" fmla="*/ 1608270 w 1951220"/>
                  <a:gd name="connsiteY11" fmla="*/ 958904 h 1951229"/>
                  <a:gd name="connsiteX12" fmla="*/ 1843274 w 1951220"/>
                  <a:gd name="connsiteY12" fmla="*/ 1487662 h 1951229"/>
                  <a:gd name="connsiteX13" fmla="*/ 1474704 w 1951220"/>
                  <a:gd name="connsiteY13" fmla="*/ 1389760 h 1951229"/>
                  <a:gd name="connsiteX14" fmla="*/ 1432682 w 1951220"/>
                  <a:gd name="connsiteY14" fmla="*/ 1356702 h 1951229"/>
                  <a:gd name="connsiteX15" fmla="*/ 1434793 w 1951220"/>
                  <a:gd name="connsiteY15" fmla="*/ 1411156 h 1951229"/>
                  <a:gd name="connsiteX16" fmla="*/ 1227072 w 1951220"/>
                  <a:gd name="connsiteY16" fmla="*/ 1951229 h 1951229"/>
                  <a:gd name="connsiteX17" fmla="*/ 1035675 w 1951220"/>
                  <a:gd name="connsiteY17" fmla="*/ 1621376 h 1951229"/>
                  <a:gd name="connsiteX18" fmla="*/ 1029336 w 1951220"/>
                  <a:gd name="connsiteY18" fmla="*/ 1568281 h 1951229"/>
                  <a:gd name="connsiteX19" fmla="*/ 992326 w 1951220"/>
                  <a:gd name="connsiteY19" fmla="*/ 1608277 h 1951229"/>
                  <a:gd name="connsiteX20" fmla="*/ 463562 w 1951220"/>
                  <a:gd name="connsiteY20" fmla="*/ 1843283 h 1951229"/>
                  <a:gd name="connsiteX21" fmla="*/ 561464 w 1951220"/>
                  <a:gd name="connsiteY21" fmla="*/ 1474708 h 1951229"/>
                  <a:gd name="connsiteX22" fmla="*/ 594525 w 1951220"/>
                  <a:gd name="connsiteY22" fmla="*/ 1432682 h 1951229"/>
                  <a:gd name="connsiteX23" fmla="*/ 540069 w 1951220"/>
                  <a:gd name="connsiteY23" fmla="*/ 1434793 h 1951229"/>
                  <a:gd name="connsiteX24" fmla="*/ 0 w 1951220"/>
                  <a:gd name="connsiteY24" fmla="*/ 1227076 h 1951229"/>
                  <a:gd name="connsiteX25" fmla="*/ 329850 w 1951220"/>
                  <a:gd name="connsiteY25" fmla="*/ 1035681 h 1951229"/>
                  <a:gd name="connsiteX26" fmla="*/ 382951 w 1951220"/>
                  <a:gd name="connsiteY26" fmla="*/ 1029341 h 1951229"/>
                  <a:gd name="connsiteX27" fmla="*/ 342950 w 1951220"/>
                  <a:gd name="connsiteY27" fmla="*/ 992327 h 1951229"/>
                  <a:gd name="connsiteX28" fmla="*/ 107946 w 1951220"/>
                  <a:gd name="connsiteY28" fmla="*/ 463570 h 1951229"/>
                  <a:gd name="connsiteX29" fmla="*/ 476517 w 1951220"/>
                  <a:gd name="connsiteY29" fmla="*/ 561471 h 1951229"/>
                  <a:gd name="connsiteX30" fmla="*/ 518543 w 1951220"/>
                  <a:gd name="connsiteY30" fmla="*/ 594532 h 1951229"/>
                  <a:gd name="connsiteX31" fmla="*/ 516431 w 1951220"/>
                  <a:gd name="connsiteY31" fmla="*/ 540073 h 1951229"/>
                  <a:gd name="connsiteX32" fmla="*/ 682289 w 1951220"/>
                  <a:gd name="connsiteY32" fmla="*/ 10972 h 1951229"/>
                  <a:gd name="connsiteX33" fmla="*/ 724152 w 1951220"/>
                  <a:gd name="connsiteY33" fmla="*/ 0 h 1951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951220" h="1951229">
                    <a:moveTo>
                      <a:pt x="724152" y="0"/>
                    </a:moveTo>
                    <a:cubicBezTo>
                      <a:pt x="810193" y="0"/>
                      <a:pt x="884016" y="136012"/>
                      <a:pt x="915550" y="329852"/>
                    </a:cubicBezTo>
                    <a:lnTo>
                      <a:pt x="921889" y="382948"/>
                    </a:lnTo>
                    <a:lnTo>
                      <a:pt x="958899" y="342952"/>
                    </a:lnTo>
                    <a:cubicBezTo>
                      <a:pt x="1169808" y="132043"/>
                      <a:pt x="1406543" y="26828"/>
                      <a:pt x="1487662" y="107946"/>
                    </a:cubicBezTo>
                    <a:cubicBezTo>
                      <a:pt x="1548501" y="168785"/>
                      <a:pt x="1504527" y="317159"/>
                      <a:pt x="1389760" y="476521"/>
                    </a:cubicBezTo>
                    <a:lnTo>
                      <a:pt x="1356266" y="519097"/>
                    </a:lnTo>
                    <a:lnTo>
                      <a:pt x="1411152" y="516438"/>
                    </a:lnTo>
                    <a:cubicBezTo>
                      <a:pt x="1709424" y="516438"/>
                      <a:pt x="1951221" y="609437"/>
                      <a:pt x="1951220" y="724156"/>
                    </a:cubicBezTo>
                    <a:cubicBezTo>
                      <a:pt x="1951221" y="810195"/>
                      <a:pt x="1815210" y="884017"/>
                      <a:pt x="1621371" y="915550"/>
                    </a:cubicBezTo>
                    <a:lnTo>
                      <a:pt x="1568270" y="921890"/>
                    </a:lnTo>
                    <a:lnTo>
                      <a:pt x="1608270" y="958904"/>
                    </a:lnTo>
                    <a:cubicBezTo>
                      <a:pt x="1819176" y="1169811"/>
                      <a:pt x="1924392" y="1406544"/>
                      <a:pt x="1843274" y="1487662"/>
                    </a:cubicBezTo>
                    <a:cubicBezTo>
                      <a:pt x="1782436" y="1548500"/>
                      <a:pt x="1634064" y="1504525"/>
                      <a:pt x="1474704" y="1389760"/>
                    </a:cubicBezTo>
                    <a:lnTo>
                      <a:pt x="1432682" y="1356702"/>
                    </a:lnTo>
                    <a:lnTo>
                      <a:pt x="1434793" y="1411156"/>
                    </a:lnTo>
                    <a:cubicBezTo>
                      <a:pt x="1434793" y="1709430"/>
                      <a:pt x="1341793" y="1951229"/>
                      <a:pt x="1227072" y="1951229"/>
                    </a:cubicBezTo>
                    <a:cubicBezTo>
                      <a:pt x="1141031" y="1951229"/>
                      <a:pt x="1067208" y="1815217"/>
                      <a:pt x="1035675" y="1621376"/>
                    </a:cubicBezTo>
                    <a:lnTo>
                      <a:pt x="1029336" y="1568281"/>
                    </a:lnTo>
                    <a:lnTo>
                      <a:pt x="992326" y="1608277"/>
                    </a:lnTo>
                    <a:cubicBezTo>
                      <a:pt x="781416" y="1819186"/>
                      <a:pt x="544681" y="1924401"/>
                      <a:pt x="463562" y="1843283"/>
                    </a:cubicBezTo>
                    <a:cubicBezTo>
                      <a:pt x="402723" y="1782444"/>
                      <a:pt x="446697" y="1634070"/>
                      <a:pt x="561464" y="1474708"/>
                    </a:cubicBezTo>
                    <a:lnTo>
                      <a:pt x="594525" y="1432682"/>
                    </a:lnTo>
                    <a:lnTo>
                      <a:pt x="540069" y="1434793"/>
                    </a:lnTo>
                    <a:cubicBezTo>
                      <a:pt x="241797" y="1434793"/>
                      <a:pt x="0" y="1341794"/>
                      <a:pt x="0" y="1227076"/>
                    </a:cubicBezTo>
                    <a:cubicBezTo>
                      <a:pt x="0" y="1141036"/>
                      <a:pt x="136011" y="1067214"/>
                      <a:pt x="329850" y="1035681"/>
                    </a:cubicBezTo>
                    <a:lnTo>
                      <a:pt x="382951" y="1029341"/>
                    </a:lnTo>
                    <a:lnTo>
                      <a:pt x="342950" y="992327"/>
                    </a:lnTo>
                    <a:cubicBezTo>
                      <a:pt x="132044" y="781420"/>
                      <a:pt x="26828" y="544687"/>
                      <a:pt x="107946" y="463570"/>
                    </a:cubicBezTo>
                    <a:cubicBezTo>
                      <a:pt x="168785" y="402731"/>
                      <a:pt x="317156" y="446705"/>
                      <a:pt x="476517" y="561471"/>
                    </a:cubicBezTo>
                    <a:lnTo>
                      <a:pt x="518543" y="594532"/>
                    </a:lnTo>
                    <a:lnTo>
                      <a:pt x="516431" y="540073"/>
                    </a:lnTo>
                    <a:cubicBezTo>
                      <a:pt x="516431" y="279083"/>
                      <a:pt x="587634" y="61332"/>
                      <a:pt x="682289" y="10972"/>
                    </a:cubicBezTo>
                    <a:cubicBezTo>
                      <a:pt x="695812" y="3778"/>
                      <a:pt x="709812" y="0"/>
                      <a:pt x="724152" y="0"/>
                    </a:cubicBezTo>
                    <a:close/>
                  </a:path>
                </a:pathLst>
              </a:custGeom>
              <a:grpFill/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8" name="フリーフォーム: 図形 27">
                <a:extLst>
                  <a:ext uri="{FF2B5EF4-FFF2-40B4-BE49-F238E27FC236}">
                    <a16:creationId xmlns:a16="http://schemas.microsoft.com/office/drawing/2014/main" id="{0CBC5B53-EF14-16CA-CE4A-4097219B920F}"/>
                  </a:ext>
                </a:extLst>
              </p:cNvPr>
              <p:cNvSpPr/>
              <p:nvPr/>
            </p:nvSpPr>
            <p:spPr bwMode="auto">
              <a:xfrm>
                <a:off x="7696188" y="137746"/>
                <a:ext cx="215899" cy="215900"/>
              </a:xfrm>
              <a:custGeom>
                <a:avLst/>
                <a:gdLst>
                  <a:gd name="connsiteX0" fmla="*/ 724152 w 1951220"/>
                  <a:gd name="connsiteY0" fmla="*/ 0 h 1951229"/>
                  <a:gd name="connsiteX1" fmla="*/ 915550 w 1951220"/>
                  <a:gd name="connsiteY1" fmla="*/ 329852 h 1951229"/>
                  <a:gd name="connsiteX2" fmla="*/ 921889 w 1951220"/>
                  <a:gd name="connsiteY2" fmla="*/ 382948 h 1951229"/>
                  <a:gd name="connsiteX3" fmla="*/ 958899 w 1951220"/>
                  <a:gd name="connsiteY3" fmla="*/ 342952 h 1951229"/>
                  <a:gd name="connsiteX4" fmla="*/ 1487662 w 1951220"/>
                  <a:gd name="connsiteY4" fmla="*/ 107946 h 1951229"/>
                  <a:gd name="connsiteX5" fmla="*/ 1389760 w 1951220"/>
                  <a:gd name="connsiteY5" fmla="*/ 476521 h 1951229"/>
                  <a:gd name="connsiteX6" fmla="*/ 1356266 w 1951220"/>
                  <a:gd name="connsiteY6" fmla="*/ 519097 h 1951229"/>
                  <a:gd name="connsiteX7" fmla="*/ 1411152 w 1951220"/>
                  <a:gd name="connsiteY7" fmla="*/ 516438 h 1951229"/>
                  <a:gd name="connsiteX8" fmla="*/ 1951220 w 1951220"/>
                  <a:gd name="connsiteY8" fmla="*/ 724156 h 1951229"/>
                  <a:gd name="connsiteX9" fmla="*/ 1621371 w 1951220"/>
                  <a:gd name="connsiteY9" fmla="*/ 915550 h 1951229"/>
                  <a:gd name="connsiteX10" fmla="*/ 1568270 w 1951220"/>
                  <a:gd name="connsiteY10" fmla="*/ 921890 h 1951229"/>
                  <a:gd name="connsiteX11" fmla="*/ 1608270 w 1951220"/>
                  <a:gd name="connsiteY11" fmla="*/ 958904 h 1951229"/>
                  <a:gd name="connsiteX12" fmla="*/ 1843274 w 1951220"/>
                  <a:gd name="connsiteY12" fmla="*/ 1487662 h 1951229"/>
                  <a:gd name="connsiteX13" fmla="*/ 1474704 w 1951220"/>
                  <a:gd name="connsiteY13" fmla="*/ 1389760 h 1951229"/>
                  <a:gd name="connsiteX14" fmla="*/ 1432682 w 1951220"/>
                  <a:gd name="connsiteY14" fmla="*/ 1356702 h 1951229"/>
                  <a:gd name="connsiteX15" fmla="*/ 1434793 w 1951220"/>
                  <a:gd name="connsiteY15" fmla="*/ 1411156 h 1951229"/>
                  <a:gd name="connsiteX16" fmla="*/ 1227072 w 1951220"/>
                  <a:gd name="connsiteY16" fmla="*/ 1951229 h 1951229"/>
                  <a:gd name="connsiteX17" fmla="*/ 1035675 w 1951220"/>
                  <a:gd name="connsiteY17" fmla="*/ 1621376 h 1951229"/>
                  <a:gd name="connsiteX18" fmla="*/ 1029336 w 1951220"/>
                  <a:gd name="connsiteY18" fmla="*/ 1568281 h 1951229"/>
                  <a:gd name="connsiteX19" fmla="*/ 992326 w 1951220"/>
                  <a:gd name="connsiteY19" fmla="*/ 1608277 h 1951229"/>
                  <a:gd name="connsiteX20" fmla="*/ 463562 w 1951220"/>
                  <a:gd name="connsiteY20" fmla="*/ 1843283 h 1951229"/>
                  <a:gd name="connsiteX21" fmla="*/ 561464 w 1951220"/>
                  <a:gd name="connsiteY21" fmla="*/ 1474708 h 1951229"/>
                  <a:gd name="connsiteX22" fmla="*/ 594525 w 1951220"/>
                  <a:gd name="connsiteY22" fmla="*/ 1432682 h 1951229"/>
                  <a:gd name="connsiteX23" fmla="*/ 540069 w 1951220"/>
                  <a:gd name="connsiteY23" fmla="*/ 1434793 h 1951229"/>
                  <a:gd name="connsiteX24" fmla="*/ 0 w 1951220"/>
                  <a:gd name="connsiteY24" fmla="*/ 1227076 h 1951229"/>
                  <a:gd name="connsiteX25" fmla="*/ 329850 w 1951220"/>
                  <a:gd name="connsiteY25" fmla="*/ 1035681 h 1951229"/>
                  <a:gd name="connsiteX26" fmla="*/ 382951 w 1951220"/>
                  <a:gd name="connsiteY26" fmla="*/ 1029341 h 1951229"/>
                  <a:gd name="connsiteX27" fmla="*/ 342950 w 1951220"/>
                  <a:gd name="connsiteY27" fmla="*/ 992327 h 1951229"/>
                  <a:gd name="connsiteX28" fmla="*/ 107946 w 1951220"/>
                  <a:gd name="connsiteY28" fmla="*/ 463570 h 1951229"/>
                  <a:gd name="connsiteX29" fmla="*/ 476517 w 1951220"/>
                  <a:gd name="connsiteY29" fmla="*/ 561471 h 1951229"/>
                  <a:gd name="connsiteX30" fmla="*/ 518543 w 1951220"/>
                  <a:gd name="connsiteY30" fmla="*/ 594532 h 1951229"/>
                  <a:gd name="connsiteX31" fmla="*/ 516431 w 1951220"/>
                  <a:gd name="connsiteY31" fmla="*/ 540073 h 1951229"/>
                  <a:gd name="connsiteX32" fmla="*/ 682289 w 1951220"/>
                  <a:gd name="connsiteY32" fmla="*/ 10972 h 1951229"/>
                  <a:gd name="connsiteX33" fmla="*/ 724152 w 1951220"/>
                  <a:gd name="connsiteY33" fmla="*/ 0 h 1951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951220" h="1951229">
                    <a:moveTo>
                      <a:pt x="724152" y="0"/>
                    </a:moveTo>
                    <a:cubicBezTo>
                      <a:pt x="810193" y="0"/>
                      <a:pt x="884016" y="136012"/>
                      <a:pt x="915550" y="329852"/>
                    </a:cubicBezTo>
                    <a:lnTo>
                      <a:pt x="921889" y="382948"/>
                    </a:lnTo>
                    <a:lnTo>
                      <a:pt x="958899" y="342952"/>
                    </a:lnTo>
                    <a:cubicBezTo>
                      <a:pt x="1169808" y="132043"/>
                      <a:pt x="1406543" y="26828"/>
                      <a:pt x="1487662" y="107946"/>
                    </a:cubicBezTo>
                    <a:cubicBezTo>
                      <a:pt x="1548501" y="168785"/>
                      <a:pt x="1504527" y="317159"/>
                      <a:pt x="1389760" y="476521"/>
                    </a:cubicBezTo>
                    <a:lnTo>
                      <a:pt x="1356266" y="519097"/>
                    </a:lnTo>
                    <a:lnTo>
                      <a:pt x="1411152" y="516438"/>
                    </a:lnTo>
                    <a:cubicBezTo>
                      <a:pt x="1709424" y="516438"/>
                      <a:pt x="1951221" y="609437"/>
                      <a:pt x="1951220" y="724156"/>
                    </a:cubicBezTo>
                    <a:cubicBezTo>
                      <a:pt x="1951221" y="810195"/>
                      <a:pt x="1815210" y="884017"/>
                      <a:pt x="1621371" y="915550"/>
                    </a:cubicBezTo>
                    <a:lnTo>
                      <a:pt x="1568270" y="921890"/>
                    </a:lnTo>
                    <a:lnTo>
                      <a:pt x="1608270" y="958904"/>
                    </a:lnTo>
                    <a:cubicBezTo>
                      <a:pt x="1819176" y="1169811"/>
                      <a:pt x="1924392" y="1406544"/>
                      <a:pt x="1843274" y="1487662"/>
                    </a:cubicBezTo>
                    <a:cubicBezTo>
                      <a:pt x="1782436" y="1548500"/>
                      <a:pt x="1634064" y="1504525"/>
                      <a:pt x="1474704" y="1389760"/>
                    </a:cubicBezTo>
                    <a:lnTo>
                      <a:pt x="1432682" y="1356702"/>
                    </a:lnTo>
                    <a:lnTo>
                      <a:pt x="1434793" y="1411156"/>
                    </a:lnTo>
                    <a:cubicBezTo>
                      <a:pt x="1434793" y="1709430"/>
                      <a:pt x="1341793" y="1951229"/>
                      <a:pt x="1227072" y="1951229"/>
                    </a:cubicBezTo>
                    <a:cubicBezTo>
                      <a:pt x="1141031" y="1951229"/>
                      <a:pt x="1067208" y="1815217"/>
                      <a:pt x="1035675" y="1621376"/>
                    </a:cubicBezTo>
                    <a:lnTo>
                      <a:pt x="1029336" y="1568281"/>
                    </a:lnTo>
                    <a:lnTo>
                      <a:pt x="992326" y="1608277"/>
                    </a:lnTo>
                    <a:cubicBezTo>
                      <a:pt x="781416" y="1819186"/>
                      <a:pt x="544681" y="1924401"/>
                      <a:pt x="463562" y="1843283"/>
                    </a:cubicBezTo>
                    <a:cubicBezTo>
                      <a:pt x="402723" y="1782444"/>
                      <a:pt x="446697" y="1634070"/>
                      <a:pt x="561464" y="1474708"/>
                    </a:cubicBezTo>
                    <a:lnTo>
                      <a:pt x="594525" y="1432682"/>
                    </a:lnTo>
                    <a:lnTo>
                      <a:pt x="540069" y="1434793"/>
                    </a:lnTo>
                    <a:cubicBezTo>
                      <a:pt x="241797" y="1434793"/>
                      <a:pt x="0" y="1341794"/>
                      <a:pt x="0" y="1227076"/>
                    </a:cubicBezTo>
                    <a:cubicBezTo>
                      <a:pt x="0" y="1141036"/>
                      <a:pt x="136011" y="1067214"/>
                      <a:pt x="329850" y="1035681"/>
                    </a:cubicBezTo>
                    <a:lnTo>
                      <a:pt x="382951" y="1029341"/>
                    </a:lnTo>
                    <a:lnTo>
                      <a:pt x="342950" y="992327"/>
                    </a:lnTo>
                    <a:cubicBezTo>
                      <a:pt x="132044" y="781420"/>
                      <a:pt x="26828" y="544687"/>
                      <a:pt x="107946" y="463570"/>
                    </a:cubicBezTo>
                    <a:cubicBezTo>
                      <a:pt x="168785" y="402731"/>
                      <a:pt x="317156" y="446705"/>
                      <a:pt x="476517" y="561471"/>
                    </a:cubicBezTo>
                    <a:lnTo>
                      <a:pt x="518543" y="594532"/>
                    </a:lnTo>
                    <a:lnTo>
                      <a:pt x="516431" y="540073"/>
                    </a:lnTo>
                    <a:cubicBezTo>
                      <a:pt x="516431" y="279083"/>
                      <a:pt x="587634" y="61332"/>
                      <a:pt x="682289" y="10972"/>
                    </a:cubicBezTo>
                    <a:cubicBezTo>
                      <a:pt x="695812" y="3778"/>
                      <a:pt x="709812" y="0"/>
                      <a:pt x="724152" y="0"/>
                    </a:cubicBezTo>
                    <a:close/>
                  </a:path>
                </a:pathLst>
              </a:custGeom>
              <a:grpFill/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9" name="フリーフォーム: 図形 28">
                <a:extLst>
                  <a:ext uri="{FF2B5EF4-FFF2-40B4-BE49-F238E27FC236}">
                    <a16:creationId xmlns:a16="http://schemas.microsoft.com/office/drawing/2014/main" id="{0DD1A247-E4CB-CE99-1151-102C63FE51AC}"/>
                  </a:ext>
                </a:extLst>
              </p:cNvPr>
              <p:cNvSpPr/>
              <p:nvPr/>
            </p:nvSpPr>
            <p:spPr bwMode="auto">
              <a:xfrm>
                <a:off x="8328013" y="137746"/>
                <a:ext cx="215899" cy="215900"/>
              </a:xfrm>
              <a:custGeom>
                <a:avLst/>
                <a:gdLst>
                  <a:gd name="connsiteX0" fmla="*/ 724152 w 1951220"/>
                  <a:gd name="connsiteY0" fmla="*/ 0 h 1951229"/>
                  <a:gd name="connsiteX1" fmla="*/ 915550 w 1951220"/>
                  <a:gd name="connsiteY1" fmla="*/ 329852 h 1951229"/>
                  <a:gd name="connsiteX2" fmla="*/ 921889 w 1951220"/>
                  <a:gd name="connsiteY2" fmla="*/ 382948 h 1951229"/>
                  <a:gd name="connsiteX3" fmla="*/ 958899 w 1951220"/>
                  <a:gd name="connsiteY3" fmla="*/ 342952 h 1951229"/>
                  <a:gd name="connsiteX4" fmla="*/ 1487662 w 1951220"/>
                  <a:gd name="connsiteY4" fmla="*/ 107946 h 1951229"/>
                  <a:gd name="connsiteX5" fmla="*/ 1389760 w 1951220"/>
                  <a:gd name="connsiteY5" fmla="*/ 476521 h 1951229"/>
                  <a:gd name="connsiteX6" fmla="*/ 1356266 w 1951220"/>
                  <a:gd name="connsiteY6" fmla="*/ 519097 h 1951229"/>
                  <a:gd name="connsiteX7" fmla="*/ 1411152 w 1951220"/>
                  <a:gd name="connsiteY7" fmla="*/ 516438 h 1951229"/>
                  <a:gd name="connsiteX8" fmla="*/ 1951220 w 1951220"/>
                  <a:gd name="connsiteY8" fmla="*/ 724156 h 1951229"/>
                  <a:gd name="connsiteX9" fmla="*/ 1621371 w 1951220"/>
                  <a:gd name="connsiteY9" fmla="*/ 915550 h 1951229"/>
                  <a:gd name="connsiteX10" fmla="*/ 1568270 w 1951220"/>
                  <a:gd name="connsiteY10" fmla="*/ 921890 h 1951229"/>
                  <a:gd name="connsiteX11" fmla="*/ 1608270 w 1951220"/>
                  <a:gd name="connsiteY11" fmla="*/ 958904 h 1951229"/>
                  <a:gd name="connsiteX12" fmla="*/ 1843274 w 1951220"/>
                  <a:gd name="connsiteY12" fmla="*/ 1487662 h 1951229"/>
                  <a:gd name="connsiteX13" fmla="*/ 1474704 w 1951220"/>
                  <a:gd name="connsiteY13" fmla="*/ 1389760 h 1951229"/>
                  <a:gd name="connsiteX14" fmla="*/ 1432682 w 1951220"/>
                  <a:gd name="connsiteY14" fmla="*/ 1356702 h 1951229"/>
                  <a:gd name="connsiteX15" fmla="*/ 1434793 w 1951220"/>
                  <a:gd name="connsiteY15" fmla="*/ 1411156 h 1951229"/>
                  <a:gd name="connsiteX16" fmla="*/ 1227072 w 1951220"/>
                  <a:gd name="connsiteY16" fmla="*/ 1951229 h 1951229"/>
                  <a:gd name="connsiteX17" fmla="*/ 1035675 w 1951220"/>
                  <a:gd name="connsiteY17" fmla="*/ 1621376 h 1951229"/>
                  <a:gd name="connsiteX18" fmla="*/ 1029336 w 1951220"/>
                  <a:gd name="connsiteY18" fmla="*/ 1568281 h 1951229"/>
                  <a:gd name="connsiteX19" fmla="*/ 992326 w 1951220"/>
                  <a:gd name="connsiteY19" fmla="*/ 1608277 h 1951229"/>
                  <a:gd name="connsiteX20" fmla="*/ 463562 w 1951220"/>
                  <a:gd name="connsiteY20" fmla="*/ 1843283 h 1951229"/>
                  <a:gd name="connsiteX21" fmla="*/ 561464 w 1951220"/>
                  <a:gd name="connsiteY21" fmla="*/ 1474708 h 1951229"/>
                  <a:gd name="connsiteX22" fmla="*/ 594525 w 1951220"/>
                  <a:gd name="connsiteY22" fmla="*/ 1432682 h 1951229"/>
                  <a:gd name="connsiteX23" fmla="*/ 540069 w 1951220"/>
                  <a:gd name="connsiteY23" fmla="*/ 1434793 h 1951229"/>
                  <a:gd name="connsiteX24" fmla="*/ 0 w 1951220"/>
                  <a:gd name="connsiteY24" fmla="*/ 1227076 h 1951229"/>
                  <a:gd name="connsiteX25" fmla="*/ 329850 w 1951220"/>
                  <a:gd name="connsiteY25" fmla="*/ 1035681 h 1951229"/>
                  <a:gd name="connsiteX26" fmla="*/ 382951 w 1951220"/>
                  <a:gd name="connsiteY26" fmla="*/ 1029341 h 1951229"/>
                  <a:gd name="connsiteX27" fmla="*/ 342950 w 1951220"/>
                  <a:gd name="connsiteY27" fmla="*/ 992327 h 1951229"/>
                  <a:gd name="connsiteX28" fmla="*/ 107946 w 1951220"/>
                  <a:gd name="connsiteY28" fmla="*/ 463570 h 1951229"/>
                  <a:gd name="connsiteX29" fmla="*/ 476517 w 1951220"/>
                  <a:gd name="connsiteY29" fmla="*/ 561471 h 1951229"/>
                  <a:gd name="connsiteX30" fmla="*/ 518543 w 1951220"/>
                  <a:gd name="connsiteY30" fmla="*/ 594532 h 1951229"/>
                  <a:gd name="connsiteX31" fmla="*/ 516431 w 1951220"/>
                  <a:gd name="connsiteY31" fmla="*/ 540073 h 1951229"/>
                  <a:gd name="connsiteX32" fmla="*/ 682289 w 1951220"/>
                  <a:gd name="connsiteY32" fmla="*/ 10972 h 1951229"/>
                  <a:gd name="connsiteX33" fmla="*/ 724152 w 1951220"/>
                  <a:gd name="connsiteY33" fmla="*/ 0 h 1951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951220" h="1951229">
                    <a:moveTo>
                      <a:pt x="724152" y="0"/>
                    </a:moveTo>
                    <a:cubicBezTo>
                      <a:pt x="810193" y="0"/>
                      <a:pt x="884016" y="136012"/>
                      <a:pt x="915550" y="329852"/>
                    </a:cubicBezTo>
                    <a:lnTo>
                      <a:pt x="921889" y="382948"/>
                    </a:lnTo>
                    <a:lnTo>
                      <a:pt x="958899" y="342952"/>
                    </a:lnTo>
                    <a:cubicBezTo>
                      <a:pt x="1169808" y="132043"/>
                      <a:pt x="1406543" y="26828"/>
                      <a:pt x="1487662" y="107946"/>
                    </a:cubicBezTo>
                    <a:cubicBezTo>
                      <a:pt x="1548501" y="168785"/>
                      <a:pt x="1504527" y="317159"/>
                      <a:pt x="1389760" y="476521"/>
                    </a:cubicBezTo>
                    <a:lnTo>
                      <a:pt x="1356266" y="519097"/>
                    </a:lnTo>
                    <a:lnTo>
                      <a:pt x="1411152" y="516438"/>
                    </a:lnTo>
                    <a:cubicBezTo>
                      <a:pt x="1709424" y="516438"/>
                      <a:pt x="1951221" y="609437"/>
                      <a:pt x="1951220" y="724156"/>
                    </a:cubicBezTo>
                    <a:cubicBezTo>
                      <a:pt x="1951221" y="810195"/>
                      <a:pt x="1815210" y="884017"/>
                      <a:pt x="1621371" y="915550"/>
                    </a:cubicBezTo>
                    <a:lnTo>
                      <a:pt x="1568270" y="921890"/>
                    </a:lnTo>
                    <a:lnTo>
                      <a:pt x="1608270" y="958904"/>
                    </a:lnTo>
                    <a:cubicBezTo>
                      <a:pt x="1819176" y="1169811"/>
                      <a:pt x="1924392" y="1406544"/>
                      <a:pt x="1843274" y="1487662"/>
                    </a:cubicBezTo>
                    <a:cubicBezTo>
                      <a:pt x="1782436" y="1548500"/>
                      <a:pt x="1634064" y="1504525"/>
                      <a:pt x="1474704" y="1389760"/>
                    </a:cubicBezTo>
                    <a:lnTo>
                      <a:pt x="1432682" y="1356702"/>
                    </a:lnTo>
                    <a:lnTo>
                      <a:pt x="1434793" y="1411156"/>
                    </a:lnTo>
                    <a:cubicBezTo>
                      <a:pt x="1434793" y="1709430"/>
                      <a:pt x="1341793" y="1951229"/>
                      <a:pt x="1227072" y="1951229"/>
                    </a:cubicBezTo>
                    <a:cubicBezTo>
                      <a:pt x="1141031" y="1951229"/>
                      <a:pt x="1067208" y="1815217"/>
                      <a:pt x="1035675" y="1621376"/>
                    </a:cubicBezTo>
                    <a:lnTo>
                      <a:pt x="1029336" y="1568281"/>
                    </a:lnTo>
                    <a:lnTo>
                      <a:pt x="992326" y="1608277"/>
                    </a:lnTo>
                    <a:cubicBezTo>
                      <a:pt x="781416" y="1819186"/>
                      <a:pt x="544681" y="1924401"/>
                      <a:pt x="463562" y="1843283"/>
                    </a:cubicBezTo>
                    <a:cubicBezTo>
                      <a:pt x="402723" y="1782444"/>
                      <a:pt x="446697" y="1634070"/>
                      <a:pt x="561464" y="1474708"/>
                    </a:cubicBezTo>
                    <a:lnTo>
                      <a:pt x="594525" y="1432682"/>
                    </a:lnTo>
                    <a:lnTo>
                      <a:pt x="540069" y="1434793"/>
                    </a:lnTo>
                    <a:cubicBezTo>
                      <a:pt x="241797" y="1434793"/>
                      <a:pt x="0" y="1341794"/>
                      <a:pt x="0" y="1227076"/>
                    </a:cubicBezTo>
                    <a:cubicBezTo>
                      <a:pt x="0" y="1141036"/>
                      <a:pt x="136011" y="1067214"/>
                      <a:pt x="329850" y="1035681"/>
                    </a:cubicBezTo>
                    <a:lnTo>
                      <a:pt x="382951" y="1029341"/>
                    </a:lnTo>
                    <a:lnTo>
                      <a:pt x="342950" y="992327"/>
                    </a:lnTo>
                    <a:cubicBezTo>
                      <a:pt x="132044" y="781420"/>
                      <a:pt x="26828" y="544687"/>
                      <a:pt x="107946" y="463570"/>
                    </a:cubicBezTo>
                    <a:cubicBezTo>
                      <a:pt x="168785" y="402731"/>
                      <a:pt x="317156" y="446705"/>
                      <a:pt x="476517" y="561471"/>
                    </a:cubicBezTo>
                    <a:lnTo>
                      <a:pt x="518543" y="594532"/>
                    </a:lnTo>
                    <a:lnTo>
                      <a:pt x="516431" y="540073"/>
                    </a:lnTo>
                    <a:cubicBezTo>
                      <a:pt x="516431" y="279083"/>
                      <a:pt x="587634" y="61332"/>
                      <a:pt x="682289" y="10972"/>
                    </a:cubicBezTo>
                    <a:cubicBezTo>
                      <a:pt x="695812" y="3778"/>
                      <a:pt x="709812" y="0"/>
                      <a:pt x="724152" y="0"/>
                    </a:cubicBezTo>
                    <a:close/>
                  </a:path>
                </a:pathLst>
              </a:custGeom>
              <a:grpFill/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0" name="フリーフォーム: 図形 29">
                <a:extLst>
                  <a:ext uri="{FF2B5EF4-FFF2-40B4-BE49-F238E27FC236}">
                    <a16:creationId xmlns:a16="http://schemas.microsoft.com/office/drawing/2014/main" id="{5E4A4902-4380-F9DC-CA69-E41E546BBB7D}"/>
                  </a:ext>
                </a:extLst>
              </p:cNvPr>
              <p:cNvSpPr/>
              <p:nvPr/>
            </p:nvSpPr>
            <p:spPr bwMode="auto">
              <a:xfrm>
                <a:off x="8643926" y="137746"/>
                <a:ext cx="215899" cy="215900"/>
              </a:xfrm>
              <a:custGeom>
                <a:avLst/>
                <a:gdLst>
                  <a:gd name="connsiteX0" fmla="*/ 724152 w 1951220"/>
                  <a:gd name="connsiteY0" fmla="*/ 0 h 1951229"/>
                  <a:gd name="connsiteX1" fmla="*/ 915550 w 1951220"/>
                  <a:gd name="connsiteY1" fmla="*/ 329852 h 1951229"/>
                  <a:gd name="connsiteX2" fmla="*/ 921889 w 1951220"/>
                  <a:gd name="connsiteY2" fmla="*/ 382948 h 1951229"/>
                  <a:gd name="connsiteX3" fmla="*/ 958899 w 1951220"/>
                  <a:gd name="connsiteY3" fmla="*/ 342952 h 1951229"/>
                  <a:gd name="connsiteX4" fmla="*/ 1487662 w 1951220"/>
                  <a:gd name="connsiteY4" fmla="*/ 107946 h 1951229"/>
                  <a:gd name="connsiteX5" fmla="*/ 1389760 w 1951220"/>
                  <a:gd name="connsiteY5" fmla="*/ 476521 h 1951229"/>
                  <a:gd name="connsiteX6" fmla="*/ 1356266 w 1951220"/>
                  <a:gd name="connsiteY6" fmla="*/ 519097 h 1951229"/>
                  <a:gd name="connsiteX7" fmla="*/ 1411152 w 1951220"/>
                  <a:gd name="connsiteY7" fmla="*/ 516438 h 1951229"/>
                  <a:gd name="connsiteX8" fmla="*/ 1951220 w 1951220"/>
                  <a:gd name="connsiteY8" fmla="*/ 724156 h 1951229"/>
                  <a:gd name="connsiteX9" fmla="*/ 1621371 w 1951220"/>
                  <a:gd name="connsiteY9" fmla="*/ 915550 h 1951229"/>
                  <a:gd name="connsiteX10" fmla="*/ 1568270 w 1951220"/>
                  <a:gd name="connsiteY10" fmla="*/ 921890 h 1951229"/>
                  <a:gd name="connsiteX11" fmla="*/ 1608270 w 1951220"/>
                  <a:gd name="connsiteY11" fmla="*/ 958904 h 1951229"/>
                  <a:gd name="connsiteX12" fmla="*/ 1843274 w 1951220"/>
                  <a:gd name="connsiteY12" fmla="*/ 1487662 h 1951229"/>
                  <a:gd name="connsiteX13" fmla="*/ 1474704 w 1951220"/>
                  <a:gd name="connsiteY13" fmla="*/ 1389760 h 1951229"/>
                  <a:gd name="connsiteX14" fmla="*/ 1432682 w 1951220"/>
                  <a:gd name="connsiteY14" fmla="*/ 1356702 h 1951229"/>
                  <a:gd name="connsiteX15" fmla="*/ 1434793 w 1951220"/>
                  <a:gd name="connsiteY15" fmla="*/ 1411156 h 1951229"/>
                  <a:gd name="connsiteX16" fmla="*/ 1227072 w 1951220"/>
                  <a:gd name="connsiteY16" fmla="*/ 1951229 h 1951229"/>
                  <a:gd name="connsiteX17" fmla="*/ 1035675 w 1951220"/>
                  <a:gd name="connsiteY17" fmla="*/ 1621376 h 1951229"/>
                  <a:gd name="connsiteX18" fmla="*/ 1029336 w 1951220"/>
                  <a:gd name="connsiteY18" fmla="*/ 1568281 h 1951229"/>
                  <a:gd name="connsiteX19" fmla="*/ 992326 w 1951220"/>
                  <a:gd name="connsiteY19" fmla="*/ 1608277 h 1951229"/>
                  <a:gd name="connsiteX20" fmla="*/ 463562 w 1951220"/>
                  <a:gd name="connsiteY20" fmla="*/ 1843283 h 1951229"/>
                  <a:gd name="connsiteX21" fmla="*/ 561464 w 1951220"/>
                  <a:gd name="connsiteY21" fmla="*/ 1474708 h 1951229"/>
                  <a:gd name="connsiteX22" fmla="*/ 594525 w 1951220"/>
                  <a:gd name="connsiteY22" fmla="*/ 1432682 h 1951229"/>
                  <a:gd name="connsiteX23" fmla="*/ 540069 w 1951220"/>
                  <a:gd name="connsiteY23" fmla="*/ 1434793 h 1951229"/>
                  <a:gd name="connsiteX24" fmla="*/ 0 w 1951220"/>
                  <a:gd name="connsiteY24" fmla="*/ 1227076 h 1951229"/>
                  <a:gd name="connsiteX25" fmla="*/ 329850 w 1951220"/>
                  <a:gd name="connsiteY25" fmla="*/ 1035681 h 1951229"/>
                  <a:gd name="connsiteX26" fmla="*/ 382951 w 1951220"/>
                  <a:gd name="connsiteY26" fmla="*/ 1029341 h 1951229"/>
                  <a:gd name="connsiteX27" fmla="*/ 342950 w 1951220"/>
                  <a:gd name="connsiteY27" fmla="*/ 992327 h 1951229"/>
                  <a:gd name="connsiteX28" fmla="*/ 107946 w 1951220"/>
                  <a:gd name="connsiteY28" fmla="*/ 463570 h 1951229"/>
                  <a:gd name="connsiteX29" fmla="*/ 476517 w 1951220"/>
                  <a:gd name="connsiteY29" fmla="*/ 561471 h 1951229"/>
                  <a:gd name="connsiteX30" fmla="*/ 518543 w 1951220"/>
                  <a:gd name="connsiteY30" fmla="*/ 594532 h 1951229"/>
                  <a:gd name="connsiteX31" fmla="*/ 516431 w 1951220"/>
                  <a:gd name="connsiteY31" fmla="*/ 540073 h 1951229"/>
                  <a:gd name="connsiteX32" fmla="*/ 682289 w 1951220"/>
                  <a:gd name="connsiteY32" fmla="*/ 10972 h 1951229"/>
                  <a:gd name="connsiteX33" fmla="*/ 724152 w 1951220"/>
                  <a:gd name="connsiteY33" fmla="*/ 0 h 1951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951220" h="1951229">
                    <a:moveTo>
                      <a:pt x="724152" y="0"/>
                    </a:moveTo>
                    <a:cubicBezTo>
                      <a:pt x="810193" y="0"/>
                      <a:pt x="884016" y="136012"/>
                      <a:pt x="915550" y="329852"/>
                    </a:cubicBezTo>
                    <a:lnTo>
                      <a:pt x="921889" y="382948"/>
                    </a:lnTo>
                    <a:lnTo>
                      <a:pt x="958899" y="342952"/>
                    </a:lnTo>
                    <a:cubicBezTo>
                      <a:pt x="1169808" y="132043"/>
                      <a:pt x="1406543" y="26828"/>
                      <a:pt x="1487662" y="107946"/>
                    </a:cubicBezTo>
                    <a:cubicBezTo>
                      <a:pt x="1548501" y="168785"/>
                      <a:pt x="1504527" y="317159"/>
                      <a:pt x="1389760" y="476521"/>
                    </a:cubicBezTo>
                    <a:lnTo>
                      <a:pt x="1356266" y="519097"/>
                    </a:lnTo>
                    <a:lnTo>
                      <a:pt x="1411152" y="516438"/>
                    </a:lnTo>
                    <a:cubicBezTo>
                      <a:pt x="1709424" y="516438"/>
                      <a:pt x="1951221" y="609437"/>
                      <a:pt x="1951220" y="724156"/>
                    </a:cubicBezTo>
                    <a:cubicBezTo>
                      <a:pt x="1951221" y="810195"/>
                      <a:pt x="1815210" y="884017"/>
                      <a:pt x="1621371" y="915550"/>
                    </a:cubicBezTo>
                    <a:lnTo>
                      <a:pt x="1568270" y="921890"/>
                    </a:lnTo>
                    <a:lnTo>
                      <a:pt x="1608270" y="958904"/>
                    </a:lnTo>
                    <a:cubicBezTo>
                      <a:pt x="1819176" y="1169811"/>
                      <a:pt x="1924392" y="1406544"/>
                      <a:pt x="1843274" y="1487662"/>
                    </a:cubicBezTo>
                    <a:cubicBezTo>
                      <a:pt x="1782436" y="1548500"/>
                      <a:pt x="1634064" y="1504525"/>
                      <a:pt x="1474704" y="1389760"/>
                    </a:cubicBezTo>
                    <a:lnTo>
                      <a:pt x="1432682" y="1356702"/>
                    </a:lnTo>
                    <a:lnTo>
                      <a:pt x="1434793" y="1411156"/>
                    </a:lnTo>
                    <a:cubicBezTo>
                      <a:pt x="1434793" y="1709430"/>
                      <a:pt x="1341793" y="1951229"/>
                      <a:pt x="1227072" y="1951229"/>
                    </a:cubicBezTo>
                    <a:cubicBezTo>
                      <a:pt x="1141031" y="1951229"/>
                      <a:pt x="1067208" y="1815217"/>
                      <a:pt x="1035675" y="1621376"/>
                    </a:cubicBezTo>
                    <a:lnTo>
                      <a:pt x="1029336" y="1568281"/>
                    </a:lnTo>
                    <a:lnTo>
                      <a:pt x="992326" y="1608277"/>
                    </a:lnTo>
                    <a:cubicBezTo>
                      <a:pt x="781416" y="1819186"/>
                      <a:pt x="544681" y="1924401"/>
                      <a:pt x="463562" y="1843283"/>
                    </a:cubicBezTo>
                    <a:cubicBezTo>
                      <a:pt x="402723" y="1782444"/>
                      <a:pt x="446697" y="1634070"/>
                      <a:pt x="561464" y="1474708"/>
                    </a:cubicBezTo>
                    <a:lnTo>
                      <a:pt x="594525" y="1432682"/>
                    </a:lnTo>
                    <a:lnTo>
                      <a:pt x="540069" y="1434793"/>
                    </a:lnTo>
                    <a:cubicBezTo>
                      <a:pt x="241797" y="1434793"/>
                      <a:pt x="0" y="1341794"/>
                      <a:pt x="0" y="1227076"/>
                    </a:cubicBezTo>
                    <a:cubicBezTo>
                      <a:pt x="0" y="1141036"/>
                      <a:pt x="136011" y="1067214"/>
                      <a:pt x="329850" y="1035681"/>
                    </a:cubicBezTo>
                    <a:lnTo>
                      <a:pt x="382951" y="1029341"/>
                    </a:lnTo>
                    <a:lnTo>
                      <a:pt x="342950" y="992327"/>
                    </a:lnTo>
                    <a:cubicBezTo>
                      <a:pt x="132044" y="781420"/>
                      <a:pt x="26828" y="544687"/>
                      <a:pt x="107946" y="463570"/>
                    </a:cubicBezTo>
                    <a:cubicBezTo>
                      <a:pt x="168785" y="402731"/>
                      <a:pt x="317156" y="446705"/>
                      <a:pt x="476517" y="561471"/>
                    </a:cubicBezTo>
                    <a:lnTo>
                      <a:pt x="518543" y="594532"/>
                    </a:lnTo>
                    <a:lnTo>
                      <a:pt x="516431" y="540073"/>
                    </a:lnTo>
                    <a:cubicBezTo>
                      <a:pt x="516431" y="279083"/>
                      <a:pt x="587634" y="61332"/>
                      <a:pt x="682289" y="10972"/>
                    </a:cubicBezTo>
                    <a:cubicBezTo>
                      <a:pt x="695812" y="3778"/>
                      <a:pt x="709812" y="0"/>
                      <a:pt x="724152" y="0"/>
                    </a:cubicBezTo>
                    <a:close/>
                  </a:path>
                </a:pathLst>
              </a:custGeom>
              <a:grpFill/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1" name="フリーフォーム: 図形 30">
                <a:extLst>
                  <a:ext uri="{FF2B5EF4-FFF2-40B4-BE49-F238E27FC236}">
                    <a16:creationId xmlns:a16="http://schemas.microsoft.com/office/drawing/2014/main" id="{10577BB3-D283-4039-9887-AC59EF10F397}"/>
                  </a:ext>
                </a:extLst>
              </p:cNvPr>
              <p:cNvSpPr/>
              <p:nvPr/>
            </p:nvSpPr>
            <p:spPr bwMode="auto">
              <a:xfrm>
                <a:off x="8959839" y="137746"/>
                <a:ext cx="215899" cy="215900"/>
              </a:xfrm>
              <a:custGeom>
                <a:avLst/>
                <a:gdLst>
                  <a:gd name="connsiteX0" fmla="*/ 724152 w 1951220"/>
                  <a:gd name="connsiteY0" fmla="*/ 0 h 1951229"/>
                  <a:gd name="connsiteX1" fmla="*/ 915550 w 1951220"/>
                  <a:gd name="connsiteY1" fmla="*/ 329852 h 1951229"/>
                  <a:gd name="connsiteX2" fmla="*/ 921889 w 1951220"/>
                  <a:gd name="connsiteY2" fmla="*/ 382948 h 1951229"/>
                  <a:gd name="connsiteX3" fmla="*/ 958899 w 1951220"/>
                  <a:gd name="connsiteY3" fmla="*/ 342952 h 1951229"/>
                  <a:gd name="connsiteX4" fmla="*/ 1487662 w 1951220"/>
                  <a:gd name="connsiteY4" fmla="*/ 107946 h 1951229"/>
                  <a:gd name="connsiteX5" fmla="*/ 1389760 w 1951220"/>
                  <a:gd name="connsiteY5" fmla="*/ 476521 h 1951229"/>
                  <a:gd name="connsiteX6" fmla="*/ 1356266 w 1951220"/>
                  <a:gd name="connsiteY6" fmla="*/ 519097 h 1951229"/>
                  <a:gd name="connsiteX7" fmla="*/ 1411152 w 1951220"/>
                  <a:gd name="connsiteY7" fmla="*/ 516438 h 1951229"/>
                  <a:gd name="connsiteX8" fmla="*/ 1951220 w 1951220"/>
                  <a:gd name="connsiteY8" fmla="*/ 724156 h 1951229"/>
                  <a:gd name="connsiteX9" fmla="*/ 1621371 w 1951220"/>
                  <a:gd name="connsiteY9" fmla="*/ 915550 h 1951229"/>
                  <a:gd name="connsiteX10" fmla="*/ 1568270 w 1951220"/>
                  <a:gd name="connsiteY10" fmla="*/ 921890 h 1951229"/>
                  <a:gd name="connsiteX11" fmla="*/ 1608270 w 1951220"/>
                  <a:gd name="connsiteY11" fmla="*/ 958904 h 1951229"/>
                  <a:gd name="connsiteX12" fmla="*/ 1843274 w 1951220"/>
                  <a:gd name="connsiteY12" fmla="*/ 1487662 h 1951229"/>
                  <a:gd name="connsiteX13" fmla="*/ 1474704 w 1951220"/>
                  <a:gd name="connsiteY13" fmla="*/ 1389760 h 1951229"/>
                  <a:gd name="connsiteX14" fmla="*/ 1432682 w 1951220"/>
                  <a:gd name="connsiteY14" fmla="*/ 1356702 h 1951229"/>
                  <a:gd name="connsiteX15" fmla="*/ 1434793 w 1951220"/>
                  <a:gd name="connsiteY15" fmla="*/ 1411156 h 1951229"/>
                  <a:gd name="connsiteX16" fmla="*/ 1227072 w 1951220"/>
                  <a:gd name="connsiteY16" fmla="*/ 1951229 h 1951229"/>
                  <a:gd name="connsiteX17" fmla="*/ 1035675 w 1951220"/>
                  <a:gd name="connsiteY17" fmla="*/ 1621376 h 1951229"/>
                  <a:gd name="connsiteX18" fmla="*/ 1029336 w 1951220"/>
                  <a:gd name="connsiteY18" fmla="*/ 1568281 h 1951229"/>
                  <a:gd name="connsiteX19" fmla="*/ 992326 w 1951220"/>
                  <a:gd name="connsiteY19" fmla="*/ 1608277 h 1951229"/>
                  <a:gd name="connsiteX20" fmla="*/ 463562 w 1951220"/>
                  <a:gd name="connsiteY20" fmla="*/ 1843283 h 1951229"/>
                  <a:gd name="connsiteX21" fmla="*/ 561464 w 1951220"/>
                  <a:gd name="connsiteY21" fmla="*/ 1474708 h 1951229"/>
                  <a:gd name="connsiteX22" fmla="*/ 594525 w 1951220"/>
                  <a:gd name="connsiteY22" fmla="*/ 1432682 h 1951229"/>
                  <a:gd name="connsiteX23" fmla="*/ 540069 w 1951220"/>
                  <a:gd name="connsiteY23" fmla="*/ 1434793 h 1951229"/>
                  <a:gd name="connsiteX24" fmla="*/ 0 w 1951220"/>
                  <a:gd name="connsiteY24" fmla="*/ 1227076 h 1951229"/>
                  <a:gd name="connsiteX25" fmla="*/ 329850 w 1951220"/>
                  <a:gd name="connsiteY25" fmla="*/ 1035681 h 1951229"/>
                  <a:gd name="connsiteX26" fmla="*/ 382951 w 1951220"/>
                  <a:gd name="connsiteY26" fmla="*/ 1029341 h 1951229"/>
                  <a:gd name="connsiteX27" fmla="*/ 342950 w 1951220"/>
                  <a:gd name="connsiteY27" fmla="*/ 992327 h 1951229"/>
                  <a:gd name="connsiteX28" fmla="*/ 107946 w 1951220"/>
                  <a:gd name="connsiteY28" fmla="*/ 463570 h 1951229"/>
                  <a:gd name="connsiteX29" fmla="*/ 476517 w 1951220"/>
                  <a:gd name="connsiteY29" fmla="*/ 561471 h 1951229"/>
                  <a:gd name="connsiteX30" fmla="*/ 518543 w 1951220"/>
                  <a:gd name="connsiteY30" fmla="*/ 594532 h 1951229"/>
                  <a:gd name="connsiteX31" fmla="*/ 516431 w 1951220"/>
                  <a:gd name="connsiteY31" fmla="*/ 540073 h 1951229"/>
                  <a:gd name="connsiteX32" fmla="*/ 682289 w 1951220"/>
                  <a:gd name="connsiteY32" fmla="*/ 10972 h 1951229"/>
                  <a:gd name="connsiteX33" fmla="*/ 724152 w 1951220"/>
                  <a:gd name="connsiteY33" fmla="*/ 0 h 1951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951220" h="1951229">
                    <a:moveTo>
                      <a:pt x="724152" y="0"/>
                    </a:moveTo>
                    <a:cubicBezTo>
                      <a:pt x="810193" y="0"/>
                      <a:pt x="884016" y="136012"/>
                      <a:pt x="915550" y="329852"/>
                    </a:cubicBezTo>
                    <a:lnTo>
                      <a:pt x="921889" y="382948"/>
                    </a:lnTo>
                    <a:lnTo>
                      <a:pt x="958899" y="342952"/>
                    </a:lnTo>
                    <a:cubicBezTo>
                      <a:pt x="1169808" y="132043"/>
                      <a:pt x="1406543" y="26828"/>
                      <a:pt x="1487662" y="107946"/>
                    </a:cubicBezTo>
                    <a:cubicBezTo>
                      <a:pt x="1548501" y="168785"/>
                      <a:pt x="1504527" y="317159"/>
                      <a:pt x="1389760" y="476521"/>
                    </a:cubicBezTo>
                    <a:lnTo>
                      <a:pt x="1356266" y="519097"/>
                    </a:lnTo>
                    <a:lnTo>
                      <a:pt x="1411152" y="516438"/>
                    </a:lnTo>
                    <a:cubicBezTo>
                      <a:pt x="1709424" y="516438"/>
                      <a:pt x="1951221" y="609437"/>
                      <a:pt x="1951220" y="724156"/>
                    </a:cubicBezTo>
                    <a:cubicBezTo>
                      <a:pt x="1951221" y="810195"/>
                      <a:pt x="1815210" y="884017"/>
                      <a:pt x="1621371" y="915550"/>
                    </a:cubicBezTo>
                    <a:lnTo>
                      <a:pt x="1568270" y="921890"/>
                    </a:lnTo>
                    <a:lnTo>
                      <a:pt x="1608270" y="958904"/>
                    </a:lnTo>
                    <a:cubicBezTo>
                      <a:pt x="1819176" y="1169811"/>
                      <a:pt x="1924392" y="1406544"/>
                      <a:pt x="1843274" y="1487662"/>
                    </a:cubicBezTo>
                    <a:cubicBezTo>
                      <a:pt x="1782436" y="1548500"/>
                      <a:pt x="1634064" y="1504525"/>
                      <a:pt x="1474704" y="1389760"/>
                    </a:cubicBezTo>
                    <a:lnTo>
                      <a:pt x="1432682" y="1356702"/>
                    </a:lnTo>
                    <a:lnTo>
                      <a:pt x="1434793" y="1411156"/>
                    </a:lnTo>
                    <a:cubicBezTo>
                      <a:pt x="1434793" y="1709430"/>
                      <a:pt x="1341793" y="1951229"/>
                      <a:pt x="1227072" y="1951229"/>
                    </a:cubicBezTo>
                    <a:cubicBezTo>
                      <a:pt x="1141031" y="1951229"/>
                      <a:pt x="1067208" y="1815217"/>
                      <a:pt x="1035675" y="1621376"/>
                    </a:cubicBezTo>
                    <a:lnTo>
                      <a:pt x="1029336" y="1568281"/>
                    </a:lnTo>
                    <a:lnTo>
                      <a:pt x="992326" y="1608277"/>
                    </a:lnTo>
                    <a:cubicBezTo>
                      <a:pt x="781416" y="1819186"/>
                      <a:pt x="544681" y="1924401"/>
                      <a:pt x="463562" y="1843283"/>
                    </a:cubicBezTo>
                    <a:cubicBezTo>
                      <a:pt x="402723" y="1782444"/>
                      <a:pt x="446697" y="1634070"/>
                      <a:pt x="561464" y="1474708"/>
                    </a:cubicBezTo>
                    <a:lnTo>
                      <a:pt x="594525" y="1432682"/>
                    </a:lnTo>
                    <a:lnTo>
                      <a:pt x="540069" y="1434793"/>
                    </a:lnTo>
                    <a:cubicBezTo>
                      <a:pt x="241797" y="1434793"/>
                      <a:pt x="0" y="1341794"/>
                      <a:pt x="0" y="1227076"/>
                    </a:cubicBezTo>
                    <a:cubicBezTo>
                      <a:pt x="0" y="1141036"/>
                      <a:pt x="136011" y="1067214"/>
                      <a:pt x="329850" y="1035681"/>
                    </a:cubicBezTo>
                    <a:lnTo>
                      <a:pt x="382951" y="1029341"/>
                    </a:lnTo>
                    <a:lnTo>
                      <a:pt x="342950" y="992327"/>
                    </a:lnTo>
                    <a:cubicBezTo>
                      <a:pt x="132044" y="781420"/>
                      <a:pt x="26828" y="544687"/>
                      <a:pt x="107946" y="463570"/>
                    </a:cubicBezTo>
                    <a:cubicBezTo>
                      <a:pt x="168785" y="402731"/>
                      <a:pt x="317156" y="446705"/>
                      <a:pt x="476517" y="561471"/>
                    </a:cubicBezTo>
                    <a:lnTo>
                      <a:pt x="518543" y="594532"/>
                    </a:lnTo>
                    <a:lnTo>
                      <a:pt x="516431" y="540073"/>
                    </a:lnTo>
                    <a:cubicBezTo>
                      <a:pt x="516431" y="279083"/>
                      <a:pt x="587634" y="61332"/>
                      <a:pt x="682289" y="10972"/>
                    </a:cubicBezTo>
                    <a:cubicBezTo>
                      <a:pt x="695812" y="3778"/>
                      <a:pt x="709812" y="0"/>
                      <a:pt x="724152" y="0"/>
                    </a:cubicBezTo>
                    <a:close/>
                  </a:path>
                </a:pathLst>
              </a:custGeom>
              <a:grpFill/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83" name="フリーフォーム: 図形 482">
                <a:extLst>
                  <a:ext uri="{FF2B5EF4-FFF2-40B4-BE49-F238E27FC236}">
                    <a16:creationId xmlns:a16="http://schemas.microsoft.com/office/drawing/2014/main" id="{B0472D19-CFFF-0FB3-E63A-CC40EB941380}"/>
                  </a:ext>
                </a:extLst>
              </p:cNvPr>
              <p:cNvSpPr/>
              <p:nvPr/>
            </p:nvSpPr>
            <p:spPr bwMode="auto">
              <a:xfrm>
                <a:off x="9275752" y="137746"/>
                <a:ext cx="215899" cy="215900"/>
              </a:xfrm>
              <a:custGeom>
                <a:avLst/>
                <a:gdLst>
                  <a:gd name="connsiteX0" fmla="*/ 724152 w 1951220"/>
                  <a:gd name="connsiteY0" fmla="*/ 0 h 1951229"/>
                  <a:gd name="connsiteX1" fmla="*/ 915550 w 1951220"/>
                  <a:gd name="connsiteY1" fmla="*/ 329852 h 1951229"/>
                  <a:gd name="connsiteX2" fmla="*/ 921889 w 1951220"/>
                  <a:gd name="connsiteY2" fmla="*/ 382948 h 1951229"/>
                  <a:gd name="connsiteX3" fmla="*/ 958899 w 1951220"/>
                  <a:gd name="connsiteY3" fmla="*/ 342952 h 1951229"/>
                  <a:gd name="connsiteX4" fmla="*/ 1487662 w 1951220"/>
                  <a:gd name="connsiteY4" fmla="*/ 107946 h 1951229"/>
                  <a:gd name="connsiteX5" fmla="*/ 1389760 w 1951220"/>
                  <a:gd name="connsiteY5" fmla="*/ 476521 h 1951229"/>
                  <a:gd name="connsiteX6" fmla="*/ 1356266 w 1951220"/>
                  <a:gd name="connsiteY6" fmla="*/ 519097 h 1951229"/>
                  <a:gd name="connsiteX7" fmla="*/ 1411152 w 1951220"/>
                  <a:gd name="connsiteY7" fmla="*/ 516438 h 1951229"/>
                  <a:gd name="connsiteX8" fmla="*/ 1951220 w 1951220"/>
                  <a:gd name="connsiteY8" fmla="*/ 724156 h 1951229"/>
                  <a:gd name="connsiteX9" fmla="*/ 1621371 w 1951220"/>
                  <a:gd name="connsiteY9" fmla="*/ 915550 h 1951229"/>
                  <a:gd name="connsiteX10" fmla="*/ 1568270 w 1951220"/>
                  <a:gd name="connsiteY10" fmla="*/ 921890 h 1951229"/>
                  <a:gd name="connsiteX11" fmla="*/ 1608270 w 1951220"/>
                  <a:gd name="connsiteY11" fmla="*/ 958904 h 1951229"/>
                  <a:gd name="connsiteX12" fmla="*/ 1843274 w 1951220"/>
                  <a:gd name="connsiteY12" fmla="*/ 1487662 h 1951229"/>
                  <a:gd name="connsiteX13" fmla="*/ 1474704 w 1951220"/>
                  <a:gd name="connsiteY13" fmla="*/ 1389760 h 1951229"/>
                  <a:gd name="connsiteX14" fmla="*/ 1432682 w 1951220"/>
                  <a:gd name="connsiteY14" fmla="*/ 1356702 h 1951229"/>
                  <a:gd name="connsiteX15" fmla="*/ 1434793 w 1951220"/>
                  <a:gd name="connsiteY15" fmla="*/ 1411156 h 1951229"/>
                  <a:gd name="connsiteX16" fmla="*/ 1227072 w 1951220"/>
                  <a:gd name="connsiteY16" fmla="*/ 1951229 h 1951229"/>
                  <a:gd name="connsiteX17" fmla="*/ 1035675 w 1951220"/>
                  <a:gd name="connsiteY17" fmla="*/ 1621376 h 1951229"/>
                  <a:gd name="connsiteX18" fmla="*/ 1029336 w 1951220"/>
                  <a:gd name="connsiteY18" fmla="*/ 1568281 h 1951229"/>
                  <a:gd name="connsiteX19" fmla="*/ 992326 w 1951220"/>
                  <a:gd name="connsiteY19" fmla="*/ 1608277 h 1951229"/>
                  <a:gd name="connsiteX20" fmla="*/ 463562 w 1951220"/>
                  <a:gd name="connsiteY20" fmla="*/ 1843283 h 1951229"/>
                  <a:gd name="connsiteX21" fmla="*/ 561464 w 1951220"/>
                  <a:gd name="connsiteY21" fmla="*/ 1474708 h 1951229"/>
                  <a:gd name="connsiteX22" fmla="*/ 594525 w 1951220"/>
                  <a:gd name="connsiteY22" fmla="*/ 1432682 h 1951229"/>
                  <a:gd name="connsiteX23" fmla="*/ 540069 w 1951220"/>
                  <a:gd name="connsiteY23" fmla="*/ 1434793 h 1951229"/>
                  <a:gd name="connsiteX24" fmla="*/ 0 w 1951220"/>
                  <a:gd name="connsiteY24" fmla="*/ 1227076 h 1951229"/>
                  <a:gd name="connsiteX25" fmla="*/ 329850 w 1951220"/>
                  <a:gd name="connsiteY25" fmla="*/ 1035681 h 1951229"/>
                  <a:gd name="connsiteX26" fmla="*/ 382951 w 1951220"/>
                  <a:gd name="connsiteY26" fmla="*/ 1029341 h 1951229"/>
                  <a:gd name="connsiteX27" fmla="*/ 342950 w 1951220"/>
                  <a:gd name="connsiteY27" fmla="*/ 992327 h 1951229"/>
                  <a:gd name="connsiteX28" fmla="*/ 107946 w 1951220"/>
                  <a:gd name="connsiteY28" fmla="*/ 463570 h 1951229"/>
                  <a:gd name="connsiteX29" fmla="*/ 476517 w 1951220"/>
                  <a:gd name="connsiteY29" fmla="*/ 561471 h 1951229"/>
                  <a:gd name="connsiteX30" fmla="*/ 518543 w 1951220"/>
                  <a:gd name="connsiteY30" fmla="*/ 594532 h 1951229"/>
                  <a:gd name="connsiteX31" fmla="*/ 516431 w 1951220"/>
                  <a:gd name="connsiteY31" fmla="*/ 540073 h 1951229"/>
                  <a:gd name="connsiteX32" fmla="*/ 682289 w 1951220"/>
                  <a:gd name="connsiteY32" fmla="*/ 10972 h 1951229"/>
                  <a:gd name="connsiteX33" fmla="*/ 724152 w 1951220"/>
                  <a:gd name="connsiteY33" fmla="*/ 0 h 1951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951220" h="1951229">
                    <a:moveTo>
                      <a:pt x="724152" y="0"/>
                    </a:moveTo>
                    <a:cubicBezTo>
                      <a:pt x="810193" y="0"/>
                      <a:pt x="884016" y="136012"/>
                      <a:pt x="915550" y="329852"/>
                    </a:cubicBezTo>
                    <a:lnTo>
                      <a:pt x="921889" y="382948"/>
                    </a:lnTo>
                    <a:lnTo>
                      <a:pt x="958899" y="342952"/>
                    </a:lnTo>
                    <a:cubicBezTo>
                      <a:pt x="1169808" y="132043"/>
                      <a:pt x="1406543" y="26828"/>
                      <a:pt x="1487662" y="107946"/>
                    </a:cubicBezTo>
                    <a:cubicBezTo>
                      <a:pt x="1548501" y="168785"/>
                      <a:pt x="1504527" y="317159"/>
                      <a:pt x="1389760" y="476521"/>
                    </a:cubicBezTo>
                    <a:lnTo>
                      <a:pt x="1356266" y="519097"/>
                    </a:lnTo>
                    <a:lnTo>
                      <a:pt x="1411152" y="516438"/>
                    </a:lnTo>
                    <a:cubicBezTo>
                      <a:pt x="1709424" y="516438"/>
                      <a:pt x="1951221" y="609437"/>
                      <a:pt x="1951220" y="724156"/>
                    </a:cubicBezTo>
                    <a:cubicBezTo>
                      <a:pt x="1951221" y="810195"/>
                      <a:pt x="1815210" y="884017"/>
                      <a:pt x="1621371" y="915550"/>
                    </a:cubicBezTo>
                    <a:lnTo>
                      <a:pt x="1568270" y="921890"/>
                    </a:lnTo>
                    <a:lnTo>
                      <a:pt x="1608270" y="958904"/>
                    </a:lnTo>
                    <a:cubicBezTo>
                      <a:pt x="1819176" y="1169811"/>
                      <a:pt x="1924392" y="1406544"/>
                      <a:pt x="1843274" y="1487662"/>
                    </a:cubicBezTo>
                    <a:cubicBezTo>
                      <a:pt x="1782436" y="1548500"/>
                      <a:pt x="1634064" y="1504525"/>
                      <a:pt x="1474704" y="1389760"/>
                    </a:cubicBezTo>
                    <a:lnTo>
                      <a:pt x="1432682" y="1356702"/>
                    </a:lnTo>
                    <a:lnTo>
                      <a:pt x="1434793" y="1411156"/>
                    </a:lnTo>
                    <a:cubicBezTo>
                      <a:pt x="1434793" y="1709430"/>
                      <a:pt x="1341793" y="1951229"/>
                      <a:pt x="1227072" y="1951229"/>
                    </a:cubicBezTo>
                    <a:cubicBezTo>
                      <a:pt x="1141031" y="1951229"/>
                      <a:pt x="1067208" y="1815217"/>
                      <a:pt x="1035675" y="1621376"/>
                    </a:cubicBezTo>
                    <a:lnTo>
                      <a:pt x="1029336" y="1568281"/>
                    </a:lnTo>
                    <a:lnTo>
                      <a:pt x="992326" y="1608277"/>
                    </a:lnTo>
                    <a:cubicBezTo>
                      <a:pt x="781416" y="1819186"/>
                      <a:pt x="544681" y="1924401"/>
                      <a:pt x="463562" y="1843283"/>
                    </a:cubicBezTo>
                    <a:cubicBezTo>
                      <a:pt x="402723" y="1782444"/>
                      <a:pt x="446697" y="1634070"/>
                      <a:pt x="561464" y="1474708"/>
                    </a:cubicBezTo>
                    <a:lnTo>
                      <a:pt x="594525" y="1432682"/>
                    </a:lnTo>
                    <a:lnTo>
                      <a:pt x="540069" y="1434793"/>
                    </a:lnTo>
                    <a:cubicBezTo>
                      <a:pt x="241797" y="1434793"/>
                      <a:pt x="0" y="1341794"/>
                      <a:pt x="0" y="1227076"/>
                    </a:cubicBezTo>
                    <a:cubicBezTo>
                      <a:pt x="0" y="1141036"/>
                      <a:pt x="136011" y="1067214"/>
                      <a:pt x="329850" y="1035681"/>
                    </a:cubicBezTo>
                    <a:lnTo>
                      <a:pt x="382951" y="1029341"/>
                    </a:lnTo>
                    <a:lnTo>
                      <a:pt x="342950" y="992327"/>
                    </a:lnTo>
                    <a:cubicBezTo>
                      <a:pt x="132044" y="781420"/>
                      <a:pt x="26828" y="544687"/>
                      <a:pt x="107946" y="463570"/>
                    </a:cubicBezTo>
                    <a:cubicBezTo>
                      <a:pt x="168785" y="402731"/>
                      <a:pt x="317156" y="446705"/>
                      <a:pt x="476517" y="561471"/>
                    </a:cubicBezTo>
                    <a:lnTo>
                      <a:pt x="518543" y="594532"/>
                    </a:lnTo>
                    <a:lnTo>
                      <a:pt x="516431" y="540073"/>
                    </a:lnTo>
                    <a:cubicBezTo>
                      <a:pt x="516431" y="279083"/>
                      <a:pt x="587634" y="61332"/>
                      <a:pt x="682289" y="10972"/>
                    </a:cubicBezTo>
                    <a:cubicBezTo>
                      <a:pt x="695812" y="3778"/>
                      <a:pt x="709812" y="0"/>
                      <a:pt x="724152" y="0"/>
                    </a:cubicBezTo>
                    <a:close/>
                  </a:path>
                </a:pathLst>
              </a:custGeom>
              <a:grpFill/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84" name="フリーフォーム: 図形 483">
                <a:extLst>
                  <a:ext uri="{FF2B5EF4-FFF2-40B4-BE49-F238E27FC236}">
                    <a16:creationId xmlns:a16="http://schemas.microsoft.com/office/drawing/2014/main" id="{A6DB1EB5-05C8-6310-A346-78822B425EEC}"/>
                  </a:ext>
                </a:extLst>
              </p:cNvPr>
              <p:cNvSpPr/>
              <p:nvPr/>
            </p:nvSpPr>
            <p:spPr bwMode="auto">
              <a:xfrm>
                <a:off x="9591675" y="137746"/>
                <a:ext cx="215899" cy="215900"/>
              </a:xfrm>
              <a:custGeom>
                <a:avLst/>
                <a:gdLst>
                  <a:gd name="connsiteX0" fmla="*/ 724152 w 1951220"/>
                  <a:gd name="connsiteY0" fmla="*/ 0 h 1951229"/>
                  <a:gd name="connsiteX1" fmla="*/ 915550 w 1951220"/>
                  <a:gd name="connsiteY1" fmla="*/ 329852 h 1951229"/>
                  <a:gd name="connsiteX2" fmla="*/ 921889 w 1951220"/>
                  <a:gd name="connsiteY2" fmla="*/ 382948 h 1951229"/>
                  <a:gd name="connsiteX3" fmla="*/ 958899 w 1951220"/>
                  <a:gd name="connsiteY3" fmla="*/ 342952 h 1951229"/>
                  <a:gd name="connsiteX4" fmla="*/ 1487662 w 1951220"/>
                  <a:gd name="connsiteY4" fmla="*/ 107946 h 1951229"/>
                  <a:gd name="connsiteX5" fmla="*/ 1389760 w 1951220"/>
                  <a:gd name="connsiteY5" fmla="*/ 476521 h 1951229"/>
                  <a:gd name="connsiteX6" fmla="*/ 1356266 w 1951220"/>
                  <a:gd name="connsiteY6" fmla="*/ 519097 h 1951229"/>
                  <a:gd name="connsiteX7" fmla="*/ 1411152 w 1951220"/>
                  <a:gd name="connsiteY7" fmla="*/ 516438 h 1951229"/>
                  <a:gd name="connsiteX8" fmla="*/ 1951220 w 1951220"/>
                  <a:gd name="connsiteY8" fmla="*/ 724156 h 1951229"/>
                  <a:gd name="connsiteX9" fmla="*/ 1621371 w 1951220"/>
                  <a:gd name="connsiteY9" fmla="*/ 915550 h 1951229"/>
                  <a:gd name="connsiteX10" fmla="*/ 1568270 w 1951220"/>
                  <a:gd name="connsiteY10" fmla="*/ 921890 h 1951229"/>
                  <a:gd name="connsiteX11" fmla="*/ 1608270 w 1951220"/>
                  <a:gd name="connsiteY11" fmla="*/ 958904 h 1951229"/>
                  <a:gd name="connsiteX12" fmla="*/ 1843274 w 1951220"/>
                  <a:gd name="connsiteY12" fmla="*/ 1487662 h 1951229"/>
                  <a:gd name="connsiteX13" fmla="*/ 1474704 w 1951220"/>
                  <a:gd name="connsiteY13" fmla="*/ 1389760 h 1951229"/>
                  <a:gd name="connsiteX14" fmla="*/ 1432682 w 1951220"/>
                  <a:gd name="connsiteY14" fmla="*/ 1356702 h 1951229"/>
                  <a:gd name="connsiteX15" fmla="*/ 1434793 w 1951220"/>
                  <a:gd name="connsiteY15" fmla="*/ 1411156 h 1951229"/>
                  <a:gd name="connsiteX16" fmla="*/ 1227072 w 1951220"/>
                  <a:gd name="connsiteY16" fmla="*/ 1951229 h 1951229"/>
                  <a:gd name="connsiteX17" fmla="*/ 1035675 w 1951220"/>
                  <a:gd name="connsiteY17" fmla="*/ 1621376 h 1951229"/>
                  <a:gd name="connsiteX18" fmla="*/ 1029336 w 1951220"/>
                  <a:gd name="connsiteY18" fmla="*/ 1568281 h 1951229"/>
                  <a:gd name="connsiteX19" fmla="*/ 992326 w 1951220"/>
                  <a:gd name="connsiteY19" fmla="*/ 1608277 h 1951229"/>
                  <a:gd name="connsiteX20" fmla="*/ 463562 w 1951220"/>
                  <a:gd name="connsiteY20" fmla="*/ 1843283 h 1951229"/>
                  <a:gd name="connsiteX21" fmla="*/ 561464 w 1951220"/>
                  <a:gd name="connsiteY21" fmla="*/ 1474708 h 1951229"/>
                  <a:gd name="connsiteX22" fmla="*/ 594525 w 1951220"/>
                  <a:gd name="connsiteY22" fmla="*/ 1432682 h 1951229"/>
                  <a:gd name="connsiteX23" fmla="*/ 540069 w 1951220"/>
                  <a:gd name="connsiteY23" fmla="*/ 1434793 h 1951229"/>
                  <a:gd name="connsiteX24" fmla="*/ 0 w 1951220"/>
                  <a:gd name="connsiteY24" fmla="*/ 1227076 h 1951229"/>
                  <a:gd name="connsiteX25" fmla="*/ 329850 w 1951220"/>
                  <a:gd name="connsiteY25" fmla="*/ 1035681 h 1951229"/>
                  <a:gd name="connsiteX26" fmla="*/ 382951 w 1951220"/>
                  <a:gd name="connsiteY26" fmla="*/ 1029341 h 1951229"/>
                  <a:gd name="connsiteX27" fmla="*/ 342950 w 1951220"/>
                  <a:gd name="connsiteY27" fmla="*/ 992327 h 1951229"/>
                  <a:gd name="connsiteX28" fmla="*/ 107946 w 1951220"/>
                  <a:gd name="connsiteY28" fmla="*/ 463570 h 1951229"/>
                  <a:gd name="connsiteX29" fmla="*/ 476517 w 1951220"/>
                  <a:gd name="connsiteY29" fmla="*/ 561471 h 1951229"/>
                  <a:gd name="connsiteX30" fmla="*/ 518543 w 1951220"/>
                  <a:gd name="connsiteY30" fmla="*/ 594532 h 1951229"/>
                  <a:gd name="connsiteX31" fmla="*/ 516431 w 1951220"/>
                  <a:gd name="connsiteY31" fmla="*/ 540073 h 1951229"/>
                  <a:gd name="connsiteX32" fmla="*/ 682289 w 1951220"/>
                  <a:gd name="connsiteY32" fmla="*/ 10972 h 1951229"/>
                  <a:gd name="connsiteX33" fmla="*/ 724152 w 1951220"/>
                  <a:gd name="connsiteY33" fmla="*/ 0 h 1951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951220" h="1951229">
                    <a:moveTo>
                      <a:pt x="724152" y="0"/>
                    </a:moveTo>
                    <a:cubicBezTo>
                      <a:pt x="810193" y="0"/>
                      <a:pt x="884016" y="136012"/>
                      <a:pt x="915550" y="329852"/>
                    </a:cubicBezTo>
                    <a:lnTo>
                      <a:pt x="921889" y="382948"/>
                    </a:lnTo>
                    <a:lnTo>
                      <a:pt x="958899" y="342952"/>
                    </a:lnTo>
                    <a:cubicBezTo>
                      <a:pt x="1169808" y="132043"/>
                      <a:pt x="1406543" y="26828"/>
                      <a:pt x="1487662" y="107946"/>
                    </a:cubicBezTo>
                    <a:cubicBezTo>
                      <a:pt x="1548501" y="168785"/>
                      <a:pt x="1504527" y="317159"/>
                      <a:pt x="1389760" y="476521"/>
                    </a:cubicBezTo>
                    <a:lnTo>
                      <a:pt x="1356266" y="519097"/>
                    </a:lnTo>
                    <a:lnTo>
                      <a:pt x="1411152" y="516438"/>
                    </a:lnTo>
                    <a:cubicBezTo>
                      <a:pt x="1709424" y="516438"/>
                      <a:pt x="1951221" y="609437"/>
                      <a:pt x="1951220" y="724156"/>
                    </a:cubicBezTo>
                    <a:cubicBezTo>
                      <a:pt x="1951221" y="810195"/>
                      <a:pt x="1815210" y="884017"/>
                      <a:pt x="1621371" y="915550"/>
                    </a:cubicBezTo>
                    <a:lnTo>
                      <a:pt x="1568270" y="921890"/>
                    </a:lnTo>
                    <a:lnTo>
                      <a:pt x="1608270" y="958904"/>
                    </a:lnTo>
                    <a:cubicBezTo>
                      <a:pt x="1819176" y="1169811"/>
                      <a:pt x="1924392" y="1406544"/>
                      <a:pt x="1843274" y="1487662"/>
                    </a:cubicBezTo>
                    <a:cubicBezTo>
                      <a:pt x="1782436" y="1548500"/>
                      <a:pt x="1634064" y="1504525"/>
                      <a:pt x="1474704" y="1389760"/>
                    </a:cubicBezTo>
                    <a:lnTo>
                      <a:pt x="1432682" y="1356702"/>
                    </a:lnTo>
                    <a:lnTo>
                      <a:pt x="1434793" y="1411156"/>
                    </a:lnTo>
                    <a:cubicBezTo>
                      <a:pt x="1434793" y="1709430"/>
                      <a:pt x="1341793" y="1951229"/>
                      <a:pt x="1227072" y="1951229"/>
                    </a:cubicBezTo>
                    <a:cubicBezTo>
                      <a:pt x="1141031" y="1951229"/>
                      <a:pt x="1067208" y="1815217"/>
                      <a:pt x="1035675" y="1621376"/>
                    </a:cubicBezTo>
                    <a:lnTo>
                      <a:pt x="1029336" y="1568281"/>
                    </a:lnTo>
                    <a:lnTo>
                      <a:pt x="992326" y="1608277"/>
                    </a:lnTo>
                    <a:cubicBezTo>
                      <a:pt x="781416" y="1819186"/>
                      <a:pt x="544681" y="1924401"/>
                      <a:pt x="463562" y="1843283"/>
                    </a:cubicBezTo>
                    <a:cubicBezTo>
                      <a:pt x="402723" y="1782444"/>
                      <a:pt x="446697" y="1634070"/>
                      <a:pt x="561464" y="1474708"/>
                    </a:cubicBezTo>
                    <a:lnTo>
                      <a:pt x="594525" y="1432682"/>
                    </a:lnTo>
                    <a:lnTo>
                      <a:pt x="540069" y="1434793"/>
                    </a:lnTo>
                    <a:cubicBezTo>
                      <a:pt x="241797" y="1434793"/>
                      <a:pt x="0" y="1341794"/>
                      <a:pt x="0" y="1227076"/>
                    </a:cubicBezTo>
                    <a:cubicBezTo>
                      <a:pt x="0" y="1141036"/>
                      <a:pt x="136011" y="1067214"/>
                      <a:pt x="329850" y="1035681"/>
                    </a:cubicBezTo>
                    <a:lnTo>
                      <a:pt x="382951" y="1029341"/>
                    </a:lnTo>
                    <a:lnTo>
                      <a:pt x="342950" y="992327"/>
                    </a:lnTo>
                    <a:cubicBezTo>
                      <a:pt x="132044" y="781420"/>
                      <a:pt x="26828" y="544687"/>
                      <a:pt x="107946" y="463570"/>
                    </a:cubicBezTo>
                    <a:cubicBezTo>
                      <a:pt x="168785" y="402731"/>
                      <a:pt x="317156" y="446705"/>
                      <a:pt x="476517" y="561471"/>
                    </a:cubicBezTo>
                    <a:lnTo>
                      <a:pt x="518543" y="594532"/>
                    </a:lnTo>
                    <a:lnTo>
                      <a:pt x="516431" y="540073"/>
                    </a:lnTo>
                    <a:cubicBezTo>
                      <a:pt x="516431" y="279083"/>
                      <a:pt x="587634" y="61332"/>
                      <a:pt x="682289" y="10972"/>
                    </a:cubicBezTo>
                    <a:cubicBezTo>
                      <a:pt x="695812" y="3778"/>
                      <a:pt x="709812" y="0"/>
                      <a:pt x="724152" y="0"/>
                    </a:cubicBezTo>
                    <a:close/>
                  </a:path>
                </a:pathLst>
              </a:custGeom>
              <a:grpFill/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85" name="フリーフォーム: 図形 484">
                <a:extLst>
                  <a:ext uri="{FF2B5EF4-FFF2-40B4-BE49-F238E27FC236}">
                    <a16:creationId xmlns:a16="http://schemas.microsoft.com/office/drawing/2014/main" id="{203A2B3F-3E2E-89F6-DA31-868A9BF25126}"/>
                  </a:ext>
                </a:extLst>
              </p:cNvPr>
              <p:cNvSpPr/>
              <p:nvPr/>
            </p:nvSpPr>
            <p:spPr bwMode="auto">
              <a:xfrm>
                <a:off x="114300" y="6479344"/>
                <a:ext cx="215899" cy="215900"/>
              </a:xfrm>
              <a:custGeom>
                <a:avLst/>
                <a:gdLst>
                  <a:gd name="connsiteX0" fmla="*/ 724152 w 1951220"/>
                  <a:gd name="connsiteY0" fmla="*/ 0 h 1951229"/>
                  <a:gd name="connsiteX1" fmla="*/ 915550 w 1951220"/>
                  <a:gd name="connsiteY1" fmla="*/ 329852 h 1951229"/>
                  <a:gd name="connsiteX2" fmla="*/ 921889 w 1951220"/>
                  <a:gd name="connsiteY2" fmla="*/ 382948 h 1951229"/>
                  <a:gd name="connsiteX3" fmla="*/ 958899 w 1951220"/>
                  <a:gd name="connsiteY3" fmla="*/ 342952 h 1951229"/>
                  <a:gd name="connsiteX4" fmla="*/ 1487662 w 1951220"/>
                  <a:gd name="connsiteY4" fmla="*/ 107946 h 1951229"/>
                  <a:gd name="connsiteX5" fmla="*/ 1389760 w 1951220"/>
                  <a:gd name="connsiteY5" fmla="*/ 476521 h 1951229"/>
                  <a:gd name="connsiteX6" fmla="*/ 1356266 w 1951220"/>
                  <a:gd name="connsiteY6" fmla="*/ 519097 h 1951229"/>
                  <a:gd name="connsiteX7" fmla="*/ 1411152 w 1951220"/>
                  <a:gd name="connsiteY7" fmla="*/ 516438 h 1951229"/>
                  <a:gd name="connsiteX8" fmla="*/ 1951220 w 1951220"/>
                  <a:gd name="connsiteY8" fmla="*/ 724156 h 1951229"/>
                  <a:gd name="connsiteX9" fmla="*/ 1621371 w 1951220"/>
                  <a:gd name="connsiteY9" fmla="*/ 915550 h 1951229"/>
                  <a:gd name="connsiteX10" fmla="*/ 1568270 w 1951220"/>
                  <a:gd name="connsiteY10" fmla="*/ 921890 h 1951229"/>
                  <a:gd name="connsiteX11" fmla="*/ 1608270 w 1951220"/>
                  <a:gd name="connsiteY11" fmla="*/ 958904 h 1951229"/>
                  <a:gd name="connsiteX12" fmla="*/ 1843274 w 1951220"/>
                  <a:gd name="connsiteY12" fmla="*/ 1487662 h 1951229"/>
                  <a:gd name="connsiteX13" fmla="*/ 1474704 w 1951220"/>
                  <a:gd name="connsiteY13" fmla="*/ 1389760 h 1951229"/>
                  <a:gd name="connsiteX14" fmla="*/ 1432682 w 1951220"/>
                  <a:gd name="connsiteY14" fmla="*/ 1356702 h 1951229"/>
                  <a:gd name="connsiteX15" fmla="*/ 1434793 w 1951220"/>
                  <a:gd name="connsiteY15" fmla="*/ 1411156 h 1951229"/>
                  <a:gd name="connsiteX16" fmla="*/ 1227072 w 1951220"/>
                  <a:gd name="connsiteY16" fmla="*/ 1951229 h 1951229"/>
                  <a:gd name="connsiteX17" fmla="*/ 1035675 w 1951220"/>
                  <a:gd name="connsiteY17" fmla="*/ 1621376 h 1951229"/>
                  <a:gd name="connsiteX18" fmla="*/ 1029336 w 1951220"/>
                  <a:gd name="connsiteY18" fmla="*/ 1568281 h 1951229"/>
                  <a:gd name="connsiteX19" fmla="*/ 992326 w 1951220"/>
                  <a:gd name="connsiteY19" fmla="*/ 1608277 h 1951229"/>
                  <a:gd name="connsiteX20" fmla="*/ 463562 w 1951220"/>
                  <a:gd name="connsiteY20" fmla="*/ 1843283 h 1951229"/>
                  <a:gd name="connsiteX21" fmla="*/ 561464 w 1951220"/>
                  <a:gd name="connsiteY21" fmla="*/ 1474708 h 1951229"/>
                  <a:gd name="connsiteX22" fmla="*/ 594525 w 1951220"/>
                  <a:gd name="connsiteY22" fmla="*/ 1432682 h 1951229"/>
                  <a:gd name="connsiteX23" fmla="*/ 540069 w 1951220"/>
                  <a:gd name="connsiteY23" fmla="*/ 1434793 h 1951229"/>
                  <a:gd name="connsiteX24" fmla="*/ 0 w 1951220"/>
                  <a:gd name="connsiteY24" fmla="*/ 1227076 h 1951229"/>
                  <a:gd name="connsiteX25" fmla="*/ 329850 w 1951220"/>
                  <a:gd name="connsiteY25" fmla="*/ 1035681 h 1951229"/>
                  <a:gd name="connsiteX26" fmla="*/ 382951 w 1951220"/>
                  <a:gd name="connsiteY26" fmla="*/ 1029341 h 1951229"/>
                  <a:gd name="connsiteX27" fmla="*/ 342950 w 1951220"/>
                  <a:gd name="connsiteY27" fmla="*/ 992327 h 1951229"/>
                  <a:gd name="connsiteX28" fmla="*/ 107946 w 1951220"/>
                  <a:gd name="connsiteY28" fmla="*/ 463570 h 1951229"/>
                  <a:gd name="connsiteX29" fmla="*/ 476517 w 1951220"/>
                  <a:gd name="connsiteY29" fmla="*/ 561471 h 1951229"/>
                  <a:gd name="connsiteX30" fmla="*/ 518543 w 1951220"/>
                  <a:gd name="connsiteY30" fmla="*/ 594532 h 1951229"/>
                  <a:gd name="connsiteX31" fmla="*/ 516431 w 1951220"/>
                  <a:gd name="connsiteY31" fmla="*/ 540073 h 1951229"/>
                  <a:gd name="connsiteX32" fmla="*/ 682289 w 1951220"/>
                  <a:gd name="connsiteY32" fmla="*/ 10972 h 1951229"/>
                  <a:gd name="connsiteX33" fmla="*/ 724152 w 1951220"/>
                  <a:gd name="connsiteY33" fmla="*/ 0 h 1951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951220" h="1951229">
                    <a:moveTo>
                      <a:pt x="724152" y="0"/>
                    </a:moveTo>
                    <a:cubicBezTo>
                      <a:pt x="810193" y="0"/>
                      <a:pt x="884016" y="136012"/>
                      <a:pt x="915550" y="329852"/>
                    </a:cubicBezTo>
                    <a:lnTo>
                      <a:pt x="921889" y="382948"/>
                    </a:lnTo>
                    <a:lnTo>
                      <a:pt x="958899" y="342952"/>
                    </a:lnTo>
                    <a:cubicBezTo>
                      <a:pt x="1169808" y="132043"/>
                      <a:pt x="1406543" y="26828"/>
                      <a:pt x="1487662" y="107946"/>
                    </a:cubicBezTo>
                    <a:cubicBezTo>
                      <a:pt x="1548501" y="168785"/>
                      <a:pt x="1504527" y="317159"/>
                      <a:pt x="1389760" y="476521"/>
                    </a:cubicBezTo>
                    <a:lnTo>
                      <a:pt x="1356266" y="519097"/>
                    </a:lnTo>
                    <a:lnTo>
                      <a:pt x="1411152" y="516438"/>
                    </a:lnTo>
                    <a:cubicBezTo>
                      <a:pt x="1709424" y="516438"/>
                      <a:pt x="1951221" y="609437"/>
                      <a:pt x="1951220" y="724156"/>
                    </a:cubicBezTo>
                    <a:cubicBezTo>
                      <a:pt x="1951221" y="810195"/>
                      <a:pt x="1815210" y="884017"/>
                      <a:pt x="1621371" y="915550"/>
                    </a:cubicBezTo>
                    <a:lnTo>
                      <a:pt x="1568270" y="921890"/>
                    </a:lnTo>
                    <a:lnTo>
                      <a:pt x="1608270" y="958904"/>
                    </a:lnTo>
                    <a:cubicBezTo>
                      <a:pt x="1819176" y="1169811"/>
                      <a:pt x="1924392" y="1406544"/>
                      <a:pt x="1843274" y="1487662"/>
                    </a:cubicBezTo>
                    <a:cubicBezTo>
                      <a:pt x="1782436" y="1548500"/>
                      <a:pt x="1634064" y="1504525"/>
                      <a:pt x="1474704" y="1389760"/>
                    </a:cubicBezTo>
                    <a:lnTo>
                      <a:pt x="1432682" y="1356702"/>
                    </a:lnTo>
                    <a:lnTo>
                      <a:pt x="1434793" y="1411156"/>
                    </a:lnTo>
                    <a:cubicBezTo>
                      <a:pt x="1434793" y="1709430"/>
                      <a:pt x="1341793" y="1951229"/>
                      <a:pt x="1227072" y="1951229"/>
                    </a:cubicBezTo>
                    <a:cubicBezTo>
                      <a:pt x="1141031" y="1951229"/>
                      <a:pt x="1067208" y="1815217"/>
                      <a:pt x="1035675" y="1621376"/>
                    </a:cubicBezTo>
                    <a:lnTo>
                      <a:pt x="1029336" y="1568281"/>
                    </a:lnTo>
                    <a:lnTo>
                      <a:pt x="992326" y="1608277"/>
                    </a:lnTo>
                    <a:cubicBezTo>
                      <a:pt x="781416" y="1819186"/>
                      <a:pt x="544681" y="1924401"/>
                      <a:pt x="463562" y="1843283"/>
                    </a:cubicBezTo>
                    <a:cubicBezTo>
                      <a:pt x="402723" y="1782444"/>
                      <a:pt x="446697" y="1634070"/>
                      <a:pt x="561464" y="1474708"/>
                    </a:cubicBezTo>
                    <a:lnTo>
                      <a:pt x="594525" y="1432682"/>
                    </a:lnTo>
                    <a:lnTo>
                      <a:pt x="540069" y="1434793"/>
                    </a:lnTo>
                    <a:cubicBezTo>
                      <a:pt x="241797" y="1434793"/>
                      <a:pt x="0" y="1341794"/>
                      <a:pt x="0" y="1227076"/>
                    </a:cubicBezTo>
                    <a:cubicBezTo>
                      <a:pt x="0" y="1141036"/>
                      <a:pt x="136011" y="1067214"/>
                      <a:pt x="329850" y="1035681"/>
                    </a:cubicBezTo>
                    <a:lnTo>
                      <a:pt x="382951" y="1029341"/>
                    </a:lnTo>
                    <a:lnTo>
                      <a:pt x="342950" y="992327"/>
                    </a:lnTo>
                    <a:cubicBezTo>
                      <a:pt x="132044" y="781420"/>
                      <a:pt x="26828" y="544687"/>
                      <a:pt x="107946" y="463570"/>
                    </a:cubicBezTo>
                    <a:cubicBezTo>
                      <a:pt x="168785" y="402731"/>
                      <a:pt x="317156" y="446705"/>
                      <a:pt x="476517" y="561471"/>
                    </a:cubicBezTo>
                    <a:lnTo>
                      <a:pt x="518543" y="594532"/>
                    </a:lnTo>
                    <a:lnTo>
                      <a:pt x="516431" y="540073"/>
                    </a:lnTo>
                    <a:cubicBezTo>
                      <a:pt x="516431" y="279083"/>
                      <a:pt x="587634" y="61332"/>
                      <a:pt x="682289" y="10972"/>
                    </a:cubicBezTo>
                    <a:cubicBezTo>
                      <a:pt x="695812" y="3778"/>
                      <a:pt x="709812" y="0"/>
                      <a:pt x="724152" y="0"/>
                    </a:cubicBezTo>
                    <a:close/>
                  </a:path>
                </a:pathLst>
              </a:custGeom>
              <a:grpFill/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86" name="フリーフォーム: 図形 485">
                <a:extLst>
                  <a:ext uri="{FF2B5EF4-FFF2-40B4-BE49-F238E27FC236}">
                    <a16:creationId xmlns:a16="http://schemas.microsoft.com/office/drawing/2014/main" id="{57136ED9-550F-A46C-5531-3F5F05F8B546}"/>
                  </a:ext>
                </a:extLst>
              </p:cNvPr>
              <p:cNvSpPr/>
              <p:nvPr/>
            </p:nvSpPr>
            <p:spPr bwMode="auto">
              <a:xfrm>
                <a:off x="414349" y="6479344"/>
                <a:ext cx="215899" cy="215900"/>
              </a:xfrm>
              <a:custGeom>
                <a:avLst/>
                <a:gdLst>
                  <a:gd name="connsiteX0" fmla="*/ 724152 w 1951220"/>
                  <a:gd name="connsiteY0" fmla="*/ 0 h 1951229"/>
                  <a:gd name="connsiteX1" fmla="*/ 915550 w 1951220"/>
                  <a:gd name="connsiteY1" fmla="*/ 329852 h 1951229"/>
                  <a:gd name="connsiteX2" fmla="*/ 921889 w 1951220"/>
                  <a:gd name="connsiteY2" fmla="*/ 382948 h 1951229"/>
                  <a:gd name="connsiteX3" fmla="*/ 958899 w 1951220"/>
                  <a:gd name="connsiteY3" fmla="*/ 342952 h 1951229"/>
                  <a:gd name="connsiteX4" fmla="*/ 1487662 w 1951220"/>
                  <a:gd name="connsiteY4" fmla="*/ 107946 h 1951229"/>
                  <a:gd name="connsiteX5" fmla="*/ 1389760 w 1951220"/>
                  <a:gd name="connsiteY5" fmla="*/ 476521 h 1951229"/>
                  <a:gd name="connsiteX6" fmla="*/ 1356266 w 1951220"/>
                  <a:gd name="connsiteY6" fmla="*/ 519097 h 1951229"/>
                  <a:gd name="connsiteX7" fmla="*/ 1411152 w 1951220"/>
                  <a:gd name="connsiteY7" fmla="*/ 516438 h 1951229"/>
                  <a:gd name="connsiteX8" fmla="*/ 1951220 w 1951220"/>
                  <a:gd name="connsiteY8" fmla="*/ 724156 h 1951229"/>
                  <a:gd name="connsiteX9" fmla="*/ 1621371 w 1951220"/>
                  <a:gd name="connsiteY9" fmla="*/ 915550 h 1951229"/>
                  <a:gd name="connsiteX10" fmla="*/ 1568270 w 1951220"/>
                  <a:gd name="connsiteY10" fmla="*/ 921890 h 1951229"/>
                  <a:gd name="connsiteX11" fmla="*/ 1608270 w 1951220"/>
                  <a:gd name="connsiteY11" fmla="*/ 958904 h 1951229"/>
                  <a:gd name="connsiteX12" fmla="*/ 1843274 w 1951220"/>
                  <a:gd name="connsiteY12" fmla="*/ 1487662 h 1951229"/>
                  <a:gd name="connsiteX13" fmla="*/ 1474704 w 1951220"/>
                  <a:gd name="connsiteY13" fmla="*/ 1389760 h 1951229"/>
                  <a:gd name="connsiteX14" fmla="*/ 1432682 w 1951220"/>
                  <a:gd name="connsiteY14" fmla="*/ 1356702 h 1951229"/>
                  <a:gd name="connsiteX15" fmla="*/ 1434793 w 1951220"/>
                  <a:gd name="connsiteY15" fmla="*/ 1411156 h 1951229"/>
                  <a:gd name="connsiteX16" fmla="*/ 1227072 w 1951220"/>
                  <a:gd name="connsiteY16" fmla="*/ 1951229 h 1951229"/>
                  <a:gd name="connsiteX17" fmla="*/ 1035675 w 1951220"/>
                  <a:gd name="connsiteY17" fmla="*/ 1621376 h 1951229"/>
                  <a:gd name="connsiteX18" fmla="*/ 1029336 w 1951220"/>
                  <a:gd name="connsiteY18" fmla="*/ 1568281 h 1951229"/>
                  <a:gd name="connsiteX19" fmla="*/ 992326 w 1951220"/>
                  <a:gd name="connsiteY19" fmla="*/ 1608277 h 1951229"/>
                  <a:gd name="connsiteX20" fmla="*/ 463562 w 1951220"/>
                  <a:gd name="connsiteY20" fmla="*/ 1843283 h 1951229"/>
                  <a:gd name="connsiteX21" fmla="*/ 561464 w 1951220"/>
                  <a:gd name="connsiteY21" fmla="*/ 1474708 h 1951229"/>
                  <a:gd name="connsiteX22" fmla="*/ 594525 w 1951220"/>
                  <a:gd name="connsiteY22" fmla="*/ 1432682 h 1951229"/>
                  <a:gd name="connsiteX23" fmla="*/ 540069 w 1951220"/>
                  <a:gd name="connsiteY23" fmla="*/ 1434793 h 1951229"/>
                  <a:gd name="connsiteX24" fmla="*/ 0 w 1951220"/>
                  <a:gd name="connsiteY24" fmla="*/ 1227076 h 1951229"/>
                  <a:gd name="connsiteX25" fmla="*/ 329850 w 1951220"/>
                  <a:gd name="connsiteY25" fmla="*/ 1035681 h 1951229"/>
                  <a:gd name="connsiteX26" fmla="*/ 382951 w 1951220"/>
                  <a:gd name="connsiteY26" fmla="*/ 1029341 h 1951229"/>
                  <a:gd name="connsiteX27" fmla="*/ 342950 w 1951220"/>
                  <a:gd name="connsiteY27" fmla="*/ 992327 h 1951229"/>
                  <a:gd name="connsiteX28" fmla="*/ 107946 w 1951220"/>
                  <a:gd name="connsiteY28" fmla="*/ 463570 h 1951229"/>
                  <a:gd name="connsiteX29" fmla="*/ 476517 w 1951220"/>
                  <a:gd name="connsiteY29" fmla="*/ 561471 h 1951229"/>
                  <a:gd name="connsiteX30" fmla="*/ 518543 w 1951220"/>
                  <a:gd name="connsiteY30" fmla="*/ 594532 h 1951229"/>
                  <a:gd name="connsiteX31" fmla="*/ 516431 w 1951220"/>
                  <a:gd name="connsiteY31" fmla="*/ 540073 h 1951229"/>
                  <a:gd name="connsiteX32" fmla="*/ 682289 w 1951220"/>
                  <a:gd name="connsiteY32" fmla="*/ 10972 h 1951229"/>
                  <a:gd name="connsiteX33" fmla="*/ 724152 w 1951220"/>
                  <a:gd name="connsiteY33" fmla="*/ 0 h 1951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951220" h="1951229">
                    <a:moveTo>
                      <a:pt x="724152" y="0"/>
                    </a:moveTo>
                    <a:cubicBezTo>
                      <a:pt x="810193" y="0"/>
                      <a:pt x="884016" y="136012"/>
                      <a:pt x="915550" y="329852"/>
                    </a:cubicBezTo>
                    <a:lnTo>
                      <a:pt x="921889" y="382948"/>
                    </a:lnTo>
                    <a:lnTo>
                      <a:pt x="958899" y="342952"/>
                    </a:lnTo>
                    <a:cubicBezTo>
                      <a:pt x="1169808" y="132043"/>
                      <a:pt x="1406543" y="26828"/>
                      <a:pt x="1487662" y="107946"/>
                    </a:cubicBezTo>
                    <a:cubicBezTo>
                      <a:pt x="1548501" y="168785"/>
                      <a:pt x="1504527" y="317159"/>
                      <a:pt x="1389760" y="476521"/>
                    </a:cubicBezTo>
                    <a:lnTo>
                      <a:pt x="1356266" y="519097"/>
                    </a:lnTo>
                    <a:lnTo>
                      <a:pt x="1411152" y="516438"/>
                    </a:lnTo>
                    <a:cubicBezTo>
                      <a:pt x="1709424" y="516438"/>
                      <a:pt x="1951221" y="609437"/>
                      <a:pt x="1951220" y="724156"/>
                    </a:cubicBezTo>
                    <a:cubicBezTo>
                      <a:pt x="1951221" y="810195"/>
                      <a:pt x="1815210" y="884017"/>
                      <a:pt x="1621371" y="915550"/>
                    </a:cubicBezTo>
                    <a:lnTo>
                      <a:pt x="1568270" y="921890"/>
                    </a:lnTo>
                    <a:lnTo>
                      <a:pt x="1608270" y="958904"/>
                    </a:lnTo>
                    <a:cubicBezTo>
                      <a:pt x="1819176" y="1169811"/>
                      <a:pt x="1924392" y="1406544"/>
                      <a:pt x="1843274" y="1487662"/>
                    </a:cubicBezTo>
                    <a:cubicBezTo>
                      <a:pt x="1782436" y="1548500"/>
                      <a:pt x="1634064" y="1504525"/>
                      <a:pt x="1474704" y="1389760"/>
                    </a:cubicBezTo>
                    <a:lnTo>
                      <a:pt x="1432682" y="1356702"/>
                    </a:lnTo>
                    <a:lnTo>
                      <a:pt x="1434793" y="1411156"/>
                    </a:lnTo>
                    <a:cubicBezTo>
                      <a:pt x="1434793" y="1709430"/>
                      <a:pt x="1341793" y="1951229"/>
                      <a:pt x="1227072" y="1951229"/>
                    </a:cubicBezTo>
                    <a:cubicBezTo>
                      <a:pt x="1141031" y="1951229"/>
                      <a:pt x="1067208" y="1815217"/>
                      <a:pt x="1035675" y="1621376"/>
                    </a:cubicBezTo>
                    <a:lnTo>
                      <a:pt x="1029336" y="1568281"/>
                    </a:lnTo>
                    <a:lnTo>
                      <a:pt x="992326" y="1608277"/>
                    </a:lnTo>
                    <a:cubicBezTo>
                      <a:pt x="781416" y="1819186"/>
                      <a:pt x="544681" y="1924401"/>
                      <a:pt x="463562" y="1843283"/>
                    </a:cubicBezTo>
                    <a:cubicBezTo>
                      <a:pt x="402723" y="1782444"/>
                      <a:pt x="446697" y="1634070"/>
                      <a:pt x="561464" y="1474708"/>
                    </a:cubicBezTo>
                    <a:lnTo>
                      <a:pt x="594525" y="1432682"/>
                    </a:lnTo>
                    <a:lnTo>
                      <a:pt x="540069" y="1434793"/>
                    </a:lnTo>
                    <a:cubicBezTo>
                      <a:pt x="241797" y="1434793"/>
                      <a:pt x="0" y="1341794"/>
                      <a:pt x="0" y="1227076"/>
                    </a:cubicBezTo>
                    <a:cubicBezTo>
                      <a:pt x="0" y="1141036"/>
                      <a:pt x="136011" y="1067214"/>
                      <a:pt x="329850" y="1035681"/>
                    </a:cubicBezTo>
                    <a:lnTo>
                      <a:pt x="382951" y="1029341"/>
                    </a:lnTo>
                    <a:lnTo>
                      <a:pt x="342950" y="992327"/>
                    </a:lnTo>
                    <a:cubicBezTo>
                      <a:pt x="132044" y="781420"/>
                      <a:pt x="26828" y="544687"/>
                      <a:pt x="107946" y="463570"/>
                    </a:cubicBezTo>
                    <a:cubicBezTo>
                      <a:pt x="168785" y="402731"/>
                      <a:pt x="317156" y="446705"/>
                      <a:pt x="476517" y="561471"/>
                    </a:cubicBezTo>
                    <a:lnTo>
                      <a:pt x="518543" y="594532"/>
                    </a:lnTo>
                    <a:lnTo>
                      <a:pt x="516431" y="540073"/>
                    </a:lnTo>
                    <a:cubicBezTo>
                      <a:pt x="516431" y="279083"/>
                      <a:pt x="587634" y="61332"/>
                      <a:pt x="682289" y="10972"/>
                    </a:cubicBezTo>
                    <a:cubicBezTo>
                      <a:pt x="695812" y="3778"/>
                      <a:pt x="709812" y="0"/>
                      <a:pt x="724152" y="0"/>
                    </a:cubicBezTo>
                    <a:close/>
                  </a:path>
                </a:pathLst>
              </a:custGeom>
              <a:grpFill/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87" name="フリーフォーム: 図形 486">
                <a:extLst>
                  <a:ext uri="{FF2B5EF4-FFF2-40B4-BE49-F238E27FC236}">
                    <a16:creationId xmlns:a16="http://schemas.microsoft.com/office/drawing/2014/main" id="{DF614C0C-0726-D4EF-689A-9D94646913A2}"/>
                  </a:ext>
                </a:extLst>
              </p:cNvPr>
              <p:cNvSpPr/>
              <p:nvPr/>
            </p:nvSpPr>
            <p:spPr bwMode="auto">
              <a:xfrm>
                <a:off x="746124" y="6479344"/>
                <a:ext cx="215899" cy="215900"/>
              </a:xfrm>
              <a:custGeom>
                <a:avLst/>
                <a:gdLst>
                  <a:gd name="connsiteX0" fmla="*/ 724152 w 1951220"/>
                  <a:gd name="connsiteY0" fmla="*/ 0 h 1951229"/>
                  <a:gd name="connsiteX1" fmla="*/ 915550 w 1951220"/>
                  <a:gd name="connsiteY1" fmla="*/ 329852 h 1951229"/>
                  <a:gd name="connsiteX2" fmla="*/ 921889 w 1951220"/>
                  <a:gd name="connsiteY2" fmla="*/ 382948 h 1951229"/>
                  <a:gd name="connsiteX3" fmla="*/ 958899 w 1951220"/>
                  <a:gd name="connsiteY3" fmla="*/ 342952 h 1951229"/>
                  <a:gd name="connsiteX4" fmla="*/ 1487662 w 1951220"/>
                  <a:gd name="connsiteY4" fmla="*/ 107946 h 1951229"/>
                  <a:gd name="connsiteX5" fmla="*/ 1389760 w 1951220"/>
                  <a:gd name="connsiteY5" fmla="*/ 476521 h 1951229"/>
                  <a:gd name="connsiteX6" fmla="*/ 1356266 w 1951220"/>
                  <a:gd name="connsiteY6" fmla="*/ 519097 h 1951229"/>
                  <a:gd name="connsiteX7" fmla="*/ 1411152 w 1951220"/>
                  <a:gd name="connsiteY7" fmla="*/ 516438 h 1951229"/>
                  <a:gd name="connsiteX8" fmla="*/ 1951220 w 1951220"/>
                  <a:gd name="connsiteY8" fmla="*/ 724156 h 1951229"/>
                  <a:gd name="connsiteX9" fmla="*/ 1621371 w 1951220"/>
                  <a:gd name="connsiteY9" fmla="*/ 915550 h 1951229"/>
                  <a:gd name="connsiteX10" fmla="*/ 1568270 w 1951220"/>
                  <a:gd name="connsiteY10" fmla="*/ 921890 h 1951229"/>
                  <a:gd name="connsiteX11" fmla="*/ 1608270 w 1951220"/>
                  <a:gd name="connsiteY11" fmla="*/ 958904 h 1951229"/>
                  <a:gd name="connsiteX12" fmla="*/ 1843274 w 1951220"/>
                  <a:gd name="connsiteY12" fmla="*/ 1487662 h 1951229"/>
                  <a:gd name="connsiteX13" fmla="*/ 1474704 w 1951220"/>
                  <a:gd name="connsiteY13" fmla="*/ 1389760 h 1951229"/>
                  <a:gd name="connsiteX14" fmla="*/ 1432682 w 1951220"/>
                  <a:gd name="connsiteY14" fmla="*/ 1356702 h 1951229"/>
                  <a:gd name="connsiteX15" fmla="*/ 1434793 w 1951220"/>
                  <a:gd name="connsiteY15" fmla="*/ 1411156 h 1951229"/>
                  <a:gd name="connsiteX16" fmla="*/ 1227072 w 1951220"/>
                  <a:gd name="connsiteY16" fmla="*/ 1951229 h 1951229"/>
                  <a:gd name="connsiteX17" fmla="*/ 1035675 w 1951220"/>
                  <a:gd name="connsiteY17" fmla="*/ 1621376 h 1951229"/>
                  <a:gd name="connsiteX18" fmla="*/ 1029336 w 1951220"/>
                  <a:gd name="connsiteY18" fmla="*/ 1568281 h 1951229"/>
                  <a:gd name="connsiteX19" fmla="*/ 992326 w 1951220"/>
                  <a:gd name="connsiteY19" fmla="*/ 1608277 h 1951229"/>
                  <a:gd name="connsiteX20" fmla="*/ 463562 w 1951220"/>
                  <a:gd name="connsiteY20" fmla="*/ 1843283 h 1951229"/>
                  <a:gd name="connsiteX21" fmla="*/ 561464 w 1951220"/>
                  <a:gd name="connsiteY21" fmla="*/ 1474708 h 1951229"/>
                  <a:gd name="connsiteX22" fmla="*/ 594525 w 1951220"/>
                  <a:gd name="connsiteY22" fmla="*/ 1432682 h 1951229"/>
                  <a:gd name="connsiteX23" fmla="*/ 540069 w 1951220"/>
                  <a:gd name="connsiteY23" fmla="*/ 1434793 h 1951229"/>
                  <a:gd name="connsiteX24" fmla="*/ 0 w 1951220"/>
                  <a:gd name="connsiteY24" fmla="*/ 1227076 h 1951229"/>
                  <a:gd name="connsiteX25" fmla="*/ 329850 w 1951220"/>
                  <a:gd name="connsiteY25" fmla="*/ 1035681 h 1951229"/>
                  <a:gd name="connsiteX26" fmla="*/ 382951 w 1951220"/>
                  <a:gd name="connsiteY26" fmla="*/ 1029341 h 1951229"/>
                  <a:gd name="connsiteX27" fmla="*/ 342950 w 1951220"/>
                  <a:gd name="connsiteY27" fmla="*/ 992327 h 1951229"/>
                  <a:gd name="connsiteX28" fmla="*/ 107946 w 1951220"/>
                  <a:gd name="connsiteY28" fmla="*/ 463570 h 1951229"/>
                  <a:gd name="connsiteX29" fmla="*/ 476517 w 1951220"/>
                  <a:gd name="connsiteY29" fmla="*/ 561471 h 1951229"/>
                  <a:gd name="connsiteX30" fmla="*/ 518543 w 1951220"/>
                  <a:gd name="connsiteY30" fmla="*/ 594532 h 1951229"/>
                  <a:gd name="connsiteX31" fmla="*/ 516431 w 1951220"/>
                  <a:gd name="connsiteY31" fmla="*/ 540073 h 1951229"/>
                  <a:gd name="connsiteX32" fmla="*/ 682289 w 1951220"/>
                  <a:gd name="connsiteY32" fmla="*/ 10972 h 1951229"/>
                  <a:gd name="connsiteX33" fmla="*/ 724152 w 1951220"/>
                  <a:gd name="connsiteY33" fmla="*/ 0 h 1951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951220" h="1951229">
                    <a:moveTo>
                      <a:pt x="724152" y="0"/>
                    </a:moveTo>
                    <a:cubicBezTo>
                      <a:pt x="810193" y="0"/>
                      <a:pt x="884016" y="136012"/>
                      <a:pt x="915550" y="329852"/>
                    </a:cubicBezTo>
                    <a:lnTo>
                      <a:pt x="921889" y="382948"/>
                    </a:lnTo>
                    <a:lnTo>
                      <a:pt x="958899" y="342952"/>
                    </a:lnTo>
                    <a:cubicBezTo>
                      <a:pt x="1169808" y="132043"/>
                      <a:pt x="1406543" y="26828"/>
                      <a:pt x="1487662" y="107946"/>
                    </a:cubicBezTo>
                    <a:cubicBezTo>
                      <a:pt x="1548501" y="168785"/>
                      <a:pt x="1504527" y="317159"/>
                      <a:pt x="1389760" y="476521"/>
                    </a:cubicBezTo>
                    <a:lnTo>
                      <a:pt x="1356266" y="519097"/>
                    </a:lnTo>
                    <a:lnTo>
                      <a:pt x="1411152" y="516438"/>
                    </a:lnTo>
                    <a:cubicBezTo>
                      <a:pt x="1709424" y="516438"/>
                      <a:pt x="1951221" y="609437"/>
                      <a:pt x="1951220" y="724156"/>
                    </a:cubicBezTo>
                    <a:cubicBezTo>
                      <a:pt x="1951221" y="810195"/>
                      <a:pt x="1815210" y="884017"/>
                      <a:pt x="1621371" y="915550"/>
                    </a:cubicBezTo>
                    <a:lnTo>
                      <a:pt x="1568270" y="921890"/>
                    </a:lnTo>
                    <a:lnTo>
                      <a:pt x="1608270" y="958904"/>
                    </a:lnTo>
                    <a:cubicBezTo>
                      <a:pt x="1819176" y="1169811"/>
                      <a:pt x="1924392" y="1406544"/>
                      <a:pt x="1843274" y="1487662"/>
                    </a:cubicBezTo>
                    <a:cubicBezTo>
                      <a:pt x="1782436" y="1548500"/>
                      <a:pt x="1634064" y="1504525"/>
                      <a:pt x="1474704" y="1389760"/>
                    </a:cubicBezTo>
                    <a:lnTo>
                      <a:pt x="1432682" y="1356702"/>
                    </a:lnTo>
                    <a:lnTo>
                      <a:pt x="1434793" y="1411156"/>
                    </a:lnTo>
                    <a:cubicBezTo>
                      <a:pt x="1434793" y="1709430"/>
                      <a:pt x="1341793" y="1951229"/>
                      <a:pt x="1227072" y="1951229"/>
                    </a:cubicBezTo>
                    <a:cubicBezTo>
                      <a:pt x="1141031" y="1951229"/>
                      <a:pt x="1067208" y="1815217"/>
                      <a:pt x="1035675" y="1621376"/>
                    </a:cubicBezTo>
                    <a:lnTo>
                      <a:pt x="1029336" y="1568281"/>
                    </a:lnTo>
                    <a:lnTo>
                      <a:pt x="992326" y="1608277"/>
                    </a:lnTo>
                    <a:cubicBezTo>
                      <a:pt x="781416" y="1819186"/>
                      <a:pt x="544681" y="1924401"/>
                      <a:pt x="463562" y="1843283"/>
                    </a:cubicBezTo>
                    <a:cubicBezTo>
                      <a:pt x="402723" y="1782444"/>
                      <a:pt x="446697" y="1634070"/>
                      <a:pt x="561464" y="1474708"/>
                    </a:cubicBezTo>
                    <a:lnTo>
                      <a:pt x="594525" y="1432682"/>
                    </a:lnTo>
                    <a:lnTo>
                      <a:pt x="540069" y="1434793"/>
                    </a:lnTo>
                    <a:cubicBezTo>
                      <a:pt x="241797" y="1434793"/>
                      <a:pt x="0" y="1341794"/>
                      <a:pt x="0" y="1227076"/>
                    </a:cubicBezTo>
                    <a:cubicBezTo>
                      <a:pt x="0" y="1141036"/>
                      <a:pt x="136011" y="1067214"/>
                      <a:pt x="329850" y="1035681"/>
                    </a:cubicBezTo>
                    <a:lnTo>
                      <a:pt x="382951" y="1029341"/>
                    </a:lnTo>
                    <a:lnTo>
                      <a:pt x="342950" y="992327"/>
                    </a:lnTo>
                    <a:cubicBezTo>
                      <a:pt x="132044" y="781420"/>
                      <a:pt x="26828" y="544687"/>
                      <a:pt x="107946" y="463570"/>
                    </a:cubicBezTo>
                    <a:cubicBezTo>
                      <a:pt x="168785" y="402731"/>
                      <a:pt x="317156" y="446705"/>
                      <a:pt x="476517" y="561471"/>
                    </a:cubicBezTo>
                    <a:lnTo>
                      <a:pt x="518543" y="594532"/>
                    </a:lnTo>
                    <a:lnTo>
                      <a:pt x="516431" y="540073"/>
                    </a:lnTo>
                    <a:cubicBezTo>
                      <a:pt x="516431" y="279083"/>
                      <a:pt x="587634" y="61332"/>
                      <a:pt x="682289" y="10972"/>
                    </a:cubicBezTo>
                    <a:cubicBezTo>
                      <a:pt x="695812" y="3778"/>
                      <a:pt x="709812" y="0"/>
                      <a:pt x="724152" y="0"/>
                    </a:cubicBezTo>
                    <a:close/>
                  </a:path>
                </a:pathLst>
              </a:custGeom>
              <a:grpFill/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88" name="フリーフォーム: 図形 487">
                <a:extLst>
                  <a:ext uri="{FF2B5EF4-FFF2-40B4-BE49-F238E27FC236}">
                    <a16:creationId xmlns:a16="http://schemas.microsoft.com/office/drawing/2014/main" id="{C6390BB0-B0C7-CF3D-7F87-8052442501C2}"/>
                  </a:ext>
                </a:extLst>
              </p:cNvPr>
              <p:cNvSpPr/>
              <p:nvPr/>
            </p:nvSpPr>
            <p:spPr bwMode="auto">
              <a:xfrm>
                <a:off x="1062036" y="6479344"/>
                <a:ext cx="215899" cy="215900"/>
              </a:xfrm>
              <a:custGeom>
                <a:avLst/>
                <a:gdLst>
                  <a:gd name="connsiteX0" fmla="*/ 724152 w 1951220"/>
                  <a:gd name="connsiteY0" fmla="*/ 0 h 1951229"/>
                  <a:gd name="connsiteX1" fmla="*/ 915550 w 1951220"/>
                  <a:gd name="connsiteY1" fmla="*/ 329852 h 1951229"/>
                  <a:gd name="connsiteX2" fmla="*/ 921889 w 1951220"/>
                  <a:gd name="connsiteY2" fmla="*/ 382948 h 1951229"/>
                  <a:gd name="connsiteX3" fmla="*/ 958899 w 1951220"/>
                  <a:gd name="connsiteY3" fmla="*/ 342952 h 1951229"/>
                  <a:gd name="connsiteX4" fmla="*/ 1487662 w 1951220"/>
                  <a:gd name="connsiteY4" fmla="*/ 107946 h 1951229"/>
                  <a:gd name="connsiteX5" fmla="*/ 1389760 w 1951220"/>
                  <a:gd name="connsiteY5" fmla="*/ 476521 h 1951229"/>
                  <a:gd name="connsiteX6" fmla="*/ 1356266 w 1951220"/>
                  <a:gd name="connsiteY6" fmla="*/ 519097 h 1951229"/>
                  <a:gd name="connsiteX7" fmla="*/ 1411152 w 1951220"/>
                  <a:gd name="connsiteY7" fmla="*/ 516438 h 1951229"/>
                  <a:gd name="connsiteX8" fmla="*/ 1951220 w 1951220"/>
                  <a:gd name="connsiteY8" fmla="*/ 724156 h 1951229"/>
                  <a:gd name="connsiteX9" fmla="*/ 1621371 w 1951220"/>
                  <a:gd name="connsiteY9" fmla="*/ 915550 h 1951229"/>
                  <a:gd name="connsiteX10" fmla="*/ 1568270 w 1951220"/>
                  <a:gd name="connsiteY10" fmla="*/ 921890 h 1951229"/>
                  <a:gd name="connsiteX11" fmla="*/ 1608270 w 1951220"/>
                  <a:gd name="connsiteY11" fmla="*/ 958904 h 1951229"/>
                  <a:gd name="connsiteX12" fmla="*/ 1843274 w 1951220"/>
                  <a:gd name="connsiteY12" fmla="*/ 1487662 h 1951229"/>
                  <a:gd name="connsiteX13" fmla="*/ 1474704 w 1951220"/>
                  <a:gd name="connsiteY13" fmla="*/ 1389760 h 1951229"/>
                  <a:gd name="connsiteX14" fmla="*/ 1432682 w 1951220"/>
                  <a:gd name="connsiteY14" fmla="*/ 1356702 h 1951229"/>
                  <a:gd name="connsiteX15" fmla="*/ 1434793 w 1951220"/>
                  <a:gd name="connsiteY15" fmla="*/ 1411156 h 1951229"/>
                  <a:gd name="connsiteX16" fmla="*/ 1227072 w 1951220"/>
                  <a:gd name="connsiteY16" fmla="*/ 1951229 h 1951229"/>
                  <a:gd name="connsiteX17" fmla="*/ 1035675 w 1951220"/>
                  <a:gd name="connsiteY17" fmla="*/ 1621376 h 1951229"/>
                  <a:gd name="connsiteX18" fmla="*/ 1029336 w 1951220"/>
                  <a:gd name="connsiteY18" fmla="*/ 1568281 h 1951229"/>
                  <a:gd name="connsiteX19" fmla="*/ 992326 w 1951220"/>
                  <a:gd name="connsiteY19" fmla="*/ 1608277 h 1951229"/>
                  <a:gd name="connsiteX20" fmla="*/ 463562 w 1951220"/>
                  <a:gd name="connsiteY20" fmla="*/ 1843283 h 1951229"/>
                  <a:gd name="connsiteX21" fmla="*/ 561464 w 1951220"/>
                  <a:gd name="connsiteY21" fmla="*/ 1474708 h 1951229"/>
                  <a:gd name="connsiteX22" fmla="*/ 594525 w 1951220"/>
                  <a:gd name="connsiteY22" fmla="*/ 1432682 h 1951229"/>
                  <a:gd name="connsiteX23" fmla="*/ 540069 w 1951220"/>
                  <a:gd name="connsiteY23" fmla="*/ 1434793 h 1951229"/>
                  <a:gd name="connsiteX24" fmla="*/ 0 w 1951220"/>
                  <a:gd name="connsiteY24" fmla="*/ 1227076 h 1951229"/>
                  <a:gd name="connsiteX25" fmla="*/ 329850 w 1951220"/>
                  <a:gd name="connsiteY25" fmla="*/ 1035681 h 1951229"/>
                  <a:gd name="connsiteX26" fmla="*/ 382951 w 1951220"/>
                  <a:gd name="connsiteY26" fmla="*/ 1029341 h 1951229"/>
                  <a:gd name="connsiteX27" fmla="*/ 342950 w 1951220"/>
                  <a:gd name="connsiteY27" fmla="*/ 992327 h 1951229"/>
                  <a:gd name="connsiteX28" fmla="*/ 107946 w 1951220"/>
                  <a:gd name="connsiteY28" fmla="*/ 463570 h 1951229"/>
                  <a:gd name="connsiteX29" fmla="*/ 476517 w 1951220"/>
                  <a:gd name="connsiteY29" fmla="*/ 561471 h 1951229"/>
                  <a:gd name="connsiteX30" fmla="*/ 518543 w 1951220"/>
                  <a:gd name="connsiteY30" fmla="*/ 594532 h 1951229"/>
                  <a:gd name="connsiteX31" fmla="*/ 516431 w 1951220"/>
                  <a:gd name="connsiteY31" fmla="*/ 540073 h 1951229"/>
                  <a:gd name="connsiteX32" fmla="*/ 682289 w 1951220"/>
                  <a:gd name="connsiteY32" fmla="*/ 10972 h 1951229"/>
                  <a:gd name="connsiteX33" fmla="*/ 724152 w 1951220"/>
                  <a:gd name="connsiteY33" fmla="*/ 0 h 1951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951220" h="1951229">
                    <a:moveTo>
                      <a:pt x="724152" y="0"/>
                    </a:moveTo>
                    <a:cubicBezTo>
                      <a:pt x="810193" y="0"/>
                      <a:pt x="884016" y="136012"/>
                      <a:pt x="915550" y="329852"/>
                    </a:cubicBezTo>
                    <a:lnTo>
                      <a:pt x="921889" y="382948"/>
                    </a:lnTo>
                    <a:lnTo>
                      <a:pt x="958899" y="342952"/>
                    </a:lnTo>
                    <a:cubicBezTo>
                      <a:pt x="1169808" y="132043"/>
                      <a:pt x="1406543" y="26828"/>
                      <a:pt x="1487662" y="107946"/>
                    </a:cubicBezTo>
                    <a:cubicBezTo>
                      <a:pt x="1548501" y="168785"/>
                      <a:pt x="1504527" y="317159"/>
                      <a:pt x="1389760" y="476521"/>
                    </a:cubicBezTo>
                    <a:lnTo>
                      <a:pt x="1356266" y="519097"/>
                    </a:lnTo>
                    <a:lnTo>
                      <a:pt x="1411152" y="516438"/>
                    </a:lnTo>
                    <a:cubicBezTo>
                      <a:pt x="1709424" y="516438"/>
                      <a:pt x="1951221" y="609437"/>
                      <a:pt x="1951220" y="724156"/>
                    </a:cubicBezTo>
                    <a:cubicBezTo>
                      <a:pt x="1951221" y="810195"/>
                      <a:pt x="1815210" y="884017"/>
                      <a:pt x="1621371" y="915550"/>
                    </a:cubicBezTo>
                    <a:lnTo>
                      <a:pt x="1568270" y="921890"/>
                    </a:lnTo>
                    <a:lnTo>
                      <a:pt x="1608270" y="958904"/>
                    </a:lnTo>
                    <a:cubicBezTo>
                      <a:pt x="1819176" y="1169811"/>
                      <a:pt x="1924392" y="1406544"/>
                      <a:pt x="1843274" y="1487662"/>
                    </a:cubicBezTo>
                    <a:cubicBezTo>
                      <a:pt x="1782436" y="1548500"/>
                      <a:pt x="1634064" y="1504525"/>
                      <a:pt x="1474704" y="1389760"/>
                    </a:cubicBezTo>
                    <a:lnTo>
                      <a:pt x="1432682" y="1356702"/>
                    </a:lnTo>
                    <a:lnTo>
                      <a:pt x="1434793" y="1411156"/>
                    </a:lnTo>
                    <a:cubicBezTo>
                      <a:pt x="1434793" y="1709430"/>
                      <a:pt x="1341793" y="1951229"/>
                      <a:pt x="1227072" y="1951229"/>
                    </a:cubicBezTo>
                    <a:cubicBezTo>
                      <a:pt x="1141031" y="1951229"/>
                      <a:pt x="1067208" y="1815217"/>
                      <a:pt x="1035675" y="1621376"/>
                    </a:cubicBezTo>
                    <a:lnTo>
                      <a:pt x="1029336" y="1568281"/>
                    </a:lnTo>
                    <a:lnTo>
                      <a:pt x="992326" y="1608277"/>
                    </a:lnTo>
                    <a:cubicBezTo>
                      <a:pt x="781416" y="1819186"/>
                      <a:pt x="544681" y="1924401"/>
                      <a:pt x="463562" y="1843283"/>
                    </a:cubicBezTo>
                    <a:cubicBezTo>
                      <a:pt x="402723" y="1782444"/>
                      <a:pt x="446697" y="1634070"/>
                      <a:pt x="561464" y="1474708"/>
                    </a:cubicBezTo>
                    <a:lnTo>
                      <a:pt x="594525" y="1432682"/>
                    </a:lnTo>
                    <a:lnTo>
                      <a:pt x="540069" y="1434793"/>
                    </a:lnTo>
                    <a:cubicBezTo>
                      <a:pt x="241797" y="1434793"/>
                      <a:pt x="0" y="1341794"/>
                      <a:pt x="0" y="1227076"/>
                    </a:cubicBezTo>
                    <a:cubicBezTo>
                      <a:pt x="0" y="1141036"/>
                      <a:pt x="136011" y="1067214"/>
                      <a:pt x="329850" y="1035681"/>
                    </a:cubicBezTo>
                    <a:lnTo>
                      <a:pt x="382951" y="1029341"/>
                    </a:lnTo>
                    <a:lnTo>
                      <a:pt x="342950" y="992327"/>
                    </a:lnTo>
                    <a:cubicBezTo>
                      <a:pt x="132044" y="781420"/>
                      <a:pt x="26828" y="544687"/>
                      <a:pt x="107946" y="463570"/>
                    </a:cubicBezTo>
                    <a:cubicBezTo>
                      <a:pt x="168785" y="402731"/>
                      <a:pt x="317156" y="446705"/>
                      <a:pt x="476517" y="561471"/>
                    </a:cubicBezTo>
                    <a:lnTo>
                      <a:pt x="518543" y="594532"/>
                    </a:lnTo>
                    <a:lnTo>
                      <a:pt x="516431" y="540073"/>
                    </a:lnTo>
                    <a:cubicBezTo>
                      <a:pt x="516431" y="279083"/>
                      <a:pt x="587634" y="61332"/>
                      <a:pt x="682289" y="10972"/>
                    </a:cubicBezTo>
                    <a:cubicBezTo>
                      <a:pt x="695812" y="3778"/>
                      <a:pt x="709812" y="0"/>
                      <a:pt x="724152" y="0"/>
                    </a:cubicBezTo>
                    <a:close/>
                  </a:path>
                </a:pathLst>
              </a:custGeom>
              <a:grpFill/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89" name="フリーフォーム: 図形 488">
                <a:extLst>
                  <a:ext uri="{FF2B5EF4-FFF2-40B4-BE49-F238E27FC236}">
                    <a16:creationId xmlns:a16="http://schemas.microsoft.com/office/drawing/2014/main" id="{46BBFA56-6537-81F5-03C0-33350C96D0C7}"/>
                  </a:ext>
                </a:extLst>
              </p:cNvPr>
              <p:cNvSpPr/>
              <p:nvPr/>
            </p:nvSpPr>
            <p:spPr bwMode="auto">
              <a:xfrm>
                <a:off x="1377948" y="6479344"/>
                <a:ext cx="215899" cy="215900"/>
              </a:xfrm>
              <a:custGeom>
                <a:avLst/>
                <a:gdLst>
                  <a:gd name="connsiteX0" fmla="*/ 724152 w 1951220"/>
                  <a:gd name="connsiteY0" fmla="*/ 0 h 1951229"/>
                  <a:gd name="connsiteX1" fmla="*/ 915550 w 1951220"/>
                  <a:gd name="connsiteY1" fmla="*/ 329852 h 1951229"/>
                  <a:gd name="connsiteX2" fmla="*/ 921889 w 1951220"/>
                  <a:gd name="connsiteY2" fmla="*/ 382948 h 1951229"/>
                  <a:gd name="connsiteX3" fmla="*/ 958899 w 1951220"/>
                  <a:gd name="connsiteY3" fmla="*/ 342952 h 1951229"/>
                  <a:gd name="connsiteX4" fmla="*/ 1487662 w 1951220"/>
                  <a:gd name="connsiteY4" fmla="*/ 107946 h 1951229"/>
                  <a:gd name="connsiteX5" fmla="*/ 1389760 w 1951220"/>
                  <a:gd name="connsiteY5" fmla="*/ 476521 h 1951229"/>
                  <a:gd name="connsiteX6" fmla="*/ 1356266 w 1951220"/>
                  <a:gd name="connsiteY6" fmla="*/ 519097 h 1951229"/>
                  <a:gd name="connsiteX7" fmla="*/ 1411152 w 1951220"/>
                  <a:gd name="connsiteY7" fmla="*/ 516438 h 1951229"/>
                  <a:gd name="connsiteX8" fmla="*/ 1951220 w 1951220"/>
                  <a:gd name="connsiteY8" fmla="*/ 724156 h 1951229"/>
                  <a:gd name="connsiteX9" fmla="*/ 1621371 w 1951220"/>
                  <a:gd name="connsiteY9" fmla="*/ 915550 h 1951229"/>
                  <a:gd name="connsiteX10" fmla="*/ 1568270 w 1951220"/>
                  <a:gd name="connsiteY10" fmla="*/ 921890 h 1951229"/>
                  <a:gd name="connsiteX11" fmla="*/ 1608270 w 1951220"/>
                  <a:gd name="connsiteY11" fmla="*/ 958904 h 1951229"/>
                  <a:gd name="connsiteX12" fmla="*/ 1843274 w 1951220"/>
                  <a:gd name="connsiteY12" fmla="*/ 1487662 h 1951229"/>
                  <a:gd name="connsiteX13" fmla="*/ 1474704 w 1951220"/>
                  <a:gd name="connsiteY13" fmla="*/ 1389760 h 1951229"/>
                  <a:gd name="connsiteX14" fmla="*/ 1432682 w 1951220"/>
                  <a:gd name="connsiteY14" fmla="*/ 1356702 h 1951229"/>
                  <a:gd name="connsiteX15" fmla="*/ 1434793 w 1951220"/>
                  <a:gd name="connsiteY15" fmla="*/ 1411156 h 1951229"/>
                  <a:gd name="connsiteX16" fmla="*/ 1227072 w 1951220"/>
                  <a:gd name="connsiteY16" fmla="*/ 1951229 h 1951229"/>
                  <a:gd name="connsiteX17" fmla="*/ 1035675 w 1951220"/>
                  <a:gd name="connsiteY17" fmla="*/ 1621376 h 1951229"/>
                  <a:gd name="connsiteX18" fmla="*/ 1029336 w 1951220"/>
                  <a:gd name="connsiteY18" fmla="*/ 1568281 h 1951229"/>
                  <a:gd name="connsiteX19" fmla="*/ 992326 w 1951220"/>
                  <a:gd name="connsiteY19" fmla="*/ 1608277 h 1951229"/>
                  <a:gd name="connsiteX20" fmla="*/ 463562 w 1951220"/>
                  <a:gd name="connsiteY20" fmla="*/ 1843283 h 1951229"/>
                  <a:gd name="connsiteX21" fmla="*/ 561464 w 1951220"/>
                  <a:gd name="connsiteY21" fmla="*/ 1474708 h 1951229"/>
                  <a:gd name="connsiteX22" fmla="*/ 594525 w 1951220"/>
                  <a:gd name="connsiteY22" fmla="*/ 1432682 h 1951229"/>
                  <a:gd name="connsiteX23" fmla="*/ 540069 w 1951220"/>
                  <a:gd name="connsiteY23" fmla="*/ 1434793 h 1951229"/>
                  <a:gd name="connsiteX24" fmla="*/ 0 w 1951220"/>
                  <a:gd name="connsiteY24" fmla="*/ 1227076 h 1951229"/>
                  <a:gd name="connsiteX25" fmla="*/ 329850 w 1951220"/>
                  <a:gd name="connsiteY25" fmla="*/ 1035681 h 1951229"/>
                  <a:gd name="connsiteX26" fmla="*/ 382951 w 1951220"/>
                  <a:gd name="connsiteY26" fmla="*/ 1029341 h 1951229"/>
                  <a:gd name="connsiteX27" fmla="*/ 342950 w 1951220"/>
                  <a:gd name="connsiteY27" fmla="*/ 992327 h 1951229"/>
                  <a:gd name="connsiteX28" fmla="*/ 107946 w 1951220"/>
                  <a:gd name="connsiteY28" fmla="*/ 463570 h 1951229"/>
                  <a:gd name="connsiteX29" fmla="*/ 476517 w 1951220"/>
                  <a:gd name="connsiteY29" fmla="*/ 561471 h 1951229"/>
                  <a:gd name="connsiteX30" fmla="*/ 518543 w 1951220"/>
                  <a:gd name="connsiteY30" fmla="*/ 594532 h 1951229"/>
                  <a:gd name="connsiteX31" fmla="*/ 516431 w 1951220"/>
                  <a:gd name="connsiteY31" fmla="*/ 540073 h 1951229"/>
                  <a:gd name="connsiteX32" fmla="*/ 682289 w 1951220"/>
                  <a:gd name="connsiteY32" fmla="*/ 10972 h 1951229"/>
                  <a:gd name="connsiteX33" fmla="*/ 724152 w 1951220"/>
                  <a:gd name="connsiteY33" fmla="*/ 0 h 1951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951220" h="1951229">
                    <a:moveTo>
                      <a:pt x="724152" y="0"/>
                    </a:moveTo>
                    <a:cubicBezTo>
                      <a:pt x="810193" y="0"/>
                      <a:pt x="884016" y="136012"/>
                      <a:pt x="915550" y="329852"/>
                    </a:cubicBezTo>
                    <a:lnTo>
                      <a:pt x="921889" y="382948"/>
                    </a:lnTo>
                    <a:lnTo>
                      <a:pt x="958899" y="342952"/>
                    </a:lnTo>
                    <a:cubicBezTo>
                      <a:pt x="1169808" y="132043"/>
                      <a:pt x="1406543" y="26828"/>
                      <a:pt x="1487662" y="107946"/>
                    </a:cubicBezTo>
                    <a:cubicBezTo>
                      <a:pt x="1548501" y="168785"/>
                      <a:pt x="1504527" y="317159"/>
                      <a:pt x="1389760" y="476521"/>
                    </a:cubicBezTo>
                    <a:lnTo>
                      <a:pt x="1356266" y="519097"/>
                    </a:lnTo>
                    <a:lnTo>
                      <a:pt x="1411152" y="516438"/>
                    </a:lnTo>
                    <a:cubicBezTo>
                      <a:pt x="1709424" y="516438"/>
                      <a:pt x="1951221" y="609437"/>
                      <a:pt x="1951220" y="724156"/>
                    </a:cubicBezTo>
                    <a:cubicBezTo>
                      <a:pt x="1951221" y="810195"/>
                      <a:pt x="1815210" y="884017"/>
                      <a:pt x="1621371" y="915550"/>
                    </a:cubicBezTo>
                    <a:lnTo>
                      <a:pt x="1568270" y="921890"/>
                    </a:lnTo>
                    <a:lnTo>
                      <a:pt x="1608270" y="958904"/>
                    </a:lnTo>
                    <a:cubicBezTo>
                      <a:pt x="1819176" y="1169811"/>
                      <a:pt x="1924392" y="1406544"/>
                      <a:pt x="1843274" y="1487662"/>
                    </a:cubicBezTo>
                    <a:cubicBezTo>
                      <a:pt x="1782436" y="1548500"/>
                      <a:pt x="1634064" y="1504525"/>
                      <a:pt x="1474704" y="1389760"/>
                    </a:cubicBezTo>
                    <a:lnTo>
                      <a:pt x="1432682" y="1356702"/>
                    </a:lnTo>
                    <a:lnTo>
                      <a:pt x="1434793" y="1411156"/>
                    </a:lnTo>
                    <a:cubicBezTo>
                      <a:pt x="1434793" y="1709430"/>
                      <a:pt x="1341793" y="1951229"/>
                      <a:pt x="1227072" y="1951229"/>
                    </a:cubicBezTo>
                    <a:cubicBezTo>
                      <a:pt x="1141031" y="1951229"/>
                      <a:pt x="1067208" y="1815217"/>
                      <a:pt x="1035675" y="1621376"/>
                    </a:cubicBezTo>
                    <a:lnTo>
                      <a:pt x="1029336" y="1568281"/>
                    </a:lnTo>
                    <a:lnTo>
                      <a:pt x="992326" y="1608277"/>
                    </a:lnTo>
                    <a:cubicBezTo>
                      <a:pt x="781416" y="1819186"/>
                      <a:pt x="544681" y="1924401"/>
                      <a:pt x="463562" y="1843283"/>
                    </a:cubicBezTo>
                    <a:cubicBezTo>
                      <a:pt x="402723" y="1782444"/>
                      <a:pt x="446697" y="1634070"/>
                      <a:pt x="561464" y="1474708"/>
                    </a:cubicBezTo>
                    <a:lnTo>
                      <a:pt x="594525" y="1432682"/>
                    </a:lnTo>
                    <a:lnTo>
                      <a:pt x="540069" y="1434793"/>
                    </a:lnTo>
                    <a:cubicBezTo>
                      <a:pt x="241797" y="1434793"/>
                      <a:pt x="0" y="1341794"/>
                      <a:pt x="0" y="1227076"/>
                    </a:cubicBezTo>
                    <a:cubicBezTo>
                      <a:pt x="0" y="1141036"/>
                      <a:pt x="136011" y="1067214"/>
                      <a:pt x="329850" y="1035681"/>
                    </a:cubicBezTo>
                    <a:lnTo>
                      <a:pt x="382951" y="1029341"/>
                    </a:lnTo>
                    <a:lnTo>
                      <a:pt x="342950" y="992327"/>
                    </a:lnTo>
                    <a:cubicBezTo>
                      <a:pt x="132044" y="781420"/>
                      <a:pt x="26828" y="544687"/>
                      <a:pt x="107946" y="463570"/>
                    </a:cubicBezTo>
                    <a:cubicBezTo>
                      <a:pt x="168785" y="402731"/>
                      <a:pt x="317156" y="446705"/>
                      <a:pt x="476517" y="561471"/>
                    </a:cubicBezTo>
                    <a:lnTo>
                      <a:pt x="518543" y="594532"/>
                    </a:lnTo>
                    <a:lnTo>
                      <a:pt x="516431" y="540073"/>
                    </a:lnTo>
                    <a:cubicBezTo>
                      <a:pt x="516431" y="279083"/>
                      <a:pt x="587634" y="61332"/>
                      <a:pt x="682289" y="10972"/>
                    </a:cubicBezTo>
                    <a:cubicBezTo>
                      <a:pt x="695812" y="3778"/>
                      <a:pt x="709812" y="0"/>
                      <a:pt x="724152" y="0"/>
                    </a:cubicBezTo>
                    <a:close/>
                  </a:path>
                </a:pathLst>
              </a:custGeom>
              <a:grpFill/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90" name="フリーフォーム: 図形 489">
                <a:extLst>
                  <a:ext uri="{FF2B5EF4-FFF2-40B4-BE49-F238E27FC236}">
                    <a16:creationId xmlns:a16="http://schemas.microsoft.com/office/drawing/2014/main" id="{42154E48-EAC3-1E06-F75B-E6E52506820D}"/>
                  </a:ext>
                </a:extLst>
              </p:cNvPr>
              <p:cNvSpPr/>
              <p:nvPr/>
            </p:nvSpPr>
            <p:spPr bwMode="auto">
              <a:xfrm>
                <a:off x="1693860" y="6479344"/>
                <a:ext cx="215899" cy="215900"/>
              </a:xfrm>
              <a:custGeom>
                <a:avLst/>
                <a:gdLst>
                  <a:gd name="connsiteX0" fmla="*/ 724152 w 1951220"/>
                  <a:gd name="connsiteY0" fmla="*/ 0 h 1951229"/>
                  <a:gd name="connsiteX1" fmla="*/ 915550 w 1951220"/>
                  <a:gd name="connsiteY1" fmla="*/ 329852 h 1951229"/>
                  <a:gd name="connsiteX2" fmla="*/ 921889 w 1951220"/>
                  <a:gd name="connsiteY2" fmla="*/ 382948 h 1951229"/>
                  <a:gd name="connsiteX3" fmla="*/ 958899 w 1951220"/>
                  <a:gd name="connsiteY3" fmla="*/ 342952 h 1951229"/>
                  <a:gd name="connsiteX4" fmla="*/ 1487662 w 1951220"/>
                  <a:gd name="connsiteY4" fmla="*/ 107946 h 1951229"/>
                  <a:gd name="connsiteX5" fmla="*/ 1389760 w 1951220"/>
                  <a:gd name="connsiteY5" fmla="*/ 476521 h 1951229"/>
                  <a:gd name="connsiteX6" fmla="*/ 1356266 w 1951220"/>
                  <a:gd name="connsiteY6" fmla="*/ 519097 h 1951229"/>
                  <a:gd name="connsiteX7" fmla="*/ 1411152 w 1951220"/>
                  <a:gd name="connsiteY7" fmla="*/ 516438 h 1951229"/>
                  <a:gd name="connsiteX8" fmla="*/ 1951220 w 1951220"/>
                  <a:gd name="connsiteY8" fmla="*/ 724156 h 1951229"/>
                  <a:gd name="connsiteX9" fmla="*/ 1621371 w 1951220"/>
                  <a:gd name="connsiteY9" fmla="*/ 915550 h 1951229"/>
                  <a:gd name="connsiteX10" fmla="*/ 1568270 w 1951220"/>
                  <a:gd name="connsiteY10" fmla="*/ 921890 h 1951229"/>
                  <a:gd name="connsiteX11" fmla="*/ 1608270 w 1951220"/>
                  <a:gd name="connsiteY11" fmla="*/ 958904 h 1951229"/>
                  <a:gd name="connsiteX12" fmla="*/ 1843274 w 1951220"/>
                  <a:gd name="connsiteY12" fmla="*/ 1487662 h 1951229"/>
                  <a:gd name="connsiteX13" fmla="*/ 1474704 w 1951220"/>
                  <a:gd name="connsiteY13" fmla="*/ 1389760 h 1951229"/>
                  <a:gd name="connsiteX14" fmla="*/ 1432682 w 1951220"/>
                  <a:gd name="connsiteY14" fmla="*/ 1356702 h 1951229"/>
                  <a:gd name="connsiteX15" fmla="*/ 1434793 w 1951220"/>
                  <a:gd name="connsiteY15" fmla="*/ 1411156 h 1951229"/>
                  <a:gd name="connsiteX16" fmla="*/ 1227072 w 1951220"/>
                  <a:gd name="connsiteY16" fmla="*/ 1951229 h 1951229"/>
                  <a:gd name="connsiteX17" fmla="*/ 1035675 w 1951220"/>
                  <a:gd name="connsiteY17" fmla="*/ 1621376 h 1951229"/>
                  <a:gd name="connsiteX18" fmla="*/ 1029336 w 1951220"/>
                  <a:gd name="connsiteY18" fmla="*/ 1568281 h 1951229"/>
                  <a:gd name="connsiteX19" fmla="*/ 992326 w 1951220"/>
                  <a:gd name="connsiteY19" fmla="*/ 1608277 h 1951229"/>
                  <a:gd name="connsiteX20" fmla="*/ 463562 w 1951220"/>
                  <a:gd name="connsiteY20" fmla="*/ 1843283 h 1951229"/>
                  <a:gd name="connsiteX21" fmla="*/ 561464 w 1951220"/>
                  <a:gd name="connsiteY21" fmla="*/ 1474708 h 1951229"/>
                  <a:gd name="connsiteX22" fmla="*/ 594525 w 1951220"/>
                  <a:gd name="connsiteY22" fmla="*/ 1432682 h 1951229"/>
                  <a:gd name="connsiteX23" fmla="*/ 540069 w 1951220"/>
                  <a:gd name="connsiteY23" fmla="*/ 1434793 h 1951229"/>
                  <a:gd name="connsiteX24" fmla="*/ 0 w 1951220"/>
                  <a:gd name="connsiteY24" fmla="*/ 1227076 h 1951229"/>
                  <a:gd name="connsiteX25" fmla="*/ 329850 w 1951220"/>
                  <a:gd name="connsiteY25" fmla="*/ 1035681 h 1951229"/>
                  <a:gd name="connsiteX26" fmla="*/ 382951 w 1951220"/>
                  <a:gd name="connsiteY26" fmla="*/ 1029341 h 1951229"/>
                  <a:gd name="connsiteX27" fmla="*/ 342950 w 1951220"/>
                  <a:gd name="connsiteY27" fmla="*/ 992327 h 1951229"/>
                  <a:gd name="connsiteX28" fmla="*/ 107946 w 1951220"/>
                  <a:gd name="connsiteY28" fmla="*/ 463570 h 1951229"/>
                  <a:gd name="connsiteX29" fmla="*/ 476517 w 1951220"/>
                  <a:gd name="connsiteY29" fmla="*/ 561471 h 1951229"/>
                  <a:gd name="connsiteX30" fmla="*/ 518543 w 1951220"/>
                  <a:gd name="connsiteY30" fmla="*/ 594532 h 1951229"/>
                  <a:gd name="connsiteX31" fmla="*/ 516431 w 1951220"/>
                  <a:gd name="connsiteY31" fmla="*/ 540073 h 1951229"/>
                  <a:gd name="connsiteX32" fmla="*/ 682289 w 1951220"/>
                  <a:gd name="connsiteY32" fmla="*/ 10972 h 1951229"/>
                  <a:gd name="connsiteX33" fmla="*/ 724152 w 1951220"/>
                  <a:gd name="connsiteY33" fmla="*/ 0 h 1951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951220" h="1951229">
                    <a:moveTo>
                      <a:pt x="724152" y="0"/>
                    </a:moveTo>
                    <a:cubicBezTo>
                      <a:pt x="810193" y="0"/>
                      <a:pt x="884016" y="136012"/>
                      <a:pt x="915550" y="329852"/>
                    </a:cubicBezTo>
                    <a:lnTo>
                      <a:pt x="921889" y="382948"/>
                    </a:lnTo>
                    <a:lnTo>
                      <a:pt x="958899" y="342952"/>
                    </a:lnTo>
                    <a:cubicBezTo>
                      <a:pt x="1169808" y="132043"/>
                      <a:pt x="1406543" y="26828"/>
                      <a:pt x="1487662" y="107946"/>
                    </a:cubicBezTo>
                    <a:cubicBezTo>
                      <a:pt x="1548501" y="168785"/>
                      <a:pt x="1504527" y="317159"/>
                      <a:pt x="1389760" y="476521"/>
                    </a:cubicBezTo>
                    <a:lnTo>
                      <a:pt x="1356266" y="519097"/>
                    </a:lnTo>
                    <a:lnTo>
                      <a:pt x="1411152" y="516438"/>
                    </a:lnTo>
                    <a:cubicBezTo>
                      <a:pt x="1709424" y="516438"/>
                      <a:pt x="1951221" y="609437"/>
                      <a:pt x="1951220" y="724156"/>
                    </a:cubicBezTo>
                    <a:cubicBezTo>
                      <a:pt x="1951221" y="810195"/>
                      <a:pt x="1815210" y="884017"/>
                      <a:pt x="1621371" y="915550"/>
                    </a:cubicBezTo>
                    <a:lnTo>
                      <a:pt x="1568270" y="921890"/>
                    </a:lnTo>
                    <a:lnTo>
                      <a:pt x="1608270" y="958904"/>
                    </a:lnTo>
                    <a:cubicBezTo>
                      <a:pt x="1819176" y="1169811"/>
                      <a:pt x="1924392" y="1406544"/>
                      <a:pt x="1843274" y="1487662"/>
                    </a:cubicBezTo>
                    <a:cubicBezTo>
                      <a:pt x="1782436" y="1548500"/>
                      <a:pt x="1634064" y="1504525"/>
                      <a:pt x="1474704" y="1389760"/>
                    </a:cubicBezTo>
                    <a:lnTo>
                      <a:pt x="1432682" y="1356702"/>
                    </a:lnTo>
                    <a:lnTo>
                      <a:pt x="1434793" y="1411156"/>
                    </a:lnTo>
                    <a:cubicBezTo>
                      <a:pt x="1434793" y="1709430"/>
                      <a:pt x="1341793" y="1951229"/>
                      <a:pt x="1227072" y="1951229"/>
                    </a:cubicBezTo>
                    <a:cubicBezTo>
                      <a:pt x="1141031" y="1951229"/>
                      <a:pt x="1067208" y="1815217"/>
                      <a:pt x="1035675" y="1621376"/>
                    </a:cubicBezTo>
                    <a:lnTo>
                      <a:pt x="1029336" y="1568281"/>
                    </a:lnTo>
                    <a:lnTo>
                      <a:pt x="992326" y="1608277"/>
                    </a:lnTo>
                    <a:cubicBezTo>
                      <a:pt x="781416" y="1819186"/>
                      <a:pt x="544681" y="1924401"/>
                      <a:pt x="463562" y="1843283"/>
                    </a:cubicBezTo>
                    <a:cubicBezTo>
                      <a:pt x="402723" y="1782444"/>
                      <a:pt x="446697" y="1634070"/>
                      <a:pt x="561464" y="1474708"/>
                    </a:cubicBezTo>
                    <a:lnTo>
                      <a:pt x="594525" y="1432682"/>
                    </a:lnTo>
                    <a:lnTo>
                      <a:pt x="540069" y="1434793"/>
                    </a:lnTo>
                    <a:cubicBezTo>
                      <a:pt x="241797" y="1434793"/>
                      <a:pt x="0" y="1341794"/>
                      <a:pt x="0" y="1227076"/>
                    </a:cubicBezTo>
                    <a:cubicBezTo>
                      <a:pt x="0" y="1141036"/>
                      <a:pt x="136011" y="1067214"/>
                      <a:pt x="329850" y="1035681"/>
                    </a:cubicBezTo>
                    <a:lnTo>
                      <a:pt x="382951" y="1029341"/>
                    </a:lnTo>
                    <a:lnTo>
                      <a:pt x="342950" y="992327"/>
                    </a:lnTo>
                    <a:cubicBezTo>
                      <a:pt x="132044" y="781420"/>
                      <a:pt x="26828" y="544687"/>
                      <a:pt x="107946" y="463570"/>
                    </a:cubicBezTo>
                    <a:cubicBezTo>
                      <a:pt x="168785" y="402731"/>
                      <a:pt x="317156" y="446705"/>
                      <a:pt x="476517" y="561471"/>
                    </a:cubicBezTo>
                    <a:lnTo>
                      <a:pt x="518543" y="594532"/>
                    </a:lnTo>
                    <a:lnTo>
                      <a:pt x="516431" y="540073"/>
                    </a:lnTo>
                    <a:cubicBezTo>
                      <a:pt x="516431" y="279083"/>
                      <a:pt x="587634" y="61332"/>
                      <a:pt x="682289" y="10972"/>
                    </a:cubicBezTo>
                    <a:cubicBezTo>
                      <a:pt x="695812" y="3778"/>
                      <a:pt x="709812" y="0"/>
                      <a:pt x="724152" y="0"/>
                    </a:cubicBezTo>
                    <a:close/>
                  </a:path>
                </a:pathLst>
              </a:custGeom>
              <a:grpFill/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91" name="フリーフォーム: 図形 490">
                <a:extLst>
                  <a:ext uri="{FF2B5EF4-FFF2-40B4-BE49-F238E27FC236}">
                    <a16:creationId xmlns:a16="http://schemas.microsoft.com/office/drawing/2014/main" id="{27F6AA9F-686C-E8FE-3955-E09F822E50F9}"/>
                  </a:ext>
                </a:extLst>
              </p:cNvPr>
              <p:cNvSpPr/>
              <p:nvPr/>
            </p:nvSpPr>
            <p:spPr bwMode="auto">
              <a:xfrm>
                <a:off x="2009772" y="6479344"/>
                <a:ext cx="215899" cy="215900"/>
              </a:xfrm>
              <a:custGeom>
                <a:avLst/>
                <a:gdLst>
                  <a:gd name="connsiteX0" fmla="*/ 724152 w 1951220"/>
                  <a:gd name="connsiteY0" fmla="*/ 0 h 1951229"/>
                  <a:gd name="connsiteX1" fmla="*/ 915550 w 1951220"/>
                  <a:gd name="connsiteY1" fmla="*/ 329852 h 1951229"/>
                  <a:gd name="connsiteX2" fmla="*/ 921889 w 1951220"/>
                  <a:gd name="connsiteY2" fmla="*/ 382948 h 1951229"/>
                  <a:gd name="connsiteX3" fmla="*/ 958899 w 1951220"/>
                  <a:gd name="connsiteY3" fmla="*/ 342952 h 1951229"/>
                  <a:gd name="connsiteX4" fmla="*/ 1487662 w 1951220"/>
                  <a:gd name="connsiteY4" fmla="*/ 107946 h 1951229"/>
                  <a:gd name="connsiteX5" fmla="*/ 1389760 w 1951220"/>
                  <a:gd name="connsiteY5" fmla="*/ 476521 h 1951229"/>
                  <a:gd name="connsiteX6" fmla="*/ 1356266 w 1951220"/>
                  <a:gd name="connsiteY6" fmla="*/ 519097 h 1951229"/>
                  <a:gd name="connsiteX7" fmla="*/ 1411152 w 1951220"/>
                  <a:gd name="connsiteY7" fmla="*/ 516438 h 1951229"/>
                  <a:gd name="connsiteX8" fmla="*/ 1951220 w 1951220"/>
                  <a:gd name="connsiteY8" fmla="*/ 724156 h 1951229"/>
                  <a:gd name="connsiteX9" fmla="*/ 1621371 w 1951220"/>
                  <a:gd name="connsiteY9" fmla="*/ 915550 h 1951229"/>
                  <a:gd name="connsiteX10" fmla="*/ 1568270 w 1951220"/>
                  <a:gd name="connsiteY10" fmla="*/ 921890 h 1951229"/>
                  <a:gd name="connsiteX11" fmla="*/ 1608270 w 1951220"/>
                  <a:gd name="connsiteY11" fmla="*/ 958904 h 1951229"/>
                  <a:gd name="connsiteX12" fmla="*/ 1843274 w 1951220"/>
                  <a:gd name="connsiteY12" fmla="*/ 1487662 h 1951229"/>
                  <a:gd name="connsiteX13" fmla="*/ 1474704 w 1951220"/>
                  <a:gd name="connsiteY13" fmla="*/ 1389760 h 1951229"/>
                  <a:gd name="connsiteX14" fmla="*/ 1432682 w 1951220"/>
                  <a:gd name="connsiteY14" fmla="*/ 1356702 h 1951229"/>
                  <a:gd name="connsiteX15" fmla="*/ 1434793 w 1951220"/>
                  <a:gd name="connsiteY15" fmla="*/ 1411156 h 1951229"/>
                  <a:gd name="connsiteX16" fmla="*/ 1227072 w 1951220"/>
                  <a:gd name="connsiteY16" fmla="*/ 1951229 h 1951229"/>
                  <a:gd name="connsiteX17" fmla="*/ 1035675 w 1951220"/>
                  <a:gd name="connsiteY17" fmla="*/ 1621376 h 1951229"/>
                  <a:gd name="connsiteX18" fmla="*/ 1029336 w 1951220"/>
                  <a:gd name="connsiteY18" fmla="*/ 1568281 h 1951229"/>
                  <a:gd name="connsiteX19" fmla="*/ 992326 w 1951220"/>
                  <a:gd name="connsiteY19" fmla="*/ 1608277 h 1951229"/>
                  <a:gd name="connsiteX20" fmla="*/ 463562 w 1951220"/>
                  <a:gd name="connsiteY20" fmla="*/ 1843283 h 1951229"/>
                  <a:gd name="connsiteX21" fmla="*/ 561464 w 1951220"/>
                  <a:gd name="connsiteY21" fmla="*/ 1474708 h 1951229"/>
                  <a:gd name="connsiteX22" fmla="*/ 594525 w 1951220"/>
                  <a:gd name="connsiteY22" fmla="*/ 1432682 h 1951229"/>
                  <a:gd name="connsiteX23" fmla="*/ 540069 w 1951220"/>
                  <a:gd name="connsiteY23" fmla="*/ 1434793 h 1951229"/>
                  <a:gd name="connsiteX24" fmla="*/ 0 w 1951220"/>
                  <a:gd name="connsiteY24" fmla="*/ 1227076 h 1951229"/>
                  <a:gd name="connsiteX25" fmla="*/ 329850 w 1951220"/>
                  <a:gd name="connsiteY25" fmla="*/ 1035681 h 1951229"/>
                  <a:gd name="connsiteX26" fmla="*/ 382951 w 1951220"/>
                  <a:gd name="connsiteY26" fmla="*/ 1029341 h 1951229"/>
                  <a:gd name="connsiteX27" fmla="*/ 342950 w 1951220"/>
                  <a:gd name="connsiteY27" fmla="*/ 992327 h 1951229"/>
                  <a:gd name="connsiteX28" fmla="*/ 107946 w 1951220"/>
                  <a:gd name="connsiteY28" fmla="*/ 463570 h 1951229"/>
                  <a:gd name="connsiteX29" fmla="*/ 476517 w 1951220"/>
                  <a:gd name="connsiteY29" fmla="*/ 561471 h 1951229"/>
                  <a:gd name="connsiteX30" fmla="*/ 518543 w 1951220"/>
                  <a:gd name="connsiteY30" fmla="*/ 594532 h 1951229"/>
                  <a:gd name="connsiteX31" fmla="*/ 516431 w 1951220"/>
                  <a:gd name="connsiteY31" fmla="*/ 540073 h 1951229"/>
                  <a:gd name="connsiteX32" fmla="*/ 682289 w 1951220"/>
                  <a:gd name="connsiteY32" fmla="*/ 10972 h 1951229"/>
                  <a:gd name="connsiteX33" fmla="*/ 724152 w 1951220"/>
                  <a:gd name="connsiteY33" fmla="*/ 0 h 1951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951220" h="1951229">
                    <a:moveTo>
                      <a:pt x="724152" y="0"/>
                    </a:moveTo>
                    <a:cubicBezTo>
                      <a:pt x="810193" y="0"/>
                      <a:pt x="884016" y="136012"/>
                      <a:pt x="915550" y="329852"/>
                    </a:cubicBezTo>
                    <a:lnTo>
                      <a:pt x="921889" y="382948"/>
                    </a:lnTo>
                    <a:lnTo>
                      <a:pt x="958899" y="342952"/>
                    </a:lnTo>
                    <a:cubicBezTo>
                      <a:pt x="1169808" y="132043"/>
                      <a:pt x="1406543" y="26828"/>
                      <a:pt x="1487662" y="107946"/>
                    </a:cubicBezTo>
                    <a:cubicBezTo>
                      <a:pt x="1548501" y="168785"/>
                      <a:pt x="1504527" y="317159"/>
                      <a:pt x="1389760" y="476521"/>
                    </a:cubicBezTo>
                    <a:lnTo>
                      <a:pt x="1356266" y="519097"/>
                    </a:lnTo>
                    <a:lnTo>
                      <a:pt x="1411152" y="516438"/>
                    </a:lnTo>
                    <a:cubicBezTo>
                      <a:pt x="1709424" y="516438"/>
                      <a:pt x="1951221" y="609437"/>
                      <a:pt x="1951220" y="724156"/>
                    </a:cubicBezTo>
                    <a:cubicBezTo>
                      <a:pt x="1951221" y="810195"/>
                      <a:pt x="1815210" y="884017"/>
                      <a:pt x="1621371" y="915550"/>
                    </a:cubicBezTo>
                    <a:lnTo>
                      <a:pt x="1568270" y="921890"/>
                    </a:lnTo>
                    <a:lnTo>
                      <a:pt x="1608270" y="958904"/>
                    </a:lnTo>
                    <a:cubicBezTo>
                      <a:pt x="1819176" y="1169811"/>
                      <a:pt x="1924392" y="1406544"/>
                      <a:pt x="1843274" y="1487662"/>
                    </a:cubicBezTo>
                    <a:cubicBezTo>
                      <a:pt x="1782436" y="1548500"/>
                      <a:pt x="1634064" y="1504525"/>
                      <a:pt x="1474704" y="1389760"/>
                    </a:cubicBezTo>
                    <a:lnTo>
                      <a:pt x="1432682" y="1356702"/>
                    </a:lnTo>
                    <a:lnTo>
                      <a:pt x="1434793" y="1411156"/>
                    </a:lnTo>
                    <a:cubicBezTo>
                      <a:pt x="1434793" y="1709430"/>
                      <a:pt x="1341793" y="1951229"/>
                      <a:pt x="1227072" y="1951229"/>
                    </a:cubicBezTo>
                    <a:cubicBezTo>
                      <a:pt x="1141031" y="1951229"/>
                      <a:pt x="1067208" y="1815217"/>
                      <a:pt x="1035675" y="1621376"/>
                    </a:cubicBezTo>
                    <a:lnTo>
                      <a:pt x="1029336" y="1568281"/>
                    </a:lnTo>
                    <a:lnTo>
                      <a:pt x="992326" y="1608277"/>
                    </a:lnTo>
                    <a:cubicBezTo>
                      <a:pt x="781416" y="1819186"/>
                      <a:pt x="544681" y="1924401"/>
                      <a:pt x="463562" y="1843283"/>
                    </a:cubicBezTo>
                    <a:cubicBezTo>
                      <a:pt x="402723" y="1782444"/>
                      <a:pt x="446697" y="1634070"/>
                      <a:pt x="561464" y="1474708"/>
                    </a:cubicBezTo>
                    <a:lnTo>
                      <a:pt x="594525" y="1432682"/>
                    </a:lnTo>
                    <a:lnTo>
                      <a:pt x="540069" y="1434793"/>
                    </a:lnTo>
                    <a:cubicBezTo>
                      <a:pt x="241797" y="1434793"/>
                      <a:pt x="0" y="1341794"/>
                      <a:pt x="0" y="1227076"/>
                    </a:cubicBezTo>
                    <a:cubicBezTo>
                      <a:pt x="0" y="1141036"/>
                      <a:pt x="136011" y="1067214"/>
                      <a:pt x="329850" y="1035681"/>
                    </a:cubicBezTo>
                    <a:lnTo>
                      <a:pt x="382951" y="1029341"/>
                    </a:lnTo>
                    <a:lnTo>
                      <a:pt x="342950" y="992327"/>
                    </a:lnTo>
                    <a:cubicBezTo>
                      <a:pt x="132044" y="781420"/>
                      <a:pt x="26828" y="544687"/>
                      <a:pt x="107946" y="463570"/>
                    </a:cubicBezTo>
                    <a:cubicBezTo>
                      <a:pt x="168785" y="402731"/>
                      <a:pt x="317156" y="446705"/>
                      <a:pt x="476517" y="561471"/>
                    </a:cubicBezTo>
                    <a:lnTo>
                      <a:pt x="518543" y="594532"/>
                    </a:lnTo>
                    <a:lnTo>
                      <a:pt x="516431" y="540073"/>
                    </a:lnTo>
                    <a:cubicBezTo>
                      <a:pt x="516431" y="279083"/>
                      <a:pt x="587634" y="61332"/>
                      <a:pt x="682289" y="10972"/>
                    </a:cubicBezTo>
                    <a:cubicBezTo>
                      <a:pt x="695812" y="3778"/>
                      <a:pt x="709812" y="0"/>
                      <a:pt x="724152" y="0"/>
                    </a:cubicBezTo>
                    <a:close/>
                  </a:path>
                </a:pathLst>
              </a:custGeom>
              <a:grpFill/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92" name="フリーフォーム: 図形 491">
                <a:extLst>
                  <a:ext uri="{FF2B5EF4-FFF2-40B4-BE49-F238E27FC236}">
                    <a16:creationId xmlns:a16="http://schemas.microsoft.com/office/drawing/2014/main" id="{D5815828-441C-32E7-77C8-71F55E84A837}"/>
                  </a:ext>
                </a:extLst>
              </p:cNvPr>
              <p:cNvSpPr/>
              <p:nvPr/>
            </p:nvSpPr>
            <p:spPr bwMode="auto">
              <a:xfrm>
                <a:off x="2325684" y="6479344"/>
                <a:ext cx="215899" cy="215900"/>
              </a:xfrm>
              <a:custGeom>
                <a:avLst/>
                <a:gdLst>
                  <a:gd name="connsiteX0" fmla="*/ 724152 w 1951220"/>
                  <a:gd name="connsiteY0" fmla="*/ 0 h 1951229"/>
                  <a:gd name="connsiteX1" fmla="*/ 915550 w 1951220"/>
                  <a:gd name="connsiteY1" fmla="*/ 329852 h 1951229"/>
                  <a:gd name="connsiteX2" fmla="*/ 921889 w 1951220"/>
                  <a:gd name="connsiteY2" fmla="*/ 382948 h 1951229"/>
                  <a:gd name="connsiteX3" fmla="*/ 958899 w 1951220"/>
                  <a:gd name="connsiteY3" fmla="*/ 342952 h 1951229"/>
                  <a:gd name="connsiteX4" fmla="*/ 1487662 w 1951220"/>
                  <a:gd name="connsiteY4" fmla="*/ 107946 h 1951229"/>
                  <a:gd name="connsiteX5" fmla="*/ 1389760 w 1951220"/>
                  <a:gd name="connsiteY5" fmla="*/ 476521 h 1951229"/>
                  <a:gd name="connsiteX6" fmla="*/ 1356266 w 1951220"/>
                  <a:gd name="connsiteY6" fmla="*/ 519097 h 1951229"/>
                  <a:gd name="connsiteX7" fmla="*/ 1411152 w 1951220"/>
                  <a:gd name="connsiteY7" fmla="*/ 516438 h 1951229"/>
                  <a:gd name="connsiteX8" fmla="*/ 1951220 w 1951220"/>
                  <a:gd name="connsiteY8" fmla="*/ 724156 h 1951229"/>
                  <a:gd name="connsiteX9" fmla="*/ 1621371 w 1951220"/>
                  <a:gd name="connsiteY9" fmla="*/ 915550 h 1951229"/>
                  <a:gd name="connsiteX10" fmla="*/ 1568270 w 1951220"/>
                  <a:gd name="connsiteY10" fmla="*/ 921890 h 1951229"/>
                  <a:gd name="connsiteX11" fmla="*/ 1608270 w 1951220"/>
                  <a:gd name="connsiteY11" fmla="*/ 958904 h 1951229"/>
                  <a:gd name="connsiteX12" fmla="*/ 1843274 w 1951220"/>
                  <a:gd name="connsiteY12" fmla="*/ 1487662 h 1951229"/>
                  <a:gd name="connsiteX13" fmla="*/ 1474704 w 1951220"/>
                  <a:gd name="connsiteY13" fmla="*/ 1389760 h 1951229"/>
                  <a:gd name="connsiteX14" fmla="*/ 1432682 w 1951220"/>
                  <a:gd name="connsiteY14" fmla="*/ 1356702 h 1951229"/>
                  <a:gd name="connsiteX15" fmla="*/ 1434793 w 1951220"/>
                  <a:gd name="connsiteY15" fmla="*/ 1411156 h 1951229"/>
                  <a:gd name="connsiteX16" fmla="*/ 1227072 w 1951220"/>
                  <a:gd name="connsiteY16" fmla="*/ 1951229 h 1951229"/>
                  <a:gd name="connsiteX17" fmla="*/ 1035675 w 1951220"/>
                  <a:gd name="connsiteY17" fmla="*/ 1621376 h 1951229"/>
                  <a:gd name="connsiteX18" fmla="*/ 1029336 w 1951220"/>
                  <a:gd name="connsiteY18" fmla="*/ 1568281 h 1951229"/>
                  <a:gd name="connsiteX19" fmla="*/ 992326 w 1951220"/>
                  <a:gd name="connsiteY19" fmla="*/ 1608277 h 1951229"/>
                  <a:gd name="connsiteX20" fmla="*/ 463562 w 1951220"/>
                  <a:gd name="connsiteY20" fmla="*/ 1843283 h 1951229"/>
                  <a:gd name="connsiteX21" fmla="*/ 561464 w 1951220"/>
                  <a:gd name="connsiteY21" fmla="*/ 1474708 h 1951229"/>
                  <a:gd name="connsiteX22" fmla="*/ 594525 w 1951220"/>
                  <a:gd name="connsiteY22" fmla="*/ 1432682 h 1951229"/>
                  <a:gd name="connsiteX23" fmla="*/ 540069 w 1951220"/>
                  <a:gd name="connsiteY23" fmla="*/ 1434793 h 1951229"/>
                  <a:gd name="connsiteX24" fmla="*/ 0 w 1951220"/>
                  <a:gd name="connsiteY24" fmla="*/ 1227076 h 1951229"/>
                  <a:gd name="connsiteX25" fmla="*/ 329850 w 1951220"/>
                  <a:gd name="connsiteY25" fmla="*/ 1035681 h 1951229"/>
                  <a:gd name="connsiteX26" fmla="*/ 382951 w 1951220"/>
                  <a:gd name="connsiteY26" fmla="*/ 1029341 h 1951229"/>
                  <a:gd name="connsiteX27" fmla="*/ 342950 w 1951220"/>
                  <a:gd name="connsiteY27" fmla="*/ 992327 h 1951229"/>
                  <a:gd name="connsiteX28" fmla="*/ 107946 w 1951220"/>
                  <a:gd name="connsiteY28" fmla="*/ 463570 h 1951229"/>
                  <a:gd name="connsiteX29" fmla="*/ 476517 w 1951220"/>
                  <a:gd name="connsiteY29" fmla="*/ 561471 h 1951229"/>
                  <a:gd name="connsiteX30" fmla="*/ 518543 w 1951220"/>
                  <a:gd name="connsiteY30" fmla="*/ 594532 h 1951229"/>
                  <a:gd name="connsiteX31" fmla="*/ 516431 w 1951220"/>
                  <a:gd name="connsiteY31" fmla="*/ 540073 h 1951229"/>
                  <a:gd name="connsiteX32" fmla="*/ 682289 w 1951220"/>
                  <a:gd name="connsiteY32" fmla="*/ 10972 h 1951229"/>
                  <a:gd name="connsiteX33" fmla="*/ 724152 w 1951220"/>
                  <a:gd name="connsiteY33" fmla="*/ 0 h 1951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951220" h="1951229">
                    <a:moveTo>
                      <a:pt x="724152" y="0"/>
                    </a:moveTo>
                    <a:cubicBezTo>
                      <a:pt x="810193" y="0"/>
                      <a:pt x="884016" y="136012"/>
                      <a:pt x="915550" y="329852"/>
                    </a:cubicBezTo>
                    <a:lnTo>
                      <a:pt x="921889" y="382948"/>
                    </a:lnTo>
                    <a:lnTo>
                      <a:pt x="958899" y="342952"/>
                    </a:lnTo>
                    <a:cubicBezTo>
                      <a:pt x="1169808" y="132043"/>
                      <a:pt x="1406543" y="26828"/>
                      <a:pt x="1487662" y="107946"/>
                    </a:cubicBezTo>
                    <a:cubicBezTo>
                      <a:pt x="1548501" y="168785"/>
                      <a:pt x="1504527" y="317159"/>
                      <a:pt x="1389760" y="476521"/>
                    </a:cubicBezTo>
                    <a:lnTo>
                      <a:pt x="1356266" y="519097"/>
                    </a:lnTo>
                    <a:lnTo>
                      <a:pt x="1411152" y="516438"/>
                    </a:lnTo>
                    <a:cubicBezTo>
                      <a:pt x="1709424" y="516438"/>
                      <a:pt x="1951221" y="609437"/>
                      <a:pt x="1951220" y="724156"/>
                    </a:cubicBezTo>
                    <a:cubicBezTo>
                      <a:pt x="1951221" y="810195"/>
                      <a:pt x="1815210" y="884017"/>
                      <a:pt x="1621371" y="915550"/>
                    </a:cubicBezTo>
                    <a:lnTo>
                      <a:pt x="1568270" y="921890"/>
                    </a:lnTo>
                    <a:lnTo>
                      <a:pt x="1608270" y="958904"/>
                    </a:lnTo>
                    <a:cubicBezTo>
                      <a:pt x="1819176" y="1169811"/>
                      <a:pt x="1924392" y="1406544"/>
                      <a:pt x="1843274" y="1487662"/>
                    </a:cubicBezTo>
                    <a:cubicBezTo>
                      <a:pt x="1782436" y="1548500"/>
                      <a:pt x="1634064" y="1504525"/>
                      <a:pt x="1474704" y="1389760"/>
                    </a:cubicBezTo>
                    <a:lnTo>
                      <a:pt x="1432682" y="1356702"/>
                    </a:lnTo>
                    <a:lnTo>
                      <a:pt x="1434793" y="1411156"/>
                    </a:lnTo>
                    <a:cubicBezTo>
                      <a:pt x="1434793" y="1709430"/>
                      <a:pt x="1341793" y="1951229"/>
                      <a:pt x="1227072" y="1951229"/>
                    </a:cubicBezTo>
                    <a:cubicBezTo>
                      <a:pt x="1141031" y="1951229"/>
                      <a:pt x="1067208" y="1815217"/>
                      <a:pt x="1035675" y="1621376"/>
                    </a:cubicBezTo>
                    <a:lnTo>
                      <a:pt x="1029336" y="1568281"/>
                    </a:lnTo>
                    <a:lnTo>
                      <a:pt x="992326" y="1608277"/>
                    </a:lnTo>
                    <a:cubicBezTo>
                      <a:pt x="781416" y="1819186"/>
                      <a:pt x="544681" y="1924401"/>
                      <a:pt x="463562" y="1843283"/>
                    </a:cubicBezTo>
                    <a:cubicBezTo>
                      <a:pt x="402723" y="1782444"/>
                      <a:pt x="446697" y="1634070"/>
                      <a:pt x="561464" y="1474708"/>
                    </a:cubicBezTo>
                    <a:lnTo>
                      <a:pt x="594525" y="1432682"/>
                    </a:lnTo>
                    <a:lnTo>
                      <a:pt x="540069" y="1434793"/>
                    </a:lnTo>
                    <a:cubicBezTo>
                      <a:pt x="241797" y="1434793"/>
                      <a:pt x="0" y="1341794"/>
                      <a:pt x="0" y="1227076"/>
                    </a:cubicBezTo>
                    <a:cubicBezTo>
                      <a:pt x="0" y="1141036"/>
                      <a:pt x="136011" y="1067214"/>
                      <a:pt x="329850" y="1035681"/>
                    </a:cubicBezTo>
                    <a:lnTo>
                      <a:pt x="382951" y="1029341"/>
                    </a:lnTo>
                    <a:lnTo>
                      <a:pt x="342950" y="992327"/>
                    </a:lnTo>
                    <a:cubicBezTo>
                      <a:pt x="132044" y="781420"/>
                      <a:pt x="26828" y="544687"/>
                      <a:pt x="107946" y="463570"/>
                    </a:cubicBezTo>
                    <a:cubicBezTo>
                      <a:pt x="168785" y="402731"/>
                      <a:pt x="317156" y="446705"/>
                      <a:pt x="476517" y="561471"/>
                    </a:cubicBezTo>
                    <a:lnTo>
                      <a:pt x="518543" y="594532"/>
                    </a:lnTo>
                    <a:lnTo>
                      <a:pt x="516431" y="540073"/>
                    </a:lnTo>
                    <a:cubicBezTo>
                      <a:pt x="516431" y="279083"/>
                      <a:pt x="587634" y="61332"/>
                      <a:pt x="682289" y="10972"/>
                    </a:cubicBezTo>
                    <a:cubicBezTo>
                      <a:pt x="695812" y="3778"/>
                      <a:pt x="709812" y="0"/>
                      <a:pt x="724152" y="0"/>
                    </a:cubicBezTo>
                    <a:close/>
                  </a:path>
                </a:pathLst>
              </a:custGeom>
              <a:grpFill/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93" name="フリーフォーム: 図形 492">
                <a:extLst>
                  <a:ext uri="{FF2B5EF4-FFF2-40B4-BE49-F238E27FC236}">
                    <a16:creationId xmlns:a16="http://schemas.microsoft.com/office/drawing/2014/main" id="{D4CB82CA-601F-5FF2-F959-BF751BE74033}"/>
                  </a:ext>
                </a:extLst>
              </p:cNvPr>
              <p:cNvSpPr/>
              <p:nvPr/>
            </p:nvSpPr>
            <p:spPr bwMode="auto">
              <a:xfrm>
                <a:off x="2641596" y="6479344"/>
                <a:ext cx="215899" cy="215900"/>
              </a:xfrm>
              <a:custGeom>
                <a:avLst/>
                <a:gdLst>
                  <a:gd name="connsiteX0" fmla="*/ 724152 w 1951220"/>
                  <a:gd name="connsiteY0" fmla="*/ 0 h 1951229"/>
                  <a:gd name="connsiteX1" fmla="*/ 915550 w 1951220"/>
                  <a:gd name="connsiteY1" fmla="*/ 329852 h 1951229"/>
                  <a:gd name="connsiteX2" fmla="*/ 921889 w 1951220"/>
                  <a:gd name="connsiteY2" fmla="*/ 382948 h 1951229"/>
                  <a:gd name="connsiteX3" fmla="*/ 958899 w 1951220"/>
                  <a:gd name="connsiteY3" fmla="*/ 342952 h 1951229"/>
                  <a:gd name="connsiteX4" fmla="*/ 1487662 w 1951220"/>
                  <a:gd name="connsiteY4" fmla="*/ 107946 h 1951229"/>
                  <a:gd name="connsiteX5" fmla="*/ 1389760 w 1951220"/>
                  <a:gd name="connsiteY5" fmla="*/ 476521 h 1951229"/>
                  <a:gd name="connsiteX6" fmla="*/ 1356266 w 1951220"/>
                  <a:gd name="connsiteY6" fmla="*/ 519097 h 1951229"/>
                  <a:gd name="connsiteX7" fmla="*/ 1411152 w 1951220"/>
                  <a:gd name="connsiteY7" fmla="*/ 516438 h 1951229"/>
                  <a:gd name="connsiteX8" fmla="*/ 1951220 w 1951220"/>
                  <a:gd name="connsiteY8" fmla="*/ 724156 h 1951229"/>
                  <a:gd name="connsiteX9" fmla="*/ 1621371 w 1951220"/>
                  <a:gd name="connsiteY9" fmla="*/ 915550 h 1951229"/>
                  <a:gd name="connsiteX10" fmla="*/ 1568270 w 1951220"/>
                  <a:gd name="connsiteY10" fmla="*/ 921890 h 1951229"/>
                  <a:gd name="connsiteX11" fmla="*/ 1608270 w 1951220"/>
                  <a:gd name="connsiteY11" fmla="*/ 958904 h 1951229"/>
                  <a:gd name="connsiteX12" fmla="*/ 1843274 w 1951220"/>
                  <a:gd name="connsiteY12" fmla="*/ 1487662 h 1951229"/>
                  <a:gd name="connsiteX13" fmla="*/ 1474704 w 1951220"/>
                  <a:gd name="connsiteY13" fmla="*/ 1389760 h 1951229"/>
                  <a:gd name="connsiteX14" fmla="*/ 1432682 w 1951220"/>
                  <a:gd name="connsiteY14" fmla="*/ 1356702 h 1951229"/>
                  <a:gd name="connsiteX15" fmla="*/ 1434793 w 1951220"/>
                  <a:gd name="connsiteY15" fmla="*/ 1411156 h 1951229"/>
                  <a:gd name="connsiteX16" fmla="*/ 1227072 w 1951220"/>
                  <a:gd name="connsiteY16" fmla="*/ 1951229 h 1951229"/>
                  <a:gd name="connsiteX17" fmla="*/ 1035675 w 1951220"/>
                  <a:gd name="connsiteY17" fmla="*/ 1621376 h 1951229"/>
                  <a:gd name="connsiteX18" fmla="*/ 1029336 w 1951220"/>
                  <a:gd name="connsiteY18" fmla="*/ 1568281 h 1951229"/>
                  <a:gd name="connsiteX19" fmla="*/ 992326 w 1951220"/>
                  <a:gd name="connsiteY19" fmla="*/ 1608277 h 1951229"/>
                  <a:gd name="connsiteX20" fmla="*/ 463562 w 1951220"/>
                  <a:gd name="connsiteY20" fmla="*/ 1843283 h 1951229"/>
                  <a:gd name="connsiteX21" fmla="*/ 561464 w 1951220"/>
                  <a:gd name="connsiteY21" fmla="*/ 1474708 h 1951229"/>
                  <a:gd name="connsiteX22" fmla="*/ 594525 w 1951220"/>
                  <a:gd name="connsiteY22" fmla="*/ 1432682 h 1951229"/>
                  <a:gd name="connsiteX23" fmla="*/ 540069 w 1951220"/>
                  <a:gd name="connsiteY23" fmla="*/ 1434793 h 1951229"/>
                  <a:gd name="connsiteX24" fmla="*/ 0 w 1951220"/>
                  <a:gd name="connsiteY24" fmla="*/ 1227076 h 1951229"/>
                  <a:gd name="connsiteX25" fmla="*/ 329850 w 1951220"/>
                  <a:gd name="connsiteY25" fmla="*/ 1035681 h 1951229"/>
                  <a:gd name="connsiteX26" fmla="*/ 382951 w 1951220"/>
                  <a:gd name="connsiteY26" fmla="*/ 1029341 h 1951229"/>
                  <a:gd name="connsiteX27" fmla="*/ 342950 w 1951220"/>
                  <a:gd name="connsiteY27" fmla="*/ 992327 h 1951229"/>
                  <a:gd name="connsiteX28" fmla="*/ 107946 w 1951220"/>
                  <a:gd name="connsiteY28" fmla="*/ 463570 h 1951229"/>
                  <a:gd name="connsiteX29" fmla="*/ 476517 w 1951220"/>
                  <a:gd name="connsiteY29" fmla="*/ 561471 h 1951229"/>
                  <a:gd name="connsiteX30" fmla="*/ 518543 w 1951220"/>
                  <a:gd name="connsiteY30" fmla="*/ 594532 h 1951229"/>
                  <a:gd name="connsiteX31" fmla="*/ 516431 w 1951220"/>
                  <a:gd name="connsiteY31" fmla="*/ 540073 h 1951229"/>
                  <a:gd name="connsiteX32" fmla="*/ 682289 w 1951220"/>
                  <a:gd name="connsiteY32" fmla="*/ 10972 h 1951229"/>
                  <a:gd name="connsiteX33" fmla="*/ 724152 w 1951220"/>
                  <a:gd name="connsiteY33" fmla="*/ 0 h 1951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951220" h="1951229">
                    <a:moveTo>
                      <a:pt x="724152" y="0"/>
                    </a:moveTo>
                    <a:cubicBezTo>
                      <a:pt x="810193" y="0"/>
                      <a:pt x="884016" y="136012"/>
                      <a:pt x="915550" y="329852"/>
                    </a:cubicBezTo>
                    <a:lnTo>
                      <a:pt x="921889" y="382948"/>
                    </a:lnTo>
                    <a:lnTo>
                      <a:pt x="958899" y="342952"/>
                    </a:lnTo>
                    <a:cubicBezTo>
                      <a:pt x="1169808" y="132043"/>
                      <a:pt x="1406543" y="26828"/>
                      <a:pt x="1487662" y="107946"/>
                    </a:cubicBezTo>
                    <a:cubicBezTo>
                      <a:pt x="1548501" y="168785"/>
                      <a:pt x="1504527" y="317159"/>
                      <a:pt x="1389760" y="476521"/>
                    </a:cubicBezTo>
                    <a:lnTo>
                      <a:pt x="1356266" y="519097"/>
                    </a:lnTo>
                    <a:lnTo>
                      <a:pt x="1411152" y="516438"/>
                    </a:lnTo>
                    <a:cubicBezTo>
                      <a:pt x="1709424" y="516438"/>
                      <a:pt x="1951221" y="609437"/>
                      <a:pt x="1951220" y="724156"/>
                    </a:cubicBezTo>
                    <a:cubicBezTo>
                      <a:pt x="1951221" y="810195"/>
                      <a:pt x="1815210" y="884017"/>
                      <a:pt x="1621371" y="915550"/>
                    </a:cubicBezTo>
                    <a:lnTo>
                      <a:pt x="1568270" y="921890"/>
                    </a:lnTo>
                    <a:lnTo>
                      <a:pt x="1608270" y="958904"/>
                    </a:lnTo>
                    <a:cubicBezTo>
                      <a:pt x="1819176" y="1169811"/>
                      <a:pt x="1924392" y="1406544"/>
                      <a:pt x="1843274" y="1487662"/>
                    </a:cubicBezTo>
                    <a:cubicBezTo>
                      <a:pt x="1782436" y="1548500"/>
                      <a:pt x="1634064" y="1504525"/>
                      <a:pt x="1474704" y="1389760"/>
                    </a:cubicBezTo>
                    <a:lnTo>
                      <a:pt x="1432682" y="1356702"/>
                    </a:lnTo>
                    <a:lnTo>
                      <a:pt x="1434793" y="1411156"/>
                    </a:lnTo>
                    <a:cubicBezTo>
                      <a:pt x="1434793" y="1709430"/>
                      <a:pt x="1341793" y="1951229"/>
                      <a:pt x="1227072" y="1951229"/>
                    </a:cubicBezTo>
                    <a:cubicBezTo>
                      <a:pt x="1141031" y="1951229"/>
                      <a:pt x="1067208" y="1815217"/>
                      <a:pt x="1035675" y="1621376"/>
                    </a:cubicBezTo>
                    <a:lnTo>
                      <a:pt x="1029336" y="1568281"/>
                    </a:lnTo>
                    <a:lnTo>
                      <a:pt x="992326" y="1608277"/>
                    </a:lnTo>
                    <a:cubicBezTo>
                      <a:pt x="781416" y="1819186"/>
                      <a:pt x="544681" y="1924401"/>
                      <a:pt x="463562" y="1843283"/>
                    </a:cubicBezTo>
                    <a:cubicBezTo>
                      <a:pt x="402723" y="1782444"/>
                      <a:pt x="446697" y="1634070"/>
                      <a:pt x="561464" y="1474708"/>
                    </a:cubicBezTo>
                    <a:lnTo>
                      <a:pt x="594525" y="1432682"/>
                    </a:lnTo>
                    <a:lnTo>
                      <a:pt x="540069" y="1434793"/>
                    </a:lnTo>
                    <a:cubicBezTo>
                      <a:pt x="241797" y="1434793"/>
                      <a:pt x="0" y="1341794"/>
                      <a:pt x="0" y="1227076"/>
                    </a:cubicBezTo>
                    <a:cubicBezTo>
                      <a:pt x="0" y="1141036"/>
                      <a:pt x="136011" y="1067214"/>
                      <a:pt x="329850" y="1035681"/>
                    </a:cubicBezTo>
                    <a:lnTo>
                      <a:pt x="382951" y="1029341"/>
                    </a:lnTo>
                    <a:lnTo>
                      <a:pt x="342950" y="992327"/>
                    </a:lnTo>
                    <a:cubicBezTo>
                      <a:pt x="132044" y="781420"/>
                      <a:pt x="26828" y="544687"/>
                      <a:pt x="107946" y="463570"/>
                    </a:cubicBezTo>
                    <a:cubicBezTo>
                      <a:pt x="168785" y="402731"/>
                      <a:pt x="317156" y="446705"/>
                      <a:pt x="476517" y="561471"/>
                    </a:cubicBezTo>
                    <a:lnTo>
                      <a:pt x="518543" y="594532"/>
                    </a:lnTo>
                    <a:lnTo>
                      <a:pt x="516431" y="540073"/>
                    </a:lnTo>
                    <a:cubicBezTo>
                      <a:pt x="516431" y="279083"/>
                      <a:pt x="587634" y="61332"/>
                      <a:pt x="682289" y="10972"/>
                    </a:cubicBezTo>
                    <a:cubicBezTo>
                      <a:pt x="695812" y="3778"/>
                      <a:pt x="709812" y="0"/>
                      <a:pt x="724152" y="0"/>
                    </a:cubicBezTo>
                    <a:close/>
                  </a:path>
                </a:pathLst>
              </a:custGeom>
              <a:grpFill/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94" name="フリーフォーム: 図形 493">
                <a:extLst>
                  <a:ext uri="{FF2B5EF4-FFF2-40B4-BE49-F238E27FC236}">
                    <a16:creationId xmlns:a16="http://schemas.microsoft.com/office/drawing/2014/main" id="{80BCD6EB-D316-C1D0-477C-01846AF8152B}"/>
                  </a:ext>
                </a:extLst>
              </p:cNvPr>
              <p:cNvSpPr/>
              <p:nvPr/>
            </p:nvSpPr>
            <p:spPr bwMode="auto">
              <a:xfrm>
                <a:off x="2957508" y="6479344"/>
                <a:ext cx="215899" cy="215900"/>
              </a:xfrm>
              <a:custGeom>
                <a:avLst/>
                <a:gdLst>
                  <a:gd name="connsiteX0" fmla="*/ 724152 w 1951220"/>
                  <a:gd name="connsiteY0" fmla="*/ 0 h 1951229"/>
                  <a:gd name="connsiteX1" fmla="*/ 915550 w 1951220"/>
                  <a:gd name="connsiteY1" fmla="*/ 329852 h 1951229"/>
                  <a:gd name="connsiteX2" fmla="*/ 921889 w 1951220"/>
                  <a:gd name="connsiteY2" fmla="*/ 382948 h 1951229"/>
                  <a:gd name="connsiteX3" fmla="*/ 958899 w 1951220"/>
                  <a:gd name="connsiteY3" fmla="*/ 342952 h 1951229"/>
                  <a:gd name="connsiteX4" fmla="*/ 1487662 w 1951220"/>
                  <a:gd name="connsiteY4" fmla="*/ 107946 h 1951229"/>
                  <a:gd name="connsiteX5" fmla="*/ 1389760 w 1951220"/>
                  <a:gd name="connsiteY5" fmla="*/ 476521 h 1951229"/>
                  <a:gd name="connsiteX6" fmla="*/ 1356266 w 1951220"/>
                  <a:gd name="connsiteY6" fmla="*/ 519097 h 1951229"/>
                  <a:gd name="connsiteX7" fmla="*/ 1411152 w 1951220"/>
                  <a:gd name="connsiteY7" fmla="*/ 516438 h 1951229"/>
                  <a:gd name="connsiteX8" fmla="*/ 1951220 w 1951220"/>
                  <a:gd name="connsiteY8" fmla="*/ 724156 h 1951229"/>
                  <a:gd name="connsiteX9" fmla="*/ 1621371 w 1951220"/>
                  <a:gd name="connsiteY9" fmla="*/ 915550 h 1951229"/>
                  <a:gd name="connsiteX10" fmla="*/ 1568270 w 1951220"/>
                  <a:gd name="connsiteY10" fmla="*/ 921890 h 1951229"/>
                  <a:gd name="connsiteX11" fmla="*/ 1608270 w 1951220"/>
                  <a:gd name="connsiteY11" fmla="*/ 958904 h 1951229"/>
                  <a:gd name="connsiteX12" fmla="*/ 1843274 w 1951220"/>
                  <a:gd name="connsiteY12" fmla="*/ 1487662 h 1951229"/>
                  <a:gd name="connsiteX13" fmla="*/ 1474704 w 1951220"/>
                  <a:gd name="connsiteY13" fmla="*/ 1389760 h 1951229"/>
                  <a:gd name="connsiteX14" fmla="*/ 1432682 w 1951220"/>
                  <a:gd name="connsiteY14" fmla="*/ 1356702 h 1951229"/>
                  <a:gd name="connsiteX15" fmla="*/ 1434793 w 1951220"/>
                  <a:gd name="connsiteY15" fmla="*/ 1411156 h 1951229"/>
                  <a:gd name="connsiteX16" fmla="*/ 1227072 w 1951220"/>
                  <a:gd name="connsiteY16" fmla="*/ 1951229 h 1951229"/>
                  <a:gd name="connsiteX17" fmla="*/ 1035675 w 1951220"/>
                  <a:gd name="connsiteY17" fmla="*/ 1621376 h 1951229"/>
                  <a:gd name="connsiteX18" fmla="*/ 1029336 w 1951220"/>
                  <a:gd name="connsiteY18" fmla="*/ 1568281 h 1951229"/>
                  <a:gd name="connsiteX19" fmla="*/ 992326 w 1951220"/>
                  <a:gd name="connsiteY19" fmla="*/ 1608277 h 1951229"/>
                  <a:gd name="connsiteX20" fmla="*/ 463562 w 1951220"/>
                  <a:gd name="connsiteY20" fmla="*/ 1843283 h 1951229"/>
                  <a:gd name="connsiteX21" fmla="*/ 561464 w 1951220"/>
                  <a:gd name="connsiteY21" fmla="*/ 1474708 h 1951229"/>
                  <a:gd name="connsiteX22" fmla="*/ 594525 w 1951220"/>
                  <a:gd name="connsiteY22" fmla="*/ 1432682 h 1951229"/>
                  <a:gd name="connsiteX23" fmla="*/ 540069 w 1951220"/>
                  <a:gd name="connsiteY23" fmla="*/ 1434793 h 1951229"/>
                  <a:gd name="connsiteX24" fmla="*/ 0 w 1951220"/>
                  <a:gd name="connsiteY24" fmla="*/ 1227076 h 1951229"/>
                  <a:gd name="connsiteX25" fmla="*/ 329850 w 1951220"/>
                  <a:gd name="connsiteY25" fmla="*/ 1035681 h 1951229"/>
                  <a:gd name="connsiteX26" fmla="*/ 382951 w 1951220"/>
                  <a:gd name="connsiteY26" fmla="*/ 1029341 h 1951229"/>
                  <a:gd name="connsiteX27" fmla="*/ 342950 w 1951220"/>
                  <a:gd name="connsiteY27" fmla="*/ 992327 h 1951229"/>
                  <a:gd name="connsiteX28" fmla="*/ 107946 w 1951220"/>
                  <a:gd name="connsiteY28" fmla="*/ 463570 h 1951229"/>
                  <a:gd name="connsiteX29" fmla="*/ 476517 w 1951220"/>
                  <a:gd name="connsiteY29" fmla="*/ 561471 h 1951229"/>
                  <a:gd name="connsiteX30" fmla="*/ 518543 w 1951220"/>
                  <a:gd name="connsiteY30" fmla="*/ 594532 h 1951229"/>
                  <a:gd name="connsiteX31" fmla="*/ 516431 w 1951220"/>
                  <a:gd name="connsiteY31" fmla="*/ 540073 h 1951229"/>
                  <a:gd name="connsiteX32" fmla="*/ 682289 w 1951220"/>
                  <a:gd name="connsiteY32" fmla="*/ 10972 h 1951229"/>
                  <a:gd name="connsiteX33" fmla="*/ 724152 w 1951220"/>
                  <a:gd name="connsiteY33" fmla="*/ 0 h 1951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951220" h="1951229">
                    <a:moveTo>
                      <a:pt x="724152" y="0"/>
                    </a:moveTo>
                    <a:cubicBezTo>
                      <a:pt x="810193" y="0"/>
                      <a:pt x="884016" y="136012"/>
                      <a:pt x="915550" y="329852"/>
                    </a:cubicBezTo>
                    <a:lnTo>
                      <a:pt x="921889" y="382948"/>
                    </a:lnTo>
                    <a:lnTo>
                      <a:pt x="958899" y="342952"/>
                    </a:lnTo>
                    <a:cubicBezTo>
                      <a:pt x="1169808" y="132043"/>
                      <a:pt x="1406543" y="26828"/>
                      <a:pt x="1487662" y="107946"/>
                    </a:cubicBezTo>
                    <a:cubicBezTo>
                      <a:pt x="1548501" y="168785"/>
                      <a:pt x="1504527" y="317159"/>
                      <a:pt x="1389760" y="476521"/>
                    </a:cubicBezTo>
                    <a:lnTo>
                      <a:pt x="1356266" y="519097"/>
                    </a:lnTo>
                    <a:lnTo>
                      <a:pt x="1411152" y="516438"/>
                    </a:lnTo>
                    <a:cubicBezTo>
                      <a:pt x="1709424" y="516438"/>
                      <a:pt x="1951221" y="609437"/>
                      <a:pt x="1951220" y="724156"/>
                    </a:cubicBezTo>
                    <a:cubicBezTo>
                      <a:pt x="1951221" y="810195"/>
                      <a:pt x="1815210" y="884017"/>
                      <a:pt x="1621371" y="915550"/>
                    </a:cubicBezTo>
                    <a:lnTo>
                      <a:pt x="1568270" y="921890"/>
                    </a:lnTo>
                    <a:lnTo>
                      <a:pt x="1608270" y="958904"/>
                    </a:lnTo>
                    <a:cubicBezTo>
                      <a:pt x="1819176" y="1169811"/>
                      <a:pt x="1924392" y="1406544"/>
                      <a:pt x="1843274" y="1487662"/>
                    </a:cubicBezTo>
                    <a:cubicBezTo>
                      <a:pt x="1782436" y="1548500"/>
                      <a:pt x="1634064" y="1504525"/>
                      <a:pt x="1474704" y="1389760"/>
                    </a:cubicBezTo>
                    <a:lnTo>
                      <a:pt x="1432682" y="1356702"/>
                    </a:lnTo>
                    <a:lnTo>
                      <a:pt x="1434793" y="1411156"/>
                    </a:lnTo>
                    <a:cubicBezTo>
                      <a:pt x="1434793" y="1709430"/>
                      <a:pt x="1341793" y="1951229"/>
                      <a:pt x="1227072" y="1951229"/>
                    </a:cubicBezTo>
                    <a:cubicBezTo>
                      <a:pt x="1141031" y="1951229"/>
                      <a:pt x="1067208" y="1815217"/>
                      <a:pt x="1035675" y="1621376"/>
                    </a:cubicBezTo>
                    <a:lnTo>
                      <a:pt x="1029336" y="1568281"/>
                    </a:lnTo>
                    <a:lnTo>
                      <a:pt x="992326" y="1608277"/>
                    </a:lnTo>
                    <a:cubicBezTo>
                      <a:pt x="781416" y="1819186"/>
                      <a:pt x="544681" y="1924401"/>
                      <a:pt x="463562" y="1843283"/>
                    </a:cubicBezTo>
                    <a:cubicBezTo>
                      <a:pt x="402723" y="1782444"/>
                      <a:pt x="446697" y="1634070"/>
                      <a:pt x="561464" y="1474708"/>
                    </a:cubicBezTo>
                    <a:lnTo>
                      <a:pt x="594525" y="1432682"/>
                    </a:lnTo>
                    <a:lnTo>
                      <a:pt x="540069" y="1434793"/>
                    </a:lnTo>
                    <a:cubicBezTo>
                      <a:pt x="241797" y="1434793"/>
                      <a:pt x="0" y="1341794"/>
                      <a:pt x="0" y="1227076"/>
                    </a:cubicBezTo>
                    <a:cubicBezTo>
                      <a:pt x="0" y="1141036"/>
                      <a:pt x="136011" y="1067214"/>
                      <a:pt x="329850" y="1035681"/>
                    </a:cubicBezTo>
                    <a:lnTo>
                      <a:pt x="382951" y="1029341"/>
                    </a:lnTo>
                    <a:lnTo>
                      <a:pt x="342950" y="992327"/>
                    </a:lnTo>
                    <a:cubicBezTo>
                      <a:pt x="132044" y="781420"/>
                      <a:pt x="26828" y="544687"/>
                      <a:pt x="107946" y="463570"/>
                    </a:cubicBezTo>
                    <a:cubicBezTo>
                      <a:pt x="168785" y="402731"/>
                      <a:pt x="317156" y="446705"/>
                      <a:pt x="476517" y="561471"/>
                    </a:cubicBezTo>
                    <a:lnTo>
                      <a:pt x="518543" y="594532"/>
                    </a:lnTo>
                    <a:lnTo>
                      <a:pt x="516431" y="540073"/>
                    </a:lnTo>
                    <a:cubicBezTo>
                      <a:pt x="516431" y="279083"/>
                      <a:pt x="587634" y="61332"/>
                      <a:pt x="682289" y="10972"/>
                    </a:cubicBezTo>
                    <a:cubicBezTo>
                      <a:pt x="695812" y="3778"/>
                      <a:pt x="709812" y="0"/>
                      <a:pt x="724152" y="0"/>
                    </a:cubicBezTo>
                    <a:close/>
                  </a:path>
                </a:pathLst>
              </a:custGeom>
              <a:grpFill/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95" name="フリーフォーム: 図形 494">
                <a:extLst>
                  <a:ext uri="{FF2B5EF4-FFF2-40B4-BE49-F238E27FC236}">
                    <a16:creationId xmlns:a16="http://schemas.microsoft.com/office/drawing/2014/main" id="{074D2C74-CD3B-52D4-68CA-CEB8B1881F86}"/>
                  </a:ext>
                </a:extLst>
              </p:cNvPr>
              <p:cNvSpPr/>
              <p:nvPr/>
            </p:nvSpPr>
            <p:spPr bwMode="auto">
              <a:xfrm>
                <a:off x="3273420" y="6479344"/>
                <a:ext cx="215899" cy="215900"/>
              </a:xfrm>
              <a:custGeom>
                <a:avLst/>
                <a:gdLst>
                  <a:gd name="connsiteX0" fmla="*/ 724152 w 1951220"/>
                  <a:gd name="connsiteY0" fmla="*/ 0 h 1951229"/>
                  <a:gd name="connsiteX1" fmla="*/ 915550 w 1951220"/>
                  <a:gd name="connsiteY1" fmla="*/ 329852 h 1951229"/>
                  <a:gd name="connsiteX2" fmla="*/ 921889 w 1951220"/>
                  <a:gd name="connsiteY2" fmla="*/ 382948 h 1951229"/>
                  <a:gd name="connsiteX3" fmla="*/ 958899 w 1951220"/>
                  <a:gd name="connsiteY3" fmla="*/ 342952 h 1951229"/>
                  <a:gd name="connsiteX4" fmla="*/ 1487662 w 1951220"/>
                  <a:gd name="connsiteY4" fmla="*/ 107946 h 1951229"/>
                  <a:gd name="connsiteX5" fmla="*/ 1389760 w 1951220"/>
                  <a:gd name="connsiteY5" fmla="*/ 476521 h 1951229"/>
                  <a:gd name="connsiteX6" fmla="*/ 1356266 w 1951220"/>
                  <a:gd name="connsiteY6" fmla="*/ 519097 h 1951229"/>
                  <a:gd name="connsiteX7" fmla="*/ 1411152 w 1951220"/>
                  <a:gd name="connsiteY7" fmla="*/ 516438 h 1951229"/>
                  <a:gd name="connsiteX8" fmla="*/ 1951220 w 1951220"/>
                  <a:gd name="connsiteY8" fmla="*/ 724156 h 1951229"/>
                  <a:gd name="connsiteX9" fmla="*/ 1621371 w 1951220"/>
                  <a:gd name="connsiteY9" fmla="*/ 915550 h 1951229"/>
                  <a:gd name="connsiteX10" fmla="*/ 1568270 w 1951220"/>
                  <a:gd name="connsiteY10" fmla="*/ 921890 h 1951229"/>
                  <a:gd name="connsiteX11" fmla="*/ 1608270 w 1951220"/>
                  <a:gd name="connsiteY11" fmla="*/ 958904 h 1951229"/>
                  <a:gd name="connsiteX12" fmla="*/ 1843274 w 1951220"/>
                  <a:gd name="connsiteY12" fmla="*/ 1487662 h 1951229"/>
                  <a:gd name="connsiteX13" fmla="*/ 1474704 w 1951220"/>
                  <a:gd name="connsiteY13" fmla="*/ 1389760 h 1951229"/>
                  <a:gd name="connsiteX14" fmla="*/ 1432682 w 1951220"/>
                  <a:gd name="connsiteY14" fmla="*/ 1356702 h 1951229"/>
                  <a:gd name="connsiteX15" fmla="*/ 1434793 w 1951220"/>
                  <a:gd name="connsiteY15" fmla="*/ 1411156 h 1951229"/>
                  <a:gd name="connsiteX16" fmla="*/ 1227072 w 1951220"/>
                  <a:gd name="connsiteY16" fmla="*/ 1951229 h 1951229"/>
                  <a:gd name="connsiteX17" fmla="*/ 1035675 w 1951220"/>
                  <a:gd name="connsiteY17" fmla="*/ 1621376 h 1951229"/>
                  <a:gd name="connsiteX18" fmla="*/ 1029336 w 1951220"/>
                  <a:gd name="connsiteY18" fmla="*/ 1568281 h 1951229"/>
                  <a:gd name="connsiteX19" fmla="*/ 992326 w 1951220"/>
                  <a:gd name="connsiteY19" fmla="*/ 1608277 h 1951229"/>
                  <a:gd name="connsiteX20" fmla="*/ 463562 w 1951220"/>
                  <a:gd name="connsiteY20" fmla="*/ 1843283 h 1951229"/>
                  <a:gd name="connsiteX21" fmla="*/ 561464 w 1951220"/>
                  <a:gd name="connsiteY21" fmla="*/ 1474708 h 1951229"/>
                  <a:gd name="connsiteX22" fmla="*/ 594525 w 1951220"/>
                  <a:gd name="connsiteY22" fmla="*/ 1432682 h 1951229"/>
                  <a:gd name="connsiteX23" fmla="*/ 540069 w 1951220"/>
                  <a:gd name="connsiteY23" fmla="*/ 1434793 h 1951229"/>
                  <a:gd name="connsiteX24" fmla="*/ 0 w 1951220"/>
                  <a:gd name="connsiteY24" fmla="*/ 1227076 h 1951229"/>
                  <a:gd name="connsiteX25" fmla="*/ 329850 w 1951220"/>
                  <a:gd name="connsiteY25" fmla="*/ 1035681 h 1951229"/>
                  <a:gd name="connsiteX26" fmla="*/ 382951 w 1951220"/>
                  <a:gd name="connsiteY26" fmla="*/ 1029341 h 1951229"/>
                  <a:gd name="connsiteX27" fmla="*/ 342950 w 1951220"/>
                  <a:gd name="connsiteY27" fmla="*/ 992327 h 1951229"/>
                  <a:gd name="connsiteX28" fmla="*/ 107946 w 1951220"/>
                  <a:gd name="connsiteY28" fmla="*/ 463570 h 1951229"/>
                  <a:gd name="connsiteX29" fmla="*/ 476517 w 1951220"/>
                  <a:gd name="connsiteY29" fmla="*/ 561471 h 1951229"/>
                  <a:gd name="connsiteX30" fmla="*/ 518543 w 1951220"/>
                  <a:gd name="connsiteY30" fmla="*/ 594532 h 1951229"/>
                  <a:gd name="connsiteX31" fmla="*/ 516431 w 1951220"/>
                  <a:gd name="connsiteY31" fmla="*/ 540073 h 1951229"/>
                  <a:gd name="connsiteX32" fmla="*/ 682289 w 1951220"/>
                  <a:gd name="connsiteY32" fmla="*/ 10972 h 1951229"/>
                  <a:gd name="connsiteX33" fmla="*/ 724152 w 1951220"/>
                  <a:gd name="connsiteY33" fmla="*/ 0 h 1951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951220" h="1951229">
                    <a:moveTo>
                      <a:pt x="724152" y="0"/>
                    </a:moveTo>
                    <a:cubicBezTo>
                      <a:pt x="810193" y="0"/>
                      <a:pt x="884016" y="136012"/>
                      <a:pt x="915550" y="329852"/>
                    </a:cubicBezTo>
                    <a:lnTo>
                      <a:pt x="921889" y="382948"/>
                    </a:lnTo>
                    <a:lnTo>
                      <a:pt x="958899" y="342952"/>
                    </a:lnTo>
                    <a:cubicBezTo>
                      <a:pt x="1169808" y="132043"/>
                      <a:pt x="1406543" y="26828"/>
                      <a:pt x="1487662" y="107946"/>
                    </a:cubicBezTo>
                    <a:cubicBezTo>
                      <a:pt x="1548501" y="168785"/>
                      <a:pt x="1504527" y="317159"/>
                      <a:pt x="1389760" y="476521"/>
                    </a:cubicBezTo>
                    <a:lnTo>
                      <a:pt x="1356266" y="519097"/>
                    </a:lnTo>
                    <a:lnTo>
                      <a:pt x="1411152" y="516438"/>
                    </a:lnTo>
                    <a:cubicBezTo>
                      <a:pt x="1709424" y="516438"/>
                      <a:pt x="1951221" y="609437"/>
                      <a:pt x="1951220" y="724156"/>
                    </a:cubicBezTo>
                    <a:cubicBezTo>
                      <a:pt x="1951221" y="810195"/>
                      <a:pt x="1815210" y="884017"/>
                      <a:pt x="1621371" y="915550"/>
                    </a:cubicBezTo>
                    <a:lnTo>
                      <a:pt x="1568270" y="921890"/>
                    </a:lnTo>
                    <a:lnTo>
                      <a:pt x="1608270" y="958904"/>
                    </a:lnTo>
                    <a:cubicBezTo>
                      <a:pt x="1819176" y="1169811"/>
                      <a:pt x="1924392" y="1406544"/>
                      <a:pt x="1843274" y="1487662"/>
                    </a:cubicBezTo>
                    <a:cubicBezTo>
                      <a:pt x="1782436" y="1548500"/>
                      <a:pt x="1634064" y="1504525"/>
                      <a:pt x="1474704" y="1389760"/>
                    </a:cubicBezTo>
                    <a:lnTo>
                      <a:pt x="1432682" y="1356702"/>
                    </a:lnTo>
                    <a:lnTo>
                      <a:pt x="1434793" y="1411156"/>
                    </a:lnTo>
                    <a:cubicBezTo>
                      <a:pt x="1434793" y="1709430"/>
                      <a:pt x="1341793" y="1951229"/>
                      <a:pt x="1227072" y="1951229"/>
                    </a:cubicBezTo>
                    <a:cubicBezTo>
                      <a:pt x="1141031" y="1951229"/>
                      <a:pt x="1067208" y="1815217"/>
                      <a:pt x="1035675" y="1621376"/>
                    </a:cubicBezTo>
                    <a:lnTo>
                      <a:pt x="1029336" y="1568281"/>
                    </a:lnTo>
                    <a:lnTo>
                      <a:pt x="992326" y="1608277"/>
                    </a:lnTo>
                    <a:cubicBezTo>
                      <a:pt x="781416" y="1819186"/>
                      <a:pt x="544681" y="1924401"/>
                      <a:pt x="463562" y="1843283"/>
                    </a:cubicBezTo>
                    <a:cubicBezTo>
                      <a:pt x="402723" y="1782444"/>
                      <a:pt x="446697" y="1634070"/>
                      <a:pt x="561464" y="1474708"/>
                    </a:cubicBezTo>
                    <a:lnTo>
                      <a:pt x="594525" y="1432682"/>
                    </a:lnTo>
                    <a:lnTo>
                      <a:pt x="540069" y="1434793"/>
                    </a:lnTo>
                    <a:cubicBezTo>
                      <a:pt x="241797" y="1434793"/>
                      <a:pt x="0" y="1341794"/>
                      <a:pt x="0" y="1227076"/>
                    </a:cubicBezTo>
                    <a:cubicBezTo>
                      <a:pt x="0" y="1141036"/>
                      <a:pt x="136011" y="1067214"/>
                      <a:pt x="329850" y="1035681"/>
                    </a:cubicBezTo>
                    <a:lnTo>
                      <a:pt x="382951" y="1029341"/>
                    </a:lnTo>
                    <a:lnTo>
                      <a:pt x="342950" y="992327"/>
                    </a:lnTo>
                    <a:cubicBezTo>
                      <a:pt x="132044" y="781420"/>
                      <a:pt x="26828" y="544687"/>
                      <a:pt x="107946" y="463570"/>
                    </a:cubicBezTo>
                    <a:cubicBezTo>
                      <a:pt x="168785" y="402731"/>
                      <a:pt x="317156" y="446705"/>
                      <a:pt x="476517" y="561471"/>
                    </a:cubicBezTo>
                    <a:lnTo>
                      <a:pt x="518543" y="594532"/>
                    </a:lnTo>
                    <a:lnTo>
                      <a:pt x="516431" y="540073"/>
                    </a:lnTo>
                    <a:cubicBezTo>
                      <a:pt x="516431" y="279083"/>
                      <a:pt x="587634" y="61332"/>
                      <a:pt x="682289" y="10972"/>
                    </a:cubicBezTo>
                    <a:cubicBezTo>
                      <a:pt x="695812" y="3778"/>
                      <a:pt x="709812" y="0"/>
                      <a:pt x="724152" y="0"/>
                    </a:cubicBezTo>
                    <a:close/>
                  </a:path>
                </a:pathLst>
              </a:custGeom>
              <a:grpFill/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96" name="フリーフォーム: 図形 495">
                <a:extLst>
                  <a:ext uri="{FF2B5EF4-FFF2-40B4-BE49-F238E27FC236}">
                    <a16:creationId xmlns:a16="http://schemas.microsoft.com/office/drawing/2014/main" id="{F9AC609E-D7CA-EA98-0EB0-79E2C3E3243C}"/>
                  </a:ext>
                </a:extLst>
              </p:cNvPr>
              <p:cNvSpPr/>
              <p:nvPr/>
            </p:nvSpPr>
            <p:spPr bwMode="auto">
              <a:xfrm>
                <a:off x="3589332" y="6479344"/>
                <a:ext cx="215899" cy="215900"/>
              </a:xfrm>
              <a:custGeom>
                <a:avLst/>
                <a:gdLst>
                  <a:gd name="connsiteX0" fmla="*/ 724152 w 1951220"/>
                  <a:gd name="connsiteY0" fmla="*/ 0 h 1951229"/>
                  <a:gd name="connsiteX1" fmla="*/ 915550 w 1951220"/>
                  <a:gd name="connsiteY1" fmla="*/ 329852 h 1951229"/>
                  <a:gd name="connsiteX2" fmla="*/ 921889 w 1951220"/>
                  <a:gd name="connsiteY2" fmla="*/ 382948 h 1951229"/>
                  <a:gd name="connsiteX3" fmla="*/ 958899 w 1951220"/>
                  <a:gd name="connsiteY3" fmla="*/ 342952 h 1951229"/>
                  <a:gd name="connsiteX4" fmla="*/ 1487662 w 1951220"/>
                  <a:gd name="connsiteY4" fmla="*/ 107946 h 1951229"/>
                  <a:gd name="connsiteX5" fmla="*/ 1389760 w 1951220"/>
                  <a:gd name="connsiteY5" fmla="*/ 476521 h 1951229"/>
                  <a:gd name="connsiteX6" fmla="*/ 1356266 w 1951220"/>
                  <a:gd name="connsiteY6" fmla="*/ 519097 h 1951229"/>
                  <a:gd name="connsiteX7" fmla="*/ 1411152 w 1951220"/>
                  <a:gd name="connsiteY7" fmla="*/ 516438 h 1951229"/>
                  <a:gd name="connsiteX8" fmla="*/ 1951220 w 1951220"/>
                  <a:gd name="connsiteY8" fmla="*/ 724156 h 1951229"/>
                  <a:gd name="connsiteX9" fmla="*/ 1621371 w 1951220"/>
                  <a:gd name="connsiteY9" fmla="*/ 915550 h 1951229"/>
                  <a:gd name="connsiteX10" fmla="*/ 1568270 w 1951220"/>
                  <a:gd name="connsiteY10" fmla="*/ 921890 h 1951229"/>
                  <a:gd name="connsiteX11" fmla="*/ 1608270 w 1951220"/>
                  <a:gd name="connsiteY11" fmla="*/ 958904 h 1951229"/>
                  <a:gd name="connsiteX12" fmla="*/ 1843274 w 1951220"/>
                  <a:gd name="connsiteY12" fmla="*/ 1487662 h 1951229"/>
                  <a:gd name="connsiteX13" fmla="*/ 1474704 w 1951220"/>
                  <a:gd name="connsiteY13" fmla="*/ 1389760 h 1951229"/>
                  <a:gd name="connsiteX14" fmla="*/ 1432682 w 1951220"/>
                  <a:gd name="connsiteY14" fmla="*/ 1356702 h 1951229"/>
                  <a:gd name="connsiteX15" fmla="*/ 1434793 w 1951220"/>
                  <a:gd name="connsiteY15" fmla="*/ 1411156 h 1951229"/>
                  <a:gd name="connsiteX16" fmla="*/ 1227072 w 1951220"/>
                  <a:gd name="connsiteY16" fmla="*/ 1951229 h 1951229"/>
                  <a:gd name="connsiteX17" fmla="*/ 1035675 w 1951220"/>
                  <a:gd name="connsiteY17" fmla="*/ 1621376 h 1951229"/>
                  <a:gd name="connsiteX18" fmla="*/ 1029336 w 1951220"/>
                  <a:gd name="connsiteY18" fmla="*/ 1568281 h 1951229"/>
                  <a:gd name="connsiteX19" fmla="*/ 992326 w 1951220"/>
                  <a:gd name="connsiteY19" fmla="*/ 1608277 h 1951229"/>
                  <a:gd name="connsiteX20" fmla="*/ 463562 w 1951220"/>
                  <a:gd name="connsiteY20" fmla="*/ 1843283 h 1951229"/>
                  <a:gd name="connsiteX21" fmla="*/ 561464 w 1951220"/>
                  <a:gd name="connsiteY21" fmla="*/ 1474708 h 1951229"/>
                  <a:gd name="connsiteX22" fmla="*/ 594525 w 1951220"/>
                  <a:gd name="connsiteY22" fmla="*/ 1432682 h 1951229"/>
                  <a:gd name="connsiteX23" fmla="*/ 540069 w 1951220"/>
                  <a:gd name="connsiteY23" fmla="*/ 1434793 h 1951229"/>
                  <a:gd name="connsiteX24" fmla="*/ 0 w 1951220"/>
                  <a:gd name="connsiteY24" fmla="*/ 1227076 h 1951229"/>
                  <a:gd name="connsiteX25" fmla="*/ 329850 w 1951220"/>
                  <a:gd name="connsiteY25" fmla="*/ 1035681 h 1951229"/>
                  <a:gd name="connsiteX26" fmla="*/ 382951 w 1951220"/>
                  <a:gd name="connsiteY26" fmla="*/ 1029341 h 1951229"/>
                  <a:gd name="connsiteX27" fmla="*/ 342950 w 1951220"/>
                  <a:gd name="connsiteY27" fmla="*/ 992327 h 1951229"/>
                  <a:gd name="connsiteX28" fmla="*/ 107946 w 1951220"/>
                  <a:gd name="connsiteY28" fmla="*/ 463570 h 1951229"/>
                  <a:gd name="connsiteX29" fmla="*/ 476517 w 1951220"/>
                  <a:gd name="connsiteY29" fmla="*/ 561471 h 1951229"/>
                  <a:gd name="connsiteX30" fmla="*/ 518543 w 1951220"/>
                  <a:gd name="connsiteY30" fmla="*/ 594532 h 1951229"/>
                  <a:gd name="connsiteX31" fmla="*/ 516431 w 1951220"/>
                  <a:gd name="connsiteY31" fmla="*/ 540073 h 1951229"/>
                  <a:gd name="connsiteX32" fmla="*/ 682289 w 1951220"/>
                  <a:gd name="connsiteY32" fmla="*/ 10972 h 1951229"/>
                  <a:gd name="connsiteX33" fmla="*/ 724152 w 1951220"/>
                  <a:gd name="connsiteY33" fmla="*/ 0 h 1951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951220" h="1951229">
                    <a:moveTo>
                      <a:pt x="724152" y="0"/>
                    </a:moveTo>
                    <a:cubicBezTo>
                      <a:pt x="810193" y="0"/>
                      <a:pt x="884016" y="136012"/>
                      <a:pt x="915550" y="329852"/>
                    </a:cubicBezTo>
                    <a:lnTo>
                      <a:pt x="921889" y="382948"/>
                    </a:lnTo>
                    <a:lnTo>
                      <a:pt x="958899" y="342952"/>
                    </a:lnTo>
                    <a:cubicBezTo>
                      <a:pt x="1169808" y="132043"/>
                      <a:pt x="1406543" y="26828"/>
                      <a:pt x="1487662" y="107946"/>
                    </a:cubicBezTo>
                    <a:cubicBezTo>
                      <a:pt x="1548501" y="168785"/>
                      <a:pt x="1504527" y="317159"/>
                      <a:pt x="1389760" y="476521"/>
                    </a:cubicBezTo>
                    <a:lnTo>
                      <a:pt x="1356266" y="519097"/>
                    </a:lnTo>
                    <a:lnTo>
                      <a:pt x="1411152" y="516438"/>
                    </a:lnTo>
                    <a:cubicBezTo>
                      <a:pt x="1709424" y="516438"/>
                      <a:pt x="1951221" y="609437"/>
                      <a:pt x="1951220" y="724156"/>
                    </a:cubicBezTo>
                    <a:cubicBezTo>
                      <a:pt x="1951221" y="810195"/>
                      <a:pt x="1815210" y="884017"/>
                      <a:pt x="1621371" y="915550"/>
                    </a:cubicBezTo>
                    <a:lnTo>
                      <a:pt x="1568270" y="921890"/>
                    </a:lnTo>
                    <a:lnTo>
                      <a:pt x="1608270" y="958904"/>
                    </a:lnTo>
                    <a:cubicBezTo>
                      <a:pt x="1819176" y="1169811"/>
                      <a:pt x="1924392" y="1406544"/>
                      <a:pt x="1843274" y="1487662"/>
                    </a:cubicBezTo>
                    <a:cubicBezTo>
                      <a:pt x="1782436" y="1548500"/>
                      <a:pt x="1634064" y="1504525"/>
                      <a:pt x="1474704" y="1389760"/>
                    </a:cubicBezTo>
                    <a:lnTo>
                      <a:pt x="1432682" y="1356702"/>
                    </a:lnTo>
                    <a:lnTo>
                      <a:pt x="1434793" y="1411156"/>
                    </a:lnTo>
                    <a:cubicBezTo>
                      <a:pt x="1434793" y="1709430"/>
                      <a:pt x="1341793" y="1951229"/>
                      <a:pt x="1227072" y="1951229"/>
                    </a:cubicBezTo>
                    <a:cubicBezTo>
                      <a:pt x="1141031" y="1951229"/>
                      <a:pt x="1067208" y="1815217"/>
                      <a:pt x="1035675" y="1621376"/>
                    </a:cubicBezTo>
                    <a:lnTo>
                      <a:pt x="1029336" y="1568281"/>
                    </a:lnTo>
                    <a:lnTo>
                      <a:pt x="992326" y="1608277"/>
                    </a:lnTo>
                    <a:cubicBezTo>
                      <a:pt x="781416" y="1819186"/>
                      <a:pt x="544681" y="1924401"/>
                      <a:pt x="463562" y="1843283"/>
                    </a:cubicBezTo>
                    <a:cubicBezTo>
                      <a:pt x="402723" y="1782444"/>
                      <a:pt x="446697" y="1634070"/>
                      <a:pt x="561464" y="1474708"/>
                    </a:cubicBezTo>
                    <a:lnTo>
                      <a:pt x="594525" y="1432682"/>
                    </a:lnTo>
                    <a:lnTo>
                      <a:pt x="540069" y="1434793"/>
                    </a:lnTo>
                    <a:cubicBezTo>
                      <a:pt x="241797" y="1434793"/>
                      <a:pt x="0" y="1341794"/>
                      <a:pt x="0" y="1227076"/>
                    </a:cubicBezTo>
                    <a:cubicBezTo>
                      <a:pt x="0" y="1141036"/>
                      <a:pt x="136011" y="1067214"/>
                      <a:pt x="329850" y="1035681"/>
                    </a:cubicBezTo>
                    <a:lnTo>
                      <a:pt x="382951" y="1029341"/>
                    </a:lnTo>
                    <a:lnTo>
                      <a:pt x="342950" y="992327"/>
                    </a:lnTo>
                    <a:cubicBezTo>
                      <a:pt x="132044" y="781420"/>
                      <a:pt x="26828" y="544687"/>
                      <a:pt x="107946" y="463570"/>
                    </a:cubicBezTo>
                    <a:cubicBezTo>
                      <a:pt x="168785" y="402731"/>
                      <a:pt x="317156" y="446705"/>
                      <a:pt x="476517" y="561471"/>
                    </a:cubicBezTo>
                    <a:lnTo>
                      <a:pt x="518543" y="594532"/>
                    </a:lnTo>
                    <a:lnTo>
                      <a:pt x="516431" y="540073"/>
                    </a:lnTo>
                    <a:cubicBezTo>
                      <a:pt x="516431" y="279083"/>
                      <a:pt x="587634" y="61332"/>
                      <a:pt x="682289" y="10972"/>
                    </a:cubicBezTo>
                    <a:cubicBezTo>
                      <a:pt x="695812" y="3778"/>
                      <a:pt x="709812" y="0"/>
                      <a:pt x="724152" y="0"/>
                    </a:cubicBezTo>
                    <a:close/>
                  </a:path>
                </a:pathLst>
              </a:custGeom>
              <a:grpFill/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97" name="フリーフォーム: 図形 496">
                <a:extLst>
                  <a:ext uri="{FF2B5EF4-FFF2-40B4-BE49-F238E27FC236}">
                    <a16:creationId xmlns:a16="http://schemas.microsoft.com/office/drawing/2014/main" id="{FB083881-4FAD-7844-72EE-85589CD0C2FF}"/>
                  </a:ext>
                </a:extLst>
              </p:cNvPr>
              <p:cNvSpPr/>
              <p:nvPr/>
            </p:nvSpPr>
            <p:spPr bwMode="auto">
              <a:xfrm>
                <a:off x="3905244" y="6479344"/>
                <a:ext cx="215899" cy="215900"/>
              </a:xfrm>
              <a:custGeom>
                <a:avLst/>
                <a:gdLst>
                  <a:gd name="connsiteX0" fmla="*/ 724152 w 1951220"/>
                  <a:gd name="connsiteY0" fmla="*/ 0 h 1951229"/>
                  <a:gd name="connsiteX1" fmla="*/ 915550 w 1951220"/>
                  <a:gd name="connsiteY1" fmla="*/ 329852 h 1951229"/>
                  <a:gd name="connsiteX2" fmla="*/ 921889 w 1951220"/>
                  <a:gd name="connsiteY2" fmla="*/ 382948 h 1951229"/>
                  <a:gd name="connsiteX3" fmla="*/ 958899 w 1951220"/>
                  <a:gd name="connsiteY3" fmla="*/ 342952 h 1951229"/>
                  <a:gd name="connsiteX4" fmla="*/ 1487662 w 1951220"/>
                  <a:gd name="connsiteY4" fmla="*/ 107946 h 1951229"/>
                  <a:gd name="connsiteX5" fmla="*/ 1389760 w 1951220"/>
                  <a:gd name="connsiteY5" fmla="*/ 476521 h 1951229"/>
                  <a:gd name="connsiteX6" fmla="*/ 1356266 w 1951220"/>
                  <a:gd name="connsiteY6" fmla="*/ 519097 h 1951229"/>
                  <a:gd name="connsiteX7" fmla="*/ 1411152 w 1951220"/>
                  <a:gd name="connsiteY7" fmla="*/ 516438 h 1951229"/>
                  <a:gd name="connsiteX8" fmla="*/ 1951220 w 1951220"/>
                  <a:gd name="connsiteY8" fmla="*/ 724156 h 1951229"/>
                  <a:gd name="connsiteX9" fmla="*/ 1621371 w 1951220"/>
                  <a:gd name="connsiteY9" fmla="*/ 915550 h 1951229"/>
                  <a:gd name="connsiteX10" fmla="*/ 1568270 w 1951220"/>
                  <a:gd name="connsiteY10" fmla="*/ 921890 h 1951229"/>
                  <a:gd name="connsiteX11" fmla="*/ 1608270 w 1951220"/>
                  <a:gd name="connsiteY11" fmla="*/ 958904 h 1951229"/>
                  <a:gd name="connsiteX12" fmla="*/ 1843274 w 1951220"/>
                  <a:gd name="connsiteY12" fmla="*/ 1487662 h 1951229"/>
                  <a:gd name="connsiteX13" fmla="*/ 1474704 w 1951220"/>
                  <a:gd name="connsiteY13" fmla="*/ 1389760 h 1951229"/>
                  <a:gd name="connsiteX14" fmla="*/ 1432682 w 1951220"/>
                  <a:gd name="connsiteY14" fmla="*/ 1356702 h 1951229"/>
                  <a:gd name="connsiteX15" fmla="*/ 1434793 w 1951220"/>
                  <a:gd name="connsiteY15" fmla="*/ 1411156 h 1951229"/>
                  <a:gd name="connsiteX16" fmla="*/ 1227072 w 1951220"/>
                  <a:gd name="connsiteY16" fmla="*/ 1951229 h 1951229"/>
                  <a:gd name="connsiteX17" fmla="*/ 1035675 w 1951220"/>
                  <a:gd name="connsiteY17" fmla="*/ 1621376 h 1951229"/>
                  <a:gd name="connsiteX18" fmla="*/ 1029336 w 1951220"/>
                  <a:gd name="connsiteY18" fmla="*/ 1568281 h 1951229"/>
                  <a:gd name="connsiteX19" fmla="*/ 992326 w 1951220"/>
                  <a:gd name="connsiteY19" fmla="*/ 1608277 h 1951229"/>
                  <a:gd name="connsiteX20" fmla="*/ 463562 w 1951220"/>
                  <a:gd name="connsiteY20" fmla="*/ 1843283 h 1951229"/>
                  <a:gd name="connsiteX21" fmla="*/ 561464 w 1951220"/>
                  <a:gd name="connsiteY21" fmla="*/ 1474708 h 1951229"/>
                  <a:gd name="connsiteX22" fmla="*/ 594525 w 1951220"/>
                  <a:gd name="connsiteY22" fmla="*/ 1432682 h 1951229"/>
                  <a:gd name="connsiteX23" fmla="*/ 540069 w 1951220"/>
                  <a:gd name="connsiteY23" fmla="*/ 1434793 h 1951229"/>
                  <a:gd name="connsiteX24" fmla="*/ 0 w 1951220"/>
                  <a:gd name="connsiteY24" fmla="*/ 1227076 h 1951229"/>
                  <a:gd name="connsiteX25" fmla="*/ 329850 w 1951220"/>
                  <a:gd name="connsiteY25" fmla="*/ 1035681 h 1951229"/>
                  <a:gd name="connsiteX26" fmla="*/ 382951 w 1951220"/>
                  <a:gd name="connsiteY26" fmla="*/ 1029341 h 1951229"/>
                  <a:gd name="connsiteX27" fmla="*/ 342950 w 1951220"/>
                  <a:gd name="connsiteY27" fmla="*/ 992327 h 1951229"/>
                  <a:gd name="connsiteX28" fmla="*/ 107946 w 1951220"/>
                  <a:gd name="connsiteY28" fmla="*/ 463570 h 1951229"/>
                  <a:gd name="connsiteX29" fmla="*/ 476517 w 1951220"/>
                  <a:gd name="connsiteY29" fmla="*/ 561471 h 1951229"/>
                  <a:gd name="connsiteX30" fmla="*/ 518543 w 1951220"/>
                  <a:gd name="connsiteY30" fmla="*/ 594532 h 1951229"/>
                  <a:gd name="connsiteX31" fmla="*/ 516431 w 1951220"/>
                  <a:gd name="connsiteY31" fmla="*/ 540073 h 1951229"/>
                  <a:gd name="connsiteX32" fmla="*/ 682289 w 1951220"/>
                  <a:gd name="connsiteY32" fmla="*/ 10972 h 1951229"/>
                  <a:gd name="connsiteX33" fmla="*/ 724152 w 1951220"/>
                  <a:gd name="connsiteY33" fmla="*/ 0 h 1951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951220" h="1951229">
                    <a:moveTo>
                      <a:pt x="724152" y="0"/>
                    </a:moveTo>
                    <a:cubicBezTo>
                      <a:pt x="810193" y="0"/>
                      <a:pt x="884016" y="136012"/>
                      <a:pt x="915550" y="329852"/>
                    </a:cubicBezTo>
                    <a:lnTo>
                      <a:pt x="921889" y="382948"/>
                    </a:lnTo>
                    <a:lnTo>
                      <a:pt x="958899" y="342952"/>
                    </a:lnTo>
                    <a:cubicBezTo>
                      <a:pt x="1169808" y="132043"/>
                      <a:pt x="1406543" y="26828"/>
                      <a:pt x="1487662" y="107946"/>
                    </a:cubicBezTo>
                    <a:cubicBezTo>
                      <a:pt x="1548501" y="168785"/>
                      <a:pt x="1504527" y="317159"/>
                      <a:pt x="1389760" y="476521"/>
                    </a:cubicBezTo>
                    <a:lnTo>
                      <a:pt x="1356266" y="519097"/>
                    </a:lnTo>
                    <a:lnTo>
                      <a:pt x="1411152" y="516438"/>
                    </a:lnTo>
                    <a:cubicBezTo>
                      <a:pt x="1709424" y="516438"/>
                      <a:pt x="1951221" y="609437"/>
                      <a:pt x="1951220" y="724156"/>
                    </a:cubicBezTo>
                    <a:cubicBezTo>
                      <a:pt x="1951221" y="810195"/>
                      <a:pt x="1815210" y="884017"/>
                      <a:pt x="1621371" y="915550"/>
                    </a:cubicBezTo>
                    <a:lnTo>
                      <a:pt x="1568270" y="921890"/>
                    </a:lnTo>
                    <a:lnTo>
                      <a:pt x="1608270" y="958904"/>
                    </a:lnTo>
                    <a:cubicBezTo>
                      <a:pt x="1819176" y="1169811"/>
                      <a:pt x="1924392" y="1406544"/>
                      <a:pt x="1843274" y="1487662"/>
                    </a:cubicBezTo>
                    <a:cubicBezTo>
                      <a:pt x="1782436" y="1548500"/>
                      <a:pt x="1634064" y="1504525"/>
                      <a:pt x="1474704" y="1389760"/>
                    </a:cubicBezTo>
                    <a:lnTo>
                      <a:pt x="1432682" y="1356702"/>
                    </a:lnTo>
                    <a:lnTo>
                      <a:pt x="1434793" y="1411156"/>
                    </a:lnTo>
                    <a:cubicBezTo>
                      <a:pt x="1434793" y="1709430"/>
                      <a:pt x="1341793" y="1951229"/>
                      <a:pt x="1227072" y="1951229"/>
                    </a:cubicBezTo>
                    <a:cubicBezTo>
                      <a:pt x="1141031" y="1951229"/>
                      <a:pt x="1067208" y="1815217"/>
                      <a:pt x="1035675" y="1621376"/>
                    </a:cubicBezTo>
                    <a:lnTo>
                      <a:pt x="1029336" y="1568281"/>
                    </a:lnTo>
                    <a:lnTo>
                      <a:pt x="992326" y="1608277"/>
                    </a:lnTo>
                    <a:cubicBezTo>
                      <a:pt x="781416" y="1819186"/>
                      <a:pt x="544681" y="1924401"/>
                      <a:pt x="463562" y="1843283"/>
                    </a:cubicBezTo>
                    <a:cubicBezTo>
                      <a:pt x="402723" y="1782444"/>
                      <a:pt x="446697" y="1634070"/>
                      <a:pt x="561464" y="1474708"/>
                    </a:cubicBezTo>
                    <a:lnTo>
                      <a:pt x="594525" y="1432682"/>
                    </a:lnTo>
                    <a:lnTo>
                      <a:pt x="540069" y="1434793"/>
                    </a:lnTo>
                    <a:cubicBezTo>
                      <a:pt x="241797" y="1434793"/>
                      <a:pt x="0" y="1341794"/>
                      <a:pt x="0" y="1227076"/>
                    </a:cubicBezTo>
                    <a:cubicBezTo>
                      <a:pt x="0" y="1141036"/>
                      <a:pt x="136011" y="1067214"/>
                      <a:pt x="329850" y="1035681"/>
                    </a:cubicBezTo>
                    <a:lnTo>
                      <a:pt x="382951" y="1029341"/>
                    </a:lnTo>
                    <a:lnTo>
                      <a:pt x="342950" y="992327"/>
                    </a:lnTo>
                    <a:cubicBezTo>
                      <a:pt x="132044" y="781420"/>
                      <a:pt x="26828" y="544687"/>
                      <a:pt x="107946" y="463570"/>
                    </a:cubicBezTo>
                    <a:cubicBezTo>
                      <a:pt x="168785" y="402731"/>
                      <a:pt x="317156" y="446705"/>
                      <a:pt x="476517" y="561471"/>
                    </a:cubicBezTo>
                    <a:lnTo>
                      <a:pt x="518543" y="594532"/>
                    </a:lnTo>
                    <a:lnTo>
                      <a:pt x="516431" y="540073"/>
                    </a:lnTo>
                    <a:cubicBezTo>
                      <a:pt x="516431" y="279083"/>
                      <a:pt x="587634" y="61332"/>
                      <a:pt x="682289" y="10972"/>
                    </a:cubicBezTo>
                    <a:cubicBezTo>
                      <a:pt x="695812" y="3778"/>
                      <a:pt x="709812" y="0"/>
                      <a:pt x="724152" y="0"/>
                    </a:cubicBezTo>
                    <a:close/>
                  </a:path>
                </a:pathLst>
              </a:custGeom>
              <a:grpFill/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98" name="フリーフォーム: 図形 497">
                <a:extLst>
                  <a:ext uri="{FF2B5EF4-FFF2-40B4-BE49-F238E27FC236}">
                    <a16:creationId xmlns:a16="http://schemas.microsoft.com/office/drawing/2014/main" id="{BD369C32-B042-9329-74A2-7795436FABD5}"/>
                  </a:ext>
                </a:extLst>
              </p:cNvPr>
              <p:cNvSpPr/>
              <p:nvPr/>
            </p:nvSpPr>
            <p:spPr bwMode="auto">
              <a:xfrm>
                <a:off x="4221156" y="6479344"/>
                <a:ext cx="215899" cy="215900"/>
              </a:xfrm>
              <a:custGeom>
                <a:avLst/>
                <a:gdLst>
                  <a:gd name="connsiteX0" fmla="*/ 724152 w 1951220"/>
                  <a:gd name="connsiteY0" fmla="*/ 0 h 1951229"/>
                  <a:gd name="connsiteX1" fmla="*/ 915550 w 1951220"/>
                  <a:gd name="connsiteY1" fmla="*/ 329852 h 1951229"/>
                  <a:gd name="connsiteX2" fmla="*/ 921889 w 1951220"/>
                  <a:gd name="connsiteY2" fmla="*/ 382948 h 1951229"/>
                  <a:gd name="connsiteX3" fmla="*/ 958899 w 1951220"/>
                  <a:gd name="connsiteY3" fmla="*/ 342952 h 1951229"/>
                  <a:gd name="connsiteX4" fmla="*/ 1487662 w 1951220"/>
                  <a:gd name="connsiteY4" fmla="*/ 107946 h 1951229"/>
                  <a:gd name="connsiteX5" fmla="*/ 1389760 w 1951220"/>
                  <a:gd name="connsiteY5" fmla="*/ 476521 h 1951229"/>
                  <a:gd name="connsiteX6" fmla="*/ 1356266 w 1951220"/>
                  <a:gd name="connsiteY6" fmla="*/ 519097 h 1951229"/>
                  <a:gd name="connsiteX7" fmla="*/ 1411152 w 1951220"/>
                  <a:gd name="connsiteY7" fmla="*/ 516438 h 1951229"/>
                  <a:gd name="connsiteX8" fmla="*/ 1951220 w 1951220"/>
                  <a:gd name="connsiteY8" fmla="*/ 724156 h 1951229"/>
                  <a:gd name="connsiteX9" fmla="*/ 1621371 w 1951220"/>
                  <a:gd name="connsiteY9" fmla="*/ 915550 h 1951229"/>
                  <a:gd name="connsiteX10" fmla="*/ 1568270 w 1951220"/>
                  <a:gd name="connsiteY10" fmla="*/ 921890 h 1951229"/>
                  <a:gd name="connsiteX11" fmla="*/ 1608270 w 1951220"/>
                  <a:gd name="connsiteY11" fmla="*/ 958904 h 1951229"/>
                  <a:gd name="connsiteX12" fmla="*/ 1843274 w 1951220"/>
                  <a:gd name="connsiteY12" fmla="*/ 1487662 h 1951229"/>
                  <a:gd name="connsiteX13" fmla="*/ 1474704 w 1951220"/>
                  <a:gd name="connsiteY13" fmla="*/ 1389760 h 1951229"/>
                  <a:gd name="connsiteX14" fmla="*/ 1432682 w 1951220"/>
                  <a:gd name="connsiteY14" fmla="*/ 1356702 h 1951229"/>
                  <a:gd name="connsiteX15" fmla="*/ 1434793 w 1951220"/>
                  <a:gd name="connsiteY15" fmla="*/ 1411156 h 1951229"/>
                  <a:gd name="connsiteX16" fmla="*/ 1227072 w 1951220"/>
                  <a:gd name="connsiteY16" fmla="*/ 1951229 h 1951229"/>
                  <a:gd name="connsiteX17" fmla="*/ 1035675 w 1951220"/>
                  <a:gd name="connsiteY17" fmla="*/ 1621376 h 1951229"/>
                  <a:gd name="connsiteX18" fmla="*/ 1029336 w 1951220"/>
                  <a:gd name="connsiteY18" fmla="*/ 1568281 h 1951229"/>
                  <a:gd name="connsiteX19" fmla="*/ 992326 w 1951220"/>
                  <a:gd name="connsiteY19" fmla="*/ 1608277 h 1951229"/>
                  <a:gd name="connsiteX20" fmla="*/ 463562 w 1951220"/>
                  <a:gd name="connsiteY20" fmla="*/ 1843283 h 1951229"/>
                  <a:gd name="connsiteX21" fmla="*/ 561464 w 1951220"/>
                  <a:gd name="connsiteY21" fmla="*/ 1474708 h 1951229"/>
                  <a:gd name="connsiteX22" fmla="*/ 594525 w 1951220"/>
                  <a:gd name="connsiteY22" fmla="*/ 1432682 h 1951229"/>
                  <a:gd name="connsiteX23" fmla="*/ 540069 w 1951220"/>
                  <a:gd name="connsiteY23" fmla="*/ 1434793 h 1951229"/>
                  <a:gd name="connsiteX24" fmla="*/ 0 w 1951220"/>
                  <a:gd name="connsiteY24" fmla="*/ 1227076 h 1951229"/>
                  <a:gd name="connsiteX25" fmla="*/ 329850 w 1951220"/>
                  <a:gd name="connsiteY25" fmla="*/ 1035681 h 1951229"/>
                  <a:gd name="connsiteX26" fmla="*/ 382951 w 1951220"/>
                  <a:gd name="connsiteY26" fmla="*/ 1029341 h 1951229"/>
                  <a:gd name="connsiteX27" fmla="*/ 342950 w 1951220"/>
                  <a:gd name="connsiteY27" fmla="*/ 992327 h 1951229"/>
                  <a:gd name="connsiteX28" fmla="*/ 107946 w 1951220"/>
                  <a:gd name="connsiteY28" fmla="*/ 463570 h 1951229"/>
                  <a:gd name="connsiteX29" fmla="*/ 476517 w 1951220"/>
                  <a:gd name="connsiteY29" fmla="*/ 561471 h 1951229"/>
                  <a:gd name="connsiteX30" fmla="*/ 518543 w 1951220"/>
                  <a:gd name="connsiteY30" fmla="*/ 594532 h 1951229"/>
                  <a:gd name="connsiteX31" fmla="*/ 516431 w 1951220"/>
                  <a:gd name="connsiteY31" fmla="*/ 540073 h 1951229"/>
                  <a:gd name="connsiteX32" fmla="*/ 682289 w 1951220"/>
                  <a:gd name="connsiteY32" fmla="*/ 10972 h 1951229"/>
                  <a:gd name="connsiteX33" fmla="*/ 724152 w 1951220"/>
                  <a:gd name="connsiteY33" fmla="*/ 0 h 1951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951220" h="1951229">
                    <a:moveTo>
                      <a:pt x="724152" y="0"/>
                    </a:moveTo>
                    <a:cubicBezTo>
                      <a:pt x="810193" y="0"/>
                      <a:pt x="884016" y="136012"/>
                      <a:pt x="915550" y="329852"/>
                    </a:cubicBezTo>
                    <a:lnTo>
                      <a:pt x="921889" y="382948"/>
                    </a:lnTo>
                    <a:lnTo>
                      <a:pt x="958899" y="342952"/>
                    </a:lnTo>
                    <a:cubicBezTo>
                      <a:pt x="1169808" y="132043"/>
                      <a:pt x="1406543" y="26828"/>
                      <a:pt x="1487662" y="107946"/>
                    </a:cubicBezTo>
                    <a:cubicBezTo>
                      <a:pt x="1548501" y="168785"/>
                      <a:pt x="1504527" y="317159"/>
                      <a:pt x="1389760" y="476521"/>
                    </a:cubicBezTo>
                    <a:lnTo>
                      <a:pt x="1356266" y="519097"/>
                    </a:lnTo>
                    <a:lnTo>
                      <a:pt x="1411152" y="516438"/>
                    </a:lnTo>
                    <a:cubicBezTo>
                      <a:pt x="1709424" y="516438"/>
                      <a:pt x="1951221" y="609437"/>
                      <a:pt x="1951220" y="724156"/>
                    </a:cubicBezTo>
                    <a:cubicBezTo>
                      <a:pt x="1951221" y="810195"/>
                      <a:pt x="1815210" y="884017"/>
                      <a:pt x="1621371" y="915550"/>
                    </a:cubicBezTo>
                    <a:lnTo>
                      <a:pt x="1568270" y="921890"/>
                    </a:lnTo>
                    <a:lnTo>
                      <a:pt x="1608270" y="958904"/>
                    </a:lnTo>
                    <a:cubicBezTo>
                      <a:pt x="1819176" y="1169811"/>
                      <a:pt x="1924392" y="1406544"/>
                      <a:pt x="1843274" y="1487662"/>
                    </a:cubicBezTo>
                    <a:cubicBezTo>
                      <a:pt x="1782436" y="1548500"/>
                      <a:pt x="1634064" y="1504525"/>
                      <a:pt x="1474704" y="1389760"/>
                    </a:cubicBezTo>
                    <a:lnTo>
                      <a:pt x="1432682" y="1356702"/>
                    </a:lnTo>
                    <a:lnTo>
                      <a:pt x="1434793" y="1411156"/>
                    </a:lnTo>
                    <a:cubicBezTo>
                      <a:pt x="1434793" y="1709430"/>
                      <a:pt x="1341793" y="1951229"/>
                      <a:pt x="1227072" y="1951229"/>
                    </a:cubicBezTo>
                    <a:cubicBezTo>
                      <a:pt x="1141031" y="1951229"/>
                      <a:pt x="1067208" y="1815217"/>
                      <a:pt x="1035675" y="1621376"/>
                    </a:cubicBezTo>
                    <a:lnTo>
                      <a:pt x="1029336" y="1568281"/>
                    </a:lnTo>
                    <a:lnTo>
                      <a:pt x="992326" y="1608277"/>
                    </a:lnTo>
                    <a:cubicBezTo>
                      <a:pt x="781416" y="1819186"/>
                      <a:pt x="544681" y="1924401"/>
                      <a:pt x="463562" y="1843283"/>
                    </a:cubicBezTo>
                    <a:cubicBezTo>
                      <a:pt x="402723" y="1782444"/>
                      <a:pt x="446697" y="1634070"/>
                      <a:pt x="561464" y="1474708"/>
                    </a:cubicBezTo>
                    <a:lnTo>
                      <a:pt x="594525" y="1432682"/>
                    </a:lnTo>
                    <a:lnTo>
                      <a:pt x="540069" y="1434793"/>
                    </a:lnTo>
                    <a:cubicBezTo>
                      <a:pt x="241797" y="1434793"/>
                      <a:pt x="0" y="1341794"/>
                      <a:pt x="0" y="1227076"/>
                    </a:cubicBezTo>
                    <a:cubicBezTo>
                      <a:pt x="0" y="1141036"/>
                      <a:pt x="136011" y="1067214"/>
                      <a:pt x="329850" y="1035681"/>
                    </a:cubicBezTo>
                    <a:lnTo>
                      <a:pt x="382951" y="1029341"/>
                    </a:lnTo>
                    <a:lnTo>
                      <a:pt x="342950" y="992327"/>
                    </a:lnTo>
                    <a:cubicBezTo>
                      <a:pt x="132044" y="781420"/>
                      <a:pt x="26828" y="544687"/>
                      <a:pt x="107946" y="463570"/>
                    </a:cubicBezTo>
                    <a:cubicBezTo>
                      <a:pt x="168785" y="402731"/>
                      <a:pt x="317156" y="446705"/>
                      <a:pt x="476517" y="561471"/>
                    </a:cubicBezTo>
                    <a:lnTo>
                      <a:pt x="518543" y="594532"/>
                    </a:lnTo>
                    <a:lnTo>
                      <a:pt x="516431" y="540073"/>
                    </a:lnTo>
                    <a:cubicBezTo>
                      <a:pt x="516431" y="279083"/>
                      <a:pt x="587634" y="61332"/>
                      <a:pt x="682289" y="10972"/>
                    </a:cubicBezTo>
                    <a:cubicBezTo>
                      <a:pt x="695812" y="3778"/>
                      <a:pt x="709812" y="0"/>
                      <a:pt x="724152" y="0"/>
                    </a:cubicBezTo>
                    <a:close/>
                  </a:path>
                </a:pathLst>
              </a:custGeom>
              <a:grpFill/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99" name="フリーフォーム: 図形 498">
                <a:extLst>
                  <a:ext uri="{FF2B5EF4-FFF2-40B4-BE49-F238E27FC236}">
                    <a16:creationId xmlns:a16="http://schemas.microsoft.com/office/drawing/2014/main" id="{50792528-D8E8-6195-311A-7972068F522C}"/>
                  </a:ext>
                </a:extLst>
              </p:cNvPr>
              <p:cNvSpPr/>
              <p:nvPr/>
            </p:nvSpPr>
            <p:spPr bwMode="auto">
              <a:xfrm>
                <a:off x="4537068" y="6479344"/>
                <a:ext cx="215899" cy="215900"/>
              </a:xfrm>
              <a:custGeom>
                <a:avLst/>
                <a:gdLst>
                  <a:gd name="connsiteX0" fmla="*/ 724152 w 1951220"/>
                  <a:gd name="connsiteY0" fmla="*/ 0 h 1951229"/>
                  <a:gd name="connsiteX1" fmla="*/ 915550 w 1951220"/>
                  <a:gd name="connsiteY1" fmla="*/ 329852 h 1951229"/>
                  <a:gd name="connsiteX2" fmla="*/ 921889 w 1951220"/>
                  <a:gd name="connsiteY2" fmla="*/ 382948 h 1951229"/>
                  <a:gd name="connsiteX3" fmla="*/ 958899 w 1951220"/>
                  <a:gd name="connsiteY3" fmla="*/ 342952 h 1951229"/>
                  <a:gd name="connsiteX4" fmla="*/ 1487662 w 1951220"/>
                  <a:gd name="connsiteY4" fmla="*/ 107946 h 1951229"/>
                  <a:gd name="connsiteX5" fmla="*/ 1389760 w 1951220"/>
                  <a:gd name="connsiteY5" fmla="*/ 476521 h 1951229"/>
                  <a:gd name="connsiteX6" fmla="*/ 1356266 w 1951220"/>
                  <a:gd name="connsiteY6" fmla="*/ 519097 h 1951229"/>
                  <a:gd name="connsiteX7" fmla="*/ 1411152 w 1951220"/>
                  <a:gd name="connsiteY7" fmla="*/ 516438 h 1951229"/>
                  <a:gd name="connsiteX8" fmla="*/ 1951220 w 1951220"/>
                  <a:gd name="connsiteY8" fmla="*/ 724156 h 1951229"/>
                  <a:gd name="connsiteX9" fmla="*/ 1621371 w 1951220"/>
                  <a:gd name="connsiteY9" fmla="*/ 915550 h 1951229"/>
                  <a:gd name="connsiteX10" fmla="*/ 1568270 w 1951220"/>
                  <a:gd name="connsiteY10" fmla="*/ 921890 h 1951229"/>
                  <a:gd name="connsiteX11" fmla="*/ 1608270 w 1951220"/>
                  <a:gd name="connsiteY11" fmla="*/ 958904 h 1951229"/>
                  <a:gd name="connsiteX12" fmla="*/ 1843274 w 1951220"/>
                  <a:gd name="connsiteY12" fmla="*/ 1487662 h 1951229"/>
                  <a:gd name="connsiteX13" fmla="*/ 1474704 w 1951220"/>
                  <a:gd name="connsiteY13" fmla="*/ 1389760 h 1951229"/>
                  <a:gd name="connsiteX14" fmla="*/ 1432682 w 1951220"/>
                  <a:gd name="connsiteY14" fmla="*/ 1356702 h 1951229"/>
                  <a:gd name="connsiteX15" fmla="*/ 1434793 w 1951220"/>
                  <a:gd name="connsiteY15" fmla="*/ 1411156 h 1951229"/>
                  <a:gd name="connsiteX16" fmla="*/ 1227072 w 1951220"/>
                  <a:gd name="connsiteY16" fmla="*/ 1951229 h 1951229"/>
                  <a:gd name="connsiteX17" fmla="*/ 1035675 w 1951220"/>
                  <a:gd name="connsiteY17" fmla="*/ 1621376 h 1951229"/>
                  <a:gd name="connsiteX18" fmla="*/ 1029336 w 1951220"/>
                  <a:gd name="connsiteY18" fmla="*/ 1568281 h 1951229"/>
                  <a:gd name="connsiteX19" fmla="*/ 992326 w 1951220"/>
                  <a:gd name="connsiteY19" fmla="*/ 1608277 h 1951229"/>
                  <a:gd name="connsiteX20" fmla="*/ 463562 w 1951220"/>
                  <a:gd name="connsiteY20" fmla="*/ 1843283 h 1951229"/>
                  <a:gd name="connsiteX21" fmla="*/ 561464 w 1951220"/>
                  <a:gd name="connsiteY21" fmla="*/ 1474708 h 1951229"/>
                  <a:gd name="connsiteX22" fmla="*/ 594525 w 1951220"/>
                  <a:gd name="connsiteY22" fmla="*/ 1432682 h 1951229"/>
                  <a:gd name="connsiteX23" fmla="*/ 540069 w 1951220"/>
                  <a:gd name="connsiteY23" fmla="*/ 1434793 h 1951229"/>
                  <a:gd name="connsiteX24" fmla="*/ 0 w 1951220"/>
                  <a:gd name="connsiteY24" fmla="*/ 1227076 h 1951229"/>
                  <a:gd name="connsiteX25" fmla="*/ 329850 w 1951220"/>
                  <a:gd name="connsiteY25" fmla="*/ 1035681 h 1951229"/>
                  <a:gd name="connsiteX26" fmla="*/ 382951 w 1951220"/>
                  <a:gd name="connsiteY26" fmla="*/ 1029341 h 1951229"/>
                  <a:gd name="connsiteX27" fmla="*/ 342950 w 1951220"/>
                  <a:gd name="connsiteY27" fmla="*/ 992327 h 1951229"/>
                  <a:gd name="connsiteX28" fmla="*/ 107946 w 1951220"/>
                  <a:gd name="connsiteY28" fmla="*/ 463570 h 1951229"/>
                  <a:gd name="connsiteX29" fmla="*/ 476517 w 1951220"/>
                  <a:gd name="connsiteY29" fmla="*/ 561471 h 1951229"/>
                  <a:gd name="connsiteX30" fmla="*/ 518543 w 1951220"/>
                  <a:gd name="connsiteY30" fmla="*/ 594532 h 1951229"/>
                  <a:gd name="connsiteX31" fmla="*/ 516431 w 1951220"/>
                  <a:gd name="connsiteY31" fmla="*/ 540073 h 1951229"/>
                  <a:gd name="connsiteX32" fmla="*/ 682289 w 1951220"/>
                  <a:gd name="connsiteY32" fmla="*/ 10972 h 1951229"/>
                  <a:gd name="connsiteX33" fmla="*/ 724152 w 1951220"/>
                  <a:gd name="connsiteY33" fmla="*/ 0 h 1951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951220" h="1951229">
                    <a:moveTo>
                      <a:pt x="724152" y="0"/>
                    </a:moveTo>
                    <a:cubicBezTo>
                      <a:pt x="810193" y="0"/>
                      <a:pt x="884016" y="136012"/>
                      <a:pt x="915550" y="329852"/>
                    </a:cubicBezTo>
                    <a:lnTo>
                      <a:pt x="921889" y="382948"/>
                    </a:lnTo>
                    <a:lnTo>
                      <a:pt x="958899" y="342952"/>
                    </a:lnTo>
                    <a:cubicBezTo>
                      <a:pt x="1169808" y="132043"/>
                      <a:pt x="1406543" y="26828"/>
                      <a:pt x="1487662" y="107946"/>
                    </a:cubicBezTo>
                    <a:cubicBezTo>
                      <a:pt x="1548501" y="168785"/>
                      <a:pt x="1504527" y="317159"/>
                      <a:pt x="1389760" y="476521"/>
                    </a:cubicBezTo>
                    <a:lnTo>
                      <a:pt x="1356266" y="519097"/>
                    </a:lnTo>
                    <a:lnTo>
                      <a:pt x="1411152" y="516438"/>
                    </a:lnTo>
                    <a:cubicBezTo>
                      <a:pt x="1709424" y="516438"/>
                      <a:pt x="1951221" y="609437"/>
                      <a:pt x="1951220" y="724156"/>
                    </a:cubicBezTo>
                    <a:cubicBezTo>
                      <a:pt x="1951221" y="810195"/>
                      <a:pt x="1815210" y="884017"/>
                      <a:pt x="1621371" y="915550"/>
                    </a:cubicBezTo>
                    <a:lnTo>
                      <a:pt x="1568270" y="921890"/>
                    </a:lnTo>
                    <a:lnTo>
                      <a:pt x="1608270" y="958904"/>
                    </a:lnTo>
                    <a:cubicBezTo>
                      <a:pt x="1819176" y="1169811"/>
                      <a:pt x="1924392" y="1406544"/>
                      <a:pt x="1843274" y="1487662"/>
                    </a:cubicBezTo>
                    <a:cubicBezTo>
                      <a:pt x="1782436" y="1548500"/>
                      <a:pt x="1634064" y="1504525"/>
                      <a:pt x="1474704" y="1389760"/>
                    </a:cubicBezTo>
                    <a:lnTo>
                      <a:pt x="1432682" y="1356702"/>
                    </a:lnTo>
                    <a:lnTo>
                      <a:pt x="1434793" y="1411156"/>
                    </a:lnTo>
                    <a:cubicBezTo>
                      <a:pt x="1434793" y="1709430"/>
                      <a:pt x="1341793" y="1951229"/>
                      <a:pt x="1227072" y="1951229"/>
                    </a:cubicBezTo>
                    <a:cubicBezTo>
                      <a:pt x="1141031" y="1951229"/>
                      <a:pt x="1067208" y="1815217"/>
                      <a:pt x="1035675" y="1621376"/>
                    </a:cubicBezTo>
                    <a:lnTo>
                      <a:pt x="1029336" y="1568281"/>
                    </a:lnTo>
                    <a:lnTo>
                      <a:pt x="992326" y="1608277"/>
                    </a:lnTo>
                    <a:cubicBezTo>
                      <a:pt x="781416" y="1819186"/>
                      <a:pt x="544681" y="1924401"/>
                      <a:pt x="463562" y="1843283"/>
                    </a:cubicBezTo>
                    <a:cubicBezTo>
                      <a:pt x="402723" y="1782444"/>
                      <a:pt x="446697" y="1634070"/>
                      <a:pt x="561464" y="1474708"/>
                    </a:cubicBezTo>
                    <a:lnTo>
                      <a:pt x="594525" y="1432682"/>
                    </a:lnTo>
                    <a:lnTo>
                      <a:pt x="540069" y="1434793"/>
                    </a:lnTo>
                    <a:cubicBezTo>
                      <a:pt x="241797" y="1434793"/>
                      <a:pt x="0" y="1341794"/>
                      <a:pt x="0" y="1227076"/>
                    </a:cubicBezTo>
                    <a:cubicBezTo>
                      <a:pt x="0" y="1141036"/>
                      <a:pt x="136011" y="1067214"/>
                      <a:pt x="329850" y="1035681"/>
                    </a:cubicBezTo>
                    <a:lnTo>
                      <a:pt x="382951" y="1029341"/>
                    </a:lnTo>
                    <a:lnTo>
                      <a:pt x="342950" y="992327"/>
                    </a:lnTo>
                    <a:cubicBezTo>
                      <a:pt x="132044" y="781420"/>
                      <a:pt x="26828" y="544687"/>
                      <a:pt x="107946" y="463570"/>
                    </a:cubicBezTo>
                    <a:cubicBezTo>
                      <a:pt x="168785" y="402731"/>
                      <a:pt x="317156" y="446705"/>
                      <a:pt x="476517" y="561471"/>
                    </a:cubicBezTo>
                    <a:lnTo>
                      <a:pt x="518543" y="594532"/>
                    </a:lnTo>
                    <a:lnTo>
                      <a:pt x="516431" y="540073"/>
                    </a:lnTo>
                    <a:cubicBezTo>
                      <a:pt x="516431" y="279083"/>
                      <a:pt x="587634" y="61332"/>
                      <a:pt x="682289" y="10972"/>
                    </a:cubicBezTo>
                    <a:cubicBezTo>
                      <a:pt x="695812" y="3778"/>
                      <a:pt x="709812" y="0"/>
                      <a:pt x="724152" y="0"/>
                    </a:cubicBezTo>
                    <a:close/>
                  </a:path>
                </a:pathLst>
              </a:custGeom>
              <a:grpFill/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00" name="フリーフォーム: 図形 499">
                <a:extLst>
                  <a:ext uri="{FF2B5EF4-FFF2-40B4-BE49-F238E27FC236}">
                    <a16:creationId xmlns:a16="http://schemas.microsoft.com/office/drawing/2014/main" id="{BA6F09DE-52DE-A4B3-49E5-92E0287C4714}"/>
                  </a:ext>
                </a:extLst>
              </p:cNvPr>
              <p:cNvSpPr/>
              <p:nvPr/>
            </p:nvSpPr>
            <p:spPr bwMode="auto">
              <a:xfrm>
                <a:off x="4852980" y="6479344"/>
                <a:ext cx="215899" cy="215900"/>
              </a:xfrm>
              <a:custGeom>
                <a:avLst/>
                <a:gdLst>
                  <a:gd name="connsiteX0" fmla="*/ 724152 w 1951220"/>
                  <a:gd name="connsiteY0" fmla="*/ 0 h 1951229"/>
                  <a:gd name="connsiteX1" fmla="*/ 915550 w 1951220"/>
                  <a:gd name="connsiteY1" fmla="*/ 329852 h 1951229"/>
                  <a:gd name="connsiteX2" fmla="*/ 921889 w 1951220"/>
                  <a:gd name="connsiteY2" fmla="*/ 382948 h 1951229"/>
                  <a:gd name="connsiteX3" fmla="*/ 958899 w 1951220"/>
                  <a:gd name="connsiteY3" fmla="*/ 342952 h 1951229"/>
                  <a:gd name="connsiteX4" fmla="*/ 1487662 w 1951220"/>
                  <a:gd name="connsiteY4" fmla="*/ 107946 h 1951229"/>
                  <a:gd name="connsiteX5" fmla="*/ 1389760 w 1951220"/>
                  <a:gd name="connsiteY5" fmla="*/ 476521 h 1951229"/>
                  <a:gd name="connsiteX6" fmla="*/ 1356266 w 1951220"/>
                  <a:gd name="connsiteY6" fmla="*/ 519097 h 1951229"/>
                  <a:gd name="connsiteX7" fmla="*/ 1411152 w 1951220"/>
                  <a:gd name="connsiteY7" fmla="*/ 516438 h 1951229"/>
                  <a:gd name="connsiteX8" fmla="*/ 1951220 w 1951220"/>
                  <a:gd name="connsiteY8" fmla="*/ 724156 h 1951229"/>
                  <a:gd name="connsiteX9" fmla="*/ 1621371 w 1951220"/>
                  <a:gd name="connsiteY9" fmla="*/ 915550 h 1951229"/>
                  <a:gd name="connsiteX10" fmla="*/ 1568270 w 1951220"/>
                  <a:gd name="connsiteY10" fmla="*/ 921890 h 1951229"/>
                  <a:gd name="connsiteX11" fmla="*/ 1608270 w 1951220"/>
                  <a:gd name="connsiteY11" fmla="*/ 958904 h 1951229"/>
                  <a:gd name="connsiteX12" fmla="*/ 1843274 w 1951220"/>
                  <a:gd name="connsiteY12" fmla="*/ 1487662 h 1951229"/>
                  <a:gd name="connsiteX13" fmla="*/ 1474704 w 1951220"/>
                  <a:gd name="connsiteY13" fmla="*/ 1389760 h 1951229"/>
                  <a:gd name="connsiteX14" fmla="*/ 1432682 w 1951220"/>
                  <a:gd name="connsiteY14" fmla="*/ 1356702 h 1951229"/>
                  <a:gd name="connsiteX15" fmla="*/ 1434793 w 1951220"/>
                  <a:gd name="connsiteY15" fmla="*/ 1411156 h 1951229"/>
                  <a:gd name="connsiteX16" fmla="*/ 1227072 w 1951220"/>
                  <a:gd name="connsiteY16" fmla="*/ 1951229 h 1951229"/>
                  <a:gd name="connsiteX17" fmla="*/ 1035675 w 1951220"/>
                  <a:gd name="connsiteY17" fmla="*/ 1621376 h 1951229"/>
                  <a:gd name="connsiteX18" fmla="*/ 1029336 w 1951220"/>
                  <a:gd name="connsiteY18" fmla="*/ 1568281 h 1951229"/>
                  <a:gd name="connsiteX19" fmla="*/ 992326 w 1951220"/>
                  <a:gd name="connsiteY19" fmla="*/ 1608277 h 1951229"/>
                  <a:gd name="connsiteX20" fmla="*/ 463562 w 1951220"/>
                  <a:gd name="connsiteY20" fmla="*/ 1843283 h 1951229"/>
                  <a:gd name="connsiteX21" fmla="*/ 561464 w 1951220"/>
                  <a:gd name="connsiteY21" fmla="*/ 1474708 h 1951229"/>
                  <a:gd name="connsiteX22" fmla="*/ 594525 w 1951220"/>
                  <a:gd name="connsiteY22" fmla="*/ 1432682 h 1951229"/>
                  <a:gd name="connsiteX23" fmla="*/ 540069 w 1951220"/>
                  <a:gd name="connsiteY23" fmla="*/ 1434793 h 1951229"/>
                  <a:gd name="connsiteX24" fmla="*/ 0 w 1951220"/>
                  <a:gd name="connsiteY24" fmla="*/ 1227076 h 1951229"/>
                  <a:gd name="connsiteX25" fmla="*/ 329850 w 1951220"/>
                  <a:gd name="connsiteY25" fmla="*/ 1035681 h 1951229"/>
                  <a:gd name="connsiteX26" fmla="*/ 382951 w 1951220"/>
                  <a:gd name="connsiteY26" fmla="*/ 1029341 h 1951229"/>
                  <a:gd name="connsiteX27" fmla="*/ 342950 w 1951220"/>
                  <a:gd name="connsiteY27" fmla="*/ 992327 h 1951229"/>
                  <a:gd name="connsiteX28" fmla="*/ 107946 w 1951220"/>
                  <a:gd name="connsiteY28" fmla="*/ 463570 h 1951229"/>
                  <a:gd name="connsiteX29" fmla="*/ 476517 w 1951220"/>
                  <a:gd name="connsiteY29" fmla="*/ 561471 h 1951229"/>
                  <a:gd name="connsiteX30" fmla="*/ 518543 w 1951220"/>
                  <a:gd name="connsiteY30" fmla="*/ 594532 h 1951229"/>
                  <a:gd name="connsiteX31" fmla="*/ 516431 w 1951220"/>
                  <a:gd name="connsiteY31" fmla="*/ 540073 h 1951229"/>
                  <a:gd name="connsiteX32" fmla="*/ 682289 w 1951220"/>
                  <a:gd name="connsiteY32" fmla="*/ 10972 h 1951229"/>
                  <a:gd name="connsiteX33" fmla="*/ 724152 w 1951220"/>
                  <a:gd name="connsiteY33" fmla="*/ 0 h 1951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951220" h="1951229">
                    <a:moveTo>
                      <a:pt x="724152" y="0"/>
                    </a:moveTo>
                    <a:cubicBezTo>
                      <a:pt x="810193" y="0"/>
                      <a:pt x="884016" y="136012"/>
                      <a:pt x="915550" y="329852"/>
                    </a:cubicBezTo>
                    <a:lnTo>
                      <a:pt x="921889" y="382948"/>
                    </a:lnTo>
                    <a:lnTo>
                      <a:pt x="958899" y="342952"/>
                    </a:lnTo>
                    <a:cubicBezTo>
                      <a:pt x="1169808" y="132043"/>
                      <a:pt x="1406543" y="26828"/>
                      <a:pt x="1487662" y="107946"/>
                    </a:cubicBezTo>
                    <a:cubicBezTo>
                      <a:pt x="1548501" y="168785"/>
                      <a:pt x="1504527" y="317159"/>
                      <a:pt x="1389760" y="476521"/>
                    </a:cubicBezTo>
                    <a:lnTo>
                      <a:pt x="1356266" y="519097"/>
                    </a:lnTo>
                    <a:lnTo>
                      <a:pt x="1411152" y="516438"/>
                    </a:lnTo>
                    <a:cubicBezTo>
                      <a:pt x="1709424" y="516438"/>
                      <a:pt x="1951221" y="609437"/>
                      <a:pt x="1951220" y="724156"/>
                    </a:cubicBezTo>
                    <a:cubicBezTo>
                      <a:pt x="1951221" y="810195"/>
                      <a:pt x="1815210" y="884017"/>
                      <a:pt x="1621371" y="915550"/>
                    </a:cubicBezTo>
                    <a:lnTo>
                      <a:pt x="1568270" y="921890"/>
                    </a:lnTo>
                    <a:lnTo>
                      <a:pt x="1608270" y="958904"/>
                    </a:lnTo>
                    <a:cubicBezTo>
                      <a:pt x="1819176" y="1169811"/>
                      <a:pt x="1924392" y="1406544"/>
                      <a:pt x="1843274" y="1487662"/>
                    </a:cubicBezTo>
                    <a:cubicBezTo>
                      <a:pt x="1782436" y="1548500"/>
                      <a:pt x="1634064" y="1504525"/>
                      <a:pt x="1474704" y="1389760"/>
                    </a:cubicBezTo>
                    <a:lnTo>
                      <a:pt x="1432682" y="1356702"/>
                    </a:lnTo>
                    <a:lnTo>
                      <a:pt x="1434793" y="1411156"/>
                    </a:lnTo>
                    <a:cubicBezTo>
                      <a:pt x="1434793" y="1709430"/>
                      <a:pt x="1341793" y="1951229"/>
                      <a:pt x="1227072" y="1951229"/>
                    </a:cubicBezTo>
                    <a:cubicBezTo>
                      <a:pt x="1141031" y="1951229"/>
                      <a:pt x="1067208" y="1815217"/>
                      <a:pt x="1035675" y="1621376"/>
                    </a:cubicBezTo>
                    <a:lnTo>
                      <a:pt x="1029336" y="1568281"/>
                    </a:lnTo>
                    <a:lnTo>
                      <a:pt x="992326" y="1608277"/>
                    </a:lnTo>
                    <a:cubicBezTo>
                      <a:pt x="781416" y="1819186"/>
                      <a:pt x="544681" y="1924401"/>
                      <a:pt x="463562" y="1843283"/>
                    </a:cubicBezTo>
                    <a:cubicBezTo>
                      <a:pt x="402723" y="1782444"/>
                      <a:pt x="446697" y="1634070"/>
                      <a:pt x="561464" y="1474708"/>
                    </a:cubicBezTo>
                    <a:lnTo>
                      <a:pt x="594525" y="1432682"/>
                    </a:lnTo>
                    <a:lnTo>
                      <a:pt x="540069" y="1434793"/>
                    </a:lnTo>
                    <a:cubicBezTo>
                      <a:pt x="241797" y="1434793"/>
                      <a:pt x="0" y="1341794"/>
                      <a:pt x="0" y="1227076"/>
                    </a:cubicBezTo>
                    <a:cubicBezTo>
                      <a:pt x="0" y="1141036"/>
                      <a:pt x="136011" y="1067214"/>
                      <a:pt x="329850" y="1035681"/>
                    </a:cubicBezTo>
                    <a:lnTo>
                      <a:pt x="382951" y="1029341"/>
                    </a:lnTo>
                    <a:lnTo>
                      <a:pt x="342950" y="992327"/>
                    </a:lnTo>
                    <a:cubicBezTo>
                      <a:pt x="132044" y="781420"/>
                      <a:pt x="26828" y="544687"/>
                      <a:pt x="107946" y="463570"/>
                    </a:cubicBezTo>
                    <a:cubicBezTo>
                      <a:pt x="168785" y="402731"/>
                      <a:pt x="317156" y="446705"/>
                      <a:pt x="476517" y="561471"/>
                    </a:cubicBezTo>
                    <a:lnTo>
                      <a:pt x="518543" y="594532"/>
                    </a:lnTo>
                    <a:lnTo>
                      <a:pt x="516431" y="540073"/>
                    </a:lnTo>
                    <a:cubicBezTo>
                      <a:pt x="516431" y="279083"/>
                      <a:pt x="587634" y="61332"/>
                      <a:pt x="682289" y="10972"/>
                    </a:cubicBezTo>
                    <a:cubicBezTo>
                      <a:pt x="695812" y="3778"/>
                      <a:pt x="709812" y="0"/>
                      <a:pt x="724152" y="0"/>
                    </a:cubicBezTo>
                    <a:close/>
                  </a:path>
                </a:pathLst>
              </a:custGeom>
              <a:grpFill/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01" name="フリーフォーム: 図形 500">
                <a:extLst>
                  <a:ext uri="{FF2B5EF4-FFF2-40B4-BE49-F238E27FC236}">
                    <a16:creationId xmlns:a16="http://schemas.microsoft.com/office/drawing/2014/main" id="{D4547C98-FB17-229F-1A4F-6C8BE1716254}"/>
                  </a:ext>
                </a:extLst>
              </p:cNvPr>
              <p:cNvSpPr/>
              <p:nvPr/>
            </p:nvSpPr>
            <p:spPr bwMode="auto">
              <a:xfrm>
                <a:off x="5168892" y="6479344"/>
                <a:ext cx="215899" cy="215900"/>
              </a:xfrm>
              <a:custGeom>
                <a:avLst/>
                <a:gdLst>
                  <a:gd name="connsiteX0" fmla="*/ 724152 w 1951220"/>
                  <a:gd name="connsiteY0" fmla="*/ 0 h 1951229"/>
                  <a:gd name="connsiteX1" fmla="*/ 915550 w 1951220"/>
                  <a:gd name="connsiteY1" fmla="*/ 329852 h 1951229"/>
                  <a:gd name="connsiteX2" fmla="*/ 921889 w 1951220"/>
                  <a:gd name="connsiteY2" fmla="*/ 382948 h 1951229"/>
                  <a:gd name="connsiteX3" fmla="*/ 958899 w 1951220"/>
                  <a:gd name="connsiteY3" fmla="*/ 342952 h 1951229"/>
                  <a:gd name="connsiteX4" fmla="*/ 1487662 w 1951220"/>
                  <a:gd name="connsiteY4" fmla="*/ 107946 h 1951229"/>
                  <a:gd name="connsiteX5" fmla="*/ 1389760 w 1951220"/>
                  <a:gd name="connsiteY5" fmla="*/ 476521 h 1951229"/>
                  <a:gd name="connsiteX6" fmla="*/ 1356266 w 1951220"/>
                  <a:gd name="connsiteY6" fmla="*/ 519097 h 1951229"/>
                  <a:gd name="connsiteX7" fmla="*/ 1411152 w 1951220"/>
                  <a:gd name="connsiteY7" fmla="*/ 516438 h 1951229"/>
                  <a:gd name="connsiteX8" fmla="*/ 1951220 w 1951220"/>
                  <a:gd name="connsiteY8" fmla="*/ 724156 h 1951229"/>
                  <a:gd name="connsiteX9" fmla="*/ 1621371 w 1951220"/>
                  <a:gd name="connsiteY9" fmla="*/ 915550 h 1951229"/>
                  <a:gd name="connsiteX10" fmla="*/ 1568270 w 1951220"/>
                  <a:gd name="connsiteY10" fmla="*/ 921890 h 1951229"/>
                  <a:gd name="connsiteX11" fmla="*/ 1608270 w 1951220"/>
                  <a:gd name="connsiteY11" fmla="*/ 958904 h 1951229"/>
                  <a:gd name="connsiteX12" fmla="*/ 1843274 w 1951220"/>
                  <a:gd name="connsiteY12" fmla="*/ 1487662 h 1951229"/>
                  <a:gd name="connsiteX13" fmla="*/ 1474704 w 1951220"/>
                  <a:gd name="connsiteY13" fmla="*/ 1389760 h 1951229"/>
                  <a:gd name="connsiteX14" fmla="*/ 1432682 w 1951220"/>
                  <a:gd name="connsiteY14" fmla="*/ 1356702 h 1951229"/>
                  <a:gd name="connsiteX15" fmla="*/ 1434793 w 1951220"/>
                  <a:gd name="connsiteY15" fmla="*/ 1411156 h 1951229"/>
                  <a:gd name="connsiteX16" fmla="*/ 1227072 w 1951220"/>
                  <a:gd name="connsiteY16" fmla="*/ 1951229 h 1951229"/>
                  <a:gd name="connsiteX17" fmla="*/ 1035675 w 1951220"/>
                  <a:gd name="connsiteY17" fmla="*/ 1621376 h 1951229"/>
                  <a:gd name="connsiteX18" fmla="*/ 1029336 w 1951220"/>
                  <a:gd name="connsiteY18" fmla="*/ 1568281 h 1951229"/>
                  <a:gd name="connsiteX19" fmla="*/ 992326 w 1951220"/>
                  <a:gd name="connsiteY19" fmla="*/ 1608277 h 1951229"/>
                  <a:gd name="connsiteX20" fmla="*/ 463562 w 1951220"/>
                  <a:gd name="connsiteY20" fmla="*/ 1843283 h 1951229"/>
                  <a:gd name="connsiteX21" fmla="*/ 561464 w 1951220"/>
                  <a:gd name="connsiteY21" fmla="*/ 1474708 h 1951229"/>
                  <a:gd name="connsiteX22" fmla="*/ 594525 w 1951220"/>
                  <a:gd name="connsiteY22" fmla="*/ 1432682 h 1951229"/>
                  <a:gd name="connsiteX23" fmla="*/ 540069 w 1951220"/>
                  <a:gd name="connsiteY23" fmla="*/ 1434793 h 1951229"/>
                  <a:gd name="connsiteX24" fmla="*/ 0 w 1951220"/>
                  <a:gd name="connsiteY24" fmla="*/ 1227076 h 1951229"/>
                  <a:gd name="connsiteX25" fmla="*/ 329850 w 1951220"/>
                  <a:gd name="connsiteY25" fmla="*/ 1035681 h 1951229"/>
                  <a:gd name="connsiteX26" fmla="*/ 382951 w 1951220"/>
                  <a:gd name="connsiteY26" fmla="*/ 1029341 h 1951229"/>
                  <a:gd name="connsiteX27" fmla="*/ 342950 w 1951220"/>
                  <a:gd name="connsiteY27" fmla="*/ 992327 h 1951229"/>
                  <a:gd name="connsiteX28" fmla="*/ 107946 w 1951220"/>
                  <a:gd name="connsiteY28" fmla="*/ 463570 h 1951229"/>
                  <a:gd name="connsiteX29" fmla="*/ 476517 w 1951220"/>
                  <a:gd name="connsiteY29" fmla="*/ 561471 h 1951229"/>
                  <a:gd name="connsiteX30" fmla="*/ 518543 w 1951220"/>
                  <a:gd name="connsiteY30" fmla="*/ 594532 h 1951229"/>
                  <a:gd name="connsiteX31" fmla="*/ 516431 w 1951220"/>
                  <a:gd name="connsiteY31" fmla="*/ 540073 h 1951229"/>
                  <a:gd name="connsiteX32" fmla="*/ 682289 w 1951220"/>
                  <a:gd name="connsiteY32" fmla="*/ 10972 h 1951229"/>
                  <a:gd name="connsiteX33" fmla="*/ 724152 w 1951220"/>
                  <a:gd name="connsiteY33" fmla="*/ 0 h 1951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951220" h="1951229">
                    <a:moveTo>
                      <a:pt x="724152" y="0"/>
                    </a:moveTo>
                    <a:cubicBezTo>
                      <a:pt x="810193" y="0"/>
                      <a:pt x="884016" y="136012"/>
                      <a:pt x="915550" y="329852"/>
                    </a:cubicBezTo>
                    <a:lnTo>
                      <a:pt x="921889" y="382948"/>
                    </a:lnTo>
                    <a:lnTo>
                      <a:pt x="958899" y="342952"/>
                    </a:lnTo>
                    <a:cubicBezTo>
                      <a:pt x="1169808" y="132043"/>
                      <a:pt x="1406543" y="26828"/>
                      <a:pt x="1487662" y="107946"/>
                    </a:cubicBezTo>
                    <a:cubicBezTo>
                      <a:pt x="1548501" y="168785"/>
                      <a:pt x="1504527" y="317159"/>
                      <a:pt x="1389760" y="476521"/>
                    </a:cubicBezTo>
                    <a:lnTo>
                      <a:pt x="1356266" y="519097"/>
                    </a:lnTo>
                    <a:lnTo>
                      <a:pt x="1411152" y="516438"/>
                    </a:lnTo>
                    <a:cubicBezTo>
                      <a:pt x="1709424" y="516438"/>
                      <a:pt x="1951221" y="609437"/>
                      <a:pt x="1951220" y="724156"/>
                    </a:cubicBezTo>
                    <a:cubicBezTo>
                      <a:pt x="1951221" y="810195"/>
                      <a:pt x="1815210" y="884017"/>
                      <a:pt x="1621371" y="915550"/>
                    </a:cubicBezTo>
                    <a:lnTo>
                      <a:pt x="1568270" y="921890"/>
                    </a:lnTo>
                    <a:lnTo>
                      <a:pt x="1608270" y="958904"/>
                    </a:lnTo>
                    <a:cubicBezTo>
                      <a:pt x="1819176" y="1169811"/>
                      <a:pt x="1924392" y="1406544"/>
                      <a:pt x="1843274" y="1487662"/>
                    </a:cubicBezTo>
                    <a:cubicBezTo>
                      <a:pt x="1782436" y="1548500"/>
                      <a:pt x="1634064" y="1504525"/>
                      <a:pt x="1474704" y="1389760"/>
                    </a:cubicBezTo>
                    <a:lnTo>
                      <a:pt x="1432682" y="1356702"/>
                    </a:lnTo>
                    <a:lnTo>
                      <a:pt x="1434793" y="1411156"/>
                    </a:lnTo>
                    <a:cubicBezTo>
                      <a:pt x="1434793" y="1709430"/>
                      <a:pt x="1341793" y="1951229"/>
                      <a:pt x="1227072" y="1951229"/>
                    </a:cubicBezTo>
                    <a:cubicBezTo>
                      <a:pt x="1141031" y="1951229"/>
                      <a:pt x="1067208" y="1815217"/>
                      <a:pt x="1035675" y="1621376"/>
                    </a:cubicBezTo>
                    <a:lnTo>
                      <a:pt x="1029336" y="1568281"/>
                    </a:lnTo>
                    <a:lnTo>
                      <a:pt x="992326" y="1608277"/>
                    </a:lnTo>
                    <a:cubicBezTo>
                      <a:pt x="781416" y="1819186"/>
                      <a:pt x="544681" y="1924401"/>
                      <a:pt x="463562" y="1843283"/>
                    </a:cubicBezTo>
                    <a:cubicBezTo>
                      <a:pt x="402723" y="1782444"/>
                      <a:pt x="446697" y="1634070"/>
                      <a:pt x="561464" y="1474708"/>
                    </a:cubicBezTo>
                    <a:lnTo>
                      <a:pt x="594525" y="1432682"/>
                    </a:lnTo>
                    <a:lnTo>
                      <a:pt x="540069" y="1434793"/>
                    </a:lnTo>
                    <a:cubicBezTo>
                      <a:pt x="241797" y="1434793"/>
                      <a:pt x="0" y="1341794"/>
                      <a:pt x="0" y="1227076"/>
                    </a:cubicBezTo>
                    <a:cubicBezTo>
                      <a:pt x="0" y="1141036"/>
                      <a:pt x="136011" y="1067214"/>
                      <a:pt x="329850" y="1035681"/>
                    </a:cubicBezTo>
                    <a:lnTo>
                      <a:pt x="382951" y="1029341"/>
                    </a:lnTo>
                    <a:lnTo>
                      <a:pt x="342950" y="992327"/>
                    </a:lnTo>
                    <a:cubicBezTo>
                      <a:pt x="132044" y="781420"/>
                      <a:pt x="26828" y="544687"/>
                      <a:pt x="107946" y="463570"/>
                    </a:cubicBezTo>
                    <a:cubicBezTo>
                      <a:pt x="168785" y="402731"/>
                      <a:pt x="317156" y="446705"/>
                      <a:pt x="476517" y="561471"/>
                    </a:cubicBezTo>
                    <a:lnTo>
                      <a:pt x="518543" y="594532"/>
                    </a:lnTo>
                    <a:lnTo>
                      <a:pt x="516431" y="540073"/>
                    </a:lnTo>
                    <a:cubicBezTo>
                      <a:pt x="516431" y="279083"/>
                      <a:pt x="587634" y="61332"/>
                      <a:pt x="682289" y="10972"/>
                    </a:cubicBezTo>
                    <a:cubicBezTo>
                      <a:pt x="695812" y="3778"/>
                      <a:pt x="709812" y="0"/>
                      <a:pt x="724152" y="0"/>
                    </a:cubicBezTo>
                    <a:close/>
                  </a:path>
                </a:pathLst>
              </a:custGeom>
              <a:grpFill/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02" name="フリーフォーム: 図形 501">
                <a:extLst>
                  <a:ext uri="{FF2B5EF4-FFF2-40B4-BE49-F238E27FC236}">
                    <a16:creationId xmlns:a16="http://schemas.microsoft.com/office/drawing/2014/main" id="{26DA5B9E-B2C1-02A3-5B22-A1D789E24685}"/>
                  </a:ext>
                </a:extLst>
              </p:cNvPr>
              <p:cNvSpPr/>
              <p:nvPr/>
            </p:nvSpPr>
            <p:spPr bwMode="auto">
              <a:xfrm>
                <a:off x="5484804" y="6479344"/>
                <a:ext cx="215899" cy="215900"/>
              </a:xfrm>
              <a:custGeom>
                <a:avLst/>
                <a:gdLst>
                  <a:gd name="connsiteX0" fmla="*/ 724152 w 1951220"/>
                  <a:gd name="connsiteY0" fmla="*/ 0 h 1951229"/>
                  <a:gd name="connsiteX1" fmla="*/ 915550 w 1951220"/>
                  <a:gd name="connsiteY1" fmla="*/ 329852 h 1951229"/>
                  <a:gd name="connsiteX2" fmla="*/ 921889 w 1951220"/>
                  <a:gd name="connsiteY2" fmla="*/ 382948 h 1951229"/>
                  <a:gd name="connsiteX3" fmla="*/ 958899 w 1951220"/>
                  <a:gd name="connsiteY3" fmla="*/ 342952 h 1951229"/>
                  <a:gd name="connsiteX4" fmla="*/ 1487662 w 1951220"/>
                  <a:gd name="connsiteY4" fmla="*/ 107946 h 1951229"/>
                  <a:gd name="connsiteX5" fmla="*/ 1389760 w 1951220"/>
                  <a:gd name="connsiteY5" fmla="*/ 476521 h 1951229"/>
                  <a:gd name="connsiteX6" fmla="*/ 1356266 w 1951220"/>
                  <a:gd name="connsiteY6" fmla="*/ 519097 h 1951229"/>
                  <a:gd name="connsiteX7" fmla="*/ 1411152 w 1951220"/>
                  <a:gd name="connsiteY7" fmla="*/ 516438 h 1951229"/>
                  <a:gd name="connsiteX8" fmla="*/ 1951220 w 1951220"/>
                  <a:gd name="connsiteY8" fmla="*/ 724156 h 1951229"/>
                  <a:gd name="connsiteX9" fmla="*/ 1621371 w 1951220"/>
                  <a:gd name="connsiteY9" fmla="*/ 915550 h 1951229"/>
                  <a:gd name="connsiteX10" fmla="*/ 1568270 w 1951220"/>
                  <a:gd name="connsiteY10" fmla="*/ 921890 h 1951229"/>
                  <a:gd name="connsiteX11" fmla="*/ 1608270 w 1951220"/>
                  <a:gd name="connsiteY11" fmla="*/ 958904 h 1951229"/>
                  <a:gd name="connsiteX12" fmla="*/ 1843274 w 1951220"/>
                  <a:gd name="connsiteY12" fmla="*/ 1487662 h 1951229"/>
                  <a:gd name="connsiteX13" fmla="*/ 1474704 w 1951220"/>
                  <a:gd name="connsiteY13" fmla="*/ 1389760 h 1951229"/>
                  <a:gd name="connsiteX14" fmla="*/ 1432682 w 1951220"/>
                  <a:gd name="connsiteY14" fmla="*/ 1356702 h 1951229"/>
                  <a:gd name="connsiteX15" fmla="*/ 1434793 w 1951220"/>
                  <a:gd name="connsiteY15" fmla="*/ 1411156 h 1951229"/>
                  <a:gd name="connsiteX16" fmla="*/ 1227072 w 1951220"/>
                  <a:gd name="connsiteY16" fmla="*/ 1951229 h 1951229"/>
                  <a:gd name="connsiteX17" fmla="*/ 1035675 w 1951220"/>
                  <a:gd name="connsiteY17" fmla="*/ 1621376 h 1951229"/>
                  <a:gd name="connsiteX18" fmla="*/ 1029336 w 1951220"/>
                  <a:gd name="connsiteY18" fmla="*/ 1568281 h 1951229"/>
                  <a:gd name="connsiteX19" fmla="*/ 992326 w 1951220"/>
                  <a:gd name="connsiteY19" fmla="*/ 1608277 h 1951229"/>
                  <a:gd name="connsiteX20" fmla="*/ 463562 w 1951220"/>
                  <a:gd name="connsiteY20" fmla="*/ 1843283 h 1951229"/>
                  <a:gd name="connsiteX21" fmla="*/ 561464 w 1951220"/>
                  <a:gd name="connsiteY21" fmla="*/ 1474708 h 1951229"/>
                  <a:gd name="connsiteX22" fmla="*/ 594525 w 1951220"/>
                  <a:gd name="connsiteY22" fmla="*/ 1432682 h 1951229"/>
                  <a:gd name="connsiteX23" fmla="*/ 540069 w 1951220"/>
                  <a:gd name="connsiteY23" fmla="*/ 1434793 h 1951229"/>
                  <a:gd name="connsiteX24" fmla="*/ 0 w 1951220"/>
                  <a:gd name="connsiteY24" fmla="*/ 1227076 h 1951229"/>
                  <a:gd name="connsiteX25" fmla="*/ 329850 w 1951220"/>
                  <a:gd name="connsiteY25" fmla="*/ 1035681 h 1951229"/>
                  <a:gd name="connsiteX26" fmla="*/ 382951 w 1951220"/>
                  <a:gd name="connsiteY26" fmla="*/ 1029341 h 1951229"/>
                  <a:gd name="connsiteX27" fmla="*/ 342950 w 1951220"/>
                  <a:gd name="connsiteY27" fmla="*/ 992327 h 1951229"/>
                  <a:gd name="connsiteX28" fmla="*/ 107946 w 1951220"/>
                  <a:gd name="connsiteY28" fmla="*/ 463570 h 1951229"/>
                  <a:gd name="connsiteX29" fmla="*/ 476517 w 1951220"/>
                  <a:gd name="connsiteY29" fmla="*/ 561471 h 1951229"/>
                  <a:gd name="connsiteX30" fmla="*/ 518543 w 1951220"/>
                  <a:gd name="connsiteY30" fmla="*/ 594532 h 1951229"/>
                  <a:gd name="connsiteX31" fmla="*/ 516431 w 1951220"/>
                  <a:gd name="connsiteY31" fmla="*/ 540073 h 1951229"/>
                  <a:gd name="connsiteX32" fmla="*/ 682289 w 1951220"/>
                  <a:gd name="connsiteY32" fmla="*/ 10972 h 1951229"/>
                  <a:gd name="connsiteX33" fmla="*/ 724152 w 1951220"/>
                  <a:gd name="connsiteY33" fmla="*/ 0 h 1951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951220" h="1951229">
                    <a:moveTo>
                      <a:pt x="724152" y="0"/>
                    </a:moveTo>
                    <a:cubicBezTo>
                      <a:pt x="810193" y="0"/>
                      <a:pt x="884016" y="136012"/>
                      <a:pt x="915550" y="329852"/>
                    </a:cubicBezTo>
                    <a:lnTo>
                      <a:pt x="921889" y="382948"/>
                    </a:lnTo>
                    <a:lnTo>
                      <a:pt x="958899" y="342952"/>
                    </a:lnTo>
                    <a:cubicBezTo>
                      <a:pt x="1169808" y="132043"/>
                      <a:pt x="1406543" y="26828"/>
                      <a:pt x="1487662" y="107946"/>
                    </a:cubicBezTo>
                    <a:cubicBezTo>
                      <a:pt x="1548501" y="168785"/>
                      <a:pt x="1504527" y="317159"/>
                      <a:pt x="1389760" y="476521"/>
                    </a:cubicBezTo>
                    <a:lnTo>
                      <a:pt x="1356266" y="519097"/>
                    </a:lnTo>
                    <a:lnTo>
                      <a:pt x="1411152" y="516438"/>
                    </a:lnTo>
                    <a:cubicBezTo>
                      <a:pt x="1709424" y="516438"/>
                      <a:pt x="1951221" y="609437"/>
                      <a:pt x="1951220" y="724156"/>
                    </a:cubicBezTo>
                    <a:cubicBezTo>
                      <a:pt x="1951221" y="810195"/>
                      <a:pt x="1815210" y="884017"/>
                      <a:pt x="1621371" y="915550"/>
                    </a:cubicBezTo>
                    <a:lnTo>
                      <a:pt x="1568270" y="921890"/>
                    </a:lnTo>
                    <a:lnTo>
                      <a:pt x="1608270" y="958904"/>
                    </a:lnTo>
                    <a:cubicBezTo>
                      <a:pt x="1819176" y="1169811"/>
                      <a:pt x="1924392" y="1406544"/>
                      <a:pt x="1843274" y="1487662"/>
                    </a:cubicBezTo>
                    <a:cubicBezTo>
                      <a:pt x="1782436" y="1548500"/>
                      <a:pt x="1634064" y="1504525"/>
                      <a:pt x="1474704" y="1389760"/>
                    </a:cubicBezTo>
                    <a:lnTo>
                      <a:pt x="1432682" y="1356702"/>
                    </a:lnTo>
                    <a:lnTo>
                      <a:pt x="1434793" y="1411156"/>
                    </a:lnTo>
                    <a:cubicBezTo>
                      <a:pt x="1434793" y="1709430"/>
                      <a:pt x="1341793" y="1951229"/>
                      <a:pt x="1227072" y="1951229"/>
                    </a:cubicBezTo>
                    <a:cubicBezTo>
                      <a:pt x="1141031" y="1951229"/>
                      <a:pt x="1067208" y="1815217"/>
                      <a:pt x="1035675" y="1621376"/>
                    </a:cubicBezTo>
                    <a:lnTo>
                      <a:pt x="1029336" y="1568281"/>
                    </a:lnTo>
                    <a:lnTo>
                      <a:pt x="992326" y="1608277"/>
                    </a:lnTo>
                    <a:cubicBezTo>
                      <a:pt x="781416" y="1819186"/>
                      <a:pt x="544681" y="1924401"/>
                      <a:pt x="463562" y="1843283"/>
                    </a:cubicBezTo>
                    <a:cubicBezTo>
                      <a:pt x="402723" y="1782444"/>
                      <a:pt x="446697" y="1634070"/>
                      <a:pt x="561464" y="1474708"/>
                    </a:cubicBezTo>
                    <a:lnTo>
                      <a:pt x="594525" y="1432682"/>
                    </a:lnTo>
                    <a:lnTo>
                      <a:pt x="540069" y="1434793"/>
                    </a:lnTo>
                    <a:cubicBezTo>
                      <a:pt x="241797" y="1434793"/>
                      <a:pt x="0" y="1341794"/>
                      <a:pt x="0" y="1227076"/>
                    </a:cubicBezTo>
                    <a:cubicBezTo>
                      <a:pt x="0" y="1141036"/>
                      <a:pt x="136011" y="1067214"/>
                      <a:pt x="329850" y="1035681"/>
                    </a:cubicBezTo>
                    <a:lnTo>
                      <a:pt x="382951" y="1029341"/>
                    </a:lnTo>
                    <a:lnTo>
                      <a:pt x="342950" y="992327"/>
                    </a:lnTo>
                    <a:cubicBezTo>
                      <a:pt x="132044" y="781420"/>
                      <a:pt x="26828" y="544687"/>
                      <a:pt x="107946" y="463570"/>
                    </a:cubicBezTo>
                    <a:cubicBezTo>
                      <a:pt x="168785" y="402731"/>
                      <a:pt x="317156" y="446705"/>
                      <a:pt x="476517" y="561471"/>
                    </a:cubicBezTo>
                    <a:lnTo>
                      <a:pt x="518543" y="594532"/>
                    </a:lnTo>
                    <a:lnTo>
                      <a:pt x="516431" y="540073"/>
                    </a:lnTo>
                    <a:cubicBezTo>
                      <a:pt x="516431" y="279083"/>
                      <a:pt x="587634" y="61332"/>
                      <a:pt x="682289" y="10972"/>
                    </a:cubicBezTo>
                    <a:cubicBezTo>
                      <a:pt x="695812" y="3778"/>
                      <a:pt x="709812" y="0"/>
                      <a:pt x="724152" y="0"/>
                    </a:cubicBezTo>
                    <a:close/>
                  </a:path>
                </a:pathLst>
              </a:custGeom>
              <a:grpFill/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03" name="フリーフォーム: 図形 502">
                <a:extLst>
                  <a:ext uri="{FF2B5EF4-FFF2-40B4-BE49-F238E27FC236}">
                    <a16:creationId xmlns:a16="http://schemas.microsoft.com/office/drawing/2014/main" id="{CAC0433D-9140-C11D-1F7E-138EB7F17405}"/>
                  </a:ext>
                </a:extLst>
              </p:cNvPr>
              <p:cNvSpPr/>
              <p:nvPr/>
            </p:nvSpPr>
            <p:spPr bwMode="auto">
              <a:xfrm>
                <a:off x="5800716" y="6479344"/>
                <a:ext cx="215899" cy="215900"/>
              </a:xfrm>
              <a:custGeom>
                <a:avLst/>
                <a:gdLst>
                  <a:gd name="connsiteX0" fmla="*/ 724152 w 1951220"/>
                  <a:gd name="connsiteY0" fmla="*/ 0 h 1951229"/>
                  <a:gd name="connsiteX1" fmla="*/ 915550 w 1951220"/>
                  <a:gd name="connsiteY1" fmla="*/ 329852 h 1951229"/>
                  <a:gd name="connsiteX2" fmla="*/ 921889 w 1951220"/>
                  <a:gd name="connsiteY2" fmla="*/ 382948 h 1951229"/>
                  <a:gd name="connsiteX3" fmla="*/ 958899 w 1951220"/>
                  <a:gd name="connsiteY3" fmla="*/ 342952 h 1951229"/>
                  <a:gd name="connsiteX4" fmla="*/ 1487662 w 1951220"/>
                  <a:gd name="connsiteY4" fmla="*/ 107946 h 1951229"/>
                  <a:gd name="connsiteX5" fmla="*/ 1389760 w 1951220"/>
                  <a:gd name="connsiteY5" fmla="*/ 476521 h 1951229"/>
                  <a:gd name="connsiteX6" fmla="*/ 1356266 w 1951220"/>
                  <a:gd name="connsiteY6" fmla="*/ 519097 h 1951229"/>
                  <a:gd name="connsiteX7" fmla="*/ 1411152 w 1951220"/>
                  <a:gd name="connsiteY7" fmla="*/ 516438 h 1951229"/>
                  <a:gd name="connsiteX8" fmla="*/ 1951220 w 1951220"/>
                  <a:gd name="connsiteY8" fmla="*/ 724156 h 1951229"/>
                  <a:gd name="connsiteX9" fmla="*/ 1621371 w 1951220"/>
                  <a:gd name="connsiteY9" fmla="*/ 915550 h 1951229"/>
                  <a:gd name="connsiteX10" fmla="*/ 1568270 w 1951220"/>
                  <a:gd name="connsiteY10" fmla="*/ 921890 h 1951229"/>
                  <a:gd name="connsiteX11" fmla="*/ 1608270 w 1951220"/>
                  <a:gd name="connsiteY11" fmla="*/ 958904 h 1951229"/>
                  <a:gd name="connsiteX12" fmla="*/ 1843274 w 1951220"/>
                  <a:gd name="connsiteY12" fmla="*/ 1487662 h 1951229"/>
                  <a:gd name="connsiteX13" fmla="*/ 1474704 w 1951220"/>
                  <a:gd name="connsiteY13" fmla="*/ 1389760 h 1951229"/>
                  <a:gd name="connsiteX14" fmla="*/ 1432682 w 1951220"/>
                  <a:gd name="connsiteY14" fmla="*/ 1356702 h 1951229"/>
                  <a:gd name="connsiteX15" fmla="*/ 1434793 w 1951220"/>
                  <a:gd name="connsiteY15" fmla="*/ 1411156 h 1951229"/>
                  <a:gd name="connsiteX16" fmla="*/ 1227072 w 1951220"/>
                  <a:gd name="connsiteY16" fmla="*/ 1951229 h 1951229"/>
                  <a:gd name="connsiteX17" fmla="*/ 1035675 w 1951220"/>
                  <a:gd name="connsiteY17" fmla="*/ 1621376 h 1951229"/>
                  <a:gd name="connsiteX18" fmla="*/ 1029336 w 1951220"/>
                  <a:gd name="connsiteY18" fmla="*/ 1568281 h 1951229"/>
                  <a:gd name="connsiteX19" fmla="*/ 992326 w 1951220"/>
                  <a:gd name="connsiteY19" fmla="*/ 1608277 h 1951229"/>
                  <a:gd name="connsiteX20" fmla="*/ 463562 w 1951220"/>
                  <a:gd name="connsiteY20" fmla="*/ 1843283 h 1951229"/>
                  <a:gd name="connsiteX21" fmla="*/ 561464 w 1951220"/>
                  <a:gd name="connsiteY21" fmla="*/ 1474708 h 1951229"/>
                  <a:gd name="connsiteX22" fmla="*/ 594525 w 1951220"/>
                  <a:gd name="connsiteY22" fmla="*/ 1432682 h 1951229"/>
                  <a:gd name="connsiteX23" fmla="*/ 540069 w 1951220"/>
                  <a:gd name="connsiteY23" fmla="*/ 1434793 h 1951229"/>
                  <a:gd name="connsiteX24" fmla="*/ 0 w 1951220"/>
                  <a:gd name="connsiteY24" fmla="*/ 1227076 h 1951229"/>
                  <a:gd name="connsiteX25" fmla="*/ 329850 w 1951220"/>
                  <a:gd name="connsiteY25" fmla="*/ 1035681 h 1951229"/>
                  <a:gd name="connsiteX26" fmla="*/ 382951 w 1951220"/>
                  <a:gd name="connsiteY26" fmla="*/ 1029341 h 1951229"/>
                  <a:gd name="connsiteX27" fmla="*/ 342950 w 1951220"/>
                  <a:gd name="connsiteY27" fmla="*/ 992327 h 1951229"/>
                  <a:gd name="connsiteX28" fmla="*/ 107946 w 1951220"/>
                  <a:gd name="connsiteY28" fmla="*/ 463570 h 1951229"/>
                  <a:gd name="connsiteX29" fmla="*/ 476517 w 1951220"/>
                  <a:gd name="connsiteY29" fmla="*/ 561471 h 1951229"/>
                  <a:gd name="connsiteX30" fmla="*/ 518543 w 1951220"/>
                  <a:gd name="connsiteY30" fmla="*/ 594532 h 1951229"/>
                  <a:gd name="connsiteX31" fmla="*/ 516431 w 1951220"/>
                  <a:gd name="connsiteY31" fmla="*/ 540073 h 1951229"/>
                  <a:gd name="connsiteX32" fmla="*/ 682289 w 1951220"/>
                  <a:gd name="connsiteY32" fmla="*/ 10972 h 1951229"/>
                  <a:gd name="connsiteX33" fmla="*/ 724152 w 1951220"/>
                  <a:gd name="connsiteY33" fmla="*/ 0 h 1951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951220" h="1951229">
                    <a:moveTo>
                      <a:pt x="724152" y="0"/>
                    </a:moveTo>
                    <a:cubicBezTo>
                      <a:pt x="810193" y="0"/>
                      <a:pt x="884016" y="136012"/>
                      <a:pt x="915550" y="329852"/>
                    </a:cubicBezTo>
                    <a:lnTo>
                      <a:pt x="921889" y="382948"/>
                    </a:lnTo>
                    <a:lnTo>
                      <a:pt x="958899" y="342952"/>
                    </a:lnTo>
                    <a:cubicBezTo>
                      <a:pt x="1169808" y="132043"/>
                      <a:pt x="1406543" y="26828"/>
                      <a:pt x="1487662" y="107946"/>
                    </a:cubicBezTo>
                    <a:cubicBezTo>
                      <a:pt x="1548501" y="168785"/>
                      <a:pt x="1504527" y="317159"/>
                      <a:pt x="1389760" y="476521"/>
                    </a:cubicBezTo>
                    <a:lnTo>
                      <a:pt x="1356266" y="519097"/>
                    </a:lnTo>
                    <a:lnTo>
                      <a:pt x="1411152" y="516438"/>
                    </a:lnTo>
                    <a:cubicBezTo>
                      <a:pt x="1709424" y="516438"/>
                      <a:pt x="1951221" y="609437"/>
                      <a:pt x="1951220" y="724156"/>
                    </a:cubicBezTo>
                    <a:cubicBezTo>
                      <a:pt x="1951221" y="810195"/>
                      <a:pt x="1815210" y="884017"/>
                      <a:pt x="1621371" y="915550"/>
                    </a:cubicBezTo>
                    <a:lnTo>
                      <a:pt x="1568270" y="921890"/>
                    </a:lnTo>
                    <a:lnTo>
                      <a:pt x="1608270" y="958904"/>
                    </a:lnTo>
                    <a:cubicBezTo>
                      <a:pt x="1819176" y="1169811"/>
                      <a:pt x="1924392" y="1406544"/>
                      <a:pt x="1843274" y="1487662"/>
                    </a:cubicBezTo>
                    <a:cubicBezTo>
                      <a:pt x="1782436" y="1548500"/>
                      <a:pt x="1634064" y="1504525"/>
                      <a:pt x="1474704" y="1389760"/>
                    </a:cubicBezTo>
                    <a:lnTo>
                      <a:pt x="1432682" y="1356702"/>
                    </a:lnTo>
                    <a:lnTo>
                      <a:pt x="1434793" y="1411156"/>
                    </a:lnTo>
                    <a:cubicBezTo>
                      <a:pt x="1434793" y="1709430"/>
                      <a:pt x="1341793" y="1951229"/>
                      <a:pt x="1227072" y="1951229"/>
                    </a:cubicBezTo>
                    <a:cubicBezTo>
                      <a:pt x="1141031" y="1951229"/>
                      <a:pt x="1067208" y="1815217"/>
                      <a:pt x="1035675" y="1621376"/>
                    </a:cubicBezTo>
                    <a:lnTo>
                      <a:pt x="1029336" y="1568281"/>
                    </a:lnTo>
                    <a:lnTo>
                      <a:pt x="992326" y="1608277"/>
                    </a:lnTo>
                    <a:cubicBezTo>
                      <a:pt x="781416" y="1819186"/>
                      <a:pt x="544681" y="1924401"/>
                      <a:pt x="463562" y="1843283"/>
                    </a:cubicBezTo>
                    <a:cubicBezTo>
                      <a:pt x="402723" y="1782444"/>
                      <a:pt x="446697" y="1634070"/>
                      <a:pt x="561464" y="1474708"/>
                    </a:cubicBezTo>
                    <a:lnTo>
                      <a:pt x="594525" y="1432682"/>
                    </a:lnTo>
                    <a:lnTo>
                      <a:pt x="540069" y="1434793"/>
                    </a:lnTo>
                    <a:cubicBezTo>
                      <a:pt x="241797" y="1434793"/>
                      <a:pt x="0" y="1341794"/>
                      <a:pt x="0" y="1227076"/>
                    </a:cubicBezTo>
                    <a:cubicBezTo>
                      <a:pt x="0" y="1141036"/>
                      <a:pt x="136011" y="1067214"/>
                      <a:pt x="329850" y="1035681"/>
                    </a:cubicBezTo>
                    <a:lnTo>
                      <a:pt x="382951" y="1029341"/>
                    </a:lnTo>
                    <a:lnTo>
                      <a:pt x="342950" y="992327"/>
                    </a:lnTo>
                    <a:cubicBezTo>
                      <a:pt x="132044" y="781420"/>
                      <a:pt x="26828" y="544687"/>
                      <a:pt x="107946" y="463570"/>
                    </a:cubicBezTo>
                    <a:cubicBezTo>
                      <a:pt x="168785" y="402731"/>
                      <a:pt x="317156" y="446705"/>
                      <a:pt x="476517" y="561471"/>
                    </a:cubicBezTo>
                    <a:lnTo>
                      <a:pt x="518543" y="594532"/>
                    </a:lnTo>
                    <a:lnTo>
                      <a:pt x="516431" y="540073"/>
                    </a:lnTo>
                    <a:cubicBezTo>
                      <a:pt x="516431" y="279083"/>
                      <a:pt x="587634" y="61332"/>
                      <a:pt x="682289" y="10972"/>
                    </a:cubicBezTo>
                    <a:cubicBezTo>
                      <a:pt x="695812" y="3778"/>
                      <a:pt x="709812" y="0"/>
                      <a:pt x="724152" y="0"/>
                    </a:cubicBezTo>
                    <a:close/>
                  </a:path>
                </a:pathLst>
              </a:custGeom>
              <a:grpFill/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04" name="フリーフォーム: 図形 503">
                <a:extLst>
                  <a:ext uri="{FF2B5EF4-FFF2-40B4-BE49-F238E27FC236}">
                    <a16:creationId xmlns:a16="http://schemas.microsoft.com/office/drawing/2014/main" id="{41859A8D-EE7E-D49B-631C-15A33B506E06}"/>
                  </a:ext>
                </a:extLst>
              </p:cNvPr>
              <p:cNvSpPr/>
              <p:nvPr/>
            </p:nvSpPr>
            <p:spPr bwMode="auto">
              <a:xfrm>
                <a:off x="6116628" y="6479344"/>
                <a:ext cx="215899" cy="215900"/>
              </a:xfrm>
              <a:custGeom>
                <a:avLst/>
                <a:gdLst>
                  <a:gd name="connsiteX0" fmla="*/ 724152 w 1951220"/>
                  <a:gd name="connsiteY0" fmla="*/ 0 h 1951229"/>
                  <a:gd name="connsiteX1" fmla="*/ 915550 w 1951220"/>
                  <a:gd name="connsiteY1" fmla="*/ 329852 h 1951229"/>
                  <a:gd name="connsiteX2" fmla="*/ 921889 w 1951220"/>
                  <a:gd name="connsiteY2" fmla="*/ 382948 h 1951229"/>
                  <a:gd name="connsiteX3" fmla="*/ 958899 w 1951220"/>
                  <a:gd name="connsiteY3" fmla="*/ 342952 h 1951229"/>
                  <a:gd name="connsiteX4" fmla="*/ 1487662 w 1951220"/>
                  <a:gd name="connsiteY4" fmla="*/ 107946 h 1951229"/>
                  <a:gd name="connsiteX5" fmla="*/ 1389760 w 1951220"/>
                  <a:gd name="connsiteY5" fmla="*/ 476521 h 1951229"/>
                  <a:gd name="connsiteX6" fmla="*/ 1356266 w 1951220"/>
                  <a:gd name="connsiteY6" fmla="*/ 519097 h 1951229"/>
                  <a:gd name="connsiteX7" fmla="*/ 1411152 w 1951220"/>
                  <a:gd name="connsiteY7" fmla="*/ 516438 h 1951229"/>
                  <a:gd name="connsiteX8" fmla="*/ 1951220 w 1951220"/>
                  <a:gd name="connsiteY8" fmla="*/ 724156 h 1951229"/>
                  <a:gd name="connsiteX9" fmla="*/ 1621371 w 1951220"/>
                  <a:gd name="connsiteY9" fmla="*/ 915550 h 1951229"/>
                  <a:gd name="connsiteX10" fmla="*/ 1568270 w 1951220"/>
                  <a:gd name="connsiteY10" fmla="*/ 921890 h 1951229"/>
                  <a:gd name="connsiteX11" fmla="*/ 1608270 w 1951220"/>
                  <a:gd name="connsiteY11" fmla="*/ 958904 h 1951229"/>
                  <a:gd name="connsiteX12" fmla="*/ 1843274 w 1951220"/>
                  <a:gd name="connsiteY12" fmla="*/ 1487662 h 1951229"/>
                  <a:gd name="connsiteX13" fmla="*/ 1474704 w 1951220"/>
                  <a:gd name="connsiteY13" fmla="*/ 1389760 h 1951229"/>
                  <a:gd name="connsiteX14" fmla="*/ 1432682 w 1951220"/>
                  <a:gd name="connsiteY14" fmla="*/ 1356702 h 1951229"/>
                  <a:gd name="connsiteX15" fmla="*/ 1434793 w 1951220"/>
                  <a:gd name="connsiteY15" fmla="*/ 1411156 h 1951229"/>
                  <a:gd name="connsiteX16" fmla="*/ 1227072 w 1951220"/>
                  <a:gd name="connsiteY16" fmla="*/ 1951229 h 1951229"/>
                  <a:gd name="connsiteX17" fmla="*/ 1035675 w 1951220"/>
                  <a:gd name="connsiteY17" fmla="*/ 1621376 h 1951229"/>
                  <a:gd name="connsiteX18" fmla="*/ 1029336 w 1951220"/>
                  <a:gd name="connsiteY18" fmla="*/ 1568281 h 1951229"/>
                  <a:gd name="connsiteX19" fmla="*/ 992326 w 1951220"/>
                  <a:gd name="connsiteY19" fmla="*/ 1608277 h 1951229"/>
                  <a:gd name="connsiteX20" fmla="*/ 463562 w 1951220"/>
                  <a:gd name="connsiteY20" fmla="*/ 1843283 h 1951229"/>
                  <a:gd name="connsiteX21" fmla="*/ 561464 w 1951220"/>
                  <a:gd name="connsiteY21" fmla="*/ 1474708 h 1951229"/>
                  <a:gd name="connsiteX22" fmla="*/ 594525 w 1951220"/>
                  <a:gd name="connsiteY22" fmla="*/ 1432682 h 1951229"/>
                  <a:gd name="connsiteX23" fmla="*/ 540069 w 1951220"/>
                  <a:gd name="connsiteY23" fmla="*/ 1434793 h 1951229"/>
                  <a:gd name="connsiteX24" fmla="*/ 0 w 1951220"/>
                  <a:gd name="connsiteY24" fmla="*/ 1227076 h 1951229"/>
                  <a:gd name="connsiteX25" fmla="*/ 329850 w 1951220"/>
                  <a:gd name="connsiteY25" fmla="*/ 1035681 h 1951229"/>
                  <a:gd name="connsiteX26" fmla="*/ 382951 w 1951220"/>
                  <a:gd name="connsiteY26" fmla="*/ 1029341 h 1951229"/>
                  <a:gd name="connsiteX27" fmla="*/ 342950 w 1951220"/>
                  <a:gd name="connsiteY27" fmla="*/ 992327 h 1951229"/>
                  <a:gd name="connsiteX28" fmla="*/ 107946 w 1951220"/>
                  <a:gd name="connsiteY28" fmla="*/ 463570 h 1951229"/>
                  <a:gd name="connsiteX29" fmla="*/ 476517 w 1951220"/>
                  <a:gd name="connsiteY29" fmla="*/ 561471 h 1951229"/>
                  <a:gd name="connsiteX30" fmla="*/ 518543 w 1951220"/>
                  <a:gd name="connsiteY30" fmla="*/ 594532 h 1951229"/>
                  <a:gd name="connsiteX31" fmla="*/ 516431 w 1951220"/>
                  <a:gd name="connsiteY31" fmla="*/ 540073 h 1951229"/>
                  <a:gd name="connsiteX32" fmla="*/ 682289 w 1951220"/>
                  <a:gd name="connsiteY32" fmla="*/ 10972 h 1951229"/>
                  <a:gd name="connsiteX33" fmla="*/ 724152 w 1951220"/>
                  <a:gd name="connsiteY33" fmla="*/ 0 h 1951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951220" h="1951229">
                    <a:moveTo>
                      <a:pt x="724152" y="0"/>
                    </a:moveTo>
                    <a:cubicBezTo>
                      <a:pt x="810193" y="0"/>
                      <a:pt x="884016" y="136012"/>
                      <a:pt x="915550" y="329852"/>
                    </a:cubicBezTo>
                    <a:lnTo>
                      <a:pt x="921889" y="382948"/>
                    </a:lnTo>
                    <a:lnTo>
                      <a:pt x="958899" y="342952"/>
                    </a:lnTo>
                    <a:cubicBezTo>
                      <a:pt x="1169808" y="132043"/>
                      <a:pt x="1406543" y="26828"/>
                      <a:pt x="1487662" y="107946"/>
                    </a:cubicBezTo>
                    <a:cubicBezTo>
                      <a:pt x="1548501" y="168785"/>
                      <a:pt x="1504527" y="317159"/>
                      <a:pt x="1389760" y="476521"/>
                    </a:cubicBezTo>
                    <a:lnTo>
                      <a:pt x="1356266" y="519097"/>
                    </a:lnTo>
                    <a:lnTo>
                      <a:pt x="1411152" y="516438"/>
                    </a:lnTo>
                    <a:cubicBezTo>
                      <a:pt x="1709424" y="516438"/>
                      <a:pt x="1951221" y="609437"/>
                      <a:pt x="1951220" y="724156"/>
                    </a:cubicBezTo>
                    <a:cubicBezTo>
                      <a:pt x="1951221" y="810195"/>
                      <a:pt x="1815210" y="884017"/>
                      <a:pt x="1621371" y="915550"/>
                    </a:cubicBezTo>
                    <a:lnTo>
                      <a:pt x="1568270" y="921890"/>
                    </a:lnTo>
                    <a:lnTo>
                      <a:pt x="1608270" y="958904"/>
                    </a:lnTo>
                    <a:cubicBezTo>
                      <a:pt x="1819176" y="1169811"/>
                      <a:pt x="1924392" y="1406544"/>
                      <a:pt x="1843274" y="1487662"/>
                    </a:cubicBezTo>
                    <a:cubicBezTo>
                      <a:pt x="1782436" y="1548500"/>
                      <a:pt x="1634064" y="1504525"/>
                      <a:pt x="1474704" y="1389760"/>
                    </a:cubicBezTo>
                    <a:lnTo>
                      <a:pt x="1432682" y="1356702"/>
                    </a:lnTo>
                    <a:lnTo>
                      <a:pt x="1434793" y="1411156"/>
                    </a:lnTo>
                    <a:cubicBezTo>
                      <a:pt x="1434793" y="1709430"/>
                      <a:pt x="1341793" y="1951229"/>
                      <a:pt x="1227072" y="1951229"/>
                    </a:cubicBezTo>
                    <a:cubicBezTo>
                      <a:pt x="1141031" y="1951229"/>
                      <a:pt x="1067208" y="1815217"/>
                      <a:pt x="1035675" y="1621376"/>
                    </a:cubicBezTo>
                    <a:lnTo>
                      <a:pt x="1029336" y="1568281"/>
                    </a:lnTo>
                    <a:lnTo>
                      <a:pt x="992326" y="1608277"/>
                    </a:lnTo>
                    <a:cubicBezTo>
                      <a:pt x="781416" y="1819186"/>
                      <a:pt x="544681" y="1924401"/>
                      <a:pt x="463562" y="1843283"/>
                    </a:cubicBezTo>
                    <a:cubicBezTo>
                      <a:pt x="402723" y="1782444"/>
                      <a:pt x="446697" y="1634070"/>
                      <a:pt x="561464" y="1474708"/>
                    </a:cubicBezTo>
                    <a:lnTo>
                      <a:pt x="594525" y="1432682"/>
                    </a:lnTo>
                    <a:lnTo>
                      <a:pt x="540069" y="1434793"/>
                    </a:lnTo>
                    <a:cubicBezTo>
                      <a:pt x="241797" y="1434793"/>
                      <a:pt x="0" y="1341794"/>
                      <a:pt x="0" y="1227076"/>
                    </a:cubicBezTo>
                    <a:cubicBezTo>
                      <a:pt x="0" y="1141036"/>
                      <a:pt x="136011" y="1067214"/>
                      <a:pt x="329850" y="1035681"/>
                    </a:cubicBezTo>
                    <a:lnTo>
                      <a:pt x="382951" y="1029341"/>
                    </a:lnTo>
                    <a:lnTo>
                      <a:pt x="342950" y="992327"/>
                    </a:lnTo>
                    <a:cubicBezTo>
                      <a:pt x="132044" y="781420"/>
                      <a:pt x="26828" y="544687"/>
                      <a:pt x="107946" y="463570"/>
                    </a:cubicBezTo>
                    <a:cubicBezTo>
                      <a:pt x="168785" y="402731"/>
                      <a:pt x="317156" y="446705"/>
                      <a:pt x="476517" y="561471"/>
                    </a:cubicBezTo>
                    <a:lnTo>
                      <a:pt x="518543" y="594532"/>
                    </a:lnTo>
                    <a:lnTo>
                      <a:pt x="516431" y="540073"/>
                    </a:lnTo>
                    <a:cubicBezTo>
                      <a:pt x="516431" y="279083"/>
                      <a:pt x="587634" y="61332"/>
                      <a:pt x="682289" y="10972"/>
                    </a:cubicBezTo>
                    <a:cubicBezTo>
                      <a:pt x="695812" y="3778"/>
                      <a:pt x="709812" y="0"/>
                      <a:pt x="724152" y="0"/>
                    </a:cubicBezTo>
                    <a:close/>
                  </a:path>
                </a:pathLst>
              </a:custGeom>
              <a:grpFill/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05" name="フリーフォーム: 図形 504">
                <a:extLst>
                  <a:ext uri="{FF2B5EF4-FFF2-40B4-BE49-F238E27FC236}">
                    <a16:creationId xmlns:a16="http://schemas.microsoft.com/office/drawing/2014/main" id="{850A7A9F-CAAB-D4C6-6A2D-76F33A7A0E90}"/>
                  </a:ext>
                </a:extLst>
              </p:cNvPr>
              <p:cNvSpPr/>
              <p:nvPr/>
            </p:nvSpPr>
            <p:spPr bwMode="auto">
              <a:xfrm>
                <a:off x="6432540" y="6479344"/>
                <a:ext cx="215899" cy="215900"/>
              </a:xfrm>
              <a:custGeom>
                <a:avLst/>
                <a:gdLst>
                  <a:gd name="connsiteX0" fmla="*/ 724152 w 1951220"/>
                  <a:gd name="connsiteY0" fmla="*/ 0 h 1951229"/>
                  <a:gd name="connsiteX1" fmla="*/ 915550 w 1951220"/>
                  <a:gd name="connsiteY1" fmla="*/ 329852 h 1951229"/>
                  <a:gd name="connsiteX2" fmla="*/ 921889 w 1951220"/>
                  <a:gd name="connsiteY2" fmla="*/ 382948 h 1951229"/>
                  <a:gd name="connsiteX3" fmla="*/ 958899 w 1951220"/>
                  <a:gd name="connsiteY3" fmla="*/ 342952 h 1951229"/>
                  <a:gd name="connsiteX4" fmla="*/ 1487662 w 1951220"/>
                  <a:gd name="connsiteY4" fmla="*/ 107946 h 1951229"/>
                  <a:gd name="connsiteX5" fmla="*/ 1389760 w 1951220"/>
                  <a:gd name="connsiteY5" fmla="*/ 476521 h 1951229"/>
                  <a:gd name="connsiteX6" fmla="*/ 1356266 w 1951220"/>
                  <a:gd name="connsiteY6" fmla="*/ 519097 h 1951229"/>
                  <a:gd name="connsiteX7" fmla="*/ 1411152 w 1951220"/>
                  <a:gd name="connsiteY7" fmla="*/ 516438 h 1951229"/>
                  <a:gd name="connsiteX8" fmla="*/ 1951220 w 1951220"/>
                  <a:gd name="connsiteY8" fmla="*/ 724156 h 1951229"/>
                  <a:gd name="connsiteX9" fmla="*/ 1621371 w 1951220"/>
                  <a:gd name="connsiteY9" fmla="*/ 915550 h 1951229"/>
                  <a:gd name="connsiteX10" fmla="*/ 1568270 w 1951220"/>
                  <a:gd name="connsiteY10" fmla="*/ 921890 h 1951229"/>
                  <a:gd name="connsiteX11" fmla="*/ 1608270 w 1951220"/>
                  <a:gd name="connsiteY11" fmla="*/ 958904 h 1951229"/>
                  <a:gd name="connsiteX12" fmla="*/ 1843274 w 1951220"/>
                  <a:gd name="connsiteY12" fmla="*/ 1487662 h 1951229"/>
                  <a:gd name="connsiteX13" fmla="*/ 1474704 w 1951220"/>
                  <a:gd name="connsiteY13" fmla="*/ 1389760 h 1951229"/>
                  <a:gd name="connsiteX14" fmla="*/ 1432682 w 1951220"/>
                  <a:gd name="connsiteY14" fmla="*/ 1356702 h 1951229"/>
                  <a:gd name="connsiteX15" fmla="*/ 1434793 w 1951220"/>
                  <a:gd name="connsiteY15" fmla="*/ 1411156 h 1951229"/>
                  <a:gd name="connsiteX16" fmla="*/ 1227072 w 1951220"/>
                  <a:gd name="connsiteY16" fmla="*/ 1951229 h 1951229"/>
                  <a:gd name="connsiteX17" fmla="*/ 1035675 w 1951220"/>
                  <a:gd name="connsiteY17" fmla="*/ 1621376 h 1951229"/>
                  <a:gd name="connsiteX18" fmla="*/ 1029336 w 1951220"/>
                  <a:gd name="connsiteY18" fmla="*/ 1568281 h 1951229"/>
                  <a:gd name="connsiteX19" fmla="*/ 992326 w 1951220"/>
                  <a:gd name="connsiteY19" fmla="*/ 1608277 h 1951229"/>
                  <a:gd name="connsiteX20" fmla="*/ 463562 w 1951220"/>
                  <a:gd name="connsiteY20" fmla="*/ 1843283 h 1951229"/>
                  <a:gd name="connsiteX21" fmla="*/ 561464 w 1951220"/>
                  <a:gd name="connsiteY21" fmla="*/ 1474708 h 1951229"/>
                  <a:gd name="connsiteX22" fmla="*/ 594525 w 1951220"/>
                  <a:gd name="connsiteY22" fmla="*/ 1432682 h 1951229"/>
                  <a:gd name="connsiteX23" fmla="*/ 540069 w 1951220"/>
                  <a:gd name="connsiteY23" fmla="*/ 1434793 h 1951229"/>
                  <a:gd name="connsiteX24" fmla="*/ 0 w 1951220"/>
                  <a:gd name="connsiteY24" fmla="*/ 1227076 h 1951229"/>
                  <a:gd name="connsiteX25" fmla="*/ 329850 w 1951220"/>
                  <a:gd name="connsiteY25" fmla="*/ 1035681 h 1951229"/>
                  <a:gd name="connsiteX26" fmla="*/ 382951 w 1951220"/>
                  <a:gd name="connsiteY26" fmla="*/ 1029341 h 1951229"/>
                  <a:gd name="connsiteX27" fmla="*/ 342950 w 1951220"/>
                  <a:gd name="connsiteY27" fmla="*/ 992327 h 1951229"/>
                  <a:gd name="connsiteX28" fmla="*/ 107946 w 1951220"/>
                  <a:gd name="connsiteY28" fmla="*/ 463570 h 1951229"/>
                  <a:gd name="connsiteX29" fmla="*/ 476517 w 1951220"/>
                  <a:gd name="connsiteY29" fmla="*/ 561471 h 1951229"/>
                  <a:gd name="connsiteX30" fmla="*/ 518543 w 1951220"/>
                  <a:gd name="connsiteY30" fmla="*/ 594532 h 1951229"/>
                  <a:gd name="connsiteX31" fmla="*/ 516431 w 1951220"/>
                  <a:gd name="connsiteY31" fmla="*/ 540073 h 1951229"/>
                  <a:gd name="connsiteX32" fmla="*/ 682289 w 1951220"/>
                  <a:gd name="connsiteY32" fmla="*/ 10972 h 1951229"/>
                  <a:gd name="connsiteX33" fmla="*/ 724152 w 1951220"/>
                  <a:gd name="connsiteY33" fmla="*/ 0 h 1951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951220" h="1951229">
                    <a:moveTo>
                      <a:pt x="724152" y="0"/>
                    </a:moveTo>
                    <a:cubicBezTo>
                      <a:pt x="810193" y="0"/>
                      <a:pt x="884016" y="136012"/>
                      <a:pt x="915550" y="329852"/>
                    </a:cubicBezTo>
                    <a:lnTo>
                      <a:pt x="921889" y="382948"/>
                    </a:lnTo>
                    <a:lnTo>
                      <a:pt x="958899" y="342952"/>
                    </a:lnTo>
                    <a:cubicBezTo>
                      <a:pt x="1169808" y="132043"/>
                      <a:pt x="1406543" y="26828"/>
                      <a:pt x="1487662" y="107946"/>
                    </a:cubicBezTo>
                    <a:cubicBezTo>
                      <a:pt x="1548501" y="168785"/>
                      <a:pt x="1504527" y="317159"/>
                      <a:pt x="1389760" y="476521"/>
                    </a:cubicBezTo>
                    <a:lnTo>
                      <a:pt x="1356266" y="519097"/>
                    </a:lnTo>
                    <a:lnTo>
                      <a:pt x="1411152" y="516438"/>
                    </a:lnTo>
                    <a:cubicBezTo>
                      <a:pt x="1709424" y="516438"/>
                      <a:pt x="1951221" y="609437"/>
                      <a:pt x="1951220" y="724156"/>
                    </a:cubicBezTo>
                    <a:cubicBezTo>
                      <a:pt x="1951221" y="810195"/>
                      <a:pt x="1815210" y="884017"/>
                      <a:pt x="1621371" y="915550"/>
                    </a:cubicBezTo>
                    <a:lnTo>
                      <a:pt x="1568270" y="921890"/>
                    </a:lnTo>
                    <a:lnTo>
                      <a:pt x="1608270" y="958904"/>
                    </a:lnTo>
                    <a:cubicBezTo>
                      <a:pt x="1819176" y="1169811"/>
                      <a:pt x="1924392" y="1406544"/>
                      <a:pt x="1843274" y="1487662"/>
                    </a:cubicBezTo>
                    <a:cubicBezTo>
                      <a:pt x="1782436" y="1548500"/>
                      <a:pt x="1634064" y="1504525"/>
                      <a:pt x="1474704" y="1389760"/>
                    </a:cubicBezTo>
                    <a:lnTo>
                      <a:pt x="1432682" y="1356702"/>
                    </a:lnTo>
                    <a:lnTo>
                      <a:pt x="1434793" y="1411156"/>
                    </a:lnTo>
                    <a:cubicBezTo>
                      <a:pt x="1434793" y="1709430"/>
                      <a:pt x="1341793" y="1951229"/>
                      <a:pt x="1227072" y="1951229"/>
                    </a:cubicBezTo>
                    <a:cubicBezTo>
                      <a:pt x="1141031" y="1951229"/>
                      <a:pt x="1067208" y="1815217"/>
                      <a:pt x="1035675" y="1621376"/>
                    </a:cubicBezTo>
                    <a:lnTo>
                      <a:pt x="1029336" y="1568281"/>
                    </a:lnTo>
                    <a:lnTo>
                      <a:pt x="992326" y="1608277"/>
                    </a:lnTo>
                    <a:cubicBezTo>
                      <a:pt x="781416" y="1819186"/>
                      <a:pt x="544681" y="1924401"/>
                      <a:pt x="463562" y="1843283"/>
                    </a:cubicBezTo>
                    <a:cubicBezTo>
                      <a:pt x="402723" y="1782444"/>
                      <a:pt x="446697" y="1634070"/>
                      <a:pt x="561464" y="1474708"/>
                    </a:cubicBezTo>
                    <a:lnTo>
                      <a:pt x="594525" y="1432682"/>
                    </a:lnTo>
                    <a:lnTo>
                      <a:pt x="540069" y="1434793"/>
                    </a:lnTo>
                    <a:cubicBezTo>
                      <a:pt x="241797" y="1434793"/>
                      <a:pt x="0" y="1341794"/>
                      <a:pt x="0" y="1227076"/>
                    </a:cubicBezTo>
                    <a:cubicBezTo>
                      <a:pt x="0" y="1141036"/>
                      <a:pt x="136011" y="1067214"/>
                      <a:pt x="329850" y="1035681"/>
                    </a:cubicBezTo>
                    <a:lnTo>
                      <a:pt x="382951" y="1029341"/>
                    </a:lnTo>
                    <a:lnTo>
                      <a:pt x="342950" y="992327"/>
                    </a:lnTo>
                    <a:cubicBezTo>
                      <a:pt x="132044" y="781420"/>
                      <a:pt x="26828" y="544687"/>
                      <a:pt x="107946" y="463570"/>
                    </a:cubicBezTo>
                    <a:cubicBezTo>
                      <a:pt x="168785" y="402731"/>
                      <a:pt x="317156" y="446705"/>
                      <a:pt x="476517" y="561471"/>
                    </a:cubicBezTo>
                    <a:lnTo>
                      <a:pt x="518543" y="594532"/>
                    </a:lnTo>
                    <a:lnTo>
                      <a:pt x="516431" y="540073"/>
                    </a:lnTo>
                    <a:cubicBezTo>
                      <a:pt x="516431" y="279083"/>
                      <a:pt x="587634" y="61332"/>
                      <a:pt x="682289" y="10972"/>
                    </a:cubicBezTo>
                    <a:cubicBezTo>
                      <a:pt x="695812" y="3778"/>
                      <a:pt x="709812" y="0"/>
                      <a:pt x="724152" y="0"/>
                    </a:cubicBezTo>
                    <a:close/>
                  </a:path>
                </a:pathLst>
              </a:custGeom>
              <a:grpFill/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06" name="フリーフォーム: 図形 505">
                <a:extLst>
                  <a:ext uri="{FF2B5EF4-FFF2-40B4-BE49-F238E27FC236}">
                    <a16:creationId xmlns:a16="http://schemas.microsoft.com/office/drawing/2014/main" id="{30FA8686-39DB-7D2B-A404-331E317A4A70}"/>
                  </a:ext>
                </a:extLst>
              </p:cNvPr>
              <p:cNvSpPr/>
              <p:nvPr/>
            </p:nvSpPr>
            <p:spPr bwMode="auto">
              <a:xfrm>
                <a:off x="6748452" y="6479344"/>
                <a:ext cx="215899" cy="215900"/>
              </a:xfrm>
              <a:custGeom>
                <a:avLst/>
                <a:gdLst>
                  <a:gd name="connsiteX0" fmla="*/ 724152 w 1951220"/>
                  <a:gd name="connsiteY0" fmla="*/ 0 h 1951229"/>
                  <a:gd name="connsiteX1" fmla="*/ 915550 w 1951220"/>
                  <a:gd name="connsiteY1" fmla="*/ 329852 h 1951229"/>
                  <a:gd name="connsiteX2" fmla="*/ 921889 w 1951220"/>
                  <a:gd name="connsiteY2" fmla="*/ 382948 h 1951229"/>
                  <a:gd name="connsiteX3" fmla="*/ 958899 w 1951220"/>
                  <a:gd name="connsiteY3" fmla="*/ 342952 h 1951229"/>
                  <a:gd name="connsiteX4" fmla="*/ 1487662 w 1951220"/>
                  <a:gd name="connsiteY4" fmla="*/ 107946 h 1951229"/>
                  <a:gd name="connsiteX5" fmla="*/ 1389760 w 1951220"/>
                  <a:gd name="connsiteY5" fmla="*/ 476521 h 1951229"/>
                  <a:gd name="connsiteX6" fmla="*/ 1356266 w 1951220"/>
                  <a:gd name="connsiteY6" fmla="*/ 519097 h 1951229"/>
                  <a:gd name="connsiteX7" fmla="*/ 1411152 w 1951220"/>
                  <a:gd name="connsiteY7" fmla="*/ 516438 h 1951229"/>
                  <a:gd name="connsiteX8" fmla="*/ 1951220 w 1951220"/>
                  <a:gd name="connsiteY8" fmla="*/ 724156 h 1951229"/>
                  <a:gd name="connsiteX9" fmla="*/ 1621371 w 1951220"/>
                  <a:gd name="connsiteY9" fmla="*/ 915550 h 1951229"/>
                  <a:gd name="connsiteX10" fmla="*/ 1568270 w 1951220"/>
                  <a:gd name="connsiteY10" fmla="*/ 921890 h 1951229"/>
                  <a:gd name="connsiteX11" fmla="*/ 1608270 w 1951220"/>
                  <a:gd name="connsiteY11" fmla="*/ 958904 h 1951229"/>
                  <a:gd name="connsiteX12" fmla="*/ 1843274 w 1951220"/>
                  <a:gd name="connsiteY12" fmla="*/ 1487662 h 1951229"/>
                  <a:gd name="connsiteX13" fmla="*/ 1474704 w 1951220"/>
                  <a:gd name="connsiteY13" fmla="*/ 1389760 h 1951229"/>
                  <a:gd name="connsiteX14" fmla="*/ 1432682 w 1951220"/>
                  <a:gd name="connsiteY14" fmla="*/ 1356702 h 1951229"/>
                  <a:gd name="connsiteX15" fmla="*/ 1434793 w 1951220"/>
                  <a:gd name="connsiteY15" fmla="*/ 1411156 h 1951229"/>
                  <a:gd name="connsiteX16" fmla="*/ 1227072 w 1951220"/>
                  <a:gd name="connsiteY16" fmla="*/ 1951229 h 1951229"/>
                  <a:gd name="connsiteX17" fmla="*/ 1035675 w 1951220"/>
                  <a:gd name="connsiteY17" fmla="*/ 1621376 h 1951229"/>
                  <a:gd name="connsiteX18" fmla="*/ 1029336 w 1951220"/>
                  <a:gd name="connsiteY18" fmla="*/ 1568281 h 1951229"/>
                  <a:gd name="connsiteX19" fmla="*/ 992326 w 1951220"/>
                  <a:gd name="connsiteY19" fmla="*/ 1608277 h 1951229"/>
                  <a:gd name="connsiteX20" fmla="*/ 463562 w 1951220"/>
                  <a:gd name="connsiteY20" fmla="*/ 1843283 h 1951229"/>
                  <a:gd name="connsiteX21" fmla="*/ 561464 w 1951220"/>
                  <a:gd name="connsiteY21" fmla="*/ 1474708 h 1951229"/>
                  <a:gd name="connsiteX22" fmla="*/ 594525 w 1951220"/>
                  <a:gd name="connsiteY22" fmla="*/ 1432682 h 1951229"/>
                  <a:gd name="connsiteX23" fmla="*/ 540069 w 1951220"/>
                  <a:gd name="connsiteY23" fmla="*/ 1434793 h 1951229"/>
                  <a:gd name="connsiteX24" fmla="*/ 0 w 1951220"/>
                  <a:gd name="connsiteY24" fmla="*/ 1227076 h 1951229"/>
                  <a:gd name="connsiteX25" fmla="*/ 329850 w 1951220"/>
                  <a:gd name="connsiteY25" fmla="*/ 1035681 h 1951229"/>
                  <a:gd name="connsiteX26" fmla="*/ 382951 w 1951220"/>
                  <a:gd name="connsiteY26" fmla="*/ 1029341 h 1951229"/>
                  <a:gd name="connsiteX27" fmla="*/ 342950 w 1951220"/>
                  <a:gd name="connsiteY27" fmla="*/ 992327 h 1951229"/>
                  <a:gd name="connsiteX28" fmla="*/ 107946 w 1951220"/>
                  <a:gd name="connsiteY28" fmla="*/ 463570 h 1951229"/>
                  <a:gd name="connsiteX29" fmla="*/ 476517 w 1951220"/>
                  <a:gd name="connsiteY29" fmla="*/ 561471 h 1951229"/>
                  <a:gd name="connsiteX30" fmla="*/ 518543 w 1951220"/>
                  <a:gd name="connsiteY30" fmla="*/ 594532 h 1951229"/>
                  <a:gd name="connsiteX31" fmla="*/ 516431 w 1951220"/>
                  <a:gd name="connsiteY31" fmla="*/ 540073 h 1951229"/>
                  <a:gd name="connsiteX32" fmla="*/ 682289 w 1951220"/>
                  <a:gd name="connsiteY32" fmla="*/ 10972 h 1951229"/>
                  <a:gd name="connsiteX33" fmla="*/ 724152 w 1951220"/>
                  <a:gd name="connsiteY33" fmla="*/ 0 h 1951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951220" h="1951229">
                    <a:moveTo>
                      <a:pt x="724152" y="0"/>
                    </a:moveTo>
                    <a:cubicBezTo>
                      <a:pt x="810193" y="0"/>
                      <a:pt x="884016" y="136012"/>
                      <a:pt x="915550" y="329852"/>
                    </a:cubicBezTo>
                    <a:lnTo>
                      <a:pt x="921889" y="382948"/>
                    </a:lnTo>
                    <a:lnTo>
                      <a:pt x="958899" y="342952"/>
                    </a:lnTo>
                    <a:cubicBezTo>
                      <a:pt x="1169808" y="132043"/>
                      <a:pt x="1406543" y="26828"/>
                      <a:pt x="1487662" y="107946"/>
                    </a:cubicBezTo>
                    <a:cubicBezTo>
                      <a:pt x="1548501" y="168785"/>
                      <a:pt x="1504527" y="317159"/>
                      <a:pt x="1389760" y="476521"/>
                    </a:cubicBezTo>
                    <a:lnTo>
                      <a:pt x="1356266" y="519097"/>
                    </a:lnTo>
                    <a:lnTo>
                      <a:pt x="1411152" y="516438"/>
                    </a:lnTo>
                    <a:cubicBezTo>
                      <a:pt x="1709424" y="516438"/>
                      <a:pt x="1951221" y="609437"/>
                      <a:pt x="1951220" y="724156"/>
                    </a:cubicBezTo>
                    <a:cubicBezTo>
                      <a:pt x="1951221" y="810195"/>
                      <a:pt x="1815210" y="884017"/>
                      <a:pt x="1621371" y="915550"/>
                    </a:cubicBezTo>
                    <a:lnTo>
                      <a:pt x="1568270" y="921890"/>
                    </a:lnTo>
                    <a:lnTo>
                      <a:pt x="1608270" y="958904"/>
                    </a:lnTo>
                    <a:cubicBezTo>
                      <a:pt x="1819176" y="1169811"/>
                      <a:pt x="1924392" y="1406544"/>
                      <a:pt x="1843274" y="1487662"/>
                    </a:cubicBezTo>
                    <a:cubicBezTo>
                      <a:pt x="1782436" y="1548500"/>
                      <a:pt x="1634064" y="1504525"/>
                      <a:pt x="1474704" y="1389760"/>
                    </a:cubicBezTo>
                    <a:lnTo>
                      <a:pt x="1432682" y="1356702"/>
                    </a:lnTo>
                    <a:lnTo>
                      <a:pt x="1434793" y="1411156"/>
                    </a:lnTo>
                    <a:cubicBezTo>
                      <a:pt x="1434793" y="1709430"/>
                      <a:pt x="1341793" y="1951229"/>
                      <a:pt x="1227072" y="1951229"/>
                    </a:cubicBezTo>
                    <a:cubicBezTo>
                      <a:pt x="1141031" y="1951229"/>
                      <a:pt x="1067208" y="1815217"/>
                      <a:pt x="1035675" y="1621376"/>
                    </a:cubicBezTo>
                    <a:lnTo>
                      <a:pt x="1029336" y="1568281"/>
                    </a:lnTo>
                    <a:lnTo>
                      <a:pt x="992326" y="1608277"/>
                    </a:lnTo>
                    <a:cubicBezTo>
                      <a:pt x="781416" y="1819186"/>
                      <a:pt x="544681" y="1924401"/>
                      <a:pt x="463562" y="1843283"/>
                    </a:cubicBezTo>
                    <a:cubicBezTo>
                      <a:pt x="402723" y="1782444"/>
                      <a:pt x="446697" y="1634070"/>
                      <a:pt x="561464" y="1474708"/>
                    </a:cubicBezTo>
                    <a:lnTo>
                      <a:pt x="594525" y="1432682"/>
                    </a:lnTo>
                    <a:lnTo>
                      <a:pt x="540069" y="1434793"/>
                    </a:lnTo>
                    <a:cubicBezTo>
                      <a:pt x="241797" y="1434793"/>
                      <a:pt x="0" y="1341794"/>
                      <a:pt x="0" y="1227076"/>
                    </a:cubicBezTo>
                    <a:cubicBezTo>
                      <a:pt x="0" y="1141036"/>
                      <a:pt x="136011" y="1067214"/>
                      <a:pt x="329850" y="1035681"/>
                    </a:cubicBezTo>
                    <a:lnTo>
                      <a:pt x="382951" y="1029341"/>
                    </a:lnTo>
                    <a:lnTo>
                      <a:pt x="342950" y="992327"/>
                    </a:lnTo>
                    <a:cubicBezTo>
                      <a:pt x="132044" y="781420"/>
                      <a:pt x="26828" y="544687"/>
                      <a:pt x="107946" y="463570"/>
                    </a:cubicBezTo>
                    <a:cubicBezTo>
                      <a:pt x="168785" y="402731"/>
                      <a:pt x="317156" y="446705"/>
                      <a:pt x="476517" y="561471"/>
                    </a:cubicBezTo>
                    <a:lnTo>
                      <a:pt x="518543" y="594532"/>
                    </a:lnTo>
                    <a:lnTo>
                      <a:pt x="516431" y="540073"/>
                    </a:lnTo>
                    <a:cubicBezTo>
                      <a:pt x="516431" y="279083"/>
                      <a:pt x="587634" y="61332"/>
                      <a:pt x="682289" y="10972"/>
                    </a:cubicBezTo>
                    <a:cubicBezTo>
                      <a:pt x="695812" y="3778"/>
                      <a:pt x="709812" y="0"/>
                      <a:pt x="724152" y="0"/>
                    </a:cubicBezTo>
                    <a:close/>
                  </a:path>
                </a:pathLst>
              </a:custGeom>
              <a:grpFill/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07" name="フリーフォーム: 図形 506">
                <a:extLst>
                  <a:ext uri="{FF2B5EF4-FFF2-40B4-BE49-F238E27FC236}">
                    <a16:creationId xmlns:a16="http://schemas.microsoft.com/office/drawing/2014/main" id="{C8EFC77F-838C-759F-4239-31AC11D9DB0F}"/>
                  </a:ext>
                </a:extLst>
              </p:cNvPr>
              <p:cNvSpPr/>
              <p:nvPr/>
            </p:nvSpPr>
            <p:spPr bwMode="auto">
              <a:xfrm>
                <a:off x="7380276" y="6479344"/>
                <a:ext cx="215899" cy="215900"/>
              </a:xfrm>
              <a:custGeom>
                <a:avLst/>
                <a:gdLst>
                  <a:gd name="connsiteX0" fmla="*/ 724152 w 1951220"/>
                  <a:gd name="connsiteY0" fmla="*/ 0 h 1951229"/>
                  <a:gd name="connsiteX1" fmla="*/ 915550 w 1951220"/>
                  <a:gd name="connsiteY1" fmla="*/ 329852 h 1951229"/>
                  <a:gd name="connsiteX2" fmla="*/ 921889 w 1951220"/>
                  <a:gd name="connsiteY2" fmla="*/ 382948 h 1951229"/>
                  <a:gd name="connsiteX3" fmla="*/ 958899 w 1951220"/>
                  <a:gd name="connsiteY3" fmla="*/ 342952 h 1951229"/>
                  <a:gd name="connsiteX4" fmla="*/ 1487662 w 1951220"/>
                  <a:gd name="connsiteY4" fmla="*/ 107946 h 1951229"/>
                  <a:gd name="connsiteX5" fmla="*/ 1389760 w 1951220"/>
                  <a:gd name="connsiteY5" fmla="*/ 476521 h 1951229"/>
                  <a:gd name="connsiteX6" fmla="*/ 1356266 w 1951220"/>
                  <a:gd name="connsiteY6" fmla="*/ 519097 h 1951229"/>
                  <a:gd name="connsiteX7" fmla="*/ 1411152 w 1951220"/>
                  <a:gd name="connsiteY7" fmla="*/ 516438 h 1951229"/>
                  <a:gd name="connsiteX8" fmla="*/ 1951220 w 1951220"/>
                  <a:gd name="connsiteY8" fmla="*/ 724156 h 1951229"/>
                  <a:gd name="connsiteX9" fmla="*/ 1621371 w 1951220"/>
                  <a:gd name="connsiteY9" fmla="*/ 915550 h 1951229"/>
                  <a:gd name="connsiteX10" fmla="*/ 1568270 w 1951220"/>
                  <a:gd name="connsiteY10" fmla="*/ 921890 h 1951229"/>
                  <a:gd name="connsiteX11" fmla="*/ 1608270 w 1951220"/>
                  <a:gd name="connsiteY11" fmla="*/ 958904 h 1951229"/>
                  <a:gd name="connsiteX12" fmla="*/ 1843274 w 1951220"/>
                  <a:gd name="connsiteY12" fmla="*/ 1487662 h 1951229"/>
                  <a:gd name="connsiteX13" fmla="*/ 1474704 w 1951220"/>
                  <a:gd name="connsiteY13" fmla="*/ 1389760 h 1951229"/>
                  <a:gd name="connsiteX14" fmla="*/ 1432682 w 1951220"/>
                  <a:gd name="connsiteY14" fmla="*/ 1356702 h 1951229"/>
                  <a:gd name="connsiteX15" fmla="*/ 1434793 w 1951220"/>
                  <a:gd name="connsiteY15" fmla="*/ 1411156 h 1951229"/>
                  <a:gd name="connsiteX16" fmla="*/ 1227072 w 1951220"/>
                  <a:gd name="connsiteY16" fmla="*/ 1951229 h 1951229"/>
                  <a:gd name="connsiteX17" fmla="*/ 1035675 w 1951220"/>
                  <a:gd name="connsiteY17" fmla="*/ 1621376 h 1951229"/>
                  <a:gd name="connsiteX18" fmla="*/ 1029336 w 1951220"/>
                  <a:gd name="connsiteY18" fmla="*/ 1568281 h 1951229"/>
                  <a:gd name="connsiteX19" fmla="*/ 992326 w 1951220"/>
                  <a:gd name="connsiteY19" fmla="*/ 1608277 h 1951229"/>
                  <a:gd name="connsiteX20" fmla="*/ 463562 w 1951220"/>
                  <a:gd name="connsiteY20" fmla="*/ 1843283 h 1951229"/>
                  <a:gd name="connsiteX21" fmla="*/ 561464 w 1951220"/>
                  <a:gd name="connsiteY21" fmla="*/ 1474708 h 1951229"/>
                  <a:gd name="connsiteX22" fmla="*/ 594525 w 1951220"/>
                  <a:gd name="connsiteY22" fmla="*/ 1432682 h 1951229"/>
                  <a:gd name="connsiteX23" fmla="*/ 540069 w 1951220"/>
                  <a:gd name="connsiteY23" fmla="*/ 1434793 h 1951229"/>
                  <a:gd name="connsiteX24" fmla="*/ 0 w 1951220"/>
                  <a:gd name="connsiteY24" fmla="*/ 1227076 h 1951229"/>
                  <a:gd name="connsiteX25" fmla="*/ 329850 w 1951220"/>
                  <a:gd name="connsiteY25" fmla="*/ 1035681 h 1951229"/>
                  <a:gd name="connsiteX26" fmla="*/ 382951 w 1951220"/>
                  <a:gd name="connsiteY26" fmla="*/ 1029341 h 1951229"/>
                  <a:gd name="connsiteX27" fmla="*/ 342950 w 1951220"/>
                  <a:gd name="connsiteY27" fmla="*/ 992327 h 1951229"/>
                  <a:gd name="connsiteX28" fmla="*/ 107946 w 1951220"/>
                  <a:gd name="connsiteY28" fmla="*/ 463570 h 1951229"/>
                  <a:gd name="connsiteX29" fmla="*/ 476517 w 1951220"/>
                  <a:gd name="connsiteY29" fmla="*/ 561471 h 1951229"/>
                  <a:gd name="connsiteX30" fmla="*/ 518543 w 1951220"/>
                  <a:gd name="connsiteY30" fmla="*/ 594532 h 1951229"/>
                  <a:gd name="connsiteX31" fmla="*/ 516431 w 1951220"/>
                  <a:gd name="connsiteY31" fmla="*/ 540073 h 1951229"/>
                  <a:gd name="connsiteX32" fmla="*/ 682289 w 1951220"/>
                  <a:gd name="connsiteY32" fmla="*/ 10972 h 1951229"/>
                  <a:gd name="connsiteX33" fmla="*/ 724152 w 1951220"/>
                  <a:gd name="connsiteY33" fmla="*/ 0 h 1951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951220" h="1951229">
                    <a:moveTo>
                      <a:pt x="724152" y="0"/>
                    </a:moveTo>
                    <a:cubicBezTo>
                      <a:pt x="810193" y="0"/>
                      <a:pt x="884016" y="136012"/>
                      <a:pt x="915550" y="329852"/>
                    </a:cubicBezTo>
                    <a:lnTo>
                      <a:pt x="921889" y="382948"/>
                    </a:lnTo>
                    <a:lnTo>
                      <a:pt x="958899" y="342952"/>
                    </a:lnTo>
                    <a:cubicBezTo>
                      <a:pt x="1169808" y="132043"/>
                      <a:pt x="1406543" y="26828"/>
                      <a:pt x="1487662" y="107946"/>
                    </a:cubicBezTo>
                    <a:cubicBezTo>
                      <a:pt x="1548501" y="168785"/>
                      <a:pt x="1504527" y="317159"/>
                      <a:pt x="1389760" y="476521"/>
                    </a:cubicBezTo>
                    <a:lnTo>
                      <a:pt x="1356266" y="519097"/>
                    </a:lnTo>
                    <a:lnTo>
                      <a:pt x="1411152" y="516438"/>
                    </a:lnTo>
                    <a:cubicBezTo>
                      <a:pt x="1709424" y="516438"/>
                      <a:pt x="1951221" y="609437"/>
                      <a:pt x="1951220" y="724156"/>
                    </a:cubicBezTo>
                    <a:cubicBezTo>
                      <a:pt x="1951221" y="810195"/>
                      <a:pt x="1815210" y="884017"/>
                      <a:pt x="1621371" y="915550"/>
                    </a:cubicBezTo>
                    <a:lnTo>
                      <a:pt x="1568270" y="921890"/>
                    </a:lnTo>
                    <a:lnTo>
                      <a:pt x="1608270" y="958904"/>
                    </a:lnTo>
                    <a:cubicBezTo>
                      <a:pt x="1819176" y="1169811"/>
                      <a:pt x="1924392" y="1406544"/>
                      <a:pt x="1843274" y="1487662"/>
                    </a:cubicBezTo>
                    <a:cubicBezTo>
                      <a:pt x="1782436" y="1548500"/>
                      <a:pt x="1634064" y="1504525"/>
                      <a:pt x="1474704" y="1389760"/>
                    </a:cubicBezTo>
                    <a:lnTo>
                      <a:pt x="1432682" y="1356702"/>
                    </a:lnTo>
                    <a:lnTo>
                      <a:pt x="1434793" y="1411156"/>
                    </a:lnTo>
                    <a:cubicBezTo>
                      <a:pt x="1434793" y="1709430"/>
                      <a:pt x="1341793" y="1951229"/>
                      <a:pt x="1227072" y="1951229"/>
                    </a:cubicBezTo>
                    <a:cubicBezTo>
                      <a:pt x="1141031" y="1951229"/>
                      <a:pt x="1067208" y="1815217"/>
                      <a:pt x="1035675" y="1621376"/>
                    </a:cubicBezTo>
                    <a:lnTo>
                      <a:pt x="1029336" y="1568281"/>
                    </a:lnTo>
                    <a:lnTo>
                      <a:pt x="992326" y="1608277"/>
                    </a:lnTo>
                    <a:cubicBezTo>
                      <a:pt x="781416" y="1819186"/>
                      <a:pt x="544681" y="1924401"/>
                      <a:pt x="463562" y="1843283"/>
                    </a:cubicBezTo>
                    <a:cubicBezTo>
                      <a:pt x="402723" y="1782444"/>
                      <a:pt x="446697" y="1634070"/>
                      <a:pt x="561464" y="1474708"/>
                    </a:cubicBezTo>
                    <a:lnTo>
                      <a:pt x="594525" y="1432682"/>
                    </a:lnTo>
                    <a:lnTo>
                      <a:pt x="540069" y="1434793"/>
                    </a:lnTo>
                    <a:cubicBezTo>
                      <a:pt x="241797" y="1434793"/>
                      <a:pt x="0" y="1341794"/>
                      <a:pt x="0" y="1227076"/>
                    </a:cubicBezTo>
                    <a:cubicBezTo>
                      <a:pt x="0" y="1141036"/>
                      <a:pt x="136011" y="1067214"/>
                      <a:pt x="329850" y="1035681"/>
                    </a:cubicBezTo>
                    <a:lnTo>
                      <a:pt x="382951" y="1029341"/>
                    </a:lnTo>
                    <a:lnTo>
                      <a:pt x="342950" y="992327"/>
                    </a:lnTo>
                    <a:cubicBezTo>
                      <a:pt x="132044" y="781420"/>
                      <a:pt x="26828" y="544687"/>
                      <a:pt x="107946" y="463570"/>
                    </a:cubicBezTo>
                    <a:cubicBezTo>
                      <a:pt x="168785" y="402731"/>
                      <a:pt x="317156" y="446705"/>
                      <a:pt x="476517" y="561471"/>
                    </a:cubicBezTo>
                    <a:lnTo>
                      <a:pt x="518543" y="594532"/>
                    </a:lnTo>
                    <a:lnTo>
                      <a:pt x="516431" y="540073"/>
                    </a:lnTo>
                    <a:cubicBezTo>
                      <a:pt x="516431" y="279083"/>
                      <a:pt x="587634" y="61332"/>
                      <a:pt x="682289" y="10972"/>
                    </a:cubicBezTo>
                    <a:cubicBezTo>
                      <a:pt x="695812" y="3778"/>
                      <a:pt x="709812" y="0"/>
                      <a:pt x="724152" y="0"/>
                    </a:cubicBezTo>
                    <a:close/>
                  </a:path>
                </a:pathLst>
              </a:custGeom>
              <a:grpFill/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08" name="フリーフォーム: 図形 507">
                <a:extLst>
                  <a:ext uri="{FF2B5EF4-FFF2-40B4-BE49-F238E27FC236}">
                    <a16:creationId xmlns:a16="http://schemas.microsoft.com/office/drawing/2014/main" id="{8DCD622B-2C95-33FE-F08D-B67E7CDB3C20}"/>
                  </a:ext>
                </a:extLst>
              </p:cNvPr>
              <p:cNvSpPr/>
              <p:nvPr/>
            </p:nvSpPr>
            <p:spPr bwMode="auto">
              <a:xfrm>
                <a:off x="8012100" y="6479344"/>
                <a:ext cx="215899" cy="215900"/>
              </a:xfrm>
              <a:custGeom>
                <a:avLst/>
                <a:gdLst>
                  <a:gd name="connsiteX0" fmla="*/ 724152 w 1951220"/>
                  <a:gd name="connsiteY0" fmla="*/ 0 h 1951229"/>
                  <a:gd name="connsiteX1" fmla="*/ 915550 w 1951220"/>
                  <a:gd name="connsiteY1" fmla="*/ 329852 h 1951229"/>
                  <a:gd name="connsiteX2" fmla="*/ 921889 w 1951220"/>
                  <a:gd name="connsiteY2" fmla="*/ 382948 h 1951229"/>
                  <a:gd name="connsiteX3" fmla="*/ 958899 w 1951220"/>
                  <a:gd name="connsiteY3" fmla="*/ 342952 h 1951229"/>
                  <a:gd name="connsiteX4" fmla="*/ 1487662 w 1951220"/>
                  <a:gd name="connsiteY4" fmla="*/ 107946 h 1951229"/>
                  <a:gd name="connsiteX5" fmla="*/ 1389760 w 1951220"/>
                  <a:gd name="connsiteY5" fmla="*/ 476521 h 1951229"/>
                  <a:gd name="connsiteX6" fmla="*/ 1356266 w 1951220"/>
                  <a:gd name="connsiteY6" fmla="*/ 519097 h 1951229"/>
                  <a:gd name="connsiteX7" fmla="*/ 1411152 w 1951220"/>
                  <a:gd name="connsiteY7" fmla="*/ 516438 h 1951229"/>
                  <a:gd name="connsiteX8" fmla="*/ 1951220 w 1951220"/>
                  <a:gd name="connsiteY8" fmla="*/ 724156 h 1951229"/>
                  <a:gd name="connsiteX9" fmla="*/ 1621371 w 1951220"/>
                  <a:gd name="connsiteY9" fmla="*/ 915550 h 1951229"/>
                  <a:gd name="connsiteX10" fmla="*/ 1568270 w 1951220"/>
                  <a:gd name="connsiteY10" fmla="*/ 921890 h 1951229"/>
                  <a:gd name="connsiteX11" fmla="*/ 1608270 w 1951220"/>
                  <a:gd name="connsiteY11" fmla="*/ 958904 h 1951229"/>
                  <a:gd name="connsiteX12" fmla="*/ 1843274 w 1951220"/>
                  <a:gd name="connsiteY12" fmla="*/ 1487662 h 1951229"/>
                  <a:gd name="connsiteX13" fmla="*/ 1474704 w 1951220"/>
                  <a:gd name="connsiteY13" fmla="*/ 1389760 h 1951229"/>
                  <a:gd name="connsiteX14" fmla="*/ 1432682 w 1951220"/>
                  <a:gd name="connsiteY14" fmla="*/ 1356702 h 1951229"/>
                  <a:gd name="connsiteX15" fmla="*/ 1434793 w 1951220"/>
                  <a:gd name="connsiteY15" fmla="*/ 1411156 h 1951229"/>
                  <a:gd name="connsiteX16" fmla="*/ 1227072 w 1951220"/>
                  <a:gd name="connsiteY16" fmla="*/ 1951229 h 1951229"/>
                  <a:gd name="connsiteX17" fmla="*/ 1035675 w 1951220"/>
                  <a:gd name="connsiteY17" fmla="*/ 1621376 h 1951229"/>
                  <a:gd name="connsiteX18" fmla="*/ 1029336 w 1951220"/>
                  <a:gd name="connsiteY18" fmla="*/ 1568281 h 1951229"/>
                  <a:gd name="connsiteX19" fmla="*/ 992326 w 1951220"/>
                  <a:gd name="connsiteY19" fmla="*/ 1608277 h 1951229"/>
                  <a:gd name="connsiteX20" fmla="*/ 463562 w 1951220"/>
                  <a:gd name="connsiteY20" fmla="*/ 1843283 h 1951229"/>
                  <a:gd name="connsiteX21" fmla="*/ 561464 w 1951220"/>
                  <a:gd name="connsiteY21" fmla="*/ 1474708 h 1951229"/>
                  <a:gd name="connsiteX22" fmla="*/ 594525 w 1951220"/>
                  <a:gd name="connsiteY22" fmla="*/ 1432682 h 1951229"/>
                  <a:gd name="connsiteX23" fmla="*/ 540069 w 1951220"/>
                  <a:gd name="connsiteY23" fmla="*/ 1434793 h 1951229"/>
                  <a:gd name="connsiteX24" fmla="*/ 0 w 1951220"/>
                  <a:gd name="connsiteY24" fmla="*/ 1227076 h 1951229"/>
                  <a:gd name="connsiteX25" fmla="*/ 329850 w 1951220"/>
                  <a:gd name="connsiteY25" fmla="*/ 1035681 h 1951229"/>
                  <a:gd name="connsiteX26" fmla="*/ 382951 w 1951220"/>
                  <a:gd name="connsiteY26" fmla="*/ 1029341 h 1951229"/>
                  <a:gd name="connsiteX27" fmla="*/ 342950 w 1951220"/>
                  <a:gd name="connsiteY27" fmla="*/ 992327 h 1951229"/>
                  <a:gd name="connsiteX28" fmla="*/ 107946 w 1951220"/>
                  <a:gd name="connsiteY28" fmla="*/ 463570 h 1951229"/>
                  <a:gd name="connsiteX29" fmla="*/ 476517 w 1951220"/>
                  <a:gd name="connsiteY29" fmla="*/ 561471 h 1951229"/>
                  <a:gd name="connsiteX30" fmla="*/ 518543 w 1951220"/>
                  <a:gd name="connsiteY30" fmla="*/ 594532 h 1951229"/>
                  <a:gd name="connsiteX31" fmla="*/ 516431 w 1951220"/>
                  <a:gd name="connsiteY31" fmla="*/ 540073 h 1951229"/>
                  <a:gd name="connsiteX32" fmla="*/ 682289 w 1951220"/>
                  <a:gd name="connsiteY32" fmla="*/ 10972 h 1951229"/>
                  <a:gd name="connsiteX33" fmla="*/ 724152 w 1951220"/>
                  <a:gd name="connsiteY33" fmla="*/ 0 h 1951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951220" h="1951229">
                    <a:moveTo>
                      <a:pt x="724152" y="0"/>
                    </a:moveTo>
                    <a:cubicBezTo>
                      <a:pt x="810193" y="0"/>
                      <a:pt x="884016" y="136012"/>
                      <a:pt x="915550" y="329852"/>
                    </a:cubicBezTo>
                    <a:lnTo>
                      <a:pt x="921889" y="382948"/>
                    </a:lnTo>
                    <a:lnTo>
                      <a:pt x="958899" y="342952"/>
                    </a:lnTo>
                    <a:cubicBezTo>
                      <a:pt x="1169808" y="132043"/>
                      <a:pt x="1406543" y="26828"/>
                      <a:pt x="1487662" y="107946"/>
                    </a:cubicBezTo>
                    <a:cubicBezTo>
                      <a:pt x="1548501" y="168785"/>
                      <a:pt x="1504527" y="317159"/>
                      <a:pt x="1389760" y="476521"/>
                    </a:cubicBezTo>
                    <a:lnTo>
                      <a:pt x="1356266" y="519097"/>
                    </a:lnTo>
                    <a:lnTo>
                      <a:pt x="1411152" y="516438"/>
                    </a:lnTo>
                    <a:cubicBezTo>
                      <a:pt x="1709424" y="516438"/>
                      <a:pt x="1951221" y="609437"/>
                      <a:pt x="1951220" y="724156"/>
                    </a:cubicBezTo>
                    <a:cubicBezTo>
                      <a:pt x="1951221" y="810195"/>
                      <a:pt x="1815210" y="884017"/>
                      <a:pt x="1621371" y="915550"/>
                    </a:cubicBezTo>
                    <a:lnTo>
                      <a:pt x="1568270" y="921890"/>
                    </a:lnTo>
                    <a:lnTo>
                      <a:pt x="1608270" y="958904"/>
                    </a:lnTo>
                    <a:cubicBezTo>
                      <a:pt x="1819176" y="1169811"/>
                      <a:pt x="1924392" y="1406544"/>
                      <a:pt x="1843274" y="1487662"/>
                    </a:cubicBezTo>
                    <a:cubicBezTo>
                      <a:pt x="1782436" y="1548500"/>
                      <a:pt x="1634064" y="1504525"/>
                      <a:pt x="1474704" y="1389760"/>
                    </a:cubicBezTo>
                    <a:lnTo>
                      <a:pt x="1432682" y="1356702"/>
                    </a:lnTo>
                    <a:lnTo>
                      <a:pt x="1434793" y="1411156"/>
                    </a:lnTo>
                    <a:cubicBezTo>
                      <a:pt x="1434793" y="1709430"/>
                      <a:pt x="1341793" y="1951229"/>
                      <a:pt x="1227072" y="1951229"/>
                    </a:cubicBezTo>
                    <a:cubicBezTo>
                      <a:pt x="1141031" y="1951229"/>
                      <a:pt x="1067208" y="1815217"/>
                      <a:pt x="1035675" y="1621376"/>
                    </a:cubicBezTo>
                    <a:lnTo>
                      <a:pt x="1029336" y="1568281"/>
                    </a:lnTo>
                    <a:lnTo>
                      <a:pt x="992326" y="1608277"/>
                    </a:lnTo>
                    <a:cubicBezTo>
                      <a:pt x="781416" y="1819186"/>
                      <a:pt x="544681" y="1924401"/>
                      <a:pt x="463562" y="1843283"/>
                    </a:cubicBezTo>
                    <a:cubicBezTo>
                      <a:pt x="402723" y="1782444"/>
                      <a:pt x="446697" y="1634070"/>
                      <a:pt x="561464" y="1474708"/>
                    </a:cubicBezTo>
                    <a:lnTo>
                      <a:pt x="594525" y="1432682"/>
                    </a:lnTo>
                    <a:lnTo>
                      <a:pt x="540069" y="1434793"/>
                    </a:lnTo>
                    <a:cubicBezTo>
                      <a:pt x="241797" y="1434793"/>
                      <a:pt x="0" y="1341794"/>
                      <a:pt x="0" y="1227076"/>
                    </a:cubicBezTo>
                    <a:cubicBezTo>
                      <a:pt x="0" y="1141036"/>
                      <a:pt x="136011" y="1067214"/>
                      <a:pt x="329850" y="1035681"/>
                    </a:cubicBezTo>
                    <a:lnTo>
                      <a:pt x="382951" y="1029341"/>
                    </a:lnTo>
                    <a:lnTo>
                      <a:pt x="342950" y="992327"/>
                    </a:lnTo>
                    <a:cubicBezTo>
                      <a:pt x="132044" y="781420"/>
                      <a:pt x="26828" y="544687"/>
                      <a:pt x="107946" y="463570"/>
                    </a:cubicBezTo>
                    <a:cubicBezTo>
                      <a:pt x="168785" y="402731"/>
                      <a:pt x="317156" y="446705"/>
                      <a:pt x="476517" y="561471"/>
                    </a:cubicBezTo>
                    <a:lnTo>
                      <a:pt x="518543" y="594532"/>
                    </a:lnTo>
                    <a:lnTo>
                      <a:pt x="516431" y="540073"/>
                    </a:lnTo>
                    <a:cubicBezTo>
                      <a:pt x="516431" y="279083"/>
                      <a:pt x="587634" y="61332"/>
                      <a:pt x="682289" y="10972"/>
                    </a:cubicBezTo>
                    <a:cubicBezTo>
                      <a:pt x="695812" y="3778"/>
                      <a:pt x="709812" y="0"/>
                      <a:pt x="724152" y="0"/>
                    </a:cubicBezTo>
                    <a:close/>
                  </a:path>
                </a:pathLst>
              </a:custGeom>
              <a:grpFill/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09" name="フリーフォーム: 図形 508">
                <a:extLst>
                  <a:ext uri="{FF2B5EF4-FFF2-40B4-BE49-F238E27FC236}">
                    <a16:creationId xmlns:a16="http://schemas.microsoft.com/office/drawing/2014/main" id="{59F6FE87-0CD7-9332-B20A-1D90914D1156}"/>
                  </a:ext>
                </a:extLst>
              </p:cNvPr>
              <p:cNvSpPr/>
              <p:nvPr/>
            </p:nvSpPr>
            <p:spPr bwMode="auto">
              <a:xfrm>
                <a:off x="7064364" y="6479344"/>
                <a:ext cx="215899" cy="215900"/>
              </a:xfrm>
              <a:custGeom>
                <a:avLst/>
                <a:gdLst>
                  <a:gd name="connsiteX0" fmla="*/ 724152 w 1951220"/>
                  <a:gd name="connsiteY0" fmla="*/ 0 h 1951229"/>
                  <a:gd name="connsiteX1" fmla="*/ 915550 w 1951220"/>
                  <a:gd name="connsiteY1" fmla="*/ 329852 h 1951229"/>
                  <a:gd name="connsiteX2" fmla="*/ 921889 w 1951220"/>
                  <a:gd name="connsiteY2" fmla="*/ 382948 h 1951229"/>
                  <a:gd name="connsiteX3" fmla="*/ 958899 w 1951220"/>
                  <a:gd name="connsiteY3" fmla="*/ 342952 h 1951229"/>
                  <a:gd name="connsiteX4" fmla="*/ 1487662 w 1951220"/>
                  <a:gd name="connsiteY4" fmla="*/ 107946 h 1951229"/>
                  <a:gd name="connsiteX5" fmla="*/ 1389760 w 1951220"/>
                  <a:gd name="connsiteY5" fmla="*/ 476521 h 1951229"/>
                  <a:gd name="connsiteX6" fmla="*/ 1356266 w 1951220"/>
                  <a:gd name="connsiteY6" fmla="*/ 519097 h 1951229"/>
                  <a:gd name="connsiteX7" fmla="*/ 1411152 w 1951220"/>
                  <a:gd name="connsiteY7" fmla="*/ 516438 h 1951229"/>
                  <a:gd name="connsiteX8" fmla="*/ 1951220 w 1951220"/>
                  <a:gd name="connsiteY8" fmla="*/ 724156 h 1951229"/>
                  <a:gd name="connsiteX9" fmla="*/ 1621371 w 1951220"/>
                  <a:gd name="connsiteY9" fmla="*/ 915550 h 1951229"/>
                  <a:gd name="connsiteX10" fmla="*/ 1568270 w 1951220"/>
                  <a:gd name="connsiteY10" fmla="*/ 921890 h 1951229"/>
                  <a:gd name="connsiteX11" fmla="*/ 1608270 w 1951220"/>
                  <a:gd name="connsiteY11" fmla="*/ 958904 h 1951229"/>
                  <a:gd name="connsiteX12" fmla="*/ 1843274 w 1951220"/>
                  <a:gd name="connsiteY12" fmla="*/ 1487662 h 1951229"/>
                  <a:gd name="connsiteX13" fmla="*/ 1474704 w 1951220"/>
                  <a:gd name="connsiteY13" fmla="*/ 1389760 h 1951229"/>
                  <a:gd name="connsiteX14" fmla="*/ 1432682 w 1951220"/>
                  <a:gd name="connsiteY14" fmla="*/ 1356702 h 1951229"/>
                  <a:gd name="connsiteX15" fmla="*/ 1434793 w 1951220"/>
                  <a:gd name="connsiteY15" fmla="*/ 1411156 h 1951229"/>
                  <a:gd name="connsiteX16" fmla="*/ 1227072 w 1951220"/>
                  <a:gd name="connsiteY16" fmla="*/ 1951229 h 1951229"/>
                  <a:gd name="connsiteX17" fmla="*/ 1035675 w 1951220"/>
                  <a:gd name="connsiteY17" fmla="*/ 1621376 h 1951229"/>
                  <a:gd name="connsiteX18" fmla="*/ 1029336 w 1951220"/>
                  <a:gd name="connsiteY18" fmla="*/ 1568281 h 1951229"/>
                  <a:gd name="connsiteX19" fmla="*/ 992326 w 1951220"/>
                  <a:gd name="connsiteY19" fmla="*/ 1608277 h 1951229"/>
                  <a:gd name="connsiteX20" fmla="*/ 463562 w 1951220"/>
                  <a:gd name="connsiteY20" fmla="*/ 1843283 h 1951229"/>
                  <a:gd name="connsiteX21" fmla="*/ 561464 w 1951220"/>
                  <a:gd name="connsiteY21" fmla="*/ 1474708 h 1951229"/>
                  <a:gd name="connsiteX22" fmla="*/ 594525 w 1951220"/>
                  <a:gd name="connsiteY22" fmla="*/ 1432682 h 1951229"/>
                  <a:gd name="connsiteX23" fmla="*/ 540069 w 1951220"/>
                  <a:gd name="connsiteY23" fmla="*/ 1434793 h 1951229"/>
                  <a:gd name="connsiteX24" fmla="*/ 0 w 1951220"/>
                  <a:gd name="connsiteY24" fmla="*/ 1227076 h 1951229"/>
                  <a:gd name="connsiteX25" fmla="*/ 329850 w 1951220"/>
                  <a:gd name="connsiteY25" fmla="*/ 1035681 h 1951229"/>
                  <a:gd name="connsiteX26" fmla="*/ 382951 w 1951220"/>
                  <a:gd name="connsiteY26" fmla="*/ 1029341 h 1951229"/>
                  <a:gd name="connsiteX27" fmla="*/ 342950 w 1951220"/>
                  <a:gd name="connsiteY27" fmla="*/ 992327 h 1951229"/>
                  <a:gd name="connsiteX28" fmla="*/ 107946 w 1951220"/>
                  <a:gd name="connsiteY28" fmla="*/ 463570 h 1951229"/>
                  <a:gd name="connsiteX29" fmla="*/ 476517 w 1951220"/>
                  <a:gd name="connsiteY29" fmla="*/ 561471 h 1951229"/>
                  <a:gd name="connsiteX30" fmla="*/ 518543 w 1951220"/>
                  <a:gd name="connsiteY30" fmla="*/ 594532 h 1951229"/>
                  <a:gd name="connsiteX31" fmla="*/ 516431 w 1951220"/>
                  <a:gd name="connsiteY31" fmla="*/ 540073 h 1951229"/>
                  <a:gd name="connsiteX32" fmla="*/ 682289 w 1951220"/>
                  <a:gd name="connsiteY32" fmla="*/ 10972 h 1951229"/>
                  <a:gd name="connsiteX33" fmla="*/ 724152 w 1951220"/>
                  <a:gd name="connsiteY33" fmla="*/ 0 h 1951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951220" h="1951229">
                    <a:moveTo>
                      <a:pt x="724152" y="0"/>
                    </a:moveTo>
                    <a:cubicBezTo>
                      <a:pt x="810193" y="0"/>
                      <a:pt x="884016" y="136012"/>
                      <a:pt x="915550" y="329852"/>
                    </a:cubicBezTo>
                    <a:lnTo>
                      <a:pt x="921889" y="382948"/>
                    </a:lnTo>
                    <a:lnTo>
                      <a:pt x="958899" y="342952"/>
                    </a:lnTo>
                    <a:cubicBezTo>
                      <a:pt x="1169808" y="132043"/>
                      <a:pt x="1406543" y="26828"/>
                      <a:pt x="1487662" y="107946"/>
                    </a:cubicBezTo>
                    <a:cubicBezTo>
                      <a:pt x="1548501" y="168785"/>
                      <a:pt x="1504527" y="317159"/>
                      <a:pt x="1389760" y="476521"/>
                    </a:cubicBezTo>
                    <a:lnTo>
                      <a:pt x="1356266" y="519097"/>
                    </a:lnTo>
                    <a:lnTo>
                      <a:pt x="1411152" y="516438"/>
                    </a:lnTo>
                    <a:cubicBezTo>
                      <a:pt x="1709424" y="516438"/>
                      <a:pt x="1951221" y="609437"/>
                      <a:pt x="1951220" y="724156"/>
                    </a:cubicBezTo>
                    <a:cubicBezTo>
                      <a:pt x="1951221" y="810195"/>
                      <a:pt x="1815210" y="884017"/>
                      <a:pt x="1621371" y="915550"/>
                    </a:cubicBezTo>
                    <a:lnTo>
                      <a:pt x="1568270" y="921890"/>
                    </a:lnTo>
                    <a:lnTo>
                      <a:pt x="1608270" y="958904"/>
                    </a:lnTo>
                    <a:cubicBezTo>
                      <a:pt x="1819176" y="1169811"/>
                      <a:pt x="1924392" y="1406544"/>
                      <a:pt x="1843274" y="1487662"/>
                    </a:cubicBezTo>
                    <a:cubicBezTo>
                      <a:pt x="1782436" y="1548500"/>
                      <a:pt x="1634064" y="1504525"/>
                      <a:pt x="1474704" y="1389760"/>
                    </a:cubicBezTo>
                    <a:lnTo>
                      <a:pt x="1432682" y="1356702"/>
                    </a:lnTo>
                    <a:lnTo>
                      <a:pt x="1434793" y="1411156"/>
                    </a:lnTo>
                    <a:cubicBezTo>
                      <a:pt x="1434793" y="1709430"/>
                      <a:pt x="1341793" y="1951229"/>
                      <a:pt x="1227072" y="1951229"/>
                    </a:cubicBezTo>
                    <a:cubicBezTo>
                      <a:pt x="1141031" y="1951229"/>
                      <a:pt x="1067208" y="1815217"/>
                      <a:pt x="1035675" y="1621376"/>
                    </a:cubicBezTo>
                    <a:lnTo>
                      <a:pt x="1029336" y="1568281"/>
                    </a:lnTo>
                    <a:lnTo>
                      <a:pt x="992326" y="1608277"/>
                    </a:lnTo>
                    <a:cubicBezTo>
                      <a:pt x="781416" y="1819186"/>
                      <a:pt x="544681" y="1924401"/>
                      <a:pt x="463562" y="1843283"/>
                    </a:cubicBezTo>
                    <a:cubicBezTo>
                      <a:pt x="402723" y="1782444"/>
                      <a:pt x="446697" y="1634070"/>
                      <a:pt x="561464" y="1474708"/>
                    </a:cubicBezTo>
                    <a:lnTo>
                      <a:pt x="594525" y="1432682"/>
                    </a:lnTo>
                    <a:lnTo>
                      <a:pt x="540069" y="1434793"/>
                    </a:lnTo>
                    <a:cubicBezTo>
                      <a:pt x="241797" y="1434793"/>
                      <a:pt x="0" y="1341794"/>
                      <a:pt x="0" y="1227076"/>
                    </a:cubicBezTo>
                    <a:cubicBezTo>
                      <a:pt x="0" y="1141036"/>
                      <a:pt x="136011" y="1067214"/>
                      <a:pt x="329850" y="1035681"/>
                    </a:cubicBezTo>
                    <a:lnTo>
                      <a:pt x="382951" y="1029341"/>
                    </a:lnTo>
                    <a:lnTo>
                      <a:pt x="342950" y="992327"/>
                    </a:lnTo>
                    <a:cubicBezTo>
                      <a:pt x="132044" y="781420"/>
                      <a:pt x="26828" y="544687"/>
                      <a:pt x="107946" y="463570"/>
                    </a:cubicBezTo>
                    <a:cubicBezTo>
                      <a:pt x="168785" y="402731"/>
                      <a:pt x="317156" y="446705"/>
                      <a:pt x="476517" y="561471"/>
                    </a:cubicBezTo>
                    <a:lnTo>
                      <a:pt x="518543" y="594532"/>
                    </a:lnTo>
                    <a:lnTo>
                      <a:pt x="516431" y="540073"/>
                    </a:lnTo>
                    <a:cubicBezTo>
                      <a:pt x="516431" y="279083"/>
                      <a:pt x="587634" y="61332"/>
                      <a:pt x="682289" y="10972"/>
                    </a:cubicBezTo>
                    <a:cubicBezTo>
                      <a:pt x="695812" y="3778"/>
                      <a:pt x="709812" y="0"/>
                      <a:pt x="724152" y="0"/>
                    </a:cubicBezTo>
                    <a:close/>
                  </a:path>
                </a:pathLst>
              </a:custGeom>
              <a:grpFill/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10" name="フリーフォーム: 図形 509">
                <a:extLst>
                  <a:ext uri="{FF2B5EF4-FFF2-40B4-BE49-F238E27FC236}">
                    <a16:creationId xmlns:a16="http://schemas.microsoft.com/office/drawing/2014/main" id="{2D92DD22-001F-9A1C-3360-03026CD169C7}"/>
                  </a:ext>
                </a:extLst>
              </p:cNvPr>
              <p:cNvSpPr/>
              <p:nvPr/>
            </p:nvSpPr>
            <p:spPr bwMode="auto">
              <a:xfrm>
                <a:off x="7696188" y="6479344"/>
                <a:ext cx="215899" cy="215900"/>
              </a:xfrm>
              <a:custGeom>
                <a:avLst/>
                <a:gdLst>
                  <a:gd name="connsiteX0" fmla="*/ 724152 w 1951220"/>
                  <a:gd name="connsiteY0" fmla="*/ 0 h 1951229"/>
                  <a:gd name="connsiteX1" fmla="*/ 915550 w 1951220"/>
                  <a:gd name="connsiteY1" fmla="*/ 329852 h 1951229"/>
                  <a:gd name="connsiteX2" fmla="*/ 921889 w 1951220"/>
                  <a:gd name="connsiteY2" fmla="*/ 382948 h 1951229"/>
                  <a:gd name="connsiteX3" fmla="*/ 958899 w 1951220"/>
                  <a:gd name="connsiteY3" fmla="*/ 342952 h 1951229"/>
                  <a:gd name="connsiteX4" fmla="*/ 1487662 w 1951220"/>
                  <a:gd name="connsiteY4" fmla="*/ 107946 h 1951229"/>
                  <a:gd name="connsiteX5" fmla="*/ 1389760 w 1951220"/>
                  <a:gd name="connsiteY5" fmla="*/ 476521 h 1951229"/>
                  <a:gd name="connsiteX6" fmla="*/ 1356266 w 1951220"/>
                  <a:gd name="connsiteY6" fmla="*/ 519097 h 1951229"/>
                  <a:gd name="connsiteX7" fmla="*/ 1411152 w 1951220"/>
                  <a:gd name="connsiteY7" fmla="*/ 516438 h 1951229"/>
                  <a:gd name="connsiteX8" fmla="*/ 1951220 w 1951220"/>
                  <a:gd name="connsiteY8" fmla="*/ 724156 h 1951229"/>
                  <a:gd name="connsiteX9" fmla="*/ 1621371 w 1951220"/>
                  <a:gd name="connsiteY9" fmla="*/ 915550 h 1951229"/>
                  <a:gd name="connsiteX10" fmla="*/ 1568270 w 1951220"/>
                  <a:gd name="connsiteY10" fmla="*/ 921890 h 1951229"/>
                  <a:gd name="connsiteX11" fmla="*/ 1608270 w 1951220"/>
                  <a:gd name="connsiteY11" fmla="*/ 958904 h 1951229"/>
                  <a:gd name="connsiteX12" fmla="*/ 1843274 w 1951220"/>
                  <a:gd name="connsiteY12" fmla="*/ 1487662 h 1951229"/>
                  <a:gd name="connsiteX13" fmla="*/ 1474704 w 1951220"/>
                  <a:gd name="connsiteY13" fmla="*/ 1389760 h 1951229"/>
                  <a:gd name="connsiteX14" fmla="*/ 1432682 w 1951220"/>
                  <a:gd name="connsiteY14" fmla="*/ 1356702 h 1951229"/>
                  <a:gd name="connsiteX15" fmla="*/ 1434793 w 1951220"/>
                  <a:gd name="connsiteY15" fmla="*/ 1411156 h 1951229"/>
                  <a:gd name="connsiteX16" fmla="*/ 1227072 w 1951220"/>
                  <a:gd name="connsiteY16" fmla="*/ 1951229 h 1951229"/>
                  <a:gd name="connsiteX17" fmla="*/ 1035675 w 1951220"/>
                  <a:gd name="connsiteY17" fmla="*/ 1621376 h 1951229"/>
                  <a:gd name="connsiteX18" fmla="*/ 1029336 w 1951220"/>
                  <a:gd name="connsiteY18" fmla="*/ 1568281 h 1951229"/>
                  <a:gd name="connsiteX19" fmla="*/ 992326 w 1951220"/>
                  <a:gd name="connsiteY19" fmla="*/ 1608277 h 1951229"/>
                  <a:gd name="connsiteX20" fmla="*/ 463562 w 1951220"/>
                  <a:gd name="connsiteY20" fmla="*/ 1843283 h 1951229"/>
                  <a:gd name="connsiteX21" fmla="*/ 561464 w 1951220"/>
                  <a:gd name="connsiteY21" fmla="*/ 1474708 h 1951229"/>
                  <a:gd name="connsiteX22" fmla="*/ 594525 w 1951220"/>
                  <a:gd name="connsiteY22" fmla="*/ 1432682 h 1951229"/>
                  <a:gd name="connsiteX23" fmla="*/ 540069 w 1951220"/>
                  <a:gd name="connsiteY23" fmla="*/ 1434793 h 1951229"/>
                  <a:gd name="connsiteX24" fmla="*/ 0 w 1951220"/>
                  <a:gd name="connsiteY24" fmla="*/ 1227076 h 1951229"/>
                  <a:gd name="connsiteX25" fmla="*/ 329850 w 1951220"/>
                  <a:gd name="connsiteY25" fmla="*/ 1035681 h 1951229"/>
                  <a:gd name="connsiteX26" fmla="*/ 382951 w 1951220"/>
                  <a:gd name="connsiteY26" fmla="*/ 1029341 h 1951229"/>
                  <a:gd name="connsiteX27" fmla="*/ 342950 w 1951220"/>
                  <a:gd name="connsiteY27" fmla="*/ 992327 h 1951229"/>
                  <a:gd name="connsiteX28" fmla="*/ 107946 w 1951220"/>
                  <a:gd name="connsiteY28" fmla="*/ 463570 h 1951229"/>
                  <a:gd name="connsiteX29" fmla="*/ 476517 w 1951220"/>
                  <a:gd name="connsiteY29" fmla="*/ 561471 h 1951229"/>
                  <a:gd name="connsiteX30" fmla="*/ 518543 w 1951220"/>
                  <a:gd name="connsiteY30" fmla="*/ 594532 h 1951229"/>
                  <a:gd name="connsiteX31" fmla="*/ 516431 w 1951220"/>
                  <a:gd name="connsiteY31" fmla="*/ 540073 h 1951229"/>
                  <a:gd name="connsiteX32" fmla="*/ 682289 w 1951220"/>
                  <a:gd name="connsiteY32" fmla="*/ 10972 h 1951229"/>
                  <a:gd name="connsiteX33" fmla="*/ 724152 w 1951220"/>
                  <a:gd name="connsiteY33" fmla="*/ 0 h 1951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951220" h="1951229">
                    <a:moveTo>
                      <a:pt x="724152" y="0"/>
                    </a:moveTo>
                    <a:cubicBezTo>
                      <a:pt x="810193" y="0"/>
                      <a:pt x="884016" y="136012"/>
                      <a:pt x="915550" y="329852"/>
                    </a:cubicBezTo>
                    <a:lnTo>
                      <a:pt x="921889" y="382948"/>
                    </a:lnTo>
                    <a:lnTo>
                      <a:pt x="958899" y="342952"/>
                    </a:lnTo>
                    <a:cubicBezTo>
                      <a:pt x="1169808" y="132043"/>
                      <a:pt x="1406543" y="26828"/>
                      <a:pt x="1487662" y="107946"/>
                    </a:cubicBezTo>
                    <a:cubicBezTo>
                      <a:pt x="1548501" y="168785"/>
                      <a:pt x="1504527" y="317159"/>
                      <a:pt x="1389760" y="476521"/>
                    </a:cubicBezTo>
                    <a:lnTo>
                      <a:pt x="1356266" y="519097"/>
                    </a:lnTo>
                    <a:lnTo>
                      <a:pt x="1411152" y="516438"/>
                    </a:lnTo>
                    <a:cubicBezTo>
                      <a:pt x="1709424" y="516438"/>
                      <a:pt x="1951221" y="609437"/>
                      <a:pt x="1951220" y="724156"/>
                    </a:cubicBezTo>
                    <a:cubicBezTo>
                      <a:pt x="1951221" y="810195"/>
                      <a:pt x="1815210" y="884017"/>
                      <a:pt x="1621371" y="915550"/>
                    </a:cubicBezTo>
                    <a:lnTo>
                      <a:pt x="1568270" y="921890"/>
                    </a:lnTo>
                    <a:lnTo>
                      <a:pt x="1608270" y="958904"/>
                    </a:lnTo>
                    <a:cubicBezTo>
                      <a:pt x="1819176" y="1169811"/>
                      <a:pt x="1924392" y="1406544"/>
                      <a:pt x="1843274" y="1487662"/>
                    </a:cubicBezTo>
                    <a:cubicBezTo>
                      <a:pt x="1782436" y="1548500"/>
                      <a:pt x="1634064" y="1504525"/>
                      <a:pt x="1474704" y="1389760"/>
                    </a:cubicBezTo>
                    <a:lnTo>
                      <a:pt x="1432682" y="1356702"/>
                    </a:lnTo>
                    <a:lnTo>
                      <a:pt x="1434793" y="1411156"/>
                    </a:lnTo>
                    <a:cubicBezTo>
                      <a:pt x="1434793" y="1709430"/>
                      <a:pt x="1341793" y="1951229"/>
                      <a:pt x="1227072" y="1951229"/>
                    </a:cubicBezTo>
                    <a:cubicBezTo>
                      <a:pt x="1141031" y="1951229"/>
                      <a:pt x="1067208" y="1815217"/>
                      <a:pt x="1035675" y="1621376"/>
                    </a:cubicBezTo>
                    <a:lnTo>
                      <a:pt x="1029336" y="1568281"/>
                    </a:lnTo>
                    <a:lnTo>
                      <a:pt x="992326" y="1608277"/>
                    </a:lnTo>
                    <a:cubicBezTo>
                      <a:pt x="781416" y="1819186"/>
                      <a:pt x="544681" y="1924401"/>
                      <a:pt x="463562" y="1843283"/>
                    </a:cubicBezTo>
                    <a:cubicBezTo>
                      <a:pt x="402723" y="1782444"/>
                      <a:pt x="446697" y="1634070"/>
                      <a:pt x="561464" y="1474708"/>
                    </a:cubicBezTo>
                    <a:lnTo>
                      <a:pt x="594525" y="1432682"/>
                    </a:lnTo>
                    <a:lnTo>
                      <a:pt x="540069" y="1434793"/>
                    </a:lnTo>
                    <a:cubicBezTo>
                      <a:pt x="241797" y="1434793"/>
                      <a:pt x="0" y="1341794"/>
                      <a:pt x="0" y="1227076"/>
                    </a:cubicBezTo>
                    <a:cubicBezTo>
                      <a:pt x="0" y="1141036"/>
                      <a:pt x="136011" y="1067214"/>
                      <a:pt x="329850" y="1035681"/>
                    </a:cubicBezTo>
                    <a:lnTo>
                      <a:pt x="382951" y="1029341"/>
                    </a:lnTo>
                    <a:lnTo>
                      <a:pt x="342950" y="992327"/>
                    </a:lnTo>
                    <a:cubicBezTo>
                      <a:pt x="132044" y="781420"/>
                      <a:pt x="26828" y="544687"/>
                      <a:pt x="107946" y="463570"/>
                    </a:cubicBezTo>
                    <a:cubicBezTo>
                      <a:pt x="168785" y="402731"/>
                      <a:pt x="317156" y="446705"/>
                      <a:pt x="476517" y="561471"/>
                    </a:cubicBezTo>
                    <a:lnTo>
                      <a:pt x="518543" y="594532"/>
                    </a:lnTo>
                    <a:lnTo>
                      <a:pt x="516431" y="540073"/>
                    </a:lnTo>
                    <a:cubicBezTo>
                      <a:pt x="516431" y="279083"/>
                      <a:pt x="587634" y="61332"/>
                      <a:pt x="682289" y="10972"/>
                    </a:cubicBezTo>
                    <a:cubicBezTo>
                      <a:pt x="695812" y="3778"/>
                      <a:pt x="709812" y="0"/>
                      <a:pt x="724152" y="0"/>
                    </a:cubicBezTo>
                    <a:close/>
                  </a:path>
                </a:pathLst>
              </a:custGeom>
              <a:grpFill/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11" name="フリーフォーム: 図形 510">
                <a:extLst>
                  <a:ext uri="{FF2B5EF4-FFF2-40B4-BE49-F238E27FC236}">
                    <a16:creationId xmlns:a16="http://schemas.microsoft.com/office/drawing/2014/main" id="{FF976CFA-06A7-3DD5-A541-864056B42CFF}"/>
                  </a:ext>
                </a:extLst>
              </p:cNvPr>
              <p:cNvSpPr/>
              <p:nvPr/>
            </p:nvSpPr>
            <p:spPr bwMode="auto">
              <a:xfrm>
                <a:off x="8328013" y="6479344"/>
                <a:ext cx="215899" cy="215900"/>
              </a:xfrm>
              <a:custGeom>
                <a:avLst/>
                <a:gdLst>
                  <a:gd name="connsiteX0" fmla="*/ 724152 w 1951220"/>
                  <a:gd name="connsiteY0" fmla="*/ 0 h 1951229"/>
                  <a:gd name="connsiteX1" fmla="*/ 915550 w 1951220"/>
                  <a:gd name="connsiteY1" fmla="*/ 329852 h 1951229"/>
                  <a:gd name="connsiteX2" fmla="*/ 921889 w 1951220"/>
                  <a:gd name="connsiteY2" fmla="*/ 382948 h 1951229"/>
                  <a:gd name="connsiteX3" fmla="*/ 958899 w 1951220"/>
                  <a:gd name="connsiteY3" fmla="*/ 342952 h 1951229"/>
                  <a:gd name="connsiteX4" fmla="*/ 1487662 w 1951220"/>
                  <a:gd name="connsiteY4" fmla="*/ 107946 h 1951229"/>
                  <a:gd name="connsiteX5" fmla="*/ 1389760 w 1951220"/>
                  <a:gd name="connsiteY5" fmla="*/ 476521 h 1951229"/>
                  <a:gd name="connsiteX6" fmla="*/ 1356266 w 1951220"/>
                  <a:gd name="connsiteY6" fmla="*/ 519097 h 1951229"/>
                  <a:gd name="connsiteX7" fmla="*/ 1411152 w 1951220"/>
                  <a:gd name="connsiteY7" fmla="*/ 516438 h 1951229"/>
                  <a:gd name="connsiteX8" fmla="*/ 1951220 w 1951220"/>
                  <a:gd name="connsiteY8" fmla="*/ 724156 h 1951229"/>
                  <a:gd name="connsiteX9" fmla="*/ 1621371 w 1951220"/>
                  <a:gd name="connsiteY9" fmla="*/ 915550 h 1951229"/>
                  <a:gd name="connsiteX10" fmla="*/ 1568270 w 1951220"/>
                  <a:gd name="connsiteY10" fmla="*/ 921890 h 1951229"/>
                  <a:gd name="connsiteX11" fmla="*/ 1608270 w 1951220"/>
                  <a:gd name="connsiteY11" fmla="*/ 958904 h 1951229"/>
                  <a:gd name="connsiteX12" fmla="*/ 1843274 w 1951220"/>
                  <a:gd name="connsiteY12" fmla="*/ 1487662 h 1951229"/>
                  <a:gd name="connsiteX13" fmla="*/ 1474704 w 1951220"/>
                  <a:gd name="connsiteY13" fmla="*/ 1389760 h 1951229"/>
                  <a:gd name="connsiteX14" fmla="*/ 1432682 w 1951220"/>
                  <a:gd name="connsiteY14" fmla="*/ 1356702 h 1951229"/>
                  <a:gd name="connsiteX15" fmla="*/ 1434793 w 1951220"/>
                  <a:gd name="connsiteY15" fmla="*/ 1411156 h 1951229"/>
                  <a:gd name="connsiteX16" fmla="*/ 1227072 w 1951220"/>
                  <a:gd name="connsiteY16" fmla="*/ 1951229 h 1951229"/>
                  <a:gd name="connsiteX17" fmla="*/ 1035675 w 1951220"/>
                  <a:gd name="connsiteY17" fmla="*/ 1621376 h 1951229"/>
                  <a:gd name="connsiteX18" fmla="*/ 1029336 w 1951220"/>
                  <a:gd name="connsiteY18" fmla="*/ 1568281 h 1951229"/>
                  <a:gd name="connsiteX19" fmla="*/ 992326 w 1951220"/>
                  <a:gd name="connsiteY19" fmla="*/ 1608277 h 1951229"/>
                  <a:gd name="connsiteX20" fmla="*/ 463562 w 1951220"/>
                  <a:gd name="connsiteY20" fmla="*/ 1843283 h 1951229"/>
                  <a:gd name="connsiteX21" fmla="*/ 561464 w 1951220"/>
                  <a:gd name="connsiteY21" fmla="*/ 1474708 h 1951229"/>
                  <a:gd name="connsiteX22" fmla="*/ 594525 w 1951220"/>
                  <a:gd name="connsiteY22" fmla="*/ 1432682 h 1951229"/>
                  <a:gd name="connsiteX23" fmla="*/ 540069 w 1951220"/>
                  <a:gd name="connsiteY23" fmla="*/ 1434793 h 1951229"/>
                  <a:gd name="connsiteX24" fmla="*/ 0 w 1951220"/>
                  <a:gd name="connsiteY24" fmla="*/ 1227076 h 1951229"/>
                  <a:gd name="connsiteX25" fmla="*/ 329850 w 1951220"/>
                  <a:gd name="connsiteY25" fmla="*/ 1035681 h 1951229"/>
                  <a:gd name="connsiteX26" fmla="*/ 382951 w 1951220"/>
                  <a:gd name="connsiteY26" fmla="*/ 1029341 h 1951229"/>
                  <a:gd name="connsiteX27" fmla="*/ 342950 w 1951220"/>
                  <a:gd name="connsiteY27" fmla="*/ 992327 h 1951229"/>
                  <a:gd name="connsiteX28" fmla="*/ 107946 w 1951220"/>
                  <a:gd name="connsiteY28" fmla="*/ 463570 h 1951229"/>
                  <a:gd name="connsiteX29" fmla="*/ 476517 w 1951220"/>
                  <a:gd name="connsiteY29" fmla="*/ 561471 h 1951229"/>
                  <a:gd name="connsiteX30" fmla="*/ 518543 w 1951220"/>
                  <a:gd name="connsiteY30" fmla="*/ 594532 h 1951229"/>
                  <a:gd name="connsiteX31" fmla="*/ 516431 w 1951220"/>
                  <a:gd name="connsiteY31" fmla="*/ 540073 h 1951229"/>
                  <a:gd name="connsiteX32" fmla="*/ 682289 w 1951220"/>
                  <a:gd name="connsiteY32" fmla="*/ 10972 h 1951229"/>
                  <a:gd name="connsiteX33" fmla="*/ 724152 w 1951220"/>
                  <a:gd name="connsiteY33" fmla="*/ 0 h 1951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951220" h="1951229">
                    <a:moveTo>
                      <a:pt x="724152" y="0"/>
                    </a:moveTo>
                    <a:cubicBezTo>
                      <a:pt x="810193" y="0"/>
                      <a:pt x="884016" y="136012"/>
                      <a:pt x="915550" y="329852"/>
                    </a:cubicBezTo>
                    <a:lnTo>
                      <a:pt x="921889" y="382948"/>
                    </a:lnTo>
                    <a:lnTo>
                      <a:pt x="958899" y="342952"/>
                    </a:lnTo>
                    <a:cubicBezTo>
                      <a:pt x="1169808" y="132043"/>
                      <a:pt x="1406543" y="26828"/>
                      <a:pt x="1487662" y="107946"/>
                    </a:cubicBezTo>
                    <a:cubicBezTo>
                      <a:pt x="1548501" y="168785"/>
                      <a:pt x="1504527" y="317159"/>
                      <a:pt x="1389760" y="476521"/>
                    </a:cubicBezTo>
                    <a:lnTo>
                      <a:pt x="1356266" y="519097"/>
                    </a:lnTo>
                    <a:lnTo>
                      <a:pt x="1411152" y="516438"/>
                    </a:lnTo>
                    <a:cubicBezTo>
                      <a:pt x="1709424" y="516438"/>
                      <a:pt x="1951221" y="609437"/>
                      <a:pt x="1951220" y="724156"/>
                    </a:cubicBezTo>
                    <a:cubicBezTo>
                      <a:pt x="1951221" y="810195"/>
                      <a:pt x="1815210" y="884017"/>
                      <a:pt x="1621371" y="915550"/>
                    </a:cubicBezTo>
                    <a:lnTo>
                      <a:pt x="1568270" y="921890"/>
                    </a:lnTo>
                    <a:lnTo>
                      <a:pt x="1608270" y="958904"/>
                    </a:lnTo>
                    <a:cubicBezTo>
                      <a:pt x="1819176" y="1169811"/>
                      <a:pt x="1924392" y="1406544"/>
                      <a:pt x="1843274" y="1487662"/>
                    </a:cubicBezTo>
                    <a:cubicBezTo>
                      <a:pt x="1782436" y="1548500"/>
                      <a:pt x="1634064" y="1504525"/>
                      <a:pt x="1474704" y="1389760"/>
                    </a:cubicBezTo>
                    <a:lnTo>
                      <a:pt x="1432682" y="1356702"/>
                    </a:lnTo>
                    <a:lnTo>
                      <a:pt x="1434793" y="1411156"/>
                    </a:lnTo>
                    <a:cubicBezTo>
                      <a:pt x="1434793" y="1709430"/>
                      <a:pt x="1341793" y="1951229"/>
                      <a:pt x="1227072" y="1951229"/>
                    </a:cubicBezTo>
                    <a:cubicBezTo>
                      <a:pt x="1141031" y="1951229"/>
                      <a:pt x="1067208" y="1815217"/>
                      <a:pt x="1035675" y="1621376"/>
                    </a:cubicBezTo>
                    <a:lnTo>
                      <a:pt x="1029336" y="1568281"/>
                    </a:lnTo>
                    <a:lnTo>
                      <a:pt x="992326" y="1608277"/>
                    </a:lnTo>
                    <a:cubicBezTo>
                      <a:pt x="781416" y="1819186"/>
                      <a:pt x="544681" y="1924401"/>
                      <a:pt x="463562" y="1843283"/>
                    </a:cubicBezTo>
                    <a:cubicBezTo>
                      <a:pt x="402723" y="1782444"/>
                      <a:pt x="446697" y="1634070"/>
                      <a:pt x="561464" y="1474708"/>
                    </a:cubicBezTo>
                    <a:lnTo>
                      <a:pt x="594525" y="1432682"/>
                    </a:lnTo>
                    <a:lnTo>
                      <a:pt x="540069" y="1434793"/>
                    </a:lnTo>
                    <a:cubicBezTo>
                      <a:pt x="241797" y="1434793"/>
                      <a:pt x="0" y="1341794"/>
                      <a:pt x="0" y="1227076"/>
                    </a:cubicBezTo>
                    <a:cubicBezTo>
                      <a:pt x="0" y="1141036"/>
                      <a:pt x="136011" y="1067214"/>
                      <a:pt x="329850" y="1035681"/>
                    </a:cubicBezTo>
                    <a:lnTo>
                      <a:pt x="382951" y="1029341"/>
                    </a:lnTo>
                    <a:lnTo>
                      <a:pt x="342950" y="992327"/>
                    </a:lnTo>
                    <a:cubicBezTo>
                      <a:pt x="132044" y="781420"/>
                      <a:pt x="26828" y="544687"/>
                      <a:pt x="107946" y="463570"/>
                    </a:cubicBezTo>
                    <a:cubicBezTo>
                      <a:pt x="168785" y="402731"/>
                      <a:pt x="317156" y="446705"/>
                      <a:pt x="476517" y="561471"/>
                    </a:cubicBezTo>
                    <a:lnTo>
                      <a:pt x="518543" y="594532"/>
                    </a:lnTo>
                    <a:lnTo>
                      <a:pt x="516431" y="540073"/>
                    </a:lnTo>
                    <a:cubicBezTo>
                      <a:pt x="516431" y="279083"/>
                      <a:pt x="587634" y="61332"/>
                      <a:pt x="682289" y="10972"/>
                    </a:cubicBezTo>
                    <a:cubicBezTo>
                      <a:pt x="695812" y="3778"/>
                      <a:pt x="709812" y="0"/>
                      <a:pt x="724152" y="0"/>
                    </a:cubicBezTo>
                    <a:close/>
                  </a:path>
                </a:pathLst>
              </a:custGeom>
              <a:grpFill/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52" name="フリーフォーム: 図形 351">
                <a:extLst>
                  <a:ext uri="{FF2B5EF4-FFF2-40B4-BE49-F238E27FC236}">
                    <a16:creationId xmlns:a16="http://schemas.microsoft.com/office/drawing/2014/main" id="{E8C6B852-E4CA-66A4-3E49-EE6C88374D6A}"/>
                  </a:ext>
                </a:extLst>
              </p:cNvPr>
              <p:cNvSpPr/>
              <p:nvPr/>
            </p:nvSpPr>
            <p:spPr bwMode="auto">
              <a:xfrm>
                <a:off x="8643926" y="6479344"/>
                <a:ext cx="215899" cy="215900"/>
              </a:xfrm>
              <a:custGeom>
                <a:avLst/>
                <a:gdLst>
                  <a:gd name="connsiteX0" fmla="*/ 724152 w 1951220"/>
                  <a:gd name="connsiteY0" fmla="*/ 0 h 1951229"/>
                  <a:gd name="connsiteX1" fmla="*/ 915550 w 1951220"/>
                  <a:gd name="connsiteY1" fmla="*/ 329852 h 1951229"/>
                  <a:gd name="connsiteX2" fmla="*/ 921889 w 1951220"/>
                  <a:gd name="connsiteY2" fmla="*/ 382948 h 1951229"/>
                  <a:gd name="connsiteX3" fmla="*/ 958899 w 1951220"/>
                  <a:gd name="connsiteY3" fmla="*/ 342952 h 1951229"/>
                  <a:gd name="connsiteX4" fmla="*/ 1487662 w 1951220"/>
                  <a:gd name="connsiteY4" fmla="*/ 107946 h 1951229"/>
                  <a:gd name="connsiteX5" fmla="*/ 1389760 w 1951220"/>
                  <a:gd name="connsiteY5" fmla="*/ 476521 h 1951229"/>
                  <a:gd name="connsiteX6" fmla="*/ 1356266 w 1951220"/>
                  <a:gd name="connsiteY6" fmla="*/ 519097 h 1951229"/>
                  <a:gd name="connsiteX7" fmla="*/ 1411152 w 1951220"/>
                  <a:gd name="connsiteY7" fmla="*/ 516438 h 1951229"/>
                  <a:gd name="connsiteX8" fmla="*/ 1951220 w 1951220"/>
                  <a:gd name="connsiteY8" fmla="*/ 724156 h 1951229"/>
                  <a:gd name="connsiteX9" fmla="*/ 1621371 w 1951220"/>
                  <a:gd name="connsiteY9" fmla="*/ 915550 h 1951229"/>
                  <a:gd name="connsiteX10" fmla="*/ 1568270 w 1951220"/>
                  <a:gd name="connsiteY10" fmla="*/ 921890 h 1951229"/>
                  <a:gd name="connsiteX11" fmla="*/ 1608270 w 1951220"/>
                  <a:gd name="connsiteY11" fmla="*/ 958904 h 1951229"/>
                  <a:gd name="connsiteX12" fmla="*/ 1843274 w 1951220"/>
                  <a:gd name="connsiteY12" fmla="*/ 1487662 h 1951229"/>
                  <a:gd name="connsiteX13" fmla="*/ 1474704 w 1951220"/>
                  <a:gd name="connsiteY13" fmla="*/ 1389760 h 1951229"/>
                  <a:gd name="connsiteX14" fmla="*/ 1432682 w 1951220"/>
                  <a:gd name="connsiteY14" fmla="*/ 1356702 h 1951229"/>
                  <a:gd name="connsiteX15" fmla="*/ 1434793 w 1951220"/>
                  <a:gd name="connsiteY15" fmla="*/ 1411156 h 1951229"/>
                  <a:gd name="connsiteX16" fmla="*/ 1227072 w 1951220"/>
                  <a:gd name="connsiteY16" fmla="*/ 1951229 h 1951229"/>
                  <a:gd name="connsiteX17" fmla="*/ 1035675 w 1951220"/>
                  <a:gd name="connsiteY17" fmla="*/ 1621376 h 1951229"/>
                  <a:gd name="connsiteX18" fmla="*/ 1029336 w 1951220"/>
                  <a:gd name="connsiteY18" fmla="*/ 1568281 h 1951229"/>
                  <a:gd name="connsiteX19" fmla="*/ 992326 w 1951220"/>
                  <a:gd name="connsiteY19" fmla="*/ 1608277 h 1951229"/>
                  <a:gd name="connsiteX20" fmla="*/ 463562 w 1951220"/>
                  <a:gd name="connsiteY20" fmla="*/ 1843283 h 1951229"/>
                  <a:gd name="connsiteX21" fmla="*/ 561464 w 1951220"/>
                  <a:gd name="connsiteY21" fmla="*/ 1474708 h 1951229"/>
                  <a:gd name="connsiteX22" fmla="*/ 594525 w 1951220"/>
                  <a:gd name="connsiteY22" fmla="*/ 1432682 h 1951229"/>
                  <a:gd name="connsiteX23" fmla="*/ 540069 w 1951220"/>
                  <a:gd name="connsiteY23" fmla="*/ 1434793 h 1951229"/>
                  <a:gd name="connsiteX24" fmla="*/ 0 w 1951220"/>
                  <a:gd name="connsiteY24" fmla="*/ 1227076 h 1951229"/>
                  <a:gd name="connsiteX25" fmla="*/ 329850 w 1951220"/>
                  <a:gd name="connsiteY25" fmla="*/ 1035681 h 1951229"/>
                  <a:gd name="connsiteX26" fmla="*/ 382951 w 1951220"/>
                  <a:gd name="connsiteY26" fmla="*/ 1029341 h 1951229"/>
                  <a:gd name="connsiteX27" fmla="*/ 342950 w 1951220"/>
                  <a:gd name="connsiteY27" fmla="*/ 992327 h 1951229"/>
                  <a:gd name="connsiteX28" fmla="*/ 107946 w 1951220"/>
                  <a:gd name="connsiteY28" fmla="*/ 463570 h 1951229"/>
                  <a:gd name="connsiteX29" fmla="*/ 476517 w 1951220"/>
                  <a:gd name="connsiteY29" fmla="*/ 561471 h 1951229"/>
                  <a:gd name="connsiteX30" fmla="*/ 518543 w 1951220"/>
                  <a:gd name="connsiteY30" fmla="*/ 594532 h 1951229"/>
                  <a:gd name="connsiteX31" fmla="*/ 516431 w 1951220"/>
                  <a:gd name="connsiteY31" fmla="*/ 540073 h 1951229"/>
                  <a:gd name="connsiteX32" fmla="*/ 682289 w 1951220"/>
                  <a:gd name="connsiteY32" fmla="*/ 10972 h 1951229"/>
                  <a:gd name="connsiteX33" fmla="*/ 724152 w 1951220"/>
                  <a:gd name="connsiteY33" fmla="*/ 0 h 1951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951220" h="1951229">
                    <a:moveTo>
                      <a:pt x="724152" y="0"/>
                    </a:moveTo>
                    <a:cubicBezTo>
                      <a:pt x="810193" y="0"/>
                      <a:pt x="884016" y="136012"/>
                      <a:pt x="915550" y="329852"/>
                    </a:cubicBezTo>
                    <a:lnTo>
                      <a:pt x="921889" y="382948"/>
                    </a:lnTo>
                    <a:lnTo>
                      <a:pt x="958899" y="342952"/>
                    </a:lnTo>
                    <a:cubicBezTo>
                      <a:pt x="1169808" y="132043"/>
                      <a:pt x="1406543" y="26828"/>
                      <a:pt x="1487662" y="107946"/>
                    </a:cubicBezTo>
                    <a:cubicBezTo>
                      <a:pt x="1548501" y="168785"/>
                      <a:pt x="1504527" y="317159"/>
                      <a:pt x="1389760" y="476521"/>
                    </a:cubicBezTo>
                    <a:lnTo>
                      <a:pt x="1356266" y="519097"/>
                    </a:lnTo>
                    <a:lnTo>
                      <a:pt x="1411152" y="516438"/>
                    </a:lnTo>
                    <a:cubicBezTo>
                      <a:pt x="1709424" y="516438"/>
                      <a:pt x="1951221" y="609437"/>
                      <a:pt x="1951220" y="724156"/>
                    </a:cubicBezTo>
                    <a:cubicBezTo>
                      <a:pt x="1951221" y="810195"/>
                      <a:pt x="1815210" y="884017"/>
                      <a:pt x="1621371" y="915550"/>
                    </a:cubicBezTo>
                    <a:lnTo>
                      <a:pt x="1568270" y="921890"/>
                    </a:lnTo>
                    <a:lnTo>
                      <a:pt x="1608270" y="958904"/>
                    </a:lnTo>
                    <a:cubicBezTo>
                      <a:pt x="1819176" y="1169811"/>
                      <a:pt x="1924392" y="1406544"/>
                      <a:pt x="1843274" y="1487662"/>
                    </a:cubicBezTo>
                    <a:cubicBezTo>
                      <a:pt x="1782436" y="1548500"/>
                      <a:pt x="1634064" y="1504525"/>
                      <a:pt x="1474704" y="1389760"/>
                    </a:cubicBezTo>
                    <a:lnTo>
                      <a:pt x="1432682" y="1356702"/>
                    </a:lnTo>
                    <a:lnTo>
                      <a:pt x="1434793" y="1411156"/>
                    </a:lnTo>
                    <a:cubicBezTo>
                      <a:pt x="1434793" y="1709430"/>
                      <a:pt x="1341793" y="1951229"/>
                      <a:pt x="1227072" y="1951229"/>
                    </a:cubicBezTo>
                    <a:cubicBezTo>
                      <a:pt x="1141031" y="1951229"/>
                      <a:pt x="1067208" y="1815217"/>
                      <a:pt x="1035675" y="1621376"/>
                    </a:cubicBezTo>
                    <a:lnTo>
                      <a:pt x="1029336" y="1568281"/>
                    </a:lnTo>
                    <a:lnTo>
                      <a:pt x="992326" y="1608277"/>
                    </a:lnTo>
                    <a:cubicBezTo>
                      <a:pt x="781416" y="1819186"/>
                      <a:pt x="544681" y="1924401"/>
                      <a:pt x="463562" y="1843283"/>
                    </a:cubicBezTo>
                    <a:cubicBezTo>
                      <a:pt x="402723" y="1782444"/>
                      <a:pt x="446697" y="1634070"/>
                      <a:pt x="561464" y="1474708"/>
                    </a:cubicBezTo>
                    <a:lnTo>
                      <a:pt x="594525" y="1432682"/>
                    </a:lnTo>
                    <a:lnTo>
                      <a:pt x="540069" y="1434793"/>
                    </a:lnTo>
                    <a:cubicBezTo>
                      <a:pt x="241797" y="1434793"/>
                      <a:pt x="0" y="1341794"/>
                      <a:pt x="0" y="1227076"/>
                    </a:cubicBezTo>
                    <a:cubicBezTo>
                      <a:pt x="0" y="1141036"/>
                      <a:pt x="136011" y="1067214"/>
                      <a:pt x="329850" y="1035681"/>
                    </a:cubicBezTo>
                    <a:lnTo>
                      <a:pt x="382951" y="1029341"/>
                    </a:lnTo>
                    <a:lnTo>
                      <a:pt x="342950" y="992327"/>
                    </a:lnTo>
                    <a:cubicBezTo>
                      <a:pt x="132044" y="781420"/>
                      <a:pt x="26828" y="544687"/>
                      <a:pt x="107946" y="463570"/>
                    </a:cubicBezTo>
                    <a:cubicBezTo>
                      <a:pt x="168785" y="402731"/>
                      <a:pt x="317156" y="446705"/>
                      <a:pt x="476517" y="561471"/>
                    </a:cubicBezTo>
                    <a:lnTo>
                      <a:pt x="518543" y="594532"/>
                    </a:lnTo>
                    <a:lnTo>
                      <a:pt x="516431" y="540073"/>
                    </a:lnTo>
                    <a:cubicBezTo>
                      <a:pt x="516431" y="279083"/>
                      <a:pt x="587634" y="61332"/>
                      <a:pt x="682289" y="10972"/>
                    </a:cubicBezTo>
                    <a:cubicBezTo>
                      <a:pt x="695812" y="3778"/>
                      <a:pt x="709812" y="0"/>
                      <a:pt x="724152" y="0"/>
                    </a:cubicBezTo>
                    <a:close/>
                  </a:path>
                </a:pathLst>
              </a:custGeom>
              <a:grpFill/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53" name="フリーフォーム: 図形 352">
                <a:extLst>
                  <a:ext uri="{FF2B5EF4-FFF2-40B4-BE49-F238E27FC236}">
                    <a16:creationId xmlns:a16="http://schemas.microsoft.com/office/drawing/2014/main" id="{A28F8E8D-1BE9-7F26-FC1A-470CDD0E04F2}"/>
                  </a:ext>
                </a:extLst>
              </p:cNvPr>
              <p:cNvSpPr/>
              <p:nvPr/>
            </p:nvSpPr>
            <p:spPr bwMode="auto">
              <a:xfrm>
                <a:off x="8959839" y="6479344"/>
                <a:ext cx="215899" cy="215900"/>
              </a:xfrm>
              <a:custGeom>
                <a:avLst/>
                <a:gdLst>
                  <a:gd name="connsiteX0" fmla="*/ 724152 w 1951220"/>
                  <a:gd name="connsiteY0" fmla="*/ 0 h 1951229"/>
                  <a:gd name="connsiteX1" fmla="*/ 915550 w 1951220"/>
                  <a:gd name="connsiteY1" fmla="*/ 329852 h 1951229"/>
                  <a:gd name="connsiteX2" fmla="*/ 921889 w 1951220"/>
                  <a:gd name="connsiteY2" fmla="*/ 382948 h 1951229"/>
                  <a:gd name="connsiteX3" fmla="*/ 958899 w 1951220"/>
                  <a:gd name="connsiteY3" fmla="*/ 342952 h 1951229"/>
                  <a:gd name="connsiteX4" fmla="*/ 1487662 w 1951220"/>
                  <a:gd name="connsiteY4" fmla="*/ 107946 h 1951229"/>
                  <a:gd name="connsiteX5" fmla="*/ 1389760 w 1951220"/>
                  <a:gd name="connsiteY5" fmla="*/ 476521 h 1951229"/>
                  <a:gd name="connsiteX6" fmla="*/ 1356266 w 1951220"/>
                  <a:gd name="connsiteY6" fmla="*/ 519097 h 1951229"/>
                  <a:gd name="connsiteX7" fmla="*/ 1411152 w 1951220"/>
                  <a:gd name="connsiteY7" fmla="*/ 516438 h 1951229"/>
                  <a:gd name="connsiteX8" fmla="*/ 1951220 w 1951220"/>
                  <a:gd name="connsiteY8" fmla="*/ 724156 h 1951229"/>
                  <a:gd name="connsiteX9" fmla="*/ 1621371 w 1951220"/>
                  <a:gd name="connsiteY9" fmla="*/ 915550 h 1951229"/>
                  <a:gd name="connsiteX10" fmla="*/ 1568270 w 1951220"/>
                  <a:gd name="connsiteY10" fmla="*/ 921890 h 1951229"/>
                  <a:gd name="connsiteX11" fmla="*/ 1608270 w 1951220"/>
                  <a:gd name="connsiteY11" fmla="*/ 958904 h 1951229"/>
                  <a:gd name="connsiteX12" fmla="*/ 1843274 w 1951220"/>
                  <a:gd name="connsiteY12" fmla="*/ 1487662 h 1951229"/>
                  <a:gd name="connsiteX13" fmla="*/ 1474704 w 1951220"/>
                  <a:gd name="connsiteY13" fmla="*/ 1389760 h 1951229"/>
                  <a:gd name="connsiteX14" fmla="*/ 1432682 w 1951220"/>
                  <a:gd name="connsiteY14" fmla="*/ 1356702 h 1951229"/>
                  <a:gd name="connsiteX15" fmla="*/ 1434793 w 1951220"/>
                  <a:gd name="connsiteY15" fmla="*/ 1411156 h 1951229"/>
                  <a:gd name="connsiteX16" fmla="*/ 1227072 w 1951220"/>
                  <a:gd name="connsiteY16" fmla="*/ 1951229 h 1951229"/>
                  <a:gd name="connsiteX17" fmla="*/ 1035675 w 1951220"/>
                  <a:gd name="connsiteY17" fmla="*/ 1621376 h 1951229"/>
                  <a:gd name="connsiteX18" fmla="*/ 1029336 w 1951220"/>
                  <a:gd name="connsiteY18" fmla="*/ 1568281 h 1951229"/>
                  <a:gd name="connsiteX19" fmla="*/ 992326 w 1951220"/>
                  <a:gd name="connsiteY19" fmla="*/ 1608277 h 1951229"/>
                  <a:gd name="connsiteX20" fmla="*/ 463562 w 1951220"/>
                  <a:gd name="connsiteY20" fmla="*/ 1843283 h 1951229"/>
                  <a:gd name="connsiteX21" fmla="*/ 561464 w 1951220"/>
                  <a:gd name="connsiteY21" fmla="*/ 1474708 h 1951229"/>
                  <a:gd name="connsiteX22" fmla="*/ 594525 w 1951220"/>
                  <a:gd name="connsiteY22" fmla="*/ 1432682 h 1951229"/>
                  <a:gd name="connsiteX23" fmla="*/ 540069 w 1951220"/>
                  <a:gd name="connsiteY23" fmla="*/ 1434793 h 1951229"/>
                  <a:gd name="connsiteX24" fmla="*/ 0 w 1951220"/>
                  <a:gd name="connsiteY24" fmla="*/ 1227076 h 1951229"/>
                  <a:gd name="connsiteX25" fmla="*/ 329850 w 1951220"/>
                  <a:gd name="connsiteY25" fmla="*/ 1035681 h 1951229"/>
                  <a:gd name="connsiteX26" fmla="*/ 382951 w 1951220"/>
                  <a:gd name="connsiteY26" fmla="*/ 1029341 h 1951229"/>
                  <a:gd name="connsiteX27" fmla="*/ 342950 w 1951220"/>
                  <a:gd name="connsiteY27" fmla="*/ 992327 h 1951229"/>
                  <a:gd name="connsiteX28" fmla="*/ 107946 w 1951220"/>
                  <a:gd name="connsiteY28" fmla="*/ 463570 h 1951229"/>
                  <a:gd name="connsiteX29" fmla="*/ 476517 w 1951220"/>
                  <a:gd name="connsiteY29" fmla="*/ 561471 h 1951229"/>
                  <a:gd name="connsiteX30" fmla="*/ 518543 w 1951220"/>
                  <a:gd name="connsiteY30" fmla="*/ 594532 h 1951229"/>
                  <a:gd name="connsiteX31" fmla="*/ 516431 w 1951220"/>
                  <a:gd name="connsiteY31" fmla="*/ 540073 h 1951229"/>
                  <a:gd name="connsiteX32" fmla="*/ 682289 w 1951220"/>
                  <a:gd name="connsiteY32" fmla="*/ 10972 h 1951229"/>
                  <a:gd name="connsiteX33" fmla="*/ 724152 w 1951220"/>
                  <a:gd name="connsiteY33" fmla="*/ 0 h 1951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951220" h="1951229">
                    <a:moveTo>
                      <a:pt x="724152" y="0"/>
                    </a:moveTo>
                    <a:cubicBezTo>
                      <a:pt x="810193" y="0"/>
                      <a:pt x="884016" y="136012"/>
                      <a:pt x="915550" y="329852"/>
                    </a:cubicBezTo>
                    <a:lnTo>
                      <a:pt x="921889" y="382948"/>
                    </a:lnTo>
                    <a:lnTo>
                      <a:pt x="958899" y="342952"/>
                    </a:lnTo>
                    <a:cubicBezTo>
                      <a:pt x="1169808" y="132043"/>
                      <a:pt x="1406543" y="26828"/>
                      <a:pt x="1487662" y="107946"/>
                    </a:cubicBezTo>
                    <a:cubicBezTo>
                      <a:pt x="1548501" y="168785"/>
                      <a:pt x="1504527" y="317159"/>
                      <a:pt x="1389760" y="476521"/>
                    </a:cubicBezTo>
                    <a:lnTo>
                      <a:pt x="1356266" y="519097"/>
                    </a:lnTo>
                    <a:lnTo>
                      <a:pt x="1411152" y="516438"/>
                    </a:lnTo>
                    <a:cubicBezTo>
                      <a:pt x="1709424" y="516438"/>
                      <a:pt x="1951221" y="609437"/>
                      <a:pt x="1951220" y="724156"/>
                    </a:cubicBezTo>
                    <a:cubicBezTo>
                      <a:pt x="1951221" y="810195"/>
                      <a:pt x="1815210" y="884017"/>
                      <a:pt x="1621371" y="915550"/>
                    </a:cubicBezTo>
                    <a:lnTo>
                      <a:pt x="1568270" y="921890"/>
                    </a:lnTo>
                    <a:lnTo>
                      <a:pt x="1608270" y="958904"/>
                    </a:lnTo>
                    <a:cubicBezTo>
                      <a:pt x="1819176" y="1169811"/>
                      <a:pt x="1924392" y="1406544"/>
                      <a:pt x="1843274" y="1487662"/>
                    </a:cubicBezTo>
                    <a:cubicBezTo>
                      <a:pt x="1782436" y="1548500"/>
                      <a:pt x="1634064" y="1504525"/>
                      <a:pt x="1474704" y="1389760"/>
                    </a:cubicBezTo>
                    <a:lnTo>
                      <a:pt x="1432682" y="1356702"/>
                    </a:lnTo>
                    <a:lnTo>
                      <a:pt x="1434793" y="1411156"/>
                    </a:lnTo>
                    <a:cubicBezTo>
                      <a:pt x="1434793" y="1709430"/>
                      <a:pt x="1341793" y="1951229"/>
                      <a:pt x="1227072" y="1951229"/>
                    </a:cubicBezTo>
                    <a:cubicBezTo>
                      <a:pt x="1141031" y="1951229"/>
                      <a:pt x="1067208" y="1815217"/>
                      <a:pt x="1035675" y="1621376"/>
                    </a:cubicBezTo>
                    <a:lnTo>
                      <a:pt x="1029336" y="1568281"/>
                    </a:lnTo>
                    <a:lnTo>
                      <a:pt x="992326" y="1608277"/>
                    </a:lnTo>
                    <a:cubicBezTo>
                      <a:pt x="781416" y="1819186"/>
                      <a:pt x="544681" y="1924401"/>
                      <a:pt x="463562" y="1843283"/>
                    </a:cubicBezTo>
                    <a:cubicBezTo>
                      <a:pt x="402723" y="1782444"/>
                      <a:pt x="446697" y="1634070"/>
                      <a:pt x="561464" y="1474708"/>
                    </a:cubicBezTo>
                    <a:lnTo>
                      <a:pt x="594525" y="1432682"/>
                    </a:lnTo>
                    <a:lnTo>
                      <a:pt x="540069" y="1434793"/>
                    </a:lnTo>
                    <a:cubicBezTo>
                      <a:pt x="241797" y="1434793"/>
                      <a:pt x="0" y="1341794"/>
                      <a:pt x="0" y="1227076"/>
                    </a:cubicBezTo>
                    <a:cubicBezTo>
                      <a:pt x="0" y="1141036"/>
                      <a:pt x="136011" y="1067214"/>
                      <a:pt x="329850" y="1035681"/>
                    </a:cubicBezTo>
                    <a:lnTo>
                      <a:pt x="382951" y="1029341"/>
                    </a:lnTo>
                    <a:lnTo>
                      <a:pt x="342950" y="992327"/>
                    </a:lnTo>
                    <a:cubicBezTo>
                      <a:pt x="132044" y="781420"/>
                      <a:pt x="26828" y="544687"/>
                      <a:pt x="107946" y="463570"/>
                    </a:cubicBezTo>
                    <a:cubicBezTo>
                      <a:pt x="168785" y="402731"/>
                      <a:pt x="317156" y="446705"/>
                      <a:pt x="476517" y="561471"/>
                    </a:cubicBezTo>
                    <a:lnTo>
                      <a:pt x="518543" y="594532"/>
                    </a:lnTo>
                    <a:lnTo>
                      <a:pt x="516431" y="540073"/>
                    </a:lnTo>
                    <a:cubicBezTo>
                      <a:pt x="516431" y="279083"/>
                      <a:pt x="587634" y="61332"/>
                      <a:pt x="682289" y="10972"/>
                    </a:cubicBezTo>
                    <a:cubicBezTo>
                      <a:pt x="695812" y="3778"/>
                      <a:pt x="709812" y="0"/>
                      <a:pt x="724152" y="0"/>
                    </a:cubicBezTo>
                    <a:close/>
                  </a:path>
                </a:pathLst>
              </a:custGeom>
              <a:grpFill/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54" name="フリーフォーム: 図形 353">
                <a:extLst>
                  <a:ext uri="{FF2B5EF4-FFF2-40B4-BE49-F238E27FC236}">
                    <a16:creationId xmlns:a16="http://schemas.microsoft.com/office/drawing/2014/main" id="{850DDE19-E4E6-E73E-3531-E8558B7D57E7}"/>
                  </a:ext>
                </a:extLst>
              </p:cNvPr>
              <p:cNvSpPr/>
              <p:nvPr/>
            </p:nvSpPr>
            <p:spPr bwMode="auto">
              <a:xfrm>
                <a:off x="9275752" y="6479344"/>
                <a:ext cx="215899" cy="215900"/>
              </a:xfrm>
              <a:custGeom>
                <a:avLst/>
                <a:gdLst>
                  <a:gd name="connsiteX0" fmla="*/ 724152 w 1951220"/>
                  <a:gd name="connsiteY0" fmla="*/ 0 h 1951229"/>
                  <a:gd name="connsiteX1" fmla="*/ 915550 w 1951220"/>
                  <a:gd name="connsiteY1" fmla="*/ 329852 h 1951229"/>
                  <a:gd name="connsiteX2" fmla="*/ 921889 w 1951220"/>
                  <a:gd name="connsiteY2" fmla="*/ 382948 h 1951229"/>
                  <a:gd name="connsiteX3" fmla="*/ 958899 w 1951220"/>
                  <a:gd name="connsiteY3" fmla="*/ 342952 h 1951229"/>
                  <a:gd name="connsiteX4" fmla="*/ 1487662 w 1951220"/>
                  <a:gd name="connsiteY4" fmla="*/ 107946 h 1951229"/>
                  <a:gd name="connsiteX5" fmla="*/ 1389760 w 1951220"/>
                  <a:gd name="connsiteY5" fmla="*/ 476521 h 1951229"/>
                  <a:gd name="connsiteX6" fmla="*/ 1356266 w 1951220"/>
                  <a:gd name="connsiteY6" fmla="*/ 519097 h 1951229"/>
                  <a:gd name="connsiteX7" fmla="*/ 1411152 w 1951220"/>
                  <a:gd name="connsiteY7" fmla="*/ 516438 h 1951229"/>
                  <a:gd name="connsiteX8" fmla="*/ 1951220 w 1951220"/>
                  <a:gd name="connsiteY8" fmla="*/ 724156 h 1951229"/>
                  <a:gd name="connsiteX9" fmla="*/ 1621371 w 1951220"/>
                  <a:gd name="connsiteY9" fmla="*/ 915550 h 1951229"/>
                  <a:gd name="connsiteX10" fmla="*/ 1568270 w 1951220"/>
                  <a:gd name="connsiteY10" fmla="*/ 921890 h 1951229"/>
                  <a:gd name="connsiteX11" fmla="*/ 1608270 w 1951220"/>
                  <a:gd name="connsiteY11" fmla="*/ 958904 h 1951229"/>
                  <a:gd name="connsiteX12" fmla="*/ 1843274 w 1951220"/>
                  <a:gd name="connsiteY12" fmla="*/ 1487662 h 1951229"/>
                  <a:gd name="connsiteX13" fmla="*/ 1474704 w 1951220"/>
                  <a:gd name="connsiteY13" fmla="*/ 1389760 h 1951229"/>
                  <a:gd name="connsiteX14" fmla="*/ 1432682 w 1951220"/>
                  <a:gd name="connsiteY14" fmla="*/ 1356702 h 1951229"/>
                  <a:gd name="connsiteX15" fmla="*/ 1434793 w 1951220"/>
                  <a:gd name="connsiteY15" fmla="*/ 1411156 h 1951229"/>
                  <a:gd name="connsiteX16" fmla="*/ 1227072 w 1951220"/>
                  <a:gd name="connsiteY16" fmla="*/ 1951229 h 1951229"/>
                  <a:gd name="connsiteX17" fmla="*/ 1035675 w 1951220"/>
                  <a:gd name="connsiteY17" fmla="*/ 1621376 h 1951229"/>
                  <a:gd name="connsiteX18" fmla="*/ 1029336 w 1951220"/>
                  <a:gd name="connsiteY18" fmla="*/ 1568281 h 1951229"/>
                  <a:gd name="connsiteX19" fmla="*/ 992326 w 1951220"/>
                  <a:gd name="connsiteY19" fmla="*/ 1608277 h 1951229"/>
                  <a:gd name="connsiteX20" fmla="*/ 463562 w 1951220"/>
                  <a:gd name="connsiteY20" fmla="*/ 1843283 h 1951229"/>
                  <a:gd name="connsiteX21" fmla="*/ 561464 w 1951220"/>
                  <a:gd name="connsiteY21" fmla="*/ 1474708 h 1951229"/>
                  <a:gd name="connsiteX22" fmla="*/ 594525 w 1951220"/>
                  <a:gd name="connsiteY22" fmla="*/ 1432682 h 1951229"/>
                  <a:gd name="connsiteX23" fmla="*/ 540069 w 1951220"/>
                  <a:gd name="connsiteY23" fmla="*/ 1434793 h 1951229"/>
                  <a:gd name="connsiteX24" fmla="*/ 0 w 1951220"/>
                  <a:gd name="connsiteY24" fmla="*/ 1227076 h 1951229"/>
                  <a:gd name="connsiteX25" fmla="*/ 329850 w 1951220"/>
                  <a:gd name="connsiteY25" fmla="*/ 1035681 h 1951229"/>
                  <a:gd name="connsiteX26" fmla="*/ 382951 w 1951220"/>
                  <a:gd name="connsiteY26" fmla="*/ 1029341 h 1951229"/>
                  <a:gd name="connsiteX27" fmla="*/ 342950 w 1951220"/>
                  <a:gd name="connsiteY27" fmla="*/ 992327 h 1951229"/>
                  <a:gd name="connsiteX28" fmla="*/ 107946 w 1951220"/>
                  <a:gd name="connsiteY28" fmla="*/ 463570 h 1951229"/>
                  <a:gd name="connsiteX29" fmla="*/ 476517 w 1951220"/>
                  <a:gd name="connsiteY29" fmla="*/ 561471 h 1951229"/>
                  <a:gd name="connsiteX30" fmla="*/ 518543 w 1951220"/>
                  <a:gd name="connsiteY30" fmla="*/ 594532 h 1951229"/>
                  <a:gd name="connsiteX31" fmla="*/ 516431 w 1951220"/>
                  <a:gd name="connsiteY31" fmla="*/ 540073 h 1951229"/>
                  <a:gd name="connsiteX32" fmla="*/ 682289 w 1951220"/>
                  <a:gd name="connsiteY32" fmla="*/ 10972 h 1951229"/>
                  <a:gd name="connsiteX33" fmla="*/ 724152 w 1951220"/>
                  <a:gd name="connsiteY33" fmla="*/ 0 h 1951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951220" h="1951229">
                    <a:moveTo>
                      <a:pt x="724152" y="0"/>
                    </a:moveTo>
                    <a:cubicBezTo>
                      <a:pt x="810193" y="0"/>
                      <a:pt x="884016" y="136012"/>
                      <a:pt x="915550" y="329852"/>
                    </a:cubicBezTo>
                    <a:lnTo>
                      <a:pt x="921889" y="382948"/>
                    </a:lnTo>
                    <a:lnTo>
                      <a:pt x="958899" y="342952"/>
                    </a:lnTo>
                    <a:cubicBezTo>
                      <a:pt x="1169808" y="132043"/>
                      <a:pt x="1406543" y="26828"/>
                      <a:pt x="1487662" y="107946"/>
                    </a:cubicBezTo>
                    <a:cubicBezTo>
                      <a:pt x="1548501" y="168785"/>
                      <a:pt x="1504527" y="317159"/>
                      <a:pt x="1389760" y="476521"/>
                    </a:cubicBezTo>
                    <a:lnTo>
                      <a:pt x="1356266" y="519097"/>
                    </a:lnTo>
                    <a:lnTo>
                      <a:pt x="1411152" y="516438"/>
                    </a:lnTo>
                    <a:cubicBezTo>
                      <a:pt x="1709424" y="516438"/>
                      <a:pt x="1951221" y="609437"/>
                      <a:pt x="1951220" y="724156"/>
                    </a:cubicBezTo>
                    <a:cubicBezTo>
                      <a:pt x="1951221" y="810195"/>
                      <a:pt x="1815210" y="884017"/>
                      <a:pt x="1621371" y="915550"/>
                    </a:cubicBezTo>
                    <a:lnTo>
                      <a:pt x="1568270" y="921890"/>
                    </a:lnTo>
                    <a:lnTo>
                      <a:pt x="1608270" y="958904"/>
                    </a:lnTo>
                    <a:cubicBezTo>
                      <a:pt x="1819176" y="1169811"/>
                      <a:pt x="1924392" y="1406544"/>
                      <a:pt x="1843274" y="1487662"/>
                    </a:cubicBezTo>
                    <a:cubicBezTo>
                      <a:pt x="1782436" y="1548500"/>
                      <a:pt x="1634064" y="1504525"/>
                      <a:pt x="1474704" y="1389760"/>
                    </a:cubicBezTo>
                    <a:lnTo>
                      <a:pt x="1432682" y="1356702"/>
                    </a:lnTo>
                    <a:lnTo>
                      <a:pt x="1434793" y="1411156"/>
                    </a:lnTo>
                    <a:cubicBezTo>
                      <a:pt x="1434793" y="1709430"/>
                      <a:pt x="1341793" y="1951229"/>
                      <a:pt x="1227072" y="1951229"/>
                    </a:cubicBezTo>
                    <a:cubicBezTo>
                      <a:pt x="1141031" y="1951229"/>
                      <a:pt x="1067208" y="1815217"/>
                      <a:pt x="1035675" y="1621376"/>
                    </a:cubicBezTo>
                    <a:lnTo>
                      <a:pt x="1029336" y="1568281"/>
                    </a:lnTo>
                    <a:lnTo>
                      <a:pt x="992326" y="1608277"/>
                    </a:lnTo>
                    <a:cubicBezTo>
                      <a:pt x="781416" y="1819186"/>
                      <a:pt x="544681" y="1924401"/>
                      <a:pt x="463562" y="1843283"/>
                    </a:cubicBezTo>
                    <a:cubicBezTo>
                      <a:pt x="402723" y="1782444"/>
                      <a:pt x="446697" y="1634070"/>
                      <a:pt x="561464" y="1474708"/>
                    </a:cubicBezTo>
                    <a:lnTo>
                      <a:pt x="594525" y="1432682"/>
                    </a:lnTo>
                    <a:lnTo>
                      <a:pt x="540069" y="1434793"/>
                    </a:lnTo>
                    <a:cubicBezTo>
                      <a:pt x="241797" y="1434793"/>
                      <a:pt x="0" y="1341794"/>
                      <a:pt x="0" y="1227076"/>
                    </a:cubicBezTo>
                    <a:cubicBezTo>
                      <a:pt x="0" y="1141036"/>
                      <a:pt x="136011" y="1067214"/>
                      <a:pt x="329850" y="1035681"/>
                    </a:cubicBezTo>
                    <a:lnTo>
                      <a:pt x="382951" y="1029341"/>
                    </a:lnTo>
                    <a:lnTo>
                      <a:pt x="342950" y="992327"/>
                    </a:lnTo>
                    <a:cubicBezTo>
                      <a:pt x="132044" y="781420"/>
                      <a:pt x="26828" y="544687"/>
                      <a:pt x="107946" y="463570"/>
                    </a:cubicBezTo>
                    <a:cubicBezTo>
                      <a:pt x="168785" y="402731"/>
                      <a:pt x="317156" y="446705"/>
                      <a:pt x="476517" y="561471"/>
                    </a:cubicBezTo>
                    <a:lnTo>
                      <a:pt x="518543" y="594532"/>
                    </a:lnTo>
                    <a:lnTo>
                      <a:pt x="516431" y="540073"/>
                    </a:lnTo>
                    <a:cubicBezTo>
                      <a:pt x="516431" y="279083"/>
                      <a:pt x="587634" y="61332"/>
                      <a:pt x="682289" y="10972"/>
                    </a:cubicBezTo>
                    <a:cubicBezTo>
                      <a:pt x="695812" y="3778"/>
                      <a:pt x="709812" y="0"/>
                      <a:pt x="724152" y="0"/>
                    </a:cubicBezTo>
                    <a:close/>
                  </a:path>
                </a:pathLst>
              </a:custGeom>
              <a:grpFill/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55" name="フリーフォーム: 図形 354">
                <a:extLst>
                  <a:ext uri="{FF2B5EF4-FFF2-40B4-BE49-F238E27FC236}">
                    <a16:creationId xmlns:a16="http://schemas.microsoft.com/office/drawing/2014/main" id="{97ECCB6A-79C9-513D-1748-1B441B513D21}"/>
                  </a:ext>
                </a:extLst>
              </p:cNvPr>
              <p:cNvSpPr/>
              <p:nvPr/>
            </p:nvSpPr>
            <p:spPr bwMode="auto">
              <a:xfrm>
                <a:off x="9591675" y="6479344"/>
                <a:ext cx="215899" cy="215900"/>
              </a:xfrm>
              <a:custGeom>
                <a:avLst/>
                <a:gdLst>
                  <a:gd name="connsiteX0" fmla="*/ 724152 w 1951220"/>
                  <a:gd name="connsiteY0" fmla="*/ 0 h 1951229"/>
                  <a:gd name="connsiteX1" fmla="*/ 915550 w 1951220"/>
                  <a:gd name="connsiteY1" fmla="*/ 329852 h 1951229"/>
                  <a:gd name="connsiteX2" fmla="*/ 921889 w 1951220"/>
                  <a:gd name="connsiteY2" fmla="*/ 382948 h 1951229"/>
                  <a:gd name="connsiteX3" fmla="*/ 958899 w 1951220"/>
                  <a:gd name="connsiteY3" fmla="*/ 342952 h 1951229"/>
                  <a:gd name="connsiteX4" fmla="*/ 1487662 w 1951220"/>
                  <a:gd name="connsiteY4" fmla="*/ 107946 h 1951229"/>
                  <a:gd name="connsiteX5" fmla="*/ 1389760 w 1951220"/>
                  <a:gd name="connsiteY5" fmla="*/ 476521 h 1951229"/>
                  <a:gd name="connsiteX6" fmla="*/ 1356266 w 1951220"/>
                  <a:gd name="connsiteY6" fmla="*/ 519097 h 1951229"/>
                  <a:gd name="connsiteX7" fmla="*/ 1411152 w 1951220"/>
                  <a:gd name="connsiteY7" fmla="*/ 516438 h 1951229"/>
                  <a:gd name="connsiteX8" fmla="*/ 1951220 w 1951220"/>
                  <a:gd name="connsiteY8" fmla="*/ 724156 h 1951229"/>
                  <a:gd name="connsiteX9" fmla="*/ 1621371 w 1951220"/>
                  <a:gd name="connsiteY9" fmla="*/ 915550 h 1951229"/>
                  <a:gd name="connsiteX10" fmla="*/ 1568270 w 1951220"/>
                  <a:gd name="connsiteY10" fmla="*/ 921890 h 1951229"/>
                  <a:gd name="connsiteX11" fmla="*/ 1608270 w 1951220"/>
                  <a:gd name="connsiteY11" fmla="*/ 958904 h 1951229"/>
                  <a:gd name="connsiteX12" fmla="*/ 1843274 w 1951220"/>
                  <a:gd name="connsiteY12" fmla="*/ 1487662 h 1951229"/>
                  <a:gd name="connsiteX13" fmla="*/ 1474704 w 1951220"/>
                  <a:gd name="connsiteY13" fmla="*/ 1389760 h 1951229"/>
                  <a:gd name="connsiteX14" fmla="*/ 1432682 w 1951220"/>
                  <a:gd name="connsiteY14" fmla="*/ 1356702 h 1951229"/>
                  <a:gd name="connsiteX15" fmla="*/ 1434793 w 1951220"/>
                  <a:gd name="connsiteY15" fmla="*/ 1411156 h 1951229"/>
                  <a:gd name="connsiteX16" fmla="*/ 1227072 w 1951220"/>
                  <a:gd name="connsiteY16" fmla="*/ 1951229 h 1951229"/>
                  <a:gd name="connsiteX17" fmla="*/ 1035675 w 1951220"/>
                  <a:gd name="connsiteY17" fmla="*/ 1621376 h 1951229"/>
                  <a:gd name="connsiteX18" fmla="*/ 1029336 w 1951220"/>
                  <a:gd name="connsiteY18" fmla="*/ 1568281 h 1951229"/>
                  <a:gd name="connsiteX19" fmla="*/ 992326 w 1951220"/>
                  <a:gd name="connsiteY19" fmla="*/ 1608277 h 1951229"/>
                  <a:gd name="connsiteX20" fmla="*/ 463562 w 1951220"/>
                  <a:gd name="connsiteY20" fmla="*/ 1843283 h 1951229"/>
                  <a:gd name="connsiteX21" fmla="*/ 561464 w 1951220"/>
                  <a:gd name="connsiteY21" fmla="*/ 1474708 h 1951229"/>
                  <a:gd name="connsiteX22" fmla="*/ 594525 w 1951220"/>
                  <a:gd name="connsiteY22" fmla="*/ 1432682 h 1951229"/>
                  <a:gd name="connsiteX23" fmla="*/ 540069 w 1951220"/>
                  <a:gd name="connsiteY23" fmla="*/ 1434793 h 1951229"/>
                  <a:gd name="connsiteX24" fmla="*/ 0 w 1951220"/>
                  <a:gd name="connsiteY24" fmla="*/ 1227076 h 1951229"/>
                  <a:gd name="connsiteX25" fmla="*/ 329850 w 1951220"/>
                  <a:gd name="connsiteY25" fmla="*/ 1035681 h 1951229"/>
                  <a:gd name="connsiteX26" fmla="*/ 382951 w 1951220"/>
                  <a:gd name="connsiteY26" fmla="*/ 1029341 h 1951229"/>
                  <a:gd name="connsiteX27" fmla="*/ 342950 w 1951220"/>
                  <a:gd name="connsiteY27" fmla="*/ 992327 h 1951229"/>
                  <a:gd name="connsiteX28" fmla="*/ 107946 w 1951220"/>
                  <a:gd name="connsiteY28" fmla="*/ 463570 h 1951229"/>
                  <a:gd name="connsiteX29" fmla="*/ 476517 w 1951220"/>
                  <a:gd name="connsiteY29" fmla="*/ 561471 h 1951229"/>
                  <a:gd name="connsiteX30" fmla="*/ 518543 w 1951220"/>
                  <a:gd name="connsiteY30" fmla="*/ 594532 h 1951229"/>
                  <a:gd name="connsiteX31" fmla="*/ 516431 w 1951220"/>
                  <a:gd name="connsiteY31" fmla="*/ 540073 h 1951229"/>
                  <a:gd name="connsiteX32" fmla="*/ 682289 w 1951220"/>
                  <a:gd name="connsiteY32" fmla="*/ 10972 h 1951229"/>
                  <a:gd name="connsiteX33" fmla="*/ 724152 w 1951220"/>
                  <a:gd name="connsiteY33" fmla="*/ 0 h 1951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951220" h="1951229">
                    <a:moveTo>
                      <a:pt x="724152" y="0"/>
                    </a:moveTo>
                    <a:cubicBezTo>
                      <a:pt x="810193" y="0"/>
                      <a:pt x="884016" y="136012"/>
                      <a:pt x="915550" y="329852"/>
                    </a:cubicBezTo>
                    <a:lnTo>
                      <a:pt x="921889" y="382948"/>
                    </a:lnTo>
                    <a:lnTo>
                      <a:pt x="958899" y="342952"/>
                    </a:lnTo>
                    <a:cubicBezTo>
                      <a:pt x="1169808" y="132043"/>
                      <a:pt x="1406543" y="26828"/>
                      <a:pt x="1487662" y="107946"/>
                    </a:cubicBezTo>
                    <a:cubicBezTo>
                      <a:pt x="1548501" y="168785"/>
                      <a:pt x="1504527" y="317159"/>
                      <a:pt x="1389760" y="476521"/>
                    </a:cubicBezTo>
                    <a:lnTo>
                      <a:pt x="1356266" y="519097"/>
                    </a:lnTo>
                    <a:lnTo>
                      <a:pt x="1411152" y="516438"/>
                    </a:lnTo>
                    <a:cubicBezTo>
                      <a:pt x="1709424" y="516438"/>
                      <a:pt x="1951221" y="609437"/>
                      <a:pt x="1951220" y="724156"/>
                    </a:cubicBezTo>
                    <a:cubicBezTo>
                      <a:pt x="1951221" y="810195"/>
                      <a:pt x="1815210" y="884017"/>
                      <a:pt x="1621371" y="915550"/>
                    </a:cubicBezTo>
                    <a:lnTo>
                      <a:pt x="1568270" y="921890"/>
                    </a:lnTo>
                    <a:lnTo>
                      <a:pt x="1608270" y="958904"/>
                    </a:lnTo>
                    <a:cubicBezTo>
                      <a:pt x="1819176" y="1169811"/>
                      <a:pt x="1924392" y="1406544"/>
                      <a:pt x="1843274" y="1487662"/>
                    </a:cubicBezTo>
                    <a:cubicBezTo>
                      <a:pt x="1782436" y="1548500"/>
                      <a:pt x="1634064" y="1504525"/>
                      <a:pt x="1474704" y="1389760"/>
                    </a:cubicBezTo>
                    <a:lnTo>
                      <a:pt x="1432682" y="1356702"/>
                    </a:lnTo>
                    <a:lnTo>
                      <a:pt x="1434793" y="1411156"/>
                    </a:lnTo>
                    <a:cubicBezTo>
                      <a:pt x="1434793" y="1709430"/>
                      <a:pt x="1341793" y="1951229"/>
                      <a:pt x="1227072" y="1951229"/>
                    </a:cubicBezTo>
                    <a:cubicBezTo>
                      <a:pt x="1141031" y="1951229"/>
                      <a:pt x="1067208" y="1815217"/>
                      <a:pt x="1035675" y="1621376"/>
                    </a:cubicBezTo>
                    <a:lnTo>
                      <a:pt x="1029336" y="1568281"/>
                    </a:lnTo>
                    <a:lnTo>
                      <a:pt x="992326" y="1608277"/>
                    </a:lnTo>
                    <a:cubicBezTo>
                      <a:pt x="781416" y="1819186"/>
                      <a:pt x="544681" y="1924401"/>
                      <a:pt x="463562" y="1843283"/>
                    </a:cubicBezTo>
                    <a:cubicBezTo>
                      <a:pt x="402723" y="1782444"/>
                      <a:pt x="446697" y="1634070"/>
                      <a:pt x="561464" y="1474708"/>
                    </a:cubicBezTo>
                    <a:lnTo>
                      <a:pt x="594525" y="1432682"/>
                    </a:lnTo>
                    <a:lnTo>
                      <a:pt x="540069" y="1434793"/>
                    </a:lnTo>
                    <a:cubicBezTo>
                      <a:pt x="241797" y="1434793"/>
                      <a:pt x="0" y="1341794"/>
                      <a:pt x="0" y="1227076"/>
                    </a:cubicBezTo>
                    <a:cubicBezTo>
                      <a:pt x="0" y="1141036"/>
                      <a:pt x="136011" y="1067214"/>
                      <a:pt x="329850" y="1035681"/>
                    </a:cubicBezTo>
                    <a:lnTo>
                      <a:pt x="382951" y="1029341"/>
                    </a:lnTo>
                    <a:lnTo>
                      <a:pt x="342950" y="992327"/>
                    </a:lnTo>
                    <a:cubicBezTo>
                      <a:pt x="132044" y="781420"/>
                      <a:pt x="26828" y="544687"/>
                      <a:pt x="107946" y="463570"/>
                    </a:cubicBezTo>
                    <a:cubicBezTo>
                      <a:pt x="168785" y="402731"/>
                      <a:pt x="317156" y="446705"/>
                      <a:pt x="476517" y="561471"/>
                    </a:cubicBezTo>
                    <a:lnTo>
                      <a:pt x="518543" y="594532"/>
                    </a:lnTo>
                    <a:lnTo>
                      <a:pt x="516431" y="540073"/>
                    </a:lnTo>
                    <a:cubicBezTo>
                      <a:pt x="516431" y="279083"/>
                      <a:pt x="587634" y="61332"/>
                      <a:pt x="682289" y="10972"/>
                    </a:cubicBezTo>
                    <a:cubicBezTo>
                      <a:pt x="695812" y="3778"/>
                      <a:pt x="709812" y="0"/>
                      <a:pt x="724152" y="0"/>
                    </a:cubicBezTo>
                    <a:close/>
                  </a:path>
                </a:pathLst>
              </a:custGeom>
              <a:grpFill/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56" name="フリーフォーム: 図形 355">
                <a:extLst>
                  <a:ext uri="{FF2B5EF4-FFF2-40B4-BE49-F238E27FC236}">
                    <a16:creationId xmlns:a16="http://schemas.microsoft.com/office/drawing/2014/main" id="{703C8EDA-075B-A951-3F3B-EC16FD477C36}"/>
                  </a:ext>
                </a:extLst>
              </p:cNvPr>
              <p:cNvSpPr/>
              <p:nvPr/>
            </p:nvSpPr>
            <p:spPr bwMode="auto">
              <a:xfrm>
                <a:off x="114300" y="439727"/>
                <a:ext cx="215899" cy="215900"/>
              </a:xfrm>
              <a:custGeom>
                <a:avLst/>
                <a:gdLst>
                  <a:gd name="connsiteX0" fmla="*/ 724152 w 1951220"/>
                  <a:gd name="connsiteY0" fmla="*/ 0 h 1951229"/>
                  <a:gd name="connsiteX1" fmla="*/ 915550 w 1951220"/>
                  <a:gd name="connsiteY1" fmla="*/ 329852 h 1951229"/>
                  <a:gd name="connsiteX2" fmla="*/ 921889 w 1951220"/>
                  <a:gd name="connsiteY2" fmla="*/ 382948 h 1951229"/>
                  <a:gd name="connsiteX3" fmla="*/ 958899 w 1951220"/>
                  <a:gd name="connsiteY3" fmla="*/ 342952 h 1951229"/>
                  <a:gd name="connsiteX4" fmla="*/ 1487662 w 1951220"/>
                  <a:gd name="connsiteY4" fmla="*/ 107946 h 1951229"/>
                  <a:gd name="connsiteX5" fmla="*/ 1389760 w 1951220"/>
                  <a:gd name="connsiteY5" fmla="*/ 476521 h 1951229"/>
                  <a:gd name="connsiteX6" fmla="*/ 1356266 w 1951220"/>
                  <a:gd name="connsiteY6" fmla="*/ 519097 h 1951229"/>
                  <a:gd name="connsiteX7" fmla="*/ 1411152 w 1951220"/>
                  <a:gd name="connsiteY7" fmla="*/ 516438 h 1951229"/>
                  <a:gd name="connsiteX8" fmla="*/ 1951220 w 1951220"/>
                  <a:gd name="connsiteY8" fmla="*/ 724156 h 1951229"/>
                  <a:gd name="connsiteX9" fmla="*/ 1621371 w 1951220"/>
                  <a:gd name="connsiteY9" fmla="*/ 915550 h 1951229"/>
                  <a:gd name="connsiteX10" fmla="*/ 1568270 w 1951220"/>
                  <a:gd name="connsiteY10" fmla="*/ 921890 h 1951229"/>
                  <a:gd name="connsiteX11" fmla="*/ 1608270 w 1951220"/>
                  <a:gd name="connsiteY11" fmla="*/ 958904 h 1951229"/>
                  <a:gd name="connsiteX12" fmla="*/ 1843274 w 1951220"/>
                  <a:gd name="connsiteY12" fmla="*/ 1487662 h 1951229"/>
                  <a:gd name="connsiteX13" fmla="*/ 1474704 w 1951220"/>
                  <a:gd name="connsiteY13" fmla="*/ 1389760 h 1951229"/>
                  <a:gd name="connsiteX14" fmla="*/ 1432682 w 1951220"/>
                  <a:gd name="connsiteY14" fmla="*/ 1356702 h 1951229"/>
                  <a:gd name="connsiteX15" fmla="*/ 1434793 w 1951220"/>
                  <a:gd name="connsiteY15" fmla="*/ 1411156 h 1951229"/>
                  <a:gd name="connsiteX16" fmla="*/ 1227072 w 1951220"/>
                  <a:gd name="connsiteY16" fmla="*/ 1951229 h 1951229"/>
                  <a:gd name="connsiteX17" fmla="*/ 1035675 w 1951220"/>
                  <a:gd name="connsiteY17" fmla="*/ 1621376 h 1951229"/>
                  <a:gd name="connsiteX18" fmla="*/ 1029336 w 1951220"/>
                  <a:gd name="connsiteY18" fmla="*/ 1568281 h 1951229"/>
                  <a:gd name="connsiteX19" fmla="*/ 992326 w 1951220"/>
                  <a:gd name="connsiteY19" fmla="*/ 1608277 h 1951229"/>
                  <a:gd name="connsiteX20" fmla="*/ 463562 w 1951220"/>
                  <a:gd name="connsiteY20" fmla="*/ 1843283 h 1951229"/>
                  <a:gd name="connsiteX21" fmla="*/ 561464 w 1951220"/>
                  <a:gd name="connsiteY21" fmla="*/ 1474708 h 1951229"/>
                  <a:gd name="connsiteX22" fmla="*/ 594525 w 1951220"/>
                  <a:gd name="connsiteY22" fmla="*/ 1432682 h 1951229"/>
                  <a:gd name="connsiteX23" fmla="*/ 540069 w 1951220"/>
                  <a:gd name="connsiteY23" fmla="*/ 1434793 h 1951229"/>
                  <a:gd name="connsiteX24" fmla="*/ 0 w 1951220"/>
                  <a:gd name="connsiteY24" fmla="*/ 1227076 h 1951229"/>
                  <a:gd name="connsiteX25" fmla="*/ 329850 w 1951220"/>
                  <a:gd name="connsiteY25" fmla="*/ 1035681 h 1951229"/>
                  <a:gd name="connsiteX26" fmla="*/ 382951 w 1951220"/>
                  <a:gd name="connsiteY26" fmla="*/ 1029341 h 1951229"/>
                  <a:gd name="connsiteX27" fmla="*/ 342950 w 1951220"/>
                  <a:gd name="connsiteY27" fmla="*/ 992327 h 1951229"/>
                  <a:gd name="connsiteX28" fmla="*/ 107946 w 1951220"/>
                  <a:gd name="connsiteY28" fmla="*/ 463570 h 1951229"/>
                  <a:gd name="connsiteX29" fmla="*/ 476517 w 1951220"/>
                  <a:gd name="connsiteY29" fmla="*/ 561471 h 1951229"/>
                  <a:gd name="connsiteX30" fmla="*/ 518543 w 1951220"/>
                  <a:gd name="connsiteY30" fmla="*/ 594532 h 1951229"/>
                  <a:gd name="connsiteX31" fmla="*/ 516431 w 1951220"/>
                  <a:gd name="connsiteY31" fmla="*/ 540073 h 1951229"/>
                  <a:gd name="connsiteX32" fmla="*/ 682289 w 1951220"/>
                  <a:gd name="connsiteY32" fmla="*/ 10972 h 1951229"/>
                  <a:gd name="connsiteX33" fmla="*/ 724152 w 1951220"/>
                  <a:gd name="connsiteY33" fmla="*/ 0 h 1951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951220" h="1951229">
                    <a:moveTo>
                      <a:pt x="724152" y="0"/>
                    </a:moveTo>
                    <a:cubicBezTo>
                      <a:pt x="810193" y="0"/>
                      <a:pt x="884016" y="136012"/>
                      <a:pt x="915550" y="329852"/>
                    </a:cubicBezTo>
                    <a:lnTo>
                      <a:pt x="921889" y="382948"/>
                    </a:lnTo>
                    <a:lnTo>
                      <a:pt x="958899" y="342952"/>
                    </a:lnTo>
                    <a:cubicBezTo>
                      <a:pt x="1169808" y="132043"/>
                      <a:pt x="1406543" y="26828"/>
                      <a:pt x="1487662" y="107946"/>
                    </a:cubicBezTo>
                    <a:cubicBezTo>
                      <a:pt x="1548501" y="168785"/>
                      <a:pt x="1504527" y="317159"/>
                      <a:pt x="1389760" y="476521"/>
                    </a:cubicBezTo>
                    <a:lnTo>
                      <a:pt x="1356266" y="519097"/>
                    </a:lnTo>
                    <a:lnTo>
                      <a:pt x="1411152" y="516438"/>
                    </a:lnTo>
                    <a:cubicBezTo>
                      <a:pt x="1709424" y="516438"/>
                      <a:pt x="1951221" y="609437"/>
                      <a:pt x="1951220" y="724156"/>
                    </a:cubicBezTo>
                    <a:cubicBezTo>
                      <a:pt x="1951221" y="810195"/>
                      <a:pt x="1815210" y="884017"/>
                      <a:pt x="1621371" y="915550"/>
                    </a:cubicBezTo>
                    <a:lnTo>
                      <a:pt x="1568270" y="921890"/>
                    </a:lnTo>
                    <a:lnTo>
                      <a:pt x="1608270" y="958904"/>
                    </a:lnTo>
                    <a:cubicBezTo>
                      <a:pt x="1819176" y="1169811"/>
                      <a:pt x="1924392" y="1406544"/>
                      <a:pt x="1843274" y="1487662"/>
                    </a:cubicBezTo>
                    <a:cubicBezTo>
                      <a:pt x="1782436" y="1548500"/>
                      <a:pt x="1634064" y="1504525"/>
                      <a:pt x="1474704" y="1389760"/>
                    </a:cubicBezTo>
                    <a:lnTo>
                      <a:pt x="1432682" y="1356702"/>
                    </a:lnTo>
                    <a:lnTo>
                      <a:pt x="1434793" y="1411156"/>
                    </a:lnTo>
                    <a:cubicBezTo>
                      <a:pt x="1434793" y="1709430"/>
                      <a:pt x="1341793" y="1951229"/>
                      <a:pt x="1227072" y="1951229"/>
                    </a:cubicBezTo>
                    <a:cubicBezTo>
                      <a:pt x="1141031" y="1951229"/>
                      <a:pt x="1067208" y="1815217"/>
                      <a:pt x="1035675" y="1621376"/>
                    </a:cubicBezTo>
                    <a:lnTo>
                      <a:pt x="1029336" y="1568281"/>
                    </a:lnTo>
                    <a:lnTo>
                      <a:pt x="992326" y="1608277"/>
                    </a:lnTo>
                    <a:cubicBezTo>
                      <a:pt x="781416" y="1819186"/>
                      <a:pt x="544681" y="1924401"/>
                      <a:pt x="463562" y="1843283"/>
                    </a:cubicBezTo>
                    <a:cubicBezTo>
                      <a:pt x="402723" y="1782444"/>
                      <a:pt x="446697" y="1634070"/>
                      <a:pt x="561464" y="1474708"/>
                    </a:cubicBezTo>
                    <a:lnTo>
                      <a:pt x="594525" y="1432682"/>
                    </a:lnTo>
                    <a:lnTo>
                      <a:pt x="540069" y="1434793"/>
                    </a:lnTo>
                    <a:cubicBezTo>
                      <a:pt x="241797" y="1434793"/>
                      <a:pt x="0" y="1341794"/>
                      <a:pt x="0" y="1227076"/>
                    </a:cubicBezTo>
                    <a:cubicBezTo>
                      <a:pt x="0" y="1141036"/>
                      <a:pt x="136011" y="1067214"/>
                      <a:pt x="329850" y="1035681"/>
                    </a:cubicBezTo>
                    <a:lnTo>
                      <a:pt x="382951" y="1029341"/>
                    </a:lnTo>
                    <a:lnTo>
                      <a:pt x="342950" y="992327"/>
                    </a:lnTo>
                    <a:cubicBezTo>
                      <a:pt x="132044" y="781420"/>
                      <a:pt x="26828" y="544687"/>
                      <a:pt x="107946" y="463570"/>
                    </a:cubicBezTo>
                    <a:cubicBezTo>
                      <a:pt x="168785" y="402731"/>
                      <a:pt x="317156" y="446705"/>
                      <a:pt x="476517" y="561471"/>
                    </a:cubicBezTo>
                    <a:lnTo>
                      <a:pt x="518543" y="594532"/>
                    </a:lnTo>
                    <a:lnTo>
                      <a:pt x="516431" y="540073"/>
                    </a:lnTo>
                    <a:cubicBezTo>
                      <a:pt x="516431" y="279083"/>
                      <a:pt x="587634" y="61332"/>
                      <a:pt x="682289" y="10972"/>
                    </a:cubicBezTo>
                    <a:cubicBezTo>
                      <a:pt x="695812" y="3778"/>
                      <a:pt x="709812" y="0"/>
                      <a:pt x="724152" y="0"/>
                    </a:cubicBezTo>
                    <a:close/>
                  </a:path>
                </a:pathLst>
              </a:custGeom>
              <a:grpFill/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57" name="フリーフォーム: 図形 356">
                <a:extLst>
                  <a:ext uri="{FF2B5EF4-FFF2-40B4-BE49-F238E27FC236}">
                    <a16:creationId xmlns:a16="http://schemas.microsoft.com/office/drawing/2014/main" id="{3E39F4DB-75B4-513C-D666-DE478CD4CBEB}"/>
                  </a:ext>
                </a:extLst>
              </p:cNvPr>
              <p:cNvSpPr/>
              <p:nvPr/>
            </p:nvSpPr>
            <p:spPr bwMode="auto">
              <a:xfrm>
                <a:off x="9591675" y="439727"/>
                <a:ext cx="215899" cy="215900"/>
              </a:xfrm>
              <a:custGeom>
                <a:avLst/>
                <a:gdLst>
                  <a:gd name="connsiteX0" fmla="*/ 724152 w 1951220"/>
                  <a:gd name="connsiteY0" fmla="*/ 0 h 1951229"/>
                  <a:gd name="connsiteX1" fmla="*/ 915550 w 1951220"/>
                  <a:gd name="connsiteY1" fmla="*/ 329852 h 1951229"/>
                  <a:gd name="connsiteX2" fmla="*/ 921889 w 1951220"/>
                  <a:gd name="connsiteY2" fmla="*/ 382948 h 1951229"/>
                  <a:gd name="connsiteX3" fmla="*/ 958899 w 1951220"/>
                  <a:gd name="connsiteY3" fmla="*/ 342952 h 1951229"/>
                  <a:gd name="connsiteX4" fmla="*/ 1487662 w 1951220"/>
                  <a:gd name="connsiteY4" fmla="*/ 107946 h 1951229"/>
                  <a:gd name="connsiteX5" fmla="*/ 1389760 w 1951220"/>
                  <a:gd name="connsiteY5" fmla="*/ 476521 h 1951229"/>
                  <a:gd name="connsiteX6" fmla="*/ 1356266 w 1951220"/>
                  <a:gd name="connsiteY6" fmla="*/ 519097 h 1951229"/>
                  <a:gd name="connsiteX7" fmla="*/ 1411152 w 1951220"/>
                  <a:gd name="connsiteY7" fmla="*/ 516438 h 1951229"/>
                  <a:gd name="connsiteX8" fmla="*/ 1951220 w 1951220"/>
                  <a:gd name="connsiteY8" fmla="*/ 724156 h 1951229"/>
                  <a:gd name="connsiteX9" fmla="*/ 1621371 w 1951220"/>
                  <a:gd name="connsiteY9" fmla="*/ 915550 h 1951229"/>
                  <a:gd name="connsiteX10" fmla="*/ 1568270 w 1951220"/>
                  <a:gd name="connsiteY10" fmla="*/ 921890 h 1951229"/>
                  <a:gd name="connsiteX11" fmla="*/ 1608270 w 1951220"/>
                  <a:gd name="connsiteY11" fmla="*/ 958904 h 1951229"/>
                  <a:gd name="connsiteX12" fmla="*/ 1843274 w 1951220"/>
                  <a:gd name="connsiteY12" fmla="*/ 1487662 h 1951229"/>
                  <a:gd name="connsiteX13" fmla="*/ 1474704 w 1951220"/>
                  <a:gd name="connsiteY13" fmla="*/ 1389760 h 1951229"/>
                  <a:gd name="connsiteX14" fmla="*/ 1432682 w 1951220"/>
                  <a:gd name="connsiteY14" fmla="*/ 1356702 h 1951229"/>
                  <a:gd name="connsiteX15" fmla="*/ 1434793 w 1951220"/>
                  <a:gd name="connsiteY15" fmla="*/ 1411156 h 1951229"/>
                  <a:gd name="connsiteX16" fmla="*/ 1227072 w 1951220"/>
                  <a:gd name="connsiteY16" fmla="*/ 1951229 h 1951229"/>
                  <a:gd name="connsiteX17" fmla="*/ 1035675 w 1951220"/>
                  <a:gd name="connsiteY17" fmla="*/ 1621376 h 1951229"/>
                  <a:gd name="connsiteX18" fmla="*/ 1029336 w 1951220"/>
                  <a:gd name="connsiteY18" fmla="*/ 1568281 h 1951229"/>
                  <a:gd name="connsiteX19" fmla="*/ 992326 w 1951220"/>
                  <a:gd name="connsiteY19" fmla="*/ 1608277 h 1951229"/>
                  <a:gd name="connsiteX20" fmla="*/ 463562 w 1951220"/>
                  <a:gd name="connsiteY20" fmla="*/ 1843283 h 1951229"/>
                  <a:gd name="connsiteX21" fmla="*/ 561464 w 1951220"/>
                  <a:gd name="connsiteY21" fmla="*/ 1474708 h 1951229"/>
                  <a:gd name="connsiteX22" fmla="*/ 594525 w 1951220"/>
                  <a:gd name="connsiteY22" fmla="*/ 1432682 h 1951229"/>
                  <a:gd name="connsiteX23" fmla="*/ 540069 w 1951220"/>
                  <a:gd name="connsiteY23" fmla="*/ 1434793 h 1951229"/>
                  <a:gd name="connsiteX24" fmla="*/ 0 w 1951220"/>
                  <a:gd name="connsiteY24" fmla="*/ 1227076 h 1951229"/>
                  <a:gd name="connsiteX25" fmla="*/ 329850 w 1951220"/>
                  <a:gd name="connsiteY25" fmla="*/ 1035681 h 1951229"/>
                  <a:gd name="connsiteX26" fmla="*/ 382951 w 1951220"/>
                  <a:gd name="connsiteY26" fmla="*/ 1029341 h 1951229"/>
                  <a:gd name="connsiteX27" fmla="*/ 342950 w 1951220"/>
                  <a:gd name="connsiteY27" fmla="*/ 992327 h 1951229"/>
                  <a:gd name="connsiteX28" fmla="*/ 107946 w 1951220"/>
                  <a:gd name="connsiteY28" fmla="*/ 463570 h 1951229"/>
                  <a:gd name="connsiteX29" fmla="*/ 476517 w 1951220"/>
                  <a:gd name="connsiteY29" fmla="*/ 561471 h 1951229"/>
                  <a:gd name="connsiteX30" fmla="*/ 518543 w 1951220"/>
                  <a:gd name="connsiteY30" fmla="*/ 594532 h 1951229"/>
                  <a:gd name="connsiteX31" fmla="*/ 516431 w 1951220"/>
                  <a:gd name="connsiteY31" fmla="*/ 540073 h 1951229"/>
                  <a:gd name="connsiteX32" fmla="*/ 682289 w 1951220"/>
                  <a:gd name="connsiteY32" fmla="*/ 10972 h 1951229"/>
                  <a:gd name="connsiteX33" fmla="*/ 724152 w 1951220"/>
                  <a:gd name="connsiteY33" fmla="*/ 0 h 1951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951220" h="1951229">
                    <a:moveTo>
                      <a:pt x="724152" y="0"/>
                    </a:moveTo>
                    <a:cubicBezTo>
                      <a:pt x="810193" y="0"/>
                      <a:pt x="884016" y="136012"/>
                      <a:pt x="915550" y="329852"/>
                    </a:cubicBezTo>
                    <a:lnTo>
                      <a:pt x="921889" y="382948"/>
                    </a:lnTo>
                    <a:lnTo>
                      <a:pt x="958899" y="342952"/>
                    </a:lnTo>
                    <a:cubicBezTo>
                      <a:pt x="1169808" y="132043"/>
                      <a:pt x="1406543" y="26828"/>
                      <a:pt x="1487662" y="107946"/>
                    </a:cubicBezTo>
                    <a:cubicBezTo>
                      <a:pt x="1548501" y="168785"/>
                      <a:pt x="1504527" y="317159"/>
                      <a:pt x="1389760" y="476521"/>
                    </a:cubicBezTo>
                    <a:lnTo>
                      <a:pt x="1356266" y="519097"/>
                    </a:lnTo>
                    <a:lnTo>
                      <a:pt x="1411152" y="516438"/>
                    </a:lnTo>
                    <a:cubicBezTo>
                      <a:pt x="1709424" y="516438"/>
                      <a:pt x="1951221" y="609437"/>
                      <a:pt x="1951220" y="724156"/>
                    </a:cubicBezTo>
                    <a:cubicBezTo>
                      <a:pt x="1951221" y="810195"/>
                      <a:pt x="1815210" y="884017"/>
                      <a:pt x="1621371" y="915550"/>
                    </a:cubicBezTo>
                    <a:lnTo>
                      <a:pt x="1568270" y="921890"/>
                    </a:lnTo>
                    <a:lnTo>
                      <a:pt x="1608270" y="958904"/>
                    </a:lnTo>
                    <a:cubicBezTo>
                      <a:pt x="1819176" y="1169811"/>
                      <a:pt x="1924392" y="1406544"/>
                      <a:pt x="1843274" y="1487662"/>
                    </a:cubicBezTo>
                    <a:cubicBezTo>
                      <a:pt x="1782436" y="1548500"/>
                      <a:pt x="1634064" y="1504525"/>
                      <a:pt x="1474704" y="1389760"/>
                    </a:cubicBezTo>
                    <a:lnTo>
                      <a:pt x="1432682" y="1356702"/>
                    </a:lnTo>
                    <a:lnTo>
                      <a:pt x="1434793" y="1411156"/>
                    </a:lnTo>
                    <a:cubicBezTo>
                      <a:pt x="1434793" y="1709430"/>
                      <a:pt x="1341793" y="1951229"/>
                      <a:pt x="1227072" y="1951229"/>
                    </a:cubicBezTo>
                    <a:cubicBezTo>
                      <a:pt x="1141031" y="1951229"/>
                      <a:pt x="1067208" y="1815217"/>
                      <a:pt x="1035675" y="1621376"/>
                    </a:cubicBezTo>
                    <a:lnTo>
                      <a:pt x="1029336" y="1568281"/>
                    </a:lnTo>
                    <a:lnTo>
                      <a:pt x="992326" y="1608277"/>
                    </a:lnTo>
                    <a:cubicBezTo>
                      <a:pt x="781416" y="1819186"/>
                      <a:pt x="544681" y="1924401"/>
                      <a:pt x="463562" y="1843283"/>
                    </a:cubicBezTo>
                    <a:cubicBezTo>
                      <a:pt x="402723" y="1782444"/>
                      <a:pt x="446697" y="1634070"/>
                      <a:pt x="561464" y="1474708"/>
                    </a:cubicBezTo>
                    <a:lnTo>
                      <a:pt x="594525" y="1432682"/>
                    </a:lnTo>
                    <a:lnTo>
                      <a:pt x="540069" y="1434793"/>
                    </a:lnTo>
                    <a:cubicBezTo>
                      <a:pt x="241797" y="1434793"/>
                      <a:pt x="0" y="1341794"/>
                      <a:pt x="0" y="1227076"/>
                    </a:cubicBezTo>
                    <a:cubicBezTo>
                      <a:pt x="0" y="1141036"/>
                      <a:pt x="136011" y="1067214"/>
                      <a:pt x="329850" y="1035681"/>
                    </a:cubicBezTo>
                    <a:lnTo>
                      <a:pt x="382951" y="1029341"/>
                    </a:lnTo>
                    <a:lnTo>
                      <a:pt x="342950" y="992327"/>
                    </a:lnTo>
                    <a:cubicBezTo>
                      <a:pt x="132044" y="781420"/>
                      <a:pt x="26828" y="544687"/>
                      <a:pt x="107946" y="463570"/>
                    </a:cubicBezTo>
                    <a:cubicBezTo>
                      <a:pt x="168785" y="402731"/>
                      <a:pt x="317156" y="446705"/>
                      <a:pt x="476517" y="561471"/>
                    </a:cubicBezTo>
                    <a:lnTo>
                      <a:pt x="518543" y="594532"/>
                    </a:lnTo>
                    <a:lnTo>
                      <a:pt x="516431" y="540073"/>
                    </a:lnTo>
                    <a:cubicBezTo>
                      <a:pt x="516431" y="279083"/>
                      <a:pt x="587634" y="61332"/>
                      <a:pt x="682289" y="10972"/>
                    </a:cubicBezTo>
                    <a:cubicBezTo>
                      <a:pt x="695812" y="3778"/>
                      <a:pt x="709812" y="0"/>
                      <a:pt x="724152" y="0"/>
                    </a:cubicBezTo>
                    <a:close/>
                  </a:path>
                </a:pathLst>
              </a:custGeom>
              <a:grpFill/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58" name="フリーフォーム: 図形 357">
                <a:extLst>
                  <a:ext uri="{FF2B5EF4-FFF2-40B4-BE49-F238E27FC236}">
                    <a16:creationId xmlns:a16="http://schemas.microsoft.com/office/drawing/2014/main" id="{9B1341F0-AD85-565E-BFF7-FD5E5412DF6C}"/>
                  </a:ext>
                </a:extLst>
              </p:cNvPr>
              <p:cNvSpPr/>
              <p:nvPr/>
            </p:nvSpPr>
            <p:spPr bwMode="auto">
              <a:xfrm>
                <a:off x="114300" y="741708"/>
                <a:ext cx="215899" cy="215900"/>
              </a:xfrm>
              <a:custGeom>
                <a:avLst/>
                <a:gdLst>
                  <a:gd name="connsiteX0" fmla="*/ 724152 w 1951220"/>
                  <a:gd name="connsiteY0" fmla="*/ 0 h 1951229"/>
                  <a:gd name="connsiteX1" fmla="*/ 915550 w 1951220"/>
                  <a:gd name="connsiteY1" fmla="*/ 329852 h 1951229"/>
                  <a:gd name="connsiteX2" fmla="*/ 921889 w 1951220"/>
                  <a:gd name="connsiteY2" fmla="*/ 382948 h 1951229"/>
                  <a:gd name="connsiteX3" fmla="*/ 958899 w 1951220"/>
                  <a:gd name="connsiteY3" fmla="*/ 342952 h 1951229"/>
                  <a:gd name="connsiteX4" fmla="*/ 1487662 w 1951220"/>
                  <a:gd name="connsiteY4" fmla="*/ 107946 h 1951229"/>
                  <a:gd name="connsiteX5" fmla="*/ 1389760 w 1951220"/>
                  <a:gd name="connsiteY5" fmla="*/ 476521 h 1951229"/>
                  <a:gd name="connsiteX6" fmla="*/ 1356266 w 1951220"/>
                  <a:gd name="connsiteY6" fmla="*/ 519097 h 1951229"/>
                  <a:gd name="connsiteX7" fmla="*/ 1411152 w 1951220"/>
                  <a:gd name="connsiteY7" fmla="*/ 516438 h 1951229"/>
                  <a:gd name="connsiteX8" fmla="*/ 1951220 w 1951220"/>
                  <a:gd name="connsiteY8" fmla="*/ 724156 h 1951229"/>
                  <a:gd name="connsiteX9" fmla="*/ 1621371 w 1951220"/>
                  <a:gd name="connsiteY9" fmla="*/ 915550 h 1951229"/>
                  <a:gd name="connsiteX10" fmla="*/ 1568270 w 1951220"/>
                  <a:gd name="connsiteY10" fmla="*/ 921890 h 1951229"/>
                  <a:gd name="connsiteX11" fmla="*/ 1608270 w 1951220"/>
                  <a:gd name="connsiteY11" fmla="*/ 958904 h 1951229"/>
                  <a:gd name="connsiteX12" fmla="*/ 1843274 w 1951220"/>
                  <a:gd name="connsiteY12" fmla="*/ 1487662 h 1951229"/>
                  <a:gd name="connsiteX13" fmla="*/ 1474704 w 1951220"/>
                  <a:gd name="connsiteY13" fmla="*/ 1389760 h 1951229"/>
                  <a:gd name="connsiteX14" fmla="*/ 1432682 w 1951220"/>
                  <a:gd name="connsiteY14" fmla="*/ 1356702 h 1951229"/>
                  <a:gd name="connsiteX15" fmla="*/ 1434793 w 1951220"/>
                  <a:gd name="connsiteY15" fmla="*/ 1411156 h 1951229"/>
                  <a:gd name="connsiteX16" fmla="*/ 1227072 w 1951220"/>
                  <a:gd name="connsiteY16" fmla="*/ 1951229 h 1951229"/>
                  <a:gd name="connsiteX17" fmla="*/ 1035675 w 1951220"/>
                  <a:gd name="connsiteY17" fmla="*/ 1621376 h 1951229"/>
                  <a:gd name="connsiteX18" fmla="*/ 1029336 w 1951220"/>
                  <a:gd name="connsiteY18" fmla="*/ 1568281 h 1951229"/>
                  <a:gd name="connsiteX19" fmla="*/ 992326 w 1951220"/>
                  <a:gd name="connsiteY19" fmla="*/ 1608277 h 1951229"/>
                  <a:gd name="connsiteX20" fmla="*/ 463562 w 1951220"/>
                  <a:gd name="connsiteY20" fmla="*/ 1843283 h 1951229"/>
                  <a:gd name="connsiteX21" fmla="*/ 561464 w 1951220"/>
                  <a:gd name="connsiteY21" fmla="*/ 1474708 h 1951229"/>
                  <a:gd name="connsiteX22" fmla="*/ 594525 w 1951220"/>
                  <a:gd name="connsiteY22" fmla="*/ 1432682 h 1951229"/>
                  <a:gd name="connsiteX23" fmla="*/ 540069 w 1951220"/>
                  <a:gd name="connsiteY23" fmla="*/ 1434793 h 1951229"/>
                  <a:gd name="connsiteX24" fmla="*/ 0 w 1951220"/>
                  <a:gd name="connsiteY24" fmla="*/ 1227076 h 1951229"/>
                  <a:gd name="connsiteX25" fmla="*/ 329850 w 1951220"/>
                  <a:gd name="connsiteY25" fmla="*/ 1035681 h 1951229"/>
                  <a:gd name="connsiteX26" fmla="*/ 382951 w 1951220"/>
                  <a:gd name="connsiteY26" fmla="*/ 1029341 h 1951229"/>
                  <a:gd name="connsiteX27" fmla="*/ 342950 w 1951220"/>
                  <a:gd name="connsiteY27" fmla="*/ 992327 h 1951229"/>
                  <a:gd name="connsiteX28" fmla="*/ 107946 w 1951220"/>
                  <a:gd name="connsiteY28" fmla="*/ 463570 h 1951229"/>
                  <a:gd name="connsiteX29" fmla="*/ 476517 w 1951220"/>
                  <a:gd name="connsiteY29" fmla="*/ 561471 h 1951229"/>
                  <a:gd name="connsiteX30" fmla="*/ 518543 w 1951220"/>
                  <a:gd name="connsiteY30" fmla="*/ 594532 h 1951229"/>
                  <a:gd name="connsiteX31" fmla="*/ 516431 w 1951220"/>
                  <a:gd name="connsiteY31" fmla="*/ 540073 h 1951229"/>
                  <a:gd name="connsiteX32" fmla="*/ 682289 w 1951220"/>
                  <a:gd name="connsiteY32" fmla="*/ 10972 h 1951229"/>
                  <a:gd name="connsiteX33" fmla="*/ 724152 w 1951220"/>
                  <a:gd name="connsiteY33" fmla="*/ 0 h 1951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951220" h="1951229">
                    <a:moveTo>
                      <a:pt x="724152" y="0"/>
                    </a:moveTo>
                    <a:cubicBezTo>
                      <a:pt x="810193" y="0"/>
                      <a:pt x="884016" y="136012"/>
                      <a:pt x="915550" y="329852"/>
                    </a:cubicBezTo>
                    <a:lnTo>
                      <a:pt x="921889" y="382948"/>
                    </a:lnTo>
                    <a:lnTo>
                      <a:pt x="958899" y="342952"/>
                    </a:lnTo>
                    <a:cubicBezTo>
                      <a:pt x="1169808" y="132043"/>
                      <a:pt x="1406543" y="26828"/>
                      <a:pt x="1487662" y="107946"/>
                    </a:cubicBezTo>
                    <a:cubicBezTo>
                      <a:pt x="1548501" y="168785"/>
                      <a:pt x="1504527" y="317159"/>
                      <a:pt x="1389760" y="476521"/>
                    </a:cubicBezTo>
                    <a:lnTo>
                      <a:pt x="1356266" y="519097"/>
                    </a:lnTo>
                    <a:lnTo>
                      <a:pt x="1411152" y="516438"/>
                    </a:lnTo>
                    <a:cubicBezTo>
                      <a:pt x="1709424" y="516438"/>
                      <a:pt x="1951221" y="609437"/>
                      <a:pt x="1951220" y="724156"/>
                    </a:cubicBezTo>
                    <a:cubicBezTo>
                      <a:pt x="1951221" y="810195"/>
                      <a:pt x="1815210" y="884017"/>
                      <a:pt x="1621371" y="915550"/>
                    </a:cubicBezTo>
                    <a:lnTo>
                      <a:pt x="1568270" y="921890"/>
                    </a:lnTo>
                    <a:lnTo>
                      <a:pt x="1608270" y="958904"/>
                    </a:lnTo>
                    <a:cubicBezTo>
                      <a:pt x="1819176" y="1169811"/>
                      <a:pt x="1924392" y="1406544"/>
                      <a:pt x="1843274" y="1487662"/>
                    </a:cubicBezTo>
                    <a:cubicBezTo>
                      <a:pt x="1782436" y="1548500"/>
                      <a:pt x="1634064" y="1504525"/>
                      <a:pt x="1474704" y="1389760"/>
                    </a:cubicBezTo>
                    <a:lnTo>
                      <a:pt x="1432682" y="1356702"/>
                    </a:lnTo>
                    <a:lnTo>
                      <a:pt x="1434793" y="1411156"/>
                    </a:lnTo>
                    <a:cubicBezTo>
                      <a:pt x="1434793" y="1709430"/>
                      <a:pt x="1341793" y="1951229"/>
                      <a:pt x="1227072" y="1951229"/>
                    </a:cubicBezTo>
                    <a:cubicBezTo>
                      <a:pt x="1141031" y="1951229"/>
                      <a:pt x="1067208" y="1815217"/>
                      <a:pt x="1035675" y="1621376"/>
                    </a:cubicBezTo>
                    <a:lnTo>
                      <a:pt x="1029336" y="1568281"/>
                    </a:lnTo>
                    <a:lnTo>
                      <a:pt x="992326" y="1608277"/>
                    </a:lnTo>
                    <a:cubicBezTo>
                      <a:pt x="781416" y="1819186"/>
                      <a:pt x="544681" y="1924401"/>
                      <a:pt x="463562" y="1843283"/>
                    </a:cubicBezTo>
                    <a:cubicBezTo>
                      <a:pt x="402723" y="1782444"/>
                      <a:pt x="446697" y="1634070"/>
                      <a:pt x="561464" y="1474708"/>
                    </a:cubicBezTo>
                    <a:lnTo>
                      <a:pt x="594525" y="1432682"/>
                    </a:lnTo>
                    <a:lnTo>
                      <a:pt x="540069" y="1434793"/>
                    </a:lnTo>
                    <a:cubicBezTo>
                      <a:pt x="241797" y="1434793"/>
                      <a:pt x="0" y="1341794"/>
                      <a:pt x="0" y="1227076"/>
                    </a:cubicBezTo>
                    <a:cubicBezTo>
                      <a:pt x="0" y="1141036"/>
                      <a:pt x="136011" y="1067214"/>
                      <a:pt x="329850" y="1035681"/>
                    </a:cubicBezTo>
                    <a:lnTo>
                      <a:pt x="382951" y="1029341"/>
                    </a:lnTo>
                    <a:lnTo>
                      <a:pt x="342950" y="992327"/>
                    </a:lnTo>
                    <a:cubicBezTo>
                      <a:pt x="132044" y="781420"/>
                      <a:pt x="26828" y="544687"/>
                      <a:pt x="107946" y="463570"/>
                    </a:cubicBezTo>
                    <a:cubicBezTo>
                      <a:pt x="168785" y="402731"/>
                      <a:pt x="317156" y="446705"/>
                      <a:pt x="476517" y="561471"/>
                    </a:cubicBezTo>
                    <a:lnTo>
                      <a:pt x="518543" y="594532"/>
                    </a:lnTo>
                    <a:lnTo>
                      <a:pt x="516431" y="540073"/>
                    </a:lnTo>
                    <a:cubicBezTo>
                      <a:pt x="516431" y="279083"/>
                      <a:pt x="587634" y="61332"/>
                      <a:pt x="682289" y="10972"/>
                    </a:cubicBezTo>
                    <a:cubicBezTo>
                      <a:pt x="695812" y="3778"/>
                      <a:pt x="709812" y="0"/>
                      <a:pt x="724152" y="0"/>
                    </a:cubicBezTo>
                    <a:close/>
                  </a:path>
                </a:pathLst>
              </a:custGeom>
              <a:grpFill/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59" name="フリーフォーム: 図形 358">
                <a:extLst>
                  <a:ext uri="{FF2B5EF4-FFF2-40B4-BE49-F238E27FC236}">
                    <a16:creationId xmlns:a16="http://schemas.microsoft.com/office/drawing/2014/main" id="{DF952340-B59D-F42A-1794-AADF4BAC6C13}"/>
                  </a:ext>
                </a:extLst>
              </p:cNvPr>
              <p:cNvSpPr/>
              <p:nvPr/>
            </p:nvSpPr>
            <p:spPr bwMode="auto">
              <a:xfrm>
                <a:off x="9591675" y="741708"/>
                <a:ext cx="215899" cy="215900"/>
              </a:xfrm>
              <a:custGeom>
                <a:avLst/>
                <a:gdLst>
                  <a:gd name="connsiteX0" fmla="*/ 724152 w 1951220"/>
                  <a:gd name="connsiteY0" fmla="*/ 0 h 1951229"/>
                  <a:gd name="connsiteX1" fmla="*/ 915550 w 1951220"/>
                  <a:gd name="connsiteY1" fmla="*/ 329852 h 1951229"/>
                  <a:gd name="connsiteX2" fmla="*/ 921889 w 1951220"/>
                  <a:gd name="connsiteY2" fmla="*/ 382948 h 1951229"/>
                  <a:gd name="connsiteX3" fmla="*/ 958899 w 1951220"/>
                  <a:gd name="connsiteY3" fmla="*/ 342952 h 1951229"/>
                  <a:gd name="connsiteX4" fmla="*/ 1487662 w 1951220"/>
                  <a:gd name="connsiteY4" fmla="*/ 107946 h 1951229"/>
                  <a:gd name="connsiteX5" fmla="*/ 1389760 w 1951220"/>
                  <a:gd name="connsiteY5" fmla="*/ 476521 h 1951229"/>
                  <a:gd name="connsiteX6" fmla="*/ 1356266 w 1951220"/>
                  <a:gd name="connsiteY6" fmla="*/ 519097 h 1951229"/>
                  <a:gd name="connsiteX7" fmla="*/ 1411152 w 1951220"/>
                  <a:gd name="connsiteY7" fmla="*/ 516438 h 1951229"/>
                  <a:gd name="connsiteX8" fmla="*/ 1951220 w 1951220"/>
                  <a:gd name="connsiteY8" fmla="*/ 724156 h 1951229"/>
                  <a:gd name="connsiteX9" fmla="*/ 1621371 w 1951220"/>
                  <a:gd name="connsiteY9" fmla="*/ 915550 h 1951229"/>
                  <a:gd name="connsiteX10" fmla="*/ 1568270 w 1951220"/>
                  <a:gd name="connsiteY10" fmla="*/ 921890 h 1951229"/>
                  <a:gd name="connsiteX11" fmla="*/ 1608270 w 1951220"/>
                  <a:gd name="connsiteY11" fmla="*/ 958904 h 1951229"/>
                  <a:gd name="connsiteX12" fmla="*/ 1843274 w 1951220"/>
                  <a:gd name="connsiteY12" fmla="*/ 1487662 h 1951229"/>
                  <a:gd name="connsiteX13" fmla="*/ 1474704 w 1951220"/>
                  <a:gd name="connsiteY13" fmla="*/ 1389760 h 1951229"/>
                  <a:gd name="connsiteX14" fmla="*/ 1432682 w 1951220"/>
                  <a:gd name="connsiteY14" fmla="*/ 1356702 h 1951229"/>
                  <a:gd name="connsiteX15" fmla="*/ 1434793 w 1951220"/>
                  <a:gd name="connsiteY15" fmla="*/ 1411156 h 1951229"/>
                  <a:gd name="connsiteX16" fmla="*/ 1227072 w 1951220"/>
                  <a:gd name="connsiteY16" fmla="*/ 1951229 h 1951229"/>
                  <a:gd name="connsiteX17" fmla="*/ 1035675 w 1951220"/>
                  <a:gd name="connsiteY17" fmla="*/ 1621376 h 1951229"/>
                  <a:gd name="connsiteX18" fmla="*/ 1029336 w 1951220"/>
                  <a:gd name="connsiteY18" fmla="*/ 1568281 h 1951229"/>
                  <a:gd name="connsiteX19" fmla="*/ 992326 w 1951220"/>
                  <a:gd name="connsiteY19" fmla="*/ 1608277 h 1951229"/>
                  <a:gd name="connsiteX20" fmla="*/ 463562 w 1951220"/>
                  <a:gd name="connsiteY20" fmla="*/ 1843283 h 1951229"/>
                  <a:gd name="connsiteX21" fmla="*/ 561464 w 1951220"/>
                  <a:gd name="connsiteY21" fmla="*/ 1474708 h 1951229"/>
                  <a:gd name="connsiteX22" fmla="*/ 594525 w 1951220"/>
                  <a:gd name="connsiteY22" fmla="*/ 1432682 h 1951229"/>
                  <a:gd name="connsiteX23" fmla="*/ 540069 w 1951220"/>
                  <a:gd name="connsiteY23" fmla="*/ 1434793 h 1951229"/>
                  <a:gd name="connsiteX24" fmla="*/ 0 w 1951220"/>
                  <a:gd name="connsiteY24" fmla="*/ 1227076 h 1951229"/>
                  <a:gd name="connsiteX25" fmla="*/ 329850 w 1951220"/>
                  <a:gd name="connsiteY25" fmla="*/ 1035681 h 1951229"/>
                  <a:gd name="connsiteX26" fmla="*/ 382951 w 1951220"/>
                  <a:gd name="connsiteY26" fmla="*/ 1029341 h 1951229"/>
                  <a:gd name="connsiteX27" fmla="*/ 342950 w 1951220"/>
                  <a:gd name="connsiteY27" fmla="*/ 992327 h 1951229"/>
                  <a:gd name="connsiteX28" fmla="*/ 107946 w 1951220"/>
                  <a:gd name="connsiteY28" fmla="*/ 463570 h 1951229"/>
                  <a:gd name="connsiteX29" fmla="*/ 476517 w 1951220"/>
                  <a:gd name="connsiteY29" fmla="*/ 561471 h 1951229"/>
                  <a:gd name="connsiteX30" fmla="*/ 518543 w 1951220"/>
                  <a:gd name="connsiteY30" fmla="*/ 594532 h 1951229"/>
                  <a:gd name="connsiteX31" fmla="*/ 516431 w 1951220"/>
                  <a:gd name="connsiteY31" fmla="*/ 540073 h 1951229"/>
                  <a:gd name="connsiteX32" fmla="*/ 682289 w 1951220"/>
                  <a:gd name="connsiteY32" fmla="*/ 10972 h 1951229"/>
                  <a:gd name="connsiteX33" fmla="*/ 724152 w 1951220"/>
                  <a:gd name="connsiteY33" fmla="*/ 0 h 1951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951220" h="1951229">
                    <a:moveTo>
                      <a:pt x="724152" y="0"/>
                    </a:moveTo>
                    <a:cubicBezTo>
                      <a:pt x="810193" y="0"/>
                      <a:pt x="884016" y="136012"/>
                      <a:pt x="915550" y="329852"/>
                    </a:cubicBezTo>
                    <a:lnTo>
                      <a:pt x="921889" y="382948"/>
                    </a:lnTo>
                    <a:lnTo>
                      <a:pt x="958899" y="342952"/>
                    </a:lnTo>
                    <a:cubicBezTo>
                      <a:pt x="1169808" y="132043"/>
                      <a:pt x="1406543" y="26828"/>
                      <a:pt x="1487662" y="107946"/>
                    </a:cubicBezTo>
                    <a:cubicBezTo>
                      <a:pt x="1548501" y="168785"/>
                      <a:pt x="1504527" y="317159"/>
                      <a:pt x="1389760" y="476521"/>
                    </a:cubicBezTo>
                    <a:lnTo>
                      <a:pt x="1356266" y="519097"/>
                    </a:lnTo>
                    <a:lnTo>
                      <a:pt x="1411152" y="516438"/>
                    </a:lnTo>
                    <a:cubicBezTo>
                      <a:pt x="1709424" y="516438"/>
                      <a:pt x="1951221" y="609437"/>
                      <a:pt x="1951220" y="724156"/>
                    </a:cubicBezTo>
                    <a:cubicBezTo>
                      <a:pt x="1951221" y="810195"/>
                      <a:pt x="1815210" y="884017"/>
                      <a:pt x="1621371" y="915550"/>
                    </a:cubicBezTo>
                    <a:lnTo>
                      <a:pt x="1568270" y="921890"/>
                    </a:lnTo>
                    <a:lnTo>
                      <a:pt x="1608270" y="958904"/>
                    </a:lnTo>
                    <a:cubicBezTo>
                      <a:pt x="1819176" y="1169811"/>
                      <a:pt x="1924392" y="1406544"/>
                      <a:pt x="1843274" y="1487662"/>
                    </a:cubicBezTo>
                    <a:cubicBezTo>
                      <a:pt x="1782436" y="1548500"/>
                      <a:pt x="1634064" y="1504525"/>
                      <a:pt x="1474704" y="1389760"/>
                    </a:cubicBezTo>
                    <a:lnTo>
                      <a:pt x="1432682" y="1356702"/>
                    </a:lnTo>
                    <a:lnTo>
                      <a:pt x="1434793" y="1411156"/>
                    </a:lnTo>
                    <a:cubicBezTo>
                      <a:pt x="1434793" y="1709430"/>
                      <a:pt x="1341793" y="1951229"/>
                      <a:pt x="1227072" y="1951229"/>
                    </a:cubicBezTo>
                    <a:cubicBezTo>
                      <a:pt x="1141031" y="1951229"/>
                      <a:pt x="1067208" y="1815217"/>
                      <a:pt x="1035675" y="1621376"/>
                    </a:cubicBezTo>
                    <a:lnTo>
                      <a:pt x="1029336" y="1568281"/>
                    </a:lnTo>
                    <a:lnTo>
                      <a:pt x="992326" y="1608277"/>
                    </a:lnTo>
                    <a:cubicBezTo>
                      <a:pt x="781416" y="1819186"/>
                      <a:pt x="544681" y="1924401"/>
                      <a:pt x="463562" y="1843283"/>
                    </a:cubicBezTo>
                    <a:cubicBezTo>
                      <a:pt x="402723" y="1782444"/>
                      <a:pt x="446697" y="1634070"/>
                      <a:pt x="561464" y="1474708"/>
                    </a:cubicBezTo>
                    <a:lnTo>
                      <a:pt x="594525" y="1432682"/>
                    </a:lnTo>
                    <a:lnTo>
                      <a:pt x="540069" y="1434793"/>
                    </a:lnTo>
                    <a:cubicBezTo>
                      <a:pt x="241797" y="1434793"/>
                      <a:pt x="0" y="1341794"/>
                      <a:pt x="0" y="1227076"/>
                    </a:cubicBezTo>
                    <a:cubicBezTo>
                      <a:pt x="0" y="1141036"/>
                      <a:pt x="136011" y="1067214"/>
                      <a:pt x="329850" y="1035681"/>
                    </a:cubicBezTo>
                    <a:lnTo>
                      <a:pt x="382951" y="1029341"/>
                    </a:lnTo>
                    <a:lnTo>
                      <a:pt x="342950" y="992327"/>
                    </a:lnTo>
                    <a:cubicBezTo>
                      <a:pt x="132044" y="781420"/>
                      <a:pt x="26828" y="544687"/>
                      <a:pt x="107946" y="463570"/>
                    </a:cubicBezTo>
                    <a:cubicBezTo>
                      <a:pt x="168785" y="402731"/>
                      <a:pt x="317156" y="446705"/>
                      <a:pt x="476517" y="561471"/>
                    </a:cubicBezTo>
                    <a:lnTo>
                      <a:pt x="518543" y="594532"/>
                    </a:lnTo>
                    <a:lnTo>
                      <a:pt x="516431" y="540073"/>
                    </a:lnTo>
                    <a:cubicBezTo>
                      <a:pt x="516431" y="279083"/>
                      <a:pt x="587634" y="61332"/>
                      <a:pt x="682289" y="10972"/>
                    </a:cubicBezTo>
                    <a:cubicBezTo>
                      <a:pt x="695812" y="3778"/>
                      <a:pt x="709812" y="0"/>
                      <a:pt x="724152" y="0"/>
                    </a:cubicBezTo>
                    <a:close/>
                  </a:path>
                </a:pathLst>
              </a:custGeom>
              <a:grpFill/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60" name="フリーフォーム: 図形 359">
                <a:extLst>
                  <a:ext uri="{FF2B5EF4-FFF2-40B4-BE49-F238E27FC236}">
                    <a16:creationId xmlns:a16="http://schemas.microsoft.com/office/drawing/2014/main" id="{55EA22C4-D2CA-6D6E-B18C-DA015A89E351}"/>
                  </a:ext>
                </a:extLst>
              </p:cNvPr>
              <p:cNvSpPr/>
              <p:nvPr/>
            </p:nvSpPr>
            <p:spPr bwMode="auto">
              <a:xfrm>
                <a:off x="114300" y="1043689"/>
                <a:ext cx="215899" cy="215900"/>
              </a:xfrm>
              <a:custGeom>
                <a:avLst/>
                <a:gdLst>
                  <a:gd name="connsiteX0" fmla="*/ 724152 w 1951220"/>
                  <a:gd name="connsiteY0" fmla="*/ 0 h 1951229"/>
                  <a:gd name="connsiteX1" fmla="*/ 915550 w 1951220"/>
                  <a:gd name="connsiteY1" fmla="*/ 329852 h 1951229"/>
                  <a:gd name="connsiteX2" fmla="*/ 921889 w 1951220"/>
                  <a:gd name="connsiteY2" fmla="*/ 382948 h 1951229"/>
                  <a:gd name="connsiteX3" fmla="*/ 958899 w 1951220"/>
                  <a:gd name="connsiteY3" fmla="*/ 342952 h 1951229"/>
                  <a:gd name="connsiteX4" fmla="*/ 1487662 w 1951220"/>
                  <a:gd name="connsiteY4" fmla="*/ 107946 h 1951229"/>
                  <a:gd name="connsiteX5" fmla="*/ 1389760 w 1951220"/>
                  <a:gd name="connsiteY5" fmla="*/ 476521 h 1951229"/>
                  <a:gd name="connsiteX6" fmla="*/ 1356266 w 1951220"/>
                  <a:gd name="connsiteY6" fmla="*/ 519097 h 1951229"/>
                  <a:gd name="connsiteX7" fmla="*/ 1411152 w 1951220"/>
                  <a:gd name="connsiteY7" fmla="*/ 516438 h 1951229"/>
                  <a:gd name="connsiteX8" fmla="*/ 1951220 w 1951220"/>
                  <a:gd name="connsiteY8" fmla="*/ 724156 h 1951229"/>
                  <a:gd name="connsiteX9" fmla="*/ 1621371 w 1951220"/>
                  <a:gd name="connsiteY9" fmla="*/ 915550 h 1951229"/>
                  <a:gd name="connsiteX10" fmla="*/ 1568270 w 1951220"/>
                  <a:gd name="connsiteY10" fmla="*/ 921890 h 1951229"/>
                  <a:gd name="connsiteX11" fmla="*/ 1608270 w 1951220"/>
                  <a:gd name="connsiteY11" fmla="*/ 958904 h 1951229"/>
                  <a:gd name="connsiteX12" fmla="*/ 1843274 w 1951220"/>
                  <a:gd name="connsiteY12" fmla="*/ 1487662 h 1951229"/>
                  <a:gd name="connsiteX13" fmla="*/ 1474704 w 1951220"/>
                  <a:gd name="connsiteY13" fmla="*/ 1389760 h 1951229"/>
                  <a:gd name="connsiteX14" fmla="*/ 1432682 w 1951220"/>
                  <a:gd name="connsiteY14" fmla="*/ 1356702 h 1951229"/>
                  <a:gd name="connsiteX15" fmla="*/ 1434793 w 1951220"/>
                  <a:gd name="connsiteY15" fmla="*/ 1411156 h 1951229"/>
                  <a:gd name="connsiteX16" fmla="*/ 1227072 w 1951220"/>
                  <a:gd name="connsiteY16" fmla="*/ 1951229 h 1951229"/>
                  <a:gd name="connsiteX17" fmla="*/ 1035675 w 1951220"/>
                  <a:gd name="connsiteY17" fmla="*/ 1621376 h 1951229"/>
                  <a:gd name="connsiteX18" fmla="*/ 1029336 w 1951220"/>
                  <a:gd name="connsiteY18" fmla="*/ 1568281 h 1951229"/>
                  <a:gd name="connsiteX19" fmla="*/ 992326 w 1951220"/>
                  <a:gd name="connsiteY19" fmla="*/ 1608277 h 1951229"/>
                  <a:gd name="connsiteX20" fmla="*/ 463562 w 1951220"/>
                  <a:gd name="connsiteY20" fmla="*/ 1843283 h 1951229"/>
                  <a:gd name="connsiteX21" fmla="*/ 561464 w 1951220"/>
                  <a:gd name="connsiteY21" fmla="*/ 1474708 h 1951229"/>
                  <a:gd name="connsiteX22" fmla="*/ 594525 w 1951220"/>
                  <a:gd name="connsiteY22" fmla="*/ 1432682 h 1951229"/>
                  <a:gd name="connsiteX23" fmla="*/ 540069 w 1951220"/>
                  <a:gd name="connsiteY23" fmla="*/ 1434793 h 1951229"/>
                  <a:gd name="connsiteX24" fmla="*/ 0 w 1951220"/>
                  <a:gd name="connsiteY24" fmla="*/ 1227076 h 1951229"/>
                  <a:gd name="connsiteX25" fmla="*/ 329850 w 1951220"/>
                  <a:gd name="connsiteY25" fmla="*/ 1035681 h 1951229"/>
                  <a:gd name="connsiteX26" fmla="*/ 382951 w 1951220"/>
                  <a:gd name="connsiteY26" fmla="*/ 1029341 h 1951229"/>
                  <a:gd name="connsiteX27" fmla="*/ 342950 w 1951220"/>
                  <a:gd name="connsiteY27" fmla="*/ 992327 h 1951229"/>
                  <a:gd name="connsiteX28" fmla="*/ 107946 w 1951220"/>
                  <a:gd name="connsiteY28" fmla="*/ 463570 h 1951229"/>
                  <a:gd name="connsiteX29" fmla="*/ 476517 w 1951220"/>
                  <a:gd name="connsiteY29" fmla="*/ 561471 h 1951229"/>
                  <a:gd name="connsiteX30" fmla="*/ 518543 w 1951220"/>
                  <a:gd name="connsiteY30" fmla="*/ 594532 h 1951229"/>
                  <a:gd name="connsiteX31" fmla="*/ 516431 w 1951220"/>
                  <a:gd name="connsiteY31" fmla="*/ 540073 h 1951229"/>
                  <a:gd name="connsiteX32" fmla="*/ 682289 w 1951220"/>
                  <a:gd name="connsiteY32" fmla="*/ 10972 h 1951229"/>
                  <a:gd name="connsiteX33" fmla="*/ 724152 w 1951220"/>
                  <a:gd name="connsiteY33" fmla="*/ 0 h 1951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951220" h="1951229">
                    <a:moveTo>
                      <a:pt x="724152" y="0"/>
                    </a:moveTo>
                    <a:cubicBezTo>
                      <a:pt x="810193" y="0"/>
                      <a:pt x="884016" y="136012"/>
                      <a:pt x="915550" y="329852"/>
                    </a:cubicBezTo>
                    <a:lnTo>
                      <a:pt x="921889" y="382948"/>
                    </a:lnTo>
                    <a:lnTo>
                      <a:pt x="958899" y="342952"/>
                    </a:lnTo>
                    <a:cubicBezTo>
                      <a:pt x="1169808" y="132043"/>
                      <a:pt x="1406543" y="26828"/>
                      <a:pt x="1487662" y="107946"/>
                    </a:cubicBezTo>
                    <a:cubicBezTo>
                      <a:pt x="1548501" y="168785"/>
                      <a:pt x="1504527" y="317159"/>
                      <a:pt x="1389760" y="476521"/>
                    </a:cubicBezTo>
                    <a:lnTo>
                      <a:pt x="1356266" y="519097"/>
                    </a:lnTo>
                    <a:lnTo>
                      <a:pt x="1411152" y="516438"/>
                    </a:lnTo>
                    <a:cubicBezTo>
                      <a:pt x="1709424" y="516438"/>
                      <a:pt x="1951221" y="609437"/>
                      <a:pt x="1951220" y="724156"/>
                    </a:cubicBezTo>
                    <a:cubicBezTo>
                      <a:pt x="1951221" y="810195"/>
                      <a:pt x="1815210" y="884017"/>
                      <a:pt x="1621371" y="915550"/>
                    </a:cubicBezTo>
                    <a:lnTo>
                      <a:pt x="1568270" y="921890"/>
                    </a:lnTo>
                    <a:lnTo>
                      <a:pt x="1608270" y="958904"/>
                    </a:lnTo>
                    <a:cubicBezTo>
                      <a:pt x="1819176" y="1169811"/>
                      <a:pt x="1924392" y="1406544"/>
                      <a:pt x="1843274" y="1487662"/>
                    </a:cubicBezTo>
                    <a:cubicBezTo>
                      <a:pt x="1782436" y="1548500"/>
                      <a:pt x="1634064" y="1504525"/>
                      <a:pt x="1474704" y="1389760"/>
                    </a:cubicBezTo>
                    <a:lnTo>
                      <a:pt x="1432682" y="1356702"/>
                    </a:lnTo>
                    <a:lnTo>
                      <a:pt x="1434793" y="1411156"/>
                    </a:lnTo>
                    <a:cubicBezTo>
                      <a:pt x="1434793" y="1709430"/>
                      <a:pt x="1341793" y="1951229"/>
                      <a:pt x="1227072" y="1951229"/>
                    </a:cubicBezTo>
                    <a:cubicBezTo>
                      <a:pt x="1141031" y="1951229"/>
                      <a:pt x="1067208" y="1815217"/>
                      <a:pt x="1035675" y="1621376"/>
                    </a:cubicBezTo>
                    <a:lnTo>
                      <a:pt x="1029336" y="1568281"/>
                    </a:lnTo>
                    <a:lnTo>
                      <a:pt x="992326" y="1608277"/>
                    </a:lnTo>
                    <a:cubicBezTo>
                      <a:pt x="781416" y="1819186"/>
                      <a:pt x="544681" y="1924401"/>
                      <a:pt x="463562" y="1843283"/>
                    </a:cubicBezTo>
                    <a:cubicBezTo>
                      <a:pt x="402723" y="1782444"/>
                      <a:pt x="446697" y="1634070"/>
                      <a:pt x="561464" y="1474708"/>
                    </a:cubicBezTo>
                    <a:lnTo>
                      <a:pt x="594525" y="1432682"/>
                    </a:lnTo>
                    <a:lnTo>
                      <a:pt x="540069" y="1434793"/>
                    </a:lnTo>
                    <a:cubicBezTo>
                      <a:pt x="241797" y="1434793"/>
                      <a:pt x="0" y="1341794"/>
                      <a:pt x="0" y="1227076"/>
                    </a:cubicBezTo>
                    <a:cubicBezTo>
                      <a:pt x="0" y="1141036"/>
                      <a:pt x="136011" y="1067214"/>
                      <a:pt x="329850" y="1035681"/>
                    </a:cubicBezTo>
                    <a:lnTo>
                      <a:pt x="382951" y="1029341"/>
                    </a:lnTo>
                    <a:lnTo>
                      <a:pt x="342950" y="992327"/>
                    </a:lnTo>
                    <a:cubicBezTo>
                      <a:pt x="132044" y="781420"/>
                      <a:pt x="26828" y="544687"/>
                      <a:pt x="107946" y="463570"/>
                    </a:cubicBezTo>
                    <a:cubicBezTo>
                      <a:pt x="168785" y="402731"/>
                      <a:pt x="317156" y="446705"/>
                      <a:pt x="476517" y="561471"/>
                    </a:cubicBezTo>
                    <a:lnTo>
                      <a:pt x="518543" y="594532"/>
                    </a:lnTo>
                    <a:lnTo>
                      <a:pt x="516431" y="540073"/>
                    </a:lnTo>
                    <a:cubicBezTo>
                      <a:pt x="516431" y="279083"/>
                      <a:pt x="587634" y="61332"/>
                      <a:pt x="682289" y="10972"/>
                    </a:cubicBezTo>
                    <a:cubicBezTo>
                      <a:pt x="695812" y="3778"/>
                      <a:pt x="709812" y="0"/>
                      <a:pt x="724152" y="0"/>
                    </a:cubicBezTo>
                    <a:close/>
                  </a:path>
                </a:pathLst>
              </a:custGeom>
              <a:grpFill/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61" name="フリーフォーム: 図形 360">
                <a:extLst>
                  <a:ext uri="{FF2B5EF4-FFF2-40B4-BE49-F238E27FC236}">
                    <a16:creationId xmlns:a16="http://schemas.microsoft.com/office/drawing/2014/main" id="{1B977750-CD33-1E48-292D-1AAD4E070110}"/>
                  </a:ext>
                </a:extLst>
              </p:cNvPr>
              <p:cNvSpPr/>
              <p:nvPr/>
            </p:nvSpPr>
            <p:spPr bwMode="auto">
              <a:xfrm>
                <a:off x="9591675" y="1043689"/>
                <a:ext cx="215899" cy="215900"/>
              </a:xfrm>
              <a:custGeom>
                <a:avLst/>
                <a:gdLst>
                  <a:gd name="connsiteX0" fmla="*/ 724152 w 1951220"/>
                  <a:gd name="connsiteY0" fmla="*/ 0 h 1951229"/>
                  <a:gd name="connsiteX1" fmla="*/ 915550 w 1951220"/>
                  <a:gd name="connsiteY1" fmla="*/ 329852 h 1951229"/>
                  <a:gd name="connsiteX2" fmla="*/ 921889 w 1951220"/>
                  <a:gd name="connsiteY2" fmla="*/ 382948 h 1951229"/>
                  <a:gd name="connsiteX3" fmla="*/ 958899 w 1951220"/>
                  <a:gd name="connsiteY3" fmla="*/ 342952 h 1951229"/>
                  <a:gd name="connsiteX4" fmla="*/ 1487662 w 1951220"/>
                  <a:gd name="connsiteY4" fmla="*/ 107946 h 1951229"/>
                  <a:gd name="connsiteX5" fmla="*/ 1389760 w 1951220"/>
                  <a:gd name="connsiteY5" fmla="*/ 476521 h 1951229"/>
                  <a:gd name="connsiteX6" fmla="*/ 1356266 w 1951220"/>
                  <a:gd name="connsiteY6" fmla="*/ 519097 h 1951229"/>
                  <a:gd name="connsiteX7" fmla="*/ 1411152 w 1951220"/>
                  <a:gd name="connsiteY7" fmla="*/ 516438 h 1951229"/>
                  <a:gd name="connsiteX8" fmla="*/ 1951220 w 1951220"/>
                  <a:gd name="connsiteY8" fmla="*/ 724156 h 1951229"/>
                  <a:gd name="connsiteX9" fmla="*/ 1621371 w 1951220"/>
                  <a:gd name="connsiteY9" fmla="*/ 915550 h 1951229"/>
                  <a:gd name="connsiteX10" fmla="*/ 1568270 w 1951220"/>
                  <a:gd name="connsiteY10" fmla="*/ 921890 h 1951229"/>
                  <a:gd name="connsiteX11" fmla="*/ 1608270 w 1951220"/>
                  <a:gd name="connsiteY11" fmla="*/ 958904 h 1951229"/>
                  <a:gd name="connsiteX12" fmla="*/ 1843274 w 1951220"/>
                  <a:gd name="connsiteY12" fmla="*/ 1487662 h 1951229"/>
                  <a:gd name="connsiteX13" fmla="*/ 1474704 w 1951220"/>
                  <a:gd name="connsiteY13" fmla="*/ 1389760 h 1951229"/>
                  <a:gd name="connsiteX14" fmla="*/ 1432682 w 1951220"/>
                  <a:gd name="connsiteY14" fmla="*/ 1356702 h 1951229"/>
                  <a:gd name="connsiteX15" fmla="*/ 1434793 w 1951220"/>
                  <a:gd name="connsiteY15" fmla="*/ 1411156 h 1951229"/>
                  <a:gd name="connsiteX16" fmla="*/ 1227072 w 1951220"/>
                  <a:gd name="connsiteY16" fmla="*/ 1951229 h 1951229"/>
                  <a:gd name="connsiteX17" fmla="*/ 1035675 w 1951220"/>
                  <a:gd name="connsiteY17" fmla="*/ 1621376 h 1951229"/>
                  <a:gd name="connsiteX18" fmla="*/ 1029336 w 1951220"/>
                  <a:gd name="connsiteY18" fmla="*/ 1568281 h 1951229"/>
                  <a:gd name="connsiteX19" fmla="*/ 992326 w 1951220"/>
                  <a:gd name="connsiteY19" fmla="*/ 1608277 h 1951229"/>
                  <a:gd name="connsiteX20" fmla="*/ 463562 w 1951220"/>
                  <a:gd name="connsiteY20" fmla="*/ 1843283 h 1951229"/>
                  <a:gd name="connsiteX21" fmla="*/ 561464 w 1951220"/>
                  <a:gd name="connsiteY21" fmla="*/ 1474708 h 1951229"/>
                  <a:gd name="connsiteX22" fmla="*/ 594525 w 1951220"/>
                  <a:gd name="connsiteY22" fmla="*/ 1432682 h 1951229"/>
                  <a:gd name="connsiteX23" fmla="*/ 540069 w 1951220"/>
                  <a:gd name="connsiteY23" fmla="*/ 1434793 h 1951229"/>
                  <a:gd name="connsiteX24" fmla="*/ 0 w 1951220"/>
                  <a:gd name="connsiteY24" fmla="*/ 1227076 h 1951229"/>
                  <a:gd name="connsiteX25" fmla="*/ 329850 w 1951220"/>
                  <a:gd name="connsiteY25" fmla="*/ 1035681 h 1951229"/>
                  <a:gd name="connsiteX26" fmla="*/ 382951 w 1951220"/>
                  <a:gd name="connsiteY26" fmla="*/ 1029341 h 1951229"/>
                  <a:gd name="connsiteX27" fmla="*/ 342950 w 1951220"/>
                  <a:gd name="connsiteY27" fmla="*/ 992327 h 1951229"/>
                  <a:gd name="connsiteX28" fmla="*/ 107946 w 1951220"/>
                  <a:gd name="connsiteY28" fmla="*/ 463570 h 1951229"/>
                  <a:gd name="connsiteX29" fmla="*/ 476517 w 1951220"/>
                  <a:gd name="connsiteY29" fmla="*/ 561471 h 1951229"/>
                  <a:gd name="connsiteX30" fmla="*/ 518543 w 1951220"/>
                  <a:gd name="connsiteY30" fmla="*/ 594532 h 1951229"/>
                  <a:gd name="connsiteX31" fmla="*/ 516431 w 1951220"/>
                  <a:gd name="connsiteY31" fmla="*/ 540073 h 1951229"/>
                  <a:gd name="connsiteX32" fmla="*/ 682289 w 1951220"/>
                  <a:gd name="connsiteY32" fmla="*/ 10972 h 1951229"/>
                  <a:gd name="connsiteX33" fmla="*/ 724152 w 1951220"/>
                  <a:gd name="connsiteY33" fmla="*/ 0 h 1951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951220" h="1951229">
                    <a:moveTo>
                      <a:pt x="724152" y="0"/>
                    </a:moveTo>
                    <a:cubicBezTo>
                      <a:pt x="810193" y="0"/>
                      <a:pt x="884016" y="136012"/>
                      <a:pt x="915550" y="329852"/>
                    </a:cubicBezTo>
                    <a:lnTo>
                      <a:pt x="921889" y="382948"/>
                    </a:lnTo>
                    <a:lnTo>
                      <a:pt x="958899" y="342952"/>
                    </a:lnTo>
                    <a:cubicBezTo>
                      <a:pt x="1169808" y="132043"/>
                      <a:pt x="1406543" y="26828"/>
                      <a:pt x="1487662" y="107946"/>
                    </a:cubicBezTo>
                    <a:cubicBezTo>
                      <a:pt x="1548501" y="168785"/>
                      <a:pt x="1504527" y="317159"/>
                      <a:pt x="1389760" y="476521"/>
                    </a:cubicBezTo>
                    <a:lnTo>
                      <a:pt x="1356266" y="519097"/>
                    </a:lnTo>
                    <a:lnTo>
                      <a:pt x="1411152" y="516438"/>
                    </a:lnTo>
                    <a:cubicBezTo>
                      <a:pt x="1709424" y="516438"/>
                      <a:pt x="1951221" y="609437"/>
                      <a:pt x="1951220" y="724156"/>
                    </a:cubicBezTo>
                    <a:cubicBezTo>
                      <a:pt x="1951221" y="810195"/>
                      <a:pt x="1815210" y="884017"/>
                      <a:pt x="1621371" y="915550"/>
                    </a:cubicBezTo>
                    <a:lnTo>
                      <a:pt x="1568270" y="921890"/>
                    </a:lnTo>
                    <a:lnTo>
                      <a:pt x="1608270" y="958904"/>
                    </a:lnTo>
                    <a:cubicBezTo>
                      <a:pt x="1819176" y="1169811"/>
                      <a:pt x="1924392" y="1406544"/>
                      <a:pt x="1843274" y="1487662"/>
                    </a:cubicBezTo>
                    <a:cubicBezTo>
                      <a:pt x="1782436" y="1548500"/>
                      <a:pt x="1634064" y="1504525"/>
                      <a:pt x="1474704" y="1389760"/>
                    </a:cubicBezTo>
                    <a:lnTo>
                      <a:pt x="1432682" y="1356702"/>
                    </a:lnTo>
                    <a:lnTo>
                      <a:pt x="1434793" y="1411156"/>
                    </a:lnTo>
                    <a:cubicBezTo>
                      <a:pt x="1434793" y="1709430"/>
                      <a:pt x="1341793" y="1951229"/>
                      <a:pt x="1227072" y="1951229"/>
                    </a:cubicBezTo>
                    <a:cubicBezTo>
                      <a:pt x="1141031" y="1951229"/>
                      <a:pt x="1067208" y="1815217"/>
                      <a:pt x="1035675" y="1621376"/>
                    </a:cubicBezTo>
                    <a:lnTo>
                      <a:pt x="1029336" y="1568281"/>
                    </a:lnTo>
                    <a:lnTo>
                      <a:pt x="992326" y="1608277"/>
                    </a:lnTo>
                    <a:cubicBezTo>
                      <a:pt x="781416" y="1819186"/>
                      <a:pt x="544681" y="1924401"/>
                      <a:pt x="463562" y="1843283"/>
                    </a:cubicBezTo>
                    <a:cubicBezTo>
                      <a:pt x="402723" y="1782444"/>
                      <a:pt x="446697" y="1634070"/>
                      <a:pt x="561464" y="1474708"/>
                    </a:cubicBezTo>
                    <a:lnTo>
                      <a:pt x="594525" y="1432682"/>
                    </a:lnTo>
                    <a:lnTo>
                      <a:pt x="540069" y="1434793"/>
                    </a:lnTo>
                    <a:cubicBezTo>
                      <a:pt x="241797" y="1434793"/>
                      <a:pt x="0" y="1341794"/>
                      <a:pt x="0" y="1227076"/>
                    </a:cubicBezTo>
                    <a:cubicBezTo>
                      <a:pt x="0" y="1141036"/>
                      <a:pt x="136011" y="1067214"/>
                      <a:pt x="329850" y="1035681"/>
                    </a:cubicBezTo>
                    <a:lnTo>
                      <a:pt x="382951" y="1029341"/>
                    </a:lnTo>
                    <a:lnTo>
                      <a:pt x="342950" y="992327"/>
                    </a:lnTo>
                    <a:cubicBezTo>
                      <a:pt x="132044" y="781420"/>
                      <a:pt x="26828" y="544687"/>
                      <a:pt x="107946" y="463570"/>
                    </a:cubicBezTo>
                    <a:cubicBezTo>
                      <a:pt x="168785" y="402731"/>
                      <a:pt x="317156" y="446705"/>
                      <a:pt x="476517" y="561471"/>
                    </a:cubicBezTo>
                    <a:lnTo>
                      <a:pt x="518543" y="594532"/>
                    </a:lnTo>
                    <a:lnTo>
                      <a:pt x="516431" y="540073"/>
                    </a:lnTo>
                    <a:cubicBezTo>
                      <a:pt x="516431" y="279083"/>
                      <a:pt x="587634" y="61332"/>
                      <a:pt x="682289" y="10972"/>
                    </a:cubicBezTo>
                    <a:cubicBezTo>
                      <a:pt x="695812" y="3778"/>
                      <a:pt x="709812" y="0"/>
                      <a:pt x="724152" y="0"/>
                    </a:cubicBezTo>
                    <a:close/>
                  </a:path>
                </a:pathLst>
              </a:custGeom>
              <a:grpFill/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62" name="フリーフォーム: 図形 361">
                <a:extLst>
                  <a:ext uri="{FF2B5EF4-FFF2-40B4-BE49-F238E27FC236}">
                    <a16:creationId xmlns:a16="http://schemas.microsoft.com/office/drawing/2014/main" id="{81CBCC53-C8E0-F2D3-9EA2-70F547942200}"/>
                  </a:ext>
                </a:extLst>
              </p:cNvPr>
              <p:cNvSpPr/>
              <p:nvPr/>
            </p:nvSpPr>
            <p:spPr bwMode="auto">
              <a:xfrm>
                <a:off x="114300" y="1345670"/>
                <a:ext cx="215899" cy="215900"/>
              </a:xfrm>
              <a:custGeom>
                <a:avLst/>
                <a:gdLst>
                  <a:gd name="connsiteX0" fmla="*/ 724152 w 1951220"/>
                  <a:gd name="connsiteY0" fmla="*/ 0 h 1951229"/>
                  <a:gd name="connsiteX1" fmla="*/ 915550 w 1951220"/>
                  <a:gd name="connsiteY1" fmla="*/ 329852 h 1951229"/>
                  <a:gd name="connsiteX2" fmla="*/ 921889 w 1951220"/>
                  <a:gd name="connsiteY2" fmla="*/ 382948 h 1951229"/>
                  <a:gd name="connsiteX3" fmla="*/ 958899 w 1951220"/>
                  <a:gd name="connsiteY3" fmla="*/ 342952 h 1951229"/>
                  <a:gd name="connsiteX4" fmla="*/ 1487662 w 1951220"/>
                  <a:gd name="connsiteY4" fmla="*/ 107946 h 1951229"/>
                  <a:gd name="connsiteX5" fmla="*/ 1389760 w 1951220"/>
                  <a:gd name="connsiteY5" fmla="*/ 476521 h 1951229"/>
                  <a:gd name="connsiteX6" fmla="*/ 1356266 w 1951220"/>
                  <a:gd name="connsiteY6" fmla="*/ 519097 h 1951229"/>
                  <a:gd name="connsiteX7" fmla="*/ 1411152 w 1951220"/>
                  <a:gd name="connsiteY7" fmla="*/ 516438 h 1951229"/>
                  <a:gd name="connsiteX8" fmla="*/ 1951220 w 1951220"/>
                  <a:gd name="connsiteY8" fmla="*/ 724156 h 1951229"/>
                  <a:gd name="connsiteX9" fmla="*/ 1621371 w 1951220"/>
                  <a:gd name="connsiteY9" fmla="*/ 915550 h 1951229"/>
                  <a:gd name="connsiteX10" fmla="*/ 1568270 w 1951220"/>
                  <a:gd name="connsiteY10" fmla="*/ 921890 h 1951229"/>
                  <a:gd name="connsiteX11" fmla="*/ 1608270 w 1951220"/>
                  <a:gd name="connsiteY11" fmla="*/ 958904 h 1951229"/>
                  <a:gd name="connsiteX12" fmla="*/ 1843274 w 1951220"/>
                  <a:gd name="connsiteY12" fmla="*/ 1487662 h 1951229"/>
                  <a:gd name="connsiteX13" fmla="*/ 1474704 w 1951220"/>
                  <a:gd name="connsiteY13" fmla="*/ 1389760 h 1951229"/>
                  <a:gd name="connsiteX14" fmla="*/ 1432682 w 1951220"/>
                  <a:gd name="connsiteY14" fmla="*/ 1356702 h 1951229"/>
                  <a:gd name="connsiteX15" fmla="*/ 1434793 w 1951220"/>
                  <a:gd name="connsiteY15" fmla="*/ 1411156 h 1951229"/>
                  <a:gd name="connsiteX16" fmla="*/ 1227072 w 1951220"/>
                  <a:gd name="connsiteY16" fmla="*/ 1951229 h 1951229"/>
                  <a:gd name="connsiteX17" fmla="*/ 1035675 w 1951220"/>
                  <a:gd name="connsiteY17" fmla="*/ 1621376 h 1951229"/>
                  <a:gd name="connsiteX18" fmla="*/ 1029336 w 1951220"/>
                  <a:gd name="connsiteY18" fmla="*/ 1568281 h 1951229"/>
                  <a:gd name="connsiteX19" fmla="*/ 992326 w 1951220"/>
                  <a:gd name="connsiteY19" fmla="*/ 1608277 h 1951229"/>
                  <a:gd name="connsiteX20" fmla="*/ 463562 w 1951220"/>
                  <a:gd name="connsiteY20" fmla="*/ 1843283 h 1951229"/>
                  <a:gd name="connsiteX21" fmla="*/ 561464 w 1951220"/>
                  <a:gd name="connsiteY21" fmla="*/ 1474708 h 1951229"/>
                  <a:gd name="connsiteX22" fmla="*/ 594525 w 1951220"/>
                  <a:gd name="connsiteY22" fmla="*/ 1432682 h 1951229"/>
                  <a:gd name="connsiteX23" fmla="*/ 540069 w 1951220"/>
                  <a:gd name="connsiteY23" fmla="*/ 1434793 h 1951229"/>
                  <a:gd name="connsiteX24" fmla="*/ 0 w 1951220"/>
                  <a:gd name="connsiteY24" fmla="*/ 1227076 h 1951229"/>
                  <a:gd name="connsiteX25" fmla="*/ 329850 w 1951220"/>
                  <a:gd name="connsiteY25" fmla="*/ 1035681 h 1951229"/>
                  <a:gd name="connsiteX26" fmla="*/ 382951 w 1951220"/>
                  <a:gd name="connsiteY26" fmla="*/ 1029341 h 1951229"/>
                  <a:gd name="connsiteX27" fmla="*/ 342950 w 1951220"/>
                  <a:gd name="connsiteY27" fmla="*/ 992327 h 1951229"/>
                  <a:gd name="connsiteX28" fmla="*/ 107946 w 1951220"/>
                  <a:gd name="connsiteY28" fmla="*/ 463570 h 1951229"/>
                  <a:gd name="connsiteX29" fmla="*/ 476517 w 1951220"/>
                  <a:gd name="connsiteY29" fmla="*/ 561471 h 1951229"/>
                  <a:gd name="connsiteX30" fmla="*/ 518543 w 1951220"/>
                  <a:gd name="connsiteY30" fmla="*/ 594532 h 1951229"/>
                  <a:gd name="connsiteX31" fmla="*/ 516431 w 1951220"/>
                  <a:gd name="connsiteY31" fmla="*/ 540073 h 1951229"/>
                  <a:gd name="connsiteX32" fmla="*/ 682289 w 1951220"/>
                  <a:gd name="connsiteY32" fmla="*/ 10972 h 1951229"/>
                  <a:gd name="connsiteX33" fmla="*/ 724152 w 1951220"/>
                  <a:gd name="connsiteY33" fmla="*/ 0 h 1951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951220" h="1951229">
                    <a:moveTo>
                      <a:pt x="724152" y="0"/>
                    </a:moveTo>
                    <a:cubicBezTo>
                      <a:pt x="810193" y="0"/>
                      <a:pt x="884016" y="136012"/>
                      <a:pt x="915550" y="329852"/>
                    </a:cubicBezTo>
                    <a:lnTo>
                      <a:pt x="921889" y="382948"/>
                    </a:lnTo>
                    <a:lnTo>
                      <a:pt x="958899" y="342952"/>
                    </a:lnTo>
                    <a:cubicBezTo>
                      <a:pt x="1169808" y="132043"/>
                      <a:pt x="1406543" y="26828"/>
                      <a:pt x="1487662" y="107946"/>
                    </a:cubicBezTo>
                    <a:cubicBezTo>
                      <a:pt x="1548501" y="168785"/>
                      <a:pt x="1504527" y="317159"/>
                      <a:pt x="1389760" y="476521"/>
                    </a:cubicBezTo>
                    <a:lnTo>
                      <a:pt x="1356266" y="519097"/>
                    </a:lnTo>
                    <a:lnTo>
                      <a:pt x="1411152" y="516438"/>
                    </a:lnTo>
                    <a:cubicBezTo>
                      <a:pt x="1709424" y="516438"/>
                      <a:pt x="1951221" y="609437"/>
                      <a:pt x="1951220" y="724156"/>
                    </a:cubicBezTo>
                    <a:cubicBezTo>
                      <a:pt x="1951221" y="810195"/>
                      <a:pt x="1815210" y="884017"/>
                      <a:pt x="1621371" y="915550"/>
                    </a:cubicBezTo>
                    <a:lnTo>
                      <a:pt x="1568270" y="921890"/>
                    </a:lnTo>
                    <a:lnTo>
                      <a:pt x="1608270" y="958904"/>
                    </a:lnTo>
                    <a:cubicBezTo>
                      <a:pt x="1819176" y="1169811"/>
                      <a:pt x="1924392" y="1406544"/>
                      <a:pt x="1843274" y="1487662"/>
                    </a:cubicBezTo>
                    <a:cubicBezTo>
                      <a:pt x="1782436" y="1548500"/>
                      <a:pt x="1634064" y="1504525"/>
                      <a:pt x="1474704" y="1389760"/>
                    </a:cubicBezTo>
                    <a:lnTo>
                      <a:pt x="1432682" y="1356702"/>
                    </a:lnTo>
                    <a:lnTo>
                      <a:pt x="1434793" y="1411156"/>
                    </a:lnTo>
                    <a:cubicBezTo>
                      <a:pt x="1434793" y="1709430"/>
                      <a:pt x="1341793" y="1951229"/>
                      <a:pt x="1227072" y="1951229"/>
                    </a:cubicBezTo>
                    <a:cubicBezTo>
                      <a:pt x="1141031" y="1951229"/>
                      <a:pt x="1067208" y="1815217"/>
                      <a:pt x="1035675" y="1621376"/>
                    </a:cubicBezTo>
                    <a:lnTo>
                      <a:pt x="1029336" y="1568281"/>
                    </a:lnTo>
                    <a:lnTo>
                      <a:pt x="992326" y="1608277"/>
                    </a:lnTo>
                    <a:cubicBezTo>
                      <a:pt x="781416" y="1819186"/>
                      <a:pt x="544681" y="1924401"/>
                      <a:pt x="463562" y="1843283"/>
                    </a:cubicBezTo>
                    <a:cubicBezTo>
                      <a:pt x="402723" y="1782444"/>
                      <a:pt x="446697" y="1634070"/>
                      <a:pt x="561464" y="1474708"/>
                    </a:cubicBezTo>
                    <a:lnTo>
                      <a:pt x="594525" y="1432682"/>
                    </a:lnTo>
                    <a:lnTo>
                      <a:pt x="540069" y="1434793"/>
                    </a:lnTo>
                    <a:cubicBezTo>
                      <a:pt x="241797" y="1434793"/>
                      <a:pt x="0" y="1341794"/>
                      <a:pt x="0" y="1227076"/>
                    </a:cubicBezTo>
                    <a:cubicBezTo>
                      <a:pt x="0" y="1141036"/>
                      <a:pt x="136011" y="1067214"/>
                      <a:pt x="329850" y="1035681"/>
                    </a:cubicBezTo>
                    <a:lnTo>
                      <a:pt x="382951" y="1029341"/>
                    </a:lnTo>
                    <a:lnTo>
                      <a:pt x="342950" y="992327"/>
                    </a:lnTo>
                    <a:cubicBezTo>
                      <a:pt x="132044" y="781420"/>
                      <a:pt x="26828" y="544687"/>
                      <a:pt x="107946" y="463570"/>
                    </a:cubicBezTo>
                    <a:cubicBezTo>
                      <a:pt x="168785" y="402731"/>
                      <a:pt x="317156" y="446705"/>
                      <a:pt x="476517" y="561471"/>
                    </a:cubicBezTo>
                    <a:lnTo>
                      <a:pt x="518543" y="594532"/>
                    </a:lnTo>
                    <a:lnTo>
                      <a:pt x="516431" y="540073"/>
                    </a:lnTo>
                    <a:cubicBezTo>
                      <a:pt x="516431" y="279083"/>
                      <a:pt x="587634" y="61332"/>
                      <a:pt x="682289" y="10972"/>
                    </a:cubicBezTo>
                    <a:cubicBezTo>
                      <a:pt x="695812" y="3778"/>
                      <a:pt x="709812" y="0"/>
                      <a:pt x="724152" y="0"/>
                    </a:cubicBezTo>
                    <a:close/>
                  </a:path>
                </a:pathLst>
              </a:custGeom>
              <a:grpFill/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63" name="フリーフォーム: 図形 362">
                <a:extLst>
                  <a:ext uri="{FF2B5EF4-FFF2-40B4-BE49-F238E27FC236}">
                    <a16:creationId xmlns:a16="http://schemas.microsoft.com/office/drawing/2014/main" id="{AFF900F6-99AA-5A3A-BF3B-735733280B1B}"/>
                  </a:ext>
                </a:extLst>
              </p:cNvPr>
              <p:cNvSpPr/>
              <p:nvPr/>
            </p:nvSpPr>
            <p:spPr bwMode="auto">
              <a:xfrm>
                <a:off x="9591675" y="1345670"/>
                <a:ext cx="215899" cy="215900"/>
              </a:xfrm>
              <a:custGeom>
                <a:avLst/>
                <a:gdLst>
                  <a:gd name="connsiteX0" fmla="*/ 724152 w 1951220"/>
                  <a:gd name="connsiteY0" fmla="*/ 0 h 1951229"/>
                  <a:gd name="connsiteX1" fmla="*/ 915550 w 1951220"/>
                  <a:gd name="connsiteY1" fmla="*/ 329852 h 1951229"/>
                  <a:gd name="connsiteX2" fmla="*/ 921889 w 1951220"/>
                  <a:gd name="connsiteY2" fmla="*/ 382948 h 1951229"/>
                  <a:gd name="connsiteX3" fmla="*/ 958899 w 1951220"/>
                  <a:gd name="connsiteY3" fmla="*/ 342952 h 1951229"/>
                  <a:gd name="connsiteX4" fmla="*/ 1487662 w 1951220"/>
                  <a:gd name="connsiteY4" fmla="*/ 107946 h 1951229"/>
                  <a:gd name="connsiteX5" fmla="*/ 1389760 w 1951220"/>
                  <a:gd name="connsiteY5" fmla="*/ 476521 h 1951229"/>
                  <a:gd name="connsiteX6" fmla="*/ 1356266 w 1951220"/>
                  <a:gd name="connsiteY6" fmla="*/ 519097 h 1951229"/>
                  <a:gd name="connsiteX7" fmla="*/ 1411152 w 1951220"/>
                  <a:gd name="connsiteY7" fmla="*/ 516438 h 1951229"/>
                  <a:gd name="connsiteX8" fmla="*/ 1951220 w 1951220"/>
                  <a:gd name="connsiteY8" fmla="*/ 724156 h 1951229"/>
                  <a:gd name="connsiteX9" fmla="*/ 1621371 w 1951220"/>
                  <a:gd name="connsiteY9" fmla="*/ 915550 h 1951229"/>
                  <a:gd name="connsiteX10" fmla="*/ 1568270 w 1951220"/>
                  <a:gd name="connsiteY10" fmla="*/ 921890 h 1951229"/>
                  <a:gd name="connsiteX11" fmla="*/ 1608270 w 1951220"/>
                  <a:gd name="connsiteY11" fmla="*/ 958904 h 1951229"/>
                  <a:gd name="connsiteX12" fmla="*/ 1843274 w 1951220"/>
                  <a:gd name="connsiteY12" fmla="*/ 1487662 h 1951229"/>
                  <a:gd name="connsiteX13" fmla="*/ 1474704 w 1951220"/>
                  <a:gd name="connsiteY13" fmla="*/ 1389760 h 1951229"/>
                  <a:gd name="connsiteX14" fmla="*/ 1432682 w 1951220"/>
                  <a:gd name="connsiteY14" fmla="*/ 1356702 h 1951229"/>
                  <a:gd name="connsiteX15" fmla="*/ 1434793 w 1951220"/>
                  <a:gd name="connsiteY15" fmla="*/ 1411156 h 1951229"/>
                  <a:gd name="connsiteX16" fmla="*/ 1227072 w 1951220"/>
                  <a:gd name="connsiteY16" fmla="*/ 1951229 h 1951229"/>
                  <a:gd name="connsiteX17" fmla="*/ 1035675 w 1951220"/>
                  <a:gd name="connsiteY17" fmla="*/ 1621376 h 1951229"/>
                  <a:gd name="connsiteX18" fmla="*/ 1029336 w 1951220"/>
                  <a:gd name="connsiteY18" fmla="*/ 1568281 h 1951229"/>
                  <a:gd name="connsiteX19" fmla="*/ 992326 w 1951220"/>
                  <a:gd name="connsiteY19" fmla="*/ 1608277 h 1951229"/>
                  <a:gd name="connsiteX20" fmla="*/ 463562 w 1951220"/>
                  <a:gd name="connsiteY20" fmla="*/ 1843283 h 1951229"/>
                  <a:gd name="connsiteX21" fmla="*/ 561464 w 1951220"/>
                  <a:gd name="connsiteY21" fmla="*/ 1474708 h 1951229"/>
                  <a:gd name="connsiteX22" fmla="*/ 594525 w 1951220"/>
                  <a:gd name="connsiteY22" fmla="*/ 1432682 h 1951229"/>
                  <a:gd name="connsiteX23" fmla="*/ 540069 w 1951220"/>
                  <a:gd name="connsiteY23" fmla="*/ 1434793 h 1951229"/>
                  <a:gd name="connsiteX24" fmla="*/ 0 w 1951220"/>
                  <a:gd name="connsiteY24" fmla="*/ 1227076 h 1951229"/>
                  <a:gd name="connsiteX25" fmla="*/ 329850 w 1951220"/>
                  <a:gd name="connsiteY25" fmla="*/ 1035681 h 1951229"/>
                  <a:gd name="connsiteX26" fmla="*/ 382951 w 1951220"/>
                  <a:gd name="connsiteY26" fmla="*/ 1029341 h 1951229"/>
                  <a:gd name="connsiteX27" fmla="*/ 342950 w 1951220"/>
                  <a:gd name="connsiteY27" fmla="*/ 992327 h 1951229"/>
                  <a:gd name="connsiteX28" fmla="*/ 107946 w 1951220"/>
                  <a:gd name="connsiteY28" fmla="*/ 463570 h 1951229"/>
                  <a:gd name="connsiteX29" fmla="*/ 476517 w 1951220"/>
                  <a:gd name="connsiteY29" fmla="*/ 561471 h 1951229"/>
                  <a:gd name="connsiteX30" fmla="*/ 518543 w 1951220"/>
                  <a:gd name="connsiteY30" fmla="*/ 594532 h 1951229"/>
                  <a:gd name="connsiteX31" fmla="*/ 516431 w 1951220"/>
                  <a:gd name="connsiteY31" fmla="*/ 540073 h 1951229"/>
                  <a:gd name="connsiteX32" fmla="*/ 682289 w 1951220"/>
                  <a:gd name="connsiteY32" fmla="*/ 10972 h 1951229"/>
                  <a:gd name="connsiteX33" fmla="*/ 724152 w 1951220"/>
                  <a:gd name="connsiteY33" fmla="*/ 0 h 1951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951220" h="1951229">
                    <a:moveTo>
                      <a:pt x="724152" y="0"/>
                    </a:moveTo>
                    <a:cubicBezTo>
                      <a:pt x="810193" y="0"/>
                      <a:pt x="884016" y="136012"/>
                      <a:pt x="915550" y="329852"/>
                    </a:cubicBezTo>
                    <a:lnTo>
                      <a:pt x="921889" y="382948"/>
                    </a:lnTo>
                    <a:lnTo>
                      <a:pt x="958899" y="342952"/>
                    </a:lnTo>
                    <a:cubicBezTo>
                      <a:pt x="1169808" y="132043"/>
                      <a:pt x="1406543" y="26828"/>
                      <a:pt x="1487662" y="107946"/>
                    </a:cubicBezTo>
                    <a:cubicBezTo>
                      <a:pt x="1548501" y="168785"/>
                      <a:pt x="1504527" y="317159"/>
                      <a:pt x="1389760" y="476521"/>
                    </a:cubicBezTo>
                    <a:lnTo>
                      <a:pt x="1356266" y="519097"/>
                    </a:lnTo>
                    <a:lnTo>
                      <a:pt x="1411152" y="516438"/>
                    </a:lnTo>
                    <a:cubicBezTo>
                      <a:pt x="1709424" y="516438"/>
                      <a:pt x="1951221" y="609437"/>
                      <a:pt x="1951220" y="724156"/>
                    </a:cubicBezTo>
                    <a:cubicBezTo>
                      <a:pt x="1951221" y="810195"/>
                      <a:pt x="1815210" y="884017"/>
                      <a:pt x="1621371" y="915550"/>
                    </a:cubicBezTo>
                    <a:lnTo>
                      <a:pt x="1568270" y="921890"/>
                    </a:lnTo>
                    <a:lnTo>
                      <a:pt x="1608270" y="958904"/>
                    </a:lnTo>
                    <a:cubicBezTo>
                      <a:pt x="1819176" y="1169811"/>
                      <a:pt x="1924392" y="1406544"/>
                      <a:pt x="1843274" y="1487662"/>
                    </a:cubicBezTo>
                    <a:cubicBezTo>
                      <a:pt x="1782436" y="1548500"/>
                      <a:pt x="1634064" y="1504525"/>
                      <a:pt x="1474704" y="1389760"/>
                    </a:cubicBezTo>
                    <a:lnTo>
                      <a:pt x="1432682" y="1356702"/>
                    </a:lnTo>
                    <a:lnTo>
                      <a:pt x="1434793" y="1411156"/>
                    </a:lnTo>
                    <a:cubicBezTo>
                      <a:pt x="1434793" y="1709430"/>
                      <a:pt x="1341793" y="1951229"/>
                      <a:pt x="1227072" y="1951229"/>
                    </a:cubicBezTo>
                    <a:cubicBezTo>
                      <a:pt x="1141031" y="1951229"/>
                      <a:pt x="1067208" y="1815217"/>
                      <a:pt x="1035675" y="1621376"/>
                    </a:cubicBezTo>
                    <a:lnTo>
                      <a:pt x="1029336" y="1568281"/>
                    </a:lnTo>
                    <a:lnTo>
                      <a:pt x="992326" y="1608277"/>
                    </a:lnTo>
                    <a:cubicBezTo>
                      <a:pt x="781416" y="1819186"/>
                      <a:pt x="544681" y="1924401"/>
                      <a:pt x="463562" y="1843283"/>
                    </a:cubicBezTo>
                    <a:cubicBezTo>
                      <a:pt x="402723" y="1782444"/>
                      <a:pt x="446697" y="1634070"/>
                      <a:pt x="561464" y="1474708"/>
                    </a:cubicBezTo>
                    <a:lnTo>
                      <a:pt x="594525" y="1432682"/>
                    </a:lnTo>
                    <a:lnTo>
                      <a:pt x="540069" y="1434793"/>
                    </a:lnTo>
                    <a:cubicBezTo>
                      <a:pt x="241797" y="1434793"/>
                      <a:pt x="0" y="1341794"/>
                      <a:pt x="0" y="1227076"/>
                    </a:cubicBezTo>
                    <a:cubicBezTo>
                      <a:pt x="0" y="1141036"/>
                      <a:pt x="136011" y="1067214"/>
                      <a:pt x="329850" y="1035681"/>
                    </a:cubicBezTo>
                    <a:lnTo>
                      <a:pt x="382951" y="1029341"/>
                    </a:lnTo>
                    <a:lnTo>
                      <a:pt x="342950" y="992327"/>
                    </a:lnTo>
                    <a:cubicBezTo>
                      <a:pt x="132044" y="781420"/>
                      <a:pt x="26828" y="544687"/>
                      <a:pt x="107946" y="463570"/>
                    </a:cubicBezTo>
                    <a:cubicBezTo>
                      <a:pt x="168785" y="402731"/>
                      <a:pt x="317156" y="446705"/>
                      <a:pt x="476517" y="561471"/>
                    </a:cubicBezTo>
                    <a:lnTo>
                      <a:pt x="518543" y="594532"/>
                    </a:lnTo>
                    <a:lnTo>
                      <a:pt x="516431" y="540073"/>
                    </a:lnTo>
                    <a:cubicBezTo>
                      <a:pt x="516431" y="279083"/>
                      <a:pt x="587634" y="61332"/>
                      <a:pt x="682289" y="10972"/>
                    </a:cubicBezTo>
                    <a:cubicBezTo>
                      <a:pt x="695812" y="3778"/>
                      <a:pt x="709812" y="0"/>
                      <a:pt x="724152" y="0"/>
                    </a:cubicBezTo>
                    <a:close/>
                  </a:path>
                </a:pathLst>
              </a:custGeom>
              <a:grpFill/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64" name="フリーフォーム: 図形 363">
                <a:extLst>
                  <a:ext uri="{FF2B5EF4-FFF2-40B4-BE49-F238E27FC236}">
                    <a16:creationId xmlns:a16="http://schemas.microsoft.com/office/drawing/2014/main" id="{0D05FA86-2550-1834-9DAF-0578CB4C7AA0}"/>
                  </a:ext>
                </a:extLst>
              </p:cNvPr>
              <p:cNvSpPr/>
              <p:nvPr/>
            </p:nvSpPr>
            <p:spPr bwMode="auto">
              <a:xfrm>
                <a:off x="114300" y="1647651"/>
                <a:ext cx="215899" cy="215900"/>
              </a:xfrm>
              <a:custGeom>
                <a:avLst/>
                <a:gdLst>
                  <a:gd name="connsiteX0" fmla="*/ 724152 w 1951220"/>
                  <a:gd name="connsiteY0" fmla="*/ 0 h 1951229"/>
                  <a:gd name="connsiteX1" fmla="*/ 915550 w 1951220"/>
                  <a:gd name="connsiteY1" fmla="*/ 329852 h 1951229"/>
                  <a:gd name="connsiteX2" fmla="*/ 921889 w 1951220"/>
                  <a:gd name="connsiteY2" fmla="*/ 382948 h 1951229"/>
                  <a:gd name="connsiteX3" fmla="*/ 958899 w 1951220"/>
                  <a:gd name="connsiteY3" fmla="*/ 342952 h 1951229"/>
                  <a:gd name="connsiteX4" fmla="*/ 1487662 w 1951220"/>
                  <a:gd name="connsiteY4" fmla="*/ 107946 h 1951229"/>
                  <a:gd name="connsiteX5" fmla="*/ 1389760 w 1951220"/>
                  <a:gd name="connsiteY5" fmla="*/ 476521 h 1951229"/>
                  <a:gd name="connsiteX6" fmla="*/ 1356266 w 1951220"/>
                  <a:gd name="connsiteY6" fmla="*/ 519097 h 1951229"/>
                  <a:gd name="connsiteX7" fmla="*/ 1411152 w 1951220"/>
                  <a:gd name="connsiteY7" fmla="*/ 516438 h 1951229"/>
                  <a:gd name="connsiteX8" fmla="*/ 1951220 w 1951220"/>
                  <a:gd name="connsiteY8" fmla="*/ 724156 h 1951229"/>
                  <a:gd name="connsiteX9" fmla="*/ 1621371 w 1951220"/>
                  <a:gd name="connsiteY9" fmla="*/ 915550 h 1951229"/>
                  <a:gd name="connsiteX10" fmla="*/ 1568270 w 1951220"/>
                  <a:gd name="connsiteY10" fmla="*/ 921890 h 1951229"/>
                  <a:gd name="connsiteX11" fmla="*/ 1608270 w 1951220"/>
                  <a:gd name="connsiteY11" fmla="*/ 958904 h 1951229"/>
                  <a:gd name="connsiteX12" fmla="*/ 1843274 w 1951220"/>
                  <a:gd name="connsiteY12" fmla="*/ 1487662 h 1951229"/>
                  <a:gd name="connsiteX13" fmla="*/ 1474704 w 1951220"/>
                  <a:gd name="connsiteY13" fmla="*/ 1389760 h 1951229"/>
                  <a:gd name="connsiteX14" fmla="*/ 1432682 w 1951220"/>
                  <a:gd name="connsiteY14" fmla="*/ 1356702 h 1951229"/>
                  <a:gd name="connsiteX15" fmla="*/ 1434793 w 1951220"/>
                  <a:gd name="connsiteY15" fmla="*/ 1411156 h 1951229"/>
                  <a:gd name="connsiteX16" fmla="*/ 1227072 w 1951220"/>
                  <a:gd name="connsiteY16" fmla="*/ 1951229 h 1951229"/>
                  <a:gd name="connsiteX17" fmla="*/ 1035675 w 1951220"/>
                  <a:gd name="connsiteY17" fmla="*/ 1621376 h 1951229"/>
                  <a:gd name="connsiteX18" fmla="*/ 1029336 w 1951220"/>
                  <a:gd name="connsiteY18" fmla="*/ 1568281 h 1951229"/>
                  <a:gd name="connsiteX19" fmla="*/ 992326 w 1951220"/>
                  <a:gd name="connsiteY19" fmla="*/ 1608277 h 1951229"/>
                  <a:gd name="connsiteX20" fmla="*/ 463562 w 1951220"/>
                  <a:gd name="connsiteY20" fmla="*/ 1843283 h 1951229"/>
                  <a:gd name="connsiteX21" fmla="*/ 561464 w 1951220"/>
                  <a:gd name="connsiteY21" fmla="*/ 1474708 h 1951229"/>
                  <a:gd name="connsiteX22" fmla="*/ 594525 w 1951220"/>
                  <a:gd name="connsiteY22" fmla="*/ 1432682 h 1951229"/>
                  <a:gd name="connsiteX23" fmla="*/ 540069 w 1951220"/>
                  <a:gd name="connsiteY23" fmla="*/ 1434793 h 1951229"/>
                  <a:gd name="connsiteX24" fmla="*/ 0 w 1951220"/>
                  <a:gd name="connsiteY24" fmla="*/ 1227076 h 1951229"/>
                  <a:gd name="connsiteX25" fmla="*/ 329850 w 1951220"/>
                  <a:gd name="connsiteY25" fmla="*/ 1035681 h 1951229"/>
                  <a:gd name="connsiteX26" fmla="*/ 382951 w 1951220"/>
                  <a:gd name="connsiteY26" fmla="*/ 1029341 h 1951229"/>
                  <a:gd name="connsiteX27" fmla="*/ 342950 w 1951220"/>
                  <a:gd name="connsiteY27" fmla="*/ 992327 h 1951229"/>
                  <a:gd name="connsiteX28" fmla="*/ 107946 w 1951220"/>
                  <a:gd name="connsiteY28" fmla="*/ 463570 h 1951229"/>
                  <a:gd name="connsiteX29" fmla="*/ 476517 w 1951220"/>
                  <a:gd name="connsiteY29" fmla="*/ 561471 h 1951229"/>
                  <a:gd name="connsiteX30" fmla="*/ 518543 w 1951220"/>
                  <a:gd name="connsiteY30" fmla="*/ 594532 h 1951229"/>
                  <a:gd name="connsiteX31" fmla="*/ 516431 w 1951220"/>
                  <a:gd name="connsiteY31" fmla="*/ 540073 h 1951229"/>
                  <a:gd name="connsiteX32" fmla="*/ 682289 w 1951220"/>
                  <a:gd name="connsiteY32" fmla="*/ 10972 h 1951229"/>
                  <a:gd name="connsiteX33" fmla="*/ 724152 w 1951220"/>
                  <a:gd name="connsiteY33" fmla="*/ 0 h 1951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951220" h="1951229">
                    <a:moveTo>
                      <a:pt x="724152" y="0"/>
                    </a:moveTo>
                    <a:cubicBezTo>
                      <a:pt x="810193" y="0"/>
                      <a:pt x="884016" y="136012"/>
                      <a:pt x="915550" y="329852"/>
                    </a:cubicBezTo>
                    <a:lnTo>
                      <a:pt x="921889" y="382948"/>
                    </a:lnTo>
                    <a:lnTo>
                      <a:pt x="958899" y="342952"/>
                    </a:lnTo>
                    <a:cubicBezTo>
                      <a:pt x="1169808" y="132043"/>
                      <a:pt x="1406543" y="26828"/>
                      <a:pt x="1487662" y="107946"/>
                    </a:cubicBezTo>
                    <a:cubicBezTo>
                      <a:pt x="1548501" y="168785"/>
                      <a:pt x="1504527" y="317159"/>
                      <a:pt x="1389760" y="476521"/>
                    </a:cubicBezTo>
                    <a:lnTo>
                      <a:pt x="1356266" y="519097"/>
                    </a:lnTo>
                    <a:lnTo>
                      <a:pt x="1411152" y="516438"/>
                    </a:lnTo>
                    <a:cubicBezTo>
                      <a:pt x="1709424" y="516438"/>
                      <a:pt x="1951221" y="609437"/>
                      <a:pt x="1951220" y="724156"/>
                    </a:cubicBezTo>
                    <a:cubicBezTo>
                      <a:pt x="1951221" y="810195"/>
                      <a:pt x="1815210" y="884017"/>
                      <a:pt x="1621371" y="915550"/>
                    </a:cubicBezTo>
                    <a:lnTo>
                      <a:pt x="1568270" y="921890"/>
                    </a:lnTo>
                    <a:lnTo>
                      <a:pt x="1608270" y="958904"/>
                    </a:lnTo>
                    <a:cubicBezTo>
                      <a:pt x="1819176" y="1169811"/>
                      <a:pt x="1924392" y="1406544"/>
                      <a:pt x="1843274" y="1487662"/>
                    </a:cubicBezTo>
                    <a:cubicBezTo>
                      <a:pt x="1782436" y="1548500"/>
                      <a:pt x="1634064" y="1504525"/>
                      <a:pt x="1474704" y="1389760"/>
                    </a:cubicBezTo>
                    <a:lnTo>
                      <a:pt x="1432682" y="1356702"/>
                    </a:lnTo>
                    <a:lnTo>
                      <a:pt x="1434793" y="1411156"/>
                    </a:lnTo>
                    <a:cubicBezTo>
                      <a:pt x="1434793" y="1709430"/>
                      <a:pt x="1341793" y="1951229"/>
                      <a:pt x="1227072" y="1951229"/>
                    </a:cubicBezTo>
                    <a:cubicBezTo>
                      <a:pt x="1141031" y="1951229"/>
                      <a:pt x="1067208" y="1815217"/>
                      <a:pt x="1035675" y="1621376"/>
                    </a:cubicBezTo>
                    <a:lnTo>
                      <a:pt x="1029336" y="1568281"/>
                    </a:lnTo>
                    <a:lnTo>
                      <a:pt x="992326" y="1608277"/>
                    </a:lnTo>
                    <a:cubicBezTo>
                      <a:pt x="781416" y="1819186"/>
                      <a:pt x="544681" y="1924401"/>
                      <a:pt x="463562" y="1843283"/>
                    </a:cubicBezTo>
                    <a:cubicBezTo>
                      <a:pt x="402723" y="1782444"/>
                      <a:pt x="446697" y="1634070"/>
                      <a:pt x="561464" y="1474708"/>
                    </a:cubicBezTo>
                    <a:lnTo>
                      <a:pt x="594525" y="1432682"/>
                    </a:lnTo>
                    <a:lnTo>
                      <a:pt x="540069" y="1434793"/>
                    </a:lnTo>
                    <a:cubicBezTo>
                      <a:pt x="241797" y="1434793"/>
                      <a:pt x="0" y="1341794"/>
                      <a:pt x="0" y="1227076"/>
                    </a:cubicBezTo>
                    <a:cubicBezTo>
                      <a:pt x="0" y="1141036"/>
                      <a:pt x="136011" y="1067214"/>
                      <a:pt x="329850" y="1035681"/>
                    </a:cubicBezTo>
                    <a:lnTo>
                      <a:pt x="382951" y="1029341"/>
                    </a:lnTo>
                    <a:lnTo>
                      <a:pt x="342950" y="992327"/>
                    </a:lnTo>
                    <a:cubicBezTo>
                      <a:pt x="132044" y="781420"/>
                      <a:pt x="26828" y="544687"/>
                      <a:pt x="107946" y="463570"/>
                    </a:cubicBezTo>
                    <a:cubicBezTo>
                      <a:pt x="168785" y="402731"/>
                      <a:pt x="317156" y="446705"/>
                      <a:pt x="476517" y="561471"/>
                    </a:cubicBezTo>
                    <a:lnTo>
                      <a:pt x="518543" y="594532"/>
                    </a:lnTo>
                    <a:lnTo>
                      <a:pt x="516431" y="540073"/>
                    </a:lnTo>
                    <a:cubicBezTo>
                      <a:pt x="516431" y="279083"/>
                      <a:pt x="587634" y="61332"/>
                      <a:pt x="682289" y="10972"/>
                    </a:cubicBezTo>
                    <a:cubicBezTo>
                      <a:pt x="695812" y="3778"/>
                      <a:pt x="709812" y="0"/>
                      <a:pt x="724152" y="0"/>
                    </a:cubicBezTo>
                    <a:close/>
                  </a:path>
                </a:pathLst>
              </a:custGeom>
              <a:grpFill/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65" name="フリーフォーム: 図形 364">
                <a:extLst>
                  <a:ext uri="{FF2B5EF4-FFF2-40B4-BE49-F238E27FC236}">
                    <a16:creationId xmlns:a16="http://schemas.microsoft.com/office/drawing/2014/main" id="{EE78A6C1-CEBF-DA31-EDB6-B9DF774BECFF}"/>
                  </a:ext>
                </a:extLst>
              </p:cNvPr>
              <p:cNvSpPr/>
              <p:nvPr/>
            </p:nvSpPr>
            <p:spPr bwMode="auto">
              <a:xfrm>
                <a:off x="9591675" y="1647651"/>
                <a:ext cx="215899" cy="215900"/>
              </a:xfrm>
              <a:custGeom>
                <a:avLst/>
                <a:gdLst>
                  <a:gd name="connsiteX0" fmla="*/ 724152 w 1951220"/>
                  <a:gd name="connsiteY0" fmla="*/ 0 h 1951229"/>
                  <a:gd name="connsiteX1" fmla="*/ 915550 w 1951220"/>
                  <a:gd name="connsiteY1" fmla="*/ 329852 h 1951229"/>
                  <a:gd name="connsiteX2" fmla="*/ 921889 w 1951220"/>
                  <a:gd name="connsiteY2" fmla="*/ 382948 h 1951229"/>
                  <a:gd name="connsiteX3" fmla="*/ 958899 w 1951220"/>
                  <a:gd name="connsiteY3" fmla="*/ 342952 h 1951229"/>
                  <a:gd name="connsiteX4" fmla="*/ 1487662 w 1951220"/>
                  <a:gd name="connsiteY4" fmla="*/ 107946 h 1951229"/>
                  <a:gd name="connsiteX5" fmla="*/ 1389760 w 1951220"/>
                  <a:gd name="connsiteY5" fmla="*/ 476521 h 1951229"/>
                  <a:gd name="connsiteX6" fmla="*/ 1356266 w 1951220"/>
                  <a:gd name="connsiteY6" fmla="*/ 519097 h 1951229"/>
                  <a:gd name="connsiteX7" fmla="*/ 1411152 w 1951220"/>
                  <a:gd name="connsiteY7" fmla="*/ 516438 h 1951229"/>
                  <a:gd name="connsiteX8" fmla="*/ 1951220 w 1951220"/>
                  <a:gd name="connsiteY8" fmla="*/ 724156 h 1951229"/>
                  <a:gd name="connsiteX9" fmla="*/ 1621371 w 1951220"/>
                  <a:gd name="connsiteY9" fmla="*/ 915550 h 1951229"/>
                  <a:gd name="connsiteX10" fmla="*/ 1568270 w 1951220"/>
                  <a:gd name="connsiteY10" fmla="*/ 921890 h 1951229"/>
                  <a:gd name="connsiteX11" fmla="*/ 1608270 w 1951220"/>
                  <a:gd name="connsiteY11" fmla="*/ 958904 h 1951229"/>
                  <a:gd name="connsiteX12" fmla="*/ 1843274 w 1951220"/>
                  <a:gd name="connsiteY12" fmla="*/ 1487662 h 1951229"/>
                  <a:gd name="connsiteX13" fmla="*/ 1474704 w 1951220"/>
                  <a:gd name="connsiteY13" fmla="*/ 1389760 h 1951229"/>
                  <a:gd name="connsiteX14" fmla="*/ 1432682 w 1951220"/>
                  <a:gd name="connsiteY14" fmla="*/ 1356702 h 1951229"/>
                  <a:gd name="connsiteX15" fmla="*/ 1434793 w 1951220"/>
                  <a:gd name="connsiteY15" fmla="*/ 1411156 h 1951229"/>
                  <a:gd name="connsiteX16" fmla="*/ 1227072 w 1951220"/>
                  <a:gd name="connsiteY16" fmla="*/ 1951229 h 1951229"/>
                  <a:gd name="connsiteX17" fmla="*/ 1035675 w 1951220"/>
                  <a:gd name="connsiteY17" fmla="*/ 1621376 h 1951229"/>
                  <a:gd name="connsiteX18" fmla="*/ 1029336 w 1951220"/>
                  <a:gd name="connsiteY18" fmla="*/ 1568281 h 1951229"/>
                  <a:gd name="connsiteX19" fmla="*/ 992326 w 1951220"/>
                  <a:gd name="connsiteY19" fmla="*/ 1608277 h 1951229"/>
                  <a:gd name="connsiteX20" fmla="*/ 463562 w 1951220"/>
                  <a:gd name="connsiteY20" fmla="*/ 1843283 h 1951229"/>
                  <a:gd name="connsiteX21" fmla="*/ 561464 w 1951220"/>
                  <a:gd name="connsiteY21" fmla="*/ 1474708 h 1951229"/>
                  <a:gd name="connsiteX22" fmla="*/ 594525 w 1951220"/>
                  <a:gd name="connsiteY22" fmla="*/ 1432682 h 1951229"/>
                  <a:gd name="connsiteX23" fmla="*/ 540069 w 1951220"/>
                  <a:gd name="connsiteY23" fmla="*/ 1434793 h 1951229"/>
                  <a:gd name="connsiteX24" fmla="*/ 0 w 1951220"/>
                  <a:gd name="connsiteY24" fmla="*/ 1227076 h 1951229"/>
                  <a:gd name="connsiteX25" fmla="*/ 329850 w 1951220"/>
                  <a:gd name="connsiteY25" fmla="*/ 1035681 h 1951229"/>
                  <a:gd name="connsiteX26" fmla="*/ 382951 w 1951220"/>
                  <a:gd name="connsiteY26" fmla="*/ 1029341 h 1951229"/>
                  <a:gd name="connsiteX27" fmla="*/ 342950 w 1951220"/>
                  <a:gd name="connsiteY27" fmla="*/ 992327 h 1951229"/>
                  <a:gd name="connsiteX28" fmla="*/ 107946 w 1951220"/>
                  <a:gd name="connsiteY28" fmla="*/ 463570 h 1951229"/>
                  <a:gd name="connsiteX29" fmla="*/ 476517 w 1951220"/>
                  <a:gd name="connsiteY29" fmla="*/ 561471 h 1951229"/>
                  <a:gd name="connsiteX30" fmla="*/ 518543 w 1951220"/>
                  <a:gd name="connsiteY30" fmla="*/ 594532 h 1951229"/>
                  <a:gd name="connsiteX31" fmla="*/ 516431 w 1951220"/>
                  <a:gd name="connsiteY31" fmla="*/ 540073 h 1951229"/>
                  <a:gd name="connsiteX32" fmla="*/ 682289 w 1951220"/>
                  <a:gd name="connsiteY32" fmla="*/ 10972 h 1951229"/>
                  <a:gd name="connsiteX33" fmla="*/ 724152 w 1951220"/>
                  <a:gd name="connsiteY33" fmla="*/ 0 h 1951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951220" h="1951229">
                    <a:moveTo>
                      <a:pt x="724152" y="0"/>
                    </a:moveTo>
                    <a:cubicBezTo>
                      <a:pt x="810193" y="0"/>
                      <a:pt x="884016" y="136012"/>
                      <a:pt x="915550" y="329852"/>
                    </a:cubicBezTo>
                    <a:lnTo>
                      <a:pt x="921889" y="382948"/>
                    </a:lnTo>
                    <a:lnTo>
                      <a:pt x="958899" y="342952"/>
                    </a:lnTo>
                    <a:cubicBezTo>
                      <a:pt x="1169808" y="132043"/>
                      <a:pt x="1406543" y="26828"/>
                      <a:pt x="1487662" y="107946"/>
                    </a:cubicBezTo>
                    <a:cubicBezTo>
                      <a:pt x="1548501" y="168785"/>
                      <a:pt x="1504527" y="317159"/>
                      <a:pt x="1389760" y="476521"/>
                    </a:cubicBezTo>
                    <a:lnTo>
                      <a:pt x="1356266" y="519097"/>
                    </a:lnTo>
                    <a:lnTo>
                      <a:pt x="1411152" y="516438"/>
                    </a:lnTo>
                    <a:cubicBezTo>
                      <a:pt x="1709424" y="516438"/>
                      <a:pt x="1951221" y="609437"/>
                      <a:pt x="1951220" y="724156"/>
                    </a:cubicBezTo>
                    <a:cubicBezTo>
                      <a:pt x="1951221" y="810195"/>
                      <a:pt x="1815210" y="884017"/>
                      <a:pt x="1621371" y="915550"/>
                    </a:cubicBezTo>
                    <a:lnTo>
                      <a:pt x="1568270" y="921890"/>
                    </a:lnTo>
                    <a:lnTo>
                      <a:pt x="1608270" y="958904"/>
                    </a:lnTo>
                    <a:cubicBezTo>
                      <a:pt x="1819176" y="1169811"/>
                      <a:pt x="1924392" y="1406544"/>
                      <a:pt x="1843274" y="1487662"/>
                    </a:cubicBezTo>
                    <a:cubicBezTo>
                      <a:pt x="1782436" y="1548500"/>
                      <a:pt x="1634064" y="1504525"/>
                      <a:pt x="1474704" y="1389760"/>
                    </a:cubicBezTo>
                    <a:lnTo>
                      <a:pt x="1432682" y="1356702"/>
                    </a:lnTo>
                    <a:lnTo>
                      <a:pt x="1434793" y="1411156"/>
                    </a:lnTo>
                    <a:cubicBezTo>
                      <a:pt x="1434793" y="1709430"/>
                      <a:pt x="1341793" y="1951229"/>
                      <a:pt x="1227072" y="1951229"/>
                    </a:cubicBezTo>
                    <a:cubicBezTo>
                      <a:pt x="1141031" y="1951229"/>
                      <a:pt x="1067208" y="1815217"/>
                      <a:pt x="1035675" y="1621376"/>
                    </a:cubicBezTo>
                    <a:lnTo>
                      <a:pt x="1029336" y="1568281"/>
                    </a:lnTo>
                    <a:lnTo>
                      <a:pt x="992326" y="1608277"/>
                    </a:lnTo>
                    <a:cubicBezTo>
                      <a:pt x="781416" y="1819186"/>
                      <a:pt x="544681" y="1924401"/>
                      <a:pt x="463562" y="1843283"/>
                    </a:cubicBezTo>
                    <a:cubicBezTo>
                      <a:pt x="402723" y="1782444"/>
                      <a:pt x="446697" y="1634070"/>
                      <a:pt x="561464" y="1474708"/>
                    </a:cubicBezTo>
                    <a:lnTo>
                      <a:pt x="594525" y="1432682"/>
                    </a:lnTo>
                    <a:lnTo>
                      <a:pt x="540069" y="1434793"/>
                    </a:lnTo>
                    <a:cubicBezTo>
                      <a:pt x="241797" y="1434793"/>
                      <a:pt x="0" y="1341794"/>
                      <a:pt x="0" y="1227076"/>
                    </a:cubicBezTo>
                    <a:cubicBezTo>
                      <a:pt x="0" y="1141036"/>
                      <a:pt x="136011" y="1067214"/>
                      <a:pt x="329850" y="1035681"/>
                    </a:cubicBezTo>
                    <a:lnTo>
                      <a:pt x="382951" y="1029341"/>
                    </a:lnTo>
                    <a:lnTo>
                      <a:pt x="342950" y="992327"/>
                    </a:lnTo>
                    <a:cubicBezTo>
                      <a:pt x="132044" y="781420"/>
                      <a:pt x="26828" y="544687"/>
                      <a:pt x="107946" y="463570"/>
                    </a:cubicBezTo>
                    <a:cubicBezTo>
                      <a:pt x="168785" y="402731"/>
                      <a:pt x="317156" y="446705"/>
                      <a:pt x="476517" y="561471"/>
                    </a:cubicBezTo>
                    <a:lnTo>
                      <a:pt x="518543" y="594532"/>
                    </a:lnTo>
                    <a:lnTo>
                      <a:pt x="516431" y="540073"/>
                    </a:lnTo>
                    <a:cubicBezTo>
                      <a:pt x="516431" y="279083"/>
                      <a:pt x="587634" y="61332"/>
                      <a:pt x="682289" y="10972"/>
                    </a:cubicBezTo>
                    <a:cubicBezTo>
                      <a:pt x="695812" y="3778"/>
                      <a:pt x="709812" y="0"/>
                      <a:pt x="724152" y="0"/>
                    </a:cubicBezTo>
                    <a:close/>
                  </a:path>
                </a:pathLst>
              </a:custGeom>
              <a:grpFill/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66" name="フリーフォーム: 図形 365">
                <a:extLst>
                  <a:ext uri="{FF2B5EF4-FFF2-40B4-BE49-F238E27FC236}">
                    <a16:creationId xmlns:a16="http://schemas.microsoft.com/office/drawing/2014/main" id="{0A5FEFFF-36C0-A48A-EDDD-60434F8EBFEE}"/>
                  </a:ext>
                </a:extLst>
              </p:cNvPr>
              <p:cNvSpPr/>
              <p:nvPr/>
            </p:nvSpPr>
            <p:spPr bwMode="auto">
              <a:xfrm>
                <a:off x="114300" y="1949632"/>
                <a:ext cx="215899" cy="215900"/>
              </a:xfrm>
              <a:custGeom>
                <a:avLst/>
                <a:gdLst>
                  <a:gd name="connsiteX0" fmla="*/ 724152 w 1951220"/>
                  <a:gd name="connsiteY0" fmla="*/ 0 h 1951229"/>
                  <a:gd name="connsiteX1" fmla="*/ 915550 w 1951220"/>
                  <a:gd name="connsiteY1" fmla="*/ 329852 h 1951229"/>
                  <a:gd name="connsiteX2" fmla="*/ 921889 w 1951220"/>
                  <a:gd name="connsiteY2" fmla="*/ 382948 h 1951229"/>
                  <a:gd name="connsiteX3" fmla="*/ 958899 w 1951220"/>
                  <a:gd name="connsiteY3" fmla="*/ 342952 h 1951229"/>
                  <a:gd name="connsiteX4" fmla="*/ 1487662 w 1951220"/>
                  <a:gd name="connsiteY4" fmla="*/ 107946 h 1951229"/>
                  <a:gd name="connsiteX5" fmla="*/ 1389760 w 1951220"/>
                  <a:gd name="connsiteY5" fmla="*/ 476521 h 1951229"/>
                  <a:gd name="connsiteX6" fmla="*/ 1356266 w 1951220"/>
                  <a:gd name="connsiteY6" fmla="*/ 519097 h 1951229"/>
                  <a:gd name="connsiteX7" fmla="*/ 1411152 w 1951220"/>
                  <a:gd name="connsiteY7" fmla="*/ 516438 h 1951229"/>
                  <a:gd name="connsiteX8" fmla="*/ 1951220 w 1951220"/>
                  <a:gd name="connsiteY8" fmla="*/ 724156 h 1951229"/>
                  <a:gd name="connsiteX9" fmla="*/ 1621371 w 1951220"/>
                  <a:gd name="connsiteY9" fmla="*/ 915550 h 1951229"/>
                  <a:gd name="connsiteX10" fmla="*/ 1568270 w 1951220"/>
                  <a:gd name="connsiteY10" fmla="*/ 921890 h 1951229"/>
                  <a:gd name="connsiteX11" fmla="*/ 1608270 w 1951220"/>
                  <a:gd name="connsiteY11" fmla="*/ 958904 h 1951229"/>
                  <a:gd name="connsiteX12" fmla="*/ 1843274 w 1951220"/>
                  <a:gd name="connsiteY12" fmla="*/ 1487662 h 1951229"/>
                  <a:gd name="connsiteX13" fmla="*/ 1474704 w 1951220"/>
                  <a:gd name="connsiteY13" fmla="*/ 1389760 h 1951229"/>
                  <a:gd name="connsiteX14" fmla="*/ 1432682 w 1951220"/>
                  <a:gd name="connsiteY14" fmla="*/ 1356702 h 1951229"/>
                  <a:gd name="connsiteX15" fmla="*/ 1434793 w 1951220"/>
                  <a:gd name="connsiteY15" fmla="*/ 1411156 h 1951229"/>
                  <a:gd name="connsiteX16" fmla="*/ 1227072 w 1951220"/>
                  <a:gd name="connsiteY16" fmla="*/ 1951229 h 1951229"/>
                  <a:gd name="connsiteX17" fmla="*/ 1035675 w 1951220"/>
                  <a:gd name="connsiteY17" fmla="*/ 1621376 h 1951229"/>
                  <a:gd name="connsiteX18" fmla="*/ 1029336 w 1951220"/>
                  <a:gd name="connsiteY18" fmla="*/ 1568281 h 1951229"/>
                  <a:gd name="connsiteX19" fmla="*/ 992326 w 1951220"/>
                  <a:gd name="connsiteY19" fmla="*/ 1608277 h 1951229"/>
                  <a:gd name="connsiteX20" fmla="*/ 463562 w 1951220"/>
                  <a:gd name="connsiteY20" fmla="*/ 1843283 h 1951229"/>
                  <a:gd name="connsiteX21" fmla="*/ 561464 w 1951220"/>
                  <a:gd name="connsiteY21" fmla="*/ 1474708 h 1951229"/>
                  <a:gd name="connsiteX22" fmla="*/ 594525 w 1951220"/>
                  <a:gd name="connsiteY22" fmla="*/ 1432682 h 1951229"/>
                  <a:gd name="connsiteX23" fmla="*/ 540069 w 1951220"/>
                  <a:gd name="connsiteY23" fmla="*/ 1434793 h 1951229"/>
                  <a:gd name="connsiteX24" fmla="*/ 0 w 1951220"/>
                  <a:gd name="connsiteY24" fmla="*/ 1227076 h 1951229"/>
                  <a:gd name="connsiteX25" fmla="*/ 329850 w 1951220"/>
                  <a:gd name="connsiteY25" fmla="*/ 1035681 h 1951229"/>
                  <a:gd name="connsiteX26" fmla="*/ 382951 w 1951220"/>
                  <a:gd name="connsiteY26" fmla="*/ 1029341 h 1951229"/>
                  <a:gd name="connsiteX27" fmla="*/ 342950 w 1951220"/>
                  <a:gd name="connsiteY27" fmla="*/ 992327 h 1951229"/>
                  <a:gd name="connsiteX28" fmla="*/ 107946 w 1951220"/>
                  <a:gd name="connsiteY28" fmla="*/ 463570 h 1951229"/>
                  <a:gd name="connsiteX29" fmla="*/ 476517 w 1951220"/>
                  <a:gd name="connsiteY29" fmla="*/ 561471 h 1951229"/>
                  <a:gd name="connsiteX30" fmla="*/ 518543 w 1951220"/>
                  <a:gd name="connsiteY30" fmla="*/ 594532 h 1951229"/>
                  <a:gd name="connsiteX31" fmla="*/ 516431 w 1951220"/>
                  <a:gd name="connsiteY31" fmla="*/ 540073 h 1951229"/>
                  <a:gd name="connsiteX32" fmla="*/ 682289 w 1951220"/>
                  <a:gd name="connsiteY32" fmla="*/ 10972 h 1951229"/>
                  <a:gd name="connsiteX33" fmla="*/ 724152 w 1951220"/>
                  <a:gd name="connsiteY33" fmla="*/ 0 h 1951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951220" h="1951229">
                    <a:moveTo>
                      <a:pt x="724152" y="0"/>
                    </a:moveTo>
                    <a:cubicBezTo>
                      <a:pt x="810193" y="0"/>
                      <a:pt x="884016" y="136012"/>
                      <a:pt x="915550" y="329852"/>
                    </a:cubicBezTo>
                    <a:lnTo>
                      <a:pt x="921889" y="382948"/>
                    </a:lnTo>
                    <a:lnTo>
                      <a:pt x="958899" y="342952"/>
                    </a:lnTo>
                    <a:cubicBezTo>
                      <a:pt x="1169808" y="132043"/>
                      <a:pt x="1406543" y="26828"/>
                      <a:pt x="1487662" y="107946"/>
                    </a:cubicBezTo>
                    <a:cubicBezTo>
                      <a:pt x="1548501" y="168785"/>
                      <a:pt x="1504527" y="317159"/>
                      <a:pt x="1389760" y="476521"/>
                    </a:cubicBezTo>
                    <a:lnTo>
                      <a:pt x="1356266" y="519097"/>
                    </a:lnTo>
                    <a:lnTo>
                      <a:pt x="1411152" y="516438"/>
                    </a:lnTo>
                    <a:cubicBezTo>
                      <a:pt x="1709424" y="516438"/>
                      <a:pt x="1951221" y="609437"/>
                      <a:pt x="1951220" y="724156"/>
                    </a:cubicBezTo>
                    <a:cubicBezTo>
                      <a:pt x="1951221" y="810195"/>
                      <a:pt x="1815210" y="884017"/>
                      <a:pt x="1621371" y="915550"/>
                    </a:cubicBezTo>
                    <a:lnTo>
                      <a:pt x="1568270" y="921890"/>
                    </a:lnTo>
                    <a:lnTo>
                      <a:pt x="1608270" y="958904"/>
                    </a:lnTo>
                    <a:cubicBezTo>
                      <a:pt x="1819176" y="1169811"/>
                      <a:pt x="1924392" y="1406544"/>
                      <a:pt x="1843274" y="1487662"/>
                    </a:cubicBezTo>
                    <a:cubicBezTo>
                      <a:pt x="1782436" y="1548500"/>
                      <a:pt x="1634064" y="1504525"/>
                      <a:pt x="1474704" y="1389760"/>
                    </a:cubicBezTo>
                    <a:lnTo>
                      <a:pt x="1432682" y="1356702"/>
                    </a:lnTo>
                    <a:lnTo>
                      <a:pt x="1434793" y="1411156"/>
                    </a:lnTo>
                    <a:cubicBezTo>
                      <a:pt x="1434793" y="1709430"/>
                      <a:pt x="1341793" y="1951229"/>
                      <a:pt x="1227072" y="1951229"/>
                    </a:cubicBezTo>
                    <a:cubicBezTo>
                      <a:pt x="1141031" y="1951229"/>
                      <a:pt x="1067208" y="1815217"/>
                      <a:pt x="1035675" y="1621376"/>
                    </a:cubicBezTo>
                    <a:lnTo>
                      <a:pt x="1029336" y="1568281"/>
                    </a:lnTo>
                    <a:lnTo>
                      <a:pt x="992326" y="1608277"/>
                    </a:lnTo>
                    <a:cubicBezTo>
                      <a:pt x="781416" y="1819186"/>
                      <a:pt x="544681" y="1924401"/>
                      <a:pt x="463562" y="1843283"/>
                    </a:cubicBezTo>
                    <a:cubicBezTo>
                      <a:pt x="402723" y="1782444"/>
                      <a:pt x="446697" y="1634070"/>
                      <a:pt x="561464" y="1474708"/>
                    </a:cubicBezTo>
                    <a:lnTo>
                      <a:pt x="594525" y="1432682"/>
                    </a:lnTo>
                    <a:lnTo>
                      <a:pt x="540069" y="1434793"/>
                    </a:lnTo>
                    <a:cubicBezTo>
                      <a:pt x="241797" y="1434793"/>
                      <a:pt x="0" y="1341794"/>
                      <a:pt x="0" y="1227076"/>
                    </a:cubicBezTo>
                    <a:cubicBezTo>
                      <a:pt x="0" y="1141036"/>
                      <a:pt x="136011" y="1067214"/>
                      <a:pt x="329850" y="1035681"/>
                    </a:cubicBezTo>
                    <a:lnTo>
                      <a:pt x="382951" y="1029341"/>
                    </a:lnTo>
                    <a:lnTo>
                      <a:pt x="342950" y="992327"/>
                    </a:lnTo>
                    <a:cubicBezTo>
                      <a:pt x="132044" y="781420"/>
                      <a:pt x="26828" y="544687"/>
                      <a:pt x="107946" y="463570"/>
                    </a:cubicBezTo>
                    <a:cubicBezTo>
                      <a:pt x="168785" y="402731"/>
                      <a:pt x="317156" y="446705"/>
                      <a:pt x="476517" y="561471"/>
                    </a:cubicBezTo>
                    <a:lnTo>
                      <a:pt x="518543" y="594532"/>
                    </a:lnTo>
                    <a:lnTo>
                      <a:pt x="516431" y="540073"/>
                    </a:lnTo>
                    <a:cubicBezTo>
                      <a:pt x="516431" y="279083"/>
                      <a:pt x="587634" y="61332"/>
                      <a:pt x="682289" y="10972"/>
                    </a:cubicBezTo>
                    <a:cubicBezTo>
                      <a:pt x="695812" y="3778"/>
                      <a:pt x="709812" y="0"/>
                      <a:pt x="724152" y="0"/>
                    </a:cubicBezTo>
                    <a:close/>
                  </a:path>
                </a:pathLst>
              </a:custGeom>
              <a:grpFill/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67" name="フリーフォーム: 図形 366">
                <a:extLst>
                  <a:ext uri="{FF2B5EF4-FFF2-40B4-BE49-F238E27FC236}">
                    <a16:creationId xmlns:a16="http://schemas.microsoft.com/office/drawing/2014/main" id="{E7F46E9A-B9CC-825F-8F56-3557290E1E44}"/>
                  </a:ext>
                </a:extLst>
              </p:cNvPr>
              <p:cNvSpPr/>
              <p:nvPr/>
            </p:nvSpPr>
            <p:spPr bwMode="auto">
              <a:xfrm>
                <a:off x="9591675" y="1949632"/>
                <a:ext cx="215899" cy="215900"/>
              </a:xfrm>
              <a:custGeom>
                <a:avLst/>
                <a:gdLst>
                  <a:gd name="connsiteX0" fmla="*/ 724152 w 1951220"/>
                  <a:gd name="connsiteY0" fmla="*/ 0 h 1951229"/>
                  <a:gd name="connsiteX1" fmla="*/ 915550 w 1951220"/>
                  <a:gd name="connsiteY1" fmla="*/ 329852 h 1951229"/>
                  <a:gd name="connsiteX2" fmla="*/ 921889 w 1951220"/>
                  <a:gd name="connsiteY2" fmla="*/ 382948 h 1951229"/>
                  <a:gd name="connsiteX3" fmla="*/ 958899 w 1951220"/>
                  <a:gd name="connsiteY3" fmla="*/ 342952 h 1951229"/>
                  <a:gd name="connsiteX4" fmla="*/ 1487662 w 1951220"/>
                  <a:gd name="connsiteY4" fmla="*/ 107946 h 1951229"/>
                  <a:gd name="connsiteX5" fmla="*/ 1389760 w 1951220"/>
                  <a:gd name="connsiteY5" fmla="*/ 476521 h 1951229"/>
                  <a:gd name="connsiteX6" fmla="*/ 1356266 w 1951220"/>
                  <a:gd name="connsiteY6" fmla="*/ 519097 h 1951229"/>
                  <a:gd name="connsiteX7" fmla="*/ 1411152 w 1951220"/>
                  <a:gd name="connsiteY7" fmla="*/ 516438 h 1951229"/>
                  <a:gd name="connsiteX8" fmla="*/ 1951220 w 1951220"/>
                  <a:gd name="connsiteY8" fmla="*/ 724156 h 1951229"/>
                  <a:gd name="connsiteX9" fmla="*/ 1621371 w 1951220"/>
                  <a:gd name="connsiteY9" fmla="*/ 915550 h 1951229"/>
                  <a:gd name="connsiteX10" fmla="*/ 1568270 w 1951220"/>
                  <a:gd name="connsiteY10" fmla="*/ 921890 h 1951229"/>
                  <a:gd name="connsiteX11" fmla="*/ 1608270 w 1951220"/>
                  <a:gd name="connsiteY11" fmla="*/ 958904 h 1951229"/>
                  <a:gd name="connsiteX12" fmla="*/ 1843274 w 1951220"/>
                  <a:gd name="connsiteY12" fmla="*/ 1487662 h 1951229"/>
                  <a:gd name="connsiteX13" fmla="*/ 1474704 w 1951220"/>
                  <a:gd name="connsiteY13" fmla="*/ 1389760 h 1951229"/>
                  <a:gd name="connsiteX14" fmla="*/ 1432682 w 1951220"/>
                  <a:gd name="connsiteY14" fmla="*/ 1356702 h 1951229"/>
                  <a:gd name="connsiteX15" fmla="*/ 1434793 w 1951220"/>
                  <a:gd name="connsiteY15" fmla="*/ 1411156 h 1951229"/>
                  <a:gd name="connsiteX16" fmla="*/ 1227072 w 1951220"/>
                  <a:gd name="connsiteY16" fmla="*/ 1951229 h 1951229"/>
                  <a:gd name="connsiteX17" fmla="*/ 1035675 w 1951220"/>
                  <a:gd name="connsiteY17" fmla="*/ 1621376 h 1951229"/>
                  <a:gd name="connsiteX18" fmla="*/ 1029336 w 1951220"/>
                  <a:gd name="connsiteY18" fmla="*/ 1568281 h 1951229"/>
                  <a:gd name="connsiteX19" fmla="*/ 992326 w 1951220"/>
                  <a:gd name="connsiteY19" fmla="*/ 1608277 h 1951229"/>
                  <a:gd name="connsiteX20" fmla="*/ 463562 w 1951220"/>
                  <a:gd name="connsiteY20" fmla="*/ 1843283 h 1951229"/>
                  <a:gd name="connsiteX21" fmla="*/ 561464 w 1951220"/>
                  <a:gd name="connsiteY21" fmla="*/ 1474708 h 1951229"/>
                  <a:gd name="connsiteX22" fmla="*/ 594525 w 1951220"/>
                  <a:gd name="connsiteY22" fmla="*/ 1432682 h 1951229"/>
                  <a:gd name="connsiteX23" fmla="*/ 540069 w 1951220"/>
                  <a:gd name="connsiteY23" fmla="*/ 1434793 h 1951229"/>
                  <a:gd name="connsiteX24" fmla="*/ 0 w 1951220"/>
                  <a:gd name="connsiteY24" fmla="*/ 1227076 h 1951229"/>
                  <a:gd name="connsiteX25" fmla="*/ 329850 w 1951220"/>
                  <a:gd name="connsiteY25" fmla="*/ 1035681 h 1951229"/>
                  <a:gd name="connsiteX26" fmla="*/ 382951 w 1951220"/>
                  <a:gd name="connsiteY26" fmla="*/ 1029341 h 1951229"/>
                  <a:gd name="connsiteX27" fmla="*/ 342950 w 1951220"/>
                  <a:gd name="connsiteY27" fmla="*/ 992327 h 1951229"/>
                  <a:gd name="connsiteX28" fmla="*/ 107946 w 1951220"/>
                  <a:gd name="connsiteY28" fmla="*/ 463570 h 1951229"/>
                  <a:gd name="connsiteX29" fmla="*/ 476517 w 1951220"/>
                  <a:gd name="connsiteY29" fmla="*/ 561471 h 1951229"/>
                  <a:gd name="connsiteX30" fmla="*/ 518543 w 1951220"/>
                  <a:gd name="connsiteY30" fmla="*/ 594532 h 1951229"/>
                  <a:gd name="connsiteX31" fmla="*/ 516431 w 1951220"/>
                  <a:gd name="connsiteY31" fmla="*/ 540073 h 1951229"/>
                  <a:gd name="connsiteX32" fmla="*/ 682289 w 1951220"/>
                  <a:gd name="connsiteY32" fmla="*/ 10972 h 1951229"/>
                  <a:gd name="connsiteX33" fmla="*/ 724152 w 1951220"/>
                  <a:gd name="connsiteY33" fmla="*/ 0 h 1951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951220" h="1951229">
                    <a:moveTo>
                      <a:pt x="724152" y="0"/>
                    </a:moveTo>
                    <a:cubicBezTo>
                      <a:pt x="810193" y="0"/>
                      <a:pt x="884016" y="136012"/>
                      <a:pt x="915550" y="329852"/>
                    </a:cubicBezTo>
                    <a:lnTo>
                      <a:pt x="921889" y="382948"/>
                    </a:lnTo>
                    <a:lnTo>
                      <a:pt x="958899" y="342952"/>
                    </a:lnTo>
                    <a:cubicBezTo>
                      <a:pt x="1169808" y="132043"/>
                      <a:pt x="1406543" y="26828"/>
                      <a:pt x="1487662" y="107946"/>
                    </a:cubicBezTo>
                    <a:cubicBezTo>
                      <a:pt x="1548501" y="168785"/>
                      <a:pt x="1504527" y="317159"/>
                      <a:pt x="1389760" y="476521"/>
                    </a:cubicBezTo>
                    <a:lnTo>
                      <a:pt x="1356266" y="519097"/>
                    </a:lnTo>
                    <a:lnTo>
                      <a:pt x="1411152" y="516438"/>
                    </a:lnTo>
                    <a:cubicBezTo>
                      <a:pt x="1709424" y="516438"/>
                      <a:pt x="1951221" y="609437"/>
                      <a:pt x="1951220" y="724156"/>
                    </a:cubicBezTo>
                    <a:cubicBezTo>
                      <a:pt x="1951221" y="810195"/>
                      <a:pt x="1815210" y="884017"/>
                      <a:pt x="1621371" y="915550"/>
                    </a:cubicBezTo>
                    <a:lnTo>
                      <a:pt x="1568270" y="921890"/>
                    </a:lnTo>
                    <a:lnTo>
                      <a:pt x="1608270" y="958904"/>
                    </a:lnTo>
                    <a:cubicBezTo>
                      <a:pt x="1819176" y="1169811"/>
                      <a:pt x="1924392" y="1406544"/>
                      <a:pt x="1843274" y="1487662"/>
                    </a:cubicBezTo>
                    <a:cubicBezTo>
                      <a:pt x="1782436" y="1548500"/>
                      <a:pt x="1634064" y="1504525"/>
                      <a:pt x="1474704" y="1389760"/>
                    </a:cubicBezTo>
                    <a:lnTo>
                      <a:pt x="1432682" y="1356702"/>
                    </a:lnTo>
                    <a:lnTo>
                      <a:pt x="1434793" y="1411156"/>
                    </a:lnTo>
                    <a:cubicBezTo>
                      <a:pt x="1434793" y="1709430"/>
                      <a:pt x="1341793" y="1951229"/>
                      <a:pt x="1227072" y="1951229"/>
                    </a:cubicBezTo>
                    <a:cubicBezTo>
                      <a:pt x="1141031" y="1951229"/>
                      <a:pt x="1067208" y="1815217"/>
                      <a:pt x="1035675" y="1621376"/>
                    </a:cubicBezTo>
                    <a:lnTo>
                      <a:pt x="1029336" y="1568281"/>
                    </a:lnTo>
                    <a:lnTo>
                      <a:pt x="992326" y="1608277"/>
                    </a:lnTo>
                    <a:cubicBezTo>
                      <a:pt x="781416" y="1819186"/>
                      <a:pt x="544681" y="1924401"/>
                      <a:pt x="463562" y="1843283"/>
                    </a:cubicBezTo>
                    <a:cubicBezTo>
                      <a:pt x="402723" y="1782444"/>
                      <a:pt x="446697" y="1634070"/>
                      <a:pt x="561464" y="1474708"/>
                    </a:cubicBezTo>
                    <a:lnTo>
                      <a:pt x="594525" y="1432682"/>
                    </a:lnTo>
                    <a:lnTo>
                      <a:pt x="540069" y="1434793"/>
                    </a:lnTo>
                    <a:cubicBezTo>
                      <a:pt x="241797" y="1434793"/>
                      <a:pt x="0" y="1341794"/>
                      <a:pt x="0" y="1227076"/>
                    </a:cubicBezTo>
                    <a:cubicBezTo>
                      <a:pt x="0" y="1141036"/>
                      <a:pt x="136011" y="1067214"/>
                      <a:pt x="329850" y="1035681"/>
                    </a:cubicBezTo>
                    <a:lnTo>
                      <a:pt x="382951" y="1029341"/>
                    </a:lnTo>
                    <a:lnTo>
                      <a:pt x="342950" y="992327"/>
                    </a:lnTo>
                    <a:cubicBezTo>
                      <a:pt x="132044" y="781420"/>
                      <a:pt x="26828" y="544687"/>
                      <a:pt x="107946" y="463570"/>
                    </a:cubicBezTo>
                    <a:cubicBezTo>
                      <a:pt x="168785" y="402731"/>
                      <a:pt x="317156" y="446705"/>
                      <a:pt x="476517" y="561471"/>
                    </a:cubicBezTo>
                    <a:lnTo>
                      <a:pt x="518543" y="594532"/>
                    </a:lnTo>
                    <a:lnTo>
                      <a:pt x="516431" y="540073"/>
                    </a:lnTo>
                    <a:cubicBezTo>
                      <a:pt x="516431" y="279083"/>
                      <a:pt x="587634" y="61332"/>
                      <a:pt x="682289" y="10972"/>
                    </a:cubicBezTo>
                    <a:cubicBezTo>
                      <a:pt x="695812" y="3778"/>
                      <a:pt x="709812" y="0"/>
                      <a:pt x="724152" y="0"/>
                    </a:cubicBezTo>
                    <a:close/>
                  </a:path>
                </a:pathLst>
              </a:custGeom>
              <a:grpFill/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68" name="フリーフォーム: 図形 367">
                <a:extLst>
                  <a:ext uri="{FF2B5EF4-FFF2-40B4-BE49-F238E27FC236}">
                    <a16:creationId xmlns:a16="http://schemas.microsoft.com/office/drawing/2014/main" id="{6E37E4DC-C242-F067-5083-5518825E02C5}"/>
                  </a:ext>
                </a:extLst>
              </p:cNvPr>
              <p:cNvSpPr/>
              <p:nvPr/>
            </p:nvSpPr>
            <p:spPr bwMode="auto">
              <a:xfrm>
                <a:off x="114300" y="2251613"/>
                <a:ext cx="215899" cy="215900"/>
              </a:xfrm>
              <a:custGeom>
                <a:avLst/>
                <a:gdLst>
                  <a:gd name="connsiteX0" fmla="*/ 724152 w 1951220"/>
                  <a:gd name="connsiteY0" fmla="*/ 0 h 1951229"/>
                  <a:gd name="connsiteX1" fmla="*/ 915550 w 1951220"/>
                  <a:gd name="connsiteY1" fmla="*/ 329852 h 1951229"/>
                  <a:gd name="connsiteX2" fmla="*/ 921889 w 1951220"/>
                  <a:gd name="connsiteY2" fmla="*/ 382948 h 1951229"/>
                  <a:gd name="connsiteX3" fmla="*/ 958899 w 1951220"/>
                  <a:gd name="connsiteY3" fmla="*/ 342952 h 1951229"/>
                  <a:gd name="connsiteX4" fmla="*/ 1487662 w 1951220"/>
                  <a:gd name="connsiteY4" fmla="*/ 107946 h 1951229"/>
                  <a:gd name="connsiteX5" fmla="*/ 1389760 w 1951220"/>
                  <a:gd name="connsiteY5" fmla="*/ 476521 h 1951229"/>
                  <a:gd name="connsiteX6" fmla="*/ 1356266 w 1951220"/>
                  <a:gd name="connsiteY6" fmla="*/ 519097 h 1951229"/>
                  <a:gd name="connsiteX7" fmla="*/ 1411152 w 1951220"/>
                  <a:gd name="connsiteY7" fmla="*/ 516438 h 1951229"/>
                  <a:gd name="connsiteX8" fmla="*/ 1951220 w 1951220"/>
                  <a:gd name="connsiteY8" fmla="*/ 724156 h 1951229"/>
                  <a:gd name="connsiteX9" fmla="*/ 1621371 w 1951220"/>
                  <a:gd name="connsiteY9" fmla="*/ 915550 h 1951229"/>
                  <a:gd name="connsiteX10" fmla="*/ 1568270 w 1951220"/>
                  <a:gd name="connsiteY10" fmla="*/ 921890 h 1951229"/>
                  <a:gd name="connsiteX11" fmla="*/ 1608270 w 1951220"/>
                  <a:gd name="connsiteY11" fmla="*/ 958904 h 1951229"/>
                  <a:gd name="connsiteX12" fmla="*/ 1843274 w 1951220"/>
                  <a:gd name="connsiteY12" fmla="*/ 1487662 h 1951229"/>
                  <a:gd name="connsiteX13" fmla="*/ 1474704 w 1951220"/>
                  <a:gd name="connsiteY13" fmla="*/ 1389760 h 1951229"/>
                  <a:gd name="connsiteX14" fmla="*/ 1432682 w 1951220"/>
                  <a:gd name="connsiteY14" fmla="*/ 1356702 h 1951229"/>
                  <a:gd name="connsiteX15" fmla="*/ 1434793 w 1951220"/>
                  <a:gd name="connsiteY15" fmla="*/ 1411156 h 1951229"/>
                  <a:gd name="connsiteX16" fmla="*/ 1227072 w 1951220"/>
                  <a:gd name="connsiteY16" fmla="*/ 1951229 h 1951229"/>
                  <a:gd name="connsiteX17" fmla="*/ 1035675 w 1951220"/>
                  <a:gd name="connsiteY17" fmla="*/ 1621376 h 1951229"/>
                  <a:gd name="connsiteX18" fmla="*/ 1029336 w 1951220"/>
                  <a:gd name="connsiteY18" fmla="*/ 1568281 h 1951229"/>
                  <a:gd name="connsiteX19" fmla="*/ 992326 w 1951220"/>
                  <a:gd name="connsiteY19" fmla="*/ 1608277 h 1951229"/>
                  <a:gd name="connsiteX20" fmla="*/ 463562 w 1951220"/>
                  <a:gd name="connsiteY20" fmla="*/ 1843283 h 1951229"/>
                  <a:gd name="connsiteX21" fmla="*/ 561464 w 1951220"/>
                  <a:gd name="connsiteY21" fmla="*/ 1474708 h 1951229"/>
                  <a:gd name="connsiteX22" fmla="*/ 594525 w 1951220"/>
                  <a:gd name="connsiteY22" fmla="*/ 1432682 h 1951229"/>
                  <a:gd name="connsiteX23" fmla="*/ 540069 w 1951220"/>
                  <a:gd name="connsiteY23" fmla="*/ 1434793 h 1951229"/>
                  <a:gd name="connsiteX24" fmla="*/ 0 w 1951220"/>
                  <a:gd name="connsiteY24" fmla="*/ 1227076 h 1951229"/>
                  <a:gd name="connsiteX25" fmla="*/ 329850 w 1951220"/>
                  <a:gd name="connsiteY25" fmla="*/ 1035681 h 1951229"/>
                  <a:gd name="connsiteX26" fmla="*/ 382951 w 1951220"/>
                  <a:gd name="connsiteY26" fmla="*/ 1029341 h 1951229"/>
                  <a:gd name="connsiteX27" fmla="*/ 342950 w 1951220"/>
                  <a:gd name="connsiteY27" fmla="*/ 992327 h 1951229"/>
                  <a:gd name="connsiteX28" fmla="*/ 107946 w 1951220"/>
                  <a:gd name="connsiteY28" fmla="*/ 463570 h 1951229"/>
                  <a:gd name="connsiteX29" fmla="*/ 476517 w 1951220"/>
                  <a:gd name="connsiteY29" fmla="*/ 561471 h 1951229"/>
                  <a:gd name="connsiteX30" fmla="*/ 518543 w 1951220"/>
                  <a:gd name="connsiteY30" fmla="*/ 594532 h 1951229"/>
                  <a:gd name="connsiteX31" fmla="*/ 516431 w 1951220"/>
                  <a:gd name="connsiteY31" fmla="*/ 540073 h 1951229"/>
                  <a:gd name="connsiteX32" fmla="*/ 682289 w 1951220"/>
                  <a:gd name="connsiteY32" fmla="*/ 10972 h 1951229"/>
                  <a:gd name="connsiteX33" fmla="*/ 724152 w 1951220"/>
                  <a:gd name="connsiteY33" fmla="*/ 0 h 1951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951220" h="1951229">
                    <a:moveTo>
                      <a:pt x="724152" y="0"/>
                    </a:moveTo>
                    <a:cubicBezTo>
                      <a:pt x="810193" y="0"/>
                      <a:pt x="884016" y="136012"/>
                      <a:pt x="915550" y="329852"/>
                    </a:cubicBezTo>
                    <a:lnTo>
                      <a:pt x="921889" y="382948"/>
                    </a:lnTo>
                    <a:lnTo>
                      <a:pt x="958899" y="342952"/>
                    </a:lnTo>
                    <a:cubicBezTo>
                      <a:pt x="1169808" y="132043"/>
                      <a:pt x="1406543" y="26828"/>
                      <a:pt x="1487662" y="107946"/>
                    </a:cubicBezTo>
                    <a:cubicBezTo>
                      <a:pt x="1548501" y="168785"/>
                      <a:pt x="1504527" y="317159"/>
                      <a:pt x="1389760" y="476521"/>
                    </a:cubicBezTo>
                    <a:lnTo>
                      <a:pt x="1356266" y="519097"/>
                    </a:lnTo>
                    <a:lnTo>
                      <a:pt x="1411152" y="516438"/>
                    </a:lnTo>
                    <a:cubicBezTo>
                      <a:pt x="1709424" y="516438"/>
                      <a:pt x="1951221" y="609437"/>
                      <a:pt x="1951220" y="724156"/>
                    </a:cubicBezTo>
                    <a:cubicBezTo>
                      <a:pt x="1951221" y="810195"/>
                      <a:pt x="1815210" y="884017"/>
                      <a:pt x="1621371" y="915550"/>
                    </a:cubicBezTo>
                    <a:lnTo>
                      <a:pt x="1568270" y="921890"/>
                    </a:lnTo>
                    <a:lnTo>
                      <a:pt x="1608270" y="958904"/>
                    </a:lnTo>
                    <a:cubicBezTo>
                      <a:pt x="1819176" y="1169811"/>
                      <a:pt x="1924392" y="1406544"/>
                      <a:pt x="1843274" y="1487662"/>
                    </a:cubicBezTo>
                    <a:cubicBezTo>
                      <a:pt x="1782436" y="1548500"/>
                      <a:pt x="1634064" y="1504525"/>
                      <a:pt x="1474704" y="1389760"/>
                    </a:cubicBezTo>
                    <a:lnTo>
                      <a:pt x="1432682" y="1356702"/>
                    </a:lnTo>
                    <a:lnTo>
                      <a:pt x="1434793" y="1411156"/>
                    </a:lnTo>
                    <a:cubicBezTo>
                      <a:pt x="1434793" y="1709430"/>
                      <a:pt x="1341793" y="1951229"/>
                      <a:pt x="1227072" y="1951229"/>
                    </a:cubicBezTo>
                    <a:cubicBezTo>
                      <a:pt x="1141031" y="1951229"/>
                      <a:pt x="1067208" y="1815217"/>
                      <a:pt x="1035675" y="1621376"/>
                    </a:cubicBezTo>
                    <a:lnTo>
                      <a:pt x="1029336" y="1568281"/>
                    </a:lnTo>
                    <a:lnTo>
                      <a:pt x="992326" y="1608277"/>
                    </a:lnTo>
                    <a:cubicBezTo>
                      <a:pt x="781416" y="1819186"/>
                      <a:pt x="544681" y="1924401"/>
                      <a:pt x="463562" y="1843283"/>
                    </a:cubicBezTo>
                    <a:cubicBezTo>
                      <a:pt x="402723" y="1782444"/>
                      <a:pt x="446697" y="1634070"/>
                      <a:pt x="561464" y="1474708"/>
                    </a:cubicBezTo>
                    <a:lnTo>
                      <a:pt x="594525" y="1432682"/>
                    </a:lnTo>
                    <a:lnTo>
                      <a:pt x="540069" y="1434793"/>
                    </a:lnTo>
                    <a:cubicBezTo>
                      <a:pt x="241797" y="1434793"/>
                      <a:pt x="0" y="1341794"/>
                      <a:pt x="0" y="1227076"/>
                    </a:cubicBezTo>
                    <a:cubicBezTo>
                      <a:pt x="0" y="1141036"/>
                      <a:pt x="136011" y="1067214"/>
                      <a:pt x="329850" y="1035681"/>
                    </a:cubicBezTo>
                    <a:lnTo>
                      <a:pt x="382951" y="1029341"/>
                    </a:lnTo>
                    <a:lnTo>
                      <a:pt x="342950" y="992327"/>
                    </a:lnTo>
                    <a:cubicBezTo>
                      <a:pt x="132044" y="781420"/>
                      <a:pt x="26828" y="544687"/>
                      <a:pt x="107946" y="463570"/>
                    </a:cubicBezTo>
                    <a:cubicBezTo>
                      <a:pt x="168785" y="402731"/>
                      <a:pt x="317156" y="446705"/>
                      <a:pt x="476517" y="561471"/>
                    </a:cubicBezTo>
                    <a:lnTo>
                      <a:pt x="518543" y="594532"/>
                    </a:lnTo>
                    <a:lnTo>
                      <a:pt x="516431" y="540073"/>
                    </a:lnTo>
                    <a:cubicBezTo>
                      <a:pt x="516431" y="279083"/>
                      <a:pt x="587634" y="61332"/>
                      <a:pt x="682289" y="10972"/>
                    </a:cubicBezTo>
                    <a:cubicBezTo>
                      <a:pt x="695812" y="3778"/>
                      <a:pt x="709812" y="0"/>
                      <a:pt x="724152" y="0"/>
                    </a:cubicBezTo>
                    <a:close/>
                  </a:path>
                </a:pathLst>
              </a:custGeom>
              <a:grpFill/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69" name="フリーフォーム: 図形 368">
                <a:extLst>
                  <a:ext uri="{FF2B5EF4-FFF2-40B4-BE49-F238E27FC236}">
                    <a16:creationId xmlns:a16="http://schemas.microsoft.com/office/drawing/2014/main" id="{563AA8E1-C86F-7426-C32F-6BBA4722822F}"/>
                  </a:ext>
                </a:extLst>
              </p:cNvPr>
              <p:cNvSpPr/>
              <p:nvPr/>
            </p:nvSpPr>
            <p:spPr bwMode="auto">
              <a:xfrm>
                <a:off x="9591675" y="2251613"/>
                <a:ext cx="215899" cy="215900"/>
              </a:xfrm>
              <a:custGeom>
                <a:avLst/>
                <a:gdLst>
                  <a:gd name="connsiteX0" fmla="*/ 724152 w 1951220"/>
                  <a:gd name="connsiteY0" fmla="*/ 0 h 1951229"/>
                  <a:gd name="connsiteX1" fmla="*/ 915550 w 1951220"/>
                  <a:gd name="connsiteY1" fmla="*/ 329852 h 1951229"/>
                  <a:gd name="connsiteX2" fmla="*/ 921889 w 1951220"/>
                  <a:gd name="connsiteY2" fmla="*/ 382948 h 1951229"/>
                  <a:gd name="connsiteX3" fmla="*/ 958899 w 1951220"/>
                  <a:gd name="connsiteY3" fmla="*/ 342952 h 1951229"/>
                  <a:gd name="connsiteX4" fmla="*/ 1487662 w 1951220"/>
                  <a:gd name="connsiteY4" fmla="*/ 107946 h 1951229"/>
                  <a:gd name="connsiteX5" fmla="*/ 1389760 w 1951220"/>
                  <a:gd name="connsiteY5" fmla="*/ 476521 h 1951229"/>
                  <a:gd name="connsiteX6" fmla="*/ 1356266 w 1951220"/>
                  <a:gd name="connsiteY6" fmla="*/ 519097 h 1951229"/>
                  <a:gd name="connsiteX7" fmla="*/ 1411152 w 1951220"/>
                  <a:gd name="connsiteY7" fmla="*/ 516438 h 1951229"/>
                  <a:gd name="connsiteX8" fmla="*/ 1951220 w 1951220"/>
                  <a:gd name="connsiteY8" fmla="*/ 724156 h 1951229"/>
                  <a:gd name="connsiteX9" fmla="*/ 1621371 w 1951220"/>
                  <a:gd name="connsiteY9" fmla="*/ 915550 h 1951229"/>
                  <a:gd name="connsiteX10" fmla="*/ 1568270 w 1951220"/>
                  <a:gd name="connsiteY10" fmla="*/ 921890 h 1951229"/>
                  <a:gd name="connsiteX11" fmla="*/ 1608270 w 1951220"/>
                  <a:gd name="connsiteY11" fmla="*/ 958904 h 1951229"/>
                  <a:gd name="connsiteX12" fmla="*/ 1843274 w 1951220"/>
                  <a:gd name="connsiteY12" fmla="*/ 1487662 h 1951229"/>
                  <a:gd name="connsiteX13" fmla="*/ 1474704 w 1951220"/>
                  <a:gd name="connsiteY13" fmla="*/ 1389760 h 1951229"/>
                  <a:gd name="connsiteX14" fmla="*/ 1432682 w 1951220"/>
                  <a:gd name="connsiteY14" fmla="*/ 1356702 h 1951229"/>
                  <a:gd name="connsiteX15" fmla="*/ 1434793 w 1951220"/>
                  <a:gd name="connsiteY15" fmla="*/ 1411156 h 1951229"/>
                  <a:gd name="connsiteX16" fmla="*/ 1227072 w 1951220"/>
                  <a:gd name="connsiteY16" fmla="*/ 1951229 h 1951229"/>
                  <a:gd name="connsiteX17" fmla="*/ 1035675 w 1951220"/>
                  <a:gd name="connsiteY17" fmla="*/ 1621376 h 1951229"/>
                  <a:gd name="connsiteX18" fmla="*/ 1029336 w 1951220"/>
                  <a:gd name="connsiteY18" fmla="*/ 1568281 h 1951229"/>
                  <a:gd name="connsiteX19" fmla="*/ 992326 w 1951220"/>
                  <a:gd name="connsiteY19" fmla="*/ 1608277 h 1951229"/>
                  <a:gd name="connsiteX20" fmla="*/ 463562 w 1951220"/>
                  <a:gd name="connsiteY20" fmla="*/ 1843283 h 1951229"/>
                  <a:gd name="connsiteX21" fmla="*/ 561464 w 1951220"/>
                  <a:gd name="connsiteY21" fmla="*/ 1474708 h 1951229"/>
                  <a:gd name="connsiteX22" fmla="*/ 594525 w 1951220"/>
                  <a:gd name="connsiteY22" fmla="*/ 1432682 h 1951229"/>
                  <a:gd name="connsiteX23" fmla="*/ 540069 w 1951220"/>
                  <a:gd name="connsiteY23" fmla="*/ 1434793 h 1951229"/>
                  <a:gd name="connsiteX24" fmla="*/ 0 w 1951220"/>
                  <a:gd name="connsiteY24" fmla="*/ 1227076 h 1951229"/>
                  <a:gd name="connsiteX25" fmla="*/ 329850 w 1951220"/>
                  <a:gd name="connsiteY25" fmla="*/ 1035681 h 1951229"/>
                  <a:gd name="connsiteX26" fmla="*/ 382951 w 1951220"/>
                  <a:gd name="connsiteY26" fmla="*/ 1029341 h 1951229"/>
                  <a:gd name="connsiteX27" fmla="*/ 342950 w 1951220"/>
                  <a:gd name="connsiteY27" fmla="*/ 992327 h 1951229"/>
                  <a:gd name="connsiteX28" fmla="*/ 107946 w 1951220"/>
                  <a:gd name="connsiteY28" fmla="*/ 463570 h 1951229"/>
                  <a:gd name="connsiteX29" fmla="*/ 476517 w 1951220"/>
                  <a:gd name="connsiteY29" fmla="*/ 561471 h 1951229"/>
                  <a:gd name="connsiteX30" fmla="*/ 518543 w 1951220"/>
                  <a:gd name="connsiteY30" fmla="*/ 594532 h 1951229"/>
                  <a:gd name="connsiteX31" fmla="*/ 516431 w 1951220"/>
                  <a:gd name="connsiteY31" fmla="*/ 540073 h 1951229"/>
                  <a:gd name="connsiteX32" fmla="*/ 682289 w 1951220"/>
                  <a:gd name="connsiteY32" fmla="*/ 10972 h 1951229"/>
                  <a:gd name="connsiteX33" fmla="*/ 724152 w 1951220"/>
                  <a:gd name="connsiteY33" fmla="*/ 0 h 1951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951220" h="1951229">
                    <a:moveTo>
                      <a:pt x="724152" y="0"/>
                    </a:moveTo>
                    <a:cubicBezTo>
                      <a:pt x="810193" y="0"/>
                      <a:pt x="884016" y="136012"/>
                      <a:pt x="915550" y="329852"/>
                    </a:cubicBezTo>
                    <a:lnTo>
                      <a:pt x="921889" y="382948"/>
                    </a:lnTo>
                    <a:lnTo>
                      <a:pt x="958899" y="342952"/>
                    </a:lnTo>
                    <a:cubicBezTo>
                      <a:pt x="1169808" y="132043"/>
                      <a:pt x="1406543" y="26828"/>
                      <a:pt x="1487662" y="107946"/>
                    </a:cubicBezTo>
                    <a:cubicBezTo>
                      <a:pt x="1548501" y="168785"/>
                      <a:pt x="1504527" y="317159"/>
                      <a:pt x="1389760" y="476521"/>
                    </a:cubicBezTo>
                    <a:lnTo>
                      <a:pt x="1356266" y="519097"/>
                    </a:lnTo>
                    <a:lnTo>
                      <a:pt x="1411152" y="516438"/>
                    </a:lnTo>
                    <a:cubicBezTo>
                      <a:pt x="1709424" y="516438"/>
                      <a:pt x="1951221" y="609437"/>
                      <a:pt x="1951220" y="724156"/>
                    </a:cubicBezTo>
                    <a:cubicBezTo>
                      <a:pt x="1951221" y="810195"/>
                      <a:pt x="1815210" y="884017"/>
                      <a:pt x="1621371" y="915550"/>
                    </a:cubicBezTo>
                    <a:lnTo>
                      <a:pt x="1568270" y="921890"/>
                    </a:lnTo>
                    <a:lnTo>
                      <a:pt x="1608270" y="958904"/>
                    </a:lnTo>
                    <a:cubicBezTo>
                      <a:pt x="1819176" y="1169811"/>
                      <a:pt x="1924392" y="1406544"/>
                      <a:pt x="1843274" y="1487662"/>
                    </a:cubicBezTo>
                    <a:cubicBezTo>
                      <a:pt x="1782436" y="1548500"/>
                      <a:pt x="1634064" y="1504525"/>
                      <a:pt x="1474704" y="1389760"/>
                    </a:cubicBezTo>
                    <a:lnTo>
                      <a:pt x="1432682" y="1356702"/>
                    </a:lnTo>
                    <a:lnTo>
                      <a:pt x="1434793" y="1411156"/>
                    </a:lnTo>
                    <a:cubicBezTo>
                      <a:pt x="1434793" y="1709430"/>
                      <a:pt x="1341793" y="1951229"/>
                      <a:pt x="1227072" y="1951229"/>
                    </a:cubicBezTo>
                    <a:cubicBezTo>
                      <a:pt x="1141031" y="1951229"/>
                      <a:pt x="1067208" y="1815217"/>
                      <a:pt x="1035675" y="1621376"/>
                    </a:cubicBezTo>
                    <a:lnTo>
                      <a:pt x="1029336" y="1568281"/>
                    </a:lnTo>
                    <a:lnTo>
                      <a:pt x="992326" y="1608277"/>
                    </a:lnTo>
                    <a:cubicBezTo>
                      <a:pt x="781416" y="1819186"/>
                      <a:pt x="544681" y="1924401"/>
                      <a:pt x="463562" y="1843283"/>
                    </a:cubicBezTo>
                    <a:cubicBezTo>
                      <a:pt x="402723" y="1782444"/>
                      <a:pt x="446697" y="1634070"/>
                      <a:pt x="561464" y="1474708"/>
                    </a:cubicBezTo>
                    <a:lnTo>
                      <a:pt x="594525" y="1432682"/>
                    </a:lnTo>
                    <a:lnTo>
                      <a:pt x="540069" y="1434793"/>
                    </a:lnTo>
                    <a:cubicBezTo>
                      <a:pt x="241797" y="1434793"/>
                      <a:pt x="0" y="1341794"/>
                      <a:pt x="0" y="1227076"/>
                    </a:cubicBezTo>
                    <a:cubicBezTo>
                      <a:pt x="0" y="1141036"/>
                      <a:pt x="136011" y="1067214"/>
                      <a:pt x="329850" y="1035681"/>
                    </a:cubicBezTo>
                    <a:lnTo>
                      <a:pt x="382951" y="1029341"/>
                    </a:lnTo>
                    <a:lnTo>
                      <a:pt x="342950" y="992327"/>
                    </a:lnTo>
                    <a:cubicBezTo>
                      <a:pt x="132044" y="781420"/>
                      <a:pt x="26828" y="544687"/>
                      <a:pt x="107946" y="463570"/>
                    </a:cubicBezTo>
                    <a:cubicBezTo>
                      <a:pt x="168785" y="402731"/>
                      <a:pt x="317156" y="446705"/>
                      <a:pt x="476517" y="561471"/>
                    </a:cubicBezTo>
                    <a:lnTo>
                      <a:pt x="518543" y="594532"/>
                    </a:lnTo>
                    <a:lnTo>
                      <a:pt x="516431" y="540073"/>
                    </a:lnTo>
                    <a:cubicBezTo>
                      <a:pt x="516431" y="279083"/>
                      <a:pt x="587634" y="61332"/>
                      <a:pt x="682289" y="10972"/>
                    </a:cubicBezTo>
                    <a:cubicBezTo>
                      <a:pt x="695812" y="3778"/>
                      <a:pt x="709812" y="0"/>
                      <a:pt x="724152" y="0"/>
                    </a:cubicBezTo>
                    <a:close/>
                  </a:path>
                </a:pathLst>
              </a:custGeom>
              <a:grpFill/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70" name="フリーフォーム: 図形 369">
                <a:extLst>
                  <a:ext uri="{FF2B5EF4-FFF2-40B4-BE49-F238E27FC236}">
                    <a16:creationId xmlns:a16="http://schemas.microsoft.com/office/drawing/2014/main" id="{ACBB5CB5-ED52-E854-DDE5-24D06D863BAA}"/>
                  </a:ext>
                </a:extLst>
              </p:cNvPr>
              <p:cNvSpPr/>
              <p:nvPr/>
            </p:nvSpPr>
            <p:spPr bwMode="auto">
              <a:xfrm>
                <a:off x="114300" y="2553594"/>
                <a:ext cx="215899" cy="215900"/>
              </a:xfrm>
              <a:custGeom>
                <a:avLst/>
                <a:gdLst>
                  <a:gd name="connsiteX0" fmla="*/ 724152 w 1951220"/>
                  <a:gd name="connsiteY0" fmla="*/ 0 h 1951229"/>
                  <a:gd name="connsiteX1" fmla="*/ 915550 w 1951220"/>
                  <a:gd name="connsiteY1" fmla="*/ 329852 h 1951229"/>
                  <a:gd name="connsiteX2" fmla="*/ 921889 w 1951220"/>
                  <a:gd name="connsiteY2" fmla="*/ 382948 h 1951229"/>
                  <a:gd name="connsiteX3" fmla="*/ 958899 w 1951220"/>
                  <a:gd name="connsiteY3" fmla="*/ 342952 h 1951229"/>
                  <a:gd name="connsiteX4" fmla="*/ 1487662 w 1951220"/>
                  <a:gd name="connsiteY4" fmla="*/ 107946 h 1951229"/>
                  <a:gd name="connsiteX5" fmla="*/ 1389760 w 1951220"/>
                  <a:gd name="connsiteY5" fmla="*/ 476521 h 1951229"/>
                  <a:gd name="connsiteX6" fmla="*/ 1356266 w 1951220"/>
                  <a:gd name="connsiteY6" fmla="*/ 519097 h 1951229"/>
                  <a:gd name="connsiteX7" fmla="*/ 1411152 w 1951220"/>
                  <a:gd name="connsiteY7" fmla="*/ 516438 h 1951229"/>
                  <a:gd name="connsiteX8" fmla="*/ 1951220 w 1951220"/>
                  <a:gd name="connsiteY8" fmla="*/ 724156 h 1951229"/>
                  <a:gd name="connsiteX9" fmla="*/ 1621371 w 1951220"/>
                  <a:gd name="connsiteY9" fmla="*/ 915550 h 1951229"/>
                  <a:gd name="connsiteX10" fmla="*/ 1568270 w 1951220"/>
                  <a:gd name="connsiteY10" fmla="*/ 921890 h 1951229"/>
                  <a:gd name="connsiteX11" fmla="*/ 1608270 w 1951220"/>
                  <a:gd name="connsiteY11" fmla="*/ 958904 h 1951229"/>
                  <a:gd name="connsiteX12" fmla="*/ 1843274 w 1951220"/>
                  <a:gd name="connsiteY12" fmla="*/ 1487662 h 1951229"/>
                  <a:gd name="connsiteX13" fmla="*/ 1474704 w 1951220"/>
                  <a:gd name="connsiteY13" fmla="*/ 1389760 h 1951229"/>
                  <a:gd name="connsiteX14" fmla="*/ 1432682 w 1951220"/>
                  <a:gd name="connsiteY14" fmla="*/ 1356702 h 1951229"/>
                  <a:gd name="connsiteX15" fmla="*/ 1434793 w 1951220"/>
                  <a:gd name="connsiteY15" fmla="*/ 1411156 h 1951229"/>
                  <a:gd name="connsiteX16" fmla="*/ 1227072 w 1951220"/>
                  <a:gd name="connsiteY16" fmla="*/ 1951229 h 1951229"/>
                  <a:gd name="connsiteX17" fmla="*/ 1035675 w 1951220"/>
                  <a:gd name="connsiteY17" fmla="*/ 1621376 h 1951229"/>
                  <a:gd name="connsiteX18" fmla="*/ 1029336 w 1951220"/>
                  <a:gd name="connsiteY18" fmla="*/ 1568281 h 1951229"/>
                  <a:gd name="connsiteX19" fmla="*/ 992326 w 1951220"/>
                  <a:gd name="connsiteY19" fmla="*/ 1608277 h 1951229"/>
                  <a:gd name="connsiteX20" fmla="*/ 463562 w 1951220"/>
                  <a:gd name="connsiteY20" fmla="*/ 1843283 h 1951229"/>
                  <a:gd name="connsiteX21" fmla="*/ 561464 w 1951220"/>
                  <a:gd name="connsiteY21" fmla="*/ 1474708 h 1951229"/>
                  <a:gd name="connsiteX22" fmla="*/ 594525 w 1951220"/>
                  <a:gd name="connsiteY22" fmla="*/ 1432682 h 1951229"/>
                  <a:gd name="connsiteX23" fmla="*/ 540069 w 1951220"/>
                  <a:gd name="connsiteY23" fmla="*/ 1434793 h 1951229"/>
                  <a:gd name="connsiteX24" fmla="*/ 0 w 1951220"/>
                  <a:gd name="connsiteY24" fmla="*/ 1227076 h 1951229"/>
                  <a:gd name="connsiteX25" fmla="*/ 329850 w 1951220"/>
                  <a:gd name="connsiteY25" fmla="*/ 1035681 h 1951229"/>
                  <a:gd name="connsiteX26" fmla="*/ 382951 w 1951220"/>
                  <a:gd name="connsiteY26" fmla="*/ 1029341 h 1951229"/>
                  <a:gd name="connsiteX27" fmla="*/ 342950 w 1951220"/>
                  <a:gd name="connsiteY27" fmla="*/ 992327 h 1951229"/>
                  <a:gd name="connsiteX28" fmla="*/ 107946 w 1951220"/>
                  <a:gd name="connsiteY28" fmla="*/ 463570 h 1951229"/>
                  <a:gd name="connsiteX29" fmla="*/ 476517 w 1951220"/>
                  <a:gd name="connsiteY29" fmla="*/ 561471 h 1951229"/>
                  <a:gd name="connsiteX30" fmla="*/ 518543 w 1951220"/>
                  <a:gd name="connsiteY30" fmla="*/ 594532 h 1951229"/>
                  <a:gd name="connsiteX31" fmla="*/ 516431 w 1951220"/>
                  <a:gd name="connsiteY31" fmla="*/ 540073 h 1951229"/>
                  <a:gd name="connsiteX32" fmla="*/ 682289 w 1951220"/>
                  <a:gd name="connsiteY32" fmla="*/ 10972 h 1951229"/>
                  <a:gd name="connsiteX33" fmla="*/ 724152 w 1951220"/>
                  <a:gd name="connsiteY33" fmla="*/ 0 h 1951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951220" h="1951229">
                    <a:moveTo>
                      <a:pt x="724152" y="0"/>
                    </a:moveTo>
                    <a:cubicBezTo>
                      <a:pt x="810193" y="0"/>
                      <a:pt x="884016" y="136012"/>
                      <a:pt x="915550" y="329852"/>
                    </a:cubicBezTo>
                    <a:lnTo>
                      <a:pt x="921889" y="382948"/>
                    </a:lnTo>
                    <a:lnTo>
                      <a:pt x="958899" y="342952"/>
                    </a:lnTo>
                    <a:cubicBezTo>
                      <a:pt x="1169808" y="132043"/>
                      <a:pt x="1406543" y="26828"/>
                      <a:pt x="1487662" y="107946"/>
                    </a:cubicBezTo>
                    <a:cubicBezTo>
                      <a:pt x="1548501" y="168785"/>
                      <a:pt x="1504527" y="317159"/>
                      <a:pt x="1389760" y="476521"/>
                    </a:cubicBezTo>
                    <a:lnTo>
                      <a:pt x="1356266" y="519097"/>
                    </a:lnTo>
                    <a:lnTo>
                      <a:pt x="1411152" y="516438"/>
                    </a:lnTo>
                    <a:cubicBezTo>
                      <a:pt x="1709424" y="516438"/>
                      <a:pt x="1951221" y="609437"/>
                      <a:pt x="1951220" y="724156"/>
                    </a:cubicBezTo>
                    <a:cubicBezTo>
                      <a:pt x="1951221" y="810195"/>
                      <a:pt x="1815210" y="884017"/>
                      <a:pt x="1621371" y="915550"/>
                    </a:cubicBezTo>
                    <a:lnTo>
                      <a:pt x="1568270" y="921890"/>
                    </a:lnTo>
                    <a:lnTo>
                      <a:pt x="1608270" y="958904"/>
                    </a:lnTo>
                    <a:cubicBezTo>
                      <a:pt x="1819176" y="1169811"/>
                      <a:pt x="1924392" y="1406544"/>
                      <a:pt x="1843274" y="1487662"/>
                    </a:cubicBezTo>
                    <a:cubicBezTo>
                      <a:pt x="1782436" y="1548500"/>
                      <a:pt x="1634064" y="1504525"/>
                      <a:pt x="1474704" y="1389760"/>
                    </a:cubicBezTo>
                    <a:lnTo>
                      <a:pt x="1432682" y="1356702"/>
                    </a:lnTo>
                    <a:lnTo>
                      <a:pt x="1434793" y="1411156"/>
                    </a:lnTo>
                    <a:cubicBezTo>
                      <a:pt x="1434793" y="1709430"/>
                      <a:pt x="1341793" y="1951229"/>
                      <a:pt x="1227072" y="1951229"/>
                    </a:cubicBezTo>
                    <a:cubicBezTo>
                      <a:pt x="1141031" y="1951229"/>
                      <a:pt x="1067208" y="1815217"/>
                      <a:pt x="1035675" y="1621376"/>
                    </a:cubicBezTo>
                    <a:lnTo>
                      <a:pt x="1029336" y="1568281"/>
                    </a:lnTo>
                    <a:lnTo>
                      <a:pt x="992326" y="1608277"/>
                    </a:lnTo>
                    <a:cubicBezTo>
                      <a:pt x="781416" y="1819186"/>
                      <a:pt x="544681" y="1924401"/>
                      <a:pt x="463562" y="1843283"/>
                    </a:cubicBezTo>
                    <a:cubicBezTo>
                      <a:pt x="402723" y="1782444"/>
                      <a:pt x="446697" y="1634070"/>
                      <a:pt x="561464" y="1474708"/>
                    </a:cubicBezTo>
                    <a:lnTo>
                      <a:pt x="594525" y="1432682"/>
                    </a:lnTo>
                    <a:lnTo>
                      <a:pt x="540069" y="1434793"/>
                    </a:lnTo>
                    <a:cubicBezTo>
                      <a:pt x="241797" y="1434793"/>
                      <a:pt x="0" y="1341794"/>
                      <a:pt x="0" y="1227076"/>
                    </a:cubicBezTo>
                    <a:cubicBezTo>
                      <a:pt x="0" y="1141036"/>
                      <a:pt x="136011" y="1067214"/>
                      <a:pt x="329850" y="1035681"/>
                    </a:cubicBezTo>
                    <a:lnTo>
                      <a:pt x="382951" y="1029341"/>
                    </a:lnTo>
                    <a:lnTo>
                      <a:pt x="342950" y="992327"/>
                    </a:lnTo>
                    <a:cubicBezTo>
                      <a:pt x="132044" y="781420"/>
                      <a:pt x="26828" y="544687"/>
                      <a:pt x="107946" y="463570"/>
                    </a:cubicBezTo>
                    <a:cubicBezTo>
                      <a:pt x="168785" y="402731"/>
                      <a:pt x="317156" y="446705"/>
                      <a:pt x="476517" y="561471"/>
                    </a:cubicBezTo>
                    <a:lnTo>
                      <a:pt x="518543" y="594532"/>
                    </a:lnTo>
                    <a:lnTo>
                      <a:pt x="516431" y="540073"/>
                    </a:lnTo>
                    <a:cubicBezTo>
                      <a:pt x="516431" y="279083"/>
                      <a:pt x="587634" y="61332"/>
                      <a:pt x="682289" y="10972"/>
                    </a:cubicBezTo>
                    <a:cubicBezTo>
                      <a:pt x="695812" y="3778"/>
                      <a:pt x="709812" y="0"/>
                      <a:pt x="724152" y="0"/>
                    </a:cubicBezTo>
                    <a:close/>
                  </a:path>
                </a:pathLst>
              </a:custGeom>
              <a:grpFill/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71" name="フリーフォーム: 図形 370">
                <a:extLst>
                  <a:ext uri="{FF2B5EF4-FFF2-40B4-BE49-F238E27FC236}">
                    <a16:creationId xmlns:a16="http://schemas.microsoft.com/office/drawing/2014/main" id="{9F4766DE-2C4A-2B3D-206E-AF3A66E4089C}"/>
                  </a:ext>
                </a:extLst>
              </p:cNvPr>
              <p:cNvSpPr/>
              <p:nvPr/>
            </p:nvSpPr>
            <p:spPr bwMode="auto">
              <a:xfrm>
                <a:off x="9591675" y="2553594"/>
                <a:ext cx="215899" cy="215900"/>
              </a:xfrm>
              <a:custGeom>
                <a:avLst/>
                <a:gdLst>
                  <a:gd name="connsiteX0" fmla="*/ 724152 w 1951220"/>
                  <a:gd name="connsiteY0" fmla="*/ 0 h 1951229"/>
                  <a:gd name="connsiteX1" fmla="*/ 915550 w 1951220"/>
                  <a:gd name="connsiteY1" fmla="*/ 329852 h 1951229"/>
                  <a:gd name="connsiteX2" fmla="*/ 921889 w 1951220"/>
                  <a:gd name="connsiteY2" fmla="*/ 382948 h 1951229"/>
                  <a:gd name="connsiteX3" fmla="*/ 958899 w 1951220"/>
                  <a:gd name="connsiteY3" fmla="*/ 342952 h 1951229"/>
                  <a:gd name="connsiteX4" fmla="*/ 1487662 w 1951220"/>
                  <a:gd name="connsiteY4" fmla="*/ 107946 h 1951229"/>
                  <a:gd name="connsiteX5" fmla="*/ 1389760 w 1951220"/>
                  <a:gd name="connsiteY5" fmla="*/ 476521 h 1951229"/>
                  <a:gd name="connsiteX6" fmla="*/ 1356266 w 1951220"/>
                  <a:gd name="connsiteY6" fmla="*/ 519097 h 1951229"/>
                  <a:gd name="connsiteX7" fmla="*/ 1411152 w 1951220"/>
                  <a:gd name="connsiteY7" fmla="*/ 516438 h 1951229"/>
                  <a:gd name="connsiteX8" fmla="*/ 1951220 w 1951220"/>
                  <a:gd name="connsiteY8" fmla="*/ 724156 h 1951229"/>
                  <a:gd name="connsiteX9" fmla="*/ 1621371 w 1951220"/>
                  <a:gd name="connsiteY9" fmla="*/ 915550 h 1951229"/>
                  <a:gd name="connsiteX10" fmla="*/ 1568270 w 1951220"/>
                  <a:gd name="connsiteY10" fmla="*/ 921890 h 1951229"/>
                  <a:gd name="connsiteX11" fmla="*/ 1608270 w 1951220"/>
                  <a:gd name="connsiteY11" fmla="*/ 958904 h 1951229"/>
                  <a:gd name="connsiteX12" fmla="*/ 1843274 w 1951220"/>
                  <a:gd name="connsiteY12" fmla="*/ 1487662 h 1951229"/>
                  <a:gd name="connsiteX13" fmla="*/ 1474704 w 1951220"/>
                  <a:gd name="connsiteY13" fmla="*/ 1389760 h 1951229"/>
                  <a:gd name="connsiteX14" fmla="*/ 1432682 w 1951220"/>
                  <a:gd name="connsiteY14" fmla="*/ 1356702 h 1951229"/>
                  <a:gd name="connsiteX15" fmla="*/ 1434793 w 1951220"/>
                  <a:gd name="connsiteY15" fmla="*/ 1411156 h 1951229"/>
                  <a:gd name="connsiteX16" fmla="*/ 1227072 w 1951220"/>
                  <a:gd name="connsiteY16" fmla="*/ 1951229 h 1951229"/>
                  <a:gd name="connsiteX17" fmla="*/ 1035675 w 1951220"/>
                  <a:gd name="connsiteY17" fmla="*/ 1621376 h 1951229"/>
                  <a:gd name="connsiteX18" fmla="*/ 1029336 w 1951220"/>
                  <a:gd name="connsiteY18" fmla="*/ 1568281 h 1951229"/>
                  <a:gd name="connsiteX19" fmla="*/ 992326 w 1951220"/>
                  <a:gd name="connsiteY19" fmla="*/ 1608277 h 1951229"/>
                  <a:gd name="connsiteX20" fmla="*/ 463562 w 1951220"/>
                  <a:gd name="connsiteY20" fmla="*/ 1843283 h 1951229"/>
                  <a:gd name="connsiteX21" fmla="*/ 561464 w 1951220"/>
                  <a:gd name="connsiteY21" fmla="*/ 1474708 h 1951229"/>
                  <a:gd name="connsiteX22" fmla="*/ 594525 w 1951220"/>
                  <a:gd name="connsiteY22" fmla="*/ 1432682 h 1951229"/>
                  <a:gd name="connsiteX23" fmla="*/ 540069 w 1951220"/>
                  <a:gd name="connsiteY23" fmla="*/ 1434793 h 1951229"/>
                  <a:gd name="connsiteX24" fmla="*/ 0 w 1951220"/>
                  <a:gd name="connsiteY24" fmla="*/ 1227076 h 1951229"/>
                  <a:gd name="connsiteX25" fmla="*/ 329850 w 1951220"/>
                  <a:gd name="connsiteY25" fmla="*/ 1035681 h 1951229"/>
                  <a:gd name="connsiteX26" fmla="*/ 382951 w 1951220"/>
                  <a:gd name="connsiteY26" fmla="*/ 1029341 h 1951229"/>
                  <a:gd name="connsiteX27" fmla="*/ 342950 w 1951220"/>
                  <a:gd name="connsiteY27" fmla="*/ 992327 h 1951229"/>
                  <a:gd name="connsiteX28" fmla="*/ 107946 w 1951220"/>
                  <a:gd name="connsiteY28" fmla="*/ 463570 h 1951229"/>
                  <a:gd name="connsiteX29" fmla="*/ 476517 w 1951220"/>
                  <a:gd name="connsiteY29" fmla="*/ 561471 h 1951229"/>
                  <a:gd name="connsiteX30" fmla="*/ 518543 w 1951220"/>
                  <a:gd name="connsiteY30" fmla="*/ 594532 h 1951229"/>
                  <a:gd name="connsiteX31" fmla="*/ 516431 w 1951220"/>
                  <a:gd name="connsiteY31" fmla="*/ 540073 h 1951229"/>
                  <a:gd name="connsiteX32" fmla="*/ 682289 w 1951220"/>
                  <a:gd name="connsiteY32" fmla="*/ 10972 h 1951229"/>
                  <a:gd name="connsiteX33" fmla="*/ 724152 w 1951220"/>
                  <a:gd name="connsiteY33" fmla="*/ 0 h 1951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951220" h="1951229">
                    <a:moveTo>
                      <a:pt x="724152" y="0"/>
                    </a:moveTo>
                    <a:cubicBezTo>
                      <a:pt x="810193" y="0"/>
                      <a:pt x="884016" y="136012"/>
                      <a:pt x="915550" y="329852"/>
                    </a:cubicBezTo>
                    <a:lnTo>
                      <a:pt x="921889" y="382948"/>
                    </a:lnTo>
                    <a:lnTo>
                      <a:pt x="958899" y="342952"/>
                    </a:lnTo>
                    <a:cubicBezTo>
                      <a:pt x="1169808" y="132043"/>
                      <a:pt x="1406543" y="26828"/>
                      <a:pt x="1487662" y="107946"/>
                    </a:cubicBezTo>
                    <a:cubicBezTo>
                      <a:pt x="1548501" y="168785"/>
                      <a:pt x="1504527" y="317159"/>
                      <a:pt x="1389760" y="476521"/>
                    </a:cubicBezTo>
                    <a:lnTo>
                      <a:pt x="1356266" y="519097"/>
                    </a:lnTo>
                    <a:lnTo>
                      <a:pt x="1411152" y="516438"/>
                    </a:lnTo>
                    <a:cubicBezTo>
                      <a:pt x="1709424" y="516438"/>
                      <a:pt x="1951221" y="609437"/>
                      <a:pt x="1951220" y="724156"/>
                    </a:cubicBezTo>
                    <a:cubicBezTo>
                      <a:pt x="1951221" y="810195"/>
                      <a:pt x="1815210" y="884017"/>
                      <a:pt x="1621371" y="915550"/>
                    </a:cubicBezTo>
                    <a:lnTo>
                      <a:pt x="1568270" y="921890"/>
                    </a:lnTo>
                    <a:lnTo>
                      <a:pt x="1608270" y="958904"/>
                    </a:lnTo>
                    <a:cubicBezTo>
                      <a:pt x="1819176" y="1169811"/>
                      <a:pt x="1924392" y="1406544"/>
                      <a:pt x="1843274" y="1487662"/>
                    </a:cubicBezTo>
                    <a:cubicBezTo>
                      <a:pt x="1782436" y="1548500"/>
                      <a:pt x="1634064" y="1504525"/>
                      <a:pt x="1474704" y="1389760"/>
                    </a:cubicBezTo>
                    <a:lnTo>
                      <a:pt x="1432682" y="1356702"/>
                    </a:lnTo>
                    <a:lnTo>
                      <a:pt x="1434793" y="1411156"/>
                    </a:lnTo>
                    <a:cubicBezTo>
                      <a:pt x="1434793" y="1709430"/>
                      <a:pt x="1341793" y="1951229"/>
                      <a:pt x="1227072" y="1951229"/>
                    </a:cubicBezTo>
                    <a:cubicBezTo>
                      <a:pt x="1141031" y="1951229"/>
                      <a:pt x="1067208" y="1815217"/>
                      <a:pt x="1035675" y="1621376"/>
                    </a:cubicBezTo>
                    <a:lnTo>
                      <a:pt x="1029336" y="1568281"/>
                    </a:lnTo>
                    <a:lnTo>
                      <a:pt x="992326" y="1608277"/>
                    </a:lnTo>
                    <a:cubicBezTo>
                      <a:pt x="781416" y="1819186"/>
                      <a:pt x="544681" y="1924401"/>
                      <a:pt x="463562" y="1843283"/>
                    </a:cubicBezTo>
                    <a:cubicBezTo>
                      <a:pt x="402723" y="1782444"/>
                      <a:pt x="446697" y="1634070"/>
                      <a:pt x="561464" y="1474708"/>
                    </a:cubicBezTo>
                    <a:lnTo>
                      <a:pt x="594525" y="1432682"/>
                    </a:lnTo>
                    <a:lnTo>
                      <a:pt x="540069" y="1434793"/>
                    </a:lnTo>
                    <a:cubicBezTo>
                      <a:pt x="241797" y="1434793"/>
                      <a:pt x="0" y="1341794"/>
                      <a:pt x="0" y="1227076"/>
                    </a:cubicBezTo>
                    <a:cubicBezTo>
                      <a:pt x="0" y="1141036"/>
                      <a:pt x="136011" y="1067214"/>
                      <a:pt x="329850" y="1035681"/>
                    </a:cubicBezTo>
                    <a:lnTo>
                      <a:pt x="382951" y="1029341"/>
                    </a:lnTo>
                    <a:lnTo>
                      <a:pt x="342950" y="992327"/>
                    </a:lnTo>
                    <a:cubicBezTo>
                      <a:pt x="132044" y="781420"/>
                      <a:pt x="26828" y="544687"/>
                      <a:pt x="107946" y="463570"/>
                    </a:cubicBezTo>
                    <a:cubicBezTo>
                      <a:pt x="168785" y="402731"/>
                      <a:pt x="317156" y="446705"/>
                      <a:pt x="476517" y="561471"/>
                    </a:cubicBezTo>
                    <a:lnTo>
                      <a:pt x="518543" y="594532"/>
                    </a:lnTo>
                    <a:lnTo>
                      <a:pt x="516431" y="540073"/>
                    </a:lnTo>
                    <a:cubicBezTo>
                      <a:pt x="516431" y="279083"/>
                      <a:pt x="587634" y="61332"/>
                      <a:pt x="682289" y="10972"/>
                    </a:cubicBezTo>
                    <a:cubicBezTo>
                      <a:pt x="695812" y="3778"/>
                      <a:pt x="709812" y="0"/>
                      <a:pt x="724152" y="0"/>
                    </a:cubicBezTo>
                    <a:close/>
                  </a:path>
                </a:pathLst>
              </a:custGeom>
              <a:grpFill/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72" name="フリーフォーム: 図形 371">
                <a:extLst>
                  <a:ext uri="{FF2B5EF4-FFF2-40B4-BE49-F238E27FC236}">
                    <a16:creationId xmlns:a16="http://schemas.microsoft.com/office/drawing/2014/main" id="{BCB988DD-7882-21CA-A960-DB908C41A3FD}"/>
                  </a:ext>
                </a:extLst>
              </p:cNvPr>
              <p:cNvSpPr/>
              <p:nvPr/>
            </p:nvSpPr>
            <p:spPr bwMode="auto">
              <a:xfrm>
                <a:off x="114300" y="2855575"/>
                <a:ext cx="215899" cy="215900"/>
              </a:xfrm>
              <a:custGeom>
                <a:avLst/>
                <a:gdLst>
                  <a:gd name="connsiteX0" fmla="*/ 724152 w 1951220"/>
                  <a:gd name="connsiteY0" fmla="*/ 0 h 1951229"/>
                  <a:gd name="connsiteX1" fmla="*/ 915550 w 1951220"/>
                  <a:gd name="connsiteY1" fmla="*/ 329852 h 1951229"/>
                  <a:gd name="connsiteX2" fmla="*/ 921889 w 1951220"/>
                  <a:gd name="connsiteY2" fmla="*/ 382948 h 1951229"/>
                  <a:gd name="connsiteX3" fmla="*/ 958899 w 1951220"/>
                  <a:gd name="connsiteY3" fmla="*/ 342952 h 1951229"/>
                  <a:gd name="connsiteX4" fmla="*/ 1487662 w 1951220"/>
                  <a:gd name="connsiteY4" fmla="*/ 107946 h 1951229"/>
                  <a:gd name="connsiteX5" fmla="*/ 1389760 w 1951220"/>
                  <a:gd name="connsiteY5" fmla="*/ 476521 h 1951229"/>
                  <a:gd name="connsiteX6" fmla="*/ 1356266 w 1951220"/>
                  <a:gd name="connsiteY6" fmla="*/ 519097 h 1951229"/>
                  <a:gd name="connsiteX7" fmla="*/ 1411152 w 1951220"/>
                  <a:gd name="connsiteY7" fmla="*/ 516438 h 1951229"/>
                  <a:gd name="connsiteX8" fmla="*/ 1951220 w 1951220"/>
                  <a:gd name="connsiteY8" fmla="*/ 724156 h 1951229"/>
                  <a:gd name="connsiteX9" fmla="*/ 1621371 w 1951220"/>
                  <a:gd name="connsiteY9" fmla="*/ 915550 h 1951229"/>
                  <a:gd name="connsiteX10" fmla="*/ 1568270 w 1951220"/>
                  <a:gd name="connsiteY10" fmla="*/ 921890 h 1951229"/>
                  <a:gd name="connsiteX11" fmla="*/ 1608270 w 1951220"/>
                  <a:gd name="connsiteY11" fmla="*/ 958904 h 1951229"/>
                  <a:gd name="connsiteX12" fmla="*/ 1843274 w 1951220"/>
                  <a:gd name="connsiteY12" fmla="*/ 1487662 h 1951229"/>
                  <a:gd name="connsiteX13" fmla="*/ 1474704 w 1951220"/>
                  <a:gd name="connsiteY13" fmla="*/ 1389760 h 1951229"/>
                  <a:gd name="connsiteX14" fmla="*/ 1432682 w 1951220"/>
                  <a:gd name="connsiteY14" fmla="*/ 1356702 h 1951229"/>
                  <a:gd name="connsiteX15" fmla="*/ 1434793 w 1951220"/>
                  <a:gd name="connsiteY15" fmla="*/ 1411156 h 1951229"/>
                  <a:gd name="connsiteX16" fmla="*/ 1227072 w 1951220"/>
                  <a:gd name="connsiteY16" fmla="*/ 1951229 h 1951229"/>
                  <a:gd name="connsiteX17" fmla="*/ 1035675 w 1951220"/>
                  <a:gd name="connsiteY17" fmla="*/ 1621376 h 1951229"/>
                  <a:gd name="connsiteX18" fmla="*/ 1029336 w 1951220"/>
                  <a:gd name="connsiteY18" fmla="*/ 1568281 h 1951229"/>
                  <a:gd name="connsiteX19" fmla="*/ 992326 w 1951220"/>
                  <a:gd name="connsiteY19" fmla="*/ 1608277 h 1951229"/>
                  <a:gd name="connsiteX20" fmla="*/ 463562 w 1951220"/>
                  <a:gd name="connsiteY20" fmla="*/ 1843283 h 1951229"/>
                  <a:gd name="connsiteX21" fmla="*/ 561464 w 1951220"/>
                  <a:gd name="connsiteY21" fmla="*/ 1474708 h 1951229"/>
                  <a:gd name="connsiteX22" fmla="*/ 594525 w 1951220"/>
                  <a:gd name="connsiteY22" fmla="*/ 1432682 h 1951229"/>
                  <a:gd name="connsiteX23" fmla="*/ 540069 w 1951220"/>
                  <a:gd name="connsiteY23" fmla="*/ 1434793 h 1951229"/>
                  <a:gd name="connsiteX24" fmla="*/ 0 w 1951220"/>
                  <a:gd name="connsiteY24" fmla="*/ 1227076 h 1951229"/>
                  <a:gd name="connsiteX25" fmla="*/ 329850 w 1951220"/>
                  <a:gd name="connsiteY25" fmla="*/ 1035681 h 1951229"/>
                  <a:gd name="connsiteX26" fmla="*/ 382951 w 1951220"/>
                  <a:gd name="connsiteY26" fmla="*/ 1029341 h 1951229"/>
                  <a:gd name="connsiteX27" fmla="*/ 342950 w 1951220"/>
                  <a:gd name="connsiteY27" fmla="*/ 992327 h 1951229"/>
                  <a:gd name="connsiteX28" fmla="*/ 107946 w 1951220"/>
                  <a:gd name="connsiteY28" fmla="*/ 463570 h 1951229"/>
                  <a:gd name="connsiteX29" fmla="*/ 476517 w 1951220"/>
                  <a:gd name="connsiteY29" fmla="*/ 561471 h 1951229"/>
                  <a:gd name="connsiteX30" fmla="*/ 518543 w 1951220"/>
                  <a:gd name="connsiteY30" fmla="*/ 594532 h 1951229"/>
                  <a:gd name="connsiteX31" fmla="*/ 516431 w 1951220"/>
                  <a:gd name="connsiteY31" fmla="*/ 540073 h 1951229"/>
                  <a:gd name="connsiteX32" fmla="*/ 682289 w 1951220"/>
                  <a:gd name="connsiteY32" fmla="*/ 10972 h 1951229"/>
                  <a:gd name="connsiteX33" fmla="*/ 724152 w 1951220"/>
                  <a:gd name="connsiteY33" fmla="*/ 0 h 1951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951220" h="1951229">
                    <a:moveTo>
                      <a:pt x="724152" y="0"/>
                    </a:moveTo>
                    <a:cubicBezTo>
                      <a:pt x="810193" y="0"/>
                      <a:pt x="884016" y="136012"/>
                      <a:pt x="915550" y="329852"/>
                    </a:cubicBezTo>
                    <a:lnTo>
                      <a:pt x="921889" y="382948"/>
                    </a:lnTo>
                    <a:lnTo>
                      <a:pt x="958899" y="342952"/>
                    </a:lnTo>
                    <a:cubicBezTo>
                      <a:pt x="1169808" y="132043"/>
                      <a:pt x="1406543" y="26828"/>
                      <a:pt x="1487662" y="107946"/>
                    </a:cubicBezTo>
                    <a:cubicBezTo>
                      <a:pt x="1548501" y="168785"/>
                      <a:pt x="1504527" y="317159"/>
                      <a:pt x="1389760" y="476521"/>
                    </a:cubicBezTo>
                    <a:lnTo>
                      <a:pt x="1356266" y="519097"/>
                    </a:lnTo>
                    <a:lnTo>
                      <a:pt x="1411152" y="516438"/>
                    </a:lnTo>
                    <a:cubicBezTo>
                      <a:pt x="1709424" y="516438"/>
                      <a:pt x="1951221" y="609437"/>
                      <a:pt x="1951220" y="724156"/>
                    </a:cubicBezTo>
                    <a:cubicBezTo>
                      <a:pt x="1951221" y="810195"/>
                      <a:pt x="1815210" y="884017"/>
                      <a:pt x="1621371" y="915550"/>
                    </a:cubicBezTo>
                    <a:lnTo>
                      <a:pt x="1568270" y="921890"/>
                    </a:lnTo>
                    <a:lnTo>
                      <a:pt x="1608270" y="958904"/>
                    </a:lnTo>
                    <a:cubicBezTo>
                      <a:pt x="1819176" y="1169811"/>
                      <a:pt x="1924392" y="1406544"/>
                      <a:pt x="1843274" y="1487662"/>
                    </a:cubicBezTo>
                    <a:cubicBezTo>
                      <a:pt x="1782436" y="1548500"/>
                      <a:pt x="1634064" y="1504525"/>
                      <a:pt x="1474704" y="1389760"/>
                    </a:cubicBezTo>
                    <a:lnTo>
                      <a:pt x="1432682" y="1356702"/>
                    </a:lnTo>
                    <a:lnTo>
                      <a:pt x="1434793" y="1411156"/>
                    </a:lnTo>
                    <a:cubicBezTo>
                      <a:pt x="1434793" y="1709430"/>
                      <a:pt x="1341793" y="1951229"/>
                      <a:pt x="1227072" y="1951229"/>
                    </a:cubicBezTo>
                    <a:cubicBezTo>
                      <a:pt x="1141031" y="1951229"/>
                      <a:pt x="1067208" y="1815217"/>
                      <a:pt x="1035675" y="1621376"/>
                    </a:cubicBezTo>
                    <a:lnTo>
                      <a:pt x="1029336" y="1568281"/>
                    </a:lnTo>
                    <a:lnTo>
                      <a:pt x="992326" y="1608277"/>
                    </a:lnTo>
                    <a:cubicBezTo>
                      <a:pt x="781416" y="1819186"/>
                      <a:pt x="544681" y="1924401"/>
                      <a:pt x="463562" y="1843283"/>
                    </a:cubicBezTo>
                    <a:cubicBezTo>
                      <a:pt x="402723" y="1782444"/>
                      <a:pt x="446697" y="1634070"/>
                      <a:pt x="561464" y="1474708"/>
                    </a:cubicBezTo>
                    <a:lnTo>
                      <a:pt x="594525" y="1432682"/>
                    </a:lnTo>
                    <a:lnTo>
                      <a:pt x="540069" y="1434793"/>
                    </a:lnTo>
                    <a:cubicBezTo>
                      <a:pt x="241797" y="1434793"/>
                      <a:pt x="0" y="1341794"/>
                      <a:pt x="0" y="1227076"/>
                    </a:cubicBezTo>
                    <a:cubicBezTo>
                      <a:pt x="0" y="1141036"/>
                      <a:pt x="136011" y="1067214"/>
                      <a:pt x="329850" y="1035681"/>
                    </a:cubicBezTo>
                    <a:lnTo>
                      <a:pt x="382951" y="1029341"/>
                    </a:lnTo>
                    <a:lnTo>
                      <a:pt x="342950" y="992327"/>
                    </a:lnTo>
                    <a:cubicBezTo>
                      <a:pt x="132044" y="781420"/>
                      <a:pt x="26828" y="544687"/>
                      <a:pt x="107946" y="463570"/>
                    </a:cubicBezTo>
                    <a:cubicBezTo>
                      <a:pt x="168785" y="402731"/>
                      <a:pt x="317156" y="446705"/>
                      <a:pt x="476517" y="561471"/>
                    </a:cubicBezTo>
                    <a:lnTo>
                      <a:pt x="518543" y="594532"/>
                    </a:lnTo>
                    <a:lnTo>
                      <a:pt x="516431" y="540073"/>
                    </a:lnTo>
                    <a:cubicBezTo>
                      <a:pt x="516431" y="279083"/>
                      <a:pt x="587634" y="61332"/>
                      <a:pt x="682289" y="10972"/>
                    </a:cubicBezTo>
                    <a:cubicBezTo>
                      <a:pt x="695812" y="3778"/>
                      <a:pt x="709812" y="0"/>
                      <a:pt x="724152" y="0"/>
                    </a:cubicBezTo>
                    <a:close/>
                  </a:path>
                </a:pathLst>
              </a:custGeom>
              <a:grpFill/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73" name="フリーフォーム: 図形 372">
                <a:extLst>
                  <a:ext uri="{FF2B5EF4-FFF2-40B4-BE49-F238E27FC236}">
                    <a16:creationId xmlns:a16="http://schemas.microsoft.com/office/drawing/2014/main" id="{F3EAC9EE-F73D-0BFB-2152-C2B583377B4F}"/>
                  </a:ext>
                </a:extLst>
              </p:cNvPr>
              <p:cNvSpPr/>
              <p:nvPr/>
            </p:nvSpPr>
            <p:spPr bwMode="auto">
              <a:xfrm>
                <a:off x="9591675" y="2855575"/>
                <a:ext cx="215899" cy="215900"/>
              </a:xfrm>
              <a:custGeom>
                <a:avLst/>
                <a:gdLst>
                  <a:gd name="connsiteX0" fmla="*/ 724152 w 1951220"/>
                  <a:gd name="connsiteY0" fmla="*/ 0 h 1951229"/>
                  <a:gd name="connsiteX1" fmla="*/ 915550 w 1951220"/>
                  <a:gd name="connsiteY1" fmla="*/ 329852 h 1951229"/>
                  <a:gd name="connsiteX2" fmla="*/ 921889 w 1951220"/>
                  <a:gd name="connsiteY2" fmla="*/ 382948 h 1951229"/>
                  <a:gd name="connsiteX3" fmla="*/ 958899 w 1951220"/>
                  <a:gd name="connsiteY3" fmla="*/ 342952 h 1951229"/>
                  <a:gd name="connsiteX4" fmla="*/ 1487662 w 1951220"/>
                  <a:gd name="connsiteY4" fmla="*/ 107946 h 1951229"/>
                  <a:gd name="connsiteX5" fmla="*/ 1389760 w 1951220"/>
                  <a:gd name="connsiteY5" fmla="*/ 476521 h 1951229"/>
                  <a:gd name="connsiteX6" fmla="*/ 1356266 w 1951220"/>
                  <a:gd name="connsiteY6" fmla="*/ 519097 h 1951229"/>
                  <a:gd name="connsiteX7" fmla="*/ 1411152 w 1951220"/>
                  <a:gd name="connsiteY7" fmla="*/ 516438 h 1951229"/>
                  <a:gd name="connsiteX8" fmla="*/ 1951220 w 1951220"/>
                  <a:gd name="connsiteY8" fmla="*/ 724156 h 1951229"/>
                  <a:gd name="connsiteX9" fmla="*/ 1621371 w 1951220"/>
                  <a:gd name="connsiteY9" fmla="*/ 915550 h 1951229"/>
                  <a:gd name="connsiteX10" fmla="*/ 1568270 w 1951220"/>
                  <a:gd name="connsiteY10" fmla="*/ 921890 h 1951229"/>
                  <a:gd name="connsiteX11" fmla="*/ 1608270 w 1951220"/>
                  <a:gd name="connsiteY11" fmla="*/ 958904 h 1951229"/>
                  <a:gd name="connsiteX12" fmla="*/ 1843274 w 1951220"/>
                  <a:gd name="connsiteY12" fmla="*/ 1487662 h 1951229"/>
                  <a:gd name="connsiteX13" fmla="*/ 1474704 w 1951220"/>
                  <a:gd name="connsiteY13" fmla="*/ 1389760 h 1951229"/>
                  <a:gd name="connsiteX14" fmla="*/ 1432682 w 1951220"/>
                  <a:gd name="connsiteY14" fmla="*/ 1356702 h 1951229"/>
                  <a:gd name="connsiteX15" fmla="*/ 1434793 w 1951220"/>
                  <a:gd name="connsiteY15" fmla="*/ 1411156 h 1951229"/>
                  <a:gd name="connsiteX16" fmla="*/ 1227072 w 1951220"/>
                  <a:gd name="connsiteY16" fmla="*/ 1951229 h 1951229"/>
                  <a:gd name="connsiteX17" fmla="*/ 1035675 w 1951220"/>
                  <a:gd name="connsiteY17" fmla="*/ 1621376 h 1951229"/>
                  <a:gd name="connsiteX18" fmla="*/ 1029336 w 1951220"/>
                  <a:gd name="connsiteY18" fmla="*/ 1568281 h 1951229"/>
                  <a:gd name="connsiteX19" fmla="*/ 992326 w 1951220"/>
                  <a:gd name="connsiteY19" fmla="*/ 1608277 h 1951229"/>
                  <a:gd name="connsiteX20" fmla="*/ 463562 w 1951220"/>
                  <a:gd name="connsiteY20" fmla="*/ 1843283 h 1951229"/>
                  <a:gd name="connsiteX21" fmla="*/ 561464 w 1951220"/>
                  <a:gd name="connsiteY21" fmla="*/ 1474708 h 1951229"/>
                  <a:gd name="connsiteX22" fmla="*/ 594525 w 1951220"/>
                  <a:gd name="connsiteY22" fmla="*/ 1432682 h 1951229"/>
                  <a:gd name="connsiteX23" fmla="*/ 540069 w 1951220"/>
                  <a:gd name="connsiteY23" fmla="*/ 1434793 h 1951229"/>
                  <a:gd name="connsiteX24" fmla="*/ 0 w 1951220"/>
                  <a:gd name="connsiteY24" fmla="*/ 1227076 h 1951229"/>
                  <a:gd name="connsiteX25" fmla="*/ 329850 w 1951220"/>
                  <a:gd name="connsiteY25" fmla="*/ 1035681 h 1951229"/>
                  <a:gd name="connsiteX26" fmla="*/ 382951 w 1951220"/>
                  <a:gd name="connsiteY26" fmla="*/ 1029341 h 1951229"/>
                  <a:gd name="connsiteX27" fmla="*/ 342950 w 1951220"/>
                  <a:gd name="connsiteY27" fmla="*/ 992327 h 1951229"/>
                  <a:gd name="connsiteX28" fmla="*/ 107946 w 1951220"/>
                  <a:gd name="connsiteY28" fmla="*/ 463570 h 1951229"/>
                  <a:gd name="connsiteX29" fmla="*/ 476517 w 1951220"/>
                  <a:gd name="connsiteY29" fmla="*/ 561471 h 1951229"/>
                  <a:gd name="connsiteX30" fmla="*/ 518543 w 1951220"/>
                  <a:gd name="connsiteY30" fmla="*/ 594532 h 1951229"/>
                  <a:gd name="connsiteX31" fmla="*/ 516431 w 1951220"/>
                  <a:gd name="connsiteY31" fmla="*/ 540073 h 1951229"/>
                  <a:gd name="connsiteX32" fmla="*/ 682289 w 1951220"/>
                  <a:gd name="connsiteY32" fmla="*/ 10972 h 1951229"/>
                  <a:gd name="connsiteX33" fmla="*/ 724152 w 1951220"/>
                  <a:gd name="connsiteY33" fmla="*/ 0 h 1951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951220" h="1951229">
                    <a:moveTo>
                      <a:pt x="724152" y="0"/>
                    </a:moveTo>
                    <a:cubicBezTo>
                      <a:pt x="810193" y="0"/>
                      <a:pt x="884016" y="136012"/>
                      <a:pt x="915550" y="329852"/>
                    </a:cubicBezTo>
                    <a:lnTo>
                      <a:pt x="921889" y="382948"/>
                    </a:lnTo>
                    <a:lnTo>
                      <a:pt x="958899" y="342952"/>
                    </a:lnTo>
                    <a:cubicBezTo>
                      <a:pt x="1169808" y="132043"/>
                      <a:pt x="1406543" y="26828"/>
                      <a:pt x="1487662" y="107946"/>
                    </a:cubicBezTo>
                    <a:cubicBezTo>
                      <a:pt x="1548501" y="168785"/>
                      <a:pt x="1504527" y="317159"/>
                      <a:pt x="1389760" y="476521"/>
                    </a:cubicBezTo>
                    <a:lnTo>
                      <a:pt x="1356266" y="519097"/>
                    </a:lnTo>
                    <a:lnTo>
                      <a:pt x="1411152" y="516438"/>
                    </a:lnTo>
                    <a:cubicBezTo>
                      <a:pt x="1709424" y="516438"/>
                      <a:pt x="1951221" y="609437"/>
                      <a:pt x="1951220" y="724156"/>
                    </a:cubicBezTo>
                    <a:cubicBezTo>
                      <a:pt x="1951221" y="810195"/>
                      <a:pt x="1815210" y="884017"/>
                      <a:pt x="1621371" y="915550"/>
                    </a:cubicBezTo>
                    <a:lnTo>
                      <a:pt x="1568270" y="921890"/>
                    </a:lnTo>
                    <a:lnTo>
                      <a:pt x="1608270" y="958904"/>
                    </a:lnTo>
                    <a:cubicBezTo>
                      <a:pt x="1819176" y="1169811"/>
                      <a:pt x="1924392" y="1406544"/>
                      <a:pt x="1843274" y="1487662"/>
                    </a:cubicBezTo>
                    <a:cubicBezTo>
                      <a:pt x="1782436" y="1548500"/>
                      <a:pt x="1634064" y="1504525"/>
                      <a:pt x="1474704" y="1389760"/>
                    </a:cubicBezTo>
                    <a:lnTo>
                      <a:pt x="1432682" y="1356702"/>
                    </a:lnTo>
                    <a:lnTo>
                      <a:pt x="1434793" y="1411156"/>
                    </a:lnTo>
                    <a:cubicBezTo>
                      <a:pt x="1434793" y="1709430"/>
                      <a:pt x="1341793" y="1951229"/>
                      <a:pt x="1227072" y="1951229"/>
                    </a:cubicBezTo>
                    <a:cubicBezTo>
                      <a:pt x="1141031" y="1951229"/>
                      <a:pt x="1067208" y="1815217"/>
                      <a:pt x="1035675" y="1621376"/>
                    </a:cubicBezTo>
                    <a:lnTo>
                      <a:pt x="1029336" y="1568281"/>
                    </a:lnTo>
                    <a:lnTo>
                      <a:pt x="992326" y="1608277"/>
                    </a:lnTo>
                    <a:cubicBezTo>
                      <a:pt x="781416" y="1819186"/>
                      <a:pt x="544681" y="1924401"/>
                      <a:pt x="463562" y="1843283"/>
                    </a:cubicBezTo>
                    <a:cubicBezTo>
                      <a:pt x="402723" y="1782444"/>
                      <a:pt x="446697" y="1634070"/>
                      <a:pt x="561464" y="1474708"/>
                    </a:cubicBezTo>
                    <a:lnTo>
                      <a:pt x="594525" y="1432682"/>
                    </a:lnTo>
                    <a:lnTo>
                      <a:pt x="540069" y="1434793"/>
                    </a:lnTo>
                    <a:cubicBezTo>
                      <a:pt x="241797" y="1434793"/>
                      <a:pt x="0" y="1341794"/>
                      <a:pt x="0" y="1227076"/>
                    </a:cubicBezTo>
                    <a:cubicBezTo>
                      <a:pt x="0" y="1141036"/>
                      <a:pt x="136011" y="1067214"/>
                      <a:pt x="329850" y="1035681"/>
                    </a:cubicBezTo>
                    <a:lnTo>
                      <a:pt x="382951" y="1029341"/>
                    </a:lnTo>
                    <a:lnTo>
                      <a:pt x="342950" y="992327"/>
                    </a:lnTo>
                    <a:cubicBezTo>
                      <a:pt x="132044" y="781420"/>
                      <a:pt x="26828" y="544687"/>
                      <a:pt x="107946" y="463570"/>
                    </a:cubicBezTo>
                    <a:cubicBezTo>
                      <a:pt x="168785" y="402731"/>
                      <a:pt x="317156" y="446705"/>
                      <a:pt x="476517" y="561471"/>
                    </a:cubicBezTo>
                    <a:lnTo>
                      <a:pt x="518543" y="594532"/>
                    </a:lnTo>
                    <a:lnTo>
                      <a:pt x="516431" y="540073"/>
                    </a:lnTo>
                    <a:cubicBezTo>
                      <a:pt x="516431" y="279083"/>
                      <a:pt x="587634" y="61332"/>
                      <a:pt x="682289" y="10972"/>
                    </a:cubicBezTo>
                    <a:cubicBezTo>
                      <a:pt x="695812" y="3778"/>
                      <a:pt x="709812" y="0"/>
                      <a:pt x="724152" y="0"/>
                    </a:cubicBezTo>
                    <a:close/>
                  </a:path>
                </a:pathLst>
              </a:custGeom>
              <a:grpFill/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74" name="フリーフォーム: 図形 373">
                <a:extLst>
                  <a:ext uri="{FF2B5EF4-FFF2-40B4-BE49-F238E27FC236}">
                    <a16:creationId xmlns:a16="http://schemas.microsoft.com/office/drawing/2014/main" id="{4D6E1B36-54FA-6EDE-80D2-46473A964F35}"/>
                  </a:ext>
                </a:extLst>
              </p:cNvPr>
              <p:cNvSpPr/>
              <p:nvPr/>
            </p:nvSpPr>
            <p:spPr bwMode="auto">
              <a:xfrm>
                <a:off x="114300" y="3157556"/>
                <a:ext cx="215899" cy="215900"/>
              </a:xfrm>
              <a:custGeom>
                <a:avLst/>
                <a:gdLst>
                  <a:gd name="connsiteX0" fmla="*/ 724152 w 1951220"/>
                  <a:gd name="connsiteY0" fmla="*/ 0 h 1951229"/>
                  <a:gd name="connsiteX1" fmla="*/ 915550 w 1951220"/>
                  <a:gd name="connsiteY1" fmla="*/ 329852 h 1951229"/>
                  <a:gd name="connsiteX2" fmla="*/ 921889 w 1951220"/>
                  <a:gd name="connsiteY2" fmla="*/ 382948 h 1951229"/>
                  <a:gd name="connsiteX3" fmla="*/ 958899 w 1951220"/>
                  <a:gd name="connsiteY3" fmla="*/ 342952 h 1951229"/>
                  <a:gd name="connsiteX4" fmla="*/ 1487662 w 1951220"/>
                  <a:gd name="connsiteY4" fmla="*/ 107946 h 1951229"/>
                  <a:gd name="connsiteX5" fmla="*/ 1389760 w 1951220"/>
                  <a:gd name="connsiteY5" fmla="*/ 476521 h 1951229"/>
                  <a:gd name="connsiteX6" fmla="*/ 1356266 w 1951220"/>
                  <a:gd name="connsiteY6" fmla="*/ 519097 h 1951229"/>
                  <a:gd name="connsiteX7" fmla="*/ 1411152 w 1951220"/>
                  <a:gd name="connsiteY7" fmla="*/ 516438 h 1951229"/>
                  <a:gd name="connsiteX8" fmla="*/ 1951220 w 1951220"/>
                  <a:gd name="connsiteY8" fmla="*/ 724156 h 1951229"/>
                  <a:gd name="connsiteX9" fmla="*/ 1621371 w 1951220"/>
                  <a:gd name="connsiteY9" fmla="*/ 915550 h 1951229"/>
                  <a:gd name="connsiteX10" fmla="*/ 1568270 w 1951220"/>
                  <a:gd name="connsiteY10" fmla="*/ 921890 h 1951229"/>
                  <a:gd name="connsiteX11" fmla="*/ 1608270 w 1951220"/>
                  <a:gd name="connsiteY11" fmla="*/ 958904 h 1951229"/>
                  <a:gd name="connsiteX12" fmla="*/ 1843274 w 1951220"/>
                  <a:gd name="connsiteY12" fmla="*/ 1487662 h 1951229"/>
                  <a:gd name="connsiteX13" fmla="*/ 1474704 w 1951220"/>
                  <a:gd name="connsiteY13" fmla="*/ 1389760 h 1951229"/>
                  <a:gd name="connsiteX14" fmla="*/ 1432682 w 1951220"/>
                  <a:gd name="connsiteY14" fmla="*/ 1356702 h 1951229"/>
                  <a:gd name="connsiteX15" fmla="*/ 1434793 w 1951220"/>
                  <a:gd name="connsiteY15" fmla="*/ 1411156 h 1951229"/>
                  <a:gd name="connsiteX16" fmla="*/ 1227072 w 1951220"/>
                  <a:gd name="connsiteY16" fmla="*/ 1951229 h 1951229"/>
                  <a:gd name="connsiteX17" fmla="*/ 1035675 w 1951220"/>
                  <a:gd name="connsiteY17" fmla="*/ 1621376 h 1951229"/>
                  <a:gd name="connsiteX18" fmla="*/ 1029336 w 1951220"/>
                  <a:gd name="connsiteY18" fmla="*/ 1568281 h 1951229"/>
                  <a:gd name="connsiteX19" fmla="*/ 992326 w 1951220"/>
                  <a:gd name="connsiteY19" fmla="*/ 1608277 h 1951229"/>
                  <a:gd name="connsiteX20" fmla="*/ 463562 w 1951220"/>
                  <a:gd name="connsiteY20" fmla="*/ 1843283 h 1951229"/>
                  <a:gd name="connsiteX21" fmla="*/ 561464 w 1951220"/>
                  <a:gd name="connsiteY21" fmla="*/ 1474708 h 1951229"/>
                  <a:gd name="connsiteX22" fmla="*/ 594525 w 1951220"/>
                  <a:gd name="connsiteY22" fmla="*/ 1432682 h 1951229"/>
                  <a:gd name="connsiteX23" fmla="*/ 540069 w 1951220"/>
                  <a:gd name="connsiteY23" fmla="*/ 1434793 h 1951229"/>
                  <a:gd name="connsiteX24" fmla="*/ 0 w 1951220"/>
                  <a:gd name="connsiteY24" fmla="*/ 1227076 h 1951229"/>
                  <a:gd name="connsiteX25" fmla="*/ 329850 w 1951220"/>
                  <a:gd name="connsiteY25" fmla="*/ 1035681 h 1951229"/>
                  <a:gd name="connsiteX26" fmla="*/ 382951 w 1951220"/>
                  <a:gd name="connsiteY26" fmla="*/ 1029341 h 1951229"/>
                  <a:gd name="connsiteX27" fmla="*/ 342950 w 1951220"/>
                  <a:gd name="connsiteY27" fmla="*/ 992327 h 1951229"/>
                  <a:gd name="connsiteX28" fmla="*/ 107946 w 1951220"/>
                  <a:gd name="connsiteY28" fmla="*/ 463570 h 1951229"/>
                  <a:gd name="connsiteX29" fmla="*/ 476517 w 1951220"/>
                  <a:gd name="connsiteY29" fmla="*/ 561471 h 1951229"/>
                  <a:gd name="connsiteX30" fmla="*/ 518543 w 1951220"/>
                  <a:gd name="connsiteY30" fmla="*/ 594532 h 1951229"/>
                  <a:gd name="connsiteX31" fmla="*/ 516431 w 1951220"/>
                  <a:gd name="connsiteY31" fmla="*/ 540073 h 1951229"/>
                  <a:gd name="connsiteX32" fmla="*/ 682289 w 1951220"/>
                  <a:gd name="connsiteY32" fmla="*/ 10972 h 1951229"/>
                  <a:gd name="connsiteX33" fmla="*/ 724152 w 1951220"/>
                  <a:gd name="connsiteY33" fmla="*/ 0 h 1951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951220" h="1951229">
                    <a:moveTo>
                      <a:pt x="724152" y="0"/>
                    </a:moveTo>
                    <a:cubicBezTo>
                      <a:pt x="810193" y="0"/>
                      <a:pt x="884016" y="136012"/>
                      <a:pt x="915550" y="329852"/>
                    </a:cubicBezTo>
                    <a:lnTo>
                      <a:pt x="921889" y="382948"/>
                    </a:lnTo>
                    <a:lnTo>
                      <a:pt x="958899" y="342952"/>
                    </a:lnTo>
                    <a:cubicBezTo>
                      <a:pt x="1169808" y="132043"/>
                      <a:pt x="1406543" y="26828"/>
                      <a:pt x="1487662" y="107946"/>
                    </a:cubicBezTo>
                    <a:cubicBezTo>
                      <a:pt x="1548501" y="168785"/>
                      <a:pt x="1504527" y="317159"/>
                      <a:pt x="1389760" y="476521"/>
                    </a:cubicBezTo>
                    <a:lnTo>
                      <a:pt x="1356266" y="519097"/>
                    </a:lnTo>
                    <a:lnTo>
                      <a:pt x="1411152" y="516438"/>
                    </a:lnTo>
                    <a:cubicBezTo>
                      <a:pt x="1709424" y="516438"/>
                      <a:pt x="1951221" y="609437"/>
                      <a:pt x="1951220" y="724156"/>
                    </a:cubicBezTo>
                    <a:cubicBezTo>
                      <a:pt x="1951221" y="810195"/>
                      <a:pt x="1815210" y="884017"/>
                      <a:pt x="1621371" y="915550"/>
                    </a:cubicBezTo>
                    <a:lnTo>
                      <a:pt x="1568270" y="921890"/>
                    </a:lnTo>
                    <a:lnTo>
                      <a:pt x="1608270" y="958904"/>
                    </a:lnTo>
                    <a:cubicBezTo>
                      <a:pt x="1819176" y="1169811"/>
                      <a:pt x="1924392" y="1406544"/>
                      <a:pt x="1843274" y="1487662"/>
                    </a:cubicBezTo>
                    <a:cubicBezTo>
                      <a:pt x="1782436" y="1548500"/>
                      <a:pt x="1634064" y="1504525"/>
                      <a:pt x="1474704" y="1389760"/>
                    </a:cubicBezTo>
                    <a:lnTo>
                      <a:pt x="1432682" y="1356702"/>
                    </a:lnTo>
                    <a:lnTo>
                      <a:pt x="1434793" y="1411156"/>
                    </a:lnTo>
                    <a:cubicBezTo>
                      <a:pt x="1434793" y="1709430"/>
                      <a:pt x="1341793" y="1951229"/>
                      <a:pt x="1227072" y="1951229"/>
                    </a:cubicBezTo>
                    <a:cubicBezTo>
                      <a:pt x="1141031" y="1951229"/>
                      <a:pt x="1067208" y="1815217"/>
                      <a:pt x="1035675" y="1621376"/>
                    </a:cubicBezTo>
                    <a:lnTo>
                      <a:pt x="1029336" y="1568281"/>
                    </a:lnTo>
                    <a:lnTo>
                      <a:pt x="992326" y="1608277"/>
                    </a:lnTo>
                    <a:cubicBezTo>
                      <a:pt x="781416" y="1819186"/>
                      <a:pt x="544681" y="1924401"/>
                      <a:pt x="463562" y="1843283"/>
                    </a:cubicBezTo>
                    <a:cubicBezTo>
                      <a:pt x="402723" y="1782444"/>
                      <a:pt x="446697" y="1634070"/>
                      <a:pt x="561464" y="1474708"/>
                    </a:cubicBezTo>
                    <a:lnTo>
                      <a:pt x="594525" y="1432682"/>
                    </a:lnTo>
                    <a:lnTo>
                      <a:pt x="540069" y="1434793"/>
                    </a:lnTo>
                    <a:cubicBezTo>
                      <a:pt x="241797" y="1434793"/>
                      <a:pt x="0" y="1341794"/>
                      <a:pt x="0" y="1227076"/>
                    </a:cubicBezTo>
                    <a:cubicBezTo>
                      <a:pt x="0" y="1141036"/>
                      <a:pt x="136011" y="1067214"/>
                      <a:pt x="329850" y="1035681"/>
                    </a:cubicBezTo>
                    <a:lnTo>
                      <a:pt x="382951" y="1029341"/>
                    </a:lnTo>
                    <a:lnTo>
                      <a:pt x="342950" y="992327"/>
                    </a:lnTo>
                    <a:cubicBezTo>
                      <a:pt x="132044" y="781420"/>
                      <a:pt x="26828" y="544687"/>
                      <a:pt x="107946" y="463570"/>
                    </a:cubicBezTo>
                    <a:cubicBezTo>
                      <a:pt x="168785" y="402731"/>
                      <a:pt x="317156" y="446705"/>
                      <a:pt x="476517" y="561471"/>
                    </a:cubicBezTo>
                    <a:lnTo>
                      <a:pt x="518543" y="594532"/>
                    </a:lnTo>
                    <a:lnTo>
                      <a:pt x="516431" y="540073"/>
                    </a:lnTo>
                    <a:cubicBezTo>
                      <a:pt x="516431" y="279083"/>
                      <a:pt x="587634" y="61332"/>
                      <a:pt x="682289" y="10972"/>
                    </a:cubicBezTo>
                    <a:cubicBezTo>
                      <a:pt x="695812" y="3778"/>
                      <a:pt x="709812" y="0"/>
                      <a:pt x="724152" y="0"/>
                    </a:cubicBezTo>
                    <a:close/>
                  </a:path>
                </a:pathLst>
              </a:custGeom>
              <a:grpFill/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75" name="フリーフォーム: 図形 374">
                <a:extLst>
                  <a:ext uri="{FF2B5EF4-FFF2-40B4-BE49-F238E27FC236}">
                    <a16:creationId xmlns:a16="http://schemas.microsoft.com/office/drawing/2014/main" id="{87E59D62-698C-9768-1682-32B0FDC87D29}"/>
                  </a:ext>
                </a:extLst>
              </p:cNvPr>
              <p:cNvSpPr/>
              <p:nvPr/>
            </p:nvSpPr>
            <p:spPr bwMode="auto">
              <a:xfrm>
                <a:off x="9591675" y="3157556"/>
                <a:ext cx="215899" cy="215900"/>
              </a:xfrm>
              <a:custGeom>
                <a:avLst/>
                <a:gdLst>
                  <a:gd name="connsiteX0" fmla="*/ 724152 w 1951220"/>
                  <a:gd name="connsiteY0" fmla="*/ 0 h 1951229"/>
                  <a:gd name="connsiteX1" fmla="*/ 915550 w 1951220"/>
                  <a:gd name="connsiteY1" fmla="*/ 329852 h 1951229"/>
                  <a:gd name="connsiteX2" fmla="*/ 921889 w 1951220"/>
                  <a:gd name="connsiteY2" fmla="*/ 382948 h 1951229"/>
                  <a:gd name="connsiteX3" fmla="*/ 958899 w 1951220"/>
                  <a:gd name="connsiteY3" fmla="*/ 342952 h 1951229"/>
                  <a:gd name="connsiteX4" fmla="*/ 1487662 w 1951220"/>
                  <a:gd name="connsiteY4" fmla="*/ 107946 h 1951229"/>
                  <a:gd name="connsiteX5" fmla="*/ 1389760 w 1951220"/>
                  <a:gd name="connsiteY5" fmla="*/ 476521 h 1951229"/>
                  <a:gd name="connsiteX6" fmla="*/ 1356266 w 1951220"/>
                  <a:gd name="connsiteY6" fmla="*/ 519097 h 1951229"/>
                  <a:gd name="connsiteX7" fmla="*/ 1411152 w 1951220"/>
                  <a:gd name="connsiteY7" fmla="*/ 516438 h 1951229"/>
                  <a:gd name="connsiteX8" fmla="*/ 1951220 w 1951220"/>
                  <a:gd name="connsiteY8" fmla="*/ 724156 h 1951229"/>
                  <a:gd name="connsiteX9" fmla="*/ 1621371 w 1951220"/>
                  <a:gd name="connsiteY9" fmla="*/ 915550 h 1951229"/>
                  <a:gd name="connsiteX10" fmla="*/ 1568270 w 1951220"/>
                  <a:gd name="connsiteY10" fmla="*/ 921890 h 1951229"/>
                  <a:gd name="connsiteX11" fmla="*/ 1608270 w 1951220"/>
                  <a:gd name="connsiteY11" fmla="*/ 958904 h 1951229"/>
                  <a:gd name="connsiteX12" fmla="*/ 1843274 w 1951220"/>
                  <a:gd name="connsiteY12" fmla="*/ 1487662 h 1951229"/>
                  <a:gd name="connsiteX13" fmla="*/ 1474704 w 1951220"/>
                  <a:gd name="connsiteY13" fmla="*/ 1389760 h 1951229"/>
                  <a:gd name="connsiteX14" fmla="*/ 1432682 w 1951220"/>
                  <a:gd name="connsiteY14" fmla="*/ 1356702 h 1951229"/>
                  <a:gd name="connsiteX15" fmla="*/ 1434793 w 1951220"/>
                  <a:gd name="connsiteY15" fmla="*/ 1411156 h 1951229"/>
                  <a:gd name="connsiteX16" fmla="*/ 1227072 w 1951220"/>
                  <a:gd name="connsiteY16" fmla="*/ 1951229 h 1951229"/>
                  <a:gd name="connsiteX17" fmla="*/ 1035675 w 1951220"/>
                  <a:gd name="connsiteY17" fmla="*/ 1621376 h 1951229"/>
                  <a:gd name="connsiteX18" fmla="*/ 1029336 w 1951220"/>
                  <a:gd name="connsiteY18" fmla="*/ 1568281 h 1951229"/>
                  <a:gd name="connsiteX19" fmla="*/ 992326 w 1951220"/>
                  <a:gd name="connsiteY19" fmla="*/ 1608277 h 1951229"/>
                  <a:gd name="connsiteX20" fmla="*/ 463562 w 1951220"/>
                  <a:gd name="connsiteY20" fmla="*/ 1843283 h 1951229"/>
                  <a:gd name="connsiteX21" fmla="*/ 561464 w 1951220"/>
                  <a:gd name="connsiteY21" fmla="*/ 1474708 h 1951229"/>
                  <a:gd name="connsiteX22" fmla="*/ 594525 w 1951220"/>
                  <a:gd name="connsiteY22" fmla="*/ 1432682 h 1951229"/>
                  <a:gd name="connsiteX23" fmla="*/ 540069 w 1951220"/>
                  <a:gd name="connsiteY23" fmla="*/ 1434793 h 1951229"/>
                  <a:gd name="connsiteX24" fmla="*/ 0 w 1951220"/>
                  <a:gd name="connsiteY24" fmla="*/ 1227076 h 1951229"/>
                  <a:gd name="connsiteX25" fmla="*/ 329850 w 1951220"/>
                  <a:gd name="connsiteY25" fmla="*/ 1035681 h 1951229"/>
                  <a:gd name="connsiteX26" fmla="*/ 382951 w 1951220"/>
                  <a:gd name="connsiteY26" fmla="*/ 1029341 h 1951229"/>
                  <a:gd name="connsiteX27" fmla="*/ 342950 w 1951220"/>
                  <a:gd name="connsiteY27" fmla="*/ 992327 h 1951229"/>
                  <a:gd name="connsiteX28" fmla="*/ 107946 w 1951220"/>
                  <a:gd name="connsiteY28" fmla="*/ 463570 h 1951229"/>
                  <a:gd name="connsiteX29" fmla="*/ 476517 w 1951220"/>
                  <a:gd name="connsiteY29" fmla="*/ 561471 h 1951229"/>
                  <a:gd name="connsiteX30" fmla="*/ 518543 w 1951220"/>
                  <a:gd name="connsiteY30" fmla="*/ 594532 h 1951229"/>
                  <a:gd name="connsiteX31" fmla="*/ 516431 w 1951220"/>
                  <a:gd name="connsiteY31" fmla="*/ 540073 h 1951229"/>
                  <a:gd name="connsiteX32" fmla="*/ 682289 w 1951220"/>
                  <a:gd name="connsiteY32" fmla="*/ 10972 h 1951229"/>
                  <a:gd name="connsiteX33" fmla="*/ 724152 w 1951220"/>
                  <a:gd name="connsiteY33" fmla="*/ 0 h 1951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951220" h="1951229">
                    <a:moveTo>
                      <a:pt x="724152" y="0"/>
                    </a:moveTo>
                    <a:cubicBezTo>
                      <a:pt x="810193" y="0"/>
                      <a:pt x="884016" y="136012"/>
                      <a:pt x="915550" y="329852"/>
                    </a:cubicBezTo>
                    <a:lnTo>
                      <a:pt x="921889" y="382948"/>
                    </a:lnTo>
                    <a:lnTo>
                      <a:pt x="958899" y="342952"/>
                    </a:lnTo>
                    <a:cubicBezTo>
                      <a:pt x="1169808" y="132043"/>
                      <a:pt x="1406543" y="26828"/>
                      <a:pt x="1487662" y="107946"/>
                    </a:cubicBezTo>
                    <a:cubicBezTo>
                      <a:pt x="1548501" y="168785"/>
                      <a:pt x="1504527" y="317159"/>
                      <a:pt x="1389760" y="476521"/>
                    </a:cubicBezTo>
                    <a:lnTo>
                      <a:pt x="1356266" y="519097"/>
                    </a:lnTo>
                    <a:lnTo>
                      <a:pt x="1411152" y="516438"/>
                    </a:lnTo>
                    <a:cubicBezTo>
                      <a:pt x="1709424" y="516438"/>
                      <a:pt x="1951221" y="609437"/>
                      <a:pt x="1951220" y="724156"/>
                    </a:cubicBezTo>
                    <a:cubicBezTo>
                      <a:pt x="1951221" y="810195"/>
                      <a:pt x="1815210" y="884017"/>
                      <a:pt x="1621371" y="915550"/>
                    </a:cubicBezTo>
                    <a:lnTo>
                      <a:pt x="1568270" y="921890"/>
                    </a:lnTo>
                    <a:lnTo>
                      <a:pt x="1608270" y="958904"/>
                    </a:lnTo>
                    <a:cubicBezTo>
                      <a:pt x="1819176" y="1169811"/>
                      <a:pt x="1924392" y="1406544"/>
                      <a:pt x="1843274" y="1487662"/>
                    </a:cubicBezTo>
                    <a:cubicBezTo>
                      <a:pt x="1782436" y="1548500"/>
                      <a:pt x="1634064" y="1504525"/>
                      <a:pt x="1474704" y="1389760"/>
                    </a:cubicBezTo>
                    <a:lnTo>
                      <a:pt x="1432682" y="1356702"/>
                    </a:lnTo>
                    <a:lnTo>
                      <a:pt x="1434793" y="1411156"/>
                    </a:lnTo>
                    <a:cubicBezTo>
                      <a:pt x="1434793" y="1709430"/>
                      <a:pt x="1341793" y="1951229"/>
                      <a:pt x="1227072" y="1951229"/>
                    </a:cubicBezTo>
                    <a:cubicBezTo>
                      <a:pt x="1141031" y="1951229"/>
                      <a:pt x="1067208" y="1815217"/>
                      <a:pt x="1035675" y="1621376"/>
                    </a:cubicBezTo>
                    <a:lnTo>
                      <a:pt x="1029336" y="1568281"/>
                    </a:lnTo>
                    <a:lnTo>
                      <a:pt x="992326" y="1608277"/>
                    </a:lnTo>
                    <a:cubicBezTo>
                      <a:pt x="781416" y="1819186"/>
                      <a:pt x="544681" y="1924401"/>
                      <a:pt x="463562" y="1843283"/>
                    </a:cubicBezTo>
                    <a:cubicBezTo>
                      <a:pt x="402723" y="1782444"/>
                      <a:pt x="446697" y="1634070"/>
                      <a:pt x="561464" y="1474708"/>
                    </a:cubicBezTo>
                    <a:lnTo>
                      <a:pt x="594525" y="1432682"/>
                    </a:lnTo>
                    <a:lnTo>
                      <a:pt x="540069" y="1434793"/>
                    </a:lnTo>
                    <a:cubicBezTo>
                      <a:pt x="241797" y="1434793"/>
                      <a:pt x="0" y="1341794"/>
                      <a:pt x="0" y="1227076"/>
                    </a:cubicBezTo>
                    <a:cubicBezTo>
                      <a:pt x="0" y="1141036"/>
                      <a:pt x="136011" y="1067214"/>
                      <a:pt x="329850" y="1035681"/>
                    </a:cubicBezTo>
                    <a:lnTo>
                      <a:pt x="382951" y="1029341"/>
                    </a:lnTo>
                    <a:lnTo>
                      <a:pt x="342950" y="992327"/>
                    </a:lnTo>
                    <a:cubicBezTo>
                      <a:pt x="132044" y="781420"/>
                      <a:pt x="26828" y="544687"/>
                      <a:pt x="107946" y="463570"/>
                    </a:cubicBezTo>
                    <a:cubicBezTo>
                      <a:pt x="168785" y="402731"/>
                      <a:pt x="317156" y="446705"/>
                      <a:pt x="476517" y="561471"/>
                    </a:cubicBezTo>
                    <a:lnTo>
                      <a:pt x="518543" y="594532"/>
                    </a:lnTo>
                    <a:lnTo>
                      <a:pt x="516431" y="540073"/>
                    </a:lnTo>
                    <a:cubicBezTo>
                      <a:pt x="516431" y="279083"/>
                      <a:pt x="587634" y="61332"/>
                      <a:pt x="682289" y="10972"/>
                    </a:cubicBezTo>
                    <a:cubicBezTo>
                      <a:pt x="695812" y="3778"/>
                      <a:pt x="709812" y="0"/>
                      <a:pt x="724152" y="0"/>
                    </a:cubicBezTo>
                    <a:close/>
                  </a:path>
                </a:pathLst>
              </a:custGeom>
              <a:grpFill/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76" name="フリーフォーム: 図形 375">
                <a:extLst>
                  <a:ext uri="{FF2B5EF4-FFF2-40B4-BE49-F238E27FC236}">
                    <a16:creationId xmlns:a16="http://schemas.microsoft.com/office/drawing/2014/main" id="{EE0C6695-EAE5-3C5F-F09D-D70789DC3D8E}"/>
                  </a:ext>
                </a:extLst>
              </p:cNvPr>
              <p:cNvSpPr/>
              <p:nvPr/>
            </p:nvSpPr>
            <p:spPr bwMode="auto">
              <a:xfrm>
                <a:off x="114300" y="3459537"/>
                <a:ext cx="215899" cy="215900"/>
              </a:xfrm>
              <a:custGeom>
                <a:avLst/>
                <a:gdLst>
                  <a:gd name="connsiteX0" fmla="*/ 724152 w 1951220"/>
                  <a:gd name="connsiteY0" fmla="*/ 0 h 1951229"/>
                  <a:gd name="connsiteX1" fmla="*/ 915550 w 1951220"/>
                  <a:gd name="connsiteY1" fmla="*/ 329852 h 1951229"/>
                  <a:gd name="connsiteX2" fmla="*/ 921889 w 1951220"/>
                  <a:gd name="connsiteY2" fmla="*/ 382948 h 1951229"/>
                  <a:gd name="connsiteX3" fmla="*/ 958899 w 1951220"/>
                  <a:gd name="connsiteY3" fmla="*/ 342952 h 1951229"/>
                  <a:gd name="connsiteX4" fmla="*/ 1487662 w 1951220"/>
                  <a:gd name="connsiteY4" fmla="*/ 107946 h 1951229"/>
                  <a:gd name="connsiteX5" fmla="*/ 1389760 w 1951220"/>
                  <a:gd name="connsiteY5" fmla="*/ 476521 h 1951229"/>
                  <a:gd name="connsiteX6" fmla="*/ 1356266 w 1951220"/>
                  <a:gd name="connsiteY6" fmla="*/ 519097 h 1951229"/>
                  <a:gd name="connsiteX7" fmla="*/ 1411152 w 1951220"/>
                  <a:gd name="connsiteY7" fmla="*/ 516438 h 1951229"/>
                  <a:gd name="connsiteX8" fmla="*/ 1951220 w 1951220"/>
                  <a:gd name="connsiteY8" fmla="*/ 724156 h 1951229"/>
                  <a:gd name="connsiteX9" fmla="*/ 1621371 w 1951220"/>
                  <a:gd name="connsiteY9" fmla="*/ 915550 h 1951229"/>
                  <a:gd name="connsiteX10" fmla="*/ 1568270 w 1951220"/>
                  <a:gd name="connsiteY10" fmla="*/ 921890 h 1951229"/>
                  <a:gd name="connsiteX11" fmla="*/ 1608270 w 1951220"/>
                  <a:gd name="connsiteY11" fmla="*/ 958904 h 1951229"/>
                  <a:gd name="connsiteX12" fmla="*/ 1843274 w 1951220"/>
                  <a:gd name="connsiteY12" fmla="*/ 1487662 h 1951229"/>
                  <a:gd name="connsiteX13" fmla="*/ 1474704 w 1951220"/>
                  <a:gd name="connsiteY13" fmla="*/ 1389760 h 1951229"/>
                  <a:gd name="connsiteX14" fmla="*/ 1432682 w 1951220"/>
                  <a:gd name="connsiteY14" fmla="*/ 1356702 h 1951229"/>
                  <a:gd name="connsiteX15" fmla="*/ 1434793 w 1951220"/>
                  <a:gd name="connsiteY15" fmla="*/ 1411156 h 1951229"/>
                  <a:gd name="connsiteX16" fmla="*/ 1227072 w 1951220"/>
                  <a:gd name="connsiteY16" fmla="*/ 1951229 h 1951229"/>
                  <a:gd name="connsiteX17" fmla="*/ 1035675 w 1951220"/>
                  <a:gd name="connsiteY17" fmla="*/ 1621376 h 1951229"/>
                  <a:gd name="connsiteX18" fmla="*/ 1029336 w 1951220"/>
                  <a:gd name="connsiteY18" fmla="*/ 1568281 h 1951229"/>
                  <a:gd name="connsiteX19" fmla="*/ 992326 w 1951220"/>
                  <a:gd name="connsiteY19" fmla="*/ 1608277 h 1951229"/>
                  <a:gd name="connsiteX20" fmla="*/ 463562 w 1951220"/>
                  <a:gd name="connsiteY20" fmla="*/ 1843283 h 1951229"/>
                  <a:gd name="connsiteX21" fmla="*/ 561464 w 1951220"/>
                  <a:gd name="connsiteY21" fmla="*/ 1474708 h 1951229"/>
                  <a:gd name="connsiteX22" fmla="*/ 594525 w 1951220"/>
                  <a:gd name="connsiteY22" fmla="*/ 1432682 h 1951229"/>
                  <a:gd name="connsiteX23" fmla="*/ 540069 w 1951220"/>
                  <a:gd name="connsiteY23" fmla="*/ 1434793 h 1951229"/>
                  <a:gd name="connsiteX24" fmla="*/ 0 w 1951220"/>
                  <a:gd name="connsiteY24" fmla="*/ 1227076 h 1951229"/>
                  <a:gd name="connsiteX25" fmla="*/ 329850 w 1951220"/>
                  <a:gd name="connsiteY25" fmla="*/ 1035681 h 1951229"/>
                  <a:gd name="connsiteX26" fmla="*/ 382951 w 1951220"/>
                  <a:gd name="connsiteY26" fmla="*/ 1029341 h 1951229"/>
                  <a:gd name="connsiteX27" fmla="*/ 342950 w 1951220"/>
                  <a:gd name="connsiteY27" fmla="*/ 992327 h 1951229"/>
                  <a:gd name="connsiteX28" fmla="*/ 107946 w 1951220"/>
                  <a:gd name="connsiteY28" fmla="*/ 463570 h 1951229"/>
                  <a:gd name="connsiteX29" fmla="*/ 476517 w 1951220"/>
                  <a:gd name="connsiteY29" fmla="*/ 561471 h 1951229"/>
                  <a:gd name="connsiteX30" fmla="*/ 518543 w 1951220"/>
                  <a:gd name="connsiteY30" fmla="*/ 594532 h 1951229"/>
                  <a:gd name="connsiteX31" fmla="*/ 516431 w 1951220"/>
                  <a:gd name="connsiteY31" fmla="*/ 540073 h 1951229"/>
                  <a:gd name="connsiteX32" fmla="*/ 682289 w 1951220"/>
                  <a:gd name="connsiteY32" fmla="*/ 10972 h 1951229"/>
                  <a:gd name="connsiteX33" fmla="*/ 724152 w 1951220"/>
                  <a:gd name="connsiteY33" fmla="*/ 0 h 1951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951220" h="1951229">
                    <a:moveTo>
                      <a:pt x="724152" y="0"/>
                    </a:moveTo>
                    <a:cubicBezTo>
                      <a:pt x="810193" y="0"/>
                      <a:pt x="884016" y="136012"/>
                      <a:pt x="915550" y="329852"/>
                    </a:cubicBezTo>
                    <a:lnTo>
                      <a:pt x="921889" y="382948"/>
                    </a:lnTo>
                    <a:lnTo>
                      <a:pt x="958899" y="342952"/>
                    </a:lnTo>
                    <a:cubicBezTo>
                      <a:pt x="1169808" y="132043"/>
                      <a:pt x="1406543" y="26828"/>
                      <a:pt x="1487662" y="107946"/>
                    </a:cubicBezTo>
                    <a:cubicBezTo>
                      <a:pt x="1548501" y="168785"/>
                      <a:pt x="1504527" y="317159"/>
                      <a:pt x="1389760" y="476521"/>
                    </a:cubicBezTo>
                    <a:lnTo>
                      <a:pt x="1356266" y="519097"/>
                    </a:lnTo>
                    <a:lnTo>
                      <a:pt x="1411152" y="516438"/>
                    </a:lnTo>
                    <a:cubicBezTo>
                      <a:pt x="1709424" y="516438"/>
                      <a:pt x="1951221" y="609437"/>
                      <a:pt x="1951220" y="724156"/>
                    </a:cubicBezTo>
                    <a:cubicBezTo>
                      <a:pt x="1951221" y="810195"/>
                      <a:pt x="1815210" y="884017"/>
                      <a:pt x="1621371" y="915550"/>
                    </a:cubicBezTo>
                    <a:lnTo>
                      <a:pt x="1568270" y="921890"/>
                    </a:lnTo>
                    <a:lnTo>
                      <a:pt x="1608270" y="958904"/>
                    </a:lnTo>
                    <a:cubicBezTo>
                      <a:pt x="1819176" y="1169811"/>
                      <a:pt x="1924392" y="1406544"/>
                      <a:pt x="1843274" y="1487662"/>
                    </a:cubicBezTo>
                    <a:cubicBezTo>
                      <a:pt x="1782436" y="1548500"/>
                      <a:pt x="1634064" y="1504525"/>
                      <a:pt x="1474704" y="1389760"/>
                    </a:cubicBezTo>
                    <a:lnTo>
                      <a:pt x="1432682" y="1356702"/>
                    </a:lnTo>
                    <a:lnTo>
                      <a:pt x="1434793" y="1411156"/>
                    </a:lnTo>
                    <a:cubicBezTo>
                      <a:pt x="1434793" y="1709430"/>
                      <a:pt x="1341793" y="1951229"/>
                      <a:pt x="1227072" y="1951229"/>
                    </a:cubicBezTo>
                    <a:cubicBezTo>
                      <a:pt x="1141031" y="1951229"/>
                      <a:pt x="1067208" y="1815217"/>
                      <a:pt x="1035675" y="1621376"/>
                    </a:cubicBezTo>
                    <a:lnTo>
                      <a:pt x="1029336" y="1568281"/>
                    </a:lnTo>
                    <a:lnTo>
                      <a:pt x="992326" y="1608277"/>
                    </a:lnTo>
                    <a:cubicBezTo>
                      <a:pt x="781416" y="1819186"/>
                      <a:pt x="544681" y="1924401"/>
                      <a:pt x="463562" y="1843283"/>
                    </a:cubicBezTo>
                    <a:cubicBezTo>
                      <a:pt x="402723" y="1782444"/>
                      <a:pt x="446697" y="1634070"/>
                      <a:pt x="561464" y="1474708"/>
                    </a:cubicBezTo>
                    <a:lnTo>
                      <a:pt x="594525" y="1432682"/>
                    </a:lnTo>
                    <a:lnTo>
                      <a:pt x="540069" y="1434793"/>
                    </a:lnTo>
                    <a:cubicBezTo>
                      <a:pt x="241797" y="1434793"/>
                      <a:pt x="0" y="1341794"/>
                      <a:pt x="0" y="1227076"/>
                    </a:cubicBezTo>
                    <a:cubicBezTo>
                      <a:pt x="0" y="1141036"/>
                      <a:pt x="136011" y="1067214"/>
                      <a:pt x="329850" y="1035681"/>
                    </a:cubicBezTo>
                    <a:lnTo>
                      <a:pt x="382951" y="1029341"/>
                    </a:lnTo>
                    <a:lnTo>
                      <a:pt x="342950" y="992327"/>
                    </a:lnTo>
                    <a:cubicBezTo>
                      <a:pt x="132044" y="781420"/>
                      <a:pt x="26828" y="544687"/>
                      <a:pt x="107946" y="463570"/>
                    </a:cubicBezTo>
                    <a:cubicBezTo>
                      <a:pt x="168785" y="402731"/>
                      <a:pt x="317156" y="446705"/>
                      <a:pt x="476517" y="561471"/>
                    </a:cubicBezTo>
                    <a:lnTo>
                      <a:pt x="518543" y="594532"/>
                    </a:lnTo>
                    <a:lnTo>
                      <a:pt x="516431" y="540073"/>
                    </a:lnTo>
                    <a:cubicBezTo>
                      <a:pt x="516431" y="279083"/>
                      <a:pt x="587634" y="61332"/>
                      <a:pt x="682289" y="10972"/>
                    </a:cubicBezTo>
                    <a:cubicBezTo>
                      <a:pt x="695812" y="3778"/>
                      <a:pt x="709812" y="0"/>
                      <a:pt x="724152" y="0"/>
                    </a:cubicBezTo>
                    <a:close/>
                  </a:path>
                </a:pathLst>
              </a:custGeom>
              <a:grpFill/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77" name="フリーフォーム: 図形 376">
                <a:extLst>
                  <a:ext uri="{FF2B5EF4-FFF2-40B4-BE49-F238E27FC236}">
                    <a16:creationId xmlns:a16="http://schemas.microsoft.com/office/drawing/2014/main" id="{E910D83E-9090-E72A-F015-E3EA0D496308}"/>
                  </a:ext>
                </a:extLst>
              </p:cNvPr>
              <p:cNvSpPr/>
              <p:nvPr/>
            </p:nvSpPr>
            <p:spPr bwMode="auto">
              <a:xfrm>
                <a:off x="9591675" y="3459537"/>
                <a:ext cx="215899" cy="215900"/>
              </a:xfrm>
              <a:custGeom>
                <a:avLst/>
                <a:gdLst>
                  <a:gd name="connsiteX0" fmla="*/ 724152 w 1951220"/>
                  <a:gd name="connsiteY0" fmla="*/ 0 h 1951229"/>
                  <a:gd name="connsiteX1" fmla="*/ 915550 w 1951220"/>
                  <a:gd name="connsiteY1" fmla="*/ 329852 h 1951229"/>
                  <a:gd name="connsiteX2" fmla="*/ 921889 w 1951220"/>
                  <a:gd name="connsiteY2" fmla="*/ 382948 h 1951229"/>
                  <a:gd name="connsiteX3" fmla="*/ 958899 w 1951220"/>
                  <a:gd name="connsiteY3" fmla="*/ 342952 h 1951229"/>
                  <a:gd name="connsiteX4" fmla="*/ 1487662 w 1951220"/>
                  <a:gd name="connsiteY4" fmla="*/ 107946 h 1951229"/>
                  <a:gd name="connsiteX5" fmla="*/ 1389760 w 1951220"/>
                  <a:gd name="connsiteY5" fmla="*/ 476521 h 1951229"/>
                  <a:gd name="connsiteX6" fmla="*/ 1356266 w 1951220"/>
                  <a:gd name="connsiteY6" fmla="*/ 519097 h 1951229"/>
                  <a:gd name="connsiteX7" fmla="*/ 1411152 w 1951220"/>
                  <a:gd name="connsiteY7" fmla="*/ 516438 h 1951229"/>
                  <a:gd name="connsiteX8" fmla="*/ 1951220 w 1951220"/>
                  <a:gd name="connsiteY8" fmla="*/ 724156 h 1951229"/>
                  <a:gd name="connsiteX9" fmla="*/ 1621371 w 1951220"/>
                  <a:gd name="connsiteY9" fmla="*/ 915550 h 1951229"/>
                  <a:gd name="connsiteX10" fmla="*/ 1568270 w 1951220"/>
                  <a:gd name="connsiteY10" fmla="*/ 921890 h 1951229"/>
                  <a:gd name="connsiteX11" fmla="*/ 1608270 w 1951220"/>
                  <a:gd name="connsiteY11" fmla="*/ 958904 h 1951229"/>
                  <a:gd name="connsiteX12" fmla="*/ 1843274 w 1951220"/>
                  <a:gd name="connsiteY12" fmla="*/ 1487662 h 1951229"/>
                  <a:gd name="connsiteX13" fmla="*/ 1474704 w 1951220"/>
                  <a:gd name="connsiteY13" fmla="*/ 1389760 h 1951229"/>
                  <a:gd name="connsiteX14" fmla="*/ 1432682 w 1951220"/>
                  <a:gd name="connsiteY14" fmla="*/ 1356702 h 1951229"/>
                  <a:gd name="connsiteX15" fmla="*/ 1434793 w 1951220"/>
                  <a:gd name="connsiteY15" fmla="*/ 1411156 h 1951229"/>
                  <a:gd name="connsiteX16" fmla="*/ 1227072 w 1951220"/>
                  <a:gd name="connsiteY16" fmla="*/ 1951229 h 1951229"/>
                  <a:gd name="connsiteX17" fmla="*/ 1035675 w 1951220"/>
                  <a:gd name="connsiteY17" fmla="*/ 1621376 h 1951229"/>
                  <a:gd name="connsiteX18" fmla="*/ 1029336 w 1951220"/>
                  <a:gd name="connsiteY18" fmla="*/ 1568281 h 1951229"/>
                  <a:gd name="connsiteX19" fmla="*/ 992326 w 1951220"/>
                  <a:gd name="connsiteY19" fmla="*/ 1608277 h 1951229"/>
                  <a:gd name="connsiteX20" fmla="*/ 463562 w 1951220"/>
                  <a:gd name="connsiteY20" fmla="*/ 1843283 h 1951229"/>
                  <a:gd name="connsiteX21" fmla="*/ 561464 w 1951220"/>
                  <a:gd name="connsiteY21" fmla="*/ 1474708 h 1951229"/>
                  <a:gd name="connsiteX22" fmla="*/ 594525 w 1951220"/>
                  <a:gd name="connsiteY22" fmla="*/ 1432682 h 1951229"/>
                  <a:gd name="connsiteX23" fmla="*/ 540069 w 1951220"/>
                  <a:gd name="connsiteY23" fmla="*/ 1434793 h 1951229"/>
                  <a:gd name="connsiteX24" fmla="*/ 0 w 1951220"/>
                  <a:gd name="connsiteY24" fmla="*/ 1227076 h 1951229"/>
                  <a:gd name="connsiteX25" fmla="*/ 329850 w 1951220"/>
                  <a:gd name="connsiteY25" fmla="*/ 1035681 h 1951229"/>
                  <a:gd name="connsiteX26" fmla="*/ 382951 w 1951220"/>
                  <a:gd name="connsiteY26" fmla="*/ 1029341 h 1951229"/>
                  <a:gd name="connsiteX27" fmla="*/ 342950 w 1951220"/>
                  <a:gd name="connsiteY27" fmla="*/ 992327 h 1951229"/>
                  <a:gd name="connsiteX28" fmla="*/ 107946 w 1951220"/>
                  <a:gd name="connsiteY28" fmla="*/ 463570 h 1951229"/>
                  <a:gd name="connsiteX29" fmla="*/ 476517 w 1951220"/>
                  <a:gd name="connsiteY29" fmla="*/ 561471 h 1951229"/>
                  <a:gd name="connsiteX30" fmla="*/ 518543 w 1951220"/>
                  <a:gd name="connsiteY30" fmla="*/ 594532 h 1951229"/>
                  <a:gd name="connsiteX31" fmla="*/ 516431 w 1951220"/>
                  <a:gd name="connsiteY31" fmla="*/ 540073 h 1951229"/>
                  <a:gd name="connsiteX32" fmla="*/ 682289 w 1951220"/>
                  <a:gd name="connsiteY32" fmla="*/ 10972 h 1951229"/>
                  <a:gd name="connsiteX33" fmla="*/ 724152 w 1951220"/>
                  <a:gd name="connsiteY33" fmla="*/ 0 h 1951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951220" h="1951229">
                    <a:moveTo>
                      <a:pt x="724152" y="0"/>
                    </a:moveTo>
                    <a:cubicBezTo>
                      <a:pt x="810193" y="0"/>
                      <a:pt x="884016" y="136012"/>
                      <a:pt x="915550" y="329852"/>
                    </a:cubicBezTo>
                    <a:lnTo>
                      <a:pt x="921889" y="382948"/>
                    </a:lnTo>
                    <a:lnTo>
                      <a:pt x="958899" y="342952"/>
                    </a:lnTo>
                    <a:cubicBezTo>
                      <a:pt x="1169808" y="132043"/>
                      <a:pt x="1406543" y="26828"/>
                      <a:pt x="1487662" y="107946"/>
                    </a:cubicBezTo>
                    <a:cubicBezTo>
                      <a:pt x="1548501" y="168785"/>
                      <a:pt x="1504527" y="317159"/>
                      <a:pt x="1389760" y="476521"/>
                    </a:cubicBezTo>
                    <a:lnTo>
                      <a:pt x="1356266" y="519097"/>
                    </a:lnTo>
                    <a:lnTo>
                      <a:pt x="1411152" y="516438"/>
                    </a:lnTo>
                    <a:cubicBezTo>
                      <a:pt x="1709424" y="516438"/>
                      <a:pt x="1951221" y="609437"/>
                      <a:pt x="1951220" y="724156"/>
                    </a:cubicBezTo>
                    <a:cubicBezTo>
                      <a:pt x="1951221" y="810195"/>
                      <a:pt x="1815210" y="884017"/>
                      <a:pt x="1621371" y="915550"/>
                    </a:cubicBezTo>
                    <a:lnTo>
                      <a:pt x="1568270" y="921890"/>
                    </a:lnTo>
                    <a:lnTo>
                      <a:pt x="1608270" y="958904"/>
                    </a:lnTo>
                    <a:cubicBezTo>
                      <a:pt x="1819176" y="1169811"/>
                      <a:pt x="1924392" y="1406544"/>
                      <a:pt x="1843274" y="1487662"/>
                    </a:cubicBezTo>
                    <a:cubicBezTo>
                      <a:pt x="1782436" y="1548500"/>
                      <a:pt x="1634064" y="1504525"/>
                      <a:pt x="1474704" y="1389760"/>
                    </a:cubicBezTo>
                    <a:lnTo>
                      <a:pt x="1432682" y="1356702"/>
                    </a:lnTo>
                    <a:lnTo>
                      <a:pt x="1434793" y="1411156"/>
                    </a:lnTo>
                    <a:cubicBezTo>
                      <a:pt x="1434793" y="1709430"/>
                      <a:pt x="1341793" y="1951229"/>
                      <a:pt x="1227072" y="1951229"/>
                    </a:cubicBezTo>
                    <a:cubicBezTo>
                      <a:pt x="1141031" y="1951229"/>
                      <a:pt x="1067208" y="1815217"/>
                      <a:pt x="1035675" y="1621376"/>
                    </a:cubicBezTo>
                    <a:lnTo>
                      <a:pt x="1029336" y="1568281"/>
                    </a:lnTo>
                    <a:lnTo>
                      <a:pt x="992326" y="1608277"/>
                    </a:lnTo>
                    <a:cubicBezTo>
                      <a:pt x="781416" y="1819186"/>
                      <a:pt x="544681" y="1924401"/>
                      <a:pt x="463562" y="1843283"/>
                    </a:cubicBezTo>
                    <a:cubicBezTo>
                      <a:pt x="402723" y="1782444"/>
                      <a:pt x="446697" y="1634070"/>
                      <a:pt x="561464" y="1474708"/>
                    </a:cubicBezTo>
                    <a:lnTo>
                      <a:pt x="594525" y="1432682"/>
                    </a:lnTo>
                    <a:lnTo>
                      <a:pt x="540069" y="1434793"/>
                    </a:lnTo>
                    <a:cubicBezTo>
                      <a:pt x="241797" y="1434793"/>
                      <a:pt x="0" y="1341794"/>
                      <a:pt x="0" y="1227076"/>
                    </a:cubicBezTo>
                    <a:cubicBezTo>
                      <a:pt x="0" y="1141036"/>
                      <a:pt x="136011" y="1067214"/>
                      <a:pt x="329850" y="1035681"/>
                    </a:cubicBezTo>
                    <a:lnTo>
                      <a:pt x="382951" y="1029341"/>
                    </a:lnTo>
                    <a:lnTo>
                      <a:pt x="342950" y="992327"/>
                    </a:lnTo>
                    <a:cubicBezTo>
                      <a:pt x="132044" y="781420"/>
                      <a:pt x="26828" y="544687"/>
                      <a:pt x="107946" y="463570"/>
                    </a:cubicBezTo>
                    <a:cubicBezTo>
                      <a:pt x="168785" y="402731"/>
                      <a:pt x="317156" y="446705"/>
                      <a:pt x="476517" y="561471"/>
                    </a:cubicBezTo>
                    <a:lnTo>
                      <a:pt x="518543" y="594532"/>
                    </a:lnTo>
                    <a:lnTo>
                      <a:pt x="516431" y="540073"/>
                    </a:lnTo>
                    <a:cubicBezTo>
                      <a:pt x="516431" y="279083"/>
                      <a:pt x="587634" y="61332"/>
                      <a:pt x="682289" y="10972"/>
                    </a:cubicBezTo>
                    <a:cubicBezTo>
                      <a:pt x="695812" y="3778"/>
                      <a:pt x="709812" y="0"/>
                      <a:pt x="724152" y="0"/>
                    </a:cubicBezTo>
                    <a:close/>
                  </a:path>
                </a:pathLst>
              </a:custGeom>
              <a:grpFill/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78" name="フリーフォーム: 図形 377">
                <a:extLst>
                  <a:ext uri="{FF2B5EF4-FFF2-40B4-BE49-F238E27FC236}">
                    <a16:creationId xmlns:a16="http://schemas.microsoft.com/office/drawing/2014/main" id="{E5FC3D55-B705-D3F6-15CF-46E955D96301}"/>
                  </a:ext>
                </a:extLst>
              </p:cNvPr>
              <p:cNvSpPr/>
              <p:nvPr/>
            </p:nvSpPr>
            <p:spPr bwMode="auto">
              <a:xfrm>
                <a:off x="114300" y="3761518"/>
                <a:ext cx="215899" cy="215900"/>
              </a:xfrm>
              <a:custGeom>
                <a:avLst/>
                <a:gdLst>
                  <a:gd name="connsiteX0" fmla="*/ 724152 w 1951220"/>
                  <a:gd name="connsiteY0" fmla="*/ 0 h 1951229"/>
                  <a:gd name="connsiteX1" fmla="*/ 915550 w 1951220"/>
                  <a:gd name="connsiteY1" fmla="*/ 329852 h 1951229"/>
                  <a:gd name="connsiteX2" fmla="*/ 921889 w 1951220"/>
                  <a:gd name="connsiteY2" fmla="*/ 382948 h 1951229"/>
                  <a:gd name="connsiteX3" fmla="*/ 958899 w 1951220"/>
                  <a:gd name="connsiteY3" fmla="*/ 342952 h 1951229"/>
                  <a:gd name="connsiteX4" fmla="*/ 1487662 w 1951220"/>
                  <a:gd name="connsiteY4" fmla="*/ 107946 h 1951229"/>
                  <a:gd name="connsiteX5" fmla="*/ 1389760 w 1951220"/>
                  <a:gd name="connsiteY5" fmla="*/ 476521 h 1951229"/>
                  <a:gd name="connsiteX6" fmla="*/ 1356266 w 1951220"/>
                  <a:gd name="connsiteY6" fmla="*/ 519097 h 1951229"/>
                  <a:gd name="connsiteX7" fmla="*/ 1411152 w 1951220"/>
                  <a:gd name="connsiteY7" fmla="*/ 516438 h 1951229"/>
                  <a:gd name="connsiteX8" fmla="*/ 1951220 w 1951220"/>
                  <a:gd name="connsiteY8" fmla="*/ 724156 h 1951229"/>
                  <a:gd name="connsiteX9" fmla="*/ 1621371 w 1951220"/>
                  <a:gd name="connsiteY9" fmla="*/ 915550 h 1951229"/>
                  <a:gd name="connsiteX10" fmla="*/ 1568270 w 1951220"/>
                  <a:gd name="connsiteY10" fmla="*/ 921890 h 1951229"/>
                  <a:gd name="connsiteX11" fmla="*/ 1608270 w 1951220"/>
                  <a:gd name="connsiteY11" fmla="*/ 958904 h 1951229"/>
                  <a:gd name="connsiteX12" fmla="*/ 1843274 w 1951220"/>
                  <a:gd name="connsiteY12" fmla="*/ 1487662 h 1951229"/>
                  <a:gd name="connsiteX13" fmla="*/ 1474704 w 1951220"/>
                  <a:gd name="connsiteY13" fmla="*/ 1389760 h 1951229"/>
                  <a:gd name="connsiteX14" fmla="*/ 1432682 w 1951220"/>
                  <a:gd name="connsiteY14" fmla="*/ 1356702 h 1951229"/>
                  <a:gd name="connsiteX15" fmla="*/ 1434793 w 1951220"/>
                  <a:gd name="connsiteY15" fmla="*/ 1411156 h 1951229"/>
                  <a:gd name="connsiteX16" fmla="*/ 1227072 w 1951220"/>
                  <a:gd name="connsiteY16" fmla="*/ 1951229 h 1951229"/>
                  <a:gd name="connsiteX17" fmla="*/ 1035675 w 1951220"/>
                  <a:gd name="connsiteY17" fmla="*/ 1621376 h 1951229"/>
                  <a:gd name="connsiteX18" fmla="*/ 1029336 w 1951220"/>
                  <a:gd name="connsiteY18" fmla="*/ 1568281 h 1951229"/>
                  <a:gd name="connsiteX19" fmla="*/ 992326 w 1951220"/>
                  <a:gd name="connsiteY19" fmla="*/ 1608277 h 1951229"/>
                  <a:gd name="connsiteX20" fmla="*/ 463562 w 1951220"/>
                  <a:gd name="connsiteY20" fmla="*/ 1843283 h 1951229"/>
                  <a:gd name="connsiteX21" fmla="*/ 561464 w 1951220"/>
                  <a:gd name="connsiteY21" fmla="*/ 1474708 h 1951229"/>
                  <a:gd name="connsiteX22" fmla="*/ 594525 w 1951220"/>
                  <a:gd name="connsiteY22" fmla="*/ 1432682 h 1951229"/>
                  <a:gd name="connsiteX23" fmla="*/ 540069 w 1951220"/>
                  <a:gd name="connsiteY23" fmla="*/ 1434793 h 1951229"/>
                  <a:gd name="connsiteX24" fmla="*/ 0 w 1951220"/>
                  <a:gd name="connsiteY24" fmla="*/ 1227076 h 1951229"/>
                  <a:gd name="connsiteX25" fmla="*/ 329850 w 1951220"/>
                  <a:gd name="connsiteY25" fmla="*/ 1035681 h 1951229"/>
                  <a:gd name="connsiteX26" fmla="*/ 382951 w 1951220"/>
                  <a:gd name="connsiteY26" fmla="*/ 1029341 h 1951229"/>
                  <a:gd name="connsiteX27" fmla="*/ 342950 w 1951220"/>
                  <a:gd name="connsiteY27" fmla="*/ 992327 h 1951229"/>
                  <a:gd name="connsiteX28" fmla="*/ 107946 w 1951220"/>
                  <a:gd name="connsiteY28" fmla="*/ 463570 h 1951229"/>
                  <a:gd name="connsiteX29" fmla="*/ 476517 w 1951220"/>
                  <a:gd name="connsiteY29" fmla="*/ 561471 h 1951229"/>
                  <a:gd name="connsiteX30" fmla="*/ 518543 w 1951220"/>
                  <a:gd name="connsiteY30" fmla="*/ 594532 h 1951229"/>
                  <a:gd name="connsiteX31" fmla="*/ 516431 w 1951220"/>
                  <a:gd name="connsiteY31" fmla="*/ 540073 h 1951229"/>
                  <a:gd name="connsiteX32" fmla="*/ 682289 w 1951220"/>
                  <a:gd name="connsiteY32" fmla="*/ 10972 h 1951229"/>
                  <a:gd name="connsiteX33" fmla="*/ 724152 w 1951220"/>
                  <a:gd name="connsiteY33" fmla="*/ 0 h 1951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951220" h="1951229">
                    <a:moveTo>
                      <a:pt x="724152" y="0"/>
                    </a:moveTo>
                    <a:cubicBezTo>
                      <a:pt x="810193" y="0"/>
                      <a:pt x="884016" y="136012"/>
                      <a:pt x="915550" y="329852"/>
                    </a:cubicBezTo>
                    <a:lnTo>
                      <a:pt x="921889" y="382948"/>
                    </a:lnTo>
                    <a:lnTo>
                      <a:pt x="958899" y="342952"/>
                    </a:lnTo>
                    <a:cubicBezTo>
                      <a:pt x="1169808" y="132043"/>
                      <a:pt x="1406543" y="26828"/>
                      <a:pt x="1487662" y="107946"/>
                    </a:cubicBezTo>
                    <a:cubicBezTo>
                      <a:pt x="1548501" y="168785"/>
                      <a:pt x="1504527" y="317159"/>
                      <a:pt x="1389760" y="476521"/>
                    </a:cubicBezTo>
                    <a:lnTo>
                      <a:pt x="1356266" y="519097"/>
                    </a:lnTo>
                    <a:lnTo>
                      <a:pt x="1411152" y="516438"/>
                    </a:lnTo>
                    <a:cubicBezTo>
                      <a:pt x="1709424" y="516438"/>
                      <a:pt x="1951221" y="609437"/>
                      <a:pt x="1951220" y="724156"/>
                    </a:cubicBezTo>
                    <a:cubicBezTo>
                      <a:pt x="1951221" y="810195"/>
                      <a:pt x="1815210" y="884017"/>
                      <a:pt x="1621371" y="915550"/>
                    </a:cubicBezTo>
                    <a:lnTo>
                      <a:pt x="1568270" y="921890"/>
                    </a:lnTo>
                    <a:lnTo>
                      <a:pt x="1608270" y="958904"/>
                    </a:lnTo>
                    <a:cubicBezTo>
                      <a:pt x="1819176" y="1169811"/>
                      <a:pt x="1924392" y="1406544"/>
                      <a:pt x="1843274" y="1487662"/>
                    </a:cubicBezTo>
                    <a:cubicBezTo>
                      <a:pt x="1782436" y="1548500"/>
                      <a:pt x="1634064" y="1504525"/>
                      <a:pt x="1474704" y="1389760"/>
                    </a:cubicBezTo>
                    <a:lnTo>
                      <a:pt x="1432682" y="1356702"/>
                    </a:lnTo>
                    <a:lnTo>
                      <a:pt x="1434793" y="1411156"/>
                    </a:lnTo>
                    <a:cubicBezTo>
                      <a:pt x="1434793" y="1709430"/>
                      <a:pt x="1341793" y="1951229"/>
                      <a:pt x="1227072" y="1951229"/>
                    </a:cubicBezTo>
                    <a:cubicBezTo>
                      <a:pt x="1141031" y="1951229"/>
                      <a:pt x="1067208" y="1815217"/>
                      <a:pt x="1035675" y="1621376"/>
                    </a:cubicBezTo>
                    <a:lnTo>
                      <a:pt x="1029336" y="1568281"/>
                    </a:lnTo>
                    <a:lnTo>
                      <a:pt x="992326" y="1608277"/>
                    </a:lnTo>
                    <a:cubicBezTo>
                      <a:pt x="781416" y="1819186"/>
                      <a:pt x="544681" y="1924401"/>
                      <a:pt x="463562" y="1843283"/>
                    </a:cubicBezTo>
                    <a:cubicBezTo>
                      <a:pt x="402723" y="1782444"/>
                      <a:pt x="446697" y="1634070"/>
                      <a:pt x="561464" y="1474708"/>
                    </a:cubicBezTo>
                    <a:lnTo>
                      <a:pt x="594525" y="1432682"/>
                    </a:lnTo>
                    <a:lnTo>
                      <a:pt x="540069" y="1434793"/>
                    </a:lnTo>
                    <a:cubicBezTo>
                      <a:pt x="241797" y="1434793"/>
                      <a:pt x="0" y="1341794"/>
                      <a:pt x="0" y="1227076"/>
                    </a:cubicBezTo>
                    <a:cubicBezTo>
                      <a:pt x="0" y="1141036"/>
                      <a:pt x="136011" y="1067214"/>
                      <a:pt x="329850" y="1035681"/>
                    </a:cubicBezTo>
                    <a:lnTo>
                      <a:pt x="382951" y="1029341"/>
                    </a:lnTo>
                    <a:lnTo>
                      <a:pt x="342950" y="992327"/>
                    </a:lnTo>
                    <a:cubicBezTo>
                      <a:pt x="132044" y="781420"/>
                      <a:pt x="26828" y="544687"/>
                      <a:pt x="107946" y="463570"/>
                    </a:cubicBezTo>
                    <a:cubicBezTo>
                      <a:pt x="168785" y="402731"/>
                      <a:pt x="317156" y="446705"/>
                      <a:pt x="476517" y="561471"/>
                    </a:cubicBezTo>
                    <a:lnTo>
                      <a:pt x="518543" y="594532"/>
                    </a:lnTo>
                    <a:lnTo>
                      <a:pt x="516431" y="540073"/>
                    </a:lnTo>
                    <a:cubicBezTo>
                      <a:pt x="516431" y="279083"/>
                      <a:pt x="587634" y="61332"/>
                      <a:pt x="682289" y="10972"/>
                    </a:cubicBezTo>
                    <a:cubicBezTo>
                      <a:pt x="695812" y="3778"/>
                      <a:pt x="709812" y="0"/>
                      <a:pt x="724152" y="0"/>
                    </a:cubicBezTo>
                    <a:close/>
                  </a:path>
                </a:pathLst>
              </a:custGeom>
              <a:grpFill/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79" name="フリーフォーム: 図形 378">
                <a:extLst>
                  <a:ext uri="{FF2B5EF4-FFF2-40B4-BE49-F238E27FC236}">
                    <a16:creationId xmlns:a16="http://schemas.microsoft.com/office/drawing/2014/main" id="{C899556F-7809-2E26-586A-A004B28D7DAA}"/>
                  </a:ext>
                </a:extLst>
              </p:cNvPr>
              <p:cNvSpPr/>
              <p:nvPr/>
            </p:nvSpPr>
            <p:spPr bwMode="auto">
              <a:xfrm>
                <a:off x="9591675" y="3761518"/>
                <a:ext cx="215899" cy="215900"/>
              </a:xfrm>
              <a:custGeom>
                <a:avLst/>
                <a:gdLst>
                  <a:gd name="connsiteX0" fmla="*/ 724152 w 1951220"/>
                  <a:gd name="connsiteY0" fmla="*/ 0 h 1951229"/>
                  <a:gd name="connsiteX1" fmla="*/ 915550 w 1951220"/>
                  <a:gd name="connsiteY1" fmla="*/ 329852 h 1951229"/>
                  <a:gd name="connsiteX2" fmla="*/ 921889 w 1951220"/>
                  <a:gd name="connsiteY2" fmla="*/ 382948 h 1951229"/>
                  <a:gd name="connsiteX3" fmla="*/ 958899 w 1951220"/>
                  <a:gd name="connsiteY3" fmla="*/ 342952 h 1951229"/>
                  <a:gd name="connsiteX4" fmla="*/ 1487662 w 1951220"/>
                  <a:gd name="connsiteY4" fmla="*/ 107946 h 1951229"/>
                  <a:gd name="connsiteX5" fmla="*/ 1389760 w 1951220"/>
                  <a:gd name="connsiteY5" fmla="*/ 476521 h 1951229"/>
                  <a:gd name="connsiteX6" fmla="*/ 1356266 w 1951220"/>
                  <a:gd name="connsiteY6" fmla="*/ 519097 h 1951229"/>
                  <a:gd name="connsiteX7" fmla="*/ 1411152 w 1951220"/>
                  <a:gd name="connsiteY7" fmla="*/ 516438 h 1951229"/>
                  <a:gd name="connsiteX8" fmla="*/ 1951220 w 1951220"/>
                  <a:gd name="connsiteY8" fmla="*/ 724156 h 1951229"/>
                  <a:gd name="connsiteX9" fmla="*/ 1621371 w 1951220"/>
                  <a:gd name="connsiteY9" fmla="*/ 915550 h 1951229"/>
                  <a:gd name="connsiteX10" fmla="*/ 1568270 w 1951220"/>
                  <a:gd name="connsiteY10" fmla="*/ 921890 h 1951229"/>
                  <a:gd name="connsiteX11" fmla="*/ 1608270 w 1951220"/>
                  <a:gd name="connsiteY11" fmla="*/ 958904 h 1951229"/>
                  <a:gd name="connsiteX12" fmla="*/ 1843274 w 1951220"/>
                  <a:gd name="connsiteY12" fmla="*/ 1487662 h 1951229"/>
                  <a:gd name="connsiteX13" fmla="*/ 1474704 w 1951220"/>
                  <a:gd name="connsiteY13" fmla="*/ 1389760 h 1951229"/>
                  <a:gd name="connsiteX14" fmla="*/ 1432682 w 1951220"/>
                  <a:gd name="connsiteY14" fmla="*/ 1356702 h 1951229"/>
                  <a:gd name="connsiteX15" fmla="*/ 1434793 w 1951220"/>
                  <a:gd name="connsiteY15" fmla="*/ 1411156 h 1951229"/>
                  <a:gd name="connsiteX16" fmla="*/ 1227072 w 1951220"/>
                  <a:gd name="connsiteY16" fmla="*/ 1951229 h 1951229"/>
                  <a:gd name="connsiteX17" fmla="*/ 1035675 w 1951220"/>
                  <a:gd name="connsiteY17" fmla="*/ 1621376 h 1951229"/>
                  <a:gd name="connsiteX18" fmla="*/ 1029336 w 1951220"/>
                  <a:gd name="connsiteY18" fmla="*/ 1568281 h 1951229"/>
                  <a:gd name="connsiteX19" fmla="*/ 992326 w 1951220"/>
                  <a:gd name="connsiteY19" fmla="*/ 1608277 h 1951229"/>
                  <a:gd name="connsiteX20" fmla="*/ 463562 w 1951220"/>
                  <a:gd name="connsiteY20" fmla="*/ 1843283 h 1951229"/>
                  <a:gd name="connsiteX21" fmla="*/ 561464 w 1951220"/>
                  <a:gd name="connsiteY21" fmla="*/ 1474708 h 1951229"/>
                  <a:gd name="connsiteX22" fmla="*/ 594525 w 1951220"/>
                  <a:gd name="connsiteY22" fmla="*/ 1432682 h 1951229"/>
                  <a:gd name="connsiteX23" fmla="*/ 540069 w 1951220"/>
                  <a:gd name="connsiteY23" fmla="*/ 1434793 h 1951229"/>
                  <a:gd name="connsiteX24" fmla="*/ 0 w 1951220"/>
                  <a:gd name="connsiteY24" fmla="*/ 1227076 h 1951229"/>
                  <a:gd name="connsiteX25" fmla="*/ 329850 w 1951220"/>
                  <a:gd name="connsiteY25" fmla="*/ 1035681 h 1951229"/>
                  <a:gd name="connsiteX26" fmla="*/ 382951 w 1951220"/>
                  <a:gd name="connsiteY26" fmla="*/ 1029341 h 1951229"/>
                  <a:gd name="connsiteX27" fmla="*/ 342950 w 1951220"/>
                  <a:gd name="connsiteY27" fmla="*/ 992327 h 1951229"/>
                  <a:gd name="connsiteX28" fmla="*/ 107946 w 1951220"/>
                  <a:gd name="connsiteY28" fmla="*/ 463570 h 1951229"/>
                  <a:gd name="connsiteX29" fmla="*/ 476517 w 1951220"/>
                  <a:gd name="connsiteY29" fmla="*/ 561471 h 1951229"/>
                  <a:gd name="connsiteX30" fmla="*/ 518543 w 1951220"/>
                  <a:gd name="connsiteY30" fmla="*/ 594532 h 1951229"/>
                  <a:gd name="connsiteX31" fmla="*/ 516431 w 1951220"/>
                  <a:gd name="connsiteY31" fmla="*/ 540073 h 1951229"/>
                  <a:gd name="connsiteX32" fmla="*/ 682289 w 1951220"/>
                  <a:gd name="connsiteY32" fmla="*/ 10972 h 1951229"/>
                  <a:gd name="connsiteX33" fmla="*/ 724152 w 1951220"/>
                  <a:gd name="connsiteY33" fmla="*/ 0 h 1951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951220" h="1951229">
                    <a:moveTo>
                      <a:pt x="724152" y="0"/>
                    </a:moveTo>
                    <a:cubicBezTo>
                      <a:pt x="810193" y="0"/>
                      <a:pt x="884016" y="136012"/>
                      <a:pt x="915550" y="329852"/>
                    </a:cubicBezTo>
                    <a:lnTo>
                      <a:pt x="921889" y="382948"/>
                    </a:lnTo>
                    <a:lnTo>
                      <a:pt x="958899" y="342952"/>
                    </a:lnTo>
                    <a:cubicBezTo>
                      <a:pt x="1169808" y="132043"/>
                      <a:pt x="1406543" y="26828"/>
                      <a:pt x="1487662" y="107946"/>
                    </a:cubicBezTo>
                    <a:cubicBezTo>
                      <a:pt x="1548501" y="168785"/>
                      <a:pt x="1504527" y="317159"/>
                      <a:pt x="1389760" y="476521"/>
                    </a:cubicBezTo>
                    <a:lnTo>
                      <a:pt x="1356266" y="519097"/>
                    </a:lnTo>
                    <a:lnTo>
                      <a:pt x="1411152" y="516438"/>
                    </a:lnTo>
                    <a:cubicBezTo>
                      <a:pt x="1709424" y="516438"/>
                      <a:pt x="1951221" y="609437"/>
                      <a:pt x="1951220" y="724156"/>
                    </a:cubicBezTo>
                    <a:cubicBezTo>
                      <a:pt x="1951221" y="810195"/>
                      <a:pt x="1815210" y="884017"/>
                      <a:pt x="1621371" y="915550"/>
                    </a:cubicBezTo>
                    <a:lnTo>
                      <a:pt x="1568270" y="921890"/>
                    </a:lnTo>
                    <a:lnTo>
                      <a:pt x="1608270" y="958904"/>
                    </a:lnTo>
                    <a:cubicBezTo>
                      <a:pt x="1819176" y="1169811"/>
                      <a:pt x="1924392" y="1406544"/>
                      <a:pt x="1843274" y="1487662"/>
                    </a:cubicBezTo>
                    <a:cubicBezTo>
                      <a:pt x="1782436" y="1548500"/>
                      <a:pt x="1634064" y="1504525"/>
                      <a:pt x="1474704" y="1389760"/>
                    </a:cubicBezTo>
                    <a:lnTo>
                      <a:pt x="1432682" y="1356702"/>
                    </a:lnTo>
                    <a:lnTo>
                      <a:pt x="1434793" y="1411156"/>
                    </a:lnTo>
                    <a:cubicBezTo>
                      <a:pt x="1434793" y="1709430"/>
                      <a:pt x="1341793" y="1951229"/>
                      <a:pt x="1227072" y="1951229"/>
                    </a:cubicBezTo>
                    <a:cubicBezTo>
                      <a:pt x="1141031" y="1951229"/>
                      <a:pt x="1067208" y="1815217"/>
                      <a:pt x="1035675" y="1621376"/>
                    </a:cubicBezTo>
                    <a:lnTo>
                      <a:pt x="1029336" y="1568281"/>
                    </a:lnTo>
                    <a:lnTo>
                      <a:pt x="992326" y="1608277"/>
                    </a:lnTo>
                    <a:cubicBezTo>
                      <a:pt x="781416" y="1819186"/>
                      <a:pt x="544681" y="1924401"/>
                      <a:pt x="463562" y="1843283"/>
                    </a:cubicBezTo>
                    <a:cubicBezTo>
                      <a:pt x="402723" y="1782444"/>
                      <a:pt x="446697" y="1634070"/>
                      <a:pt x="561464" y="1474708"/>
                    </a:cubicBezTo>
                    <a:lnTo>
                      <a:pt x="594525" y="1432682"/>
                    </a:lnTo>
                    <a:lnTo>
                      <a:pt x="540069" y="1434793"/>
                    </a:lnTo>
                    <a:cubicBezTo>
                      <a:pt x="241797" y="1434793"/>
                      <a:pt x="0" y="1341794"/>
                      <a:pt x="0" y="1227076"/>
                    </a:cubicBezTo>
                    <a:cubicBezTo>
                      <a:pt x="0" y="1141036"/>
                      <a:pt x="136011" y="1067214"/>
                      <a:pt x="329850" y="1035681"/>
                    </a:cubicBezTo>
                    <a:lnTo>
                      <a:pt x="382951" y="1029341"/>
                    </a:lnTo>
                    <a:lnTo>
                      <a:pt x="342950" y="992327"/>
                    </a:lnTo>
                    <a:cubicBezTo>
                      <a:pt x="132044" y="781420"/>
                      <a:pt x="26828" y="544687"/>
                      <a:pt x="107946" y="463570"/>
                    </a:cubicBezTo>
                    <a:cubicBezTo>
                      <a:pt x="168785" y="402731"/>
                      <a:pt x="317156" y="446705"/>
                      <a:pt x="476517" y="561471"/>
                    </a:cubicBezTo>
                    <a:lnTo>
                      <a:pt x="518543" y="594532"/>
                    </a:lnTo>
                    <a:lnTo>
                      <a:pt x="516431" y="540073"/>
                    </a:lnTo>
                    <a:cubicBezTo>
                      <a:pt x="516431" y="279083"/>
                      <a:pt x="587634" y="61332"/>
                      <a:pt x="682289" y="10972"/>
                    </a:cubicBezTo>
                    <a:cubicBezTo>
                      <a:pt x="695812" y="3778"/>
                      <a:pt x="709812" y="0"/>
                      <a:pt x="724152" y="0"/>
                    </a:cubicBezTo>
                    <a:close/>
                  </a:path>
                </a:pathLst>
              </a:custGeom>
              <a:grpFill/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12" name="フリーフォーム: 図形 511">
                <a:extLst>
                  <a:ext uri="{FF2B5EF4-FFF2-40B4-BE49-F238E27FC236}">
                    <a16:creationId xmlns:a16="http://schemas.microsoft.com/office/drawing/2014/main" id="{A043606A-40DC-7706-B631-7302B7274494}"/>
                  </a:ext>
                </a:extLst>
              </p:cNvPr>
              <p:cNvSpPr/>
              <p:nvPr/>
            </p:nvSpPr>
            <p:spPr bwMode="auto">
              <a:xfrm>
                <a:off x="114300" y="4063499"/>
                <a:ext cx="215899" cy="215900"/>
              </a:xfrm>
              <a:custGeom>
                <a:avLst/>
                <a:gdLst>
                  <a:gd name="connsiteX0" fmla="*/ 724152 w 1951220"/>
                  <a:gd name="connsiteY0" fmla="*/ 0 h 1951229"/>
                  <a:gd name="connsiteX1" fmla="*/ 915550 w 1951220"/>
                  <a:gd name="connsiteY1" fmla="*/ 329852 h 1951229"/>
                  <a:gd name="connsiteX2" fmla="*/ 921889 w 1951220"/>
                  <a:gd name="connsiteY2" fmla="*/ 382948 h 1951229"/>
                  <a:gd name="connsiteX3" fmla="*/ 958899 w 1951220"/>
                  <a:gd name="connsiteY3" fmla="*/ 342952 h 1951229"/>
                  <a:gd name="connsiteX4" fmla="*/ 1487662 w 1951220"/>
                  <a:gd name="connsiteY4" fmla="*/ 107946 h 1951229"/>
                  <a:gd name="connsiteX5" fmla="*/ 1389760 w 1951220"/>
                  <a:gd name="connsiteY5" fmla="*/ 476521 h 1951229"/>
                  <a:gd name="connsiteX6" fmla="*/ 1356266 w 1951220"/>
                  <a:gd name="connsiteY6" fmla="*/ 519097 h 1951229"/>
                  <a:gd name="connsiteX7" fmla="*/ 1411152 w 1951220"/>
                  <a:gd name="connsiteY7" fmla="*/ 516438 h 1951229"/>
                  <a:gd name="connsiteX8" fmla="*/ 1951220 w 1951220"/>
                  <a:gd name="connsiteY8" fmla="*/ 724156 h 1951229"/>
                  <a:gd name="connsiteX9" fmla="*/ 1621371 w 1951220"/>
                  <a:gd name="connsiteY9" fmla="*/ 915550 h 1951229"/>
                  <a:gd name="connsiteX10" fmla="*/ 1568270 w 1951220"/>
                  <a:gd name="connsiteY10" fmla="*/ 921890 h 1951229"/>
                  <a:gd name="connsiteX11" fmla="*/ 1608270 w 1951220"/>
                  <a:gd name="connsiteY11" fmla="*/ 958904 h 1951229"/>
                  <a:gd name="connsiteX12" fmla="*/ 1843274 w 1951220"/>
                  <a:gd name="connsiteY12" fmla="*/ 1487662 h 1951229"/>
                  <a:gd name="connsiteX13" fmla="*/ 1474704 w 1951220"/>
                  <a:gd name="connsiteY13" fmla="*/ 1389760 h 1951229"/>
                  <a:gd name="connsiteX14" fmla="*/ 1432682 w 1951220"/>
                  <a:gd name="connsiteY14" fmla="*/ 1356702 h 1951229"/>
                  <a:gd name="connsiteX15" fmla="*/ 1434793 w 1951220"/>
                  <a:gd name="connsiteY15" fmla="*/ 1411156 h 1951229"/>
                  <a:gd name="connsiteX16" fmla="*/ 1227072 w 1951220"/>
                  <a:gd name="connsiteY16" fmla="*/ 1951229 h 1951229"/>
                  <a:gd name="connsiteX17" fmla="*/ 1035675 w 1951220"/>
                  <a:gd name="connsiteY17" fmla="*/ 1621376 h 1951229"/>
                  <a:gd name="connsiteX18" fmla="*/ 1029336 w 1951220"/>
                  <a:gd name="connsiteY18" fmla="*/ 1568281 h 1951229"/>
                  <a:gd name="connsiteX19" fmla="*/ 992326 w 1951220"/>
                  <a:gd name="connsiteY19" fmla="*/ 1608277 h 1951229"/>
                  <a:gd name="connsiteX20" fmla="*/ 463562 w 1951220"/>
                  <a:gd name="connsiteY20" fmla="*/ 1843283 h 1951229"/>
                  <a:gd name="connsiteX21" fmla="*/ 561464 w 1951220"/>
                  <a:gd name="connsiteY21" fmla="*/ 1474708 h 1951229"/>
                  <a:gd name="connsiteX22" fmla="*/ 594525 w 1951220"/>
                  <a:gd name="connsiteY22" fmla="*/ 1432682 h 1951229"/>
                  <a:gd name="connsiteX23" fmla="*/ 540069 w 1951220"/>
                  <a:gd name="connsiteY23" fmla="*/ 1434793 h 1951229"/>
                  <a:gd name="connsiteX24" fmla="*/ 0 w 1951220"/>
                  <a:gd name="connsiteY24" fmla="*/ 1227076 h 1951229"/>
                  <a:gd name="connsiteX25" fmla="*/ 329850 w 1951220"/>
                  <a:gd name="connsiteY25" fmla="*/ 1035681 h 1951229"/>
                  <a:gd name="connsiteX26" fmla="*/ 382951 w 1951220"/>
                  <a:gd name="connsiteY26" fmla="*/ 1029341 h 1951229"/>
                  <a:gd name="connsiteX27" fmla="*/ 342950 w 1951220"/>
                  <a:gd name="connsiteY27" fmla="*/ 992327 h 1951229"/>
                  <a:gd name="connsiteX28" fmla="*/ 107946 w 1951220"/>
                  <a:gd name="connsiteY28" fmla="*/ 463570 h 1951229"/>
                  <a:gd name="connsiteX29" fmla="*/ 476517 w 1951220"/>
                  <a:gd name="connsiteY29" fmla="*/ 561471 h 1951229"/>
                  <a:gd name="connsiteX30" fmla="*/ 518543 w 1951220"/>
                  <a:gd name="connsiteY30" fmla="*/ 594532 h 1951229"/>
                  <a:gd name="connsiteX31" fmla="*/ 516431 w 1951220"/>
                  <a:gd name="connsiteY31" fmla="*/ 540073 h 1951229"/>
                  <a:gd name="connsiteX32" fmla="*/ 682289 w 1951220"/>
                  <a:gd name="connsiteY32" fmla="*/ 10972 h 1951229"/>
                  <a:gd name="connsiteX33" fmla="*/ 724152 w 1951220"/>
                  <a:gd name="connsiteY33" fmla="*/ 0 h 1951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951220" h="1951229">
                    <a:moveTo>
                      <a:pt x="724152" y="0"/>
                    </a:moveTo>
                    <a:cubicBezTo>
                      <a:pt x="810193" y="0"/>
                      <a:pt x="884016" y="136012"/>
                      <a:pt x="915550" y="329852"/>
                    </a:cubicBezTo>
                    <a:lnTo>
                      <a:pt x="921889" y="382948"/>
                    </a:lnTo>
                    <a:lnTo>
                      <a:pt x="958899" y="342952"/>
                    </a:lnTo>
                    <a:cubicBezTo>
                      <a:pt x="1169808" y="132043"/>
                      <a:pt x="1406543" y="26828"/>
                      <a:pt x="1487662" y="107946"/>
                    </a:cubicBezTo>
                    <a:cubicBezTo>
                      <a:pt x="1548501" y="168785"/>
                      <a:pt x="1504527" y="317159"/>
                      <a:pt x="1389760" y="476521"/>
                    </a:cubicBezTo>
                    <a:lnTo>
                      <a:pt x="1356266" y="519097"/>
                    </a:lnTo>
                    <a:lnTo>
                      <a:pt x="1411152" y="516438"/>
                    </a:lnTo>
                    <a:cubicBezTo>
                      <a:pt x="1709424" y="516438"/>
                      <a:pt x="1951221" y="609437"/>
                      <a:pt x="1951220" y="724156"/>
                    </a:cubicBezTo>
                    <a:cubicBezTo>
                      <a:pt x="1951221" y="810195"/>
                      <a:pt x="1815210" y="884017"/>
                      <a:pt x="1621371" y="915550"/>
                    </a:cubicBezTo>
                    <a:lnTo>
                      <a:pt x="1568270" y="921890"/>
                    </a:lnTo>
                    <a:lnTo>
                      <a:pt x="1608270" y="958904"/>
                    </a:lnTo>
                    <a:cubicBezTo>
                      <a:pt x="1819176" y="1169811"/>
                      <a:pt x="1924392" y="1406544"/>
                      <a:pt x="1843274" y="1487662"/>
                    </a:cubicBezTo>
                    <a:cubicBezTo>
                      <a:pt x="1782436" y="1548500"/>
                      <a:pt x="1634064" y="1504525"/>
                      <a:pt x="1474704" y="1389760"/>
                    </a:cubicBezTo>
                    <a:lnTo>
                      <a:pt x="1432682" y="1356702"/>
                    </a:lnTo>
                    <a:lnTo>
                      <a:pt x="1434793" y="1411156"/>
                    </a:lnTo>
                    <a:cubicBezTo>
                      <a:pt x="1434793" y="1709430"/>
                      <a:pt x="1341793" y="1951229"/>
                      <a:pt x="1227072" y="1951229"/>
                    </a:cubicBezTo>
                    <a:cubicBezTo>
                      <a:pt x="1141031" y="1951229"/>
                      <a:pt x="1067208" y="1815217"/>
                      <a:pt x="1035675" y="1621376"/>
                    </a:cubicBezTo>
                    <a:lnTo>
                      <a:pt x="1029336" y="1568281"/>
                    </a:lnTo>
                    <a:lnTo>
                      <a:pt x="992326" y="1608277"/>
                    </a:lnTo>
                    <a:cubicBezTo>
                      <a:pt x="781416" y="1819186"/>
                      <a:pt x="544681" y="1924401"/>
                      <a:pt x="463562" y="1843283"/>
                    </a:cubicBezTo>
                    <a:cubicBezTo>
                      <a:pt x="402723" y="1782444"/>
                      <a:pt x="446697" y="1634070"/>
                      <a:pt x="561464" y="1474708"/>
                    </a:cubicBezTo>
                    <a:lnTo>
                      <a:pt x="594525" y="1432682"/>
                    </a:lnTo>
                    <a:lnTo>
                      <a:pt x="540069" y="1434793"/>
                    </a:lnTo>
                    <a:cubicBezTo>
                      <a:pt x="241797" y="1434793"/>
                      <a:pt x="0" y="1341794"/>
                      <a:pt x="0" y="1227076"/>
                    </a:cubicBezTo>
                    <a:cubicBezTo>
                      <a:pt x="0" y="1141036"/>
                      <a:pt x="136011" y="1067214"/>
                      <a:pt x="329850" y="1035681"/>
                    </a:cubicBezTo>
                    <a:lnTo>
                      <a:pt x="382951" y="1029341"/>
                    </a:lnTo>
                    <a:lnTo>
                      <a:pt x="342950" y="992327"/>
                    </a:lnTo>
                    <a:cubicBezTo>
                      <a:pt x="132044" y="781420"/>
                      <a:pt x="26828" y="544687"/>
                      <a:pt x="107946" y="463570"/>
                    </a:cubicBezTo>
                    <a:cubicBezTo>
                      <a:pt x="168785" y="402731"/>
                      <a:pt x="317156" y="446705"/>
                      <a:pt x="476517" y="561471"/>
                    </a:cubicBezTo>
                    <a:lnTo>
                      <a:pt x="518543" y="594532"/>
                    </a:lnTo>
                    <a:lnTo>
                      <a:pt x="516431" y="540073"/>
                    </a:lnTo>
                    <a:cubicBezTo>
                      <a:pt x="516431" y="279083"/>
                      <a:pt x="587634" y="61332"/>
                      <a:pt x="682289" y="10972"/>
                    </a:cubicBezTo>
                    <a:cubicBezTo>
                      <a:pt x="695812" y="3778"/>
                      <a:pt x="709812" y="0"/>
                      <a:pt x="724152" y="0"/>
                    </a:cubicBezTo>
                    <a:close/>
                  </a:path>
                </a:pathLst>
              </a:custGeom>
              <a:grpFill/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13" name="フリーフォーム: 図形 512">
                <a:extLst>
                  <a:ext uri="{FF2B5EF4-FFF2-40B4-BE49-F238E27FC236}">
                    <a16:creationId xmlns:a16="http://schemas.microsoft.com/office/drawing/2014/main" id="{2E4A3100-433F-14BC-50CC-F8E20C511784}"/>
                  </a:ext>
                </a:extLst>
              </p:cNvPr>
              <p:cNvSpPr/>
              <p:nvPr/>
            </p:nvSpPr>
            <p:spPr bwMode="auto">
              <a:xfrm>
                <a:off x="9591675" y="4063499"/>
                <a:ext cx="215899" cy="215900"/>
              </a:xfrm>
              <a:custGeom>
                <a:avLst/>
                <a:gdLst>
                  <a:gd name="connsiteX0" fmla="*/ 724152 w 1951220"/>
                  <a:gd name="connsiteY0" fmla="*/ 0 h 1951229"/>
                  <a:gd name="connsiteX1" fmla="*/ 915550 w 1951220"/>
                  <a:gd name="connsiteY1" fmla="*/ 329852 h 1951229"/>
                  <a:gd name="connsiteX2" fmla="*/ 921889 w 1951220"/>
                  <a:gd name="connsiteY2" fmla="*/ 382948 h 1951229"/>
                  <a:gd name="connsiteX3" fmla="*/ 958899 w 1951220"/>
                  <a:gd name="connsiteY3" fmla="*/ 342952 h 1951229"/>
                  <a:gd name="connsiteX4" fmla="*/ 1487662 w 1951220"/>
                  <a:gd name="connsiteY4" fmla="*/ 107946 h 1951229"/>
                  <a:gd name="connsiteX5" fmla="*/ 1389760 w 1951220"/>
                  <a:gd name="connsiteY5" fmla="*/ 476521 h 1951229"/>
                  <a:gd name="connsiteX6" fmla="*/ 1356266 w 1951220"/>
                  <a:gd name="connsiteY6" fmla="*/ 519097 h 1951229"/>
                  <a:gd name="connsiteX7" fmla="*/ 1411152 w 1951220"/>
                  <a:gd name="connsiteY7" fmla="*/ 516438 h 1951229"/>
                  <a:gd name="connsiteX8" fmla="*/ 1951220 w 1951220"/>
                  <a:gd name="connsiteY8" fmla="*/ 724156 h 1951229"/>
                  <a:gd name="connsiteX9" fmla="*/ 1621371 w 1951220"/>
                  <a:gd name="connsiteY9" fmla="*/ 915550 h 1951229"/>
                  <a:gd name="connsiteX10" fmla="*/ 1568270 w 1951220"/>
                  <a:gd name="connsiteY10" fmla="*/ 921890 h 1951229"/>
                  <a:gd name="connsiteX11" fmla="*/ 1608270 w 1951220"/>
                  <a:gd name="connsiteY11" fmla="*/ 958904 h 1951229"/>
                  <a:gd name="connsiteX12" fmla="*/ 1843274 w 1951220"/>
                  <a:gd name="connsiteY12" fmla="*/ 1487662 h 1951229"/>
                  <a:gd name="connsiteX13" fmla="*/ 1474704 w 1951220"/>
                  <a:gd name="connsiteY13" fmla="*/ 1389760 h 1951229"/>
                  <a:gd name="connsiteX14" fmla="*/ 1432682 w 1951220"/>
                  <a:gd name="connsiteY14" fmla="*/ 1356702 h 1951229"/>
                  <a:gd name="connsiteX15" fmla="*/ 1434793 w 1951220"/>
                  <a:gd name="connsiteY15" fmla="*/ 1411156 h 1951229"/>
                  <a:gd name="connsiteX16" fmla="*/ 1227072 w 1951220"/>
                  <a:gd name="connsiteY16" fmla="*/ 1951229 h 1951229"/>
                  <a:gd name="connsiteX17" fmla="*/ 1035675 w 1951220"/>
                  <a:gd name="connsiteY17" fmla="*/ 1621376 h 1951229"/>
                  <a:gd name="connsiteX18" fmla="*/ 1029336 w 1951220"/>
                  <a:gd name="connsiteY18" fmla="*/ 1568281 h 1951229"/>
                  <a:gd name="connsiteX19" fmla="*/ 992326 w 1951220"/>
                  <a:gd name="connsiteY19" fmla="*/ 1608277 h 1951229"/>
                  <a:gd name="connsiteX20" fmla="*/ 463562 w 1951220"/>
                  <a:gd name="connsiteY20" fmla="*/ 1843283 h 1951229"/>
                  <a:gd name="connsiteX21" fmla="*/ 561464 w 1951220"/>
                  <a:gd name="connsiteY21" fmla="*/ 1474708 h 1951229"/>
                  <a:gd name="connsiteX22" fmla="*/ 594525 w 1951220"/>
                  <a:gd name="connsiteY22" fmla="*/ 1432682 h 1951229"/>
                  <a:gd name="connsiteX23" fmla="*/ 540069 w 1951220"/>
                  <a:gd name="connsiteY23" fmla="*/ 1434793 h 1951229"/>
                  <a:gd name="connsiteX24" fmla="*/ 0 w 1951220"/>
                  <a:gd name="connsiteY24" fmla="*/ 1227076 h 1951229"/>
                  <a:gd name="connsiteX25" fmla="*/ 329850 w 1951220"/>
                  <a:gd name="connsiteY25" fmla="*/ 1035681 h 1951229"/>
                  <a:gd name="connsiteX26" fmla="*/ 382951 w 1951220"/>
                  <a:gd name="connsiteY26" fmla="*/ 1029341 h 1951229"/>
                  <a:gd name="connsiteX27" fmla="*/ 342950 w 1951220"/>
                  <a:gd name="connsiteY27" fmla="*/ 992327 h 1951229"/>
                  <a:gd name="connsiteX28" fmla="*/ 107946 w 1951220"/>
                  <a:gd name="connsiteY28" fmla="*/ 463570 h 1951229"/>
                  <a:gd name="connsiteX29" fmla="*/ 476517 w 1951220"/>
                  <a:gd name="connsiteY29" fmla="*/ 561471 h 1951229"/>
                  <a:gd name="connsiteX30" fmla="*/ 518543 w 1951220"/>
                  <a:gd name="connsiteY30" fmla="*/ 594532 h 1951229"/>
                  <a:gd name="connsiteX31" fmla="*/ 516431 w 1951220"/>
                  <a:gd name="connsiteY31" fmla="*/ 540073 h 1951229"/>
                  <a:gd name="connsiteX32" fmla="*/ 682289 w 1951220"/>
                  <a:gd name="connsiteY32" fmla="*/ 10972 h 1951229"/>
                  <a:gd name="connsiteX33" fmla="*/ 724152 w 1951220"/>
                  <a:gd name="connsiteY33" fmla="*/ 0 h 1951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951220" h="1951229">
                    <a:moveTo>
                      <a:pt x="724152" y="0"/>
                    </a:moveTo>
                    <a:cubicBezTo>
                      <a:pt x="810193" y="0"/>
                      <a:pt x="884016" y="136012"/>
                      <a:pt x="915550" y="329852"/>
                    </a:cubicBezTo>
                    <a:lnTo>
                      <a:pt x="921889" y="382948"/>
                    </a:lnTo>
                    <a:lnTo>
                      <a:pt x="958899" y="342952"/>
                    </a:lnTo>
                    <a:cubicBezTo>
                      <a:pt x="1169808" y="132043"/>
                      <a:pt x="1406543" y="26828"/>
                      <a:pt x="1487662" y="107946"/>
                    </a:cubicBezTo>
                    <a:cubicBezTo>
                      <a:pt x="1548501" y="168785"/>
                      <a:pt x="1504527" y="317159"/>
                      <a:pt x="1389760" y="476521"/>
                    </a:cubicBezTo>
                    <a:lnTo>
                      <a:pt x="1356266" y="519097"/>
                    </a:lnTo>
                    <a:lnTo>
                      <a:pt x="1411152" y="516438"/>
                    </a:lnTo>
                    <a:cubicBezTo>
                      <a:pt x="1709424" y="516438"/>
                      <a:pt x="1951221" y="609437"/>
                      <a:pt x="1951220" y="724156"/>
                    </a:cubicBezTo>
                    <a:cubicBezTo>
                      <a:pt x="1951221" y="810195"/>
                      <a:pt x="1815210" y="884017"/>
                      <a:pt x="1621371" y="915550"/>
                    </a:cubicBezTo>
                    <a:lnTo>
                      <a:pt x="1568270" y="921890"/>
                    </a:lnTo>
                    <a:lnTo>
                      <a:pt x="1608270" y="958904"/>
                    </a:lnTo>
                    <a:cubicBezTo>
                      <a:pt x="1819176" y="1169811"/>
                      <a:pt x="1924392" y="1406544"/>
                      <a:pt x="1843274" y="1487662"/>
                    </a:cubicBezTo>
                    <a:cubicBezTo>
                      <a:pt x="1782436" y="1548500"/>
                      <a:pt x="1634064" y="1504525"/>
                      <a:pt x="1474704" y="1389760"/>
                    </a:cubicBezTo>
                    <a:lnTo>
                      <a:pt x="1432682" y="1356702"/>
                    </a:lnTo>
                    <a:lnTo>
                      <a:pt x="1434793" y="1411156"/>
                    </a:lnTo>
                    <a:cubicBezTo>
                      <a:pt x="1434793" y="1709430"/>
                      <a:pt x="1341793" y="1951229"/>
                      <a:pt x="1227072" y="1951229"/>
                    </a:cubicBezTo>
                    <a:cubicBezTo>
                      <a:pt x="1141031" y="1951229"/>
                      <a:pt x="1067208" y="1815217"/>
                      <a:pt x="1035675" y="1621376"/>
                    </a:cubicBezTo>
                    <a:lnTo>
                      <a:pt x="1029336" y="1568281"/>
                    </a:lnTo>
                    <a:lnTo>
                      <a:pt x="992326" y="1608277"/>
                    </a:lnTo>
                    <a:cubicBezTo>
                      <a:pt x="781416" y="1819186"/>
                      <a:pt x="544681" y="1924401"/>
                      <a:pt x="463562" y="1843283"/>
                    </a:cubicBezTo>
                    <a:cubicBezTo>
                      <a:pt x="402723" y="1782444"/>
                      <a:pt x="446697" y="1634070"/>
                      <a:pt x="561464" y="1474708"/>
                    </a:cubicBezTo>
                    <a:lnTo>
                      <a:pt x="594525" y="1432682"/>
                    </a:lnTo>
                    <a:lnTo>
                      <a:pt x="540069" y="1434793"/>
                    </a:lnTo>
                    <a:cubicBezTo>
                      <a:pt x="241797" y="1434793"/>
                      <a:pt x="0" y="1341794"/>
                      <a:pt x="0" y="1227076"/>
                    </a:cubicBezTo>
                    <a:cubicBezTo>
                      <a:pt x="0" y="1141036"/>
                      <a:pt x="136011" y="1067214"/>
                      <a:pt x="329850" y="1035681"/>
                    </a:cubicBezTo>
                    <a:lnTo>
                      <a:pt x="382951" y="1029341"/>
                    </a:lnTo>
                    <a:lnTo>
                      <a:pt x="342950" y="992327"/>
                    </a:lnTo>
                    <a:cubicBezTo>
                      <a:pt x="132044" y="781420"/>
                      <a:pt x="26828" y="544687"/>
                      <a:pt x="107946" y="463570"/>
                    </a:cubicBezTo>
                    <a:cubicBezTo>
                      <a:pt x="168785" y="402731"/>
                      <a:pt x="317156" y="446705"/>
                      <a:pt x="476517" y="561471"/>
                    </a:cubicBezTo>
                    <a:lnTo>
                      <a:pt x="518543" y="594532"/>
                    </a:lnTo>
                    <a:lnTo>
                      <a:pt x="516431" y="540073"/>
                    </a:lnTo>
                    <a:cubicBezTo>
                      <a:pt x="516431" y="279083"/>
                      <a:pt x="587634" y="61332"/>
                      <a:pt x="682289" y="10972"/>
                    </a:cubicBezTo>
                    <a:cubicBezTo>
                      <a:pt x="695812" y="3778"/>
                      <a:pt x="709812" y="0"/>
                      <a:pt x="724152" y="0"/>
                    </a:cubicBezTo>
                    <a:close/>
                  </a:path>
                </a:pathLst>
              </a:custGeom>
              <a:grpFill/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14" name="フリーフォーム: 図形 513">
                <a:extLst>
                  <a:ext uri="{FF2B5EF4-FFF2-40B4-BE49-F238E27FC236}">
                    <a16:creationId xmlns:a16="http://schemas.microsoft.com/office/drawing/2014/main" id="{3B06BC72-553A-8CB4-3332-60F90DC6172E}"/>
                  </a:ext>
                </a:extLst>
              </p:cNvPr>
              <p:cNvSpPr/>
              <p:nvPr/>
            </p:nvSpPr>
            <p:spPr bwMode="auto">
              <a:xfrm>
                <a:off x="114300" y="4365480"/>
                <a:ext cx="215899" cy="215900"/>
              </a:xfrm>
              <a:custGeom>
                <a:avLst/>
                <a:gdLst>
                  <a:gd name="connsiteX0" fmla="*/ 724152 w 1951220"/>
                  <a:gd name="connsiteY0" fmla="*/ 0 h 1951229"/>
                  <a:gd name="connsiteX1" fmla="*/ 915550 w 1951220"/>
                  <a:gd name="connsiteY1" fmla="*/ 329852 h 1951229"/>
                  <a:gd name="connsiteX2" fmla="*/ 921889 w 1951220"/>
                  <a:gd name="connsiteY2" fmla="*/ 382948 h 1951229"/>
                  <a:gd name="connsiteX3" fmla="*/ 958899 w 1951220"/>
                  <a:gd name="connsiteY3" fmla="*/ 342952 h 1951229"/>
                  <a:gd name="connsiteX4" fmla="*/ 1487662 w 1951220"/>
                  <a:gd name="connsiteY4" fmla="*/ 107946 h 1951229"/>
                  <a:gd name="connsiteX5" fmla="*/ 1389760 w 1951220"/>
                  <a:gd name="connsiteY5" fmla="*/ 476521 h 1951229"/>
                  <a:gd name="connsiteX6" fmla="*/ 1356266 w 1951220"/>
                  <a:gd name="connsiteY6" fmla="*/ 519097 h 1951229"/>
                  <a:gd name="connsiteX7" fmla="*/ 1411152 w 1951220"/>
                  <a:gd name="connsiteY7" fmla="*/ 516438 h 1951229"/>
                  <a:gd name="connsiteX8" fmla="*/ 1951220 w 1951220"/>
                  <a:gd name="connsiteY8" fmla="*/ 724156 h 1951229"/>
                  <a:gd name="connsiteX9" fmla="*/ 1621371 w 1951220"/>
                  <a:gd name="connsiteY9" fmla="*/ 915550 h 1951229"/>
                  <a:gd name="connsiteX10" fmla="*/ 1568270 w 1951220"/>
                  <a:gd name="connsiteY10" fmla="*/ 921890 h 1951229"/>
                  <a:gd name="connsiteX11" fmla="*/ 1608270 w 1951220"/>
                  <a:gd name="connsiteY11" fmla="*/ 958904 h 1951229"/>
                  <a:gd name="connsiteX12" fmla="*/ 1843274 w 1951220"/>
                  <a:gd name="connsiteY12" fmla="*/ 1487662 h 1951229"/>
                  <a:gd name="connsiteX13" fmla="*/ 1474704 w 1951220"/>
                  <a:gd name="connsiteY13" fmla="*/ 1389760 h 1951229"/>
                  <a:gd name="connsiteX14" fmla="*/ 1432682 w 1951220"/>
                  <a:gd name="connsiteY14" fmla="*/ 1356702 h 1951229"/>
                  <a:gd name="connsiteX15" fmla="*/ 1434793 w 1951220"/>
                  <a:gd name="connsiteY15" fmla="*/ 1411156 h 1951229"/>
                  <a:gd name="connsiteX16" fmla="*/ 1227072 w 1951220"/>
                  <a:gd name="connsiteY16" fmla="*/ 1951229 h 1951229"/>
                  <a:gd name="connsiteX17" fmla="*/ 1035675 w 1951220"/>
                  <a:gd name="connsiteY17" fmla="*/ 1621376 h 1951229"/>
                  <a:gd name="connsiteX18" fmla="*/ 1029336 w 1951220"/>
                  <a:gd name="connsiteY18" fmla="*/ 1568281 h 1951229"/>
                  <a:gd name="connsiteX19" fmla="*/ 992326 w 1951220"/>
                  <a:gd name="connsiteY19" fmla="*/ 1608277 h 1951229"/>
                  <a:gd name="connsiteX20" fmla="*/ 463562 w 1951220"/>
                  <a:gd name="connsiteY20" fmla="*/ 1843283 h 1951229"/>
                  <a:gd name="connsiteX21" fmla="*/ 561464 w 1951220"/>
                  <a:gd name="connsiteY21" fmla="*/ 1474708 h 1951229"/>
                  <a:gd name="connsiteX22" fmla="*/ 594525 w 1951220"/>
                  <a:gd name="connsiteY22" fmla="*/ 1432682 h 1951229"/>
                  <a:gd name="connsiteX23" fmla="*/ 540069 w 1951220"/>
                  <a:gd name="connsiteY23" fmla="*/ 1434793 h 1951229"/>
                  <a:gd name="connsiteX24" fmla="*/ 0 w 1951220"/>
                  <a:gd name="connsiteY24" fmla="*/ 1227076 h 1951229"/>
                  <a:gd name="connsiteX25" fmla="*/ 329850 w 1951220"/>
                  <a:gd name="connsiteY25" fmla="*/ 1035681 h 1951229"/>
                  <a:gd name="connsiteX26" fmla="*/ 382951 w 1951220"/>
                  <a:gd name="connsiteY26" fmla="*/ 1029341 h 1951229"/>
                  <a:gd name="connsiteX27" fmla="*/ 342950 w 1951220"/>
                  <a:gd name="connsiteY27" fmla="*/ 992327 h 1951229"/>
                  <a:gd name="connsiteX28" fmla="*/ 107946 w 1951220"/>
                  <a:gd name="connsiteY28" fmla="*/ 463570 h 1951229"/>
                  <a:gd name="connsiteX29" fmla="*/ 476517 w 1951220"/>
                  <a:gd name="connsiteY29" fmla="*/ 561471 h 1951229"/>
                  <a:gd name="connsiteX30" fmla="*/ 518543 w 1951220"/>
                  <a:gd name="connsiteY30" fmla="*/ 594532 h 1951229"/>
                  <a:gd name="connsiteX31" fmla="*/ 516431 w 1951220"/>
                  <a:gd name="connsiteY31" fmla="*/ 540073 h 1951229"/>
                  <a:gd name="connsiteX32" fmla="*/ 682289 w 1951220"/>
                  <a:gd name="connsiteY32" fmla="*/ 10972 h 1951229"/>
                  <a:gd name="connsiteX33" fmla="*/ 724152 w 1951220"/>
                  <a:gd name="connsiteY33" fmla="*/ 0 h 1951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951220" h="1951229">
                    <a:moveTo>
                      <a:pt x="724152" y="0"/>
                    </a:moveTo>
                    <a:cubicBezTo>
                      <a:pt x="810193" y="0"/>
                      <a:pt x="884016" y="136012"/>
                      <a:pt x="915550" y="329852"/>
                    </a:cubicBezTo>
                    <a:lnTo>
                      <a:pt x="921889" y="382948"/>
                    </a:lnTo>
                    <a:lnTo>
                      <a:pt x="958899" y="342952"/>
                    </a:lnTo>
                    <a:cubicBezTo>
                      <a:pt x="1169808" y="132043"/>
                      <a:pt x="1406543" y="26828"/>
                      <a:pt x="1487662" y="107946"/>
                    </a:cubicBezTo>
                    <a:cubicBezTo>
                      <a:pt x="1548501" y="168785"/>
                      <a:pt x="1504527" y="317159"/>
                      <a:pt x="1389760" y="476521"/>
                    </a:cubicBezTo>
                    <a:lnTo>
                      <a:pt x="1356266" y="519097"/>
                    </a:lnTo>
                    <a:lnTo>
                      <a:pt x="1411152" y="516438"/>
                    </a:lnTo>
                    <a:cubicBezTo>
                      <a:pt x="1709424" y="516438"/>
                      <a:pt x="1951221" y="609437"/>
                      <a:pt x="1951220" y="724156"/>
                    </a:cubicBezTo>
                    <a:cubicBezTo>
                      <a:pt x="1951221" y="810195"/>
                      <a:pt x="1815210" y="884017"/>
                      <a:pt x="1621371" y="915550"/>
                    </a:cubicBezTo>
                    <a:lnTo>
                      <a:pt x="1568270" y="921890"/>
                    </a:lnTo>
                    <a:lnTo>
                      <a:pt x="1608270" y="958904"/>
                    </a:lnTo>
                    <a:cubicBezTo>
                      <a:pt x="1819176" y="1169811"/>
                      <a:pt x="1924392" y="1406544"/>
                      <a:pt x="1843274" y="1487662"/>
                    </a:cubicBezTo>
                    <a:cubicBezTo>
                      <a:pt x="1782436" y="1548500"/>
                      <a:pt x="1634064" y="1504525"/>
                      <a:pt x="1474704" y="1389760"/>
                    </a:cubicBezTo>
                    <a:lnTo>
                      <a:pt x="1432682" y="1356702"/>
                    </a:lnTo>
                    <a:lnTo>
                      <a:pt x="1434793" y="1411156"/>
                    </a:lnTo>
                    <a:cubicBezTo>
                      <a:pt x="1434793" y="1709430"/>
                      <a:pt x="1341793" y="1951229"/>
                      <a:pt x="1227072" y="1951229"/>
                    </a:cubicBezTo>
                    <a:cubicBezTo>
                      <a:pt x="1141031" y="1951229"/>
                      <a:pt x="1067208" y="1815217"/>
                      <a:pt x="1035675" y="1621376"/>
                    </a:cubicBezTo>
                    <a:lnTo>
                      <a:pt x="1029336" y="1568281"/>
                    </a:lnTo>
                    <a:lnTo>
                      <a:pt x="992326" y="1608277"/>
                    </a:lnTo>
                    <a:cubicBezTo>
                      <a:pt x="781416" y="1819186"/>
                      <a:pt x="544681" y="1924401"/>
                      <a:pt x="463562" y="1843283"/>
                    </a:cubicBezTo>
                    <a:cubicBezTo>
                      <a:pt x="402723" y="1782444"/>
                      <a:pt x="446697" y="1634070"/>
                      <a:pt x="561464" y="1474708"/>
                    </a:cubicBezTo>
                    <a:lnTo>
                      <a:pt x="594525" y="1432682"/>
                    </a:lnTo>
                    <a:lnTo>
                      <a:pt x="540069" y="1434793"/>
                    </a:lnTo>
                    <a:cubicBezTo>
                      <a:pt x="241797" y="1434793"/>
                      <a:pt x="0" y="1341794"/>
                      <a:pt x="0" y="1227076"/>
                    </a:cubicBezTo>
                    <a:cubicBezTo>
                      <a:pt x="0" y="1141036"/>
                      <a:pt x="136011" y="1067214"/>
                      <a:pt x="329850" y="1035681"/>
                    </a:cubicBezTo>
                    <a:lnTo>
                      <a:pt x="382951" y="1029341"/>
                    </a:lnTo>
                    <a:lnTo>
                      <a:pt x="342950" y="992327"/>
                    </a:lnTo>
                    <a:cubicBezTo>
                      <a:pt x="132044" y="781420"/>
                      <a:pt x="26828" y="544687"/>
                      <a:pt x="107946" y="463570"/>
                    </a:cubicBezTo>
                    <a:cubicBezTo>
                      <a:pt x="168785" y="402731"/>
                      <a:pt x="317156" y="446705"/>
                      <a:pt x="476517" y="561471"/>
                    </a:cubicBezTo>
                    <a:lnTo>
                      <a:pt x="518543" y="594532"/>
                    </a:lnTo>
                    <a:lnTo>
                      <a:pt x="516431" y="540073"/>
                    </a:lnTo>
                    <a:cubicBezTo>
                      <a:pt x="516431" y="279083"/>
                      <a:pt x="587634" y="61332"/>
                      <a:pt x="682289" y="10972"/>
                    </a:cubicBezTo>
                    <a:cubicBezTo>
                      <a:pt x="695812" y="3778"/>
                      <a:pt x="709812" y="0"/>
                      <a:pt x="724152" y="0"/>
                    </a:cubicBezTo>
                    <a:close/>
                  </a:path>
                </a:pathLst>
              </a:custGeom>
              <a:grpFill/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15" name="フリーフォーム: 図形 514">
                <a:extLst>
                  <a:ext uri="{FF2B5EF4-FFF2-40B4-BE49-F238E27FC236}">
                    <a16:creationId xmlns:a16="http://schemas.microsoft.com/office/drawing/2014/main" id="{970A0081-6A34-5B93-0D5D-3C89329D7254}"/>
                  </a:ext>
                </a:extLst>
              </p:cNvPr>
              <p:cNvSpPr/>
              <p:nvPr/>
            </p:nvSpPr>
            <p:spPr bwMode="auto">
              <a:xfrm>
                <a:off x="9591675" y="4365480"/>
                <a:ext cx="215899" cy="215900"/>
              </a:xfrm>
              <a:custGeom>
                <a:avLst/>
                <a:gdLst>
                  <a:gd name="connsiteX0" fmla="*/ 724152 w 1951220"/>
                  <a:gd name="connsiteY0" fmla="*/ 0 h 1951229"/>
                  <a:gd name="connsiteX1" fmla="*/ 915550 w 1951220"/>
                  <a:gd name="connsiteY1" fmla="*/ 329852 h 1951229"/>
                  <a:gd name="connsiteX2" fmla="*/ 921889 w 1951220"/>
                  <a:gd name="connsiteY2" fmla="*/ 382948 h 1951229"/>
                  <a:gd name="connsiteX3" fmla="*/ 958899 w 1951220"/>
                  <a:gd name="connsiteY3" fmla="*/ 342952 h 1951229"/>
                  <a:gd name="connsiteX4" fmla="*/ 1487662 w 1951220"/>
                  <a:gd name="connsiteY4" fmla="*/ 107946 h 1951229"/>
                  <a:gd name="connsiteX5" fmla="*/ 1389760 w 1951220"/>
                  <a:gd name="connsiteY5" fmla="*/ 476521 h 1951229"/>
                  <a:gd name="connsiteX6" fmla="*/ 1356266 w 1951220"/>
                  <a:gd name="connsiteY6" fmla="*/ 519097 h 1951229"/>
                  <a:gd name="connsiteX7" fmla="*/ 1411152 w 1951220"/>
                  <a:gd name="connsiteY7" fmla="*/ 516438 h 1951229"/>
                  <a:gd name="connsiteX8" fmla="*/ 1951220 w 1951220"/>
                  <a:gd name="connsiteY8" fmla="*/ 724156 h 1951229"/>
                  <a:gd name="connsiteX9" fmla="*/ 1621371 w 1951220"/>
                  <a:gd name="connsiteY9" fmla="*/ 915550 h 1951229"/>
                  <a:gd name="connsiteX10" fmla="*/ 1568270 w 1951220"/>
                  <a:gd name="connsiteY10" fmla="*/ 921890 h 1951229"/>
                  <a:gd name="connsiteX11" fmla="*/ 1608270 w 1951220"/>
                  <a:gd name="connsiteY11" fmla="*/ 958904 h 1951229"/>
                  <a:gd name="connsiteX12" fmla="*/ 1843274 w 1951220"/>
                  <a:gd name="connsiteY12" fmla="*/ 1487662 h 1951229"/>
                  <a:gd name="connsiteX13" fmla="*/ 1474704 w 1951220"/>
                  <a:gd name="connsiteY13" fmla="*/ 1389760 h 1951229"/>
                  <a:gd name="connsiteX14" fmla="*/ 1432682 w 1951220"/>
                  <a:gd name="connsiteY14" fmla="*/ 1356702 h 1951229"/>
                  <a:gd name="connsiteX15" fmla="*/ 1434793 w 1951220"/>
                  <a:gd name="connsiteY15" fmla="*/ 1411156 h 1951229"/>
                  <a:gd name="connsiteX16" fmla="*/ 1227072 w 1951220"/>
                  <a:gd name="connsiteY16" fmla="*/ 1951229 h 1951229"/>
                  <a:gd name="connsiteX17" fmla="*/ 1035675 w 1951220"/>
                  <a:gd name="connsiteY17" fmla="*/ 1621376 h 1951229"/>
                  <a:gd name="connsiteX18" fmla="*/ 1029336 w 1951220"/>
                  <a:gd name="connsiteY18" fmla="*/ 1568281 h 1951229"/>
                  <a:gd name="connsiteX19" fmla="*/ 992326 w 1951220"/>
                  <a:gd name="connsiteY19" fmla="*/ 1608277 h 1951229"/>
                  <a:gd name="connsiteX20" fmla="*/ 463562 w 1951220"/>
                  <a:gd name="connsiteY20" fmla="*/ 1843283 h 1951229"/>
                  <a:gd name="connsiteX21" fmla="*/ 561464 w 1951220"/>
                  <a:gd name="connsiteY21" fmla="*/ 1474708 h 1951229"/>
                  <a:gd name="connsiteX22" fmla="*/ 594525 w 1951220"/>
                  <a:gd name="connsiteY22" fmla="*/ 1432682 h 1951229"/>
                  <a:gd name="connsiteX23" fmla="*/ 540069 w 1951220"/>
                  <a:gd name="connsiteY23" fmla="*/ 1434793 h 1951229"/>
                  <a:gd name="connsiteX24" fmla="*/ 0 w 1951220"/>
                  <a:gd name="connsiteY24" fmla="*/ 1227076 h 1951229"/>
                  <a:gd name="connsiteX25" fmla="*/ 329850 w 1951220"/>
                  <a:gd name="connsiteY25" fmla="*/ 1035681 h 1951229"/>
                  <a:gd name="connsiteX26" fmla="*/ 382951 w 1951220"/>
                  <a:gd name="connsiteY26" fmla="*/ 1029341 h 1951229"/>
                  <a:gd name="connsiteX27" fmla="*/ 342950 w 1951220"/>
                  <a:gd name="connsiteY27" fmla="*/ 992327 h 1951229"/>
                  <a:gd name="connsiteX28" fmla="*/ 107946 w 1951220"/>
                  <a:gd name="connsiteY28" fmla="*/ 463570 h 1951229"/>
                  <a:gd name="connsiteX29" fmla="*/ 476517 w 1951220"/>
                  <a:gd name="connsiteY29" fmla="*/ 561471 h 1951229"/>
                  <a:gd name="connsiteX30" fmla="*/ 518543 w 1951220"/>
                  <a:gd name="connsiteY30" fmla="*/ 594532 h 1951229"/>
                  <a:gd name="connsiteX31" fmla="*/ 516431 w 1951220"/>
                  <a:gd name="connsiteY31" fmla="*/ 540073 h 1951229"/>
                  <a:gd name="connsiteX32" fmla="*/ 682289 w 1951220"/>
                  <a:gd name="connsiteY32" fmla="*/ 10972 h 1951229"/>
                  <a:gd name="connsiteX33" fmla="*/ 724152 w 1951220"/>
                  <a:gd name="connsiteY33" fmla="*/ 0 h 1951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951220" h="1951229">
                    <a:moveTo>
                      <a:pt x="724152" y="0"/>
                    </a:moveTo>
                    <a:cubicBezTo>
                      <a:pt x="810193" y="0"/>
                      <a:pt x="884016" y="136012"/>
                      <a:pt x="915550" y="329852"/>
                    </a:cubicBezTo>
                    <a:lnTo>
                      <a:pt x="921889" y="382948"/>
                    </a:lnTo>
                    <a:lnTo>
                      <a:pt x="958899" y="342952"/>
                    </a:lnTo>
                    <a:cubicBezTo>
                      <a:pt x="1169808" y="132043"/>
                      <a:pt x="1406543" y="26828"/>
                      <a:pt x="1487662" y="107946"/>
                    </a:cubicBezTo>
                    <a:cubicBezTo>
                      <a:pt x="1548501" y="168785"/>
                      <a:pt x="1504527" y="317159"/>
                      <a:pt x="1389760" y="476521"/>
                    </a:cubicBezTo>
                    <a:lnTo>
                      <a:pt x="1356266" y="519097"/>
                    </a:lnTo>
                    <a:lnTo>
                      <a:pt x="1411152" y="516438"/>
                    </a:lnTo>
                    <a:cubicBezTo>
                      <a:pt x="1709424" y="516438"/>
                      <a:pt x="1951221" y="609437"/>
                      <a:pt x="1951220" y="724156"/>
                    </a:cubicBezTo>
                    <a:cubicBezTo>
                      <a:pt x="1951221" y="810195"/>
                      <a:pt x="1815210" y="884017"/>
                      <a:pt x="1621371" y="915550"/>
                    </a:cubicBezTo>
                    <a:lnTo>
                      <a:pt x="1568270" y="921890"/>
                    </a:lnTo>
                    <a:lnTo>
                      <a:pt x="1608270" y="958904"/>
                    </a:lnTo>
                    <a:cubicBezTo>
                      <a:pt x="1819176" y="1169811"/>
                      <a:pt x="1924392" y="1406544"/>
                      <a:pt x="1843274" y="1487662"/>
                    </a:cubicBezTo>
                    <a:cubicBezTo>
                      <a:pt x="1782436" y="1548500"/>
                      <a:pt x="1634064" y="1504525"/>
                      <a:pt x="1474704" y="1389760"/>
                    </a:cubicBezTo>
                    <a:lnTo>
                      <a:pt x="1432682" y="1356702"/>
                    </a:lnTo>
                    <a:lnTo>
                      <a:pt x="1434793" y="1411156"/>
                    </a:lnTo>
                    <a:cubicBezTo>
                      <a:pt x="1434793" y="1709430"/>
                      <a:pt x="1341793" y="1951229"/>
                      <a:pt x="1227072" y="1951229"/>
                    </a:cubicBezTo>
                    <a:cubicBezTo>
                      <a:pt x="1141031" y="1951229"/>
                      <a:pt x="1067208" y="1815217"/>
                      <a:pt x="1035675" y="1621376"/>
                    </a:cubicBezTo>
                    <a:lnTo>
                      <a:pt x="1029336" y="1568281"/>
                    </a:lnTo>
                    <a:lnTo>
                      <a:pt x="992326" y="1608277"/>
                    </a:lnTo>
                    <a:cubicBezTo>
                      <a:pt x="781416" y="1819186"/>
                      <a:pt x="544681" y="1924401"/>
                      <a:pt x="463562" y="1843283"/>
                    </a:cubicBezTo>
                    <a:cubicBezTo>
                      <a:pt x="402723" y="1782444"/>
                      <a:pt x="446697" y="1634070"/>
                      <a:pt x="561464" y="1474708"/>
                    </a:cubicBezTo>
                    <a:lnTo>
                      <a:pt x="594525" y="1432682"/>
                    </a:lnTo>
                    <a:lnTo>
                      <a:pt x="540069" y="1434793"/>
                    </a:lnTo>
                    <a:cubicBezTo>
                      <a:pt x="241797" y="1434793"/>
                      <a:pt x="0" y="1341794"/>
                      <a:pt x="0" y="1227076"/>
                    </a:cubicBezTo>
                    <a:cubicBezTo>
                      <a:pt x="0" y="1141036"/>
                      <a:pt x="136011" y="1067214"/>
                      <a:pt x="329850" y="1035681"/>
                    </a:cubicBezTo>
                    <a:lnTo>
                      <a:pt x="382951" y="1029341"/>
                    </a:lnTo>
                    <a:lnTo>
                      <a:pt x="342950" y="992327"/>
                    </a:lnTo>
                    <a:cubicBezTo>
                      <a:pt x="132044" y="781420"/>
                      <a:pt x="26828" y="544687"/>
                      <a:pt x="107946" y="463570"/>
                    </a:cubicBezTo>
                    <a:cubicBezTo>
                      <a:pt x="168785" y="402731"/>
                      <a:pt x="317156" y="446705"/>
                      <a:pt x="476517" y="561471"/>
                    </a:cubicBezTo>
                    <a:lnTo>
                      <a:pt x="518543" y="594532"/>
                    </a:lnTo>
                    <a:lnTo>
                      <a:pt x="516431" y="540073"/>
                    </a:lnTo>
                    <a:cubicBezTo>
                      <a:pt x="516431" y="279083"/>
                      <a:pt x="587634" y="61332"/>
                      <a:pt x="682289" y="10972"/>
                    </a:cubicBezTo>
                    <a:cubicBezTo>
                      <a:pt x="695812" y="3778"/>
                      <a:pt x="709812" y="0"/>
                      <a:pt x="724152" y="0"/>
                    </a:cubicBezTo>
                    <a:close/>
                  </a:path>
                </a:pathLst>
              </a:custGeom>
              <a:grpFill/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16" name="フリーフォーム: 図形 515">
                <a:extLst>
                  <a:ext uri="{FF2B5EF4-FFF2-40B4-BE49-F238E27FC236}">
                    <a16:creationId xmlns:a16="http://schemas.microsoft.com/office/drawing/2014/main" id="{4733CE35-6EEF-A54C-1E97-EEB1A02E0B14}"/>
                  </a:ext>
                </a:extLst>
              </p:cNvPr>
              <p:cNvSpPr/>
              <p:nvPr/>
            </p:nvSpPr>
            <p:spPr bwMode="auto">
              <a:xfrm>
                <a:off x="114300" y="4667461"/>
                <a:ext cx="215899" cy="215900"/>
              </a:xfrm>
              <a:custGeom>
                <a:avLst/>
                <a:gdLst>
                  <a:gd name="connsiteX0" fmla="*/ 724152 w 1951220"/>
                  <a:gd name="connsiteY0" fmla="*/ 0 h 1951229"/>
                  <a:gd name="connsiteX1" fmla="*/ 915550 w 1951220"/>
                  <a:gd name="connsiteY1" fmla="*/ 329852 h 1951229"/>
                  <a:gd name="connsiteX2" fmla="*/ 921889 w 1951220"/>
                  <a:gd name="connsiteY2" fmla="*/ 382948 h 1951229"/>
                  <a:gd name="connsiteX3" fmla="*/ 958899 w 1951220"/>
                  <a:gd name="connsiteY3" fmla="*/ 342952 h 1951229"/>
                  <a:gd name="connsiteX4" fmla="*/ 1487662 w 1951220"/>
                  <a:gd name="connsiteY4" fmla="*/ 107946 h 1951229"/>
                  <a:gd name="connsiteX5" fmla="*/ 1389760 w 1951220"/>
                  <a:gd name="connsiteY5" fmla="*/ 476521 h 1951229"/>
                  <a:gd name="connsiteX6" fmla="*/ 1356266 w 1951220"/>
                  <a:gd name="connsiteY6" fmla="*/ 519097 h 1951229"/>
                  <a:gd name="connsiteX7" fmla="*/ 1411152 w 1951220"/>
                  <a:gd name="connsiteY7" fmla="*/ 516438 h 1951229"/>
                  <a:gd name="connsiteX8" fmla="*/ 1951220 w 1951220"/>
                  <a:gd name="connsiteY8" fmla="*/ 724156 h 1951229"/>
                  <a:gd name="connsiteX9" fmla="*/ 1621371 w 1951220"/>
                  <a:gd name="connsiteY9" fmla="*/ 915550 h 1951229"/>
                  <a:gd name="connsiteX10" fmla="*/ 1568270 w 1951220"/>
                  <a:gd name="connsiteY10" fmla="*/ 921890 h 1951229"/>
                  <a:gd name="connsiteX11" fmla="*/ 1608270 w 1951220"/>
                  <a:gd name="connsiteY11" fmla="*/ 958904 h 1951229"/>
                  <a:gd name="connsiteX12" fmla="*/ 1843274 w 1951220"/>
                  <a:gd name="connsiteY12" fmla="*/ 1487662 h 1951229"/>
                  <a:gd name="connsiteX13" fmla="*/ 1474704 w 1951220"/>
                  <a:gd name="connsiteY13" fmla="*/ 1389760 h 1951229"/>
                  <a:gd name="connsiteX14" fmla="*/ 1432682 w 1951220"/>
                  <a:gd name="connsiteY14" fmla="*/ 1356702 h 1951229"/>
                  <a:gd name="connsiteX15" fmla="*/ 1434793 w 1951220"/>
                  <a:gd name="connsiteY15" fmla="*/ 1411156 h 1951229"/>
                  <a:gd name="connsiteX16" fmla="*/ 1227072 w 1951220"/>
                  <a:gd name="connsiteY16" fmla="*/ 1951229 h 1951229"/>
                  <a:gd name="connsiteX17" fmla="*/ 1035675 w 1951220"/>
                  <a:gd name="connsiteY17" fmla="*/ 1621376 h 1951229"/>
                  <a:gd name="connsiteX18" fmla="*/ 1029336 w 1951220"/>
                  <a:gd name="connsiteY18" fmla="*/ 1568281 h 1951229"/>
                  <a:gd name="connsiteX19" fmla="*/ 992326 w 1951220"/>
                  <a:gd name="connsiteY19" fmla="*/ 1608277 h 1951229"/>
                  <a:gd name="connsiteX20" fmla="*/ 463562 w 1951220"/>
                  <a:gd name="connsiteY20" fmla="*/ 1843283 h 1951229"/>
                  <a:gd name="connsiteX21" fmla="*/ 561464 w 1951220"/>
                  <a:gd name="connsiteY21" fmla="*/ 1474708 h 1951229"/>
                  <a:gd name="connsiteX22" fmla="*/ 594525 w 1951220"/>
                  <a:gd name="connsiteY22" fmla="*/ 1432682 h 1951229"/>
                  <a:gd name="connsiteX23" fmla="*/ 540069 w 1951220"/>
                  <a:gd name="connsiteY23" fmla="*/ 1434793 h 1951229"/>
                  <a:gd name="connsiteX24" fmla="*/ 0 w 1951220"/>
                  <a:gd name="connsiteY24" fmla="*/ 1227076 h 1951229"/>
                  <a:gd name="connsiteX25" fmla="*/ 329850 w 1951220"/>
                  <a:gd name="connsiteY25" fmla="*/ 1035681 h 1951229"/>
                  <a:gd name="connsiteX26" fmla="*/ 382951 w 1951220"/>
                  <a:gd name="connsiteY26" fmla="*/ 1029341 h 1951229"/>
                  <a:gd name="connsiteX27" fmla="*/ 342950 w 1951220"/>
                  <a:gd name="connsiteY27" fmla="*/ 992327 h 1951229"/>
                  <a:gd name="connsiteX28" fmla="*/ 107946 w 1951220"/>
                  <a:gd name="connsiteY28" fmla="*/ 463570 h 1951229"/>
                  <a:gd name="connsiteX29" fmla="*/ 476517 w 1951220"/>
                  <a:gd name="connsiteY29" fmla="*/ 561471 h 1951229"/>
                  <a:gd name="connsiteX30" fmla="*/ 518543 w 1951220"/>
                  <a:gd name="connsiteY30" fmla="*/ 594532 h 1951229"/>
                  <a:gd name="connsiteX31" fmla="*/ 516431 w 1951220"/>
                  <a:gd name="connsiteY31" fmla="*/ 540073 h 1951229"/>
                  <a:gd name="connsiteX32" fmla="*/ 682289 w 1951220"/>
                  <a:gd name="connsiteY32" fmla="*/ 10972 h 1951229"/>
                  <a:gd name="connsiteX33" fmla="*/ 724152 w 1951220"/>
                  <a:gd name="connsiteY33" fmla="*/ 0 h 1951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951220" h="1951229">
                    <a:moveTo>
                      <a:pt x="724152" y="0"/>
                    </a:moveTo>
                    <a:cubicBezTo>
                      <a:pt x="810193" y="0"/>
                      <a:pt x="884016" y="136012"/>
                      <a:pt x="915550" y="329852"/>
                    </a:cubicBezTo>
                    <a:lnTo>
                      <a:pt x="921889" y="382948"/>
                    </a:lnTo>
                    <a:lnTo>
                      <a:pt x="958899" y="342952"/>
                    </a:lnTo>
                    <a:cubicBezTo>
                      <a:pt x="1169808" y="132043"/>
                      <a:pt x="1406543" y="26828"/>
                      <a:pt x="1487662" y="107946"/>
                    </a:cubicBezTo>
                    <a:cubicBezTo>
                      <a:pt x="1548501" y="168785"/>
                      <a:pt x="1504527" y="317159"/>
                      <a:pt x="1389760" y="476521"/>
                    </a:cubicBezTo>
                    <a:lnTo>
                      <a:pt x="1356266" y="519097"/>
                    </a:lnTo>
                    <a:lnTo>
                      <a:pt x="1411152" y="516438"/>
                    </a:lnTo>
                    <a:cubicBezTo>
                      <a:pt x="1709424" y="516438"/>
                      <a:pt x="1951221" y="609437"/>
                      <a:pt x="1951220" y="724156"/>
                    </a:cubicBezTo>
                    <a:cubicBezTo>
                      <a:pt x="1951221" y="810195"/>
                      <a:pt x="1815210" y="884017"/>
                      <a:pt x="1621371" y="915550"/>
                    </a:cubicBezTo>
                    <a:lnTo>
                      <a:pt x="1568270" y="921890"/>
                    </a:lnTo>
                    <a:lnTo>
                      <a:pt x="1608270" y="958904"/>
                    </a:lnTo>
                    <a:cubicBezTo>
                      <a:pt x="1819176" y="1169811"/>
                      <a:pt x="1924392" y="1406544"/>
                      <a:pt x="1843274" y="1487662"/>
                    </a:cubicBezTo>
                    <a:cubicBezTo>
                      <a:pt x="1782436" y="1548500"/>
                      <a:pt x="1634064" y="1504525"/>
                      <a:pt x="1474704" y="1389760"/>
                    </a:cubicBezTo>
                    <a:lnTo>
                      <a:pt x="1432682" y="1356702"/>
                    </a:lnTo>
                    <a:lnTo>
                      <a:pt x="1434793" y="1411156"/>
                    </a:lnTo>
                    <a:cubicBezTo>
                      <a:pt x="1434793" y="1709430"/>
                      <a:pt x="1341793" y="1951229"/>
                      <a:pt x="1227072" y="1951229"/>
                    </a:cubicBezTo>
                    <a:cubicBezTo>
                      <a:pt x="1141031" y="1951229"/>
                      <a:pt x="1067208" y="1815217"/>
                      <a:pt x="1035675" y="1621376"/>
                    </a:cubicBezTo>
                    <a:lnTo>
                      <a:pt x="1029336" y="1568281"/>
                    </a:lnTo>
                    <a:lnTo>
                      <a:pt x="992326" y="1608277"/>
                    </a:lnTo>
                    <a:cubicBezTo>
                      <a:pt x="781416" y="1819186"/>
                      <a:pt x="544681" y="1924401"/>
                      <a:pt x="463562" y="1843283"/>
                    </a:cubicBezTo>
                    <a:cubicBezTo>
                      <a:pt x="402723" y="1782444"/>
                      <a:pt x="446697" y="1634070"/>
                      <a:pt x="561464" y="1474708"/>
                    </a:cubicBezTo>
                    <a:lnTo>
                      <a:pt x="594525" y="1432682"/>
                    </a:lnTo>
                    <a:lnTo>
                      <a:pt x="540069" y="1434793"/>
                    </a:lnTo>
                    <a:cubicBezTo>
                      <a:pt x="241797" y="1434793"/>
                      <a:pt x="0" y="1341794"/>
                      <a:pt x="0" y="1227076"/>
                    </a:cubicBezTo>
                    <a:cubicBezTo>
                      <a:pt x="0" y="1141036"/>
                      <a:pt x="136011" y="1067214"/>
                      <a:pt x="329850" y="1035681"/>
                    </a:cubicBezTo>
                    <a:lnTo>
                      <a:pt x="382951" y="1029341"/>
                    </a:lnTo>
                    <a:lnTo>
                      <a:pt x="342950" y="992327"/>
                    </a:lnTo>
                    <a:cubicBezTo>
                      <a:pt x="132044" y="781420"/>
                      <a:pt x="26828" y="544687"/>
                      <a:pt x="107946" y="463570"/>
                    </a:cubicBezTo>
                    <a:cubicBezTo>
                      <a:pt x="168785" y="402731"/>
                      <a:pt x="317156" y="446705"/>
                      <a:pt x="476517" y="561471"/>
                    </a:cubicBezTo>
                    <a:lnTo>
                      <a:pt x="518543" y="594532"/>
                    </a:lnTo>
                    <a:lnTo>
                      <a:pt x="516431" y="540073"/>
                    </a:lnTo>
                    <a:cubicBezTo>
                      <a:pt x="516431" y="279083"/>
                      <a:pt x="587634" y="61332"/>
                      <a:pt x="682289" y="10972"/>
                    </a:cubicBezTo>
                    <a:cubicBezTo>
                      <a:pt x="695812" y="3778"/>
                      <a:pt x="709812" y="0"/>
                      <a:pt x="724152" y="0"/>
                    </a:cubicBezTo>
                    <a:close/>
                  </a:path>
                </a:pathLst>
              </a:custGeom>
              <a:grpFill/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17" name="フリーフォーム: 図形 516">
                <a:extLst>
                  <a:ext uri="{FF2B5EF4-FFF2-40B4-BE49-F238E27FC236}">
                    <a16:creationId xmlns:a16="http://schemas.microsoft.com/office/drawing/2014/main" id="{3A42CDB4-1BC0-344C-E9DA-AC31F5E6D303}"/>
                  </a:ext>
                </a:extLst>
              </p:cNvPr>
              <p:cNvSpPr/>
              <p:nvPr/>
            </p:nvSpPr>
            <p:spPr bwMode="auto">
              <a:xfrm>
                <a:off x="9591675" y="4667461"/>
                <a:ext cx="215899" cy="215900"/>
              </a:xfrm>
              <a:custGeom>
                <a:avLst/>
                <a:gdLst>
                  <a:gd name="connsiteX0" fmla="*/ 724152 w 1951220"/>
                  <a:gd name="connsiteY0" fmla="*/ 0 h 1951229"/>
                  <a:gd name="connsiteX1" fmla="*/ 915550 w 1951220"/>
                  <a:gd name="connsiteY1" fmla="*/ 329852 h 1951229"/>
                  <a:gd name="connsiteX2" fmla="*/ 921889 w 1951220"/>
                  <a:gd name="connsiteY2" fmla="*/ 382948 h 1951229"/>
                  <a:gd name="connsiteX3" fmla="*/ 958899 w 1951220"/>
                  <a:gd name="connsiteY3" fmla="*/ 342952 h 1951229"/>
                  <a:gd name="connsiteX4" fmla="*/ 1487662 w 1951220"/>
                  <a:gd name="connsiteY4" fmla="*/ 107946 h 1951229"/>
                  <a:gd name="connsiteX5" fmla="*/ 1389760 w 1951220"/>
                  <a:gd name="connsiteY5" fmla="*/ 476521 h 1951229"/>
                  <a:gd name="connsiteX6" fmla="*/ 1356266 w 1951220"/>
                  <a:gd name="connsiteY6" fmla="*/ 519097 h 1951229"/>
                  <a:gd name="connsiteX7" fmla="*/ 1411152 w 1951220"/>
                  <a:gd name="connsiteY7" fmla="*/ 516438 h 1951229"/>
                  <a:gd name="connsiteX8" fmla="*/ 1951220 w 1951220"/>
                  <a:gd name="connsiteY8" fmla="*/ 724156 h 1951229"/>
                  <a:gd name="connsiteX9" fmla="*/ 1621371 w 1951220"/>
                  <a:gd name="connsiteY9" fmla="*/ 915550 h 1951229"/>
                  <a:gd name="connsiteX10" fmla="*/ 1568270 w 1951220"/>
                  <a:gd name="connsiteY10" fmla="*/ 921890 h 1951229"/>
                  <a:gd name="connsiteX11" fmla="*/ 1608270 w 1951220"/>
                  <a:gd name="connsiteY11" fmla="*/ 958904 h 1951229"/>
                  <a:gd name="connsiteX12" fmla="*/ 1843274 w 1951220"/>
                  <a:gd name="connsiteY12" fmla="*/ 1487662 h 1951229"/>
                  <a:gd name="connsiteX13" fmla="*/ 1474704 w 1951220"/>
                  <a:gd name="connsiteY13" fmla="*/ 1389760 h 1951229"/>
                  <a:gd name="connsiteX14" fmla="*/ 1432682 w 1951220"/>
                  <a:gd name="connsiteY14" fmla="*/ 1356702 h 1951229"/>
                  <a:gd name="connsiteX15" fmla="*/ 1434793 w 1951220"/>
                  <a:gd name="connsiteY15" fmla="*/ 1411156 h 1951229"/>
                  <a:gd name="connsiteX16" fmla="*/ 1227072 w 1951220"/>
                  <a:gd name="connsiteY16" fmla="*/ 1951229 h 1951229"/>
                  <a:gd name="connsiteX17" fmla="*/ 1035675 w 1951220"/>
                  <a:gd name="connsiteY17" fmla="*/ 1621376 h 1951229"/>
                  <a:gd name="connsiteX18" fmla="*/ 1029336 w 1951220"/>
                  <a:gd name="connsiteY18" fmla="*/ 1568281 h 1951229"/>
                  <a:gd name="connsiteX19" fmla="*/ 992326 w 1951220"/>
                  <a:gd name="connsiteY19" fmla="*/ 1608277 h 1951229"/>
                  <a:gd name="connsiteX20" fmla="*/ 463562 w 1951220"/>
                  <a:gd name="connsiteY20" fmla="*/ 1843283 h 1951229"/>
                  <a:gd name="connsiteX21" fmla="*/ 561464 w 1951220"/>
                  <a:gd name="connsiteY21" fmla="*/ 1474708 h 1951229"/>
                  <a:gd name="connsiteX22" fmla="*/ 594525 w 1951220"/>
                  <a:gd name="connsiteY22" fmla="*/ 1432682 h 1951229"/>
                  <a:gd name="connsiteX23" fmla="*/ 540069 w 1951220"/>
                  <a:gd name="connsiteY23" fmla="*/ 1434793 h 1951229"/>
                  <a:gd name="connsiteX24" fmla="*/ 0 w 1951220"/>
                  <a:gd name="connsiteY24" fmla="*/ 1227076 h 1951229"/>
                  <a:gd name="connsiteX25" fmla="*/ 329850 w 1951220"/>
                  <a:gd name="connsiteY25" fmla="*/ 1035681 h 1951229"/>
                  <a:gd name="connsiteX26" fmla="*/ 382951 w 1951220"/>
                  <a:gd name="connsiteY26" fmla="*/ 1029341 h 1951229"/>
                  <a:gd name="connsiteX27" fmla="*/ 342950 w 1951220"/>
                  <a:gd name="connsiteY27" fmla="*/ 992327 h 1951229"/>
                  <a:gd name="connsiteX28" fmla="*/ 107946 w 1951220"/>
                  <a:gd name="connsiteY28" fmla="*/ 463570 h 1951229"/>
                  <a:gd name="connsiteX29" fmla="*/ 476517 w 1951220"/>
                  <a:gd name="connsiteY29" fmla="*/ 561471 h 1951229"/>
                  <a:gd name="connsiteX30" fmla="*/ 518543 w 1951220"/>
                  <a:gd name="connsiteY30" fmla="*/ 594532 h 1951229"/>
                  <a:gd name="connsiteX31" fmla="*/ 516431 w 1951220"/>
                  <a:gd name="connsiteY31" fmla="*/ 540073 h 1951229"/>
                  <a:gd name="connsiteX32" fmla="*/ 682289 w 1951220"/>
                  <a:gd name="connsiteY32" fmla="*/ 10972 h 1951229"/>
                  <a:gd name="connsiteX33" fmla="*/ 724152 w 1951220"/>
                  <a:gd name="connsiteY33" fmla="*/ 0 h 1951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951220" h="1951229">
                    <a:moveTo>
                      <a:pt x="724152" y="0"/>
                    </a:moveTo>
                    <a:cubicBezTo>
                      <a:pt x="810193" y="0"/>
                      <a:pt x="884016" y="136012"/>
                      <a:pt x="915550" y="329852"/>
                    </a:cubicBezTo>
                    <a:lnTo>
                      <a:pt x="921889" y="382948"/>
                    </a:lnTo>
                    <a:lnTo>
                      <a:pt x="958899" y="342952"/>
                    </a:lnTo>
                    <a:cubicBezTo>
                      <a:pt x="1169808" y="132043"/>
                      <a:pt x="1406543" y="26828"/>
                      <a:pt x="1487662" y="107946"/>
                    </a:cubicBezTo>
                    <a:cubicBezTo>
                      <a:pt x="1548501" y="168785"/>
                      <a:pt x="1504527" y="317159"/>
                      <a:pt x="1389760" y="476521"/>
                    </a:cubicBezTo>
                    <a:lnTo>
                      <a:pt x="1356266" y="519097"/>
                    </a:lnTo>
                    <a:lnTo>
                      <a:pt x="1411152" y="516438"/>
                    </a:lnTo>
                    <a:cubicBezTo>
                      <a:pt x="1709424" y="516438"/>
                      <a:pt x="1951221" y="609437"/>
                      <a:pt x="1951220" y="724156"/>
                    </a:cubicBezTo>
                    <a:cubicBezTo>
                      <a:pt x="1951221" y="810195"/>
                      <a:pt x="1815210" y="884017"/>
                      <a:pt x="1621371" y="915550"/>
                    </a:cubicBezTo>
                    <a:lnTo>
                      <a:pt x="1568270" y="921890"/>
                    </a:lnTo>
                    <a:lnTo>
                      <a:pt x="1608270" y="958904"/>
                    </a:lnTo>
                    <a:cubicBezTo>
                      <a:pt x="1819176" y="1169811"/>
                      <a:pt x="1924392" y="1406544"/>
                      <a:pt x="1843274" y="1487662"/>
                    </a:cubicBezTo>
                    <a:cubicBezTo>
                      <a:pt x="1782436" y="1548500"/>
                      <a:pt x="1634064" y="1504525"/>
                      <a:pt x="1474704" y="1389760"/>
                    </a:cubicBezTo>
                    <a:lnTo>
                      <a:pt x="1432682" y="1356702"/>
                    </a:lnTo>
                    <a:lnTo>
                      <a:pt x="1434793" y="1411156"/>
                    </a:lnTo>
                    <a:cubicBezTo>
                      <a:pt x="1434793" y="1709430"/>
                      <a:pt x="1341793" y="1951229"/>
                      <a:pt x="1227072" y="1951229"/>
                    </a:cubicBezTo>
                    <a:cubicBezTo>
                      <a:pt x="1141031" y="1951229"/>
                      <a:pt x="1067208" y="1815217"/>
                      <a:pt x="1035675" y="1621376"/>
                    </a:cubicBezTo>
                    <a:lnTo>
                      <a:pt x="1029336" y="1568281"/>
                    </a:lnTo>
                    <a:lnTo>
                      <a:pt x="992326" y="1608277"/>
                    </a:lnTo>
                    <a:cubicBezTo>
                      <a:pt x="781416" y="1819186"/>
                      <a:pt x="544681" y="1924401"/>
                      <a:pt x="463562" y="1843283"/>
                    </a:cubicBezTo>
                    <a:cubicBezTo>
                      <a:pt x="402723" y="1782444"/>
                      <a:pt x="446697" y="1634070"/>
                      <a:pt x="561464" y="1474708"/>
                    </a:cubicBezTo>
                    <a:lnTo>
                      <a:pt x="594525" y="1432682"/>
                    </a:lnTo>
                    <a:lnTo>
                      <a:pt x="540069" y="1434793"/>
                    </a:lnTo>
                    <a:cubicBezTo>
                      <a:pt x="241797" y="1434793"/>
                      <a:pt x="0" y="1341794"/>
                      <a:pt x="0" y="1227076"/>
                    </a:cubicBezTo>
                    <a:cubicBezTo>
                      <a:pt x="0" y="1141036"/>
                      <a:pt x="136011" y="1067214"/>
                      <a:pt x="329850" y="1035681"/>
                    </a:cubicBezTo>
                    <a:lnTo>
                      <a:pt x="382951" y="1029341"/>
                    </a:lnTo>
                    <a:lnTo>
                      <a:pt x="342950" y="992327"/>
                    </a:lnTo>
                    <a:cubicBezTo>
                      <a:pt x="132044" y="781420"/>
                      <a:pt x="26828" y="544687"/>
                      <a:pt x="107946" y="463570"/>
                    </a:cubicBezTo>
                    <a:cubicBezTo>
                      <a:pt x="168785" y="402731"/>
                      <a:pt x="317156" y="446705"/>
                      <a:pt x="476517" y="561471"/>
                    </a:cubicBezTo>
                    <a:lnTo>
                      <a:pt x="518543" y="594532"/>
                    </a:lnTo>
                    <a:lnTo>
                      <a:pt x="516431" y="540073"/>
                    </a:lnTo>
                    <a:cubicBezTo>
                      <a:pt x="516431" y="279083"/>
                      <a:pt x="587634" y="61332"/>
                      <a:pt x="682289" y="10972"/>
                    </a:cubicBezTo>
                    <a:cubicBezTo>
                      <a:pt x="695812" y="3778"/>
                      <a:pt x="709812" y="0"/>
                      <a:pt x="724152" y="0"/>
                    </a:cubicBezTo>
                    <a:close/>
                  </a:path>
                </a:pathLst>
              </a:custGeom>
              <a:grpFill/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18" name="フリーフォーム: 図形 517">
                <a:extLst>
                  <a:ext uri="{FF2B5EF4-FFF2-40B4-BE49-F238E27FC236}">
                    <a16:creationId xmlns:a16="http://schemas.microsoft.com/office/drawing/2014/main" id="{8EA304C9-2ACD-9305-E52A-59DD3FFB8A44}"/>
                  </a:ext>
                </a:extLst>
              </p:cNvPr>
              <p:cNvSpPr/>
              <p:nvPr/>
            </p:nvSpPr>
            <p:spPr bwMode="auto">
              <a:xfrm>
                <a:off x="114300" y="4969442"/>
                <a:ext cx="215899" cy="215900"/>
              </a:xfrm>
              <a:custGeom>
                <a:avLst/>
                <a:gdLst>
                  <a:gd name="connsiteX0" fmla="*/ 724152 w 1951220"/>
                  <a:gd name="connsiteY0" fmla="*/ 0 h 1951229"/>
                  <a:gd name="connsiteX1" fmla="*/ 915550 w 1951220"/>
                  <a:gd name="connsiteY1" fmla="*/ 329852 h 1951229"/>
                  <a:gd name="connsiteX2" fmla="*/ 921889 w 1951220"/>
                  <a:gd name="connsiteY2" fmla="*/ 382948 h 1951229"/>
                  <a:gd name="connsiteX3" fmla="*/ 958899 w 1951220"/>
                  <a:gd name="connsiteY3" fmla="*/ 342952 h 1951229"/>
                  <a:gd name="connsiteX4" fmla="*/ 1487662 w 1951220"/>
                  <a:gd name="connsiteY4" fmla="*/ 107946 h 1951229"/>
                  <a:gd name="connsiteX5" fmla="*/ 1389760 w 1951220"/>
                  <a:gd name="connsiteY5" fmla="*/ 476521 h 1951229"/>
                  <a:gd name="connsiteX6" fmla="*/ 1356266 w 1951220"/>
                  <a:gd name="connsiteY6" fmla="*/ 519097 h 1951229"/>
                  <a:gd name="connsiteX7" fmla="*/ 1411152 w 1951220"/>
                  <a:gd name="connsiteY7" fmla="*/ 516438 h 1951229"/>
                  <a:gd name="connsiteX8" fmla="*/ 1951220 w 1951220"/>
                  <a:gd name="connsiteY8" fmla="*/ 724156 h 1951229"/>
                  <a:gd name="connsiteX9" fmla="*/ 1621371 w 1951220"/>
                  <a:gd name="connsiteY9" fmla="*/ 915550 h 1951229"/>
                  <a:gd name="connsiteX10" fmla="*/ 1568270 w 1951220"/>
                  <a:gd name="connsiteY10" fmla="*/ 921890 h 1951229"/>
                  <a:gd name="connsiteX11" fmla="*/ 1608270 w 1951220"/>
                  <a:gd name="connsiteY11" fmla="*/ 958904 h 1951229"/>
                  <a:gd name="connsiteX12" fmla="*/ 1843274 w 1951220"/>
                  <a:gd name="connsiteY12" fmla="*/ 1487662 h 1951229"/>
                  <a:gd name="connsiteX13" fmla="*/ 1474704 w 1951220"/>
                  <a:gd name="connsiteY13" fmla="*/ 1389760 h 1951229"/>
                  <a:gd name="connsiteX14" fmla="*/ 1432682 w 1951220"/>
                  <a:gd name="connsiteY14" fmla="*/ 1356702 h 1951229"/>
                  <a:gd name="connsiteX15" fmla="*/ 1434793 w 1951220"/>
                  <a:gd name="connsiteY15" fmla="*/ 1411156 h 1951229"/>
                  <a:gd name="connsiteX16" fmla="*/ 1227072 w 1951220"/>
                  <a:gd name="connsiteY16" fmla="*/ 1951229 h 1951229"/>
                  <a:gd name="connsiteX17" fmla="*/ 1035675 w 1951220"/>
                  <a:gd name="connsiteY17" fmla="*/ 1621376 h 1951229"/>
                  <a:gd name="connsiteX18" fmla="*/ 1029336 w 1951220"/>
                  <a:gd name="connsiteY18" fmla="*/ 1568281 h 1951229"/>
                  <a:gd name="connsiteX19" fmla="*/ 992326 w 1951220"/>
                  <a:gd name="connsiteY19" fmla="*/ 1608277 h 1951229"/>
                  <a:gd name="connsiteX20" fmla="*/ 463562 w 1951220"/>
                  <a:gd name="connsiteY20" fmla="*/ 1843283 h 1951229"/>
                  <a:gd name="connsiteX21" fmla="*/ 561464 w 1951220"/>
                  <a:gd name="connsiteY21" fmla="*/ 1474708 h 1951229"/>
                  <a:gd name="connsiteX22" fmla="*/ 594525 w 1951220"/>
                  <a:gd name="connsiteY22" fmla="*/ 1432682 h 1951229"/>
                  <a:gd name="connsiteX23" fmla="*/ 540069 w 1951220"/>
                  <a:gd name="connsiteY23" fmla="*/ 1434793 h 1951229"/>
                  <a:gd name="connsiteX24" fmla="*/ 0 w 1951220"/>
                  <a:gd name="connsiteY24" fmla="*/ 1227076 h 1951229"/>
                  <a:gd name="connsiteX25" fmla="*/ 329850 w 1951220"/>
                  <a:gd name="connsiteY25" fmla="*/ 1035681 h 1951229"/>
                  <a:gd name="connsiteX26" fmla="*/ 382951 w 1951220"/>
                  <a:gd name="connsiteY26" fmla="*/ 1029341 h 1951229"/>
                  <a:gd name="connsiteX27" fmla="*/ 342950 w 1951220"/>
                  <a:gd name="connsiteY27" fmla="*/ 992327 h 1951229"/>
                  <a:gd name="connsiteX28" fmla="*/ 107946 w 1951220"/>
                  <a:gd name="connsiteY28" fmla="*/ 463570 h 1951229"/>
                  <a:gd name="connsiteX29" fmla="*/ 476517 w 1951220"/>
                  <a:gd name="connsiteY29" fmla="*/ 561471 h 1951229"/>
                  <a:gd name="connsiteX30" fmla="*/ 518543 w 1951220"/>
                  <a:gd name="connsiteY30" fmla="*/ 594532 h 1951229"/>
                  <a:gd name="connsiteX31" fmla="*/ 516431 w 1951220"/>
                  <a:gd name="connsiteY31" fmla="*/ 540073 h 1951229"/>
                  <a:gd name="connsiteX32" fmla="*/ 682289 w 1951220"/>
                  <a:gd name="connsiteY32" fmla="*/ 10972 h 1951229"/>
                  <a:gd name="connsiteX33" fmla="*/ 724152 w 1951220"/>
                  <a:gd name="connsiteY33" fmla="*/ 0 h 1951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951220" h="1951229">
                    <a:moveTo>
                      <a:pt x="724152" y="0"/>
                    </a:moveTo>
                    <a:cubicBezTo>
                      <a:pt x="810193" y="0"/>
                      <a:pt x="884016" y="136012"/>
                      <a:pt x="915550" y="329852"/>
                    </a:cubicBezTo>
                    <a:lnTo>
                      <a:pt x="921889" y="382948"/>
                    </a:lnTo>
                    <a:lnTo>
                      <a:pt x="958899" y="342952"/>
                    </a:lnTo>
                    <a:cubicBezTo>
                      <a:pt x="1169808" y="132043"/>
                      <a:pt x="1406543" y="26828"/>
                      <a:pt x="1487662" y="107946"/>
                    </a:cubicBezTo>
                    <a:cubicBezTo>
                      <a:pt x="1548501" y="168785"/>
                      <a:pt x="1504527" y="317159"/>
                      <a:pt x="1389760" y="476521"/>
                    </a:cubicBezTo>
                    <a:lnTo>
                      <a:pt x="1356266" y="519097"/>
                    </a:lnTo>
                    <a:lnTo>
                      <a:pt x="1411152" y="516438"/>
                    </a:lnTo>
                    <a:cubicBezTo>
                      <a:pt x="1709424" y="516438"/>
                      <a:pt x="1951221" y="609437"/>
                      <a:pt x="1951220" y="724156"/>
                    </a:cubicBezTo>
                    <a:cubicBezTo>
                      <a:pt x="1951221" y="810195"/>
                      <a:pt x="1815210" y="884017"/>
                      <a:pt x="1621371" y="915550"/>
                    </a:cubicBezTo>
                    <a:lnTo>
                      <a:pt x="1568270" y="921890"/>
                    </a:lnTo>
                    <a:lnTo>
                      <a:pt x="1608270" y="958904"/>
                    </a:lnTo>
                    <a:cubicBezTo>
                      <a:pt x="1819176" y="1169811"/>
                      <a:pt x="1924392" y="1406544"/>
                      <a:pt x="1843274" y="1487662"/>
                    </a:cubicBezTo>
                    <a:cubicBezTo>
                      <a:pt x="1782436" y="1548500"/>
                      <a:pt x="1634064" y="1504525"/>
                      <a:pt x="1474704" y="1389760"/>
                    </a:cubicBezTo>
                    <a:lnTo>
                      <a:pt x="1432682" y="1356702"/>
                    </a:lnTo>
                    <a:lnTo>
                      <a:pt x="1434793" y="1411156"/>
                    </a:lnTo>
                    <a:cubicBezTo>
                      <a:pt x="1434793" y="1709430"/>
                      <a:pt x="1341793" y="1951229"/>
                      <a:pt x="1227072" y="1951229"/>
                    </a:cubicBezTo>
                    <a:cubicBezTo>
                      <a:pt x="1141031" y="1951229"/>
                      <a:pt x="1067208" y="1815217"/>
                      <a:pt x="1035675" y="1621376"/>
                    </a:cubicBezTo>
                    <a:lnTo>
                      <a:pt x="1029336" y="1568281"/>
                    </a:lnTo>
                    <a:lnTo>
                      <a:pt x="992326" y="1608277"/>
                    </a:lnTo>
                    <a:cubicBezTo>
                      <a:pt x="781416" y="1819186"/>
                      <a:pt x="544681" y="1924401"/>
                      <a:pt x="463562" y="1843283"/>
                    </a:cubicBezTo>
                    <a:cubicBezTo>
                      <a:pt x="402723" y="1782444"/>
                      <a:pt x="446697" y="1634070"/>
                      <a:pt x="561464" y="1474708"/>
                    </a:cubicBezTo>
                    <a:lnTo>
                      <a:pt x="594525" y="1432682"/>
                    </a:lnTo>
                    <a:lnTo>
                      <a:pt x="540069" y="1434793"/>
                    </a:lnTo>
                    <a:cubicBezTo>
                      <a:pt x="241797" y="1434793"/>
                      <a:pt x="0" y="1341794"/>
                      <a:pt x="0" y="1227076"/>
                    </a:cubicBezTo>
                    <a:cubicBezTo>
                      <a:pt x="0" y="1141036"/>
                      <a:pt x="136011" y="1067214"/>
                      <a:pt x="329850" y="1035681"/>
                    </a:cubicBezTo>
                    <a:lnTo>
                      <a:pt x="382951" y="1029341"/>
                    </a:lnTo>
                    <a:lnTo>
                      <a:pt x="342950" y="992327"/>
                    </a:lnTo>
                    <a:cubicBezTo>
                      <a:pt x="132044" y="781420"/>
                      <a:pt x="26828" y="544687"/>
                      <a:pt x="107946" y="463570"/>
                    </a:cubicBezTo>
                    <a:cubicBezTo>
                      <a:pt x="168785" y="402731"/>
                      <a:pt x="317156" y="446705"/>
                      <a:pt x="476517" y="561471"/>
                    </a:cubicBezTo>
                    <a:lnTo>
                      <a:pt x="518543" y="594532"/>
                    </a:lnTo>
                    <a:lnTo>
                      <a:pt x="516431" y="540073"/>
                    </a:lnTo>
                    <a:cubicBezTo>
                      <a:pt x="516431" y="279083"/>
                      <a:pt x="587634" y="61332"/>
                      <a:pt x="682289" y="10972"/>
                    </a:cubicBezTo>
                    <a:cubicBezTo>
                      <a:pt x="695812" y="3778"/>
                      <a:pt x="709812" y="0"/>
                      <a:pt x="724152" y="0"/>
                    </a:cubicBezTo>
                    <a:close/>
                  </a:path>
                </a:pathLst>
              </a:custGeom>
              <a:grpFill/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19" name="フリーフォーム: 図形 518">
                <a:extLst>
                  <a:ext uri="{FF2B5EF4-FFF2-40B4-BE49-F238E27FC236}">
                    <a16:creationId xmlns:a16="http://schemas.microsoft.com/office/drawing/2014/main" id="{3566149B-8446-548E-3513-DEBBCBD46C53}"/>
                  </a:ext>
                </a:extLst>
              </p:cNvPr>
              <p:cNvSpPr/>
              <p:nvPr/>
            </p:nvSpPr>
            <p:spPr bwMode="auto">
              <a:xfrm>
                <a:off x="9591675" y="4969442"/>
                <a:ext cx="215899" cy="215900"/>
              </a:xfrm>
              <a:custGeom>
                <a:avLst/>
                <a:gdLst>
                  <a:gd name="connsiteX0" fmla="*/ 724152 w 1951220"/>
                  <a:gd name="connsiteY0" fmla="*/ 0 h 1951229"/>
                  <a:gd name="connsiteX1" fmla="*/ 915550 w 1951220"/>
                  <a:gd name="connsiteY1" fmla="*/ 329852 h 1951229"/>
                  <a:gd name="connsiteX2" fmla="*/ 921889 w 1951220"/>
                  <a:gd name="connsiteY2" fmla="*/ 382948 h 1951229"/>
                  <a:gd name="connsiteX3" fmla="*/ 958899 w 1951220"/>
                  <a:gd name="connsiteY3" fmla="*/ 342952 h 1951229"/>
                  <a:gd name="connsiteX4" fmla="*/ 1487662 w 1951220"/>
                  <a:gd name="connsiteY4" fmla="*/ 107946 h 1951229"/>
                  <a:gd name="connsiteX5" fmla="*/ 1389760 w 1951220"/>
                  <a:gd name="connsiteY5" fmla="*/ 476521 h 1951229"/>
                  <a:gd name="connsiteX6" fmla="*/ 1356266 w 1951220"/>
                  <a:gd name="connsiteY6" fmla="*/ 519097 h 1951229"/>
                  <a:gd name="connsiteX7" fmla="*/ 1411152 w 1951220"/>
                  <a:gd name="connsiteY7" fmla="*/ 516438 h 1951229"/>
                  <a:gd name="connsiteX8" fmla="*/ 1951220 w 1951220"/>
                  <a:gd name="connsiteY8" fmla="*/ 724156 h 1951229"/>
                  <a:gd name="connsiteX9" fmla="*/ 1621371 w 1951220"/>
                  <a:gd name="connsiteY9" fmla="*/ 915550 h 1951229"/>
                  <a:gd name="connsiteX10" fmla="*/ 1568270 w 1951220"/>
                  <a:gd name="connsiteY10" fmla="*/ 921890 h 1951229"/>
                  <a:gd name="connsiteX11" fmla="*/ 1608270 w 1951220"/>
                  <a:gd name="connsiteY11" fmla="*/ 958904 h 1951229"/>
                  <a:gd name="connsiteX12" fmla="*/ 1843274 w 1951220"/>
                  <a:gd name="connsiteY12" fmla="*/ 1487662 h 1951229"/>
                  <a:gd name="connsiteX13" fmla="*/ 1474704 w 1951220"/>
                  <a:gd name="connsiteY13" fmla="*/ 1389760 h 1951229"/>
                  <a:gd name="connsiteX14" fmla="*/ 1432682 w 1951220"/>
                  <a:gd name="connsiteY14" fmla="*/ 1356702 h 1951229"/>
                  <a:gd name="connsiteX15" fmla="*/ 1434793 w 1951220"/>
                  <a:gd name="connsiteY15" fmla="*/ 1411156 h 1951229"/>
                  <a:gd name="connsiteX16" fmla="*/ 1227072 w 1951220"/>
                  <a:gd name="connsiteY16" fmla="*/ 1951229 h 1951229"/>
                  <a:gd name="connsiteX17" fmla="*/ 1035675 w 1951220"/>
                  <a:gd name="connsiteY17" fmla="*/ 1621376 h 1951229"/>
                  <a:gd name="connsiteX18" fmla="*/ 1029336 w 1951220"/>
                  <a:gd name="connsiteY18" fmla="*/ 1568281 h 1951229"/>
                  <a:gd name="connsiteX19" fmla="*/ 992326 w 1951220"/>
                  <a:gd name="connsiteY19" fmla="*/ 1608277 h 1951229"/>
                  <a:gd name="connsiteX20" fmla="*/ 463562 w 1951220"/>
                  <a:gd name="connsiteY20" fmla="*/ 1843283 h 1951229"/>
                  <a:gd name="connsiteX21" fmla="*/ 561464 w 1951220"/>
                  <a:gd name="connsiteY21" fmla="*/ 1474708 h 1951229"/>
                  <a:gd name="connsiteX22" fmla="*/ 594525 w 1951220"/>
                  <a:gd name="connsiteY22" fmla="*/ 1432682 h 1951229"/>
                  <a:gd name="connsiteX23" fmla="*/ 540069 w 1951220"/>
                  <a:gd name="connsiteY23" fmla="*/ 1434793 h 1951229"/>
                  <a:gd name="connsiteX24" fmla="*/ 0 w 1951220"/>
                  <a:gd name="connsiteY24" fmla="*/ 1227076 h 1951229"/>
                  <a:gd name="connsiteX25" fmla="*/ 329850 w 1951220"/>
                  <a:gd name="connsiteY25" fmla="*/ 1035681 h 1951229"/>
                  <a:gd name="connsiteX26" fmla="*/ 382951 w 1951220"/>
                  <a:gd name="connsiteY26" fmla="*/ 1029341 h 1951229"/>
                  <a:gd name="connsiteX27" fmla="*/ 342950 w 1951220"/>
                  <a:gd name="connsiteY27" fmla="*/ 992327 h 1951229"/>
                  <a:gd name="connsiteX28" fmla="*/ 107946 w 1951220"/>
                  <a:gd name="connsiteY28" fmla="*/ 463570 h 1951229"/>
                  <a:gd name="connsiteX29" fmla="*/ 476517 w 1951220"/>
                  <a:gd name="connsiteY29" fmla="*/ 561471 h 1951229"/>
                  <a:gd name="connsiteX30" fmla="*/ 518543 w 1951220"/>
                  <a:gd name="connsiteY30" fmla="*/ 594532 h 1951229"/>
                  <a:gd name="connsiteX31" fmla="*/ 516431 w 1951220"/>
                  <a:gd name="connsiteY31" fmla="*/ 540073 h 1951229"/>
                  <a:gd name="connsiteX32" fmla="*/ 682289 w 1951220"/>
                  <a:gd name="connsiteY32" fmla="*/ 10972 h 1951229"/>
                  <a:gd name="connsiteX33" fmla="*/ 724152 w 1951220"/>
                  <a:gd name="connsiteY33" fmla="*/ 0 h 1951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951220" h="1951229">
                    <a:moveTo>
                      <a:pt x="724152" y="0"/>
                    </a:moveTo>
                    <a:cubicBezTo>
                      <a:pt x="810193" y="0"/>
                      <a:pt x="884016" y="136012"/>
                      <a:pt x="915550" y="329852"/>
                    </a:cubicBezTo>
                    <a:lnTo>
                      <a:pt x="921889" y="382948"/>
                    </a:lnTo>
                    <a:lnTo>
                      <a:pt x="958899" y="342952"/>
                    </a:lnTo>
                    <a:cubicBezTo>
                      <a:pt x="1169808" y="132043"/>
                      <a:pt x="1406543" y="26828"/>
                      <a:pt x="1487662" y="107946"/>
                    </a:cubicBezTo>
                    <a:cubicBezTo>
                      <a:pt x="1548501" y="168785"/>
                      <a:pt x="1504527" y="317159"/>
                      <a:pt x="1389760" y="476521"/>
                    </a:cubicBezTo>
                    <a:lnTo>
                      <a:pt x="1356266" y="519097"/>
                    </a:lnTo>
                    <a:lnTo>
                      <a:pt x="1411152" y="516438"/>
                    </a:lnTo>
                    <a:cubicBezTo>
                      <a:pt x="1709424" y="516438"/>
                      <a:pt x="1951221" y="609437"/>
                      <a:pt x="1951220" y="724156"/>
                    </a:cubicBezTo>
                    <a:cubicBezTo>
                      <a:pt x="1951221" y="810195"/>
                      <a:pt x="1815210" y="884017"/>
                      <a:pt x="1621371" y="915550"/>
                    </a:cubicBezTo>
                    <a:lnTo>
                      <a:pt x="1568270" y="921890"/>
                    </a:lnTo>
                    <a:lnTo>
                      <a:pt x="1608270" y="958904"/>
                    </a:lnTo>
                    <a:cubicBezTo>
                      <a:pt x="1819176" y="1169811"/>
                      <a:pt x="1924392" y="1406544"/>
                      <a:pt x="1843274" y="1487662"/>
                    </a:cubicBezTo>
                    <a:cubicBezTo>
                      <a:pt x="1782436" y="1548500"/>
                      <a:pt x="1634064" y="1504525"/>
                      <a:pt x="1474704" y="1389760"/>
                    </a:cubicBezTo>
                    <a:lnTo>
                      <a:pt x="1432682" y="1356702"/>
                    </a:lnTo>
                    <a:lnTo>
                      <a:pt x="1434793" y="1411156"/>
                    </a:lnTo>
                    <a:cubicBezTo>
                      <a:pt x="1434793" y="1709430"/>
                      <a:pt x="1341793" y="1951229"/>
                      <a:pt x="1227072" y="1951229"/>
                    </a:cubicBezTo>
                    <a:cubicBezTo>
                      <a:pt x="1141031" y="1951229"/>
                      <a:pt x="1067208" y="1815217"/>
                      <a:pt x="1035675" y="1621376"/>
                    </a:cubicBezTo>
                    <a:lnTo>
                      <a:pt x="1029336" y="1568281"/>
                    </a:lnTo>
                    <a:lnTo>
                      <a:pt x="992326" y="1608277"/>
                    </a:lnTo>
                    <a:cubicBezTo>
                      <a:pt x="781416" y="1819186"/>
                      <a:pt x="544681" y="1924401"/>
                      <a:pt x="463562" y="1843283"/>
                    </a:cubicBezTo>
                    <a:cubicBezTo>
                      <a:pt x="402723" y="1782444"/>
                      <a:pt x="446697" y="1634070"/>
                      <a:pt x="561464" y="1474708"/>
                    </a:cubicBezTo>
                    <a:lnTo>
                      <a:pt x="594525" y="1432682"/>
                    </a:lnTo>
                    <a:lnTo>
                      <a:pt x="540069" y="1434793"/>
                    </a:lnTo>
                    <a:cubicBezTo>
                      <a:pt x="241797" y="1434793"/>
                      <a:pt x="0" y="1341794"/>
                      <a:pt x="0" y="1227076"/>
                    </a:cubicBezTo>
                    <a:cubicBezTo>
                      <a:pt x="0" y="1141036"/>
                      <a:pt x="136011" y="1067214"/>
                      <a:pt x="329850" y="1035681"/>
                    </a:cubicBezTo>
                    <a:lnTo>
                      <a:pt x="382951" y="1029341"/>
                    </a:lnTo>
                    <a:lnTo>
                      <a:pt x="342950" y="992327"/>
                    </a:lnTo>
                    <a:cubicBezTo>
                      <a:pt x="132044" y="781420"/>
                      <a:pt x="26828" y="544687"/>
                      <a:pt x="107946" y="463570"/>
                    </a:cubicBezTo>
                    <a:cubicBezTo>
                      <a:pt x="168785" y="402731"/>
                      <a:pt x="317156" y="446705"/>
                      <a:pt x="476517" y="561471"/>
                    </a:cubicBezTo>
                    <a:lnTo>
                      <a:pt x="518543" y="594532"/>
                    </a:lnTo>
                    <a:lnTo>
                      <a:pt x="516431" y="540073"/>
                    </a:lnTo>
                    <a:cubicBezTo>
                      <a:pt x="516431" y="279083"/>
                      <a:pt x="587634" y="61332"/>
                      <a:pt x="682289" y="10972"/>
                    </a:cubicBezTo>
                    <a:cubicBezTo>
                      <a:pt x="695812" y="3778"/>
                      <a:pt x="709812" y="0"/>
                      <a:pt x="724152" y="0"/>
                    </a:cubicBezTo>
                    <a:close/>
                  </a:path>
                </a:pathLst>
              </a:custGeom>
              <a:grpFill/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20" name="フリーフォーム: 図形 519">
                <a:extLst>
                  <a:ext uri="{FF2B5EF4-FFF2-40B4-BE49-F238E27FC236}">
                    <a16:creationId xmlns:a16="http://schemas.microsoft.com/office/drawing/2014/main" id="{2EB67391-75D7-785C-1DEE-FB6C24C36F05}"/>
                  </a:ext>
                </a:extLst>
              </p:cNvPr>
              <p:cNvSpPr/>
              <p:nvPr/>
            </p:nvSpPr>
            <p:spPr bwMode="auto">
              <a:xfrm>
                <a:off x="114300" y="5271423"/>
                <a:ext cx="215899" cy="215900"/>
              </a:xfrm>
              <a:custGeom>
                <a:avLst/>
                <a:gdLst>
                  <a:gd name="connsiteX0" fmla="*/ 724152 w 1951220"/>
                  <a:gd name="connsiteY0" fmla="*/ 0 h 1951229"/>
                  <a:gd name="connsiteX1" fmla="*/ 915550 w 1951220"/>
                  <a:gd name="connsiteY1" fmla="*/ 329852 h 1951229"/>
                  <a:gd name="connsiteX2" fmla="*/ 921889 w 1951220"/>
                  <a:gd name="connsiteY2" fmla="*/ 382948 h 1951229"/>
                  <a:gd name="connsiteX3" fmla="*/ 958899 w 1951220"/>
                  <a:gd name="connsiteY3" fmla="*/ 342952 h 1951229"/>
                  <a:gd name="connsiteX4" fmla="*/ 1487662 w 1951220"/>
                  <a:gd name="connsiteY4" fmla="*/ 107946 h 1951229"/>
                  <a:gd name="connsiteX5" fmla="*/ 1389760 w 1951220"/>
                  <a:gd name="connsiteY5" fmla="*/ 476521 h 1951229"/>
                  <a:gd name="connsiteX6" fmla="*/ 1356266 w 1951220"/>
                  <a:gd name="connsiteY6" fmla="*/ 519097 h 1951229"/>
                  <a:gd name="connsiteX7" fmla="*/ 1411152 w 1951220"/>
                  <a:gd name="connsiteY7" fmla="*/ 516438 h 1951229"/>
                  <a:gd name="connsiteX8" fmla="*/ 1951220 w 1951220"/>
                  <a:gd name="connsiteY8" fmla="*/ 724156 h 1951229"/>
                  <a:gd name="connsiteX9" fmla="*/ 1621371 w 1951220"/>
                  <a:gd name="connsiteY9" fmla="*/ 915550 h 1951229"/>
                  <a:gd name="connsiteX10" fmla="*/ 1568270 w 1951220"/>
                  <a:gd name="connsiteY10" fmla="*/ 921890 h 1951229"/>
                  <a:gd name="connsiteX11" fmla="*/ 1608270 w 1951220"/>
                  <a:gd name="connsiteY11" fmla="*/ 958904 h 1951229"/>
                  <a:gd name="connsiteX12" fmla="*/ 1843274 w 1951220"/>
                  <a:gd name="connsiteY12" fmla="*/ 1487662 h 1951229"/>
                  <a:gd name="connsiteX13" fmla="*/ 1474704 w 1951220"/>
                  <a:gd name="connsiteY13" fmla="*/ 1389760 h 1951229"/>
                  <a:gd name="connsiteX14" fmla="*/ 1432682 w 1951220"/>
                  <a:gd name="connsiteY14" fmla="*/ 1356702 h 1951229"/>
                  <a:gd name="connsiteX15" fmla="*/ 1434793 w 1951220"/>
                  <a:gd name="connsiteY15" fmla="*/ 1411156 h 1951229"/>
                  <a:gd name="connsiteX16" fmla="*/ 1227072 w 1951220"/>
                  <a:gd name="connsiteY16" fmla="*/ 1951229 h 1951229"/>
                  <a:gd name="connsiteX17" fmla="*/ 1035675 w 1951220"/>
                  <a:gd name="connsiteY17" fmla="*/ 1621376 h 1951229"/>
                  <a:gd name="connsiteX18" fmla="*/ 1029336 w 1951220"/>
                  <a:gd name="connsiteY18" fmla="*/ 1568281 h 1951229"/>
                  <a:gd name="connsiteX19" fmla="*/ 992326 w 1951220"/>
                  <a:gd name="connsiteY19" fmla="*/ 1608277 h 1951229"/>
                  <a:gd name="connsiteX20" fmla="*/ 463562 w 1951220"/>
                  <a:gd name="connsiteY20" fmla="*/ 1843283 h 1951229"/>
                  <a:gd name="connsiteX21" fmla="*/ 561464 w 1951220"/>
                  <a:gd name="connsiteY21" fmla="*/ 1474708 h 1951229"/>
                  <a:gd name="connsiteX22" fmla="*/ 594525 w 1951220"/>
                  <a:gd name="connsiteY22" fmla="*/ 1432682 h 1951229"/>
                  <a:gd name="connsiteX23" fmla="*/ 540069 w 1951220"/>
                  <a:gd name="connsiteY23" fmla="*/ 1434793 h 1951229"/>
                  <a:gd name="connsiteX24" fmla="*/ 0 w 1951220"/>
                  <a:gd name="connsiteY24" fmla="*/ 1227076 h 1951229"/>
                  <a:gd name="connsiteX25" fmla="*/ 329850 w 1951220"/>
                  <a:gd name="connsiteY25" fmla="*/ 1035681 h 1951229"/>
                  <a:gd name="connsiteX26" fmla="*/ 382951 w 1951220"/>
                  <a:gd name="connsiteY26" fmla="*/ 1029341 h 1951229"/>
                  <a:gd name="connsiteX27" fmla="*/ 342950 w 1951220"/>
                  <a:gd name="connsiteY27" fmla="*/ 992327 h 1951229"/>
                  <a:gd name="connsiteX28" fmla="*/ 107946 w 1951220"/>
                  <a:gd name="connsiteY28" fmla="*/ 463570 h 1951229"/>
                  <a:gd name="connsiteX29" fmla="*/ 476517 w 1951220"/>
                  <a:gd name="connsiteY29" fmla="*/ 561471 h 1951229"/>
                  <a:gd name="connsiteX30" fmla="*/ 518543 w 1951220"/>
                  <a:gd name="connsiteY30" fmla="*/ 594532 h 1951229"/>
                  <a:gd name="connsiteX31" fmla="*/ 516431 w 1951220"/>
                  <a:gd name="connsiteY31" fmla="*/ 540073 h 1951229"/>
                  <a:gd name="connsiteX32" fmla="*/ 682289 w 1951220"/>
                  <a:gd name="connsiteY32" fmla="*/ 10972 h 1951229"/>
                  <a:gd name="connsiteX33" fmla="*/ 724152 w 1951220"/>
                  <a:gd name="connsiteY33" fmla="*/ 0 h 1951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951220" h="1951229">
                    <a:moveTo>
                      <a:pt x="724152" y="0"/>
                    </a:moveTo>
                    <a:cubicBezTo>
                      <a:pt x="810193" y="0"/>
                      <a:pt x="884016" y="136012"/>
                      <a:pt x="915550" y="329852"/>
                    </a:cubicBezTo>
                    <a:lnTo>
                      <a:pt x="921889" y="382948"/>
                    </a:lnTo>
                    <a:lnTo>
                      <a:pt x="958899" y="342952"/>
                    </a:lnTo>
                    <a:cubicBezTo>
                      <a:pt x="1169808" y="132043"/>
                      <a:pt x="1406543" y="26828"/>
                      <a:pt x="1487662" y="107946"/>
                    </a:cubicBezTo>
                    <a:cubicBezTo>
                      <a:pt x="1548501" y="168785"/>
                      <a:pt x="1504527" y="317159"/>
                      <a:pt x="1389760" y="476521"/>
                    </a:cubicBezTo>
                    <a:lnTo>
                      <a:pt x="1356266" y="519097"/>
                    </a:lnTo>
                    <a:lnTo>
                      <a:pt x="1411152" y="516438"/>
                    </a:lnTo>
                    <a:cubicBezTo>
                      <a:pt x="1709424" y="516438"/>
                      <a:pt x="1951221" y="609437"/>
                      <a:pt x="1951220" y="724156"/>
                    </a:cubicBezTo>
                    <a:cubicBezTo>
                      <a:pt x="1951221" y="810195"/>
                      <a:pt x="1815210" y="884017"/>
                      <a:pt x="1621371" y="915550"/>
                    </a:cubicBezTo>
                    <a:lnTo>
                      <a:pt x="1568270" y="921890"/>
                    </a:lnTo>
                    <a:lnTo>
                      <a:pt x="1608270" y="958904"/>
                    </a:lnTo>
                    <a:cubicBezTo>
                      <a:pt x="1819176" y="1169811"/>
                      <a:pt x="1924392" y="1406544"/>
                      <a:pt x="1843274" y="1487662"/>
                    </a:cubicBezTo>
                    <a:cubicBezTo>
                      <a:pt x="1782436" y="1548500"/>
                      <a:pt x="1634064" y="1504525"/>
                      <a:pt x="1474704" y="1389760"/>
                    </a:cubicBezTo>
                    <a:lnTo>
                      <a:pt x="1432682" y="1356702"/>
                    </a:lnTo>
                    <a:lnTo>
                      <a:pt x="1434793" y="1411156"/>
                    </a:lnTo>
                    <a:cubicBezTo>
                      <a:pt x="1434793" y="1709430"/>
                      <a:pt x="1341793" y="1951229"/>
                      <a:pt x="1227072" y="1951229"/>
                    </a:cubicBezTo>
                    <a:cubicBezTo>
                      <a:pt x="1141031" y="1951229"/>
                      <a:pt x="1067208" y="1815217"/>
                      <a:pt x="1035675" y="1621376"/>
                    </a:cubicBezTo>
                    <a:lnTo>
                      <a:pt x="1029336" y="1568281"/>
                    </a:lnTo>
                    <a:lnTo>
                      <a:pt x="992326" y="1608277"/>
                    </a:lnTo>
                    <a:cubicBezTo>
                      <a:pt x="781416" y="1819186"/>
                      <a:pt x="544681" y="1924401"/>
                      <a:pt x="463562" y="1843283"/>
                    </a:cubicBezTo>
                    <a:cubicBezTo>
                      <a:pt x="402723" y="1782444"/>
                      <a:pt x="446697" y="1634070"/>
                      <a:pt x="561464" y="1474708"/>
                    </a:cubicBezTo>
                    <a:lnTo>
                      <a:pt x="594525" y="1432682"/>
                    </a:lnTo>
                    <a:lnTo>
                      <a:pt x="540069" y="1434793"/>
                    </a:lnTo>
                    <a:cubicBezTo>
                      <a:pt x="241797" y="1434793"/>
                      <a:pt x="0" y="1341794"/>
                      <a:pt x="0" y="1227076"/>
                    </a:cubicBezTo>
                    <a:cubicBezTo>
                      <a:pt x="0" y="1141036"/>
                      <a:pt x="136011" y="1067214"/>
                      <a:pt x="329850" y="1035681"/>
                    </a:cubicBezTo>
                    <a:lnTo>
                      <a:pt x="382951" y="1029341"/>
                    </a:lnTo>
                    <a:lnTo>
                      <a:pt x="342950" y="992327"/>
                    </a:lnTo>
                    <a:cubicBezTo>
                      <a:pt x="132044" y="781420"/>
                      <a:pt x="26828" y="544687"/>
                      <a:pt x="107946" y="463570"/>
                    </a:cubicBezTo>
                    <a:cubicBezTo>
                      <a:pt x="168785" y="402731"/>
                      <a:pt x="317156" y="446705"/>
                      <a:pt x="476517" y="561471"/>
                    </a:cubicBezTo>
                    <a:lnTo>
                      <a:pt x="518543" y="594532"/>
                    </a:lnTo>
                    <a:lnTo>
                      <a:pt x="516431" y="540073"/>
                    </a:lnTo>
                    <a:cubicBezTo>
                      <a:pt x="516431" y="279083"/>
                      <a:pt x="587634" y="61332"/>
                      <a:pt x="682289" y="10972"/>
                    </a:cubicBezTo>
                    <a:cubicBezTo>
                      <a:pt x="695812" y="3778"/>
                      <a:pt x="709812" y="0"/>
                      <a:pt x="724152" y="0"/>
                    </a:cubicBezTo>
                    <a:close/>
                  </a:path>
                </a:pathLst>
              </a:custGeom>
              <a:grpFill/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21" name="フリーフォーム: 図形 520">
                <a:extLst>
                  <a:ext uri="{FF2B5EF4-FFF2-40B4-BE49-F238E27FC236}">
                    <a16:creationId xmlns:a16="http://schemas.microsoft.com/office/drawing/2014/main" id="{9DDC29A5-9B94-4ED8-11F7-96D555E2DE48}"/>
                  </a:ext>
                </a:extLst>
              </p:cNvPr>
              <p:cNvSpPr/>
              <p:nvPr/>
            </p:nvSpPr>
            <p:spPr bwMode="auto">
              <a:xfrm>
                <a:off x="9591675" y="5271423"/>
                <a:ext cx="215899" cy="215900"/>
              </a:xfrm>
              <a:custGeom>
                <a:avLst/>
                <a:gdLst>
                  <a:gd name="connsiteX0" fmla="*/ 724152 w 1951220"/>
                  <a:gd name="connsiteY0" fmla="*/ 0 h 1951229"/>
                  <a:gd name="connsiteX1" fmla="*/ 915550 w 1951220"/>
                  <a:gd name="connsiteY1" fmla="*/ 329852 h 1951229"/>
                  <a:gd name="connsiteX2" fmla="*/ 921889 w 1951220"/>
                  <a:gd name="connsiteY2" fmla="*/ 382948 h 1951229"/>
                  <a:gd name="connsiteX3" fmla="*/ 958899 w 1951220"/>
                  <a:gd name="connsiteY3" fmla="*/ 342952 h 1951229"/>
                  <a:gd name="connsiteX4" fmla="*/ 1487662 w 1951220"/>
                  <a:gd name="connsiteY4" fmla="*/ 107946 h 1951229"/>
                  <a:gd name="connsiteX5" fmla="*/ 1389760 w 1951220"/>
                  <a:gd name="connsiteY5" fmla="*/ 476521 h 1951229"/>
                  <a:gd name="connsiteX6" fmla="*/ 1356266 w 1951220"/>
                  <a:gd name="connsiteY6" fmla="*/ 519097 h 1951229"/>
                  <a:gd name="connsiteX7" fmla="*/ 1411152 w 1951220"/>
                  <a:gd name="connsiteY7" fmla="*/ 516438 h 1951229"/>
                  <a:gd name="connsiteX8" fmla="*/ 1951220 w 1951220"/>
                  <a:gd name="connsiteY8" fmla="*/ 724156 h 1951229"/>
                  <a:gd name="connsiteX9" fmla="*/ 1621371 w 1951220"/>
                  <a:gd name="connsiteY9" fmla="*/ 915550 h 1951229"/>
                  <a:gd name="connsiteX10" fmla="*/ 1568270 w 1951220"/>
                  <a:gd name="connsiteY10" fmla="*/ 921890 h 1951229"/>
                  <a:gd name="connsiteX11" fmla="*/ 1608270 w 1951220"/>
                  <a:gd name="connsiteY11" fmla="*/ 958904 h 1951229"/>
                  <a:gd name="connsiteX12" fmla="*/ 1843274 w 1951220"/>
                  <a:gd name="connsiteY12" fmla="*/ 1487662 h 1951229"/>
                  <a:gd name="connsiteX13" fmla="*/ 1474704 w 1951220"/>
                  <a:gd name="connsiteY13" fmla="*/ 1389760 h 1951229"/>
                  <a:gd name="connsiteX14" fmla="*/ 1432682 w 1951220"/>
                  <a:gd name="connsiteY14" fmla="*/ 1356702 h 1951229"/>
                  <a:gd name="connsiteX15" fmla="*/ 1434793 w 1951220"/>
                  <a:gd name="connsiteY15" fmla="*/ 1411156 h 1951229"/>
                  <a:gd name="connsiteX16" fmla="*/ 1227072 w 1951220"/>
                  <a:gd name="connsiteY16" fmla="*/ 1951229 h 1951229"/>
                  <a:gd name="connsiteX17" fmla="*/ 1035675 w 1951220"/>
                  <a:gd name="connsiteY17" fmla="*/ 1621376 h 1951229"/>
                  <a:gd name="connsiteX18" fmla="*/ 1029336 w 1951220"/>
                  <a:gd name="connsiteY18" fmla="*/ 1568281 h 1951229"/>
                  <a:gd name="connsiteX19" fmla="*/ 992326 w 1951220"/>
                  <a:gd name="connsiteY19" fmla="*/ 1608277 h 1951229"/>
                  <a:gd name="connsiteX20" fmla="*/ 463562 w 1951220"/>
                  <a:gd name="connsiteY20" fmla="*/ 1843283 h 1951229"/>
                  <a:gd name="connsiteX21" fmla="*/ 561464 w 1951220"/>
                  <a:gd name="connsiteY21" fmla="*/ 1474708 h 1951229"/>
                  <a:gd name="connsiteX22" fmla="*/ 594525 w 1951220"/>
                  <a:gd name="connsiteY22" fmla="*/ 1432682 h 1951229"/>
                  <a:gd name="connsiteX23" fmla="*/ 540069 w 1951220"/>
                  <a:gd name="connsiteY23" fmla="*/ 1434793 h 1951229"/>
                  <a:gd name="connsiteX24" fmla="*/ 0 w 1951220"/>
                  <a:gd name="connsiteY24" fmla="*/ 1227076 h 1951229"/>
                  <a:gd name="connsiteX25" fmla="*/ 329850 w 1951220"/>
                  <a:gd name="connsiteY25" fmla="*/ 1035681 h 1951229"/>
                  <a:gd name="connsiteX26" fmla="*/ 382951 w 1951220"/>
                  <a:gd name="connsiteY26" fmla="*/ 1029341 h 1951229"/>
                  <a:gd name="connsiteX27" fmla="*/ 342950 w 1951220"/>
                  <a:gd name="connsiteY27" fmla="*/ 992327 h 1951229"/>
                  <a:gd name="connsiteX28" fmla="*/ 107946 w 1951220"/>
                  <a:gd name="connsiteY28" fmla="*/ 463570 h 1951229"/>
                  <a:gd name="connsiteX29" fmla="*/ 476517 w 1951220"/>
                  <a:gd name="connsiteY29" fmla="*/ 561471 h 1951229"/>
                  <a:gd name="connsiteX30" fmla="*/ 518543 w 1951220"/>
                  <a:gd name="connsiteY30" fmla="*/ 594532 h 1951229"/>
                  <a:gd name="connsiteX31" fmla="*/ 516431 w 1951220"/>
                  <a:gd name="connsiteY31" fmla="*/ 540073 h 1951229"/>
                  <a:gd name="connsiteX32" fmla="*/ 682289 w 1951220"/>
                  <a:gd name="connsiteY32" fmla="*/ 10972 h 1951229"/>
                  <a:gd name="connsiteX33" fmla="*/ 724152 w 1951220"/>
                  <a:gd name="connsiteY33" fmla="*/ 0 h 1951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951220" h="1951229">
                    <a:moveTo>
                      <a:pt x="724152" y="0"/>
                    </a:moveTo>
                    <a:cubicBezTo>
                      <a:pt x="810193" y="0"/>
                      <a:pt x="884016" y="136012"/>
                      <a:pt x="915550" y="329852"/>
                    </a:cubicBezTo>
                    <a:lnTo>
                      <a:pt x="921889" y="382948"/>
                    </a:lnTo>
                    <a:lnTo>
                      <a:pt x="958899" y="342952"/>
                    </a:lnTo>
                    <a:cubicBezTo>
                      <a:pt x="1169808" y="132043"/>
                      <a:pt x="1406543" y="26828"/>
                      <a:pt x="1487662" y="107946"/>
                    </a:cubicBezTo>
                    <a:cubicBezTo>
                      <a:pt x="1548501" y="168785"/>
                      <a:pt x="1504527" y="317159"/>
                      <a:pt x="1389760" y="476521"/>
                    </a:cubicBezTo>
                    <a:lnTo>
                      <a:pt x="1356266" y="519097"/>
                    </a:lnTo>
                    <a:lnTo>
                      <a:pt x="1411152" y="516438"/>
                    </a:lnTo>
                    <a:cubicBezTo>
                      <a:pt x="1709424" y="516438"/>
                      <a:pt x="1951221" y="609437"/>
                      <a:pt x="1951220" y="724156"/>
                    </a:cubicBezTo>
                    <a:cubicBezTo>
                      <a:pt x="1951221" y="810195"/>
                      <a:pt x="1815210" y="884017"/>
                      <a:pt x="1621371" y="915550"/>
                    </a:cubicBezTo>
                    <a:lnTo>
                      <a:pt x="1568270" y="921890"/>
                    </a:lnTo>
                    <a:lnTo>
                      <a:pt x="1608270" y="958904"/>
                    </a:lnTo>
                    <a:cubicBezTo>
                      <a:pt x="1819176" y="1169811"/>
                      <a:pt x="1924392" y="1406544"/>
                      <a:pt x="1843274" y="1487662"/>
                    </a:cubicBezTo>
                    <a:cubicBezTo>
                      <a:pt x="1782436" y="1548500"/>
                      <a:pt x="1634064" y="1504525"/>
                      <a:pt x="1474704" y="1389760"/>
                    </a:cubicBezTo>
                    <a:lnTo>
                      <a:pt x="1432682" y="1356702"/>
                    </a:lnTo>
                    <a:lnTo>
                      <a:pt x="1434793" y="1411156"/>
                    </a:lnTo>
                    <a:cubicBezTo>
                      <a:pt x="1434793" y="1709430"/>
                      <a:pt x="1341793" y="1951229"/>
                      <a:pt x="1227072" y="1951229"/>
                    </a:cubicBezTo>
                    <a:cubicBezTo>
                      <a:pt x="1141031" y="1951229"/>
                      <a:pt x="1067208" y="1815217"/>
                      <a:pt x="1035675" y="1621376"/>
                    </a:cubicBezTo>
                    <a:lnTo>
                      <a:pt x="1029336" y="1568281"/>
                    </a:lnTo>
                    <a:lnTo>
                      <a:pt x="992326" y="1608277"/>
                    </a:lnTo>
                    <a:cubicBezTo>
                      <a:pt x="781416" y="1819186"/>
                      <a:pt x="544681" y="1924401"/>
                      <a:pt x="463562" y="1843283"/>
                    </a:cubicBezTo>
                    <a:cubicBezTo>
                      <a:pt x="402723" y="1782444"/>
                      <a:pt x="446697" y="1634070"/>
                      <a:pt x="561464" y="1474708"/>
                    </a:cubicBezTo>
                    <a:lnTo>
                      <a:pt x="594525" y="1432682"/>
                    </a:lnTo>
                    <a:lnTo>
                      <a:pt x="540069" y="1434793"/>
                    </a:lnTo>
                    <a:cubicBezTo>
                      <a:pt x="241797" y="1434793"/>
                      <a:pt x="0" y="1341794"/>
                      <a:pt x="0" y="1227076"/>
                    </a:cubicBezTo>
                    <a:cubicBezTo>
                      <a:pt x="0" y="1141036"/>
                      <a:pt x="136011" y="1067214"/>
                      <a:pt x="329850" y="1035681"/>
                    </a:cubicBezTo>
                    <a:lnTo>
                      <a:pt x="382951" y="1029341"/>
                    </a:lnTo>
                    <a:lnTo>
                      <a:pt x="342950" y="992327"/>
                    </a:lnTo>
                    <a:cubicBezTo>
                      <a:pt x="132044" y="781420"/>
                      <a:pt x="26828" y="544687"/>
                      <a:pt x="107946" y="463570"/>
                    </a:cubicBezTo>
                    <a:cubicBezTo>
                      <a:pt x="168785" y="402731"/>
                      <a:pt x="317156" y="446705"/>
                      <a:pt x="476517" y="561471"/>
                    </a:cubicBezTo>
                    <a:lnTo>
                      <a:pt x="518543" y="594532"/>
                    </a:lnTo>
                    <a:lnTo>
                      <a:pt x="516431" y="540073"/>
                    </a:lnTo>
                    <a:cubicBezTo>
                      <a:pt x="516431" y="279083"/>
                      <a:pt x="587634" y="61332"/>
                      <a:pt x="682289" y="10972"/>
                    </a:cubicBezTo>
                    <a:cubicBezTo>
                      <a:pt x="695812" y="3778"/>
                      <a:pt x="709812" y="0"/>
                      <a:pt x="724152" y="0"/>
                    </a:cubicBezTo>
                    <a:close/>
                  </a:path>
                </a:pathLst>
              </a:custGeom>
              <a:grpFill/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22" name="フリーフォーム: 図形 521">
                <a:extLst>
                  <a:ext uri="{FF2B5EF4-FFF2-40B4-BE49-F238E27FC236}">
                    <a16:creationId xmlns:a16="http://schemas.microsoft.com/office/drawing/2014/main" id="{830BFB53-8121-39EB-00B2-9CAA5D89A7FB}"/>
                  </a:ext>
                </a:extLst>
              </p:cNvPr>
              <p:cNvSpPr/>
              <p:nvPr/>
            </p:nvSpPr>
            <p:spPr bwMode="auto">
              <a:xfrm>
                <a:off x="114300" y="5573404"/>
                <a:ext cx="215899" cy="215900"/>
              </a:xfrm>
              <a:custGeom>
                <a:avLst/>
                <a:gdLst>
                  <a:gd name="connsiteX0" fmla="*/ 724152 w 1951220"/>
                  <a:gd name="connsiteY0" fmla="*/ 0 h 1951229"/>
                  <a:gd name="connsiteX1" fmla="*/ 915550 w 1951220"/>
                  <a:gd name="connsiteY1" fmla="*/ 329852 h 1951229"/>
                  <a:gd name="connsiteX2" fmla="*/ 921889 w 1951220"/>
                  <a:gd name="connsiteY2" fmla="*/ 382948 h 1951229"/>
                  <a:gd name="connsiteX3" fmla="*/ 958899 w 1951220"/>
                  <a:gd name="connsiteY3" fmla="*/ 342952 h 1951229"/>
                  <a:gd name="connsiteX4" fmla="*/ 1487662 w 1951220"/>
                  <a:gd name="connsiteY4" fmla="*/ 107946 h 1951229"/>
                  <a:gd name="connsiteX5" fmla="*/ 1389760 w 1951220"/>
                  <a:gd name="connsiteY5" fmla="*/ 476521 h 1951229"/>
                  <a:gd name="connsiteX6" fmla="*/ 1356266 w 1951220"/>
                  <a:gd name="connsiteY6" fmla="*/ 519097 h 1951229"/>
                  <a:gd name="connsiteX7" fmla="*/ 1411152 w 1951220"/>
                  <a:gd name="connsiteY7" fmla="*/ 516438 h 1951229"/>
                  <a:gd name="connsiteX8" fmla="*/ 1951220 w 1951220"/>
                  <a:gd name="connsiteY8" fmla="*/ 724156 h 1951229"/>
                  <a:gd name="connsiteX9" fmla="*/ 1621371 w 1951220"/>
                  <a:gd name="connsiteY9" fmla="*/ 915550 h 1951229"/>
                  <a:gd name="connsiteX10" fmla="*/ 1568270 w 1951220"/>
                  <a:gd name="connsiteY10" fmla="*/ 921890 h 1951229"/>
                  <a:gd name="connsiteX11" fmla="*/ 1608270 w 1951220"/>
                  <a:gd name="connsiteY11" fmla="*/ 958904 h 1951229"/>
                  <a:gd name="connsiteX12" fmla="*/ 1843274 w 1951220"/>
                  <a:gd name="connsiteY12" fmla="*/ 1487662 h 1951229"/>
                  <a:gd name="connsiteX13" fmla="*/ 1474704 w 1951220"/>
                  <a:gd name="connsiteY13" fmla="*/ 1389760 h 1951229"/>
                  <a:gd name="connsiteX14" fmla="*/ 1432682 w 1951220"/>
                  <a:gd name="connsiteY14" fmla="*/ 1356702 h 1951229"/>
                  <a:gd name="connsiteX15" fmla="*/ 1434793 w 1951220"/>
                  <a:gd name="connsiteY15" fmla="*/ 1411156 h 1951229"/>
                  <a:gd name="connsiteX16" fmla="*/ 1227072 w 1951220"/>
                  <a:gd name="connsiteY16" fmla="*/ 1951229 h 1951229"/>
                  <a:gd name="connsiteX17" fmla="*/ 1035675 w 1951220"/>
                  <a:gd name="connsiteY17" fmla="*/ 1621376 h 1951229"/>
                  <a:gd name="connsiteX18" fmla="*/ 1029336 w 1951220"/>
                  <a:gd name="connsiteY18" fmla="*/ 1568281 h 1951229"/>
                  <a:gd name="connsiteX19" fmla="*/ 992326 w 1951220"/>
                  <a:gd name="connsiteY19" fmla="*/ 1608277 h 1951229"/>
                  <a:gd name="connsiteX20" fmla="*/ 463562 w 1951220"/>
                  <a:gd name="connsiteY20" fmla="*/ 1843283 h 1951229"/>
                  <a:gd name="connsiteX21" fmla="*/ 561464 w 1951220"/>
                  <a:gd name="connsiteY21" fmla="*/ 1474708 h 1951229"/>
                  <a:gd name="connsiteX22" fmla="*/ 594525 w 1951220"/>
                  <a:gd name="connsiteY22" fmla="*/ 1432682 h 1951229"/>
                  <a:gd name="connsiteX23" fmla="*/ 540069 w 1951220"/>
                  <a:gd name="connsiteY23" fmla="*/ 1434793 h 1951229"/>
                  <a:gd name="connsiteX24" fmla="*/ 0 w 1951220"/>
                  <a:gd name="connsiteY24" fmla="*/ 1227076 h 1951229"/>
                  <a:gd name="connsiteX25" fmla="*/ 329850 w 1951220"/>
                  <a:gd name="connsiteY25" fmla="*/ 1035681 h 1951229"/>
                  <a:gd name="connsiteX26" fmla="*/ 382951 w 1951220"/>
                  <a:gd name="connsiteY26" fmla="*/ 1029341 h 1951229"/>
                  <a:gd name="connsiteX27" fmla="*/ 342950 w 1951220"/>
                  <a:gd name="connsiteY27" fmla="*/ 992327 h 1951229"/>
                  <a:gd name="connsiteX28" fmla="*/ 107946 w 1951220"/>
                  <a:gd name="connsiteY28" fmla="*/ 463570 h 1951229"/>
                  <a:gd name="connsiteX29" fmla="*/ 476517 w 1951220"/>
                  <a:gd name="connsiteY29" fmla="*/ 561471 h 1951229"/>
                  <a:gd name="connsiteX30" fmla="*/ 518543 w 1951220"/>
                  <a:gd name="connsiteY30" fmla="*/ 594532 h 1951229"/>
                  <a:gd name="connsiteX31" fmla="*/ 516431 w 1951220"/>
                  <a:gd name="connsiteY31" fmla="*/ 540073 h 1951229"/>
                  <a:gd name="connsiteX32" fmla="*/ 682289 w 1951220"/>
                  <a:gd name="connsiteY32" fmla="*/ 10972 h 1951229"/>
                  <a:gd name="connsiteX33" fmla="*/ 724152 w 1951220"/>
                  <a:gd name="connsiteY33" fmla="*/ 0 h 1951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951220" h="1951229">
                    <a:moveTo>
                      <a:pt x="724152" y="0"/>
                    </a:moveTo>
                    <a:cubicBezTo>
                      <a:pt x="810193" y="0"/>
                      <a:pt x="884016" y="136012"/>
                      <a:pt x="915550" y="329852"/>
                    </a:cubicBezTo>
                    <a:lnTo>
                      <a:pt x="921889" y="382948"/>
                    </a:lnTo>
                    <a:lnTo>
                      <a:pt x="958899" y="342952"/>
                    </a:lnTo>
                    <a:cubicBezTo>
                      <a:pt x="1169808" y="132043"/>
                      <a:pt x="1406543" y="26828"/>
                      <a:pt x="1487662" y="107946"/>
                    </a:cubicBezTo>
                    <a:cubicBezTo>
                      <a:pt x="1548501" y="168785"/>
                      <a:pt x="1504527" y="317159"/>
                      <a:pt x="1389760" y="476521"/>
                    </a:cubicBezTo>
                    <a:lnTo>
                      <a:pt x="1356266" y="519097"/>
                    </a:lnTo>
                    <a:lnTo>
                      <a:pt x="1411152" y="516438"/>
                    </a:lnTo>
                    <a:cubicBezTo>
                      <a:pt x="1709424" y="516438"/>
                      <a:pt x="1951221" y="609437"/>
                      <a:pt x="1951220" y="724156"/>
                    </a:cubicBezTo>
                    <a:cubicBezTo>
                      <a:pt x="1951221" y="810195"/>
                      <a:pt x="1815210" y="884017"/>
                      <a:pt x="1621371" y="915550"/>
                    </a:cubicBezTo>
                    <a:lnTo>
                      <a:pt x="1568270" y="921890"/>
                    </a:lnTo>
                    <a:lnTo>
                      <a:pt x="1608270" y="958904"/>
                    </a:lnTo>
                    <a:cubicBezTo>
                      <a:pt x="1819176" y="1169811"/>
                      <a:pt x="1924392" y="1406544"/>
                      <a:pt x="1843274" y="1487662"/>
                    </a:cubicBezTo>
                    <a:cubicBezTo>
                      <a:pt x="1782436" y="1548500"/>
                      <a:pt x="1634064" y="1504525"/>
                      <a:pt x="1474704" y="1389760"/>
                    </a:cubicBezTo>
                    <a:lnTo>
                      <a:pt x="1432682" y="1356702"/>
                    </a:lnTo>
                    <a:lnTo>
                      <a:pt x="1434793" y="1411156"/>
                    </a:lnTo>
                    <a:cubicBezTo>
                      <a:pt x="1434793" y="1709430"/>
                      <a:pt x="1341793" y="1951229"/>
                      <a:pt x="1227072" y="1951229"/>
                    </a:cubicBezTo>
                    <a:cubicBezTo>
                      <a:pt x="1141031" y="1951229"/>
                      <a:pt x="1067208" y="1815217"/>
                      <a:pt x="1035675" y="1621376"/>
                    </a:cubicBezTo>
                    <a:lnTo>
                      <a:pt x="1029336" y="1568281"/>
                    </a:lnTo>
                    <a:lnTo>
                      <a:pt x="992326" y="1608277"/>
                    </a:lnTo>
                    <a:cubicBezTo>
                      <a:pt x="781416" y="1819186"/>
                      <a:pt x="544681" y="1924401"/>
                      <a:pt x="463562" y="1843283"/>
                    </a:cubicBezTo>
                    <a:cubicBezTo>
                      <a:pt x="402723" y="1782444"/>
                      <a:pt x="446697" y="1634070"/>
                      <a:pt x="561464" y="1474708"/>
                    </a:cubicBezTo>
                    <a:lnTo>
                      <a:pt x="594525" y="1432682"/>
                    </a:lnTo>
                    <a:lnTo>
                      <a:pt x="540069" y="1434793"/>
                    </a:lnTo>
                    <a:cubicBezTo>
                      <a:pt x="241797" y="1434793"/>
                      <a:pt x="0" y="1341794"/>
                      <a:pt x="0" y="1227076"/>
                    </a:cubicBezTo>
                    <a:cubicBezTo>
                      <a:pt x="0" y="1141036"/>
                      <a:pt x="136011" y="1067214"/>
                      <a:pt x="329850" y="1035681"/>
                    </a:cubicBezTo>
                    <a:lnTo>
                      <a:pt x="382951" y="1029341"/>
                    </a:lnTo>
                    <a:lnTo>
                      <a:pt x="342950" y="992327"/>
                    </a:lnTo>
                    <a:cubicBezTo>
                      <a:pt x="132044" y="781420"/>
                      <a:pt x="26828" y="544687"/>
                      <a:pt x="107946" y="463570"/>
                    </a:cubicBezTo>
                    <a:cubicBezTo>
                      <a:pt x="168785" y="402731"/>
                      <a:pt x="317156" y="446705"/>
                      <a:pt x="476517" y="561471"/>
                    </a:cubicBezTo>
                    <a:lnTo>
                      <a:pt x="518543" y="594532"/>
                    </a:lnTo>
                    <a:lnTo>
                      <a:pt x="516431" y="540073"/>
                    </a:lnTo>
                    <a:cubicBezTo>
                      <a:pt x="516431" y="279083"/>
                      <a:pt x="587634" y="61332"/>
                      <a:pt x="682289" y="10972"/>
                    </a:cubicBezTo>
                    <a:cubicBezTo>
                      <a:pt x="695812" y="3778"/>
                      <a:pt x="709812" y="0"/>
                      <a:pt x="724152" y="0"/>
                    </a:cubicBezTo>
                    <a:close/>
                  </a:path>
                </a:pathLst>
              </a:custGeom>
              <a:grpFill/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23" name="フリーフォーム: 図形 522">
                <a:extLst>
                  <a:ext uri="{FF2B5EF4-FFF2-40B4-BE49-F238E27FC236}">
                    <a16:creationId xmlns:a16="http://schemas.microsoft.com/office/drawing/2014/main" id="{526F64EE-E1F5-AE29-98C0-938E982334D1}"/>
                  </a:ext>
                </a:extLst>
              </p:cNvPr>
              <p:cNvSpPr/>
              <p:nvPr/>
            </p:nvSpPr>
            <p:spPr bwMode="auto">
              <a:xfrm>
                <a:off x="9591675" y="5573404"/>
                <a:ext cx="215899" cy="215900"/>
              </a:xfrm>
              <a:custGeom>
                <a:avLst/>
                <a:gdLst>
                  <a:gd name="connsiteX0" fmla="*/ 724152 w 1951220"/>
                  <a:gd name="connsiteY0" fmla="*/ 0 h 1951229"/>
                  <a:gd name="connsiteX1" fmla="*/ 915550 w 1951220"/>
                  <a:gd name="connsiteY1" fmla="*/ 329852 h 1951229"/>
                  <a:gd name="connsiteX2" fmla="*/ 921889 w 1951220"/>
                  <a:gd name="connsiteY2" fmla="*/ 382948 h 1951229"/>
                  <a:gd name="connsiteX3" fmla="*/ 958899 w 1951220"/>
                  <a:gd name="connsiteY3" fmla="*/ 342952 h 1951229"/>
                  <a:gd name="connsiteX4" fmla="*/ 1487662 w 1951220"/>
                  <a:gd name="connsiteY4" fmla="*/ 107946 h 1951229"/>
                  <a:gd name="connsiteX5" fmla="*/ 1389760 w 1951220"/>
                  <a:gd name="connsiteY5" fmla="*/ 476521 h 1951229"/>
                  <a:gd name="connsiteX6" fmla="*/ 1356266 w 1951220"/>
                  <a:gd name="connsiteY6" fmla="*/ 519097 h 1951229"/>
                  <a:gd name="connsiteX7" fmla="*/ 1411152 w 1951220"/>
                  <a:gd name="connsiteY7" fmla="*/ 516438 h 1951229"/>
                  <a:gd name="connsiteX8" fmla="*/ 1951220 w 1951220"/>
                  <a:gd name="connsiteY8" fmla="*/ 724156 h 1951229"/>
                  <a:gd name="connsiteX9" fmla="*/ 1621371 w 1951220"/>
                  <a:gd name="connsiteY9" fmla="*/ 915550 h 1951229"/>
                  <a:gd name="connsiteX10" fmla="*/ 1568270 w 1951220"/>
                  <a:gd name="connsiteY10" fmla="*/ 921890 h 1951229"/>
                  <a:gd name="connsiteX11" fmla="*/ 1608270 w 1951220"/>
                  <a:gd name="connsiteY11" fmla="*/ 958904 h 1951229"/>
                  <a:gd name="connsiteX12" fmla="*/ 1843274 w 1951220"/>
                  <a:gd name="connsiteY12" fmla="*/ 1487662 h 1951229"/>
                  <a:gd name="connsiteX13" fmla="*/ 1474704 w 1951220"/>
                  <a:gd name="connsiteY13" fmla="*/ 1389760 h 1951229"/>
                  <a:gd name="connsiteX14" fmla="*/ 1432682 w 1951220"/>
                  <a:gd name="connsiteY14" fmla="*/ 1356702 h 1951229"/>
                  <a:gd name="connsiteX15" fmla="*/ 1434793 w 1951220"/>
                  <a:gd name="connsiteY15" fmla="*/ 1411156 h 1951229"/>
                  <a:gd name="connsiteX16" fmla="*/ 1227072 w 1951220"/>
                  <a:gd name="connsiteY16" fmla="*/ 1951229 h 1951229"/>
                  <a:gd name="connsiteX17" fmla="*/ 1035675 w 1951220"/>
                  <a:gd name="connsiteY17" fmla="*/ 1621376 h 1951229"/>
                  <a:gd name="connsiteX18" fmla="*/ 1029336 w 1951220"/>
                  <a:gd name="connsiteY18" fmla="*/ 1568281 h 1951229"/>
                  <a:gd name="connsiteX19" fmla="*/ 992326 w 1951220"/>
                  <a:gd name="connsiteY19" fmla="*/ 1608277 h 1951229"/>
                  <a:gd name="connsiteX20" fmla="*/ 463562 w 1951220"/>
                  <a:gd name="connsiteY20" fmla="*/ 1843283 h 1951229"/>
                  <a:gd name="connsiteX21" fmla="*/ 561464 w 1951220"/>
                  <a:gd name="connsiteY21" fmla="*/ 1474708 h 1951229"/>
                  <a:gd name="connsiteX22" fmla="*/ 594525 w 1951220"/>
                  <a:gd name="connsiteY22" fmla="*/ 1432682 h 1951229"/>
                  <a:gd name="connsiteX23" fmla="*/ 540069 w 1951220"/>
                  <a:gd name="connsiteY23" fmla="*/ 1434793 h 1951229"/>
                  <a:gd name="connsiteX24" fmla="*/ 0 w 1951220"/>
                  <a:gd name="connsiteY24" fmla="*/ 1227076 h 1951229"/>
                  <a:gd name="connsiteX25" fmla="*/ 329850 w 1951220"/>
                  <a:gd name="connsiteY25" fmla="*/ 1035681 h 1951229"/>
                  <a:gd name="connsiteX26" fmla="*/ 382951 w 1951220"/>
                  <a:gd name="connsiteY26" fmla="*/ 1029341 h 1951229"/>
                  <a:gd name="connsiteX27" fmla="*/ 342950 w 1951220"/>
                  <a:gd name="connsiteY27" fmla="*/ 992327 h 1951229"/>
                  <a:gd name="connsiteX28" fmla="*/ 107946 w 1951220"/>
                  <a:gd name="connsiteY28" fmla="*/ 463570 h 1951229"/>
                  <a:gd name="connsiteX29" fmla="*/ 476517 w 1951220"/>
                  <a:gd name="connsiteY29" fmla="*/ 561471 h 1951229"/>
                  <a:gd name="connsiteX30" fmla="*/ 518543 w 1951220"/>
                  <a:gd name="connsiteY30" fmla="*/ 594532 h 1951229"/>
                  <a:gd name="connsiteX31" fmla="*/ 516431 w 1951220"/>
                  <a:gd name="connsiteY31" fmla="*/ 540073 h 1951229"/>
                  <a:gd name="connsiteX32" fmla="*/ 682289 w 1951220"/>
                  <a:gd name="connsiteY32" fmla="*/ 10972 h 1951229"/>
                  <a:gd name="connsiteX33" fmla="*/ 724152 w 1951220"/>
                  <a:gd name="connsiteY33" fmla="*/ 0 h 1951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951220" h="1951229">
                    <a:moveTo>
                      <a:pt x="724152" y="0"/>
                    </a:moveTo>
                    <a:cubicBezTo>
                      <a:pt x="810193" y="0"/>
                      <a:pt x="884016" y="136012"/>
                      <a:pt x="915550" y="329852"/>
                    </a:cubicBezTo>
                    <a:lnTo>
                      <a:pt x="921889" y="382948"/>
                    </a:lnTo>
                    <a:lnTo>
                      <a:pt x="958899" y="342952"/>
                    </a:lnTo>
                    <a:cubicBezTo>
                      <a:pt x="1169808" y="132043"/>
                      <a:pt x="1406543" y="26828"/>
                      <a:pt x="1487662" y="107946"/>
                    </a:cubicBezTo>
                    <a:cubicBezTo>
                      <a:pt x="1548501" y="168785"/>
                      <a:pt x="1504527" y="317159"/>
                      <a:pt x="1389760" y="476521"/>
                    </a:cubicBezTo>
                    <a:lnTo>
                      <a:pt x="1356266" y="519097"/>
                    </a:lnTo>
                    <a:lnTo>
                      <a:pt x="1411152" y="516438"/>
                    </a:lnTo>
                    <a:cubicBezTo>
                      <a:pt x="1709424" y="516438"/>
                      <a:pt x="1951221" y="609437"/>
                      <a:pt x="1951220" y="724156"/>
                    </a:cubicBezTo>
                    <a:cubicBezTo>
                      <a:pt x="1951221" y="810195"/>
                      <a:pt x="1815210" y="884017"/>
                      <a:pt x="1621371" y="915550"/>
                    </a:cubicBezTo>
                    <a:lnTo>
                      <a:pt x="1568270" y="921890"/>
                    </a:lnTo>
                    <a:lnTo>
                      <a:pt x="1608270" y="958904"/>
                    </a:lnTo>
                    <a:cubicBezTo>
                      <a:pt x="1819176" y="1169811"/>
                      <a:pt x="1924392" y="1406544"/>
                      <a:pt x="1843274" y="1487662"/>
                    </a:cubicBezTo>
                    <a:cubicBezTo>
                      <a:pt x="1782436" y="1548500"/>
                      <a:pt x="1634064" y="1504525"/>
                      <a:pt x="1474704" y="1389760"/>
                    </a:cubicBezTo>
                    <a:lnTo>
                      <a:pt x="1432682" y="1356702"/>
                    </a:lnTo>
                    <a:lnTo>
                      <a:pt x="1434793" y="1411156"/>
                    </a:lnTo>
                    <a:cubicBezTo>
                      <a:pt x="1434793" y="1709430"/>
                      <a:pt x="1341793" y="1951229"/>
                      <a:pt x="1227072" y="1951229"/>
                    </a:cubicBezTo>
                    <a:cubicBezTo>
                      <a:pt x="1141031" y="1951229"/>
                      <a:pt x="1067208" y="1815217"/>
                      <a:pt x="1035675" y="1621376"/>
                    </a:cubicBezTo>
                    <a:lnTo>
                      <a:pt x="1029336" y="1568281"/>
                    </a:lnTo>
                    <a:lnTo>
                      <a:pt x="992326" y="1608277"/>
                    </a:lnTo>
                    <a:cubicBezTo>
                      <a:pt x="781416" y="1819186"/>
                      <a:pt x="544681" y="1924401"/>
                      <a:pt x="463562" y="1843283"/>
                    </a:cubicBezTo>
                    <a:cubicBezTo>
                      <a:pt x="402723" y="1782444"/>
                      <a:pt x="446697" y="1634070"/>
                      <a:pt x="561464" y="1474708"/>
                    </a:cubicBezTo>
                    <a:lnTo>
                      <a:pt x="594525" y="1432682"/>
                    </a:lnTo>
                    <a:lnTo>
                      <a:pt x="540069" y="1434793"/>
                    </a:lnTo>
                    <a:cubicBezTo>
                      <a:pt x="241797" y="1434793"/>
                      <a:pt x="0" y="1341794"/>
                      <a:pt x="0" y="1227076"/>
                    </a:cubicBezTo>
                    <a:cubicBezTo>
                      <a:pt x="0" y="1141036"/>
                      <a:pt x="136011" y="1067214"/>
                      <a:pt x="329850" y="1035681"/>
                    </a:cubicBezTo>
                    <a:lnTo>
                      <a:pt x="382951" y="1029341"/>
                    </a:lnTo>
                    <a:lnTo>
                      <a:pt x="342950" y="992327"/>
                    </a:lnTo>
                    <a:cubicBezTo>
                      <a:pt x="132044" y="781420"/>
                      <a:pt x="26828" y="544687"/>
                      <a:pt x="107946" y="463570"/>
                    </a:cubicBezTo>
                    <a:cubicBezTo>
                      <a:pt x="168785" y="402731"/>
                      <a:pt x="317156" y="446705"/>
                      <a:pt x="476517" y="561471"/>
                    </a:cubicBezTo>
                    <a:lnTo>
                      <a:pt x="518543" y="594532"/>
                    </a:lnTo>
                    <a:lnTo>
                      <a:pt x="516431" y="540073"/>
                    </a:lnTo>
                    <a:cubicBezTo>
                      <a:pt x="516431" y="279083"/>
                      <a:pt x="587634" y="61332"/>
                      <a:pt x="682289" y="10972"/>
                    </a:cubicBezTo>
                    <a:cubicBezTo>
                      <a:pt x="695812" y="3778"/>
                      <a:pt x="709812" y="0"/>
                      <a:pt x="724152" y="0"/>
                    </a:cubicBezTo>
                    <a:close/>
                  </a:path>
                </a:pathLst>
              </a:custGeom>
              <a:grpFill/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24" name="フリーフォーム: 図形 523">
                <a:extLst>
                  <a:ext uri="{FF2B5EF4-FFF2-40B4-BE49-F238E27FC236}">
                    <a16:creationId xmlns:a16="http://schemas.microsoft.com/office/drawing/2014/main" id="{BA0482A9-1CC4-3CD8-B58D-B35F25848C86}"/>
                  </a:ext>
                </a:extLst>
              </p:cNvPr>
              <p:cNvSpPr/>
              <p:nvPr/>
            </p:nvSpPr>
            <p:spPr bwMode="auto">
              <a:xfrm>
                <a:off x="114300" y="5875385"/>
                <a:ext cx="215899" cy="215900"/>
              </a:xfrm>
              <a:custGeom>
                <a:avLst/>
                <a:gdLst>
                  <a:gd name="connsiteX0" fmla="*/ 724152 w 1951220"/>
                  <a:gd name="connsiteY0" fmla="*/ 0 h 1951229"/>
                  <a:gd name="connsiteX1" fmla="*/ 915550 w 1951220"/>
                  <a:gd name="connsiteY1" fmla="*/ 329852 h 1951229"/>
                  <a:gd name="connsiteX2" fmla="*/ 921889 w 1951220"/>
                  <a:gd name="connsiteY2" fmla="*/ 382948 h 1951229"/>
                  <a:gd name="connsiteX3" fmla="*/ 958899 w 1951220"/>
                  <a:gd name="connsiteY3" fmla="*/ 342952 h 1951229"/>
                  <a:gd name="connsiteX4" fmla="*/ 1487662 w 1951220"/>
                  <a:gd name="connsiteY4" fmla="*/ 107946 h 1951229"/>
                  <a:gd name="connsiteX5" fmla="*/ 1389760 w 1951220"/>
                  <a:gd name="connsiteY5" fmla="*/ 476521 h 1951229"/>
                  <a:gd name="connsiteX6" fmla="*/ 1356266 w 1951220"/>
                  <a:gd name="connsiteY6" fmla="*/ 519097 h 1951229"/>
                  <a:gd name="connsiteX7" fmla="*/ 1411152 w 1951220"/>
                  <a:gd name="connsiteY7" fmla="*/ 516438 h 1951229"/>
                  <a:gd name="connsiteX8" fmla="*/ 1951220 w 1951220"/>
                  <a:gd name="connsiteY8" fmla="*/ 724156 h 1951229"/>
                  <a:gd name="connsiteX9" fmla="*/ 1621371 w 1951220"/>
                  <a:gd name="connsiteY9" fmla="*/ 915550 h 1951229"/>
                  <a:gd name="connsiteX10" fmla="*/ 1568270 w 1951220"/>
                  <a:gd name="connsiteY10" fmla="*/ 921890 h 1951229"/>
                  <a:gd name="connsiteX11" fmla="*/ 1608270 w 1951220"/>
                  <a:gd name="connsiteY11" fmla="*/ 958904 h 1951229"/>
                  <a:gd name="connsiteX12" fmla="*/ 1843274 w 1951220"/>
                  <a:gd name="connsiteY12" fmla="*/ 1487662 h 1951229"/>
                  <a:gd name="connsiteX13" fmla="*/ 1474704 w 1951220"/>
                  <a:gd name="connsiteY13" fmla="*/ 1389760 h 1951229"/>
                  <a:gd name="connsiteX14" fmla="*/ 1432682 w 1951220"/>
                  <a:gd name="connsiteY14" fmla="*/ 1356702 h 1951229"/>
                  <a:gd name="connsiteX15" fmla="*/ 1434793 w 1951220"/>
                  <a:gd name="connsiteY15" fmla="*/ 1411156 h 1951229"/>
                  <a:gd name="connsiteX16" fmla="*/ 1227072 w 1951220"/>
                  <a:gd name="connsiteY16" fmla="*/ 1951229 h 1951229"/>
                  <a:gd name="connsiteX17" fmla="*/ 1035675 w 1951220"/>
                  <a:gd name="connsiteY17" fmla="*/ 1621376 h 1951229"/>
                  <a:gd name="connsiteX18" fmla="*/ 1029336 w 1951220"/>
                  <a:gd name="connsiteY18" fmla="*/ 1568281 h 1951229"/>
                  <a:gd name="connsiteX19" fmla="*/ 992326 w 1951220"/>
                  <a:gd name="connsiteY19" fmla="*/ 1608277 h 1951229"/>
                  <a:gd name="connsiteX20" fmla="*/ 463562 w 1951220"/>
                  <a:gd name="connsiteY20" fmla="*/ 1843283 h 1951229"/>
                  <a:gd name="connsiteX21" fmla="*/ 561464 w 1951220"/>
                  <a:gd name="connsiteY21" fmla="*/ 1474708 h 1951229"/>
                  <a:gd name="connsiteX22" fmla="*/ 594525 w 1951220"/>
                  <a:gd name="connsiteY22" fmla="*/ 1432682 h 1951229"/>
                  <a:gd name="connsiteX23" fmla="*/ 540069 w 1951220"/>
                  <a:gd name="connsiteY23" fmla="*/ 1434793 h 1951229"/>
                  <a:gd name="connsiteX24" fmla="*/ 0 w 1951220"/>
                  <a:gd name="connsiteY24" fmla="*/ 1227076 h 1951229"/>
                  <a:gd name="connsiteX25" fmla="*/ 329850 w 1951220"/>
                  <a:gd name="connsiteY25" fmla="*/ 1035681 h 1951229"/>
                  <a:gd name="connsiteX26" fmla="*/ 382951 w 1951220"/>
                  <a:gd name="connsiteY26" fmla="*/ 1029341 h 1951229"/>
                  <a:gd name="connsiteX27" fmla="*/ 342950 w 1951220"/>
                  <a:gd name="connsiteY27" fmla="*/ 992327 h 1951229"/>
                  <a:gd name="connsiteX28" fmla="*/ 107946 w 1951220"/>
                  <a:gd name="connsiteY28" fmla="*/ 463570 h 1951229"/>
                  <a:gd name="connsiteX29" fmla="*/ 476517 w 1951220"/>
                  <a:gd name="connsiteY29" fmla="*/ 561471 h 1951229"/>
                  <a:gd name="connsiteX30" fmla="*/ 518543 w 1951220"/>
                  <a:gd name="connsiteY30" fmla="*/ 594532 h 1951229"/>
                  <a:gd name="connsiteX31" fmla="*/ 516431 w 1951220"/>
                  <a:gd name="connsiteY31" fmla="*/ 540073 h 1951229"/>
                  <a:gd name="connsiteX32" fmla="*/ 682289 w 1951220"/>
                  <a:gd name="connsiteY32" fmla="*/ 10972 h 1951229"/>
                  <a:gd name="connsiteX33" fmla="*/ 724152 w 1951220"/>
                  <a:gd name="connsiteY33" fmla="*/ 0 h 1951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951220" h="1951229">
                    <a:moveTo>
                      <a:pt x="724152" y="0"/>
                    </a:moveTo>
                    <a:cubicBezTo>
                      <a:pt x="810193" y="0"/>
                      <a:pt x="884016" y="136012"/>
                      <a:pt x="915550" y="329852"/>
                    </a:cubicBezTo>
                    <a:lnTo>
                      <a:pt x="921889" y="382948"/>
                    </a:lnTo>
                    <a:lnTo>
                      <a:pt x="958899" y="342952"/>
                    </a:lnTo>
                    <a:cubicBezTo>
                      <a:pt x="1169808" y="132043"/>
                      <a:pt x="1406543" y="26828"/>
                      <a:pt x="1487662" y="107946"/>
                    </a:cubicBezTo>
                    <a:cubicBezTo>
                      <a:pt x="1548501" y="168785"/>
                      <a:pt x="1504527" y="317159"/>
                      <a:pt x="1389760" y="476521"/>
                    </a:cubicBezTo>
                    <a:lnTo>
                      <a:pt x="1356266" y="519097"/>
                    </a:lnTo>
                    <a:lnTo>
                      <a:pt x="1411152" y="516438"/>
                    </a:lnTo>
                    <a:cubicBezTo>
                      <a:pt x="1709424" y="516438"/>
                      <a:pt x="1951221" y="609437"/>
                      <a:pt x="1951220" y="724156"/>
                    </a:cubicBezTo>
                    <a:cubicBezTo>
                      <a:pt x="1951221" y="810195"/>
                      <a:pt x="1815210" y="884017"/>
                      <a:pt x="1621371" y="915550"/>
                    </a:cubicBezTo>
                    <a:lnTo>
                      <a:pt x="1568270" y="921890"/>
                    </a:lnTo>
                    <a:lnTo>
                      <a:pt x="1608270" y="958904"/>
                    </a:lnTo>
                    <a:cubicBezTo>
                      <a:pt x="1819176" y="1169811"/>
                      <a:pt x="1924392" y="1406544"/>
                      <a:pt x="1843274" y="1487662"/>
                    </a:cubicBezTo>
                    <a:cubicBezTo>
                      <a:pt x="1782436" y="1548500"/>
                      <a:pt x="1634064" y="1504525"/>
                      <a:pt x="1474704" y="1389760"/>
                    </a:cubicBezTo>
                    <a:lnTo>
                      <a:pt x="1432682" y="1356702"/>
                    </a:lnTo>
                    <a:lnTo>
                      <a:pt x="1434793" y="1411156"/>
                    </a:lnTo>
                    <a:cubicBezTo>
                      <a:pt x="1434793" y="1709430"/>
                      <a:pt x="1341793" y="1951229"/>
                      <a:pt x="1227072" y="1951229"/>
                    </a:cubicBezTo>
                    <a:cubicBezTo>
                      <a:pt x="1141031" y="1951229"/>
                      <a:pt x="1067208" y="1815217"/>
                      <a:pt x="1035675" y="1621376"/>
                    </a:cubicBezTo>
                    <a:lnTo>
                      <a:pt x="1029336" y="1568281"/>
                    </a:lnTo>
                    <a:lnTo>
                      <a:pt x="992326" y="1608277"/>
                    </a:lnTo>
                    <a:cubicBezTo>
                      <a:pt x="781416" y="1819186"/>
                      <a:pt x="544681" y="1924401"/>
                      <a:pt x="463562" y="1843283"/>
                    </a:cubicBezTo>
                    <a:cubicBezTo>
                      <a:pt x="402723" y="1782444"/>
                      <a:pt x="446697" y="1634070"/>
                      <a:pt x="561464" y="1474708"/>
                    </a:cubicBezTo>
                    <a:lnTo>
                      <a:pt x="594525" y="1432682"/>
                    </a:lnTo>
                    <a:lnTo>
                      <a:pt x="540069" y="1434793"/>
                    </a:lnTo>
                    <a:cubicBezTo>
                      <a:pt x="241797" y="1434793"/>
                      <a:pt x="0" y="1341794"/>
                      <a:pt x="0" y="1227076"/>
                    </a:cubicBezTo>
                    <a:cubicBezTo>
                      <a:pt x="0" y="1141036"/>
                      <a:pt x="136011" y="1067214"/>
                      <a:pt x="329850" y="1035681"/>
                    </a:cubicBezTo>
                    <a:lnTo>
                      <a:pt x="382951" y="1029341"/>
                    </a:lnTo>
                    <a:lnTo>
                      <a:pt x="342950" y="992327"/>
                    </a:lnTo>
                    <a:cubicBezTo>
                      <a:pt x="132044" y="781420"/>
                      <a:pt x="26828" y="544687"/>
                      <a:pt x="107946" y="463570"/>
                    </a:cubicBezTo>
                    <a:cubicBezTo>
                      <a:pt x="168785" y="402731"/>
                      <a:pt x="317156" y="446705"/>
                      <a:pt x="476517" y="561471"/>
                    </a:cubicBezTo>
                    <a:lnTo>
                      <a:pt x="518543" y="594532"/>
                    </a:lnTo>
                    <a:lnTo>
                      <a:pt x="516431" y="540073"/>
                    </a:lnTo>
                    <a:cubicBezTo>
                      <a:pt x="516431" y="279083"/>
                      <a:pt x="587634" y="61332"/>
                      <a:pt x="682289" y="10972"/>
                    </a:cubicBezTo>
                    <a:cubicBezTo>
                      <a:pt x="695812" y="3778"/>
                      <a:pt x="709812" y="0"/>
                      <a:pt x="724152" y="0"/>
                    </a:cubicBezTo>
                    <a:close/>
                  </a:path>
                </a:pathLst>
              </a:custGeom>
              <a:grpFill/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25" name="フリーフォーム: 図形 524">
                <a:extLst>
                  <a:ext uri="{FF2B5EF4-FFF2-40B4-BE49-F238E27FC236}">
                    <a16:creationId xmlns:a16="http://schemas.microsoft.com/office/drawing/2014/main" id="{9DBD340A-5B48-9C24-B13B-EC25ADFA6F91}"/>
                  </a:ext>
                </a:extLst>
              </p:cNvPr>
              <p:cNvSpPr/>
              <p:nvPr/>
            </p:nvSpPr>
            <p:spPr bwMode="auto">
              <a:xfrm>
                <a:off x="9591675" y="5875385"/>
                <a:ext cx="215899" cy="215900"/>
              </a:xfrm>
              <a:custGeom>
                <a:avLst/>
                <a:gdLst>
                  <a:gd name="connsiteX0" fmla="*/ 724152 w 1951220"/>
                  <a:gd name="connsiteY0" fmla="*/ 0 h 1951229"/>
                  <a:gd name="connsiteX1" fmla="*/ 915550 w 1951220"/>
                  <a:gd name="connsiteY1" fmla="*/ 329852 h 1951229"/>
                  <a:gd name="connsiteX2" fmla="*/ 921889 w 1951220"/>
                  <a:gd name="connsiteY2" fmla="*/ 382948 h 1951229"/>
                  <a:gd name="connsiteX3" fmla="*/ 958899 w 1951220"/>
                  <a:gd name="connsiteY3" fmla="*/ 342952 h 1951229"/>
                  <a:gd name="connsiteX4" fmla="*/ 1487662 w 1951220"/>
                  <a:gd name="connsiteY4" fmla="*/ 107946 h 1951229"/>
                  <a:gd name="connsiteX5" fmla="*/ 1389760 w 1951220"/>
                  <a:gd name="connsiteY5" fmla="*/ 476521 h 1951229"/>
                  <a:gd name="connsiteX6" fmla="*/ 1356266 w 1951220"/>
                  <a:gd name="connsiteY6" fmla="*/ 519097 h 1951229"/>
                  <a:gd name="connsiteX7" fmla="*/ 1411152 w 1951220"/>
                  <a:gd name="connsiteY7" fmla="*/ 516438 h 1951229"/>
                  <a:gd name="connsiteX8" fmla="*/ 1951220 w 1951220"/>
                  <a:gd name="connsiteY8" fmla="*/ 724156 h 1951229"/>
                  <a:gd name="connsiteX9" fmla="*/ 1621371 w 1951220"/>
                  <a:gd name="connsiteY9" fmla="*/ 915550 h 1951229"/>
                  <a:gd name="connsiteX10" fmla="*/ 1568270 w 1951220"/>
                  <a:gd name="connsiteY10" fmla="*/ 921890 h 1951229"/>
                  <a:gd name="connsiteX11" fmla="*/ 1608270 w 1951220"/>
                  <a:gd name="connsiteY11" fmla="*/ 958904 h 1951229"/>
                  <a:gd name="connsiteX12" fmla="*/ 1843274 w 1951220"/>
                  <a:gd name="connsiteY12" fmla="*/ 1487662 h 1951229"/>
                  <a:gd name="connsiteX13" fmla="*/ 1474704 w 1951220"/>
                  <a:gd name="connsiteY13" fmla="*/ 1389760 h 1951229"/>
                  <a:gd name="connsiteX14" fmla="*/ 1432682 w 1951220"/>
                  <a:gd name="connsiteY14" fmla="*/ 1356702 h 1951229"/>
                  <a:gd name="connsiteX15" fmla="*/ 1434793 w 1951220"/>
                  <a:gd name="connsiteY15" fmla="*/ 1411156 h 1951229"/>
                  <a:gd name="connsiteX16" fmla="*/ 1227072 w 1951220"/>
                  <a:gd name="connsiteY16" fmla="*/ 1951229 h 1951229"/>
                  <a:gd name="connsiteX17" fmla="*/ 1035675 w 1951220"/>
                  <a:gd name="connsiteY17" fmla="*/ 1621376 h 1951229"/>
                  <a:gd name="connsiteX18" fmla="*/ 1029336 w 1951220"/>
                  <a:gd name="connsiteY18" fmla="*/ 1568281 h 1951229"/>
                  <a:gd name="connsiteX19" fmla="*/ 992326 w 1951220"/>
                  <a:gd name="connsiteY19" fmla="*/ 1608277 h 1951229"/>
                  <a:gd name="connsiteX20" fmla="*/ 463562 w 1951220"/>
                  <a:gd name="connsiteY20" fmla="*/ 1843283 h 1951229"/>
                  <a:gd name="connsiteX21" fmla="*/ 561464 w 1951220"/>
                  <a:gd name="connsiteY21" fmla="*/ 1474708 h 1951229"/>
                  <a:gd name="connsiteX22" fmla="*/ 594525 w 1951220"/>
                  <a:gd name="connsiteY22" fmla="*/ 1432682 h 1951229"/>
                  <a:gd name="connsiteX23" fmla="*/ 540069 w 1951220"/>
                  <a:gd name="connsiteY23" fmla="*/ 1434793 h 1951229"/>
                  <a:gd name="connsiteX24" fmla="*/ 0 w 1951220"/>
                  <a:gd name="connsiteY24" fmla="*/ 1227076 h 1951229"/>
                  <a:gd name="connsiteX25" fmla="*/ 329850 w 1951220"/>
                  <a:gd name="connsiteY25" fmla="*/ 1035681 h 1951229"/>
                  <a:gd name="connsiteX26" fmla="*/ 382951 w 1951220"/>
                  <a:gd name="connsiteY26" fmla="*/ 1029341 h 1951229"/>
                  <a:gd name="connsiteX27" fmla="*/ 342950 w 1951220"/>
                  <a:gd name="connsiteY27" fmla="*/ 992327 h 1951229"/>
                  <a:gd name="connsiteX28" fmla="*/ 107946 w 1951220"/>
                  <a:gd name="connsiteY28" fmla="*/ 463570 h 1951229"/>
                  <a:gd name="connsiteX29" fmla="*/ 476517 w 1951220"/>
                  <a:gd name="connsiteY29" fmla="*/ 561471 h 1951229"/>
                  <a:gd name="connsiteX30" fmla="*/ 518543 w 1951220"/>
                  <a:gd name="connsiteY30" fmla="*/ 594532 h 1951229"/>
                  <a:gd name="connsiteX31" fmla="*/ 516431 w 1951220"/>
                  <a:gd name="connsiteY31" fmla="*/ 540073 h 1951229"/>
                  <a:gd name="connsiteX32" fmla="*/ 682289 w 1951220"/>
                  <a:gd name="connsiteY32" fmla="*/ 10972 h 1951229"/>
                  <a:gd name="connsiteX33" fmla="*/ 724152 w 1951220"/>
                  <a:gd name="connsiteY33" fmla="*/ 0 h 1951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951220" h="1951229">
                    <a:moveTo>
                      <a:pt x="724152" y="0"/>
                    </a:moveTo>
                    <a:cubicBezTo>
                      <a:pt x="810193" y="0"/>
                      <a:pt x="884016" y="136012"/>
                      <a:pt x="915550" y="329852"/>
                    </a:cubicBezTo>
                    <a:lnTo>
                      <a:pt x="921889" y="382948"/>
                    </a:lnTo>
                    <a:lnTo>
                      <a:pt x="958899" y="342952"/>
                    </a:lnTo>
                    <a:cubicBezTo>
                      <a:pt x="1169808" y="132043"/>
                      <a:pt x="1406543" y="26828"/>
                      <a:pt x="1487662" y="107946"/>
                    </a:cubicBezTo>
                    <a:cubicBezTo>
                      <a:pt x="1548501" y="168785"/>
                      <a:pt x="1504527" y="317159"/>
                      <a:pt x="1389760" y="476521"/>
                    </a:cubicBezTo>
                    <a:lnTo>
                      <a:pt x="1356266" y="519097"/>
                    </a:lnTo>
                    <a:lnTo>
                      <a:pt x="1411152" y="516438"/>
                    </a:lnTo>
                    <a:cubicBezTo>
                      <a:pt x="1709424" y="516438"/>
                      <a:pt x="1951221" y="609437"/>
                      <a:pt x="1951220" y="724156"/>
                    </a:cubicBezTo>
                    <a:cubicBezTo>
                      <a:pt x="1951221" y="810195"/>
                      <a:pt x="1815210" y="884017"/>
                      <a:pt x="1621371" y="915550"/>
                    </a:cubicBezTo>
                    <a:lnTo>
                      <a:pt x="1568270" y="921890"/>
                    </a:lnTo>
                    <a:lnTo>
                      <a:pt x="1608270" y="958904"/>
                    </a:lnTo>
                    <a:cubicBezTo>
                      <a:pt x="1819176" y="1169811"/>
                      <a:pt x="1924392" y="1406544"/>
                      <a:pt x="1843274" y="1487662"/>
                    </a:cubicBezTo>
                    <a:cubicBezTo>
                      <a:pt x="1782436" y="1548500"/>
                      <a:pt x="1634064" y="1504525"/>
                      <a:pt x="1474704" y="1389760"/>
                    </a:cubicBezTo>
                    <a:lnTo>
                      <a:pt x="1432682" y="1356702"/>
                    </a:lnTo>
                    <a:lnTo>
                      <a:pt x="1434793" y="1411156"/>
                    </a:lnTo>
                    <a:cubicBezTo>
                      <a:pt x="1434793" y="1709430"/>
                      <a:pt x="1341793" y="1951229"/>
                      <a:pt x="1227072" y="1951229"/>
                    </a:cubicBezTo>
                    <a:cubicBezTo>
                      <a:pt x="1141031" y="1951229"/>
                      <a:pt x="1067208" y="1815217"/>
                      <a:pt x="1035675" y="1621376"/>
                    </a:cubicBezTo>
                    <a:lnTo>
                      <a:pt x="1029336" y="1568281"/>
                    </a:lnTo>
                    <a:lnTo>
                      <a:pt x="992326" y="1608277"/>
                    </a:lnTo>
                    <a:cubicBezTo>
                      <a:pt x="781416" y="1819186"/>
                      <a:pt x="544681" y="1924401"/>
                      <a:pt x="463562" y="1843283"/>
                    </a:cubicBezTo>
                    <a:cubicBezTo>
                      <a:pt x="402723" y="1782444"/>
                      <a:pt x="446697" y="1634070"/>
                      <a:pt x="561464" y="1474708"/>
                    </a:cubicBezTo>
                    <a:lnTo>
                      <a:pt x="594525" y="1432682"/>
                    </a:lnTo>
                    <a:lnTo>
                      <a:pt x="540069" y="1434793"/>
                    </a:lnTo>
                    <a:cubicBezTo>
                      <a:pt x="241797" y="1434793"/>
                      <a:pt x="0" y="1341794"/>
                      <a:pt x="0" y="1227076"/>
                    </a:cubicBezTo>
                    <a:cubicBezTo>
                      <a:pt x="0" y="1141036"/>
                      <a:pt x="136011" y="1067214"/>
                      <a:pt x="329850" y="1035681"/>
                    </a:cubicBezTo>
                    <a:lnTo>
                      <a:pt x="382951" y="1029341"/>
                    </a:lnTo>
                    <a:lnTo>
                      <a:pt x="342950" y="992327"/>
                    </a:lnTo>
                    <a:cubicBezTo>
                      <a:pt x="132044" y="781420"/>
                      <a:pt x="26828" y="544687"/>
                      <a:pt x="107946" y="463570"/>
                    </a:cubicBezTo>
                    <a:cubicBezTo>
                      <a:pt x="168785" y="402731"/>
                      <a:pt x="317156" y="446705"/>
                      <a:pt x="476517" y="561471"/>
                    </a:cubicBezTo>
                    <a:lnTo>
                      <a:pt x="518543" y="594532"/>
                    </a:lnTo>
                    <a:lnTo>
                      <a:pt x="516431" y="540073"/>
                    </a:lnTo>
                    <a:cubicBezTo>
                      <a:pt x="516431" y="279083"/>
                      <a:pt x="587634" y="61332"/>
                      <a:pt x="682289" y="10972"/>
                    </a:cubicBezTo>
                    <a:cubicBezTo>
                      <a:pt x="695812" y="3778"/>
                      <a:pt x="709812" y="0"/>
                      <a:pt x="724152" y="0"/>
                    </a:cubicBezTo>
                    <a:close/>
                  </a:path>
                </a:pathLst>
              </a:custGeom>
              <a:grpFill/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26" name="フリーフォーム: 図形 525">
                <a:extLst>
                  <a:ext uri="{FF2B5EF4-FFF2-40B4-BE49-F238E27FC236}">
                    <a16:creationId xmlns:a16="http://schemas.microsoft.com/office/drawing/2014/main" id="{1C087A96-7816-06FD-8BB7-9A7003EED256}"/>
                  </a:ext>
                </a:extLst>
              </p:cNvPr>
              <p:cNvSpPr/>
              <p:nvPr/>
            </p:nvSpPr>
            <p:spPr bwMode="auto">
              <a:xfrm>
                <a:off x="114300" y="6177366"/>
                <a:ext cx="215899" cy="215900"/>
              </a:xfrm>
              <a:custGeom>
                <a:avLst/>
                <a:gdLst>
                  <a:gd name="connsiteX0" fmla="*/ 724152 w 1951220"/>
                  <a:gd name="connsiteY0" fmla="*/ 0 h 1951229"/>
                  <a:gd name="connsiteX1" fmla="*/ 915550 w 1951220"/>
                  <a:gd name="connsiteY1" fmla="*/ 329852 h 1951229"/>
                  <a:gd name="connsiteX2" fmla="*/ 921889 w 1951220"/>
                  <a:gd name="connsiteY2" fmla="*/ 382948 h 1951229"/>
                  <a:gd name="connsiteX3" fmla="*/ 958899 w 1951220"/>
                  <a:gd name="connsiteY3" fmla="*/ 342952 h 1951229"/>
                  <a:gd name="connsiteX4" fmla="*/ 1487662 w 1951220"/>
                  <a:gd name="connsiteY4" fmla="*/ 107946 h 1951229"/>
                  <a:gd name="connsiteX5" fmla="*/ 1389760 w 1951220"/>
                  <a:gd name="connsiteY5" fmla="*/ 476521 h 1951229"/>
                  <a:gd name="connsiteX6" fmla="*/ 1356266 w 1951220"/>
                  <a:gd name="connsiteY6" fmla="*/ 519097 h 1951229"/>
                  <a:gd name="connsiteX7" fmla="*/ 1411152 w 1951220"/>
                  <a:gd name="connsiteY7" fmla="*/ 516438 h 1951229"/>
                  <a:gd name="connsiteX8" fmla="*/ 1951220 w 1951220"/>
                  <a:gd name="connsiteY8" fmla="*/ 724156 h 1951229"/>
                  <a:gd name="connsiteX9" fmla="*/ 1621371 w 1951220"/>
                  <a:gd name="connsiteY9" fmla="*/ 915550 h 1951229"/>
                  <a:gd name="connsiteX10" fmla="*/ 1568270 w 1951220"/>
                  <a:gd name="connsiteY10" fmla="*/ 921890 h 1951229"/>
                  <a:gd name="connsiteX11" fmla="*/ 1608270 w 1951220"/>
                  <a:gd name="connsiteY11" fmla="*/ 958904 h 1951229"/>
                  <a:gd name="connsiteX12" fmla="*/ 1843274 w 1951220"/>
                  <a:gd name="connsiteY12" fmla="*/ 1487662 h 1951229"/>
                  <a:gd name="connsiteX13" fmla="*/ 1474704 w 1951220"/>
                  <a:gd name="connsiteY13" fmla="*/ 1389760 h 1951229"/>
                  <a:gd name="connsiteX14" fmla="*/ 1432682 w 1951220"/>
                  <a:gd name="connsiteY14" fmla="*/ 1356702 h 1951229"/>
                  <a:gd name="connsiteX15" fmla="*/ 1434793 w 1951220"/>
                  <a:gd name="connsiteY15" fmla="*/ 1411156 h 1951229"/>
                  <a:gd name="connsiteX16" fmla="*/ 1227072 w 1951220"/>
                  <a:gd name="connsiteY16" fmla="*/ 1951229 h 1951229"/>
                  <a:gd name="connsiteX17" fmla="*/ 1035675 w 1951220"/>
                  <a:gd name="connsiteY17" fmla="*/ 1621376 h 1951229"/>
                  <a:gd name="connsiteX18" fmla="*/ 1029336 w 1951220"/>
                  <a:gd name="connsiteY18" fmla="*/ 1568281 h 1951229"/>
                  <a:gd name="connsiteX19" fmla="*/ 992326 w 1951220"/>
                  <a:gd name="connsiteY19" fmla="*/ 1608277 h 1951229"/>
                  <a:gd name="connsiteX20" fmla="*/ 463562 w 1951220"/>
                  <a:gd name="connsiteY20" fmla="*/ 1843283 h 1951229"/>
                  <a:gd name="connsiteX21" fmla="*/ 561464 w 1951220"/>
                  <a:gd name="connsiteY21" fmla="*/ 1474708 h 1951229"/>
                  <a:gd name="connsiteX22" fmla="*/ 594525 w 1951220"/>
                  <a:gd name="connsiteY22" fmla="*/ 1432682 h 1951229"/>
                  <a:gd name="connsiteX23" fmla="*/ 540069 w 1951220"/>
                  <a:gd name="connsiteY23" fmla="*/ 1434793 h 1951229"/>
                  <a:gd name="connsiteX24" fmla="*/ 0 w 1951220"/>
                  <a:gd name="connsiteY24" fmla="*/ 1227076 h 1951229"/>
                  <a:gd name="connsiteX25" fmla="*/ 329850 w 1951220"/>
                  <a:gd name="connsiteY25" fmla="*/ 1035681 h 1951229"/>
                  <a:gd name="connsiteX26" fmla="*/ 382951 w 1951220"/>
                  <a:gd name="connsiteY26" fmla="*/ 1029341 h 1951229"/>
                  <a:gd name="connsiteX27" fmla="*/ 342950 w 1951220"/>
                  <a:gd name="connsiteY27" fmla="*/ 992327 h 1951229"/>
                  <a:gd name="connsiteX28" fmla="*/ 107946 w 1951220"/>
                  <a:gd name="connsiteY28" fmla="*/ 463570 h 1951229"/>
                  <a:gd name="connsiteX29" fmla="*/ 476517 w 1951220"/>
                  <a:gd name="connsiteY29" fmla="*/ 561471 h 1951229"/>
                  <a:gd name="connsiteX30" fmla="*/ 518543 w 1951220"/>
                  <a:gd name="connsiteY30" fmla="*/ 594532 h 1951229"/>
                  <a:gd name="connsiteX31" fmla="*/ 516431 w 1951220"/>
                  <a:gd name="connsiteY31" fmla="*/ 540073 h 1951229"/>
                  <a:gd name="connsiteX32" fmla="*/ 682289 w 1951220"/>
                  <a:gd name="connsiteY32" fmla="*/ 10972 h 1951229"/>
                  <a:gd name="connsiteX33" fmla="*/ 724152 w 1951220"/>
                  <a:gd name="connsiteY33" fmla="*/ 0 h 1951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951220" h="1951229">
                    <a:moveTo>
                      <a:pt x="724152" y="0"/>
                    </a:moveTo>
                    <a:cubicBezTo>
                      <a:pt x="810193" y="0"/>
                      <a:pt x="884016" y="136012"/>
                      <a:pt x="915550" y="329852"/>
                    </a:cubicBezTo>
                    <a:lnTo>
                      <a:pt x="921889" y="382948"/>
                    </a:lnTo>
                    <a:lnTo>
                      <a:pt x="958899" y="342952"/>
                    </a:lnTo>
                    <a:cubicBezTo>
                      <a:pt x="1169808" y="132043"/>
                      <a:pt x="1406543" y="26828"/>
                      <a:pt x="1487662" y="107946"/>
                    </a:cubicBezTo>
                    <a:cubicBezTo>
                      <a:pt x="1548501" y="168785"/>
                      <a:pt x="1504527" y="317159"/>
                      <a:pt x="1389760" y="476521"/>
                    </a:cubicBezTo>
                    <a:lnTo>
                      <a:pt x="1356266" y="519097"/>
                    </a:lnTo>
                    <a:lnTo>
                      <a:pt x="1411152" y="516438"/>
                    </a:lnTo>
                    <a:cubicBezTo>
                      <a:pt x="1709424" y="516438"/>
                      <a:pt x="1951221" y="609437"/>
                      <a:pt x="1951220" y="724156"/>
                    </a:cubicBezTo>
                    <a:cubicBezTo>
                      <a:pt x="1951221" y="810195"/>
                      <a:pt x="1815210" y="884017"/>
                      <a:pt x="1621371" y="915550"/>
                    </a:cubicBezTo>
                    <a:lnTo>
                      <a:pt x="1568270" y="921890"/>
                    </a:lnTo>
                    <a:lnTo>
                      <a:pt x="1608270" y="958904"/>
                    </a:lnTo>
                    <a:cubicBezTo>
                      <a:pt x="1819176" y="1169811"/>
                      <a:pt x="1924392" y="1406544"/>
                      <a:pt x="1843274" y="1487662"/>
                    </a:cubicBezTo>
                    <a:cubicBezTo>
                      <a:pt x="1782436" y="1548500"/>
                      <a:pt x="1634064" y="1504525"/>
                      <a:pt x="1474704" y="1389760"/>
                    </a:cubicBezTo>
                    <a:lnTo>
                      <a:pt x="1432682" y="1356702"/>
                    </a:lnTo>
                    <a:lnTo>
                      <a:pt x="1434793" y="1411156"/>
                    </a:lnTo>
                    <a:cubicBezTo>
                      <a:pt x="1434793" y="1709430"/>
                      <a:pt x="1341793" y="1951229"/>
                      <a:pt x="1227072" y="1951229"/>
                    </a:cubicBezTo>
                    <a:cubicBezTo>
                      <a:pt x="1141031" y="1951229"/>
                      <a:pt x="1067208" y="1815217"/>
                      <a:pt x="1035675" y="1621376"/>
                    </a:cubicBezTo>
                    <a:lnTo>
                      <a:pt x="1029336" y="1568281"/>
                    </a:lnTo>
                    <a:lnTo>
                      <a:pt x="992326" y="1608277"/>
                    </a:lnTo>
                    <a:cubicBezTo>
                      <a:pt x="781416" y="1819186"/>
                      <a:pt x="544681" y="1924401"/>
                      <a:pt x="463562" y="1843283"/>
                    </a:cubicBezTo>
                    <a:cubicBezTo>
                      <a:pt x="402723" y="1782444"/>
                      <a:pt x="446697" y="1634070"/>
                      <a:pt x="561464" y="1474708"/>
                    </a:cubicBezTo>
                    <a:lnTo>
                      <a:pt x="594525" y="1432682"/>
                    </a:lnTo>
                    <a:lnTo>
                      <a:pt x="540069" y="1434793"/>
                    </a:lnTo>
                    <a:cubicBezTo>
                      <a:pt x="241797" y="1434793"/>
                      <a:pt x="0" y="1341794"/>
                      <a:pt x="0" y="1227076"/>
                    </a:cubicBezTo>
                    <a:cubicBezTo>
                      <a:pt x="0" y="1141036"/>
                      <a:pt x="136011" y="1067214"/>
                      <a:pt x="329850" y="1035681"/>
                    </a:cubicBezTo>
                    <a:lnTo>
                      <a:pt x="382951" y="1029341"/>
                    </a:lnTo>
                    <a:lnTo>
                      <a:pt x="342950" y="992327"/>
                    </a:lnTo>
                    <a:cubicBezTo>
                      <a:pt x="132044" y="781420"/>
                      <a:pt x="26828" y="544687"/>
                      <a:pt x="107946" y="463570"/>
                    </a:cubicBezTo>
                    <a:cubicBezTo>
                      <a:pt x="168785" y="402731"/>
                      <a:pt x="317156" y="446705"/>
                      <a:pt x="476517" y="561471"/>
                    </a:cubicBezTo>
                    <a:lnTo>
                      <a:pt x="518543" y="594532"/>
                    </a:lnTo>
                    <a:lnTo>
                      <a:pt x="516431" y="540073"/>
                    </a:lnTo>
                    <a:cubicBezTo>
                      <a:pt x="516431" y="279083"/>
                      <a:pt x="587634" y="61332"/>
                      <a:pt x="682289" y="10972"/>
                    </a:cubicBezTo>
                    <a:cubicBezTo>
                      <a:pt x="695812" y="3778"/>
                      <a:pt x="709812" y="0"/>
                      <a:pt x="724152" y="0"/>
                    </a:cubicBezTo>
                    <a:close/>
                  </a:path>
                </a:pathLst>
              </a:custGeom>
              <a:grpFill/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27" name="フリーフォーム: 図形 526">
                <a:extLst>
                  <a:ext uri="{FF2B5EF4-FFF2-40B4-BE49-F238E27FC236}">
                    <a16:creationId xmlns:a16="http://schemas.microsoft.com/office/drawing/2014/main" id="{C12E976C-BF1B-E703-B84B-461E4628BC58}"/>
                  </a:ext>
                </a:extLst>
              </p:cNvPr>
              <p:cNvSpPr/>
              <p:nvPr/>
            </p:nvSpPr>
            <p:spPr bwMode="auto">
              <a:xfrm>
                <a:off x="9591675" y="6177366"/>
                <a:ext cx="215899" cy="215900"/>
              </a:xfrm>
              <a:custGeom>
                <a:avLst/>
                <a:gdLst>
                  <a:gd name="connsiteX0" fmla="*/ 724152 w 1951220"/>
                  <a:gd name="connsiteY0" fmla="*/ 0 h 1951229"/>
                  <a:gd name="connsiteX1" fmla="*/ 915550 w 1951220"/>
                  <a:gd name="connsiteY1" fmla="*/ 329852 h 1951229"/>
                  <a:gd name="connsiteX2" fmla="*/ 921889 w 1951220"/>
                  <a:gd name="connsiteY2" fmla="*/ 382948 h 1951229"/>
                  <a:gd name="connsiteX3" fmla="*/ 958899 w 1951220"/>
                  <a:gd name="connsiteY3" fmla="*/ 342952 h 1951229"/>
                  <a:gd name="connsiteX4" fmla="*/ 1487662 w 1951220"/>
                  <a:gd name="connsiteY4" fmla="*/ 107946 h 1951229"/>
                  <a:gd name="connsiteX5" fmla="*/ 1389760 w 1951220"/>
                  <a:gd name="connsiteY5" fmla="*/ 476521 h 1951229"/>
                  <a:gd name="connsiteX6" fmla="*/ 1356266 w 1951220"/>
                  <a:gd name="connsiteY6" fmla="*/ 519097 h 1951229"/>
                  <a:gd name="connsiteX7" fmla="*/ 1411152 w 1951220"/>
                  <a:gd name="connsiteY7" fmla="*/ 516438 h 1951229"/>
                  <a:gd name="connsiteX8" fmla="*/ 1951220 w 1951220"/>
                  <a:gd name="connsiteY8" fmla="*/ 724156 h 1951229"/>
                  <a:gd name="connsiteX9" fmla="*/ 1621371 w 1951220"/>
                  <a:gd name="connsiteY9" fmla="*/ 915550 h 1951229"/>
                  <a:gd name="connsiteX10" fmla="*/ 1568270 w 1951220"/>
                  <a:gd name="connsiteY10" fmla="*/ 921890 h 1951229"/>
                  <a:gd name="connsiteX11" fmla="*/ 1608270 w 1951220"/>
                  <a:gd name="connsiteY11" fmla="*/ 958904 h 1951229"/>
                  <a:gd name="connsiteX12" fmla="*/ 1843274 w 1951220"/>
                  <a:gd name="connsiteY12" fmla="*/ 1487662 h 1951229"/>
                  <a:gd name="connsiteX13" fmla="*/ 1474704 w 1951220"/>
                  <a:gd name="connsiteY13" fmla="*/ 1389760 h 1951229"/>
                  <a:gd name="connsiteX14" fmla="*/ 1432682 w 1951220"/>
                  <a:gd name="connsiteY14" fmla="*/ 1356702 h 1951229"/>
                  <a:gd name="connsiteX15" fmla="*/ 1434793 w 1951220"/>
                  <a:gd name="connsiteY15" fmla="*/ 1411156 h 1951229"/>
                  <a:gd name="connsiteX16" fmla="*/ 1227072 w 1951220"/>
                  <a:gd name="connsiteY16" fmla="*/ 1951229 h 1951229"/>
                  <a:gd name="connsiteX17" fmla="*/ 1035675 w 1951220"/>
                  <a:gd name="connsiteY17" fmla="*/ 1621376 h 1951229"/>
                  <a:gd name="connsiteX18" fmla="*/ 1029336 w 1951220"/>
                  <a:gd name="connsiteY18" fmla="*/ 1568281 h 1951229"/>
                  <a:gd name="connsiteX19" fmla="*/ 992326 w 1951220"/>
                  <a:gd name="connsiteY19" fmla="*/ 1608277 h 1951229"/>
                  <a:gd name="connsiteX20" fmla="*/ 463562 w 1951220"/>
                  <a:gd name="connsiteY20" fmla="*/ 1843283 h 1951229"/>
                  <a:gd name="connsiteX21" fmla="*/ 561464 w 1951220"/>
                  <a:gd name="connsiteY21" fmla="*/ 1474708 h 1951229"/>
                  <a:gd name="connsiteX22" fmla="*/ 594525 w 1951220"/>
                  <a:gd name="connsiteY22" fmla="*/ 1432682 h 1951229"/>
                  <a:gd name="connsiteX23" fmla="*/ 540069 w 1951220"/>
                  <a:gd name="connsiteY23" fmla="*/ 1434793 h 1951229"/>
                  <a:gd name="connsiteX24" fmla="*/ 0 w 1951220"/>
                  <a:gd name="connsiteY24" fmla="*/ 1227076 h 1951229"/>
                  <a:gd name="connsiteX25" fmla="*/ 329850 w 1951220"/>
                  <a:gd name="connsiteY25" fmla="*/ 1035681 h 1951229"/>
                  <a:gd name="connsiteX26" fmla="*/ 382951 w 1951220"/>
                  <a:gd name="connsiteY26" fmla="*/ 1029341 h 1951229"/>
                  <a:gd name="connsiteX27" fmla="*/ 342950 w 1951220"/>
                  <a:gd name="connsiteY27" fmla="*/ 992327 h 1951229"/>
                  <a:gd name="connsiteX28" fmla="*/ 107946 w 1951220"/>
                  <a:gd name="connsiteY28" fmla="*/ 463570 h 1951229"/>
                  <a:gd name="connsiteX29" fmla="*/ 476517 w 1951220"/>
                  <a:gd name="connsiteY29" fmla="*/ 561471 h 1951229"/>
                  <a:gd name="connsiteX30" fmla="*/ 518543 w 1951220"/>
                  <a:gd name="connsiteY30" fmla="*/ 594532 h 1951229"/>
                  <a:gd name="connsiteX31" fmla="*/ 516431 w 1951220"/>
                  <a:gd name="connsiteY31" fmla="*/ 540073 h 1951229"/>
                  <a:gd name="connsiteX32" fmla="*/ 682289 w 1951220"/>
                  <a:gd name="connsiteY32" fmla="*/ 10972 h 1951229"/>
                  <a:gd name="connsiteX33" fmla="*/ 724152 w 1951220"/>
                  <a:gd name="connsiteY33" fmla="*/ 0 h 1951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951220" h="1951229">
                    <a:moveTo>
                      <a:pt x="724152" y="0"/>
                    </a:moveTo>
                    <a:cubicBezTo>
                      <a:pt x="810193" y="0"/>
                      <a:pt x="884016" y="136012"/>
                      <a:pt x="915550" y="329852"/>
                    </a:cubicBezTo>
                    <a:lnTo>
                      <a:pt x="921889" y="382948"/>
                    </a:lnTo>
                    <a:lnTo>
                      <a:pt x="958899" y="342952"/>
                    </a:lnTo>
                    <a:cubicBezTo>
                      <a:pt x="1169808" y="132043"/>
                      <a:pt x="1406543" y="26828"/>
                      <a:pt x="1487662" y="107946"/>
                    </a:cubicBezTo>
                    <a:cubicBezTo>
                      <a:pt x="1548501" y="168785"/>
                      <a:pt x="1504527" y="317159"/>
                      <a:pt x="1389760" y="476521"/>
                    </a:cubicBezTo>
                    <a:lnTo>
                      <a:pt x="1356266" y="519097"/>
                    </a:lnTo>
                    <a:lnTo>
                      <a:pt x="1411152" y="516438"/>
                    </a:lnTo>
                    <a:cubicBezTo>
                      <a:pt x="1709424" y="516438"/>
                      <a:pt x="1951221" y="609437"/>
                      <a:pt x="1951220" y="724156"/>
                    </a:cubicBezTo>
                    <a:cubicBezTo>
                      <a:pt x="1951221" y="810195"/>
                      <a:pt x="1815210" y="884017"/>
                      <a:pt x="1621371" y="915550"/>
                    </a:cubicBezTo>
                    <a:lnTo>
                      <a:pt x="1568270" y="921890"/>
                    </a:lnTo>
                    <a:lnTo>
                      <a:pt x="1608270" y="958904"/>
                    </a:lnTo>
                    <a:cubicBezTo>
                      <a:pt x="1819176" y="1169811"/>
                      <a:pt x="1924392" y="1406544"/>
                      <a:pt x="1843274" y="1487662"/>
                    </a:cubicBezTo>
                    <a:cubicBezTo>
                      <a:pt x="1782436" y="1548500"/>
                      <a:pt x="1634064" y="1504525"/>
                      <a:pt x="1474704" y="1389760"/>
                    </a:cubicBezTo>
                    <a:lnTo>
                      <a:pt x="1432682" y="1356702"/>
                    </a:lnTo>
                    <a:lnTo>
                      <a:pt x="1434793" y="1411156"/>
                    </a:lnTo>
                    <a:cubicBezTo>
                      <a:pt x="1434793" y="1709430"/>
                      <a:pt x="1341793" y="1951229"/>
                      <a:pt x="1227072" y="1951229"/>
                    </a:cubicBezTo>
                    <a:cubicBezTo>
                      <a:pt x="1141031" y="1951229"/>
                      <a:pt x="1067208" y="1815217"/>
                      <a:pt x="1035675" y="1621376"/>
                    </a:cubicBezTo>
                    <a:lnTo>
                      <a:pt x="1029336" y="1568281"/>
                    </a:lnTo>
                    <a:lnTo>
                      <a:pt x="992326" y="1608277"/>
                    </a:lnTo>
                    <a:cubicBezTo>
                      <a:pt x="781416" y="1819186"/>
                      <a:pt x="544681" y="1924401"/>
                      <a:pt x="463562" y="1843283"/>
                    </a:cubicBezTo>
                    <a:cubicBezTo>
                      <a:pt x="402723" y="1782444"/>
                      <a:pt x="446697" y="1634070"/>
                      <a:pt x="561464" y="1474708"/>
                    </a:cubicBezTo>
                    <a:lnTo>
                      <a:pt x="594525" y="1432682"/>
                    </a:lnTo>
                    <a:lnTo>
                      <a:pt x="540069" y="1434793"/>
                    </a:lnTo>
                    <a:cubicBezTo>
                      <a:pt x="241797" y="1434793"/>
                      <a:pt x="0" y="1341794"/>
                      <a:pt x="0" y="1227076"/>
                    </a:cubicBezTo>
                    <a:cubicBezTo>
                      <a:pt x="0" y="1141036"/>
                      <a:pt x="136011" y="1067214"/>
                      <a:pt x="329850" y="1035681"/>
                    </a:cubicBezTo>
                    <a:lnTo>
                      <a:pt x="382951" y="1029341"/>
                    </a:lnTo>
                    <a:lnTo>
                      <a:pt x="342950" y="992327"/>
                    </a:lnTo>
                    <a:cubicBezTo>
                      <a:pt x="132044" y="781420"/>
                      <a:pt x="26828" y="544687"/>
                      <a:pt x="107946" y="463570"/>
                    </a:cubicBezTo>
                    <a:cubicBezTo>
                      <a:pt x="168785" y="402731"/>
                      <a:pt x="317156" y="446705"/>
                      <a:pt x="476517" y="561471"/>
                    </a:cubicBezTo>
                    <a:lnTo>
                      <a:pt x="518543" y="594532"/>
                    </a:lnTo>
                    <a:lnTo>
                      <a:pt x="516431" y="540073"/>
                    </a:lnTo>
                    <a:cubicBezTo>
                      <a:pt x="516431" y="279083"/>
                      <a:pt x="587634" y="61332"/>
                      <a:pt x="682289" y="10972"/>
                    </a:cubicBezTo>
                    <a:cubicBezTo>
                      <a:pt x="695812" y="3778"/>
                      <a:pt x="709812" y="0"/>
                      <a:pt x="724152" y="0"/>
                    </a:cubicBezTo>
                    <a:close/>
                  </a:path>
                </a:pathLst>
              </a:custGeom>
              <a:grpFill/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482" name="グループ化 481">
              <a:extLst>
                <a:ext uri="{FF2B5EF4-FFF2-40B4-BE49-F238E27FC236}">
                  <a16:creationId xmlns:a16="http://schemas.microsoft.com/office/drawing/2014/main" id="{17C42450-68C3-98CA-16A4-17C32C96F6BB}"/>
                </a:ext>
              </a:extLst>
            </p:cNvPr>
            <p:cNvGrpSpPr/>
            <p:nvPr/>
          </p:nvGrpSpPr>
          <p:grpSpPr>
            <a:xfrm>
              <a:off x="114300" y="137746"/>
              <a:ext cx="9693274" cy="6557498"/>
              <a:chOff x="114300" y="137746"/>
              <a:chExt cx="9693274" cy="6557498"/>
            </a:xfrm>
          </p:grpSpPr>
          <p:sp>
            <p:nvSpPr>
              <p:cNvPr id="380" name="フリーフォーム: 図形 379">
                <a:extLst>
                  <a:ext uri="{FF2B5EF4-FFF2-40B4-BE49-F238E27FC236}">
                    <a16:creationId xmlns:a16="http://schemas.microsoft.com/office/drawing/2014/main" id="{EB2D4EEA-427F-2C66-72A3-C73CACD85484}"/>
                  </a:ext>
                </a:extLst>
              </p:cNvPr>
              <p:cNvSpPr/>
              <p:nvPr/>
            </p:nvSpPr>
            <p:spPr bwMode="auto">
              <a:xfrm>
                <a:off x="114300" y="137746"/>
                <a:ext cx="215899" cy="215900"/>
              </a:xfrm>
              <a:custGeom>
                <a:avLst/>
                <a:gdLst>
                  <a:gd name="connsiteX0" fmla="*/ 724152 w 1951220"/>
                  <a:gd name="connsiteY0" fmla="*/ 0 h 1951229"/>
                  <a:gd name="connsiteX1" fmla="*/ 915550 w 1951220"/>
                  <a:gd name="connsiteY1" fmla="*/ 329852 h 1951229"/>
                  <a:gd name="connsiteX2" fmla="*/ 921889 w 1951220"/>
                  <a:gd name="connsiteY2" fmla="*/ 382948 h 1951229"/>
                  <a:gd name="connsiteX3" fmla="*/ 958899 w 1951220"/>
                  <a:gd name="connsiteY3" fmla="*/ 342952 h 1951229"/>
                  <a:gd name="connsiteX4" fmla="*/ 1487662 w 1951220"/>
                  <a:gd name="connsiteY4" fmla="*/ 107946 h 1951229"/>
                  <a:gd name="connsiteX5" fmla="*/ 1389760 w 1951220"/>
                  <a:gd name="connsiteY5" fmla="*/ 476521 h 1951229"/>
                  <a:gd name="connsiteX6" fmla="*/ 1356266 w 1951220"/>
                  <a:gd name="connsiteY6" fmla="*/ 519097 h 1951229"/>
                  <a:gd name="connsiteX7" fmla="*/ 1411152 w 1951220"/>
                  <a:gd name="connsiteY7" fmla="*/ 516438 h 1951229"/>
                  <a:gd name="connsiteX8" fmla="*/ 1951220 w 1951220"/>
                  <a:gd name="connsiteY8" fmla="*/ 724156 h 1951229"/>
                  <a:gd name="connsiteX9" fmla="*/ 1621371 w 1951220"/>
                  <a:gd name="connsiteY9" fmla="*/ 915550 h 1951229"/>
                  <a:gd name="connsiteX10" fmla="*/ 1568270 w 1951220"/>
                  <a:gd name="connsiteY10" fmla="*/ 921890 h 1951229"/>
                  <a:gd name="connsiteX11" fmla="*/ 1608270 w 1951220"/>
                  <a:gd name="connsiteY11" fmla="*/ 958904 h 1951229"/>
                  <a:gd name="connsiteX12" fmla="*/ 1843274 w 1951220"/>
                  <a:gd name="connsiteY12" fmla="*/ 1487662 h 1951229"/>
                  <a:gd name="connsiteX13" fmla="*/ 1474704 w 1951220"/>
                  <a:gd name="connsiteY13" fmla="*/ 1389760 h 1951229"/>
                  <a:gd name="connsiteX14" fmla="*/ 1432682 w 1951220"/>
                  <a:gd name="connsiteY14" fmla="*/ 1356702 h 1951229"/>
                  <a:gd name="connsiteX15" fmla="*/ 1434793 w 1951220"/>
                  <a:gd name="connsiteY15" fmla="*/ 1411156 h 1951229"/>
                  <a:gd name="connsiteX16" fmla="*/ 1227072 w 1951220"/>
                  <a:gd name="connsiteY16" fmla="*/ 1951229 h 1951229"/>
                  <a:gd name="connsiteX17" fmla="*/ 1035675 w 1951220"/>
                  <a:gd name="connsiteY17" fmla="*/ 1621376 h 1951229"/>
                  <a:gd name="connsiteX18" fmla="*/ 1029336 w 1951220"/>
                  <a:gd name="connsiteY18" fmla="*/ 1568281 h 1951229"/>
                  <a:gd name="connsiteX19" fmla="*/ 992326 w 1951220"/>
                  <a:gd name="connsiteY19" fmla="*/ 1608277 h 1951229"/>
                  <a:gd name="connsiteX20" fmla="*/ 463562 w 1951220"/>
                  <a:gd name="connsiteY20" fmla="*/ 1843283 h 1951229"/>
                  <a:gd name="connsiteX21" fmla="*/ 561464 w 1951220"/>
                  <a:gd name="connsiteY21" fmla="*/ 1474708 h 1951229"/>
                  <a:gd name="connsiteX22" fmla="*/ 594525 w 1951220"/>
                  <a:gd name="connsiteY22" fmla="*/ 1432682 h 1951229"/>
                  <a:gd name="connsiteX23" fmla="*/ 540069 w 1951220"/>
                  <a:gd name="connsiteY23" fmla="*/ 1434793 h 1951229"/>
                  <a:gd name="connsiteX24" fmla="*/ 0 w 1951220"/>
                  <a:gd name="connsiteY24" fmla="*/ 1227076 h 1951229"/>
                  <a:gd name="connsiteX25" fmla="*/ 329850 w 1951220"/>
                  <a:gd name="connsiteY25" fmla="*/ 1035681 h 1951229"/>
                  <a:gd name="connsiteX26" fmla="*/ 382951 w 1951220"/>
                  <a:gd name="connsiteY26" fmla="*/ 1029341 h 1951229"/>
                  <a:gd name="connsiteX27" fmla="*/ 342950 w 1951220"/>
                  <a:gd name="connsiteY27" fmla="*/ 992327 h 1951229"/>
                  <a:gd name="connsiteX28" fmla="*/ 107946 w 1951220"/>
                  <a:gd name="connsiteY28" fmla="*/ 463570 h 1951229"/>
                  <a:gd name="connsiteX29" fmla="*/ 476517 w 1951220"/>
                  <a:gd name="connsiteY29" fmla="*/ 561471 h 1951229"/>
                  <a:gd name="connsiteX30" fmla="*/ 518543 w 1951220"/>
                  <a:gd name="connsiteY30" fmla="*/ 594532 h 1951229"/>
                  <a:gd name="connsiteX31" fmla="*/ 516431 w 1951220"/>
                  <a:gd name="connsiteY31" fmla="*/ 540073 h 1951229"/>
                  <a:gd name="connsiteX32" fmla="*/ 682289 w 1951220"/>
                  <a:gd name="connsiteY32" fmla="*/ 10972 h 1951229"/>
                  <a:gd name="connsiteX33" fmla="*/ 724152 w 1951220"/>
                  <a:gd name="connsiteY33" fmla="*/ 0 h 1951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951220" h="1951229">
                    <a:moveTo>
                      <a:pt x="724152" y="0"/>
                    </a:moveTo>
                    <a:cubicBezTo>
                      <a:pt x="810193" y="0"/>
                      <a:pt x="884016" y="136012"/>
                      <a:pt x="915550" y="329852"/>
                    </a:cubicBezTo>
                    <a:lnTo>
                      <a:pt x="921889" y="382948"/>
                    </a:lnTo>
                    <a:lnTo>
                      <a:pt x="958899" y="342952"/>
                    </a:lnTo>
                    <a:cubicBezTo>
                      <a:pt x="1169808" y="132043"/>
                      <a:pt x="1406543" y="26828"/>
                      <a:pt x="1487662" y="107946"/>
                    </a:cubicBezTo>
                    <a:cubicBezTo>
                      <a:pt x="1548501" y="168785"/>
                      <a:pt x="1504527" y="317159"/>
                      <a:pt x="1389760" y="476521"/>
                    </a:cubicBezTo>
                    <a:lnTo>
                      <a:pt x="1356266" y="519097"/>
                    </a:lnTo>
                    <a:lnTo>
                      <a:pt x="1411152" y="516438"/>
                    </a:lnTo>
                    <a:cubicBezTo>
                      <a:pt x="1709424" y="516438"/>
                      <a:pt x="1951221" y="609437"/>
                      <a:pt x="1951220" y="724156"/>
                    </a:cubicBezTo>
                    <a:cubicBezTo>
                      <a:pt x="1951221" y="810195"/>
                      <a:pt x="1815210" y="884017"/>
                      <a:pt x="1621371" y="915550"/>
                    </a:cubicBezTo>
                    <a:lnTo>
                      <a:pt x="1568270" y="921890"/>
                    </a:lnTo>
                    <a:lnTo>
                      <a:pt x="1608270" y="958904"/>
                    </a:lnTo>
                    <a:cubicBezTo>
                      <a:pt x="1819176" y="1169811"/>
                      <a:pt x="1924392" y="1406544"/>
                      <a:pt x="1843274" y="1487662"/>
                    </a:cubicBezTo>
                    <a:cubicBezTo>
                      <a:pt x="1782436" y="1548500"/>
                      <a:pt x="1634064" y="1504525"/>
                      <a:pt x="1474704" y="1389760"/>
                    </a:cubicBezTo>
                    <a:lnTo>
                      <a:pt x="1432682" y="1356702"/>
                    </a:lnTo>
                    <a:lnTo>
                      <a:pt x="1434793" y="1411156"/>
                    </a:lnTo>
                    <a:cubicBezTo>
                      <a:pt x="1434793" y="1709430"/>
                      <a:pt x="1341793" y="1951229"/>
                      <a:pt x="1227072" y="1951229"/>
                    </a:cubicBezTo>
                    <a:cubicBezTo>
                      <a:pt x="1141031" y="1951229"/>
                      <a:pt x="1067208" y="1815217"/>
                      <a:pt x="1035675" y="1621376"/>
                    </a:cubicBezTo>
                    <a:lnTo>
                      <a:pt x="1029336" y="1568281"/>
                    </a:lnTo>
                    <a:lnTo>
                      <a:pt x="992326" y="1608277"/>
                    </a:lnTo>
                    <a:cubicBezTo>
                      <a:pt x="781416" y="1819186"/>
                      <a:pt x="544681" y="1924401"/>
                      <a:pt x="463562" y="1843283"/>
                    </a:cubicBezTo>
                    <a:cubicBezTo>
                      <a:pt x="402723" y="1782444"/>
                      <a:pt x="446697" y="1634070"/>
                      <a:pt x="561464" y="1474708"/>
                    </a:cubicBezTo>
                    <a:lnTo>
                      <a:pt x="594525" y="1432682"/>
                    </a:lnTo>
                    <a:lnTo>
                      <a:pt x="540069" y="1434793"/>
                    </a:lnTo>
                    <a:cubicBezTo>
                      <a:pt x="241797" y="1434793"/>
                      <a:pt x="0" y="1341794"/>
                      <a:pt x="0" y="1227076"/>
                    </a:cubicBezTo>
                    <a:cubicBezTo>
                      <a:pt x="0" y="1141036"/>
                      <a:pt x="136011" y="1067214"/>
                      <a:pt x="329850" y="1035681"/>
                    </a:cubicBezTo>
                    <a:lnTo>
                      <a:pt x="382951" y="1029341"/>
                    </a:lnTo>
                    <a:lnTo>
                      <a:pt x="342950" y="992327"/>
                    </a:lnTo>
                    <a:cubicBezTo>
                      <a:pt x="132044" y="781420"/>
                      <a:pt x="26828" y="544687"/>
                      <a:pt x="107946" y="463570"/>
                    </a:cubicBezTo>
                    <a:cubicBezTo>
                      <a:pt x="168785" y="402731"/>
                      <a:pt x="317156" y="446705"/>
                      <a:pt x="476517" y="561471"/>
                    </a:cubicBezTo>
                    <a:lnTo>
                      <a:pt x="518543" y="594532"/>
                    </a:lnTo>
                    <a:lnTo>
                      <a:pt x="516431" y="540073"/>
                    </a:lnTo>
                    <a:cubicBezTo>
                      <a:pt x="516431" y="279083"/>
                      <a:pt x="587634" y="61332"/>
                      <a:pt x="682289" y="10972"/>
                    </a:cubicBezTo>
                    <a:cubicBezTo>
                      <a:pt x="695812" y="3778"/>
                      <a:pt x="709812" y="0"/>
                      <a:pt x="724152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81" name="フリーフォーム: 図形 380">
                <a:extLst>
                  <a:ext uri="{FF2B5EF4-FFF2-40B4-BE49-F238E27FC236}">
                    <a16:creationId xmlns:a16="http://schemas.microsoft.com/office/drawing/2014/main" id="{FFF54768-8032-62AA-B201-B06D55BA1187}"/>
                  </a:ext>
                </a:extLst>
              </p:cNvPr>
              <p:cNvSpPr/>
              <p:nvPr/>
            </p:nvSpPr>
            <p:spPr bwMode="auto">
              <a:xfrm>
                <a:off x="430212" y="137746"/>
                <a:ext cx="215899" cy="215900"/>
              </a:xfrm>
              <a:custGeom>
                <a:avLst/>
                <a:gdLst>
                  <a:gd name="connsiteX0" fmla="*/ 724152 w 1951220"/>
                  <a:gd name="connsiteY0" fmla="*/ 0 h 1951229"/>
                  <a:gd name="connsiteX1" fmla="*/ 915550 w 1951220"/>
                  <a:gd name="connsiteY1" fmla="*/ 329852 h 1951229"/>
                  <a:gd name="connsiteX2" fmla="*/ 921889 w 1951220"/>
                  <a:gd name="connsiteY2" fmla="*/ 382948 h 1951229"/>
                  <a:gd name="connsiteX3" fmla="*/ 958899 w 1951220"/>
                  <a:gd name="connsiteY3" fmla="*/ 342952 h 1951229"/>
                  <a:gd name="connsiteX4" fmla="*/ 1487662 w 1951220"/>
                  <a:gd name="connsiteY4" fmla="*/ 107946 h 1951229"/>
                  <a:gd name="connsiteX5" fmla="*/ 1389760 w 1951220"/>
                  <a:gd name="connsiteY5" fmla="*/ 476521 h 1951229"/>
                  <a:gd name="connsiteX6" fmla="*/ 1356266 w 1951220"/>
                  <a:gd name="connsiteY6" fmla="*/ 519097 h 1951229"/>
                  <a:gd name="connsiteX7" fmla="*/ 1411152 w 1951220"/>
                  <a:gd name="connsiteY7" fmla="*/ 516438 h 1951229"/>
                  <a:gd name="connsiteX8" fmla="*/ 1951220 w 1951220"/>
                  <a:gd name="connsiteY8" fmla="*/ 724156 h 1951229"/>
                  <a:gd name="connsiteX9" fmla="*/ 1621371 w 1951220"/>
                  <a:gd name="connsiteY9" fmla="*/ 915550 h 1951229"/>
                  <a:gd name="connsiteX10" fmla="*/ 1568270 w 1951220"/>
                  <a:gd name="connsiteY10" fmla="*/ 921890 h 1951229"/>
                  <a:gd name="connsiteX11" fmla="*/ 1608270 w 1951220"/>
                  <a:gd name="connsiteY11" fmla="*/ 958904 h 1951229"/>
                  <a:gd name="connsiteX12" fmla="*/ 1843274 w 1951220"/>
                  <a:gd name="connsiteY12" fmla="*/ 1487662 h 1951229"/>
                  <a:gd name="connsiteX13" fmla="*/ 1474704 w 1951220"/>
                  <a:gd name="connsiteY13" fmla="*/ 1389760 h 1951229"/>
                  <a:gd name="connsiteX14" fmla="*/ 1432682 w 1951220"/>
                  <a:gd name="connsiteY14" fmla="*/ 1356702 h 1951229"/>
                  <a:gd name="connsiteX15" fmla="*/ 1434793 w 1951220"/>
                  <a:gd name="connsiteY15" fmla="*/ 1411156 h 1951229"/>
                  <a:gd name="connsiteX16" fmla="*/ 1227072 w 1951220"/>
                  <a:gd name="connsiteY16" fmla="*/ 1951229 h 1951229"/>
                  <a:gd name="connsiteX17" fmla="*/ 1035675 w 1951220"/>
                  <a:gd name="connsiteY17" fmla="*/ 1621376 h 1951229"/>
                  <a:gd name="connsiteX18" fmla="*/ 1029336 w 1951220"/>
                  <a:gd name="connsiteY18" fmla="*/ 1568281 h 1951229"/>
                  <a:gd name="connsiteX19" fmla="*/ 992326 w 1951220"/>
                  <a:gd name="connsiteY19" fmla="*/ 1608277 h 1951229"/>
                  <a:gd name="connsiteX20" fmla="*/ 463562 w 1951220"/>
                  <a:gd name="connsiteY20" fmla="*/ 1843283 h 1951229"/>
                  <a:gd name="connsiteX21" fmla="*/ 561464 w 1951220"/>
                  <a:gd name="connsiteY21" fmla="*/ 1474708 h 1951229"/>
                  <a:gd name="connsiteX22" fmla="*/ 594525 w 1951220"/>
                  <a:gd name="connsiteY22" fmla="*/ 1432682 h 1951229"/>
                  <a:gd name="connsiteX23" fmla="*/ 540069 w 1951220"/>
                  <a:gd name="connsiteY23" fmla="*/ 1434793 h 1951229"/>
                  <a:gd name="connsiteX24" fmla="*/ 0 w 1951220"/>
                  <a:gd name="connsiteY24" fmla="*/ 1227076 h 1951229"/>
                  <a:gd name="connsiteX25" fmla="*/ 329850 w 1951220"/>
                  <a:gd name="connsiteY25" fmla="*/ 1035681 h 1951229"/>
                  <a:gd name="connsiteX26" fmla="*/ 382951 w 1951220"/>
                  <a:gd name="connsiteY26" fmla="*/ 1029341 h 1951229"/>
                  <a:gd name="connsiteX27" fmla="*/ 342950 w 1951220"/>
                  <a:gd name="connsiteY27" fmla="*/ 992327 h 1951229"/>
                  <a:gd name="connsiteX28" fmla="*/ 107946 w 1951220"/>
                  <a:gd name="connsiteY28" fmla="*/ 463570 h 1951229"/>
                  <a:gd name="connsiteX29" fmla="*/ 476517 w 1951220"/>
                  <a:gd name="connsiteY29" fmla="*/ 561471 h 1951229"/>
                  <a:gd name="connsiteX30" fmla="*/ 518543 w 1951220"/>
                  <a:gd name="connsiteY30" fmla="*/ 594532 h 1951229"/>
                  <a:gd name="connsiteX31" fmla="*/ 516431 w 1951220"/>
                  <a:gd name="connsiteY31" fmla="*/ 540073 h 1951229"/>
                  <a:gd name="connsiteX32" fmla="*/ 682289 w 1951220"/>
                  <a:gd name="connsiteY32" fmla="*/ 10972 h 1951229"/>
                  <a:gd name="connsiteX33" fmla="*/ 724152 w 1951220"/>
                  <a:gd name="connsiteY33" fmla="*/ 0 h 1951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951220" h="1951229">
                    <a:moveTo>
                      <a:pt x="724152" y="0"/>
                    </a:moveTo>
                    <a:cubicBezTo>
                      <a:pt x="810193" y="0"/>
                      <a:pt x="884016" y="136012"/>
                      <a:pt x="915550" y="329852"/>
                    </a:cubicBezTo>
                    <a:lnTo>
                      <a:pt x="921889" y="382948"/>
                    </a:lnTo>
                    <a:lnTo>
                      <a:pt x="958899" y="342952"/>
                    </a:lnTo>
                    <a:cubicBezTo>
                      <a:pt x="1169808" y="132043"/>
                      <a:pt x="1406543" y="26828"/>
                      <a:pt x="1487662" y="107946"/>
                    </a:cubicBezTo>
                    <a:cubicBezTo>
                      <a:pt x="1548501" y="168785"/>
                      <a:pt x="1504527" y="317159"/>
                      <a:pt x="1389760" y="476521"/>
                    </a:cubicBezTo>
                    <a:lnTo>
                      <a:pt x="1356266" y="519097"/>
                    </a:lnTo>
                    <a:lnTo>
                      <a:pt x="1411152" y="516438"/>
                    </a:lnTo>
                    <a:cubicBezTo>
                      <a:pt x="1709424" y="516438"/>
                      <a:pt x="1951221" y="609437"/>
                      <a:pt x="1951220" y="724156"/>
                    </a:cubicBezTo>
                    <a:cubicBezTo>
                      <a:pt x="1951221" y="810195"/>
                      <a:pt x="1815210" y="884017"/>
                      <a:pt x="1621371" y="915550"/>
                    </a:cubicBezTo>
                    <a:lnTo>
                      <a:pt x="1568270" y="921890"/>
                    </a:lnTo>
                    <a:lnTo>
                      <a:pt x="1608270" y="958904"/>
                    </a:lnTo>
                    <a:cubicBezTo>
                      <a:pt x="1819176" y="1169811"/>
                      <a:pt x="1924392" y="1406544"/>
                      <a:pt x="1843274" y="1487662"/>
                    </a:cubicBezTo>
                    <a:cubicBezTo>
                      <a:pt x="1782436" y="1548500"/>
                      <a:pt x="1634064" y="1504525"/>
                      <a:pt x="1474704" y="1389760"/>
                    </a:cubicBezTo>
                    <a:lnTo>
                      <a:pt x="1432682" y="1356702"/>
                    </a:lnTo>
                    <a:lnTo>
                      <a:pt x="1434793" y="1411156"/>
                    </a:lnTo>
                    <a:cubicBezTo>
                      <a:pt x="1434793" y="1709430"/>
                      <a:pt x="1341793" y="1951229"/>
                      <a:pt x="1227072" y="1951229"/>
                    </a:cubicBezTo>
                    <a:cubicBezTo>
                      <a:pt x="1141031" y="1951229"/>
                      <a:pt x="1067208" y="1815217"/>
                      <a:pt x="1035675" y="1621376"/>
                    </a:cubicBezTo>
                    <a:lnTo>
                      <a:pt x="1029336" y="1568281"/>
                    </a:lnTo>
                    <a:lnTo>
                      <a:pt x="992326" y="1608277"/>
                    </a:lnTo>
                    <a:cubicBezTo>
                      <a:pt x="781416" y="1819186"/>
                      <a:pt x="544681" y="1924401"/>
                      <a:pt x="463562" y="1843283"/>
                    </a:cubicBezTo>
                    <a:cubicBezTo>
                      <a:pt x="402723" y="1782444"/>
                      <a:pt x="446697" y="1634070"/>
                      <a:pt x="561464" y="1474708"/>
                    </a:cubicBezTo>
                    <a:lnTo>
                      <a:pt x="594525" y="1432682"/>
                    </a:lnTo>
                    <a:lnTo>
                      <a:pt x="540069" y="1434793"/>
                    </a:lnTo>
                    <a:cubicBezTo>
                      <a:pt x="241797" y="1434793"/>
                      <a:pt x="0" y="1341794"/>
                      <a:pt x="0" y="1227076"/>
                    </a:cubicBezTo>
                    <a:cubicBezTo>
                      <a:pt x="0" y="1141036"/>
                      <a:pt x="136011" y="1067214"/>
                      <a:pt x="329850" y="1035681"/>
                    </a:cubicBezTo>
                    <a:lnTo>
                      <a:pt x="382951" y="1029341"/>
                    </a:lnTo>
                    <a:lnTo>
                      <a:pt x="342950" y="992327"/>
                    </a:lnTo>
                    <a:cubicBezTo>
                      <a:pt x="132044" y="781420"/>
                      <a:pt x="26828" y="544687"/>
                      <a:pt x="107946" y="463570"/>
                    </a:cubicBezTo>
                    <a:cubicBezTo>
                      <a:pt x="168785" y="402731"/>
                      <a:pt x="317156" y="446705"/>
                      <a:pt x="476517" y="561471"/>
                    </a:cubicBezTo>
                    <a:lnTo>
                      <a:pt x="518543" y="594532"/>
                    </a:lnTo>
                    <a:lnTo>
                      <a:pt x="516431" y="540073"/>
                    </a:lnTo>
                    <a:cubicBezTo>
                      <a:pt x="516431" y="279083"/>
                      <a:pt x="587634" y="61332"/>
                      <a:pt x="682289" y="10972"/>
                    </a:cubicBezTo>
                    <a:cubicBezTo>
                      <a:pt x="695812" y="3778"/>
                      <a:pt x="709812" y="0"/>
                      <a:pt x="724152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82" name="フリーフォーム: 図形 381">
                <a:extLst>
                  <a:ext uri="{FF2B5EF4-FFF2-40B4-BE49-F238E27FC236}">
                    <a16:creationId xmlns:a16="http://schemas.microsoft.com/office/drawing/2014/main" id="{B7FDEAB5-F581-87F6-5411-2B66CFDED7F9}"/>
                  </a:ext>
                </a:extLst>
              </p:cNvPr>
              <p:cNvSpPr/>
              <p:nvPr/>
            </p:nvSpPr>
            <p:spPr bwMode="auto">
              <a:xfrm>
                <a:off x="746124" y="137746"/>
                <a:ext cx="215899" cy="215900"/>
              </a:xfrm>
              <a:custGeom>
                <a:avLst/>
                <a:gdLst>
                  <a:gd name="connsiteX0" fmla="*/ 724152 w 1951220"/>
                  <a:gd name="connsiteY0" fmla="*/ 0 h 1951229"/>
                  <a:gd name="connsiteX1" fmla="*/ 915550 w 1951220"/>
                  <a:gd name="connsiteY1" fmla="*/ 329852 h 1951229"/>
                  <a:gd name="connsiteX2" fmla="*/ 921889 w 1951220"/>
                  <a:gd name="connsiteY2" fmla="*/ 382948 h 1951229"/>
                  <a:gd name="connsiteX3" fmla="*/ 958899 w 1951220"/>
                  <a:gd name="connsiteY3" fmla="*/ 342952 h 1951229"/>
                  <a:gd name="connsiteX4" fmla="*/ 1487662 w 1951220"/>
                  <a:gd name="connsiteY4" fmla="*/ 107946 h 1951229"/>
                  <a:gd name="connsiteX5" fmla="*/ 1389760 w 1951220"/>
                  <a:gd name="connsiteY5" fmla="*/ 476521 h 1951229"/>
                  <a:gd name="connsiteX6" fmla="*/ 1356266 w 1951220"/>
                  <a:gd name="connsiteY6" fmla="*/ 519097 h 1951229"/>
                  <a:gd name="connsiteX7" fmla="*/ 1411152 w 1951220"/>
                  <a:gd name="connsiteY7" fmla="*/ 516438 h 1951229"/>
                  <a:gd name="connsiteX8" fmla="*/ 1951220 w 1951220"/>
                  <a:gd name="connsiteY8" fmla="*/ 724156 h 1951229"/>
                  <a:gd name="connsiteX9" fmla="*/ 1621371 w 1951220"/>
                  <a:gd name="connsiteY9" fmla="*/ 915550 h 1951229"/>
                  <a:gd name="connsiteX10" fmla="*/ 1568270 w 1951220"/>
                  <a:gd name="connsiteY10" fmla="*/ 921890 h 1951229"/>
                  <a:gd name="connsiteX11" fmla="*/ 1608270 w 1951220"/>
                  <a:gd name="connsiteY11" fmla="*/ 958904 h 1951229"/>
                  <a:gd name="connsiteX12" fmla="*/ 1843274 w 1951220"/>
                  <a:gd name="connsiteY12" fmla="*/ 1487662 h 1951229"/>
                  <a:gd name="connsiteX13" fmla="*/ 1474704 w 1951220"/>
                  <a:gd name="connsiteY13" fmla="*/ 1389760 h 1951229"/>
                  <a:gd name="connsiteX14" fmla="*/ 1432682 w 1951220"/>
                  <a:gd name="connsiteY14" fmla="*/ 1356702 h 1951229"/>
                  <a:gd name="connsiteX15" fmla="*/ 1434793 w 1951220"/>
                  <a:gd name="connsiteY15" fmla="*/ 1411156 h 1951229"/>
                  <a:gd name="connsiteX16" fmla="*/ 1227072 w 1951220"/>
                  <a:gd name="connsiteY16" fmla="*/ 1951229 h 1951229"/>
                  <a:gd name="connsiteX17" fmla="*/ 1035675 w 1951220"/>
                  <a:gd name="connsiteY17" fmla="*/ 1621376 h 1951229"/>
                  <a:gd name="connsiteX18" fmla="*/ 1029336 w 1951220"/>
                  <a:gd name="connsiteY18" fmla="*/ 1568281 h 1951229"/>
                  <a:gd name="connsiteX19" fmla="*/ 992326 w 1951220"/>
                  <a:gd name="connsiteY19" fmla="*/ 1608277 h 1951229"/>
                  <a:gd name="connsiteX20" fmla="*/ 463562 w 1951220"/>
                  <a:gd name="connsiteY20" fmla="*/ 1843283 h 1951229"/>
                  <a:gd name="connsiteX21" fmla="*/ 561464 w 1951220"/>
                  <a:gd name="connsiteY21" fmla="*/ 1474708 h 1951229"/>
                  <a:gd name="connsiteX22" fmla="*/ 594525 w 1951220"/>
                  <a:gd name="connsiteY22" fmla="*/ 1432682 h 1951229"/>
                  <a:gd name="connsiteX23" fmla="*/ 540069 w 1951220"/>
                  <a:gd name="connsiteY23" fmla="*/ 1434793 h 1951229"/>
                  <a:gd name="connsiteX24" fmla="*/ 0 w 1951220"/>
                  <a:gd name="connsiteY24" fmla="*/ 1227076 h 1951229"/>
                  <a:gd name="connsiteX25" fmla="*/ 329850 w 1951220"/>
                  <a:gd name="connsiteY25" fmla="*/ 1035681 h 1951229"/>
                  <a:gd name="connsiteX26" fmla="*/ 382951 w 1951220"/>
                  <a:gd name="connsiteY26" fmla="*/ 1029341 h 1951229"/>
                  <a:gd name="connsiteX27" fmla="*/ 342950 w 1951220"/>
                  <a:gd name="connsiteY27" fmla="*/ 992327 h 1951229"/>
                  <a:gd name="connsiteX28" fmla="*/ 107946 w 1951220"/>
                  <a:gd name="connsiteY28" fmla="*/ 463570 h 1951229"/>
                  <a:gd name="connsiteX29" fmla="*/ 476517 w 1951220"/>
                  <a:gd name="connsiteY29" fmla="*/ 561471 h 1951229"/>
                  <a:gd name="connsiteX30" fmla="*/ 518543 w 1951220"/>
                  <a:gd name="connsiteY30" fmla="*/ 594532 h 1951229"/>
                  <a:gd name="connsiteX31" fmla="*/ 516431 w 1951220"/>
                  <a:gd name="connsiteY31" fmla="*/ 540073 h 1951229"/>
                  <a:gd name="connsiteX32" fmla="*/ 682289 w 1951220"/>
                  <a:gd name="connsiteY32" fmla="*/ 10972 h 1951229"/>
                  <a:gd name="connsiteX33" fmla="*/ 724152 w 1951220"/>
                  <a:gd name="connsiteY33" fmla="*/ 0 h 1951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951220" h="1951229">
                    <a:moveTo>
                      <a:pt x="724152" y="0"/>
                    </a:moveTo>
                    <a:cubicBezTo>
                      <a:pt x="810193" y="0"/>
                      <a:pt x="884016" y="136012"/>
                      <a:pt x="915550" y="329852"/>
                    </a:cubicBezTo>
                    <a:lnTo>
                      <a:pt x="921889" y="382948"/>
                    </a:lnTo>
                    <a:lnTo>
                      <a:pt x="958899" y="342952"/>
                    </a:lnTo>
                    <a:cubicBezTo>
                      <a:pt x="1169808" y="132043"/>
                      <a:pt x="1406543" y="26828"/>
                      <a:pt x="1487662" y="107946"/>
                    </a:cubicBezTo>
                    <a:cubicBezTo>
                      <a:pt x="1548501" y="168785"/>
                      <a:pt x="1504527" y="317159"/>
                      <a:pt x="1389760" y="476521"/>
                    </a:cubicBezTo>
                    <a:lnTo>
                      <a:pt x="1356266" y="519097"/>
                    </a:lnTo>
                    <a:lnTo>
                      <a:pt x="1411152" y="516438"/>
                    </a:lnTo>
                    <a:cubicBezTo>
                      <a:pt x="1709424" y="516438"/>
                      <a:pt x="1951221" y="609437"/>
                      <a:pt x="1951220" y="724156"/>
                    </a:cubicBezTo>
                    <a:cubicBezTo>
                      <a:pt x="1951221" y="810195"/>
                      <a:pt x="1815210" y="884017"/>
                      <a:pt x="1621371" y="915550"/>
                    </a:cubicBezTo>
                    <a:lnTo>
                      <a:pt x="1568270" y="921890"/>
                    </a:lnTo>
                    <a:lnTo>
                      <a:pt x="1608270" y="958904"/>
                    </a:lnTo>
                    <a:cubicBezTo>
                      <a:pt x="1819176" y="1169811"/>
                      <a:pt x="1924392" y="1406544"/>
                      <a:pt x="1843274" y="1487662"/>
                    </a:cubicBezTo>
                    <a:cubicBezTo>
                      <a:pt x="1782436" y="1548500"/>
                      <a:pt x="1634064" y="1504525"/>
                      <a:pt x="1474704" y="1389760"/>
                    </a:cubicBezTo>
                    <a:lnTo>
                      <a:pt x="1432682" y="1356702"/>
                    </a:lnTo>
                    <a:lnTo>
                      <a:pt x="1434793" y="1411156"/>
                    </a:lnTo>
                    <a:cubicBezTo>
                      <a:pt x="1434793" y="1709430"/>
                      <a:pt x="1341793" y="1951229"/>
                      <a:pt x="1227072" y="1951229"/>
                    </a:cubicBezTo>
                    <a:cubicBezTo>
                      <a:pt x="1141031" y="1951229"/>
                      <a:pt x="1067208" y="1815217"/>
                      <a:pt x="1035675" y="1621376"/>
                    </a:cubicBezTo>
                    <a:lnTo>
                      <a:pt x="1029336" y="1568281"/>
                    </a:lnTo>
                    <a:lnTo>
                      <a:pt x="992326" y="1608277"/>
                    </a:lnTo>
                    <a:cubicBezTo>
                      <a:pt x="781416" y="1819186"/>
                      <a:pt x="544681" y="1924401"/>
                      <a:pt x="463562" y="1843283"/>
                    </a:cubicBezTo>
                    <a:cubicBezTo>
                      <a:pt x="402723" y="1782444"/>
                      <a:pt x="446697" y="1634070"/>
                      <a:pt x="561464" y="1474708"/>
                    </a:cubicBezTo>
                    <a:lnTo>
                      <a:pt x="594525" y="1432682"/>
                    </a:lnTo>
                    <a:lnTo>
                      <a:pt x="540069" y="1434793"/>
                    </a:lnTo>
                    <a:cubicBezTo>
                      <a:pt x="241797" y="1434793"/>
                      <a:pt x="0" y="1341794"/>
                      <a:pt x="0" y="1227076"/>
                    </a:cubicBezTo>
                    <a:cubicBezTo>
                      <a:pt x="0" y="1141036"/>
                      <a:pt x="136011" y="1067214"/>
                      <a:pt x="329850" y="1035681"/>
                    </a:cubicBezTo>
                    <a:lnTo>
                      <a:pt x="382951" y="1029341"/>
                    </a:lnTo>
                    <a:lnTo>
                      <a:pt x="342950" y="992327"/>
                    </a:lnTo>
                    <a:cubicBezTo>
                      <a:pt x="132044" y="781420"/>
                      <a:pt x="26828" y="544687"/>
                      <a:pt x="107946" y="463570"/>
                    </a:cubicBezTo>
                    <a:cubicBezTo>
                      <a:pt x="168785" y="402731"/>
                      <a:pt x="317156" y="446705"/>
                      <a:pt x="476517" y="561471"/>
                    </a:cubicBezTo>
                    <a:lnTo>
                      <a:pt x="518543" y="594532"/>
                    </a:lnTo>
                    <a:lnTo>
                      <a:pt x="516431" y="540073"/>
                    </a:lnTo>
                    <a:cubicBezTo>
                      <a:pt x="516431" y="279083"/>
                      <a:pt x="587634" y="61332"/>
                      <a:pt x="682289" y="10972"/>
                    </a:cubicBezTo>
                    <a:cubicBezTo>
                      <a:pt x="695812" y="3778"/>
                      <a:pt x="709812" y="0"/>
                      <a:pt x="724152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83" name="フリーフォーム: 図形 382">
                <a:extLst>
                  <a:ext uri="{FF2B5EF4-FFF2-40B4-BE49-F238E27FC236}">
                    <a16:creationId xmlns:a16="http://schemas.microsoft.com/office/drawing/2014/main" id="{7D2DC30A-E67A-33C0-768D-1308528C86E1}"/>
                  </a:ext>
                </a:extLst>
              </p:cNvPr>
              <p:cNvSpPr/>
              <p:nvPr/>
            </p:nvSpPr>
            <p:spPr bwMode="auto">
              <a:xfrm>
                <a:off x="1062036" y="137746"/>
                <a:ext cx="215899" cy="215900"/>
              </a:xfrm>
              <a:custGeom>
                <a:avLst/>
                <a:gdLst>
                  <a:gd name="connsiteX0" fmla="*/ 724152 w 1951220"/>
                  <a:gd name="connsiteY0" fmla="*/ 0 h 1951229"/>
                  <a:gd name="connsiteX1" fmla="*/ 915550 w 1951220"/>
                  <a:gd name="connsiteY1" fmla="*/ 329852 h 1951229"/>
                  <a:gd name="connsiteX2" fmla="*/ 921889 w 1951220"/>
                  <a:gd name="connsiteY2" fmla="*/ 382948 h 1951229"/>
                  <a:gd name="connsiteX3" fmla="*/ 958899 w 1951220"/>
                  <a:gd name="connsiteY3" fmla="*/ 342952 h 1951229"/>
                  <a:gd name="connsiteX4" fmla="*/ 1487662 w 1951220"/>
                  <a:gd name="connsiteY4" fmla="*/ 107946 h 1951229"/>
                  <a:gd name="connsiteX5" fmla="*/ 1389760 w 1951220"/>
                  <a:gd name="connsiteY5" fmla="*/ 476521 h 1951229"/>
                  <a:gd name="connsiteX6" fmla="*/ 1356266 w 1951220"/>
                  <a:gd name="connsiteY6" fmla="*/ 519097 h 1951229"/>
                  <a:gd name="connsiteX7" fmla="*/ 1411152 w 1951220"/>
                  <a:gd name="connsiteY7" fmla="*/ 516438 h 1951229"/>
                  <a:gd name="connsiteX8" fmla="*/ 1951220 w 1951220"/>
                  <a:gd name="connsiteY8" fmla="*/ 724156 h 1951229"/>
                  <a:gd name="connsiteX9" fmla="*/ 1621371 w 1951220"/>
                  <a:gd name="connsiteY9" fmla="*/ 915550 h 1951229"/>
                  <a:gd name="connsiteX10" fmla="*/ 1568270 w 1951220"/>
                  <a:gd name="connsiteY10" fmla="*/ 921890 h 1951229"/>
                  <a:gd name="connsiteX11" fmla="*/ 1608270 w 1951220"/>
                  <a:gd name="connsiteY11" fmla="*/ 958904 h 1951229"/>
                  <a:gd name="connsiteX12" fmla="*/ 1843274 w 1951220"/>
                  <a:gd name="connsiteY12" fmla="*/ 1487662 h 1951229"/>
                  <a:gd name="connsiteX13" fmla="*/ 1474704 w 1951220"/>
                  <a:gd name="connsiteY13" fmla="*/ 1389760 h 1951229"/>
                  <a:gd name="connsiteX14" fmla="*/ 1432682 w 1951220"/>
                  <a:gd name="connsiteY14" fmla="*/ 1356702 h 1951229"/>
                  <a:gd name="connsiteX15" fmla="*/ 1434793 w 1951220"/>
                  <a:gd name="connsiteY15" fmla="*/ 1411156 h 1951229"/>
                  <a:gd name="connsiteX16" fmla="*/ 1227072 w 1951220"/>
                  <a:gd name="connsiteY16" fmla="*/ 1951229 h 1951229"/>
                  <a:gd name="connsiteX17" fmla="*/ 1035675 w 1951220"/>
                  <a:gd name="connsiteY17" fmla="*/ 1621376 h 1951229"/>
                  <a:gd name="connsiteX18" fmla="*/ 1029336 w 1951220"/>
                  <a:gd name="connsiteY18" fmla="*/ 1568281 h 1951229"/>
                  <a:gd name="connsiteX19" fmla="*/ 992326 w 1951220"/>
                  <a:gd name="connsiteY19" fmla="*/ 1608277 h 1951229"/>
                  <a:gd name="connsiteX20" fmla="*/ 463562 w 1951220"/>
                  <a:gd name="connsiteY20" fmla="*/ 1843283 h 1951229"/>
                  <a:gd name="connsiteX21" fmla="*/ 561464 w 1951220"/>
                  <a:gd name="connsiteY21" fmla="*/ 1474708 h 1951229"/>
                  <a:gd name="connsiteX22" fmla="*/ 594525 w 1951220"/>
                  <a:gd name="connsiteY22" fmla="*/ 1432682 h 1951229"/>
                  <a:gd name="connsiteX23" fmla="*/ 540069 w 1951220"/>
                  <a:gd name="connsiteY23" fmla="*/ 1434793 h 1951229"/>
                  <a:gd name="connsiteX24" fmla="*/ 0 w 1951220"/>
                  <a:gd name="connsiteY24" fmla="*/ 1227076 h 1951229"/>
                  <a:gd name="connsiteX25" fmla="*/ 329850 w 1951220"/>
                  <a:gd name="connsiteY25" fmla="*/ 1035681 h 1951229"/>
                  <a:gd name="connsiteX26" fmla="*/ 382951 w 1951220"/>
                  <a:gd name="connsiteY26" fmla="*/ 1029341 h 1951229"/>
                  <a:gd name="connsiteX27" fmla="*/ 342950 w 1951220"/>
                  <a:gd name="connsiteY27" fmla="*/ 992327 h 1951229"/>
                  <a:gd name="connsiteX28" fmla="*/ 107946 w 1951220"/>
                  <a:gd name="connsiteY28" fmla="*/ 463570 h 1951229"/>
                  <a:gd name="connsiteX29" fmla="*/ 476517 w 1951220"/>
                  <a:gd name="connsiteY29" fmla="*/ 561471 h 1951229"/>
                  <a:gd name="connsiteX30" fmla="*/ 518543 w 1951220"/>
                  <a:gd name="connsiteY30" fmla="*/ 594532 h 1951229"/>
                  <a:gd name="connsiteX31" fmla="*/ 516431 w 1951220"/>
                  <a:gd name="connsiteY31" fmla="*/ 540073 h 1951229"/>
                  <a:gd name="connsiteX32" fmla="*/ 682289 w 1951220"/>
                  <a:gd name="connsiteY32" fmla="*/ 10972 h 1951229"/>
                  <a:gd name="connsiteX33" fmla="*/ 724152 w 1951220"/>
                  <a:gd name="connsiteY33" fmla="*/ 0 h 1951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951220" h="1951229">
                    <a:moveTo>
                      <a:pt x="724152" y="0"/>
                    </a:moveTo>
                    <a:cubicBezTo>
                      <a:pt x="810193" y="0"/>
                      <a:pt x="884016" y="136012"/>
                      <a:pt x="915550" y="329852"/>
                    </a:cubicBezTo>
                    <a:lnTo>
                      <a:pt x="921889" y="382948"/>
                    </a:lnTo>
                    <a:lnTo>
                      <a:pt x="958899" y="342952"/>
                    </a:lnTo>
                    <a:cubicBezTo>
                      <a:pt x="1169808" y="132043"/>
                      <a:pt x="1406543" y="26828"/>
                      <a:pt x="1487662" y="107946"/>
                    </a:cubicBezTo>
                    <a:cubicBezTo>
                      <a:pt x="1548501" y="168785"/>
                      <a:pt x="1504527" y="317159"/>
                      <a:pt x="1389760" y="476521"/>
                    </a:cubicBezTo>
                    <a:lnTo>
                      <a:pt x="1356266" y="519097"/>
                    </a:lnTo>
                    <a:lnTo>
                      <a:pt x="1411152" y="516438"/>
                    </a:lnTo>
                    <a:cubicBezTo>
                      <a:pt x="1709424" y="516438"/>
                      <a:pt x="1951221" y="609437"/>
                      <a:pt x="1951220" y="724156"/>
                    </a:cubicBezTo>
                    <a:cubicBezTo>
                      <a:pt x="1951221" y="810195"/>
                      <a:pt x="1815210" y="884017"/>
                      <a:pt x="1621371" y="915550"/>
                    </a:cubicBezTo>
                    <a:lnTo>
                      <a:pt x="1568270" y="921890"/>
                    </a:lnTo>
                    <a:lnTo>
                      <a:pt x="1608270" y="958904"/>
                    </a:lnTo>
                    <a:cubicBezTo>
                      <a:pt x="1819176" y="1169811"/>
                      <a:pt x="1924392" y="1406544"/>
                      <a:pt x="1843274" y="1487662"/>
                    </a:cubicBezTo>
                    <a:cubicBezTo>
                      <a:pt x="1782436" y="1548500"/>
                      <a:pt x="1634064" y="1504525"/>
                      <a:pt x="1474704" y="1389760"/>
                    </a:cubicBezTo>
                    <a:lnTo>
                      <a:pt x="1432682" y="1356702"/>
                    </a:lnTo>
                    <a:lnTo>
                      <a:pt x="1434793" y="1411156"/>
                    </a:lnTo>
                    <a:cubicBezTo>
                      <a:pt x="1434793" y="1709430"/>
                      <a:pt x="1341793" y="1951229"/>
                      <a:pt x="1227072" y="1951229"/>
                    </a:cubicBezTo>
                    <a:cubicBezTo>
                      <a:pt x="1141031" y="1951229"/>
                      <a:pt x="1067208" y="1815217"/>
                      <a:pt x="1035675" y="1621376"/>
                    </a:cubicBezTo>
                    <a:lnTo>
                      <a:pt x="1029336" y="1568281"/>
                    </a:lnTo>
                    <a:lnTo>
                      <a:pt x="992326" y="1608277"/>
                    </a:lnTo>
                    <a:cubicBezTo>
                      <a:pt x="781416" y="1819186"/>
                      <a:pt x="544681" y="1924401"/>
                      <a:pt x="463562" y="1843283"/>
                    </a:cubicBezTo>
                    <a:cubicBezTo>
                      <a:pt x="402723" y="1782444"/>
                      <a:pt x="446697" y="1634070"/>
                      <a:pt x="561464" y="1474708"/>
                    </a:cubicBezTo>
                    <a:lnTo>
                      <a:pt x="594525" y="1432682"/>
                    </a:lnTo>
                    <a:lnTo>
                      <a:pt x="540069" y="1434793"/>
                    </a:lnTo>
                    <a:cubicBezTo>
                      <a:pt x="241797" y="1434793"/>
                      <a:pt x="0" y="1341794"/>
                      <a:pt x="0" y="1227076"/>
                    </a:cubicBezTo>
                    <a:cubicBezTo>
                      <a:pt x="0" y="1141036"/>
                      <a:pt x="136011" y="1067214"/>
                      <a:pt x="329850" y="1035681"/>
                    </a:cubicBezTo>
                    <a:lnTo>
                      <a:pt x="382951" y="1029341"/>
                    </a:lnTo>
                    <a:lnTo>
                      <a:pt x="342950" y="992327"/>
                    </a:lnTo>
                    <a:cubicBezTo>
                      <a:pt x="132044" y="781420"/>
                      <a:pt x="26828" y="544687"/>
                      <a:pt x="107946" y="463570"/>
                    </a:cubicBezTo>
                    <a:cubicBezTo>
                      <a:pt x="168785" y="402731"/>
                      <a:pt x="317156" y="446705"/>
                      <a:pt x="476517" y="561471"/>
                    </a:cubicBezTo>
                    <a:lnTo>
                      <a:pt x="518543" y="594532"/>
                    </a:lnTo>
                    <a:lnTo>
                      <a:pt x="516431" y="540073"/>
                    </a:lnTo>
                    <a:cubicBezTo>
                      <a:pt x="516431" y="279083"/>
                      <a:pt x="587634" y="61332"/>
                      <a:pt x="682289" y="10972"/>
                    </a:cubicBezTo>
                    <a:cubicBezTo>
                      <a:pt x="695812" y="3778"/>
                      <a:pt x="709812" y="0"/>
                      <a:pt x="724152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84" name="フリーフォーム: 図形 383">
                <a:extLst>
                  <a:ext uri="{FF2B5EF4-FFF2-40B4-BE49-F238E27FC236}">
                    <a16:creationId xmlns:a16="http://schemas.microsoft.com/office/drawing/2014/main" id="{BDD394A6-6ACF-EC76-B267-036D10A276C5}"/>
                  </a:ext>
                </a:extLst>
              </p:cNvPr>
              <p:cNvSpPr/>
              <p:nvPr/>
            </p:nvSpPr>
            <p:spPr bwMode="auto">
              <a:xfrm>
                <a:off x="1377948" y="137746"/>
                <a:ext cx="215899" cy="215900"/>
              </a:xfrm>
              <a:custGeom>
                <a:avLst/>
                <a:gdLst>
                  <a:gd name="connsiteX0" fmla="*/ 724152 w 1951220"/>
                  <a:gd name="connsiteY0" fmla="*/ 0 h 1951229"/>
                  <a:gd name="connsiteX1" fmla="*/ 915550 w 1951220"/>
                  <a:gd name="connsiteY1" fmla="*/ 329852 h 1951229"/>
                  <a:gd name="connsiteX2" fmla="*/ 921889 w 1951220"/>
                  <a:gd name="connsiteY2" fmla="*/ 382948 h 1951229"/>
                  <a:gd name="connsiteX3" fmla="*/ 958899 w 1951220"/>
                  <a:gd name="connsiteY3" fmla="*/ 342952 h 1951229"/>
                  <a:gd name="connsiteX4" fmla="*/ 1487662 w 1951220"/>
                  <a:gd name="connsiteY4" fmla="*/ 107946 h 1951229"/>
                  <a:gd name="connsiteX5" fmla="*/ 1389760 w 1951220"/>
                  <a:gd name="connsiteY5" fmla="*/ 476521 h 1951229"/>
                  <a:gd name="connsiteX6" fmla="*/ 1356266 w 1951220"/>
                  <a:gd name="connsiteY6" fmla="*/ 519097 h 1951229"/>
                  <a:gd name="connsiteX7" fmla="*/ 1411152 w 1951220"/>
                  <a:gd name="connsiteY7" fmla="*/ 516438 h 1951229"/>
                  <a:gd name="connsiteX8" fmla="*/ 1951220 w 1951220"/>
                  <a:gd name="connsiteY8" fmla="*/ 724156 h 1951229"/>
                  <a:gd name="connsiteX9" fmla="*/ 1621371 w 1951220"/>
                  <a:gd name="connsiteY9" fmla="*/ 915550 h 1951229"/>
                  <a:gd name="connsiteX10" fmla="*/ 1568270 w 1951220"/>
                  <a:gd name="connsiteY10" fmla="*/ 921890 h 1951229"/>
                  <a:gd name="connsiteX11" fmla="*/ 1608270 w 1951220"/>
                  <a:gd name="connsiteY11" fmla="*/ 958904 h 1951229"/>
                  <a:gd name="connsiteX12" fmla="*/ 1843274 w 1951220"/>
                  <a:gd name="connsiteY12" fmla="*/ 1487662 h 1951229"/>
                  <a:gd name="connsiteX13" fmla="*/ 1474704 w 1951220"/>
                  <a:gd name="connsiteY13" fmla="*/ 1389760 h 1951229"/>
                  <a:gd name="connsiteX14" fmla="*/ 1432682 w 1951220"/>
                  <a:gd name="connsiteY14" fmla="*/ 1356702 h 1951229"/>
                  <a:gd name="connsiteX15" fmla="*/ 1434793 w 1951220"/>
                  <a:gd name="connsiteY15" fmla="*/ 1411156 h 1951229"/>
                  <a:gd name="connsiteX16" fmla="*/ 1227072 w 1951220"/>
                  <a:gd name="connsiteY16" fmla="*/ 1951229 h 1951229"/>
                  <a:gd name="connsiteX17" fmla="*/ 1035675 w 1951220"/>
                  <a:gd name="connsiteY17" fmla="*/ 1621376 h 1951229"/>
                  <a:gd name="connsiteX18" fmla="*/ 1029336 w 1951220"/>
                  <a:gd name="connsiteY18" fmla="*/ 1568281 h 1951229"/>
                  <a:gd name="connsiteX19" fmla="*/ 992326 w 1951220"/>
                  <a:gd name="connsiteY19" fmla="*/ 1608277 h 1951229"/>
                  <a:gd name="connsiteX20" fmla="*/ 463562 w 1951220"/>
                  <a:gd name="connsiteY20" fmla="*/ 1843283 h 1951229"/>
                  <a:gd name="connsiteX21" fmla="*/ 561464 w 1951220"/>
                  <a:gd name="connsiteY21" fmla="*/ 1474708 h 1951229"/>
                  <a:gd name="connsiteX22" fmla="*/ 594525 w 1951220"/>
                  <a:gd name="connsiteY22" fmla="*/ 1432682 h 1951229"/>
                  <a:gd name="connsiteX23" fmla="*/ 540069 w 1951220"/>
                  <a:gd name="connsiteY23" fmla="*/ 1434793 h 1951229"/>
                  <a:gd name="connsiteX24" fmla="*/ 0 w 1951220"/>
                  <a:gd name="connsiteY24" fmla="*/ 1227076 h 1951229"/>
                  <a:gd name="connsiteX25" fmla="*/ 329850 w 1951220"/>
                  <a:gd name="connsiteY25" fmla="*/ 1035681 h 1951229"/>
                  <a:gd name="connsiteX26" fmla="*/ 382951 w 1951220"/>
                  <a:gd name="connsiteY26" fmla="*/ 1029341 h 1951229"/>
                  <a:gd name="connsiteX27" fmla="*/ 342950 w 1951220"/>
                  <a:gd name="connsiteY27" fmla="*/ 992327 h 1951229"/>
                  <a:gd name="connsiteX28" fmla="*/ 107946 w 1951220"/>
                  <a:gd name="connsiteY28" fmla="*/ 463570 h 1951229"/>
                  <a:gd name="connsiteX29" fmla="*/ 476517 w 1951220"/>
                  <a:gd name="connsiteY29" fmla="*/ 561471 h 1951229"/>
                  <a:gd name="connsiteX30" fmla="*/ 518543 w 1951220"/>
                  <a:gd name="connsiteY30" fmla="*/ 594532 h 1951229"/>
                  <a:gd name="connsiteX31" fmla="*/ 516431 w 1951220"/>
                  <a:gd name="connsiteY31" fmla="*/ 540073 h 1951229"/>
                  <a:gd name="connsiteX32" fmla="*/ 682289 w 1951220"/>
                  <a:gd name="connsiteY32" fmla="*/ 10972 h 1951229"/>
                  <a:gd name="connsiteX33" fmla="*/ 724152 w 1951220"/>
                  <a:gd name="connsiteY33" fmla="*/ 0 h 1951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951220" h="1951229">
                    <a:moveTo>
                      <a:pt x="724152" y="0"/>
                    </a:moveTo>
                    <a:cubicBezTo>
                      <a:pt x="810193" y="0"/>
                      <a:pt x="884016" y="136012"/>
                      <a:pt x="915550" y="329852"/>
                    </a:cubicBezTo>
                    <a:lnTo>
                      <a:pt x="921889" y="382948"/>
                    </a:lnTo>
                    <a:lnTo>
                      <a:pt x="958899" y="342952"/>
                    </a:lnTo>
                    <a:cubicBezTo>
                      <a:pt x="1169808" y="132043"/>
                      <a:pt x="1406543" y="26828"/>
                      <a:pt x="1487662" y="107946"/>
                    </a:cubicBezTo>
                    <a:cubicBezTo>
                      <a:pt x="1548501" y="168785"/>
                      <a:pt x="1504527" y="317159"/>
                      <a:pt x="1389760" y="476521"/>
                    </a:cubicBezTo>
                    <a:lnTo>
                      <a:pt x="1356266" y="519097"/>
                    </a:lnTo>
                    <a:lnTo>
                      <a:pt x="1411152" y="516438"/>
                    </a:lnTo>
                    <a:cubicBezTo>
                      <a:pt x="1709424" y="516438"/>
                      <a:pt x="1951221" y="609437"/>
                      <a:pt x="1951220" y="724156"/>
                    </a:cubicBezTo>
                    <a:cubicBezTo>
                      <a:pt x="1951221" y="810195"/>
                      <a:pt x="1815210" y="884017"/>
                      <a:pt x="1621371" y="915550"/>
                    </a:cubicBezTo>
                    <a:lnTo>
                      <a:pt x="1568270" y="921890"/>
                    </a:lnTo>
                    <a:lnTo>
                      <a:pt x="1608270" y="958904"/>
                    </a:lnTo>
                    <a:cubicBezTo>
                      <a:pt x="1819176" y="1169811"/>
                      <a:pt x="1924392" y="1406544"/>
                      <a:pt x="1843274" y="1487662"/>
                    </a:cubicBezTo>
                    <a:cubicBezTo>
                      <a:pt x="1782436" y="1548500"/>
                      <a:pt x="1634064" y="1504525"/>
                      <a:pt x="1474704" y="1389760"/>
                    </a:cubicBezTo>
                    <a:lnTo>
                      <a:pt x="1432682" y="1356702"/>
                    </a:lnTo>
                    <a:lnTo>
                      <a:pt x="1434793" y="1411156"/>
                    </a:lnTo>
                    <a:cubicBezTo>
                      <a:pt x="1434793" y="1709430"/>
                      <a:pt x="1341793" y="1951229"/>
                      <a:pt x="1227072" y="1951229"/>
                    </a:cubicBezTo>
                    <a:cubicBezTo>
                      <a:pt x="1141031" y="1951229"/>
                      <a:pt x="1067208" y="1815217"/>
                      <a:pt x="1035675" y="1621376"/>
                    </a:cubicBezTo>
                    <a:lnTo>
                      <a:pt x="1029336" y="1568281"/>
                    </a:lnTo>
                    <a:lnTo>
                      <a:pt x="992326" y="1608277"/>
                    </a:lnTo>
                    <a:cubicBezTo>
                      <a:pt x="781416" y="1819186"/>
                      <a:pt x="544681" y="1924401"/>
                      <a:pt x="463562" y="1843283"/>
                    </a:cubicBezTo>
                    <a:cubicBezTo>
                      <a:pt x="402723" y="1782444"/>
                      <a:pt x="446697" y="1634070"/>
                      <a:pt x="561464" y="1474708"/>
                    </a:cubicBezTo>
                    <a:lnTo>
                      <a:pt x="594525" y="1432682"/>
                    </a:lnTo>
                    <a:lnTo>
                      <a:pt x="540069" y="1434793"/>
                    </a:lnTo>
                    <a:cubicBezTo>
                      <a:pt x="241797" y="1434793"/>
                      <a:pt x="0" y="1341794"/>
                      <a:pt x="0" y="1227076"/>
                    </a:cubicBezTo>
                    <a:cubicBezTo>
                      <a:pt x="0" y="1141036"/>
                      <a:pt x="136011" y="1067214"/>
                      <a:pt x="329850" y="1035681"/>
                    </a:cubicBezTo>
                    <a:lnTo>
                      <a:pt x="382951" y="1029341"/>
                    </a:lnTo>
                    <a:lnTo>
                      <a:pt x="342950" y="992327"/>
                    </a:lnTo>
                    <a:cubicBezTo>
                      <a:pt x="132044" y="781420"/>
                      <a:pt x="26828" y="544687"/>
                      <a:pt x="107946" y="463570"/>
                    </a:cubicBezTo>
                    <a:cubicBezTo>
                      <a:pt x="168785" y="402731"/>
                      <a:pt x="317156" y="446705"/>
                      <a:pt x="476517" y="561471"/>
                    </a:cubicBezTo>
                    <a:lnTo>
                      <a:pt x="518543" y="594532"/>
                    </a:lnTo>
                    <a:lnTo>
                      <a:pt x="516431" y="540073"/>
                    </a:lnTo>
                    <a:cubicBezTo>
                      <a:pt x="516431" y="279083"/>
                      <a:pt x="587634" y="61332"/>
                      <a:pt x="682289" y="10972"/>
                    </a:cubicBezTo>
                    <a:cubicBezTo>
                      <a:pt x="695812" y="3778"/>
                      <a:pt x="709812" y="0"/>
                      <a:pt x="724152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85" name="フリーフォーム: 図形 384">
                <a:extLst>
                  <a:ext uri="{FF2B5EF4-FFF2-40B4-BE49-F238E27FC236}">
                    <a16:creationId xmlns:a16="http://schemas.microsoft.com/office/drawing/2014/main" id="{EA724A7C-A6AF-9D94-1692-6FEB504075B4}"/>
                  </a:ext>
                </a:extLst>
              </p:cNvPr>
              <p:cNvSpPr/>
              <p:nvPr/>
            </p:nvSpPr>
            <p:spPr bwMode="auto">
              <a:xfrm>
                <a:off x="1693860" y="137746"/>
                <a:ext cx="215899" cy="215900"/>
              </a:xfrm>
              <a:custGeom>
                <a:avLst/>
                <a:gdLst>
                  <a:gd name="connsiteX0" fmla="*/ 724152 w 1951220"/>
                  <a:gd name="connsiteY0" fmla="*/ 0 h 1951229"/>
                  <a:gd name="connsiteX1" fmla="*/ 915550 w 1951220"/>
                  <a:gd name="connsiteY1" fmla="*/ 329852 h 1951229"/>
                  <a:gd name="connsiteX2" fmla="*/ 921889 w 1951220"/>
                  <a:gd name="connsiteY2" fmla="*/ 382948 h 1951229"/>
                  <a:gd name="connsiteX3" fmla="*/ 958899 w 1951220"/>
                  <a:gd name="connsiteY3" fmla="*/ 342952 h 1951229"/>
                  <a:gd name="connsiteX4" fmla="*/ 1487662 w 1951220"/>
                  <a:gd name="connsiteY4" fmla="*/ 107946 h 1951229"/>
                  <a:gd name="connsiteX5" fmla="*/ 1389760 w 1951220"/>
                  <a:gd name="connsiteY5" fmla="*/ 476521 h 1951229"/>
                  <a:gd name="connsiteX6" fmla="*/ 1356266 w 1951220"/>
                  <a:gd name="connsiteY6" fmla="*/ 519097 h 1951229"/>
                  <a:gd name="connsiteX7" fmla="*/ 1411152 w 1951220"/>
                  <a:gd name="connsiteY7" fmla="*/ 516438 h 1951229"/>
                  <a:gd name="connsiteX8" fmla="*/ 1951220 w 1951220"/>
                  <a:gd name="connsiteY8" fmla="*/ 724156 h 1951229"/>
                  <a:gd name="connsiteX9" fmla="*/ 1621371 w 1951220"/>
                  <a:gd name="connsiteY9" fmla="*/ 915550 h 1951229"/>
                  <a:gd name="connsiteX10" fmla="*/ 1568270 w 1951220"/>
                  <a:gd name="connsiteY10" fmla="*/ 921890 h 1951229"/>
                  <a:gd name="connsiteX11" fmla="*/ 1608270 w 1951220"/>
                  <a:gd name="connsiteY11" fmla="*/ 958904 h 1951229"/>
                  <a:gd name="connsiteX12" fmla="*/ 1843274 w 1951220"/>
                  <a:gd name="connsiteY12" fmla="*/ 1487662 h 1951229"/>
                  <a:gd name="connsiteX13" fmla="*/ 1474704 w 1951220"/>
                  <a:gd name="connsiteY13" fmla="*/ 1389760 h 1951229"/>
                  <a:gd name="connsiteX14" fmla="*/ 1432682 w 1951220"/>
                  <a:gd name="connsiteY14" fmla="*/ 1356702 h 1951229"/>
                  <a:gd name="connsiteX15" fmla="*/ 1434793 w 1951220"/>
                  <a:gd name="connsiteY15" fmla="*/ 1411156 h 1951229"/>
                  <a:gd name="connsiteX16" fmla="*/ 1227072 w 1951220"/>
                  <a:gd name="connsiteY16" fmla="*/ 1951229 h 1951229"/>
                  <a:gd name="connsiteX17" fmla="*/ 1035675 w 1951220"/>
                  <a:gd name="connsiteY17" fmla="*/ 1621376 h 1951229"/>
                  <a:gd name="connsiteX18" fmla="*/ 1029336 w 1951220"/>
                  <a:gd name="connsiteY18" fmla="*/ 1568281 h 1951229"/>
                  <a:gd name="connsiteX19" fmla="*/ 992326 w 1951220"/>
                  <a:gd name="connsiteY19" fmla="*/ 1608277 h 1951229"/>
                  <a:gd name="connsiteX20" fmla="*/ 463562 w 1951220"/>
                  <a:gd name="connsiteY20" fmla="*/ 1843283 h 1951229"/>
                  <a:gd name="connsiteX21" fmla="*/ 561464 w 1951220"/>
                  <a:gd name="connsiteY21" fmla="*/ 1474708 h 1951229"/>
                  <a:gd name="connsiteX22" fmla="*/ 594525 w 1951220"/>
                  <a:gd name="connsiteY22" fmla="*/ 1432682 h 1951229"/>
                  <a:gd name="connsiteX23" fmla="*/ 540069 w 1951220"/>
                  <a:gd name="connsiteY23" fmla="*/ 1434793 h 1951229"/>
                  <a:gd name="connsiteX24" fmla="*/ 0 w 1951220"/>
                  <a:gd name="connsiteY24" fmla="*/ 1227076 h 1951229"/>
                  <a:gd name="connsiteX25" fmla="*/ 329850 w 1951220"/>
                  <a:gd name="connsiteY25" fmla="*/ 1035681 h 1951229"/>
                  <a:gd name="connsiteX26" fmla="*/ 382951 w 1951220"/>
                  <a:gd name="connsiteY26" fmla="*/ 1029341 h 1951229"/>
                  <a:gd name="connsiteX27" fmla="*/ 342950 w 1951220"/>
                  <a:gd name="connsiteY27" fmla="*/ 992327 h 1951229"/>
                  <a:gd name="connsiteX28" fmla="*/ 107946 w 1951220"/>
                  <a:gd name="connsiteY28" fmla="*/ 463570 h 1951229"/>
                  <a:gd name="connsiteX29" fmla="*/ 476517 w 1951220"/>
                  <a:gd name="connsiteY29" fmla="*/ 561471 h 1951229"/>
                  <a:gd name="connsiteX30" fmla="*/ 518543 w 1951220"/>
                  <a:gd name="connsiteY30" fmla="*/ 594532 h 1951229"/>
                  <a:gd name="connsiteX31" fmla="*/ 516431 w 1951220"/>
                  <a:gd name="connsiteY31" fmla="*/ 540073 h 1951229"/>
                  <a:gd name="connsiteX32" fmla="*/ 682289 w 1951220"/>
                  <a:gd name="connsiteY32" fmla="*/ 10972 h 1951229"/>
                  <a:gd name="connsiteX33" fmla="*/ 724152 w 1951220"/>
                  <a:gd name="connsiteY33" fmla="*/ 0 h 1951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951220" h="1951229">
                    <a:moveTo>
                      <a:pt x="724152" y="0"/>
                    </a:moveTo>
                    <a:cubicBezTo>
                      <a:pt x="810193" y="0"/>
                      <a:pt x="884016" y="136012"/>
                      <a:pt x="915550" y="329852"/>
                    </a:cubicBezTo>
                    <a:lnTo>
                      <a:pt x="921889" y="382948"/>
                    </a:lnTo>
                    <a:lnTo>
                      <a:pt x="958899" y="342952"/>
                    </a:lnTo>
                    <a:cubicBezTo>
                      <a:pt x="1169808" y="132043"/>
                      <a:pt x="1406543" y="26828"/>
                      <a:pt x="1487662" y="107946"/>
                    </a:cubicBezTo>
                    <a:cubicBezTo>
                      <a:pt x="1548501" y="168785"/>
                      <a:pt x="1504527" y="317159"/>
                      <a:pt x="1389760" y="476521"/>
                    </a:cubicBezTo>
                    <a:lnTo>
                      <a:pt x="1356266" y="519097"/>
                    </a:lnTo>
                    <a:lnTo>
                      <a:pt x="1411152" y="516438"/>
                    </a:lnTo>
                    <a:cubicBezTo>
                      <a:pt x="1709424" y="516438"/>
                      <a:pt x="1951221" y="609437"/>
                      <a:pt x="1951220" y="724156"/>
                    </a:cubicBezTo>
                    <a:cubicBezTo>
                      <a:pt x="1951221" y="810195"/>
                      <a:pt x="1815210" y="884017"/>
                      <a:pt x="1621371" y="915550"/>
                    </a:cubicBezTo>
                    <a:lnTo>
                      <a:pt x="1568270" y="921890"/>
                    </a:lnTo>
                    <a:lnTo>
                      <a:pt x="1608270" y="958904"/>
                    </a:lnTo>
                    <a:cubicBezTo>
                      <a:pt x="1819176" y="1169811"/>
                      <a:pt x="1924392" y="1406544"/>
                      <a:pt x="1843274" y="1487662"/>
                    </a:cubicBezTo>
                    <a:cubicBezTo>
                      <a:pt x="1782436" y="1548500"/>
                      <a:pt x="1634064" y="1504525"/>
                      <a:pt x="1474704" y="1389760"/>
                    </a:cubicBezTo>
                    <a:lnTo>
                      <a:pt x="1432682" y="1356702"/>
                    </a:lnTo>
                    <a:lnTo>
                      <a:pt x="1434793" y="1411156"/>
                    </a:lnTo>
                    <a:cubicBezTo>
                      <a:pt x="1434793" y="1709430"/>
                      <a:pt x="1341793" y="1951229"/>
                      <a:pt x="1227072" y="1951229"/>
                    </a:cubicBezTo>
                    <a:cubicBezTo>
                      <a:pt x="1141031" y="1951229"/>
                      <a:pt x="1067208" y="1815217"/>
                      <a:pt x="1035675" y="1621376"/>
                    </a:cubicBezTo>
                    <a:lnTo>
                      <a:pt x="1029336" y="1568281"/>
                    </a:lnTo>
                    <a:lnTo>
                      <a:pt x="992326" y="1608277"/>
                    </a:lnTo>
                    <a:cubicBezTo>
                      <a:pt x="781416" y="1819186"/>
                      <a:pt x="544681" y="1924401"/>
                      <a:pt x="463562" y="1843283"/>
                    </a:cubicBezTo>
                    <a:cubicBezTo>
                      <a:pt x="402723" y="1782444"/>
                      <a:pt x="446697" y="1634070"/>
                      <a:pt x="561464" y="1474708"/>
                    </a:cubicBezTo>
                    <a:lnTo>
                      <a:pt x="594525" y="1432682"/>
                    </a:lnTo>
                    <a:lnTo>
                      <a:pt x="540069" y="1434793"/>
                    </a:lnTo>
                    <a:cubicBezTo>
                      <a:pt x="241797" y="1434793"/>
                      <a:pt x="0" y="1341794"/>
                      <a:pt x="0" y="1227076"/>
                    </a:cubicBezTo>
                    <a:cubicBezTo>
                      <a:pt x="0" y="1141036"/>
                      <a:pt x="136011" y="1067214"/>
                      <a:pt x="329850" y="1035681"/>
                    </a:cubicBezTo>
                    <a:lnTo>
                      <a:pt x="382951" y="1029341"/>
                    </a:lnTo>
                    <a:lnTo>
                      <a:pt x="342950" y="992327"/>
                    </a:lnTo>
                    <a:cubicBezTo>
                      <a:pt x="132044" y="781420"/>
                      <a:pt x="26828" y="544687"/>
                      <a:pt x="107946" y="463570"/>
                    </a:cubicBezTo>
                    <a:cubicBezTo>
                      <a:pt x="168785" y="402731"/>
                      <a:pt x="317156" y="446705"/>
                      <a:pt x="476517" y="561471"/>
                    </a:cubicBezTo>
                    <a:lnTo>
                      <a:pt x="518543" y="594532"/>
                    </a:lnTo>
                    <a:lnTo>
                      <a:pt x="516431" y="540073"/>
                    </a:lnTo>
                    <a:cubicBezTo>
                      <a:pt x="516431" y="279083"/>
                      <a:pt x="587634" y="61332"/>
                      <a:pt x="682289" y="10972"/>
                    </a:cubicBezTo>
                    <a:cubicBezTo>
                      <a:pt x="695812" y="3778"/>
                      <a:pt x="709812" y="0"/>
                      <a:pt x="724152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86" name="フリーフォーム: 図形 385">
                <a:extLst>
                  <a:ext uri="{FF2B5EF4-FFF2-40B4-BE49-F238E27FC236}">
                    <a16:creationId xmlns:a16="http://schemas.microsoft.com/office/drawing/2014/main" id="{8E590984-B5B9-ED15-C6F1-4B66968D89FE}"/>
                  </a:ext>
                </a:extLst>
              </p:cNvPr>
              <p:cNvSpPr/>
              <p:nvPr/>
            </p:nvSpPr>
            <p:spPr bwMode="auto">
              <a:xfrm>
                <a:off x="2009772" y="137746"/>
                <a:ext cx="215899" cy="215900"/>
              </a:xfrm>
              <a:custGeom>
                <a:avLst/>
                <a:gdLst>
                  <a:gd name="connsiteX0" fmla="*/ 724152 w 1951220"/>
                  <a:gd name="connsiteY0" fmla="*/ 0 h 1951229"/>
                  <a:gd name="connsiteX1" fmla="*/ 915550 w 1951220"/>
                  <a:gd name="connsiteY1" fmla="*/ 329852 h 1951229"/>
                  <a:gd name="connsiteX2" fmla="*/ 921889 w 1951220"/>
                  <a:gd name="connsiteY2" fmla="*/ 382948 h 1951229"/>
                  <a:gd name="connsiteX3" fmla="*/ 958899 w 1951220"/>
                  <a:gd name="connsiteY3" fmla="*/ 342952 h 1951229"/>
                  <a:gd name="connsiteX4" fmla="*/ 1487662 w 1951220"/>
                  <a:gd name="connsiteY4" fmla="*/ 107946 h 1951229"/>
                  <a:gd name="connsiteX5" fmla="*/ 1389760 w 1951220"/>
                  <a:gd name="connsiteY5" fmla="*/ 476521 h 1951229"/>
                  <a:gd name="connsiteX6" fmla="*/ 1356266 w 1951220"/>
                  <a:gd name="connsiteY6" fmla="*/ 519097 h 1951229"/>
                  <a:gd name="connsiteX7" fmla="*/ 1411152 w 1951220"/>
                  <a:gd name="connsiteY7" fmla="*/ 516438 h 1951229"/>
                  <a:gd name="connsiteX8" fmla="*/ 1951220 w 1951220"/>
                  <a:gd name="connsiteY8" fmla="*/ 724156 h 1951229"/>
                  <a:gd name="connsiteX9" fmla="*/ 1621371 w 1951220"/>
                  <a:gd name="connsiteY9" fmla="*/ 915550 h 1951229"/>
                  <a:gd name="connsiteX10" fmla="*/ 1568270 w 1951220"/>
                  <a:gd name="connsiteY10" fmla="*/ 921890 h 1951229"/>
                  <a:gd name="connsiteX11" fmla="*/ 1608270 w 1951220"/>
                  <a:gd name="connsiteY11" fmla="*/ 958904 h 1951229"/>
                  <a:gd name="connsiteX12" fmla="*/ 1843274 w 1951220"/>
                  <a:gd name="connsiteY12" fmla="*/ 1487662 h 1951229"/>
                  <a:gd name="connsiteX13" fmla="*/ 1474704 w 1951220"/>
                  <a:gd name="connsiteY13" fmla="*/ 1389760 h 1951229"/>
                  <a:gd name="connsiteX14" fmla="*/ 1432682 w 1951220"/>
                  <a:gd name="connsiteY14" fmla="*/ 1356702 h 1951229"/>
                  <a:gd name="connsiteX15" fmla="*/ 1434793 w 1951220"/>
                  <a:gd name="connsiteY15" fmla="*/ 1411156 h 1951229"/>
                  <a:gd name="connsiteX16" fmla="*/ 1227072 w 1951220"/>
                  <a:gd name="connsiteY16" fmla="*/ 1951229 h 1951229"/>
                  <a:gd name="connsiteX17" fmla="*/ 1035675 w 1951220"/>
                  <a:gd name="connsiteY17" fmla="*/ 1621376 h 1951229"/>
                  <a:gd name="connsiteX18" fmla="*/ 1029336 w 1951220"/>
                  <a:gd name="connsiteY18" fmla="*/ 1568281 h 1951229"/>
                  <a:gd name="connsiteX19" fmla="*/ 992326 w 1951220"/>
                  <a:gd name="connsiteY19" fmla="*/ 1608277 h 1951229"/>
                  <a:gd name="connsiteX20" fmla="*/ 463562 w 1951220"/>
                  <a:gd name="connsiteY20" fmla="*/ 1843283 h 1951229"/>
                  <a:gd name="connsiteX21" fmla="*/ 561464 w 1951220"/>
                  <a:gd name="connsiteY21" fmla="*/ 1474708 h 1951229"/>
                  <a:gd name="connsiteX22" fmla="*/ 594525 w 1951220"/>
                  <a:gd name="connsiteY22" fmla="*/ 1432682 h 1951229"/>
                  <a:gd name="connsiteX23" fmla="*/ 540069 w 1951220"/>
                  <a:gd name="connsiteY23" fmla="*/ 1434793 h 1951229"/>
                  <a:gd name="connsiteX24" fmla="*/ 0 w 1951220"/>
                  <a:gd name="connsiteY24" fmla="*/ 1227076 h 1951229"/>
                  <a:gd name="connsiteX25" fmla="*/ 329850 w 1951220"/>
                  <a:gd name="connsiteY25" fmla="*/ 1035681 h 1951229"/>
                  <a:gd name="connsiteX26" fmla="*/ 382951 w 1951220"/>
                  <a:gd name="connsiteY26" fmla="*/ 1029341 h 1951229"/>
                  <a:gd name="connsiteX27" fmla="*/ 342950 w 1951220"/>
                  <a:gd name="connsiteY27" fmla="*/ 992327 h 1951229"/>
                  <a:gd name="connsiteX28" fmla="*/ 107946 w 1951220"/>
                  <a:gd name="connsiteY28" fmla="*/ 463570 h 1951229"/>
                  <a:gd name="connsiteX29" fmla="*/ 476517 w 1951220"/>
                  <a:gd name="connsiteY29" fmla="*/ 561471 h 1951229"/>
                  <a:gd name="connsiteX30" fmla="*/ 518543 w 1951220"/>
                  <a:gd name="connsiteY30" fmla="*/ 594532 h 1951229"/>
                  <a:gd name="connsiteX31" fmla="*/ 516431 w 1951220"/>
                  <a:gd name="connsiteY31" fmla="*/ 540073 h 1951229"/>
                  <a:gd name="connsiteX32" fmla="*/ 682289 w 1951220"/>
                  <a:gd name="connsiteY32" fmla="*/ 10972 h 1951229"/>
                  <a:gd name="connsiteX33" fmla="*/ 724152 w 1951220"/>
                  <a:gd name="connsiteY33" fmla="*/ 0 h 1951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951220" h="1951229">
                    <a:moveTo>
                      <a:pt x="724152" y="0"/>
                    </a:moveTo>
                    <a:cubicBezTo>
                      <a:pt x="810193" y="0"/>
                      <a:pt x="884016" y="136012"/>
                      <a:pt x="915550" y="329852"/>
                    </a:cubicBezTo>
                    <a:lnTo>
                      <a:pt x="921889" y="382948"/>
                    </a:lnTo>
                    <a:lnTo>
                      <a:pt x="958899" y="342952"/>
                    </a:lnTo>
                    <a:cubicBezTo>
                      <a:pt x="1169808" y="132043"/>
                      <a:pt x="1406543" y="26828"/>
                      <a:pt x="1487662" y="107946"/>
                    </a:cubicBezTo>
                    <a:cubicBezTo>
                      <a:pt x="1548501" y="168785"/>
                      <a:pt x="1504527" y="317159"/>
                      <a:pt x="1389760" y="476521"/>
                    </a:cubicBezTo>
                    <a:lnTo>
                      <a:pt x="1356266" y="519097"/>
                    </a:lnTo>
                    <a:lnTo>
                      <a:pt x="1411152" y="516438"/>
                    </a:lnTo>
                    <a:cubicBezTo>
                      <a:pt x="1709424" y="516438"/>
                      <a:pt x="1951221" y="609437"/>
                      <a:pt x="1951220" y="724156"/>
                    </a:cubicBezTo>
                    <a:cubicBezTo>
                      <a:pt x="1951221" y="810195"/>
                      <a:pt x="1815210" y="884017"/>
                      <a:pt x="1621371" y="915550"/>
                    </a:cubicBezTo>
                    <a:lnTo>
                      <a:pt x="1568270" y="921890"/>
                    </a:lnTo>
                    <a:lnTo>
                      <a:pt x="1608270" y="958904"/>
                    </a:lnTo>
                    <a:cubicBezTo>
                      <a:pt x="1819176" y="1169811"/>
                      <a:pt x="1924392" y="1406544"/>
                      <a:pt x="1843274" y="1487662"/>
                    </a:cubicBezTo>
                    <a:cubicBezTo>
                      <a:pt x="1782436" y="1548500"/>
                      <a:pt x="1634064" y="1504525"/>
                      <a:pt x="1474704" y="1389760"/>
                    </a:cubicBezTo>
                    <a:lnTo>
                      <a:pt x="1432682" y="1356702"/>
                    </a:lnTo>
                    <a:lnTo>
                      <a:pt x="1434793" y="1411156"/>
                    </a:lnTo>
                    <a:cubicBezTo>
                      <a:pt x="1434793" y="1709430"/>
                      <a:pt x="1341793" y="1951229"/>
                      <a:pt x="1227072" y="1951229"/>
                    </a:cubicBezTo>
                    <a:cubicBezTo>
                      <a:pt x="1141031" y="1951229"/>
                      <a:pt x="1067208" y="1815217"/>
                      <a:pt x="1035675" y="1621376"/>
                    </a:cubicBezTo>
                    <a:lnTo>
                      <a:pt x="1029336" y="1568281"/>
                    </a:lnTo>
                    <a:lnTo>
                      <a:pt x="992326" y="1608277"/>
                    </a:lnTo>
                    <a:cubicBezTo>
                      <a:pt x="781416" y="1819186"/>
                      <a:pt x="544681" y="1924401"/>
                      <a:pt x="463562" y="1843283"/>
                    </a:cubicBezTo>
                    <a:cubicBezTo>
                      <a:pt x="402723" y="1782444"/>
                      <a:pt x="446697" y="1634070"/>
                      <a:pt x="561464" y="1474708"/>
                    </a:cubicBezTo>
                    <a:lnTo>
                      <a:pt x="594525" y="1432682"/>
                    </a:lnTo>
                    <a:lnTo>
                      <a:pt x="540069" y="1434793"/>
                    </a:lnTo>
                    <a:cubicBezTo>
                      <a:pt x="241797" y="1434793"/>
                      <a:pt x="0" y="1341794"/>
                      <a:pt x="0" y="1227076"/>
                    </a:cubicBezTo>
                    <a:cubicBezTo>
                      <a:pt x="0" y="1141036"/>
                      <a:pt x="136011" y="1067214"/>
                      <a:pt x="329850" y="1035681"/>
                    </a:cubicBezTo>
                    <a:lnTo>
                      <a:pt x="382951" y="1029341"/>
                    </a:lnTo>
                    <a:lnTo>
                      <a:pt x="342950" y="992327"/>
                    </a:lnTo>
                    <a:cubicBezTo>
                      <a:pt x="132044" y="781420"/>
                      <a:pt x="26828" y="544687"/>
                      <a:pt x="107946" y="463570"/>
                    </a:cubicBezTo>
                    <a:cubicBezTo>
                      <a:pt x="168785" y="402731"/>
                      <a:pt x="317156" y="446705"/>
                      <a:pt x="476517" y="561471"/>
                    </a:cubicBezTo>
                    <a:lnTo>
                      <a:pt x="518543" y="594532"/>
                    </a:lnTo>
                    <a:lnTo>
                      <a:pt x="516431" y="540073"/>
                    </a:lnTo>
                    <a:cubicBezTo>
                      <a:pt x="516431" y="279083"/>
                      <a:pt x="587634" y="61332"/>
                      <a:pt x="682289" y="10972"/>
                    </a:cubicBezTo>
                    <a:cubicBezTo>
                      <a:pt x="695812" y="3778"/>
                      <a:pt x="709812" y="0"/>
                      <a:pt x="724152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87" name="フリーフォーム: 図形 386">
                <a:extLst>
                  <a:ext uri="{FF2B5EF4-FFF2-40B4-BE49-F238E27FC236}">
                    <a16:creationId xmlns:a16="http://schemas.microsoft.com/office/drawing/2014/main" id="{2E5F4882-8827-F5FB-E222-27215920DDB0}"/>
                  </a:ext>
                </a:extLst>
              </p:cNvPr>
              <p:cNvSpPr/>
              <p:nvPr/>
            </p:nvSpPr>
            <p:spPr bwMode="auto">
              <a:xfrm>
                <a:off x="2325684" y="137746"/>
                <a:ext cx="215899" cy="215900"/>
              </a:xfrm>
              <a:custGeom>
                <a:avLst/>
                <a:gdLst>
                  <a:gd name="connsiteX0" fmla="*/ 724152 w 1951220"/>
                  <a:gd name="connsiteY0" fmla="*/ 0 h 1951229"/>
                  <a:gd name="connsiteX1" fmla="*/ 915550 w 1951220"/>
                  <a:gd name="connsiteY1" fmla="*/ 329852 h 1951229"/>
                  <a:gd name="connsiteX2" fmla="*/ 921889 w 1951220"/>
                  <a:gd name="connsiteY2" fmla="*/ 382948 h 1951229"/>
                  <a:gd name="connsiteX3" fmla="*/ 958899 w 1951220"/>
                  <a:gd name="connsiteY3" fmla="*/ 342952 h 1951229"/>
                  <a:gd name="connsiteX4" fmla="*/ 1487662 w 1951220"/>
                  <a:gd name="connsiteY4" fmla="*/ 107946 h 1951229"/>
                  <a:gd name="connsiteX5" fmla="*/ 1389760 w 1951220"/>
                  <a:gd name="connsiteY5" fmla="*/ 476521 h 1951229"/>
                  <a:gd name="connsiteX6" fmla="*/ 1356266 w 1951220"/>
                  <a:gd name="connsiteY6" fmla="*/ 519097 h 1951229"/>
                  <a:gd name="connsiteX7" fmla="*/ 1411152 w 1951220"/>
                  <a:gd name="connsiteY7" fmla="*/ 516438 h 1951229"/>
                  <a:gd name="connsiteX8" fmla="*/ 1951220 w 1951220"/>
                  <a:gd name="connsiteY8" fmla="*/ 724156 h 1951229"/>
                  <a:gd name="connsiteX9" fmla="*/ 1621371 w 1951220"/>
                  <a:gd name="connsiteY9" fmla="*/ 915550 h 1951229"/>
                  <a:gd name="connsiteX10" fmla="*/ 1568270 w 1951220"/>
                  <a:gd name="connsiteY10" fmla="*/ 921890 h 1951229"/>
                  <a:gd name="connsiteX11" fmla="*/ 1608270 w 1951220"/>
                  <a:gd name="connsiteY11" fmla="*/ 958904 h 1951229"/>
                  <a:gd name="connsiteX12" fmla="*/ 1843274 w 1951220"/>
                  <a:gd name="connsiteY12" fmla="*/ 1487662 h 1951229"/>
                  <a:gd name="connsiteX13" fmla="*/ 1474704 w 1951220"/>
                  <a:gd name="connsiteY13" fmla="*/ 1389760 h 1951229"/>
                  <a:gd name="connsiteX14" fmla="*/ 1432682 w 1951220"/>
                  <a:gd name="connsiteY14" fmla="*/ 1356702 h 1951229"/>
                  <a:gd name="connsiteX15" fmla="*/ 1434793 w 1951220"/>
                  <a:gd name="connsiteY15" fmla="*/ 1411156 h 1951229"/>
                  <a:gd name="connsiteX16" fmla="*/ 1227072 w 1951220"/>
                  <a:gd name="connsiteY16" fmla="*/ 1951229 h 1951229"/>
                  <a:gd name="connsiteX17" fmla="*/ 1035675 w 1951220"/>
                  <a:gd name="connsiteY17" fmla="*/ 1621376 h 1951229"/>
                  <a:gd name="connsiteX18" fmla="*/ 1029336 w 1951220"/>
                  <a:gd name="connsiteY18" fmla="*/ 1568281 h 1951229"/>
                  <a:gd name="connsiteX19" fmla="*/ 992326 w 1951220"/>
                  <a:gd name="connsiteY19" fmla="*/ 1608277 h 1951229"/>
                  <a:gd name="connsiteX20" fmla="*/ 463562 w 1951220"/>
                  <a:gd name="connsiteY20" fmla="*/ 1843283 h 1951229"/>
                  <a:gd name="connsiteX21" fmla="*/ 561464 w 1951220"/>
                  <a:gd name="connsiteY21" fmla="*/ 1474708 h 1951229"/>
                  <a:gd name="connsiteX22" fmla="*/ 594525 w 1951220"/>
                  <a:gd name="connsiteY22" fmla="*/ 1432682 h 1951229"/>
                  <a:gd name="connsiteX23" fmla="*/ 540069 w 1951220"/>
                  <a:gd name="connsiteY23" fmla="*/ 1434793 h 1951229"/>
                  <a:gd name="connsiteX24" fmla="*/ 0 w 1951220"/>
                  <a:gd name="connsiteY24" fmla="*/ 1227076 h 1951229"/>
                  <a:gd name="connsiteX25" fmla="*/ 329850 w 1951220"/>
                  <a:gd name="connsiteY25" fmla="*/ 1035681 h 1951229"/>
                  <a:gd name="connsiteX26" fmla="*/ 382951 w 1951220"/>
                  <a:gd name="connsiteY26" fmla="*/ 1029341 h 1951229"/>
                  <a:gd name="connsiteX27" fmla="*/ 342950 w 1951220"/>
                  <a:gd name="connsiteY27" fmla="*/ 992327 h 1951229"/>
                  <a:gd name="connsiteX28" fmla="*/ 107946 w 1951220"/>
                  <a:gd name="connsiteY28" fmla="*/ 463570 h 1951229"/>
                  <a:gd name="connsiteX29" fmla="*/ 476517 w 1951220"/>
                  <a:gd name="connsiteY29" fmla="*/ 561471 h 1951229"/>
                  <a:gd name="connsiteX30" fmla="*/ 518543 w 1951220"/>
                  <a:gd name="connsiteY30" fmla="*/ 594532 h 1951229"/>
                  <a:gd name="connsiteX31" fmla="*/ 516431 w 1951220"/>
                  <a:gd name="connsiteY31" fmla="*/ 540073 h 1951229"/>
                  <a:gd name="connsiteX32" fmla="*/ 682289 w 1951220"/>
                  <a:gd name="connsiteY32" fmla="*/ 10972 h 1951229"/>
                  <a:gd name="connsiteX33" fmla="*/ 724152 w 1951220"/>
                  <a:gd name="connsiteY33" fmla="*/ 0 h 1951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951220" h="1951229">
                    <a:moveTo>
                      <a:pt x="724152" y="0"/>
                    </a:moveTo>
                    <a:cubicBezTo>
                      <a:pt x="810193" y="0"/>
                      <a:pt x="884016" y="136012"/>
                      <a:pt x="915550" y="329852"/>
                    </a:cubicBezTo>
                    <a:lnTo>
                      <a:pt x="921889" y="382948"/>
                    </a:lnTo>
                    <a:lnTo>
                      <a:pt x="958899" y="342952"/>
                    </a:lnTo>
                    <a:cubicBezTo>
                      <a:pt x="1169808" y="132043"/>
                      <a:pt x="1406543" y="26828"/>
                      <a:pt x="1487662" y="107946"/>
                    </a:cubicBezTo>
                    <a:cubicBezTo>
                      <a:pt x="1548501" y="168785"/>
                      <a:pt x="1504527" y="317159"/>
                      <a:pt x="1389760" y="476521"/>
                    </a:cubicBezTo>
                    <a:lnTo>
                      <a:pt x="1356266" y="519097"/>
                    </a:lnTo>
                    <a:lnTo>
                      <a:pt x="1411152" y="516438"/>
                    </a:lnTo>
                    <a:cubicBezTo>
                      <a:pt x="1709424" y="516438"/>
                      <a:pt x="1951221" y="609437"/>
                      <a:pt x="1951220" y="724156"/>
                    </a:cubicBezTo>
                    <a:cubicBezTo>
                      <a:pt x="1951221" y="810195"/>
                      <a:pt x="1815210" y="884017"/>
                      <a:pt x="1621371" y="915550"/>
                    </a:cubicBezTo>
                    <a:lnTo>
                      <a:pt x="1568270" y="921890"/>
                    </a:lnTo>
                    <a:lnTo>
                      <a:pt x="1608270" y="958904"/>
                    </a:lnTo>
                    <a:cubicBezTo>
                      <a:pt x="1819176" y="1169811"/>
                      <a:pt x="1924392" y="1406544"/>
                      <a:pt x="1843274" y="1487662"/>
                    </a:cubicBezTo>
                    <a:cubicBezTo>
                      <a:pt x="1782436" y="1548500"/>
                      <a:pt x="1634064" y="1504525"/>
                      <a:pt x="1474704" y="1389760"/>
                    </a:cubicBezTo>
                    <a:lnTo>
                      <a:pt x="1432682" y="1356702"/>
                    </a:lnTo>
                    <a:lnTo>
                      <a:pt x="1434793" y="1411156"/>
                    </a:lnTo>
                    <a:cubicBezTo>
                      <a:pt x="1434793" y="1709430"/>
                      <a:pt x="1341793" y="1951229"/>
                      <a:pt x="1227072" y="1951229"/>
                    </a:cubicBezTo>
                    <a:cubicBezTo>
                      <a:pt x="1141031" y="1951229"/>
                      <a:pt x="1067208" y="1815217"/>
                      <a:pt x="1035675" y="1621376"/>
                    </a:cubicBezTo>
                    <a:lnTo>
                      <a:pt x="1029336" y="1568281"/>
                    </a:lnTo>
                    <a:lnTo>
                      <a:pt x="992326" y="1608277"/>
                    </a:lnTo>
                    <a:cubicBezTo>
                      <a:pt x="781416" y="1819186"/>
                      <a:pt x="544681" y="1924401"/>
                      <a:pt x="463562" y="1843283"/>
                    </a:cubicBezTo>
                    <a:cubicBezTo>
                      <a:pt x="402723" y="1782444"/>
                      <a:pt x="446697" y="1634070"/>
                      <a:pt x="561464" y="1474708"/>
                    </a:cubicBezTo>
                    <a:lnTo>
                      <a:pt x="594525" y="1432682"/>
                    </a:lnTo>
                    <a:lnTo>
                      <a:pt x="540069" y="1434793"/>
                    </a:lnTo>
                    <a:cubicBezTo>
                      <a:pt x="241797" y="1434793"/>
                      <a:pt x="0" y="1341794"/>
                      <a:pt x="0" y="1227076"/>
                    </a:cubicBezTo>
                    <a:cubicBezTo>
                      <a:pt x="0" y="1141036"/>
                      <a:pt x="136011" y="1067214"/>
                      <a:pt x="329850" y="1035681"/>
                    </a:cubicBezTo>
                    <a:lnTo>
                      <a:pt x="382951" y="1029341"/>
                    </a:lnTo>
                    <a:lnTo>
                      <a:pt x="342950" y="992327"/>
                    </a:lnTo>
                    <a:cubicBezTo>
                      <a:pt x="132044" y="781420"/>
                      <a:pt x="26828" y="544687"/>
                      <a:pt x="107946" y="463570"/>
                    </a:cubicBezTo>
                    <a:cubicBezTo>
                      <a:pt x="168785" y="402731"/>
                      <a:pt x="317156" y="446705"/>
                      <a:pt x="476517" y="561471"/>
                    </a:cubicBezTo>
                    <a:lnTo>
                      <a:pt x="518543" y="594532"/>
                    </a:lnTo>
                    <a:lnTo>
                      <a:pt x="516431" y="540073"/>
                    </a:lnTo>
                    <a:cubicBezTo>
                      <a:pt x="516431" y="279083"/>
                      <a:pt x="587634" y="61332"/>
                      <a:pt x="682289" y="10972"/>
                    </a:cubicBezTo>
                    <a:cubicBezTo>
                      <a:pt x="695812" y="3778"/>
                      <a:pt x="709812" y="0"/>
                      <a:pt x="724152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88" name="フリーフォーム: 図形 387">
                <a:extLst>
                  <a:ext uri="{FF2B5EF4-FFF2-40B4-BE49-F238E27FC236}">
                    <a16:creationId xmlns:a16="http://schemas.microsoft.com/office/drawing/2014/main" id="{BA26A348-5FE7-9A94-94A6-DE55ECD50F39}"/>
                  </a:ext>
                </a:extLst>
              </p:cNvPr>
              <p:cNvSpPr/>
              <p:nvPr/>
            </p:nvSpPr>
            <p:spPr bwMode="auto">
              <a:xfrm>
                <a:off x="2641596" y="137746"/>
                <a:ext cx="215899" cy="215900"/>
              </a:xfrm>
              <a:custGeom>
                <a:avLst/>
                <a:gdLst>
                  <a:gd name="connsiteX0" fmla="*/ 724152 w 1951220"/>
                  <a:gd name="connsiteY0" fmla="*/ 0 h 1951229"/>
                  <a:gd name="connsiteX1" fmla="*/ 915550 w 1951220"/>
                  <a:gd name="connsiteY1" fmla="*/ 329852 h 1951229"/>
                  <a:gd name="connsiteX2" fmla="*/ 921889 w 1951220"/>
                  <a:gd name="connsiteY2" fmla="*/ 382948 h 1951229"/>
                  <a:gd name="connsiteX3" fmla="*/ 958899 w 1951220"/>
                  <a:gd name="connsiteY3" fmla="*/ 342952 h 1951229"/>
                  <a:gd name="connsiteX4" fmla="*/ 1487662 w 1951220"/>
                  <a:gd name="connsiteY4" fmla="*/ 107946 h 1951229"/>
                  <a:gd name="connsiteX5" fmla="*/ 1389760 w 1951220"/>
                  <a:gd name="connsiteY5" fmla="*/ 476521 h 1951229"/>
                  <a:gd name="connsiteX6" fmla="*/ 1356266 w 1951220"/>
                  <a:gd name="connsiteY6" fmla="*/ 519097 h 1951229"/>
                  <a:gd name="connsiteX7" fmla="*/ 1411152 w 1951220"/>
                  <a:gd name="connsiteY7" fmla="*/ 516438 h 1951229"/>
                  <a:gd name="connsiteX8" fmla="*/ 1951220 w 1951220"/>
                  <a:gd name="connsiteY8" fmla="*/ 724156 h 1951229"/>
                  <a:gd name="connsiteX9" fmla="*/ 1621371 w 1951220"/>
                  <a:gd name="connsiteY9" fmla="*/ 915550 h 1951229"/>
                  <a:gd name="connsiteX10" fmla="*/ 1568270 w 1951220"/>
                  <a:gd name="connsiteY10" fmla="*/ 921890 h 1951229"/>
                  <a:gd name="connsiteX11" fmla="*/ 1608270 w 1951220"/>
                  <a:gd name="connsiteY11" fmla="*/ 958904 h 1951229"/>
                  <a:gd name="connsiteX12" fmla="*/ 1843274 w 1951220"/>
                  <a:gd name="connsiteY12" fmla="*/ 1487662 h 1951229"/>
                  <a:gd name="connsiteX13" fmla="*/ 1474704 w 1951220"/>
                  <a:gd name="connsiteY13" fmla="*/ 1389760 h 1951229"/>
                  <a:gd name="connsiteX14" fmla="*/ 1432682 w 1951220"/>
                  <a:gd name="connsiteY14" fmla="*/ 1356702 h 1951229"/>
                  <a:gd name="connsiteX15" fmla="*/ 1434793 w 1951220"/>
                  <a:gd name="connsiteY15" fmla="*/ 1411156 h 1951229"/>
                  <a:gd name="connsiteX16" fmla="*/ 1227072 w 1951220"/>
                  <a:gd name="connsiteY16" fmla="*/ 1951229 h 1951229"/>
                  <a:gd name="connsiteX17" fmla="*/ 1035675 w 1951220"/>
                  <a:gd name="connsiteY17" fmla="*/ 1621376 h 1951229"/>
                  <a:gd name="connsiteX18" fmla="*/ 1029336 w 1951220"/>
                  <a:gd name="connsiteY18" fmla="*/ 1568281 h 1951229"/>
                  <a:gd name="connsiteX19" fmla="*/ 992326 w 1951220"/>
                  <a:gd name="connsiteY19" fmla="*/ 1608277 h 1951229"/>
                  <a:gd name="connsiteX20" fmla="*/ 463562 w 1951220"/>
                  <a:gd name="connsiteY20" fmla="*/ 1843283 h 1951229"/>
                  <a:gd name="connsiteX21" fmla="*/ 561464 w 1951220"/>
                  <a:gd name="connsiteY21" fmla="*/ 1474708 h 1951229"/>
                  <a:gd name="connsiteX22" fmla="*/ 594525 w 1951220"/>
                  <a:gd name="connsiteY22" fmla="*/ 1432682 h 1951229"/>
                  <a:gd name="connsiteX23" fmla="*/ 540069 w 1951220"/>
                  <a:gd name="connsiteY23" fmla="*/ 1434793 h 1951229"/>
                  <a:gd name="connsiteX24" fmla="*/ 0 w 1951220"/>
                  <a:gd name="connsiteY24" fmla="*/ 1227076 h 1951229"/>
                  <a:gd name="connsiteX25" fmla="*/ 329850 w 1951220"/>
                  <a:gd name="connsiteY25" fmla="*/ 1035681 h 1951229"/>
                  <a:gd name="connsiteX26" fmla="*/ 382951 w 1951220"/>
                  <a:gd name="connsiteY26" fmla="*/ 1029341 h 1951229"/>
                  <a:gd name="connsiteX27" fmla="*/ 342950 w 1951220"/>
                  <a:gd name="connsiteY27" fmla="*/ 992327 h 1951229"/>
                  <a:gd name="connsiteX28" fmla="*/ 107946 w 1951220"/>
                  <a:gd name="connsiteY28" fmla="*/ 463570 h 1951229"/>
                  <a:gd name="connsiteX29" fmla="*/ 476517 w 1951220"/>
                  <a:gd name="connsiteY29" fmla="*/ 561471 h 1951229"/>
                  <a:gd name="connsiteX30" fmla="*/ 518543 w 1951220"/>
                  <a:gd name="connsiteY30" fmla="*/ 594532 h 1951229"/>
                  <a:gd name="connsiteX31" fmla="*/ 516431 w 1951220"/>
                  <a:gd name="connsiteY31" fmla="*/ 540073 h 1951229"/>
                  <a:gd name="connsiteX32" fmla="*/ 682289 w 1951220"/>
                  <a:gd name="connsiteY32" fmla="*/ 10972 h 1951229"/>
                  <a:gd name="connsiteX33" fmla="*/ 724152 w 1951220"/>
                  <a:gd name="connsiteY33" fmla="*/ 0 h 1951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951220" h="1951229">
                    <a:moveTo>
                      <a:pt x="724152" y="0"/>
                    </a:moveTo>
                    <a:cubicBezTo>
                      <a:pt x="810193" y="0"/>
                      <a:pt x="884016" y="136012"/>
                      <a:pt x="915550" y="329852"/>
                    </a:cubicBezTo>
                    <a:lnTo>
                      <a:pt x="921889" y="382948"/>
                    </a:lnTo>
                    <a:lnTo>
                      <a:pt x="958899" y="342952"/>
                    </a:lnTo>
                    <a:cubicBezTo>
                      <a:pt x="1169808" y="132043"/>
                      <a:pt x="1406543" y="26828"/>
                      <a:pt x="1487662" y="107946"/>
                    </a:cubicBezTo>
                    <a:cubicBezTo>
                      <a:pt x="1548501" y="168785"/>
                      <a:pt x="1504527" y="317159"/>
                      <a:pt x="1389760" y="476521"/>
                    </a:cubicBezTo>
                    <a:lnTo>
                      <a:pt x="1356266" y="519097"/>
                    </a:lnTo>
                    <a:lnTo>
                      <a:pt x="1411152" y="516438"/>
                    </a:lnTo>
                    <a:cubicBezTo>
                      <a:pt x="1709424" y="516438"/>
                      <a:pt x="1951221" y="609437"/>
                      <a:pt x="1951220" y="724156"/>
                    </a:cubicBezTo>
                    <a:cubicBezTo>
                      <a:pt x="1951221" y="810195"/>
                      <a:pt x="1815210" y="884017"/>
                      <a:pt x="1621371" y="915550"/>
                    </a:cubicBezTo>
                    <a:lnTo>
                      <a:pt x="1568270" y="921890"/>
                    </a:lnTo>
                    <a:lnTo>
                      <a:pt x="1608270" y="958904"/>
                    </a:lnTo>
                    <a:cubicBezTo>
                      <a:pt x="1819176" y="1169811"/>
                      <a:pt x="1924392" y="1406544"/>
                      <a:pt x="1843274" y="1487662"/>
                    </a:cubicBezTo>
                    <a:cubicBezTo>
                      <a:pt x="1782436" y="1548500"/>
                      <a:pt x="1634064" y="1504525"/>
                      <a:pt x="1474704" y="1389760"/>
                    </a:cubicBezTo>
                    <a:lnTo>
                      <a:pt x="1432682" y="1356702"/>
                    </a:lnTo>
                    <a:lnTo>
                      <a:pt x="1434793" y="1411156"/>
                    </a:lnTo>
                    <a:cubicBezTo>
                      <a:pt x="1434793" y="1709430"/>
                      <a:pt x="1341793" y="1951229"/>
                      <a:pt x="1227072" y="1951229"/>
                    </a:cubicBezTo>
                    <a:cubicBezTo>
                      <a:pt x="1141031" y="1951229"/>
                      <a:pt x="1067208" y="1815217"/>
                      <a:pt x="1035675" y="1621376"/>
                    </a:cubicBezTo>
                    <a:lnTo>
                      <a:pt x="1029336" y="1568281"/>
                    </a:lnTo>
                    <a:lnTo>
                      <a:pt x="992326" y="1608277"/>
                    </a:lnTo>
                    <a:cubicBezTo>
                      <a:pt x="781416" y="1819186"/>
                      <a:pt x="544681" y="1924401"/>
                      <a:pt x="463562" y="1843283"/>
                    </a:cubicBezTo>
                    <a:cubicBezTo>
                      <a:pt x="402723" y="1782444"/>
                      <a:pt x="446697" y="1634070"/>
                      <a:pt x="561464" y="1474708"/>
                    </a:cubicBezTo>
                    <a:lnTo>
                      <a:pt x="594525" y="1432682"/>
                    </a:lnTo>
                    <a:lnTo>
                      <a:pt x="540069" y="1434793"/>
                    </a:lnTo>
                    <a:cubicBezTo>
                      <a:pt x="241797" y="1434793"/>
                      <a:pt x="0" y="1341794"/>
                      <a:pt x="0" y="1227076"/>
                    </a:cubicBezTo>
                    <a:cubicBezTo>
                      <a:pt x="0" y="1141036"/>
                      <a:pt x="136011" y="1067214"/>
                      <a:pt x="329850" y="1035681"/>
                    </a:cubicBezTo>
                    <a:lnTo>
                      <a:pt x="382951" y="1029341"/>
                    </a:lnTo>
                    <a:lnTo>
                      <a:pt x="342950" y="992327"/>
                    </a:lnTo>
                    <a:cubicBezTo>
                      <a:pt x="132044" y="781420"/>
                      <a:pt x="26828" y="544687"/>
                      <a:pt x="107946" y="463570"/>
                    </a:cubicBezTo>
                    <a:cubicBezTo>
                      <a:pt x="168785" y="402731"/>
                      <a:pt x="317156" y="446705"/>
                      <a:pt x="476517" y="561471"/>
                    </a:cubicBezTo>
                    <a:lnTo>
                      <a:pt x="518543" y="594532"/>
                    </a:lnTo>
                    <a:lnTo>
                      <a:pt x="516431" y="540073"/>
                    </a:lnTo>
                    <a:cubicBezTo>
                      <a:pt x="516431" y="279083"/>
                      <a:pt x="587634" y="61332"/>
                      <a:pt x="682289" y="10972"/>
                    </a:cubicBezTo>
                    <a:cubicBezTo>
                      <a:pt x="695812" y="3778"/>
                      <a:pt x="709812" y="0"/>
                      <a:pt x="724152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89" name="フリーフォーム: 図形 388">
                <a:extLst>
                  <a:ext uri="{FF2B5EF4-FFF2-40B4-BE49-F238E27FC236}">
                    <a16:creationId xmlns:a16="http://schemas.microsoft.com/office/drawing/2014/main" id="{DDFD920B-3F86-D5EB-5252-BAFB2AE30A32}"/>
                  </a:ext>
                </a:extLst>
              </p:cNvPr>
              <p:cNvSpPr/>
              <p:nvPr/>
            </p:nvSpPr>
            <p:spPr bwMode="auto">
              <a:xfrm>
                <a:off x="2957508" y="137746"/>
                <a:ext cx="215899" cy="215900"/>
              </a:xfrm>
              <a:custGeom>
                <a:avLst/>
                <a:gdLst>
                  <a:gd name="connsiteX0" fmla="*/ 724152 w 1951220"/>
                  <a:gd name="connsiteY0" fmla="*/ 0 h 1951229"/>
                  <a:gd name="connsiteX1" fmla="*/ 915550 w 1951220"/>
                  <a:gd name="connsiteY1" fmla="*/ 329852 h 1951229"/>
                  <a:gd name="connsiteX2" fmla="*/ 921889 w 1951220"/>
                  <a:gd name="connsiteY2" fmla="*/ 382948 h 1951229"/>
                  <a:gd name="connsiteX3" fmla="*/ 958899 w 1951220"/>
                  <a:gd name="connsiteY3" fmla="*/ 342952 h 1951229"/>
                  <a:gd name="connsiteX4" fmla="*/ 1487662 w 1951220"/>
                  <a:gd name="connsiteY4" fmla="*/ 107946 h 1951229"/>
                  <a:gd name="connsiteX5" fmla="*/ 1389760 w 1951220"/>
                  <a:gd name="connsiteY5" fmla="*/ 476521 h 1951229"/>
                  <a:gd name="connsiteX6" fmla="*/ 1356266 w 1951220"/>
                  <a:gd name="connsiteY6" fmla="*/ 519097 h 1951229"/>
                  <a:gd name="connsiteX7" fmla="*/ 1411152 w 1951220"/>
                  <a:gd name="connsiteY7" fmla="*/ 516438 h 1951229"/>
                  <a:gd name="connsiteX8" fmla="*/ 1951220 w 1951220"/>
                  <a:gd name="connsiteY8" fmla="*/ 724156 h 1951229"/>
                  <a:gd name="connsiteX9" fmla="*/ 1621371 w 1951220"/>
                  <a:gd name="connsiteY9" fmla="*/ 915550 h 1951229"/>
                  <a:gd name="connsiteX10" fmla="*/ 1568270 w 1951220"/>
                  <a:gd name="connsiteY10" fmla="*/ 921890 h 1951229"/>
                  <a:gd name="connsiteX11" fmla="*/ 1608270 w 1951220"/>
                  <a:gd name="connsiteY11" fmla="*/ 958904 h 1951229"/>
                  <a:gd name="connsiteX12" fmla="*/ 1843274 w 1951220"/>
                  <a:gd name="connsiteY12" fmla="*/ 1487662 h 1951229"/>
                  <a:gd name="connsiteX13" fmla="*/ 1474704 w 1951220"/>
                  <a:gd name="connsiteY13" fmla="*/ 1389760 h 1951229"/>
                  <a:gd name="connsiteX14" fmla="*/ 1432682 w 1951220"/>
                  <a:gd name="connsiteY14" fmla="*/ 1356702 h 1951229"/>
                  <a:gd name="connsiteX15" fmla="*/ 1434793 w 1951220"/>
                  <a:gd name="connsiteY15" fmla="*/ 1411156 h 1951229"/>
                  <a:gd name="connsiteX16" fmla="*/ 1227072 w 1951220"/>
                  <a:gd name="connsiteY16" fmla="*/ 1951229 h 1951229"/>
                  <a:gd name="connsiteX17" fmla="*/ 1035675 w 1951220"/>
                  <a:gd name="connsiteY17" fmla="*/ 1621376 h 1951229"/>
                  <a:gd name="connsiteX18" fmla="*/ 1029336 w 1951220"/>
                  <a:gd name="connsiteY18" fmla="*/ 1568281 h 1951229"/>
                  <a:gd name="connsiteX19" fmla="*/ 992326 w 1951220"/>
                  <a:gd name="connsiteY19" fmla="*/ 1608277 h 1951229"/>
                  <a:gd name="connsiteX20" fmla="*/ 463562 w 1951220"/>
                  <a:gd name="connsiteY20" fmla="*/ 1843283 h 1951229"/>
                  <a:gd name="connsiteX21" fmla="*/ 561464 w 1951220"/>
                  <a:gd name="connsiteY21" fmla="*/ 1474708 h 1951229"/>
                  <a:gd name="connsiteX22" fmla="*/ 594525 w 1951220"/>
                  <a:gd name="connsiteY22" fmla="*/ 1432682 h 1951229"/>
                  <a:gd name="connsiteX23" fmla="*/ 540069 w 1951220"/>
                  <a:gd name="connsiteY23" fmla="*/ 1434793 h 1951229"/>
                  <a:gd name="connsiteX24" fmla="*/ 0 w 1951220"/>
                  <a:gd name="connsiteY24" fmla="*/ 1227076 h 1951229"/>
                  <a:gd name="connsiteX25" fmla="*/ 329850 w 1951220"/>
                  <a:gd name="connsiteY25" fmla="*/ 1035681 h 1951229"/>
                  <a:gd name="connsiteX26" fmla="*/ 382951 w 1951220"/>
                  <a:gd name="connsiteY26" fmla="*/ 1029341 h 1951229"/>
                  <a:gd name="connsiteX27" fmla="*/ 342950 w 1951220"/>
                  <a:gd name="connsiteY27" fmla="*/ 992327 h 1951229"/>
                  <a:gd name="connsiteX28" fmla="*/ 107946 w 1951220"/>
                  <a:gd name="connsiteY28" fmla="*/ 463570 h 1951229"/>
                  <a:gd name="connsiteX29" fmla="*/ 476517 w 1951220"/>
                  <a:gd name="connsiteY29" fmla="*/ 561471 h 1951229"/>
                  <a:gd name="connsiteX30" fmla="*/ 518543 w 1951220"/>
                  <a:gd name="connsiteY30" fmla="*/ 594532 h 1951229"/>
                  <a:gd name="connsiteX31" fmla="*/ 516431 w 1951220"/>
                  <a:gd name="connsiteY31" fmla="*/ 540073 h 1951229"/>
                  <a:gd name="connsiteX32" fmla="*/ 682289 w 1951220"/>
                  <a:gd name="connsiteY32" fmla="*/ 10972 h 1951229"/>
                  <a:gd name="connsiteX33" fmla="*/ 724152 w 1951220"/>
                  <a:gd name="connsiteY33" fmla="*/ 0 h 1951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951220" h="1951229">
                    <a:moveTo>
                      <a:pt x="724152" y="0"/>
                    </a:moveTo>
                    <a:cubicBezTo>
                      <a:pt x="810193" y="0"/>
                      <a:pt x="884016" y="136012"/>
                      <a:pt x="915550" y="329852"/>
                    </a:cubicBezTo>
                    <a:lnTo>
                      <a:pt x="921889" y="382948"/>
                    </a:lnTo>
                    <a:lnTo>
                      <a:pt x="958899" y="342952"/>
                    </a:lnTo>
                    <a:cubicBezTo>
                      <a:pt x="1169808" y="132043"/>
                      <a:pt x="1406543" y="26828"/>
                      <a:pt x="1487662" y="107946"/>
                    </a:cubicBezTo>
                    <a:cubicBezTo>
                      <a:pt x="1548501" y="168785"/>
                      <a:pt x="1504527" y="317159"/>
                      <a:pt x="1389760" y="476521"/>
                    </a:cubicBezTo>
                    <a:lnTo>
                      <a:pt x="1356266" y="519097"/>
                    </a:lnTo>
                    <a:lnTo>
                      <a:pt x="1411152" y="516438"/>
                    </a:lnTo>
                    <a:cubicBezTo>
                      <a:pt x="1709424" y="516438"/>
                      <a:pt x="1951221" y="609437"/>
                      <a:pt x="1951220" y="724156"/>
                    </a:cubicBezTo>
                    <a:cubicBezTo>
                      <a:pt x="1951221" y="810195"/>
                      <a:pt x="1815210" y="884017"/>
                      <a:pt x="1621371" y="915550"/>
                    </a:cubicBezTo>
                    <a:lnTo>
                      <a:pt x="1568270" y="921890"/>
                    </a:lnTo>
                    <a:lnTo>
                      <a:pt x="1608270" y="958904"/>
                    </a:lnTo>
                    <a:cubicBezTo>
                      <a:pt x="1819176" y="1169811"/>
                      <a:pt x="1924392" y="1406544"/>
                      <a:pt x="1843274" y="1487662"/>
                    </a:cubicBezTo>
                    <a:cubicBezTo>
                      <a:pt x="1782436" y="1548500"/>
                      <a:pt x="1634064" y="1504525"/>
                      <a:pt x="1474704" y="1389760"/>
                    </a:cubicBezTo>
                    <a:lnTo>
                      <a:pt x="1432682" y="1356702"/>
                    </a:lnTo>
                    <a:lnTo>
                      <a:pt x="1434793" y="1411156"/>
                    </a:lnTo>
                    <a:cubicBezTo>
                      <a:pt x="1434793" y="1709430"/>
                      <a:pt x="1341793" y="1951229"/>
                      <a:pt x="1227072" y="1951229"/>
                    </a:cubicBezTo>
                    <a:cubicBezTo>
                      <a:pt x="1141031" y="1951229"/>
                      <a:pt x="1067208" y="1815217"/>
                      <a:pt x="1035675" y="1621376"/>
                    </a:cubicBezTo>
                    <a:lnTo>
                      <a:pt x="1029336" y="1568281"/>
                    </a:lnTo>
                    <a:lnTo>
                      <a:pt x="992326" y="1608277"/>
                    </a:lnTo>
                    <a:cubicBezTo>
                      <a:pt x="781416" y="1819186"/>
                      <a:pt x="544681" y="1924401"/>
                      <a:pt x="463562" y="1843283"/>
                    </a:cubicBezTo>
                    <a:cubicBezTo>
                      <a:pt x="402723" y="1782444"/>
                      <a:pt x="446697" y="1634070"/>
                      <a:pt x="561464" y="1474708"/>
                    </a:cubicBezTo>
                    <a:lnTo>
                      <a:pt x="594525" y="1432682"/>
                    </a:lnTo>
                    <a:lnTo>
                      <a:pt x="540069" y="1434793"/>
                    </a:lnTo>
                    <a:cubicBezTo>
                      <a:pt x="241797" y="1434793"/>
                      <a:pt x="0" y="1341794"/>
                      <a:pt x="0" y="1227076"/>
                    </a:cubicBezTo>
                    <a:cubicBezTo>
                      <a:pt x="0" y="1141036"/>
                      <a:pt x="136011" y="1067214"/>
                      <a:pt x="329850" y="1035681"/>
                    </a:cubicBezTo>
                    <a:lnTo>
                      <a:pt x="382951" y="1029341"/>
                    </a:lnTo>
                    <a:lnTo>
                      <a:pt x="342950" y="992327"/>
                    </a:lnTo>
                    <a:cubicBezTo>
                      <a:pt x="132044" y="781420"/>
                      <a:pt x="26828" y="544687"/>
                      <a:pt x="107946" y="463570"/>
                    </a:cubicBezTo>
                    <a:cubicBezTo>
                      <a:pt x="168785" y="402731"/>
                      <a:pt x="317156" y="446705"/>
                      <a:pt x="476517" y="561471"/>
                    </a:cubicBezTo>
                    <a:lnTo>
                      <a:pt x="518543" y="594532"/>
                    </a:lnTo>
                    <a:lnTo>
                      <a:pt x="516431" y="540073"/>
                    </a:lnTo>
                    <a:cubicBezTo>
                      <a:pt x="516431" y="279083"/>
                      <a:pt x="587634" y="61332"/>
                      <a:pt x="682289" y="10972"/>
                    </a:cubicBezTo>
                    <a:cubicBezTo>
                      <a:pt x="695812" y="3778"/>
                      <a:pt x="709812" y="0"/>
                      <a:pt x="724152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90" name="フリーフォーム: 図形 389">
                <a:extLst>
                  <a:ext uri="{FF2B5EF4-FFF2-40B4-BE49-F238E27FC236}">
                    <a16:creationId xmlns:a16="http://schemas.microsoft.com/office/drawing/2014/main" id="{24F5FA26-2A53-7E01-FDA5-3413CD10B8EA}"/>
                  </a:ext>
                </a:extLst>
              </p:cNvPr>
              <p:cNvSpPr/>
              <p:nvPr/>
            </p:nvSpPr>
            <p:spPr bwMode="auto">
              <a:xfrm>
                <a:off x="3273420" y="137746"/>
                <a:ext cx="215899" cy="215900"/>
              </a:xfrm>
              <a:custGeom>
                <a:avLst/>
                <a:gdLst>
                  <a:gd name="connsiteX0" fmla="*/ 724152 w 1951220"/>
                  <a:gd name="connsiteY0" fmla="*/ 0 h 1951229"/>
                  <a:gd name="connsiteX1" fmla="*/ 915550 w 1951220"/>
                  <a:gd name="connsiteY1" fmla="*/ 329852 h 1951229"/>
                  <a:gd name="connsiteX2" fmla="*/ 921889 w 1951220"/>
                  <a:gd name="connsiteY2" fmla="*/ 382948 h 1951229"/>
                  <a:gd name="connsiteX3" fmla="*/ 958899 w 1951220"/>
                  <a:gd name="connsiteY3" fmla="*/ 342952 h 1951229"/>
                  <a:gd name="connsiteX4" fmla="*/ 1487662 w 1951220"/>
                  <a:gd name="connsiteY4" fmla="*/ 107946 h 1951229"/>
                  <a:gd name="connsiteX5" fmla="*/ 1389760 w 1951220"/>
                  <a:gd name="connsiteY5" fmla="*/ 476521 h 1951229"/>
                  <a:gd name="connsiteX6" fmla="*/ 1356266 w 1951220"/>
                  <a:gd name="connsiteY6" fmla="*/ 519097 h 1951229"/>
                  <a:gd name="connsiteX7" fmla="*/ 1411152 w 1951220"/>
                  <a:gd name="connsiteY7" fmla="*/ 516438 h 1951229"/>
                  <a:gd name="connsiteX8" fmla="*/ 1951220 w 1951220"/>
                  <a:gd name="connsiteY8" fmla="*/ 724156 h 1951229"/>
                  <a:gd name="connsiteX9" fmla="*/ 1621371 w 1951220"/>
                  <a:gd name="connsiteY9" fmla="*/ 915550 h 1951229"/>
                  <a:gd name="connsiteX10" fmla="*/ 1568270 w 1951220"/>
                  <a:gd name="connsiteY10" fmla="*/ 921890 h 1951229"/>
                  <a:gd name="connsiteX11" fmla="*/ 1608270 w 1951220"/>
                  <a:gd name="connsiteY11" fmla="*/ 958904 h 1951229"/>
                  <a:gd name="connsiteX12" fmla="*/ 1843274 w 1951220"/>
                  <a:gd name="connsiteY12" fmla="*/ 1487662 h 1951229"/>
                  <a:gd name="connsiteX13" fmla="*/ 1474704 w 1951220"/>
                  <a:gd name="connsiteY13" fmla="*/ 1389760 h 1951229"/>
                  <a:gd name="connsiteX14" fmla="*/ 1432682 w 1951220"/>
                  <a:gd name="connsiteY14" fmla="*/ 1356702 h 1951229"/>
                  <a:gd name="connsiteX15" fmla="*/ 1434793 w 1951220"/>
                  <a:gd name="connsiteY15" fmla="*/ 1411156 h 1951229"/>
                  <a:gd name="connsiteX16" fmla="*/ 1227072 w 1951220"/>
                  <a:gd name="connsiteY16" fmla="*/ 1951229 h 1951229"/>
                  <a:gd name="connsiteX17" fmla="*/ 1035675 w 1951220"/>
                  <a:gd name="connsiteY17" fmla="*/ 1621376 h 1951229"/>
                  <a:gd name="connsiteX18" fmla="*/ 1029336 w 1951220"/>
                  <a:gd name="connsiteY18" fmla="*/ 1568281 h 1951229"/>
                  <a:gd name="connsiteX19" fmla="*/ 992326 w 1951220"/>
                  <a:gd name="connsiteY19" fmla="*/ 1608277 h 1951229"/>
                  <a:gd name="connsiteX20" fmla="*/ 463562 w 1951220"/>
                  <a:gd name="connsiteY20" fmla="*/ 1843283 h 1951229"/>
                  <a:gd name="connsiteX21" fmla="*/ 561464 w 1951220"/>
                  <a:gd name="connsiteY21" fmla="*/ 1474708 h 1951229"/>
                  <a:gd name="connsiteX22" fmla="*/ 594525 w 1951220"/>
                  <a:gd name="connsiteY22" fmla="*/ 1432682 h 1951229"/>
                  <a:gd name="connsiteX23" fmla="*/ 540069 w 1951220"/>
                  <a:gd name="connsiteY23" fmla="*/ 1434793 h 1951229"/>
                  <a:gd name="connsiteX24" fmla="*/ 0 w 1951220"/>
                  <a:gd name="connsiteY24" fmla="*/ 1227076 h 1951229"/>
                  <a:gd name="connsiteX25" fmla="*/ 329850 w 1951220"/>
                  <a:gd name="connsiteY25" fmla="*/ 1035681 h 1951229"/>
                  <a:gd name="connsiteX26" fmla="*/ 382951 w 1951220"/>
                  <a:gd name="connsiteY26" fmla="*/ 1029341 h 1951229"/>
                  <a:gd name="connsiteX27" fmla="*/ 342950 w 1951220"/>
                  <a:gd name="connsiteY27" fmla="*/ 992327 h 1951229"/>
                  <a:gd name="connsiteX28" fmla="*/ 107946 w 1951220"/>
                  <a:gd name="connsiteY28" fmla="*/ 463570 h 1951229"/>
                  <a:gd name="connsiteX29" fmla="*/ 476517 w 1951220"/>
                  <a:gd name="connsiteY29" fmla="*/ 561471 h 1951229"/>
                  <a:gd name="connsiteX30" fmla="*/ 518543 w 1951220"/>
                  <a:gd name="connsiteY30" fmla="*/ 594532 h 1951229"/>
                  <a:gd name="connsiteX31" fmla="*/ 516431 w 1951220"/>
                  <a:gd name="connsiteY31" fmla="*/ 540073 h 1951229"/>
                  <a:gd name="connsiteX32" fmla="*/ 682289 w 1951220"/>
                  <a:gd name="connsiteY32" fmla="*/ 10972 h 1951229"/>
                  <a:gd name="connsiteX33" fmla="*/ 724152 w 1951220"/>
                  <a:gd name="connsiteY33" fmla="*/ 0 h 1951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951220" h="1951229">
                    <a:moveTo>
                      <a:pt x="724152" y="0"/>
                    </a:moveTo>
                    <a:cubicBezTo>
                      <a:pt x="810193" y="0"/>
                      <a:pt x="884016" y="136012"/>
                      <a:pt x="915550" y="329852"/>
                    </a:cubicBezTo>
                    <a:lnTo>
                      <a:pt x="921889" y="382948"/>
                    </a:lnTo>
                    <a:lnTo>
                      <a:pt x="958899" y="342952"/>
                    </a:lnTo>
                    <a:cubicBezTo>
                      <a:pt x="1169808" y="132043"/>
                      <a:pt x="1406543" y="26828"/>
                      <a:pt x="1487662" y="107946"/>
                    </a:cubicBezTo>
                    <a:cubicBezTo>
                      <a:pt x="1548501" y="168785"/>
                      <a:pt x="1504527" y="317159"/>
                      <a:pt x="1389760" y="476521"/>
                    </a:cubicBezTo>
                    <a:lnTo>
                      <a:pt x="1356266" y="519097"/>
                    </a:lnTo>
                    <a:lnTo>
                      <a:pt x="1411152" y="516438"/>
                    </a:lnTo>
                    <a:cubicBezTo>
                      <a:pt x="1709424" y="516438"/>
                      <a:pt x="1951221" y="609437"/>
                      <a:pt x="1951220" y="724156"/>
                    </a:cubicBezTo>
                    <a:cubicBezTo>
                      <a:pt x="1951221" y="810195"/>
                      <a:pt x="1815210" y="884017"/>
                      <a:pt x="1621371" y="915550"/>
                    </a:cubicBezTo>
                    <a:lnTo>
                      <a:pt x="1568270" y="921890"/>
                    </a:lnTo>
                    <a:lnTo>
                      <a:pt x="1608270" y="958904"/>
                    </a:lnTo>
                    <a:cubicBezTo>
                      <a:pt x="1819176" y="1169811"/>
                      <a:pt x="1924392" y="1406544"/>
                      <a:pt x="1843274" y="1487662"/>
                    </a:cubicBezTo>
                    <a:cubicBezTo>
                      <a:pt x="1782436" y="1548500"/>
                      <a:pt x="1634064" y="1504525"/>
                      <a:pt x="1474704" y="1389760"/>
                    </a:cubicBezTo>
                    <a:lnTo>
                      <a:pt x="1432682" y="1356702"/>
                    </a:lnTo>
                    <a:lnTo>
                      <a:pt x="1434793" y="1411156"/>
                    </a:lnTo>
                    <a:cubicBezTo>
                      <a:pt x="1434793" y="1709430"/>
                      <a:pt x="1341793" y="1951229"/>
                      <a:pt x="1227072" y="1951229"/>
                    </a:cubicBezTo>
                    <a:cubicBezTo>
                      <a:pt x="1141031" y="1951229"/>
                      <a:pt x="1067208" y="1815217"/>
                      <a:pt x="1035675" y="1621376"/>
                    </a:cubicBezTo>
                    <a:lnTo>
                      <a:pt x="1029336" y="1568281"/>
                    </a:lnTo>
                    <a:lnTo>
                      <a:pt x="992326" y="1608277"/>
                    </a:lnTo>
                    <a:cubicBezTo>
                      <a:pt x="781416" y="1819186"/>
                      <a:pt x="544681" y="1924401"/>
                      <a:pt x="463562" y="1843283"/>
                    </a:cubicBezTo>
                    <a:cubicBezTo>
                      <a:pt x="402723" y="1782444"/>
                      <a:pt x="446697" y="1634070"/>
                      <a:pt x="561464" y="1474708"/>
                    </a:cubicBezTo>
                    <a:lnTo>
                      <a:pt x="594525" y="1432682"/>
                    </a:lnTo>
                    <a:lnTo>
                      <a:pt x="540069" y="1434793"/>
                    </a:lnTo>
                    <a:cubicBezTo>
                      <a:pt x="241797" y="1434793"/>
                      <a:pt x="0" y="1341794"/>
                      <a:pt x="0" y="1227076"/>
                    </a:cubicBezTo>
                    <a:cubicBezTo>
                      <a:pt x="0" y="1141036"/>
                      <a:pt x="136011" y="1067214"/>
                      <a:pt x="329850" y="1035681"/>
                    </a:cubicBezTo>
                    <a:lnTo>
                      <a:pt x="382951" y="1029341"/>
                    </a:lnTo>
                    <a:lnTo>
                      <a:pt x="342950" y="992327"/>
                    </a:lnTo>
                    <a:cubicBezTo>
                      <a:pt x="132044" y="781420"/>
                      <a:pt x="26828" y="544687"/>
                      <a:pt x="107946" y="463570"/>
                    </a:cubicBezTo>
                    <a:cubicBezTo>
                      <a:pt x="168785" y="402731"/>
                      <a:pt x="317156" y="446705"/>
                      <a:pt x="476517" y="561471"/>
                    </a:cubicBezTo>
                    <a:lnTo>
                      <a:pt x="518543" y="594532"/>
                    </a:lnTo>
                    <a:lnTo>
                      <a:pt x="516431" y="540073"/>
                    </a:lnTo>
                    <a:cubicBezTo>
                      <a:pt x="516431" y="279083"/>
                      <a:pt x="587634" y="61332"/>
                      <a:pt x="682289" y="10972"/>
                    </a:cubicBezTo>
                    <a:cubicBezTo>
                      <a:pt x="695812" y="3778"/>
                      <a:pt x="709812" y="0"/>
                      <a:pt x="724152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91" name="フリーフォーム: 図形 390">
                <a:extLst>
                  <a:ext uri="{FF2B5EF4-FFF2-40B4-BE49-F238E27FC236}">
                    <a16:creationId xmlns:a16="http://schemas.microsoft.com/office/drawing/2014/main" id="{C3684FE5-6DDC-60B6-5E79-7DF8D1F8D58B}"/>
                  </a:ext>
                </a:extLst>
              </p:cNvPr>
              <p:cNvSpPr/>
              <p:nvPr/>
            </p:nvSpPr>
            <p:spPr bwMode="auto">
              <a:xfrm>
                <a:off x="3589332" y="137746"/>
                <a:ext cx="215899" cy="215900"/>
              </a:xfrm>
              <a:custGeom>
                <a:avLst/>
                <a:gdLst>
                  <a:gd name="connsiteX0" fmla="*/ 724152 w 1951220"/>
                  <a:gd name="connsiteY0" fmla="*/ 0 h 1951229"/>
                  <a:gd name="connsiteX1" fmla="*/ 915550 w 1951220"/>
                  <a:gd name="connsiteY1" fmla="*/ 329852 h 1951229"/>
                  <a:gd name="connsiteX2" fmla="*/ 921889 w 1951220"/>
                  <a:gd name="connsiteY2" fmla="*/ 382948 h 1951229"/>
                  <a:gd name="connsiteX3" fmla="*/ 958899 w 1951220"/>
                  <a:gd name="connsiteY3" fmla="*/ 342952 h 1951229"/>
                  <a:gd name="connsiteX4" fmla="*/ 1487662 w 1951220"/>
                  <a:gd name="connsiteY4" fmla="*/ 107946 h 1951229"/>
                  <a:gd name="connsiteX5" fmla="*/ 1389760 w 1951220"/>
                  <a:gd name="connsiteY5" fmla="*/ 476521 h 1951229"/>
                  <a:gd name="connsiteX6" fmla="*/ 1356266 w 1951220"/>
                  <a:gd name="connsiteY6" fmla="*/ 519097 h 1951229"/>
                  <a:gd name="connsiteX7" fmla="*/ 1411152 w 1951220"/>
                  <a:gd name="connsiteY7" fmla="*/ 516438 h 1951229"/>
                  <a:gd name="connsiteX8" fmla="*/ 1951220 w 1951220"/>
                  <a:gd name="connsiteY8" fmla="*/ 724156 h 1951229"/>
                  <a:gd name="connsiteX9" fmla="*/ 1621371 w 1951220"/>
                  <a:gd name="connsiteY9" fmla="*/ 915550 h 1951229"/>
                  <a:gd name="connsiteX10" fmla="*/ 1568270 w 1951220"/>
                  <a:gd name="connsiteY10" fmla="*/ 921890 h 1951229"/>
                  <a:gd name="connsiteX11" fmla="*/ 1608270 w 1951220"/>
                  <a:gd name="connsiteY11" fmla="*/ 958904 h 1951229"/>
                  <a:gd name="connsiteX12" fmla="*/ 1843274 w 1951220"/>
                  <a:gd name="connsiteY12" fmla="*/ 1487662 h 1951229"/>
                  <a:gd name="connsiteX13" fmla="*/ 1474704 w 1951220"/>
                  <a:gd name="connsiteY13" fmla="*/ 1389760 h 1951229"/>
                  <a:gd name="connsiteX14" fmla="*/ 1432682 w 1951220"/>
                  <a:gd name="connsiteY14" fmla="*/ 1356702 h 1951229"/>
                  <a:gd name="connsiteX15" fmla="*/ 1434793 w 1951220"/>
                  <a:gd name="connsiteY15" fmla="*/ 1411156 h 1951229"/>
                  <a:gd name="connsiteX16" fmla="*/ 1227072 w 1951220"/>
                  <a:gd name="connsiteY16" fmla="*/ 1951229 h 1951229"/>
                  <a:gd name="connsiteX17" fmla="*/ 1035675 w 1951220"/>
                  <a:gd name="connsiteY17" fmla="*/ 1621376 h 1951229"/>
                  <a:gd name="connsiteX18" fmla="*/ 1029336 w 1951220"/>
                  <a:gd name="connsiteY18" fmla="*/ 1568281 h 1951229"/>
                  <a:gd name="connsiteX19" fmla="*/ 992326 w 1951220"/>
                  <a:gd name="connsiteY19" fmla="*/ 1608277 h 1951229"/>
                  <a:gd name="connsiteX20" fmla="*/ 463562 w 1951220"/>
                  <a:gd name="connsiteY20" fmla="*/ 1843283 h 1951229"/>
                  <a:gd name="connsiteX21" fmla="*/ 561464 w 1951220"/>
                  <a:gd name="connsiteY21" fmla="*/ 1474708 h 1951229"/>
                  <a:gd name="connsiteX22" fmla="*/ 594525 w 1951220"/>
                  <a:gd name="connsiteY22" fmla="*/ 1432682 h 1951229"/>
                  <a:gd name="connsiteX23" fmla="*/ 540069 w 1951220"/>
                  <a:gd name="connsiteY23" fmla="*/ 1434793 h 1951229"/>
                  <a:gd name="connsiteX24" fmla="*/ 0 w 1951220"/>
                  <a:gd name="connsiteY24" fmla="*/ 1227076 h 1951229"/>
                  <a:gd name="connsiteX25" fmla="*/ 329850 w 1951220"/>
                  <a:gd name="connsiteY25" fmla="*/ 1035681 h 1951229"/>
                  <a:gd name="connsiteX26" fmla="*/ 382951 w 1951220"/>
                  <a:gd name="connsiteY26" fmla="*/ 1029341 h 1951229"/>
                  <a:gd name="connsiteX27" fmla="*/ 342950 w 1951220"/>
                  <a:gd name="connsiteY27" fmla="*/ 992327 h 1951229"/>
                  <a:gd name="connsiteX28" fmla="*/ 107946 w 1951220"/>
                  <a:gd name="connsiteY28" fmla="*/ 463570 h 1951229"/>
                  <a:gd name="connsiteX29" fmla="*/ 476517 w 1951220"/>
                  <a:gd name="connsiteY29" fmla="*/ 561471 h 1951229"/>
                  <a:gd name="connsiteX30" fmla="*/ 518543 w 1951220"/>
                  <a:gd name="connsiteY30" fmla="*/ 594532 h 1951229"/>
                  <a:gd name="connsiteX31" fmla="*/ 516431 w 1951220"/>
                  <a:gd name="connsiteY31" fmla="*/ 540073 h 1951229"/>
                  <a:gd name="connsiteX32" fmla="*/ 682289 w 1951220"/>
                  <a:gd name="connsiteY32" fmla="*/ 10972 h 1951229"/>
                  <a:gd name="connsiteX33" fmla="*/ 724152 w 1951220"/>
                  <a:gd name="connsiteY33" fmla="*/ 0 h 1951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951220" h="1951229">
                    <a:moveTo>
                      <a:pt x="724152" y="0"/>
                    </a:moveTo>
                    <a:cubicBezTo>
                      <a:pt x="810193" y="0"/>
                      <a:pt x="884016" y="136012"/>
                      <a:pt x="915550" y="329852"/>
                    </a:cubicBezTo>
                    <a:lnTo>
                      <a:pt x="921889" y="382948"/>
                    </a:lnTo>
                    <a:lnTo>
                      <a:pt x="958899" y="342952"/>
                    </a:lnTo>
                    <a:cubicBezTo>
                      <a:pt x="1169808" y="132043"/>
                      <a:pt x="1406543" y="26828"/>
                      <a:pt x="1487662" y="107946"/>
                    </a:cubicBezTo>
                    <a:cubicBezTo>
                      <a:pt x="1548501" y="168785"/>
                      <a:pt x="1504527" y="317159"/>
                      <a:pt x="1389760" y="476521"/>
                    </a:cubicBezTo>
                    <a:lnTo>
                      <a:pt x="1356266" y="519097"/>
                    </a:lnTo>
                    <a:lnTo>
                      <a:pt x="1411152" y="516438"/>
                    </a:lnTo>
                    <a:cubicBezTo>
                      <a:pt x="1709424" y="516438"/>
                      <a:pt x="1951221" y="609437"/>
                      <a:pt x="1951220" y="724156"/>
                    </a:cubicBezTo>
                    <a:cubicBezTo>
                      <a:pt x="1951221" y="810195"/>
                      <a:pt x="1815210" y="884017"/>
                      <a:pt x="1621371" y="915550"/>
                    </a:cubicBezTo>
                    <a:lnTo>
                      <a:pt x="1568270" y="921890"/>
                    </a:lnTo>
                    <a:lnTo>
                      <a:pt x="1608270" y="958904"/>
                    </a:lnTo>
                    <a:cubicBezTo>
                      <a:pt x="1819176" y="1169811"/>
                      <a:pt x="1924392" y="1406544"/>
                      <a:pt x="1843274" y="1487662"/>
                    </a:cubicBezTo>
                    <a:cubicBezTo>
                      <a:pt x="1782436" y="1548500"/>
                      <a:pt x="1634064" y="1504525"/>
                      <a:pt x="1474704" y="1389760"/>
                    </a:cubicBezTo>
                    <a:lnTo>
                      <a:pt x="1432682" y="1356702"/>
                    </a:lnTo>
                    <a:lnTo>
                      <a:pt x="1434793" y="1411156"/>
                    </a:lnTo>
                    <a:cubicBezTo>
                      <a:pt x="1434793" y="1709430"/>
                      <a:pt x="1341793" y="1951229"/>
                      <a:pt x="1227072" y="1951229"/>
                    </a:cubicBezTo>
                    <a:cubicBezTo>
                      <a:pt x="1141031" y="1951229"/>
                      <a:pt x="1067208" y="1815217"/>
                      <a:pt x="1035675" y="1621376"/>
                    </a:cubicBezTo>
                    <a:lnTo>
                      <a:pt x="1029336" y="1568281"/>
                    </a:lnTo>
                    <a:lnTo>
                      <a:pt x="992326" y="1608277"/>
                    </a:lnTo>
                    <a:cubicBezTo>
                      <a:pt x="781416" y="1819186"/>
                      <a:pt x="544681" y="1924401"/>
                      <a:pt x="463562" y="1843283"/>
                    </a:cubicBezTo>
                    <a:cubicBezTo>
                      <a:pt x="402723" y="1782444"/>
                      <a:pt x="446697" y="1634070"/>
                      <a:pt x="561464" y="1474708"/>
                    </a:cubicBezTo>
                    <a:lnTo>
                      <a:pt x="594525" y="1432682"/>
                    </a:lnTo>
                    <a:lnTo>
                      <a:pt x="540069" y="1434793"/>
                    </a:lnTo>
                    <a:cubicBezTo>
                      <a:pt x="241797" y="1434793"/>
                      <a:pt x="0" y="1341794"/>
                      <a:pt x="0" y="1227076"/>
                    </a:cubicBezTo>
                    <a:cubicBezTo>
                      <a:pt x="0" y="1141036"/>
                      <a:pt x="136011" y="1067214"/>
                      <a:pt x="329850" y="1035681"/>
                    </a:cubicBezTo>
                    <a:lnTo>
                      <a:pt x="382951" y="1029341"/>
                    </a:lnTo>
                    <a:lnTo>
                      <a:pt x="342950" y="992327"/>
                    </a:lnTo>
                    <a:cubicBezTo>
                      <a:pt x="132044" y="781420"/>
                      <a:pt x="26828" y="544687"/>
                      <a:pt x="107946" y="463570"/>
                    </a:cubicBezTo>
                    <a:cubicBezTo>
                      <a:pt x="168785" y="402731"/>
                      <a:pt x="317156" y="446705"/>
                      <a:pt x="476517" y="561471"/>
                    </a:cubicBezTo>
                    <a:lnTo>
                      <a:pt x="518543" y="594532"/>
                    </a:lnTo>
                    <a:lnTo>
                      <a:pt x="516431" y="540073"/>
                    </a:lnTo>
                    <a:cubicBezTo>
                      <a:pt x="516431" y="279083"/>
                      <a:pt x="587634" y="61332"/>
                      <a:pt x="682289" y="10972"/>
                    </a:cubicBezTo>
                    <a:cubicBezTo>
                      <a:pt x="695812" y="3778"/>
                      <a:pt x="709812" y="0"/>
                      <a:pt x="724152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92" name="フリーフォーム: 図形 391">
                <a:extLst>
                  <a:ext uri="{FF2B5EF4-FFF2-40B4-BE49-F238E27FC236}">
                    <a16:creationId xmlns:a16="http://schemas.microsoft.com/office/drawing/2014/main" id="{ACF46B4A-8D69-2AEA-71D9-69FEC88D7AEC}"/>
                  </a:ext>
                </a:extLst>
              </p:cNvPr>
              <p:cNvSpPr/>
              <p:nvPr/>
            </p:nvSpPr>
            <p:spPr bwMode="auto">
              <a:xfrm>
                <a:off x="3905244" y="137746"/>
                <a:ext cx="215899" cy="215900"/>
              </a:xfrm>
              <a:custGeom>
                <a:avLst/>
                <a:gdLst>
                  <a:gd name="connsiteX0" fmla="*/ 724152 w 1951220"/>
                  <a:gd name="connsiteY0" fmla="*/ 0 h 1951229"/>
                  <a:gd name="connsiteX1" fmla="*/ 915550 w 1951220"/>
                  <a:gd name="connsiteY1" fmla="*/ 329852 h 1951229"/>
                  <a:gd name="connsiteX2" fmla="*/ 921889 w 1951220"/>
                  <a:gd name="connsiteY2" fmla="*/ 382948 h 1951229"/>
                  <a:gd name="connsiteX3" fmla="*/ 958899 w 1951220"/>
                  <a:gd name="connsiteY3" fmla="*/ 342952 h 1951229"/>
                  <a:gd name="connsiteX4" fmla="*/ 1487662 w 1951220"/>
                  <a:gd name="connsiteY4" fmla="*/ 107946 h 1951229"/>
                  <a:gd name="connsiteX5" fmla="*/ 1389760 w 1951220"/>
                  <a:gd name="connsiteY5" fmla="*/ 476521 h 1951229"/>
                  <a:gd name="connsiteX6" fmla="*/ 1356266 w 1951220"/>
                  <a:gd name="connsiteY6" fmla="*/ 519097 h 1951229"/>
                  <a:gd name="connsiteX7" fmla="*/ 1411152 w 1951220"/>
                  <a:gd name="connsiteY7" fmla="*/ 516438 h 1951229"/>
                  <a:gd name="connsiteX8" fmla="*/ 1951220 w 1951220"/>
                  <a:gd name="connsiteY8" fmla="*/ 724156 h 1951229"/>
                  <a:gd name="connsiteX9" fmla="*/ 1621371 w 1951220"/>
                  <a:gd name="connsiteY9" fmla="*/ 915550 h 1951229"/>
                  <a:gd name="connsiteX10" fmla="*/ 1568270 w 1951220"/>
                  <a:gd name="connsiteY10" fmla="*/ 921890 h 1951229"/>
                  <a:gd name="connsiteX11" fmla="*/ 1608270 w 1951220"/>
                  <a:gd name="connsiteY11" fmla="*/ 958904 h 1951229"/>
                  <a:gd name="connsiteX12" fmla="*/ 1843274 w 1951220"/>
                  <a:gd name="connsiteY12" fmla="*/ 1487662 h 1951229"/>
                  <a:gd name="connsiteX13" fmla="*/ 1474704 w 1951220"/>
                  <a:gd name="connsiteY13" fmla="*/ 1389760 h 1951229"/>
                  <a:gd name="connsiteX14" fmla="*/ 1432682 w 1951220"/>
                  <a:gd name="connsiteY14" fmla="*/ 1356702 h 1951229"/>
                  <a:gd name="connsiteX15" fmla="*/ 1434793 w 1951220"/>
                  <a:gd name="connsiteY15" fmla="*/ 1411156 h 1951229"/>
                  <a:gd name="connsiteX16" fmla="*/ 1227072 w 1951220"/>
                  <a:gd name="connsiteY16" fmla="*/ 1951229 h 1951229"/>
                  <a:gd name="connsiteX17" fmla="*/ 1035675 w 1951220"/>
                  <a:gd name="connsiteY17" fmla="*/ 1621376 h 1951229"/>
                  <a:gd name="connsiteX18" fmla="*/ 1029336 w 1951220"/>
                  <a:gd name="connsiteY18" fmla="*/ 1568281 h 1951229"/>
                  <a:gd name="connsiteX19" fmla="*/ 992326 w 1951220"/>
                  <a:gd name="connsiteY19" fmla="*/ 1608277 h 1951229"/>
                  <a:gd name="connsiteX20" fmla="*/ 463562 w 1951220"/>
                  <a:gd name="connsiteY20" fmla="*/ 1843283 h 1951229"/>
                  <a:gd name="connsiteX21" fmla="*/ 561464 w 1951220"/>
                  <a:gd name="connsiteY21" fmla="*/ 1474708 h 1951229"/>
                  <a:gd name="connsiteX22" fmla="*/ 594525 w 1951220"/>
                  <a:gd name="connsiteY22" fmla="*/ 1432682 h 1951229"/>
                  <a:gd name="connsiteX23" fmla="*/ 540069 w 1951220"/>
                  <a:gd name="connsiteY23" fmla="*/ 1434793 h 1951229"/>
                  <a:gd name="connsiteX24" fmla="*/ 0 w 1951220"/>
                  <a:gd name="connsiteY24" fmla="*/ 1227076 h 1951229"/>
                  <a:gd name="connsiteX25" fmla="*/ 329850 w 1951220"/>
                  <a:gd name="connsiteY25" fmla="*/ 1035681 h 1951229"/>
                  <a:gd name="connsiteX26" fmla="*/ 382951 w 1951220"/>
                  <a:gd name="connsiteY26" fmla="*/ 1029341 h 1951229"/>
                  <a:gd name="connsiteX27" fmla="*/ 342950 w 1951220"/>
                  <a:gd name="connsiteY27" fmla="*/ 992327 h 1951229"/>
                  <a:gd name="connsiteX28" fmla="*/ 107946 w 1951220"/>
                  <a:gd name="connsiteY28" fmla="*/ 463570 h 1951229"/>
                  <a:gd name="connsiteX29" fmla="*/ 476517 w 1951220"/>
                  <a:gd name="connsiteY29" fmla="*/ 561471 h 1951229"/>
                  <a:gd name="connsiteX30" fmla="*/ 518543 w 1951220"/>
                  <a:gd name="connsiteY30" fmla="*/ 594532 h 1951229"/>
                  <a:gd name="connsiteX31" fmla="*/ 516431 w 1951220"/>
                  <a:gd name="connsiteY31" fmla="*/ 540073 h 1951229"/>
                  <a:gd name="connsiteX32" fmla="*/ 682289 w 1951220"/>
                  <a:gd name="connsiteY32" fmla="*/ 10972 h 1951229"/>
                  <a:gd name="connsiteX33" fmla="*/ 724152 w 1951220"/>
                  <a:gd name="connsiteY33" fmla="*/ 0 h 1951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951220" h="1951229">
                    <a:moveTo>
                      <a:pt x="724152" y="0"/>
                    </a:moveTo>
                    <a:cubicBezTo>
                      <a:pt x="810193" y="0"/>
                      <a:pt x="884016" y="136012"/>
                      <a:pt x="915550" y="329852"/>
                    </a:cubicBezTo>
                    <a:lnTo>
                      <a:pt x="921889" y="382948"/>
                    </a:lnTo>
                    <a:lnTo>
                      <a:pt x="958899" y="342952"/>
                    </a:lnTo>
                    <a:cubicBezTo>
                      <a:pt x="1169808" y="132043"/>
                      <a:pt x="1406543" y="26828"/>
                      <a:pt x="1487662" y="107946"/>
                    </a:cubicBezTo>
                    <a:cubicBezTo>
                      <a:pt x="1548501" y="168785"/>
                      <a:pt x="1504527" y="317159"/>
                      <a:pt x="1389760" y="476521"/>
                    </a:cubicBezTo>
                    <a:lnTo>
                      <a:pt x="1356266" y="519097"/>
                    </a:lnTo>
                    <a:lnTo>
                      <a:pt x="1411152" y="516438"/>
                    </a:lnTo>
                    <a:cubicBezTo>
                      <a:pt x="1709424" y="516438"/>
                      <a:pt x="1951221" y="609437"/>
                      <a:pt x="1951220" y="724156"/>
                    </a:cubicBezTo>
                    <a:cubicBezTo>
                      <a:pt x="1951221" y="810195"/>
                      <a:pt x="1815210" y="884017"/>
                      <a:pt x="1621371" y="915550"/>
                    </a:cubicBezTo>
                    <a:lnTo>
                      <a:pt x="1568270" y="921890"/>
                    </a:lnTo>
                    <a:lnTo>
                      <a:pt x="1608270" y="958904"/>
                    </a:lnTo>
                    <a:cubicBezTo>
                      <a:pt x="1819176" y="1169811"/>
                      <a:pt x="1924392" y="1406544"/>
                      <a:pt x="1843274" y="1487662"/>
                    </a:cubicBezTo>
                    <a:cubicBezTo>
                      <a:pt x="1782436" y="1548500"/>
                      <a:pt x="1634064" y="1504525"/>
                      <a:pt x="1474704" y="1389760"/>
                    </a:cubicBezTo>
                    <a:lnTo>
                      <a:pt x="1432682" y="1356702"/>
                    </a:lnTo>
                    <a:lnTo>
                      <a:pt x="1434793" y="1411156"/>
                    </a:lnTo>
                    <a:cubicBezTo>
                      <a:pt x="1434793" y="1709430"/>
                      <a:pt x="1341793" y="1951229"/>
                      <a:pt x="1227072" y="1951229"/>
                    </a:cubicBezTo>
                    <a:cubicBezTo>
                      <a:pt x="1141031" y="1951229"/>
                      <a:pt x="1067208" y="1815217"/>
                      <a:pt x="1035675" y="1621376"/>
                    </a:cubicBezTo>
                    <a:lnTo>
                      <a:pt x="1029336" y="1568281"/>
                    </a:lnTo>
                    <a:lnTo>
                      <a:pt x="992326" y="1608277"/>
                    </a:lnTo>
                    <a:cubicBezTo>
                      <a:pt x="781416" y="1819186"/>
                      <a:pt x="544681" y="1924401"/>
                      <a:pt x="463562" y="1843283"/>
                    </a:cubicBezTo>
                    <a:cubicBezTo>
                      <a:pt x="402723" y="1782444"/>
                      <a:pt x="446697" y="1634070"/>
                      <a:pt x="561464" y="1474708"/>
                    </a:cubicBezTo>
                    <a:lnTo>
                      <a:pt x="594525" y="1432682"/>
                    </a:lnTo>
                    <a:lnTo>
                      <a:pt x="540069" y="1434793"/>
                    </a:lnTo>
                    <a:cubicBezTo>
                      <a:pt x="241797" y="1434793"/>
                      <a:pt x="0" y="1341794"/>
                      <a:pt x="0" y="1227076"/>
                    </a:cubicBezTo>
                    <a:cubicBezTo>
                      <a:pt x="0" y="1141036"/>
                      <a:pt x="136011" y="1067214"/>
                      <a:pt x="329850" y="1035681"/>
                    </a:cubicBezTo>
                    <a:lnTo>
                      <a:pt x="382951" y="1029341"/>
                    </a:lnTo>
                    <a:lnTo>
                      <a:pt x="342950" y="992327"/>
                    </a:lnTo>
                    <a:cubicBezTo>
                      <a:pt x="132044" y="781420"/>
                      <a:pt x="26828" y="544687"/>
                      <a:pt x="107946" y="463570"/>
                    </a:cubicBezTo>
                    <a:cubicBezTo>
                      <a:pt x="168785" y="402731"/>
                      <a:pt x="317156" y="446705"/>
                      <a:pt x="476517" y="561471"/>
                    </a:cubicBezTo>
                    <a:lnTo>
                      <a:pt x="518543" y="594532"/>
                    </a:lnTo>
                    <a:lnTo>
                      <a:pt x="516431" y="540073"/>
                    </a:lnTo>
                    <a:cubicBezTo>
                      <a:pt x="516431" y="279083"/>
                      <a:pt x="587634" y="61332"/>
                      <a:pt x="682289" y="10972"/>
                    </a:cubicBezTo>
                    <a:cubicBezTo>
                      <a:pt x="695812" y="3778"/>
                      <a:pt x="709812" y="0"/>
                      <a:pt x="724152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93" name="フリーフォーム: 図形 392">
                <a:extLst>
                  <a:ext uri="{FF2B5EF4-FFF2-40B4-BE49-F238E27FC236}">
                    <a16:creationId xmlns:a16="http://schemas.microsoft.com/office/drawing/2014/main" id="{716BBDEA-A946-F49D-F60D-94E3C104EFA1}"/>
                  </a:ext>
                </a:extLst>
              </p:cNvPr>
              <p:cNvSpPr/>
              <p:nvPr/>
            </p:nvSpPr>
            <p:spPr bwMode="auto">
              <a:xfrm>
                <a:off x="4221156" y="137746"/>
                <a:ext cx="215899" cy="215900"/>
              </a:xfrm>
              <a:custGeom>
                <a:avLst/>
                <a:gdLst>
                  <a:gd name="connsiteX0" fmla="*/ 724152 w 1951220"/>
                  <a:gd name="connsiteY0" fmla="*/ 0 h 1951229"/>
                  <a:gd name="connsiteX1" fmla="*/ 915550 w 1951220"/>
                  <a:gd name="connsiteY1" fmla="*/ 329852 h 1951229"/>
                  <a:gd name="connsiteX2" fmla="*/ 921889 w 1951220"/>
                  <a:gd name="connsiteY2" fmla="*/ 382948 h 1951229"/>
                  <a:gd name="connsiteX3" fmla="*/ 958899 w 1951220"/>
                  <a:gd name="connsiteY3" fmla="*/ 342952 h 1951229"/>
                  <a:gd name="connsiteX4" fmla="*/ 1487662 w 1951220"/>
                  <a:gd name="connsiteY4" fmla="*/ 107946 h 1951229"/>
                  <a:gd name="connsiteX5" fmla="*/ 1389760 w 1951220"/>
                  <a:gd name="connsiteY5" fmla="*/ 476521 h 1951229"/>
                  <a:gd name="connsiteX6" fmla="*/ 1356266 w 1951220"/>
                  <a:gd name="connsiteY6" fmla="*/ 519097 h 1951229"/>
                  <a:gd name="connsiteX7" fmla="*/ 1411152 w 1951220"/>
                  <a:gd name="connsiteY7" fmla="*/ 516438 h 1951229"/>
                  <a:gd name="connsiteX8" fmla="*/ 1951220 w 1951220"/>
                  <a:gd name="connsiteY8" fmla="*/ 724156 h 1951229"/>
                  <a:gd name="connsiteX9" fmla="*/ 1621371 w 1951220"/>
                  <a:gd name="connsiteY9" fmla="*/ 915550 h 1951229"/>
                  <a:gd name="connsiteX10" fmla="*/ 1568270 w 1951220"/>
                  <a:gd name="connsiteY10" fmla="*/ 921890 h 1951229"/>
                  <a:gd name="connsiteX11" fmla="*/ 1608270 w 1951220"/>
                  <a:gd name="connsiteY11" fmla="*/ 958904 h 1951229"/>
                  <a:gd name="connsiteX12" fmla="*/ 1843274 w 1951220"/>
                  <a:gd name="connsiteY12" fmla="*/ 1487662 h 1951229"/>
                  <a:gd name="connsiteX13" fmla="*/ 1474704 w 1951220"/>
                  <a:gd name="connsiteY13" fmla="*/ 1389760 h 1951229"/>
                  <a:gd name="connsiteX14" fmla="*/ 1432682 w 1951220"/>
                  <a:gd name="connsiteY14" fmla="*/ 1356702 h 1951229"/>
                  <a:gd name="connsiteX15" fmla="*/ 1434793 w 1951220"/>
                  <a:gd name="connsiteY15" fmla="*/ 1411156 h 1951229"/>
                  <a:gd name="connsiteX16" fmla="*/ 1227072 w 1951220"/>
                  <a:gd name="connsiteY16" fmla="*/ 1951229 h 1951229"/>
                  <a:gd name="connsiteX17" fmla="*/ 1035675 w 1951220"/>
                  <a:gd name="connsiteY17" fmla="*/ 1621376 h 1951229"/>
                  <a:gd name="connsiteX18" fmla="*/ 1029336 w 1951220"/>
                  <a:gd name="connsiteY18" fmla="*/ 1568281 h 1951229"/>
                  <a:gd name="connsiteX19" fmla="*/ 992326 w 1951220"/>
                  <a:gd name="connsiteY19" fmla="*/ 1608277 h 1951229"/>
                  <a:gd name="connsiteX20" fmla="*/ 463562 w 1951220"/>
                  <a:gd name="connsiteY20" fmla="*/ 1843283 h 1951229"/>
                  <a:gd name="connsiteX21" fmla="*/ 561464 w 1951220"/>
                  <a:gd name="connsiteY21" fmla="*/ 1474708 h 1951229"/>
                  <a:gd name="connsiteX22" fmla="*/ 594525 w 1951220"/>
                  <a:gd name="connsiteY22" fmla="*/ 1432682 h 1951229"/>
                  <a:gd name="connsiteX23" fmla="*/ 540069 w 1951220"/>
                  <a:gd name="connsiteY23" fmla="*/ 1434793 h 1951229"/>
                  <a:gd name="connsiteX24" fmla="*/ 0 w 1951220"/>
                  <a:gd name="connsiteY24" fmla="*/ 1227076 h 1951229"/>
                  <a:gd name="connsiteX25" fmla="*/ 329850 w 1951220"/>
                  <a:gd name="connsiteY25" fmla="*/ 1035681 h 1951229"/>
                  <a:gd name="connsiteX26" fmla="*/ 382951 w 1951220"/>
                  <a:gd name="connsiteY26" fmla="*/ 1029341 h 1951229"/>
                  <a:gd name="connsiteX27" fmla="*/ 342950 w 1951220"/>
                  <a:gd name="connsiteY27" fmla="*/ 992327 h 1951229"/>
                  <a:gd name="connsiteX28" fmla="*/ 107946 w 1951220"/>
                  <a:gd name="connsiteY28" fmla="*/ 463570 h 1951229"/>
                  <a:gd name="connsiteX29" fmla="*/ 476517 w 1951220"/>
                  <a:gd name="connsiteY29" fmla="*/ 561471 h 1951229"/>
                  <a:gd name="connsiteX30" fmla="*/ 518543 w 1951220"/>
                  <a:gd name="connsiteY30" fmla="*/ 594532 h 1951229"/>
                  <a:gd name="connsiteX31" fmla="*/ 516431 w 1951220"/>
                  <a:gd name="connsiteY31" fmla="*/ 540073 h 1951229"/>
                  <a:gd name="connsiteX32" fmla="*/ 682289 w 1951220"/>
                  <a:gd name="connsiteY32" fmla="*/ 10972 h 1951229"/>
                  <a:gd name="connsiteX33" fmla="*/ 724152 w 1951220"/>
                  <a:gd name="connsiteY33" fmla="*/ 0 h 1951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951220" h="1951229">
                    <a:moveTo>
                      <a:pt x="724152" y="0"/>
                    </a:moveTo>
                    <a:cubicBezTo>
                      <a:pt x="810193" y="0"/>
                      <a:pt x="884016" y="136012"/>
                      <a:pt x="915550" y="329852"/>
                    </a:cubicBezTo>
                    <a:lnTo>
                      <a:pt x="921889" y="382948"/>
                    </a:lnTo>
                    <a:lnTo>
                      <a:pt x="958899" y="342952"/>
                    </a:lnTo>
                    <a:cubicBezTo>
                      <a:pt x="1169808" y="132043"/>
                      <a:pt x="1406543" y="26828"/>
                      <a:pt x="1487662" y="107946"/>
                    </a:cubicBezTo>
                    <a:cubicBezTo>
                      <a:pt x="1548501" y="168785"/>
                      <a:pt x="1504527" y="317159"/>
                      <a:pt x="1389760" y="476521"/>
                    </a:cubicBezTo>
                    <a:lnTo>
                      <a:pt x="1356266" y="519097"/>
                    </a:lnTo>
                    <a:lnTo>
                      <a:pt x="1411152" y="516438"/>
                    </a:lnTo>
                    <a:cubicBezTo>
                      <a:pt x="1709424" y="516438"/>
                      <a:pt x="1951221" y="609437"/>
                      <a:pt x="1951220" y="724156"/>
                    </a:cubicBezTo>
                    <a:cubicBezTo>
                      <a:pt x="1951221" y="810195"/>
                      <a:pt x="1815210" y="884017"/>
                      <a:pt x="1621371" y="915550"/>
                    </a:cubicBezTo>
                    <a:lnTo>
                      <a:pt x="1568270" y="921890"/>
                    </a:lnTo>
                    <a:lnTo>
                      <a:pt x="1608270" y="958904"/>
                    </a:lnTo>
                    <a:cubicBezTo>
                      <a:pt x="1819176" y="1169811"/>
                      <a:pt x="1924392" y="1406544"/>
                      <a:pt x="1843274" y="1487662"/>
                    </a:cubicBezTo>
                    <a:cubicBezTo>
                      <a:pt x="1782436" y="1548500"/>
                      <a:pt x="1634064" y="1504525"/>
                      <a:pt x="1474704" y="1389760"/>
                    </a:cubicBezTo>
                    <a:lnTo>
                      <a:pt x="1432682" y="1356702"/>
                    </a:lnTo>
                    <a:lnTo>
                      <a:pt x="1434793" y="1411156"/>
                    </a:lnTo>
                    <a:cubicBezTo>
                      <a:pt x="1434793" y="1709430"/>
                      <a:pt x="1341793" y="1951229"/>
                      <a:pt x="1227072" y="1951229"/>
                    </a:cubicBezTo>
                    <a:cubicBezTo>
                      <a:pt x="1141031" y="1951229"/>
                      <a:pt x="1067208" y="1815217"/>
                      <a:pt x="1035675" y="1621376"/>
                    </a:cubicBezTo>
                    <a:lnTo>
                      <a:pt x="1029336" y="1568281"/>
                    </a:lnTo>
                    <a:lnTo>
                      <a:pt x="992326" y="1608277"/>
                    </a:lnTo>
                    <a:cubicBezTo>
                      <a:pt x="781416" y="1819186"/>
                      <a:pt x="544681" y="1924401"/>
                      <a:pt x="463562" y="1843283"/>
                    </a:cubicBezTo>
                    <a:cubicBezTo>
                      <a:pt x="402723" y="1782444"/>
                      <a:pt x="446697" y="1634070"/>
                      <a:pt x="561464" y="1474708"/>
                    </a:cubicBezTo>
                    <a:lnTo>
                      <a:pt x="594525" y="1432682"/>
                    </a:lnTo>
                    <a:lnTo>
                      <a:pt x="540069" y="1434793"/>
                    </a:lnTo>
                    <a:cubicBezTo>
                      <a:pt x="241797" y="1434793"/>
                      <a:pt x="0" y="1341794"/>
                      <a:pt x="0" y="1227076"/>
                    </a:cubicBezTo>
                    <a:cubicBezTo>
                      <a:pt x="0" y="1141036"/>
                      <a:pt x="136011" y="1067214"/>
                      <a:pt x="329850" y="1035681"/>
                    </a:cubicBezTo>
                    <a:lnTo>
                      <a:pt x="382951" y="1029341"/>
                    </a:lnTo>
                    <a:lnTo>
                      <a:pt x="342950" y="992327"/>
                    </a:lnTo>
                    <a:cubicBezTo>
                      <a:pt x="132044" y="781420"/>
                      <a:pt x="26828" y="544687"/>
                      <a:pt x="107946" y="463570"/>
                    </a:cubicBezTo>
                    <a:cubicBezTo>
                      <a:pt x="168785" y="402731"/>
                      <a:pt x="317156" y="446705"/>
                      <a:pt x="476517" y="561471"/>
                    </a:cubicBezTo>
                    <a:lnTo>
                      <a:pt x="518543" y="594532"/>
                    </a:lnTo>
                    <a:lnTo>
                      <a:pt x="516431" y="540073"/>
                    </a:lnTo>
                    <a:cubicBezTo>
                      <a:pt x="516431" y="279083"/>
                      <a:pt x="587634" y="61332"/>
                      <a:pt x="682289" y="10972"/>
                    </a:cubicBezTo>
                    <a:cubicBezTo>
                      <a:pt x="695812" y="3778"/>
                      <a:pt x="709812" y="0"/>
                      <a:pt x="724152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94" name="フリーフォーム: 図形 393">
                <a:extLst>
                  <a:ext uri="{FF2B5EF4-FFF2-40B4-BE49-F238E27FC236}">
                    <a16:creationId xmlns:a16="http://schemas.microsoft.com/office/drawing/2014/main" id="{82E20509-4C45-A8D2-33CD-27FB20E7D8C8}"/>
                  </a:ext>
                </a:extLst>
              </p:cNvPr>
              <p:cNvSpPr/>
              <p:nvPr/>
            </p:nvSpPr>
            <p:spPr bwMode="auto">
              <a:xfrm>
                <a:off x="4537068" y="137746"/>
                <a:ext cx="215899" cy="215900"/>
              </a:xfrm>
              <a:custGeom>
                <a:avLst/>
                <a:gdLst>
                  <a:gd name="connsiteX0" fmla="*/ 724152 w 1951220"/>
                  <a:gd name="connsiteY0" fmla="*/ 0 h 1951229"/>
                  <a:gd name="connsiteX1" fmla="*/ 915550 w 1951220"/>
                  <a:gd name="connsiteY1" fmla="*/ 329852 h 1951229"/>
                  <a:gd name="connsiteX2" fmla="*/ 921889 w 1951220"/>
                  <a:gd name="connsiteY2" fmla="*/ 382948 h 1951229"/>
                  <a:gd name="connsiteX3" fmla="*/ 958899 w 1951220"/>
                  <a:gd name="connsiteY3" fmla="*/ 342952 h 1951229"/>
                  <a:gd name="connsiteX4" fmla="*/ 1487662 w 1951220"/>
                  <a:gd name="connsiteY4" fmla="*/ 107946 h 1951229"/>
                  <a:gd name="connsiteX5" fmla="*/ 1389760 w 1951220"/>
                  <a:gd name="connsiteY5" fmla="*/ 476521 h 1951229"/>
                  <a:gd name="connsiteX6" fmla="*/ 1356266 w 1951220"/>
                  <a:gd name="connsiteY6" fmla="*/ 519097 h 1951229"/>
                  <a:gd name="connsiteX7" fmla="*/ 1411152 w 1951220"/>
                  <a:gd name="connsiteY7" fmla="*/ 516438 h 1951229"/>
                  <a:gd name="connsiteX8" fmla="*/ 1951220 w 1951220"/>
                  <a:gd name="connsiteY8" fmla="*/ 724156 h 1951229"/>
                  <a:gd name="connsiteX9" fmla="*/ 1621371 w 1951220"/>
                  <a:gd name="connsiteY9" fmla="*/ 915550 h 1951229"/>
                  <a:gd name="connsiteX10" fmla="*/ 1568270 w 1951220"/>
                  <a:gd name="connsiteY10" fmla="*/ 921890 h 1951229"/>
                  <a:gd name="connsiteX11" fmla="*/ 1608270 w 1951220"/>
                  <a:gd name="connsiteY11" fmla="*/ 958904 h 1951229"/>
                  <a:gd name="connsiteX12" fmla="*/ 1843274 w 1951220"/>
                  <a:gd name="connsiteY12" fmla="*/ 1487662 h 1951229"/>
                  <a:gd name="connsiteX13" fmla="*/ 1474704 w 1951220"/>
                  <a:gd name="connsiteY13" fmla="*/ 1389760 h 1951229"/>
                  <a:gd name="connsiteX14" fmla="*/ 1432682 w 1951220"/>
                  <a:gd name="connsiteY14" fmla="*/ 1356702 h 1951229"/>
                  <a:gd name="connsiteX15" fmla="*/ 1434793 w 1951220"/>
                  <a:gd name="connsiteY15" fmla="*/ 1411156 h 1951229"/>
                  <a:gd name="connsiteX16" fmla="*/ 1227072 w 1951220"/>
                  <a:gd name="connsiteY16" fmla="*/ 1951229 h 1951229"/>
                  <a:gd name="connsiteX17" fmla="*/ 1035675 w 1951220"/>
                  <a:gd name="connsiteY17" fmla="*/ 1621376 h 1951229"/>
                  <a:gd name="connsiteX18" fmla="*/ 1029336 w 1951220"/>
                  <a:gd name="connsiteY18" fmla="*/ 1568281 h 1951229"/>
                  <a:gd name="connsiteX19" fmla="*/ 992326 w 1951220"/>
                  <a:gd name="connsiteY19" fmla="*/ 1608277 h 1951229"/>
                  <a:gd name="connsiteX20" fmla="*/ 463562 w 1951220"/>
                  <a:gd name="connsiteY20" fmla="*/ 1843283 h 1951229"/>
                  <a:gd name="connsiteX21" fmla="*/ 561464 w 1951220"/>
                  <a:gd name="connsiteY21" fmla="*/ 1474708 h 1951229"/>
                  <a:gd name="connsiteX22" fmla="*/ 594525 w 1951220"/>
                  <a:gd name="connsiteY22" fmla="*/ 1432682 h 1951229"/>
                  <a:gd name="connsiteX23" fmla="*/ 540069 w 1951220"/>
                  <a:gd name="connsiteY23" fmla="*/ 1434793 h 1951229"/>
                  <a:gd name="connsiteX24" fmla="*/ 0 w 1951220"/>
                  <a:gd name="connsiteY24" fmla="*/ 1227076 h 1951229"/>
                  <a:gd name="connsiteX25" fmla="*/ 329850 w 1951220"/>
                  <a:gd name="connsiteY25" fmla="*/ 1035681 h 1951229"/>
                  <a:gd name="connsiteX26" fmla="*/ 382951 w 1951220"/>
                  <a:gd name="connsiteY26" fmla="*/ 1029341 h 1951229"/>
                  <a:gd name="connsiteX27" fmla="*/ 342950 w 1951220"/>
                  <a:gd name="connsiteY27" fmla="*/ 992327 h 1951229"/>
                  <a:gd name="connsiteX28" fmla="*/ 107946 w 1951220"/>
                  <a:gd name="connsiteY28" fmla="*/ 463570 h 1951229"/>
                  <a:gd name="connsiteX29" fmla="*/ 476517 w 1951220"/>
                  <a:gd name="connsiteY29" fmla="*/ 561471 h 1951229"/>
                  <a:gd name="connsiteX30" fmla="*/ 518543 w 1951220"/>
                  <a:gd name="connsiteY30" fmla="*/ 594532 h 1951229"/>
                  <a:gd name="connsiteX31" fmla="*/ 516431 w 1951220"/>
                  <a:gd name="connsiteY31" fmla="*/ 540073 h 1951229"/>
                  <a:gd name="connsiteX32" fmla="*/ 682289 w 1951220"/>
                  <a:gd name="connsiteY32" fmla="*/ 10972 h 1951229"/>
                  <a:gd name="connsiteX33" fmla="*/ 724152 w 1951220"/>
                  <a:gd name="connsiteY33" fmla="*/ 0 h 1951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951220" h="1951229">
                    <a:moveTo>
                      <a:pt x="724152" y="0"/>
                    </a:moveTo>
                    <a:cubicBezTo>
                      <a:pt x="810193" y="0"/>
                      <a:pt x="884016" y="136012"/>
                      <a:pt x="915550" y="329852"/>
                    </a:cubicBezTo>
                    <a:lnTo>
                      <a:pt x="921889" y="382948"/>
                    </a:lnTo>
                    <a:lnTo>
                      <a:pt x="958899" y="342952"/>
                    </a:lnTo>
                    <a:cubicBezTo>
                      <a:pt x="1169808" y="132043"/>
                      <a:pt x="1406543" y="26828"/>
                      <a:pt x="1487662" y="107946"/>
                    </a:cubicBezTo>
                    <a:cubicBezTo>
                      <a:pt x="1548501" y="168785"/>
                      <a:pt x="1504527" y="317159"/>
                      <a:pt x="1389760" y="476521"/>
                    </a:cubicBezTo>
                    <a:lnTo>
                      <a:pt x="1356266" y="519097"/>
                    </a:lnTo>
                    <a:lnTo>
                      <a:pt x="1411152" y="516438"/>
                    </a:lnTo>
                    <a:cubicBezTo>
                      <a:pt x="1709424" y="516438"/>
                      <a:pt x="1951221" y="609437"/>
                      <a:pt x="1951220" y="724156"/>
                    </a:cubicBezTo>
                    <a:cubicBezTo>
                      <a:pt x="1951221" y="810195"/>
                      <a:pt x="1815210" y="884017"/>
                      <a:pt x="1621371" y="915550"/>
                    </a:cubicBezTo>
                    <a:lnTo>
                      <a:pt x="1568270" y="921890"/>
                    </a:lnTo>
                    <a:lnTo>
                      <a:pt x="1608270" y="958904"/>
                    </a:lnTo>
                    <a:cubicBezTo>
                      <a:pt x="1819176" y="1169811"/>
                      <a:pt x="1924392" y="1406544"/>
                      <a:pt x="1843274" y="1487662"/>
                    </a:cubicBezTo>
                    <a:cubicBezTo>
                      <a:pt x="1782436" y="1548500"/>
                      <a:pt x="1634064" y="1504525"/>
                      <a:pt x="1474704" y="1389760"/>
                    </a:cubicBezTo>
                    <a:lnTo>
                      <a:pt x="1432682" y="1356702"/>
                    </a:lnTo>
                    <a:lnTo>
                      <a:pt x="1434793" y="1411156"/>
                    </a:lnTo>
                    <a:cubicBezTo>
                      <a:pt x="1434793" y="1709430"/>
                      <a:pt x="1341793" y="1951229"/>
                      <a:pt x="1227072" y="1951229"/>
                    </a:cubicBezTo>
                    <a:cubicBezTo>
                      <a:pt x="1141031" y="1951229"/>
                      <a:pt x="1067208" y="1815217"/>
                      <a:pt x="1035675" y="1621376"/>
                    </a:cubicBezTo>
                    <a:lnTo>
                      <a:pt x="1029336" y="1568281"/>
                    </a:lnTo>
                    <a:lnTo>
                      <a:pt x="992326" y="1608277"/>
                    </a:lnTo>
                    <a:cubicBezTo>
                      <a:pt x="781416" y="1819186"/>
                      <a:pt x="544681" y="1924401"/>
                      <a:pt x="463562" y="1843283"/>
                    </a:cubicBezTo>
                    <a:cubicBezTo>
                      <a:pt x="402723" y="1782444"/>
                      <a:pt x="446697" y="1634070"/>
                      <a:pt x="561464" y="1474708"/>
                    </a:cubicBezTo>
                    <a:lnTo>
                      <a:pt x="594525" y="1432682"/>
                    </a:lnTo>
                    <a:lnTo>
                      <a:pt x="540069" y="1434793"/>
                    </a:lnTo>
                    <a:cubicBezTo>
                      <a:pt x="241797" y="1434793"/>
                      <a:pt x="0" y="1341794"/>
                      <a:pt x="0" y="1227076"/>
                    </a:cubicBezTo>
                    <a:cubicBezTo>
                      <a:pt x="0" y="1141036"/>
                      <a:pt x="136011" y="1067214"/>
                      <a:pt x="329850" y="1035681"/>
                    </a:cubicBezTo>
                    <a:lnTo>
                      <a:pt x="382951" y="1029341"/>
                    </a:lnTo>
                    <a:lnTo>
                      <a:pt x="342950" y="992327"/>
                    </a:lnTo>
                    <a:cubicBezTo>
                      <a:pt x="132044" y="781420"/>
                      <a:pt x="26828" y="544687"/>
                      <a:pt x="107946" y="463570"/>
                    </a:cubicBezTo>
                    <a:cubicBezTo>
                      <a:pt x="168785" y="402731"/>
                      <a:pt x="317156" y="446705"/>
                      <a:pt x="476517" y="561471"/>
                    </a:cubicBezTo>
                    <a:lnTo>
                      <a:pt x="518543" y="594532"/>
                    </a:lnTo>
                    <a:lnTo>
                      <a:pt x="516431" y="540073"/>
                    </a:lnTo>
                    <a:cubicBezTo>
                      <a:pt x="516431" y="279083"/>
                      <a:pt x="587634" y="61332"/>
                      <a:pt x="682289" y="10972"/>
                    </a:cubicBezTo>
                    <a:cubicBezTo>
                      <a:pt x="695812" y="3778"/>
                      <a:pt x="709812" y="0"/>
                      <a:pt x="724152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95" name="フリーフォーム: 図形 394">
                <a:extLst>
                  <a:ext uri="{FF2B5EF4-FFF2-40B4-BE49-F238E27FC236}">
                    <a16:creationId xmlns:a16="http://schemas.microsoft.com/office/drawing/2014/main" id="{12D8DD2A-9EF8-DB32-FF35-3020856FB203}"/>
                  </a:ext>
                </a:extLst>
              </p:cNvPr>
              <p:cNvSpPr/>
              <p:nvPr/>
            </p:nvSpPr>
            <p:spPr bwMode="auto">
              <a:xfrm>
                <a:off x="4852980" y="137746"/>
                <a:ext cx="215899" cy="215900"/>
              </a:xfrm>
              <a:custGeom>
                <a:avLst/>
                <a:gdLst>
                  <a:gd name="connsiteX0" fmla="*/ 724152 w 1951220"/>
                  <a:gd name="connsiteY0" fmla="*/ 0 h 1951229"/>
                  <a:gd name="connsiteX1" fmla="*/ 915550 w 1951220"/>
                  <a:gd name="connsiteY1" fmla="*/ 329852 h 1951229"/>
                  <a:gd name="connsiteX2" fmla="*/ 921889 w 1951220"/>
                  <a:gd name="connsiteY2" fmla="*/ 382948 h 1951229"/>
                  <a:gd name="connsiteX3" fmla="*/ 958899 w 1951220"/>
                  <a:gd name="connsiteY3" fmla="*/ 342952 h 1951229"/>
                  <a:gd name="connsiteX4" fmla="*/ 1487662 w 1951220"/>
                  <a:gd name="connsiteY4" fmla="*/ 107946 h 1951229"/>
                  <a:gd name="connsiteX5" fmla="*/ 1389760 w 1951220"/>
                  <a:gd name="connsiteY5" fmla="*/ 476521 h 1951229"/>
                  <a:gd name="connsiteX6" fmla="*/ 1356266 w 1951220"/>
                  <a:gd name="connsiteY6" fmla="*/ 519097 h 1951229"/>
                  <a:gd name="connsiteX7" fmla="*/ 1411152 w 1951220"/>
                  <a:gd name="connsiteY7" fmla="*/ 516438 h 1951229"/>
                  <a:gd name="connsiteX8" fmla="*/ 1951220 w 1951220"/>
                  <a:gd name="connsiteY8" fmla="*/ 724156 h 1951229"/>
                  <a:gd name="connsiteX9" fmla="*/ 1621371 w 1951220"/>
                  <a:gd name="connsiteY9" fmla="*/ 915550 h 1951229"/>
                  <a:gd name="connsiteX10" fmla="*/ 1568270 w 1951220"/>
                  <a:gd name="connsiteY10" fmla="*/ 921890 h 1951229"/>
                  <a:gd name="connsiteX11" fmla="*/ 1608270 w 1951220"/>
                  <a:gd name="connsiteY11" fmla="*/ 958904 h 1951229"/>
                  <a:gd name="connsiteX12" fmla="*/ 1843274 w 1951220"/>
                  <a:gd name="connsiteY12" fmla="*/ 1487662 h 1951229"/>
                  <a:gd name="connsiteX13" fmla="*/ 1474704 w 1951220"/>
                  <a:gd name="connsiteY13" fmla="*/ 1389760 h 1951229"/>
                  <a:gd name="connsiteX14" fmla="*/ 1432682 w 1951220"/>
                  <a:gd name="connsiteY14" fmla="*/ 1356702 h 1951229"/>
                  <a:gd name="connsiteX15" fmla="*/ 1434793 w 1951220"/>
                  <a:gd name="connsiteY15" fmla="*/ 1411156 h 1951229"/>
                  <a:gd name="connsiteX16" fmla="*/ 1227072 w 1951220"/>
                  <a:gd name="connsiteY16" fmla="*/ 1951229 h 1951229"/>
                  <a:gd name="connsiteX17" fmla="*/ 1035675 w 1951220"/>
                  <a:gd name="connsiteY17" fmla="*/ 1621376 h 1951229"/>
                  <a:gd name="connsiteX18" fmla="*/ 1029336 w 1951220"/>
                  <a:gd name="connsiteY18" fmla="*/ 1568281 h 1951229"/>
                  <a:gd name="connsiteX19" fmla="*/ 992326 w 1951220"/>
                  <a:gd name="connsiteY19" fmla="*/ 1608277 h 1951229"/>
                  <a:gd name="connsiteX20" fmla="*/ 463562 w 1951220"/>
                  <a:gd name="connsiteY20" fmla="*/ 1843283 h 1951229"/>
                  <a:gd name="connsiteX21" fmla="*/ 561464 w 1951220"/>
                  <a:gd name="connsiteY21" fmla="*/ 1474708 h 1951229"/>
                  <a:gd name="connsiteX22" fmla="*/ 594525 w 1951220"/>
                  <a:gd name="connsiteY22" fmla="*/ 1432682 h 1951229"/>
                  <a:gd name="connsiteX23" fmla="*/ 540069 w 1951220"/>
                  <a:gd name="connsiteY23" fmla="*/ 1434793 h 1951229"/>
                  <a:gd name="connsiteX24" fmla="*/ 0 w 1951220"/>
                  <a:gd name="connsiteY24" fmla="*/ 1227076 h 1951229"/>
                  <a:gd name="connsiteX25" fmla="*/ 329850 w 1951220"/>
                  <a:gd name="connsiteY25" fmla="*/ 1035681 h 1951229"/>
                  <a:gd name="connsiteX26" fmla="*/ 382951 w 1951220"/>
                  <a:gd name="connsiteY26" fmla="*/ 1029341 h 1951229"/>
                  <a:gd name="connsiteX27" fmla="*/ 342950 w 1951220"/>
                  <a:gd name="connsiteY27" fmla="*/ 992327 h 1951229"/>
                  <a:gd name="connsiteX28" fmla="*/ 107946 w 1951220"/>
                  <a:gd name="connsiteY28" fmla="*/ 463570 h 1951229"/>
                  <a:gd name="connsiteX29" fmla="*/ 476517 w 1951220"/>
                  <a:gd name="connsiteY29" fmla="*/ 561471 h 1951229"/>
                  <a:gd name="connsiteX30" fmla="*/ 518543 w 1951220"/>
                  <a:gd name="connsiteY30" fmla="*/ 594532 h 1951229"/>
                  <a:gd name="connsiteX31" fmla="*/ 516431 w 1951220"/>
                  <a:gd name="connsiteY31" fmla="*/ 540073 h 1951229"/>
                  <a:gd name="connsiteX32" fmla="*/ 682289 w 1951220"/>
                  <a:gd name="connsiteY32" fmla="*/ 10972 h 1951229"/>
                  <a:gd name="connsiteX33" fmla="*/ 724152 w 1951220"/>
                  <a:gd name="connsiteY33" fmla="*/ 0 h 1951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951220" h="1951229">
                    <a:moveTo>
                      <a:pt x="724152" y="0"/>
                    </a:moveTo>
                    <a:cubicBezTo>
                      <a:pt x="810193" y="0"/>
                      <a:pt x="884016" y="136012"/>
                      <a:pt x="915550" y="329852"/>
                    </a:cubicBezTo>
                    <a:lnTo>
                      <a:pt x="921889" y="382948"/>
                    </a:lnTo>
                    <a:lnTo>
                      <a:pt x="958899" y="342952"/>
                    </a:lnTo>
                    <a:cubicBezTo>
                      <a:pt x="1169808" y="132043"/>
                      <a:pt x="1406543" y="26828"/>
                      <a:pt x="1487662" y="107946"/>
                    </a:cubicBezTo>
                    <a:cubicBezTo>
                      <a:pt x="1548501" y="168785"/>
                      <a:pt x="1504527" y="317159"/>
                      <a:pt x="1389760" y="476521"/>
                    </a:cubicBezTo>
                    <a:lnTo>
                      <a:pt x="1356266" y="519097"/>
                    </a:lnTo>
                    <a:lnTo>
                      <a:pt x="1411152" y="516438"/>
                    </a:lnTo>
                    <a:cubicBezTo>
                      <a:pt x="1709424" y="516438"/>
                      <a:pt x="1951221" y="609437"/>
                      <a:pt x="1951220" y="724156"/>
                    </a:cubicBezTo>
                    <a:cubicBezTo>
                      <a:pt x="1951221" y="810195"/>
                      <a:pt x="1815210" y="884017"/>
                      <a:pt x="1621371" y="915550"/>
                    </a:cubicBezTo>
                    <a:lnTo>
                      <a:pt x="1568270" y="921890"/>
                    </a:lnTo>
                    <a:lnTo>
                      <a:pt x="1608270" y="958904"/>
                    </a:lnTo>
                    <a:cubicBezTo>
                      <a:pt x="1819176" y="1169811"/>
                      <a:pt x="1924392" y="1406544"/>
                      <a:pt x="1843274" y="1487662"/>
                    </a:cubicBezTo>
                    <a:cubicBezTo>
                      <a:pt x="1782436" y="1548500"/>
                      <a:pt x="1634064" y="1504525"/>
                      <a:pt x="1474704" y="1389760"/>
                    </a:cubicBezTo>
                    <a:lnTo>
                      <a:pt x="1432682" y="1356702"/>
                    </a:lnTo>
                    <a:lnTo>
                      <a:pt x="1434793" y="1411156"/>
                    </a:lnTo>
                    <a:cubicBezTo>
                      <a:pt x="1434793" y="1709430"/>
                      <a:pt x="1341793" y="1951229"/>
                      <a:pt x="1227072" y="1951229"/>
                    </a:cubicBezTo>
                    <a:cubicBezTo>
                      <a:pt x="1141031" y="1951229"/>
                      <a:pt x="1067208" y="1815217"/>
                      <a:pt x="1035675" y="1621376"/>
                    </a:cubicBezTo>
                    <a:lnTo>
                      <a:pt x="1029336" y="1568281"/>
                    </a:lnTo>
                    <a:lnTo>
                      <a:pt x="992326" y="1608277"/>
                    </a:lnTo>
                    <a:cubicBezTo>
                      <a:pt x="781416" y="1819186"/>
                      <a:pt x="544681" y="1924401"/>
                      <a:pt x="463562" y="1843283"/>
                    </a:cubicBezTo>
                    <a:cubicBezTo>
                      <a:pt x="402723" y="1782444"/>
                      <a:pt x="446697" y="1634070"/>
                      <a:pt x="561464" y="1474708"/>
                    </a:cubicBezTo>
                    <a:lnTo>
                      <a:pt x="594525" y="1432682"/>
                    </a:lnTo>
                    <a:lnTo>
                      <a:pt x="540069" y="1434793"/>
                    </a:lnTo>
                    <a:cubicBezTo>
                      <a:pt x="241797" y="1434793"/>
                      <a:pt x="0" y="1341794"/>
                      <a:pt x="0" y="1227076"/>
                    </a:cubicBezTo>
                    <a:cubicBezTo>
                      <a:pt x="0" y="1141036"/>
                      <a:pt x="136011" y="1067214"/>
                      <a:pt x="329850" y="1035681"/>
                    </a:cubicBezTo>
                    <a:lnTo>
                      <a:pt x="382951" y="1029341"/>
                    </a:lnTo>
                    <a:lnTo>
                      <a:pt x="342950" y="992327"/>
                    </a:lnTo>
                    <a:cubicBezTo>
                      <a:pt x="132044" y="781420"/>
                      <a:pt x="26828" y="544687"/>
                      <a:pt x="107946" y="463570"/>
                    </a:cubicBezTo>
                    <a:cubicBezTo>
                      <a:pt x="168785" y="402731"/>
                      <a:pt x="317156" y="446705"/>
                      <a:pt x="476517" y="561471"/>
                    </a:cubicBezTo>
                    <a:lnTo>
                      <a:pt x="518543" y="594532"/>
                    </a:lnTo>
                    <a:lnTo>
                      <a:pt x="516431" y="540073"/>
                    </a:lnTo>
                    <a:cubicBezTo>
                      <a:pt x="516431" y="279083"/>
                      <a:pt x="587634" y="61332"/>
                      <a:pt x="682289" y="10972"/>
                    </a:cubicBezTo>
                    <a:cubicBezTo>
                      <a:pt x="695812" y="3778"/>
                      <a:pt x="709812" y="0"/>
                      <a:pt x="724152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96" name="フリーフォーム: 図形 395">
                <a:extLst>
                  <a:ext uri="{FF2B5EF4-FFF2-40B4-BE49-F238E27FC236}">
                    <a16:creationId xmlns:a16="http://schemas.microsoft.com/office/drawing/2014/main" id="{EF8DBF4D-850C-CF01-4EB4-EAEBE28AE4B0}"/>
                  </a:ext>
                </a:extLst>
              </p:cNvPr>
              <p:cNvSpPr/>
              <p:nvPr/>
            </p:nvSpPr>
            <p:spPr bwMode="auto">
              <a:xfrm>
                <a:off x="5168892" y="137746"/>
                <a:ext cx="215899" cy="215900"/>
              </a:xfrm>
              <a:custGeom>
                <a:avLst/>
                <a:gdLst>
                  <a:gd name="connsiteX0" fmla="*/ 724152 w 1951220"/>
                  <a:gd name="connsiteY0" fmla="*/ 0 h 1951229"/>
                  <a:gd name="connsiteX1" fmla="*/ 915550 w 1951220"/>
                  <a:gd name="connsiteY1" fmla="*/ 329852 h 1951229"/>
                  <a:gd name="connsiteX2" fmla="*/ 921889 w 1951220"/>
                  <a:gd name="connsiteY2" fmla="*/ 382948 h 1951229"/>
                  <a:gd name="connsiteX3" fmla="*/ 958899 w 1951220"/>
                  <a:gd name="connsiteY3" fmla="*/ 342952 h 1951229"/>
                  <a:gd name="connsiteX4" fmla="*/ 1487662 w 1951220"/>
                  <a:gd name="connsiteY4" fmla="*/ 107946 h 1951229"/>
                  <a:gd name="connsiteX5" fmla="*/ 1389760 w 1951220"/>
                  <a:gd name="connsiteY5" fmla="*/ 476521 h 1951229"/>
                  <a:gd name="connsiteX6" fmla="*/ 1356266 w 1951220"/>
                  <a:gd name="connsiteY6" fmla="*/ 519097 h 1951229"/>
                  <a:gd name="connsiteX7" fmla="*/ 1411152 w 1951220"/>
                  <a:gd name="connsiteY7" fmla="*/ 516438 h 1951229"/>
                  <a:gd name="connsiteX8" fmla="*/ 1951220 w 1951220"/>
                  <a:gd name="connsiteY8" fmla="*/ 724156 h 1951229"/>
                  <a:gd name="connsiteX9" fmla="*/ 1621371 w 1951220"/>
                  <a:gd name="connsiteY9" fmla="*/ 915550 h 1951229"/>
                  <a:gd name="connsiteX10" fmla="*/ 1568270 w 1951220"/>
                  <a:gd name="connsiteY10" fmla="*/ 921890 h 1951229"/>
                  <a:gd name="connsiteX11" fmla="*/ 1608270 w 1951220"/>
                  <a:gd name="connsiteY11" fmla="*/ 958904 h 1951229"/>
                  <a:gd name="connsiteX12" fmla="*/ 1843274 w 1951220"/>
                  <a:gd name="connsiteY12" fmla="*/ 1487662 h 1951229"/>
                  <a:gd name="connsiteX13" fmla="*/ 1474704 w 1951220"/>
                  <a:gd name="connsiteY13" fmla="*/ 1389760 h 1951229"/>
                  <a:gd name="connsiteX14" fmla="*/ 1432682 w 1951220"/>
                  <a:gd name="connsiteY14" fmla="*/ 1356702 h 1951229"/>
                  <a:gd name="connsiteX15" fmla="*/ 1434793 w 1951220"/>
                  <a:gd name="connsiteY15" fmla="*/ 1411156 h 1951229"/>
                  <a:gd name="connsiteX16" fmla="*/ 1227072 w 1951220"/>
                  <a:gd name="connsiteY16" fmla="*/ 1951229 h 1951229"/>
                  <a:gd name="connsiteX17" fmla="*/ 1035675 w 1951220"/>
                  <a:gd name="connsiteY17" fmla="*/ 1621376 h 1951229"/>
                  <a:gd name="connsiteX18" fmla="*/ 1029336 w 1951220"/>
                  <a:gd name="connsiteY18" fmla="*/ 1568281 h 1951229"/>
                  <a:gd name="connsiteX19" fmla="*/ 992326 w 1951220"/>
                  <a:gd name="connsiteY19" fmla="*/ 1608277 h 1951229"/>
                  <a:gd name="connsiteX20" fmla="*/ 463562 w 1951220"/>
                  <a:gd name="connsiteY20" fmla="*/ 1843283 h 1951229"/>
                  <a:gd name="connsiteX21" fmla="*/ 561464 w 1951220"/>
                  <a:gd name="connsiteY21" fmla="*/ 1474708 h 1951229"/>
                  <a:gd name="connsiteX22" fmla="*/ 594525 w 1951220"/>
                  <a:gd name="connsiteY22" fmla="*/ 1432682 h 1951229"/>
                  <a:gd name="connsiteX23" fmla="*/ 540069 w 1951220"/>
                  <a:gd name="connsiteY23" fmla="*/ 1434793 h 1951229"/>
                  <a:gd name="connsiteX24" fmla="*/ 0 w 1951220"/>
                  <a:gd name="connsiteY24" fmla="*/ 1227076 h 1951229"/>
                  <a:gd name="connsiteX25" fmla="*/ 329850 w 1951220"/>
                  <a:gd name="connsiteY25" fmla="*/ 1035681 h 1951229"/>
                  <a:gd name="connsiteX26" fmla="*/ 382951 w 1951220"/>
                  <a:gd name="connsiteY26" fmla="*/ 1029341 h 1951229"/>
                  <a:gd name="connsiteX27" fmla="*/ 342950 w 1951220"/>
                  <a:gd name="connsiteY27" fmla="*/ 992327 h 1951229"/>
                  <a:gd name="connsiteX28" fmla="*/ 107946 w 1951220"/>
                  <a:gd name="connsiteY28" fmla="*/ 463570 h 1951229"/>
                  <a:gd name="connsiteX29" fmla="*/ 476517 w 1951220"/>
                  <a:gd name="connsiteY29" fmla="*/ 561471 h 1951229"/>
                  <a:gd name="connsiteX30" fmla="*/ 518543 w 1951220"/>
                  <a:gd name="connsiteY30" fmla="*/ 594532 h 1951229"/>
                  <a:gd name="connsiteX31" fmla="*/ 516431 w 1951220"/>
                  <a:gd name="connsiteY31" fmla="*/ 540073 h 1951229"/>
                  <a:gd name="connsiteX32" fmla="*/ 682289 w 1951220"/>
                  <a:gd name="connsiteY32" fmla="*/ 10972 h 1951229"/>
                  <a:gd name="connsiteX33" fmla="*/ 724152 w 1951220"/>
                  <a:gd name="connsiteY33" fmla="*/ 0 h 1951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951220" h="1951229">
                    <a:moveTo>
                      <a:pt x="724152" y="0"/>
                    </a:moveTo>
                    <a:cubicBezTo>
                      <a:pt x="810193" y="0"/>
                      <a:pt x="884016" y="136012"/>
                      <a:pt x="915550" y="329852"/>
                    </a:cubicBezTo>
                    <a:lnTo>
                      <a:pt x="921889" y="382948"/>
                    </a:lnTo>
                    <a:lnTo>
                      <a:pt x="958899" y="342952"/>
                    </a:lnTo>
                    <a:cubicBezTo>
                      <a:pt x="1169808" y="132043"/>
                      <a:pt x="1406543" y="26828"/>
                      <a:pt x="1487662" y="107946"/>
                    </a:cubicBezTo>
                    <a:cubicBezTo>
                      <a:pt x="1548501" y="168785"/>
                      <a:pt x="1504527" y="317159"/>
                      <a:pt x="1389760" y="476521"/>
                    </a:cubicBezTo>
                    <a:lnTo>
                      <a:pt x="1356266" y="519097"/>
                    </a:lnTo>
                    <a:lnTo>
                      <a:pt x="1411152" y="516438"/>
                    </a:lnTo>
                    <a:cubicBezTo>
                      <a:pt x="1709424" y="516438"/>
                      <a:pt x="1951221" y="609437"/>
                      <a:pt x="1951220" y="724156"/>
                    </a:cubicBezTo>
                    <a:cubicBezTo>
                      <a:pt x="1951221" y="810195"/>
                      <a:pt x="1815210" y="884017"/>
                      <a:pt x="1621371" y="915550"/>
                    </a:cubicBezTo>
                    <a:lnTo>
                      <a:pt x="1568270" y="921890"/>
                    </a:lnTo>
                    <a:lnTo>
                      <a:pt x="1608270" y="958904"/>
                    </a:lnTo>
                    <a:cubicBezTo>
                      <a:pt x="1819176" y="1169811"/>
                      <a:pt x="1924392" y="1406544"/>
                      <a:pt x="1843274" y="1487662"/>
                    </a:cubicBezTo>
                    <a:cubicBezTo>
                      <a:pt x="1782436" y="1548500"/>
                      <a:pt x="1634064" y="1504525"/>
                      <a:pt x="1474704" y="1389760"/>
                    </a:cubicBezTo>
                    <a:lnTo>
                      <a:pt x="1432682" y="1356702"/>
                    </a:lnTo>
                    <a:lnTo>
                      <a:pt x="1434793" y="1411156"/>
                    </a:lnTo>
                    <a:cubicBezTo>
                      <a:pt x="1434793" y="1709430"/>
                      <a:pt x="1341793" y="1951229"/>
                      <a:pt x="1227072" y="1951229"/>
                    </a:cubicBezTo>
                    <a:cubicBezTo>
                      <a:pt x="1141031" y="1951229"/>
                      <a:pt x="1067208" y="1815217"/>
                      <a:pt x="1035675" y="1621376"/>
                    </a:cubicBezTo>
                    <a:lnTo>
                      <a:pt x="1029336" y="1568281"/>
                    </a:lnTo>
                    <a:lnTo>
                      <a:pt x="992326" y="1608277"/>
                    </a:lnTo>
                    <a:cubicBezTo>
                      <a:pt x="781416" y="1819186"/>
                      <a:pt x="544681" y="1924401"/>
                      <a:pt x="463562" y="1843283"/>
                    </a:cubicBezTo>
                    <a:cubicBezTo>
                      <a:pt x="402723" y="1782444"/>
                      <a:pt x="446697" y="1634070"/>
                      <a:pt x="561464" y="1474708"/>
                    </a:cubicBezTo>
                    <a:lnTo>
                      <a:pt x="594525" y="1432682"/>
                    </a:lnTo>
                    <a:lnTo>
                      <a:pt x="540069" y="1434793"/>
                    </a:lnTo>
                    <a:cubicBezTo>
                      <a:pt x="241797" y="1434793"/>
                      <a:pt x="0" y="1341794"/>
                      <a:pt x="0" y="1227076"/>
                    </a:cubicBezTo>
                    <a:cubicBezTo>
                      <a:pt x="0" y="1141036"/>
                      <a:pt x="136011" y="1067214"/>
                      <a:pt x="329850" y="1035681"/>
                    </a:cubicBezTo>
                    <a:lnTo>
                      <a:pt x="382951" y="1029341"/>
                    </a:lnTo>
                    <a:lnTo>
                      <a:pt x="342950" y="992327"/>
                    </a:lnTo>
                    <a:cubicBezTo>
                      <a:pt x="132044" y="781420"/>
                      <a:pt x="26828" y="544687"/>
                      <a:pt x="107946" y="463570"/>
                    </a:cubicBezTo>
                    <a:cubicBezTo>
                      <a:pt x="168785" y="402731"/>
                      <a:pt x="317156" y="446705"/>
                      <a:pt x="476517" y="561471"/>
                    </a:cubicBezTo>
                    <a:lnTo>
                      <a:pt x="518543" y="594532"/>
                    </a:lnTo>
                    <a:lnTo>
                      <a:pt x="516431" y="540073"/>
                    </a:lnTo>
                    <a:cubicBezTo>
                      <a:pt x="516431" y="279083"/>
                      <a:pt x="587634" y="61332"/>
                      <a:pt x="682289" y="10972"/>
                    </a:cubicBezTo>
                    <a:cubicBezTo>
                      <a:pt x="695812" y="3778"/>
                      <a:pt x="709812" y="0"/>
                      <a:pt x="724152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97" name="フリーフォーム: 図形 396">
                <a:extLst>
                  <a:ext uri="{FF2B5EF4-FFF2-40B4-BE49-F238E27FC236}">
                    <a16:creationId xmlns:a16="http://schemas.microsoft.com/office/drawing/2014/main" id="{89A9FD4D-4750-C9F7-52CB-6D1B42537275}"/>
                  </a:ext>
                </a:extLst>
              </p:cNvPr>
              <p:cNvSpPr/>
              <p:nvPr/>
            </p:nvSpPr>
            <p:spPr bwMode="auto">
              <a:xfrm>
                <a:off x="5484804" y="137746"/>
                <a:ext cx="215899" cy="215900"/>
              </a:xfrm>
              <a:custGeom>
                <a:avLst/>
                <a:gdLst>
                  <a:gd name="connsiteX0" fmla="*/ 724152 w 1951220"/>
                  <a:gd name="connsiteY0" fmla="*/ 0 h 1951229"/>
                  <a:gd name="connsiteX1" fmla="*/ 915550 w 1951220"/>
                  <a:gd name="connsiteY1" fmla="*/ 329852 h 1951229"/>
                  <a:gd name="connsiteX2" fmla="*/ 921889 w 1951220"/>
                  <a:gd name="connsiteY2" fmla="*/ 382948 h 1951229"/>
                  <a:gd name="connsiteX3" fmla="*/ 958899 w 1951220"/>
                  <a:gd name="connsiteY3" fmla="*/ 342952 h 1951229"/>
                  <a:gd name="connsiteX4" fmla="*/ 1487662 w 1951220"/>
                  <a:gd name="connsiteY4" fmla="*/ 107946 h 1951229"/>
                  <a:gd name="connsiteX5" fmla="*/ 1389760 w 1951220"/>
                  <a:gd name="connsiteY5" fmla="*/ 476521 h 1951229"/>
                  <a:gd name="connsiteX6" fmla="*/ 1356266 w 1951220"/>
                  <a:gd name="connsiteY6" fmla="*/ 519097 h 1951229"/>
                  <a:gd name="connsiteX7" fmla="*/ 1411152 w 1951220"/>
                  <a:gd name="connsiteY7" fmla="*/ 516438 h 1951229"/>
                  <a:gd name="connsiteX8" fmla="*/ 1951220 w 1951220"/>
                  <a:gd name="connsiteY8" fmla="*/ 724156 h 1951229"/>
                  <a:gd name="connsiteX9" fmla="*/ 1621371 w 1951220"/>
                  <a:gd name="connsiteY9" fmla="*/ 915550 h 1951229"/>
                  <a:gd name="connsiteX10" fmla="*/ 1568270 w 1951220"/>
                  <a:gd name="connsiteY10" fmla="*/ 921890 h 1951229"/>
                  <a:gd name="connsiteX11" fmla="*/ 1608270 w 1951220"/>
                  <a:gd name="connsiteY11" fmla="*/ 958904 h 1951229"/>
                  <a:gd name="connsiteX12" fmla="*/ 1843274 w 1951220"/>
                  <a:gd name="connsiteY12" fmla="*/ 1487662 h 1951229"/>
                  <a:gd name="connsiteX13" fmla="*/ 1474704 w 1951220"/>
                  <a:gd name="connsiteY13" fmla="*/ 1389760 h 1951229"/>
                  <a:gd name="connsiteX14" fmla="*/ 1432682 w 1951220"/>
                  <a:gd name="connsiteY14" fmla="*/ 1356702 h 1951229"/>
                  <a:gd name="connsiteX15" fmla="*/ 1434793 w 1951220"/>
                  <a:gd name="connsiteY15" fmla="*/ 1411156 h 1951229"/>
                  <a:gd name="connsiteX16" fmla="*/ 1227072 w 1951220"/>
                  <a:gd name="connsiteY16" fmla="*/ 1951229 h 1951229"/>
                  <a:gd name="connsiteX17" fmla="*/ 1035675 w 1951220"/>
                  <a:gd name="connsiteY17" fmla="*/ 1621376 h 1951229"/>
                  <a:gd name="connsiteX18" fmla="*/ 1029336 w 1951220"/>
                  <a:gd name="connsiteY18" fmla="*/ 1568281 h 1951229"/>
                  <a:gd name="connsiteX19" fmla="*/ 992326 w 1951220"/>
                  <a:gd name="connsiteY19" fmla="*/ 1608277 h 1951229"/>
                  <a:gd name="connsiteX20" fmla="*/ 463562 w 1951220"/>
                  <a:gd name="connsiteY20" fmla="*/ 1843283 h 1951229"/>
                  <a:gd name="connsiteX21" fmla="*/ 561464 w 1951220"/>
                  <a:gd name="connsiteY21" fmla="*/ 1474708 h 1951229"/>
                  <a:gd name="connsiteX22" fmla="*/ 594525 w 1951220"/>
                  <a:gd name="connsiteY22" fmla="*/ 1432682 h 1951229"/>
                  <a:gd name="connsiteX23" fmla="*/ 540069 w 1951220"/>
                  <a:gd name="connsiteY23" fmla="*/ 1434793 h 1951229"/>
                  <a:gd name="connsiteX24" fmla="*/ 0 w 1951220"/>
                  <a:gd name="connsiteY24" fmla="*/ 1227076 h 1951229"/>
                  <a:gd name="connsiteX25" fmla="*/ 329850 w 1951220"/>
                  <a:gd name="connsiteY25" fmla="*/ 1035681 h 1951229"/>
                  <a:gd name="connsiteX26" fmla="*/ 382951 w 1951220"/>
                  <a:gd name="connsiteY26" fmla="*/ 1029341 h 1951229"/>
                  <a:gd name="connsiteX27" fmla="*/ 342950 w 1951220"/>
                  <a:gd name="connsiteY27" fmla="*/ 992327 h 1951229"/>
                  <a:gd name="connsiteX28" fmla="*/ 107946 w 1951220"/>
                  <a:gd name="connsiteY28" fmla="*/ 463570 h 1951229"/>
                  <a:gd name="connsiteX29" fmla="*/ 476517 w 1951220"/>
                  <a:gd name="connsiteY29" fmla="*/ 561471 h 1951229"/>
                  <a:gd name="connsiteX30" fmla="*/ 518543 w 1951220"/>
                  <a:gd name="connsiteY30" fmla="*/ 594532 h 1951229"/>
                  <a:gd name="connsiteX31" fmla="*/ 516431 w 1951220"/>
                  <a:gd name="connsiteY31" fmla="*/ 540073 h 1951229"/>
                  <a:gd name="connsiteX32" fmla="*/ 682289 w 1951220"/>
                  <a:gd name="connsiteY32" fmla="*/ 10972 h 1951229"/>
                  <a:gd name="connsiteX33" fmla="*/ 724152 w 1951220"/>
                  <a:gd name="connsiteY33" fmla="*/ 0 h 1951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951220" h="1951229">
                    <a:moveTo>
                      <a:pt x="724152" y="0"/>
                    </a:moveTo>
                    <a:cubicBezTo>
                      <a:pt x="810193" y="0"/>
                      <a:pt x="884016" y="136012"/>
                      <a:pt x="915550" y="329852"/>
                    </a:cubicBezTo>
                    <a:lnTo>
                      <a:pt x="921889" y="382948"/>
                    </a:lnTo>
                    <a:lnTo>
                      <a:pt x="958899" y="342952"/>
                    </a:lnTo>
                    <a:cubicBezTo>
                      <a:pt x="1169808" y="132043"/>
                      <a:pt x="1406543" y="26828"/>
                      <a:pt x="1487662" y="107946"/>
                    </a:cubicBezTo>
                    <a:cubicBezTo>
                      <a:pt x="1548501" y="168785"/>
                      <a:pt x="1504527" y="317159"/>
                      <a:pt x="1389760" y="476521"/>
                    </a:cubicBezTo>
                    <a:lnTo>
                      <a:pt x="1356266" y="519097"/>
                    </a:lnTo>
                    <a:lnTo>
                      <a:pt x="1411152" y="516438"/>
                    </a:lnTo>
                    <a:cubicBezTo>
                      <a:pt x="1709424" y="516438"/>
                      <a:pt x="1951221" y="609437"/>
                      <a:pt x="1951220" y="724156"/>
                    </a:cubicBezTo>
                    <a:cubicBezTo>
                      <a:pt x="1951221" y="810195"/>
                      <a:pt x="1815210" y="884017"/>
                      <a:pt x="1621371" y="915550"/>
                    </a:cubicBezTo>
                    <a:lnTo>
                      <a:pt x="1568270" y="921890"/>
                    </a:lnTo>
                    <a:lnTo>
                      <a:pt x="1608270" y="958904"/>
                    </a:lnTo>
                    <a:cubicBezTo>
                      <a:pt x="1819176" y="1169811"/>
                      <a:pt x="1924392" y="1406544"/>
                      <a:pt x="1843274" y="1487662"/>
                    </a:cubicBezTo>
                    <a:cubicBezTo>
                      <a:pt x="1782436" y="1548500"/>
                      <a:pt x="1634064" y="1504525"/>
                      <a:pt x="1474704" y="1389760"/>
                    </a:cubicBezTo>
                    <a:lnTo>
                      <a:pt x="1432682" y="1356702"/>
                    </a:lnTo>
                    <a:lnTo>
                      <a:pt x="1434793" y="1411156"/>
                    </a:lnTo>
                    <a:cubicBezTo>
                      <a:pt x="1434793" y="1709430"/>
                      <a:pt x="1341793" y="1951229"/>
                      <a:pt x="1227072" y="1951229"/>
                    </a:cubicBezTo>
                    <a:cubicBezTo>
                      <a:pt x="1141031" y="1951229"/>
                      <a:pt x="1067208" y="1815217"/>
                      <a:pt x="1035675" y="1621376"/>
                    </a:cubicBezTo>
                    <a:lnTo>
                      <a:pt x="1029336" y="1568281"/>
                    </a:lnTo>
                    <a:lnTo>
                      <a:pt x="992326" y="1608277"/>
                    </a:lnTo>
                    <a:cubicBezTo>
                      <a:pt x="781416" y="1819186"/>
                      <a:pt x="544681" y="1924401"/>
                      <a:pt x="463562" y="1843283"/>
                    </a:cubicBezTo>
                    <a:cubicBezTo>
                      <a:pt x="402723" y="1782444"/>
                      <a:pt x="446697" y="1634070"/>
                      <a:pt x="561464" y="1474708"/>
                    </a:cubicBezTo>
                    <a:lnTo>
                      <a:pt x="594525" y="1432682"/>
                    </a:lnTo>
                    <a:lnTo>
                      <a:pt x="540069" y="1434793"/>
                    </a:lnTo>
                    <a:cubicBezTo>
                      <a:pt x="241797" y="1434793"/>
                      <a:pt x="0" y="1341794"/>
                      <a:pt x="0" y="1227076"/>
                    </a:cubicBezTo>
                    <a:cubicBezTo>
                      <a:pt x="0" y="1141036"/>
                      <a:pt x="136011" y="1067214"/>
                      <a:pt x="329850" y="1035681"/>
                    </a:cubicBezTo>
                    <a:lnTo>
                      <a:pt x="382951" y="1029341"/>
                    </a:lnTo>
                    <a:lnTo>
                      <a:pt x="342950" y="992327"/>
                    </a:lnTo>
                    <a:cubicBezTo>
                      <a:pt x="132044" y="781420"/>
                      <a:pt x="26828" y="544687"/>
                      <a:pt x="107946" y="463570"/>
                    </a:cubicBezTo>
                    <a:cubicBezTo>
                      <a:pt x="168785" y="402731"/>
                      <a:pt x="317156" y="446705"/>
                      <a:pt x="476517" y="561471"/>
                    </a:cubicBezTo>
                    <a:lnTo>
                      <a:pt x="518543" y="594532"/>
                    </a:lnTo>
                    <a:lnTo>
                      <a:pt x="516431" y="540073"/>
                    </a:lnTo>
                    <a:cubicBezTo>
                      <a:pt x="516431" y="279083"/>
                      <a:pt x="587634" y="61332"/>
                      <a:pt x="682289" y="10972"/>
                    </a:cubicBezTo>
                    <a:cubicBezTo>
                      <a:pt x="695812" y="3778"/>
                      <a:pt x="709812" y="0"/>
                      <a:pt x="724152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98" name="フリーフォーム: 図形 397">
                <a:extLst>
                  <a:ext uri="{FF2B5EF4-FFF2-40B4-BE49-F238E27FC236}">
                    <a16:creationId xmlns:a16="http://schemas.microsoft.com/office/drawing/2014/main" id="{CD34EF83-8941-F773-59F3-E564FB281419}"/>
                  </a:ext>
                </a:extLst>
              </p:cNvPr>
              <p:cNvSpPr/>
              <p:nvPr/>
            </p:nvSpPr>
            <p:spPr bwMode="auto">
              <a:xfrm>
                <a:off x="5800716" y="137746"/>
                <a:ext cx="215899" cy="215900"/>
              </a:xfrm>
              <a:custGeom>
                <a:avLst/>
                <a:gdLst>
                  <a:gd name="connsiteX0" fmla="*/ 724152 w 1951220"/>
                  <a:gd name="connsiteY0" fmla="*/ 0 h 1951229"/>
                  <a:gd name="connsiteX1" fmla="*/ 915550 w 1951220"/>
                  <a:gd name="connsiteY1" fmla="*/ 329852 h 1951229"/>
                  <a:gd name="connsiteX2" fmla="*/ 921889 w 1951220"/>
                  <a:gd name="connsiteY2" fmla="*/ 382948 h 1951229"/>
                  <a:gd name="connsiteX3" fmla="*/ 958899 w 1951220"/>
                  <a:gd name="connsiteY3" fmla="*/ 342952 h 1951229"/>
                  <a:gd name="connsiteX4" fmla="*/ 1487662 w 1951220"/>
                  <a:gd name="connsiteY4" fmla="*/ 107946 h 1951229"/>
                  <a:gd name="connsiteX5" fmla="*/ 1389760 w 1951220"/>
                  <a:gd name="connsiteY5" fmla="*/ 476521 h 1951229"/>
                  <a:gd name="connsiteX6" fmla="*/ 1356266 w 1951220"/>
                  <a:gd name="connsiteY6" fmla="*/ 519097 h 1951229"/>
                  <a:gd name="connsiteX7" fmla="*/ 1411152 w 1951220"/>
                  <a:gd name="connsiteY7" fmla="*/ 516438 h 1951229"/>
                  <a:gd name="connsiteX8" fmla="*/ 1951220 w 1951220"/>
                  <a:gd name="connsiteY8" fmla="*/ 724156 h 1951229"/>
                  <a:gd name="connsiteX9" fmla="*/ 1621371 w 1951220"/>
                  <a:gd name="connsiteY9" fmla="*/ 915550 h 1951229"/>
                  <a:gd name="connsiteX10" fmla="*/ 1568270 w 1951220"/>
                  <a:gd name="connsiteY10" fmla="*/ 921890 h 1951229"/>
                  <a:gd name="connsiteX11" fmla="*/ 1608270 w 1951220"/>
                  <a:gd name="connsiteY11" fmla="*/ 958904 h 1951229"/>
                  <a:gd name="connsiteX12" fmla="*/ 1843274 w 1951220"/>
                  <a:gd name="connsiteY12" fmla="*/ 1487662 h 1951229"/>
                  <a:gd name="connsiteX13" fmla="*/ 1474704 w 1951220"/>
                  <a:gd name="connsiteY13" fmla="*/ 1389760 h 1951229"/>
                  <a:gd name="connsiteX14" fmla="*/ 1432682 w 1951220"/>
                  <a:gd name="connsiteY14" fmla="*/ 1356702 h 1951229"/>
                  <a:gd name="connsiteX15" fmla="*/ 1434793 w 1951220"/>
                  <a:gd name="connsiteY15" fmla="*/ 1411156 h 1951229"/>
                  <a:gd name="connsiteX16" fmla="*/ 1227072 w 1951220"/>
                  <a:gd name="connsiteY16" fmla="*/ 1951229 h 1951229"/>
                  <a:gd name="connsiteX17" fmla="*/ 1035675 w 1951220"/>
                  <a:gd name="connsiteY17" fmla="*/ 1621376 h 1951229"/>
                  <a:gd name="connsiteX18" fmla="*/ 1029336 w 1951220"/>
                  <a:gd name="connsiteY18" fmla="*/ 1568281 h 1951229"/>
                  <a:gd name="connsiteX19" fmla="*/ 992326 w 1951220"/>
                  <a:gd name="connsiteY19" fmla="*/ 1608277 h 1951229"/>
                  <a:gd name="connsiteX20" fmla="*/ 463562 w 1951220"/>
                  <a:gd name="connsiteY20" fmla="*/ 1843283 h 1951229"/>
                  <a:gd name="connsiteX21" fmla="*/ 561464 w 1951220"/>
                  <a:gd name="connsiteY21" fmla="*/ 1474708 h 1951229"/>
                  <a:gd name="connsiteX22" fmla="*/ 594525 w 1951220"/>
                  <a:gd name="connsiteY22" fmla="*/ 1432682 h 1951229"/>
                  <a:gd name="connsiteX23" fmla="*/ 540069 w 1951220"/>
                  <a:gd name="connsiteY23" fmla="*/ 1434793 h 1951229"/>
                  <a:gd name="connsiteX24" fmla="*/ 0 w 1951220"/>
                  <a:gd name="connsiteY24" fmla="*/ 1227076 h 1951229"/>
                  <a:gd name="connsiteX25" fmla="*/ 329850 w 1951220"/>
                  <a:gd name="connsiteY25" fmla="*/ 1035681 h 1951229"/>
                  <a:gd name="connsiteX26" fmla="*/ 382951 w 1951220"/>
                  <a:gd name="connsiteY26" fmla="*/ 1029341 h 1951229"/>
                  <a:gd name="connsiteX27" fmla="*/ 342950 w 1951220"/>
                  <a:gd name="connsiteY27" fmla="*/ 992327 h 1951229"/>
                  <a:gd name="connsiteX28" fmla="*/ 107946 w 1951220"/>
                  <a:gd name="connsiteY28" fmla="*/ 463570 h 1951229"/>
                  <a:gd name="connsiteX29" fmla="*/ 476517 w 1951220"/>
                  <a:gd name="connsiteY29" fmla="*/ 561471 h 1951229"/>
                  <a:gd name="connsiteX30" fmla="*/ 518543 w 1951220"/>
                  <a:gd name="connsiteY30" fmla="*/ 594532 h 1951229"/>
                  <a:gd name="connsiteX31" fmla="*/ 516431 w 1951220"/>
                  <a:gd name="connsiteY31" fmla="*/ 540073 h 1951229"/>
                  <a:gd name="connsiteX32" fmla="*/ 682289 w 1951220"/>
                  <a:gd name="connsiteY32" fmla="*/ 10972 h 1951229"/>
                  <a:gd name="connsiteX33" fmla="*/ 724152 w 1951220"/>
                  <a:gd name="connsiteY33" fmla="*/ 0 h 1951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951220" h="1951229">
                    <a:moveTo>
                      <a:pt x="724152" y="0"/>
                    </a:moveTo>
                    <a:cubicBezTo>
                      <a:pt x="810193" y="0"/>
                      <a:pt x="884016" y="136012"/>
                      <a:pt x="915550" y="329852"/>
                    </a:cubicBezTo>
                    <a:lnTo>
                      <a:pt x="921889" y="382948"/>
                    </a:lnTo>
                    <a:lnTo>
                      <a:pt x="958899" y="342952"/>
                    </a:lnTo>
                    <a:cubicBezTo>
                      <a:pt x="1169808" y="132043"/>
                      <a:pt x="1406543" y="26828"/>
                      <a:pt x="1487662" y="107946"/>
                    </a:cubicBezTo>
                    <a:cubicBezTo>
                      <a:pt x="1548501" y="168785"/>
                      <a:pt x="1504527" y="317159"/>
                      <a:pt x="1389760" y="476521"/>
                    </a:cubicBezTo>
                    <a:lnTo>
                      <a:pt x="1356266" y="519097"/>
                    </a:lnTo>
                    <a:lnTo>
                      <a:pt x="1411152" y="516438"/>
                    </a:lnTo>
                    <a:cubicBezTo>
                      <a:pt x="1709424" y="516438"/>
                      <a:pt x="1951221" y="609437"/>
                      <a:pt x="1951220" y="724156"/>
                    </a:cubicBezTo>
                    <a:cubicBezTo>
                      <a:pt x="1951221" y="810195"/>
                      <a:pt x="1815210" y="884017"/>
                      <a:pt x="1621371" y="915550"/>
                    </a:cubicBezTo>
                    <a:lnTo>
                      <a:pt x="1568270" y="921890"/>
                    </a:lnTo>
                    <a:lnTo>
                      <a:pt x="1608270" y="958904"/>
                    </a:lnTo>
                    <a:cubicBezTo>
                      <a:pt x="1819176" y="1169811"/>
                      <a:pt x="1924392" y="1406544"/>
                      <a:pt x="1843274" y="1487662"/>
                    </a:cubicBezTo>
                    <a:cubicBezTo>
                      <a:pt x="1782436" y="1548500"/>
                      <a:pt x="1634064" y="1504525"/>
                      <a:pt x="1474704" y="1389760"/>
                    </a:cubicBezTo>
                    <a:lnTo>
                      <a:pt x="1432682" y="1356702"/>
                    </a:lnTo>
                    <a:lnTo>
                      <a:pt x="1434793" y="1411156"/>
                    </a:lnTo>
                    <a:cubicBezTo>
                      <a:pt x="1434793" y="1709430"/>
                      <a:pt x="1341793" y="1951229"/>
                      <a:pt x="1227072" y="1951229"/>
                    </a:cubicBezTo>
                    <a:cubicBezTo>
                      <a:pt x="1141031" y="1951229"/>
                      <a:pt x="1067208" y="1815217"/>
                      <a:pt x="1035675" y="1621376"/>
                    </a:cubicBezTo>
                    <a:lnTo>
                      <a:pt x="1029336" y="1568281"/>
                    </a:lnTo>
                    <a:lnTo>
                      <a:pt x="992326" y="1608277"/>
                    </a:lnTo>
                    <a:cubicBezTo>
                      <a:pt x="781416" y="1819186"/>
                      <a:pt x="544681" y="1924401"/>
                      <a:pt x="463562" y="1843283"/>
                    </a:cubicBezTo>
                    <a:cubicBezTo>
                      <a:pt x="402723" y="1782444"/>
                      <a:pt x="446697" y="1634070"/>
                      <a:pt x="561464" y="1474708"/>
                    </a:cubicBezTo>
                    <a:lnTo>
                      <a:pt x="594525" y="1432682"/>
                    </a:lnTo>
                    <a:lnTo>
                      <a:pt x="540069" y="1434793"/>
                    </a:lnTo>
                    <a:cubicBezTo>
                      <a:pt x="241797" y="1434793"/>
                      <a:pt x="0" y="1341794"/>
                      <a:pt x="0" y="1227076"/>
                    </a:cubicBezTo>
                    <a:cubicBezTo>
                      <a:pt x="0" y="1141036"/>
                      <a:pt x="136011" y="1067214"/>
                      <a:pt x="329850" y="1035681"/>
                    </a:cubicBezTo>
                    <a:lnTo>
                      <a:pt x="382951" y="1029341"/>
                    </a:lnTo>
                    <a:lnTo>
                      <a:pt x="342950" y="992327"/>
                    </a:lnTo>
                    <a:cubicBezTo>
                      <a:pt x="132044" y="781420"/>
                      <a:pt x="26828" y="544687"/>
                      <a:pt x="107946" y="463570"/>
                    </a:cubicBezTo>
                    <a:cubicBezTo>
                      <a:pt x="168785" y="402731"/>
                      <a:pt x="317156" y="446705"/>
                      <a:pt x="476517" y="561471"/>
                    </a:cubicBezTo>
                    <a:lnTo>
                      <a:pt x="518543" y="594532"/>
                    </a:lnTo>
                    <a:lnTo>
                      <a:pt x="516431" y="540073"/>
                    </a:lnTo>
                    <a:cubicBezTo>
                      <a:pt x="516431" y="279083"/>
                      <a:pt x="587634" y="61332"/>
                      <a:pt x="682289" y="10972"/>
                    </a:cubicBezTo>
                    <a:cubicBezTo>
                      <a:pt x="695812" y="3778"/>
                      <a:pt x="709812" y="0"/>
                      <a:pt x="724152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99" name="フリーフォーム: 図形 398">
                <a:extLst>
                  <a:ext uri="{FF2B5EF4-FFF2-40B4-BE49-F238E27FC236}">
                    <a16:creationId xmlns:a16="http://schemas.microsoft.com/office/drawing/2014/main" id="{6B606272-C559-E2CB-2379-238FF551AEC2}"/>
                  </a:ext>
                </a:extLst>
              </p:cNvPr>
              <p:cNvSpPr/>
              <p:nvPr/>
            </p:nvSpPr>
            <p:spPr bwMode="auto">
              <a:xfrm>
                <a:off x="6116628" y="137746"/>
                <a:ext cx="215899" cy="215900"/>
              </a:xfrm>
              <a:custGeom>
                <a:avLst/>
                <a:gdLst>
                  <a:gd name="connsiteX0" fmla="*/ 724152 w 1951220"/>
                  <a:gd name="connsiteY0" fmla="*/ 0 h 1951229"/>
                  <a:gd name="connsiteX1" fmla="*/ 915550 w 1951220"/>
                  <a:gd name="connsiteY1" fmla="*/ 329852 h 1951229"/>
                  <a:gd name="connsiteX2" fmla="*/ 921889 w 1951220"/>
                  <a:gd name="connsiteY2" fmla="*/ 382948 h 1951229"/>
                  <a:gd name="connsiteX3" fmla="*/ 958899 w 1951220"/>
                  <a:gd name="connsiteY3" fmla="*/ 342952 h 1951229"/>
                  <a:gd name="connsiteX4" fmla="*/ 1487662 w 1951220"/>
                  <a:gd name="connsiteY4" fmla="*/ 107946 h 1951229"/>
                  <a:gd name="connsiteX5" fmla="*/ 1389760 w 1951220"/>
                  <a:gd name="connsiteY5" fmla="*/ 476521 h 1951229"/>
                  <a:gd name="connsiteX6" fmla="*/ 1356266 w 1951220"/>
                  <a:gd name="connsiteY6" fmla="*/ 519097 h 1951229"/>
                  <a:gd name="connsiteX7" fmla="*/ 1411152 w 1951220"/>
                  <a:gd name="connsiteY7" fmla="*/ 516438 h 1951229"/>
                  <a:gd name="connsiteX8" fmla="*/ 1951220 w 1951220"/>
                  <a:gd name="connsiteY8" fmla="*/ 724156 h 1951229"/>
                  <a:gd name="connsiteX9" fmla="*/ 1621371 w 1951220"/>
                  <a:gd name="connsiteY9" fmla="*/ 915550 h 1951229"/>
                  <a:gd name="connsiteX10" fmla="*/ 1568270 w 1951220"/>
                  <a:gd name="connsiteY10" fmla="*/ 921890 h 1951229"/>
                  <a:gd name="connsiteX11" fmla="*/ 1608270 w 1951220"/>
                  <a:gd name="connsiteY11" fmla="*/ 958904 h 1951229"/>
                  <a:gd name="connsiteX12" fmla="*/ 1843274 w 1951220"/>
                  <a:gd name="connsiteY12" fmla="*/ 1487662 h 1951229"/>
                  <a:gd name="connsiteX13" fmla="*/ 1474704 w 1951220"/>
                  <a:gd name="connsiteY13" fmla="*/ 1389760 h 1951229"/>
                  <a:gd name="connsiteX14" fmla="*/ 1432682 w 1951220"/>
                  <a:gd name="connsiteY14" fmla="*/ 1356702 h 1951229"/>
                  <a:gd name="connsiteX15" fmla="*/ 1434793 w 1951220"/>
                  <a:gd name="connsiteY15" fmla="*/ 1411156 h 1951229"/>
                  <a:gd name="connsiteX16" fmla="*/ 1227072 w 1951220"/>
                  <a:gd name="connsiteY16" fmla="*/ 1951229 h 1951229"/>
                  <a:gd name="connsiteX17" fmla="*/ 1035675 w 1951220"/>
                  <a:gd name="connsiteY17" fmla="*/ 1621376 h 1951229"/>
                  <a:gd name="connsiteX18" fmla="*/ 1029336 w 1951220"/>
                  <a:gd name="connsiteY18" fmla="*/ 1568281 h 1951229"/>
                  <a:gd name="connsiteX19" fmla="*/ 992326 w 1951220"/>
                  <a:gd name="connsiteY19" fmla="*/ 1608277 h 1951229"/>
                  <a:gd name="connsiteX20" fmla="*/ 463562 w 1951220"/>
                  <a:gd name="connsiteY20" fmla="*/ 1843283 h 1951229"/>
                  <a:gd name="connsiteX21" fmla="*/ 561464 w 1951220"/>
                  <a:gd name="connsiteY21" fmla="*/ 1474708 h 1951229"/>
                  <a:gd name="connsiteX22" fmla="*/ 594525 w 1951220"/>
                  <a:gd name="connsiteY22" fmla="*/ 1432682 h 1951229"/>
                  <a:gd name="connsiteX23" fmla="*/ 540069 w 1951220"/>
                  <a:gd name="connsiteY23" fmla="*/ 1434793 h 1951229"/>
                  <a:gd name="connsiteX24" fmla="*/ 0 w 1951220"/>
                  <a:gd name="connsiteY24" fmla="*/ 1227076 h 1951229"/>
                  <a:gd name="connsiteX25" fmla="*/ 329850 w 1951220"/>
                  <a:gd name="connsiteY25" fmla="*/ 1035681 h 1951229"/>
                  <a:gd name="connsiteX26" fmla="*/ 382951 w 1951220"/>
                  <a:gd name="connsiteY26" fmla="*/ 1029341 h 1951229"/>
                  <a:gd name="connsiteX27" fmla="*/ 342950 w 1951220"/>
                  <a:gd name="connsiteY27" fmla="*/ 992327 h 1951229"/>
                  <a:gd name="connsiteX28" fmla="*/ 107946 w 1951220"/>
                  <a:gd name="connsiteY28" fmla="*/ 463570 h 1951229"/>
                  <a:gd name="connsiteX29" fmla="*/ 476517 w 1951220"/>
                  <a:gd name="connsiteY29" fmla="*/ 561471 h 1951229"/>
                  <a:gd name="connsiteX30" fmla="*/ 518543 w 1951220"/>
                  <a:gd name="connsiteY30" fmla="*/ 594532 h 1951229"/>
                  <a:gd name="connsiteX31" fmla="*/ 516431 w 1951220"/>
                  <a:gd name="connsiteY31" fmla="*/ 540073 h 1951229"/>
                  <a:gd name="connsiteX32" fmla="*/ 682289 w 1951220"/>
                  <a:gd name="connsiteY32" fmla="*/ 10972 h 1951229"/>
                  <a:gd name="connsiteX33" fmla="*/ 724152 w 1951220"/>
                  <a:gd name="connsiteY33" fmla="*/ 0 h 1951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951220" h="1951229">
                    <a:moveTo>
                      <a:pt x="724152" y="0"/>
                    </a:moveTo>
                    <a:cubicBezTo>
                      <a:pt x="810193" y="0"/>
                      <a:pt x="884016" y="136012"/>
                      <a:pt x="915550" y="329852"/>
                    </a:cubicBezTo>
                    <a:lnTo>
                      <a:pt x="921889" y="382948"/>
                    </a:lnTo>
                    <a:lnTo>
                      <a:pt x="958899" y="342952"/>
                    </a:lnTo>
                    <a:cubicBezTo>
                      <a:pt x="1169808" y="132043"/>
                      <a:pt x="1406543" y="26828"/>
                      <a:pt x="1487662" y="107946"/>
                    </a:cubicBezTo>
                    <a:cubicBezTo>
                      <a:pt x="1548501" y="168785"/>
                      <a:pt x="1504527" y="317159"/>
                      <a:pt x="1389760" y="476521"/>
                    </a:cubicBezTo>
                    <a:lnTo>
                      <a:pt x="1356266" y="519097"/>
                    </a:lnTo>
                    <a:lnTo>
                      <a:pt x="1411152" y="516438"/>
                    </a:lnTo>
                    <a:cubicBezTo>
                      <a:pt x="1709424" y="516438"/>
                      <a:pt x="1951221" y="609437"/>
                      <a:pt x="1951220" y="724156"/>
                    </a:cubicBezTo>
                    <a:cubicBezTo>
                      <a:pt x="1951221" y="810195"/>
                      <a:pt x="1815210" y="884017"/>
                      <a:pt x="1621371" y="915550"/>
                    </a:cubicBezTo>
                    <a:lnTo>
                      <a:pt x="1568270" y="921890"/>
                    </a:lnTo>
                    <a:lnTo>
                      <a:pt x="1608270" y="958904"/>
                    </a:lnTo>
                    <a:cubicBezTo>
                      <a:pt x="1819176" y="1169811"/>
                      <a:pt x="1924392" y="1406544"/>
                      <a:pt x="1843274" y="1487662"/>
                    </a:cubicBezTo>
                    <a:cubicBezTo>
                      <a:pt x="1782436" y="1548500"/>
                      <a:pt x="1634064" y="1504525"/>
                      <a:pt x="1474704" y="1389760"/>
                    </a:cubicBezTo>
                    <a:lnTo>
                      <a:pt x="1432682" y="1356702"/>
                    </a:lnTo>
                    <a:lnTo>
                      <a:pt x="1434793" y="1411156"/>
                    </a:lnTo>
                    <a:cubicBezTo>
                      <a:pt x="1434793" y="1709430"/>
                      <a:pt x="1341793" y="1951229"/>
                      <a:pt x="1227072" y="1951229"/>
                    </a:cubicBezTo>
                    <a:cubicBezTo>
                      <a:pt x="1141031" y="1951229"/>
                      <a:pt x="1067208" y="1815217"/>
                      <a:pt x="1035675" y="1621376"/>
                    </a:cubicBezTo>
                    <a:lnTo>
                      <a:pt x="1029336" y="1568281"/>
                    </a:lnTo>
                    <a:lnTo>
                      <a:pt x="992326" y="1608277"/>
                    </a:lnTo>
                    <a:cubicBezTo>
                      <a:pt x="781416" y="1819186"/>
                      <a:pt x="544681" y="1924401"/>
                      <a:pt x="463562" y="1843283"/>
                    </a:cubicBezTo>
                    <a:cubicBezTo>
                      <a:pt x="402723" y="1782444"/>
                      <a:pt x="446697" y="1634070"/>
                      <a:pt x="561464" y="1474708"/>
                    </a:cubicBezTo>
                    <a:lnTo>
                      <a:pt x="594525" y="1432682"/>
                    </a:lnTo>
                    <a:lnTo>
                      <a:pt x="540069" y="1434793"/>
                    </a:lnTo>
                    <a:cubicBezTo>
                      <a:pt x="241797" y="1434793"/>
                      <a:pt x="0" y="1341794"/>
                      <a:pt x="0" y="1227076"/>
                    </a:cubicBezTo>
                    <a:cubicBezTo>
                      <a:pt x="0" y="1141036"/>
                      <a:pt x="136011" y="1067214"/>
                      <a:pt x="329850" y="1035681"/>
                    </a:cubicBezTo>
                    <a:lnTo>
                      <a:pt x="382951" y="1029341"/>
                    </a:lnTo>
                    <a:lnTo>
                      <a:pt x="342950" y="992327"/>
                    </a:lnTo>
                    <a:cubicBezTo>
                      <a:pt x="132044" y="781420"/>
                      <a:pt x="26828" y="544687"/>
                      <a:pt x="107946" y="463570"/>
                    </a:cubicBezTo>
                    <a:cubicBezTo>
                      <a:pt x="168785" y="402731"/>
                      <a:pt x="317156" y="446705"/>
                      <a:pt x="476517" y="561471"/>
                    </a:cubicBezTo>
                    <a:lnTo>
                      <a:pt x="518543" y="594532"/>
                    </a:lnTo>
                    <a:lnTo>
                      <a:pt x="516431" y="540073"/>
                    </a:lnTo>
                    <a:cubicBezTo>
                      <a:pt x="516431" y="279083"/>
                      <a:pt x="587634" y="61332"/>
                      <a:pt x="682289" y="10972"/>
                    </a:cubicBezTo>
                    <a:cubicBezTo>
                      <a:pt x="695812" y="3778"/>
                      <a:pt x="709812" y="0"/>
                      <a:pt x="724152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00" name="フリーフォーム: 図形 399">
                <a:extLst>
                  <a:ext uri="{FF2B5EF4-FFF2-40B4-BE49-F238E27FC236}">
                    <a16:creationId xmlns:a16="http://schemas.microsoft.com/office/drawing/2014/main" id="{01971345-DDEC-38B4-102F-AA8018171C2F}"/>
                  </a:ext>
                </a:extLst>
              </p:cNvPr>
              <p:cNvSpPr/>
              <p:nvPr/>
            </p:nvSpPr>
            <p:spPr bwMode="auto">
              <a:xfrm>
                <a:off x="6432540" y="137746"/>
                <a:ext cx="215899" cy="215900"/>
              </a:xfrm>
              <a:custGeom>
                <a:avLst/>
                <a:gdLst>
                  <a:gd name="connsiteX0" fmla="*/ 724152 w 1951220"/>
                  <a:gd name="connsiteY0" fmla="*/ 0 h 1951229"/>
                  <a:gd name="connsiteX1" fmla="*/ 915550 w 1951220"/>
                  <a:gd name="connsiteY1" fmla="*/ 329852 h 1951229"/>
                  <a:gd name="connsiteX2" fmla="*/ 921889 w 1951220"/>
                  <a:gd name="connsiteY2" fmla="*/ 382948 h 1951229"/>
                  <a:gd name="connsiteX3" fmla="*/ 958899 w 1951220"/>
                  <a:gd name="connsiteY3" fmla="*/ 342952 h 1951229"/>
                  <a:gd name="connsiteX4" fmla="*/ 1487662 w 1951220"/>
                  <a:gd name="connsiteY4" fmla="*/ 107946 h 1951229"/>
                  <a:gd name="connsiteX5" fmla="*/ 1389760 w 1951220"/>
                  <a:gd name="connsiteY5" fmla="*/ 476521 h 1951229"/>
                  <a:gd name="connsiteX6" fmla="*/ 1356266 w 1951220"/>
                  <a:gd name="connsiteY6" fmla="*/ 519097 h 1951229"/>
                  <a:gd name="connsiteX7" fmla="*/ 1411152 w 1951220"/>
                  <a:gd name="connsiteY7" fmla="*/ 516438 h 1951229"/>
                  <a:gd name="connsiteX8" fmla="*/ 1951220 w 1951220"/>
                  <a:gd name="connsiteY8" fmla="*/ 724156 h 1951229"/>
                  <a:gd name="connsiteX9" fmla="*/ 1621371 w 1951220"/>
                  <a:gd name="connsiteY9" fmla="*/ 915550 h 1951229"/>
                  <a:gd name="connsiteX10" fmla="*/ 1568270 w 1951220"/>
                  <a:gd name="connsiteY10" fmla="*/ 921890 h 1951229"/>
                  <a:gd name="connsiteX11" fmla="*/ 1608270 w 1951220"/>
                  <a:gd name="connsiteY11" fmla="*/ 958904 h 1951229"/>
                  <a:gd name="connsiteX12" fmla="*/ 1843274 w 1951220"/>
                  <a:gd name="connsiteY12" fmla="*/ 1487662 h 1951229"/>
                  <a:gd name="connsiteX13" fmla="*/ 1474704 w 1951220"/>
                  <a:gd name="connsiteY13" fmla="*/ 1389760 h 1951229"/>
                  <a:gd name="connsiteX14" fmla="*/ 1432682 w 1951220"/>
                  <a:gd name="connsiteY14" fmla="*/ 1356702 h 1951229"/>
                  <a:gd name="connsiteX15" fmla="*/ 1434793 w 1951220"/>
                  <a:gd name="connsiteY15" fmla="*/ 1411156 h 1951229"/>
                  <a:gd name="connsiteX16" fmla="*/ 1227072 w 1951220"/>
                  <a:gd name="connsiteY16" fmla="*/ 1951229 h 1951229"/>
                  <a:gd name="connsiteX17" fmla="*/ 1035675 w 1951220"/>
                  <a:gd name="connsiteY17" fmla="*/ 1621376 h 1951229"/>
                  <a:gd name="connsiteX18" fmla="*/ 1029336 w 1951220"/>
                  <a:gd name="connsiteY18" fmla="*/ 1568281 h 1951229"/>
                  <a:gd name="connsiteX19" fmla="*/ 992326 w 1951220"/>
                  <a:gd name="connsiteY19" fmla="*/ 1608277 h 1951229"/>
                  <a:gd name="connsiteX20" fmla="*/ 463562 w 1951220"/>
                  <a:gd name="connsiteY20" fmla="*/ 1843283 h 1951229"/>
                  <a:gd name="connsiteX21" fmla="*/ 561464 w 1951220"/>
                  <a:gd name="connsiteY21" fmla="*/ 1474708 h 1951229"/>
                  <a:gd name="connsiteX22" fmla="*/ 594525 w 1951220"/>
                  <a:gd name="connsiteY22" fmla="*/ 1432682 h 1951229"/>
                  <a:gd name="connsiteX23" fmla="*/ 540069 w 1951220"/>
                  <a:gd name="connsiteY23" fmla="*/ 1434793 h 1951229"/>
                  <a:gd name="connsiteX24" fmla="*/ 0 w 1951220"/>
                  <a:gd name="connsiteY24" fmla="*/ 1227076 h 1951229"/>
                  <a:gd name="connsiteX25" fmla="*/ 329850 w 1951220"/>
                  <a:gd name="connsiteY25" fmla="*/ 1035681 h 1951229"/>
                  <a:gd name="connsiteX26" fmla="*/ 382951 w 1951220"/>
                  <a:gd name="connsiteY26" fmla="*/ 1029341 h 1951229"/>
                  <a:gd name="connsiteX27" fmla="*/ 342950 w 1951220"/>
                  <a:gd name="connsiteY27" fmla="*/ 992327 h 1951229"/>
                  <a:gd name="connsiteX28" fmla="*/ 107946 w 1951220"/>
                  <a:gd name="connsiteY28" fmla="*/ 463570 h 1951229"/>
                  <a:gd name="connsiteX29" fmla="*/ 476517 w 1951220"/>
                  <a:gd name="connsiteY29" fmla="*/ 561471 h 1951229"/>
                  <a:gd name="connsiteX30" fmla="*/ 518543 w 1951220"/>
                  <a:gd name="connsiteY30" fmla="*/ 594532 h 1951229"/>
                  <a:gd name="connsiteX31" fmla="*/ 516431 w 1951220"/>
                  <a:gd name="connsiteY31" fmla="*/ 540073 h 1951229"/>
                  <a:gd name="connsiteX32" fmla="*/ 682289 w 1951220"/>
                  <a:gd name="connsiteY32" fmla="*/ 10972 h 1951229"/>
                  <a:gd name="connsiteX33" fmla="*/ 724152 w 1951220"/>
                  <a:gd name="connsiteY33" fmla="*/ 0 h 1951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951220" h="1951229">
                    <a:moveTo>
                      <a:pt x="724152" y="0"/>
                    </a:moveTo>
                    <a:cubicBezTo>
                      <a:pt x="810193" y="0"/>
                      <a:pt x="884016" y="136012"/>
                      <a:pt x="915550" y="329852"/>
                    </a:cubicBezTo>
                    <a:lnTo>
                      <a:pt x="921889" y="382948"/>
                    </a:lnTo>
                    <a:lnTo>
                      <a:pt x="958899" y="342952"/>
                    </a:lnTo>
                    <a:cubicBezTo>
                      <a:pt x="1169808" y="132043"/>
                      <a:pt x="1406543" y="26828"/>
                      <a:pt x="1487662" y="107946"/>
                    </a:cubicBezTo>
                    <a:cubicBezTo>
                      <a:pt x="1548501" y="168785"/>
                      <a:pt x="1504527" y="317159"/>
                      <a:pt x="1389760" y="476521"/>
                    </a:cubicBezTo>
                    <a:lnTo>
                      <a:pt x="1356266" y="519097"/>
                    </a:lnTo>
                    <a:lnTo>
                      <a:pt x="1411152" y="516438"/>
                    </a:lnTo>
                    <a:cubicBezTo>
                      <a:pt x="1709424" y="516438"/>
                      <a:pt x="1951221" y="609437"/>
                      <a:pt x="1951220" y="724156"/>
                    </a:cubicBezTo>
                    <a:cubicBezTo>
                      <a:pt x="1951221" y="810195"/>
                      <a:pt x="1815210" y="884017"/>
                      <a:pt x="1621371" y="915550"/>
                    </a:cubicBezTo>
                    <a:lnTo>
                      <a:pt x="1568270" y="921890"/>
                    </a:lnTo>
                    <a:lnTo>
                      <a:pt x="1608270" y="958904"/>
                    </a:lnTo>
                    <a:cubicBezTo>
                      <a:pt x="1819176" y="1169811"/>
                      <a:pt x="1924392" y="1406544"/>
                      <a:pt x="1843274" y="1487662"/>
                    </a:cubicBezTo>
                    <a:cubicBezTo>
                      <a:pt x="1782436" y="1548500"/>
                      <a:pt x="1634064" y="1504525"/>
                      <a:pt x="1474704" y="1389760"/>
                    </a:cubicBezTo>
                    <a:lnTo>
                      <a:pt x="1432682" y="1356702"/>
                    </a:lnTo>
                    <a:lnTo>
                      <a:pt x="1434793" y="1411156"/>
                    </a:lnTo>
                    <a:cubicBezTo>
                      <a:pt x="1434793" y="1709430"/>
                      <a:pt x="1341793" y="1951229"/>
                      <a:pt x="1227072" y="1951229"/>
                    </a:cubicBezTo>
                    <a:cubicBezTo>
                      <a:pt x="1141031" y="1951229"/>
                      <a:pt x="1067208" y="1815217"/>
                      <a:pt x="1035675" y="1621376"/>
                    </a:cubicBezTo>
                    <a:lnTo>
                      <a:pt x="1029336" y="1568281"/>
                    </a:lnTo>
                    <a:lnTo>
                      <a:pt x="992326" y="1608277"/>
                    </a:lnTo>
                    <a:cubicBezTo>
                      <a:pt x="781416" y="1819186"/>
                      <a:pt x="544681" y="1924401"/>
                      <a:pt x="463562" y="1843283"/>
                    </a:cubicBezTo>
                    <a:cubicBezTo>
                      <a:pt x="402723" y="1782444"/>
                      <a:pt x="446697" y="1634070"/>
                      <a:pt x="561464" y="1474708"/>
                    </a:cubicBezTo>
                    <a:lnTo>
                      <a:pt x="594525" y="1432682"/>
                    </a:lnTo>
                    <a:lnTo>
                      <a:pt x="540069" y="1434793"/>
                    </a:lnTo>
                    <a:cubicBezTo>
                      <a:pt x="241797" y="1434793"/>
                      <a:pt x="0" y="1341794"/>
                      <a:pt x="0" y="1227076"/>
                    </a:cubicBezTo>
                    <a:cubicBezTo>
                      <a:pt x="0" y="1141036"/>
                      <a:pt x="136011" y="1067214"/>
                      <a:pt x="329850" y="1035681"/>
                    </a:cubicBezTo>
                    <a:lnTo>
                      <a:pt x="382951" y="1029341"/>
                    </a:lnTo>
                    <a:lnTo>
                      <a:pt x="342950" y="992327"/>
                    </a:lnTo>
                    <a:cubicBezTo>
                      <a:pt x="132044" y="781420"/>
                      <a:pt x="26828" y="544687"/>
                      <a:pt x="107946" y="463570"/>
                    </a:cubicBezTo>
                    <a:cubicBezTo>
                      <a:pt x="168785" y="402731"/>
                      <a:pt x="317156" y="446705"/>
                      <a:pt x="476517" y="561471"/>
                    </a:cubicBezTo>
                    <a:lnTo>
                      <a:pt x="518543" y="594532"/>
                    </a:lnTo>
                    <a:lnTo>
                      <a:pt x="516431" y="540073"/>
                    </a:lnTo>
                    <a:cubicBezTo>
                      <a:pt x="516431" y="279083"/>
                      <a:pt x="587634" y="61332"/>
                      <a:pt x="682289" y="10972"/>
                    </a:cubicBezTo>
                    <a:cubicBezTo>
                      <a:pt x="695812" y="3778"/>
                      <a:pt x="709812" y="0"/>
                      <a:pt x="724152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01" name="フリーフォーム: 図形 400">
                <a:extLst>
                  <a:ext uri="{FF2B5EF4-FFF2-40B4-BE49-F238E27FC236}">
                    <a16:creationId xmlns:a16="http://schemas.microsoft.com/office/drawing/2014/main" id="{03AB7EEF-7170-8D1F-49B3-F146623AD77E}"/>
                  </a:ext>
                </a:extLst>
              </p:cNvPr>
              <p:cNvSpPr/>
              <p:nvPr/>
            </p:nvSpPr>
            <p:spPr bwMode="auto">
              <a:xfrm>
                <a:off x="6748452" y="137746"/>
                <a:ext cx="215899" cy="215900"/>
              </a:xfrm>
              <a:custGeom>
                <a:avLst/>
                <a:gdLst>
                  <a:gd name="connsiteX0" fmla="*/ 724152 w 1951220"/>
                  <a:gd name="connsiteY0" fmla="*/ 0 h 1951229"/>
                  <a:gd name="connsiteX1" fmla="*/ 915550 w 1951220"/>
                  <a:gd name="connsiteY1" fmla="*/ 329852 h 1951229"/>
                  <a:gd name="connsiteX2" fmla="*/ 921889 w 1951220"/>
                  <a:gd name="connsiteY2" fmla="*/ 382948 h 1951229"/>
                  <a:gd name="connsiteX3" fmla="*/ 958899 w 1951220"/>
                  <a:gd name="connsiteY3" fmla="*/ 342952 h 1951229"/>
                  <a:gd name="connsiteX4" fmla="*/ 1487662 w 1951220"/>
                  <a:gd name="connsiteY4" fmla="*/ 107946 h 1951229"/>
                  <a:gd name="connsiteX5" fmla="*/ 1389760 w 1951220"/>
                  <a:gd name="connsiteY5" fmla="*/ 476521 h 1951229"/>
                  <a:gd name="connsiteX6" fmla="*/ 1356266 w 1951220"/>
                  <a:gd name="connsiteY6" fmla="*/ 519097 h 1951229"/>
                  <a:gd name="connsiteX7" fmla="*/ 1411152 w 1951220"/>
                  <a:gd name="connsiteY7" fmla="*/ 516438 h 1951229"/>
                  <a:gd name="connsiteX8" fmla="*/ 1951220 w 1951220"/>
                  <a:gd name="connsiteY8" fmla="*/ 724156 h 1951229"/>
                  <a:gd name="connsiteX9" fmla="*/ 1621371 w 1951220"/>
                  <a:gd name="connsiteY9" fmla="*/ 915550 h 1951229"/>
                  <a:gd name="connsiteX10" fmla="*/ 1568270 w 1951220"/>
                  <a:gd name="connsiteY10" fmla="*/ 921890 h 1951229"/>
                  <a:gd name="connsiteX11" fmla="*/ 1608270 w 1951220"/>
                  <a:gd name="connsiteY11" fmla="*/ 958904 h 1951229"/>
                  <a:gd name="connsiteX12" fmla="*/ 1843274 w 1951220"/>
                  <a:gd name="connsiteY12" fmla="*/ 1487662 h 1951229"/>
                  <a:gd name="connsiteX13" fmla="*/ 1474704 w 1951220"/>
                  <a:gd name="connsiteY13" fmla="*/ 1389760 h 1951229"/>
                  <a:gd name="connsiteX14" fmla="*/ 1432682 w 1951220"/>
                  <a:gd name="connsiteY14" fmla="*/ 1356702 h 1951229"/>
                  <a:gd name="connsiteX15" fmla="*/ 1434793 w 1951220"/>
                  <a:gd name="connsiteY15" fmla="*/ 1411156 h 1951229"/>
                  <a:gd name="connsiteX16" fmla="*/ 1227072 w 1951220"/>
                  <a:gd name="connsiteY16" fmla="*/ 1951229 h 1951229"/>
                  <a:gd name="connsiteX17" fmla="*/ 1035675 w 1951220"/>
                  <a:gd name="connsiteY17" fmla="*/ 1621376 h 1951229"/>
                  <a:gd name="connsiteX18" fmla="*/ 1029336 w 1951220"/>
                  <a:gd name="connsiteY18" fmla="*/ 1568281 h 1951229"/>
                  <a:gd name="connsiteX19" fmla="*/ 992326 w 1951220"/>
                  <a:gd name="connsiteY19" fmla="*/ 1608277 h 1951229"/>
                  <a:gd name="connsiteX20" fmla="*/ 463562 w 1951220"/>
                  <a:gd name="connsiteY20" fmla="*/ 1843283 h 1951229"/>
                  <a:gd name="connsiteX21" fmla="*/ 561464 w 1951220"/>
                  <a:gd name="connsiteY21" fmla="*/ 1474708 h 1951229"/>
                  <a:gd name="connsiteX22" fmla="*/ 594525 w 1951220"/>
                  <a:gd name="connsiteY22" fmla="*/ 1432682 h 1951229"/>
                  <a:gd name="connsiteX23" fmla="*/ 540069 w 1951220"/>
                  <a:gd name="connsiteY23" fmla="*/ 1434793 h 1951229"/>
                  <a:gd name="connsiteX24" fmla="*/ 0 w 1951220"/>
                  <a:gd name="connsiteY24" fmla="*/ 1227076 h 1951229"/>
                  <a:gd name="connsiteX25" fmla="*/ 329850 w 1951220"/>
                  <a:gd name="connsiteY25" fmla="*/ 1035681 h 1951229"/>
                  <a:gd name="connsiteX26" fmla="*/ 382951 w 1951220"/>
                  <a:gd name="connsiteY26" fmla="*/ 1029341 h 1951229"/>
                  <a:gd name="connsiteX27" fmla="*/ 342950 w 1951220"/>
                  <a:gd name="connsiteY27" fmla="*/ 992327 h 1951229"/>
                  <a:gd name="connsiteX28" fmla="*/ 107946 w 1951220"/>
                  <a:gd name="connsiteY28" fmla="*/ 463570 h 1951229"/>
                  <a:gd name="connsiteX29" fmla="*/ 476517 w 1951220"/>
                  <a:gd name="connsiteY29" fmla="*/ 561471 h 1951229"/>
                  <a:gd name="connsiteX30" fmla="*/ 518543 w 1951220"/>
                  <a:gd name="connsiteY30" fmla="*/ 594532 h 1951229"/>
                  <a:gd name="connsiteX31" fmla="*/ 516431 w 1951220"/>
                  <a:gd name="connsiteY31" fmla="*/ 540073 h 1951229"/>
                  <a:gd name="connsiteX32" fmla="*/ 682289 w 1951220"/>
                  <a:gd name="connsiteY32" fmla="*/ 10972 h 1951229"/>
                  <a:gd name="connsiteX33" fmla="*/ 724152 w 1951220"/>
                  <a:gd name="connsiteY33" fmla="*/ 0 h 1951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951220" h="1951229">
                    <a:moveTo>
                      <a:pt x="724152" y="0"/>
                    </a:moveTo>
                    <a:cubicBezTo>
                      <a:pt x="810193" y="0"/>
                      <a:pt x="884016" y="136012"/>
                      <a:pt x="915550" y="329852"/>
                    </a:cubicBezTo>
                    <a:lnTo>
                      <a:pt x="921889" y="382948"/>
                    </a:lnTo>
                    <a:lnTo>
                      <a:pt x="958899" y="342952"/>
                    </a:lnTo>
                    <a:cubicBezTo>
                      <a:pt x="1169808" y="132043"/>
                      <a:pt x="1406543" y="26828"/>
                      <a:pt x="1487662" y="107946"/>
                    </a:cubicBezTo>
                    <a:cubicBezTo>
                      <a:pt x="1548501" y="168785"/>
                      <a:pt x="1504527" y="317159"/>
                      <a:pt x="1389760" y="476521"/>
                    </a:cubicBezTo>
                    <a:lnTo>
                      <a:pt x="1356266" y="519097"/>
                    </a:lnTo>
                    <a:lnTo>
                      <a:pt x="1411152" y="516438"/>
                    </a:lnTo>
                    <a:cubicBezTo>
                      <a:pt x="1709424" y="516438"/>
                      <a:pt x="1951221" y="609437"/>
                      <a:pt x="1951220" y="724156"/>
                    </a:cubicBezTo>
                    <a:cubicBezTo>
                      <a:pt x="1951221" y="810195"/>
                      <a:pt x="1815210" y="884017"/>
                      <a:pt x="1621371" y="915550"/>
                    </a:cubicBezTo>
                    <a:lnTo>
                      <a:pt x="1568270" y="921890"/>
                    </a:lnTo>
                    <a:lnTo>
                      <a:pt x="1608270" y="958904"/>
                    </a:lnTo>
                    <a:cubicBezTo>
                      <a:pt x="1819176" y="1169811"/>
                      <a:pt x="1924392" y="1406544"/>
                      <a:pt x="1843274" y="1487662"/>
                    </a:cubicBezTo>
                    <a:cubicBezTo>
                      <a:pt x="1782436" y="1548500"/>
                      <a:pt x="1634064" y="1504525"/>
                      <a:pt x="1474704" y="1389760"/>
                    </a:cubicBezTo>
                    <a:lnTo>
                      <a:pt x="1432682" y="1356702"/>
                    </a:lnTo>
                    <a:lnTo>
                      <a:pt x="1434793" y="1411156"/>
                    </a:lnTo>
                    <a:cubicBezTo>
                      <a:pt x="1434793" y="1709430"/>
                      <a:pt x="1341793" y="1951229"/>
                      <a:pt x="1227072" y="1951229"/>
                    </a:cubicBezTo>
                    <a:cubicBezTo>
                      <a:pt x="1141031" y="1951229"/>
                      <a:pt x="1067208" y="1815217"/>
                      <a:pt x="1035675" y="1621376"/>
                    </a:cubicBezTo>
                    <a:lnTo>
                      <a:pt x="1029336" y="1568281"/>
                    </a:lnTo>
                    <a:lnTo>
                      <a:pt x="992326" y="1608277"/>
                    </a:lnTo>
                    <a:cubicBezTo>
                      <a:pt x="781416" y="1819186"/>
                      <a:pt x="544681" y="1924401"/>
                      <a:pt x="463562" y="1843283"/>
                    </a:cubicBezTo>
                    <a:cubicBezTo>
                      <a:pt x="402723" y="1782444"/>
                      <a:pt x="446697" y="1634070"/>
                      <a:pt x="561464" y="1474708"/>
                    </a:cubicBezTo>
                    <a:lnTo>
                      <a:pt x="594525" y="1432682"/>
                    </a:lnTo>
                    <a:lnTo>
                      <a:pt x="540069" y="1434793"/>
                    </a:lnTo>
                    <a:cubicBezTo>
                      <a:pt x="241797" y="1434793"/>
                      <a:pt x="0" y="1341794"/>
                      <a:pt x="0" y="1227076"/>
                    </a:cubicBezTo>
                    <a:cubicBezTo>
                      <a:pt x="0" y="1141036"/>
                      <a:pt x="136011" y="1067214"/>
                      <a:pt x="329850" y="1035681"/>
                    </a:cubicBezTo>
                    <a:lnTo>
                      <a:pt x="382951" y="1029341"/>
                    </a:lnTo>
                    <a:lnTo>
                      <a:pt x="342950" y="992327"/>
                    </a:lnTo>
                    <a:cubicBezTo>
                      <a:pt x="132044" y="781420"/>
                      <a:pt x="26828" y="544687"/>
                      <a:pt x="107946" y="463570"/>
                    </a:cubicBezTo>
                    <a:cubicBezTo>
                      <a:pt x="168785" y="402731"/>
                      <a:pt x="317156" y="446705"/>
                      <a:pt x="476517" y="561471"/>
                    </a:cubicBezTo>
                    <a:lnTo>
                      <a:pt x="518543" y="594532"/>
                    </a:lnTo>
                    <a:lnTo>
                      <a:pt x="516431" y="540073"/>
                    </a:lnTo>
                    <a:cubicBezTo>
                      <a:pt x="516431" y="279083"/>
                      <a:pt x="587634" y="61332"/>
                      <a:pt x="682289" y="10972"/>
                    </a:cubicBezTo>
                    <a:cubicBezTo>
                      <a:pt x="695812" y="3778"/>
                      <a:pt x="709812" y="0"/>
                      <a:pt x="724152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02" name="フリーフォーム: 図形 401">
                <a:extLst>
                  <a:ext uri="{FF2B5EF4-FFF2-40B4-BE49-F238E27FC236}">
                    <a16:creationId xmlns:a16="http://schemas.microsoft.com/office/drawing/2014/main" id="{73C6311D-23BB-F6A8-41A6-009383D2F703}"/>
                  </a:ext>
                </a:extLst>
              </p:cNvPr>
              <p:cNvSpPr/>
              <p:nvPr/>
            </p:nvSpPr>
            <p:spPr bwMode="auto">
              <a:xfrm>
                <a:off x="7380276" y="137746"/>
                <a:ext cx="215899" cy="215900"/>
              </a:xfrm>
              <a:custGeom>
                <a:avLst/>
                <a:gdLst>
                  <a:gd name="connsiteX0" fmla="*/ 724152 w 1951220"/>
                  <a:gd name="connsiteY0" fmla="*/ 0 h 1951229"/>
                  <a:gd name="connsiteX1" fmla="*/ 915550 w 1951220"/>
                  <a:gd name="connsiteY1" fmla="*/ 329852 h 1951229"/>
                  <a:gd name="connsiteX2" fmla="*/ 921889 w 1951220"/>
                  <a:gd name="connsiteY2" fmla="*/ 382948 h 1951229"/>
                  <a:gd name="connsiteX3" fmla="*/ 958899 w 1951220"/>
                  <a:gd name="connsiteY3" fmla="*/ 342952 h 1951229"/>
                  <a:gd name="connsiteX4" fmla="*/ 1487662 w 1951220"/>
                  <a:gd name="connsiteY4" fmla="*/ 107946 h 1951229"/>
                  <a:gd name="connsiteX5" fmla="*/ 1389760 w 1951220"/>
                  <a:gd name="connsiteY5" fmla="*/ 476521 h 1951229"/>
                  <a:gd name="connsiteX6" fmla="*/ 1356266 w 1951220"/>
                  <a:gd name="connsiteY6" fmla="*/ 519097 h 1951229"/>
                  <a:gd name="connsiteX7" fmla="*/ 1411152 w 1951220"/>
                  <a:gd name="connsiteY7" fmla="*/ 516438 h 1951229"/>
                  <a:gd name="connsiteX8" fmla="*/ 1951220 w 1951220"/>
                  <a:gd name="connsiteY8" fmla="*/ 724156 h 1951229"/>
                  <a:gd name="connsiteX9" fmla="*/ 1621371 w 1951220"/>
                  <a:gd name="connsiteY9" fmla="*/ 915550 h 1951229"/>
                  <a:gd name="connsiteX10" fmla="*/ 1568270 w 1951220"/>
                  <a:gd name="connsiteY10" fmla="*/ 921890 h 1951229"/>
                  <a:gd name="connsiteX11" fmla="*/ 1608270 w 1951220"/>
                  <a:gd name="connsiteY11" fmla="*/ 958904 h 1951229"/>
                  <a:gd name="connsiteX12" fmla="*/ 1843274 w 1951220"/>
                  <a:gd name="connsiteY12" fmla="*/ 1487662 h 1951229"/>
                  <a:gd name="connsiteX13" fmla="*/ 1474704 w 1951220"/>
                  <a:gd name="connsiteY13" fmla="*/ 1389760 h 1951229"/>
                  <a:gd name="connsiteX14" fmla="*/ 1432682 w 1951220"/>
                  <a:gd name="connsiteY14" fmla="*/ 1356702 h 1951229"/>
                  <a:gd name="connsiteX15" fmla="*/ 1434793 w 1951220"/>
                  <a:gd name="connsiteY15" fmla="*/ 1411156 h 1951229"/>
                  <a:gd name="connsiteX16" fmla="*/ 1227072 w 1951220"/>
                  <a:gd name="connsiteY16" fmla="*/ 1951229 h 1951229"/>
                  <a:gd name="connsiteX17" fmla="*/ 1035675 w 1951220"/>
                  <a:gd name="connsiteY17" fmla="*/ 1621376 h 1951229"/>
                  <a:gd name="connsiteX18" fmla="*/ 1029336 w 1951220"/>
                  <a:gd name="connsiteY18" fmla="*/ 1568281 h 1951229"/>
                  <a:gd name="connsiteX19" fmla="*/ 992326 w 1951220"/>
                  <a:gd name="connsiteY19" fmla="*/ 1608277 h 1951229"/>
                  <a:gd name="connsiteX20" fmla="*/ 463562 w 1951220"/>
                  <a:gd name="connsiteY20" fmla="*/ 1843283 h 1951229"/>
                  <a:gd name="connsiteX21" fmla="*/ 561464 w 1951220"/>
                  <a:gd name="connsiteY21" fmla="*/ 1474708 h 1951229"/>
                  <a:gd name="connsiteX22" fmla="*/ 594525 w 1951220"/>
                  <a:gd name="connsiteY22" fmla="*/ 1432682 h 1951229"/>
                  <a:gd name="connsiteX23" fmla="*/ 540069 w 1951220"/>
                  <a:gd name="connsiteY23" fmla="*/ 1434793 h 1951229"/>
                  <a:gd name="connsiteX24" fmla="*/ 0 w 1951220"/>
                  <a:gd name="connsiteY24" fmla="*/ 1227076 h 1951229"/>
                  <a:gd name="connsiteX25" fmla="*/ 329850 w 1951220"/>
                  <a:gd name="connsiteY25" fmla="*/ 1035681 h 1951229"/>
                  <a:gd name="connsiteX26" fmla="*/ 382951 w 1951220"/>
                  <a:gd name="connsiteY26" fmla="*/ 1029341 h 1951229"/>
                  <a:gd name="connsiteX27" fmla="*/ 342950 w 1951220"/>
                  <a:gd name="connsiteY27" fmla="*/ 992327 h 1951229"/>
                  <a:gd name="connsiteX28" fmla="*/ 107946 w 1951220"/>
                  <a:gd name="connsiteY28" fmla="*/ 463570 h 1951229"/>
                  <a:gd name="connsiteX29" fmla="*/ 476517 w 1951220"/>
                  <a:gd name="connsiteY29" fmla="*/ 561471 h 1951229"/>
                  <a:gd name="connsiteX30" fmla="*/ 518543 w 1951220"/>
                  <a:gd name="connsiteY30" fmla="*/ 594532 h 1951229"/>
                  <a:gd name="connsiteX31" fmla="*/ 516431 w 1951220"/>
                  <a:gd name="connsiteY31" fmla="*/ 540073 h 1951229"/>
                  <a:gd name="connsiteX32" fmla="*/ 682289 w 1951220"/>
                  <a:gd name="connsiteY32" fmla="*/ 10972 h 1951229"/>
                  <a:gd name="connsiteX33" fmla="*/ 724152 w 1951220"/>
                  <a:gd name="connsiteY33" fmla="*/ 0 h 1951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951220" h="1951229">
                    <a:moveTo>
                      <a:pt x="724152" y="0"/>
                    </a:moveTo>
                    <a:cubicBezTo>
                      <a:pt x="810193" y="0"/>
                      <a:pt x="884016" y="136012"/>
                      <a:pt x="915550" y="329852"/>
                    </a:cubicBezTo>
                    <a:lnTo>
                      <a:pt x="921889" y="382948"/>
                    </a:lnTo>
                    <a:lnTo>
                      <a:pt x="958899" y="342952"/>
                    </a:lnTo>
                    <a:cubicBezTo>
                      <a:pt x="1169808" y="132043"/>
                      <a:pt x="1406543" y="26828"/>
                      <a:pt x="1487662" y="107946"/>
                    </a:cubicBezTo>
                    <a:cubicBezTo>
                      <a:pt x="1548501" y="168785"/>
                      <a:pt x="1504527" y="317159"/>
                      <a:pt x="1389760" y="476521"/>
                    </a:cubicBezTo>
                    <a:lnTo>
                      <a:pt x="1356266" y="519097"/>
                    </a:lnTo>
                    <a:lnTo>
                      <a:pt x="1411152" y="516438"/>
                    </a:lnTo>
                    <a:cubicBezTo>
                      <a:pt x="1709424" y="516438"/>
                      <a:pt x="1951221" y="609437"/>
                      <a:pt x="1951220" y="724156"/>
                    </a:cubicBezTo>
                    <a:cubicBezTo>
                      <a:pt x="1951221" y="810195"/>
                      <a:pt x="1815210" y="884017"/>
                      <a:pt x="1621371" y="915550"/>
                    </a:cubicBezTo>
                    <a:lnTo>
                      <a:pt x="1568270" y="921890"/>
                    </a:lnTo>
                    <a:lnTo>
                      <a:pt x="1608270" y="958904"/>
                    </a:lnTo>
                    <a:cubicBezTo>
                      <a:pt x="1819176" y="1169811"/>
                      <a:pt x="1924392" y="1406544"/>
                      <a:pt x="1843274" y="1487662"/>
                    </a:cubicBezTo>
                    <a:cubicBezTo>
                      <a:pt x="1782436" y="1548500"/>
                      <a:pt x="1634064" y="1504525"/>
                      <a:pt x="1474704" y="1389760"/>
                    </a:cubicBezTo>
                    <a:lnTo>
                      <a:pt x="1432682" y="1356702"/>
                    </a:lnTo>
                    <a:lnTo>
                      <a:pt x="1434793" y="1411156"/>
                    </a:lnTo>
                    <a:cubicBezTo>
                      <a:pt x="1434793" y="1709430"/>
                      <a:pt x="1341793" y="1951229"/>
                      <a:pt x="1227072" y="1951229"/>
                    </a:cubicBezTo>
                    <a:cubicBezTo>
                      <a:pt x="1141031" y="1951229"/>
                      <a:pt x="1067208" y="1815217"/>
                      <a:pt x="1035675" y="1621376"/>
                    </a:cubicBezTo>
                    <a:lnTo>
                      <a:pt x="1029336" y="1568281"/>
                    </a:lnTo>
                    <a:lnTo>
                      <a:pt x="992326" y="1608277"/>
                    </a:lnTo>
                    <a:cubicBezTo>
                      <a:pt x="781416" y="1819186"/>
                      <a:pt x="544681" y="1924401"/>
                      <a:pt x="463562" y="1843283"/>
                    </a:cubicBezTo>
                    <a:cubicBezTo>
                      <a:pt x="402723" y="1782444"/>
                      <a:pt x="446697" y="1634070"/>
                      <a:pt x="561464" y="1474708"/>
                    </a:cubicBezTo>
                    <a:lnTo>
                      <a:pt x="594525" y="1432682"/>
                    </a:lnTo>
                    <a:lnTo>
                      <a:pt x="540069" y="1434793"/>
                    </a:lnTo>
                    <a:cubicBezTo>
                      <a:pt x="241797" y="1434793"/>
                      <a:pt x="0" y="1341794"/>
                      <a:pt x="0" y="1227076"/>
                    </a:cubicBezTo>
                    <a:cubicBezTo>
                      <a:pt x="0" y="1141036"/>
                      <a:pt x="136011" y="1067214"/>
                      <a:pt x="329850" y="1035681"/>
                    </a:cubicBezTo>
                    <a:lnTo>
                      <a:pt x="382951" y="1029341"/>
                    </a:lnTo>
                    <a:lnTo>
                      <a:pt x="342950" y="992327"/>
                    </a:lnTo>
                    <a:cubicBezTo>
                      <a:pt x="132044" y="781420"/>
                      <a:pt x="26828" y="544687"/>
                      <a:pt x="107946" y="463570"/>
                    </a:cubicBezTo>
                    <a:cubicBezTo>
                      <a:pt x="168785" y="402731"/>
                      <a:pt x="317156" y="446705"/>
                      <a:pt x="476517" y="561471"/>
                    </a:cubicBezTo>
                    <a:lnTo>
                      <a:pt x="518543" y="594532"/>
                    </a:lnTo>
                    <a:lnTo>
                      <a:pt x="516431" y="540073"/>
                    </a:lnTo>
                    <a:cubicBezTo>
                      <a:pt x="516431" y="279083"/>
                      <a:pt x="587634" y="61332"/>
                      <a:pt x="682289" y="10972"/>
                    </a:cubicBezTo>
                    <a:cubicBezTo>
                      <a:pt x="695812" y="3778"/>
                      <a:pt x="709812" y="0"/>
                      <a:pt x="724152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03" name="フリーフォーム: 図形 402">
                <a:extLst>
                  <a:ext uri="{FF2B5EF4-FFF2-40B4-BE49-F238E27FC236}">
                    <a16:creationId xmlns:a16="http://schemas.microsoft.com/office/drawing/2014/main" id="{BFC49DF1-B3D8-FA74-52BD-385D9C15D60D}"/>
                  </a:ext>
                </a:extLst>
              </p:cNvPr>
              <p:cNvSpPr/>
              <p:nvPr/>
            </p:nvSpPr>
            <p:spPr bwMode="auto">
              <a:xfrm>
                <a:off x="8012100" y="137746"/>
                <a:ext cx="215899" cy="215900"/>
              </a:xfrm>
              <a:custGeom>
                <a:avLst/>
                <a:gdLst>
                  <a:gd name="connsiteX0" fmla="*/ 724152 w 1951220"/>
                  <a:gd name="connsiteY0" fmla="*/ 0 h 1951229"/>
                  <a:gd name="connsiteX1" fmla="*/ 915550 w 1951220"/>
                  <a:gd name="connsiteY1" fmla="*/ 329852 h 1951229"/>
                  <a:gd name="connsiteX2" fmla="*/ 921889 w 1951220"/>
                  <a:gd name="connsiteY2" fmla="*/ 382948 h 1951229"/>
                  <a:gd name="connsiteX3" fmla="*/ 958899 w 1951220"/>
                  <a:gd name="connsiteY3" fmla="*/ 342952 h 1951229"/>
                  <a:gd name="connsiteX4" fmla="*/ 1487662 w 1951220"/>
                  <a:gd name="connsiteY4" fmla="*/ 107946 h 1951229"/>
                  <a:gd name="connsiteX5" fmla="*/ 1389760 w 1951220"/>
                  <a:gd name="connsiteY5" fmla="*/ 476521 h 1951229"/>
                  <a:gd name="connsiteX6" fmla="*/ 1356266 w 1951220"/>
                  <a:gd name="connsiteY6" fmla="*/ 519097 h 1951229"/>
                  <a:gd name="connsiteX7" fmla="*/ 1411152 w 1951220"/>
                  <a:gd name="connsiteY7" fmla="*/ 516438 h 1951229"/>
                  <a:gd name="connsiteX8" fmla="*/ 1951220 w 1951220"/>
                  <a:gd name="connsiteY8" fmla="*/ 724156 h 1951229"/>
                  <a:gd name="connsiteX9" fmla="*/ 1621371 w 1951220"/>
                  <a:gd name="connsiteY9" fmla="*/ 915550 h 1951229"/>
                  <a:gd name="connsiteX10" fmla="*/ 1568270 w 1951220"/>
                  <a:gd name="connsiteY10" fmla="*/ 921890 h 1951229"/>
                  <a:gd name="connsiteX11" fmla="*/ 1608270 w 1951220"/>
                  <a:gd name="connsiteY11" fmla="*/ 958904 h 1951229"/>
                  <a:gd name="connsiteX12" fmla="*/ 1843274 w 1951220"/>
                  <a:gd name="connsiteY12" fmla="*/ 1487662 h 1951229"/>
                  <a:gd name="connsiteX13" fmla="*/ 1474704 w 1951220"/>
                  <a:gd name="connsiteY13" fmla="*/ 1389760 h 1951229"/>
                  <a:gd name="connsiteX14" fmla="*/ 1432682 w 1951220"/>
                  <a:gd name="connsiteY14" fmla="*/ 1356702 h 1951229"/>
                  <a:gd name="connsiteX15" fmla="*/ 1434793 w 1951220"/>
                  <a:gd name="connsiteY15" fmla="*/ 1411156 h 1951229"/>
                  <a:gd name="connsiteX16" fmla="*/ 1227072 w 1951220"/>
                  <a:gd name="connsiteY16" fmla="*/ 1951229 h 1951229"/>
                  <a:gd name="connsiteX17" fmla="*/ 1035675 w 1951220"/>
                  <a:gd name="connsiteY17" fmla="*/ 1621376 h 1951229"/>
                  <a:gd name="connsiteX18" fmla="*/ 1029336 w 1951220"/>
                  <a:gd name="connsiteY18" fmla="*/ 1568281 h 1951229"/>
                  <a:gd name="connsiteX19" fmla="*/ 992326 w 1951220"/>
                  <a:gd name="connsiteY19" fmla="*/ 1608277 h 1951229"/>
                  <a:gd name="connsiteX20" fmla="*/ 463562 w 1951220"/>
                  <a:gd name="connsiteY20" fmla="*/ 1843283 h 1951229"/>
                  <a:gd name="connsiteX21" fmla="*/ 561464 w 1951220"/>
                  <a:gd name="connsiteY21" fmla="*/ 1474708 h 1951229"/>
                  <a:gd name="connsiteX22" fmla="*/ 594525 w 1951220"/>
                  <a:gd name="connsiteY22" fmla="*/ 1432682 h 1951229"/>
                  <a:gd name="connsiteX23" fmla="*/ 540069 w 1951220"/>
                  <a:gd name="connsiteY23" fmla="*/ 1434793 h 1951229"/>
                  <a:gd name="connsiteX24" fmla="*/ 0 w 1951220"/>
                  <a:gd name="connsiteY24" fmla="*/ 1227076 h 1951229"/>
                  <a:gd name="connsiteX25" fmla="*/ 329850 w 1951220"/>
                  <a:gd name="connsiteY25" fmla="*/ 1035681 h 1951229"/>
                  <a:gd name="connsiteX26" fmla="*/ 382951 w 1951220"/>
                  <a:gd name="connsiteY26" fmla="*/ 1029341 h 1951229"/>
                  <a:gd name="connsiteX27" fmla="*/ 342950 w 1951220"/>
                  <a:gd name="connsiteY27" fmla="*/ 992327 h 1951229"/>
                  <a:gd name="connsiteX28" fmla="*/ 107946 w 1951220"/>
                  <a:gd name="connsiteY28" fmla="*/ 463570 h 1951229"/>
                  <a:gd name="connsiteX29" fmla="*/ 476517 w 1951220"/>
                  <a:gd name="connsiteY29" fmla="*/ 561471 h 1951229"/>
                  <a:gd name="connsiteX30" fmla="*/ 518543 w 1951220"/>
                  <a:gd name="connsiteY30" fmla="*/ 594532 h 1951229"/>
                  <a:gd name="connsiteX31" fmla="*/ 516431 w 1951220"/>
                  <a:gd name="connsiteY31" fmla="*/ 540073 h 1951229"/>
                  <a:gd name="connsiteX32" fmla="*/ 682289 w 1951220"/>
                  <a:gd name="connsiteY32" fmla="*/ 10972 h 1951229"/>
                  <a:gd name="connsiteX33" fmla="*/ 724152 w 1951220"/>
                  <a:gd name="connsiteY33" fmla="*/ 0 h 1951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951220" h="1951229">
                    <a:moveTo>
                      <a:pt x="724152" y="0"/>
                    </a:moveTo>
                    <a:cubicBezTo>
                      <a:pt x="810193" y="0"/>
                      <a:pt x="884016" y="136012"/>
                      <a:pt x="915550" y="329852"/>
                    </a:cubicBezTo>
                    <a:lnTo>
                      <a:pt x="921889" y="382948"/>
                    </a:lnTo>
                    <a:lnTo>
                      <a:pt x="958899" y="342952"/>
                    </a:lnTo>
                    <a:cubicBezTo>
                      <a:pt x="1169808" y="132043"/>
                      <a:pt x="1406543" y="26828"/>
                      <a:pt x="1487662" y="107946"/>
                    </a:cubicBezTo>
                    <a:cubicBezTo>
                      <a:pt x="1548501" y="168785"/>
                      <a:pt x="1504527" y="317159"/>
                      <a:pt x="1389760" y="476521"/>
                    </a:cubicBezTo>
                    <a:lnTo>
                      <a:pt x="1356266" y="519097"/>
                    </a:lnTo>
                    <a:lnTo>
                      <a:pt x="1411152" y="516438"/>
                    </a:lnTo>
                    <a:cubicBezTo>
                      <a:pt x="1709424" y="516438"/>
                      <a:pt x="1951221" y="609437"/>
                      <a:pt x="1951220" y="724156"/>
                    </a:cubicBezTo>
                    <a:cubicBezTo>
                      <a:pt x="1951221" y="810195"/>
                      <a:pt x="1815210" y="884017"/>
                      <a:pt x="1621371" y="915550"/>
                    </a:cubicBezTo>
                    <a:lnTo>
                      <a:pt x="1568270" y="921890"/>
                    </a:lnTo>
                    <a:lnTo>
                      <a:pt x="1608270" y="958904"/>
                    </a:lnTo>
                    <a:cubicBezTo>
                      <a:pt x="1819176" y="1169811"/>
                      <a:pt x="1924392" y="1406544"/>
                      <a:pt x="1843274" y="1487662"/>
                    </a:cubicBezTo>
                    <a:cubicBezTo>
                      <a:pt x="1782436" y="1548500"/>
                      <a:pt x="1634064" y="1504525"/>
                      <a:pt x="1474704" y="1389760"/>
                    </a:cubicBezTo>
                    <a:lnTo>
                      <a:pt x="1432682" y="1356702"/>
                    </a:lnTo>
                    <a:lnTo>
                      <a:pt x="1434793" y="1411156"/>
                    </a:lnTo>
                    <a:cubicBezTo>
                      <a:pt x="1434793" y="1709430"/>
                      <a:pt x="1341793" y="1951229"/>
                      <a:pt x="1227072" y="1951229"/>
                    </a:cubicBezTo>
                    <a:cubicBezTo>
                      <a:pt x="1141031" y="1951229"/>
                      <a:pt x="1067208" y="1815217"/>
                      <a:pt x="1035675" y="1621376"/>
                    </a:cubicBezTo>
                    <a:lnTo>
                      <a:pt x="1029336" y="1568281"/>
                    </a:lnTo>
                    <a:lnTo>
                      <a:pt x="992326" y="1608277"/>
                    </a:lnTo>
                    <a:cubicBezTo>
                      <a:pt x="781416" y="1819186"/>
                      <a:pt x="544681" y="1924401"/>
                      <a:pt x="463562" y="1843283"/>
                    </a:cubicBezTo>
                    <a:cubicBezTo>
                      <a:pt x="402723" y="1782444"/>
                      <a:pt x="446697" y="1634070"/>
                      <a:pt x="561464" y="1474708"/>
                    </a:cubicBezTo>
                    <a:lnTo>
                      <a:pt x="594525" y="1432682"/>
                    </a:lnTo>
                    <a:lnTo>
                      <a:pt x="540069" y="1434793"/>
                    </a:lnTo>
                    <a:cubicBezTo>
                      <a:pt x="241797" y="1434793"/>
                      <a:pt x="0" y="1341794"/>
                      <a:pt x="0" y="1227076"/>
                    </a:cubicBezTo>
                    <a:cubicBezTo>
                      <a:pt x="0" y="1141036"/>
                      <a:pt x="136011" y="1067214"/>
                      <a:pt x="329850" y="1035681"/>
                    </a:cubicBezTo>
                    <a:lnTo>
                      <a:pt x="382951" y="1029341"/>
                    </a:lnTo>
                    <a:lnTo>
                      <a:pt x="342950" y="992327"/>
                    </a:lnTo>
                    <a:cubicBezTo>
                      <a:pt x="132044" y="781420"/>
                      <a:pt x="26828" y="544687"/>
                      <a:pt x="107946" y="463570"/>
                    </a:cubicBezTo>
                    <a:cubicBezTo>
                      <a:pt x="168785" y="402731"/>
                      <a:pt x="317156" y="446705"/>
                      <a:pt x="476517" y="561471"/>
                    </a:cubicBezTo>
                    <a:lnTo>
                      <a:pt x="518543" y="594532"/>
                    </a:lnTo>
                    <a:lnTo>
                      <a:pt x="516431" y="540073"/>
                    </a:lnTo>
                    <a:cubicBezTo>
                      <a:pt x="516431" y="279083"/>
                      <a:pt x="587634" y="61332"/>
                      <a:pt x="682289" y="10972"/>
                    </a:cubicBezTo>
                    <a:cubicBezTo>
                      <a:pt x="695812" y="3778"/>
                      <a:pt x="709812" y="0"/>
                      <a:pt x="724152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04" name="フリーフォーム: 図形 403">
                <a:extLst>
                  <a:ext uri="{FF2B5EF4-FFF2-40B4-BE49-F238E27FC236}">
                    <a16:creationId xmlns:a16="http://schemas.microsoft.com/office/drawing/2014/main" id="{712CB605-66E8-D0BA-E4E7-416E954017A9}"/>
                  </a:ext>
                </a:extLst>
              </p:cNvPr>
              <p:cNvSpPr/>
              <p:nvPr/>
            </p:nvSpPr>
            <p:spPr bwMode="auto">
              <a:xfrm>
                <a:off x="7064364" y="137746"/>
                <a:ext cx="215899" cy="215900"/>
              </a:xfrm>
              <a:custGeom>
                <a:avLst/>
                <a:gdLst>
                  <a:gd name="connsiteX0" fmla="*/ 724152 w 1951220"/>
                  <a:gd name="connsiteY0" fmla="*/ 0 h 1951229"/>
                  <a:gd name="connsiteX1" fmla="*/ 915550 w 1951220"/>
                  <a:gd name="connsiteY1" fmla="*/ 329852 h 1951229"/>
                  <a:gd name="connsiteX2" fmla="*/ 921889 w 1951220"/>
                  <a:gd name="connsiteY2" fmla="*/ 382948 h 1951229"/>
                  <a:gd name="connsiteX3" fmla="*/ 958899 w 1951220"/>
                  <a:gd name="connsiteY3" fmla="*/ 342952 h 1951229"/>
                  <a:gd name="connsiteX4" fmla="*/ 1487662 w 1951220"/>
                  <a:gd name="connsiteY4" fmla="*/ 107946 h 1951229"/>
                  <a:gd name="connsiteX5" fmla="*/ 1389760 w 1951220"/>
                  <a:gd name="connsiteY5" fmla="*/ 476521 h 1951229"/>
                  <a:gd name="connsiteX6" fmla="*/ 1356266 w 1951220"/>
                  <a:gd name="connsiteY6" fmla="*/ 519097 h 1951229"/>
                  <a:gd name="connsiteX7" fmla="*/ 1411152 w 1951220"/>
                  <a:gd name="connsiteY7" fmla="*/ 516438 h 1951229"/>
                  <a:gd name="connsiteX8" fmla="*/ 1951220 w 1951220"/>
                  <a:gd name="connsiteY8" fmla="*/ 724156 h 1951229"/>
                  <a:gd name="connsiteX9" fmla="*/ 1621371 w 1951220"/>
                  <a:gd name="connsiteY9" fmla="*/ 915550 h 1951229"/>
                  <a:gd name="connsiteX10" fmla="*/ 1568270 w 1951220"/>
                  <a:gd name="connsiteY10" fmla="*/ 921890 h 1951229"/>
                  <a:gd name="connsiteX11" fmla="*/ 1608270 w 1951220"/>
                  <a:gd name="connsiteY11" fmla="*/ 958904 h 1951229"/>
                  <a:gd name="connsiteX12" fmla="*/ 1843274 w 1951220"/>
                  <a:gd name="connsiteY12" fmla="*/ 1487662 h 1951229"/>
                  <a:gd name="connsiteX13" fmla="*/ 1474704 w 1951220"/>
                  <a:gd name="connsiteY13" fmla="*/ 1389760 h 1951229"/>
                  <a:gd name="connsiteX14" fmla="*/ 1432682 w 1951220"/>
                  <a:gd name="connsiteY14" fmla="*/ 1356702 h 1951229"/>
                  <a:gd name="connsiteX15" fmla="*/ 1434793 w 1951220"/>
                  <a:gd name="connsiteY15" fmla="*/ 1411156 h 1951229"/>
                  <a:gd name="connsiteX16" fmla="*/ 1227072 w 1951220"/>
                  <a:gd name="connsiteY16" fmla="*/ 1951229 h 1951229"/>
                  <a:gd name="connsiteX17" fmla="*/ 1035675 w 1951220"/>
                  <a:gd name="connsiteY17" fmla="*/ 1621376 h 1951229"/>
                  <a:gd name="connsiteX18" fmla="*/ 1029336 w 1951220"/>
                  <a:gd name="connsiteY18" fmla="*/ 1568281 h 1951229"/>
                  <a:gd name="connsiteX19" fmla="*/ 992326 w 1951220"/>
                  <a:gd name="connsiteY19" fmla="*/ 1608277 h 1951229"/>
                  <a:gd name="connsiteX20" fmla="*/ 463562 w 1951220"/>
                  <a:gd name="connsiteY20" fmla="*/ 1843283 h 1951229"/>
                  <a:gd name="connsiteX21" fmla="*/ 561464 w 1951220"/>
                  <a:gd name="connsiteY21" fmla="*/ 1474708 h 1951229"/>
                  <a:gd name="connsiteX22" fmla="*/ 594525 w 1951220"/>
                  <a:gd name="connsiteY22" fmla="*/ 1432682 h 1951229"/>
                  <a:gd name="connsiteX23" fmla="*/ 540069 w 1951220"/>
                  <a:gd name="connsiteY23" fmla="*/ 1434793 h 1951229"/>
                  <a:gd name="connsiteX24" fmla="*/ 0 w 1951220"/>
                  <a:gd name="connsiteY24" fmla="*/ 1227076 h 1951229"/>
                  <a:gd name="connsiteX25" fmla="*/ 329850 w 1951220"/>
                  <a:gd name="connsiteY25" fmla="*/ 1035681 h 1951229"/>
                  <a:gd name="connsiteX26" fmla="*/ 382951 w 1951220"/>
                  <a:gd name="connsiteY26" fmla="*/ 1029341 h 1951229"/>
                  <a:gd name="connsiteX27" fmla="*/ 342950 w 1951220"/>
                  <a:gd name="connsiteY27" fmla="*/ 992327 h 1951229"/>
                  <a:gd name="connsiteX28" fmla="*/ 107946 w 1951220"/>
                  <a:gd name="connsiteY28" fmla="*/ 463570 h 1951229"/>
                  <a:gd name="connsiteX29" fmla="*/ 476517 w 1951220"/>
                  <a:gd name="connsiteY29" fmla="*/ 561471 h 1951229"/>
                  <a:gd name="connsiteX30" fmla="*/ 518543 w 1951220"/>
                  <a:gd name="connsiteY30" fmla="*/ 594532 h 1951229"/>
                  <a:gd name="connsiteX31" fmla="*/ 516431 w 1951220"/>
                  <a:gd name="connsiteY31" fmla="*/ 540073 h 1951229"/>
                  <a:gd name="connsiteX32" fmla="*/ 682289 w 1951220"/>
                  <a:gd name="connsiteY32" fmla="*/ 10972 h 1951229"/>
                  <a:gd name="connsiteX33" fmla="*/ 724152 w 1951220"/>
                  <a:gd name="connsiteY33" fmla="*/ 0 h 1951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951220" h="1951229">
                    <a:moveTo>
                      <a:pt x="724152" y="0"/>
                    </a:moveTo>
                    <a:cubicBezTo>
                      <a:pt x="810193" y="0"/>
                      <a:pt x="884016" y="136012"/>
                      <a:pt x="915550" y="329852"/>
                    </a:cubicBezTo>
                    <a:lnTo>
                      <a:pt x="921889" y="382948"/>
                    </a:lnTo>
                    <a:lnTo>
                      <a:pt x="958899" y="342952"/>
                    </a:lnTo>
                    <a:cubicBezTo>
                      <a:pt x="1169808" y="132043"/>
                      <a:pt x="1406543" y="26828"/>
                      <a:pt x="1487662" y="107946"/>
                    </a:cubicBezTo>
                    <a:cubicBezTo>
                      <a:pt x="1548501" y="168785"/>
                      <a:pt x="1504527" y="317159"/>
                      <a:pt x="1389760" y="476521"/>
                    </a:cubicBezTo>
                    <a:lnTo>
                      <a:pt x="1356266" y="519097"/>
                    </a:lnTo>
                    <a:lnTo>
                      <a:pt x="1411152" y="516438"/>
                    </a:lnTo>
                    <a:cubicBezTo>
                      <a:pt x="1709424" y="516438"/>
                      <a:pt x="1951221" y="609437"/>
                      <a:pt x="1951220" y="724156"/>
                    </a:cubicBezTo>
                    <a:cubicBezTo>
                      <a:pt x="1951221" y="810195"/>
                      <a:pt x="1815210" y="884017"/>
                      <a:pt x="1621371" y="915550"/>
                    </a:cubicBezTo>
                    <a:lnTo>
                      <a:pt x="1568270" y="921890"/>
                    </a:lnTo>
                    <a:lnTo>
                      <a:pt x="1608270" y="958904"/>
                    </a:lnTo>
                    <a:cubicBezTo>
                      <a:pt x="1819176" y="1169811"/>
                      <a:pt x="1924392" y="1406544"/>
                      <a:pt x="1843274" y="1487662"/>
                    </a:cubicBezTo>
                    <a:cubicBezTo>
                      <a:pt x="1782436" y="1548500"/>
                      <a:pt x="1634064" y="1504525"/>
                      <a:pt x="1474704" y="1389760"/>
                    </a:cubicBezTo>
                    <a:lnTo>
                      <a:pt x="1432682" y="1356702"/>
                    </a:lnTo>
                    <a:lnTo>
                      <a:pt x="1434793" y="1411156"/>
                    </a:lnTo>
                    <a:cubicBezTo>
                      <a:pt x="1434793" y="1709430"/>
                      <a:pt x="1341793" y="1951229"/>
                      <a:pt x="1227072" y="1951229"/>
                    </a:cubicBezTo>
                    <a:cubicBezTo>
                      <a:pt x="1141031" y="1951229"/>
                      <a:pt x="1067208" y="1815217"/>
                      <a:pt x="1035675" y="1621376"/>
                    </a:cubicBezTo>
                    <a:lnTo>
                      <a:pt x="1029336" y="1568281"/>
                    </a:lnTo>
                    <a:lnTo>
                      <a:pt x="992326" y="1608277"/>
                    </a:lnTo>
                    <a:cubicBezTo>
                      <a:pt x="781416" y="1819186"/>
                      <a:pt x="544681" y="1924401"/>
                      <a:pt x="463562" y="1843283"/>
                    </a:cubicBezTo>
                    <a:cubicBezTo>
                      <a:pt x="402723" y="1782444"/>
                      <a:pt x="446697" y="1634070"/>
                      <a:pt x="561464" y="1474708"/>
                    </a:cubicBezTo>
                    <a:lnTo>
                      <a:pt x="594525" y="1432682"/>
                    </a:lnTo>
                    <a:lnTo>
                      <a:pt x="540069" y="1434793"/>
                    </a:lnTo>
                    <a:cubicBezTo>
                      <a:pt x="241797" y="1434793"/>
                      <a:pt x="0" y="1341794"/>
                      <a:pt x="0" y="1227076"/>
                    </a:cubicBezTo>
                    <a:cubicBezTo>
                      <a:pt x="0" y="1141036"/>
                      <a:pt x="136011" y="1067214"/>
                      <a:pt x="329850" y="1035681"/>
                    </a:cubicBezTo>
                    <a:lnTo>
                      <a:pt x="382951" y="1029341"/>
                    </a:lnTo>
                    <a:lnTo>
                      <a:pt x="342950" y="992327"/>
                    </a:lnTo>
                    <a:cubicBezTo>
                      <a:pt x="132044" y="781420"/>
                      <a:pt x="26828" y="544687"/>
                      <a:pt x="107946" y="463570"/>
                    </a:cubicBezTo>
                    <a:cubicBezTo>
                      <a:pt x="168785" y="402731"/>
                      <a:pt x="317156" y="446705"/>
                      <a:pt x="476517" y="561471"/>
                    </a:cubicBezTo>
                    <a:lnTo>
                      <a:pt x="518543" y="594532"/>
                    </a:lnTo>
                    <a:lnTo>
                      <a:pt x="516431" y="540073"/>
                    </a:lnTo>
                    <a:cubicBezTo>
                      <a:pt x="516431" y="279083"/>
                      <a:pt x="587634" y="61332"/>
                      <a:pt x="682289" y="10972"/>
                    </a:cubicBezTo>
                    <a:cubicBezTo>
                      <a:pt x="695812" y="3778"/>
                      <a:pt x="709812" y="0"/>
                      <a:pt x="724152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05" name="フリーフォーム: 図形 404">
                <a:extLst>
                  <a:ext uri="{FF2B5EF4-FFF2-40B4-BE49-F238E27FC236}">
                    <a16:creationId xmlns:a16="http://schemas.microsoft.com/office/drawing/2014/main" id="{F5A835E8-E180-7BB5-E199-3BD5AB03D58E}"/>
                  </a:ext>
                </a:extLst>
              </p:cNvPr>
              <p:cNvSpPr/>
              <p:nvPr/>
            </p:nvSpPr>
            <p:spPr bwMode="auto">
              <a:xfrm>
                <a:off x="7696188" y="137746"/>
                <a:ext cx="215899" cy="215900"/>
              </a:xfrm>
              <a:custGeom>
                <a:avLst/>
                <a:gdLst>
                  <a:gd name="connsiteX0" fmla="*/ 724152 w 1951220"/>
                  <a:gd name="connsiteY0" fmla="*/ 0 h 1951229"/>
                  <a:gd name="connsiteX1" fmla="*/ 915550 w 1951220"/>
                  <a:gd name="connsiteY1" fmla="*/ 329852 h 1951229"/>
                  <a:gd name="connsiteX2" fmla="*/ 921889 w 1951220"/>
                  <a:gd name="connsiteY2" fmla="*/ 382948 h 1951229"/>
                  <a:gd name="connsiteX3" fmla="*/ 958899 w 1951220"/>
                  <a:gd name="connsiteY3" fmla="*/ 342952 h 1951229"/>
                  <a:gd name="connsiteX4" fmla="*/ 1487662 w 1951220"/>
                  <a:gd name="connsiteY4" fmla="*/ 107946 h 1951229"/>
                  <a:gd name="connsiteX5" fmla="*/ 1389760 w 1951220"/>
                  <a:gd name="connsiteY5" fmla="*/ 476521 h 1951229"/>
                  <a:gd name="connsiteX6" fmla="*/ 1356266 w 1951220"/>
                  <a:gd name="connsiteY6" fmla="*/ 519097 h 1951229"/>
                  <a:gd name="connsiteX7" fmla="*/ 1411152 w 1951220"/>
                  <a:gd name="connsiteY7" fmla="*/ 516438 h 1951229"/>
                  <a:gd name="connsiteX8" fmla="*/ 1951220 w 1951220"/>
                  <a:gd name="connsiteY8" fmla="*/ 724156 h 1951229"/>
                  <a:gd name="connsiteX9" fmla="*/ 1621371 w 1951220"/>
                  <a:gd name="connsiteY9" fmla="*/ 915550 h 1951229"/>
                  <a:gd name="connsiteX10" fmla="*/ 1568270 w 1951220"/>
                  <a:gd name="connsiteY10" fmla="*/ 921890 h 1951229"/>
                  <a:gd name="connsiteX11" fmla="*/ 1608270 w 1951220"/>
                  <a:gd name="connsiteY11" fmla="*/ 958904 h 1951229"/>
                  <a:gd name="connsiteX12" fmla="*/ 1843274 w 1951220"/>
                  <a:gd name="connsiteY12" fmla="*/ 1487662 h 1951229"/>
                  <a:gd name="connsiteX13" fmla="*/ 1474704 w 1951220"/>
                  <a:gd name="connsiteY13" fmla="*/ 1389760 h 1951229"/>
                  <a:gd name="connsiteX14" fmla="*/ 1432682 w 1951220"/>
                  <a:gd name="connsiteY14" fmla="*/ 1356702 h 1951229"/>
                  <a:gd name="connsiteX15" fmla="*/ 1434793 w 1951220"/>
                  <a:gd name="connsiteY15" fmla="*/ 1411156 h 1951229"/>
                  <a:gd name="connsiteX16" fmla="*/ 1227072 w 1951220"/>
                  <a:gd name="connsiteY16" fmla="*/ 1951229 h 1951229"/>
                  <a:gd name="connsiteX17" fmla="*/ 1035675 w 1951220"/>
                  <a:gd name="connsiteY17" fmla="*/ 1621376 h 1951229"/>
                  <a:gd name="connsiteX18" fmla="*/ 1029336 w 1951220"/>
                  <a:gd name="connsiteY18" fmla="*/ 1568281 h 1951229"/>
                  <a:gd name="connsiteX19" fmla="*/ 992326 w 1951220"/>
                  <a:gd name="connsiteY19" fmla="*/ 1608277 h 1951229"/>
                  <a:gd name="connsiteX20" fmla="*/ 463562 w 1951220"/>
                  <a:gd name="connsiteY20" fmla="*/ 1843283 h 1951229"/>
                  <a:gd name="connsiteX21" fmla="*/ 561464 w 1951220"/>
                  <a:gd name="connsiteY21" fmla="*/ 1474708 h 1951229"/>
                  <a:gd name="connsiteX22" fmla="*/ 594525 w 1951220"/>
                  <a:gd name="connsiteY22" fmla="*/ 1432682 h 1951229"/>
                  <a:gd name="connsiteX23" fmla="*/ 540069 w 1951220"/>
                  <a:gd name="connsiteY23" fmla="*/ 1434793 h 1951229"/>
                  <a:gd name="connsiteX24" fmla="*/ 0 w 1951220"/>
                  <a:gd name="connsiteY24" fmla="*/ 1227076 h 1951229"/>
                  <a:gd name="connsiteX25" fmla="*/ 329850 w 1951220"/>
                  <a:gd name="connsiteY25" fmla="*/ 1035681 h 1951229"/>
                  <a:gd name="connsiteX26" fmla="*/ 382951 w 1951220"/>
                  <a:gd name="connsiteY26" fmla="*/ 1029341 h 1951229"/>
                  <a:gd name="connsiteX27" fmla="*/ 342950 w 1951220"/>
                  <a:gd name="connsiteY27" fmla="*/ 992327 h 1951229"/>
                  <a:gd name="connsiteX28" fmla="*/ 107946 w 1951220"/>
                  <a:gd name="connsiteY28" fmla="*/ 463570 h 1951229"/>
                  <a:gd name="connsiteX29" fmla="*/ 476517 w 1951220"/>
                  <a:gd name="connsiteY29" fmla="*/ 561471 h 1951229"/>
                  <a:gd name="connsiteX30" fmla="*/ 518543 w 1951220"/>
                  <a:gd name="connsiteY30" fmla="*/ 594532 h 1951229"/>
                  <a:gd name="connsiteX31" fmla="*/ 516431 w 1951220"/>
                  <a:gd name="connsiteY31" fmla="*/ 540073 h 1951229"/>
                  <a:gd name="connsiteX32" fmla="*/ 682289 w 1951220"/>
                  <a:gd name="connsiteY32" fmla="*/ 10972 h 1951229"/>
                  <a:gd name="connsiteX33" fmla="*/ 724152 w 1951220"/>
                  <a:gd name="connsiteY33" fmla="*/ 0 h 1951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951220" h="1951229">
                    <a:moveTo>
                      <a:pt x="724152" y="0"/>
                    </a:moveTo>
                    <a:cubicBezTo>
                      <a:pt x="810193" y="0"/>
                      <a:pt x="884016" y="136012"/>
                      <a:pt x="915550" y="329852"/>
                    </a:cubicBezTo>
                    <a:lnTo>
                      <a:pt x="921889" y="382948"/>
                    </a:lnTo>
                    <a:lnTo>
                      <a:pt x="958899" y="342952"/>
                    </a:lnTo>
                    <a:cubicBezTo>
                      <a:pt x="1169808" y="132043"/>
                      <a:pt x="1406543" y="26828"/>
                      <a:pt x="1487662" y="107946"/>
                    </a:cubicBezTo>
                    <a:cubicBezTo>
                      <a:pt x="1548501" y="168785"/>
                      <a:pt x="1504527" y="317159"/>
                      <a:pt x="1389760" y="476521"/>
                    </a:cubicBezTo>
                    <a:lnTo>
                      <a:pt x="1356266" y="519097"/>
                    </a:lnTo>
                    <a:lnTo>
                      <a:pt x="1411152" y="516438"/>
                    </a:lnTo>
                    <a:cubicBezTo>
                      <a:pt x="1709424" y="516438"/>
                      <a:pt x="1951221" y="609437"/>
                      <a:pt x="1951220" y="724156"/>
                    </a:cubicBezTo>
                    <a:cubicBezTo>
                      <a:pt x="1951221" y="810195"/>
                      <a:pt x="1815210" y="884017"/>
                      <a:pt x="1621371" y="915550"/>
                    </a:cubicBezTo>
                    <a:lnTo>
                      <a:pt x="1568270" y="921890"/>
                    </a:lnTo>
                    <a:lnTo>
                      <a:pt x="1608270" y="958904"/>
                    </a:lnTo>
                    <a:cubicBezTo>
                      <a:pt x="1819176" y="1169811"/>
                      <a:pt x="1924392" y="1406544"/>
                      <a:pt x="1843274" y="1487662"/>
                    </a:cubicBezTo>
                    <a:cubicBezTo>
                      <a:pt x="1782436" y="1548500"/>
                      <a:pt x="1634064" y="1504525"/>
                      <a:pt x="1474704" y="1389760"/>
                    </a:cubicBezTo>
                    <a:lnTo>
                      <a:pt x="1432682" y="1356702"/>
                    </a:lnTo>
                    <a:lnTo>
                      <a:pt x="1434793" y="1411156"/>
                    </a:lnTo>
                    <a:cubicBezTo>
                      <a:pt x="1434793" y="1709430"/>
                      <a:pt x="1341793" y="1951229"/>
                      <a:pt x="1227072" y="1951229"/>
                    </a:cubicBezTo>
                    <a:cubicBezTo>
                      <a:pt x="1141031" y="1951229"/>
                      <a:pt x="1067208" y="1815217"/>
                      <a:pt x="1035675" y="1621376"/>
                    </a:cubicBezTo>
                    <a:lnTo>
                      <a:pt x="1029336" y="1568281"/>
                    </a:lnTo>
                    <a:lnTo>
                      <a:pt x="992326" y="1608277"/>
                    </a:lnTo>
                    <a:cubicBezTo>
                      <a:pt x="781416" y="1819186"/>
                      <a:pt x="544681" y="1924401"/>
                      <a:pt x="463562" y="1843283"/>
                    </a:cubicBezTo>
                    <a:cubicBezTo>
                      <a:pt x="402723" y="1782444"/>
                      <a:pt x="446697" y="1634070"/>
                      <a:pt x="561464" y="1474708"/>
                    </a:cubicBezTo>
                    <a:lnTo>
                      <a:pt x="594525" y="1432682"/>
                    </a:lnTo>
                    <a:lnTo>
                      <a:pt x="540069" y="1434793"/>
                    </a:lnTo>
                    <a:cubicBezTo>
                      <a:pt x="241797" y="1434793"/>
                      <a:pt x="0" y="1341794"/>
                      <a:pt x="0" y="1227076"/>
                    </a:cubicBezTo>
                    <a:cubicBezTo>
                      <a:pt x="0" y="1141036"/>
                      <a:pt x="136011" y="1067214"/>
                      <a:pt x="329850" y="1035681"/>
                    </a:cubicBezTo>
                    <a:lnTo>
                      <a:pt x="382951" y="1029341"/>
                    </a:lnTo>
                    <a:lnTo>
                      <a:pt x="342950" y="992327"/>
                    </a:lnTo>
                    <a:cubicBezTo>
                      <a:pt x="132044" y="781420"/>
                      <a:pt x="26828" y="544687"/>
                      <a:pt x="107946" y="463570"/>
                    </a:cubicBezTo>
                    <a:cubicBezTo>
                      <a:pt x="168785" y="402731"/>
                      <a:pt x="317156" y="446705"/>
                      <a:pt x="476517" y="561471"/>
                    </a:cubicBezTo>
                    <a:lnTo>
                      <a:pt x="518543" y="594532"/>
                    </a:lnTo>
                    <a:lnTo>
                      <a:pt x="516431" y="540073"/>
                    </a:lnTo>
                    <a:cubicBezTo>
                      <a:pt x="516431" y="279083"/>
                      <a:pt x="587634" y="61332"/>
                      <a:pt x="682289" y="10972"/>
                    </a:cubicBezTo>
                    <a:cubicBezTo>
                      <a:pt x="695812" y="3778"/>
                      <a:pt x="709812" y="0"/>
                      <a:pt x="724152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06" name="フリーフォーム: 図形 405">
                <a:extLst>
                  <a:ext uri="{FF2B5EF4-FFF2-40B4-BE49-F238E27FC236}">
                    <a16:creationId xmlns:a16="http://schemas.microsoft.com/office/drawing/2014/main" id="{E95B4991-7BC5-9B62-F83D-E50CA9D0C9A2}"/>
                  </a:ext>
                </a:extLst>
              </p:cNvPr>
              <p:cNvSpPr/>
              <p:nvPr/>
            </p:nvSpPr>
            <p:spPr bwMode="auto">
              <a:xfrm>
                <a:off x="8328013" y="137746"/>
                <a:ext cx="215899" cy="215900"/>
              </a:xfrm>
              <a:custGeom>
                <a:avLst/>
                <a:gdLst>
                  <a:gd name="connsiteX0" fmla="*/ 724152 w 1951220"/>
                  <a:gd name="connsiteY0" fmla="*/ 0 h 1951229"/>
                  <a:gd name="connsiteX1" fmla="*/ 915550 w 1951220"/>
                  <a:gd name="connsiteY1" fmla="*/ 329852 h 1951229"/>
                  <a:gd name="connsiteX2" fmla="*/ 921889 w 1951220"/>
                  <a:gd name="connsiteY2" fmla="*/ 382948 h 1951229"/>
                  <a:gd name="connsiteX3" fmla="*/ 958899 w 1951220"/>
                  <a:gd name="connsiteY3" fmla="*/ 342952 h 1951229"/>
                  <a:gd name="connsiteX4" fmla="*/ 1487662 w 1951220"/>
                  <a:gd name="connsiteY4" fmla="*/ 107946 h 1951229"/>
                  <a:gd name="connsiteX5" fmla="*/ 1389760 w 1951220"/>
                  <a:gd name="connsiteY5" fmla="*/ 476521 h 1951229"/>
                  <a:gd name="connsiteX6" fmla="*/ 1356266 w 1951220"/>
                  <a:gd name="connsiteY6" fmla="*/ 519097 h 1951229"/>
                  <a:gd name="connsiteX7" fmla="*/ 1411152 w 1951220"/>
                  <a:gd name="connsiteY7" fmla="*/ 516438 h 1951229"/>
                  <a:gd name="connsiteX8" fmla="*/ 1951220 w 1951220"/>
                  <a:gd name="connsiteY8" fmla="*/ 724156 h 1951229"/>
                  <a:gd name="connsiteX9" fmla="*/ 1621371 w 1951220"/>
                  <a:gd name="connsiteY9" fmla="*/ 915550 h 1951229"/>
                  <a:gd name="connsiteX10" fmla="*/ 1568270 w 1951220"/>
                  <a:gd name="connsiteY10" fmla="*/ 921890 h 1951229"/>
                  <a:gd name="connsiteX11" fmla="*/ 1608270 w 1951220"/>
                  <a:gd name="connsiteY11" fmla="*/ 958904 h 1951229"/>
                  <a:gd name="connsiteX12" fmla="*/ 1843274 w 1951220"/>
                  <a:gd name="connsiteY12" fmla="*/ 1487662 h 1951229"/>
                  <a:gd name="connsiteX13" fmla="*/ 1474704 w 1951220"/>
                  <a:gd name="connsiteY13" fmla="*/ 1389760 h 1951229"/>
                  <a:gd name="connsiteX14" fmla="*/ 1432682 w 1951220"/>
                  <a:gd name="connsiteY14" fmla="*/ 1356702 h 1951229"/>
                  <a:gd name="connsiteX15" fmla="*/ 1434793 w 1951220"/>
                  <a:gd name="connsiteY15" fmla="*/ 1411156 h 1951229"/>
                  <a:gd name="connsiteX16" fmla="*/ 1227072 w 1951220"/>
                  <a:gd name="connsiteY16" fmla="*/ 1951229 h 1951229"/>
                  <a:gd name="connsiteX17" fmla="*/ 1035675 w 1951220"/>
                  <a:gd name="connsiteY17" fmla="*/ 1621376 h 1951229"/>
                  <a:gd name="connsiteX18" fmla="*/ 1029336 w 1951220"/>
                  <a:gd name="connsiteY18" fmla="*/ 1568281 h 1951229"/>
                  <a:gd name="connsiteX19" fmla="*/ 992326 w 1951220"/>
                  <a:gd name="connsiteY19" fmla="*/ 1608277 h 1951229"/>
                  <a:gd name="connsiteX20" fmla="*/ 463562 w 1951220"/>
                  <a:gd name="connsiteY20" fmla="*/ 1843283 h 1951229"/>
                  <a:gd name="connsiteX21" fmla="*/ 561464 w 1951220"/>
                  <a:gd name="connsiteY21" fmla="*/ 1474708 h 1951229"/>
                  <a:gd name="connsiteX22" fmla="*/ 594525 w 1951220"/>
                  <a:gd name="connsiteY22" fmla="*/ 1432682 h 1951229"/>
                  <a:gd name="connsiteX23" fmla="*/ 540069 w 1951220"/>
                  <a:gd name="connsiteY23" fmla="*/ 1434793 h 1951229"/>
                  <a:gd name="connsiteX24" fmla="*/ 0 w 1951220"/>
                  <a:gd name="connsiteY24" fmla="*/ 1227076 h 1951229"/>
                  <a:gd name="connsiteX25" fmla="*/ 329850 w 1951220"/>
                  <a:gd name="connsiteY25" fmla="*/ 1035681 h 1951229"/>
                  <a:gd name="connsiteX26" fmla="*/ 382951 w 1951220"/>
                  <a:gd name="connsiteY26" fmla="*/ 1029341 h 1951229"/>
                  <a:gd name="connsiteX27" fmla="*/ 342950 w 1951220"/>
                  <a:gd name="connsiteY27" fmla="*/ 992327 h 1951229"/>
                  <a:gd name="connsiteX28" fmla="*/ 107946 w 1951220"/>
                  <a:gd name="connsiteY28" fmla="*/ 463570 h 1951229"/>
                  <a:gd name="connsiteX29" fmla="*/ 476517 w 1951220"/>
                  <a:gd name="connsiteY29" fmla="*/ 561471 h 1951229"/>
                  <a:gd name="connsiteX30" fmla="*/ 518543 w 1951220"/>
                  <a:gd name="connsiteY30" fmla="*/ 594532 h 1951229"/>
                  <a:gd name="connsiteX31" fmla="*/ 516431 w 1951220"/>
                  <a:gd name="connsiteY31" fmla="*/ 540073 h 1951229"/>
                  <a:gd name="connsiteX32" fmla="*/ 682289 w 1951220"/>
                  <a:gd name="connsiteY32" fmla="*/ 10972 h 1951229"/>
                  <a:gd name="connsiteX33" fmla="*/ 724152 w 1951220"/>
                  <a:gd name="connsiteY33" fmla="*/ 0 h 1951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951220" h="1951229">
                    <a:moveTo>
                      <a:pt x="724152" y="0"/>
                    </a:moveTo>
                    <a:cubicBezTo>
                      <a:pt x="810193" y="0"/>
                      <a:pt x="884016" y="136012"/>
                      <a:pt x="915550" y="329852"/>
                    </a:cubicBezTo>
                    <a:lnTo>
                      <a:pt x="921889" y="382948"/>
                    </a:lnTo>
                    <a:lnTo>
                      <a:pt x="958899" y="342952"/>
                    </a:lnTo>
                    <a:cubicBezTo>
                      <a:pt x="1169808" y="132043"/>
                      <a:pt x="1406543" y="26828"/>
                      <a:pt x="1487662" y="107946"/>
                    </a:cubicBezTo>
                    <a:cubicBezTo>
                      <a:pt x="1548501" y="168785"/>
                      <a:pt x="1504527" y="317159"/>
                      <a:pt x="1389760" y="476521"/>
                    </a:cubicBezTo>
                    <a:lnTo>
                      <a:pt x="1356266" y="519097"/>
                    </a:lnTo>
                    <a:lnTo>
                      <a:pt x="1411152" y="516438"/>
                    </a:lnTo>
                    <a:cubicBezTo>
                      <a:pt x="1709424" y="516438"/>
                      <a:pt x="1951221" y="609437"/>
                      <a:pt x="1951220" y="724156"/>
                    </a:cubicBezTo>
                    <a:cubicBezTo>
                      <a:pt x="1951221" y="810195"/>
                      <a:pt x="1815210" y="884017"/>
                      <a:pt x="1621371" y="915550"/>
                    </a:cubicBezTo>
                    <a:lnTo>
                      <a:pt x="1568270" y="921890"/>
                    </a:lnTo>
                    <a:lnTo>
                      <a:pt x="1608270" y="958904"/>
                    </a:lnTo>
                    <a:cubicBezTo>
                      <a:pt x="1819176" y="1169811"/>
                      <a:pt x="1924392" y="1406544"/>
                      <a:pt x="1843274" y="1487662"/>
                    </a:cubicBezTo>
                    <a:cubicBezTo>
                      <a:pt x="1782436" y="1548500"/>
                      <a:pt x="1634064" y="1504525"/>
                      <a:pt x="1474704" y="1389760"/>
                    </a:cubicBezTo>
                    <a:lnTo>
                      <a:pt x="1432682" y="1356702"/>
                    </a:lnTo>
                    <a:lnTo>
                      <a:pt x="1434793" y="1411156"/>
                    </a:lnTo>
                    <a:cubicBezTo>
                      <a:pt x="1434793" y="1709430"/>
                      <a:pt x="1341793" y="1951229"/>
                      <a:pt x="1227072" y="1951229"/>
                    </a:cubicBezTo>
                    <a:cubicBezTo>
                      <a:pt x="1141031" y="1951229"/>
                      <a:pt x="1067208" y="1815217"/>
                      <a:pt x="1035675" y="1621376"/>
                    </a:cubicBezTo>
                    <a:lnTo>
                      <a:pt x="1029336" y="1568281"/>
                    </a:lnTo>
                    <a:lnTo>
                      <a:pt x="992326" y="1608277"/>
                    </a:lnTo>
                    <a:cubicBezTo>
                      <a:pt x="781416" y="1819186"/>
                      <a:pt x="544681" y="1924401"/>
                      <a:pt x="463562" y="1843283"/>
                    </a:cubicBezTo>
                    <a:cubicBezTo>
                      <a:pt x="402723" y="1782444"/>
                      <a:pt x="446697" y="1634070"/>
                      <a:pt x="561464" y="1474708"/>
                    </a:cubicBezTo>
                    <a:lnTo>
                      <a:pt x="594525" y="1432682"/>
                    </a:lnTo>
                    <a:lnTo>
                      <a:pt x="540069" y="1434793"/>
                    </a:lnTo>
                    <a:cubicBezTo>
                      <a:pt x="241797" y="1434793"/>
                      <a:pt x="0" y="1341794"/>
                      <a:pt x="0" y="1227076"/>
                    </a:cubicBezTo>
                    <a:cubicBezTo>
                      <a:pt x="0" y="1141036"/>
                      <a:pt x="136011" y="1067214"/>
                      <a:pt x="329850" y="1035681"/>
                    </a:cubicBezTo>
                    <a:lnTo>
                      <a:pt x="382951" y="1029341"/>
                    </a:lnTo>
                    <a:lnTo>
                      <a:pt x="342950" y="992327"/>
                    </a:lnTo>
                    <a:cubicBezTo>
                      <a:pt x="132044" y="781420"/>
                      <a:pt x="26828" y="544687"/>
                      <a:pt x="107946" y="463570"/>
                    </a:cubicBezTo>
                    <a:cubicBezTo>
                      <a:pt x="168785" y="402731"/>
                      <a:pt x="317156" y="446705"/>
                      <a:pt x="476517" y="561471"/>
                    </a:cubicBezTo>
                    <a:lnTo>
                      <a:pt x="518543" y="594532"/>
                    </a:lnTo>
                    <a:lnTo>
                      <a:pt x="516431" y="540073"/>
                    </a:lnTo>
                    <a:cubicBezTo>
                      <a:pt x="516431" y="279083"/>
                      <a:pt x="587634" y="61332"/>
                      <a:pt x="682289" y="10972"/>
                    </a:cubicBezTo>
                    <a:cubicBezTo>
                      <a:pt x="695812" y="3778"/>
                      <a:pt x="709812" y="0"/>
                      <a:pt x="724152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07" name="フリーフォーム: 図形 406">
                <a:extLst>
                  <a:ext uri="{FF2B5EF4-FFF2-40B4-BE49-F238E27FC236}">
                    <a16:creationId xmlns:a16="http://schemas.microsoft.com/office/drawing/2014/main" id="{AAED9429-895F-6794-C2C7-C254C5EA4251}"/>
                  </a:ext>
                </a:extLst>
              </p:cNvPr>
              <p:cNvSpPr/>
              <p:nvPr/>
            </p:nvSpPr>
            <p:spPr bwMode="auto">
              <a:xfrm>
                <a:off x="8643926" y="137746"/>
                <a:ext cx="215899" cy="215900"/>
              </a:xfrm>
              <a:custGeom>
                <a:avLst/>
                <a:gdLst>
                  <a:gd name="connsiteX0" fmla="*/ 724152 w 1951220"/>
                  <a:gd name="connsiteY0" fmla="*/ 0 h 1951229"/>
                  <a:gd name="connsiteX1" fmla="*/ 915550 w 1951220"/>
                  <a:gd name="connsiteY1" fmla="*/ 329852 h 1951229"/>
                  <a:gd name="connsiteX2" fmla="*/ 921889 w 1951220"/>
                  <a:gd name="connsiteY2" fmla="*/ 382948 h 1951229"/>
                  <a:gd name="connsiteX3" fmla="*/ 958899 w 1951220"/>
                  <a:gd name="connsiteY3" fmla="*/ 342952 h 1951229"/>
                  <a:gd name="connsiteX4" fmla="*/ 1487662 w 1951220"/>
                  <a:gd name="connsiteY4" fmla="*/ 107946 h 1951229"/>
                  <a:gd name="connsiteX5" fmla="*/ 1389760 w 1951220"/>
                  <a:gd name="connsiteY5" fmla="*/ 476521 h 1951229"/>
                  <a:gd name="connsiteX6" fmla="*/ 1356266 w 1951220"/>
                  <a:gd name="connsiteY6" fmla="*/ 519097 h 1951229"/>
                  <a:gd name="connsiteX7" fmla="*/ 1411152 w 1951220"/>
                  <a:gd name="connsiteY7" fmla="*/ 516438 h 1951229"/>
                  <a:gd name="connsiteX8" fmla="*/ 1951220 w 1951220"/>
                  <a:gd name="connsiteY8" fmla="*/ 724156 h 1951229"/>
                  <a:gd name="connsiteX9" fmla="*/ 1621371 w 1951220"/>
                  <a:gd name="connsiteY9" fmla="*/ 915550 h 1951229"/>
                  <a:gd name="connsiteX10" fmla="*/ 1568270 w 1951220"/>
                  <a:gd name="connsiteY10" fmla="*/ 921890 h 1951229"/>
                  <a:gd name="connsiteX11" fmla="*/ 1608270 w 1951220"/>
                  <a:gd name="connsiteY11" fmla="*/ 958904 h 1951229"/>
                  <a:gd name="connsiteX12" fmla="*/ 1843274 w 1951220"/>
                  <a:gd name="connsiteY12" fmla="*/ 1487662 h 1951229"/>
                  <a:gd name="connsiteX13" fmla="*/ 1474704 w 1951220"/>
                  <a:gd name="connsiteY13" fmla="*/ 1389760 h 1951229"/>
                  <a:gd name="connsiteX14" fmla="*/ 1432682 w 1951220"/>
                  <a:gd name="connsiteY14" fmla="*/ 1356702 h 1951229"/>
                  <a:gd name="connsiteX15" fmla="*/ 1434793 w 1951220"/>
                  <a:gd name="connsiteY15" fmla="*/ 1411156 h 1951229"/>
                  <a:gd name="connsiteX16" fmla="*/ 1227072 w 1951220"/>
                  <a:gd name="connsiteY16" fmla="*/ 1951229 h 1951229"/>
                  <a:gd name="connsiteX17" fmla="*/ 1035675 w 1951220"/>
                  <a:gd name="connsiteY17" fmla="*/ 1621376 h 1951229"/>
                  <a:gd name="connsiteX18" fmla="*/ 1029336 w 1951220"/>
                  <a:gd name="connsiteY18" fmla="*/ 1568281 h 1951229"/>
                  <a:gd name="connsiteX19" fmla="*/ 992326 w 1951220"/>
                  <a:gd name="connsiteY19" fmla="*/ 1608277 h 1951229"/>
                  <a:gd name="connsiteX20" fmla="*/ 463562 w 1951220"/>
                  <a:gd name="connsiteY20" fmla="*/ 1843283 h 1951229"/>
                  <a:gd name="connsiteX21" fmla="*/ 561464 w 1951220"/>
                  <a:gd name="connsiteY21" fmla="*/ 1474708 h 1951229"/>
                  <a:gd name="connsiteX22" fmla="*/ 594525 w 1951220"/>
                  <a:gd name="connsiteY22" fmla="*/ 1432682 h 1951229"/>
                  <a:gd name="connsiteX23" fmla="*/ 540069 w 1951220"/>
                  <a:gd name="connsiteY23" fmla="*/ 1434793 h 1951229"/>
                  <a:gd name="connsiteX24" fmla="*/ 0 w 1951220"/>
                  <a:gd name="connsiteY24" fmla="*/ 1227076 h 1951229"/>
                  <a:gd name="connsiteX25" fmla="*/ 329850 w 1951220"/>
                  <a:gd name="connsiteY25" fmla="*/ 1035681 h 1951229"/>
                  <a:gd name="connsiteX26" fmla="*/ 382951 w 1951220"/>
                  <a:gd name="connsiteY26" fmla="*/ 1029341 h 1951229"/>
                  <a:gd name="connsiteX27" fmla="*/ 342950 w 1951220"/>
                  <a:gd name="connsiteY27" fmla="*/ 992327 h 1951229"/>
                  <a:gd name="connsiteX28" fmla="*/ 107946 w 1951220"/>
                  <a:gd name="connsiteY28" fmla="*/ 463570 h 1951229"/>
                  <a:gd name="connsiteX29" fmla="*/ 476517 w 1951220"/>
                  <a:gd name="connsiteY29" fmla="*/ 561471 h 1951229"/>
                  <a:gd name="connsiteX30" fmla="*/ 518543 w 1951220"/>
                  <a:gd name="connsiteY30" fmla="*/ 594532 h 1951229"/>
                  <a:gd name="connsiteX31" fmla="*/ 516431 w 1951220"/>
                  <a:gd name="connsiteY31" fmla="*/ 540073 h 1951229"/>
                  <a:gd name="connsiteX32" fmla="*/ 682289 w 1951220"/>
                  <a:gd name="connsiteY32" fmla="*/ 10972 h 1951229"/>
                  <a:gd name="connsiteX33" fmla="*/ 724152 w 1951220"/>
                  <a:gd name="connsiteY33" fmla="*/ 0 h 1951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951220" h="1951229">
                    <a:moveTo>
                      <a:pt x="724152" y="0"/>
                    </a:moveTo>
                    <a:cubicBezTo>
                      <a:pt x="810193" y="0"/>
                      <a:pt x="884016" y="136012"/>
                      <a:pt x="915550" y="329852"/>
                    </a:cubicBezTo>
                    <a:lnTo>
                      <a:pt x="921889" y="382948"/>
                    </a:lnTo>
                    <a:lnTo>
                      <a:pt x="958899" y="342952"/>
                    </a:lnTo>
                    <a:cubicBezTo>
                      <a:pt x="1169808" y="132043"/>
                      <a:pt x="1406543" y="26828"/>
                      <a:pt x="1487662" y="107946"/>
                    </a:cubicBezTo>
                    <a:cubicBezTo>
                      <a:pt x="1548501" y="168785"/>
                      <a:pt x="1504527" y="317159"/>
                      <a:pt x="1389760" y="476521"/>
                    </a:cubicBezTo>
                    <a:lnTo>
                      <a:pt x="1356266" y="519097"/>
                    </a:lnTo>
                    <a:lnTo>
                      <a:pt x="1411152" y="516438"/>
                    </a:lnTo>
                    <a:cubicBezTo>
                      <a:pt x="1709424" y="516438"/>
                      <a:pt x="1951221" y="609437"/>
                      <a:pt x="1951220" y="724156"/>
                    </a:cubicBezTo>
                    <a:cubicBezTo>
                      <a:pt x="1951221" y="810195"/>
                      <a:pt x="1815210" y="884017"/>
                      <a:pt x="1621371" y="915550"/>
                    </a:cubicBezTo>
                    <a:lnTo>
                      <a:pt x="1568270" y="921890"/>
                    </a:lnTo>
                    <a:lnTo>
                      <a:pt x="1608270" y="958904"/>
                    </a:lnTo>
                    <a:cubicBezTo>
                      <a:pt x="1819176" y="1169811"/>
                      <a:pt x="1924392" y="1406544"/>
                      <a:pt x="1843274" y="1487662"/>
                    </a:cubicBezTo>
                    <a:cubicBezTo>
                      <a:pt x="1782436" y="1548500"/>
                      <a:pt x="1634064" y="1504525"/>
                      <a:pt x="1474704" y="1389760"/>
                    </a:cubicBezTo>
                    <a:lnTo>
                      <a:pt x="1432682" y="1356702"/>
                    </a:lnTo>
                    <a:lnTo>
                      <a:pt x="1434793" y="1411156"/>
                    </a:lnTo>
                    <a:cubicBezTo>
                      <a:pt x="1434793" y="1709430"/>
                      <a:pt x="1341793" y="1951229"/>
                      <a:pt x="1227072" y="1951229"/>
                    </a:cubicBezTo>
                    <a:cubicBezTo>
                      <a:pt x="1141031" y="1951229"/>
                      <a:pt x="1067208" y="1815217"/>
                      <a:pt x="1035675" y="1621376"/>
                    </a:cubicBezTo>
                    <a:lnTo>
                      <a:pt x="1029336" y="1568281"/>
                    </a:lnTo>
                    <a:lnTo>
                      <a:pt x="992326" y="1608277"/>
                    </a:lnTo>
                    <a:cubicBezTo>
                      <a:pt x="781416" y="1819186"/>
                      <a:pt x="544681" y="1924401"/>
                      <a:pt x="463562" y="1843283"/>
                    </a:cubicBezTo>
                    <a:cubicBezTo>
                      <a:pt x="402723" y="1782444"/>
                      <a:pt x="446697" y="1634070"/>
                      <a:pt x="561464" y="1474708"/>
                    </a:cubicBezTo>
                    <a:lnTo>
                      <a:pt x="594525" y="1432682"/>
                    </a:lnTo>
                    <a:lnTo>
                      <a:pt x="540069" y="1434793"/>
                    </a:lnTo>
                    <a:cubicBezTo>
                      <a:pt x="241797" y="1434793"/>
                      <a:pt x="0" y="1341794"/>
                      <a:pt x="0" y="1227076"/>
                    </a:cubicBezTo>
                    <a:cubicBezTo>
                      <a:pt x="0" y="1141036"/>
                      <a:pt x="136011" y="1067214"/>
                      <a:pt x="329850" y="1035681"/>
                    </a:cubicBezTo>
                    <a:lnTo>
                      <a:pt x="382951" y="1029341"/>
                    </a:lnTo>
                    <a:lnTo>
                      <a:pt x="342950" y="992327"/>
                    </a:lnTo>
                    <a:cubicBezTo>
                      <a:pt x="132044" y="781420"/>
                      <a:pt x="26828" y="544687"/>
                      <a:pt x="107946" y="463570"/>
                    </a:cubicBezTo>
                    <a:cubicBezTo>
                      <a:pt x="168785" y="402731"/>
                      <a:pt x="317156" y="446705"/>
                      <a:pt x="476517" y="561471"/>
                    </a:cubicBezTo>
                    <a:lnTo>
                      <a:pt x="518543" y="594532"/>
                    </a:lnTo>
                    <a:lnTo>
                      <a:pt x="516431" y="540073"/>
                    </a:lnTo>
                    <a:cubicBezTo>
                      <a:pt x="516431" y="279083"/>
                      <a:pt x="587634" y="61332"/>
                      <a:pt x="682289" y="10972"/>
                    </a:cubicBezTo>
                    <a:cubicBezTo>
                      <a:pt x="695812" y="3778"/>
                      <a:pt x="709812" y="0"/>
                      <a:pt x="724152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08" name="フリーフォーム: 図形 407">
                <a:extLst>
                  <a:ext uri="{FF2B5EF4-FFF2-40B4-BE49-F238E27FC236}">
                    <a16:creationId xmlns:a16="http://schemas.microsoft.com/office/drawing/2014/main" id="{514D83DA-BB3A-E320-1F3B-3039F2E2A1C1}"/>
                  </a:ext>
                </a:extLst>
              </p:cNvPr>
              <p:cNvSpPr/>
              <p:nvPr/>
            </p:nvSpPr>
            <p:spPr bwMode="auto">
              <a:xfrm>
                <a:off x="8959839" y="137746"/>
                <a:ext cx="215899" cy="215900"/>
              </a:xfrm>
              <a:custGeom>
                <a:avLst/>
                <a:gdLst>
                  <a:gd name="connsiteX0" fmla="*/ 724152 w 1951220"/>
                  <a:gd name="connsiteY0" fmla="*/ 0 h 1951229"/>
                  <a:gd name="connsiteX1" fmla="*/ 915550 w 1951220"/>
                  <a:gd name="connsiteY1" fmla="*/ 329852 h 1951229"/>
                  <a:gd name="connsiteX2" fmla="*/ 921889 w 1951220"/>
                  <a:gd name="connsiteY2" fmla="*/ 382948 h 1951229"/>
                  <a:gd name="connsiteX3" fmla="*/ 958899 w 1951220"/>
                  <a:gd name="connsiteY3" fmla="*/ 342952 h 1951229"/>
                  <a:gd name="connsiteX4" fmla="*/ 1487662 w 1951220"/>
                  <a:gd name="connsiteY4" fmla="*/ 107946 h 1951229"/>
                  <a:gd name="connsiteX5" fmla="*/ 1389760 w 1951220"/>
                  <a:gd name="connsiteY5" fmla="*/ 476521 h 1951229"/>
                  <a:gd name="connsiteX6" fmla="*/ 1356266 w 1951220"/>
                  <a:gd name="connsiteY6" fmla="*/ 519097 h 1951229"/>
                  <a:gd name="connsiteX7" fmla="*/ 1411152 w 1951220"/>
                  <a:gd name="connsiteY7" fmla="*/ 516438 h 1951229"/>
                  <a:gd name="connsiteX8" fmla="*/ 1951220 w 1951220"/>
                  <a:gd name="connsiteY8" fmla="*/ 724156 h 1951229"/>
                  <a:gd name="connsiteX9" fmla="*/ 1621371 w 1951220"/>
                  <a:gd name="connsiteY9" fmla="*/ 915550 h 1951229"/>
                  <a:gd name="connsiteX10" fmla="*/ 1568270 w 1951220"/>
                  <a:gd name="connsiteY10" fmla="*/ 921890 h 1951229"/>
                  <a:gd name="connsiteX11" fmla="*/ 1608270 w 1951220"/>
                  <a:gd name="connsiteY11" fmla="*/ 958904 h 1951229"/>
                  <a:gd name="connsiteX12" fmla="*/ 1843274 w 1951220"/>
                  <a:gd name="connsiteY12" fmla="*/ 1487662 h 1951229"/>
                  <a:gd name="connsiteX13" fmla="*/ 1474704 w 1951220"/>
                  <a:gd name="connsiteY13" fmla="*/ 1389760 h 1951229"/>
                  <a:gd name="connsiteX14" fmla="*/ 1432682 w 1951220"/>
                  <a:gd name="connsiteY14" fmla="*/ 1356702 h 1951229"/>
                  <a:gd name="connsiteX15" fmla="*/ 1434793 w 1951220"/>
                  <a:gd name="connsiteY15" fmla="*/ 1411156 h 1951229"/>
                  <a:gd name="connsiteX16" fmla="*/ 1227072 w 1951220"/>
                  <a:gd name="connsiteY16" fmla="*/ 1951229 h 1951229"/>
                  <a:gd name="connsiteX17" fmla="*/ 1035675 w 1951220"/>
                  <a:gd name="connsiteY17" fmla="*/ 1621376 h 1951229"/>
                  <a:gd name="connsiteX18" fmla="*/ 1029336 w 1951220"/>
                  <a:gd name="connsiteY18" fmla="*/ 1568281 h 1951229"/>
                  <a:gd name="connsiteX19" fmla="*/ 992326 w 1951220"/>
                  <a:gd name="connsiteY19" fmla="*/ 1608277 h 1951229"/>
                  <a:gd name="connsiteX20" fmla="*/ 463562 w 1951220"/>
                  <a:gd name="connsiteY20" fmla="*/ 1843283 h 1951229"/>
                  <a:gd name="connsiteX21" fmla="*/ 561464 w 1951220"/>
                  <a:gd name="connsiteY21" fmla="*/ 1474708 h 1951229"/>
                  <a:gd name="connsiteX22" fmla="*/ 594525 w 1951220"/>
                  <a:gd name="connsiteY22" fmla="*/ 1432682 h 1951229"/>
                  <a:gd name="connsiteX23" fmla="*/ 540069 w 1951220"/>
                  <a:gd name="connsiteY23" fmla="*/ 1434793 h 1951229"/>
                  <a:gd name="connsiteX24" fmla="*/ 0 w 1951220"/>
                  <a:gd name="connsiteY24" fmla="*/ 1227076 h 1951229"/>
                  <a:gd name="connsiteX25" fmla="*/ 329850 w 1951220"/>
                  <a:gd name="connsiteY25" fmla="*/ 1035681 h 1951229"/>
                  <a:gd name="connsiteX26" fmla="*/ 382951 w 1951220"/>
                  <a:gd name="connsiteY26" fmla="*/ 1029341 h 1951229"/>
                  <a:gd name="connsiteX27" fmla="*/ 342950 w 1951220"/>
                  <a:gd name="connsiteY27" fmla="*/ 992327 h 1951229"/>
                  <a:gd name="connsiteX28" fmla="*/ 107946 w 1951220"/>
                  <a:gd name="connsiteY28" fmla="*/ 463570 h 1951229"/>
                  <a:gd name="connsiteX29" fmla="*/ 476517 w 1951220"/>
                  <a:gd name="connsiteY29" fmla="*/ 561471 h 1951229"/>
                  <a:gd name="connsiteX30" fmla="*/ 518543 w 1951220"/>
                  <a:gd name="connsiteY30" fmla="*/ 594532 h 1951229"/>
                  <a:gd name="connsiteX31" fmla="*/ 516431 w 1951220"/>
                  <a:gd name="connsiteY31" fmla="*/ 540073 h 1951229"/>
                  <a:gd name="connsiteX32" fmla="*/ 682289 w 1951220"/>
                  <a:gd name="connsiteY32" fmla="*/ 10972 h 1951229"/>
                  <a:gd name="connsiteX33" fmla="*/ 724152 w 1951220"/>
                  <a:gd name="connsiteY33" fmla="*/ 0 h 1951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951220" h="1951229">
                    <a:moveTo>
                      <a:pt x="724152" y="0"/>
                    </a:moveTo>
                    <a:cubicBezTo>
                      <a:pt x="810193" y="0"/>
                      <a:pt x="884016" y="136012"/>
                      <a:pt x="915550" y="329852"/>
                    </a:cubicBezTo>
                    <a:lnTo>
                      <a:pt x="921889" y="382948"/>
                    </a:lnTo>
                    <a:lnTo>
                      <a:pt x="958899" y="342952"/>
                    </a:lnTo>
                    <a:cubicBezTo>
                      <a:pt x="1169808" y="132043"/>
                      <a:pt x="1406543" y="26828"/>
                      <a:pt x="1487662" y="107946"/>
                    </a:cubicBezTo>
                    <a:cubicBezTo>
                      <a:pt x="1548501" y="168785"/>
                      <a:pt x="1504527" y="317159"/>
                      <a:pt x="1389760" y="476521"/>
                    </a:cubicBezTo>
                    <a:lnTo>
                      <a:pt x="1356266" y="519097"/>
                    </a:lnTo>
                    <a:lnTo>
                      <a:pt x="1411152" y="516438"/>
                    </a:lnTo>
                    <a:cubicBezTo>
                      <a:pt x="1709424" y="516438"/>
                      <a:pt x="1951221" y="609437"/>
                      <a:pt x="1951220" y="724156"/>
                    </a:cubicBezTo>
                    <a:cubicBezTo>
                      <a:pt x="1951221" y="810195"/>
                      <a:pt x="1815210" y="884017"/>
                      <a:pt x="1621371" y="915550"/>
                    </a:cubicBezTo>
                    <a:lnTo>
                      <a:pt x="1568270" y="921890"/>
                    </a:lnTo>
                    <a:lnTo>
                      <a:pt x="1608270" y="958904"/>
                    </a:lnTo>
                    <a:cubicBezTo>
                      <a:pt x="1819176" y="1169811"/>
                      <a:pt x="1924392" y="1406544"/>
                      <a:pt x="1843274" y="1487662"/>
                    </a:cubicBezTo>
                    <a:cubicBezTo>
                      <a:pt x="1782436" y="1548500"/>
                      <a:pt x="1634064" y="1504525"/>
                      <a:pt x="1474704" y="1389760"/>
                    </a:cubicBezTo>
                    <a:lnTo>
                      <a:pt x="1432682" y="1356702"/>
                    </a:lnTo>
                    <a:lnTo>
                      <a:pt x="1434793" y="1411156"/>
                    </a:lnTo>
                    <a:cubicBezTo>
                      <a:pt x="1434793" y="1709430"/>
                      <a:pt x="1341793" y="1951229"/>
                      <a:pt x="1227072" y="1951229"/>
                    </a:cubicBezTo>
                    <a:cubicBezTo>
                      <a:pt x="1141031" y="1951229"/>
                      <a:pt x="1067208" y="1815217"/>
                      <a:pt x="1035675" y="1621376"/>
                    </a:cubicBezTo>
                    <a:lnTo>
                      <a:pt x="1029336" y="1568281"/>
                    </a:lnTo>
                    <a:lnTo>
                      <a:pt x="992326" y="1608277"/>
                    </a:lnTo>
                    <a:cubicBezTo>
                      <a:pt x="781416" y="1819186"/>
                      <a:pt x="544681" y="1924401"/>
                      <a:pt x="463562" y="1843283"/>
                    </a:cubicBezTo>
                    <a:cubicBezTo>
                      <a:pt x="402723" y="1782444"/>
                      <a:pt x="446697" y="1634070"/>
                      <a:pt x="561464" y="1474708"/>
                    </a:cubicBezTo>
                    <a:lnTo>
                      <a:pt x="594525" y="1432682"/>
                    </a:lnTo>
                    <a:lnTo>
                      <a:pt x="540069" y="1434793"/>
                    </a:lnTo>
                    <a:cubicBezTo>
                      <a:pt x="241797" y="1434793"/>
                      <a:pt x="0" y="1341794"/>
                      <a:pt x="0" y="1227076"/>
                    </a:cubicBezTo>
                    <a:cubicBezTo>
                      <a:pt x="0" y="1141036"/>
                      <a:pt x="136011" y="1067214"/>
                      <a:pt x="329850" y="1035681"/>
                    </a:cubicBezTo>
                    <a:lnTo>
                      <a:pt x="382951" y="1029341"/>
                    </a:lnTo>
                    <a:lnTo>
                      <a:pt x="342950" y="992327"/>
                    </a:lnTo>
                    <a:cubicBezTo>
                      <a:pt x="132044" y="781420"/>
                      <a:pt x="26828" y="544687"/>
                      <a:pt x="107946" y="463570"/>
                    </a:cubicBezTo>
                    <a:cubicBezTo>
                      <a:pt x="168785" y="402731"/>
                      <a:pt x="317156" y="446705"/>
                      <a:pt x="476517" y="561471"/>
                    </a:cubicBezTo>
                    <a:lnTo>
                      <a:pt x="518543" y="594532"/>
                    </a:lnTo>
                    <a:lnTo>
                      <a:pt x="516431" y="540073"/>
                    </a:lnTo>
                    <a:cubicBezTo>
                      <a:pt x="516431" y="279083"/>
                      <a:pt x="587634" y="61332"/>
                      <a:pt x="682289" y="10972"/>
                    </a:cubicBezTo>
                    <a:cubicBezTo>
                      <a:pt x="695812" y="3778"/>
                      <a:pt x="709812" y="0"/>
                      <a:pt x="724152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09" name="フリーフォーム: 図形 408">
                <a:extLst>
                  <a:ext uri="{FF2B5EF4-FFF2-40B4-BE49-F238E27FC236}">
                    <a16:creationId xmlns:a16="http://schemas.microsoft.com/office/drawing/2014/main" id="{0EBA7860-A842-AF63-8F91-B8D1B94595E0}"/>
                  </a:ext>
                </a:extLst>
              </p:cNvPr>
              <p:cNvSpPr/>
              <p:nvPr/>
            </p:nvSpPr>
            <p:spPr bwMode="auto">
              <a:xfrm>
                <a:off x="9275752" y="137746"/>
                <a:ext cx="215899" cy="215900"/>
              </a:xfrm>
              <a:custGeom>
                <a:avLst/>
                <a:gdLst>
                  <a:gd name="connsiteX0" fmla="*/ 724152 w 1951220"/>
                  <a:gd name="connsiteY0" fmla="*/ 0 h 1951229"/>
                  <a:gd name="connsiteX1" fmla="*/ 915550 w 1951220"/>
                  <a:gd name="connsiteY1" fmla="*/ 329852 h 1951229"/>
                  <a:gd name="connsiteX2" fmla="*/ 921889 w 1951220"/>
                  <a:gd name="connsiteY2" fmla="*/ 382948 h 1951229"/>
                  <a:gd name="connsiteX3" fmla="*/ 958899 w 1951220"/>
                  <a:gd name="connsiteY3" fmla="*/ 342952 h 1951229"/>
                  <a:gd name="connsiteX4" fmla="*/ 1487662 w 1951220"/>
                  <a:gd name="connsiteY4" fmla="*/ 107946 h 1951229"/>
                  <a:gd name="connsiteX5" fmla="*/ 1389760 w 1951220"/>
                  <a:gd name="connsiteY5" fmla="*/ 476521 h 1951229"/>
                  <a:gd name="connsiteX6" fmla="*/ 1356266 w 1951220"/>
                  <a:gd name="connsiteY6" fmla="*/ 519097 h 1951229"/>
                  <a:gd name="connsiteX7" fmla="*/ 1411152 w 1951220"/>
                  <a:gd name="connsiteY7" fmla="*/ 516438 h 1951229"/>
                  <a:gd name="connsiteX8" fmla="*/ 1951220 w 1951220"/>
                  <a:gd name="connsiteY8" fmla="*/ 724156 h 1951229"/>
                  <a:gd name="connsiteX9" fmla="*/ 1621371 w 1951220"/>
                  <a:gd name="connsiteY9" fmla="*/ 915550 h 1951229"/>
                  <a:gd name="connsiteX10" fmla="*/ 1568270 w 1951220"/>
                  <a:gd name="connsiteY10" fmla="*/ 921890 h 1951229"/>
                  <a:gd name="connsiteX11" fmla="*/ 1608270 w 1951220"/>
                  <a:gd name="connsiteY11" fmla="*/ 958904 h 1951229"/>
                  <a:gd name="connsiteX12" fmla="*/ 1843274 w 1951220"/>
                  <a:gd name="connsiteY12" fmla="*/ 1487662 h 1951229"/>
                  <a:gd name="connsiteX13" fmla="*/ 1474704 w 1951220"/>
                  <a:gd name="connsiteY13" fmla="*/ 1389760 h 1951229"/>
                  <a:gd name="connsiteX14" fmla="*/ 1432682 w 1951220"/>
                  <a:gd name="connsiteY14" fmla="*/ 1356702 h 1951229"/>
                  <a:gd name="connsiteX15" fmla="*/ 1434793 w 1951220"/>
                  <a:gd name="connsiteY15" fmla="*/ 1411156 h 1951229"/>
                  <a:gd name="connsiteX16" fmla="*/ 1227072 w 1951220"/>
                  <a:gd name="connsiteY16" fmla="*/ 1951229 h 1951229"/>
                  <a:gd name="connsiteX17" fmla="*/ 1035675 w 1951220"/>
                  <a:gd name="connsiteY17" fmla="*/ 1621376 h 1951229"/>
                  <a:gd name="connsiteX18" fmla="*/ 1029336 w 1951220"/>
                  <a:gd name="connsiteY18" fmla="*/ 1568281 h 1951229"/>
                  <a:gd name="connsiteX19" fmla="*/ 992326 w 1951220"/>
                  <a:gd name="connsiteY19" fmla="*/ 1608277 h 1951229"/>
                  <a:gd name="connsiteX20" fmla="*/ 463562 w 1951220"/>
                  <a:gd name="connsiteY20" fmla="*/ 1843283 h 1951229"/>
                  <a:gd name="connsiteX21" fmla="*/ 561464 w 1951220"/>
                  <a:gd name="connsiteY21" fmla="*/ 1474708 h 1951229"/>
                  <a:gd name="connsiteX22" fmla="*/ 594525 w 1951220"/>
                  <a:gd name="connsiteY22" fmla="*/ 1432682 h 1951229"/>
                  <a:gd name="connsiteX23" fmla="*/ 540069 w 1951220"/>
                  <a:gd name="connsiteY23" fmla="*/ 1434793 h 1951229"/>
                  <a:gd name="connsiteX24" fmla="*/ 0 w 1951220"/>
                  <a:gd name="connsiteY24" fmla="*/ 1227076 h 1951229"/>
                  <a:gd name="connsiteX25" fmla="*/ 329850 w 1951220"/>
                  <a:gd name="connsiteY25" fmla="*/ 1035681 h 1951229"/>
                  <a:gd name="connsiteX26" fmla="*/ 382951 w 1951220"/>
                  <a:gd name="connsiteY26" fmla="*/ 1029341 h 1951229"/>
                  <a:gd name="connsiteX27" fmla="*/ 342950 w 1951220"/>
                  <a:gd name="connsiteY27" fmla="*/ 992327 h 1951229"/>
                  <a:gd name="connsiteX28" fmla="*/ 107946 w 1951220"/>
                  <a:gd name="connsiteY28" fmla="*/ 463570 h 1951229"/>
                  <a:gd name="connsiteX29" fmla="*/ 476517 w 1951220"/>
                  <a:gd name="connsiteY29" fmla="*/ 561471 h 1951229"/>
                  <a:gd name="connsiteX30" fmla="*/ 518543 w 1951220"/>
                  <a:gd name="connsiteY30" fmla="*/ 594532 h 1951229"/>
                  <a:gd name="connsiteX31" fmla="*/ 516431 w 1951220"/>
                  <a:gd name="connsiteY31" fmla="*/ 540073 h 1951229"/>
                  <a:gd name="connsiteX32" fmla="*/ 682289 w 1951220"/>
                  <a:gd name="connsiteY32" fmla="*/ 10972 h 1951229"/>
                  <a:gd name="connsiteX33" fmla="*/ 724152 w 1951220"/>
                  <a:gd name="connsiteY33" fmla="*/ 0 h 1951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951220" h="1951229">
                    <a:moveTo>
                      <a:pt x="724152" y="0"/>
                    </a:moveTo>
                    <a:cubicBezTo>
                      <a:pt x="810193" y="0"/>
                      <a:pt x="884016" y="136012"/>
                      <a:pt x="915550" y="329852"/>
                    </a:cubicBezTo>
                    <a:lnTo>
                      <a:pt x="921889" y="382948"/>
                    </a:lnTo>
                    <a:lnTo>
                      <a:pt x="958899" y="342952"/>
                    </a:lnTo>
                    <a:cubicBezTo>
                      <a:pt x="1169808" y="132043"/>
                      <a:pt x="1406543" y="26828"/>
                      <a:pt x="1487662" y="107946"/>
                    </a:cubicBezTo>
                    <a:cubicBezTo>
                      <a:pt x="1548501" y="168785"/>
                      <a:pt x="1504527" y="317159"/>
                      <a:pt x="1389760" y="476521"/>
                    </a:cubicBezTo>
                    <a:lnTo>
                      <a:pt x="1356266" y="519097"/>
                    </a:lnTo>
                    <a:lnTo>
                      <a:pt x="1411152" y="516438"/>
                    </a:lnTo>
                    <a:cubicBezTo>
                      <a:pt x="1709424" y="516438"/>
                      <a:pt x="1951221" y="609437"/>
                      <a:pt x="1951220" y="724156"/>
                    </a:cubicBezTo>
                    <a:cubicBezTo>
                      <a:pt x="1951221" y="810195"/>
                      <a:pt x="1815210" y="884017"/>
                      <a:pt x="1621371" y="915550"/>
                    </a:cubicBezTo>
                    <a:lnTo>
                      <a:pt x="1568270" y="921890"/>
                    </a:lnTo>
                    <a:lnTo>
                      <a:pt x="1608270" y="958904"/>
                    </a:lnTo>
                    <a:cubicBezTo>
                      <a:pt x="1819176" y="1169811"/>
                      <a:pt x="1924392" y="1406544"/>
                      <a:pt x="1843274" y="1487662"/>
                    </a:cubicBezTo>
                    <a:cubicBezTo>
                      <a:pt x="1782436" y="1548500"/>
                      <a:pt x="1634064" y="1504525"/>
                      <a:pt x="1474704" y="1389760"/>
                    </a:cubicBezTo>
                    <a:lnTo>
                      <a:pt x="1432682" y="1356702"/>
                    </a:lnTo>
                    <a:lnTo>
                      <a:pt x="1434793" y="1411156"/>
                    </a:lnTo>
                    <a:cubicBezTo>
                      <a:pt x="1434793" y="1709430"/>
                      <a:pt x="1341793" y="1951229"/>
                      <a:pt x="1227072" y="1951229"/>
                    </a:cubicBezTo>
                    <a:cubicBezTo>
                      <a:pt x="1141031" y="1951229"/>
                      <a:pt x="1067208" y="1815217"/>
                      <a:pt x="1035675" y="1621376"/>
                    </a:cubicBezTo>
                    <a:lnTo>
                      <a:pt x="1029336" y="1568281"/>
                    </a:lnTo>
                    <a:lnTo>
                      <a:pt x="992326" y="1608277"/>
                    </a:lnTo>
                    <a:cubicBezTo>
                      <a:pt x="781416" y="1819186"/>
                      <a:pt x="544681" y="1924401"/>
                      <a:pt x="463562" y="1843283"/>
                    </a:cubicBezTo>
                    <a:cubicBezTo>
                      <a:pt x="402723" y="1782444"/>
                      <a:pt x="446697" y="1634070"/>
                      <a:pt x="561464" y="1474708"/>
                    </a:cubicBezTo>
                    <a:lnTo>
                      <a:pt x="594525" y="1432682"/>
                    </a:lnTo>
                    <a:lnTo>
                      <a:pt x="540069" y="1434793"/>
                    </a:lnTo>
                    <a:cubicBezTo>
                      <a:pt x="241797" y="1434793"/>
                      <a:pt x="0" y="1341794"/>
                      <a:pt x="0" y="1227076"/>
                    </a:cubicBezTo>
                    <a:cubicBezTo>
                      <a:pt x="0" y="1141036"/>
                      <a:pt x="136011" y="1067214"/>
                      <a:pt x="329850" y="1035681"/>
                    </a:cubicBezTo>
                    <a:lnTo>
                      <a:pt x="382951" y="1029341"/>
                    </a:lnTo>
                    <a:lnTo>
                      <a:pt x="342950" y="992327"/>
                    </a:lnTo>
                    <a:cubicBezTo>
                      <a:pt x="132044" y="781420"/>
                      <a:pt x="26828" y="544687"/>
                      <a:pt x="107946" y="463570"/>
                    </a:cubicBezTo>
                    <a:cubicBezTo>
                      <a:pt x="168785" y="402731"/>
                      <a:pt x="317156" y="446705"/>
                      <a:pt x="476517" y="561471"/>
                    </a:cubicBezTo>
                    <a:lnTo>
                      <a:pt x="518543" y="594532"/>
                    </a:lnTo>
                    <a:lnTo>
                      <a:pt x="516431" y="540073"/>
                    </a:lnTo>
                    <a:cubicBezTo>
                      <a:pt x="516431" y="279083"/>
                      <a:pt x="587634" y="61332"/>
                      <a:pt x="682289" y="10972"/>
                    </a:cubicBezTo>
                    <a:cubicBezTo>
                      <a:pt x="695812" y="3778"/>
                      <a:pt x="709812" y="0"/>
                      <a:pt x="724152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10" name="フリーフォーム: 図形 409">
                <a:extLst>
                  <a:ext uri="{FF2B5EF4-FFF2-40B4-BE49-F238E27FC236}">
                    <a16:creationId xmlns:a16="http://schemas.microsoft.com/office/drawing/2014/main" id="{E53C740A-54AD-9AD7-B92C-3DDF713DAE70}"/>
                  </a:ext>
                </a:extLst>
              </p:cNvPr>
              <p:cNvSpPr/>
              <p:nvPr/>
            </p:nvSpPr>
            <p:spPr bwMode="auto">
              <a:xfrm>
                <a:off x="9591675" y="137746"/>
                <a:ext cx="215899" cy="215900"/>
              </a:xfrm>
              <a:custGeom>
                <a:avLst/>
                <a:gdLst>
                  <a:gd name="connsiteX0" fmla="*/ 724152 w 1951220"/>
                  <a:gd name="connsiteY0" fmla="*/ 0 h 1951229"/>
                  <a:gd name="connsiteX1" fmla="*/ 915550 w 1951220"/>
                  <a:gd name="connsiteY1" fmla="*/ 329852 h 1951229"/>
                  <a:gd name="connsiteX2" fmla="*/ 921889 w 1951220"/>
                  <a:gd name="connsiteY2" fmla="*/ 382948 h 1951229"/>
                  <a:gd name="connsiteX3" fmla="*/ 958899 w 1951220"/>
                  <a:gd name="connsiteY3" fmla="*/ 342952 h 1951229"/>
                  <a:gd name="connsiteX4" fmla="*/ 1487662 w 1951220"/>
                  <a:gd name="connsiteY4" fmla="*/ 107946 h 1951229"/>
                  <a:gd name="connsiteX5" fmla="*/ 1389760 w 1951220"/>
                  <a:gd name="connsiteY5" fmla="*/ 476521 h 1951229"/>
                  <a:gd name="connsiteX6" fmla="*/ 1356266 w 1951220"/>
                  <a:gd name="connsiteY6" fmla="*/ 519097 h 1951229"/>
                  <a:gd name="connsiteX7" fmla="*/ 1411152 w 1951220"/>
                  <a:gd name="connsiteY7" fmla="*/ 516438 h 1951229"/>
                  <a:gd name="connsiteX8" fmla="*/ 1951220 w 1951220"/>
                  <a:gd name="connsiteY8" fmla="*/ 724156 h 1951229"/>
                  <a:gd name="connsiteX9" fmla="*/ 1621371 w 1951220"/>
                  <a:gd name="connsiteY9" fmla="*/ 915550 h 1951229"/>
                  <a:gd name="connsiteX10" fmla="*/ 1568270 w 1951220"/>
                  <a:gd name="connsiteY10" fmla="*/ 921890 h 1951229"/>
                  <a:gd name="connsiteX11" fmla="*/ 1608270 w 1951220"/>
                  <a:gd name="connsiteY11" fmla="*/ 958904 h 1951229"/>
                  <a:gd name="connsiteX12" fmla="*/ 1843274 w 1951220"/>
                  <a:gd name="connsiteY12" fmla="*/ 1487662 h 1951229"/>
                  <a:gd name="connsiteX13" fmla="*/ 1474704 w 1951220"/>
                  <a:gd name="connsiteY13" fmla="*/ 1389760 h 1951229"/>
                  <a:gd name="connsiteX14" fmla="*/ 1432682 w 1951220"/>
                  <a:gd name="connsiteY14" fmla="*/ 1356702 h 1951229"/>
                  <a:gd name="connsiteX15" fmla="*/ 1434793 w 1951220"/>
                  <a:gd name="connsiteY15" fmla="*/ 1411156 h 1951229"/>
                  <a:gd name="connsiteX16" fmla="*/ 1227072 w 1951220"/>
                  <a:gd name="connsiteY16" fmla="*/ 1951229 h 1951229"/>
                  <a:gd name="connsiteX17" fmla="*/ 1035675 w 1951220"/>
                  <a:gd name="connsiteY17" fmla="*/ 1621376 h 1951229"/>
                  <a:gd name="connsiteX18" fmla="*/ 1029336 w 1951220"/>
                  <a:gd name="connsiteY18" fmla="*/ 1568281 h 1951229"/>
                  <a:gd name="connsiteX19" fmla="*/ 992326 w 1951220"/>
                  <a:gd name="connsiteY19" fmla="*/ 1608277 h 1951229"/>
                  <a:gd name="connsiteX20" fmla="*/ 463562 w 1951220"/>
                  <a:gd name="connsiteY20" fmla="*/ 1843283 h 1951229"/>
                  <a:gd name="connsiteX21" fmla="*/ 561464 w 1951220"/>
                  <a:gd name="connsiteY21" fmla="*/ 1474708 h 1951229"/>
                  <a:gd name="connsiteX22" fmla="*/ 594525 w 1951220"/>
                  <a:gd name="connsiteY22" fmla="*/ 1432682 h 1951229"/>
                  <a:gd name="connsiteX23" fmla="*/ 540069 w 1951220"/>
                  <a:gd name="connsiteY23" fmla="*/ 1434793 h 1951229"/>
                  <a:gd name="connsiteX24" fmla="*/ 0 w 1951220"/>
                  <a:gd name="connsiteY24" fmla="*/ 1227076 h 1951229"/>
                  <a:gd name="connsiteX25" fmla="*/ 329850 w 1951220"/>
                  <a:gd name="connsiteY25" fmla="*/ 1035681 h 1951229"/>
                  <a:gd name="connsiteX26" fmla="*/ 382951 w 1951220"/>
                  <a:gd name="connsiteY26" fmla="*/ 1029341 h 1951229"/>
                  <a:gd name="connsiteX27" fmla="*/ 342950 w 1951220"/>
                  <a:gd name="connsiteY27" fmla="*/ 992327 h 1951229"/>
                  <a:gd name="connsiteX28" fmla="*/ 107946 w 1951220"/>
                  <a:gd name="connsiteY28" fmla="*/ 463570 h 1951229"/>
                  <a:gd name="connsiteX29" fmla="*/ 476517 w 1951220"/>
                  <a:gd name="connsiteY29" fmla="*/ 561471 h 1951229"/>
                  <a:gd name="connsiteX30" fmla="*/ 518543 w 1951220"/>
                  <a:gd name="connsiteY30" fmla="*/ 594532 h 1951229"/>
                  <a:gd name="connsiteX31" fmla="*/ 516431 w 1951220"/>
                  <a:gd name="connsiteY31" fmla="*/ 540073 h 1951229"/>
                  <a:gd name="connsiteX32" fmla="*/ 682289 w 1951220"/>
                  <a:gd name="connsiteY32" fmla="*/ 10972 h 1951229"/>
                  <a:gd name="connsiteX33" fmla="*/ 724152 w 1951220"/>
                  <a:gd name="connsiteY33" fmla="*/ 0 h 1951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951220" h="1951229">
                    <a:moveTo>
                      <a:pt x="724152" y="0"/>
                    </a:moveTo>
                    <a:cubicBezTo>
                      <a:pt x="810193" y="0"/>
                      <a:pt x="884016" y="136012"/>
                      <a:pt x="915550" y="329852"/>
                    </a:cubicBezTo>
                    <a:lnTo>
                      <a:pt x="921889" y="382948"/>
                    </a:lnTo>
                    <a:lnTo>
                      <a:pt x="958899" y="342952"/>
                    </a:lnTo>
                    <a:cubicBezTo>
                      <a:pt x="1169808" y="132043"/>
                      <a:pt x="1406543" y="26828"/>
                      <a:pt x="1487662" y="107946"/>
                    </a:cubicBezTo>
                    <a:cubicBezTo>
                      <a:pt x="1548501" y="168785"/>
                      <a:pt x="1504527" y="317159"/>
                      <a:pt x="1389760" y="476521"/>
                    </a:cubicBezTo>
                    <a:lnTo>
                      <a:pt x="1356266" y="519097"/>
                    </a:lnTo>
                    <a:lnTo>
                      <a:pt x="1411152" y="516438"/>
                    </a:lnTo>
                    <a:cubicBezTo>
                      <a:pt x="1709424" y="516438"/>
                      <a:pt x="1951221" y="609437"/>
                      <a:pt x="1951220" y="724156"/>
                    </a:cubicBezTo>
                    <a:cubicBezTo>
                      <a:pt x="1951221" y="810195"/>
                      <a:pt x="1815210" y="884017"/>
                      <a:pt x="1621371" y="915550"/>
                    </a:cubicBezTo>
                    <a:lnTo>
                      <a:pt x="1568270" y="921890"/>
                    </a:lnTo>
                    <a:lnTo>
                      <a:pt x="1608270" y="958904"/>
                    </a:lnTo>
                    <a:cubicBezTo>
                      <a:pt x="1819176" y="1169811"/>
                      <a:pt x="1924392" y="1406544"/>
                      <a:pt x="1843274" y="1487662"/>
                    </a:cubicBezTo>
                    <a:cubicBezTo>
                      <a:pt x="1782436" y="1548500"/>
                      <a:pt x="1634064" y="1504525"/>
                      <a:pt x="1474704" y="1389760"/>
                    </a:cubicBezTo>
                    <a:lnTo>
                      <a:pt x="1432682" y="1356702"/>
                    </a:lnTo>
                    <a:lnTo>
                      <a:pt x="1434793" y="1411156"/>
                    </a:lnTo>
                    <a:cubicBezTo>
                      <a:pt x="1434793" y="1709430"/>
                      <a:pt x="1341793" y="1951229"/>
                      <a:pt x="1227072" y="1951229"/>
                    </a:cubicBezTo>
                    <a:cubicBezTo>
                      <a:pt x="1141031" y="1951229"/>
                      <a:pt x="1067208" y="1815217"/>
                      <a:pt x="1035675" y="1621376"/>
                    </a:cubicBezTo>
                    <a:lnTo>
                      <a:pt x="1029336" y="1568281"/>
                    </a:lnTo>
                    <a:lnTo>
                      <a:pt x="992326" y="1608277"/>
                    </a:lnTo>
                    <a:cubicBezTo>
                      <a:pt x="781416" y="1819186"/>
                      <a:pt x="544681" y="1924401"/>
                      <a:pt x="463562" y="1843283"/>
                    </a:cubicBezTo>
                    <a:cubicBezTo>
                      <a:pt x="402723" y="1782444"/>
                      <a:pt x="446697" y="1634070"/>
                      <a:pt x="561464" y="1474708"/>
                    </a:cubicBezTo>
                    <a:lnTo>
                      <a:pt x="594525" y="1432682"/>
                    </a:lnTo>
                    <a:lnTo>
                      <a:pt x="540069" y="1434793"/>
                    </a:lnTo>
                    <a:cubicBezTo>
                      <a:pt x="241797" y="1434793"/>
                      <a:pt x="0" y="1341794"/>
                      <a:pt x="0" y="1227076"/>
                    </a:cubicBezTo>
                    <a:cubicBezTo>
                      <a:pt x="0" y="1141036"/>
                      <a:pt x="136011" y="1067214"/>
                      <a:pt x="329850" y="1035681"/>
                    </a:cubicBezTo>
                    <a:lnTo>
                      <a:pt x="382951" y="1029341"/>
                    </a:lnTo>
                    <a:lnTo>
                      <a:pt x="342950" y="992327"/>
                    </a:lnTo>
                    <a:cubicBezTo>
                      <a:pt x="132044" y="781420"/>
                      <a:pt x="26828" y="544687"/>
                      <a:pt x="107946" y="463570"/>
                    </a:cubicBezTo>
                    <a:cubicBezTo>
                      <a:pt x="168785" y="402731"/>
                      <a:pt x="317156" y="446705"/>
                      <a:pt x="476517" y="561471"/>
                    </a:cubicBezTo>
                    <a:lnTo>
                      <a:pt x="518543" y="594532"/>
                    </a:lnTo>
                    <a:lnTo>
                      <a:pt x="516431" y="540073"/>
                    </a:lnTo>
                    <a:cubicBezTo>
                      <a:pt x="516431" y="279083"/>
                      <a:pt x="587634" y="61332"/>
                      <a:pt x="682289" y="10972"/>
                    </a:cubicBezTo>
                    <a:cubicBezTo>
                      <a:pt x="695812" y="3778"/>
                      <a:pt x="709812" y="0"/>
                      <a:pt x="724152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11" name="フリーフォーム: 図形 410">
                <a:extLst>
                  <a:ext uri="{FF2B5EF4-FFF2-40B4-BE49-F238E27FC236}">
                    <a16:creationId xmlns:a16="http://schemas.microsoft.com/office/drawing/2014/main" id="{F941C2A2-D3B3-407D-08BB-B4BF7A595E02}"/>
                  </a:ext>
                </a:extLst>
              </p:cNvPr>
              <p:cNvSpPr/>
              <p:nvPr/>
            </p:nvSpPr>
            <p:spPr bwMode="auto">
              <a:xfrm>
                <a:off x="114300" y="6479344"/>
                <a:ext cx="215899" cy="215900"/>
              </a:xfrm>
              <a:custGeom>
                <a:avLst/>
                <a:gdLst>
                  <a:gd name="connsiteX0" fmla="*/ 724152 w 1951220"/>
                  <a:gd name="connsiteY0" fmla="*/ 0 h 1951229"/>
                  <a:gd name="connsiteX1" fmla="*/ 915550 w 1951220"/>
                  <a:gd name="connsiteY1" fmla="*/ 329852 h 1951229"/>
                  <a:gd name="connsiteX2" fmla="*/ 921889 w 1951220"/>
                  <a:gd name="connsiteY2" fmla="*/ 382948 h 1951229"/>
                  <a:gd name="connsiteX3" fmla="*/ 958899 w 1951220"/>
                  <a:gd name="connsiteY3" fmla="*/ 342952 h 1951229"/>
                  <a:gd name="connsiteX4" fmla="*/ 1487662 w 1951220"/>
                  <a:gd name="connsiteY4" fmla="*/ 107946 h 1951229"/>
                  <a:gd name="connsiteX5" fmla="*/ 1389760 w 1951220"/>
                  <a:gd name="connsiteY5" fmla="*/ 476521 h 1951229"/>
                  <a:gd name="connsiteX6" fmla="*/ 1356266 w 1951220"/>
                  <a:gd name="connsiteY6" fmla="*/ 519097 h 1951229"/>
                  <a:gd name="connsiteX7" fmla="*/ 1411152 w 1951220"/>
                  <a:gd name="connsiteY7" fmla="*/ 516438 h 1951229"/>
                  <a:gd name="connsiteX8" fmla="*/ 1951220 w 1951220"/>
                  <a:gd name="connsiteY8" fmla="*/ 724156 h 1951229"/>
                  <a:gd name="connsiteX9" fmla="*/ 1621371 w 1951220"/>
                  <a:gd name="connsiteY9" fmla="*/ 915550 h 1951229"/>
                  <a:gd name="connsiteX10" fmla="*/ 1568270 w 1951220"/>
                  <a:gd name="connsiteY10" fmla="*/ 921890 h 1951229"/>
                  <a:gd name="connsiteX11" fmla="*/ 1608270 w 1951220"/>
                  <a:gd name="connsiteY11" fmla="*/ 958904 h 1951229"/>
                  <a:gd name="connsiteX12" fmla="*/ 1843274 w 1951220"/>
                  <a:gd name="connsiteY12" fmla="*/ 1487662 h 1951229"/>
                  <a:gd name="connsiteX13" fmla="*/ 1474704 w 1951220"/>
                  <a:gd name="connsiteY13" fmla="*/ 1389760 h 1951229"/>
                  <a:gd name="connsiteX14" fmla="*/ 1432682 w 1951220"/>
                  <a:gd name="connsiteY14" fmla="*/ 1356702 h 1951229"/>
                  <a:gd name="connsiteX15" fmla="*/ 1434793 w 1951220"/>
                  <a:gd name="connsiteY15" fmla="*/ 1411156 h 1951229"/>
                  <a:gd name="connsiteX16" fmla="*/ 1227072 w 1951220"/>
                  <a:gd name="connsiteY16" fmla="*/ 1951229 h 1951229"/>
                  <a:gd name="connsiteX17" fmla="*/ 1035675 w 1951220"/>
                  <a:gd name="connsiteY17" fmla="*/ 1621376 h 1951229"/>
                  <a:gd name="connsiteX18" fmla="*/ 1029336 w 1951220"/>
                  <a:gd name="connsiteY18" fmla="*/ 1568281 h 1951229"/>
                  <a:gd name="connsiteX19" fmla="*/ 992326 w 1951220"/>
                  <a:gd name="connsiteY19" fmla="*/ 1608277 h 1951229"/>
                  <a:gd name="connsiteX20" fmla="*/ 463562 w 1951220"/>
                  <a:gd name="connsiteY20" fmla="*/ 1843283 h 1951229"/>
                  <a:gd name="connsiteX21" fmla="*/ 561464 w 1951220"/>
                  <a:gd name="connsiteY21" fmla="*/ 1474708 h 1951229"/>
                  <a:gd name="connsiteX22" fmla="*/ 594525 w 1951220"/>
                  <a:gd name="connsiteY22" fmla="*/ 1432682 h 1951229"/>
                  <a:gd name="connsiteX23" fmla="*/ 540069 w 1951220"/>
                  <a:gd name="connsiteY23" fmla="*/ 1434793 h 1951229"/>
                  <a:gd name="connsiteX24" fmla="*/ 0 w 1951220"/>
                  <a:gd name="connsiteY24" fmla="*/ 1227076 h 1951229"/>
                  <a:gd name="connsiteX25" fmla="*/ 329850 w 1951220"/>
                  <a:gd name="connsiteY25" fmla="*/ 1035681 h 1951229"/>
                  <a:gd name="connsiteX26" fmla="*/ 382951 w 1951220"/>
                  <a:gd name="connsiteY26" fmla="*/ 1029341 h 1951229"/>
                  <a:gd name="connsiteX27" fmla="*/ 342950 w 1951220"/>
                  <a:gd name="connsiteY27" fmla="*/ 992327 h 1951229"/>
                  <a:gd name="connsiteX28" fmla="*/ 107946 w 1951220"/>
                  <a:gd name="connsiteY28" fmla="*/ 463570 h 1951229"/>
                  <a:gd name="connsiteX29" fmla="*/ 476517 w 1951220"/>
                  <a:gd name="connsiteY29" fmla="*/ 561471 h 1951229"/>
                  <a:gd name="connsiteX30" fmla="*/ 518543 w 1951220"/>
                  <a:gd name="connsiteY30" fmla="*/ 594532 h 1951229"/>
                  <a:gd name="connsiteX31" fmla="*/ 516431 w 1951220"/>
                  <a:gd name="connsiteY31" fmla="*/ 540073 h 1951229"/>
                  <a:gd name="connsiteX32" fmla="*/ 682289 w 1951220"/>
                  <a:gd name="connsiteY32" fmla="*/ 10972 h 1951229"/>
                  <a:gd name="connsiteX33" fmla="*/ 724152 w 1951220"/>
                  <a:gd name="connsiteY33" fmla="*/ 0 h 1951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951220" h="1951229">
                    <a:moveTo>
                      <a:pt x="724152" y="0"/>
                    </a:moveTo>
                    <a:cubicBezTo>
                      <a:pt x="810193" y="0"/>
                      <a:pt x="884016" y="136012"/>
                      <a:pt x="915550" y="329852"/>
                    </a:cubicBezTo>
                    <a:lnTo>
                      <a:pt x="921889" y="382948"/>
                    </a:lnTo>
                    <a:lnTo>
                      <a:pt x="958899" y="342952"/>
                    </a:lnTo>
                    <a:cubicBezTo>
                      <a:pt x="1169808" y="132043"/>
                      <a:pt x="1406543" y="26828"/>
                      <a:pt x="1487662" y="107946"/>
                    </a:cubicBezTo>
                    <a:cubicBezTo>
                      <a:pt x="1548501" y="168785"/>
                      <a:pt x="1504527" y="317159"/>
                      <a:pt x="1389760" y="476521"/>
                    </a:cubicBezTo>
                    <a:lnTo>
                      <a:pt x="1356266" y="519097"/>
                    </a:lnTo>
                    <a:lnTo>
                      <a:pt x="1411152" y="516438"/>
                    </a:lnTo>
                    <a:cubicBezTo>
                      <a:pt x="1709424" y="516438"/>
                      <a:pt x="1951221" y="609437"/>
                      <a:pt x="1951220" y="724156"/>
                    </a:cubicBezTo>
                    <a:cubicBezTo>
                      <a:pt x="1951221" y="810195"/>
                      <a:pt x="1815210" y="884017"/>
                      <a:pt x="1621371" y="915550"/>
                    </a:cubicBezTo>
                    <a:lnTo>
                      <a:pt x="1568270" y="921890"/>
                    </a:lnTo>
                    <a:lnTo>
                      <a:pt x="1608270" y="958904"/>
                    </a:lnTo>
                    <a:cubicBezTo>
                      <a:pt x="1819176" y="1169811"/>
                      <a:pt x="1924392" y="1406544"/>
                      <a:pt x="1843274" y="1487662"/>
                    </a:cubicBezTo>
                    <a:cubicBezTo>
                      <a:pt x="1782436" y="1548500"/>
                      <a:pt x="1634064" y="1504525"/>
                      <a:pt x="1474704" y="1389760"/>
                    </a:cubicBezTo>
                    <a:lnTo>
                      <a:pt x="1432682" y="1356702"/>
                    </a:lnTo>
                    <a:lnTo>
                      <a:pt x="1434793" y="1411156"/>
                    </a:lnTo>
                    <a:cubicBezTo>
                      <a:pt x="1434793" y="1709430"/>
                      <a:pt x="1341793" y="1951229"/>
                      <a:pt x="1227072" y="1951229"/>
                    </a:cubicBezTo>
                    <a:cubicBezTo>
                      <a:pt x="1141031" y="1951229"/>
                      <a:pt x="1067208" y="1815217"/>
                      <a:pt x="1035675" y="1621376"/>
                    </a:cubicBezTo>
                    <a:lnTo>
                      <a:pt x="1029336" y="1568281"/>
                    </a:lnTo>
                    <a:lnTo>
                      <a:pt x="992326" y="1608277"/>
                    </a:lnTo>
                    <a:cubicBezTo>
                      <a:pt x="781416" y="1819186"/>
                      <a:pt x="544681" y="1924401"/>
                      <a:pt x="463562" y="1843283"/>
                    </a:cubicBezTo>
                    <a:cubicBezTo>
                      <a:pt x="402723" y="1782444"/>
                      <a:pt x="446697" y="1634070"/>
                      <a:pt x="561464" y="1474708"/>
                    </a:cubicBezTo>
                    <a:lnTo>
                      <a:pt x="594525" y="1432682"/>
                    </a:lnTo>
                    <a:lnTo>
                      <a:pt x="540069" y="1434793"/>
                    </a:lnTo>
                    <a:cubicBezTo>
                      <a:pt x="241797" y="1434793"/>
                      <a:pt x="0" y="1341794"/>
                      <a:pt x="0" y="1227076"/>
                    </a:cubicBezTo>
                    <a:cubicBezTo>
                      <a:pt x="0" y="1141036"/>
                      <a:pt x="136011" y="1067214"/>
                      <a:pt x="329850" y="1035681"/>
                    </a:cubicBezTo>
                    <a:lnTo>
                      <a:pt x="382951" y="1029341"/>
                    </a:lnTo>
                    <a:lnTo>
                      <a:pt x="342950" y="992327"/>
                    </a:lnTo>
                    <a:cubicBezTo>
                      <a:pt x="132044" y="781420"/>
                      <a:pt x="26828" y="544687"/>
                      <a:pt x="107946" y="463570"/>
                    </a:cubicBezTo>
                    <a:cubicBezTo>
                      <a:pt x="168785" y="402731"/>
                      <a:pt x="317156" y="446705"/>
                      <a:pt x="476517" y="561471"/>
                    </a:cubicBezTo>
                    <a:lnTo>
                      <a:pt x="518543" y="594532"/>
                    </a:lnTo>
                    <a:lnTo>
                      <a:pt x="516431" y="540073"/>
                    </a:lnTo>
                    <a:cubicBezTo>
                      <a:pt x="516431" y="279083"/>
                      <a:pt x="587634" y="61332"/>
                      <a:pt x="682289" y="10972"/>
                    </a:cubicBezTo>
                    <a:cubicBezTo>
                      <a:pt x="695812" y="3778"/>
                      <a:pt x="709812" y="0"/>
                      <a:pt x="724152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12" name="フリーフォーム: 図形 411">
                <a:extLst>
                  <a:ext uri="{FF2B5EF4-FFF2-40B4-BE49-F238E27FC236}">
                    <a16:creationId xmlns:a16="http://schemas.microsoft.com/office/drawing/2014/main" id="{F8CE6C9A-114D-36CC-34C8-B3AA58189615}"/>
                  </a:ext>
                </a:extLst>
              </p:cNvPr>
              <p:cNvSpPr/>
              <p:nvPr/>
            </p:nvSpPr>
            <p:spPr bwMode="auto">
              <a:xfrm>
                <a:off x="414349" y="6479344"/>
                <a:ext cx="215899" cy="215900"/>
              </a:xfrm>
              <a:custGeom>
                <a:avLst/>
                <a:gdLst>
                  <a:gd name="connsiteX0" fmla="*/ 724152 w 1951220"/>
                  <a:gd name="connsiteY0" fmla="*/ 0 h 1951229"/>
                  <a:gd name="connsiteX1" fmla="*/ 915550 w 1951220"/>
                  <a:gd name="connsiteY1" fmla="*/ 329852 h 1951229"/>
                  <a:gd name="connsiteX2" fmla="*/ 921889 w 1951220"/>
                  <a:gd name="connsiteY2" fmla="*/ 382948 h 1951229"/>
                  <a:gd name="connsiteX3" fmla="*/ 958899 w 1951220"/>
                  <a:gd name="connsiteY3" fmla="*/ 342952 h 1951229"/>
                  <a:gd name="connsiteX4" fmla="*/ 1487662 w 1951220"/>
                  <a:gd name="connsiteY4" fmla="*/ 107946 h 1951229"/>
                  <a:gd name="connsiteX5" fmla="*/ 1389760 w 1951220"/>
                  <a:gd name="connsiteY5" fmla="*/ 476521 h 1951229"/>
                  <a:gd name="connsiteX6" fmla="*/ 1356266 w 1951220"/>
                  <a:gd name="connsiteY6" fmla="*/ 519097 h 1951229"/>
                  <a:gd name="connsiteX7" fmla="*/ 1411152 w 1951220"/>
                  <a:gd name="connsiteY7" fmla="*/ 516438 h 1951229"/>
                  <a:gd name="connsiteX8" fmla="*/ 1951220 w 1951220"/>
                  <a:gd name="connsiteY8" fmla="*/ 724156 h 1951229"/>
                  <a:gd name="connsiteX9" fmla="*/ 1621371 w 1951220"/>
                  <a:gd name="connsiteY9" fmla="*/ 915550 h 1951229"/>
                  <a:gd name="connsiteX10" fmla="*/ 1568270 w 1951220"/>
                  <a:gd name="connsiteY10" fmla="*/ 921890 h 1951229"/>
                  <a:gd name="connsiteX11" fmla="*/ 1608270 w 1951220"/>
                  <a:gd name="connsiteY11" fmla="*/ 958904 h 1951229"/>
                  <a:gd name="connsiteX12" fmla="*/ 1843274 w 1951220"/>
                  <a:gd name="connsiteY12" fmla="*/ 1487662 h 1951229"/>
                  <a:gd name="connsiteX13" fmla="*/ 1474704 w 1951220"/>
                  <a:gd name="connsiteY13" fmla="*/ 1389760 h 1951229"/>
                  <a:gd name="connsiteX14" fmla="*/ 1432682 w 1951220"/>
                  <a:gd name="connsiteY14" fmla="*/ 1356702 h 1951229"/>
                  <a:gd name="connsiteX15" fmla="*/ 1434793 w 1951220"/>
                  <a:gd name="connsiteY15" fmla="*/ 1411156 h 1951229"/>
                  <a:gd name="connsiteX16" fmla="*/ 1227072 w 1951220"/>
                  <a:gd name="connsiteY16" fmla="*/ 1951229 h 1951229"/>
                  <a:gd name="connsiteX17" fmla="*/ 1035675 w 1951220"/>
                  <a:gd name="connsiteY17" fmla="*/ 1621376 h 1951229"/>
                  <a:gd name="connsiteX18" fmla="*/ 1029336 w 1951220"/>
                  <a:gd name="connsiteY18" fmla="*/ 1568281 h 1951229"/>
                  <a:gd name="connsiteX19" fmla="*/ 992326 w 1951220"/>
                  <a:gd name="connsiteY19" fmla="*/ 1608277 h 1951229"/>
                  <a:gd name="connsiteX20" fmla="*/ 463562 w 1951220"/>
                  <a:gd name="connsiteY20" fmla="*/ 1843283 h 1951229"/>
                  <a:gd name="connsiteX21" fmla="*/ 561464 w 1951220"/>
                  <a:gd name="connsiteY21" fmla="*/ 1474708 h 1951229"/>
                  <a:gd name="connsiteX22" fmla="*/ 594525 w 1951220"/>
                  <a:gd name="connsiteY22" fmla="*/ 1432682 h 1951229"/>
                  <a:gd name="connsiteX23" fmla="*/ 540069 w 1951220"/>
                  <a:gd name="connsiteY23" fmla="*/ 1434793 h 1951229"/>
                  <a:gd name="connsiteX24" fmla="*/ 0 w 1951220"/>
                  <a:gd name="connsiteY24" fmla="*/ 1227076 h 1951229"/>
                  <a:gd name="connsiteX25" fmla="*/ 329850 w 1951220"/>
                  <a:gd name="connsiteY25" fmla="*/ 1035681 h 1951229"/>
                  <a:gd name="connsiteX26" fmla="*/ 382951 w 1951220"/>
                  <a:gd name="connsiteY26" fmla="*/ 1029341 h 1951229"/>
                  <a:gd name="connsiteX27" fmla="*/ 342950 w 1951220"/>
                  <a:gd name="connsiteY27" fmla="*/ 992327 h 1951229"/>
                  <a:gd name="connsiteX28" fmla="*/ 107946 w 1951220"/>
                  <a:gd name="connsiteY28" fmla="*/ 463570 h 1951229"/>
                  <a:gd name="connsiteX29" fmla="*/ 476517 w 1951220"/>
                  <a:gd name="connsiteY29" fmla="*/ 561471 h 1951229"/>
                  <a:gd name="connsiteX30" fmla="*/ 518543 w 1951220"/>
                  <a:gd name="connsiteY30" fmla="*/ 594532 h 1951229"/>
                  <a:gd name="connsiteX31" fmla="*/ 516431 w 1951220"/>
                  <a:gd name="connsiteY31" fmla="*/ 540073 h 1951229"/>
                  <a:gd name="connsiteX32" fmla="*/ 682289 w 1951220"/>
                  <a:gd name="connsiteY32" fmla="*/ 10972 h 1951229"/>
                  <a:gd name="connsiteX33" fmla="*/ 724152 w 1951220"/>
                  <a:gd name="connsiteY33" fmla="*/ 0 h 1951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951220" h="1951229">
                    <a:moveTo>
                      <a:pt x="724152" y="0"/>
                    </a:moveTo>
                    <a:cubicBezTo>
                      <a:pt x="810193" y="0"/>
                      <a:pt x="884016" y="136012"/>
                      <a:pt x="915550" y="329852"/>
                    </a:cubicBezTo>
                    <a:lnTo>
                      <a:pt x="921889" y="382948"/>
                    </a:lnTo>
                    <a:lnTo>
                      <a:pt x="958899" y="342952"/>
                    </a:lnTo>
                    <a:cubicBezTo>
                      <a:pt x="1169808" y="132043"/>
                      <a:pt x="1406543" y="26828"/>
                      <a:pt x="1487662" y="107946"/>
                    </a:cubicBezTo>
                    <a:cubicBezTo>
                      <a:pt x="1548501" y="168785"/>
                      <a:pt x="1504527" y="317159"/>
                      <a:pt x="1389760" y="476521"/>
                    </a:cubicBezTo>
                    <a:lnTo>
                      <a:pt x="1356266" y="519097"/>
                    </a:lnTo>
                    <a:lnTo>
                      <a:pt x="1411152" y="516438"/>
                    </a:lnTo>
                    <a:cubicBezTo>
                      <a:pt x="1709424" y="516438"/>
                      <a:pt x="1951221" y="609437"/>
                      <a:pt x="1951220" y="724156"/>
                    </a:cubicBezTo>
                    <a:cubicBezTo>
                      <a:pt x="1951221" y="810195"/>
                      <a:pt x="1815210" y="884017"/>
                      <a:pt x="1621371" y="915550"/>
                    </a:cubicBezTo>
                    <a:lnTo>
                      <a:pt x="1568270" y="921890"/>
                    </a:lnTo>
                    <a:lnTo>
                      <a:pt x="1608270" y="958904"/>
                    </a:lnTo>
                    <a:cubicBezTo>
                      <a:pt x="1819176" y="1169811"/>
                      <a:pt x="1924392" y="1406544"/>
                      <a:pt x="1843274" y="1487662"/>
                    </a:cubicBezTo>
                    <a:cubicBezTo>
                      <a:pt x="1782436" y="1548500"/>
                      <a:pt x="1634064" y="1504525"/>
                      <a:pt x="1474704" y="1389760"/>
                    </a:cubicBezTo>
                    <a:lnTo>
                      <a:pt x="1432682" y="1356702"/>
                    </a:lnTo>
                    <a:lnTo>
                      <a:pt x="1434793" y="1411156"/>
                    </a:lnTo>
                    <a:cubicBezTo>
                      <a:pt x="1434793" y="1709430"/>
                      <a:pt x="1341793" y="1951229"/>
                      <a:pt x="1227072" y="1951229"/>
                    </a:cubicBezTo>
                    <a:cubicBezTo>
                      <a:pt x="1141031" y="1951229"/>
                      <a:pt x="1067208" y="1815217"/>
                      <a:pt x="1035675" y="1621376"/>
                    </a:cubicBezTo>
                    <a:lnTo>
                      <a:pt x="1029336" y="1568281"/>
                    </a:lnTo>
                    <a:lnTo>
                      <a:pt x="992326" y="1608277"/>
                    </a:lnTo>
                    <a:cubicBezTo>
                      <a:pt x="781416" y="1819186"/>
                      <a:pt x="544681" y="1924401"/>
                      <a:pt x="463562" y="1843283"/>
                    </a:cubicBezTo>
                    <a:cubicBezTo>
                      <a:pt x="402723" y="1782444"/>
                      <a:pt x="446697" y="1634070"/>
                      <a:pt x="561464" y="1474708"/>
                    </a:cubicBezTo>
                    <a:lnTo>
                      <a:pt x="594525" y="1432682"/>
                    </a:lnTo>
                    <a:lnTo>
                      <a:pt x="540069" y="1434793"/>
                    </a:lnTo>
                    <a:cubicBezTo>
                      <a:pt x="241797" y="1434793"/>
                      <a:pt x="0" y="1341794"/>
                      <a:pt x="0" y="1227076"/>
                    </a:cubicBezTo>
                    <a:cubicBezTo>
                      <a:pt x="0" y="1141036"/>
                      <a:pt x="136011" y="1067214"/>
                      <a:pt x="329850" y="1035681"/>
                    </a:cubicBezTo>
                    <a:lnTo>
                      <a:pt x="382951" y="1029341"/>
                    </a:lnTo>
                    <a:lnTo>
                      <a:pt x="342950" y="992327"/>
                    </a:lnTo>
                    <a:cubicBezTo>
                      <a:pt x="132044" y="781420"/>
                      <a:pt x="26828" y="544687"/>
                      <a:pt x="107946" y="463570"/>
                    </a:cubicBezTo>
                    <a:cubicBezTo>
                      <a:pt x="168785" y="402731"/>
                      <a:pt x="317156" y="446705"/>
                      <a:pt x="476517" y="561471"/>
                    </a:cubicBezTo>
                    <a:lnTo>
                      <a:pt x="518543" y="594532"/>
                    </a:lnTo>
                    <a:lnTo>
                      <a:pt x="516431" y="540073"/>
                    </a:lnTo>
                    <a:cubicBezTo>
                      <a:pt x="516431" y="279083"/>
                      <a:pt x="587634" y="61332"/>
                      <a:pt x="682289" y="10972"/>
                    </a:cubicBezTo>
                    <a:cubicBezTo>
                      <a:pt x="695812" y="3778"/>
                      <a:pt x="709812" y="0"/>
                      <a:pt x="724152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13" name="フリーフォーム: 図形 412">
                <a:extLst>
                  <a:ext uri="{FF2B5EF4-FFF2-40B4-BE49-F238E27FC236}">
                    <a16:creationId xmlns:a16="http://schemas.microsoft.com/office/drawing/2014/main" id="{C10C41E4-2C0B-F086-2251-7646C24DAE0A}"/>
                  </a:ext>
                </a:extLst>
              </p:cNvPr>
              <p:cNvSpPr/>
              <p:nvPr/>
            </p:nvSpPr>
            <p:spPr bwMode="auto">
              <a:xfrm>
                <a:off x="746124" y="6479344"/>
                <a:ext cx="215899" cy="215900"/>
              </a:xfrm>
              <a:custGeom>
                <a:avLst/>
                <a:gdLst>
                  <a:gd name="connsiteX0" fmla="*/ 724152 w 1951220"/>
                  <a:gd name="connsiteY0" fmla="*/ 0 h 1951229"/>
                  <a:gd name="connsiteX1" fmla="*/ 915550 w 1951220"/>
                  <a:gd name="connsiteY1" fmla="*/ 329852 h 1951229"/>
                  <a:gd name="connsiteX2" fmla="*/ 921889 w 1951220"/>
                  <a:gd name="connsiteY2" fmla="*/ 382948 h 1951229"/>
                  <a:gd name="connsiteX3" fmla="*/ 958899 w 1951220"/>
                  <a:gd name="connsiteY3" fmla="*/ 342952 h 1951229"/>
                  <a:gd name="connsiteX4" fmla="*/ 1487662 w 1951220"/>
                  <a:gd name="connsiteY4" fmla="*/ 107946 h 1951229"/>
                  <a:gd name="connsiteX5" fmla="*/ 1389760 w 1951220"/>
                  <a:gd name="connsiteY5" fmla="*/ 476521 h 1951229"/>
                  <a:gd name="connsiteX6" fmla="*/ 1356266 w 1951220"/>
                  <a:gd name="connsiteY6" fmla="*/ 519097 h 1951229"/>
                  <a:gd name="connsiteX7" fmla="*/ 1411152 w 1951220"/>
                  <a:gd name="connsiteY7" fmla="*/ 516438 h 1951229"/>
                  <a:gd name="connsiteX8" fmla="*/ 1951220 w 1951220"/>
                  <a:gd name="connsiteY8" fmla="*/ 724156 h 1951229"/>
                  <a:gd name="connsiteX9" fmla="*/ 1621371 w 1951220"/>
                  <a:gd name="connsiteY9" fmla="*/ 915550 h 1951229"/>
                  <a:gd name="connsiteX10" fmla="*/ 1568270 w 1951220"/>
                  <a:gd name="connsiteY10" fmla="*/ 921890 h 1951229"/>
                  <a:gd name="connsiteX11" fmla="*/ 1608270 w 1951220"/>
                  <a:gd name="connsiteY11" fmla="*/ 958904 h 1951229"/>
                  <a:gd name="connsiteX12" fmla="*/ 1843274 w 1951220"/>
                  <a:gd name="connsiteY12" fmla="*/ 1487662 h 1951229"/>
                  <a:gd name="connsiteX13" fmla="*/ 1474704 w 1951220"/>
                  <a:gd name="connsiteY13" fmla="*/ 1389760 h 1951229"/>
                  <a:gd name="connsiteX14" fmla="*/ 1432682 w 1951220"/>
                  <a:gd name="connsiteY14" fmla="*/ 1356702 h 1951229"/>
                  <a:gd name="connsiteX15" fmla="*/ 1434793 w 1951220"/>
                  <a:gd name="connsiteY15" fmla="*/ 1411156 h 1951229"/>
                  <a:gd name="connsiteX16" fmla="*/ 1227072 w 1951220"/>
                  <a:gd name="connsiteY16" fmla="*/ 1951229 h 1951229"/>
                  <a:gd name="connsiteX17" fmla="*/ 1035675 w 1951220"/>
                  <a:gd name="connsiteY17" fmla="*/ 1621376 h 1951229"/>
                  <a:gd name="connsiteX18" fmla="*/ 1029336 w 1951220"/>
                  <a:gd name="connsiteY18" fmla="*/ 1568281 h 1951229"/>
                  <a:gd name="connsiteX19" fmla="*/ 992326 w 1951220"/>
                  <a:gd name="connsiteY19" fmla="*/ 1608277 h 1951229"/>
                  <a:gd name="connsiteX20" fmla="*/ 463562 w 1951220"/>
                  <a:gd name="connsiteY20" fmla="*/ 1843283 h 1951229"/>
                  <a:gd name="connsiteX21" fmla="*/ 561464 w 1951220"/>
                  <a:gd name="connsiteY21" fmla="*/ 1474708 h 1951229"/>
                  <a:gd name="connsiteX22" fmla="*/ 594525 w 1951220"/>
                  <a:gd name="connsiteY22" fmla="*/ 1432682 h 1951229"/>
                  <a:gd name="connsiteX23" fmla="*/ 540069 w 1951220"/>
                  <a:gd name="connsiteY23" fmla="*/ 1434793 h 1951229"/>
                  <a:gd name="connsiteX24" fmla="*/ 0 w 1951220"/>
                  <a:gd name="connsiteY24" fmla="*/ 1227076 h 1951229"/>
                  <a:gd name="connsiteX25" fmla="*/ 329850 w 1951220"/>
                  <a:gd name="connsiteY25" fmla="*/ 1035681 h 1951229"/>
                  <a:gd name="connsiteX26" fmla="*/ 382951 w 1951220"/>
                  <a:gd name="connsiteY26" fmla="*/ 1029341 h 1951229"/>
                  <a:gd name="connsiteX27" fmla="*/ 342950 w 1951220"/>
                  <a:gd name="connsiteY27" fmla="*/ 992327 h 1951229"/>
                  <a:gd name="connsiteX28" fmla="*/ 107946 w 1951220"/>
                  <a:gd name="connsiteY28" fmla="*/ 463570 h 1951229"/>
                  <a:gd name="connsiteX29" fmla="*/ 476517 w 1951220"/>
                  <a:gd name="connsiteY29" fmla="*/ 561471 h 1951229"/>
                  <a:gd name="connsiteX30" fmla="*/ 518543 w 1951220"/>
                  <a:gd name="connsiteY30" fmla="*/ 594532 h 1951229"/>
                  <a:gd name="connsiteX31" fmla="*/ 516431 w 1951220"/>
                  <a:gd name="connsiteY31" fmla="*/ 540073 h 1951229"/>
                  <a:gd name="connsiteX32" fmla="*/ 682289 w 1951220"/>
                  <a:gd name="connsiteY32" fmla="*/ 10972 h 1951229"/>
                  <a:gd name="connsiteX33" fmla="*/ 724152 w 1951220"/>
                  <a:gd name="connsiteY33" fmla="*/ 0 h 1951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951220" h="1951229">
                    <a:moveTo>
                      <a:pt x="724152" y="0"/>
                    </a:moveTo>
                    <a:cubicBezTo>
                      <a:pt x="810193" y="0"/>
                      <a:pt x="884016" y="136012"/>
                      <a:pt x="915550" y="329852"/>
                    </a:cubicBezTo>
                    <a:lnTo>
                      <a:pt x="921889" y="382948"/>
                    </a:lnTo>
                    <a:lnTo>
                      <a:pt x="958899" y="342952"/>
                    </a:lnTo>
                    <a:cubicBezTo>
                      <a:pt x="1169808" y="132043"/>
                      <a:pt x="1406543" y="26828"/>
                      <a:pt x="1487662" y="107946"/>
                    </a:cubicBezTo>
                    <a:cubicBezTo>
                      <a:pt x="1548501" y="168785"/>
                      <a:pt x="1504527" y="317159"/>
                      <a:pt x="1389760" y="476521"/>
                    </a:cubicBezTo>
                    <a:lnTo>
                      <a:pt x="1356266" y="519097"/>
                    </a:lnTo>
                    <a:lnTo>
                      <a:pt x="1411152" y="516438"/>
                    </a:lnTo>
                    <a:cubicBezTo>
                      <a:pt x="1709424" y="516438"/>
                      <a:pt x="1951221" y="609437"/>
                      <a:pt x="1951220" y="724156"/>
                    </a:cubicBezTo>
                    <a:cubicBezTo>
                      <a:pt x="1951221" y="810195"/>
                      <a:pt x="1815210" y="884017"/>
                      <a:pt x="1621371" y="915550"/>
                    </a:cubicBezTo>
                    <a:lnTo>
                      <a:pt x="1568270" y="921890"/>
                    </a:lnTo>
                    <a:lnTo>
                      <a:pt x="1608270" y="958904"/>
                    </a:lnTo>
                    <a:cubicBezTo>
                      <a:pt x="1819176" y="1169811"/>
                      <a:pt x="1924392" y="1406544"/>
                      <a:pt x="1843274" y="1487662"/>
                    </a:cubicBezTo>
                    <a:cubicBezTo>
                      <a:pt x="1782436" y="1548500"/>
                      <a:pt x="1634064" y="1504525"/>
                      <a:pt x="1474704" y="1389760"/>
                    </a:cubicBezTo>
                    <a:lnTo>
                      <a:pt x="1432682" y="1356702"/>
                    </a:lnTo>
                    <a:lnTo>
                      <a:pt x="1434793" y="1411156"/>
                    </a:lnTo>
                    <a:cubicBezTo>
                      <a:pt x="1434793" y="1709430"/>
                      <a:pt x="1341793" y="1951229"/>
                      <a:pt x="1227072" y="1951229"/>
                    </a:cubicBezTo>
                    <a:cubicBezTo>
                      <a:pt x="1141031" y="1951229"/>
                      <a:pt x="1067208" y="1815217"/>
                      <a:pt x="1035675" y="1621376"/>
                    </a:cubicBezTo>
                    <a:lnTo>
                      <a:pt x="1029336" y="1568281"/>
                    </a:lnTo>
                    <a:lnTo>
                      <a:pt x="992326" y="1608277"/>
                    </a:lnTo>
                    <a:cubicBezTo>
                      <a:pt x="781416" y="1819186"/>
                      <a:pt x="544681" y="1924401"/>
                      <a:pt x="463562" y="1843283"/>
                    </a:cubicBezTo>
                    <a:cubicBezTo>
                      <a:pt x="402723" y="1782444"/>
                      <a:pt x="446697" y="1634070"/>
                      <a:pt x="561464" y="1474708"/>
                    </a:cubicBezTo>
                    <a:lnTo>
                      <a:pt x="594525" y="1432682"/>
                    </a:lnTo>
                    <a:lnTo>
                      <a:pt x="540069" y="1434793"/>
                    </a:lnTo>
                    <a:cubicBezTo>
                      <a:pt x="241797" y="1434793"/>
                      <a:pt x="0" y="1341794"/>
                      <a:pt x="0" y="1227076"/>
                    </a:cubicBezTo>
                    <a:cubicBezTo>
                      <a:pt x="0" y="1141036"/>
                      <a:pt x="136011" y="1067214"/>
                      <a:pt x="329850" y="1035681"/>
                    </a:cubicBezTo>
                    <a:lnTo>
                      <a:pt x="382951" y="1029341"/>
                    </a:lnTo>
                    <a:lnTo>
                      <a:pt x="342950" y="992327"/>
                    </a:lnTo>
                    <a:cubicBezTo>
                      <a:pt x="132044" y="781420"/>
                      <a:pt x="26828" y="544687"/>
                      <a:pt x="107946" y="463570"/>
                    </a:cubicBezTo>
                    <a:cubicBezTo>
                      <a:pt x="168785" y="402731"/>
                      <a:pt x="317156" y="446705"/>
                      <a:pt x="476517" y="561471"/>
                    </a:cubicBezTo>
                    <a:lnTo>
                      <a:pt x="518543" y="594532"/>
                    </a:lnTo>
                    <a:lnTo>
                      <a:pt x="516431" y="540073"/>
                    </a:lnTo>
                    <a:cubicBezTo>
                      <a:pt x="516431" y="279083"/>
                      <a:pt x="587634" y="61332"/>
                      <a:pt x="682289" y="10972"/>
                    </a:cubicBezTo>
                    <a:cubicBezTo>
                      <a:pt x="695812" y="3778"/>
                      <a:pt x="709812" y="0"/>
                      <a:pt x="724152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14" name="フリーフォーム: 図形 413">
                <a:extLst>
                  <a:ext uri="{FF2B5EF4-FFF2-40B4-BE49-F238E27FC236}">
                    <a16:creationId xmlns:a16="http://schemas.microsoft.com/office/drawing/2014/main" id="{A1EA97BF-ACEF-E4C9-F871-F0AB25E3FC49}"/>
                  </a:ext>
                </a:extLst>
              </p:cNvPr>
              <p:cNvSpPr/>
              <p:nvPr/>
            </p:nvSpPr>
            <p:spPr bwMode="auto">
              <a:xfrm>
                <a:off x="1062036" y="6479344"/>
                <a:ext cx="215899" cy="215900"/>
              </a:xfrm>
              <a:custGeom>
                <a:avLst/>
                <a:gdLst>
                  <a:gd name="connsiteX0" fmla="*/ 724152 w 1951220"/>
                  <a:gd name="connsiteY0" fmla="*/ 0 h 1951229"/>
                  <a:gd name="connsiteX1" fmla="*/ 915550 w 1951220"/>
                  <a:gd name="connsiteY1" fmla="*/ 329852 h 1951229"/>
                  <a:gd name="connsiteX2" fmla="*/ 921889 w 1951220"/>
                  <a:gd name="connsiteY2" fmla="*/ 382948 h 1951229"/>
                  <a:gd name="connsiteX3" fmla="*/ 958899 w 1951220"/>
                  <a:gd name="connsiteY3" fmla="*/ 342952 h 1951229"/>
                  <a:gd name="connsiteX4" fmla="*/ 1487662 w 1951220"/>
                  <a:gd name="connsiteY4" fmla="*/ 107946 h 1951229"/>
                  <a:gd name="connsiteX5" fmla="*/ 1389760 w 1951220"/>
                  <a:gd name="connsiteY5" fmla="*/ 476521 h 1951229"/>
                  <a:gd name="connsiteX6" fmla="*/ 1356266 w 1951220"/>
                  <a:gd name="connsiteY6" fmla="*/ 519097 h 1951229"/>
                  <a:gd name="connsiteX7" fmla="*/ 1411152 w 1951220"/>
                  <a:gd name="connsiteY7" fmla="*/ 516438 h 1951229"/>
                  <a:gd name="connsiteX8" fmla="*/ 1951220 w 1951220"/>
                  <a:gd name="connsiteY8" fmla="*/ 724156 h 1951229"/>
                  <a:gd name="connsiteX9" fmla="*/ 1621371 w 1951220"/>
                  <a:gd name="connsiteY9" fmla="*/ 915550 h 1951229"/>
                  <a:gd name="connsiteX10" fmla="*/ 1568270 w 1951220"/>
                  <a:gd name="connsiteY10" fmla="*/ 921890 h 1951229"/>
                  <a:gd name="connsiteX11" fmla="*/ 1608270 w 1951220"/>
                  <a:gd name="connsiteY11" fmla="*/ 958904 h 1951229"/>
                  <a:gd name="connsiteX12" fmla="*/ 1843274 w 1951220"/>
                  <a:gd name="connsiteY12" fmla="*/ 1487662 h 1951229"/>
                  <a:gd name="connsiteX13" fmla="*/ 1474704 w 1951220"/>
                  <a:gd name="connsiteY13" fmla="*/ 1389760 h 1951229"/>
                  <a:gd name="connsiteX14" fmla="*/ 1432682 w 1951220"/>
                  <a:gd name="connsiteY14" fmla="*/ 1356702 h 1951229"/>
                  <a:gd name="connsiteX15" fmla="*/ 1434793 w 1951220"/>
                  <a:gd name="connsiteY15" fmla="*/ 1411156 h 1951229"/>
                  <a:gd name="connsiteX16" fmla="*/ 1227072 w 1951220"/>
                  <a:gd name="connsiteY16" fmla="*/ 1951229 h 1951229"/>
                  <a:gd name="connsiteX17" fmla="*/ 1035675 w 1951220"/>
                  <a:gd name="connsiteY17" fmla="*/ 1621376 h 1951229"/>
                  <a:gd name="connsiteX18" fmla="*/ 1029336 w 1951220"/>
                  <a:gd name="connsiteY18" fmla="*/ 1568281 h 1951229"/>
                  <a:gd name="connsiteX19" fmla="*/ 992326 w 1951220"/>
                  <a:gd name="connsiteY19" fmla="*/ 1608277 h 1951229"/>
                  <a:gd name="connsiteX20" fmla="*/ 463562 w 1951220"/>
                  <a:gd name="connsiteY20" fmla="*/ 1843283 h 1951229"/>
                  <a:gd name="connsiteX21" fmla="*/ 561464 w 1951220"/>
                  <a:gd name="connsiteY21" fmla="*/ 1474708 h 1951229"/>
                  <a:gd name="connsiteX22" fmla="*/ 594525 w 1951220"/>
                  <a:gd name="connsiteY22" fmla="*/ 1432682 h 1951229"/>
                  <a:gd name="connsiteX23" fmla="*/ 540069 w 1951220"/>
                  <a:gd name="connsiteY23" fmla="*/ 1434793 h 1951229"/>
                  <a:gd name="connsiteX24" fmla="*/ 0 w 1951220"/>
                  <a:gd name="connsiteY24" fmla="*/ 1227076 h 1951229"/>
                  <a:gd name="connsiteX25" fmla="*/ 329850 w 1951220"/>
                  <a:gd name="connsiteY25" fmla="*/ 1035681 h 1951229"/>
                  <a:gd name="connsiteX26" fmla="*/ 382951 w 1951220"/>
                  <a:gd name="connsiteY26" fmla="*/ 1029341 h 1951229"/>
                  <a:gd name="connsiteX27" fmla="*/ 342950 w 1951220"/>
                  <a:gd name="connsiteY27" fmla="*/ 992327 h 1951229"/>
                  <a:gd name="connsiteX28" fmla="*/ 107946 w 1951220"/>
                  <a:gd name="connsiteY28" fmla="*/ 463570 h 1951229"/>
                  <a:gd name="connsiteX29" fmla="*/ 476517 w 1951220"/>
                  <a:gd name="connsiteY29" fmla="*/ 561471 h 1951229"/>
                  <a:gd name="connsiteX30" fmla="*/ 518543 w 1951220"/>
                  <a:gd name="connsiteY30" fmla="*/ 594532 h 1951229"/>
                  <a:gd name="connsiteX31" fmla="*/ 516431 w 1951220"/>
                  <a:gd name="connsiteY31" fmla="*/ 540073 h 1951229"/>
                  <a:gd name="connsiteX32" fmla="*/ 682289 w 1951220"/>
                  <a:gd name="connsiteY32" fmla="*/ 10972 h 1951229"/>
                  <a:gd name="connsiteX33" fmla="*/ 724152 w 1951220"/>
                  <a:gd name="connsiteY33" fmla="*/ 0 h 1951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951220" h="1951229">
                    <a:moveTo>
                      <a:pt x="724152" y="0"/>
                    </a:moveTo>
                    <a:cubicBezTo>
                      <a:pt x="810193" y="0"/>
                      <a:pt x="884016" y="136012"/>
                      <a:pt x="915550" y="329852"/>
                    </a:cubicBezTo>
                    <a:lnTo>
                      <a:pt x="921889" y="382948"/>
                    </a:lnTo>
                    <a:lnTo>
                      <a:pt x="958899" y="342952"/>
                    </a:lnTo>
                    <a:cubicBezTo>
                      <a:pt x="1169808" y="132043"/>
                      <a:pt x="1406543" y="26828"/>
                      <a:pt x="1487662" y="107946"/>
                    </a:cubicBezTo>
                    <a:cubicBezTo>
                      <a:pt x="1548501" y="168785"/>
                      <a:pt x="1504527" y="317159"/>
                      <a:pt x="1389760" y="476521"/>
                    </a:cubicBezTo>
                    <a:lnTo>
                      <a:pt x="1356266" y="519097"/>
                    </a:lnTo>
                    <a:lnTo>
                      <a:pt x="1411152" y="516438"/>
                    </a:lnTo>
                    <a:cubicBezTo>
                      <a:pt x="1709424" y="516438"/>
                      <a:pt x="1951221" y="609437"/>
                      <a:pt x="1951220" y="724156"/>
                    </a:cubicBezTo>
                    <a:cubicBezTo>
                      <a:pt x="1951221" y="810195"/>
                      <a:pt x="1815210" y="884017"/>
                      <a:pt x="1621371" y="915550"/>
                    </a:cubicBezTo>
                    <a:lnTo>
                      <a:pt x="1568270" y="921890"/>
                    </a:lnTo>
                    <a:lnTo>
                      <a:pt x="1608270" y="958904"/>
                    </a:lnTo>
                    <a:cubicBezTo>
                      <a:pt x="1819176" y="1169811"/>
                      <a:pt x="1924392" y="1406544"/>
                      <a:pt x="1843274" y="1487662"/>
                    </a:cubicBezTo>
                    <a:cubicBezTo>
                      <a:pt x="1782436" y="1548500"/>
                      <a:pt x="1634064" y="1504525"/>
                      <a:pt x="1474704" y="1389760"/>
                    </a:cubicBezTo>
                    <a:lnTo>
                      <a:pt x="1432682" y="1356702"/>
                    </a:lnTo>
                    <a:lnTo>
                      <a:pt x="1434793" y="1411156"/>
                    </a:lnTo>
                    <a:cubicBezTo>
                      <a:pt x="1434793" y="1709430"/>
                      <a:pt x="1341793" y="1951229"/>
                      <a:pt x="1227072" y="1951229"/>
                    </a:cubicBezTo>
                    <a:cubicBezTo>
                      <a:pt x="1141031" y="1951229"/>
                      <a:pt x="1067208" y="1815217"/>
                      <a:pt x="1035675" y="1621376"/>
                    </a:cubicBezTo>
                    <a:lnTo>
                      <a:pt x="1029336" y="1568281"/>
                    </a:lnTo>
                    <a:lnTo>
                      <a:pt x="992326" y="1608277"/>
                    </a:lnTo>
                    <a:cubicBezTo>
                      <a:pt x="781416" y="1819186"/>
                      <a:pt x="544681" y="1924401"/>
                      <a:pt x="463562" y="1843283"/>
                    </a:cubicBezTo>
                    <a:cubicBezTo>
                      <a:pt x="402723" y="1782444"/>
                      <a:pt x="446697" y="1634070"/>
                      <a:pt x="561464" y="1474708"/>
                    </a:cubicBezTo>
                    <a:lnTo>
                      <a:pt x="594525" y="1432682"/>
                    </a:lnTo>
                    <a:lnTo>
                      <a:pt x="540069" y="1434793"/>
                    </a:lnTo>
                    <a:cubicBezTo>
                      <a:pt x="241797" y="1434793"/>
                      <a:pt x="0" y="1341794"/>
                      <a:pt x="0" y="1227076"/>
                    </a:cubicBezTo>
                    <a:cubicBezTo>
                      <a:pt x="0" y="1141036"/>
                      <a:pt x="136011" y="1067214"/>
                      <a:pt x="329850" y="1035681"/>
                    </a:cubicBezTo>
                    <a:lnTo>
                      <a:pt x="382951" y="1029341"/>
                    </a:lnTo>
                    <a:lnTo>
                      <a:pt x="342950" y="992327"/>
                    </a:lnTo>
                    <a:cubicBezTo>
                      <a:pt x="132044" y="781420"/>
                      <a:pt x="26828" y="544687"/>
                      <a:pt x="107946" y="463570"/>
                    </a:cubicBezTo>
                    <a:cubicBezTo>
                      <a:pt x="168785" y="402731"/>
                      <a:pt x="317156" y="446705"/>
                      <a:pt x="476517" y="561471"/>
                    </a:cubicBezTo>
                    <a:lnTo>
                      <a:pt x="518543" y="594532"/>
                    </a:lnTo>
                    <a:lnTo>
                      <a:pt x="516431" y="540073"/>
                    </a:lnTo>
                    <a:cubicBezTo>
                      <a:pt x="516431" y="279083"/>
                      <a:pt x="587634" y="61332"/>
                      <a:pt x="682289" y="10972"/>
                    </a:cubicBezTo>
                    <a:cubicBezTo>
                      <a:pt x="695812" y="3778"/>
                      <a:pt x="709812" y="0"/>
                      <a:pt x="724152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15" name="フリーフォーム: 図形 414">
                <a:extLst>
                  <a:ext uri="{FF2B5EF4-FFF2-40B4-BE49-F238E27FC236}">
                    <a16:creationId xmlns:a16="http://schemas.microsoft.com/office/drawing/2014/main" id="{95938BFB-D483-59BE-CD25-DBCBA84D3F24}"/>
                  </a:ext>
                </a:extLst>
              </p:cNvPr>
              <p:cNvSpPr/>
              <p:nvPr/>
            </p:nvSpPr>
            <p:spPr bwMode="auto">
              <a:xfrm>
                <a:off x="1377948" y="6479344"/>
                <a:ext cx="215899" cy="215900"/>
              </a:xfrm>
              <a:custGeom>
                <a:avLst/>
                <a:gdLst>
                  <a:gd name="connsiteX0" fmla="*/ 724152 w 1951220"/>
                  <a:gd name="connsiteY0" fmla="*/ 0 h 1951229"/>
                  <a:gd name="connsiteX1" fmla="*/ 915550 w 1951220"/>
                  <a:gd name="connsiteY1" fmla="*/ 329852 h 1951229"/>
                  <a:gd name="connsiteX2" fmla="*/ 921889 w 1951220"/>
                  <a:gd name="connsiteY2" fmla="*/ 382948 h 1951229"/>
                  <a:gd name="connsiteX3" fmla="*/ 958899 w 1951220"/>
                  <a:gd name="connsiteY3" fmla="*/ 342952 h 1951229"/>
                  <a:gd name="connsiteX4" fmla="*/ 1487662 w 1951220"/>
                  <a:gd name="connsiteY4" fmla="*/ 107946 h 1951229"/>
                  <a:gd name="connsiteX5" fmla="*/ 1389760 w 1951220"/>
                  <a:gd name="connsiteY5" fmla="*/ 476521 h 1951229"/>
                  <a:gd name="connsiteX6" fmla="*/ 1356266 w 1951220"/>
                  <a:gd name="connsiteY6" fmla="*/ 519097 h 1951229"/>
                  <a:gd name="connsiteX7" fmla="*/ 1411152 w 1951220"/>
                  <a:gd name="connsiteY7" fmla="*/ 516438 h 1951229"/>
                  <a:gd name="connsiteX8" fmla="*/ 1951220 w 1951220"/>
                  <a:gd name="connsiteY8" fmla="*/ 724156 h 1951229"/>
                  <a:gd name="connsiteX9" fmla="*/ 1621371 w 1951220"/>
                  <a:gd name="connsiteY9" fmla="*/ 915550 h 1951229"/>
                  <a:gd name="connsiteX10" fmla="*/ 1568270 w 1951220"/>
                  <a:gd name="connsiteY10" fmla="*/ 921890 h 1951229"/>
                  <a:gd name="connsiteX11" fmla="*/ 1608270 w 1951220"/>
                  <a:gd name="connsiteY11" fmla="*/ 958904 h 1951229"/>
                  <a:gd name="connsiteX12" fmla="*/ 1843274 w 1951220"/>
                  <a:gd name="connsiteY12" fmla="*/ 1487662 h 1951229"/>
                  <a:gd name="connsiteX13" fmla="*/ 1474704 w 1951220"/>
                  <a:gd name="connsiteY13" fmla="*/ 1389760 h 1951229"/>
                  <a:gd name="connsiteX14" fmla="*/ 1432682 w 1951220"/>
                  <a:gd name="connsiteY14" fmla="*/ 1356702 h 1951229"/>
                  <a:gd name="connsiteX15" fmla="*/ 1434793 w 1951220"/>
                  <a:gd name="connsiteY15" fmla="*/ 1411156 h 1951229"/>
                  <a:gd name="connsiteX16" fmla="*/ 1227072 w 1951220"/>
                  <a:gd name="connsiteY16" fmla="*/ 1951229 h 1951229"/>
                  <a:gd name="connsiteX17" fmla="*/ 1035675 w 1951220"/>
                  <a:gd name="connsiteY17" fmla="*/ 1621376 h 1951229"/>
                  <a:gd name="connsiteX18" fmla="*/ 1029336 w 1951220"/>
                  <a:gd name="connsiteY18" fmla="*/ 1568281 h 1951229"/>
                  <a:gd name="connsiteX19" fmla="*/ 992326 w 1951220"/>
                  <a:gd name="connsiteY19" fmla="*/ 1608277 h 1951229"/>
                  <a:gd name="connsiteX20" fmla="*/ 463562 w 1951220"/>
                  <a:gd name="connsiteY20" fmla="*/ 1843283 h 1951229"/>
                  <a:gd name="connsiteX21" fmla="*/ 561464 w 1951220"/>
                  <a:gd name="connsiteY21" fmla="*/ 1474708 h 1951229"/>
                  <a:gd name="connsiteX22" fmla="*/ 594525 w 1951220"/>
                  <a:gd name="connsiteY22" fmla="*/ 1432682 h 1951229"/>
                  <a:gd name="connsiteX23" fmla="*/ 540069 w 1951220"/>
                  <a:gd name="connsiteY23" fmla="*/ 1434793 h 1951229"/>
                  <a:gd name="connsiteX24" fmla="*/ 0 w 1951220"/>
                  <a:gd name="connsiteY24" fmla="*/ 1227076 h 1951229"/>
                  <a:gd name="connsiteX25" fmla="*/ 329850 w 1951220"/>
                  <a:gd name="connsiteY25" fmla="*/ 1035681 h 1951229"/>
                  <a:gd name="connsiteX26" fmla="*/ 382951 w 1951220"/>
                  <a:gd name="connsiteY26" fmla="*/ 1029341 h 1951229"/>
                  <a:gd name="connsiteX27" fmla="*/ 342950 w 1951220"/>
                  <a:gd name="connsiteY27" fmla="*/ 992327 h 1951229"/>
                  <a:gd name="connsiteX28" fmla="*/ 107946 w 1951220"/>
                  <a:gd name="connsiteY28" fmla="*/ 463570 h 1951229"/>
                  <a:gd name="connsiteX29" fmla="*/ 476517 w 1951220"/>
                  <a:gd name="connsiteY29" fmla="*/ 561471 h 1951229"/>
                  <a:gd name="connsiteX30" fmla="*/ 518543 w 1951220"/>
                  <a:gd name="connsiteY30" fmla="*/ 594532 h 1951229"/>
                  <a:gd name="connsiteX31" fmla="*/ 516431 w 1951220"/>
                  <a:gd name="connsiteY31" fmla="*/ 540073 h 1951229"/>
                  <a:gd name="connsiteX32" fmla="*/ 682289 w 1951220"/>
                  <a:gd name="connsiteY32" fmla="*/ 10972 h 1951229"/>
                  <a:gd name="connsiteX33" fmla="*/ 724152 w 1951220"/>
                  <a:gd name="connsiteY33" fmla="*/ 0 h 1951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951220" h="1951229">
                    <a:moveTo>
                      <a:pt x="724152" y="0"/>
                    </a:moveTo>
                    <a:cubicBezTo>
                      <a:pt x="810193" y="0"/>
                      <a:pt x="884016" y="136012"/>
                      <a:pt x="915550" y="329852"/>
                    </a:cubicBezTo>
                    <a:lnTo>
                      <a:pt x="921889" y="382948"/>
                    </a:lnTo>
                    <a:lnTo>
                      <a:pt x="958899" y="342952"/>
                    </a:lnTo>
                    <a:cubicBezTo>
                      <a:pt x="1169808" y="132043"/>
                      <a:pt x="1406543" y="26828"/>
                      <a:pt x="1487662" y="107946"/>
                    </a:cubicBezTo>
                    <a:cubicBezTo>
                      <a:pt x="1548501" y="168785"/>
                      <a:pt x="1504527" y="317159"/>
                      <a:pt x="1389760" y="476521"/>
                    </a:cubicBezTo>
                    <a:lnTo>
                      <a:pt x="1356266" y="519097"/>
                    </a:lnTo>
                    <a:lnTo>
                      <a:pt x="1411152" y="516438"/>
                    </a:lnTo>
                    <a:cubicBezTo>
                      <a:pt x="1709424" y="516438"/>
                      <a:pt x="1951221" y="609437"/>
                      <a:pt x="1951220" y="724156"/>
                    </a:cubicBezTo>
                    <a:cubicBezTo>
                      <a:pt x="1951221" y="810195"/>
                      <a:pt x="1815210" y="884017"/>
                      <a:pt x="1621371" y="915550"/>
                    </a:cubicBezTo>
                    <a:lnTo>
                      <a:pt x="1568270" y="921890"/>
                    </a:lnTo>
                    <a:lnTo>
                      <a:pt x="1608270" y="958904"/>
                    </a:lnTo>
                    <a:cubicBezTo>
                      <a:pt x="1819176" y="1169811"/>
                      <a:pt x="1924392" y="1406544"/>
                      <a:pt x="1843274" y="1487662"/>
                    </a:cubicBezTo>
                    <a:cubicBezTo>
                      <a:pt x="1782436" y="1548500"/>
                      <a:pt x="1634064" y="1504525"/>
                      <a:pt x="1474704" y="1389760"/>
                    </a:cubicBezTo>
                    <a:lnTo>
                      <a:pt x="1432682" y="1356702"/>
                    </a:lnTo>
                    <a:lnTo>
                      <a:pt x="1434793" y="1411156"/>
                    </a:lnTo>
                    <a:cubicBezTo>
                      <a:pt x="1434793" y="1709430"/>
                      <a:pt x="1341793" y="1951229"/>
                      <a:pt x="1227072" y="1951229"/>
                    </a:cubicBezTo>
                    <a:cubicBezTo>
                      <a:pt x="1141031" y="1951229"/>
                      <a:pt x="1067208" y="1815217"/>
                      <a:pt x="1035675" y="1621376"/>
                    </a:cubicBezTo>
                    <a:lnTo>
                      <a:pt x="1029336" y="1568281"/>
                    </a:lnTo>
                    <a:lnTo>
                      <a:pt x="992326" y="1608277"/>
                    </a:lnTo>
                    <a:cubicBezTo>
                      <a:pt x="781416" y="1819186"/>
                      <a:pt x="544681" y="1924401"/>
                      <a:pt x="463562" y="1843283"/>
                    </a:cubicBezTo>
                    <a:cubicBezTo>
                      <a:pt x="402723" y="1782444"/>
                      <a:pt x="446697" y="1634070"/>
                      <a:pt x="561464" y="1474708"/>
                    </a:cubicBezTo>
                    <a:lnTo>
                      <a:pt x="594525" y="1432682"/>
                    </a:lnTo>
                    <a:lnTo>
                      <a:pt x="540069" y="1434793"/>
                    </a:lnTo>
                    <a:cubicBezTo>
                      <a:pt x="241797" y="1434793"/>
                      <a:pt x="0" y="1341794"/>
                      <a:pt x="0" y="1227076"/>
                    </a:cubicBezTo>
                    <a:cubicBezTo>
                      <a:pt x="0" y="1141036"/>
                      <a:pt x="136011" y="1067214"/>
                      <a:pt x="329850" y="1035681"/>
                    </a:cubicBezTo>
                    <a:lnTo>
                      <a:pt x="382951" y="1029341"/>
                    </a:lnTo>
                    <a:lnTo>
                      <a:pt x="342950" y="992327"/>
                    </a:lnTo>
                    <a:cubicBezTo>
                      <a:pt x="132044" y="781420"/>
                      <a:pt x="26828" y="544687"/>
                      <a:pt x="107946" y="463570"/>
                    </a:cubicBezTo>
                    <a:cubicBezTo>
                      <a:pt x="168785" y="402731"/>
                      <a:pt x="317156" y="446705"/>
                      <a:pt x="476517" y="561471"/>
                    </a:cubicBezTo>
                    <a:lnTo>
                      <a:pt x="518543" y="594532"/>
                    </a:lnTo>
                    <a:lnTo>
                      <a:pt x="516431" y="540073"/>
                    </a:lnTo>
                    <a:cubicBezTo>
                      <a:pt x="516431" y="279083"/>
                      <a:pt x="587634" y="61332"/>
                      <a:pt x="682289" y="10972"/>
                    </a:cubicBezTo>
                    <a:cubicBezTo>
                      <a:pt x="695812" y="3778"/>
                      <a:pt x="709812" y="0"/>
                      <a:pt x="724152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16" name="フリーフォーム: 図形 415">
                <a:extLst>
                  <a:ext uri="{FF2B5EF4-FFF2-40B4-BE49-F238E27FC236}">
                    <a16:creationId xmlns:a16="http://schemas.microsoft.com/office/drawing/2014/main" id="{9BECE9A9-D17D-74D5-00A2-1AE9F9415AAE}"/>
                  </a:ext>
                </a:extLst>
              </p:cNvPr>
              <p:cNvSpPr/>
              <p:nvPr/>
            </p:nvSpPr>
            <p:spPr bwMode="auto">
              <a:xfrm>
                <a:off x="1693860" y="6479344"/>
                <a:ext cx="215899" cy="215900"/>
              </a:xfrm>
              <a:custGeom>
                <a:avLst/>
                <a:gdLst>
                  <a:gd name="connsiteX0" fmla="*/ 724152 w 1951220"/>
                  <a:gd name="connsiteY0" fmla="*/ 0 h 1951229"/>
                  <a:gd name="connsiteX1" fmla="*/ 915550 w 1951220"/>
                  <a:gd name="connsiteY1" fmla="*/ 329852 h 1951229"/>
                  <a:gd name="connsiteX2" fmla="*/ 921889 w 1951220"/>
                  <a:gd name="connsiteY2" fmla="*/ 382948 h 1951229"/>
                  <a:gd name="connsiteX3" fmla="*/ 958899 w 1951220"/>
                  <a:gd name="connsiteY3" fmla="*/ 342952 h 1951229"/>
                  <a:gd name="connsiteX4" fmla="*/ 1487662 w 1951220"/>
                  <a:gd name="connsiteY4" fmla="*/ 107946 h 1951229"/>
                  <a:gd name="connsiteX5" fmla="*/ 1389760 w 1951220"/>
                  <a:gd name="connsiteY5" fmla="*/ 476521 h 1951229"/>
                  <a:gd name="connsiteX6" fmla="*/ 1356266 w 1951220"/>
                  <a:gd name="connsiteY6" fmla="*/ 519097 h 1951229"/>
                  <a:gd name="connsiteX7" fmla="*/ 1411152 w 1951220"/>
                  <a:gd name="connsiteY7" fmla="*/ 516438 h 1951229"/>
                  <a:gd name="connsiteX8" fmla="*/ 1951220 w 1951220"/>
                  <a:gd name="connsiteY8" fmla="*/ 724156 h 1951229"/>
                  <a:gd name="connsiteX9" fmla="*/ 1621371 w 1951220"/>
                  <a:gd name="connsiteY9" fmla="*/ 915550 h 1951229"/>
                  <a:gd name="connsiteX10" fmla="*/ 1568270 w 1951220"/>
                  <a:gd name="connsiteY10" fmla="*/ 921890 h 1951229"/>
                  <a:gd name="connsiteX11" fmla="*/ 1608270 w 1951220"/>
                  <a:gd name="connsiteY11" fmla="*/ 958904 h 1951229"/>
                  <a:gd name="connsiteX12" fmla="*/ 1843274 w 1951220"/>
                  <a:gd name="connsiteY12" fmla="*/ 1487662 h 1951229"/>
                  <a:gd name="connsiteX13" fmla="*/ 1474704 w 1951220"/>
                  <a:gd name="connsiteY13" fmla="*/ 1389760 h 1951229"/>
                  <a:gd name="connsiteX14" fmla="*/ 1432682 w 1951220"/>
                  <a:gd name="connsiteY14" fmla="*/ 1356702 h 1951229"/>
                  <a:gd name="connsiteX15" fmla="*/ 1434793 w 1951220"/>
                  <a:gd name="connsiteY15" fmla="*/ 1411156 h 1951229"/>
                  <a:gd name="connsiteX16" fmla="*/ 1227072 w 1951220"/>
                  <a:gd name="connsiteY16" fmla="*/ 1951229 h 1951229"/>
                  <a:gd name="connsiteX17" fmla="*/ 1035675 w 1951220"/>
                  <a:gd name="connsiteY17" fmla="*/ 1621376 h 1951229"/>
                  <a:gd name="connsiteX18" fmla="*/ 1029336 w 1951220"/>
                  <a:gd name="connsiteY18" fmla="*/ 1568281 h 1951229"/>
                  <a:gd name="connsiteX19" fmla="*/ 992326 w 1951220"/>
                  <a:gd name="connsiteY19" fmla="*/ 1608277 h 1951229"/>
                  <a:gd name="connsiteX20" fmla="*/ 463562 w 1951220"/>
                  <a:gd name="connsiteY20" fmla="*/ 1843283 h 1951229"/>
                  <a:gd name="connsiteX21" fmla="*/ 561464 w 1951220"/>
                  <a:gd name="connsiteY21" fmla="*/ 1474708 h 1951229"/>
                  <a:gd name="connsiteX22" fmla="*/ 594525 w 1951220"/>
                  <a:gd name="connsiteY22" fmla="*/ 1432682 h 1951229"/>
                  <a:gd name="connsiteX23" fmla="*/ 540069 w 1951220"/>
                  <a:gd name="connsiteY23" fmla="*/ 1434793 h 1951229"/>
                  <a:gd name="connsiteX24" fmla="*/ 0 w 1951220"/>
                  <a:gd name="connsiteY24" fmla="*/ 1227076 h 1951229"/>
                  <a:gd name="connsiteX25" fmla="*/ 329850 w 1951220"/>
                  <a:gd name="connsiteY25" fmla="*/ 1035681 h 1951229"/>
                  <a:gd name="connsiteX26" fmla="*/ 382951 w 1951220"/>
                  <a:gd name="connsiteY26" fmla="*/ 1029341 h 1951229"/>
                  <a:gd name="connsiteX27" fmla="*/ 342950 w 1951220"/>
                  <a:gd name="connsiteY27" fmla="*/ 992327 h 1951229"/>
                  <a:gd name="connsiteX28" fmla="*/ 107946 w 1951220"/>
                  <a:gd name="connsiteY28" fmla="*/ 463570 h 1951229"/>
                  <a:gd name="connsiteX29" fmla="*/ 476517 w 1951220"/>
                  <a:gd name="connsiteY29" fmla="*/ 561471 h 1951229"/>
                  <a:gd name="connsiteX30" fmla="*/ 518543 w 1951220"/>
                  <a:gd name="connsiteY30" fmla="*/ 594532 h 1951229"/>
                  <a:gd name="connsiteX31" fmla="*/ 516431 w 1951220"/>
                  <a:gd name="connsiteY31" fmla="*/ 540073 h 1951229"/>
                  <a:gd name="connsiteX32" fmla="*/ 682289 w 1951220"/>
                  <a:gd name="connsiteY32" fmla="*/ 10972 h 1951229"/>
                  <a:gd name="connsiteX33" fmla="*/ 724152 w 1951220"/>
                  <a:gd name="connsiteY33" fmla="*/ 0 h 1951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951220" h="1951229">
                    <a:moveTo>
                      <a:pt x="724152" y="0"/>
                    </a:moveTo>
                    <a:cubicBezTo>
                      <a:pt x="810193" y="0"/>
                      <a:pt x="884016" y="136012"/>
                      <a:pt x="915550" y="329852"/>
                    </a:cubicBezTo>
                    <a:lnTo>
                      <a:pt x="921889" y="382948"/>
                    </a:lnTo>
                    <a:lnTo>
                      <a:pt x="958899" y="342952"/>
                    </a:lnTo>
                    <a:cubicBezTo>
                      <a:pt x="1169808" y="132043"/>
                      <a:pt x="1406543" y="26828"/>
                      <a:pt x="1487662" y="107946"/>
                    </a:cubicBezTo>
                    <a:cubicBezTo>
                      <a:pt x="1548501" y="168785"/>
                      <a:pt x="1504527" y="317159"/>
                      <a:pt x="1389760" y="476521"/>
                    </a:cubicBezTo>
                    <a:lnTo>
                      <a:pt x="1356266" y="519097"/>
                    </a:lnTo>
                    <a:lnTo>
                      <a:pt x="1411152" y="516438"/>
                    </a:lnTo>
                    <a:cubicBezTo>
                      <a:pt x="1709424" y="516438"/>
                      <a:pt x="1951221" y="609437"/>
                      <a:pt x="1951220" y="724156"/>
                    </a:cubicBezTo>
                    <a:cubicBezTo>
                      <a:pt x="1951221" y="810195"/>
                      <a:pt x="1815210" y="884017"/>
                      <a:pt x="1621371" y="915550"/>
                    </a:cubicBezTo>
                    <a:lnTo>
                      <a:pt x="1568270" y="921890"/>
                    </a:lnTo>
                    <a:lnTo>
                      <a:pt x="1608270" y="958904"/>
                    </a:lnTo>
                    <a:cubicBezTo>
                      <a:pt x="1819176" y="1169811"/>
                      <a:pt x="1924392" y="1406544"/>
                      <a:pt x="1843274" y="1487662"/>
                    </a:cubicBezTo>
                    <a:cubicBezTo>
                      <a:pt x="1782436" y="1548500"/>
                      <a:pt x="1634064" y="1504525"/>
                      <a:pt x="1474704" y="1389760"/>
                    </a:cubicBezTo>
                    <a:lnTo>
                      <a:pt x="1432682" y="1356702"/>
                    </a:lnTo>
                    <a:lnTo>
                      <a:pt x="1434793" y="1411156"/>
                    </a:lnTo>
                    <a:cubicBezTo>
                      <a:pt x="1434793" y="1709430"/>
                      <a:pt x="1341793" y="1951229"/>
                      <a:pt x="1227072" y="1951229"/>
                    </a:cubicBezTo>
                    <a:cubicBezTo>
                      <a:pt x="1141031" y="1951229"/>
                      <a:pt x="1067208" y="1815217"/>
                      <a:pt x="1035675" y="1621376"/>
                    </a:cubicBezTo>
                    <a:lnTo>
                      <a:pt x="1029336" y="1568281"/>
                    </a:lnTo>
                    <a:lnTo>
                      <a:pt x="992326" y="1608277"/>
                    </a:lnTo>
                    <a:cubicBezTo>
                      <a:pt x="781416" y="1819186"/>
                      <a:pt x="544681" y="1924401"/>
                      <a:pt x="463562" y="1843283"/>
                    </a:cubicBezTo>
                    <a:cubicBezTo>
                      <a:pt x="402723" y="1782444"/>
                      <a:pt x="446697" y="1634070"/>
                      <a:pt x="561464" y="1474708"/>
                    </a:cubicBezTo>
                    <a:lnTo>
                      <a:pt x="594525" y="1432682"/>
                    </a:lnTo>
                    <a:lnTo>
                      <a:pt x="540069" y="1434793"/>
                    </a:lnTo>
                    <a:cubicBezTo>
                      <a:pt x="241797" y="1434793"/>
                      <a:pt x="0" y="1341794"/>
                      <a:pt x="0" y="1227076"/>
                    </a:cubicBezTo>
                    <a:cubicBezTo>
                      <a:pt x="0" y="1141036"/>
                      <a:pt x="136011" y="1067214"/>
                      <a:pt x="329850" y="1035681"/>
                    </a:cubicBezTo>
                    <a:lnTo>
                      <a:pt x="382951" y="1029341"/>
                    </a:lnTo>
                    <a:lnTo>
                      <a:pt x="342950" y="992327"/>
                    </a:lnTo>
                    <a:cubicBezTo>
                      <a:pt x="132044" y="781420"/>
                      <a:pt x="26828" y="544687"/>
                      <a:pt x="107946" y="463570"/>
                    </a:cubicBezTo>
                    <a:cubicBezTo>
                      <a:pt x="168785" y="402731"/>
                      <a:pt x="317156" y="446705"/>
                      <a:pt x="476517" y="561471"/>
                    </a:cubicBezTo>
                    <a:lnTo>
                      <a:pt x="518543" y="594532"/>
                    </a:lnTo>
                    <a:lnTo>
                      <a:pt x="516431" y="540073"/>
                    </a:lnTo>
                    <a:cubicBezTo>
                      <a:pt x="516431" y="279083"/>
                      <a:pt x="587634" y="61332"/>
                      <a:pt x="682289" y="10972"/>
                    </a:cubicBezTo>
                    <a:cubicBezTo>
                      <a:pt x="695812" y="3778"/>
                      <a:pt x="709812" y="0"/>
                      <a:pt x="724152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17" name="フリーフォーム: 図形 416">
                <a:extLst>
                  <a:ext uri="{FF2B5EF4-FFF2-40B4-BE49-F238E27FC236}">
                    <a16:creationId xmlns:a16="http://schemas.microsoft.com/office/drawing/2014/main" id="{40978F6A-E734-6C0A-4AAC-9B0D79BD229F}"/>
                  </a:ext>
                </a:extLst>
              </p:cNvPr>
              <p:cNvSpPr/>
              <p:nvPr/>
            </p:nvSpPr>
            <p:spPr bwMode="auto">
              <a:xfrm>
                <a:off x="2009772" y="6479344"/>
                <a:ext cx="215899" cy="215900"/>
              </a:xfrm>
              <a:custGeom>
                <a:avLst/>
                <a:gdLst>
                  <a:gd name="connsiteX0" fmla="*/ 724152 w 1951220"/>
                  <a:gd name="connsiteY0" fmla="*/ 0 h 1951229"/>
                  <a:gd name="connsiteX1" fmla="*/ 915550 w 1951220"/>
                  <a:gd name="connsiteY1" fmla="*/ 329852 h 1951229"/>
                  <a:gd name="connsiteX2" fmla="*/ 921889 w 1951220"/>
                  <a:gd name="connsiteY2" fmla="*/ 382948 h 1951229"/>
                  <a:gd name="connsiteX3" fmla="*/ 958899 w 1951220"/>
                  <a:gd name="connsiteY3" fmla="*/ 342952 h 1951229"/>
                  <a:gd name="connsiteX4" fmla="*/ 1487662 w 1951220"/>
                  <a:gd name="connsiteY4" fmla="*/ 107946 h 1951229"/>
                  <a:gd name="connsiteX5" fmla="*/ 1389760 w 1951220"/>
                  <a:gd name="connsiteY5" fmla="*/ 476521 h 1951229"/>
                  <a:gd name="connsiteX6" fmla="*/ 1356266 w 1951220"/>
                  <a:gd name="connsiteY6" fmla="*/ 519097 h 1951229"/>
                  <a:gd name="connsiteX7" fmla="*/ 1411152 w 1951220"/>
                  <a:gd name="connsiteY7" fmla="*/ 516438 h 1951229"/>
                  <a:gd name="connsiteX8" fmla="*/ 1951220 w 1951220"/>
                  <a:gd name="connsiteY8" fmla="*/ 724156 h 1951229"/>
                  <a:gd name="connsiteX9" fmla="*/ 1621371 w 1951220"/>
                  <a:gd name="connsiteY9" fmla="*/ 915550 h 1951229"/>
                  <a:gd name="connsiteX10" fmla="*/ 1568270 w 1951220"/>
                  <a:gd name="connsiteY10" fmla="*/ 921890 h 1951229"/>
                  <a:gd name="connsiteX11" fmla="*/ 1608270 w 1951220"/>
                  <a:gd name="connsiteY11" fmla="*/ 958904 h 1951229"/>
                  <a:gd name="connsiteX12" fmla="*/ 1843274 w 1951220"/>
                  <a:gd name="connsiteY12" fmla="*/ 1487662 h 1951229"/>
                  <a:gd name="connsiteX13" fmla="*/ 1474704 w 1951220"/>
                  <a:gd name="connsiteY13" fmla="*/ 1389760 h 1951229"/>
                  <a:gd name="connsiteX14" fmla="*/ 1432682 w 1951220"/>
                  <a:gd name="connsiteY14" fmla="*/ 1356702 h 1951229"/>
                  <a:gd name="connsiteX15" fmla="*/ 1434793 w 1951220"/>
                  <a:gd name="connsiteY15" fmla="*/ 1411156 h 1951229"/>
                  <a:gd name="connsiteX16" fmla="*/ 1227072 w 1951220"/>
                  <a:gd name="connsiteY16" fmla="*/ 1951229 h 1951229"/>
                  <a:gd name="connsiteX17" fmla="*/ 1035675 w 1951220"/>
                  <a:gd name="connsiteY17" fmla="*/ 1621376 h 1951229"/>
                  <a:gd name="connsiteX18" fmla="*/ 1029336 w 1951220"/>
                  <a:gd name="connsiteY18" fmla="*/ 1568281 h 1951229"/>
                  <a:gd name="connsiteX19" fmla="*/ 992326 w 1951220"/>
                  <a:gd name="connsiteY19" fmla="*/ 1608277 h 1951229"/>
                  <a:gd name="connsiteX20" fmla="*/ 463562 w 1951220"/>
                  <a:gd name="connsiteY20" fmla="*/ 1843283 h 1951229"/>
                  <a:gd name="connsiteX21" fmla="*/ 561464 w 1951220"/>
                  <a:gd name="connsiteY21" fmla="*/ 1474708 h 1951229"/>
                  <a:gd name="connsiteX22" fmla="*/ 594525 w 1951220"/>
                  <a:gd name="connsiteY22" fmla="*/ 1432682 h 1951229"/>
                  <a:gd name="connsiteX23" fmla="*/ 540069 w 1951220"/>
                  <a:gd name="connsiteY23" fmla="*/ 1434793 h 1951229"/>
                  <a:gd name="connsiteX24" fmla="*/ 0 w 1951220"/>
                  <a:gd name="connsiteY24" fmla="*/ 1227076 h 1951229"/>
                  <a:gd name="connsiteX25" fmla="*/ 329850 w 1951220"/>
                  <a:gd name="connsiteY25" fmla="*/ 1035681 h 1951229"/>
                  <a:gd name="connsiteX26" fmla="*/ 382951 w 1951220"/>
                  <a:gd name="connsiteY26" fmla="*/ 1029341 h 1951229"/>
                  <a:gd name="connsiteX27" fmla="*/ 342950 w 1951220"/>
                  <a:gd name="connsiteY27" fmla="*/ 992327 h 1951229"/>
                  <a:gd name="connsiteX28" fmla="*/ 107946 w 1951220"/>
                  <a:gd name="connsiteY28" fmla="*/ 463570 h 1951229"/>
                  <a:gd name="connsiteX29" fmla="*/ 476517 w 1951220"/>
                  <a:gd name="connsiteY29" fmla="*/ 561471 h 1951229"/>
                  <a:gd name="connsiteX30" fmla="*/ 518543 w 1951220"/>
                  <a:gd name="connsiteY30" fmla="*/ 594532 h 1951229"/>
                  <a:gd name="connsiteX31" fmla="*/ 516431 w 1951220"/>
                  <a:gd name="connsiteY31" fmla="*/ 540073 h 1951229"/>
                  <a:gd name="connsiteX32" fmla="*/ 682289 w 1951220"/>
                  <a:gd name="connsiteY32" fmla="*/ 10972 h 1951229"/>
                  <a:gd name="connsiteX33" fmla="*/ 724152 w 1951220"/>
                  <a:gd name="connsiteY33" fmla="*/ 0 h 1951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951220" h="1951229">
                    <a:moveTo>
                      <a:pt x="724152" y="0"/>
                    </a:moveTo>
                    <a:cubicBezTo>
                      <a:pt x="810193" y="0"/>
                      <a:pt x="884016" y="136012"/>
                      <a:pt x="915550" y="329852"/>
                    </a:cubicBezTo>
                    <a:lnTo>
                      <a:pt x="921889" y="382948"/>
                    </a:lnTo>
                    <a:lnTo>
                      <a:pt x="958899" y="342952"/>
                    </a:lnTo>
                    <a:cubicBezTo>
                      <a:pt x="1169808" y="132043"/>
                      <a:pt x="1406543" y="26828"/>
                      <a:pt x="1487662" y="107946"/>
                    </a:cubicBezTo>
                    <a:cubicBezTo>
                      <a:pt x="1548501" y="168785"/>
                      <a:pt x="1504527" y="317159"/>
                      <a:pt x="1389760" y="476521"/>
                    </a:cubicBezTo>
                    <a:lnTo>
                      <a:pt x="1356266" y="519097"/>
                    </a:lnTo>
                    <a:lnTo>
                      <a:pt x="1411152" y="516438"/>
                    </a:lnTo>
                    <a:cubicBezTo>
                      <a:pt x="1709424" y="516438"/>
                      <a:pt x="1951221" y="609437"/>
                      <a:pt x="1951220" y="724156"/>
                    </a:cubicBezTo>
                    <a:cubicBezTo>
                      <a:pt x="1951221" y="810195"/>
                      <a:pt x="1815210" y="884017"/>
                      <a:pt x="1621371" y="915550"/>
                    </a:cubicBezTo>
                    <a:lnTo>
                      <a:pt x="1568270" y="921890"/>
                    </a:lnTo>
                    <a:lnTo>
                      <a:pt x="1608270" y="958904"/>
                    </a:lnTo>
                    <a:cubicBezTo>
                      <a:pt x="1819176" y="1169811"/>
                      <a:pt x="1924392" y="1406544"/>
                      <a:pt x="1843274" y="1487662"/>
                    </a:cubicBezTo>
                    <a:cubicBezTo>
                      <a:pt x="1782436" y="1548500"/>
                      <a:pt x="1634064" y="1504525"/>
                      <a:pt x="1474704" y="1389760"/>
                    </a:cubicBezTo>
                    <a:lnTo>
                      <a:pt x="1432682" y="1356702"/>
                    </a:lnTo>
                    <a:lnTo>
                      <a:pt x="1434793" y="1411156"/>
                    </a:lnTo>
                    <a:cubicBezTo>
                      <a:pt x="1434793" y="1709430"/>
                      <a:pt x="1341793" y="1951229"/>
                      <a:pt x="1227072" y="1951229"/>
                    </a:cubicBezTo>
                    <a:cubicBezTo>
                      <a:pt x="1141031" y="1951229"/>
                      <a:pt x="1067208" y="1815217"/>
                      <a:pt x="1035675" y="1621376"/>
                    </a:cubicBezTo>
                    <a:lnTo>
                      <a:pt x="1029336" y="1568281"/>
                    </a:lnTo>
                    <a:lnTo>
                      <a:pt x="992326" y="1608277"/>
                    </a:lnTo>
                    <a:cubicBezTo>
                      <a:pt x="781416" y="1819186"/>
                      <a:pt x="544681" y="1924401"/>
                      <a:pt x="463562" y="1843283"/>
                    </a:cubicBezTo>
                    <a:cubicBezTo>
                      <a:pt x="402723" y="1782444"/>
                      <a:pt x="446697" y="1634070"/>
                      <a:pt x="561464" y="1474708"/>
                    </a:cubicBezTo>
                    <a:lnTo>
                      <a:pt x="594525" y="1432682"/>
                    </a:lnTo>
                    <a:lnTo>
                      <a:pt x="540069" y="1434793"/>
                    </a:lnTo>
                    <a:cubicBezTo>
                      <a:pt x="241797" y="1434793"/>
                      <a:pt x="0" y="1341794"/>
                      <a:pt x="0" y="1227076"/>
                    </a:cubicBezTo>
                    <a:cubicBezTo>
                      <a:pt x="0" y="1141036"/>
                      <a:pt x="136011" y="1067214"/>
                      <a:pt x="329850" y="1035681"/>
                    </a:cubicBezTo>
                    <a:lnTo>
                      <a:pt x="382951" y="1029341"/>
                    </a:lnTo>
                    <a:lnTo>
                      <a:pt x="342950" y="992327"/>
                    </a:lnTo>
                    <a:cubicBezTo>
                      <a:pt x="132044" y="781420"/>
                      <a:pt x="26828" y="544687"/>
                      <a:pt x="107946" y="463570"/>
                    </a:cubicBezTo>
                    <a:cubicBezTo>
                      <a:pt x="168785" y="402731"/>
                      <a:pt x="317156" y="446705"/>
                      <a:pt x="476517" y="561471"/>
                    </a:cubicBezTo>
                    <a:lnTo>
                      <a:pt x="518543" y="594532"/>
                    </a:lnTo>
                    <a:lnTo>
                      <a:pt x="516431" y="540073"/>
                    </a:lnTo>
                    <a:cubicBezTo>
                      <a:pt x="516431" y="279083"/>
                      <a:pt x="587634" y="61332"/>
                      <a:pt x="682289" y="10972"/>
                    </a:cubicBezTo>
                    <a:cubicBezTo>
                      <a:pt x="695812" y="3778"/>
                      <a:pt x="709812" y="0"/>
                      <a:pt x="724152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18" name="フリーフォーム: 図形 417">
                <a:extLst>
                  <a:ext uri="{FF2B5EF4-FFF2-40B4-BE49-F238E27FC236}">
                    <a16:creationId xmlns:a16="http://schemas.microsoft.com/office/drawing/2014/main" id="{E80E5A3E-A6E8-47DE-DACA-31C8348FAFED}"/>
                  </a:ext>
                </a:extLst>
              </p:cNvPr>
              <p:cNvSpPr/>
              <p:nvPr/>
            </p:nvSpPr>
            <p:spPr bwMode="auto">
              <a:xfrm>
                <a:off x="2325684" y="6479344"/>
                <a:ext cx="215899" cy="215900"/>
              </a:xfrm>
              <a:custGeom>
                <a:avLst/>
                <a:gdLst>
                  <a:gd name="connsiteX0" fmla="*/ 724152 w 1951220"/>
                  <a:gd name="connsiteY0" fmla="*/ 0 h 1951229"/>
                  <a:gd name="connsiteX1" fmla="*/ 915550 w 1951220"/>
                  <a:gd name="connsiteY1" fmla="*/ 329852 h 1951229"/>
                  <a:gd name="connsiteX2" fmla="*/ 921889 w 1951220"/>
                  <a:gd name="connsiteY2" fmla="*/ 382948 h 1951229"/>
                  <a:gd name="connsiteX3" fmla="*/ 958899 w 1951220"/>
                  <a:gd name="connsiteY3" fmla="*/ 342952 h 1951229"/>
                  <a:gd name="connsiteX4" fmla="*/ 1487662 w 1951220"/>
                  <a:gd name="connsiteY4" fmla="*/ 107946 h 1951229"/>
                  <a:gd name="connsiteX5" fmla="*/ 1389760 w 1951220"/>
                  <a:gd name="connsiteY5" fmla="*/ 476521 h 1951229"/>
                  <a:gd name="connsiteX6" fmla="*/ 1356266 w 1951220"/>
                  <a:gd name="connsiteY6" fmla="*/ 519097 h 1951229"/>
                  <a:gd name="connsiteX7" fmla="*/ 1411152 w 1951220"/>
                  <a:gd name="connsiteY7" fmla="*/ 516438 h 1951229"/>
                  <a:gd name="connsiteX8" fmla="*/ 1951220 w 1951220"/>
                  <a:gd name="connsiteY8" fmla="*/ 724156 h 1951229"/>
                  <a:gd name="connsiteX9" fmla="*/ 1621371 w 1951220"/>
                  <a:gd name="connsiteY9" fmla="*/ 915550 h 1951229"/>
                  <a:gd name="connsiteX10" fmla="*/ 1568270 w 1951220"/>
                  <a:gd name="connsiteY10" fmla="*/ 921890 h 1951229"/>
                  <a:gd name="connsiteX11" fmla="*/ 1608270 w 1951220"/>
                  <a:gd name="connsiteY11" fmla="*/ 958904 h 1951229"/>
                  <a:gd name="connsiteX12" fmla="*/ 1843274 w 1951220"/>
                  <a:gd name="connsiteY12" fmla="*/ 1487662 h 1951229"/>
                  <a:gd name="connsiteX13" fmla="*/ 1474704 w 1951220"/>
                  <a:gd name="connsiteY13" fmla="*/ 1389760 h 1951229"/>
                  <a:gd name="connsiteX14" fmla="*/ 1432682 w 1951220"/>
                  <a:gd name="connsiteY14" fmla="*/ 1356702 h 1951229"/>
                  <a:gd name="connsiteX15" fmla="*/ 1434793 w 1951220"/>
                  <a:gd name="connsiteY15" fmla="*/ 1411156 h 1951229"/>
                  <a:gd name="connsiteX16" fmla="*/ 1227072 w 1951220"/>
                  <a:gd name="connsiteY16" fmla="*/ 1951229 h 1951229"/>
                  <a:gd name="connsiteX17" fmla="*/ 1035675 w 1951220"/>
                  <a:gd name="connsiteY17" fmla="*/ 1621376 h 1951229"/>
                  <a:gd name="connsiteX18" fmla="*/ 1029336 w 1951220"/>
                  <a:gd name="connsiteY18" fmla="*/ 1568281 h 1951229"/>
                  <a:gd name="connsiteX19" fmla="*/ 992326 w 1951220"/>
                  <a:gd name="connsiteY19" fmla="*/ 1608277 h 1951229"/>
                  <a:gd name="connsiteX20" fmla="*/ 463562 w 1951220"/>
                  <a:gd name="connsiteY20" fmla="*/ 1843283 h 1951229"/>
                  <a:gd name="connsiteX21" fmla="*/ 561464 w 1951220"/>
                  <a:gd name="connsiteY21" fmla="*/ 1474708 h 1951229"/>
                  <a:gd name="connsiteX22" fmla="*/ 594525 w 1951220"/>
                  <a:gd name="connsiteY22" fmla="*/ 1432682 h 1951229"/>
                  <a:gd name="connsiteX23" fmla="*/ 540069 w 1951220"/>
                  <a:gd name="connsiteY23" fmla="*/ 1434793 h 1951229"/>
                  <a:gd name="connsiteX24" fmla="*/ 0 w 1951220"/>
                  <a:gd name="connsiteY24" fmla="*/ 1227076 h 1951229"/>
                  <a:gd name="connsiteX25" fmla="*/ 329850 w 1951220"/>
                  <a:gd name="connsiteY25" fmla="*/ 1035681 h 1951229"/>
                  <a:gd name="connsiteX26" fmla="*/ 382951 w 1951220"/>
                  <a:gd name="connsiteY26" fmla="*/ 1029341 h 1951229"/>
                  <a:gd name="connsiteX27" fmla="*/ 342950 w 1951220"/>
                  <a:gd name="connsiteY27" fmla="*/ 992327 h 1951229"/>
                  <a:gd name="connsiteX28" fmla="*/ 107946 w 1951220"/>
                  <a:gd name="connsiteY28" fmla="*/ 463570 h 1951229"/>
                  <a:gd name="connsiteX29" fmla="*/ 476517 w 1951220"/>
                  <a:gd name="connsiteY29" fmla="*/ 561471 h 1951229"/>
                  <a:gd name="connsiteX30" fmla="*/ 518543 w 1951220"/>
                  <a:gd name="connsiteY30" fmla="*/ 594532 h 1951229"/>
                  <a:gd name="connsiteX31" fmla="*/ 516431 w 1951220"/>
                  <a:gd name="connsiteY31" fmla="*/ 540073 h 1951229"/>
                  <a:gd name="connsiteX32" fmla="*/ 682289 w 1951220"/>
                  <a:gd name="connsiteY32" fmla="*/ 10972 h 1951229"/>
                  <a:gd name="connsiteX33" fmla="*/ 724152 w 1951220"/>
                  <a:gd name="connsiteY33" fmla="*/ 0 h 1951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951220" h="1951229">
                    <a:moveTo>
                      <a:pt x="724152" y="0"/>
                    </a:moveTo>
                    <a:cubicBezTo>
                      <a:pt x="810193" y="0"/>
                      <a:pt x="884016" y="136012"/>
                      <a:pt x="915550" y="329852"/>
                    </a:cubicBezTo>
                    <a:lnTo>
                      <a:pt x="921889" y="382948"/>
                    </a:lnTo>
                    <a:lnTo>
                      <a:pt x="958899" y="342952"/>
                    </a:lnTo>
                    <a:cubicBezTo>
                      <a:pt x="1169808" y="132043"/>
                      <a:pt x="1406543" y="26828"/>
                      <a:pt x="1487662" y="107946"/>
                    </a:cubicBezTo>
                    <a:cubicBezTo>
                      <a:pt x="1548501" y="168785"/>
                      <a:pt x="1504527" y="317159"/>
                      <a:pt x="1389760" y="476521"/>
                    </a:cubicBezTo>
                    <a:lnTo>
                      <a:pt x="1356266" y="519097"/>
                    </a:lnTo>
                    <a:lnTo>
                      <a:pt x="1411152" y="516438"/>
                    </a:lnTo>
                    <a:cubicBezTo>
                      <a:pt x="1709424" y="516438"/>
                      <a:pt x="1951221" y="609437"/>
                      <a:pt x="1951220" y="724156"/>
                    </a:cubicBezTo>
                    <a:cubicBezTo>
                      <a:pt x="1951221" y="810195"/>
                      <a:pt x="1815210" y="884017"/>
                      <a:pt x="1621371" y="915550"/>
                    </a:cubicBezTo>
                    <a:lnTo>
                      <a:pt x="1568270" y="921890"/>
                    </a:lnTo>
                    <a:lnTo>
                      <a:pt x="1608270" y="958904"/>
                    </a:lnTo>
                    <a:cubicBezTo>
                      <a:pt x="1819176" y="1169811"/>
                      <a:pt x="1924392" y="1406544"/>
                      <a:pt x="1843274" y="1487662"/>
                    </a:cubicBezTo>
                    <a:cubicBezTo>
                      <a:pt x="1782436" y="1548500"/>
                      <a:pt x="1634064" y="1504525"/>
                      <a:pt x="1474704" y="1389760"/>
                    </a:cubicBezTo>
                    <a:lnTo>
                      <a:pt x="1432682" y="1356702"/>
                    </a:lnTo>
                    <a:lnTo>
                      <a:pt x="1434793" y="1411156"/>
                    </a:lnTo>
                    <a:cubicBezTo>
                      <a:pt x="1434793" y="1709430"/>
                      <a:pt x="1341793" y="1951229"/>
                      <a:pt x="1227072" y="1951229"/>
                    </a:cubicBezTo>
                    <a:cubicBezTo>
                      <a:pt x="1141031" y="1951229"/>
                      <a:pt x="1067208" y="1815217"/>
                      <a:pt x="1035675" y="1621376"/>
                    </a:cubicBezTo>
                    <a:lnTo>
                      <a:pt x="1029336" y="1568281"/>
                    </a:lnTo>
                    <a:lnTo>
                      <a:pt x="992326" y="1608277"/>
                    </a:lnTo>
                    <a:cubicBezTo>
                      <a:pt x="781416" y="1819186"/>
                      <a:pt x="544681" y="1924401"/>
                      <a:pt x="463562" y="1843283"/>
                    </a:cubicBezTo>
                    <a:cubicBezTo>
                      <a:pt x="402723" y="1782444"/>
                      <a:pt x="446697" y="1634070"/>
                      <a:pt x="561464" y="1474708"/>
                    </a:cubicBezTo>
                    <a:lnTo>
                      <a:pt x="594525" y="1432682"/>
                    </a:lnTo>
                    <a:lnTo>
                      <a:pt x="540069" y="1434793"/>
                    </a:lnTo>
                    <a:cubicBezTo>
                      <a:pt x="241797" y="1434793"/>
                      <a:pt x="0" y="1341794"/>
                      <a:pt x="0" y="1227076"/>
                    </a:cubicBezTo>
                    <a:cubicBezTo>
                      <a:pt x="0" y="1141036"/>
                      <a:pt x="136011" y="1067214"/>
                      <a:pt x="329850" y="1035681"/>
                    </a:cubicBezTo>
                    <a:lnTo>
                      <a:pt x="382951" y="1029341"/>
                    </a:lnTo>
                    <a:lnTo>
                      <a:pt x="342950" y="992327"/>
                    </a:lnTo>
                    <a:cubicBezTo>
                      <a:pt x="132044" y="781420"/>
                      <a:pt x="26828" y="544687"/>
                      <a:pt x="107946" y="463570"/>
                    </a:cubicBezTo>
                    <a:cubicBezTo>
                      <a:pt x="168785" y="402731"/>
                      <a:pt x="317156" y="446705"/>
                      <a:pt x="476517" y="561471"/>
                    </a:cubicBezTo>
                    <a:lnTo>
                      <a:pt x="518543" y="594532"/>
                    </a:lnTo>
                    <a:lnTo>
                      <a:pt x="516431" y="540073"/>
                    </a:lnTo>
                    <a:cubicBezTo>
                      <a:pt x="516431" y="279083"/>
                      <a:pt x="587634" y="61332"/>
                      <a:pt x="682289" y="10972"/>
                    </a:cubicBezTo>
                    <a:cubicBezTo>
                      <a:pt x="695812" y="3778"/>
                      <a:pt x="709812" y="0"/>
                      <a:pt x="724152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19" name="フリーフォーム: 図形 418">
                <a:extLst>
                  <a:ext uri="{FF2B5EF4-FFF2-40B4-BE49-F238E27FC236}">
                    <a16:creationId xmlns:a16="http://schemas.microsoft.com/office/drawing/2014/main" id="{1FD36DCD-7852-FFC7-2824-0F67A71D681A}"/>
                  </a:ext>
                </a:extLst>
              </p:cNvPr>
              <p:cNvSpPr/>
              <p:nvPr/>
            </p:nvSpPr>
            <p:spPr bwMode="auto">
              <a:xfrm>
                <a:off x="2641596" y="6479344"/>
                <a:ext cx="215899" cy="215900"/>
              </a:xfrm>
              <a:custGeom>
                <a:avLst/>
                <a:gdLst>
                  <a:gd name="connsiteX0" fmla="*/ 724152 w 1951220"/>
                  <a:gd name="connsiteY0" fmla="*/ 0 h 1951229"/>
                  <a:gd name="connsiteX1" fmla="*/ 915550 w 1951220"/>
                  <a:gd name="connsiteY1" fmla="*/ 329852 h 1951229"/>
                  <a:gd name="connsiteX2" fmla="*/ 921889 w 1951220"/>
                  <a:gd name="connsiteY2" fmla="*/ 382948 h 1951229"/>
                  <a:gd name="connsiteX3" fmla="*/ 958899 w 1951220"/>
                  <a:gd name="connsiteY3" fmla="*/ 342952 h 1951229"/>
                  <a:gd name="connsiteX4" fmla="*/ 1487662 w 1951220"/>
                  <a:gd name="connsiteY4" fmla="*/ 107946 h 1951229"/>
                  <a:gd name="connsiteX5" fmla="*/ 1389760 w 1951220"/>
                  <a:gd name="connsiteY5" fmla="*/ 476521 h 1951229"/>
                  <a:gd name="connsiteX6" fmla="*/ 1356266 w 1951220"/>
                  <a:gd name="connsiteY6" fmla="*/ 519097 h 1951229"/>
                  <a:gd name="connsiteX7" fmla="*/ 1411152 w 1951220"/>
                  <a:gd name="connsiteY7" fmla="*/ 516438 h 1951229"/>
                  <a:gd name="connsiteX8" fmla="*/ 1951220 w 1951220"/>
                  <a:gd name="connsiteY8" fmla="*/ 724156 h 1951229"/>
                  <a:gd name="connsiteX9" fmla="*/ 1621371 w 1951220"/>
                  <a:gd name="connsiteY9" fmla="*/ 915550 h 1951229"/>
                  <a:gd name="connsiteX10" fmla="*/ 1568270 w 1951220"/>
                  <a:gd name="connsiteY10" fmla="*/ 921890 h 1951229"/>
                  <a:gd name="connsiteX11" fmla="*/ 1608270 w 1951220"/>
                  <a:gd name="connsiteY11" fmla="*/ 958904 h 1951229"/>
                  <a:gd name="connsiteX12" fmla="*/ 1843274 w 1951220"/>
                  <a:gd name="connsiteY12" fmla="*/ 1487662 h 1951229"/>
                  <a:gd name="connsiteX13" fmla="*/ 1474704 w 1951220"/>
                  <a:gd name="connsiteY13" fmla="*/ 1389760 h 1951229"/>
                  <a:gd name="connsiteX14" fmla="*/ 1432682 w 1951220"/>
                  <a:gd name="connsiteY14" fmla="*/ 1356702 h 1951229"/>
                  <a:gd name="connsiteX15" fmla="*/ 1434793 w 1951220"/>
                  <a:gd name="connsiteY15" fmla="*/ 1411156 h 1951229"/>
                  <a:gd name="connsiteX16" fmla="*/ 1227072 w 1951220"/>
                  <a:gd name="connsiteY16" fmla="*/ 1951229 h 1951229"/>
                  <a:gd name="connsiteX17" fmla="*/ 1035675 w 1951220"/>
                  <a:gd name="connsiteY17" fmla="*/ 1621376 h 1951229"/>
                  <a:gd name="connsiteX18" fmla="*/ 1029336 w 1951220"/>
                  <a:gd name="connsiteY18" fmla="*/ 1568281 h 1951229"/>
                  <a:gd name="connsiteX19" fmla="*/ 992326 w 1951220"/>
                  <a:gd name="connsiteY19" fmla="*/ 1608277 h 1951229"/>
                  <a:gd name="connsiteX20" fmla="*/ 463562 w 1951220"/>
                  <a:gd name="connsiteY20" fmla="*/ 1843283 h 1951229"/>
                  <a:gd name="connsiteX21" fmla="*/ 561464 w 1951220"/>
                  <a:gd name="connsiteY21" fmla="*/ 1474708 h 1951229"/>
                  <a:gd name="connsiteX22" fmla="*/ 594525 w 1951220"/>
                  <a:gd name="connsiteY22" fmla="*/ 1432682 h 1951229"/>
                  <a:gd name="connsiteX23" fmla="*/ 540069 w 1951220"/>
                  <a:gd name="connsiteY23" fmla="*/ 1434793 h 1951229"/>
                  <a:gd name="connsiteX24" fmla="*/ 0 w 1951220"/>
                  <a:gd name="connsiteY24" fmla="*/ 1227076 h 1951229"/>
                  <a:gd name="connsiteX25" fmla="*/ 329850 w 1951220"/>
                  <a:gd name="connsiteY25" fmla="*/ 1035681 h 1951229"/>
                  <a:gd name="connsiteX26" fmla="*/ 382951 w 1951220"/>
                  <a:gd name="connsiteY26" fmla="*/ 1029341 h 1951229"/>
                  <a:gd name="connsiteX27" fmla="*/ 342950 w 1951220"/>
                  <a:gd name="connsiteY27" fmla="*/ 992327 h 1951229"/>
                  <a:gd name="connsiteX28" fmla="*/ 107946 w 1951220"/>
                  <a:gd name="connsiteY28" fmla="*/ 463570 h 1951229"/>
                  <a:gd name="connsiteX29" fmla="*/ 476517 w 1951220"/>
                  <a:gd name="connsiteY29" fmla="*/ 561471 h 1951229"/>
                  <a:gd name="connsiteX30" fmla="*/ 518543 w 1951220"/>
                  <a:gd name="connsiteY30" fmla="*/ 594532 h 1951229"/>
                  <a:gd name="connsiteX31" fmla="*/ 516431 w 1951220"/>
                  <a:gd name="connsiteY31" fmla="*/ 540073 h 1951229"/>
                  <a:gd name="connsiteX32" fmla="*/ 682289 w 1951220"/>
                  <a:gd name="connsiteY32" fmla="*/ 10972 h 1951229"/>
                  <a:gd name="connsiteX33" fmla="*/ 724152 w 1951220"/>
                  <a:gd name="connsiteY33" fmla="*/ 0 h 1951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951220" h="1951229">
                    <a:moveTo>
                      <a:pt x="724152" y="0"/>
                    </a:moveTo>
                    <a:cubicBezTo>
                      <a:pt x="810193" y="0"/>
                      <a:pt x="884016" y="136012"/>
                      <a:pt x="915550" y="329852"/>
                    </a:cubicBezTo>
                    <a:lnTo>
                      <a:pt x="921889" y="382948"/>
                    </a:lnTo>
                    <a:lnTo>
                      <a:pt x="958899" y="342952"/>
                    </a:lnTo>
                    <a:cubicBezTo>
                      <a:pt x="1169808" y="132043"/>
                      <a:pt x="1406543" y="26828"/>
                      <a:pt x="1487662" y="107946"/>
                    </a:cubicBezTo>
                    <a:cubicBezTo>
                      <a:pt x="1548501" y="168785"/>
                      <a:pt x="1504527" y="317159"/>
                      <a:pt x="1389760" y="476521"/>
                    </a:cubicBezTo>
                    <a:lnTo>
                      <a:pt x="1356266" y="519097"/>
                    </a:lnTo>
                    <a:lnTo>
                      <a:pt x="1411152" y="516438"/>
                    </a:lnTo>
                    <a:cubicBezTo>
                      <a:pt x="1709424" y="516438"/>
                      <a:pt x="1951221" y="609437"/>
                      <a:pt x="1951220" y="724156"/>
                    </a:cubicBezTo>
                    <a:cubicBezTo>
                      <a:pt x="1951221" y="810195"/>
                      <a:pt x="1815210" y="884017"/>
                      <a:pt x="1621371" y="915550"/>
                    </a:cubicBezTo>
                    <a:lnTo>
                      <a:pt x="1568270" y="921890"/>
                    </a:lnTo>
                    <a:lnTo>
                      <a:pt x="1608270" y="958904"/>
                    </a:lnTo>
                    <a:cubicBezTo>
                      <a:pt x="1819176" y="1169811"/>
                      <a:pt x="1924392" y="1406544"/>
                      <a:pt x="1843274" y="1487662"/>
                    </a:cubicBezTo>
                    <a:cubicBezTo>
                      <a:pt x="1782436" y="1548500"/>
                      <a:pt x="1634064" y="1504525"/>
                      <a:pt x="1474704" y="1389760"/>
                    </a:cubicBezTo>
                    <a:lnTo>
                      <a:pt x="1432682" y="1356702"/>
                    </a:lnTo>
                    <a:lnTo>
                      <a:pt x="1434793" y="1411156"/>
                    </a:lnTo>
                    <a:cubicBezTo>
                      <a:pt x="1434793" y="1709430"/>
                      <a:pt x="1341793" y="1951229"/>
                      <a:pt x="1227072" y="1951229"/>
                    </a:cubicBezTo>
                    <a:cubicBezTo>
                      <a:pt x="1141031" y="1951229"/>
                      <a:pt x="1067208" y="1815217"/>
                      <a:pt x="1035675" y="1621376"/>
                    </a:cubicBezTo>
                    <a:lnTo>
                      <a:pt x="1029336" y="1568281"/>
                    </a:lnTo>
                    <a:lnTo>
                      <a:pt x="992326" y="1608277"/>
                    </a:lnTo>
                    <a:cubicBezTo>
                      <a:pt x="781416" y="1819186"/>
                      <a:pt x="544681" y="1924401"/>
                      <a:pt x="463562" y="1843283"/>
                    </a:cubicBezTo>
                    <a:cubicBezTo>
                      <a:pt x="402723" y="1782444"/>
                      <a:pt x="446697" y="1634070"/>
                      <a:pt x="561464" y="1474708"/>
                    </a:cubicBezTo>
                    <a:lnTo>
                      <a:pt x="594525" y="1432682"/>
                    </a:lnTo>
                    <a:lnTo>
                      <a:pt x="540069" y="1434793"/>
                    </a:lnTo>
                    <a:cubicBezTo>
                      <a:pt x="241797" y="1434793"/>
                      <a:pt x="0" y="1341794"/>
                      <a:pt x="0" y="1227076"/>
                    </a:cubicBezTo>
                    <a:cubicBezTo>
                      <a:pt x="0" y="1141036"/>
                      <a:pt x="136011" y="1067214"/>
                      <a:pt x="329850" y="1035681"/>
                    </a:cubicBezTo>
                    <a:lnTo>
                      <a:pt x="382951" y="1029341"/>
                    </a:lnTo>
                    <a:lnTo>
                      <a:pt x="342950" y="992327"/>
                    </a:lnTo>
                    <a:cubicBezTo>
                      <a:pt x="132044" y="781420"/>
                      <a:pt x="26828" y="544687"/>
                      <a:pt x="107946" y="463570"/>
                    </a:cubicBezTo>
                    <a:cubicBezTo>
                      <a:pt x="168785" y="402731"/>
                      <a:pt x="317156" y="446705"/>
                      <a:pt x="476517" y="561471"/>
                    </a:cubicBezTo>
                    <a:lnTo>
                      <a:pt x="518543" y="594532"/>
                    </a:lnTo>
                    <a:lnTo>
                      <a:pt x="516431" y="540073"/>
                    </a:lnTo>
                    <a:cubicBezTo>
                      <a:pt x="516431" y="279083"/>
                      <a:pt x="587634" y="61332"/>
                      <a:pt x="682289" y="10972"/>
                    </a:cubicBezTo>
                    <a:cubicBezTo>
                      <a:pt x="695812" y="3778"/>
                      <a:pt x="709812" y="0"/>
                      <a:pt x="724152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20" name="フリーフォーム: 図形 419">
                <a:extLst>
                  <a:ext uri="{FF2B5EF4-FFF2-40B4-BE49-F238E27FC236}">
                    <a16:creationId xmlns:a16="http://schemas.microsoft.com/office/drawing/2014/main" id="{79DDB964-5B5B-41CD-DDD7-E7924488C861}"/>
                  </a:ext>
                </a:extLst>
              </p:cNvPr>
              <p:cNvSpPr/>
              <p:nvPr/>
            </p:nvSpPr>
            <p:spPr bwMode="auto">
              <a:xfrm>
                <a:off x="2957508" y="6479344"/>
                <a:ext cx="215899" cy="215900"/>
              </a:xfrm>
              <a:custGeom>
                <a:avLst/>
                <a:gdLst>
                  <a:gd name="connsiteX0" fmla="*/ 724152 w 1951220"/>
                  <a:gd name="connsiteY0" fmla="*/ 0 h 1951229"/>
                  <a:gd name="connsiteX1" fmla="*/ 915550 w 1951220"/>
                  <a:gd name="connsiteY1" fmla="*/ 329852 h 1951229"/>
                  <a:gd name="connsiteX2" fmla="*/ 921889 w 1951220"/>
                  <a:gd name="connsiteY2" fmla="*/ 382948 h 1951229"/>
                  <a:gd name="connsiteX3" fmla="*/ 958899 w 1951220"/>
                  <a:gd name="connsiteY3" fmla="*/ 342952 h 1951229"/>
                  <a:gd name="connsiteX4" fmla="*/ 1487662 w 1951220"/>
                  <a:gd name="connsiteY4" fmla="*/ 107946 h 1951229"/>
                  <a:gd name="connsiteX5" fmla="*/ 1389760 w 1951220"/>
                  <a:gd name="connsiteY5" fmla="*/ 476521 h 1951229"/>
                  <a:gd name="connsiteX6" fmla="*/ 1356266 w 1951220"/>
                  <a:gd name="connsiteY6" fmla="*/ 519097 h 1951229"/>
                  <a:gd name="connsiteX7" fmla="*/ 1411152 w 1951220"/>
                  <a:gd name="connsiteY7" fmla="*/ 516438 h 1951229"/>
                  <a:gd name="connsiteX8" fmla="*/ 1951220 w 1951220"/>
                  <a:gd name="connsiteY8" fmla="*/ 724156 h 1951229"/>
                  <a:gd name="connsiteX9" fmla="*/ 1621371 w 1951220"/>
                  <a:gd name="connsiteY9" fmla="*/ 915550 h 1951229"/>
                  <a:gd name="connsiteX10" fmla="*/ 1568270 w 1951220"/>
                  <a:gd name="connsiteY10" fmla="*/ 921890 h 1951229"/>
                  <a:gd name="connsiteX11" fmla="*/ 1608270 w 1951220"/>
                  <a:gd name="connsiteY11" fmla="*/ 958904 h 1951229"/>
                  <a:gd name="connsiteX12" fmla="*/ 1843274 w 1951220"/>
                  <a:gd name="connsiteY12" fmla="*/ 1487662 h 1951229"/>
                  <a:gd name="connsiteX13" fmla="*/ 1474704 w 1951220"/>
                  <a:gd name="connsiteY13" fmla="*/ 1389760 h 1951229"/>
                  <a:gd name="connsiteX14" fmla="*/ 1432682 w 1951220"/>
                  <a:gd name="connsiteY14" fmla="*/ 1356702 h 1951229"/>
                  <a:gd name="connsiteX15" fmla="*/ 1434793 w 1951220"/>
                  <a:gd name="connsiteY15" fmla="*/ 1411156 h 1951229"/>
                  <a:gd name="connsiteX16" fmla="*/ 1227072 w 1951220"/>
                  <a:gd name="connsiteY16" fmla="*/ 1951229 h 1951229"/>
                  <a:gd name="connsiteX17" fmla="*/ 1035675 w 1951220"/>
                  <a:gd name="connsiteY17" fmla="*/ 1621376 h 1951229"/>
                  <a:gd name="connsiteX18" fmla="*/ 1029336 w 1951220"/>
                  <a:gd name="connsiteY18" fmla="*/ 1568281 h 1951229"/>
                  <a:gd name="connsiteX19" fmla="*/ 992326 w 1951220"/>
                  <a:gd name="connsiteY19" fmla="*/ 1608277 h 1951229"/>
                  <a:gd name="connsiteX20" fmla="*/ 463562 w 1951220"/>
                  <a:gd name="connsiteY20" fmla="*/ 1843283 h 1951229"/>
                  <a:gd name="connsiteX21" fmla="*/ 561464 w 1951220"/>
                  <a:gd name="connsiteY21" fmla="*/ 1474708 h 1951229"/>
                  <a:gd name="connsiteX22" fmla="*/ 594525 w 1951220"/>
                  <a:gd name="connsiteY22" fmla="*/ 1432682 h 1951229"/>
                  <a:gd name="connsiteX23" fmla="*/ 540069 w 1951220"/>
                  <a:gd name="connsiteY23" fmla="*/ 1434793 h 1951229"/>
                  <a:gd name="connsiteX24" fmla="*/ 0 w 1951220"/>
                  <a:gd name="connsiteY24" fmla="*/ 1227076 h 1951229"/>
                  <a:gd name="connsiteX25" fmla="*/ 329850 w 1951220"/>
                  <a:gd name="connsiteY25" fmla="*/ 1035681 h 1951229"/>
                  <a:gd name="connsiteX26" fmla="*/ 382951 w 1951220"/>
                  <a:gd name="connsiteY26" fmla="*/ 1029341 h 1951229"/>
                  <a:gd name="connsiteX27" fmla="*/ 342950 w 1951220"/>
                  <a:gd name="connsiteY27" fmla="*/ 992327 h 1951229"/>
                  <a:gd name="connsiteX28" fmla="*/ 107946 w 1951220"/>
                  <a:gd name="connsiteY28" fmla="*/ 463570 h 1951229"/>
                  <a:gd name="connsiteX29" fmla="*/ 476517 w 1951220"/>
                  <a:gd name="connsiteY29" fmla="*/ 561471 h 1951229"/>
                  <a:gd name="connsiteX30" fmla="*/ 518543 w 1951220"/>
                  <a:gd name="connsiteY30" fmla="*/ 594532 h 1951229"/>
                  <a:gd name="connsiteX31" fmla="*/ 516431 w 1951220"/>
                  <a:gd name="connsiteY31" fmla="*/ 540073 h 1951229"/>
                  <a:gd name="connsiteX32" fmla="*/ 682289 w 1951220"/>
                  <a:gd name="connsiteY32" fmla="*/ 10972 h 1951229"/>
                  <a:gd name="connsiteX33" fmla="*/ 724152 w 1951220"/>
                  <a:gd name="connsiteY33" fmla="*/ 0 h 1951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951220" h="1951229">
                    <a:moveTo>
                      <a:pt x="724152" y="0"/>
                    </a:moveTo>
                    <a:cubicBezTo>
                      <a:pt x="810193" y="0"/>
                      <a:pt x="884016" y="136012"/>
                      <a:pt x="915550" y="329852"/>
                    </a:cubicBezTo>
                    <a:lnTo>
                      <a:pt x="921889" y="382948"/>
                    </a:lnTo>
                    <a:lnTo>
                      <a:pt x="958899" y="342952"/>
                    </a:lnTo>
                    <a:cubicBezTo>
                      <a:pt x="1169808" y="132043"/>
                      <a:pt x="1406543" y="26828"/>
                      <a:pt x="1487662" y="107946"/>
                    </a:cubicBezTo>
                    <a:cubicBezTo>
                      <a:pt x="1548501" y="168785"/>
                      <a:pt x="1504527" y="317159"/>
                      <a:pt x="1389760" y="476521"/>
                    </a:cubicBezTo>
                    <a:lnTo>
                      <a:pt x="1356266" y="519097"/>
                    </a:lnTo>
                    <a:lnTo>
                      <a:pt x="1411152" y="516438"/>
                    </a:lnTo>
                    <a:cubicBezTo>
                      <a:pt x="1709424" y="516438"/>
                      <a:pt x="1951221" y="609437"/>
                      <a:pt x="1951220" y="724156"/>
                    </a:cubicBezTo>
                    <a:cubicBezTo>
                      <a:pt x="1951221" y="810195"/>
                      <a:pt x="1815210" y="884017"/>
                      <a:pt x="1621371" y="915550"/>
                    </a:cubicBezTo>
                    <a:lnTo>
                      <a:pt x="1568270" y="921890"/>
                    </a:lnTo>
                    <a:lnTo>
                      <a:pt x="1608270" y="958904"/>
                    </a:lnTo>
                    <a:cubicBezTo>
                      <a:pt x="1819176" y="1169811"/>
                      <a:pt x="1924392" y="1406544"/>
                      <a:pt x="1843274" y="1487662"/>
                    </a:cubicBezTo>
                    <a:cubicBezTo>
                      <a:pt x="1782436" y="1548500"/>
                      <a:pt x="1634064" y="1504525"/>
                      <a:pt x="1474704" y="1389760"/>
                    </a:cubicBezTo>
                    <a:lnTo>
                      <a:pt x="1432682" y="1356702"/>
                    </a:lnTo>
                    <a:lnTo>
                      <a:pt x="1434793" y="1411156"/>
                    </a:lnTo>
                    <a:cubicBezTo>
                      <a:pt x="1434793" y="1709430"/>
                      <a:pt x="1341793" y="1951229"/>
                      <a:pt x="1227072" y="1951229"/>
                    </a:cubicBezTo>
                    <a:cubicBezTo>
                      <a:pt x="1141031" y="1951229"/>
                      <a:pt x="1067208" y="1815217"/>
                      <a:pt x="1035675" y="1621376"/>
                    </a:cubicBezTo>
                    <a:lnTo>
                      <a:pt x="1029336" y="1568281"/>
                    </a:lnTo>
                    <a:lnTo>
                      <a:pt x="992326" y="1608277"/>
                    </a:lnTo>
                    <a:cubicBezTo>
                      <a:pt x="781416" y="1819186"/>
                      <a:pt x="544681" y="1924401"/>
                      <a:pt x="463562" y="1843283"/>
                    </a:cubicBezTo>
                    <a:cubicBezTo>
                      <a:pt x="402723" y="1782444"/>
                      <a:pt x="446697" y="1634070"/>
                      <a:pt x="561464" y="1474708"/>
                    </a:cubicBezTo>
                    <a:lnTo>
                      <a:pt x="594525" y="1432682"/>
                    </a:lnTo>
                    <a:lnTo>
                      <a:pt x="540069" y="1434793"/>
                    </a:lnTo>
                    <a:cubicBezTo>
                      <a:pt x="241797" y="1434793"/>
                      <a:pt x="0" y="1341794"/>
                      <a:pt x="0" y="1227076"/>
                    </a:cubicBezTo>
                    <a:cubicBezTo>
                      <a:pt x="0" y="1141036"/>
                      <a:pt x="136011" y="1067214"/>
                      <a:pt x="329850" y="1035681"/>
                    </a:cubicBezTo>
                    <a:lnTo>
                      <a:pt x="382951" y="1029341"/>
                    </a:lnTo>
                    <a:lnTo>
                      <a:pt x="342950" y="992327"/>
                    </a:lnTo>
                    <a:cubicBezTo>
                      <a:pt x="132044" y="781420"/>
                      <a:pt x="26828" y="544687"/>
                      <a:pt x="107946" y="463570"/>
                    </a:cubicBezTo>
                    <a:cubicBezTo>
                      <a:pt x="168785" y="402731"/>
                      <a:pt x="317156" y="446705"/>
                      <a:pt x="476517" y="561471"/>
                    </a:cubicBezTo>
                    <a:lnTo>
                      <a:pt x="518543" y="594532"/>
                    </a:lnTo>
                    <a:lnTo>
                      <a:pt x="516431" y="540073"/>
                    </a:lnTo>
                    <a:cubicBezTo>
                      <a:pt x="516431" y="279083"/>
                      <a:pt x="587634" y="61332"/>
                      <a:pt x="682289" y="10972"/>
                    </a:cubicBezTo>
                    <a:cubicBezTo>
                      <a:pt x="695812" y="3778"/>
                      <a:pt x="709812" y="0"/>
                      <a:pt x="724152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21" name="フリーフォーム: 図形 420">
                <a:extLst>
                  <a:ext uri="{FF2B5EF4-FFF2-40B4-BE49-F238E27FC236}">
                    <a16:creationId xmlns:a16="http://schemas.microsoft.com/office/drawing/2014/main" id="{3549BBD8-C779-F22B-C1A8-CE89029A2D0D}"/>
                  </a:ext>
                </a:extLst>
              </p:cNvPr>
              <p:cNvSpPr/>
              <p:nvPr/>
            </p:nvSpPr>
            <p:spPr bwMode="auto">
              <a:xfrm>
                <a:off x="3273420" y="6479344"/>
                <a:ext cx="215899" cy="215900"/>
              </a:xfrm>
              <a:custGeom>
                <a:avLst/>
                <a:gdLst>
                  <a:gd name="connsiteX0" fmla="*/ 724152 w 1951220"/>
                  <a:gd name="connsiteY0" fmla="*/ 0 h 1951229"/>
                  <a:gd name="connsiteX1" fmla="*/ 915550 w 1951220"/>
                  <a:gd name="connsiteY1" fmla="*/ 329852 h 1951229"/>
                  <a:gd name="connsiteX2" fmla="*/ 921889 w 1951220"/>
                  <a:gd name="connsiteY2" fmla="*/ 382948 h 1951229"/>
                  <a:gd name="connsiteX3" fmla="*/ 958899 w 1951220"/>
                  <a:gd name="connsiteY3" fmla="*/ 342952 h 1951229"/>
                  <a:gd name="connsiteX4" fmla="*/ 1487662 w 1951220"/>
                  <a:gd name="connsiteY4" fmla="*/ 107946 h 1951229"/>
                  <a:gd name="connsiteX5" fmla="*/ 1389760 w 1951220"/>
                  <a:gd name="connsiteY5" fmla="*/ 476521 h 1951229"/>
                  <a:gd name="connsiteX6" fmla="*/ 1356266 w 1951220"/>
                  <a:gd name="connsiteY6" fmla="*/ 519097 h 1951229"/>
                  <a:gd name="connsiteX7" fmla="*/ 1411152 w 1951220"/>
                  <a:gd name="connsiteY7" fmla="*/ 516438 h 1951229"/>
                  <a:gd name="connsiteX8" fmla="*/ 1951220 w 1951220"/>
                  <a:gd name="connsiteY8" fmla="*/ 724156 h 1951229"/>
                  <a:gd name="connsiteX9" fmla="*/ 1621371 w 1951220"/>
                  <a:gd name="connsiteY9" fmla="*/ 915550 h 1951229"/>
                  <a:gd name="connsiteX10" fmla="*/ 1568270 w 1951220"/>
                  <a:gd name="connsiteY10" fmla="*/ 921890 h 1951229"/>
                  <a:gd name="connsiteX11" fmla="*/ 1608270 w 1951220"/>
                  <a:gd name="connsiteY11" fmla="*/ 958904 h 1951229"/>
                  <a:gd name="connsiteX12" fmla="*/ 1843274 w 1951220"/>
                  <a:gd name="connsiteY12" fmla="*/ 1487662 h 1951229"/>
                  <a:gd name="connsiteX13" fmla="*/ 1474704 w 1951220"/>
                  <a:gd name="connsiteY13" fmla="*/ 1389760 h 1951229"/>
                  <a:gd name="connsiteX14" fmla="*/ 1432682 w 1951220"/>
                  <a:gd name="connsiteY14" fmla="*/ 1356702 h 1951229"/>
                  <a:gd name="connsiteX15" fmla="*/ 1434793 w 1951220"/>
                  <a:gd name="connsiteY15" fmla="*/ 1411156 h 1951229"/>
                  <a:gd name="connsiteX16" fmla="*/ 1227072 w 1951220"/>
                  <a:gd name="connsiteY16" fmla="*/ 1951229 h 1951229"/>
                  <a:gd name="connsiteX17" fmla="*/ 1035675 w 1951220"/>
                  <a:gd name="connsiteY17" fmla="*/ 1621376 h 1951229"/>
                  <a:gd name="connsiteX18" fmla="*/ 1029336 w 1951220"/>
                  <a:gd name="connsiteY18" fmla="*/ 1568281 h 1951229"/>
                  <a:gd name="connsiteX19" fmla="*/ 992326 w 1951220"/>
                  <a:gd name="connsiteY19" fmla="*/ 1608277 h 1951229"/>
                  <a:gd name="connsiteX20" fmla="*/ 463562 w 1951220"/>
                  <a:gd name="connsiteY20" fmla="*/ 1843283 h 1951229"/>
                  <a:gd name="connsiteX21" fmla="*/ 561464 w 1951220"/>
                  <a:gd name="connsiteY21" fmla="*/ 1474708 h 1951229"/>
                  <a:gd name="connsiteX22" fmla="*/ 594525 w 1951220"/>
                  <a:gd name="connsiteY22" fmla="*/ 1432682 h 1951229"/>
                  <a:gd name="connsiteX23" fmla="*/ 540069 w 1951220"/>
                  <a:gd name="connsiteY23" fmla="*/ 1434793 h 1951229"/>
                  <a:gd name="connsiteX24" fmla="*/ 0 w 1951220"/>
                  <a:gd name="connsiteY24" fmla="*/ 1227076 h 1951229"/>
                  <a:gd name="connsiteX25" fmla="*/ 329850 w 1951220"/>
                  <a:gd name="connsiteY25" fmla="*/ 1035681 h 1951229"/>
                  <a:gd name="connsiteX26" fmla="*/ 382951 w 1951220"/>
                  <a:gd name="connsiteY26" fmla="*/ 1029341 h 1951229"/>
                  <a:gd name="connsiteX27" fmla="*/ 342950 w 1951220"/>
                  <a:gd name="connsiteY27" fmla="*/ 992327 h 1951229"/>
                  <a:gd name="connsiteX28" fmla="*/ 107946 w 1951220"/>
                  <a:gd name="connsiteY28" fmla="*/ 463570 h 1951229"/>
                  <a:gd name="connsiteX29" fmla="*/ 476517 w 1951220"/>
                  <a:gd name="connsiteY29" fmla="*/ 561471 h 1951229"/>
                  <a:gd name="connsiteX30" fmla="*/ 518543 w 1951220"/>
                  <a:gd name="connsiteY30" fmla="*/ 594532 h 1951229"/>
                  <a:gd name="connsiteX31" fmla="*/ 516431 w 1951220"/>
                  <a:gd name="connsiteY31" fmla="*/ 540073 h 1951229"/>
                  <a:gd name="connsiteX32" fmla="*/ 682289 w 1951220"/>
                  <a:gd name="connsiteY32" fmla="*/ 10972 h 1951229"/>
                  <a:gd name="connsiteX33" fmla="*/ 724152 w 1951220"/>
                  <a:gd name="connsiteY33" fmla="*/ 0 h 1951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951220" h="1951229">
                    <a:moveTo>
                      <a:pt x="724152" y="0"/>
                    </a:moveTo>
                    <a:cubicBezTo>
                      <a:pt x="810193" y="0"/>
                      <a:pt x="884016" y="136012"/>
                      <a:pt x="915550" y="329852"/>
                    </a:cubicBezTo>
                    <a:lnTo>
                      <a:pt x="921889" y="382948"/>
                    </a:lnTo>
                    <a:lnTo>
                      <a:pt x="958899" y="342952"/>
                    </a:lnTo>
                    <a:cubicBezTo>
                      <a:pt x="1169808" y="132043"/>
                      <a:pt x="1406543" y="26828"/>
                      <a:pt x="1487662" y="107946"/>
                    </a:cubicBezTo>
                    <a:cubicBezTo>
                      <a:pt x="1548501" y="168785"/>
                      <a:pt x="1504527" y="317159"/>
                      <a:pt x="1389760" y="476521"/>
                    </a:cubicBezTo>
                    <a:lnTo>
                      <a:pt x="1356266" y="519097"/>
                    </a:lnTo>
                    <a:lnTo>
                      <a:pt x="1411152" y="516438"/>
                    </a:lnTo>
                    <a:cubicBezTo>
                      <a:pt x="1709424" y="516438"/>
                      <a:pt x="1951221" y="609437"/>
                      <a:pt x="1951220" y="724156"/>
                    </a:cubicBezTo>
                    <a:cubicBezTo>
                      <a:pt x="1951221" y="810195"/>
                      <a:pt x="1815210" y="884017"/>
                      <a:pt x="1621371" y="915550"/>
                    </a:cubicBezTo>
                    <a:lnTo>
                      <a:pt x="1568270" y="921890"/>
                    </a:lnTo>
                    <a:lnTo>
                      <a:pt x="1608270" y="958904"/>
                    </a:lnTo>
                    <a:cubicBezTo>
                      <a:pt x="1819176" y="1169811"/>
                      <a:pt x="1924392" y="1406544"/>
                      <a:pt x="1843274" y="1487662"/>
                    </a:cubicBezTo>
                    <a:cubicBezTo>
                      <a:pt x="1782436" y="1548500"/>
                      <a:pt x="1634064" y="1504525"/>
                      <a:pt x="1474704" y="1389760"/>
                    </a:cubicBezTo>
                    <a:lnTo>
                      <a:pt x="1432682" y="1356702"/>
                    </a:lnTo>
                    <a:lnTo>
                      <a:pt x="1434793" y="1411156"/>
                    </a:lnTo>
                    <a:cubicBezTo>
                      <a:pt x="1434793" y="1709430"/>
                      <a:pt x="1341793" y="1951229"/>
                      <a:pt x="1227072" y="1951229"/>
                    </a:cubicBezTo>
                    <a:cubicBezTo>
                      <a:pt x="1141031" y="1951229"/>
                      <a:pt x="1067208" y="1815217"/>
                      <a:pt x="1035675" y="1621376"/>
                    </a:cubicBezTo>
                    <a:lnTo>
                      <a:pt x="1029336" y="1568281"/>
                    </a:lnTo>
                    <a:lnTo>
                      <a:pt x="992326" y="1608277"/>
                    </a:lnTo>
                    <a:cubicBezTo>
                      <a:pt x="781416" y="1819186"/>
                      <a:pt x="544681" y="1924401"/>
                      <a:pt x="463562" y="1843283"/>
                    </a:cubicBezTo>
                    <a:cubicBezTo>
                      <a:pt x="402723" y="1782444"/>
                      <a:pt x="446697" y="1634070"/>
                      <a:pt x="561464" y="1474708"/>
                    </a:cubicBezTo>
                    <a:lnTo>
                      <a:pt x="594525" y="1432682"/>
                    </a:lnTo>
                    <a:lnTo>
                      <a:pt x="540069" y="1434793"/>
                    </a:lnTo>
                    <a:cubicBezTo>
                      <a:pt x="241797" y="1434793"/>
                      <a:pt x="0" y="1341794"/>
                      <a:pt x="0" y="1227076"/>
                    </a:cubicBezTo>
                    <a:cubicBezTo>
                      <a:pt x="0" y="1141036"/>
                      <a:pt x="136011" y="1067214"/>
                      <a:pt x="329850" y="1035681"/>
                    </a:cubicBezTo>
                    <a:lnTo>
                      <a:pt x="382951" y="1029341"/>
                    </a:lnTo>
                    <a:lnTo>
                      <a:pt x="342950" y="992327"/>
                    </a:lnTo>
                    <a:cubicBezTo>
                      <a:pt x="132044" y="781420"/>
                      <a:pt x="26828" y="544687"/>
                      <a:pt x="107946" y="463570"/>
                    </a:cubicBezTo>
                    <a:cubicBezTo>
                      <a:pt x="168785" y="402731"/>
                      <a:pt x="317156" y="446705"/>
                      <a:pt x="476517" y="561471"/>
                    </a:cubicBezTo>
                    <a:lnTo>
                      <a:pt x="518543" y="594532"/>
                    </a:lnTo>
                    <a:lnTo>
                      <a:pt x="516431" y="540073"/>
                    </a:lnTo>
                    <a:cubicBezTo>
                      <a:pt x="516431" y="279083"/>
                      <a:pt x="587634" y="61332"/>
                      <a:pt x="682289" y="10972"/>
                    </a:cubicBezTo>
                    <a:cubicBezTo>
                      <a:pt x="695812" y="3778"/>
                      <a:pt x="709812" y="0"/>
                      <a:pt x="724152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22" name="フリーフォーム: 図形 421">
                <a:extLst>
                  <a:ext uri="{FF2B5EF4-FFF2-40B4-BE49-F238E27FC236}">
                    <a16:creationId xmlns:a16="http://schemas.microsoft.com/office/drawing/2014/main" id="{74ECD074-FEB6-4344-5034-657EAEECFFC8}"/>
                  </a:ext>
                </a:extLst>
              </p:cNvPr>
              <p:cNvSpPr/>
              <p:nvPr/>
            </p:nvSpPr>
            <p:spPr bwMode="auto">
              <a:xfrm>
                <a:off x="3589332" y="6479344"/>
                <a:ext cx="215899" cy="215900"/>
              </a:xfrm>
              <a:custGeom>
                <a:avLst/>
                <a:gdLst>
                  <a:gd name="connsiteX0" fmla="*/ 724152 w 1951220"/>
                  <a:gd name="connsiteY0" fmla="*/ 0 h 1951229"/>
                  <a:gd name="connsiteX1" fmla="*/ 915550 w 1951220"/>
                  <a:gd name="connsiteY1" fmla="*/ 329852 h 1951229"/>
                  <a:gd name="connsiteX2" fmla="*/ 921889 w 1951220"/>
                  <a:gd name="connsiteY2" fmla="*/ 382948 h 1951229"/>
                  <a:gd name="connsiteX3" fmla="*/ 958899 w 1951220"/>
                  <a:gd name="connsiteY3" fmla="*/ 342952 h 1951229"/>
                  <a:gd name="connsiteX4" fmla="*/ 1487662 w 1951220"/>
                  <a:gd name="connsiteY4" fmla="*/ 107946 h 1951229"/>
                  <a:gd name="connsiteX5" fmla="*/ 1389760 w 1951220"/>
                  <a:gd name="connsiteY5" fmla="*/ 476521 h 1951229"/>
                  <a:gd name="connsiteX6" fmla="*/ 1356266 w 1951220"/>
                  <a:gd name="connsiteY6" fmla="*/ 519097 h 1951229"/>
                  <a:gd name="connsiteX7" fmla="*/ 1411152 w 1951220"/>
                  <a:gd name="connsiteY7" fmla="*/ 516438 h 1951229"/>
                  <a:gd name="connsiteX8" fmla="*/ 1951220 w 1951220"/>
                  <a:gd name="connsiteY8" fmla="*/ 724156 h 1951229"/>
                  <a:gd name="connsiteX9" fmla="*/ 1621371 w 1951220"/>
                  <a:gd name="connsiteY9" fmla="*/ 915550 h 1951229"/>
                  <a:gd name="connsiteX10" fmla="*/ 1568270 w 1951220"/>
                  <a:gd name="connsiteY10" fmla="*/ 921890 h 1951229"/>
                  <a:gd name="connsiteX11" fmla="*/ 1608270 w 1951220"/>
                  <a:gd name="connsiteY11" fmla="*/ 958904 h 1951229"/>
                  <a:gd name="connsiteX12" fmla="*/ 1843274 w 1951220"/>
                  <a:gd name="connsiteY12" fmla="*/ 1487662 h 1951229"/>
                  <a:gd name="connsiteX13" fmla="*/ 1474704 w 1951220"/>
                  <a:gd name="connsiteY13" fmla="*/ 1389760 h 1951229"/>
                  <a:gd name="connsiteX14" fmla="*/ 1432682 w 1951220"/>
                  <a:gd name="connsiteY14" fmla="*/ 1356702 h 1951229"/>
                  <a:gd name="connsiteX15" fmla="*/ 1434793 w 1951220"/>
                  <a:gd name="connsiteY15" fmla="*/ 1411156 h 1951229"/>
                  <a:gd name="connsiteX16" fmla="*/ 1227072 w 1951220"/>
                  <a:gd name="connsiteY16" fmla="*/ 1951229 h 1951229"/>
                  <a:gd name="connsiteX17" fmla="*/ 1035675 w 1951220"/>
                  <a:gd name="connsiteY17" fmla="*/ 1621376 h 1951229"/>
                  <a:gd name="connsiteX18" fmla="*/ 1029336 w 1951220"/>
                  <a:gd name="connsiteY18" fmla="*/ 1568281 h 1951229"/>
                  <a:gd name="connsiteX19" fmla="*/ 992326 w 1951220"/>
                  <a:gd name="connsiteY19" fmla="*/ 1608277 h 1951229"/>
                  <a:gd name="connsiteX20" fmla="*/ 463562 w 1951220"/>
                  <a:gd name="connsiteY20" fmla="*/ 1843283 h 1951229"/>
                  <a:gd name="connsiteX21" fmla="*/ 561464 w 1951220"/>
                  <a:gd name="connsiteY21" fmla="*/ 1474708 h 1951229"/>
                  <a:gd name="connsiteX22" fmla="*/ 594525 w 1951220"/>
                  <a:gd name="connsiteY22" fmla="*/ 1432682 h 1951229"/>
                  <a:gd name="connsiteX23" fmla="*/ 540069 w 1951220"/>
                  <a:gd name="connsiteY23" fmla="*/ 1434793 h 1951229"/>
                  <a:gd name="connsiteX24" fmla="*/ 0 w 1951220"/>
                  <a:gd name="connsiteY24" fmla="*/ 1227076 h 1951229"/>
                  <a:gd name="connsiteX25" fmla="*/ 329850 w 1951220"/>
                  <a:gd name="connsiteY25" fmla="*/ 1035681 h 1951229"/>
                  <a:gd name="connsiteX26" fmla="*/ 382951 w 1951220"/>
                  <a:gd name="connsiteY26" fmla="*/ 1029341 h 1951229"/>
                  <a:gd name="connsiteX27" fmla="*/ 342950 w 1951220"/>
                  <a:gd name="connsiteY27" fmla="*/ 992327 h 1951229"/>
                  <a:gd name="connsiteX28" fmla="*/ 107946 w 1951220"/>
                  <a:gd name="connsiteY28" fmla="*/ 463570 h 1951229"/>
                  <a:gd name="connsiteX29" fmla="*/ 476517 w 1951220"/>
                  <a:gd name="connsiteY29" fmla="*/ 561471 h 1951229"/>
                  <a:gd name="connsiteX30" fmla="*/ 518543 w 1951220"/>
                  <a:gd name="connsiteY30" fmla="*/ 594532 h 1951229"/>
                  <a:gd name="connsiteX31" fmla="*/ 516431 w 1951220"/>
                  <a:gd name="connsiteY31" fmla="*/ 540073 h 1951229"/>
                  <a:gd name="connsiteX32" fmla="*/ 682289 w 1951220"/>
                  <a:gd name="connsiteY32" fmla="*/ 10972 h 1951229"/>
                  <a:gd name="connsiteX33" fmla="*/ 724152 w 1951220"/>
                  <a:gd name="connsiteY33" fmla="*/ 0 h 1951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951220" h="1951229">
                    <a:moveTo>
                      <a:pt x="724152" y="0"/>
                    </a:moveTo>
                    <a:cubicBezTo>
                      <a:pt x="810193" y="0"/>
                      <a:pt x="884016" y="136012"/>
                      <a:pt x="915550" y="329852"/>
                    </a:cubicBezTo>
                    <a:lnTo>
                      <a:pt x="921889" y="382948"/>
                    </a:lnTo>
                    <a:lnTo>
                      <a:pt x="958899" y="342952"/>
                    </a:lnTo>
                    <a:cubicBezTo>
                      <a:pt x="1169808" y="132043"/>
                      <a:pt x="1406543" y="26828"/>
                      <a:pt x="1487662" y="107946"/>
                    </a:cubicBezTo>
                    <a:cubicBezTo>
                      <a:pt x="1548501" y="168785"/>
                      <a:pt x="1504527" y="317159"/>
                      <a:pt x="1389760" y="476521"/>
                    </a:cubicBezTo>
                    <a:lnTo>
                      <a:pt x="1356266" y="519097"/>
                    </a:lnTo>
                    <a:lnTo>
                      <a:pt x="1411152" y="516438"/>
                    </a:lnTo>
                    <a:cubicBezTo>
                      <a:pt x="1709424" y="516438"/>
                      <a:pt x="1951221" y="609437"/>
                      <a:pt x="1951220" y="724156"/>
                    </a:cubicBezTo>
                    <a:cubicBezTo>
                      <a:pt x="1951221" y="810195"/>
                      <a:pt x="1815210" y="884017"/>
                      <a:pt x="1621371" y="915550"/>
                    </a:cubicBezTo>
                    <a:lnTo>
                      <a:pt x="1568270" y="921890"/>
                    </a:lnTo>
                    <a:lnTo>
                      <a:pt x="1608270" y="958904"/>
                    </a:lnTo>
                    <a:cubicBezTo>
                      <a:pt x="1819176" y="1169811"/>
                      <a:pt x="1924392" y="1406544"/>
                      <a:pt x="1843274" y="1487662"/>
                    </a:cubicBezTo>
                    <a:cubicBezTo>
                      <a:pt x="1782436" y="1548500"/>
                      <a:pt x="1634064" y="1504525"/>
                      <a:pt x="1474704" y="1389760"/>
                    </a:cubicBezTo>
                    <a:lnTo>
                      <a:pt x="1432682" y="1356702"/>
                    </a:lnTo>
                    <a:lnTo>
                      <a:pt x="1434793" y="1411156"/>
                    </a:lnTo>
                    <a:cubicBezTo>
                      <a:pt x="1434793" y="1709430"/>
                      <a:pt x="1341793" y="1951229"/>
                      <a:pt x="1227072" y="1951229"/>
                    </a:cubicBezTo>
                    <a:cubicBezTo>
                      <a:pt x="1141031" y="1951229"/>
                      <a:pt x="1067208" y="1815217"/>
                      <a:pt x="1035675" y="1621376"/>
                    </a:cubicBezTo>
                    <a:lnTo>
                      <a:pt x="1029336" y="1568281"/>
                    </a:lnTo>
                    <a:lnTo>
                      <a:pt x="992326" y="1608277"/>
                    </a:lnTo>
                    <a:cubicBezTo>
                      <a:pt x="781416" y="1819186"/>
                      <a:pt x="544681" y="1924401"/>
                      <a:pt x="463562" y="1843283"/>
                    </a:cubicBezTo>
                    <a:cubicBezTo>
                      <a:pt x="402723" y="1782444"/>
                      <a:pt x="446697" y="1634070"/>
                      <a:pt x="561464" y="1474708"/>
                    </a:cubicBezTo>
                    <a:lnTo>
                      <a:pt x="594525" y="1432682"/>
                    </a:lnTo>
                    <a:lnTo>
                      <a:pt x="540069" y="1434793"/>
                    </a:lnTo>
                    <a:cubicBezTo>
                      <a:pt x="241797" y="1434793"/>
                      <a:pt x="0" y="1341794"/>
                      <a:pt x="0" y="1227076"/>
                    </a:cubicBezTo>
                    <a:cubicBezTo>
                      <a:pt x="0" y="1141036"/>
                      <a:pt x="136011" y="1067214"/>
                      <a:pt x="329850" y="1035681"/>
                    </a:cubicBezTo>
                    <a:lnTo>
                      <a:pt x="382951" y="1029341"/>
                    </a:lnTo>
                    <a:lnTo>
                      <a:pt x="342950" y="992327"/>
                    </a:lnTo>
                    <a:cubicBezTo>
                      <a:pt x="132044" y="781420"/>
                      <a:pt x="26828" y="544687"/>
                      <a:pt x="107946" y="463570"/>
                    </a:cubicBezTo>
                    <a:cubicBezTo>
                      <a:pt x="168785" y="402731"/>
                      <a:pt x="317156" y="446705"/>
                      <a:pt x="476517" y="561471"/>
                    </a:cubicBezTo>
                    <a:lnTo>
                      <a:pt x="518543" y="594532"/>
                    </a:lnTo>
                    <a:lnTo>
                      <a:pt x="516431" y="540073"/>
                    </a:lnTo>
                    <a:cubicBezTo>
                      <a:pt x="516431" y="279083"/>
                      <a:pt x="587634" y="61332"/>
                      <a:pt x="682289" y="10972"/>
                    </a:cubicBezTo>
                    <a:cubicBezTo>
                      <a:pt x="695812" y="3778"/>
                      <a:pt x="709812" y="0"/>
                      <a:pt x="724152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23" name="フリーフォーム: 図形 422">
                <a:extLst>
                  <a:ext uri="{FF2B5EF4-FFF2-40B4-BE49-F238E27FC236}">
                    <a16:creationId xmlns:a16="http://schemas.microsoft.com/office/drawing/2014/main" id="{134085BB-A6A2-153B-C83B-3DA45CC7DCCA}"/>
                  </a:ext>
                </a:extLst>
              </p:cNvPr>
              <p:cNvSpPr/>
              <p:nvPr/>
            </p:nvSpPr>
            <p:spPr bwMode="auto">
              <a:xfrm>
                <a:off x="3905244" y="6479344"/>
                <a:ext cx="215899" cy="215900"/>
              </a:xfrm>
              <a:custGeom>
                <a:avLst/>
                <a:gdLst>
                  <a:gd name="connsiteX0" fmla="*/ 724152 w 1951220"/>
                  <a:gd name="connsiteY0" fmla="*/ 0 h 1951229"/>
                  <a:gd name="connsiteX1" fmla="*/ 915550 w 1951220"/>
                  <a:gd name="connsiteY1" fmla="*/ 329852 h 1951229"/>
                  <a:gd name="connsiteX2" fmla="*/ 921889 w 1951220"/>
                  <a:gd name="connsiteY2" fmla="*/ 382948 h 1951229"/>
                  <a:gd name="connsiteX3" fmla="*/ 958899 w 1951220"/>
                  <a:gd name="connsiteY3" fmla="*/ 342952 h 1951229"/>
                  <a:gd name="connsiteX4" fmla="*/ 1487662 w 1951220"/>
                  <a:gd name="connsiteY4" fmla="*/ 107946 h 1951229"/>
                  <a:gd name="connsiteX5" fmla="*/ 1389760 w 1951220"/>
                  <a:gd name="connsiteY5" fmla="*/ 476521 h 1951229"/>
                  <a:gd name="connsiteX6" fmla="*/ 1356266 w 1951220"/>
                  <a:gd name="connsiteY6" fmla="*/ 519097 h 1951229"/>
                  <a:gd name="connsiteX7" fmla="*/ 1411152 w 1951220"/>
                  <a:gd name="connsiteY7" fmla="*/ 516438 h 1951229"/>
                  <a:gd name="connsiteX8" fmla="*/ 1951220 w 1951220"/>
                  <a:gd name="connsiteY8" fmla="*/ 724156 h 1951229"/>
                  <a:gd name="connsiteX9" fmla="*/ 1621371 w 1951220"/>
                  <a:gd name="connsiteY9" fmla="*/ 915550 h 1951229"/>
                  <a:gd name="connsiteX10" fmla="*/ 1568270 w 1951220"/>
                  <a:gd name="connsiteY10" fmla="*/ 921890 h 1951229"/>
                  <a:gd name="connsiteX11" fmla="*/ 1608270 w 1951220"/>
                  <a:gd name="connsiteY11" fmla="*/ 958904 h 1951229"/>
                  <a:gd name="connsiteX12" fmla="*/ 1843274 w 1951220"/>
                  <a:gd name="connsiteY12" fmla="*/ 1487662 h 1951229"/>
                  <a:gd name="connsiteX13" fmla="*/ 1474704 w 1951220"/>
                  <a:gd name="connsiteY13" fmla="*/ 1389760 h 1951229"/>
                  <a:gd name="connsiteX14" fmla="*/ 1432682 w 1951220"/>
                  <a:gd name="connsiteY14" fmla="*/ 1356702 h 1951229"/>
                  <a:gd name="connsiteX15" fmla="*/ 1434793 w 1951220"/>
                  <a:gd name="connsiteY15" fmla="*/ 1411156 h 1951229"/>
                  <a:gd name="connsiteX16" fmla="*/ 1227072 w 1951220"/>
                  <a:gd name="connsiteY16" fmla="*/ 1951229 h 1951229"/>
                  <a:gd name="connsiteX17" fmla="*/ 1035675 w 1951220"/>
                  <a:gd name="connsiteY17" fmla="*/ 1621376 h 1951229"/>
                  <a:gd name="connsiteX18" fmla="*/ 1029336 w 1951220"/>
                  <a:gd name="connsiteY18" fmla="*/ 1568281 h 1951229"/>
                  <a:gd name="connsiteX19" fmla="*/ 992326 w 1951220"/>
                  <a:gd name="connsiteY19" fmla="*/ 1608277 h 1951229"/>
                  <a:gd name="connsiteX20" fmla="*/ 463562 w 1951220"/>
                  <a:gd name="connsiteY20" fmla="*/ 1843283 h 1951229"/>
                  <a:gd name="connsiteX21" fmla="*/ 561464 w 1951220"/>
                  <a:gd name="connsiteY21" fmla="*/ 1474708 h 1951229"/>
                  <a:gd name="connsiteX22" fmla="*/ 594525 w 1951220"/>
                  <a:gd name="connsiteY22" fmla="*/ 1432682 h 1951229"/>
                  <a:gd name="connsiteX23" fmla="*/ 540069 w 1951220"/>
                  <a:gd name="connsiteY23" fmla="*/ 1434793 h 1951229"/>
                  <a:gd name="connsiteX24" fmla="*/ 0 w 1951220"/>
                  <a:gd name="connsiteY24" fmla="*/ 1227076 h 1951229"/>
                  <a:gd name="connsiteX25" fmla="*/ 329850 w 1951220"/>
                  <a:gd name="connsiteY25" fmla="*/ 1035681 h 1951229"/>
                  <a:gd name="connsiteX26" fmla="*/ 382951 w 1951220"/>
                  <a:gd name="connsiteY26" fmla="*/ 1029341 h 1951229"/>
                  <a:gd name="connsiteX27" fmla="*/ 342950 w 1951220"/>
                  <a:gd name="connsiteY27" fmla="*/ 992327 h 1951229"/>
                  <a:gd name="connsiteX28" fmla="*/ 107946 w 1951220"/>
                  <a:gd name="connsiteY28" fmla="*/ 463570 h 1951229"/>
                  <a:gd name="connsiteX29" fmla="*/ 476517 w 1951220"/>
                  <a:gd name="connsiteY29" fmla="*/ 561471 h 1951229"/>
                  <a:gd name="connsiteX30" fmla="*/ 518543 w 1951220"/>
                  <a:gd name="connsiteY30" fmla="*/ 594532 h 1951229"/>
                  <a:gd name="connsiteX31" fmla="*/ 516431 w 1951220"/>
                  <a:gd name="connsiteY31" fmla="*/ 540073 h 1951229"/>
                  <a:gd name="connsiteX32" fmla="*/ 682289 w 1951220"/>
                  <a:gd name="connsiteY32" fmla="*/ 10972 h 1951229"/>
                  <a:gd name="connsiteX33" fmla="*/ 724152 w 1951220"/>
                  <a:gd name="connsiteY33" fmla="*/ 0 h 1951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951220" h="1951229">
                    <a:moveTo>
                      <a:pt x="724152" y="0"/>
                    </a:moveTo>
                    <a:cubicBezTo>
                      <a:pt x="810193" y="0"/>
                      <a:pt x="884016" y="136012"/>
                      <a:pt x="915550" y="329852"/>
                    </a:cubicBezTo>
                    <a:lnTo>
                      <a:pt x="921889" y="382948"/>
                    </a:lnTo>
                    <a:lnTo>
                      <a:pt x="958899" y="342952"/>
                    </a:lnTo>
                    <a:cubicBezTo>
                      <a:pt x="1169808" y="132043"/>
                      <a:pt x="1406543" y="26828"/>
                      <a:pt x="1487662" y="107946"/>
                    </a:cubicBezTo>
                    <a:cubicBezTo>
                      <a:pt x="1548501" y="168785"/>
                      <a:pt x="1504527" y="317159"/>
                      <a:pt x="1389760" y="476521"/>
                    </a:cubicBezTo>
                    <a:lnTo>
                      <a:pt x="1356266" y="519097"/>
                    </a:lnTo>
                    <a:lnTo>
                      <a:pt x="1411152" y="516438"/>
                    </a:lnTo>
                    <a:cubicBezTo>
                      <a:pt x="1709424" y="516438"/>
                      <a:pt x="1951221" y="609437"/>
                      <a:pt x="1951220" y="724156"/>
                    </a:cubicBezTo>
                    <a:cubicBezTo>
                      <a:pt x="1951221" y="810195"/>
                      <a:pt x="1815210" y="884017"/>
                      <a:pt x="1621371" y="915550"/>
                    </a:cubicBezTo>
                    <a:lnTo>
                      <a:pt x="1568270" y="921890"/>
                    </a:lnTo>
                    <a:lnTo>
                      <a:pt x="1608270" y="958904"/>
                    </a:lnTo>
                    <a:cubicBezTo>
                      <a:pt x="1819176" y="1169811"/>
                      <a:pt x="1924392" y="1406544"/>
                      <a:pt x="1843274" y="1487662"/>
                    </a:cubicBezTo>
                    <a:cubicBezTo>
                      <a:pt x="1782436" y="1548500"/>
                      <a:pt x="1634064" y="1504525"/>
                      <a:pt x="1474704" y="1389760"/>
                    </a:cubicBezTo>
                    <a:lnTo>
                      <a:pt x="1432682" y="1356702"/>
                    </a:lnTo>
                    <a:lnTo>
                      <a:pt x="1434793" y="1411156"/>
                    </a:lnTo>
                    <a:cubicBezTo>
                      <a:pt x="1434793" y="1709430"/>
                      <a:pt x="1341793" y="1951229"/>
                      <a:pt x="1227072" y="1951229"/>
                    </a:cubicBezTo>
                    <a:cubicBezTo>
                      <a:pt x="1141031" y="1951229"/>
                      <a:pt x="1067208" y="1815217"/>
                      <a:pt x="1035675" y="1621376"/>
                    </a:cubicBezTo>
                    <a:lnTo>
                      <a:pt x="1029336" y="1568281"/>
                    </a:lnTo>
                    <a:lnTo>
                      <a:pt x="992326" y="1608277"/>
                    </a:lnTo>
                    <a:cubicBezTo>
                      <a:pt x="781416" y="1819186"/>
                      <a:pt x="544681" y="1924401"/>
                      <a:pt x="463562" y="1843283"/>
                    </a:cubicBezTo>
                    <a:cubicBezTo>
                      <a:pt x="402723" y="1782444"/>
                      <a:pt x="446697" y="1634070"/>
                      <a:pt x="561464" y="1474708"/>
                    </a:cubicBezTo>
                    <a:lnTo>
                      <a:pt x="594525" y="1432682"/>
                    </a:lnTo>
                    <a:lnTo>
                      <a:pt x="540069" y="1434793"/>
                    </a:lnTo>
                    <a:cubicBezTo>
                      <a:pt x="241797" y="1434793"/>
                      <a:pt x="0" y="1341794"/>
                      <a:pt x="0" y="1227076"/>
                    </a:cubicBezTo>
                    <a:cubicBezTo>
                      <a:pt x="0" y="1141036"/>
                      <a:pt x="136011" y="1067214"/>
                      <a:pt x="329850" y="1035681"/>
                    </a:cubicBezTo>
                    <a:lnTo>
                      <a:pt x="382951" y="1029341"/>
                    </a:lnTo>
                    <a:lnTo>
                      <a:pt x="342950" y="992327"/>
                    </a:lnTo>
                    <a:cubicBezTo>
                      <a:pt x="132044" y="781420"/>
                      <a:pt x="26828" y="544687"/>
                      <a:pt x="107946" y="463570"/>
                    </a:cubicBezTo>
                    <a:cubicBezTo>
                      <a:pt x="168785" y="402731"/>
                      <a:pt x="317156" y="446705"/>
                      <a:pt x="476517" y="561471"/>
                    </a:cubicBezTo>
                    <a:lnTo>
                      <a:pt x="518543" y="594532"/>
                    </a:lnTo>
                    <a:lnTo>
                      <a:pt x="516431" y="540073"/>
                    </a:lnTo>
                    <a:cubicBezTo>
                      <a:pt x="516431" y="279083"/>
                      <a:pt x="587634" y="61332"/>
                      <a:pt x="682289" y="10972"/>
                    </a:cubicBezTo>
                    <a:cubicBezTo>
                      <a:pt x="695812" y="3778"/>
                      <a:pt x="709812" y="0"/>
                      <a:pt x="724152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24" name="フリーフォーム: 図形 423">
                <a:extLst>
                  <a:ext uri="{FF2B5EF4-FFF2-40B4-BE49-F238E27FC236}">
                    <a16:creationId xmlns:a16="http://schemas.microsoft.com/office/drawing/2014/main" id="{9E8F631E-038B-52F9-4745-78C392516A45}"/>
                  </a:ext>
                </a:extLst>
              </p:cNvPr>
              <p:cNvSpPr/>
              <p:nvPr/>
            </p:nvSpPr>
            <p:spPr bwMode="auto">
              <a:xfrm>
                <a:off x="4221156" y="6479344"/>
                <a:ext cx="215899" cy="215900"/>
              </a:xfrm>
              <a:custGeom>
                <a:avLst/>
                <a:gdLst>
                  <a:gd name="connsiteX0" fmla="*/ 724152 w 1951220"/>
                  <a:gd name="connsiteY0" fmla="*/ 0 h 1951229"/>
                  <a:gd name="connsiteX1" fmla="*/ 915550 w 1951220"/>
                  <a:gd name="connsiteY1" fmla="*/ 329852 h 1951229"/>
                  <a:gd name="connsiteX2" fmla="*/ 921889 w 1951220"/>
                  <a:gd name="connsiteY2" fmla="*/ 382948 h 1951229"/>
                  <a:gd name="connsiteX3" fmla="*/ 958899 w 1951220"/>
                  <a:gd name="connsiteY3" fmla="*/ 342952 h 1951229"/>
                  <a:gd name="connsiteX4" fmla="*/ 1487662 w 1951220"/>
                  <a:gd name="connsiteY4" fmla="*/ 107946 h 1951229"/>
                  <a:gd name="connsiteX5" fmla="*/ 1389760 w 1951220"/>
                  <a:gd name="connsiteY5" fmla="*/ 476521 h 1951229"/>
                  <a:gd name="connsiteX6" fmla="*/ 1356266 w 1951220"/>
                  <a:gd name="connsiteY6" fmla="*/ 519097 h 1951229"/>
                  <a:gd name="connsiteX7" fmla="*/ 1411152 w 1951220"/>
                  <a:gd name="connsiteY7" fmla="*/ 516438 h 1951229"/>
                  <a:gd name="connsiteX8" fmla="*/ 1951220 w 1951220"/>
                  <a:gd name="connsiteY8" fmla="*/ 724156 h 1951229"/>
                  <a:gd name="connsiteX9" fmla="*/ 1621371 w 1951220"/>
                  <a:gd name="connsiteY9" fmla="*/ 915550 h 1951229"/>
                  <a:gd name="connsiteX10" fmla="*/ 1568270 w 1951220"/>
                  <a:gd name="connsiteY10" fmla="*/ 921890 h 1951229"/>
                  <a:gd name="connsiteX11" fmla="*/ 1608270 w 1951220"/>
                  <a:gd name="connsiteY11" fmla="*/ 958904 h 1951229"/>
                  <a:gd name="connsiteX12" fmla="*/ 1843274 w 1951220"/>
                  <a:gd name="connsiteY12" fmla="*/ 1487662 h 1951229"/>
                  <a:gd name="connsiteX13" fmla="*/ 1474704 w 1951220"/>
                  <a:gd name="connsiteY13" fmla="*/ 1389760 h 1951229"/>
                  <a:gd name="connsiteX14" fmla="*/ 1432682 w 1951220"/>
                  <a:gd name="connsiteY14" fmla="*/ 1356702 h 1951229"/>
                  <a:gd name="connsiteX15" fmla="*/ 1434793 w 1951220"/>
                  <a:gd name="connsiteY15" fmla="*/ 1411156 h 1951229"/>
                  <a:gd name="connsiteX16" fmla="*/ 1227072 w 1951220"/>
                  <a:gd name="connsiteY16" fmla="*/ 1951229 h 1951229"/>
                  <a:gd name="connsiteX17" fmla="*/ 1035675 w 1951220"/>
                  <a:gd name="connsiteY17" fmla="*/ 1621376 h 1951229"/>
                  <a:gd name="connsiteX18" fmla="*/ 1029336 w 1951220"/>
                  <a:gd name="connsiteY18" fmla="*/ 1568281 h 1951229"/>
                  <a:gd name="connsiteX19" fmla="*/ 992326 w 1951220"/>
                  <a:gd name="connsiteY19" fmla="*/ 1608277 h 1951229"/>
                  <a:gd name="connsiteX20" fmla="*/ 463562 w 1951220"/>
                  <a:gd name="connsiteY20" fmla="*/ 1843283 h 1951229"/>
                  <a:gd name="connsiteX21" fmla="*/ 561464 w 1951220"/>
                  <a:gd name="connsiteY21" fmla="*/ 1474708 h 1951229"/>
                  <a:gd name="connsiteX22" fmla="*/ 594525 w 1951220"/>
                  <a:gd name="connsiteY22" fmla="*/ 1432682 h 1951229"/>
                  <a:gd name="connsiteX23" fmla="*/ 540069 w 1951220"/>
                  <a:gd name="connsiteY23" fmla="*/ 1434793 h 1951229"/>
                  <a:gd name="connsiteX24" fmla="*/ 0 w 1951220"/>
                  <a:gd name="connsiteY24" fmla="*/ 1227076 h 1951229"/>
                  <a:gd name="connsiteX25" fmla="*/ 329850 w 1951220"/>
                  <a:gd name="connsiteY25" fmla="*/ 1035681 h 1951229"/>
                  <a:gd name="connsiteX26" fmla="*/ 382951 w 1951220"/>
                  <a:gd name="connsiteY26" fmla="*/ 1029341 h 1951229"/>
                  <a:gd name="connsiteX27" fmla="*/ 342950 w 1951220"/>
                  <a:gd name="connsiteY27" fmla="*/ 992327 h 1951229"/>
                  <a:gd name="connsiteX28" fmla="*/ 107946 w 1951220"/>
                  <a:gd name="connsiteY28" fmla="*/ 463570 h 1951229"/>
                  <a:gd name="connsiteX29" fmla="*/ 476517 w 1951220"/>
                  <a:gd name="connsiteY29" fmla="*/ 561471 h 1951229"/>
                  <a:gd name="connsiteX30" fmla="*/ 518543 w 1951220"/>
                  <a:gd name="connsiteY30" fmla="*/ 594532 h 1951229"/>
                  <a:gd name="connsiteX31" fmla="*/ 516431 w 1951220"/>
                  <a:gd name="connsiteY31" fmla="*/ 540073 h 1951229"/>
                  <a:gd name="connsiteX32" fmla="*/ 682289 w 1951220"/>
                  <a:gd name="connsiteY32" fmla="*/ 10972 h 1951229"/>
                  <a:gd name="connsiteX33" fmla="*/ 724152 w 1951220"/>
                  <a:gd name="connsiteY33" fmla="*/ 0 h 1951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951220" h="1951229">
                    <a:moveTo>
                      <a:pt x="724152" y="0"/>
                    </a:moveTo>
                    <a:cubicBezTo>
                      <a:pt x="810193" y="0"/>
                      <a:pt x="884016" y="136012"/>
                      <a:pt x="915550" y="329852"/>
                    </a:cubicBezTo>
                    <a:lnTo>
                      <a:pt x="921889" y="382948"/>
                    </a:lnTo>
                    <a:lnTo>
                      <a:pt x="958899" y="342952"/>
                    </a:lnTo>
                    <a:cubicBezTo>
                      <a:pt x="1169808" y="132043"/>
                      <a:pt x="1406543" y="26828"/>
                      <a:pt x="1487662" y="107946"/>
                    </a:cubicBezTo>
                    <a:cubicBezTo>
                      <a:pt x="1548501" y="168785"/>
                      <a:pt x="1504527" y="317159"/>
                      <a:pt x="1389760" y="476521"/>
                    </a:cubicBezTo>
                    <a:lnTo>
                      <a:pt x="1356266" y="519097"/>
                    </a:lnTo>
                    <a:lnTo>
                      <a:pt x="1411152" y="516438"/>
                    </a:lnTo>
                    <a:cubicBezTo>
                      <a:pt x="1709424" y="516438"/>
                      <a:pt x="1951221" y="609437"/>
                      <a:pt x="1951220" y="724156"/>
                    </a:cubicBezTo>
                    <a:cubicBezTo>
                      <a:pt x="1951221" y="810195"/>
                      <a:pt x="1815210" y="884017"/>
                      <a:pt x="1621371" y="915550"/>
                    </a:cubicBezTo>
                    <a:lnTo>
                      <a:pt x="1568270" y="921890"/>
                    </a:lnTo>
                    <a:lnTo>
                      <a:pt x="1608270" y="958904"/>
                    </a:lnTo>
                    <a:cubicBezTo>
                      <a:pt x="1819176" y="1169811"/>
                      <a:pt x="1924392" y="1406544"/>
                      <a:pt x="1843274" y="1487662"/>
                    </a:cubicBezTo>
                    <a:cubicBezTo>
                      <a:pt x="1782436" y="1548500"/>
                      <a:pt x="1634064" y="1504525"/>
                      <a:pt x="1474704" y="1389760"/>
                    </a:cubicBezTo>
                    <a:lnTo>
                      <a:pt x="1432682" y="1356702"/>
                    </a:lnTo>
                    <a:lnTo>
                      <a:pt x="1434793" y="1411156"/>
                    </a:lnTo>
                    <a:cubicBezTo>
                      <a:pt x="1434793" y="1709430"/>
                      <a:pt x="1341793" y="1951229"/>
                      <a:pt x="1227072" y="1951229"/>
                    </a:cubicBezTo>
                    <a:cubicBezTo>
                      <a:pt x="1141031" y="1951229"/>
                      <a:pt x="1067208" y="1815217"/>
                      <a:pt x="1035675" y="1621376"/>
                    </a:cubicBezTo>
                    <a:lnTo>
                      <a:pt x="1029336" y="1568281"/>
                    </a:lnTo>
                    <a:lnTo>
                      <a:pt x="992326" y="1608277"/>
                    </a:lnTo>
                    <a:cubicBezTo>
                      <a:pt x="781416" y="1819186"/>
                      <a:pt x="544681" y="1924401"/>
                      <a:pt x="463562" y="1843283"/>
                    </a:cubicBezTo>
                    <a:cubicBezTo>
                      <a:pt x="402723" y="1782444"/>
                      <a:pt x="446697" y="1634070"/>
                      <a:pt x="561464" y="1474708"/>
                    </a:cubicBezTo>
                    <a:lnTo>
                      <a:pt x="594525" y="1432682"/>
                    </a:lnTo>
                    <a:lnTo>
                      <a:pt x="540069" y="1434793"/>
                    </a:lnTo>
                    <a:cubicBezTo>
                      <a:pt x="241797" y="1434793"/>
                      <a:pt x="0" y="1341794"/>
                      <a:pt x="0" y="1227076"/>
                    </a:cubicBezTo>
                    <a:cubicBezTo>
                      <a:pt x="0" y="1141036"/>
                      <a:pt x="136011" y="1067214"/>
                      <a:pt x="329850" y="1035681"/>
                    </a:cubicBezTo>
                    <a:lnTo>
                      <a:pt x="382951" y="1029341"/>
                    </a:lnTo>
                    <a:lnTo>
                      <a:pt x="342950" y="992327"/>
                    </a:lnTo>
                    <a:cubicBezTo>
                      <a:pt x="132044" y="781420"/>
                      <a:pt x="26828" y="544687"/>
                      <a:pt x="107946" y="463570"/>
                    </a:cubicBezTo>
                    <a:cubicBezTo>
                      <a:pt x="168785" y="402731"/>
                      <a:pt x="317156" y="446705"/>
                      <a:pt x="476517" y="561471"/>
                    </a:cubicBezTo>
                    <a:lnTo>
                      <a:pt x="518543" y="594532"/>
                    </a:lnTo>
                    <a:lnTo>
                      <a:pt x="516431" y="540073"/>
                    </a:lnTo>
                    <a:cubicBezTo>
                      <a:pt x="516431" y="279083"/>
                      <a:pt x="587634" y="61332"/>
                      <a:pt x="682289" y="10972"/>
                    </a:cubicBezTo>
                    <a:cubicBezTo>
                      <a:pt x="695812" y="3778"/>
                      <a:pt x="709812" y="0"/>
                      <a:pt x="724152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25" name="フリーフォーム: 図形 424">
                <a:extLst>
                  <a:ext uri="{FF2B5EF4-FFF2-40B4-BE49-F238E27FC236}">
                    <a16:creationId xmlns:a16="http://schemas.microsoft.com/office/drawing/2014/main" id="{B53DB1DF-1513-5D68-6B52-E1E520F32F86}"/>
                  </a:ext>
                </a:extLst>
              </p:cNvPr>
              <p:cNvSpPr/>
              <p:nvPr/>
            </p:nvSpPr>
            <p:spPr bwMode="auto">
              <a:xfrm>
                <a:off x="4537068" y="6479344"/>
                <a:ext cx="215899" cy="215900"/>
              </a:xfrm>
              <a:custGeom>
                <a:avLst/>
                <a:gdLst>
                  <a:gd name="connsiteX0" fmla="*/ 724152 w 1951220"/>
                  <a:gd name="connsiteY0" fmla="*/ 0 h 1951229"/>
                  <a:gd name="connsiteX1" fmla="*/ 915550 w 1951220"/>
                  <a:gd name="connsiteY1" fmla="*/ 329852 h 1951229"/>
                  <a:gd name="connsiteX2" fmla="*/ 921889 w 1951220"/>
                  <a:gd name="connsiteY2" fmla="*/ 382948 h 1951229"/>
                  <a:gd name="connsiteX3" fmla="*/ 958899 w 1951220"/>
                  <a:gd name="connsiteY3" fmla="*/ 342952 h 1951229"/>
                  <a:gd name="connsiteX4" fmla="*/ 1487662 w 1951220"/>
                  <a:gd name="connsiteY4" fmla="*/ 107946 h 1951229"/>
                  <a:gd name="connsiteX5" fmla="*/ 1389760 w 1951220"/>
                  <a:gd name="connsiteY5" fmla="*/ 476521 h 1951229"/>
                  <a:gd name="connsiteX6" fmla="*/ 1356266 w 1951220"/>
                  <a:gd name="connsiteY6" fmla="*/ 519097 h 1951229"/>
                  <a:gd name="connsiteX7" fmla="*/ 1411152 w 1951220"/>
                  <a:gd name="connsiteY7" fmla="*/ 516438 h 1951229"/>
                  <a:gd name="connsiteX8" fmla="*/ 1951220 w 1951220"/>
                  <a:gd name="connsiteY8" fmla="*/ 724156 h 1951229"/>
                  <a:gd name="connsiteX9" fmla="*/ 1621371 w 1951220"/>
                  <a:gd name="connsiteY9" fmla="*/ 915550 h 1951229"/>
                  <a:gd name="connsiteX10" fmla="*/ 1568270 w 1951220"/>
                  <a:gd name="connsiteY10" fmla="*/ 921890 h 1951229"/>
                  <a:gd name="connsiteX11" fmla="*/ 1608270 w 1951220"/>
                  <a:gd name="connsiteY11" fmla="*/ 958904 h 1951229"/>
                  <a:gd name="connsiteX12" fmla="*/ 1843274 w 1951220"/>
                  <a:gd name="connsiteY12" fmla="*/ 1487662 h 1951229"/>
                  <a:gd name="connsiteX13" fmla="*/ 1474704 w 1951220"/>
                  <a:gd name="connsiteY13" fmla="*/ 1389760 h 1951229"/>
                  <a:gd name="connsiteX14" fmla="*/ 1432682 w 1951220"/>
                  <a:gd name="connsiteY14" fmla="*/ 1356702 h 1951229"/>
                  <a:gd name="connsiteX15" fmla="*/ 1434793 w 1951220"/>
                  <a:gd name="connsiteY15" fmla="*/ 1411156 h 1951229"/>
                  <a:gd name="connsiteX16" fmla="*/ 1227072 w 1951220"/>
                  <a:gd name="connsiteY16" fmla="*/ 1951229 h 1951229"/>
                  <a:gd name="connsiteX17" fmla="*/ 1035675 w 1951220"/>
                  <a:gd name="connsiteY17" fmla="*/ 1621376 h 1951229"/>
                  <a:gd name="connsiteX18" fmla="*/ 1029336 w 1951220"/>
                  <a:gd name="connsiteY18" fmla="*/ 1568281 h 1951229"/>
                  <a:gd name="connsiteX19" fmla="*/ 992326 w 1951220"/>
                  <a:gd name="connsiteY19" fmla="*/ 1608277 h 1951229"/>
                  <a:gd name="connsiteX20" fmla="*/ 463562 w 1951220"/>
                  <a:gd name="connsiteY20" fmla="*/ 1843283 h 1951229"/>
                  <a:gd name="connsiteX21" fmla="*/ 561464 w 1951220"/>
                  <a:gd name="connsiteY21" fmla="*/ 1474708 h 1951229"/>
                  <a:gd name="connsiteX22" fmla="*/ 594525 w 1951220"/>
                  <a:gd name="connsiteY22" fmla="*/ 1432682 h 1951229"/>
                  <a:gd name="connsiteX23" fmla="*/ 540069 w 1951220"/>
                  <a:gd name="connsiteY23" fmla="*/ 1434793 h 1951229"/>
                  <a:gd name="connsiteX24" fmla="*/ 0 w 1951220"/>
                  <a:gd name="connsiteY24" fmla="*/ 1227076 h 1951229"/>
                  <a:gd name="connsiteX25" fmla="*/ 329850 w 1951220"/>
                  <a:gd name="connsiteY25" fmla="*/ 1035681 h 1951229"/>
                  <a:gd name="connsiteX26" fmla="*/ 382951 w 1951220"/>
                  <a:gd name="connsiteY26" fmla="*/ 1029341 h 1951229"/>
                  <a:gd name="connsiteX27" fmla="*/ 342950 w 1951220"/>
                  <a:gd name="connsiteY27" fmla="*/ 992327 h 1951229"/>
                  <a:gd name="connsiteX28" fmla="*/ 107946 w 1951220"/>
                  <a:gd name="connsiteY28" fmla="*/ 463570 h 1951229"/>
                  <a:gd name="connsiteX29" fmla="*/ 476517 w 1951220"/>
                  <a:gd name="connsiteY29" fmla="*/ 561471 h 1951229"/>
                  <a:gd name="connsiteX30" fmla="*/ 518543 w 1951220"/>
                  <a:gd name="connsiteY30" fmla="*/ 594532 h 1951229"/>
                  <a:gd name="connsiteX31" fmla="*/ 516431 w 1951220"/>
                  <a:gd name="connsiteY31" fmla="*/ 540073 h 1951229"/>
                  <a:gd name="connsiteX32" fmla="*/ 682289 w 1951220"/>
                  <a:gd name="connsiteY32" fmla="*/ 10972 h 1951229"/>
                  <a:gd name="connsiteX33" fmla="*/ 724152 w 1951220"/>
                  <a:gd name="connsiteY33" fmla="*/ 0 h 1951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951220" h="1951229">
                    <a:moveTo>
                      <a:pt x="724152" y="0"/>
                    </a:moveTo>
                    <a:cubicBezTo>
                      <a:pt x="810193" y="0"/>
                      <a:pt x="884016" y="136012"/>
                      <a:pt x="915550" y="329852"/>
                    </a:cubicBezTo>
                    <a:lnTo>
                      <a:pt x="921889" y="382948"/>
                    </a:lnTo>
                    <a:lnTo>
                      <a:pt x="958899" y="342952"/>
                    </a:lnTo>
                    <a:cubicBezTo>
                      <a:pt x="1169808" y="132043"/>
                      <a:pt x="1406543" y="26828"/>
                      <a:pt x="1487662" y="107946"/>
                    </a:cubicBezTo>
                    <a:cubicBezTo>
                      <a:pt x="1548501" y="168785"/>
                      <a:pt x="1504527" y="317159"/>
                      <a:pt x="1389760" y="476521"/>
                    </a:cubicBezTo>
                    <a:lnTo>
                      <a:pt x="1356266" y="519097"/>
                    </a:lnTo>
                    <a:lnTo>
                      <a:pt x="1411152" y="516438"/>
                    </a:lnTo>
                    <a:cubicBezTo>
                      <a:pt x="1709424" y="516438"/>
                      <a:pt x="1951221" y="609437"/>
                      <a:pt x="1951220" y="724156"/>
                    </a:cubicBezTo>
                    <a:cubicBezTo>
                      <a:pt x="1951221" y="810195"/>
                      <a:pt x="1815210" y="884017"/>
                      <a:pt x="1621371" y="915550"/>
                    </a:cubicBezTo>
                    <a:lnTo>
                      <a:pt x="1568270" y="921890"/>
                    </a:lnTo>
                    <a:lnTo>
                      <a:pt x="1608270" y="958904"/>
                    </a:lnTo>
                    <a:cubicBezTo>
                      <a:pt x="1819176" y="1169811"/>
                      <a:pt x="1924392" y="1406544"/>
                      <a:pt x="1843274" y="1487662"/>
                    </a:cubicBezTo>
                    <a:cubicBezTo>
                      <a:pt x="1782436" y="1548500"/>
                      <a:pt x="1634064" y="1504525"/>
                      <a:pt x="1474704" y="1389760"/>
                    </a:cubicBezTo>
                    <a:lnTo>
                      <a:pt x="1432682" y="1356702"/>
                    </a:lnTo>
                    <a:lnTo>
                      <a:pt x="1434793" y="1411156"/>
                    </a:lnTo>
                    <a:cubicBezTo>
                      <a:pt x="1434793" y="1709430"/>
                      <a:pt x="1341793" y="1951229"/>
                      <a:pt x="1227072" y="1951229"/>
                    </a:cubicBezTo>
                    <a:cubicBezTo>
                      <a:pt x="1141031" y="1951229"/>
                      <a:pt x="1067208" y="1815217"/>
                      <a:pt x="1035675" y="1621376"/>
                    </a:cubicBezTo>
                    <a:lnTo>
                      <a:pt x="1029336" y="1568281"/>
                    </a:lnTo>
                    <a:lnTo>
                      <a:pt x="992326" y="1608277"/>
                    </a:lnTo>
                    <a:cubicBezTo>
                      <a:pt x="781416" y="1819186"/>
                      <a:pt x="544681" y="1924401"/>
                      <a:pt x="463562" y="1843283"/>
                    </a:cubicBezTo>
                    <a:cubicBezTo>
                      <a:pt x="402723" y="1782444"/>
                      <a:pt x="446697" y="1634070"/>
                      <a:pt x="561464" y="1474708"/>
                    </a:cubicBezTo>
                    <a:lnTo>
                      <a:pt x="594525" y="1432682"/>
                    </a:lnTo>
                    <a:lnTo>
                      <a:pt x="540069" y="1434793"/>
                    </a:lnTo>
                    <a:cubicBezTo>
                      <a:pt x="241797" y="1434793"/>
                      <a:pt x="0" y="1341794"/>
                      <a:pt x="0" y="1227076"/>
                    </a:cubicBezTo>
                    <a:cubicBezTo>
                      <a:pt x="0" y="1141036"/>
                      <a:pt x="136011" y="1067214"/>
                      <a:pt x="329850" y="1035681"/>
                    </a:cubicBezTo>
                    <a:lnTo>
                      <a:pt x="382951" y="1029341"/>
                    </a:lnTo>
                    <a:lnTo>
                      <a:pt x="342950" y="992327"/>
                    </a:lnTo>
                    <a:cubicBezTo>
                      <a:pt x="132044" y="781420"/>
                      <a:pt x="26828" y="544687"/>
                      <a:pt x="107946" y="463570"/>
                    </a:cubicBezTo>
                    <a:cubicBezTo>
                      <a:pt x="168785" y="402731"/>
                      <a:pt x="317156" y="446705"/>
                      <a:pt x="476517" y="561471"/>
                    </a:cubicBezTo>
                    <a:lnTo>
                      <a:pt x="518543" y="594532"/>
                    </a:lnTo>
                    <a:lnTo>
                      <a:pt x="516431" y="540073"/>
                    </a:lnTo>
                    <a:cubicBezTo>
                      <a:pt x="516431" y="279083"/>
                      <a:pt x="587634" y="61332"/>
                      <a:pt x="682289" y="10972"/>
                    </a:cubicBezTo>
                    <a:cubicBezTo>
                      <a:pt x="695812" y="3778"/>
                      <a:pt x="709812" y="0"/>
                      <a:pt x="724152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26" name="フリーフォーム: 図形 425">
                <a:extLst>
                  <a:ext uri="{FF2B5EF4-FFF2-40B4-BE49-F238E27FC236}">
                    <a16:creationId xmlns:a16="http://schemas.microsoft.com/office/drawing/2014/main" id="{74FE7A62-0112-83C4-1EE8-F0FB34AE0815}"/>
                  </a:ext>
                </a:extLst>
              </p:cNvPr>
              <p:cNvSpPr/>
              <p:nvPr/>
            </p:nvSpPr>
            <p:spPr bwMode="auto">
              <a:xfrm>
                <a:off x="4852980" y="6479344"/>
                <a:ext cx="215899" cy="215900"/>
              </a:xfrm>
              <a:custGeom>
                <a:avLst/>
                <a:gdLst>
                  <a:gd name="connsiteX0" fmla="*/ 724152 w 1951220"/>
                  <a:gd name="connsiteY0" fmla="*/ 0 h 1951229"/>
                  <a:gd name="connsiteX1" fmla="*/ 915550 w 1951220"/>
                  <a:gd name="connsiteY1" fmla="*/ 329852 h 1951229"/>
                  <a:gd name="connsiteX2" fmla="*/ 921889 w 1951220"/>
                  <a:gd name="connsiteY2" fmla="*/ 382948 h 1951229"/>
                  <a:gd name="connsiteX3" fmla="*/ 958899 w 1951220"/>
                  <a:gd name="connsiteY3" fmla="*/ 342952 h 1951229"/>
                  <a:gd name="connsiteX4" fmla="*/ 1487662 w 1951220"/>
                  <a:gd name="connsiteY4" fmla="*/ 107946 h 1951229"/>
                  <a:gd name="connsiteX5" fmla="*/ 1389760 w 1951220"/>
                  <a:gd name="connsiteY5" fmla="*/ 476521 h 1951229"/>
                  <a:gd name="connsiteX6" fmla="*/ 1356266 w 1951220"/>
                  <a:gd name="connsiteY6" fmla="*/ 519097 h 1951229"/>
                  <a:gd name="connsiteX7" fmla="*/ 1411152 w 1951220"/>
                  <a:gd name="connsiteY7" fmla="*/ 516438 h 1951229"/>
                  <a:gd name="connsiteX8" fmla="*/ 1951220 w 1951220"/>
                  <a:gd name="connsiteY8" fmla="*/ 724156 h 1951229"/>
                  <a:gd name="connsiteX9" fmla="*/ 1621371 w 1951220"/>
                  <a:gd name="connsiteY9" fmla="*/ 915550 h 1951229"/>
                  <a:gd name="connsiteX10" fmla="*/ 1568270 w 1951220"/>
                  <a:gd name="connsiteY10" fmla="*/ 921890 h 1951229"/>
                  <a:gd name="connsiteX11" fmla="*/ 1608270 w 1951220"/>
                  <a:gd name="connsiteY11" fmla="*/ 958904 h 1951229"/>
                  <a:gd name="connsiteX12" fmla="*/ 1843274 w 1951220"/>
                  <a:gd name="connsiteY12" fmla="*/ 1487662 h 1951229"/>
                  <a:gd name="connsiteX13" fmla="*/ 1474704 w 1951220"/>
                  <a:gd name="connsiteY13" fmla="*/ 1389760 h 1951229"/>
                  <a:gd name="connsiteX14" fmla="*/ 1432682 w 1951220"/>
                  <a:gd name="connsiteY14" fmla="*/ 1356702 h 1951229"/>
                  <a:gd name="connsiteX15" fmla="*/ 1434793 w 1951220"/>
                  <a:gd name="connsiteY15" fmla="*/ 1411156 h 1951229"/>
                  <a:gd name="connsiteX16" fmla="*/ 1227072 w 1951220"/>
                  <a:gd name="connsiteY16" fmla="*/ 1951229 h 1951229"/>
                  <a:gd name="connsiteX17" fmla="*/ 1035675 w 1951220"/>
                  <a:gd name="connsiteY17" fmla="*/ 1621376 h 1951229"/>
                  <a:gd name="connsiteX18" fmla="*/ 1029336 w 1951220"/>
                  <a:gd name="connsiteY18" fmla="*/ 1568281 h 1951229"/>
                  <a:gd name="connsiteX19" fmla="*/ 992326 w 1951220"/>
                  <a:gd name="connsiteY19" fmla="*/ 1608277 h 1951229"/>
                  <a:gd name="connsiteX20" fmla="*/ 463562 w 1951220"/>
                  <a:gd name="connsiteY20" fmla="*/ 1843283 h 1951229"/>
                  <a:gd name="connsiteX21" fmla="*/ 561464 w 1951220"/>
                  <a:gd name="connsiteY21" fmla="*/ 1474708 h 1951229"/>
                  <a:gd name="connsiteX22" fmla="*/ 594525 w 1951220"/>
                  <a:gd name="connsiteY22" fmla="*/ 1432682 h 1951229"/>
                  <a:gd name="connsiteX23" fmla="*/ 540069 w 1951220"/>
                  <a:gd name="connsiteY23" fmla="*/ 1434793 h 1951229"/>
                  <a:gd name="connsiteX24" fmla="*/ 0 w 1951220"/>
                  <a:gd name="connsiteY24" fmla="*/ 1227076 h 1951229"/>
                  <a:gd name="connsiteX25" fmla="*/ 329850 w 1951220"/>
                  <a:gd name="connsiteY25" fmla="*/ 1035681 h 1951229"/>
                  <a:gd name="connsiteX26" fmla="*/ 382951 w 1951220"/>
                  <a:gd name="connsiteY26" fmla="*/ 1029341 h 1951229"/>
                  <a:gd name="connsiteX27" fmla="*/ 342950 w 1951220"/>
                  <a:gd name="connsiteY27" fmla="*/ 992327 h 1951229"/>
                  <a:gd name="connsiteX28" fmla="*/ 107946 w 1951220"/>
                  <a:gd name="connsiteY28" fmla="*/ 463570 h 1951229"/>
                  <a:gd name="connsiteX29" fmla="*/ 476517 w 1951220"/>
                  <a:gd name="connsiteY29" fmla="*/ 561471 h 1951229"/>
                  <a:gd name="connsiteX30" fmla="*/ 518543 w 1951220"/>
                  <a:gd name="connsiteY30" fmla="*/ 594532 h 1951229"/>
                  <a:gd name="connsiteX31" fmla="*/ 516431 w 1951220"/>
                  <a:gd name="connsiteY31" fmla="*/ 540073 h 1951229"/>
                  <a:gd name="connsiteX32" fmla="*/ 682289 w 1951220"/>
                  <a:gd name="connsiteY32" fmla="*/ 10972 h 1951229"/>
                  <a:gd name="connsiteX33" fmla="*/ 724152 w 1951220"/>
                  <a:gd name="connsiteY33" fmla="*/ 0 h 1951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951220" h="1951229">
                    <a:moveTo>
                      <a:pt x="724152" y="0"/>
                    </a:moveTo>
                    <a:cubicBezTo>
                      <a:pt x="810193" y="0"/>
                      <a:pt x="884016" y="136012"/>
                      <a:pt x="915550" y="329852"/>
                    </a:cubicBezTo>
                    <a:lnTo>
                      <a:pt x="921889" y="382948"/>
                    </a:lnTo>
                    <a:lnTo>
                      <a:pt x="958899" y="342952"/>
                    </a:lnTo>
                    <a:cubicBezTo>
                      <a:pt x="1169808" y="132043"/>
                      <a:pt x="1406543" y="26828"/>
                      <a:pt x="1487662" y="107946"/>
                    </a:cubicBezTo>
                    <a:cubicBezTo>
                      <a:pt x="1548501" y="168785"/>
                      <a:pt x="1504527" y="317159"/>
                      <a:pt x="1389760" y="476521"/>
                    </a:cubicBezTo>
                    <a:lnTo>
                      <a:pt x="1356266" y="519097"/>
                    </a:lnTo>
                    <a:lnTo>
                      <a:pt x="1411152" y="516438"/>
                    </a:lnTo>
                    <a:cubicBezTo>
                      <a:pt x="1709424" y="516438"/>
                      <a:pt x="1951221" y="609437"/>
                      <a:pt x="1951220" y="724156"/>
                    </a:cubicBezTo>
                    <a:cubicBezTo>
                      <a:pt x="1951221" y="810195"/>
                      <a:pt x="1815210" y="884017"/>
                      <a:pt x="1621371" y="915550"/>
                    </a:cubicBezTo>
                    <a:lnTo>
                      <a:pt x="1568270" y="921890"/>
                    </a:lnTo>
                    <a:lnTo>
                      <a:pt x="1608270" y="958904"/>
                    </a:lnTo>
                    <a:cubicBezTo>
                      <a:pt x="1819176" y="1169811"/>
                      <a:pt x="1924392" y="1406544"/>
                      <a:pt x="1843274" y="1487662"/>
                    </a:cubicBezTo>
                    <a:cubicBezTo>
                      <a:pt x="1782436" y="1548500"/>
                      <a:pt x="1634064" y="1504525"/>
                      <a:pt x="1474704" y="1389760"/>
                    </a:cubicBezTo>
                    <a:lnTo>
                      <a:pt x="1432682" y="1356702"/>
                    </a:lnTo>
                    <a:lnTo>
                      <a:pt x="1434793" y="1411156"/>
                    </a:lnTo>
                    <a:cubicBezTo>
                      <a:pt x="1434793" y="1709430"/>
                      <a:pt x="1341793" y="1951229"/>
                      <a:pt x="1227072" y="1951229"/>
                    </a:cubicBezTo>
                    <a:cubicBezTo>
                      <a:pt x="1141031" y="1951229"/>
                      <a:pt x="1067208" y="1815217"/>
                      <a:pt x="1035675" y="1621376"/>
                    </a:cubicBezTo>
                    <a:lnTo>
                      <a:pt x="1029336" y="1568281"/>
                    </a:lnTo>
                    <a:lnTo>
                      <a:pt x="992326" y="1608277"/>
                    </a:lnTo>
                    <a:cubicBezTo>
                      <a:pt x="781416" y="1819186"/>
                      <a:pt x="544681" y="1924401"/>
                      <a:pt x="463562" y="1843283"/>
                    </a:cubicBezTo>
                    <a:cubicBezTo>
                      <a:pt x="402723" y="1782444"/>
                      <a:pt x="446697" y="1634070"/>
                      <a:pt x="561464" y="1474708"/>
                    </a:cubicBezTo>
                    <a:lnTo>
                      <a:pt x="594525" y="1432682"/>
                    </a:lnTo>
                    <a:lnTo>
                      <a:pt x="540069" y="1434793"/>
                    </a:lnTo>
                    <a:cubicBezTo>
                      <a:pt x="241797" y="1434793"/>
                      <a:pt x="0" y="1341794"/>
                      <a:pt x="0" y="1227076"/>
                    </a:cubicBezTo>
                    <a:cubicBezTo>
                      <a:pt x="0" y="1141036"/>
                      <a:pt x="136011" y="1067214"/>
                      <a:pt x="329850" y="1035681"/>
                    </a:cubicBezTo>
                    <a:lnTo>
                      <a:pt x="382951" y="1029341"/>
                    </a:lnTo>
                    <a:lnTo>
                      <a:pt x="342950" y="992327"/>
                    </a:lnTo>
                    <a:cubicBezTo>
                      <a:pt x="132044" y="781420"/>
                      <a:pt x="26828" y="544687"/>
                      <a:pt x="107946" y="463570"/>
                    </a:cubicBezTo>
                    <a:cubicBezTo>
                      <a:pt x="168785" y="402731"/>
                      <a:pt x="317156" y="446705"/>
                      <a:pt x="476517" y="561471"/>
                    </a:cubicBezTo>
                    <a:lnTo>
                      <a:pt x="518543" y="594532"/>
                    </a:lnTo>
                    <a:lnTo>
                      <a:pt x="516431" y="540073"/>
                    </a:lnTo>
                    <a:cubicBezTo>
                      <a:pt x="516431" y="279083"/>
                      <a:pt x="587634" y="61332"/>
                      <a:pt x="682289" y="10972"/>
                    </a:cubicBezTo>
                    <a:cubicBezTo>
                      <a:pt x="695812" y="3778"/>
                      <a:pt x="709812" y="0"/>
                      <a:pt x="724152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27" name="フリーフォーム: 図形 426">
                <a:extLst>
                  <a:ext uri="{FF2B5EF4-FFF2-40B4-BE49-F238E27FC236}">
                    <a16:creationId xmlns:a16="http://schemas.microsoft.com/office/drawing/2014/main" id="{4682EBA5-5B2D-D37F-31AE-8A9C0A701843}"/>
                  </a:ext>
                </a:extLst>
              </p:cNvPr>
              <p:cNvSpPr/>
              <p:nvPr/>
            </p:nvSpPr>
            <p:spPr bwMode="auto">
              <a:xfrm>
                <a:off x="5168892" y="6479344"/>
                <a:ext cx="215899" cy="215900"/>
              </a:xfrm>
              <a:custGeom>
                <a:avLst/>
                <a:gdLst>
                  <a:gd name="connsiteX0" fmla="*/ 724152 w 1951220"/>
                  <a:gd name="connsiteY0" fmla="*/ 0 h 1951229"/>
                  <a:gd name="connsiteX1" fmla="*/ 915550 w 1951220"/>
                  <a:gd name="connsiteY1" fmla="*/ 329852 h 1951229"/>
                  <a:gd name="connsiteX2" fmla="*/ 921889 w 1951220"/>
                  <a:gd name="connsiteY2" fmla="*/ 382948 h 1951229"/>
                  <a:gd name="connsiteX3" fmla="*/ 958899 w 1951220"/>
                  <a:gd name="connsiteY3" fmla="*/ 342952 h 1951229"/>
                  <a:gd name="connsiteX4" fmla="*/ 1487662 w 1951220"/>
                  <a:gd name="connsiteY4" fmla="*/ 107946 h 1951229"/>
                  <a:gd name="connsiteX5" fmla="*/ 1389760 w 1951220"/>
                  <a:gd name="connsiteY5" fmla="*/ 476521 h 1951229"/>
                  <a:gd name="connsiteX6" fmla="*/ 1356266 w 1951220"/>
                  <a:gd name="connsiteY6" fmla="*/ 519097 h 1951229"/>
                  <a:gd name="connsiteX7" fmla="*/ 1411152 w 1951220"/>
                  <a:gd name="connsiteY7" fmla="*/ 516438 h 1951229"/>
                  <a:gd name="connsiteX8" fmla="*/ 1951220 w 1951220"/>
                  <a:gd name="connsiteY8" fmla="*/ 724156 h 1951229"/>
                  <a:gd name="connsiteX9" fmla="*/ 1621371 w 1951220"/>
                  <a:gd name="connsiteY9" fmla="*/ 915550 h 1951229"/>
                  <a:gd name="connsiteX10" fmla="*/ 1568270 w 1951220"/>
                  <a:gd name="connsiteY10" fmla="*/ 921890 h 1951229"/>
                  <a:gd name="connsiteX11" fmla="*/ 1608270 w 1951220"/>
                  <a:gd name="connsiteY11" fmla="*/ 958904 h 1951229"/>
                  <a:gd name="connsiteX12" fmla="*/ 1843274 w 1951220"/>
                  <a:gd name="connsiteY12" fmla="*/ 1487662 h 1951229"/>
                  <a:gd name="connsiteX13" fmla="*/ 1474704 w 1951220"/>
                  <a:gd name="connsiteY13" fmla="*/ 1389760 h 1951229"/>
                  <a:gd name="connsiteX14" fmla="*/ 1432682 w 1951220"/>
                  <a:gd name="connsiteY14" fmla="*/ 1356702 h 1951229"/>
                  <a:gd name="connsiteX15" fmla="*/ 1434793 w 1951220"/>
                  <a:gd name="connsiteY15" fmla="*/ 1411156 h 1951229"/>
                  <a:gd name="connsiteX16" fmla="*/ 1227072 w 1951220"/>
                  <a:gd name="connsiteY16" fmla="*/ 1951229 h 1951229"/>
                  <a:gd name="connsiteX17" fmla="*/ 1035675 w 1951220"/>
                  <a:gd name="connsiteY17" fmla="*/ 1621376 h 1951229"/>
                  <a:gd name="connsiteX18" fmla="*/ 1029336 w 1951220"/>
                  <a:gd name="connsiteY18" fmla="*/ 1568281 h 1951229"/>
                  <a:gd name="connsiteX19" fmla="*/ 992326 w 1951220"/>
                  <a:gd name="connsiteY19" fmla="*/ 1608277 h 1951229"/>
                  <a:gd name="connsiteX20" fmla="*/ 463562 w 1951220"/>
                  <a:gd name="connsiteY20" fmla="*/ 1843283 h 1951229"/>
                  <a:gd name="connsiteX21" fmla="*/ 561464 w 1951220"/>
                  <a:gd name="connsiteY21" fmla="*/ 1474708 h 1951229"/>
                  <a:gd name="connsiteX22" fmla="*/ 594525 w 1951220"/>
                  <a:gd name="connsiteY22" fmla="*/ 1432682 h 1951229"/>
                  <a:gd name="connsiteX23" fmla="*/ 540069 w 1951220"/>
                  <a:gd name="connsiteY23" fmla="*/ 1434793 h 1951229"/>
                  <a:gd name="connsiteX24" fmla="*/ 0 w 1951220"/>
                  <a:gd name="connsiteY24" fmla="*/ 1227076 h 1951229"/>
                  <a:gd name="connsiteX25" fmla="*/ 329850 w 1951220"/>
                  <a:gd name="connsiteY25" fmla="*/ 1035681 h 1951229"/>
                  <a:gd name="connsiteX26" fmla="*/ 382951 w 1951220"/>
                  <a:gd name="connsiteY26" fmla="*/ 1029341 h 1951229"/>
                  <a:gd name="connsiteX27" fmla="*/ 342950 w 1951220"/>
                  <a:gd name="connsiteY27" fmla="*/ 992327 h 1951229"/>
                  <a:gd name="connsiteX28" fmla="*/ 107946 w 1951220"/>
                  <a:gd name="connsiteY28" fmla="*/ 463570 h 1951229"/>
                  <a:gd name="connsiteX29" fmla="*/ 476517 w 1951220"/>
                  <a:gd name="connsiteY29" fmla="*/ 561471 h 1951229"/>
                  <a:gd name="connsiteX30" fmla="*/ 518543 w 1951220"/>
                  <a:gd name="connsiteY30" fmla="*/ 594532 h 1951229"/>
                  <a:gd name="connsiteX31" fmla="*/ 516431 w 1951220"/>
                  <a:gd name="connsiteY31" fmla="*/ 540073 h 1951229"/>
                  <a:gd name="connsiteX32" fmla="*/ 682289 w 1951220"/>
                  <a:gd name="connsiteY32" fmla="*/ 10972 h 1951229"/>
                  <a:gd name="connsiteX33" fmla="*/ 724152 w 1951220"/>
                  <a:gd name="connsiteY33" fmla="*/ 0 h 1951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951220" h="1951229">
                    <a:moveTo>
                      <a:pt x="724152" y="0"/>
                    </a:moveTo>
                    <a:cubicBezTo>
                      <a:pt x="810193" y="0"/>
                      <a:pt x="884016" y="136012"/>
                      <a:pt x="915550" y="329852"/>
                    </a:cubicBezTo>
                    <a:lnTo>
                      <a:pt x="921889" y="382948"/>
                    </a:lnTo>
                    <a:lnTo>
                      <a:pt x="958899" y="342952"/>
                    </a:lnTo>
                    <a:cubicBezTo>
                      <a:pt x="1169808" y="132043"/>
                      <a:pt x="1406543" y="26828"/>
                      <a:pt x="1487662" y="107946"/>
                    </a:cubicBezTo>
                    <a:cubicBezTo>
                      <a:pt x="1548501" y="168785"/>
                      <a:pt x="1504527" y="317159"/>
                      <a:pt x="1389760" y="476521"/>
                    </a:cubicBezTo>
                    <a:lnTo>
                      <a:pt x="1356266" y="519097"/>
                    </a:lnTo>
                    <a:lnTo>
                      <a:pt x="1411152" y="516438"/>
                    </a:lnTo>
                    <a:cubicBezTo>
                      <a:pt x="1709424" y="516438"/>
                      <a:pt x="1951221" y="609437"/>
                      <a:pt x="1951220" y="724156"/>
                    </a:cubicBezTo>
                    <a:cubicBezTo>
                      <a:pt x="1951221" y="810195"/>
                      <a:pt x="1815210" y="884017"/>
                      <a:pt x="1621371" y="915550"/>
                    </a:cubicBezTo>
                    <a:lnTo>
                      <a:pt x="1568270" y="921890"/>
                    </a:lnTo>
                    <a:lnTo>
                      <a:pt x="1608270" y="958904"/>
                    </a:lnTo>
                    <a:cubicBezTo>
                      <a:pt x="1819176" y="1169811"/>
                      <a:pt x="1924392" y="1406544"/>
                      <a:pt x="1843274" y="1487662"/>
                    </a:cubicBezTo>
                    <a:cubicBezTo>
                      <a:pt x="1782436" y="1548500"/>
                      <a:pt x="1634064" y="1504525"/>
                      <a:pt x="1474704" y="1389760"/>
                    </a:cubicBezTo>
                    <a:lnTo>
                      <a:pt x="1432682" y="1356702"/>
                    </a:lnTo>
                    <a:lnTo>
                      <a:pt x="1434793" y="1411156"/>
                    </a:lnTo>
                    <a:cubicBezTo>
                      <a:pt x="1434793" y="1709430"/>
                      <a:pt x="1341793" y="1951229"/>
                      <a:pt x="1227072" y="1951229"/>
                    </a:cubicBezTo>
                    <a:cubicBezTo>
                      <a:pt x="1141031" y="1951229"/>
                      <a:pt x="1067208" y="1815217"/>
                      <a:pt x="1035675" y="1621376"/>
                    </a:cubicBezTo>
                    <a:lnTo>
                      <a:pt x="1029336" y="1568281"/>
                    </a:lnTo>
                    <a:lnTo>
                      <a:pt x="992326" y="1608277"/>
                    </a:lnTo>
                    <a:cubicBezTo>
                      <a:pt x="781416" y="1819186"/>
                      <a:pt x="544681" y="1924401"/>
                      <a:pt x="463562" y="1843283"/>
                    </a:cubicBezTo>
                    <a:cubicBezTo>
                      <a:pt x="402723" y="1782444"/>
                      <a:pt x="446697" y="1634070"/>
                      <a:pt x="561464" y="1474708"/>
                    </a:cubicBezTo>
                    <a:lnTo>
                      <a:pt x="594525" y="1432682"/>
                    </a:lnTo>
                    <a:lnTo>
                      <a:pt x="540069" y="1434793"/>
                    </a:lnTo>
                    <a:cubicBezTo>
                      <a:pt x="241797" y="1434793"/>
                      <a:pt x="0" y="1341794"/>
                      <a:pt x="0" y="1227076"/>
                    </a:cubicBezTo>
                    <a:cubicBezTo>
                      <a:pt x="0" y="1141036"/>
                      <a:pt x="136011" y="1067214"/>
                      <a:pt x="329850" y="1035681"/>
                    </a:cubicBezTo>
                    <a:lnTo>
                      <a:pt x="382951" y="1029341"/>
                    </a:lnTo>
                    <a:lnTo>
                      <a:pt x="342950" y="992327"/>
                    </a:lnTo>
                    <a:cubicBezTo>
                      <a:pt x="132044" y="781420"/>
                      <a:pt x="26828" y="544687"/>
                      <a:pt x="107946" y="463570"/>
                    </a:cubicBezTo>
                    <a:cubicBezTo>
                      <a:pt x="168785" y="402731"/>
                      <a:pt x="317156" y="446705"/>
                      <a:pt x="476517" y="561471"/>
                    </a:cubicBezTo>
                    <a:lnTo>
                      <a:pt x="518543" y="594532"/>
                    </a:lnTo>
                    <a:lnTo>
                      <a:pt x="516431" y="540073"/>
                    </a:lnTo>
                    <a:cubicBezTo>
                      <a:pt x="516431" y="279083"/>
                      <a:pt x="587634" y="61332"/>
                      <a:pt x="682289" y="10972"/>
                    </a:cubicBezTo>
                    <a:cubicBezTo>
                      <a:pt x="695812" y="3778"/>
                      <a:pt x="709812" y="0"/>
                      <a:pt x="724152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28" name="フリーフォーム: 図形 427">
                <a:extLst>
                  <a:ext uri="{FF2B5EF4-FFF2-40B4-BE49-F238E27FC236}">
                    <a16:creationId xmlns:a16="http://schemas.microsoft.com/office/drawing/2014/main" id="{9B54F55B-35EC-CF23-20DB-7986388DD03A}"/>
                  </a:ext>
                </a:extLst>
              </p:cNvPr>
              <p:cNvSpPr/>
              <p:nvPr/>
            </p:nvSpPr>
            <p:spPr bwMode="auto">
              <a:xfrm>
                <a:off x="5484804" y="6479344"/>
                <a:ext cx="215899" cy="215900"/>
              </a:xfrm>
              <a:custGeom>
                <a:avLst/>
                <a:gdLst>
                  <a:gd name="connsiteX0" fmla="*/ 724152 w 1951220"/>
                  <a:gd name="connsiteY0" fmla="*/ 0 h 1951229"/>
                  <a:gd name="connsiteX1" fmla="*/ 915550 w 1951220"/>
                  <a:gd name="connsiteY1" fmla="*/ 329852 h 1951229"/>
                  <a:gd name="connsiteX2" fmla="*/ 921889 w 1951220"/>
                  <a:gd name="connsiteY2" fmla="*/ 382948 h 1951229"/>
                  <a:gd name="connsiteX3" fmla="*/ 958899 w 1951220"/>
                  <a:gd name="connsiteY3" fmla="*/ 342952 h 1951229"/>
                  <a:gd name="connsiteX4" fmla="*/ 1487662 w 1951220"/>
                  <a:gd name="connsiteY4" fmla="*/ 107946 h 1951229"/>
                  <a:gd name="connsiteX5" fmla="*/ 1389760 w 1951220"/>
                  <a:gd name="connsiteY5" fmla="*/ 476521 h 1951229"/>
                  <a:gd name="connsiteX6" fmla="*/ 1356266 w 1951220"/>
                  <a:gd name="connsiteY6" fmla="*/ 519097 h 1951229"/>
                  <a:gd name="connsiteX7" fmla="*/ 1411152 w 1951220"/>
                  <a:gd name="connsiteY7" fmla="*/ 516438 h 1951229"/>
                  <a:gd name="connsiteX8" fmla="*/ 1951220 w 1951220"/>
                  <a:gd name="connsiteY8" fmla="*/ 724156 h 1951229"/>
                  <a:gd name="connsiteX9" fmla="*/ 1621371 w 1951220"/>
                  <a:gd name="connsiteY9" fmla="*/ 915550 h 1951229"/>
                  <a:gd name="connsiteX10" fmla="*/ 1568270 w 1951220"/>
                  <a:gd name="connsiteY10" fmla="*/ 921890 h 1951229"/>
                  <a:gd name="connsiteX11" fmla="*/ 1608270 w 1951220"/>
                  <a:gd name="connsiteY11" fmla="*/ 958904 h 1951229"/>
                  <a:gd name="connsiteX12" fmla="*/ 1843274 w 1951220"/>
                  <a:gd name="connsiteY12" fmla="*/ 1487662 h 1951229"/>
                  <a:gd name="connsiteX13" fmla="*/ 1474704 w 1951220"/>
                  <a:gd name="connsiteY13" fmla="*/ 1389760 h 1951229"/>
                  <a:gd name="connsiteX14" fmla="*/ 1432682 w 1951220"/>
                  <a:gd name="connsiteY14" fmla="*/ 1356702 h 1951229"/>
                  <a:gd name="connsiteX15" fmla="*/ 1434793 w 1951220"/>
                  <a:gd name="connsiteY15" fmla="*/ 1411156 h 1951229"/>
                  <a:gd name="connsiteX16" fmla="*/ 1227072 w 1951220"/>
                  <a:gd name="connsiteY16" fmla="*/ 1951229 h 1951229"/>
                  <a:gd name="connsiteX17" fmla="*/ 1035675 w 1951220"/>
                  <a:gd name="connsiteY17" fmla="*/ 1621376 h 1951229"/>
                  <a:gd name="connsiteX18" fmla="*/ 1029336 w 1951220"/>
                  <a:gd name="connsiteY18" fmla="*/ 1568281 h 1951229"/>
                  <a:gd name="connsiteX19" fmla="*/ 992326 w 1951220"/>
                  <a:gd name="connsiteY19" fmla="*/ 1608277 h 1951229"/>
                  <a:gd name="connsiteX20" fmla="*/ 463562 w 1951220"/>
                  <a:gd name="connsiteY20" fmla="*/ 1843283 h 1951229"/>
                  <a:gd name="connsiteX21" fmla="*/ 561464 w 1951220"/>
                  <a:gd name="connsiteY21" fmla="*/ 1474708 h 1951229"/>
                  <a:gd name="connsiteX22" fmla="*/ 594525 w 1951220"/>
                  <a:gd name="connsiteY22" fmla="*/ 1432682 h 1951229"/>
                  <a:gd name="connsiteX23" fmla="*/ 540069 w 1951220"/>
                  <a:gd name="connsiteY23" fmla="*/ 1434793 h 1951229"/>
                  <a:gd name="connsiteX24" fmla="*/ 0 w 1951220"/>
                  <a:gd name="connsiteY24" fmla="*/ 1227076 h 1951229"/>
                  <a:gd name="connsiteX25" fmla="*/ 329850 w 1951220"/>
                  <a:gd name="connsiteY25" fmla="*/ 1035681 h 1951229"/>
                  <a:gd name="connsiteX26" fmla="*/ 382951 w 1951220"/>
                  <a:gd name="connsiteY26" fmla="*/ 1029341 h 1951229"/>
                  <a:gd name="connsiteX27" fmla="*/ 342950 w 1951220"/>
                  <a:gd name="connsiteY27" fmla="*/ 992327 h 1951229"/>
                  <a:gd name="connsiteX28" fmla="*/ 107946 w 1951220"/>
                  <a:gd name="connsiteY28" fmla="*/ 463570 h 1951229"/>
                  <a:gd name="connsiteX29" fmla="*/ 476517 w 1951220"/>
                  <a:gd name="connsiteY29" fmla="*/ 561471 h 1951229"/>
                  <a:gd name="connsiteX30" fmla="*/ 518543 w 1951220"/>
                  <a:gd name="connsiteY30" fmla="*/ 594532 h 1951229"/>
                  <a:gd name="connsiteX31" fmla="*/ 516431 w 1951220"/>
                  <a:gd name="connsiteY31" fmla="*/ 540073 h 1951229"/>
                  <a:gd name="connsiteX32" fmla="*/ 682289 w 1951220"/>
                  <a:gd name="connsiteY32" fmla="*/ 10972 h 1951229"/>
                  <a:gd name="connsiteX33" fmla="*/ 724152 w 1951220"/>
                  <a:gd name="connsiteY33" fmla="*/ 0 h 1951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951220" h="1951229">
                    <a:moveTo>
                      <a:pt x="724152" y="0"/>
                    </a:moveTo>
                    <a:cubicBezTo>
                      <a:pt x="810193" y="0"/>
                      <a:pt x="884016" y="136012"/>
                      <a:pt x="915550" y="329852"/>
                    </a:cubicBezTo>
                    <a:lnTo>
                      <a:pt x="921889" y="382948"/>
                    </a:lnTo>
                    <a:lnTo>
                      <a:pt x="958899" y="342952"/>
                    </a:lnTo>
                    <a:cubicBezTo>
                      <a:pt x="1169808" y="132043"/>
                      <a:pt x="1406543" y="26828"/>
                      <a:pt x="1487662" y="107946"/>
                    </a:cubicBezTo>
                    <a:cubicBezTo>
                      <a:pt x="1548501" y="168785"/>
                      <a:pt x="1504527" y="317159"/>
                      <a:pt x="1389760" y="476521"/>
                    </a:cubicBezTo>
                    <a:lnTo>
                      <a:pt x="1356266" y="519097"/>
                    </a:lnTo>
                    <a:lnTo>
                      <a:pt x="1411152" y="516438"/>
                    </a:lnTo>
                    <a:cubicBezTo>
                      <a:pt x="1709424" y="516438"/>
                      <a:pt x="1951221" y="609437"/>
                      <a:pt x="1951220" y="724156"/>
                    </a:cubicBezTo>
                    <a:cubicBezTo>
                      <a:pt x="1951221" y="810195"/>
                      <a:pt x="1815210" y="884017"/>
                      <a:pt x="1621371" y="915550"/>
                    </a:cubicBezTo>
                    <a:lnTo>
                      <a:pt x="1568270" y="921890"/>
                    </a:lnTo>
                    <a:lnTo>
                      <a:pt x="1608270" y="958904"/>
                    </a:lnTo>
                    <a:cubicBezTo>
                      <a:pt x="1819176" y="1169811"/>
                      <a:pt x="1924392" y="1406544"/>
                      <a:pt x="1843274" y="1487662"/>
                    </a:cubicBezTo>
                    <a:cubicBezTo>
                      <a:pt x="1782436" y="1548500"/>
                      <a:pt x="1634064" y="1504525"/>
                      <a:pt x="1474704" y="1389760"/>
                    </a:cubicBezTo>
                    <a:lnTo>
                      <a:pt x="1432682" y="1356702"/>
                    </a:lnTo>
                    <a:lnTo>
                      <a:pt x="1434793" y="1411156"/>
                    </a:lnTo>
                    <a:cubicBezTo>
                      <a:pt x="1434793" y="1709430"/>
                      <a:pt x="1341793" y="1951229"/>
                      <a:pt x="1227072" y="1951229"/>
                    </a:cubicBezTo>
                    <a:cubicBezTo>
                      <a:pt x="1141031" y="1951229"/>
                      <a:pt x="1067208" y="1815217"/>
                      <a:pt x="1035675" y="1621376"/>
                    </a:cubicBezTo>
                    <a:lnTo>
                      <a:pt x="1029336" y="1568281"/>
                    </a:lnTo>
                    <a:lnTo>
                      <a:pt x="992326" y="1608277"/>
                    </a:lnTo>
                    <a:cubicBezTo>
                      <a:pt x="781416" y="1819186"/>
                      <a:pt x="544681" y="1924401"/>
                      <a:pt x="463562" y="1843283"/>
                    </a:cubicBezTo>
                    <a:cubicBezTo>
                      <a:pt x="402723" y="1782444"/>
                      <a:pt x="446697" y="1634070"/>
                      <a:pt x="561464" y="1474708"/>
                    </a:cubicBezTo>
                    <a:lnTo>
                      <a:pt x="594525" y="1432682"/>
                    </a:lnTo>
                    <a:lnTo>
                      <a:pt x="540069" y="1434793"/>
                    </a:lnTo>
                    <a:cubicBezTo>
                      <a:pt x="241797" y="1434793"/>
                      <a:pt x="0" y="1341794"/>
                      <a:pt x="0" y="1227076"/>
                    </a:cubicBezTo>
                    <a:cubicBezTo>
                      <a:pt x="0" y="1141036"/>
                      <a:pt x="136011" y="1067214"/>
                      <a:pt x="329850" y="1035681"/>
                    </a:cubicBezTo>
                    <a:lnTo>
                      <a:pt x="382951" y="1029341"/>
                    </a:lnTo>
                    <a:lnTo>
                      <a:pt x="342950" y="992327"/>
                    </a:lnTo>
                    <a:cubicBezTo>
                      <a:pt x="132044" y="781420"/>
                      <a:pt x="26828" y="544687"/>
                      <a:pt x="107946" y="463570"/>
                    </a:cubicBezTo>
                    <a:cubicBezTo>
                      <a:pt x="168785" y="402731"/>
                      <a:pt x="317156" y="446705"/>
                      <a:pt x="476517" y="561471"/>
                    </a:cubicBezTo>
                    <a:lnTo>
                      <a:pt x="518543" y="594532"/>
                    </a:lnTo>
                    <a:lnTo>
                      <a:pt x="516431" y="540073"/>
                    </a:lnTo>
                    <a:cubicBezTo>
                      <a:pt x="516431" y="279083"/>
                      <a:pt x="587634" y="61332"/>
                      <a:pt x="682289" y="10972"/>
                    </a:cubicBezTo>
                    <a:cubicBezTo>
                      <a:pt x="695812" y="3778"/>
                      <a:pt x="709812" y="0"/>
                      <a:pt x="724152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29" name="フリーフォーム: 図形 428">
                <a:extLst>
                  <a:ext uri="{FF2B5EF4-FFF2-40B4-BE49-F238E27FC236}">
                    <a16:creationId xmlns:a16="http://schemas.microsoft.com/office/drawing/2014/main" id="{53EFB3A7-B620-F8A3-11C8-1A47C96C829E}"/>
                  </a:ext>
                </a:extLst>
              </p:cNvPr>
              <p:cNvSpPr/>
              <p:nvPr/>
            </p:nvSpPr>
            <p:spPr bwMode="auto">
              <a:xfrm>
                <a:off x="5800716" y="6479344"/>
                <a:ext cx="215899" cy="215900"/>
              </a:xfrm>
              <a:custGeom>
                <a:avLst/>
                <a:gdLst>
                  <a:gd name="connsiteX0" fmla="*/ 724152 w 1951220"/>
                  <a:gd name="connsiteY0" fmla="*/ 0 h 1951229"/>
                  <a:gd name="connsiteX1" fmla="*/ 915550 w 1951220"/>
                  <a:gd name="connsiteY1" fmla="*/ 329852 h 1951229"/>
                  <a:gd name="connsiteX2" fmla="*/ 921889 w 1951220"/>
                  <a:gd name="connsiteY2" fmla="*/ 382948 h 1951229"/>
                  <a:gd name="connsiteX3" fmla="*/ 958899 w 1951220"/>
                  <a:gd name="connsiteY3" fmla="*/ 342952 h 1951229"/>
                  <a:gd name="connsiteX4" fmla="*/ 1487662 w 1951220"/>
                  <a:gd name="connsiteY4" fmla="*/ 107946 h 1951229"/>
                  <a:gd name="connsiteX5" fmla="*/ 1389760 w 1951220"/>
                  <a:gd name="connsiteY5" fmla="*/ 476521 h 1951229"/>
                  <a:gd name="connsiteX6" fmla="*/ 1356266 w 1951220"/>
                  <a:gd name="connsiteY6" fmla="*/ 519097 h 1951229"/>
                  <a:gd name="connsiteX7" fmla="*/ 1411152 w 1951220"/>
                  <a:gd name="connsiteY7" fmla="*/ 516438 h 1951229"/>
                  <a:gd name="connsiteX8" fmla="*/ 1951220 w 1951220"/>
                  <a:gd name="connsiteY8" fmla="*/ 724156 h 1951229"/>
                  <a:gd name="connsiteX9" fmla="*/ 1621371 w 1951220"/>
                  <a:gd name="connsiteY9" fmla="*/ 915550 h 1951229"/>
                  <a:gd name="connsiteX10" fmla="*/ 1568270 w 1951220"/>
                  <a:gd name="connsiteY10" fmla="*/ 921890 h 1951229"/>
                  <a:gd name="connsiteX11" fmla="*/ 1608270 w 1951220"/>
                  <a:gd name="connsiteY11" fmla="*/ 958904 h 1951229"/>
                  <a:gd name="connsiteX12" fmla="*/ 1843274 w 1951220"/>
                  <a:gd name="connsiteY12" fmla="*/ 1487662 h 1951229"/>
                  <a:gd name="connsiteX13" fmla="*/ 1474704 w 1951220"/>
                  <a:gd name="connsiteY13" fmla="*/ 1389760 h 1951229"/>
                  <a:gd name="connsiteX14" fmla="*/ 1432682 w 1951220"/>
                  <a:gd name="connsiteY14" fmla="*/ 1356702 h 1951229"/>
                  <a:gd name="connsiteX15" fmla="*/ 1434793 w 1951220"/>
                  <a:gd name="connsiteY15" fmla="*/ 1411156 h 1951229"/>
                  <a:gd name="connsiteX16" fmla="*/ 1227072 w 1951220"/>
                  <a:gd name="connsiteY16" fmla="*/ 1951229 h 1951229"/>
                  <a:gd name="connsiteX17" fmla="*/ 1035675 w 1951220"/>
                  <a:gd name="connsiteY17" fmla="*/ 1621376 h 1951229"/>
                  <a:gd name="connsiteX18" fmla="*/ 1029336 w 1951220"/>
                  <a:gd name="connsiteY18" fmla="*/ 1568281 h 1951229"/>
                  <a:gd name="connsiteX19" fmla="*/ 992326 w 1951220"/>
                  <a:gd name="connsiteY19" fmla="*/ 1608277 h 1951229"/>
                  <a:gd name="connsiteX20" fmla="*/ 463562 w 1951220"/>
                  <a:gd name="connsiteY20" fmla="*/ 1843283 h 1951229"/>
                  <a:gd name="connsiteX21" fmla="*/ 561464 w 1951220"/>
                  <a:gd name="connsiteY21" fmla="*/ 1474708 h 1951229"/>
                  <a:gd name="connsiteX22" fmla="*/ 594525 w 1951220"/>
                  <a:gd name="connsiteY22" fmla="*/ 1432682 h 1951229"/>
                  <a:gd name="connsiteX23" fmla="*/ 540069 w 1951220"/>
                  <a:gd name="connsiteY23" fmla="*/ 1434793 h 1951229"/>
                  <a:gd name="connsiteX24" fmla="*/ 0 w 1951220"/>
                  <a:gd name="connsiteY24" fmla="*/ 1227076 h 1951229"/>
                  <a:gd name="connsiteX25" fmla="*/ 329850 w 1951220"/>
                  <a:gd name="connsiteY25" fmla="*/ 1035681 h 1951229"/>
                  <a:gd name="connsiteX26" fmla="*/ 382951 w 1951220"/>
                  <a:gd name="connsiteY26" fmla="*/ 1029341 h 1951229"/>
                  <a:gd name="connsiteX27" fmla="*/ 342950 w 1951220"/>
                  <a:gd name="connsiteY27" fmla="*/ 992327 h 1951229"/>
                  <a:gd name="connsiteX28" fmla="*/ 107946 w 1951220"/>
                  <a:gd name="connsiteY28" fmla="*/ 463570 h 1951229"/>
                  <a:gd name="connsiteX29" fmla="*/ 476517 w 1951220"/>
                  <a:gd name="connsiteY29" fmla="*/ 561471 h 1951229"/>
                  <a:gd name="connsiteX30" fmla="*/ 518543 w 1951220"/>
                  <a:gd name="connsiteY30" fmla="*/ 594532 h 1951229"/>
                  <a:gd name="connsiteX31" fmla="*/ 516431 w 1951220"/>
                  <a:gd name="connsiteY31" fmla="*/ 540073 h 1951229"/>
                  <a:gd name="connsiteX32" fmla="*/ 682289 w 1951220"/>
                  <a:gd name="connsiteY32" fmla="*/ 10972 h 1951229"/>
                  <a:gd name="connsiteX33" fmla="*/ 724152 w 1951220"/>
                  <a:gd name="connsiteY33" fmla="*/ 0 h 1951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951220" h="1951229">
                    <a:moveTo>
                      <a:pt x="724152" y="0"/>
                    </a:moveTo>
                    <a:cubicBezTo>
                      <a:pt x="810193" y="0"/>
                      <a:pt x="884016" y="136012"/>
                      <a:pt x="915550" y="329852"/>
                    </a:cubicBezTo>
                    <a:lnTo>
                      <a:pt x="921889" y="382948"/>
                    </a:lnTo>
                    <a:lnTo>
                      <a:pt x="958899" y="342952"/>
                    </a:lnTo>
                    <a:cubicBezTo>
                      <a:pt x="1169808" y="132043"/>
                      <a:pt x="1406543" y="26828"/>
                      <a:pt x="1487662" y="107946"/>
                    </a:cubicBezTo>
                    <a:cubicBezTo>
                      <a:pt x="1548501" y="168785"/>
                      <a:pt x="1504527" y="317159"/>
                      <a:pt x="1389760" y="476521"/>
                    </a:cubicBezTo>
                    <a:lnTo>
                      <a:pt x="1356266" y="519097"/>
                    </a:lnTo>
                    <a:lnTo>
                      <a:pt x="1411152" y="516438"/>
                    </a:lnTo>
                    <a:cubicBezTo>
                      <a:pt x="1709424" y="516438"/>
                      <a:pt x="1951221" y="609437"/>
                      <a:pt x="1951220" y="724156"/>
                    </a:cubicBezTo>
                    <a:cubicBezTo>
                      <a:pt x="1951221" y="810195"/>
                      <a:pt x="1815210" y="884017"/>
                      <a:pt x="1621371" y="915550"/>
                    </a:cubicBezTo>
                    <a:lnTo>
                      <a:pt x="1568270" y="921890"/>
                    </a:lnTo>
                    <a:lnTo>
                      <a:pt x="1608270" y="958904"/>
                    </a:lnTo>
                    <a:cubicBezTo>
                      <a:pt x="1819176" y="1169811"/>
                      <a:pt x="1924392" y="1406544"/>
                      <a:pt x="1843274" y="1487662"/>
                    </a:cubicBezTo>
                    <a:cubicBezTo>
                      <a:pt x="1782436" y="1548500"/>
                      <a:pt x="1634064" y="1504525"/>
                      <a:pt x="1474704" y="1389760"/>
                    </a:cubicBezTo>
                    <a:lnTo>
                      <a:pt x="1432682" y="1356702"/>
                    </a:lnTo>
                    <a:lnTo>
                      <a:pt x="1434793" y="1411156"/>
                    </a:lnTo>
                    <a:cubicBezTo>
                      <a:pt x="1434793" y="1709430"/>
                      <a:pt x="1341793" y="1951229"/>
                      <a:pt x="1227072" y="1951229"/>
                    </a:cubicBezTo>
                    <a:cubicBezTo>
                      <a:pt x="1141031" y="1951229"/>
                      <a:pt x="1067208" y="1815217"/>
                      <a:pt x="1035675" y="1621376"/>
                    </a:cubicBezTo>
                    <a:lnTo>
                      <a:pt x="1029336" y="1568281"/>
                    </a:lnTo>
                    <a:lnTo>
                      <a:pt x="992326" y="1608277"/>
                    </a:lnTo>
                    <a:cubicBezTo>
                      <a:pt x="781416" y="1819186"/>
                      <a:pt x="544681" y="1924401"/>
                      <a:pt x="463562" y="1843283"/>
                    </a:cubicBezTo>
                    <a:cubicBezTo>
                      <a:pt x="402723" y="1782444"/>
                      <a:pt x="446697" y="1634070"/>
                      <a:pt x="561464" y="1474708"/>
                    </a:cubicBezTo>
                    <a:lnTo>
                      <a:pt x="594525" y="1432682"/>
                    </a:lnTo>
                    <a:lnTo>
                      <a:pt x="540069" y="1434793"/>
                    </a:lnTo>
                    <a:cubicBezTo>
                      <a:pt x="241797" y="1434793"/>
                      <a:pt x="0" y="1341794"/>
                      <a:pt x="0" y="1227076"/>
                    </a:cubicBezTo>
                    <a:cubicBezTo>
                      <a:pt x="0" y="1141036"/>
                      <a:pt x="136011" y="1067214"/>
                      <a:pt x="329850" y="1035681"/>
                    </a:cubicBezTo>
                    <a:lnTo>
                      <a:pt x="382951" y="1029341"/>
                    </a:lnTo>
                    <a:lnTo>
                      <a:pt x="342950" y="992327"/>
                    </a:lnTo>
                    <a:cubicBezTo>
                      <a:pt x="132044" y="781420"/>
                      <a:pt x="26828" y="544687"/>
                      <a:pt x="107946" y="463570"/>
                    </a:cubicBezTo>
                    <a:cubicBezTo>
                      <a:pt x="168785" y="402731"/>
                      <a:pt x="317156" y="446705"/>
                      <a:pt x="476517" y="561471"/>
                    </a:cubicBezTo>
                    <a:lnTo>
                      <a:pt x="518543" y="594532"/>
                    </a:lnTo>
                    <a:lnTo>
                      <a:pt x="516431" y="540073"/>
                    </a:lnTo>
                    <a:cubicBezTo>
                      <a:pt x="516431" y="279083"/>
                      <a:pt x="587634" y="61332"/>
                      <a:pt x="682289" y="10972"/>
                    </a:cubicBezTo>
                    <a:cubicBezTo>
                      <a:pt x="695812" y="3778"/>
                      <a:pt x="709812" y="0"/>
                      <a:pt x="724152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30" name="フリーフォーム: 図形 429">
                <a:extLst>
                  <a:ext uri="{FF2B5EF4-FFF2-40B4-BE49-F238E27FC236}">
                    <a16:creationId xmlns:a16="http://schemas.microsoft.com/office/drawing/2014/main" id="{7C8C8698-F49E-C4D4-51FB-24B8985BD5B1}"/>
                  </a:ext>
                </a:extLst>
              </p:cNvPr>
              <p:cNvSpPr/>
              <p:nvPr/>
            </p:nvSpPr>
            <p:spPr bwMode="auto">
              <a:xfrm>
                <a:off x="6116628" y="6479344"/>
                <a:ext cx="215899" cy="215900"/>
              </a:xfrm>
              <a:custGeom>
                <a:avLst/>
                <a:gdLst>
                  <a:gd name="connsiteX0" fmla="*/ 724152 w 1951220"/>
                  <a:gd name="connsiteY0" fmla="*/ 0 h 1951229"/>
                  <a:gd name="connsiteX1" fmla="*/ 915550 w 1951220"/>
                  <a:gd name="connsiteY1" fmla="*/ 329852 h 1951229"/>
                  <a:gd name="connsiteX2" fmla="*/ 921889 w 1951220"/>
                  <a:gd name="connsiteY2" fmla="*/ 382948 h 1951229"/>
                  <a:gd name="connsiteX3" fmla="*/ 958899 w 1951220"/>
                  <a:gd name="connsiteY3" fmla="*/ 342952 h 1951229"/>
                  <a:gd name="connsiteX4" fmla="*/ 1487662 w 1951220"/>
                  <a:gd name="connsiteY4" fmla="*/ 107946 h 1951229"/>
                  <a:gd name="connsiteX5" fmla="*/ 1389760 w 1951220"/>
                  <a:gd name="connsiteY5" fmla="*/ 476521 h 1951229"/>
                  <a:gd name="connsiteX6" fmla="*/ 1356266 w 1951220"/>
                  <a:gd name="connsiteY6" fmla="*/ 519097 h 1951229"/>
                  <a:gd name="connsiteX7" fmla="*/ 1411152 w 1951220"/>
                  <a:gd name="connsiteY7" fmla="*/ 516438 h 1951229"/>
                  <a:gd name="connsiteX8" fmla="*/ 1951220 w 1951220"/>
                  <a:gd name="connsiteY8" fmla="*/ 724156 h 1951229"/>
                  <a:gd name="connsiteX9" fmla="*/ 1621371 w 1951220"/>
                  <a:gd name="connsiteY9" fmla="*/ 915550 h 1951229"/>
                  <a:gd name="connsiteX10" fmla="*/ 1568270 w 1951220"/>
                  <a:gd name="connsiteY10" fmla="*/ 921890 h 1951229"/>
                  <a:gd name="connsiteX11" fmla="*/ 1608270 w 1951220"/>
                  <a:gd name="connsiteY11" fmla="*/ 958904 h 1951229"/>
                  <a:gd name="connsiteX12" fmla="*/ 1843274 w 1951220"/>
                  <a:gd name="connsiteY12" fmla="*/ 1487662 h 1951229"/>
                  <a:gd name="connsiteX13" fmla="*/ 1474704 w 1951220"/>
                  <a:gd name="connsiteY13" fmla="*/ 1389760 h 1951229"/>
                  <a:gd name="connsiteX14" fmla="*/ 1432682 w 1951220"/>
                  <a:gd name="connsiteY14" fmla="*/ 1356702 h 1951229"/>
                  <a:gd name="connsiteX15" fmla="*/ 1434793 w 1951220"/>
                  <a:gd name="connsiteY15" fmla="*/ 1411156 h 1951229"/>
                  <a:gd name="connsiteX16" fmla="*/ 1227072 w 1951220"/>
                  <a:gd name="connsiteY16" fmla="*/ 1951229 h 1951229"/>
                  <a:gd name="connsiteX17" fmla="*/ 1035675 w 1951220"/>
                  <a:gd name="connsiteY17" fmla="*/ 1621376 h 1951229"/>
                  <a:gd name="connsiteX18" fmla="*/ 1029336 w 1951220"/>
                  <a:gd name="connsiteY18" fmla="*/ 1568281 h 1951229"/>
                  <a:gd name="connsiteX19" fmla="*/ 992326 w 1951220"/>
                  <a:gd name="connsiteY19" fmla="*/ 1608277 h 1951229"/>
                  <a:gd name="connsiteX20" fmla="*/ 463562 w 1951220"/>
                  <a:gd name="connsiteY20" fmla="*/ 1843283 h 1951229"/>
                  <a:gd name="connsiteX21" fmla="*/ 561464 w 1951220"/>
                  <a:gd name="connsiteY21" fmla="*/ 1474708 h 1951229"/>
                  <a:gd name="connsiteX22" fmla="*/ 594525 w 1951220"/>
                  <a:gd name="connsiteY22" fmla="*/ 1432682 h 1951229"/>
                  <a:gd name="connsiteX23" fmla="*/ 540069 w 1951220"/>
                  <a:gd name="connsiteY23" fmla="*/ 1434793 h 1951229"/>
                  <a:gd name="connsiteX24" fmla="*/ 0 w 1951220"/>
                  <a:gd name="connsiteY24" fmla="*/ 1227076 h 1951229"/>
                  <a:gd name="connsiteX25" fmla="*/ 329850 w 1951220"/>
                  <a:gd name="connsiteY25" fmla="*/ 1035681 h 1951229"/>
                  <a:gd name="connsiteX26" fmla="*/ 382951 w 1951220"/>
                  <a:gd name="connsiteY26" fmla="*/ 1029341 h 1951229"/>
                  <a:gd name="connsiteX27" fmla="*/ 342950 w 1951220"/>
                  <a:gd name="connsiteY27" fmla="*/ 992327 h 1951229"/>
                  <a:gd name="connsiteX28" fmla="*/ 107946 w 1951220"/>
                  <a:gd name="connsiteY28" fmla="*/ 463570 h 1951229"/>
                  <a:gd name="connsiteX29" fmla="*/ 476517 w 1951220"/>
                  <a:gd name="connsiteY29" fmla="*/ 561471 h 1951229"/>
                  <a:gd name="connsiteX30" fmla="*/ 518543 w 1951220"/>
                  <a:gd name="connsiteY30" fmla="*/ 594532 h 1951229"/>
                  <a:gd name="connsiteX31" fmla="*/ 516431 w 1951220"/>
                  <a:gd name="connsiteY31" fmla="*/ 540073 h 1951229"/>
                  <a:gd name="connsiteX32" fmla="*/ 682289 w 1951220"/>
                  <a:gd name="connsiteY32" fmla="*/ 10972 h 1951229"/>
                  <a:gd name="connsiteX33" fmla="*/ 724152 w 1951220"/>
                  <a:gd name="connsiteY33" fmla="*/ 0 h 1951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951220" h="1951229">
                    <a:moveTo>
                      <a:pt x="724152" y="0"/>
                    </a:moveTo>
                    <a:cubicBezTo>
                      <a:pt x="810193" y="0"/>
                      <a:pt x="884016" y="136012"/>
                      <a:pt x="915550" y="329852"/>
                    </a:cubicBezTo>
                    <a:lnTo>
                      <a:pt x="921889" y="382948"/>
                    </a:lnTo>
                    <a:lnTo>
                      <a:pt x="958899" y="342952"/>
                    </a:lnTo>
                    <a:cubicBezTo>
                      <a:pt x="1169808" y="132043"/>
                      <a:pt x="1406543" y="26828"/>
                      <a:pt x="1487662" y="107946"/>
                    </a:cubicBezTo>
                    <a:cubicBezTo>
                      <a:pt x="1548501" y="168785"/>
                      <a:pt x="1504527" y="317159"/>
                      <a:pt x="1389760" y="476521"/>
                    </a:cubicBezTo>
                    <a:lnTo>
                      <a:pt x="1356266" y="519097"/>
                    </a:lnTo>
                    <a:lnTo>
                      <a:pt x="1411152" y="516438"/>
                    </a:lnTo>
                    <a:cubicBezTo>
                      <a:pt x="1709424" y="516438"/>
                      <a:pt x="1951221" y="609437"/>
                      <a:pt x="1951220" y="724156"/>
                    </a:cubicBezTo>
                    <a:cubicBezTo>
                      <a:pt x="1951221" y="810195"/>
                      <a:pt x="1815210" y="884017"/>
                      <a:pt x="1621371" y="915550"/>
                    </a:cubicBezTo>
                    <a:lnTo>
                      <a:pt x="1568270" y="921890"/>
                    </a:lnTo>
                    <a:lnTo>
                      <a:pt x="1608270" y="958904"/>
                    </a:lnTo>
                    <a:cubicBezTo>
                      <a:pt x="1819176" y="1169811"/>
                      <a:pt x="1924392" y="1406544"/>
                      <a:pt x="1843274" y="1487662"/>
                    </a:cubicBezTo>
                    <a:cubicBezTo>
                      <a:pt x="1782436" y="1548500"/>
                      <a:pt x="1634064" y="1504525"/>
                      <a:pt x="1474704" y="1389760"/>
                    </a:cubicBezTo>
                    <a:lnTo>
                      <a:pt x="1432682" y="1356702"/>
                    </a:lnTo>
                    <a:lnTo>
                      <a:pt x="1434793" y="1411156"/>
                    </a:lnTo>
                    <a:cubicBezTo>
                      <a:pt x="1434793" y="1709430"/>
                      <a:pt x="1341793" y="1951229"/>
                      <a:pt x="1227072" y="1951229"/>
                    </a:cubicBezTo>
                    <a:cubicBezTo>
                      <a:pt x="1141031" y="1951229"/>
                      <a:pt x="1067208" y="1815217"/>
                      <a:pt x="1035675" y="1621376"/>
                    </a:cubicBezTo>
                    <a:lnTo>
                      <a:pt x="1029336" y="1568281"/>
                    </a:lnTo>
                    <a:lnTo>
                      <a:pt x="992326" y="1608277"/>
                    </a:lnTo>
                    <a:cubicBezTo>
                      <a:pt x="781416" y="1819186"/>
                      <a:pt x="544681" y="1924401"/>
                      <a:pt x="463562" y="1843283"/>
                    </a:cubicBezTo>
                    <a:cubicBezTo>
                      <a:pt x="402723" y="1782444"/>
                      <a:pt x="446697" y="1634070"/>
                      <a:pt x="561464" y="1474708"/>
                    </a:cubicBezTo>
                    <a:lnTo>
                      <a:pt x="594525" y="1432682"/>
                    </a:lnTo>
                    <a:lnTo>
                      <a:pt x="540069" y="1434793"/>
                    </a:lnTo>
                    <a:cubicBezTo>
                      <a:pt x="241797" y="1434793"/>
                      <a:pt x="0" y="1341794"/>
                      <a:pt x="0" y="1227076"/>
                    </a:cubicBezTo>
                    <a:cubicBezTo>
                      <a:pt x="0" y="1141036"/>
                      <a:pt x="136011" y="1067214"/>
                      <a:pt x="329850" y="1035681"/>
                    </a:cubicBezTo>
                    <a:lnTo>
                      <a:pt x="382951" y="1029341"/>
                    </a:lnTo>
                    <a:lnTo>
                      <a:pt x="342950" y="992327"/>
                    </a:lnTo>
                    <a:cubicBezTo>
                      <a:pt x="132044" y="781420"/>
                      <a:pt x="26828" y="544687"/>
                      <a:pt x="107946" y="463570"/>
                    </a:cubicBezTo>
                    <a:cubicBezTo>
                      <a:pt x="168785" y="402731"/>
                      <a:pt x="317156" y="446705"/>
                      <a:pt x="476517" y="561471"/>
                    </a:cubicBezTo>
                    <a:lnTo>
                      <a:pt x="518543" y="594532"/>
                    </a:lnTo>
                    <a:lnTo>
                      <a:pt x="516431" y="540073"/>
                    </a:lnTo>
                    <a:cubicBezTo>
                      <a:pt x="516431" y="279083"/>
                      <a:pt x="587634" y="61332"/>
                      <a:pt x="682289" y="10972"/>
                    </a:cubicBezTo>
                    <a:cubicBezTo>
                      <a:pt x="695812" y="3778"/>
                      <a:pt x="709812" y="0"/>
                      <a:pt x="724152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31" name="フリーフォーム: 図形 430">
                <a:extLst>
                  <a:ext uri="{FF2B5EF4-FFF2-40B4-BE49-F238E27FC236}">
                    <a16:creationId xmlns:a16="http://schemas.microsoft.com/office/drawing/2014/main" id="{3018E07A-1578-23A8-1504-2EC4F1BA0993}"/>
                  </a:ext>
                </a:extLst>
              </p:cNvPr>
              <p:cNvSpPr/>
              <p:nvPr/>
            </p:nvSpPr>
            <p:spPr bwMode="auto">
              <a:xfrm>
                <a:off x="6432540" y="6479344"/>
                <a:ext cx="215899" cy="215900"/>
              </a:xfrm>
              <a:custGeom>
                <a:avLst/>
                <a:gdLst>
                  <a:gd name="connsiteX0" fmla="*/ 724152 w 1951220"/>
                  <a:gd name="connsiteY0" fmla="*/ 0 h 1951229"/>
                  <a:gd name="connsiteX1" fmla="*/ 915550 w 1951220"/>
                  <a:gd name="connsiteY1" fmla="*/ 329852 h 1951229"/>
                  <a:gd name="connsiteX2" fmla="*/ 921889 w 1951220"/>
                  <a:gd name="connsiteY2" fmla="*/ 382948 h 1951229"/>
                  <a:gd name="connsiteX3" fmla="*/ 958899 w 1951220"/>
                  <a:gd name="connsiteY3" fmla="*/ 342952 h 1951229"/>
                  <a:gd name="connsiteX4" fmla="*/ 1487662 w 1951220"/>
                  <a:gd name="connsiteY4" fmla="*/ 107946 h 1951229"/>
                  <a:gd name="connsiteX5" fmla="*/ 1389760 w 1951220"/>
                  <a:gd name="connsiteY5" fmla="*/ 476521 h 1951229"/>
                  <a:gd name="connsiteX6" fmla="*/ 1356266 w 1951220"/>
                  <a:gd name="connsiteY6" fmla="*/ 519097 h 1951229"/>
                  <a:gd name="connsiteX7" fmla="*/ 1411152 w 1951220"/>
                  <a:gd name="connsiteY7" fmla="*/ 516438 h 1951229"/>
                  <a:gd name="connsiteX8" fmla="*/ 1951220 w 1951220"/>
                  <a:gd name="connsiteY8" fmla="*/ 724156 h 1951229"/>
                  <a:gd name="connsiteX9" fmla="*/ 1621371 w 1951220"/>
                  <a:gd name="connsiteY9" fmla="*/ 915550 h 1951229"/>
                  <a:gd name="connsiteX10" fmla="*/ 1568270 w 1951220"/>
                  <a:gd name="connsiteY10" fmla="*/ 921890 h 1951229"/>
                  <a:gd name="connsiteX11" fmla="*/ 1608270 w 1951220"/>
                  <a:gd name="connsiteY11" fmla="*/ 958904 h 1951229"/>
                  <a:gd name="connsiteX12" fmla="*/ 1843274 w 1951220"/>
                  <a:gd name="connsiteY12" fmla="*/ 1487662 h 1951229"/>
                  <a:gd name="connsiteX13" fmla="*/ 1474704 w 1951220"/>
                  <a:gd name="connsiteY13" fmla="*/ 1389760 h 1951229"/>
                  <a:gd name="connsiteX14" fmla="*/ 1432682 w 1951220"/>
                  <a:gd name="connsiteY14" fmla="*/ 1356702 h 1951229"/>
                  <a:gd name="connsiteX15" fmla="*/ 1434793 w 1951220"/>
                  <a:gd name="connsiteY15" fmla="*/ 1411156 h 1951229"/>
                  <a:gd name="connsiteX16" fmla="*/ 1227072 w 1951220"/>
                  <a:gd name="connsiteY16" fmla="*/ 1951229 h 1951229"/>
                  <a:gd name="connsiteX17" fmla="*/ 1035675 w 1951220"/>
                  <a:gd name="connsiteY17" fmla="*/ 1621376 h 1951229"/>
                  <a:gd name="connsiteX18" fmla="*/ 1029336 w 1951220"/>
                  <a:gd name="connsiteY18" fmla="*/ 1568281 h 1951229"/>
                  <a:gd name="connsiteX19" fmla="*/ 992326 w 1951220"/>
                  <a:gd name="connsiteY19" fmla="*/ 1608277 h 1951229"/>
                  <a:gd name="connsiteX20" fmla="*/ 463562 w 1951220"/>
                  <a:gd name="connsiteY20" fmla="*/ 1843283 h 1951229"/>
                  <a:gd name="connsiteX21" fmla="*/ 561464 w 1951220"/>
                  <a:gd name="connsiteY21" fmla="*/ 1474708 h 1951229"/>
                  <a:gd name="connsiteX22" fmla="*/ 594525 w 1951220"/>
                  <a:gd name="connsiteY22" fmla="*/ 1432682 h 1951229"/>
                  <a:gd name="connsiteX23" fmla="*/ 540069 w 1951220"/>
                  <a:gd name="connsiteY23" fmla="*/ 1434793 h 1951229"/>
                  <a:gd name="connsiteX24" fmla="*/ 0 w 1951220"/>
                  <a:gd name="connsiteY24" fmla="*/ 1227076 h 1951229"/>
                  <a:gd name="connsiteX25" fmla="*/ 329850 w 1951220"/>
                  <a:gd name="connsiteY25" fmla="*/ 1035681 h 1951229"/>
                  <a:gd name="connsiteX26" fmla="*/ 382951 w 1951220"/>
                  <a:gd name="connsiteY26" fmla="*/ 1029341 h 1951229"/>
                  <a:gd name="connsiteX27" fmla="*/ 342950 w 1951220"/>
                  <a:gd name="connsiteY27" fmla="*/ 992327 h 1951229"/>
                  <a:gd name="connsiteX28" fmla="*/ 107946 w 1951220"/>
                  <a:gd name="connsiteY28" fmla="*/ 463570 h 1951229"/>
                  <a:gd name="connsiteX29" fmla="*/ 476517 w 1951220"/>
                  <a:gd name="connsiteY29" fmla="*/ 561471 h 1951229"/>
                  <a:gd name="connsiteX30" fmla="*/ 518543 w 1951220"/>
                  <a:gd name="connsiteY30" fmla="*/ 594532 h 1951229"/>
                  <a:gd name="connsiteX31" fmla="*/ 516431 w 1951220"/>
                  <a:gd name="connsiteY31" fmla="*/ 540073 h 1951229"/>
                  <a:gd name="connsiteX32" fmla="*/ 682289 w 1951220"/>
                  <a:gd name="connsiteY32" fmla="*/ 10972 h 1951229"/>
                  <a:gd name="connsiteX33" fmla="*/ 724152 w 1951220"/>
                  <a:gd name="connsiteY33" fmla="*/ 0 h 1951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951220" h="1951229">
                    <a:moveTo>
                      <a:pt x="724152" y="0"/>
                    </a:moveTo>
                    <a:cubicBezTo>
                      <a:pt x="810193" y="0"/>
                      <a:pt x="884016" y="136012"/>
                      <a:pt x="915550" y="329852"/>
                    </a:cubicBezTo>
                    <a:lnTo>
                      <a:pt x="921889" y="382948"/>
                    </a:lnTo>
                    <a:lnTo>
                      <a:pt x="958899" y="342952"/>
                    </a:lnTo>
                    <a:cubicBezTo>
                      <a:pt x="1169808" y="132043"/>
                      <a:pt x="1406543" y="26828"/>
                      <a:pt x="1487662" y="107946"/>
                    </a:cubicBezTo>
                    <a:cubicBezTo>
                      <a:pt x="1548501" y="168785"/>
                      <a:pt x="1504527" y="317159"/>
                      <a:pt x="1389760" y="476521"/>
                    </a:cubicBezTo>
                    <a:lnTo>
                      <a:pt x="1356266" y="519097"/>
                    </a:lnTo>
                    <a:lnTo>
                      <a:pt x="1411152" y="516438"/>
                    </a:lnTo>
                    <a:cubicBezTo>
                      <a:pt x="1709424" y="516438"/>
                      <a:pt x="1951221" y="609437"/>
                      <a:pt x="1951220" y="724156"/>
                    </a:cubicBezTo>
                    <a:cubicBezTo>
                      <a:pt x="1951221" y="810195"/>
                      <a:pt x="1815210" y="884017"/>
                      <a:pt x="1621371" y="915550"/>
                    </a:cubicBezTo>
                    <a:lnTo>
                      <a:pt x="1568270" y="921890"/>
                    </a:lnTo>
                    <a:lnTo>
                      <a:pt x="1608270" y="958904"/>
                    </a:lnTo>
                    <a:cubicBezTo>
                      <a:pt x="1819176" y="1169811"/>
                      <a:pt x="1924392" y="1406544"/>
                      <a:pt x="1843274" y="1487662"/>
                    </a:cubicBezTo>
                    <a:cubicBezTo>
                      <a:pt x="1782436" y="1548500"/>
                      <a:pt x="1634064" y="1504525"/>
                      <a:pt x="1474704" y="1389760"/>
                    </a:cubicBezTo>
                    <a:lnTo>
                      <a:pt x="1432682" y="1356702"/>
                    </a:lnTo>
                    <a:lnTo>
                      <a:pt x="1434793" y="1411156"/>
                    </a:lnTo>
                    <a:cubicBezTo>
                      <a:pt x="1434793" y="1709430"/>
                      <a:pt x="1341793" y="1951229"/>
                      <a:pt x="1227072" y="1951229"/>
                    </a:cubicBezTo>
                    <a:cubicBezTo>
                      <a:pt x="1141031" y="1951229"/>
                      <a:pt x="1067208" y="1815217"/>
                      <a:pt x="1035675" y="1621376"/>
                    </a:cubicBezTo>
                    <a:lnTo>
                      <a:pt x="1029336" y="1568281"/>
                    </a:lnTo>
                    <a:lnTo>
                      <a:pt x="992326" y="1608277"/>
                    </a:lnTo>
                    <a:cubicBezTo>
                      <a:pt x="781416" y="1819186"/>
                      <a:pt x="544681" y="1924401"/>
                      <a:pt x="463562" y="1843283"/>
                    </a:cubicBezTo>
                    <a:cubicBezTo>
                      <a:pt x="402723" y="1782444"/>
                      <a:pt x="446697" y="1634070"/>
                      <a:pt x="561464" y="1474708"/>
                    </a:cubicBezTo>
                    <a:lnTo>
                      <a:pt x="594525" y="1432682"/>
                    </a:lnTo>
                    <a:lnTo>
                      <a:pt x="540069" y="1434793"/>
                    </a:lnTo>
                    <a:cubicBezTo>
                      <a:pt x="241797" y="1434793"/>
                      <a:pt x="0" y="1341794"/>
                      <a:pt x="0" y="1227076"/>
                    </a:cubicBezTo>
                    <a:cubicBezTo>
                      <a:pt x="0" y="1141036"/>
                      <a:pt x="136011" y="1067214"/>
                      <a:pt x="329850" y="1035681"/>
                    </a:cubicBezTo>
                    <a:lnTo>
                      <a:pt x="382951" y="1029341"/>
                    </a:lnTo>
                    <a:lnTo>
                      <a:pt x="342950" y="992327"/>
                    </a:lnTo>
                    <a:cubicBezTo>
                      <a:pt x="132044" y="781420"/>
                      <a:pt x="26828" y="544687"/>
                      <a:pt x="107946" y="463570"/>
                    </a:cubicBezTo>
                    <a:cubicBezTo>
                      <a:pt x="168785" y="402731"/>
                      <a:pt x="317156" y="446705"/>
                      <a:pt x="476517" y="561471"/>
                    </a:cubicBezTo>
                    <a:lnTo>
                      <a:pt x="518543" y="594532"/>
                    </a:lnTo>
                    <a:lnTo>
                      <a:pt x="516431" y="540073"/>
                    </a:lnTo>
                    <a:cubicBezTo>
                      <a:pt x="516431" y="279083"/>
                      <a:pt x="587634" y="61332"/>
                      <a:pt x="682289" y="10972"/>
                    </a:cubicBezTo>
                    <a:cubicBezTo>
                      <a:pt x="695812" y="3778"/>
                      <a:pt x="709812" y="0"/>
                      <a:pt x="724152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32" name="フリーフォーム: 図形 431">
                <a:extLst>
                  <a:ext uri="{FF2B5EF4-FFF2-40B4-BE49-F238E27FC236}">
                    <a16:creationId xmlns:a16="http://schemas.microsoft.com/office/drawing/2014/main" id="{C6A8093E-2DCA-D168-3ABF-9B2C10EEE0FC}"/>
                  </a:ext>
                </a:extLst>
              </p:cNvPr>
              <p:cNvSpPr/>
              <p:nvPr/>
            </p:nvSpPr>
            <p:spPr bwMode="auto">
              <a:xfrm>
                <a:off x="6748452" y="6479344"/>
                <a:ext cx="215899" cy="215900"/>
              </a:xfrm>
              <a:custGeom>
                <a:avLst/>
                <a:gdLst>
                  <a:gd name="connsiteX0" fmla="*/ 724152 w 1951220"/>
                  <a:gd name="connsiteY0" fmla="*/ 0 h 1951229"/>
                  <a:gd name="connsiteX1" fmla="*/ 915550 w 1951220"/>
                  <a:gd name="connsiteY1" fmla="*/ 329852 h 1951229"/>
                  <a:gd name="connsiteX2" fmla="*/ 921889 w 1951220"/>
                  <a:gd name="connsiteY2" fmla="*/ 382948 h 1951229"/>
                  <a:gd name="connsiteX3" fmla="*/ 958899 w 1951220"/>
                  <a:gd name="connsiteY3" fmla="*/ 342952 h 1951229"/>
                  <a:gd name="connsiteX4" fmla="*/ 1487662 w 1951220"/>
                  <a:gd name="connsiteY4" fmla="*/ 107946 h 1951229"/>
                  <a:gd name="connsiteX5" fmla="*/ 1389760 w 1951220"/>
                  <a:gd name="connsiteY5" fmla="*/ 476521 h 1951229"/>
                  <a:gd name="connsiteX6" fmla="*/ 1356266 w 1951220"/>
                  <a:gd name="connsiteY6" fmla="*/ 519097 h 1951229"/>
                  <a:gd name="connsiteX7" fmla="*/ 1411152 w 1951220"/>
                  <a:gd name="connsiteY7" fmla="*/ 516438 h 1951229"/>
                  <a:gd name="connsiteX8" fmla="*/ 1951220 w 1951220"/>
                  <a:gd name="connsiteY8" fmla="*/ 724156 h 1951229"/>
                  <a:gd name="connsiteX9" fmla="*/ 1621371 w 1951220"/>
                  <a:gd name="connsiteY9" fmla="*/ 915550 h 1951229"/>
                  <a:gd name="connsiteX10" fmla="*/ 1568270 w 1951220"/>
                  <a:gd name="connsiteY10" fmla="*/ 921890 h 1951229"/>
                  <a:gd name="connsiteX11" fmla="*/ 1608270 w 1951220"/>
                  <a:gd name="connsiteY11" fmla="*/ 958904 h 1951229"/>
                  <a:gd name="connsiteX12" fmla="*/ 1843274 w 1951220"/>
                  <a:gd name="connsiteY12" fmla="*/ 1487662 h 1951229"/>
                  <a:gd name="connsiteX13" fmla="*/ 1474704 w 1951220"/>
                  <a:gd name="connsiteY13" fmla="*/ 1389760 h 1951229"/>
                  <a:gd name="connsiteX14" fmla="*/ 1432682 w 1951220"/>
                  <a:gd name="connsiteY14" fmla="*/ 1356702 h 1951229"/>
                  <a:gd name="connsiteX15" fmla="*/ 1434793 w 1951220"/>
                  <a:gd name="connsiteY15" fmla="*/ 1411156 h 1951229"/>
                  <a:gd name="connsiteX16" fmla="*/ 1227072 w 1951220"/>
                  <a:gd name="connsiteY16" fmla="*/ 1951229 h 1951229"/>
                  <a:gd name="connsiteX17" fmla="*/ 1035675 w 1951220"/>
                  <a:gd name="connsiteY17" fmla="*/ 1621376 h 1951229"/>
                  <a:gd name="connsiteX18" fmla="*/ 1029336 w 1951220"/>
                  <a:gd name="connsiteY18" fmla="*/ 1568281 h 1951229"/>
                  <a:gd name="connsiteX19" fmla="*/ 992326 w 1951220"/>
                  <a:gd name="connsiteY19" fmla="*/ 1608277 h 1951229"/>
                  <a:gd name="connsiteX20" fmla="*/ 463562 w 1951220"/>
                  <a:gd name="connsiteY20" fmla="*/ 1843283 h 1951229"/>
                  <a:gd name="connsiteX21" fmla="*/ 561464 w 1951220"/>
                  <a:gd name="connsiteY21" fmla="*/ 1474708 h 1951229"/>
                  <a:gd name="connsiteX22" fmla="*/ 594525 w 1951220"/>
                  <a:gd name="connsiteY22" fmla="*/ 1432682 h 1951229"/>
                  <a:gd name="connsiteX23" fmla="*/ 540069 w 1951220"/>
                  <a:gd name="connsiteY23" fmla="*/ 1434793 h 1951229"/>
                  <a:gd name="connsiteX24" fmla="*/ 0 w 1951220"/>
                  <a:gd name="connsiteY24" fmla="*/ 1227076 h 1951229"/>
                  <a:gd name="connsiteX25" fmla="*/ 329850 w 1951220"/>
                  <a:gd name="connsiteY25" fmla="*/ 1035681 h 1951229"/>
                  <a:gd name="connsiteX26" fmla="*/ 382951 w 1951220"/>
                  <a:gd name="connsiteY26" fmla="*/ 1029341 h 1951229"/>
                  <a:gd name="connsiteX27" fmla="*/ 342950 w 1951220"/>
                  <a:gd name="connsiteY27" fmla="*/ 992327 h 1951229"/>
                  <a:gd name="connsiteX28" fmla="*/ 107946 w 1951220"/>
                  <a:gd name="connsiteY28" fmla="*/ 463570 h 1951229"/>
                  <a:gd name="connsiteX29" fmla="*/ 476517 w 1951220"/>
                  <a:gd name="connsiteY29" fmla="*/ 561471 h 1951229"/>
                  <a:gd name="connsiteX30" fmla="*/ 518543 w 1951220"/>
                  <a:gd name="connsiteY30" fmla="*/ 594532 h 1951229"/>
                  <a:gd name="connsiteX31" fmla="*/ 516431 w 1951220"/>
                  <a:gd name="connsiteY31" fmla="*/ 540073 h 1951229"/>
                  <a:gd name="connsiteX32" fmla="*/ 682289 w 1951220"/>
                  <a:gd name="connsiteY32" fmla="*/ 10972 h 1951229"/>
                  <a:gd name="connsiteX33" fmla="*/ 724152 w 1951220"/>
                  <a:gd name="connsiteY33" fmla="*/ 0 h 1951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951220" h="1951229">
                    <a:moveTo>
                      <a:pt x="724152" y="0"/>
                    </a:moveTo>
                    <a:cubicBezTo>
                      <a:pt x="810193" y="0"/>
                      <a:pt x="884016" y="136012"/>
                      <a:pt x="915550" y="329852"/>
                    </a:cubicBezTo>
                    <a:lnTo>
                      <a:pt x="921889" y="382948"/>
                    </a:lnTo>
                    <a:lnTo>
                      <a:pt x="958899" y="342952"/>
                    </a:lnTo>
                    <a:cubicBezTo>
                      <a:pt x="1169808" y="132043"/>
                      <a:pt x="1406543" y="26828"/>
                      <a:pt x="1487662" y="107946"/>
                    </a:cubicBezTo>
                    <a:cubicBezTo>
                      <a:pt x="1548501" y="168785"/>
                      <a:pt x="1504527" y="317159"/>
                      <a:pt x="1389760" y="476521"/>
                    </a:cubicBezTo>
                    <a:lnTo>
                      <a:pt x="1356266" y="519097"/>
                    </a:lnTo>
                    <a:lnTo>
                      <a:pt x="1411152" y="516438"/>
                    </a:lnTo>
                    <a:cubicBezTo>
                      <a:pt x="1709424" y="516438"/>
                      <a:pt x="1951221" y="609437"/>
                      <a:pt x="1951220" y="724156"/>
                    </a:cubicBezTo>
                    <a:cubicBezTo>
                      <a:pt x="1951221" y="810195"/>
                      <a:pt x="1815210" y="884017"/>
                      <a:pt x="1621371" y="915550"/>
                    </a:cubicBezTo>
                    <a:lnTo>
                      <a:pt x="1568270" y="921890"/>
                    </a:lnTo>
                    <a:lnTo>
                      <a:pt x="1608270" y="958904"/>
                    </a:lnTo>
                    <a:cubicBezTo>
                      <a:pt x="1819176" y="1169811"/>
                      <a:pt x="1924392" y="1406544"/>
                      <a:pt x="1843274" y="1487662"/>
                    </a:cubicBezTo>
                    <a:cubicBezTo>
                      <a:pt x="1782436" y="1548500"/>
                      <a:pt x="1634064" y="1504525"/>
                      <a:pt x="1474704" y="1389760"/>
                    </a:cubicBezTo>
                    <a:lnTo>
                      <a:pt x="1432682" y="1356702"/>
                    </a:lnTo>
                    <a:lnTo>
                      <a:pt x="1434793" y="1411156"/>
                    </a:lnTo>
                    <a:cubicBezTo>
                      <a:pt x="1434793" y="1709430"/>
                      <a:pt x="1341793" y="1951229"/>
                      <a:pt x="1227072" y="1951229"/>
                    </a:cubicBezTo>
                    <a:cubicBezTo>
                      <a:pt x="1141031" y="1951229"/>
                      <a:pt x="1067208" y="1815217"/>
                      <a:pt x="1035675" y="1621376"/>
                    </a:cubicBezTo>
                    <a:lnTo>
                      <a:pt x="1029336" y="1568281"/>
                    </a:lnTo>
                    <a:lnTo>
                      <a:pt x="992326" y="1608277"/>
                    </a:lnTo>
                    <a:cubicBezTo>
                      <a:pt x="781416" y="1819186"/>
                      <a:pt x="544681" y="1924401"/>
                      <a:pt x="463562" y="1843283"/>
                    </a:cubicBezTo>
                    <a:cubicBezTo>
                      <a:pt x="402723" y="1782444"/>
                      <a:pt x="446697" y="1634070"/>
                      <a:pt x="561464" y="1474708"/>
                    </a:cubicBezTo>
                    <a:lnTo>
                      <a:pt x="594525" y="1432682"/>
                    </a:lnTo>
                    <a:lnTo>
                      <a:pt x="540069" y="1434793"/>
                    </a:lnTo>
                    <a:cubicBezTo>
                      <a:pt x="241797" y="1434793"/>
                      <a:pt x="0" y="1341794"/>
                      <a:pt x="0" y="1227076"/>
                    </a:cubicBezTo>
                    <a:cubicBezTo>
                      <a:pt x="0" y="1141036"/>
                      <a:pt x="136011" y="1067214"/>
                      <a:pt x="329850" y="1035681"/>
                    </a:cubicBezTo>
                    <a:lnTo>
                      <a:pt x="382951" y="1029341"/>
                    </a:lnTo>
                    <a:lnTo>
                      <a:pt x="342950" y="992327"/>
                    </a:lnTo>
                    <a:cubicBezTo>
                      <a:pt x="132044" y="781420"/>
                      <a:pt x="26828" y="544687"/>
                      <a:pt x="107946" y="463570"/>
                    </a:cubicBezTo>
                    <a:cubicBezTo>
                      <a:pt x="168785" y="402731"/>
                      <a:pt x="317156" y="446705"/>
                      <a:pt x="476517" y="561471"/>
                    </a:cubicBezTo>
                    <a:lnTo>
                      <a:pt x="518543" y="594532"/>
                    </a:lnTo>
                    <a:lnTo>
                      <a:pt x="516431" y="540073"/>
                    </a:lnTo>
                    <a:cubicBezTo>
                      <a:pt x="516431" y="279083"/>
                      <a:pt x="587634" y="61332"/>
                      <a:pt x="682289" y="10972"/>
                    </a:cubicBezTo>
                    <a:cubicBezTo>
                      <a:pt x="695812" y="3778"/>
                      <a:pt x="709812" y="0"/>
                      <a:pt x="724152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33" name="フリーフォーム: 図形 432">
                <a:extLst>
                  <a:ext uri="{FF2B5EF4-FFF2-40B4-BE49-F238E27FC236}">
                    <a16:creationId xmlns:a16="http://schemas.microsoft.com/office/drawing/2014/main" id="{97705F88-920C-F43B-54B6-159198C06F5C}"/>
                  </a:ext>
                </a:extLst>
              </p:cNvPr>
              <p:cNvSpPr/>
              <p:nvPr/>
            </p:nvSpPr>
            <p:spPr bwMode="auto">
              <a:xfrm>
                <a:off x="7380276" y="6479344"/>
                <a:ext cx="215899" cy="215900"/>
              </a:xfrm>
              <a:custGeom>
                <a:avLst/>
                <a:gdLst>
                  <a:gd name="connsiteX0" fmla="*/ 724152 w 1951220"/>
                  <a:gd name="connsiteY0" fmla="*/ 0 h 1951229"/>
                  <a:gd name="connsiteX1" fmla="*/ 915550 w 1951220"/>
                  <a:gd name="connsiteY1" fmla="*/ 329852 h 1951229"/>
                  <a:gd name="connsiteX2" fmla="*/ 921889 w 1951220"/>
                  <a:gd name="connsiteY2" fmla="*/ 382948 h 1951229"/>
                  <a:gd name="connsiteX3" fmla="*/ 958899 w 1951220"/>
                  <a:gd name="connsiteY3" fmla="*/ 342952 h 1951229"/>
                  <a:gd name="connsiteX4" fmla="*/ 1487662 w 1951220"/>
                  <a:gd name="connsiteY4" fmla="*/ 107946 h 1951229"/>
                  <a:gd name="connsiteX5" fmla="*/ 1389760 w 1951220"/>
                  <a:gd name="connsiteY5" fmla="*/ 476521 h 1951229"/>
                  <a:gd name="connsiteX6" fmla="*/ 1356266 w 1951220"/>
                  <a:gd name="connsiteY6" fmla="*/ 519097 h 1951229"/>
                  <a:gd name="connsiteX7" fmla="*/ 1411152 w 1951220"/>
                  <a:gd name="connsiteY7" fmla="*/ 516438 h 1951229"/>
                  <a:gd name="connsiteX8" fmla="*/ 1951220 w 1951220"/>
                  <a:gd name="connsiteY8" fmla="*/ 724156 h 1951229"/>
                  <a:gd name="connsiteX9" fmla="*/ 1621371 w 1951220"/>
                  <a:gd name="connsiteY9" fmla="*/ 915550 h 1951229"/>
                  <a:gd name="connsiteX10" fmla="*/ 1568270 w 1951220"/>
                  <a:gd name="connsiteY10" fmla="*/ 921890 h 1951229"/>
                  <a:gd name="connsiteX11" fmla="*/ 1608270 w 1951220"/>
                  <a:gd name="connsiteY11" fmla="*/ 958904 h 1951229"/>
                  <a:gd name="connsiteX12" fmla="*/ 1843274 w 1951220"/>
                  <a:gd name="connsiteY12" fmla="*/ 1487662 h 1951229"/>
                  <a:gd name="connsiteX13" fmla="*/ 1474704 w 1951220"/>
                  <a:gd name="connsiteY13" fmla="*/ 1389760 h 1951229"/>
                  <a:gd name="connsiteX14" fmla="*/ 1432682 w 1951220"/>
                  <a:gd name="connsiteY14" fmla="*/ 1356702 h 1951229"/>
                  <a:gd name="connsiteX15" fmla="*/ 1434793 w 1951220"/>
                  <a:gd name="connsiteY15" fmla="*/ 1411156 h 1951229"/>
                  <a:gd name="connsiteX16" fmla="*/ 1227072 w 1951220"/>
                  <a:gd name="connsiteY16" fmla="*/ 1951229 h 1951229"/>
                  <a:gd name="connsiteX17" fmla="*/ 1035675 w 1951220"/>
                  <a:gd name="connsiteY17" fmla="*/ 1621376 h 1951229"/>
                  <a:gd name="connsiteX18" fmla="*/ 1029336 w 1951220"/>
                  <a:gd name="connsiteY18" fmla="*/ 1568281 h 1951229"/>
                  <a:gd name="connsiteX19" fmla="*/ 992326 w 1951220"/>
                  <a:gd name="connsiteY19" fmla="*/ 1608277 h 1951229"/>
                  <a:gd name="connsiteX20" fmla="*/ 463562 w 1951220"/>
                  <a:gd name="connsiteY20" fmla="*/ 1843283 h 1951229"/>
                  <a:gd name="connsiteX21" fmla="*/ 561464 w 1951220"/>
                  <a:gd name="connsiteY21" fmla="*/ 1474708 h 1951229"/>
                  <a:gd name="connsiteX22" fmla="*/ 594525 w 1951220"/>
                  <a:gd name="connsiteY22" fmla="*/ 1432682 h 1951229"/>
                  <a:gd name="connsiteX23" fmla="*/ 540069 w 1951220"/>
                  <a:gd name="connsiteY23" fmla="*/ 1434793 h 1951229"/>
                  <a:gd name="connsiteX24" fmla="*/ 0 w 1951220"/>
                  <a:gd name="connsiteY24" fmla="*/ 1227076 h 1951229"/>
                  <a:gd name="connsiteX25" fmla="*/ 329850 w 1951220"/>
                  <a:gd name="connsiteY25" fmla="*/ 1035681 h 1951229"/>
                  <a:gd name="connsiteX26" fmla="*/ 382951 w 1951220"/>
                  <a:gd name="connsiteY26" fmla="*/ 1029341 h 1951229"/>
                  <a:gd name="connsiteX27" fmla="*/ 342950 w 1951220"/>
                  <a:gd name="connsiteY27" fmla="*/ 992327 h 1951229"/>
                  <a:gd name="connsiteX28" fmla="*/ 107946 w 1951220"/>
                  <a:gd name="connsiteY28" fmla="*/ 463570 h 1951229"/>
                  <a:gd name="connsiteX29" fmla="*/ 476517 w 1951220"/>
                  <a:gd name="connsiteY29" fmla="*/ 561471 h 1951229"/>
                  <a:gd name="connsiteX30" fmla="*/ 518543 w 1951220"/>
                  <a:gd name="connsiteY30" fmla="*/ 594532 h 1951229"/>
                  <a:gd name="connsiteX31" fmla="*/ 516431 w 1951220"/>
                  <a:gd name="connsiteY31" fmla="*/ 540073 h 1951229"/>
                  <a:gd name="connsiteX32" fmla="*/ 682289 w 1951220"/>
                  <a:gd name="connsiteY32" fmla="*/ 10972 h 1951229"/>
                  <a:gd name="connsiteX33" fmla="*/ 724152 w 1951220"/>
                  <a:gd name="connsiteY33" fmla="*/ 0 h 1951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951220" h="1951229">
                    <a:moveTo>
                      <a:pt x="724152" y="0"/>
                    </a:moveTo>
                    <a:cubicBezTo>
                      <a:pt x="810193" y="0"/>
                      <a:pt x="884016" y="136012"/>
                      <a:pt x="915550" y="329852"/>
                    </a:cubicBezTo>
                    <a:lnTo>
                      <a:pt x="921889" y="382948"/>
                    </a:lnTo>
                    <a:lnTo>
                      <a:pt x="958899" y="342952"/>
                    </a:lnTo>
                    <a:cubicBezTo>
                      <a:pt x="1169808" y="132043"/>
                      <a:pt x="1406543" y="26828"/>
                      <a:pt x="1487662" y="107946"/>
                    </a:cubicBezTo>
                    <a:cubicBezTo>
                      <a:pt x="1548501" y="168785"/>
                      <a:pt x="1504527" y="317159"/>
                      <a:pt x="1389760" y="476521"/>
                    </a:cubicBezTo>
                    <a:lnTo>
                      <a:pt x="1356266" y="519097"/>
                    </a:lnTo>
                    <a:lnTo>
                      <a:pt x="1411152" y="516438"/>
                    </a:lnTo>
                    <a:cubicBezTo>
                      <a:pt x="1709424" y="516438"/>
                      <a:pt x="1951221" y="609437"/>
                      <a:pt x="1951220" y="724156"/>
                    </a:cubicBezTo>
                    <a:cubicBezTo>
                      <a:pt x="1951221" y="810195"/>
                      <a:pt x="1815210" y="884017"/>
                      <a:pt x="1621371" y="915550"/>
                    </a:cubicBezTo>
                    <a:lnTo>
                      <a:pt x="1568270" y="921890"/>
                    </a:lnTo>
                    <a:lnTo>
                      <a:pt x="1608270" y="958904"/>
                    </a:lnTo>
                    <a:cubicBezTo>
                      <a:pt x="1819176" y="1169811"/>
                      <a:pt x="1924392" y="1406544"/>
                      <a:pt x="1843274" y="1487662"/>
                    </a:cubicBezTo>
                    <a:cubicBezTo>
                      <a:pt x="1782436" y="1548500"/>
                      <a:pt x="1634064" y="1504525"/>
                      <a:pt x="1474704" y="1389760"/>
                    </a:cubicBezTo>
                    <a:lnTo>
                      <a:pt x="1432682" y="1356702"/>
                    </a:lnTo>
                    <a:lnTo>
                      <a:pt x="1434793" y="1411156"/>
                    </a:lnTo>
                    <a:cubicBezTo>
                      <a:pt x="1434793" y="1709430"/>
                      <a:pt x="1341793" y="1951229"/>
                      <a:pt x="1227072" y="1951229"/>
                    </a:cubicBezTo>
                    <a:cubicBezTo>
                      <a:pt x="1141031" y="1951229"/>
                      <a:pt x="1067208" y="1815217"/>
                      <a:pt x="1035675" y="1621376"/>
                    </a:cubicBezTo>
                    <a:lnTo>
                      <a:pt x="1029336" y="1568281"/>
                    </a:lnTo>
                    <a:lnTo>
                      <a:pt x="992326" y="1608277"/>
                    </a:lnTo>
                    <a:cubicBezTo>
                      <a:pt x="781416" y="1819186"/>
                      <a:pt x="544681" y="1924401"/>
                      <a:pt x="463562" y="1843283"/>
                    </a:cubicBezTo>
                    <a:cubicBezTo>
                      <a:pt x="402723" y="1782444"/>
                      <a:pt x="446697" y="1634070"/>
                      <a:pt x="561464" y="1474708"/>
                    </a:cubicBezTo>
                    <a:lnTo>
                      <a:pt x="594525" y="1432682"/>
                    </a:lnTo>
                    <a:lnTo>
                      <a:pt x="540069" y="1434793"/>
                    </a:lnTo>
                    <a:cubicBezTo>
                      <a:pt x="241797" y="1434793"/>
                      <a:pt x="0" y="1341794"/>
                      <a:pt x="0" y="1227076"/>
                    </a:cubicBezTo>
                    <a:cubicBezTo>
                      <a:pt x="0" y="1141036"/>
                      <a:pt x="136011" y="1067214"/>
                      <a:pt x="329850" y="1035681"/>
                    </a:cubicBezTo>
                    <a:lnTo>
                      <a:pt x="382951" y="1029341"/>
                    </a:lnTo>
                    <a:lnTo>
                      <a:pt x="342950" y="992327"/>
                    </a:lnTo>
                    <a:cubicBezTo>
                      <a:pt x="132044" y="781420"/>
                      <a:pt x="26828" y="544687"/>
                      <a:pt x="107946" y="463570"/>
                    </a:cubicBezTo>
                    <a:cubicBezTo>
                      <a:pt x="168785" y="402731"/>
                      <a:pt x="317156" y="446705"/>
                      <a:pt x="476517" y="561471"/>
                    </a:cubicBezTo>
                    <a:lnTo>
                      <a:pt x="518543" y="594532"/>
                    </a:lnTo>
                    <a:lnTo>
                      <a:pt x="516431" y="540073"/>
                    </a:lnTo>
                    <a:cubicBezTo>
                      <a:pt x="516431" y="279083"/>
                      <a:pt x="587634" y="61332"/>
                      <a:pt x="682289" y="10972"/>
                    </a:cubicBezTo>
                    <a:cubicBezTo>
                      <a:pt x="695812" y="3778"/>
                      <a:pt x="709812" y="0"/>
                      <a:pt x="724152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34" name="フリーフォーム: 図形 433">
                <a:extLst>
                  <a:ext uri="{FF2B5EF4-FFF2-40B4-BE49-F238E27FC236}">
                    <a16:creationId xmlns:a16="http://schemas.microsoft.com/office/drawing/2014/main" id="{F950E6CB-3F7D-64F2-B973-7826A08031AE}"/>
                  </a:ext>
                </a:extLst>
              </p:cNvPr>
              <p:cNvSpPr/>
              <p:nvPr/>
            </p:nvSpPr>
            <p:spPr bwMode="auto">
              <a:xfrm>
                <a:off x="8012100" y="6479344"/>
                <a:ext cx="215899" cy="215900"/>
              </a:xfrm>
              <a:custGeom>
                <a:avLst/>
                <a:gdLst>
                  <a:gd name="connsiteX0" fmla="*/ 724152 w 1951220"/>
                  <a:gd name="connsiteY0" fmla="*/ 0 h 1951229"/>
                  <a:gd name="connsiteX1" fmla="*/ 915550 w 1951220"/>
                  <a:gd name="connsiteY1" fmla="*/ 329852 h 1951229"/>
                  <a:gd name="connsiteX2" fmla="*/ 921889 w 1951220"/>
                  <a:gd name="connsiteY2" fmla="*/ 382948 h 1951229"/>
                  <a:gd name="connsiteX3" fmla="*/ 958899 w 1951220"/>
                  <a:gd name="connsiteY3" fmla="*/ 342952 h 1951229"/>
                  <a:gd name="connsiteX4" fmla="*/ 1487662 w 1951220"/>
                  <a:gd name="connsiteY4" fmla="*/ 107946 h 1951229"/>
                  <a:gd name="connsiteX5" fmla="*/ 1389760 w 1951220"/>
                  <a:gd name="connsiteY5" fmla="*/ 476521 h 1951229"/>
                  <a:gd name="connsiteX6" fmla="*/ 1356266 w 1951220"/>
                  <a:gd name="connsiteY6" fmla="*/ 519097 h 1951229"/>
                  <a:gd name="connsiteX7" fmla="*/ 1411152 w 1951220"/>
                  <a:gd name="connsiteY7" fmla="*/ 516438 h 1951229"/>
                  <a:gd name="connsiteX8" fmla="*/ 1951220 w 1951220"/>
                  <a:gd name="connsiteY8" fmla="*/ 724156 h 1951229"/>
                  <a:gd name="connsiteX9" fmla="*/ 1621371 w 1951220"/>
                  <a:gd name="connsiteY9" fmla="*/ 915550 h 1951229"/>
                  <a:gd name="connsiteX10" fmla="*/ 1568270 w 1951220"/>
                  <a:gd name="connsiteY10" fmla="*/ 921890 h 1951229"/>
                  <a:gd name="connsiteX11" fmla="*/ 1608270 w 1951220"/>
                  <a:gd name="connsiteY11" fmla="*/ 958904 h 1951229"/>
                  <a:gd name="connsiteX12" fmla="*/ 1843274 w 1951220"/>
                  <a:gd name="connsiteY12" fmla="*/ 1487662 h 1951229"/>
                  <a:gd name="connsiteX13" fmla="*/ 1474704 w 1951220"/>
                  <a:gd name="connsiteY13" fmla="*/ 1389760 h 1951229"/>
                  <a:gd name="connsiteX14" fmla="*/ 1432682 w 1951220"/>
                  <a:gd name="connsiteY14" fmla="*/ 1356702 h 1951229"/>
                  <a:gd name="connsiteX15" fmla="*/ 1434793 w 1951220"/>
                  <a:gd name="connsiteY15" fmla="*/ 1411156 h 1951229"/>
                  <a:gd name="connsiteX16" fmla="*/ 1227072 w 1951220"/>
                  <a:gd name="connsiteY16" fmla="*/ 1951229 h 1951229"/>
                  <a:gd name="connsiteX17" fmla="*/ 1035675 w 1951220"/>
                  <a:gd name="connsiteY17" fmla="*/ 1621376 h 1951229"/>
                  <a:gd name="connsiteX18" fmla="*/ 1029336 w 1951220"/>
                  <a:gd name="connsiteY18" fmla="*/ 1568281 h 1951229"/>
                  <a:gd name="connsiteX19" fmla="*/ 992326 w 1951220"/>
                  <a:gd name="connsiteY19" fmla="*/ 1608277 h 1951229"/>
                  <a:gd name="connsiteX20" fmla="*/ 463562 w 1951220"/>
                  <a:gd name="connsiteY20" fmla="*/ 1843283 h 1951229"/>
                  <a:gd name="connsiteX21" fmla="*/ 561464 w 1951220"/>
                  <a:gd name="connsiteY21" fmla="*/ 1474708 h 1951229"/>
                  <a:gd name="connsiteX22" fmla="*/ 594525 w 1951220"/>
                  <a:gd name="connsiteY22" fmla="*/ 1432682 h 1951229"/>
                  <a:gd name="connsiteX23" fmla="*/ 540069 w 1951220"/>
                  <a:gd name="connsiteY23" fmla="*/ 1434793 h 1951229"/>
                  <a:gd name="connsiteX24" fmla="*/ 0 w 1951220"/>
                  <a:gd name="connsiteY24" fmla="*/ 1227076 h 1951229"/>
                  <a:gd name="connsiteX25" fmla="*/ 329850 w 1951220"/>
                  <a:gd name="connsiteY25" fmla="*/ 1035681 h 1951229"/>
                  <a:gd name="connsiteX26" fmla="*/ 382951 w 1951220"/>
                  <a:gd name="connsiteY26" fmla="*/ 1029341 h 1951229"/>
                  <a:gd name="connsiteX27" fmla="*/ 342950 w 1951220"/>
                  <a:gd name="connsiteY27" fmla="*/ 992327 h 1951229"/>
                  <a:gd name="connsiteX28" fmla="*/ 107946 w 1951220"/>
                  <a:gd name="connsiteY28" fmla="*/ 463570 h 1951229"/>
                  <a:gd name="connsiteX29" fmla="*/ 476517 w 1951220"/>
                  <a:gd name="connsiteY29" fmla="*/ 561471 h 1951229"/>
                  <a:gd name="connsiteX30" fmla="*/ 518543 w 1951220"/>
                  <a:gd name="connsiteY30" fmla="*/ 594532 h 1951229"/>
                  <a:gd name="connsiteX31" fmla="*/ 516431 w 1951220"/>
                  <a:gd name="connsiteY31" fmla="*/ 540073 h 1951229"/>
                  <a:gd name="connsiteX32" fmla="*/ 682289 w 1951220"/>
                  <a:gd name="connsiteY32" fmla="*/ 10972 h 1951229"/>
                  <a:gd name="connsiteX33" fmla="*/ 724152 w 1951220"/>
                  <a:gd name="connsiteY33" fmla="*/ 0 h 1951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951220" h="1951229">
                    <a:moveTo>
                      <a:pt x="724152" y="0"/>
                    </a:moveTo>
                    <a:cubicBezTo>
                      <a:pt x="810193" y="0"/>
                      <a:pt x="884016" y="136012"/>
                      <a:pt x="915550" y="329852"/>
                    </a:cubicBezTo>
                    <a:lnTo>
                      <a:pt x="921889" y="382948"/>
                    </a:lnTo>
                    <a:lnTo>
                      <a:pt x="958899" y="342952"/>
                    </a:lnTo>
                    <a:cubicBezTo>
                      <a:pt x="1169808" y="132043"/>
                      <a:pt x="1406543" y="26828"/>
                      <a:pt x="1487662" y="107946"/>
                    </a:cubicBezTo>
                    <a:cubicBezTo>
                      <a:pt x="1548501" y="168785"/>
                      <a:pt x="1504527" y="317159"/>
                      <a:pt x="1389760" y="476521"/>
                    </a:cubicBezTo>
                    <a:lnTo>
                      <a:pt x="1356266" y="519097"/>
                    </a:lnTo>
                    <a:lnTo>
                      <a:pt x="1411152" y="516438"/>
                    </a:lnTo>
                    <a:cubicBezTo>
                      <a:pt x="1709424" y="516438"/>
                      <a:pt x="1951221" y="609437"/>
                      <a:pt x="1951220" y="724156"/>
                    </a:cubicBezTo>
                    <a:cubicBezTo>
                      <a:pt x="1951221" y="810195"/>
                      <a:pt x="1815210" y="884017"/>
                      <a:pt x="1621371" y="915550"/>
                    </a:cubicBezTo>
                    <a:lnTo>
                      <a:pt x="1568270" y="921890"/>
                    </a:lnTo>
                    <a:lnTo>
                      <a:pt x="1608270" y="958904"/>
                    </a:lnTo>
                    <a:cubicBezTo>
                      <a:pt x="1819176" y="1169811"/>
                      <a:pt x="1924392" y="1406544"/>
                      <a:pt x="1843274" y="1487662"/>
                    </a:cubicBezTo>
                    <a:cubicBezTo>
                      <a:pt x="1782436" y="1548500"/>
                      <a:pt x="1634064" y="1504525"/>
                      <a:pt x="1474704" y="1389760"/>
                    </a:cubicBezTo>
                    <a:lnTo>
                      <a:pt x="1432682" y="1356702"/>
                    </a:lnTo>
                    <a:lnTo>
                      <a:pt x="1434793" y="1411156"/>
                    </a:lnTo>
                    <a:cubicBezTo>
                      <a:pt x="1434793" y="1709430"/>
                      <a:pt x="1341793" y="1951229"/>
                      <a:pt x="1227072" y="1951229"/>
                    </a:cubicBezTo>
                    <a:cubicBezTo>
                      <a:pt x="1141031" y="1951229"/>
                      <a:pt x="1067208" y="1815217"/>
                      <a:pt x="1035675" y="1621376"/>
                    </a:cubicBezTo>
                    <a:lnTo>
                      <a:pt x="1029336" y="1568281"/>
                    </a:lnTo>
                    <a:lnTo>
                      <a:pt x="992326" y="1608277"/>
                    </a:lnTo>
                    <a:cubicBezTo>
                      <a:pt x="781416" y="1819186"/>
                      <a:pt x="544681" y="1924401"/>
                      <a:pt x="463562" y="1843283"/>
                    </a:cubicBezTo>
                    <a:cubicBezTo>
                      <a:pt x="402723" y="1782444"/>
                      <a:pt x="446697" y="1634070"/>
                      <a:pt x="561464" y="1474708"/>
                    </a:cubicBezTo>
                    <a:lnTo>
                      <a:pt x="594525" y="1432682"/>
                    </a:lnTo>
                    <a:lnTo>
                      <a:pt x="540069" y="1434793"/>
                    </a:lnTo>
                    <a:cubicBezTo>
                      <a:pt x="241797" y="1434793"/>
                      <a:pt x="0" y="1341794"/>
                      <a:pt x="0" y="1227076"/>
                    </a:cubicBezTo>
                    <a:cubicBezTo>
                      <a:pt x="0" y="1141036"/>
                      <a:pt x="136011" y="1067214"/>
                      <a:pt x="329850" y="1035681"/>
                    </a:cubicBezTo>
                    <a:lnTo>
                      <a:pt x="382951" y="1029341"/>
                    </a:lnTo>
                    <a:lnTo>
                      <a:pt x="342950" y="992327"/>
                    </a:lnTo>
                    <a:cubicBezTo>
                      <a:pt x="132044" y="781420"/>
                      <a:pt x="26828" y="544687"/>
                      <a:pt x="107946" y="463570"/>
                    </a:cubicBezTo>
                    <a:cubicBezTo>
                      <a:pt x="168785" y="402731"/>
                      <a:pt x="317156" y="446705"/>
                      <a:pt x="476517" y="561471"/>
                    </a:cubicBezTo>
                    <a:lnTo>
                      <a:pt x="518543" y="594532"/>
                    </a:lnTo>
                    <a:lnTo>
                      <a:pt x="516431" y="540073"/>
                    </a:lnTo>
                    <a:cubicBezTo>
                      <a:pt x="516431" y="279083"/>
                      <a:pt x="587634" y="61332"/>
                      <a:pt x="682289" y="10972"/>
                    </a:cubicBezTo>
                    <a:cubicBezTo>
                      <a:pt x="695812" y="3778"/>
                      <a:pt x="709812" y="0"/>
                      <a:pt x="724152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35" name="フリーフォーム: 図形 434">
                <a:extLst>
                  <a:ext uri="{FF2B5EF4-FFF2-40B4-BE49-F238E27FC236}">
                    <a16:creationId xmlns:a16="http://schemas.microsoft.com/office/drawing/2014/main" id="{8609E027-0B07-209A-DFBE-E42A4BB53F51}"/>
                  </a:ext>
                </a:extLst>
              </p:cNvPr>
              <p:cNvSpPr/>
              <p:nvPr/>
            </p:nvSpPr>
            <p:spPr bwMode="auto">
              <a:xfrm>
                <a:off x="7064364" y="6479344"/>
                <a:ext cx="215899" cy="215900"/>
              </a:xfrm>
              <a:custGeom>
                <a:avLst/>
                <a:gdLst>
                  <a:gd name="connsiteX0" fmla="*/ 724152 w 1951220"/>
                  <a:gd name="connsiteY0" fmla="*/ 0 h 1951229"/>
                  <a:gd name="connsiteX1" fmla="*/ 915550 w 1951220"/>
                  <a:gd name="connsiteY1" fmla="*/ 329852 h 1951229"/>
                  <a:gd name="connsiteX2" fmla="*/ 921889 w 1951220"/>
                  <a:gd name="connsiteY2" fmla="*/ 382948 h 1951229"/>
                  <a:gd name="connsiteX3" fmla="*/ 958899 w 1951220"/>
                  <a:gd name="connsiteY3" fmla="*/ 342952 h 1951229"/>
                  <a:gd name="connsiteX4" fmla="*/ 1487662 w 1951220"/>
                  <a:gd name="connsiteY4" fmla="*/ 107946 h 1951229"/>
                  <a:gd name="connsiteX5" fmla="*/ 1389760 w 1951220"/>
                  <a:gd name="connsiteY5" fmla="*/ 476521 h 1951229"/>
                  <a:gd name="connsiteX6" fmla="*/ 1356266 w 1951220"/>
                  <a:gd name="connsiteY6" fmla="*/ 519097 h 1951229"/>
                  <a:gd name="connsiteX7" fmla="*/ 1411152 w 1951220"/>
                  <a:gd name="connsiteY7" fmla="*/ 516438 h 1951229"/>
                  <a:gd name="connsiteX8" fmla="*/ 1951220 w 1951220"/>
                  <a:gd name="connsiteY8" fmla="*/ 724156 h 1951229"/>
                  <a:gd name="connsiteX9" fmla="*/ 1621371 w 1951220"/>
                  <a:gd name="connsiteY9" fmla="*/ 915550 h 1951229"/>
                  <a:gd name="connsiteX10" fmla="*/ 1568270 w 1951220"/>
                  <a:gd name="connsiteY10" fmla="*/ 921890 h 1951229"/>
                  <a:gd name="connsiteX11" fmla="*/ 1608270 w 1951220"/>
                  <a:gd name="connsiteY11" fmla="*/ 958904 h 1951229"/>
                  <a:gd name="connsiteX12" fmla="*/ 1843274 w 1951220"/>
                  <a:gd name="connsiteY12" fmla="*/ 1487662 h 1951229"/>
                  <a:gd name="connsiteX13" fmla="*/ 1474704 w 1951220"/>
                  <a:gd name="connsiteY13" fmla="*/ 1389760 h 1951229"/>
                  <a:gd name="connsiteX14" fmla="*/ 1432682 w 1951220"/>
                  <a:gd name="connsiteY14" fmla="*/ 1356702 h 1951229"/>
                  <a:gd name="connsiteX15" fmla="*/ 1434793 w 1951220"/>
                  <a:gd name="connsiteY15" fmla="*/ 1411156 h 1951229"/>
                  <a:gd name="connsiteX16" fmla="*/ 1227072 w 1951220"/>
                  <a:gd name="connsiteY16" fmla="*/ 1951229 h 1951229"/>
                  <a:gd name="connsiteX17" fmla="*/ 1035675 w 1951220"/>
                  <a:gd name="connsiteY17" fmla="*/ 1621376 h 1951229"/>
                  <a:gd name="connsiteX18" fmla="*/ 1029336 w 1951220"/>
                  <a:gd name="connsiteY18" fmla="*/ 1568281 h 1951229"/>
                  <a:gd name="connsiteX19" fmla="*/ 992326 w 1951220"/>
                  <a:gd name="connsiteY19" fmla="*/ 1608277 h 1951229"/>
                  <a:gd name="connsiteX20" fmla="*/ 463562 w 1951220"/>
                  <a:gd name="connsiteY20" fmla="*/ 1843283 h 1951229"/>
                  <a:gd name="connsiteX21" fmla="*/ 561464 w 1951220"/>
                  <a:gd name="connsiteY21" fmla="*/ 1474708 h 1951229"/>
                  <a:gd name="connsiteX22" fmla="*/ 594525 w 1951220"/>
                  <a:gd name="connsiteY22" fmla="*/ 1432682 h 1951229"/>
                  <a:gd name="connsiteX23" fmla="*/ 540069 w 1951220"/>
                  <a:gd name="connsiteY23" fmla="*/ 1434793 h 1951229"/>
                  <a:gd name="connsiteX24" fmla="*/ 0 w 1951220"/>
                  <a:gd name="connsiteY24" fmla="*/ 1227076 h 1951229"/>
                  <a:gd name="connsiteX25" fmla="*/ 329850 w 1951220"/>
                  <a:gd name="connsiteY25" fmla="*/ 1035681 h 1951229"/>
                  <a:gd name="connsiteX26" fmla="*/ 382951 w 1951220"/>
                  <a:gd name="connsiteY26" fmla="*/ 1029341 h 1951229"/>
                  <a:gd name="connsiteX27" fmla="*/ 342950 w 1951220"/>
                  <a:gd name="connsiteY27" fmla="*/ 992327 h 1951229"/>
                  <a:gd name="connsiteX28" fmla="*/ 107946 w 1951220"/>
                  <a:gd name="connsiteY28" fmla="*/ 463570 h 1951229"/>
                  <a:gd name="connsiteX29" fmla="*/ 476517 w 1951220"/>
                  <a:gd name="connsiteY29" fmla="*/ 561471 h 1951229"/>
                  <a:gd name="connsiteX30" fmla="*/ 518543 w 1951220"/>
                  <a:gd name="connsiteY30" fmla="*/ 594532 h 1951229"/>
                  <a:gd name="connsiteX31" fmla="*/ 516431 w 1951220"/>
                  <a:gd name="connsiteY31" fmla="*/ 540073 h 1951229"/>
                  <a:gd name="connsiteX32" fmla="*/ 682289 w 1951220"/>
                  <a:gd name="connsiteY32" fmla="*/ 10972 h 1951229"/>
                  <a:gd name="connsiteX33" fmla="*/ 724152 w 1951220"/>
                  <a:gd name="connsiteY33" fmla="*/ 0 h 1951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951220" h="1951229">
                    <a:moveTo>
                      <a:pt x="724152" y="0"/>
                    </a:moveTo>
                    <a:cubicBezTo>
                      <a:pt x="810193" y="0"/>
                      <a:pt x="884016" y="136012"/>
                      <a:pt x="915550" y="329852"/>
                    </a:cubicBezTo>
                    <a:lnTo>
                      <a:pt x="921889" y="382948"/>
                    </a:lnTo>
                    <a:lnTo>
                      <a:pt x="958899" y="342952"/>
                    </a:lnTo>
                    <a:cubicBezTo>
                      <a:pt x="1169808" y="132043"/>
                      <a:pt x="1406543" y="26828"/>
                      <a:pt x="1487662" y="107946"/>
                    </a:cubicBezTo>
                    <a:cubicBezTo>
                      <a:pt x="1548501" y="168785"/>
                      <a:pt x="1504527" y="317159"/>
                      <a:pt x="1389760" y="476521"/>
                    </a:cubicBezTo>
                    <a:lnTo>
                      <a:pt x="1356266" y="519097"/>
                    </a:lnTo>
                    <a:lnTo>
                      <a:pt x="1411152" y="516438"/>
                    </a:lnTo>
                    <a:cubicBezTo>
                      <a:pt x="1709424" y="516438"/>
                      <a:pt x="1951221" y="609437"/>
                      <a:pt x="1951220" y="724156"/>
                    </a:cubicBezTo>
                    <a:cubicBezTo>
                      <a:pt x="1951221" y="810195"/>
                      <a:pt x="1815210" y="884017"/>
                      <a:pt x="1621371" y="915550"/>
                    </a:cubicBezTo>
                    <a:lnTo>
                      <a:pt x="1568270" y="921890"/>
                    </a:lnTo>
                    <a:lnTo>
                      <a:pt x="1608270" y="958904"/>
                    </a:lnTo>
                    <a:cubicBezTo>
                      <a:pt x="1819176" y="1169811"/>
                      <a:pt x="1924392" y="1406544"/>
                      <a:pt x="1843274" y="1487662"/>
                    </a:cubicBezTo>
                    <a:cubicBezTo>
                      <a:pt x="1782436" y="1548500"/>
                      <a:pt x="1634064" y="1504525"/>
                      <a:pt x="1474704" y="1389760"/>
                    </a:cubicBezTo>
                    <a:lnTo>
                      <a:pt x="1432682" y="1356702"/>
                    </a:lnTo>
                    <a:lnTo>
                      <a:pt x="1434793" y="1411156"/>
                    </a:lnTo>
                    <a:cubicBezTo>
                      <a:pt x="1434793" y="1709430"/>
                      <a:pt x="1341793" y="1951229"/>
                      <a:pt x="1227072" y="1951229"/>
                    </a:cubicBezTo>
                    <a:cubicBezTo>
                      <a:pt x="1141031" y="1951229"/>
                      <a:pt x="1067208" y="1815217"/>
                      <a:pt x="1035675" y="1621376"/>
                    </a:cubicBezTo>
                    <a:lnTo>
                      <a:pt x="1029336" y="1568281"/>
                    </a:lnTo>
                    <a:lnTo>
                      <a:pt x="992326" y="1608277"/>
                    </a:lnTo>
                    <a:cubicBezTo>
                      <a:pt x="781416" y="1819186"/>
                      <a:pt x="544681" y="1924401"/>
                      <a:pt x="463562" y="1843283"/>
                    </a:cubicBezTo>
                    <a:cubicBezTo>
                      <a:pt x="402723" y="1782444"/>
                      <a:pt x="446697" y="1634070"/>
                      <a:pt x="561464" y="1474708"/>
                    </a:cubicBezTo>
                    <a:lnTo>
                      <a:pt x="594525" y="1432682"/>
                    </a:lnTo>
                    <a:lnTo>
                      <a:pt x="540069" y="1434793"/>
                    </a:lnTo>
                    <a:cubicBezTo>
                      <a:pt x="241797" y="1434793"/>
                      <a:pt x="0" y="1341794"/>
                      <a:pt x="0" y="1227076"/>
                    </a:cubicBezTo>
                    <a:cubicBezTo>
                      <a:pt x="0" y="1141036"/>
                      <a:pt x="136011" y="1067214"/>
                      <a:pt x="329850" y="1035681"/>
                    </a:cubicBezTo>
                    <a:lnTo>
                      <a:pt x="382951" y="1029341"/>
                    </a:lnTo>
                    <a:lnTo>
                      <a:pt x="342950" y="992327"/>
                    </a:lnTo>
                    <a:cubicBezTo>
                      <a:pt x="132044" y="781420"/>
                      <a:pt x="26828" y="544687"/>
                      <a:pt x="107946" y="463570"/>
                    </a:cubicBezTo>
                    <a:cubicBezTo>
                      <a:pt x="168785" y="402731"/>
                      <a:pt x="317156" y="446705"/>
                      <a:pt x="476517" y="561471"/>
                    </a:cubicBezTo>
                    <a:lnTo>
                      <a:pt x="518543" y="594532"/>
                    </a:lnTo>
                    <a:lnTo>
                      <a:pt x="516431" y="540073"/>
                    </a:lnTo>
                    <a:cubicBezTo>
                      <a:pt x="516431" y="279083"/>
                      <a:pt x="587634" y="61332"/>
                      <a:pt x="682289" y="10972"/>
                    </a:cubicBezTo>
                    <a:cubicBezTo>
                      <a:pt x="695812" y="3778"/>
                      <a:pt x="709812" y="0"/>
                      <a:pt x="724152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36" name="フリーフォーム: 図形 435">
                <a:extLst>
                  <a:ext uri="{FF2B5EF4-FFF2-40B4-BE49-F238E27FC236}">
                    <a16:creationId xmlns:a16="http://schemas.microsoft.com/office/drawing/2014/main" id="{2016E00B-A64A-37B7-8DCF-18A624CCB274}"/>
                  </a:ext>
                </a:extLst>
              </p:cNvPr>
              <p:cNvSpPr/>
              <p:nvPr/>
            </p:nvSpPr>
            <p:spPr bwMode="auto">
              <a:xfrm>
                <a:off x="7696188" y="6479344"/>
                <a:ext cx="215899" cy="215900"/>
              </a:xfrm>
              <a:custGeom>
                <a:avLst/>
                <a:gdLst>
                  <a:gd name="connsiteX0" fmla="*/ 724152 w 1951220"/>
                  <a:gd name="connsiteY0" fmla="*/ 0 h 1951229"/>
                  <a:gd name="connsiteX1" fmla="*/ 915550 w 1951220"/>
                  <a:gd name="connsiteY1" fmla="*/ 329852 h 1951229"/>
                  <a:gd name="connsiteX2" fmla="*/ 921889 w 1951220"/>
                  <a:gd name="connsiteY2" fmla="*/ 382948 h 1951229"/>
                  <a:gd name="connsiteX3" fmla="*/ 958899 w 1951220"/>
                  <a:gd name="connsiteY3" fmla="*/ 342952 h 1951229"/>
                  <a:gd name="connsiteX4" fmla="*/ 1487662 w 1951220"/>
                  <a:gd name="connsiteY4" fmla="*/ 107946 h 1951229"/>
                  <a:gd name="connsiteX5" fmla="*/ 1389760 w 1951220"/>
                  <a:gd name="connsiteY5" fmla="*/ 476521 h 1951229"/>
                  <a:gd name="connsiteX6" fmla="*/ 1356266 w 1951220"/>
                  <a:gd name="connsiteY6" fmla="*/ 519097 h 1951229"/>
                  <a:gd name="connsiteX7" fmla="*/ 1411152 w 1951220"/>
                  <a:gd name="connsiteY7" fmla="*/ 516438 h 1951229"/>
                  <a:gd name="connsiteX8" fmla="*/ 1951220 w 1951220"/>
                  <a:gd name="connsiteY8" fmla="*/ 724156 h 1951229"/>
                  <a:gd name="connsiteX9" fmla="*/ 1621371 w 1951220"/>
                  <a:gd name="connsiteY9" fmla="*/ 915550 h 1951229"/>
                  <a:gd name="connsiteX10" fmla="*/ 1568270 w 1951220"/>
                  <a:gd name="connsiteY10" fmla="*/ 921890 h 1951229"/>
                  <a:gd name="connsiteX11" fmla="*/ 1608270 w 1951220"/>
                  <a:gd name="connsiteY11" fmla="*/ 958904 h 1951229"/>
                  <a:gd name="connsiteX12" fmla="*/ 1843274 w 1951220"/>
                  <a:gd name="connsiteY12" fmla="*/ 1487662 h 1951229"/>
                  <a:gd name="connsiteX13" fmla="*/ 1474704 w 1951220"/>
                  <a:gd name="connsiteY13" fmla="*/ 1389760 h 1951229"/>
                  <a:gd name="connsiteX14" fmla="*/ 1432682 w 1951220"/>
                  <a:gd name="connsiteY14" fmla="*/ 1356702 h 1951229"/>
                  <a:gd name="connsiteX15" fmla="*/ 1434793 w 1951220"/>
                  <a:gd name="connsiteY15" fmla="*/ 1411156 h 1951229"/>
                  <a:gd name="connsiteX16" fmla="*/ 1227072 w 1951220"/>
                  <a:gd name="connsiteY16" fmla="*/ 1951229 h 1951229"/>
                  <a:gd name="connsiteX17" fmla="*/ 1035675 w 1951220"/>
                  <a:gd name="connsiteY17" fmla="*/ 1621376 h 1951229"/>
                  <a:gd name="connsiteX18" fmla="*/ 1029336 w 1951220"/>
                  <a:gd name="connsiteY18" fmla="*/ 1568281 h 1951229"/>
                  <a:gd name="connsiteX19" fmla="*/ 992326 w 1951220"/>
                  <a:gd name="connsiteY19" fmla="*/ 1608277 h 1951229"/>
                  <a:gd name="connsiteX20" fmla="*/ 463562 w 1951220"/>
                  <a:gd name="connsiteY20" fmla="*/ 1843283 h 1951229"/>
                  <a:gd name="connsiteX21" fmla="*/ 561464 w 1951220"/>
                  <a:gd name="connsiteY21" fmla="*/ 1474708 h 1951229"/>
                  <a:gd name="connsiteX22" fmla="*/ 594525 w 1951220"/>
                  <a:gd name="connsiteY22" fmla="*/ 1432682 h 1951229"/>
                  <a:gd name="connsiteX23" fmla="*/ 540069 w 1951220"/>
                  <a:gd name="connsiteY23" fmla="*/ 1434793 h 1951229"/>
                  <a:gd name="connsiteX24" fmla="*/ 0 w 1951220"/>
                  <a:gd name="connsiteY24" fmla="*/ 1227076 h 1951229"/>
                  <a:gd name="connsiteX25" fmla="*/ 329850 w 1951220"/>
                  <a:gd name="connsiteY25" fmla="*/ 1035681 h 1951229"/>
                  <a:gd name="connsiteX26" fmla="*/ 382951 w 1951220"/>
                  <a:gd name="connsiteY26" fmla="*/ 1029341 h 1951229"/>
                  <a:gd name="connsiteX27" fmla="*/ 342950 w 1951220"/>
                  <a:gd name="connsiteY27" fmla="*/ 992327 h 1951229"/>
                  <a:gd name="connsiteX28" fmla="*/ 107946 w 1951220"/>
                  <a:gd name="connsiteY28" fmla="*/ 463570 h 1951229"/>
                  <a:gd name="connsiteX29" fmla="*/ 476517 w 1951220"/>
                  <a:gd name="connsiteY29" fmla="*/ 561471 h 1951229"/>
                  <a:gd name="connsiteX30" fmla="*/ 518543 w 1951220"/>
                  <a:gd name="connsiteY30" fmla="*/ 594532 h 1951229"/>
                  <a:gd name="connsiteX31" fmla="*/ 516431 w 1951220"/>
                  <a:gd name="connsiteY31" fmla="*/ 540073 h 1951229"/>
                  <a:gd name="connsiteX32" fmla="*/ 682289 w 1951220"/>
                  <a:gd name="connsiteY32" fmla="*/ 10972 h 1951229"/>
                  <a:gd name="connsiteX33" fmla="*/ 724152 w 1951220"/>
                  <a:gd name="connsiteY33" fmla="*/ 0 h 1951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951220" h="1951229">
                    <a:moveTo>
                      <a:pt x="724152" y="0"/>
                    </a:moveTo>
                    <a:cubicBezTo>
                      <a:pt x="810193" y="0"/>
                      <a:pt x="884016" y="136012"/>
                      <a:pt x="915550" y="329852"/>
                    </a:cubicBezTo>
                    <a:lnTo>
                      <a:pt x="921889" y="382948"/>
                    </a:lnTo>
                    <a:lnTo>
                      <a:pt x="958899" y="342952"/>
                    </a:lnTo>
                    <a:cubicBezTo>
                      <a:pt x="1169808" y="132043"/>
                      <a:pt x="1406543" y="26828"/>
                      <a:pt x="1487662" y="107946"/>
                    </a:cubicBezTo>
                    <a:cubicBezTo>
                      <a:pt x="1548501" y="168785"/>
                      <a:pt x="1504527" y="317159"/>
                      <a:pt x="1389760" y="476521"/>
                    </a:cubicBezTo>
                    <a:lnTo>
                      <a:pt x="1356266" y="519097"/>
                    </a:lnTo>
                    <a:lnTo>
                      <a:pt x="1411152" y="516438"/>
                    </a:lnTo>
                    <a:cubicBezTo>
                      <a:pt x="1709424" y="516438"/>
                      <a:pt x="1951221" y="609437"/>
                      <a:pt x="1951220" y="724156"/>
                    </a:cubicBezTo>
                    <a:cubicBezTo>
                      <a:pt x="1951221" y="810195"/>
                      <a:pt x="1815210" y="884017"/>
                      <a:pt x="1621371" y="915550"/>
                    </a:cubicBezTo>
                    <a:lnTo>
                      <a:pt x="1568270" y="921890"/>
                    </a:lnTo>
                    <a:lnTo>
                      <a:pt x="1608270" y="958904"/>
                    </a:lnTo>
                    <a:cubicBezTo>
                      <a:pt x="1819176" y="1169811"/>
                      <a:pt x="1924392" y="1406544"/>
                      <a:pt x="1843274" y="1487662"/>
                    </a:cubicBezTo>
                    <a:cubicBezTo>
                      <a:pt x="1782436" y="1548500"/>
                      <a:pt x="1634064" y="1504525"/>
                      <a:pt x="1474704" y="1389760"/>
                    </a:cubicBezTo>
                    <a:lnTo>
                      <a:pt x="1432682" y="1356702"/>
                    </a:lnTo>
                    <a:lnTo>
                      <a:pt x="1434793" y="1411156"/>
                    </a:lnTo>
                    <a:cubicBezTo>
                      <a:pt x="1434793" y="1709430"/>
                      <a:pt x="1341793" y="1951229"/>
                      <a:pt x="1227072" y="1951229"/>
                    </a:cubicBezTo>
                    <a:cubicBezTo>
                      <a:pt x="1141031" y="1951229"/>
                      <a:pt x="1067208" y="1815217"/>
                      <a:pt x="1035675" y="1621376"/>
                    </a:cubicBezTo>
                    <a:lnTo>
                      <a:pt x="1029336" y="1568281"/>
                    </a:lnTo>
                    <a:lnTo>
                      <a:pt x="992326" y="1608277"/>
                    </a:lnTo>
                    <a:cubicBezTo>
                      <a:pt x="781416" y="1819186"/>
                      <a:pt x="544681" y="1924401"/>
                      <a:pt x="463562" y="1843283"/>
                    </a:cubicBezTo>
                    <a:cubicBezTo>
                      <a:pt x="402723" y="1782444"/>
                      <a:pt x="446697" y="1634070"/>
                      <a:pt x="561464" y="1474708"/>
                    </a:cubicBezTo>
                    <a:lnTo>
                      <a:pt x="594525" y="1432682"/>
                    </a:lnTo>
                    <a:lnTo>
                      <a:pt x="540069" y="1434793"/>
                    </a:lnTo>
                    <a:cubicBezTo>
                      <a:pt x="241797" y="1434793"/>
                      <a:pt x="0" y="1341794"/>
                      <a:pt x="0" y="1227076"/>
                    </a:cubicBezTo>
                    <a:cubicBezTo>
                      <a:pt x="0" y="1141036"/>
                      <a:pt x="136011" y="1067214"/>
                      <a:pt x="329850" y="1035681"/>
                    </a:cubicBezTo>
                    <a:lnTo>
                      <a:pt x="382951" y="1029341"/>
                    </a:lnTo>
                    <a:lnTo>
                      <a:pt x="342950" y="992327"/>
                    </a:lnTo>
                    <a:cubicBezTo>
                      <a:pt x="132044" y="781420"/>
                      <a:pt x="26828" y="544687"/>
                      <a:pt x="107946" y="463570"/>
                    </a:cubicBezTo>
                    <a:cubicBezTo>
                      <a:pt x="168785" y="402731"/>
                      <a:pt x="317156" y="446705"/>
                      <a:pt x="476517" y="561471"/>
                    </a:cubicBezTo>
                    <a:lnTo>
                      <a:pt x="518543" y="594532"/>
                    </a:lnTo>
                    <a:lnTo>
                      <a:pt x="516431" y="540073"/>
                    </a:lnTo>
                    <a:cubicBezTo>
                      <a:pt x="516431" y="279083"/>
                      <a:pt x="587634" y="61332"/>
                      <a:pt x="682289" y="10972"/>
                    </a:cubicBezTo>
                    <a:cubicBezTo>
                      <a:pt x="695812" y="3778"/>
                      <a:pt x="709812" y="0"/>
                      <a:pt x="724152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37" name="フリーフォーム: 図形 436">
                <a:extLst>
                  <a:ext uri="{FF2B5EF4-FFF2-40B4-BE49-F238E27FC236}">
                    <a16:creationId xmlns:a16="http://schemas.microsoft.com/office/drawing/2014/main" id="{328C0E0C-931E-2F1A-11F1-2BA39E9C14F2}"/>
                  </a:ext>
                </a:extLst>
              </p:cNvPr>
              <p:cNvSpPr/>
              <p:nvPr/>
            </p:nvSpPr>
            <p:spPr bwMode="auto">
              <a:xfrm>
                <a:off x="8328013" y="6479344"/>
                <a:ext cx="215899" cy="215900"/>
              </a:xfrm>
              <a:custGeom>
                <a:avLst/>
                <a:gdLst>
                  <a:gd name="connsiteX0" fmla="*/ 724152 w 1951220"/>
                  <a:gd name="connsiteY0" fmla="*/ 0 h 1951229"/>
                  <a:gd name="connsiteX1" fmla="*/ 915550 w 1951220"/>
                  <a:gd name="connsiteY1" fmla="*/ 329852 h 1951229"/>
                  <a:gd name="connsiteX2" fmla="*/ 921889 w 1951220"/>
                  <a:gd name="connsiteY2" fmla="*/ 382948 h 1951229"/>
                  <a:gd name="connsiteX3" fmla="*/ 958899 w 1951220"/>
                  <a:gd name="connsiteY3" fmla="*/ 342952 h 1951229"/>
                  <a:gd name="connsiteX4" fmla="*/ 1487662 w 1951220"/>
                  <a:gd name="connsiteY4" fmla="*/ 107946 h 1951229"/>
                  <a:gd name="connsiteX5" fmla="*/ 1389760 w 1951220"/>
                  <a:gd name="connsiteY5" fmla="*/ 476521 h 1951229"/>
                  <a:gd name="connsiteX6" fmla="*/ 1356266 w 1951220"/>
                  <a:gd name="connsiteY6" fmla="*/ 519097 h 1951229"/>
                  <a:gd name="connsiteX7" fmla="*/ 1411152 w 1951220"/>
                  <a:gd name="connsiteY7" fmla="*/ 516438 h 1951229"/>
                  <a:gd name="connsiteX8" fmla="*/ 1951220 w 1951220"/>
                  <a:gd name="connsiteY8" fmla="*/ 724156 h 1951229"/>
                  <a:gd name="connsiteX9" fmla="*/ 1621371 w 1951220"/>
                  <a:gd name="connsiteY9" fmla="*/ 915550 h 1951229"/>
                  <a:gd name="connsiteX10" fmla="*/ 1568270 w 1951220"/>
                  <a:gd name="connsiteY10" fmla="*/ 921890 h 1951229"/>
                  <a:gd name="connsiteX11" fmla="*/ 1608270 w 1951220"/>
                  <a:gd name="connsiteY11" fmla="*/ 958904 h 1951229"/>
                  <a:gd name="connsiteX12" fmla="*/ 1843274 w 1951220"/>
                  <a:gd name="connsiteY12" fmla="*/ 1487662 h 1951229"/>
                  <a:gd name="connsiteX13" fmla="*/ 1474704 w 1951220"/>
                  <a:gd name="connsiteY13" fmla="*/ 1389760 h 1951229"/>
                  <a:gd name="connsiteX14" fmla="*/ 1432682 w 1951220"/>
                  <a:gd name="connsiteY14" fmla="*/ 1356702 h 1951229"/>
                  <a:gd name="connsiteX15" fmla="*/ 1434793 w 1951220"/>
                  <a:gd name="connsiteY15" fmla="*/ 1411156 h 1951229"/>
                  <a:gd name="connsiteX16" fmla="*/ 1227072 w 1951220"/>
                  <a:gd name="connsiteY16" fmla="*/ 1951229 h 1951229"/>
                  <a:gd name="connsiteX17" fmla="*/ 1035675 w 1951220"/>
                  <a:gd name="connsiteY17" fmla="*/ 1621376 h 1951229"/>
                  <a:gd name="connsiteX18" fmla="*/ 1029336 w 1951220"/>
                  <a:gd name="connsiteY18" fmla="*/ 1568281 h 1951229"/>
                  <a:gd name="connsiteX19" fmla="*/ 992326 w 1951220"/>
                  <a:gd name="connsiteY19" fmla="*/ 1608277 h 1951229"/>
                  <a:gd name="connsiteX20" fmla="*/ 463562 w 1951220"/>
                  <a:gd name="connsiteY20" fmla="*/ 1843283 h 1951229"/>
                  <a:gd name="connsiteX21" fmla="*/ 561464 w 1951220"/>
                  <a:gd name="connsiteY21" fmla="*/ 1474708 h 1951229"/>
                  <a:gd name="connsiteX22" fmla="*/ 594525 w 1951220"/>
                  <a:gd name="connsiteY22" fmla="*/ 1432682 h 1951229"/>
                  <a:gd name="connsiteX23" fmla="*/ 540069 w 1951220"/>
                  <a:gd name="connsiteY23" fmla="*/ 1434793 h 1951229"/>
                  <a:gd name="connsiteX24" fmla="*/ 0 w 1951220"/>
                  <a:gd name="connsiteY24" fmla="*/ 1227076 h 1951229"/>
                  <a:gd name="connsiteX25" fmla="*/ 329850 w 1951220"/>
                  <a:gd name="connsiteY25" fmla="*/ 1035681 h 1951229"/>
                  <a:gd name="connsiteX26" fmla="*/ 382951 w 1951220"/>
                  <a:gd name="connsiteY26" fmla="*/ 1029341 h 1951229"/>
                  <a:gd name="connsiteX27" fmla="*/ 342950 w 1951220"/>
                  <a:gd name="connsiteY27" fmla="*/ 992327 h 1951229"/>
                  <a:gd name="connsiteX28" fmla="*/ 107946 w 1951220"/>
                  <a:gd name="connsiteY28" fmla="*/ 463570 h 1951229"/>
                  <a:gd name="connsiteX29" fmla="*/ 476517 w 1951220"/>
                  <a:gd name="connsiteY29" fmla="*/ 561471 h 1951229"/>
                  <a:gd name="connsiteX30" fmla="*/ 518543 w 1951220"/>
                  <a:gd name="connsiteY30" fmla="*/ 594532 h 1951229"/>
                  <a:gd name="connsiteX31" fmla="*/ 516431 w 1951220"/>
                  <a:gd name="connsiteY31" fmla="*/ 540073 h 1951229"/>
                  <a:gd name="connsiteX32" fmla="*/ 682289 w 1951220"/>
                  <a:gd name="connsiteY32" fmla="*/ 10972 h 1951229"/>
                  <a:gd name="connsiteX33" fmla="*/ 724152 w 1951220"/>
                  <a:gd name="connsiteY33" fmla="*/ 0 h 1951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951220" h="1951229">
                    <a:moveTo>
                      <a:pt x="724152" y="0"/>
                    </a:moveTo>
                    <a:cubicBezTo>
                      <a:pt x="810193" y="0"/>
                      <a:pt x="884016" y="136012"/>
                      <a:pt x="915550" y="329852"/>
                    </a:cubicBezTo>
                    <a:lnTo>
                      <a:pt x="921889" y="382948"/>
                    </a:lnTo>
                    <a:lnTo>
                      <a:pt x="958899" y="342952"/>
                    </a:lnTo>
                    <a:cubicBezTo>
                      <a:pt x="1169808" y="132043"/>
                      <a:pt x="1406543" y="26828"/>
                      <a:pt x="1487662" y="107946"/>
                    </a:cubicBezTo>
                    <a:cubicBezTo>
                      <a:pt x="1548501" y="168785"/>
                      <a:pt x="1504527" y="317159"/>
                      <a:pt x="1389760" y="476521"/>
                    </a:cubicBezTo>
                    <a:lnTo>
                      <a:pt x="1356266" y="519097"/>
                    </a:lnTo>
                    <a:lnTo>
                      <a:pt x="1411152" y="516438"/>
                    </a:lnTo>
                    <a:cubicBezTo>
                      <a:pt x="1709424" y="516438"/>
                      <a:pt x="1951221" y="609437"/>
                      <a:pt x="1951220" y="724156"/>
                    </a:cubicBezTo>
                    <a:cubicBezTo>
                      <a:pt x="1951221" y="810195"/>
                      <a:pt x="1815210" y="884017"/>
                      <a:pt x="1621371" y="915550"/>
                    </a:cubicBezTo>
                    <a:lnTo>
                      <a:pt x="1568270" y="921890"/>
                    </a:lnTo>
                    <a:lnTo>
                      <a:pt x="1608270" y="958904"/>
                    </a:lnTo>
                    <a:cubicBezTo>
                      <a:pt x="1819176" y="1169811"/>
                      <a:pt x="1924392" y="1406544"/>
                      <a:pt x="1843274" y="1487662"/>
                    </a:cubicBezTo>
                    <a:cubicBezTo>
                      <a:pt x="1782436" y="1548500"/>
                      <a:pt x="1634064" y="1504525"/>
                      <a:pt x="1474704" y="1389760"/>
                    </a:cubicBezTo>
                    <a:lnTo>
                      <a:pt x="1432682" y="1356702"/>
                    </a:lnTo>
                    <a:lnTo>
                      <a:pt x="1434793" y="1411156"/>
                    </a:lnTo>
                    <a:cubicBezTo>
                      <a:pt x="1434793" y="1709430"/>
                      <a:pt x="1341793" y="1951229"/>
                      <a:pt x="1227072" y="1951229"/>
                    </a:cubicBezTo>
                    <a:cubicBezTo>
                      <a:pt x="1141031" y="1951229"/>
                      <a:pt x="1067208" y="1815217"/>
                      <a:pt x="1035675" y="1621376"/>
                    </a:cubicBezTo>
                    <a:lnTo>
                      <a:pt x="1029336" y="1568281"/>
                    </a:lnTo>
                    <a:lnTo>
                      <a:pt x="992326" y="1608277"/>
                    </a:lnTo>
                    <a:cubicBezTo>
                      <a:pt x="781416" y="1819186"/>
                      <a:pt x="544681" y="1924401"/>
                      <a:pt x="463562" y="1843283"/>
                    </a:cubicBezTo>
                    <a:cubicBezTo>
                      <a:pt x="402723" y="1782444"/>
                      <a:pt x="446697" y="1634070"/>
                      <a:pt x="561464" y="1474708"/>
                    </a:cubicBezTo>
                    <a:lnTo>
                      <a:pt x="594525" y="1432682"/>
                    </a:lnTo>
                    <a:lnTo>
                      <a:pt x="540069" y="1434793"/>
                    </a:lnTo>
                    <a:cubicBezTo>
                      <a:pt x="241797" y="1434793"/>
                      <a:pt x="0" y="1341794"/>
                      <a:pt x="0" y="1227076"/>
                    </a:cubicBezTo>
                    <a:cubicBezTo>
                      <a:pt x="0" y="1141036"/>
                      <a:pt x="136011" y="1067214"/>
                      <a:pt x="329850" y="1035681"/>
                    </a:cubicBezTo>
                    <a:lnTo>
                      <a:pt x="382951" y="1029341"/>
                    </a:lnTo>
                    <a:lnTo>
                      <a:pt x="342950" y="992327"/>
                    </a:lnTo>
                    <a:cubicBezTo>
                      <a:pt x="132044" y="781420"/>
                      <a:pt x="26828" y="544687"/>
                      <a:pt x="107946" y="463570"/>
                    </a:cubicBezTo>
                    <a:cubicBezTo>
                      <a:pt x="168785" y="402731"/>
                      <a:pt x="317156" y="446705"/>
                      <a:pt x="476517" y="561471"/>
                    </a:cubicBezTo>
                    <a:lnTo>
                      <a:pt x="518543" y="594532"/>
                    </a:lnTo>
                    <a:lnTo>
                      <a:pt x="516431" y="540073"/>
                    </a:lnTo>
                    <a:cubicBezTo>
                      <a:pt x="516431" y="279083"/>
                      <a:pt x="587634" y="61332"/>
                      <a:pt x="682289" y="10972"/>
                    </a:cubicBezTo>
                    <a:cubicBezTo>
                      <a:pt x="695812" y="3778"/>
                      <a:pt x="709812" y="0"/>
                      <a:pt x="724152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38" name="フリーフォーム: 図形 437">
                <a:extLst>
                  <a:ext uri="{FF2B5EF4-FFF2-40B4-BE49-F238E27FC236}">
                    <a16:creationId xmlns:a16="http://schemas.microsoft.com/office/drawing/2014/main" id="{F372B693-EED2-D12E-155E-9254E887E99B}"/>
                  </a:ext>
                </a:extLst>
              </p:cNvPr>
              <p:cNvSpPr/>
              <p:nvPr/>
            </p:nvSpPr>
            <p:spPr bwMode="auto">
              <a:xfrm>
                <a:off x="8643926" y="6479344"/>
                <a:ext cx="215899" cy="215900"/>
              </a:xfrm>
              <a:custGeom>
                <a:avLst/>
                <a:gdLst>
                  <a:gd name="connsiteX0" fmla="*/ 724152 w 1951220"/>
                  <a:gd name="connsiteY0" fmla="*/ 0 h 1951229"/>
                  <a:gd name="connsiteX1" fmla="*/ 915550 w 1951220"/>
                  <a:gd name="connsiteY1" fmla="*/ 329852 h 1951229"/>
                  <a:gd name="connsiteX2" fmla="*/ 921889 w 1951220"/>
                  <a:gd name="connsiteY2" fmla="*/ 382948 h 1951229"/>
                  <a:gd name="connsiteX3" fmla="*/ 958899 w 1951220"/>
                  <a:gd name="connsiteY3" fmla="*/ 342952 h 1951229"/>
                  <a:gd name="connsiteX4" fmla="*/ 1487662 w 1951220"/>
                  <a:gd name="connsiteY4" fmla="*/ 107946 h 1951229"/>
                  <a:gd name="connsiteX5" fmla="*/ 1389760 w 1951220"/>
                  <a:gd name="connsiteY5" fmla="*/ 476521 h 1951229"/>
                  <a:gd name="connsiteX6" fmla="*/ 1356266 w 1951220"/>
                  <a:gd name="connsiteY6" fmla="*/ 519097 h 1951229"/>
                  <a:gd name="connsiteX7" fmla="*/ 1411152 w 1951220"/>
                  <a:gd name="connsiteY7" fmla="*/ 516438 h 1951229"/>
                  <a:gd name="connsiteX8" fmla="*/ 1951220 w 1951220"/>
                  <a:gd name="connsiteY8" fmla="*/ 724156 h 1951229"/>
                  <a:gd name="connsiteX9" fmla="*/ 1621371 w 1951220"/>
                  <a:gd name="connsiteY9" fmla="*/ 915550 h 1951229"/>
                  <a:gd name="connsiteX10" fmla="*/ 1568270 w 1951220"/>
                  <a:gd name="connsiteY10" fmla="*/ 921890 h 1951229"/>
                  <a:gd name="connsiteX11" fmla="*/ 1608270 w 1951220"/>
                  <a:gd name="connsiteY11" fmla="*/ 958904 h 1951229"/>
                  <a:gd name="connsiteX12" fmla="*/ 1843274 w 1951220"/>
                  <a:gd name="connsiteY12" fmla="*/ 1487662 h 1951229"/>
                  <a:gd name="connsiteX13" fmla="*/ 1474704 w 1951220"/>
                  <a:gd name="connsiteY13" fmla="*/ 1389760 h 1951229"/>
                  <a:gd name="connsiteX14" fmla="*/ 1432682 w 1951220"/>
                  <a:gd name="connsiteY14" fmla="*/ 1356702 h 1951229"/>
                  <a:gd name="connsiteX15" fmla="*/ 1434793 w 1951220"/>
                  <a:gd name="connsiteY15" fmla="*/ 1411156 h 1951229"/>
                  <a:gd name="connsiteX16" fmla="*/ 1227072 w 1951220"/>
                  <a:gd name="connsiteY16" fmla="*/ 1951229 h 1951229"/>
                  <a:gd name="connsiteX17" fmla="*/ 1035675 w 1951220"/>
                  <a:gd name="connsiteY17" fmla="*/ 1621376 h 1951229"/>
                  <a:gd name="connsiteX18" fmla="*/ 1029336 w 1951220"/>
                  <a:gd name="connsiteY18" fmla="*/ 1568281 h 1951229"/>
                  <a:gd name="connsiteX19" fmla="*/ 992326 w 1951220"/>
                  <a:gd name="connsiteY19" fmla="*/ 1608277 h 1951229"/>
                  <a:gd name="connsiteX20" fmla="*/ 463562 w 1951220"/>
                  <a:gd name="connsiteY20" fmla="*/ 1843283 h 1951229"/>
                  <a:gd name="connsiteX21" fmla="*/ 561464 w 1951220"/>
                  <a:gd name="connsiteY21" fmla="*/ 1474708 h 1951229"/>
                  <a:gd name="connsiteX22" fmla="*/ 594525 w 1951220"/>
                  <a:gd name="connsiteY22" fmla="*/ 1432682 h 1951229"/>
                  <a:gd name="connsiteX23" fmla="*/ 540069 w 1951220"/>
                  <a:gd name="connsiteY23" fmla="*/ 1434793 h 1951229"/>
                  <a:gd name="connsiteX24" fmla="*/ 0 w 1951220"/>
                  <a:gd name="connsiteY24" fmla="*/ 1227076 h 1951229"/>
                  <a:gd name="connsiteX25" fmla="*/ 329850 w 1951220"/>
                  <a:gd name="connsiteY25" fmla="*/ 1035681 h 1951229"/>
                  <a:gd name="connsiteX26" fmla="*/ 382951 w 1951220"/>
                  <a:gd name="connsiteY26" fmla="*/ 1029341 h 1951229"/>
                  <a:gd name="connsiteX27" fmla="*/ 342950 w 1951220"/>
                  <a:gd name="connsiteY27" fmla="*/ 992327 h 1951229"/>
                  <a:gd name="connsiteX28" fmla="*/ 107946 w 1951220"/>
                  <a:gd name="connsiteY28" fmla="*/ 463570 h 1951229"/>
                  <a:gd name="connsiteX29" fmla="*/ 476517 w 1951220"/>
                  <a:gd name="connsiteY29" fmla="*/ 561471 h 1951229"/>
                  <a:gd name="connsiteX30" fmla="*/ 518543 w 1951220"/>
                  <a:gd name="connsiteY30" fmla="*/ 594532 h 1951229"/>
                  <a:gd name="connsiteX31" fmla="*/ 516431 w 1951220"/>
                  <a:gd name="connsiteY31" fmla="*/ 540073 h 1951229"/>
                  <a:gd name="connsiteX32" fmla="*/ 682289 w 1951220"/>
                  <a:gd name="connsiteY32" fmla="*/ 10972 h 1951229"/>
                  <a:gd name="connsiteX33" fmla="*/ 724152 w 1951220"/>
                  <a:gd name="connsiteY33" fmla="*/ 0 h 1951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951220" h="1951229">
                    <a:moveTo>
                      <a:pt x="724152" y="0"/>
                    </a:moveTo>
                    <a:cubicBezTo>
                      <a:pt x="810193" y="0"/>
                      <a:pt x="884016" y="136012"/>
                      <a:pt x="915550" y="329852"/>
                    </a:cubicBezTo>
                    <a:lnTo>
                      <a:pt x="921889" y="382948"/>
                    </a:lnTo>
                    <a:lnTo>
                      <a:pt x="958899" y="342952"/>
                    </a:lnTo>
                    <a:cubicBezTo>
                      <a:pt x="1169808" y="132043"/>
                      <a:pt x="1406543" y="26828"/>
                      <a:pt x="1487662" y="107946"/>
                    </a:cubicBezTo>
                    <a:cubicBezTo>
                      <a:pt x="1548501" y="168785"/>
                      <a:pt x="1504527" y="317159"/>
                      <a:pt x="1389760" y="476521"/>
                    </a:cubicBezTo>
                    <a:lnTo>
                      <a:pt x="1356266" y="519097"/>
                    </a:lnTo>
                    <a:lnTo>
                      <a:pt x="1411152" y="516438"/>
                    </a:lnTo>
                    <a:cubicBezTo>
                      <a:pt x="1709424" y="516438"/>
                      <a:pt x="1951221" y="609437"/>
                      <a:pt x="1951220" y="724156"/>
                    </a:cubicBezTo>
                    <a:cubicBezTo>
                      <a:pt x="1951221" y="810195"/>
                      <a:pt x="1815210" y="884017"/>
                      <a:pt x="1621371" y="915550"/>
                    </a:cubicBezTo>
                    <a:lnTo>
                      <a:pt x="1568270" y="921890"/>
                    </a:lnTo>
                    <a:lnTo>
                      <a:pt x="1608270" y="958904"/>
                    </a:lnTo>
                    <a:cubicBezTo>
                      <a:pt x="1819176" y="1169811"/>
                      <a:pt x="1924392" y="1406544"/>
                      <a:pt x="1843274" y="1487662"/>
                    </a:cubicBezTo>
                    <a:cubicBezTo>
                      <a:pt x="1782436" y="1548500"/>
                      <a:pt x="1634064" y="1504525"/>
                      <a:pt x="1474704" y="1389760"/>
                    </a:cubicBezTo>
                    <a:lnTo>
                      <a:pt x="1432682" y="1356702"/>
                    </a:lnTo>
                    <a:lnTo>
                      <a:pt x="1434793" y="1411156"/>
                    </a:lnTo>
                    <a:cubicBezTo>
                      <a:pt x="1434793" y="1709430"/>
                      <a:pt x="1341793" y="1951229"/>
                      <a:pt x="1227072" y="1951229"/>
                    </a:cubicBezTo>
                    <a:cubicBezTo>
                      <a:pt x="1141031" y="1951229"/>
                      <a:pt x="1067208" y="1815217"/>
                      <a:pt x="1035675" y="1621376"/>
                    </a:cubicBezTo>
                    <a:lnTo>
                      <a:pt x="1029336" y="1568281"/>
                    </a:lnTo>
                    <a:lnTo>
                      <a:pt x="992326" y="1608277"/>
                    </a:lnTo>
                    <a:cubicBezTo>
                      <a:pt x="781416" y="1819186"/>
                      <a:pt x="544681" y="1924401"/>
                      <a:pt x="463562" y="1843283"/>
                    </a:cubicBezTo>
                    <a:cubicBezTo>
                      <a:pt x="402723" y="1782444"/>
                      <a:pt x="446697" y="1634070"/>
                      <a:pt x="561464" y="1474708"/>
                    </a:cubicBezTo>
                    <a:lnTo>
                      <a:pt x="594525" y="1432682"/>
                    </a:lnTo>
                    <a:lnTo>
                      <a:pt x="540069" y="1434793"/>
                    </a:lnTo>
                    <a:cubicBezTo>
                      <a:pt x="241797" y="1434793"/>
                      <a:pt x="0" y="1341794"/>
                      <a:pt x="0" y="1227076"/>
                    </a:cubicBezTo>
                    <a:cubicBezTo>
                      <a:pt x="0" y="1141036"/>
                      <a:pt x="136011" y="1067214"/>
                      <a:pt x="329850" y="1035681"/>
                    </a:cubicBezTo>
                    <a:lnTo>
                      <a:pt x="382951" y="1029341"/>
                    </a:lnTo>
                    <a:lnTo>
                      <a:pt x="342950" y="992327"/>
                    </a:lnTo>
                    <a:cubicBezTo>
                      <a:pt x="132044" y="781420"/>
                      <a:pt x="26828" y="544687"/>
                      <a:pt x="107946" y="463570"/>
                    </a:cubicBezTo>
                    <a:cubicBezTo>
                      <a:pt x="168785" y="402731"/>
                      <a:pt x="317156" y="446705"/>
                      <a:pt x="476517" y="561471"/>
                    </a:cubicBezTo>
                    <a:lnTo>
                      <a:pt x="518543" y="594532"/>
                    </a:lnTo>
                    <a:lnTo>
                      <a:pt x="516431" y="540073"/>
                    </a:lnTo>
                    <a:cubicBezTo>
                      <a:pt x="516431" y="279083"/>
                      <a:pt x="587634" y="61332"/>
                      <a:pt x="682289" y="10972"/>
                    </a:cubicBezTo>
                    <a:cubicBezTo>
                      <a:pt x="695812" y="3778"/>
                      <a:pt x="709812" y="0"/>
                      <a:pt x="724152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39" name="フリーフォーム: 図形 438">
                <a:extLst>
                  <a:ext uri="{FF2B5EF4-FFF2-40B4-BE49-F238E27FC236}">
                    <a16:creationId xmlns:a16="http://schemas.microsoft.com/office/drawing/2014/main" id="{C573AFD9-7762-6A97-87A1-BF12A21A6DDC}"/>
                  </a:ext>
                </a:extLst>
              </p:cNvPr>
              <p:cNvSpPr/>
              <p:nvPr/>
            </p:nvSpPr>
            <p:spPr bwMode="auto">
              <a:xfrm>
                <a:off x="8959839" y="6479344"/>
                <a:ext cx="215899" cy="215900"/>
              </a:xfrm>
              <a:custGeom>
                <a:avLst/>
                <a:gdLst>
                  <a:gd name="connsiteX0" fmla="*/ 724152 w 1951220"/>
                  <a:gd name="connsiteY0" fmla="*/ 0 h 1951229"/>
                  <a:gd name="connsiteX1" fmla="*/ 915550 w 1951220"/>
                  <a:gd name="connsiteY1" fmla="*/ 329852 h 1951229"/>
                  <a:gd name="connsiteX2" fmla="*/ 921889 w 1951220"/>
                  <a:gd name="connsiteY2" fmla="*/ 382948 h 1951229"/>
                  <a:gd name="connsiteX3" fmla="*/ 958899 w 1951220"/>
                  <a:gd name="connsiteY3" fmla="*/ 342952 h 1951229"/>
                  <a:gd name="connsiteX4" fmla="*/ 1487662 w 1951220"/>
                  <a:gd name="connsiteY4" fmla="*/ 107946 h 1951229"/>
                  <a:gd name="connsiteX5" fmla="*/ 1389760 w 1951220"/>
                  <a:gd name="connsiteY5" fmla="*/ 476521 h 1951229"/>
                  <a:gd name="connsiteX6" fmla="*/ 1356266 w 1951220"/>
                  <a:gd name="connsiteY6" fmla="*/ 519097 h 1951229"/>
                  <a:gd name="connsiteX7" fmla="*/ 1411152 w 1951220"/>
                  <a:gd name="connsiteY7" fmla="*/ 516438 h 1951229"/>
                  <a:gd name="connsiteX8" fmla="*/ 1951220 w 1951220"/>
                  <a:gd name="connsiteY8" fmla="*/ 724156 h 1951229"/>
                  <a:gd name="connsiteX9" fmla="*/ 1621371 w 1951220"/>
                  <a:gd name="connsiteY9" fmla="*/ 915550 h 1951229"/>
                  <a:gd name="connsiteX10" fmla="*/ 1568270 w 1951220"/>
                  <a:gd name="connsiteY10" fmla="*/ 921890 h 1951229"/>
                  <a:gd name="connsiteX11" fmla="*/ 1608270 w 1951220"/>
                  <a:gd name="connsiteY11" fmla="*/ 958904 h 1951229"/>
                  <a:gd name="connsiteX12" fmla="*/ 1843274 w 1951220"/>
                  <a:gd name="connsiteY12" fmla="*/ 1487662 h 1951229"/>
                  <a:gd name="connsiteX13" fmla="*/ 1474704 w 1951220"/>
                  <a:gd name="connsiteY13" fmla="*/ 1389760 h 1951229"/>
                  <a:gd name="connsiteX14" fmla="*/ 1432682 w 1951220"/>
                  <a:gd name="connsiteY14" fmla="*/ 1356702 h 1951229"/>
                  <a:gd name="connsiteX15" fmla="*/ 1434793 w 1951220"/>
                  <a:gd name="connsiteY15" fmla="*/ 1411156 h 1951229"/>
                  <a:gd name="connsiteX16" fmla="*/ 1227072 w 1951220"/>
                  <a:gd name="connsiteY16" fmla="*/ 1951229 h 1951229"/>
                  <a:gd name="connsiteX17" fmla="*/ 1035675 w 1951220"/>
                  <a:gd name="connsiteY17" fmla="*/ 1621376 h 1951229"/>
                  <a:gd name="connsiteX18" fmla="*/ 1029336 w 1951220"/>
                  <a:gd name="connsiteY18" fmla="*/ 1568281 h 1951229"/>
                  <a:gd name="connsiteX19" fmla="*/ 992326 w 1951220"/>
                  <a:gd name="connsiteY19" fmla="*/ 1608277 h 1951229"/>
                  <a:gd name="connsiteX20" fmla="*/ 463562 w 1951220"/>
                  <a:gd name="connsiteY20" fmla="*/ 1843283 h 1951229"/>
                  <a:gd name="connsiteX21" fmla="*/ 561464 w 1951220"/>
                  <a:gd name="connsiteY21" fmla="*/ 1474708 h 1951229"/>
                  <a:gd name="connsiteX22" fmla="*/ 594525 w 1951220"/>
                  <a:gd name="connsiteY22" fmla="*/ 1432682 h 1951229"/>
                  <a:gd name="connsiteX23" fmla="*/ 540069 w 1951220"/>
                  <a:gd name="connsiteY23" fmla="*/ 1434793 h 1951229"/>
                  <a:gd name="connsiteX24" fmla="*/ 0 w 1951220"/>
                  <a:gd name="connsiteY24" fmla="*/ 1227076 h 1951229"/>
                  <a:gd name="connsiteX25" fmla="*/ 329850 w 1951220"/>
                  <a:gd name="connsiteY25" fmla="*/ 1035681 h 1951229"/>
                  <a:gd name="connsiteX26" fmla="*/ 382951 w 1951220"/>
                  <a:gd name="connsiteY26" fmla="*/ 1029341 h 1951229"/>
                  <a:gd name="connsiteX27" fmla="*/ 342950 w 1951220"/>
                  <a:gd name="connsiteY27" fmla="*/ 992327 h 1951229"/>
                  <a:gd name="connsiteX28" fmla="*/ 107946 w 1951220"/>
                  <a:gd name="connsiteY28" fmla="*/ 463570 h 1951229"/>
                  <a:gd name="connsiteX29" fmla="*/ 476517 w 1951220"/>
                  <a:gd name="connsiteY29" fmla="*/ 561471 h 1951229"/>
                  <a:gd name="connsiteX30" fmla="*/ 518543 w 1951220"/>
                  <a:gd name="connsiteY30" fmla="*/ 594532 h 1951229"/>
                  <a:gd name="connsiteX31" fmla="*/ 516431 w 1951220"/>
                  <a:gd name="connsiteY31" fmla="*/ 540073 h 1951229"/>
                  <a:gd name="connsiteX32" fmla="*/ 682289 w 1951220"/>
                  <a:gd name="connsiteY32" fmla="*/ 10972 h 1951229"/>
                  <a:gd name="connsiteX33" fmla="*/ 724152 w 1951220"/>
                  <a:gd name="connsiteY33" fmla="*/ 0 h 1951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951220" h="1951229">
                    <a:moveTo>
                      <a:pt x="724152" y="0"/>
                    </a:moveTo>
                    <a:cubicBezTo>
                      <a:pt x="810193" y="0"/>
                      <a:pt x="884016" y="136012"/>
                      <a:pt x="915550" y="329852"/>
                    </a:cubicBezTo>
                    <a:lnTo>
                      <a:pt x="921889" y="382948"/>
                    </a:lnTo>
                    <a:lnTo>
                      <a:pt x="958899" y="342952"/>
                    </a:lnTo>
                    <a:cubicBezTo>
                      <a:pt x="1169808" y="132043"/>
                      <a:pt x="1406543" y="26828"/>
                      <a:pt x="1487662" y="107946"/>
                    </a:cubicBezTo>
                    <a:cubicBezTo>
                      <a:pt x="1548501" y="168785"/>
                      <a:pt x="1504527" y="317159"/>
                      <a:pt x="1389760" y="476521"/>
                    </a:cubicBezTo>
                    <a:lnTo>
                      <a:pt x="1356266" y="519097"/>
                    </a:lnTo>
                    <a:lnTo>
                      <a:pt x="1411152" y="516438"/>
                    </a:lnTo>
                    <a:cubicBezTo>
                      <a:pt x="1709424" y="516438"/>
                      <a:pt x="1951221" y="609437"/>
                      <a:pt x="1951220" y="724156"/>
                    </a:cubicBezTo>
                    <a:cubicBezTo>
                      <a:pt x="1951221" y="810195"/>
                      <a:pt x="1815210" y="884017"/>
                      <a:pt x="1621371" y="915550"/>
                    </a:cubicBezTo>
                    <a:lnTo>
                      <a:pt x="1568270" y="921890"/>
                    </a:lnTo>
                    <a:lnTo>
                      <a:pt x="1608270" y="958904"/>
                    </a:lnTo>
                    <a:cubicBezTo>
                      <a:pt x="1819176" y="1169811"/>
                      <a:pt x="1924392" y="1406544"/>
                      <a:pt x="1843274" y="1487662"/>
                    </a:cubicBezTo>
                    <a:cubicBezTo>
                      <a:pt x="1782436" y="1548500"/>
                      <a:pt x="1634064" y="1504525"/>
                      <a:pt x="1474704" y="1389760"/>
                    </a:cubicBezTo>
                    <a:lnTo>
                      <a:pt x="1432682" y="1356702"/>
                    </a:lnTo>
                    <a:lnTo>
                      <a:pt x="1434793" y="1411156"/>
                    </a:lnTo>
                    <a:cubicBezTo>
                      <a:pt x="1434793" y="1709430"/>
                      <a:pt x="1341793" y="1951229"/>
                      <a:pt x="1227072" y="1951229"/>
                    </a:cubicBezTo>
                    <a:cubicBezTo>
                      <a:pt x="1141031" y="1951229"/>
                      <a:pt x="1067208" y="1815217"/>
                      <a:pt x="1035675" y="1621376"/>
                    </a:cubicBezTo>
                    <a:lnTo>
                      <a:pt x="1029336" y="1568281"/>
                    </a:lnTo>
                    <a:lnTo>
                      <a:pt x="992326" y="1608277"/>
                    </a:lnTo>
                    <a:cubicBezTo>
                      <a:pt x="781416" y="1819186"/>
                      <a:pt x="544681" y="1924401"/>
                      <a:pt x="463562" y="1843283"/>
                    </a:cubicBezTo>
                    <a:cubicBezTo>
                      <a:pt x="402723" y="1782444"/>
                      <a:pt x="446697" y="1634070"/>
                      <a:pt x="561464" y="1474708"/>
                    </a:cubicBezTo>
                    <a:lnTo>
                      <a:pt x="594525" y="1432682"/>
                    </a:lnTo>
                    <a:lnTo>
                      <a:pt x="540069" y="1434793"/>
                    </a:lnTo>
                    <a:cubicBezTo>
                      <a:pt x="241797" y="1434793"/>
                      <a:pt x="0" y="1341794"/>
                      <a:pt x="0" y="1227076"/>
                    </a:cubicBezTo>
                    <a:cubicBezTo>
                      <a:pt x="0" y="1141036"/>
                      <a:pt x="136011" y="1067214"/>
                      <a:pt x="329850" y="1035681"/>
                    </a:cubicBezTo>
                    <a:lnTo>
                      <a:pt x="382951" y="1029341"/>
                    </a:lnTo>
                    <a:lnTo>
                      <a:pt x="342950" y="992327"/>
                    </a:lnTo>
                    <a:cubicBezTo>
                      <a:pt x="132044" y="781420"/>
                      <a:pt x="26828" y="544687"/>
                      <a:pt x="107946" y="463570"/>
                    </a:cubicBezTo>
                    <a:cubicBezTo>
                      <a:pt x="168785" y="402731"/>
                      <a:pt x="317156" y="446705"/>
                      <a:pt x="476517" y="561471"/>
                    </a:cubicBezTo>
                    <a:lnTo>
                      <a:pt x="518543" y="594532"/>
                    </a:lnTo>
                    <a:lnTo>
                      <a:pt x="516431" y="540073"/>
                    </a:lnTo>
                    <a:cubicBezTo>
                      <a:pt x="516431" y="279083"/>
                      <a:pt x="587634" y="61332"/>
                      <a:pt x="682289" y="10972"/>
                    </a:cubicBezTo>
                    <a:cubicBezTo>
                      <a:pt x="695812" y="3778"/>
                      <a:pt x="709812" y="0"/>
                      <a:pt x="724152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40" name="フリーフォーム: 図形 439">
                <a:extLst>
                  <a:ext uri="{FF2B5EF4-FFF2-40B4-BE49-F238E27FC236}">
                    <a16:creationId xmlns:a16="http://schemas.microsoft.com/office/drawing/2014/main" id="{8CE6E0D8-8FE0-362B-CCBF-3D92450DD5B6}"/>
                  </a:ext>
                </a:extLst>
              </p:cNvPr>
              <p:cNvSpPr/>
              <p:nvPr/>
            </p:nvSpPr>
            <p:spPr bwMode="auto">
              <a:xfrm>
                <a:off x="9275752" y="6479344"/>
                <a:ext cx="215899" cy="215900"/>
              </a:xfrm>
              <a:custGeom>
                <a:avLst/>
                <a:gdLst>
                  <a:gd name="connsiteX0" fmla="*/ 724152 w 1951220"/>
                  <a:gd name="connsiteY0" fmla="*/ 0 h 1951229"/>
                  <a:gd name="connsiteX1" fmla="*/ 915550 w 1951220"/>
                  <a:gd name="connsiteY1" fmla="*/ 329852 h 1951229"/>
                  <a:gd name="connsiteX2" fmla="*/ 921889 w 1951220"/>
                  <a:gd name="connsiteY2" fmla="*/ 382948 h 1951229"/>
                  <a:gd name="connsiteX3" fmla="*/ 958899 w 1951220"/>
                  <a:gd name="connsiteY3" fmla="*/ 342952 h 1951229"/>
                  <a:gd name="connsiteX4" fmla="*/ 1487662 w 1951220"/>
                  <a:gd name="connsiteY4" fmla="*/ 107946 h 1951229"/>
                  <a:gd name="connsiteX5" fmla="*/ 1389760 w 1951220"/>
                  <a:gd name="connsiteY5" fmla="*/ 476521 h 1951229"/>
                  <a:gd name="connsiteX6" fmla="*/ 1356266 w 1951220"/>
                  <a:gd name="connsiteY6" fmla="*/ 519097 h 1951229"/>
                  <a:gd name="connsiteX7" fmla="*/ 1411152 w 1951220"/>
                  <a:gd name="connsiteY7" fmla="*/ 516438 h 1951229"/>
                  <a:gd name="connsiteX8" fmla="*/ 1951220 w 1951220"/>
                  <a:gd name="connsiteY8" fmla="*/ 724156 h 1951229"/>
                  <a:gd name="connsiteX9" fmla="*/ 1621371 w 1951220"/>
                  <a:gd name="connsiteY9" fmla="*/ 915550 h 1951229"/>
                  <a:gd name="connsiteX10" fmla="*/ 1568270 w 1951220"/>
                  <a:gd name="connsiteY10" fmla="*/ 921890 h 1951229"/>
                  <a:gd name="connsiteX11" fmla="*/ 1608270 w 1951220"/>
                  <a:gd name="connsiteY11" fmla="*/ 958904 h 1951229"/>
                  <a:gd name="connsiteX12" fmla="*/ 1843274 w 1951220"/>
                  <a:gd name="connsiteY12" fmla="*/ 1487662 h 1951229"/>
                  <a:gd name="connsiteX13" fmla="*/ 1474704 w 1951220"/>
                  <a:gd name="connsiteY13" fmla="*/ 1389760 h 1951229"/>
                  <a:gd name="connsiteX14" fmla="*/ 1432682 w 1951220"/>
                  <a:gd name="connsiteY14" fmla="*/ 1356702 h 1951229"/>
                  <a:gd name="connsiteX15" fmla="*/ 1434793 w 1951220"/>
                  <a:gd name="connsiteY15" fmla="*/ 1411156 h 1951229"/>
                  <a:gd name="connsiteX16" fmla="*/ 1227072 w 1951220"/>
                  <a:gd name="connsiteY16" fmla="*/ 1951229 h 1951229"/>
                  <a:gd name="connsiteX17" fmla="*/ 1035675 w 1951220"/>
                  <a:gd name="connsiteY17" fmla="*/ 1621376 h 1951229"/>
                  <a:gd name="connsiteX18" fmla="*/ 1029336 w 1951220"/>
                  <a:gd name="connsiteY18" fmla="*/ 1568281 h 1951229"/>
                  <a:gd name="connsiteX19" fmla="*/ 992326 w 1951220"/>
                  <a:gd name="connsiteY19" fmla="*/ 1608277 h 1951229"/>
                  <a:gd name="connsiteX20" fmla="*/ 463562 w 1951220"/>
                  <a:gd name="connsiteY20" fmla="*/ 1843283 h 1951229"/>
                  <a:gd name="connsiteX21" fmla="*/ 561464 w 1951220"/>
                  <a:gd name="connsiteY21" fmla="*/ 1474708 h 1951229"/>
                  <a:gd name="connsiteX22" fmla="*/ 594525 w 1951220"/>
                  <a:gd name="connsiteY22" fmla="*/ 1432682 h 1951229"/>
                  <a:gd name="connsiteX23" fmla="*/ 540069 w 1951220"/>
                  <a:gd name="connsiteY23" fmla="*/ 1434793 h 1951229"/>
                  <a:gd name="connsiteX24" fmla="*/ 0 w 1951220"/>
                  <a:gd name="connsiteY24" fmla="*/ 1227076 h 1951229"/>
                  <a:gd name="connsiteX25" fmla="*/ 329850 w 1951220"/>
                  <a:gd name="connsiteY25" fmla="*/ 1035681 h 1951229"/>
                  <a:gd name="connsiteX26" fmla="*/ 382951 w 1951220"/>
                  <a:gd name="connsiteY26" fmla="*/ 1029341 h 1951229"/>
                  <a:gd name="connsiteX27" fmla="*/ 342950 w 1951220"/>
                  <a:gd name="connsiteY27" fmla="*/ 992327 h 1951229"/>
                  <a:gd name="connsiteX28" fmla="*/ 107946 w 1951220"/>
                  <a:gd name="connsiteY28" fmla="*/ 463570 h 1951229"/>
                  <a:gd name="connsiteX29" fmla="*/ 476517 w 1951220"/>
                  <a:gd name="connsiteY29" fmla="*/ 561471 h 1951229"/>
                  <a:gd name="connsiteX30" fmla="*/ 518543 w 1951220"/>
                  <a:gd name="connsiteY30" fmla="*/ 594532 h 1951229"/>
                  <a:gd name="connsiteX31" fmla="*/ 516431 w 1951220"/>
                  <a:gd name="connsiteY31" fmla="*/ 540073 h 1951229"/>
                  <a:gd name="connsiteX32" fmla="*/ 682289 w 1951220"/>
                  <a:gd name="connsiteY32" fmla="*/ 10972 h 1951229"/>
                  <a:gd name="connsiteX33" fmla="*/ 724152 w 1951220"/>
                  <a:gd name="connsiteY33" fmla="*/ 0 h 1951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951220" h="1951229">
                    <a:moveTo>
                      <a:pt x="724152" y="0"/>
                    </a:moveTo>
                    <a:cubicBezTo>
                      <a:pt x="810193" y="0"/>
                      <a:pt x="884016" y="136012"/>
                      <a:pt x="915550" y="329852"/>
                    </a:cubicBezTo>
                    <a:lnTo>
                      <a:pt x="921889" y="382948"/>
                    </a:lnTo>
                    <a:lnTo>
                      <a:pt x="958899" y="342952"/>
                    </a:lnTo>
                    <a:cubicBezTo>
                      <a:pt x="1169808" y="132043"/>
                      <a:pt x="1406543" y="26828"/>
                      <a:pt x="1487662" y="107946"/>
                    </a:cubicBezTo>
                    <a:cubicBezTo>
                      <a:pt x="1548501" y="168785"/>
                      <a:pt x="1504527" y="317159"/>
                      <a:pt x="1389760" y="476521"/>
                    </a:cubicBezTo>
                    <a:lnTo>
                      <a:pt x="1356266" y="519097"/>
                    </a:lnTo>
                    <a:lnTo>
                      <a:pt x="1411152" y="516438"/>
                    </a:lnTo>
                    <a:cubicBezTo>
                      <a:pt x="1709424" y="516438"/>
                      <a:pt x="1951221" y="609437"/>
                      <a:pt x="1951220" y="724156"/>
                    </a:cubicBezTo>
                    <a:cubicBezTo>
                      <a:pt x="1951221" y="810195"/>
                      <a:pt x="1815210" y="884017"/>
                      <a:pt x="1621371" y="915550"/>
                    </a:cubicBezTo>
                    <a:lnTo>
                      <a:pt x="1568270" y="921890"/>
                    </a:lnTo>
                    <a:lnTo>
                      <a:pt x="1608270" y="958904"/>
                    </a:lnTo>
                    <a:cubicBezTo>
                      <a:pt x="1819176" y="1169811"/>
                      <a:pt x="1924392" y="1406544"/>
                      <a:pt x="1843274" y="1487662"/>
                    </a:cubicBezTo>
                    <a:cubicBezTo>
                      <a:pt x="1782436" y="1548500"/>
                      <a:pt x="1634064" y="1504525"/>
                      <a:pt x="1474704" y="1389760"/>
                    </a:cubicBezTo>
                    <a:lnTo>
                      <a:pt x="1432682" y="1356702"/>
                    </a:lnTo>
                    <a:lnTo>
                      <a:pt x="1434793" y="1411156"/>
                    </a:lnTo>
                    <a:cubicBezTo>
                      <a:pt x="1434793" y="1709430"/>
                      <a:pt x="1341793" y="1951229"/>
                      <a:pt x="1227072" y="1951229"/>
                    </a:cubicBezTo>
                    <a:cubicBezTo>
                      <a:pt x="1141031" y="1951229"/>
                      <a:pt x="1067208" y="1815217"/>
                      <a:pt x="1035675" y="1621376"/>
                    </a:cubicBezTo>
                    <a:lnTo>
                      <a:pt x="1029336" y="1568281"/>
                    </a:lnTo>
                    <a:lnTo>
                      <a:pt x="992326" y="1608277"/>
                    </a:lnTo>
                    <a:cubicBezTo>
                      <a:pt x="781416" y="1819186"/>
                      <a:pt x="544681" y="1924401"/>
                      <a:pt x="463562" y="1843283"/>
                    </a:cubicBezTo>
                    <a:cubicBezTo>
                      <a:pt x="402723" y="1782444"/>
                      <a:pt x="446697" y="1634070"/>
                      <a:pt x="561464" y="1474708"/>
                    </a:cubicBezTo>
                    <a:lnTo>
                      <a:pt x="594525" y="1432682"/>
                    </a:lnTo>
                    <a:lnTo>
                      <a:pt x="540069" y="1434793"/>
                    </a:lnTo>
                    <a:cubicBezTo>
                      <a:pt x="241797" y="1434793"/>
                      <a:pt x="0" y="1341794"/>
                      <a:pt x="0" y="1227076"/>
                    </a:cubicBezTo>
                    <a:cubicBezTo>
                      <a:pt x="0" y="1141036"/>
                      <a:pt x="136011" y="1067214"/>
                      <a:pt x="329850" y="1035681"/>
                    </a:cubicBezTo>
                    <a:lnTo>
                      <a:pt x="382951" y="1029341"/>
                    </a:lnTo>
                    <a:lnTo>
                      <a:pt x="342950" y="992327"/>
                    </a:lnTo>
                    <a:cubicBezTo>
                      <a:pt x="132044" y="781420"/>
                      <a:pt x="26828" y="544687"/>
                      <a:pt x="107946" y="463570"/>
                    </a:cubicBezTo>
                    <a:cubicBezTo>
                      <a:pt x="168785" y="402731"/>
                      <a:pt x="317156" y="446705"/>
                      <a:pt x="476517" y="561471"/>
                    </a:cubicBezTo>
                    <a:lnTo>
                      <a:pt x="518543" y="594532"/>
                    </a:lnTo>
                    <a:lnTo>
                      <a:pt x="516431" y="540073"/>
                    </a:lnTo>
                    <a:cubicBezTo>
                      <a:pt x="516431" y="279083"/>
                      <a:pt x="587634" y="61332"/>
                      <a:pt x="682289" y="10972"/>
                    </a:cubicBezTo>
                    <a:cubicBezTo>
                      <a:pt x="695812" y="3778"/>
                      <a:pt x="709812" y="0"/>
                      <a:pt x="724152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41" name="フリーフォーム: 図形 440">
                <a:extLst>
                  <a:ext uri="{FF2B5EF4-FFF2-40B4-BE49-F238E27FC236}">
                    <a16:creationId xmlns:a16="http://schemas.microsoft.com/office/drawing/2014/main" id="{98AF1C69-ABF6-EEF7-4CD1-0DF3F4BBA1FF}"/>
                  </a:ext>
                </a:extLst>
              </p:cNvPr>
              <p:cNvSpPr/>
              <p:nvPr/>
            </p:nvSpPr>
            <p:spPr bwMode="auto">
              <a:xfrm>
                <a:off x="9591675" y="6479344"/>
                <a:ext cx="215899" cy="215900"/>
              </a:xfrm>
              <a:custGeom>
                <a:avLst/>
                <a:gdLst>
                  <a:gd name="connsiteX0" fmla="*/ 724152 w 1951220"/>
                  <a:gd name="connsiteY0" fmla="*/ 0 h 1951229"/>
                  <a:gd name="connsiteX1" fmla="*/ 915550 w 1951220"/>
                  <a:gd name="connsiteY1" fmla="*/ 329852 h 1951229"/>
                  <a:gd name="connsiteX2" fmla="*/ 921889 w 1951220"/>
                  <a:gd name="connsiteY2" fmla="*/ 382948 h 1951229"/>
                  <a:gd name="connsiteX3" fmla="*/ 958899 w 1951220"/>
                  <a:gd name="connsiteY3" fmla="*/ 342952 h 1951229"/>
                  <a:gd name="connsiteX4" fmla="*/ 1487662 w 1951220"/>
                  <a:gd name="connsiteY4" fmla="*/ 107946 h 1951229"/>
                  <a:gd name="connsiteX5" fmla="*/ 1389760 w 1951220"/>
                  <a:gd name="connsiteY5" fmla="*/ 476521 h 1951229"/>
                  <a:gd name="connsiteX6" fmla="*/ 1356266 w 1951220"/>
                  <a:gd name="connsiteY6" fmla="*/ 519097 h 1951229"/>
                  <a:gd name="connsiteX7" fmla="*/ 1411152 w 1951220"/>
                  <a:gd name="connsiteY7" fmla="*/ 516438 h 1951229"/>
                  <a:gd name="connsiteX8" fmla="*/ 1951220 w 1951220"/>
                  <a:gd name="connsiteY8" fmla="*/ 724156 h 1951229"/>
                  <a:gd name="connsiteX9" fmla="*/ 1621371 w 1951220"/>
                  <a:gd name="connsiteY9" fmla="*/ 915550 h 1951229"/>
                  <a:gd name="connsiteX10" fmla="*/ 1568270 w 1951220"/>
                  <a:gd name="connsiteY10" fmla="*/ 921890 h 1951229"/>
                  <a:gd name="connsiteX11" fmla="*/ 1608270 w 1951220"/>
                  <a:gd name="connsiteY11" fmla="*/ 958904 h 1951229"/>
                  <a:gd name="connsiteX12" fmla="*/ 1843274 w 1951220"/>
                  <a:gd name="connsiteY12" fmla="*/ 1487662 h 1951229"/>
                  <a:gd name="connsiteX13" fmla="*/ 1474704 w 1951220"/>
                  <a:gd name="connsiteY13" fmla="*/ 1389760 h 1951229"/>
                  <a:gd name="connsiteX14" fmla="*/ 1432682 w 1951220"/>
                  <a:gd name="connsiteY14" fmla="*/ 1356702 h 1951229"/>
                  <a:gd name="connsiteX15" fmla="*/ 1434793 w 1951220"/>
                  <a:gd name="connsiteY15" fmla="*/ 1411156 h 1951229"/>
                  <a:gd name="connsiteX16" fmla="*/ 1227072 w 1951220"/>
                  <a:gd name="connsiteY16" fmla="*/ 1951229 h 1951229"/>
                  <a:gd name="connsiteX17" fmla="*/ 1035675 w 1951220"/>
                  <a:gd name="connsiteY17" fmla="*/ 1621376 h 1951229"/>
                  <a:gd name="connsiteX18" fmla="*/ 1029336 w 1951220"/>
                  <a:gd name="connsiteY18" fmla="*/ 1568281 h 1951229"/>
                  <a:gd name="connsiteX19" fmla="*/ 992326 w 1951220"/>
                  <a:gd name="connsiteY19" fmla="*/ 1608277 h 1951229"/>
                  <a:gd name="connsiteX20" fmla="*/ 463562 w 1951220"/>
                  <a:gd name="connsiteY20" fmla="*/ 1843283 h 1951229"/>
                  <a:gd name="connsiteX21" fmla="*/ 561464 w 1951220"/>
                  <a:gd name="connsiteY21" fmla="*/ 1474708 h 1951229"/>
                  <a:gd name="connsiteX22" fmla="*/ 594525 w 1951220"/>
                  <a:gd name="connsiteY22" fmla="*/ 1432682 h 1951229"/>
                  <a:gd name="connsiteX23" fmla="*/ 540069 w 1951220"/>
                  <a:gd name="connsiteY23" fmla="*/ 1434793 h 1951229"/>
                  <a:gd name="connsiteX24" fmla="*/ 0 w 1951220"/>
                  <a:gd name="connsiteY24" fmla="*/ 1227076 h 1951229"/>
                  <a:gd name="connsiteX25" fmla="*/ 329850 w 1951220"/>
                  <a:gd name="connsiteY25" fmla="*/ 1035681 h 1951229"/>
                  <a:gd name="connsiteX26" fmla="*/ 382951 w 1951220"/>
                  <a:gd name="connsiteY26" fmla="*/ 1029341 h 1951229"/>
                  <a:gd name="connsiteX27" fmla="*/ 342950 w 1951220"/>
                  <a:gd name="connsiteY27" fmla="*/ 992327 h 1951229"/>
                  <a:gd name="connsiteX28" fmla="*/ 107946 w 1951220"/>
                  <a:gd name="connsiteY28" fmla="*/ 463570 h 1951229"/>
                  <a:gd name="connsiteX29" fmla="*/ 476517 w 1951220"/>
                  <a:gd name="connsiteY29" fmla="*/ 561471 h 1951229"/>
                  <a:gd name="connsiteX30" fmla="*/ 518543 w 1951220"/>
                  <a:gd name="connsiteY30" fmla="*/ 594532 h 1951229"/>
                  <a:gd name="connsiteX31" fmla="*/ 516431 w 1951220"/>
                  <a:gd name="connsiteY31" fmla="*/ 540073 h 1951229"/>
                  <a:gd name="connsiteX32" fmla="*/ 682289 w 1951220"/>
                  <a:gd name="connsiteY32" fmla="*/ 10972 h 1951229"/>
                  <a:gd name="connsiteX33" fmla="*/ 724152 w 1951220"/>
                  <a:gd name="connsiteY33" fmla="*/ 0 h 1951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951220" h="1951229">
                    <a:moveTo>
                      <a:pt x="724152" y="0"/>
                    </a:moveTo>
                    <a:cubicBezTo>
                      <a:pt x="810193" y="0"/>
                      <a:pt x="884016" y="136012"/>
                      <a:pt x="915550" y="329852"/>
                    </a:cubicBezTo>
                    <a:lnTo>
                      <a:pt x="921889" y="382948"/>
                    </a:lnTo>
                    <a:lnTo>
                      <a:pt x="958899" y="342952"/>
                    </a:lnTo>
                    <a:cubicBezTo>
                      <a:pt x="1169808" y="132043"/>
                      <a:pt x="1406543" y="26828"/>
                      <a:pt x="1487662" y="107946"/>
                    </a:cubicBezTo>
                    <a:cubicBezTo>
                      <a:pt x="1548501" y="168785"/>
                      <a:pt x="1504527" y="317159"/>
                      <a:pt x="1389760" y="476521"/>
                    </a:cubicBezTo>
                    <a:lnTo>
                      <a:pt x="1356266" y="519097"/>
                    </a:lnTo>
                    <a:lnTo>
                      <a:pt x="1411152" y="516438"/>
                    </a:lnTo>
                    <a:cubicBezTo>
                      <a:pt x="1709424" y="516438"/>
                      <a:pt x="1951221" y="609437"/>
                      <a:pt x="1951220" y="724156"/>
                    </a:cubicBezTo>
                    <a:cubicBezTo>
                      <a:pt x="1951221" y="810195"/>
                      <a:pt x="1815210" y="884017"/>
                      <a:pt x="1621371" y="915550"/>
                    </a:cubicBezTo>
                    <a:lnTo>
                      <a:pt x="1568270" y="921890"/>
                    </a:lnTo>
                    <a:lnTo>
                      <a:pt x="1608270" y="958904"/>
                    </a:lnTo>
                    <a:cubicBezTo>
                      <a:pt x="1819176" y="1169811"/>
                      <a:pt x="1924392" y="1406544"/>
                      <a:pt x="1843274" y="1487662"/>
                    </a:cubicBezTo>
                    <a:cubicBezTo>
                      <a:pt x="1782436" y="1548500"/>
                      <a:pt x="1634064" y="1504525"/>
                      <a:pt x="1474704" y="1389760"/>
                    </a:cubicBezTo>
                    <a:lnTo>
                      <a:pt x="1432682" y="1356702"/>
                    </a:lnTo>
                    <a:lnTo>
                      <a:pt x="1434793" y="1411156"/>
                    </a:lnTo>
                    <a:cubicBezTo>
                      <a:pt x="1434793" y="1709430"/>
                      <a:pt x="1341793" y="1951229"/>
                      <a:pt x="1227072" y="1951229"/>
                    </a:cubicBezTo>
                    <a:cubicBezTo>
                      <a:pt x="1141031" y="1951229"/>
                      <a:pt x="1067208" y="1815217"/>
                      <a:pt x="1035675" y="1621376"/>
                    </a:cubicBezTo>
                    <a:lnTo>
                      <a:pt x="1029336" y="1568281"/>
                    </a:lnTo>
                    <a:lnTo>
                      <a:pt x="992326" y="1608277"/>
                    </a:lnTo>
                    <a:cubicBezTo>
                      <a:pt x="781416" y="1819186"/>
                      <a:pt x="544681" y="1924401"/>
                      <a:pt x="463562" y="1843283"/>
                    </a:cubicBezTo>
                    <a:cubicBezTo>
                      <a:pt x="402723" y="1782444"/>
                      <a:pt x="446697" y="1634070"/>
                      <a:pt x="561464" y="1474708"/>
                    </a:cubicBezTo>
                    <a:lnTo>
                      <a:pt x="594525" y="1432682"/>
                    </a:lnTo>
                    <a:lnTo>
                      <a:pt x="540069" y="1434793"/>
                    </a:lnTo>
                    <a:cubicBezTo>
                      <a:pt x="241797" y="1434793"/>
                      <a:pt x="0" y="1341794"/>
                      <a:pt x="0" y="1227076"/>
                    </a:cubicBezTo>
                    <a:cubicBezTo>
                      <a:pt x="0" y="1141036"/>
                      <a:pt x="136011" y="1067214"/>
                      <a:pt x="329850" y="1035681"/>
                    </a:cubicBezTo>
                    <a:lnTo>
                      <a:pt x="382951" y="1029341"/>
                    </a:lnTo>
                    <a:lnTo>
                      <a:pt x="342950" y="992327"/>
                    </a:lnTo>
                    <a:cubicBezTo>
                      <a:pt x="132044" y="781420"/>
                      <a:pt x="26828" y="544687"/>
                      <a:pt x="107946" y="463570"/>
                    </a:cubicBezTo>
                    <a:cubicBezTo>
                      <a:pt x="168785" y="402731"/>
                      <a:pt x="317156" y="446705"/>
                      <a:pt x="476517" y="561471"/>
                    </a:cubicBezTo>
                    <a:lnTo>
                      <a:pt x="518543" y="594532"/>
                    </a:lnTo>
                    <a:lnTo>
                      <a:pt x="516431" y="540073"/>
                    </a:lnTo>
                    <a:cubicBezTo>
                      <a:pt x="516431" y="279083"/>
                      <a:pt x="587634" y="61332"/>
                      <a:pt x="682289" y="10972"/>
                    </a:cubicBezTo>
                    <a:cubicBezTo>
                      <a:pt x="695812" y="3778"/>
                      <a:pt x="709812" y="0"/>
                      <a:pt x="724152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42" name="フリーフォーム: 図形 441">
                <a:extLst>
                  <a:ext uri="{FF2B5EF4-FFF2-40B4-BE49-F238E27FC236}">
                    <a16:creationId xmlns:a16="http://schemas.microsoft.com/office/drawing/2014/main" id="{45E780EC-6EB0-F1F5-4682-5B41C788DC32}"/>
                  </a:ext>
                </a:extLst>
              </p:cNvPr>
              <p:cNvSpPr/>
              <p:nvPr/>
            </p:nvSpPr>
            <p:spPr bwMode="auto">
              <a:xfrm>
                <a:off x="114300" y="439727"/>
                <a:ext cx="215899" cy="215900"/>
              </a:xfrm>
              <a:custGeom>
                <a:avLst/>
                <a:gdLst>
                  <a:gd name="connsiteX0" fmla="*/ 724152 w 1951220"/>
                  <a:gd name="connsiteY0" fmla="*/ 0 h 1951229"/>
                  <a:gd name="connsiteX1" fmla="*/ 915550 w 1951220"/>
                  <a:gd name="connsiteY1" fmla="*/ 329852 h 1951229"/>
                  <a:gd name="connsiteX2" fmla="*/ 921889 w 1951220"/>
                  <a:gd name="connsiteY2" fmla="*/ 382948 h 1951229"/>
                  <a:gd name="connsiteX3" fmla="*/ 958899 w 1951220"/>
                  <a:gd name="connsiteY3" fmla="*/ 342952 h 1951229"/>
                  <a:gd name="connsiteX4" fmla="*/ 1487662 w 1951220"/>
                  <a:gd name="connsiteY4" fmla="*/ 107946 h 1951229"/>
                  <a:gd name="connsiteX5" fmla="*/ 1389760 w 1951220"/>
                  <a:gd name="connsiteY5" fmla="*/ 476521 h 1951229"/>
                  <a:gd name="connsiteX6" fmla="*/ 1356266 w 1951220"/>
                  <a:gd name="connsiteY6" fmla="*/ 519097 h 1951229"/>
                  <a:gd name="connsiteX7" fmla="*/ 1411152 w 1951220"/>
                  <a:gd name="connsiteY7" fmla="*/ 516438 h 1951229"/>
                  <a:gd name="connsiteX8" fmla="*/ 1951220 w 1951220"/>
                  <a:gd name="connsiteY8" fmla="*/ 724156 h 1951229"/>
                  <a:gd name="connsiteX9" fmla="*/ 1621371 w 1951220"/>
                  <a:gd name="connsiteY9" fmla="*/ 915550 h 1951229"/>
                  <a:gd name="connsiteX10" fmla="*/ 1568270 w 1951220"/>
                  <a:gd name="connsiteY10" fmla="*/ 921890 h 1951229"/>
                  <a:gd name="connsiteX11" fmla="*/ 1608270 w 1951220"/>
                  <a:gd name="connsiteY11" fmla="*/ 958904 h 1951229"/>
                  <a:gd name="connsiteX12" fmla="*/ 1843274 w 1951220"/>
                  <a:gd name="connsiteY12" fmla="*/ 1487662 h 1951229"/>
                  <a:gd name="connsiteX13" fmla="*/ 1474704 w 1951220"/>
                  <a:gd name="connsiteY13" fmla="*/ 1389760 h 1951229"/>
                  <a:gd name="connsiteX14" fmla="*/ 1432682 w 1951220"/>
                  <a:gd name="connsiteY14" fmla="*/ 1356702 h 1951229"/>
                  <a:gd name="connsiteX15" fmla="*/ 1434793 w 1951220"/>
                  <a:gd name="connsiteY15" fmla="*/ 1411156 h 1951229"/>
                  <a:gd name="connsiteX16" fmla="*/ 1227072 w 1951220"/>
                  <a:gd name="connsiteY16" fmla="*/ 1951229 h 1951229"/>
                  <a:gd name="connsiteX17" fmla="*/ 1035675 w 1951220"/>
                  <a:gd name="connsiteY17" fmla="*/ 1621376 h 1951229"/>
                  <a:gd name="connsiteX18" fmla="*/ 1029336 w 1951220"/>
                  <a:gd name="connsiteY18" fmla="*/ 1568281 h 1951229"/>
                  <a:gd name="connsiteX19" fmla="*/ 992326 w 1951220"/>
                  <a:gd name="connsiteY19" fmla="*/ 1608277 h 1951229"/>
                  <a:gd name="connsiteX20" fmla="*/ 463562 w 1951220"/>
                  <a:gd name="connsiteY20" fmla="*/ 1843283 h 1951229"/>
                  <a:gd name="connsiteX21" fmla="*/ 561464 w 1951220"/>
                  <a:gd name="connsiteY21" fmla="*/ 1474708 h 1951229"/>
                  <a:gd name="connsiteX22" fmla="*/ 594525 w 1951220"/>
                  <a:gd name="connsiteY22" fmla="*/ 1432682 h 1951229"/>
                  <a:gd name="connsiteX23" fmla="*/ 540069 w 1951220"/>
                  <a:gd name="connsiteY23" fmla="*/ 1434793 h 1951229"/>
                  <a:gd name="connsiteX24" fmla="*/ 0 w 1951220"/>
                  <a:gd name="connsiteY24" fmla="*/ 1227076 h 1951229"/>
                  <a:gd name="connsiteX25" fmla="*/ 329850 w 1951220"/>
                  <a:gd name="connsiteY25" fmla="*/ 1035681 h 1951229"/>
                  <a:gd name="connsiteX26" fmla="*/ 382951 w 1951220"/>
                  <a:gd name="connsiteY26" fmla="*/ 1029341 h 1951229"/>
                  <a:gd name="connsiteX27" fmla="*/ 342950 w 1951220"/>
                  <a:gd name="connsiteY27" fmla="*/ 992327 h 1951229"/>
                  <a:gd name="connsiteX28" fmla="*/ 107946 w 1951220"/>
                  <a:gd name="connsiteY28" fmla="*/ 463570 h 1951229"/>
                  <a:gd name="connsiteX29" fmla="*/ 476517 w 1951220"/>
                  <a:gd name="connsiteY29" fmla="*/ 561471 h 1951229"/>
                  <a:gd name="connsiteX30" fmla="*/ 518543 w 1951220"/>
                  <a:gd name="connsiteY30" fmla="*/ 594532 h 1951229"/>
                  <a:gd name="connsiteX31" fmla="*/ 516431 w 1951220"/>
                  <a:gd name="connsiteY31" fmla="*/ 540073 h 1951229"/>
                  <a:gd name="connsiteX32" fmla="*/ 682289 w 1951220"/>
                  <a:gd name="connsiteY32" fmla="*/ 10972 h 1951229"/>
                  <a:gd name="connsiteX33" fmla="*/ 724152 w 1951220"/>
                  <a:gd name="connsiteY33" fmla="*/ 0 h 1951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951220" h="1951229">
                    <a:moveTo>
                      <a:pt x="724152" y="0"/>
                    </a:moveTo>
                    <a:cubicBezTo>
                      <a:pt x="810193" y="0"/>
                      <a:pt x="884016" y="136012"/>
                      <a:pt x="915550" y="329852"/>
                    </a:cubicBezTo>
                    <a:lnTo>
                      <a:pt x="921889" y="382948"/>
                    </a:lnTo>
                    <a:lnTo>
                      <a:pt x="958899" y="342952"/>
                    </a:lnTo>
                    <a:cubicBezTo>
                      <a:pt x="1169808" y="132043"/>
                      <a:pt x="1406543" y="26828"/>
                      <a:pt x="1487662" y="107946"/>
                    </a:cubicBezTo>
                    <a:cubicBezTo>
                      <a:pt x="1548501" y="168785"/>
                      <a:pt x="1504527" y="317159"/>
                      <a:pt x="1389760" y="476521"/>
                    </a:cubicBezTo>
                    <a:lnTo>
                      <a:pt x="1356266" y="519097"/>
                    </a:lnTo>
                    <a:lnTo>
                      <a:pt x="1411152" y="516438"/>
                    </a:lnTo>
                    <a:cubicBezTo>
                      <a:pt x="1709424" y="516438"/>
                      <a:pt x="1951221" y="609437"/>
                      <a:pt x="1951220" y="724156"/>
                    </a:cubicBezTo>
                    <a:cubicBezTo>
                      <a:pt x="1951221" y="810195"/>
                      <a:pt x="1815210" y="884017"/>
                      <a:pt x="1621371" y="915550"/>
                    </a:cubicBezTo>
                    <a:lnTo>
                      <a:pt x="1568270" y="921890"/>
                    </a:lnTo>
                    <a:lnTo>
                      <a:pt x="1608270" y="958904"/>
                    </a:lnTo>
                    <a:cubicBezTo>
                      <a:pt x="1819176" y="1169811"/>
                      <a:pt x="1924392" y="1406544"/>
                      <a:pt x="1843274" y="1487662"/>
                    </a:cubicBezTo>
                    <a:cubicBezTo>
                      <a:pt x="1782436" y="1548500"/>
                      <a:pt x="1634064" y="1504525"/>
                      <a:pt x="1474704" y="1389760"/>
                    </a:cubicBezTo>
                    <a:lnTo>
                      <a:pt x="1432682" y="1356702"/>
                    </a:lnTo>
                    <a:lnTo>
                      <a:pt x="1434793" y="1411156"/>
                    </a:lnTo>
                    <a:cubicBezTo>
                      <a:pt x="1434793" y="1709430"/>
                      <a:pt x="1341793" y="1951229"/>
                      <a:pt x="1227072" y="1951229"/>
                    </a:cubicBezTo>
                    <a:cubicBezTo>
                      <a:pt x="1141031" y="1951229"/>
                      <a:pt x="1067208" y="1815217"/>
                      <a:pt x="1035675" y="1621376"/>
                    </a:cubicBezTo>
                    <a:lnTo>
                      <a:pt x="1029336" y="1568281"/>
                    </a:lnTo>
                    <a:lnTo>
                      <a:pt x="992326" y="1608277"/>
                    </a:lnTo>
                    <a:cubicBezTo>
                      <a:pt x="781416" y="1819186"/>
                      <a:pt x="544681" y="1924401"/>
                      <a:pt x="463562" y="1843283"/>
                    </a:cubicBezTo>
                    <a:cubicBezTo>
                      <a:pt x="402723" y="1782444"/>
                      <a:pt x="446697" y="1634070"/>
                      <a:pt x="561464" y="1474708"/>
                    </a:cubicBezTo>
                    <a:lnTo>
                      <a:pt x="594525" y="1432682"/>
                    </a:lnTo>
                    <a:lnTo>
                      <a:pt x="540069" y="1434793"/>
                    </a:lnTo>
                    <a:cubicBezTo>
                      <a:pt x="241797" y="1434793"/>
                      <a:pt x="0" y="1341794"/>
                      <a:pt x="0" y="1227076"/>
                    </a:cubicBezTo>
                    <a:cubicBezTo>
                      <a:pt x="0" y="1141036"/>
                      <a:pt x="136011" y="1067214"/>
                      <a:pt x="329850" y="1035681"/>
                    </a:cubicBezTo>
                    <a:lnTo>
                      <a:pt x="382951" y="1029341"/>
                    </a:lnTo>
                    <a:lnTo>
                      <a:pt x="342950" y="992327"/>
                    </a:lnTo>
                    <a:cubicBezTo>
                      <a:pt x="132044" y="781420"/>
                      <a:pt x="26828" y="544687"/>
                      <a:pt x="107946" y="463570"/>
                    </a:cubicBezTo>
                    <a:cubicBezTo>
                      <a:pt x="168785" y="402731"/>
                      <a:pt x="317156" y="446705"/>
                      <a:pt x="476517" y="561471"/>
                    </a:cubicBezTo>
                    <a:lnTo>
                      <a:pt x="518543" y="594532"/>
                    </a:lnTo>
                    <a:lnTo>
                      <a:pt x="516431" y="540073"/>
                    </a:lnTo>
                    <a:cubicBezTo>
                      <a:pt x="516431" y="279083"/>
                      <a:pt x="587634" y="61332"/>
                      <a:pt x="682289" y="10972"/>
                    </a:cubicBezTo>
                    <a:cubicBezTo>
                      <a:pt x="695812" y="3778"/>
                      <a:pt x="709812" y="0"/>
                      <a:pt x="724152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43" name="フリーフォーム: 図形 442">
                <a:extLst>
                  <a:ext uri="{FF2B5EF4-FFF2-40B4-BE49-F238E27FC236}">
                    <a16:creationId xmlns:a16="http://schemas.microsoft.com/office/drawing/2014/main" id="{894DB579-C8B2-ABC7-BAF7-3A2632AF2A67}"/>
                  </a:ext>
                </a:extLst>
              </p:cNvPr>
              <p:cNvSpPr/>
              <p:nvPr/>
            </p:nvSpPr>
            <p:spPr bwMode="auto">
              <a:xfrm>
                <a:off x="9591675" y="439727"/>
                <a:ext cx="215899" cy="215900"/>
              </a:xfrm>
              <a:custGeom>
                <a:avLst/>
                <a:gdLst>
                  <a:gd name="connsiteX0" fmla="*/ 724152 w 1951220"/>
                  <a:gd name="connsiteY0" fmla="*/ 0 h 1951229"/>
                  <a:gd name="connsiteX1" fmla="*/ 915550 w 1951220"/>
                  <a:gd name="connsiteY1" fmla="*/ 329852 h 1951229"/>
                  <a:gd name="connsiteX2" fmla="*/ 921889 w 1951220"/>
                  <a:gd name="connsiteY2" fmla="*/ 382948 h 1951229"/>
                  <a:gd name="connsiteX3" fmla="*/ 958899 w 1951220"/>
                  <a:gd name="connsiteY3" fmla="*/ 342952 h 1951229"/>
                  <a:gd name="connsiteX4" fmla="*/ 1487662 w 1951220"/>
                  <a:gd name="connsiteY4" fmla="*/ 107946 h 1951229"/>
                  <a:gd name="connsiteX5" fmla="*/ 1389760 w 1951220"/>
                  <a:gd name="connsiteY5" fmla="*/ 476521 h 1951229"/>
                  <a:gd name="connsiteX6" fmla="*/ 1356266 w 1951220"/>
                  <a:gd name="connsiteY6" fmla="*/ 519097 h 1951229"/>
                  <a:gd name="connsiteX7" fmla="*/ 1411152 w 1951220"/>
                  <a:gd name="connsiteY7" fmla="*/ 516438 h 1951229"/>
                  <a:gd name="connsiteX8" fmla="*/ 1951220 w 1951220"/>
                  <a:gd name="connsiteY8" fmla="*/ 724156 h 1951229"/>
                  <a:gd name="connsiteX9" fmla="*/ 1621371 w 1951220"/>
                  <a:gd name="connsiteY9" fmla="*/ 915550 h 1951229"/>
                  <a:gd name="connsiteX10" fmla="*/ 1568270 w 1951220"/>
                  <a:gd name="connsiteY10" fmla="*/ 921890 h 1951229"/>
                  <a:gd name="connsiteX11" fmla="*/ 1608270 w 1951220"/>
                  <a:gd name="connsiteY11" fmla="*/ 958904 h 1951229"/>
                  <a:gd name="connsiteX12" fmla="*/ 1843274 w 1951220"/>
                  <a:gd name="connsiteY12" fmla="*/ 1487662 h 1951229"/>
                  <a:gd name="connsiteX13" fmla="*/ 1474704 w 1951220"/>
                  <a:gd name="connsiteY13" fmla="*/ 1389760 h 1951229"/>
                  <a:gd name="connsiteX14" fmla="*/ 1432682 w 1951220"/>
                  <a:gd name="connsiteY14" fmla="*/ 1356702 h 1951229"/>
                  <a:gd name="connsiteX15" fmla="*/ 1434793 w 1951220"/>
                  <a:gd name="connsiteY15" fmla="*/ 1411156 h 1951229"/>
                  <a:gd name="connsiteX16" fmla="*/ 1227072 w 1951220"/>
                  <a:gd name="connsiteY16" fmla="*/ 1951229 h 1951229"/>
                  <a:gd name="connsiteX17" fmla="*/ 1035675 w 1951220"/>
                  <a:gd name="connsiteY17" fmla="*/ 1621376 h 1951229"/>
                  <a:gd name="connsiteX18" fmla="*/ 1029336 w 1951220"/>
                  <a:gd name="connsiteY18" fmla="*/ 1568281 h 1951229"/>
                  <a:gd name="connsiteX19" fmla="*/ 992326 w 1951220"/>
                  <a:gd name="connsiteY19" fmla="*/ 1608277 h 1951229"/>
                  <a:gd name="connsiteX20" fmla="*/ 463562 w 1951220"/>
                  <a:gd name="connsiteY20" fmla="*/ 1843283 h 1951229"/>
                  <a:gd name="connsiteX21" fmla="*/ 561464 w 1951220"/>
                  <a:gd name="connsiteY21" fmla="*/ 1474708 h 1951229"/>
                  <a:gd name="connsiteX22" fmla="*/ 594525 w 1951220"/>
                  <a:gd name="connsiteY22" fmla="*/ 1432682 h 1951229"/>
                  <a:gd name="connsiteX23" fmla="*/ 540069 w 1951220"/>
                  <a:gd name="connsiteY23" fmla="*/ 1434793 h 1951229"/>
                  <a:gd name="connsiteX24" fmla="*/ 0 w 1951220"/>
                  <a:gd name="connsiteY24" fmla="*/ 1227076 h 1951229"/>
                  <a:gd name="connsiteX25" fmla="*/ 329850 w 1951220"/>
                  <a:gd name="connsiteY25" fmla="*/ 1035681 h 1951229"/>
                  <a:gd name="connsiteX26" fmla="*/ 382951 w 1951220"/>
                  <a:gd name="connsiteY26" fmla="*/ 1029341 h 1951229"/>
                  <a:gd name="connsiteX27" fmla="*/ 342950 w 1951220"/>
                  <a:gd name="connsiteY27" fmla="*/ 992327 h 1951229"/>
                  <a:gd name="connsiteX28" fmla="*/ 107946 w 1951220"/>
                  <a:gd name="connsiteY28" fmla="*/ 463570 h 1951229"/>
                  <a:gd name="connsiteX29" fmla="*/ 476517 w 1951220"/>
                  <a:gd name="connsiteY29" fmla="*/ 561471 h 1951229"/>
                  <a:gd name="connsiteX30" fmla="*/ 518543 w 1951220"/>
                  <a:gd name="connsiteY30" fmla="*/ 594532 h 1951229"/>
                  <a:gd name="connsiteX31" fmla="*/ 516431 w 1951220"/>
                  <a:gd name="connsiteY31" fmla="*/ 540073 h 1951229"/>
                  <a:gd name="connsiteX32" fmla="*/ 682289 w 1951220"/>
                  <a:gd name="connsiteY32" fmla="*/ 10972 h 1951229"/>
                  <a:gd name="connsiteX33" fmla="*/ 724152 w 1951220"/>
                  <a:gd name="connsiteY33" fmla="*/ 0 h 1951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951220" h="1951229">
                    <a:moveTo>
                      <a:pt x="724152" y="0"/>
                    </a:moveTo>
                    <a:cubicBezTo>
                      <a:pt x="810193" y="0"/>
                      <a:pt x="884016" y="136012"/>
                      <a:pt x="915550" y="329852"/>
                    </a:cubicBezTo>
                    <a:lnTo>
                      <a:pt x="921889" y="382948"/>
                    </a:lnTo>
                    <a:lnTo>
                      <a:pt x="958899" y="342952"/>
                    </a:lnTo>
                    <a:cubicBezTo>
                      <a:pt x="1169808" y="132043"/>
                      <a:pt x="1406543" y="26828"/>
                      <a:pt x="1487662" y="107946"/>
                    </a:cubicBezTo>
                    <a:cubicBezTo>
                      <a:pt x="1548501" y="168785"/>
                      <a:pt x="1504527" y="317159"/>
                      <a:pt x="1389760" y="476521"/>
                    </a:cubicBezTo>
                    <a:lnTo>
                      <a:pt x="1356266" y="519097"/>
                    </a:lnTo>
                    <a:lnTo>
                      <a:pt x="1411152" y="516438"/>
                    </a:lnTo>
                    <a:cubicBezTo>
                      <a:pt x="1709424" y="516438"/>
                      <a:pt x="1951221" y="609437"/>
                      <a:pt x="1951220" y="724156"/>
                    </a:cubicBezTo>
                    <a:cubicBezTo>
                      <a:pt x="1951221" y="810195"/>
                      <a:pt x="1815210" y="884017"/>
                      <a:pt x="1621371" y="915550"/>
                    </a:cubicBezTo>
                    <a:lnTo>
                      <a:pt x="1568270" y="921890"/>
                    </a:lnTo>
                    <a:lnTo>
                      <a:pt x="1608270" y="958904"/>
                    </a:lnTo>
                    <a:cubicBezTo>
                      <a:pt x="1819176" y="1169811"/>
                      <a:pt x="1924392" y="1406544"/>
                      <a:pt x="1843274" y="1487662"/>
                    </a:cubicBezTo>
                    <a:cubicBezTo>
                      <a:pt x="1782436" y="1548500"/>
                      <a:pt x="1634064" y="1504525"/>
                      <a:pt x="1474704" y="1389760"/>
                    </a:cubicBezTo>
                    <a:lnTo>
                      <a:pt x="1432682" y="1356702"/>
                    </a:lnTo>
                    <a:lnTo>
                      <a:pt x="1434793" y="1411156"/>
                    </a:lnTo>
                    <a:cubicBezTo>
                      <a:pt x="1434793" y="1709430"/>
                      <a:pt x="1341793" y="1951229"/>
                      <a:pt x="1227072" y="1951229"/>
                    </a:cubicBezTo>
                    <a:cubicBezTo>
                      <a:pt x="1141031" y="1951229"/>
                      <a:pt x="1067208" y="1815217"/>
                      <a:pt x="1035675" y="1621376"/>
                    </a:cubicBezTo>
                    <a:lnTo>
                      <a:pt x="1029336" y="1568281"/>
                    </a:lnTo>
                    <a:lnTo>
                      <a:pt x="992326" y="1608277"/>
                    </a:lnTo>
                    <a:cubicBezTo>
                      <a:pt x="781416" y="1819186"/>
                      <a:pt x="544681" y="1924401"/>
                      <a:pt x="463562" y="1843283"/>
                    </a:cubicBezTo>
                    <a:cubicBezTo>
                      <a:pt x="402723" y="1782444"/>
                      <a:pt x="446697" y="1634070"/>
                      <a:pt x="561464" y="1474708"/>
                    </a:cubicBezTo>
                    <a:lnTo>
                      <a:pt x="594525" y="1432682"/>
                    </a:lnTo>
                    <a:lnTo>
                      <a:pt x="540069" y="1434793"/>
                    </a:lnTo>
                    <a:cubicBezTo>
                      <a:pt x="241797" y="1434793"/>
                      <a:pt x="0" y="1341794"/>
                      <a:pt x="0" y="1227076"/>
                    </a:cubicBezTo>
                    <a:cubicBezTo>
                      <a:pt x="0" y="1141036"/>
                      <a:pt x="136011" y="1067214"/>
                      <a:pt x="329850" y="1035681"/>
                    </a:cubicBezTo>
                    <a:lnTo>
                      <a:pt x="382951" y="1029341"/>
                    </a:lnTo>
                    <a:lnTo>
                      <a:pt x="342950" y="992327"/>
                    </a:lnTo>
                    <a:cubicBezTo>
                      <a:pt x="132044" y="781420"/>
                      <a:pt x="26828" y="544687"/>
                      <a:pt x="107946" y="463570"/>
                    </a:cubicBezTo>
                    <a:cubicBezTo>
                      <a:pt x="168785" y="402731"/>
                      <a:pt x="317156" y="446705"/>
                      <a:pt x="476517" y="561471"/>
                    </a:cubicBezTo>
                    <a:lnTo>
                      <a:pt x="518543" y="594532"/>
                    </a:lnTo>
                    <a:lnTo>
                      <a:pt x="516431" y="540073"/>
                    </a:lnTo>
                    <a:cubicBezTo>
                      <a:pt x="516431" y="279083"/>
                      <a:pt x="587634" y="61332"/>
                      <a:pt x="682289" y="10972"/>
                    </a:cubicBezTo>
                    <a:cubicBezTo>
                      <a:pt x="695812" y="3778"/>
                      <a:pt x="709812" y="0"/>
                      <a:pt x="724152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44" name="フリーフォーム: 図形 443">
                <a:extLst>
                  <a:ext uri="{FF2B5EF4-FFF2-40B4-BE49-F238E27FC236}">
                    <a16:creationId xmlns:a16="http://schemas.microsoft.com/office/drawing/2014/main" id="{F6427A4C-B1FD-EACB-4CBC-4D5A264A9E6D}"/>
                  </a:ext>
                </a:extLst>
              </p:cNvPr>
              <p:cNvSpPr/>
              <p:nvPr/>
            </p:nvSpPr>
            <p:spPr bwMode="auto">
              <a:xfrm>
                <a:off x="114300" y="741708"/>
                <a:ext cx="215899" cy="215900"/>
              </a:xfrm>
              <a:custGeom>
                <a:avLst/>
                <a:gdLst>
                  <a:gd name="connsiteX0" fmla="*/ 724152 w 1951220"/>
                  <a:gd name="connsiteY0" fmla="*/ 0 h 1951229"/>
                  <a:gd name="connsiteX1" fmla="*/ 915550 w 1951220"/>
                  <a:gd name="connsiteY1" fmla="*/ 329852 h 1951229"/>
                  <a:gd name="connsiteX2" fmla="*/ 921889 w 1951220"/>
                  <a:gd name="connsiteY2" fmla="*/ 382948 h 1951229"/>
                  <a:gd name="connsiteX3" fmla="*/ 958899 w 1951220"/>
                  <a:gd name="connsiteY3" fmla="*/ 342952 h 1951229"/>
                  <a:gd name="connsiteX4" fmla="*/ 1487662 w 1951220"/>
                  <a:gd name="connsiteY4" fmla="*/ 107946 h 1951229"/>
                  <a:gd name="connsiteX5" fmla="*/ 1389760 w 1951220"/>
                  <a:gd name="connsiteY5" fmla="*/ 476521 h 1951229"/>
                  <a:gd name="connsiteX6" fmla="*/ 1356266 w 1951220"/>
                  <a:gd name="connsiteY6" fmla="*/ 519097 h 1951229"/>
                  <a:gd name="connsiteX7" fmla="*/ 1411152 w 1951220"/>
                  <a:gd name="connsiteY7" fmla="*/ 516438 h 1951229"/>
                  <a:gd name="connsiteX8" fmla="*/ 1951220 w 1951220"/>
                  <a:gd name="connsiteY8" fmla="*/ 724156 h 1951229"/>
                  <a:gd name="connsiteX9" fmla="*/ 1621371 w 1951220"/>
                  <a:gd name="connsiteY9" fmla="*/ 915550 h 1951229"/>
                  <a:gd name="connsiteX10" fmla="*/ 1568270 w 1951220"/>
                  <a:gd name="connsiteY10" fmla="*/ 921890 h 1951229"/>
                  <a:gd name="connsiteX11" fmla="*/ 1608270 w 1951220"/>
                  <a:gd name="connsiteY11" fmla="*/ 958904 h 1951229"/>
                  <a:gd name="connsiteX12" fmla="*/ 1843274 w 1951220"/>
                  <a:gd name="connsiteY12" fmla="*/ 1487662 h 1951229"/>
                  <a:gd name="connsiteX13" fmla="*/ 1474704 w 1951220"/>
                  <a:gd name="connsiteY13" fmla="*/ 1389760 h 1951229"/>
                  <a:gd name="connsiteX14" fmla="*/ 1432682 w 1951220"/>
                  <a:gd name="connsiteY14" fmla="*/ 1356702 h 1951229"/>
                  <a:gd name="connsiteX15" fmla="*/ 1434793 w 1951220"/>
                  <a:gd name="connsiteY15" fmla="*/ 1411156 h 1951229"/>
                  <a:gd name="connsiteX16" fmla="*/ 1227072 w 1951220"/>
                  <a:gd name="connsiteY16" fmla="*/ 1951229 h 1951229"/>
                  <a:gd name="connsiteX17" fmla="*/ 1035675 w 1951220"/>
                  <a:gd name="connsiteY17" fmla="*/ 1621376 h 1951229"/>
                  <a:gd name="connsiteX18" fmla="*/ 1029336 w 1951220"/>
                  <a:gd name="connsiteY18" fmla="*/ 1568281 h 1951229"/>
                  <a:gd name="connsiteX19" fmla="*/ 992326 w 1951220"/>
                  <a:gd name="connsiteY19" fmla="*/ 1608277 h 1951229"/>
                  <a:gd name="connsiteX20" fmla="*/ 463562 w 1951220"/>
                  <a:gd name="connsiteY20" fmla="*/ 1843283 h 1951229"/>
                  <a:gd name="connsiteX21" fmla="*/ 561464 w 1951220"/>
                  <a:gd name="connsiteY21" fmla="*/ 1474708 h 1951229"/>
                  <a:gd name="connsiteX22" fmla="*/ 594525 w 1951220"/>
                  <a:gd name="connsiteY22" fmla="*/ 1432682 h 1951229"/>
                  <a:gd name="connsiteX23" fmla="*/ 540069 w 1951220"/>
                  <a:gd name="connsiteY23" fmla="*/ 1434793 h 1951229"/>
                  <a:gd name="connsiteX24" fmla="*/ 0 w 1951220"/>
                  <a:gd name="connsiteY24" fmla="*/ 1227076 h 1951229"/>
                  <a:gd name="connsiteX25" fmla="*/ 329850 w 1951220"/>
                  <a:gd name="connsiteY25" fmla="*/ 1035681 h 1951229"/>
                  <a:gd name="connsiteX26" fmla="*/ 382951 w 1951220"/>
                  <a:gd name="connsiteY26" fmla="*/ 1029341 h 1951229"/>
                  <a:gd name="connsiteX27" fmla="*/ 342950 w 1951220"/>
                  <a:gd name="connsiteY27" fmla="*/ 992327 h 1951229"/>
                  <a:gd name="connsiteX28" fmla="*/ 107946 w 1951220"/>
                  <a:gd name="connsiteY28" fmla="*/ 463570 h 1951229"/>
                  <a:gd name="connsiteX29" fmla="*/ 476517 w 1951220"/>
                  <a:gd name="connsiteY29" fmla="*/ 561471 h 1951229"/>
                  <a:gd name="connsiteX30" fmla="*/ 518543 w 1951220"/>
                  <a:gd name="connsiteY30" fmla="*/ 594532 h 1951229"/>
                  <a:gd name="connsiteX31" fmla="*/ 516431 w 1951220"/>
                  <a:gd name="connsiteY31" fmla="*/ 540073 h 1951229"/>
                  <a:gd name="connsiteX32" fmla="*/ 682289 w 1951220"/>
                  <a:gd name="connsiteY32" fmla="*/ 10972 h 1951229"/>
                  <a:gd name="connsiteX33" fmla="*/ 724152 w 1951220"/>
                  <a:gd name="connsiteY33" fmla="*/ 0 h 1951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951220" h="1951229">
                    <a:moveTo>
                      <a:pt x="724152" y="0"/>
                    </a:moveTo>
                    <a:cubicBezTo>
                      <a:pt x="810193" y="0"/>
                      <a:pt x="884016" y="136012"/>
                      <a:pt x="915550" y="329852"/>
                    </a:cubicBezTo>
                    <a:lnTo>
                      <a:pt x="921889" y="382948"/>
                    </a:lnTo>
                    <a:lnTo>
                      <a:pt x="958899" y="342952"/>
                    </a:lnTo>
                    <a:cubicBezTo>
                      <a:pt x="1169808" y="132043"/>
                      <a:pt x="1406543" y="26828"/>
                      <a:pt x="1487662" y="107946"/>
                    </a:cubicBezTo>
                    <a:cubicBezTo>
                      <a:pt x="1548501" y="168785"/>
                      <a:pt x="1504527" y="317159"/>
                      <a:pt x="1389760" y="476521"/>
                    </a:cubicBezTo>
                    <a:lnTo>
                      <a:pt x="1356266" y="519097"/>
                    </a:lnTo>
                    <a:lnTo>
                      <a:pt x="1411152" y="516438"/>
                    </a:lnTo>
                    <a:cubicBezTo>
                      <a:pt x="1709424" y="516438"/>
                      <a:pt x="1951221" y="609437"/>
                      <a:pt x="1951220" y="724156"/>
                    </a:cubicBezTo>
                    <a:cubicBezTo>
                      <a:pt x="1951221" y="810195"/>
                      <a:pt x="1815210" y="884017"/>
                      <a:pt x="1621371" y="915550"/>
                    </a:cubicBezTo>
                    <a:lnTo>
                      <a:pt x="1568270" y="921890"/>
                    </a:lnTo>
                    <a:lnTo>
                      <a:pt x="1608270" y="958904"/>
                    </a:lnTo>
                    <a:cubicBezTo>
                      <a:pt x="1819176" y="1169811"/>
                      <a:pt x="1924392" y="1406544"/>
                      <a:pt x="1843274" y="1487662"/>
                    </a:cubicBezTo>
                    <a:cubicBezTo>
                      <a:pt x="1782436" y="1548500"/>
                      <a:pt x="1634064" y="1504525"/>
                      <a:pt x="1474704" y="1389760"/>
                    </a:cubicBezTo>
                    <a:lnTo>
                      <a:pt x="1432682" y="1356702"/>
                    </a:lnTo>
                    <a:lnTo>
                      <a:pt x="1434793" y="1411156"/>
                    </a:lnTo>
                    <a:cubicBezTo>
                      <a:pt x="1434793" y="1709430"/>
                      <a:pt x="1341793" y="1951229"/>
                      <a:pt x="1227072" y="1951229"/>
                    </a:cubicBezTo>
                    <a:cubicBezTo>
                      <a:pt x="1141031" y="1951229"/>
                      <a:pt x="1067208" y="1815217"/>
                      <a:pt x="1035675" y="1621376"/>
                    </a:cubicBezTo>
                    <a:lnTo>
                      <a:pt x="1029336" y="1568281"/>
                    </a:lnTo>
                    <a:lnTo>
                      <a:pt x="992326" y="1608277"/>
                    </a:lnTo>
                    <a:cubicBezTo>
                      <a:pt x="781416" y="1819186"/>
                      <a:pt x="544681" y="1924401"/>
                      <a:pt x="463562" y="1843283"/>
                    </a:cubicBezTo>
                    <a:cubicBezTo>
                      <a:pt x="402723" y="1782444"/>
                      <a:pt x="446697" y="1634070"/>
                      <a:pt x="561464" y="1474708"/>
                    </a:cubicBezTo>
                    <a:lnTo>
                      <a:pt x="594525" y="1432682"/>
                    </a:lnTo>
                    <a:lnTo>
                      <a:pt x="540069" y="1434793"/>
                    </a:lnTo>
                    <a:cubicBezTo>
                      <a:pt x="241797" y="1434793"/>
                      <a:pt x="0" y="1341794"/>
                      <a:pt x="0" y="1227076"/>
                    </a:cubicBezTo>
                    <a:cubicBezTo>
                      <a:pt x="0" y="1141036"/>
                      <a:pt x="136011" y="1067214"/>
                      <a:pt x="329850" y="1035681"/>
                    </a:cubicBezTo>
                    <a:lnTo>
                      <a:pt x="382951" y="1029341"/>
                    </a:lnTo>
                    <a:lnTo>
                      <a:pt x="342950" y="992327"/>
                    </a:lnTo>
                    <a:cubicBezTo>
                      <a:pt x="132044" y="781420"/>
                      <a:pt x="26828" y="544687"/>
                      <a:pt x="107946" y="463570"/>
                    </a:cubicBezTo>
                    <a:cubicBezTo>
                      <a:pt x="168785" y="402731"/>
                      <a:pt x="317156" y="446705"/>
                      <a:pt x="476517" y="561471"/>
                    </a:cubicBezTo>
                    <a:lnTo>
                      <a:pt x="518543" y="594532"/>
                    </a:lnTo>
                    <a:lnTo>
                      <a:pt x="516431" y="540073"/>
                    </a:lnTo>
                    <a:cubicBezTo>
                      <a:pt x="516431" y="279083"/>
                      <a:pt x="587634" y="61332"/>
                      <a:pt x="682289" y="10972"/>
                    </a:cubicBezTo>
                    <a:cubicBezTo>
                      <a:pt x="695812" y="3778"/>
                      <a:pt x="709812" y="0"/>
                      <a:pt x="724152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45" name="フリーフォーム: 図形 444">
                <a:extLst>
                  <a:ext uri="{FF2B5EF4-FFF2-40B4-BE49-F238E27FC236}">
                    <a16:creationId xmlns:a16="http://schemas.microsoft.com/office/drawing/2014/main" id="{EC6CC808-9A9B-8E6F-543F-24CF8501E250}"/>
                  </a:ext>
                </a:extLst>
              </p:cNvPr>
              <p:cNvSpPr/>
              <p:nvPr/>
            </p:nvSpPr>
            <p:spPr bwMode="auto">
              <a:xfrm>
                <a:off x="9591675" y="741708"/>
                <a:ext cx="215899" cy="215900"/>
              </a:xfrm>
              <a:custGeom>
                <a:avLst/>
                <a:gdLst>
                  <a:gd name="connsiteX0" fmla="*/ 724152 w 1951220"/>
                  <a:gd name="connsiteY0" fmla="*/ 0 h 1951229"/>
                  <a:gd name="connsiteX1" fmla="*/ 915550 w 1951220"/>
                  <a:gd name="connsiteY1" fmla="*/ 329852 h 1951229"/>
                  <a:gd name="connsiteX2" fmla="*/ 921889 w 1951220"/>
                  <a:gd name="connsiteY2" fmla="*/ 382948 h 1951229"/>
                  <a:gd name="connsiteX3" fmla="*/ 958899 w 1951220"/>
                  <a:gd name="connsiteY3" fmla="*/ 342952 h 1951229"/>
                  <a:gd name="connsiteX4" fmla="*/ 1487662 w 1951220"/>
                  <a:gd name="connsiteY4" fmla="*/ 107946 h 1951229"/>
                  <a:gd name="connsiteX5" fmla="*/ 1389760 w 1951220"/>
                  <a:gd name="connsiteY5" fmla="*/ 476521 h 1951229"/>
                  <a:gd name="connsiteX6" fmla="*/ 1356266 w 1951220"/>
                  <a:gd name="connsiteY6" fmla="*/ 519097 h 1951229"/>
                  <a:gd name="connsiteX7" fmla="*/ 1411152 w 1951220"/>
                  <a:gd name="connsiteY7" fmla="*/ 516438 h 1951229"/>
                  <a:gd name="connsiteX8" fmla="*/ 1951220 w 1951220"/>
                  <a:gd name="connsiteY8" fmla="*/ 724156 h 1951229"/>
                  <a:gd name="connsiteX9" fmla="*/ 1621371 w 1951220"/>
                  <a:gd name="connsiteY9" fmla="*/ 915550 h 1951229"/>
                  <a:gd name="connsiteX10" fmla="*/ 1568270 w 1951220"/>
                  <a:gd name="connsiteY10" fmla="*/ 921890 h 1951229"/>
                  <a:gd name="connsiteX11" fmla="*/ 1608270 w 1951220"/>
                  <a:gd name="connsiteY11" fmla="*/ 958904 h 1951229"/>
                  <a:gd name="connsiteX12" fmla="*/ 1843274 w 1951220"/>
                  <a:gd name="connsiteY12" fmla="*/ 1487662 h 1951229"/>
                  <a:gd name="connsiteX13" fmla="*/ 1474704 w 1951220"/>
                  <a:gd name="connsiteY13" fmla="*/ 1389760 h 1951229"/>
                  <a:gd name="connsiteX14" fmla="*/ 1432682 w 1951220"/>
                  <a:gd name="connsiteY14" fmla="*/ 1356702 h 1951229"/>
                  <a:gd name="connsiteX15" fmla="*/ 1434793 w 1951220"/>
                  <a:gd name="connsiteY15" fmla="*/ 1411156 h 1951229"/>
                  <a:gd name="connsiteX16" fmla="*/ 1227072 w 1951220"/>
                  <a:gd name="connsiteY16" fmla="*/ 1951229 h 1951229"/>
                  <a:gd name="connsiteX17" fmla="*/ 1035675 w 1951220"/>
                  <a:gd name="connsiteY17" fmla="*/ 1621376 h 1951229"/>
                  <a:gd name="connsiteX18" fmla="*/ 1029336 w 1951220"/>
                  <a:gd name="connsiteY18" fmla="*/ 1568281 h 1951229"/>
                  <a:gd name="connsiteX19" fmla="*/ 992326 w 1951220"/>
                  <a:gd name="connsiteY19" fmla="*/ 1608277 h 1951229"/>
                  <a:gd name="connsiteX20" fmla="*/ 463562 w 1951220"/>
                  <a:gd name="connsiteY20" fmla="*/ 1843283 h 1951229"/>
                  <a:gd name="connsiteX21" fmla="*/ 561464 w 1951220"/>
                  <a:gd name="connsiteY21" fmla="*/ 1474708 h 1951229"/>
                  <a:gd name="connsiteX22" fmla="*/ 594525 w 1951220"/>
                  <a:gd name="connsiteY22" fmla="*/ 1432682 h 1951229"/>
                  <a:gd name="connsiteX23" fmla="*/ 540069 w 1951220"/>
                  <a:gd name="connsiteY23" fmla="*/ 1434793 h 1951229"/>
                  <a:gd name="connsiteX24" fmla="*/ 0 w 1951220"/>
                  <a:gd name="connsiteY24" fmla="*/ 1227076 h 1951229"/>
                  <a:gd name="connsiteX25" fmla="*/ 329850 w 1951220"/>
                  <a:gd name="connsiteY25" fmla="*/ 1035681 h 1951229"/>
                  <a:gd name="connsiteX26" fmla="*/ 382951 w 1951220"/>
                  <a:gd name="connsiteY26" fmla="*/ 1029341 h 1951229"/>
                  <a:gd name="connsiteX27" fmla="*/ 342950 w 1951220"/>
                  <a:gd name="connsiteY27" fmla="*/ 992327 h 1951229"/>
                  <a:gd name="connsiteX28" fmla="*/ 107946 w 1951220"/>
                  <a:gd name="connsiteY28" fmla="*/ 463570 h 1951229"/>
                  <a:gd name="connsiteX29" fmla="*/ 476517 w 1951220"/>
                  <a:gd name="connsiteY29" fmla="*/ 561471 h 1951229"/>
                  <a:gd name="connsiteX30" fmla="*/ 518543 w 1951220"/>
                  <a:gd name="connsiteY30" fmla="*/ 594532 h 1951229"/>
                  <a:gd name="connsiteX31" fmla="*/ 516431 w 1951220"/>
                  <a:gd name="connsiteY31" fmla="*/ 540073 h 1951229"/>
                  <a:gd name="connsiteX32" fmla="*/ 682289 w 1951220"/>
                  <a:gd name="connsiteY32" fmla="*/ 10972 h 1951229"/>
                  <a:gd name="connsiteX33" fmla="*/ 724152 w 1951220"/>
                  <a:gd name="connsiteY33" fmla="*/ 0 h 1951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951220" h="1951229">
                    <a:moveTo>
                      <a:pt x="724152" y="0"/>
                    </a:moveTo>
                    <a:cubicBezTo>
                      <a:pt x="810193" y="0"/>
                      <a:pt x="884016" y="136012"/>
                      <a:pt x="915550" y="329852"/>
                    </a:cubicBezTo>
                    <a:lnTo>
                      <a:pt x="921889" y="382948"/>
                    </a:lnTo>
                    <a:lnTo>
                      <a:pt x="958899" y="342952"/>
                    </a:lnTo>
                    <a:cubicBezTo>
                      <a:pt x="1169808" y="132043"/>
                      <a:pt x="1406543" y="26828"/>
                      <a:pt x="1487662" y="107946"/>
                    </a:cubicBezTo>
                    <a:cubicBezTo>
                      <a:pt x="1548501" y="168785"/>
                      <a:pt x="1504527" y="317159"/>
                      <a:pt x="1389760" y="476521"/>
                    </a:cubicBezTo>
                    <a:lnTo>
                      <a:pt x="1356266" y="519097"/>
                    </a:lnTo>
                    <a:lnTo>
                      <a:pt x="1411152" y="516438"/>
                    </a:lnTo>
                    <a:cubicBezTo>
                      <a:pt x="1709424" y="516438"/>
                      <a:pt x="1951221" y="609437"/>
                      <a:pt x="1951220" y="724156"/>
                    </a:cubicBezTo>
                    <a:cubicBezTo>
                      <a:pt x="1951221" y="810195"/>
                      <a:pt x="1815210" y="884017"/>
                      <a:pt x="1621371" y="915550"/>
                    </a:cubicBezTo>
                    <a:lnTo>
                      <a:pt x="1568270" y="921890"/>
                    </a:lnTo>
                    <a:lnTo>
                      <a:pt x="1608270" y="958904"/>
                    </a:lnTo>
                    <a:cubicBezTo>
                      <a:pt x="1819176" y="1169811"/>
                      <a:pt x="1924392" y="1406544"/>
                      <a:pt x="1843274" y="1487662"/>
                    </a:cubicBezTo>
                    <a:cubicBezTo>
                      <a:pt x="1782436" y="1548500"/>
                      <a:pt x="1634064" y="1504525"/>
                      <a:pt x="1474704" y="1389760"/>
                    </a:cubicBezTo>
                    <a:lnTo>
                      <a:pt x="1432682" y="1356702"/>
                    </a:lnTo>
                    <a:lnTo>
                      <a:pt x="1434793" y="1411156"/>
                    </a:lnTo>
                    <a:cubicBezTo>
                      <a:pt x="1434793" y="1709430"/>
                      <a:pt x="1341793" y="1951229"/>
                      <a:pt x="1227072" y="1951229"/>
                    </a:cubicBezTo>
                    <a:cubicBezTo>
                      <a:pt x="1141031" y="1951229"/>
                      <a:pt x="1067208" y="1815217"/>
                      <a:pt x="1035675" y="1621376"/>
                    </a:cubicBezTo>
                    <a:lnTo>
                      <a:pt x="1029336" y="1568281"/>
                    </a:lnTo>
                    <a:lnTo>
                      <a:pt x="992326" y="1608277"/>
                    </a:lnTo>
                    <a:cubicBezTo>
                      <a:pt x="781416" y="1819186"/>
                      <a:pt x="544681" y="1924401"/>
                      <a:pt x="463562" y="1843283"/>
                    </a:cubicBezTo>
                    <a:cubicBezTo>
                      <a:pt x="402723" y="1782444"/>
                      <a:pt x="446697" y="1634070"/>
                      <a:pt x="561464" y="1474708"/>
                    </a:cubicBezTo>
                    <a:lnTo>
                      <a:pt x="594525" y="1432682"/>
                    </a:lnTo>
                    <a:lnTo>
                      <a:pt x="540069" y="1434793"/>
                    </a:lnTo>
                    <a:cubicBezTo>
                      <a:pt x="241797" y="1434793"/>
                      <a:pt x="0" y="1341794"/>
                      <a:pt x="0" y="1227076"/>
                    </a:cubicBezTo>
                    <a:cubicBezTo>
                      <a:pt x="0" y="1141036"/>
                      <a:pt x="136011" y="1067214"/>
                      <a:pt x="329850" y="1035681"/>
                    </a:cubicBezTo>
                    <a:lnTo>
                      <a:pt x="382951" y="1029341"/>
                    </a:lnTo>
                    <a:lnTo>
                      <a:pt x="342950" y="992327"/>
                    </a:lnTo>
                    <a:cubicBezTo>
                      <a:pt x="132044" y="781420"/>
                      <a:pt x="26828" y="544687"/>
                      <a:pt x="107946" y="463570"/>
                    </a:cubicBezTo>
                    <a:cubicBezTo>
                      <a:pt x="168785" y="402731"/>
                      <a:pt x="317156" y="446705"/>
                      <a:pt x="476517" y="561471"/>
                    </a:cubicBezTo>
                    <a:lnTo>
                      <a:pt x="518543" y="594532"/>
                    </a:lnTo>
                    <a:lnTo>
                      <a:pt x="516431" y="540073"/>
                    </a:lnTo>
                    <a:cubicBezTo>
                      <a:pt x="516431" y="279083"/>
                      <a:pt x="587634" y="61332"/>
                      <a:pt x="682289" y="10972"/>
                    </a:cubicBezTo>
                    <a:cubicBezTo>
                      <a:pt x="695812" y="3778"/>
                      <a:pt x="709812" y="0"/>
                      <a:pt x="724152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46" name="フリーフォーム: 図形 445">
                <a:extLst>
                  <a:ext uri="{FF2B5EF4-FFF2-40B4-BE49-F238E27FC236}">
                    <a16:creationId xmlns:a16="http://schemas.microsoft.com/office/drawing/2014/main" id="{B9708699-B725-9185-2159-5CA5E6DA3BEF}"/>
                  </a:ext>
                </a:extLst>
              </p:cNvPr>
              <p:cNvSpPr/>
              <p:nvPr/>
            </p:nvSpPr>
            <p:spPr bwMode="auto">
              <a:xfrm>
                <a:off x="114300" y="1043689"/>
                <a:ext cx="215899" cy="215900"/>
              </a:xfrm>
              <a:custGeom>
                <a:avLst/>
                <a:gdLst>
                  <a:gd name="connsiteX0" fmla="*/ 724152 w 1951220"/>
                  <a:gd name="connsiteY0" fmla="*/ 0 h 1951229"/>
                  <a:gd name="connsiteX1" fmla="*/ 915550 w 1951220"/>
                  <a:gd name="connsiteY1" fmla="*/ 329852 h 1951229"/>
                  <a:gd name="connsiteX2" fmla="*/ 921889 w 1951220"/>
                  <a:gd name="connsiteY2" fmla="*/ 382948 h 1951229"/>
                  <a:gd name="connsiteX3" fmla="*/ 958899 w 1951220"/>
                  <a:gd name="connsiteY3" fmla="*/ 342952 h 1951229"/>
                  <a:gd name="connsiteX4" fmla="*/ 1487662 w 1951220"/>
                  <a:gd name="connsiteY4" fmla="*/ 107946 h 1951229"/>
                  <a:gd name="connsiteX5" fmla="*/ 1389760 w 1951220"/>
                  <a:gd name="connsiteY5" fmla="*/ 476521 h 1951229"/>
                  <a:gd name="connsiteX6" fmla="*/ 1356266 w 1951220"/>
                  <a:gd name="connsiteY6" fmla="*/ 519097 h 1951229"/>
                  <a:gd name="connsiteX7" fmla="*/ 1411152 w 1951220"/>
                  <a:gd name="connsiteY7" fmla="*/ 516438 h 1951229"/>
                  <a:gd name="connsiteX8" fmla="*/ 1951220 w 1951220"/>
                  <a:gd name="connsiteY8" fmla="*/ 724156 h 1951229"/>
                  <a:gd name="connsiteX9" fmla="*/ 1621371 w 1951220"/>
                  <a:gd name="connsiteY9" fmla="*/ 915550 h 1951229"/>
                  <a:gd name="connsiteX10" fmla="*/ 1568270 w 1951220"/>
                  <a:gd name="connsiteY10" fmla="*/ 921890 h 1951229"/>
                  <a:gd name="connsiteX11" fmla="*/ 1608270 w 1951220"/>
                  <a:gd name="connsiteY11" fmla="*/ 958904 h 1951229"/>
                  <a:gd name="connsiteX12" fmla="*/ 1843274 w 1951220"/>
                  <a:gd name="connsiteY12" fmla="*/ 1487662 h 1951229"/>
                  <a:gd name="connsiteX13" fmla="*/ 1474704 w 1951220"/>
                  <a:gd name="connsiteY13" fmla="*/ 1389760 h 1951229"/>
                  <a:gd name="connsiteX14" fmla="*/ 1432682 w 1951220"/>
                  <a:gd name="connsiteY14" fmla="*/ 1356702 h 1951229"/>
                  <a:gd name="connsiteX15" fmla="*/ 1434793 w 1951220"/>
                  <a:gd name="connsiteY15" fmla="*/ 1411156 h 1951229"/>
                  <a:gd name="connsiteX16" fmla="*/ 1227072 w 1951220"/>
                  <a:gd name="connsiteY16" fmla="*/ 1951229 h 1951229"/>
                  <a:gd name="connsiteX17" fmla="*/ 1035675 w 1951220"/>
                  <a:gd name="connsiteY17" fmla="*/ 1621376 h 1951229"/>
                  <a:gd name="connsiteX18" fmla="*/ 1029336 w 1951220"/>
                  <a:gd name="connsiteY18" fmla="*/ 1568281 h 1951229"/>
                  <a:gd name="connsiteX19" fmla="*/ 992326 w 1951220"/>
                  <a:gd name="connsiteY19" fmla="*/ 1608277 h 1951229"/>
                  <a:gd name="connsiteX20" fmla="*/ 463562 w 1951220"/>
                  <a:gd name="connsiteY20" fmla="*/ 1843283 h 1951229"/>
                  <a:gd name="connsiteX21" fmla="*/ 561464 w 1951220"/>
                  <a:gd name="connsiteY21" fmla="*/ 1474708 h 1951229"/>
                  <a:gd name="connsiteX22" fmla="*/ 594525 w 1951220"/>
                  <a:gd name="connsiteY22" fmla="*/ 1432682 h 1951229"/>
                  <a:gd name="connsiteX23" fmla="*/ 540069 w 1951220"/>
                  <a:gd name="connsiteY23" fmla="*/ 1434793 h 1951229"/>
                  <a:gd name="connsiteX24" fmla="*/ 0 w 1951220"/>
                  <a:gd name="connsiteY24" fmla="*/ 1227076 h 1951229"/>
                  <a:gd name="connsiteX25" fmla="*/ 329850 w 1951220"/>
                  <a:gd name="connsiteY25" fmla="*/ 1035681 h 1951229"/>
                  <a:gd name="connsiteX26" fmla="*/ 382951 w 1951220"/>
                  <a:gd name="connsiteY26" fmla="*/ 1029341 h 1951229"/>
                  <a:gd name="connsiteX27" fmla="*/ 342950 w 1951220"/>
                  <a:gd name="connsiteY27" fmla="*/ 992327 h 1951229"/>
                  <a:gd name="connsiteX28" fmla="*/ 107946 w 1951220"/>
                  <a:gd name="connsiteY28" fmla="*/ 463570 h 1951229"/>
                  <a:gd name="connsiteX29" fmla="*/ 476517 w 1951220"/>
                  <a:gd name="connsiteY29" fmla="*/ 561471 h 1951229"/>
                  <a:gd name="connsiteX30" fmla="*/ 518543 w 1951220"/>
                  <a:gd name="connsiteY30" fmla="*/ 594532 h 1951229"/>
                  <a:gd name="connsiteX31" fmla="*/ 516431 w 1951220"/>
                  <a:gd name="connsiteY31" fmla="*/ 540073 h 1951229"/>
                  <a:gd name="connsiteX32" fmla="*/ 682289 w 1951220"/>
                  <a:gd name="connsiteY32" fmla="*/ 10972 h 1951229"/>
                  <a:gd name="connsiteX33" fmla="*/ 724152 w 1951220"/>
                  <a:gd name="connsiteY33" fmla="*/ 0 h 1951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951220" h="1951229">
                    <a:moveTo>
                      <a:pt x="724152" y="0"/>
                    </a:moveTo>
                    <a:cubicBezTo>
                      <a:pt x="810193" y="0"/>
                      <a:pt x="884016" y="136012"/>
                      <a:pt x="915550" y="329852"/>
                    </a:cubicBezTo>
                    <a:lnTo>
                      <a:pt x="921889" y="382948"/>
                    </a:lnTo>
                    <a:lnTo>
                      <a:pt x="958899" y="342952"/>
                    </a:lnTo>
                    <a:cubicBezTo>
                      <a:pt x="1169808" y="132043"/>
                      <a:pt x="1406543" y="26828"/>
                      <a:pt x="1487662" y="107946"/>
                    </a:cubicBezTo>
                    <a:cubicBezTo>
                      <a:pt x="1548501" y="168785"/>
                      <a:pt x="1504527" y="317159"/>
                      <a:pt x="1389760" y="476521"/>
                    </a:cubicBezTo>
                    <a:lnTo>
                      <a:pt x="1356266" y="519097"/>
                    </a:lnTo>
                    <a:lnTo>
                      <a:pt x="1411152" y="516438"/>
                    </a:lnTo>
                    <a:cubicBezTo>
                      <a:pt x="1709424" y="516438"/>
                      <a:pt x="1951221" y="609437"/>
                      <a:pt x="1951220" y="724156"/>
                    </a:cubicBezTo>
                    <a:cubicBezTo>
                      <a:pt x="1951221" y="810195"/>
                      <a:pt x="1815210" y="884017"/>
                      <a:pt x="1621371" y="915550"/>
                    </a:cubicBezTo>
                    <a:lnTo>
                      <a:pt x="1568270" y="921890"/>
                    </a:lnTo>
                    <a:lnTo>
                      <a:pt x="1608270" y="958904"/>
                    </a:lnTo>
                    <a:cubicBezTo>
                      <a:pt x="1819176" y="1169811"/>
                      <a:pt x="1924392" y="1406544"/>
                      <a:pt x="1843274" y="1487662"/>
                    </a:cubicBezTo>
                    <a:cubicBezTo>
                      <a:pt x="1782436" y="1548500"/>
                      <a:pt x="1634064" y="1504525"/>
                      <a:pt x="1474704" y="1389760"/>
                    </a:cubicBezTo>
                    <a:lnTo>
                      <a:pt x="1432682" y="1356702"/>
                    </a:lnTo>
                    <a:lnTo>
                      <a:pt x="1434793" y="1411156"/>
                    </a:lnTo>
                    <a:cubicBezTo>
                      <a:pt x="1434793" y="1709430"/>
                      <a:pt x="1341793" y="1951229"/>
                      <a:pt x="1227072" y="1951229"/>
                    </a:cubicBezTo>
                    <a:cubicBezTo>
                      <a:pt x="1141031" y="1951229"/>
                      <a:pt x="1067208" y="1815217"/>
                      <a:pt x="1035675" y="1621376"/>
                    </a:cubicBezTo>
                    <a:lnTo>
                      <a:pt x="1029336" y="1568281"/>
                    </a:lnTo>
                    <a:lnTo>
                      <a:pt x="992326" y="1608277"/>
                    </a:lnTo>
                    <a:cubicBezTo>
                      <a:pt x="781416" y="1819186"/>
                      <a:pt x="544681" y="1924401"/>
                      <a:pt x="463562" y="1843283"/>
                    </a:cubicBezTo>
                    <a:cubicBezTo>
                      <a:pt x="402723" y="1782444"/>
                      <a:pt x="446697" y="1634070"/>
                      <a:pt x="561464" y="1474708"/>
                    </a:cubicBezTo>
                    <a:lnTo>
                      <a:pt x="594525" y="1432682"/>
                    </a:lnTo>
                    <a:lnTo>
                      <a:pt x="540069" y="1434793"/>
                    </a:lnTo>
                    <a:cubicBezTo>
                      <a:pt x="241797" y="1434793"/>
                      <a:pt x="0" y="1341794"/>
                      <a:pt x="0" y="1227076"/>
                    </a:cubicBezTo>
                    <a:cubicBezTo>
                      <a:pt x="0" y="1141036"/>
                      <a:pt x="136011" y="1067214"/>
                      <a:pt x="329850" y="1035681"/>
                    </a:cubicBezTo>
                    <a:lnTo>
                      <a:pt x="382951" y="1029341"/>
                    </a:lnTo>
                    <a:lnTo>
                      <a:pt x="342950" y="992327"/>
                    </a:lnTo>
                    <a:cubicBezTo>
                      <a:pt x="132044" y="781420"/>
                      <a:pt x="26828" y="544687"/>
                      <a:pt x="107946" y="463570"/>
                    </a:cubicBezTo>
                    <a:cubicBezTo>
                      <a:pt x="168785" y="402731"/>
                      <a:pt x="317156" y="446705"/>
                      <a:pt x="476517" y="561471"/>
                    </a:cubicBezTo>
                    <a:lnTo>
                      <a:pt x="518543" y="594532"/>
                    </a:lnTo>
                    <a:lnTo>
                      <a:pt x="516431" y="540073"/>
                    </a:lnTo>
                    <a:cubicBezTo>
                      <a:pt x="516431" y="279083"/>
                      <a:pt x="587634" y="61332"/>
                      <a:pt x="682289" y="10972"/>
                    </a:cubicBezTo>
                    <a:cubicBezTo>
                      <a:pt x="695812" y="3778"/>
                      <a:pt x="709812" y="0"/>
                      <a:pt x="724152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47" name="フリーフォーム: 図形 446">
                <a:extLst>
                  <a:ext uri="{FF2B5EF4-FFF2-40B4-BE49-F238E27FC236}">
                    <a16:creationId xmlns:a16="http://schemas.microsoft.com/office/drawing/2014/main" id="{79A3CEB8-79B6-C765-3EF6-5F37036E87C8}"/>
                  </a:ext>
                </a:extLst>
              </p:cNvPr>
              <p:cNvSpPr/>
              <p:nvPr/>
            </p:nvSpPr>
            <p:spPr bwMode="auto">
              <a:xfrm>
                <a:off x="9591675" y="1043689"/>
                <a:ext cx="215899" cy="215900"/>
              </a:xfrm>
              <a:custGeom>
                <a:avLst/>
                <a:gdLst>
                  <a:gd name="connsiteX0" fmla="*/ 724152 w 1951220"/>
                  <a:gd name="connsiteY0" fmla="*/ 0 h 1951229"/>
                  <a:gd name="connsiteX1" fmla="*/ 915550 w 1951220"/>
                  <a:gd name="connsiteY1" fmla="*/ 329852 h 1951229"/>
                  <a:gd name="connsiteX2" fmla="*/ 921889 w 1951220"/>
                  <a:gd name="connsiteY2" fmla="*/ 382948 h 1951229"/>
                  <a:gd name="connsiteX3" fmla="*/ 958899 w 1951220"/>
                  <a:gd name="connsiteY3" fmla="*/ 342952 h 1951229"/>
                  <a:gd name="connsiteX4" fmla="*/ 1487662 w 1951220"/>
                  <a:gd name="connsiteY4" fmla="*/ 107946 h 1951229"/>
                  <a:gd name="connsiteX5" fmla="*/ 1389760 w 1951220"/>
                  <a:gd name="connsiteY5" fmla="*/ 476521 h 1951229"/>
                  <a:gd name="connsiteX6" fmla="*/ 1356266 w 1951220"/>
                  <a:gd name="connsiteY6" fmla="*/ 519097 h 1951229"/>
                  <a:gd name="connsiteX7" fmla="*/ 1411152 w 1951220"/>
                  <a:gd name="connsiteY7" fmla="*/ 516438 h 1951229"/>
                  <a:gd name="connsiteX8" fmla="*/ 1951220 w 1951220"/>
                  <a:gd name="connsiteY8" fmla="*/ 724156 h 1951229"/>
                  <a:gd name="connsiteX9" fmla="*/ 1621371 w 1951220"/>
                  <a:gd name="connsiteY9" fmla="*/ 915550 h 1951229"/>
                  <a:gd name="connsiteX10" fmla="*/ 1568270 w 1951220"/>
                  <a:gd name="connsiteY10" fmla="*/ 921890 h 1951229"/>
                  <a:gd name="connsiteX11" fmla="*/ 1608270 w 1951220"/>
                  <a:gd name="connsiteY11" fmla="*/ 958904 h 1951229"/>
                  <a:gd name="connsiteX12" fmla="*/ 1843274 w 1951220"/>
                  <a:gd name="connsiteY12" fmla="*/ 1487662 h 1951229"/>
                  <a:gd name="connsiteX13" fmla="*/ 1474704 w 1951220"/>
                  <a:gd name="connsiteY13" fmla="*/ 1389760 h 1951229"/>
                  <a:gd name="connsiteX14" fmla="*/ 1432682 w 1951220"/>
                  <a:gd name="connsiteY14" fmla="*/ 1356702 h 1951229"/>
                  <a:gd name="connsiteX15" fmla="*/ 1434793 w 1951220"/>
                  <a:gd name="connsiteY15" fmla="*/ 1411156 h 1951229"/>
                  <a:gd name="connsiteX16" fmla="*/ 1227072 w 1951220"/>
                  <a:gd name="connsiteY16" fmla="*/ 1951229 h 1951229"/>
                  <a:gd name="connsiteX17" fmla="*/ 1035675 w 1951220"/>
                  <a:gd name="connsiteY17" fmla="*/ 1621376 h 1951229"/>
                  <a:gd name="connsiteX18" fmla="*/ 1029336 w 1951220"/>
                  <a:gd name="connsiteY18" fmla="*/ 1568281 h 1951229"/>
                  <a:gd name="connsiteX19" fmla="*/ 992326 w 1951220"/>
                  <a:gd name="connsiteY19" fmla="*/ 1608277 h 1951229"/>
                  <a:gd name="connsiteX20" fmla="*/ 463562 w 1951220"/>
                  <a:gd name="connsiteY20" fmla="*/ 1843283 h 1951229"/>
                  <a:gd name="connsiteX21" fmla="*/ 561464 w 1951220"/>
                  <a:gd name="connsiteY21" fmla="*/ 1474708 h 1951229"/>
                  <a:gd name="connsiteX22" fmla="*/ 594525 w 1951220"/>
                  <a:gd name="connsiteY22" fmla="*/ 1432682 h 1951229"/>
                  <a:gd name="connsiteX23" fmla="*/ 540069 w 1951220"/>
                  <a:gd name="connsiteY23" fmla="*/ 1434793 h 1951229"/>
                  <a:gd name="connsiteX24" fmla="*/ 0 w 1951220"/>
                  <a:gd name="connsiteY24" fmla="*/ 1227076 h 1951229"/>
                  <a:gd name="connsiteX25" fmla="*/ 329850 w 1951220"/>
                  <a:gd name="connsiteY25" fmla="*/ 1035681 h 1951229"/>
                  <a:gd name="connsiteX26" fmla="*/ 382951 w 1951220"/>
                  <a:gd name="connsiteY26" fmla="*/ 1029341 h 1951229"/>
                  <a:gd name="connsiteX27" fmla="*/ 342950 w 1951220"/>
                  <a:gd name="connsiteY27" fmla="*/ 992327 h 1951229"/>
                  <a:gd name="connsiteX28" fmla="*/ 107946 w 1951220"/>
                  <a:gd name="connsiteY28" fmla="*/ 463570 h 1951229"/>
                  <a:gd name="connsiteX29" fmla="*/ 476517 w 1951220"/>
                  <a:gd name="connsiteY29" fmla="*/ 561471 h 1951229"/>
                  <a:gd name="connsiteX30" fmla="*/ 518543 w 1951220"/>
                  <a:gd name="connsiteY30" fmla="*/ 594532 h 1951229"/>
                  <a:gd name="connsiteX31" fmla="*/ 516431 w 1951220"/>
                  <a:gd name="connsiteY31" fmla="*/ 540073 h 1951229"/>
                  <a:gd name="connsiteX32" fmla="*/ 682289 w 1951220"/>
                  <a:gd name="connsiteY32" fmla="*/ 10972 h 1951229"/>
                  <a:gd name="connsiteX33" fmla="*/ 724152 w 1951220"/>
                  <a:gd name="connsiteY33" fmla="*/ 0 h 1951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951220" h="1951229">
                    <a:moveTo>
                      <a:pt x="724152" y="0"/>
                    </a:moveTo>
                    <a:cubicBezTo>
                      <a:pt x="810193" y="0"/>
                      <a:pt x="884016" y="136012"/>
                      <a:pt x="915550" y="329852"/>
                    </a:cubicBezTo>
                    <a:lnTo>
                      <a:pt x="921889" y="382948"/>
                    </a:lnTo>
                    <a:lnTo>
                      <a:pt x="958899" y="342952"/>
                    </a:lnTo>
                    <a:cubicBezTo>
                      <a:pt x="1169808" y="132043"/>
                      <a:pt x="1406543" y="26828"/>
                      <a:pt x="1487662" y="107946"/>
                    </a:cubicBezTo>
                    <a:cubicBezTo>
                      <a:pt x="1548501" y="168785"/>
                      <a:pt x="1504527" y="317159"/>
                      <a:pt x="1389760" y="476521"/>
                    </a:cubicBezTo>
                    <a:lnTo>
                      <a:pt x="1356266" y="519097"/>
                    </a:lnTo>
                    <a:lnTo>
                      <a:pt x="1411152" y="516438"/>
                    </a:lnTo>
                    <a:cubicBezTo>
                      <a:pt x="1709424" y="516438"/>
                      <a:pt x="1951221" y="609437"/>
                      <a:pt x="1951220" y="724156"/>
                    </a:cubicBezTo>
                    <a:cubicBezTo>
                      <a:pt x="1951221" y="810195"/>
                      <a:pt x="1815210" y="884017"/>
                      <a:pt x="1621371" y="915550"/>
                    </a:cubicBezTo>
                    <a:lnTo>
                      <a:pt x="1568270" y="921890"/>
                    </a:lnTo>
                    <a:lnTo>
                      <a:pt x="1608270" y="958904"/>
                    </a:lnTo>
                    <a:cubicBezTo>
                      <a:pt x="1819176" y="1169811"/>
                      <a:pt x="1924392" y="1406544"/>
                      <a:pt x="1843274" y="1487662"/>
                    </a:cubicBezTo>
                    <a:cubicBezTo>
                      <a:pt x="1782436" y="1548500"/>
                      <a:pt x="1634064" y="1504525"/>
                      <a:pt x="1474704" y="1389760"/>
                    </a:cubicBezTo>
                    <a:lnTo>
                      <a:pt x="1432682" y="1356702"/>
                    </a:lnTo>
                    <a:lnTo>
                      <a:pt x="1434793" y="1411156"/>
                    </a:lnTo>
                    <a:cubicBezTo>
                      <a:pt x="1434793" y="1709430"/>
                      <a:pt x="1341793" y="1951229"/>
                      <a:pt x="1227072" y="1951229"/>
                    </a:cubicBezTo>
                    <a:cubicBezTo>
                      <a:pt x="1141031" y="1951229"/>
                      <a:pt x="1067208" y="1815217"/>
                      <a:pt x="1035675" y="1621376"/>
                    </a:cubicBezTo>
                    <a:lnTo>
                      <a:pt x="1029336" y="1568281"/>
                    </a:lnTo>
                    <a:lnTo>
                      <a:pt x="992326" y="1608277"/>
                    </a:lnTo>
                    <a:cubicBezTo>
                      <a:pt x="781416" y="1819186"/>
                      <a:pt x="544681" y="1924401"/>
                      <a:pt x="463562" y="1843283"/>
                    </a:cubicBezTo>
                    <a:cubicBezTo>
                      <a:pt x="402723" y="1782444"/>
                      <a:pt x="446697" y="1634070"/>
                      <a:pt x="561464" y="1474708"/>
                    </a:cubicBezTo>
                    <a:lnTo>
                      <a:pt x="594525" y="1432682"/>
                    </a:lnTo>
                    <a:lnTo>
                      <a:pt x="540069" y="1434793"/>
                    </a:lnTo>
                    <a:cubicBezTo>
                      <a:pt x="241797" y="1434793"/>
                      <a:pt x="0" y="1341794"/>
                      <a:pt x="0" y="1227076"/>
                    </a:cubicBezTo>
                    <a:cubicBezTo>
                      <a:pt x="0" y="1141036"/>
                      <a:pt x="136011" y="1067214"/>
                      <a:pt x="329850" y="1035681"/>
                    </a:cubicBezTo>
                    <a:lnTo>
                      <a:pt x="382951" y="1029341"/>
                    </a:lnTo>
                    <a:lnTo>
                      <a:pt x="342950" y="992327"/>
                    </a:lnTo>
                    <a:cubicBezTo>
                      <a:pt x="132044" y="781420"/>
                      <a:pt x="26828" y="544687"/>
                      <a:pt x="107946" y="463570"/>
                    </a:cubicBezTo>
                    <a:cubicBezTo>
                      <a:pt x="168785" y="402731"/>
                      <a:pt x="317156" y="446705"/>
                      <a:pt x="476517" y="561471"/>
                    </a:cubicBezTo>
                    <a:lnTo>
                      <a:pt x="518543" y="594532"/>
                    </a:lnTo>
                    <a:lnTo>
                      <a:pt x="516431" y="540073"/>
                    </a:lnTo>
                    <a:cubicBezTo>
                      <a:pt x="516431" y="279083"/>
                      <a:pt x="587634" y="61332"/>
                      <a:pt x="682289" y="10972"/>
                    </a:cubicBezTo>
                    <a:cubicBezTo>
                      <a:pt x="695812" y="3778"/>
                      <a:pt x="709812" y="0"/>
                      <a:pt x="724152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48" name="フリーフォーム: 図形 447">
                <a:extLst>
                  <a:ext uri="{FF2B5EF4-FFF2-40B4-BE49-F238E27FC236}">
                    <a16:creationId xmlns:a16="http://schemas.microsoft.com/office/drawing/2014/main" id="{7B241C3B-DD71-4080-87C3-DB00B46C8052}"/>
                  </a:ext>
                </a:extLst>
              </p:cNvPr>
              <p:cNvSpPr/>
              <p:nvPr/>
            </p:nvSpPr>
            <p:spPr bwMode="auto">
              <a:xfrm>
                <a:off x="114300" y="1345670"/>
                <a:ext cx="215899" cy="215900"/>
              </a:xfrm>
              <a:custGeom>
                <a:avLst/>
                <a:gdLst>
                  <a:gd name="connsiteX0" fmla="*/ 724152 w 1951220"/>
                  <a:gd name="connsiteY0" fmla="*/ 0 h 1951229"/>
                  <a:gd name="connsiteX1" fmla="*/ 915550 w 1951220"/>
                  <a:gd name="connsiteY1" fmla="*/ 329852 h 1951229"/>
                  <a:gd name="connsiteX2" fmla="*/ 921889 w 1951220"/>
                  <a:gd name="connsiteY2" fmla="*/ 382948 h 1951229"/>
                  <a:gd name="connsiteX3" fmla="*/ 958899 w 1951220"/>
                  <a:gd name="connsiteY3" fmla="*/ 342952 h 1951229"/>
                  <a:gd name="connsiteX4" fmla="*/ 1487662 w 1951220"/>
                  <a:gd name="connsiteY4" fmla="*/ 107946 h 1951229"/>
                  <a:gd name="connsiteX5" fmla="*/ 1389760 w 1951220"/>
                  <a:gd name="connsiteY5" fmla="*/ 476521 h 1951229"/>
                  <a:gd name="connsiteX6" fmla="*/ 1356266 w 1951220"/>
                  <a:gd name="connsiteY6" fmla="*/ 519097 h 1951229"/>
                  <a:gd name="connsiteX7" fmla="*/ 1411152 w 1951220"/>
                  <a:gd name="connsiteY7" fmla="*/ 516438 h 1951229"/>
                  <a:gd name="connsiteX8" fmla="*/ 1951220 w 1951220"/>
                  <a:gd name="connsiteY8" fmla="*/ 724156 h 1951229"/>
                  <a:gd name="connsiteX9" fmla="*/ 1621371 w 1951220"/>
                  <a:gd name="connsiteY9" fmla="*/ 915550 h 1951229"/>
                  <a:gd name="connsiteX10" fmla="*/ 1568270 w 1951220"/>
                  <a:gd name="connsiteY10" fmla="*/ 921890 h 1951229"/>
                  <a:gd name="connsiteX11" fmla="*/ 1608270 w 1951220"/>
                  <a:gd name="connsiteY11" fmla="*/ 958904 h 1951229"/>
                  <a:gd name="connsiteX12" fmla="*/ 1843274 w 1951220"/>
                  <a:gd name="connsiteY12" fmla="*/ 1487662 h 1951229"/>
                  <a:gd name="connsiteX13" fmla="*/ 1474704 w 1951220"/>
                  <a:gd name="connsiteY13" fmla="*/ 1389760 h 1951229"/>
                  <a:gd name="connsiteX14" fmla="*/ 1432682 w 1951220"/>
                  <a:gd name="connsiteY14" fmla="*/ 1356702 h 1951229"/>
                  <a:gd name="connsiteX15" fmla="*/ 1434793 w 1951220"/>
                  <a:gd name="connsiteY15" fmla="*/ 1411156 h 1951229"/>
                  <a:gd name="connsiteX16" fmla="*/ 1227072 w 1951220"/>
                  <a:gd name="connsiteY16" fmla="*/ 1951229 h 1951229"/>
                  <a:gd name="connsiteX17" fmla="*/ 1035675 w 1951220"/>
                  <a:gd name="connsiteY17" fmla="*/ 1621376 h 1951229"/>
                  <a:gd name="connsiteX18" fmla="*/ 1029336 w 1951220"/>
                  <a:gd name="connsiteY18" fmla="*/ 1568281 h 1951229"/>
                  <a:gd name="connsiteX19" fmla="*/ 992326 w 1951220"/>
                  <a:gd name="connsiteY19" fmla="*/ 1608277 h 1951229"/>
                  <a:gd name="connsiteX20" fmla="*/ 463562 w 1951220"/>
                  <a:gd name="connsiteY20" fmla="*/ 1843283 h 1951229"/>
                  <a:gd name="connsiteX21" fmla="*/ 561464 w 1951220"/>
                  <a:gd name="connsiteY21" fmla="*/ 1474708 h 1951229"/>
                  <a:gd name="connsiteX22" fmla="*/ 594525 w 1951220"/>
                  <a:gd name="connsiteY22" fmla="*/ 1432682 h 1951229"/>
                  <a:gd name="connsiteX23" fmla="*/ 540069 w 1951220"/>
                  <a:gd name="connsiteY23" fmla="*/ 1434793 h 1951229"/>
                  <a:gd name="connsiteX24" fmla="*/ 0 w 1951220"/>
                  <a:gd name="connsiteY24" fmla="*/ 1227076 h 1951229"/>
                  <a:gd name="connsiteX25" fmla="*/ 329850 w 1951220"/>
                  <a:gd name="connsiteY25" fmla="*/ 1035681 h 1951229"/>
                  <a:gd name="connsiteX26" fmla="*/ 382951 w 1951220"/>
                  <a:gd name="connsiteY26" fmla="*/ 1029341 h 1951229"/>
                  <a:gd name="connsiteX27" fmla="*/ 342950 w 1951220"/>
                  <a:gd name="connsiteY27" fmla="*/ 992327 h 1951229"/>
                  <a:gd name="connsiteX28" fmla="*/ 107946 w 1951220"/>
                  <a:gd name="connsiteY28" fmla="*/ 463570 h 1951229"/>
                  <a:gd name="connsiteX29" fmla="*/ 476517 w 1951220"/>
                  <a:gd name="connsiteY29" fmla="*/ 561471 h 1951229"/>
                  <a:gd name="connsiteX30" fmla="*/ 518543 w 1951220"/>
                  <a:gd name="connsiteY30" fmla="*/ 594532 h 1951229"/>
                  <a:gd name="connsiteX31" fmla="*/ 516431 w 1951220"/>
                  <a:gd name="connsiteY31" fmla="*/ 540073 h 1951229"/>
                  <a:gd name="connsiteX32" fmla="*/ 682289 w 1951220"/>
                  <a:gd name="connsiteY32" fmla="*/ 10972 h 1951229"/>
                  <a:gd name="connsiteX33" fmla="*/ 724152 w 1951220"/>
                  <a:gd name="connsiteY33" fmla="*/ 0 h 1951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951220" h="1951229">
                    <a:moveTo>
                      <a:pt x="724152" y="0"/>
                    </a:moveTo>
                    <a:cubicBezTo>
                      <a:pt x="810193" y="0"/>
                      <a:pt x="884016" y="136012"/>
                      <a:pt x="915550" y="329852"/>
                    </a:cubicBezTo>
                    <a:lnTo>
                      <a:pt x="921889" y="382948"/>
                    </a:lnTo>
                    <a:lnTo>
                      <a:pt x="958899" y="342952"/>
                    </a:lnTo>
                    <a:cubicBezTo>
                      <a:pt x="1169808" y="132043"/>
                      <a:pt x="1406543" y="26828"/>
                      <a:pt x="1487662" y="107946"/>
                    </a:cubicBezTo>
                    <a:cubicBezTo>
                      <a:pt x="1548501" y="168785"/>
                      <a:pt x="1504527" y="317159"/>
                      <a:pt x="1389760" y="476521"/>
                    </a:cubicBezTo>
                    <a:lnTo>
                      <a:pt x="1356266" y="519097"/>
                    </a:lnTo>
                    <a:lnTo>
                      <a:pt x="1411152" y="516438"/>
                    </a:lnTo>
                    <a:cubicBezTo>
                      <a:pt x="1709424" y="516438"/>
                      <a:pt x="1951221" y="609437"/>
                      <a:pt x="1951220" y="724156"/>
                    </a:cubicBezTo>
                    <a:cubicBezTo>
                      <a:pt x="1951221" y="810195"/>
                      <a:pt x="1815210" y="884017"/>
                      <a:pt x="1621371" y="915550"/>
                    </a:cubicBezTo>
                    <a:lnTo>
                      <a:pt x="1568270" y="921890"/>
                    </a:lnTo>
                    <a:lnTo>
                      <a:pt x="1608270" y="958904"/>
                    </a:lnTo>
                    <a:cubicBezTo>
                      <a:pt x="1819176" y="1169811"/>
                      <a:pt x="1924392" y="1406544"/>
                      <a:pt x="1843274" y="1487662"/>
                    </a:cubicBezTo>
                    <a:cubicBezTo>
                      <a:pt x="1782436" y="1548500"/>
                      <a:pt x="1634064" y="1504525"/>
                      <a:pt x="1474704" y="1389760"/>
                    </a:cubicBezTo>
                    <a:lnTo>
                      <a:pt x="1432682" y="1356702"/>
                    </a:lnTo>
                    <a:lnTo>
                      <a:pt x="1434793" y="1411156"/>
                    </a:lnTo>
                    <a:cubicBezTo>
                      <a:pt x="1434793" y="1709430"/>
                      <a:pt x="1341793" y="1951229"/>
                      <a:pt x="1227072" y="1951229"/>
                    </a:cubicBezTo>
                    <a:cubicBezTo>
                      <a:pt x="1141031" y="1951229"/>
                      <a:pt x="1067208" y="1815217"/>
                      <a:pt x="1035675" y="1621376"/>
                    </a:cubicBezTo>
                    <a:lnTo>
                      <a:pt x="1029336" y="1568281"/>
                    </a:lnTo>
                    <a:lnTo>
                      <a:pt x="992326" y="1608277"/>
                    </a:lnTo>
                    <a:cubicBezTo>
                      <a:pt x="781416" y="1819186"/>
                      <a:pt x="544681" y="1924401"/>
                      <a:pt x="463562" y="1843283"/>
                    </a:cubicBezTo>
                    <a:cubicBezTo>
                      <a:pt x="402723" y="1782444"/>
                      <a:pt x="446697" y="1634070"/>
                      <a:pt x="561464" y="1474708"/>
                    </a:cubicBezTo>
                    <a:lnTo>
                      <a:pt x="594525" y="1432682"/>
                    </a:lnTo>
                    <a:lnTo>
                      <a:pt x="540069" y="1434793"/>
                    </a:lnTo>
                    <a:cubicBezTo>
                      <a:pt x="241797" y="1434793"/>
                      <a:pt x="0" y="1341794"/>
                      <a:pt x="0" y="1227076"/>
                    </a:cubicBezTo>
                    <a:cubicBezTo>
                      <a:pt x="0" y="1141036"/>
                      <a:pt x="136011" y="1067214"/>
                      <a:pt x="329850" y="1035681"/>
                    </a:cubicBezTo>
                    <a:lnTo>
                      <a:pt x="382951" y="1029341"/>
                    </a:lnTo>
                    <a:lnTo>
                      <a:pt x="342950" y="992327"/>
                    </a:lnTo>
                    <a:cubicBezTo>
                      <a:pt x="132044" y="781420"/>
                      <a:pt x="26828" y="544687"/>
                      <a:pt x="107946" y="463570"/>
                    </a:cubicBezTo>
                    <a:cubicBezTo>
                      <a:pt x="168785" y="402731"/>
                      <a:pt x="317156" y="446705"/>
                      <a:pt x="476517" y="561471"/>
                    </a:cubicBezTo>
                    <a:lnTo>
                      <a:pt x="518543" y="594532"/>
                    </a:lnTo>
                    <a:lnTo>
                      <a:pt x="516431" y="540073"/>
                    </a:lnTo>
                    <a:cubicBezTo>
                      <a:pt x="516431" y="279083"/>
                      <a:pt x="587634" y="61332"/>
                      <a:pt x="682289" y="10972"/>
                    </a:cubicBezTo>
                    <a:cubicBezTo>
                      <a:pt x="695812" y="3778"/>
                      <a:pt x="709812" y="0"/>
                      <a:pt x="724152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49" name="フリーフォーム: 図形 448">
                <a:extLst>
                  <a:ext uri="{FF2B5EF4-FFF2-40B4-BE49-F238E27FC236}">
                    <a16:creationId xmlns:a16="http://schemas.microsoft.com/office/drawing/2014/main" id="{95892481-7968-9DEB-C427-33247A4E512C}"/>
                  </a:ext>
                </a:extLst>
              </p:cNvPr>
              <p:cNvSpPr/>
              <p:nvPr/>
            </p:nvSpPr>
            <p:spPr bwMode="auto">
              <a:xfrm>
                <a:off x="9591675" y="1345670"/>
                <a:ext cx="215899" cy="215900"/>
              </a:xfrm>
              <a:custGeom>
                <a:avLst/>
                <a:gdLst>
                  <a:gd name="connsiteX0" fmla="*/ 724152 w 1951220"/>
                  <a:gd name="connsiteY0" fmla="*/ 0 h 1951229"/>
                  <a:gd name="connsiteX1" fmla="*/ 915550 w 1951220"/>
                  <a:gd name="connsiteY1" fmla="*/ 329852 h 1951229"/>
                  <a:gd name="connsiteX2" fmla="*/ 921889 w 1951220"/>
                  <a:gd name="connsiteY2" fmla="*/ 382948 h 1951229"/>
                  <a:gd name="connsiteX3" fmla="*/ 958899 w 1951220"/>
                  <a:gd name="connsiteY3" fmla="*/ 342952 h 1951229"/>
                  <a:gd name="connsiteX4" fmla="*/ 1487662 w 1951220"/>
                  <a:gd name="connsiteY4" fmla="*/ 107946 h 1951229"/>
                  <a:gd name="connsiteX5" fmla="*/ 1389760 w 1951220"/>
                  <a:gd name="connsiteY5" fmla="*/ 476521 h 1951229"/>
                  <a:gd name="connsiteX6" fmla="*/ 1356266 w 1951220"/>
                  <a:gd name="connsiteY6" fmla="*/ 519097 h 1951229"/>
                  <a:gd name="connsiteX7" fmla="*/ 1411152 w 1951220"/>
                  <a:gd name="connsiteY7" fmla="*/ 516438 h 1951229"/>
                  <a:gd name="connsiteX8" fmla="*/ 1951220 w 1951220"/>
                  <a:gd name="connsiteY8" fmla="*/ 724156 h 1951229"/>
                  <a:gd name="connsiteX9" fmla="*/ 1621371 w 1951220"/>
                  <a:gd name="connsiteY9" fmla="*/ 915550 h 1951229"/>
                  <a:gd name="connsiteX10" fmla="*/ 1568270 w 1951220"/>
                  <a:gd name="connsiteY10" fmla="*/ 921890 h 1951229"/>
                  <a:gd name="connsiteX11" fmla="*/ 1608270 w 1951220"/>
                  <a:gd name="connsiteY11" fmla="*/ 958904 h 1951229"/>
                  <a:gd name="connsiteX12" fmla="*/ 1843274 w 1951220"/>
                  <a:gd name="connsiteY12" fmla="*/ 1487662 h 1951229"/>
                  <a:gd name="connsiteX13" fmla="*/ 1474704 w 1951220"/>
                  <a:gd name="connsiteY13" fmla="*/ 1389760 h 1951229"/>
                  <a:gd name="connsiteX14" fmla="*/ 1432682 w 1951220"/>
                  <a:gd name="connsiteY14" fmla="*/ 1356702 h 1951229"/>
                  <a:gd name="connsiteX15" fmla="*/ 1434793 w 1951220"/>
                  <a:gd name="connsiteY15" fmla="*/ 1411156 h 1951229"/>
                  <a:gd name="connsiteX16" fmla="*/ 1227072 w 1951220"/>
                  <a:gd name="connsiteY16" fmla="*/ 1951229 h 1951229"/>
                  <a:gd name="connsiteX17" fmla="*/ 1035675 w 1951220"/>
                  <a:gd name="connsiteY17" fmla="*/ 1621376 h 1951229"/>
                  <a:gd name="connsiteX18" fmla="*/ 1029336 w 1951220"/>
                  <a:gd name="connsiteY18" fmla="*/ 1568281 h 1951229"/>
                  <a:gd name="connsiteX19" fmla="*/ 992326 w 1951220"/>
                  <a:gd name="connsiteY19" fmla="*/ 1608277 h 1951229"/>
                  <a:gd name="connsiteX20" fmla="*/ 463562 w 1951220"/>
                  <a:gd name="connsiteY20" fmla="*/ 1843283 h 1951229"/>
                  <a:gd name="connsiteX21" fmla="*/ 561464 w 1951220"/>
                  <a:gd name="connsiteY21" fmla="*/ 1474708 h 1951229"/>
                  <a:gd name="connsiteX22" fmla="*/ 594525 w 1951220"/>
                  <a:gd name="connsiteY22" fmla="*/ 1432682 h 1951229"/>
                  <a:gd name="connsiteX23" fmla="*/ 540069 w 1951220"/>
                  <a:gd name="connsiteY23" fmla="*/ 1434793 h 1951229"/>
                  <a:gd name="connsiteX24" fmla="*/ 0 w 1951220"/>
                  <a:gd name="connsiteY24" fmla="*/ 1227076 h 1951229"/>
                  <a:gd name="connsiteX25" fmla="*/ 329850 w 1951220"/>
                  <a:gd name="connsiteY25" fmla="*/ 1035681 h 1951229"/>
                  <a:gd name="connsiteX26" fmla="*/ 382951 w 1951220"/>
                  <a:gd name="connsiteY26" fmla="*/ 1029341 h 1951229"/>
                  <a:gd name="connsiteX27" fmla="*/ 342950 w 1951220"/>
                  <a:gd name="connsiteY27" fmla="*/ 992327 h 1951229"/>
                  <a:gd name="connsiteX28" fmla="*/ 107946 w 1951220"/>
                  <a:gd name="connsiteY28" fmla="*/ 463570 h 1951229"/>
                  <a:gd name="connsiteX29" fmla="*/ 476517 w 1951220"/>
                  <a:gd name="connsiteY29" fmla="*/ 561471 h 1951229"/>
                  <a:gd name="connsiteX30" fmla="*/ 518543 w 1951220"/>
                  <a:gd name="connsiteY30" fmla="*/ 594532 h 1951229"/>
                  <a:gd name="connsiteX31" fmla="*/ 516431 w 1951220"/>
                  <a:gd name="connsiteY31" fmla="*/ 540073 h 1951229"/>
                  <a:gd name="connsiteX32" fmla="*/ 682289 w 1951220"/>
                  <a:gd name="connsiteY32" fmla="*/ 10972 h 1951229"/>
                  <a:gd name="connsiteX33" fmla="*/ 724152 w 1951220"/>
                  <a:gd name="connsiteY33" fmla="*/ 0 h 1951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951220" h="1951229">
                    <a:moveTo>
                      <a:pt x="724152" y="0"/>
                    </a:moveTo>
                    <a:cubicBezTo>
                      <a:pt x="810193" y="0"/>
                      <a:pt x="884016" y="136012"/>
                      <a:pt x="915550" y="329852"/>
                    </a:cubicBezTo>
                    <a:lnTo>
                      <a:pt x="921889" y="382948"/>
                    </a:lnTo>
                    <a:lnTo>
                      <a:pt x="958899" y="342952"/>
                    </a:lnTo>
                    <a:cubicBezTo>
                      <a:pt x="1169808" y="132043"/>
                      <a:pt x="1406543" y="26828"/>
                      <a:pt x="1487662" y="107946"/>
                    </a:cubicBezTo>
                    <a:cubicBezTo>
                      <a:pt x="1548501" y="168785"/>
                      <a:pt x="1504527" y="317159"/>
                      <a:pt x="1389760" y="476521"/>
                    </a:cubicBezTo>
                    <a:lnTo>
                      <a:pt x="1356266" y="519097"/>
                    </a:lnTo>
                    <a:lnTo>
                      <a:pt x="1411152" y="516438"/>
                    </a:lnTo>
                    <a:cubicBezTo>
                      <a:pt x="1709424" y="516438"/>
                      <a:pt x="1951221" y="609437"/>
                      <a:pt x="1951220" y="724156"/>
                    </a:cubicBezTo>
                    <a:cubicBezTo>
                      <a:pt x="1951221" y="810195"/>
                      <a:pt x="1815210" y="884017"/>
                      <a:pt x="1621371" y="915550"/>
                    </a:cubicBezTo>
                    <a:lnTo>
                      <a:pt x="1568270" y="921890"/>
                    </a:lnTo>
                    <a:lnTo>
                      <a:pt x="1608270" y="958904"/>
                    </a:lnTo>
                    <a:cubicBezTo>
                      <a:pt x="1819176" y="1169811"/>
                      <a:pt x="1924392" y="1406544"/>
                      <a:pt x="1843274" y="1487662"/>
                    </a:cubicBezTo>
                    <a:cubicBezTo>
                      <a:pt x="1782436" y="1548500"/>
                      <a:pt x="1634064" y="1504525"/>
                      <a:pt x="1474704" y="1389760"/>
                    </a:cubicBezTo>
                    <a:lnTo>
                      <a:pt x="1432682" y="1356702"/>
                    </a:lnTo>
                    <a:lnTo>
                      <a:pt x="1434793" y="1411156"/>
                    </a:lnTo>
                    <a:cubicBezTo>
                      <a:pt x="1434793" y="1709430"/>
                      <a:pt x="1341793" y="1951229"/>
                      <a:pt x="1227072" y="1951229"/>
                    </a:cubicBezTo>
                    <a:cubicBezTo>
                      <a:pt x="1141031" y="1951229"/>
                      <a:pt x="1067208" y="1815217"/>
                      <a:pt x="1035675" y="1621376"/>
                    </a:cubicBezTo>
                    <a:lnTo>
                      <a:pt x="1029336" y="1568281"/>
                    </a:lnTo>
                    <a:lnTo>
                      <a:pt x="992326" y="1608277"/>
                    </a:lnTo>
                    <a:cubicBezTo>
                      <a:pt x="781416" y="1819186"/>
                      <a:pt x="544681" y="1924401"/>
                      <a:pt x="463562" y="1843283"/>
                    </a:cubicBezTo>
                    <a:cubicBezTo>
                      <a:pt x="402723" y="1782444"/>
                      <a:pt x="446697" y="1634070"/>
                      <a:pt x="561464" y="1474708"/>
                    </a:cubicBezTo>
                    <a:lnTo>
                      <a:pt x="594525" y="1432682"/>
                    </a:lnTo>
                    <a:lnTo>
                      <a:pt x="540069" y="1434793"/>
                    </a:lnTo>
                    <a:cubicBezTo>
                      <a:pt x="241797" y="1434793"/>
                      <a:pt x="0" y="1341794"/>
                      <a:pt x="0" y="1227076"/>
                    </a:cubicBezTo>
                    <a:cubicBezTo>
                      <a:pt x="0" y="1141036"/>
                      <a:pt x="136011" y="1067214"/>
                      <a:pt x="329850" y="1035681"/>
                    </a:cubicBezTo>
                    <a:lnTo>
                      <a:pt x="382951" y="1029341"/>
                    </a:lnTo>
                    <a:lnTo>
                      <a:pt x="342950" y="992327"/>
                    </a:lnTo>
                    <a:cubicBezTo>
                      <a:pt x="132044" y="781420"/>
                      <a:pt x="26828" y="544687"/>
                      <a:pt x="107946" y="463570"/>
                    </a:cubicBezTo>
                    <a:cubicBezTo>
                      <a:pt x="168785" y="402731"/>
                      <a:pt x="317156" y="446705"/>
                      <a:pt x="476517" y="561471"/>
                    </a:cubicBezTo>
                    <a:lnTo>
                      <a:pt x="518543" y="594532"/>
                    </a:lnTo>
                    <a:lnTo>
                      <a:pt x="516431" y="540073"/>
                    </a:lnTo>
                    <a:cubicBezTo>
                      <a:pt x="516431" y="279083"/>
                      <a:pt x="587634" y="61332"/>
                      <a:pt x="682289" y="10972"/>
                    </a:cubicBezTo>
                    <a:cubicBezTo>
                      <a:pt x="695812" y="3778"/>
                      <a:pt x="709812" y="0"/>
                      <a:pt x="724152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50" name="フリーフォーム: 図形 449">
                <a:extLst>
                  <a:ext uri="{FF2B5EF4-FFF2-40B4-BE49-F238E27FC236}">
                    <a16:creationId xmlns:a16="http://schemas.microsoft.com/office/drawing/2014/main" id="{0E03EDD4-2F61-CE6F-16E7-19A93184ABDD}"/>
                  </a:ext>
                </a:extLst>
              </p:cNvPr>
              <p:cNvSpPr/>
              <p:nvPr/>
            </p:nvSpPr>
            <p:spPr bwMode="auto">
              <a:xfrm>
                <a:off x="114300" y="1647651"/>
                <a:ext cx="215899" cy="215900"/>
              </a:xfrm>
              <a:custGeom>
                <a:avLst/>
                <a:gdLst>
                  <a:gd name="connsiteX0" fmla="*/ 724152 w 1951220"/>
                  <a:gd name="connsiteY0" fmla="*/ 0 h 1951229"/>
                  <a:gd name="connsiteX1" fmla="*/ 915550 w 1951220"/>
                  <a:gd name="connsiteY1" fmla="*/ 329852 h 1951229"/>
                  <a:gd name="connsiteX2" fmla="*/ 921889 w 1951220"/>
                  <a:gd name="connsiteY2" fmla="*/ 382948 h 1951229"/>
                  <a:gd name="connsiteX3" fmla="*/ 958899 w 1951220"/>
                  <a:gd name="connsiteY3" fmla="*/ 342952 h 1951229"/>
                  <a:gd name="connsiteX4" fmla="*/ 1487662 w 1951220"/>
                  <a:gd name="connsiteY4" fmla="*/ 107946 h 1951229"/>
                  <a:gd name="connsiteX5" fmla="*/ 1389760 w 1951220"/>
                  <a:gd name="connsiteY5" fmla="*/ 476521 h 1951229"/>
                  <a:gd name="connsiteX6" fmla="*/ 1356266 w 1951220"/>
                  <a:gd name="connsiteY6" fmla="*/ 519097 h 1951229"/>
                  <a:gd name="connsiteX7" fmla="*/ 1411152 w 1951220"/>
                  <a:gd name="connsiteY7" fmla="*/ 516438 h 1951229"/>
                  <a:gd name="connsiteX8" fmla="*/ 1951220 w 1951220"/>
                  <a:gd name="connsiteY8" fmla="*/ 724156 h 1951229"/>
                  <a:gd name="connsiteX9" fmla="*/ 1621371 w 1951220"/>
                  <a:gd name="connsiteY9" fmla="*/ 915550 h 1951229"/>
                  <a:gd name="connsiteX10" fmla="*/ 1568270 w 1951220"/>
                  <a:gd name="connsiteY10" fmla="*/ 921890 h 1951229"/>
                  <a:gd name="connsiteX11" fmla="*/ 1608270 w 1951220"/>
                  <a:gd name="connsiteY11" fmla="*/ 958904 h 1951229"/>
                  <a:gd name="connsiteX12" fmla="*/ 1843274 w 1951220"/>
                  <a:gd name="connsiteY12" fmla="*/ 1487662 h 1951229"/>
                  <a:gd name="connsiteX13" fmla="*/ 1474704 w 1951220"/>
                  <a:gd name="connsiteY13" fmla="*/ 1389760 h 1951229"/>
                  <a:gd name="connsiteX14" fmla="*/ 1432682 w 1951220"/>
                  <a:gd name="connsiteY14" fmla="*/ 1356702 h 1951229"/>
                  <a:gd name="connsiteX15" fmla="*/ 1434793 w 1951220"/>
                  <a:gd name="connsiteY15" fmla="*/ 1411156 h 1951229"/>
                  <a:gd name="connsiteX16" fmla="*/ 1227072 w 1951220"/>
                  <a:gd name="connsiteY16" fmla="*/ 1951229 h 1951229"/>
                  <a:gd name="connsiteX17" fmla="*/ 1035675 w 1951220"/>
                  <a:gd name="connsiteY17" fmla="*/ 1621376 h 1951229"/>
                  <a:gd name="connsiteX18" fmla="*/ 1029336 w 1951220"/>
                  <a:gd name="connsiteY18" fmla="*/ 1568281 h 1951229"/>
                  <a:gd name="connsiteX19" fmla="*/ 992326 w 1951220"/>
                  <a:gd name="connsiteY19" fmla="*/ 1608277 h 1951229"/>
                  <a:gd name="connsiteX20" fmla="*/ 463562 w 1951220"/>
                  <a:gd name="connsiteY20" fmla="*/ 1843283 h 1951229"/>
                  <a:gd name="connsiteX21" fmla="*/ 561464 w 1951220"/>
                  <a:gd name="connsiteY21" fmla="*/ 1474708 h 1951229"/>
                  <a:gd name="connsiteX22" fmla="*/ 594525 w 1951220"/>
                  <a:gd name="connsiteY22" fmla="*/ 1432682 h 1951229"/>
                  <a:gd name="connsiteX23" fmla="*/ 540069 w 1951220"/>
                  <a:gd name="connsiteY23" fmla="*/ 1434793 h 1951229"/>
                  <a:gd name="connsiteX24" fmla="*/ 0 w 1951220"/>
                  <a:gd name="connsiteY24" fmla="*/ 1227076 h 1951229"/>
                  <a:gd name="connsiteX25" fmla="*/ 329850 w 1951220"/>
                  <a:gd name="connsiteY25" fmla="*/ 1035681 h 1951229"/>
                  <a:gd name="connsiteX26" fmla="*/ 382951 w 1951220"/>
                  <a:gd name="connsiteY26" fmla="*/ 1029341 h 1951229"/>
                  <a:gd name="connsiteX27" fmla="*/ 342950 w 1951220"/>
                  <a:gd name="connsiteY27" fmla="*/ 992327 h 1951229"/>
                  <a:gd name="connsiteX28" fmla="*/ 107946 w 1951220"/>
                  <a:gd name="connsiteY28" fmla="*/ 463570 h 1951229"/>
                  <a:gd name="connsiteX29" fmla="*/ 476517 w 1951220"/>
                  <a:gd name="connsiteY29" fmla="*/ 561471 h 1951229"/>
                  <a:gd name="connsiteX30" fmla="*/ 518543 w 1951220"/>
                  <a:gd name="connsiteY30" fmla="*/ 594532 h 1951229"/>
                  <a:gd name="connsiteX31" fmla="*/ 516431 w 1951220"/>
                  <a:gd name="connsiteY31" fmla="*/ 540073 h 1951229"/>
                  <a:gd name="connsiteX32" fmla="*/ 682289 w 1951220"/>
                  <a:gd name="connsiteY32" fmla="*/ 10972 h 1951229"/>
                  <a:gd name="connsiteX33" fmla="*/ 724152 w 1951220"/>
                  <a:gd name="connsiteY33" fmla="*/ 0 h 1951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951220" h="1951229">
                    <a:moveTo>
                      <a:pt x="724152" y="0"/>
                    </a:moveTo>
                    <a:cubicBezTo>
                      <a:pt x="810193" y="0"/>
                      <a:pt x="884016" y="136012"/>
                      <a:pt x="915550" y="329852"/>
                    </a:cubicBezTo>
                    <a:lnTo>
                      <a:pt x="921889" y="382948"/>
                    </a:lnTo>
                    <a:lnTo>
                      <a:pt x="958899" y="342952"/>
                    </a:lnTo>
                    <a:cubicBezTo>
                      <a:pt x="1169808" y="132043"/>
                      <a:pt x="1406543" y="26828"/>
                      <a:pt x="1487662" y="107946"/>
                    </a:cubicBezTo>
                    <a:cubicBezTo>
                      <a:pt x="1548501" y="168785"/>
                      <a:pt x="1504527" y="317159"/>
                      <a:pt x="1389760" y="476521"/>
                    </a:cubicBezTo>
                    <a:lnTo>
                      <a:pt x="1356266" y="519097"/>
                    </a:lnTo>
                    <a:lnTo>
                      <a:pt x="1411152" y="516438"/>
                    </a:lnTo>
                    <a:cubicBezTo>
                      <a:pt x="1709424" y="516438"/>
                      <a:pt x="1951221" y="609437"/>
                      <a:pt x="1951220" y="724156"/>
                    </a:cubicBezTo>
                    <a:cubicBezTo>
                      <a:pt x="1951221" y="810195"/>
                      <a:pt x="1815210" y="884017"/>
                      <a:pt x="1621371" y="915550"/>
                    </a:cubicBezTo>
                    <a:lnTo>
                      <a:pt x="1568270" y="921890"/>
                    </a:lnTo>
                    <a:lnTo>
                      <a:pt x="1608270" y="958904"/>
                    </a:lnTo>
                    <a:cubicBezTo>
                      <a:pt x="1819176" y="1169811"/>
                      <a:pt x="1924392" y="1406544"/>
                      <a:pt x="1843274" y="1487662"/>
                    </a:cubicBezTo>
                    <a:cubicBezTo>
                      <a:pt x="1782436" y="1548500"/>
                      <a:pt x="1634064" y="1504525"/>
                      <a:pt x="1474704" y="1389760"/>
                    </a:cubicBezTo>
                    <a:lnTo>
                      <a:pt x="1432682" y="1356702"/>
                    </a:lnTo>
                    <a:lnTo>
                      <a:pt x="1434793" y="1411156"/>
                    </a:lnTo>
                    <a:cubicBezTo>
                      <a:pt x="1434793" y="1709430"/>
                      <a:pt x="1341793" y="1951229"/>
                      <a:pt x="1227072" y="1951229"/>
                    </a:cubicBezTo>
                    <a:cubicBezTo>
                      <a:pt x="1141031" y="1951229"/>
                      <a:pt x="1067208" y="1815217"/>
                      <a:pt x="1035675" y="1621376"/>
                    </a:cubicBezTo>
                    <a:lnTo>
                      <a:pt x="1029336" y="1568281"/>
                    </a:lnTo>
                    <a:lnTo>
                      <a:pt x="992326" y="1608277"/>
                    </a:lnTo>
                    <a:cubicBezTo>
                      <a:pt x="781416" y="1819186"/>
                      <a:pt x="544681" y="1924401"/>
                      <a:pt x="463562" y="1843283"/>
                    </a:cubicBezTo>
                    <a:cubicBezTo>
                      <a:pt x="402723" y="1782444"/>
                      <a:pt x="446697" y="1634070"/>
                      <a:pt x="561464" y="1474708"/>
                    </a:cubicBezTo>
                    <a:lnTo>
                      <a:pt x="594525" y="1432682"/>
                    </a:lnTo>
                    <a:lnTo>
                      <a:pt x="540069" y="1434793"/>
                    </a:lnTo>
                    <a:cubicBezTo>
                      <a:pt x="241797" y="1434793"/>
                      <a:pt x="0" y="1341794"/>
                      <a:pt x="0" y="1227076"/>
                    </a:cubicBezTo>
                    <a:cubicBezTo>
                      <a:pt x="0" y="1141036"/>
                      <a:pt x="136011" y="1067214"/>
                      <a:pt x="329850" y="1035681"/>
                    </a:cubicBezTo>
                    <a:lnTo>
                      <a:pt x="382951" y="1029341"/>
                    </a:lnTo>
                    <a:lnTo>
                      <a:pt x="342950" y="992327"/>
                    </a:lnTo>
                    <a:cubicBezTo>
                      <a:pt x="132044" y="781420"/>
                      <a:pt x="26828" y="544687"/>
                      <a:pt x="107946" y="463570"/>
                    </a:cubicBezTo>
                    <a:cubicBezTo>
                      <a:pt x="168785" y="402731"/>
                      <a:pt x="317156" y="446705"/>
                      <a:pt x="476517" y="561471"/>
                    </a:cubicBezTo>
                    <a:lnTo>
                      <a:pt x="518543" y="594532"/>
                    </a:lnTo>
                    <a:lnTo>
                      <a:pt x="516431" y="540073"/>
                    </a:lnTo>
                    <a:cubicBezTo>
                      <a:pt x="516431" y="279083"/>
                      <a:pt x="587634" y="61332"/>
                      <a:pt x="682289" y="10972"/>
                    </a:cubicBezTo>
                    <a:cubicBezTo>
                      <a:pt x="695812" y="3778"/>
                      <a:pt x="709812" y="0"/>
                      <a:pt x="724152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51" name="フリーフォーム: 図形 450">
                <a:extLst>
                  <a:ext uri="{FF2B5EF4-FFF2-40B4-BE49-F238E27FC236}">
                    <a16:creationId xmlns:a16="http://schemas.microsoft.com/office/drawing/2014/main" id="{E9CEC6E9-4108-AAF6-02B4-C55652C0DBF9}"/>
                  </a:ext>
                </a:extLst>
              </p:cNvPr>
              <p:cNvSpPr/>
              <p:nvPr/>
            </p:nvSpPr>
            <p:spPr bwMode="auto">
              <a:xfrm>
                <a:off x="9591675" y="1647651"/>
                <a:ext cx="215899" cy="215900"/>
              </a:xfrm>
              <a:custGeom>
                <a:avLst/>
                <a:gdLst>
                  <a:gd name="connsiteX0" fmla="*/ 724152 w 1951220"/>
                  <a:gd name="connsiteY0" fmla="*/ 0 h 1951229"/>
                  <a:gd name="connsiteX1" fmla="*/ 915550 w 1951220"/>
                  <a:gd name="connsiteY1" fmla="*/ 329852 h 1951229"/>
                  <a:gd name="connsiteX2" fmla="*/ 921889 w 1951220"/>
                  <a:gd name="connsiteY2" fmla="*/ 382948 h 1951229"/>
                  <a:gd name="connsiteX3" fmla="*/ 958899 w 1951220"/>
                  <a:gd name="connsiteY3" fmla="*/ 342952 h 1951229"/>
                  <a:gd name="connsiteX4" fmla="*/ 1487662 w 1951220"/>
                  <a:gd name="connsiteY4" fmla="*/ 107946 h 1951229"/>
                  <a:gd name="connsiteX5" fmla="*/ 1389760 w 1951220"/>
                  <a:gd name="connsiteY5" fmla="*/ 476521 h 1951229"/>
                  <a:gd name="connsiteX6" fmla="*/ 1356266 w 1951220"/>
                  <a:gd name="connsiteY6" fmla="*/ 519097 h 1951229"/>
                  <a:gd name="connsiteX7" fmla="*/ 1411152 w 1951220"/>
                  <a:gd name="connsiteY7" fmla="*/ 516438 h 1951229"/>
                  <a:gd name="connsiteX8" fmla="*/ 1951220 w 1951220"/>
                  <a:gd name="connsiteY8" fmla="*/ 724156 h 1951229"/>
                  <a:gd name="connsiteX9" fmla="*/ 1621371 w 1951220"/>
                  <a:gd name="connsiteY9" fmla="*/ 915550 h 1951229"/>
                  <a:gd name="connsiteX10" fmla="*/ 1568270 w 1951220"/>
                  <a:gd name="connsiteY10" fmla="*/ 921890 h 1951229"/>
                  <a:gd name="connsiteX11" fmla="*/ 1608270 w 1951220"/>
                  <a:gd name="connsiteY11" fmla="*/ 958904 h 1951229"/>
                  <a:gd name="connsiteX12" fmla="*/ 1843274 w 1951220"/>
                  <a:gd name="connsiteY12" fmla="*/ 1487662 h 1951229"/>
                  <a:gd name="connsiteX13" fmla="*/ 1474704 w 1951220"/>
                  <a:gd name="connsiteY13" fmla="*/ 1389760 h 1951229"/>
                  <a:gd name="connsiteX14" fmla="*/ 1432682 w 1951220"/>
                  <a:gd name="connsiteY14" fmla="*/ 1356702 h 1951229"/>
                  <a:gd name="connsiteX15" fmla="*/ 1434793 w 1951220"/>
                  <a:gd name="connsiteY15" fmla="*/ 1411156 h 1951229"/>
                  <a:gd name="connsiteX16" fmla="*/ 1227072 w 1951220"/>
                  <a:gd name="connsiteY16" fmla="*/ 1951229 h 1951229"/>
                  <a:gd name="connsiteX17" fmla="*/ 1035675 w 1951220"/>
                  <a:gd name="connsiteY17" fmla="*/ 1621376 h 1951229"/>
                  <a:gd name="connsiteX18" fmla="*/ 1029336 w 1951220"/>
                  <a:gd name="connsiteY18" fmla="*/ 1568281 h 1951229"/>
                  <a:gd name="connsiteX19" fmla="*/ 992326 w 1951220"/>
                  <a:gd name="connsiteY19" fmla="*/ 1608277 h 1951229"/>
                  <a:gd name="connsiteX20" fmla="*/ 463562 w 1951220"/>
                  <a:gd name="connsiteY20" fmla="*/ 1843283 h 1951229"/>
                  <a:gd name="connsiteX21" fmla="*/ 561464 w 1951220"/>
                  <a:gd name="connsiteY21" fmla="*/ 1474708 h 1951229"/>
                  <a:gd name="connsiteX22" fmla="*/ 594525 w 1951220"/>
                  <a:gd name="connsiteY22" fmla="*/ 1432682 h 1951229"/>
                  <a:gd name="connsiteX23" fmla="*/ 540069 w 1951220"/>
                  <a:gd name="connsiteY23" fmla="*/ 1434793 h 1951229"/>
                  <a:gd name="connsiteX24" fmla="*/ 0 w 1951220"/>
                  <a:gd name="connsiteY24" fmla="*/ 1227076 h 1951229"/>
                  <a:gd name="connsiteX25" fmla="*/ 329850 w 1951220"/>
                  <a:gd name="connsiteY25" fmla="*/ 1035681 h 1951229"/>
                  <a:gd name="connsiteX26" fmla="*/ 382951 w 1951220"/>
                  <a:gd name="connsiteY26" fmla="*/ 1029341 h 1951229"/>
                  <a:gd name="connsiteX27" fmla="*/ 342950 w 1951220"/>
                  <a:gd name="connsiteY27" fmla="*/ 992327 h 1951229"/>
                  <a:gd name="connsiteX28" fmla="*/ 107946 w 1951220"/>
                  <a:gd name="connsiteY28" fmla="*/ 463570 h 1951229"/>
                  <a:gd name="connsiteX29" fmla="*/ 476517 w 1951220"/>
                  <a:gd name="connsiteY29" fmla="*/ 561471 h 1951229"/>
                  <a:gd name="connsiteX30" fmla="*/ 518543 w 1951220"/>
                  <a:gd name="connsiteY30" fmla="*/ 594532 h 1951229"/>
                  <a:gd name="connsiteX31" fmla="*/ 516431 w 1951220"/>
                  <a:gd name="connsiteY31" fmla="*/ 540073 h 1951229"/>
                  <a:gd name="connsiteX32" fmla="*/ 682289 w 1951220"/>
                  <a:gd name="connsiteY32" fmla="*/ 10972 h 1951229"/>
                  <a:gd name="connsiteX33" fmla="*/ 724152 w 1951220"/>
                  <a:gd name="connsiteY33" fmla="*/ 0 h 1951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951220" h="1951229">
                    <a:moveTo>
                      <a:pt x="724152" y="0"/>
                    </a:moveTo>
                    <a:cubicBezTo>
                      <a:pt x="810193" y="0"/>
                      <a:pt x="884016" y="136012"/>
                      <a:pt x="915550" y="329852"/>
                    </a:cubicBezTo>
                    <a:lnTo>
                      <a:pt x="921889" y="382948"/>
                    </a:lnTo>
                    <a:lnTo>
                      <a:pt x="958899" y="342952"/>
                    </a:lnTo>
                    <a:cubicBezTo>
                      <a:pt x="1169808" y="132043"/>
                      <a:pt x="1406543" y="26828"/>
                      <a:pt x="1487662" y="107946"/>
                    </a:cubicBezTo>
                    <a:cubicBezTo>
                      <a:pt x="1548501" y="168785"/>
                      <a:pt x="1504527" y="317159"/>
                      <a:pt x="1389760" y="476521"/>
                    </a:cubicBezTo>
                    <a:lnTo>
                      <a:pt x="1356266" y="519097"/>
                    </a:lnTo>
                    <a:lnTo>
                      <a:pt x="1411152" y="516438"/>
                    </a:lnTo>
                    <a:cubicBezTo>
                      <a:pt x="1709424" y="516438"/>
                      <a:pt x="1951221" y="609437"/>
                      <a:pt x="1951220" y="724156"/>
                    </a:cubicBezTo>
                    <a:cubicBezTo>
                      <a:pt x="1951221" y="810195"/>
                      <a:pt x="1815210" y="884017"/>
                      <a:pt x="1621371" y="915550"/>
                    </a:cubicBezTo>
                    <a:lnTo>
                      <a:pt x="1568270" y="921890"/>
                    </a:lnTo>
                    <a:lnTo>
                      <a:pt x="1608270" y="958904"/>
                    </a:lnTo>
                    <a:cubicBezTo>
                      <a:pt x="1819176" y="1169811"/>
                      <a:pt x="1924392" y="1406544"/>
                      <a:pt x="1843274" y="1487662"/>
                    </a:cubicBezTo>
                    <a:cubicBezTo>
                      <a:pt x="1782436" y="1548500"/>
                      <a:pt x="1634064" y="1504525"/>
                      <a:pt x="1474704" y="1389760"/>
                    </a:cubicBezTo>
                    <a:lnTo>
                      <a:pt x="1432682" y="1356702"/>
                    </a:lnTo>
                    <a:lnTo>
                      <a:pt x="1434793" y="1411156"/>
                    </a:lnTo>
                    <a:cubicBezTo>
                      <a:pt x="1434793" y="1709430"/>
                      <a:pt x="1341793" y="1951229"/>
                      <a:pt x="1227072" y="1951229"/>
                    </a:cubicBezTo>
                    <a:cubicBezTo>
                      <a:pt x="1141031" y="1951229"/>
                      <a:pt x="1067208" y="1815217"/>
                      <a:pt x="1035675" y="1621376"/>
                    </a:cubicBezTo>
                    <a:lnTo>
                      <a:pt x="1029336" y="1568281"/>
                    </a:lnTo>
                    <a:lnTo>
                      <a:pt x="992326" y="1608277"/>
                    </a:lnTo>
                    <a:cubicBezTo>
                      <a:pt x="781416" y="1819186"/>
                      <a:pt x="544681" y="1924401"/>
                      <a:pt x="463562" y="1843283"/>
                    </a:cubicBezTo>
                    <a:cubicBezTo>
                      <a:pt x="402723" y="1782444"/>
                      <a:pt x="446697" y="1634070"/>
                      <a:pt x="561464" y="1474708"/>
                    </a:cubicBezTo>
                    <a:lnTo>
                      <a:pt x="594525" y="1432682"/>
                    </a:lnTo>
                    <a:lnTo>
                      <a:pt x="540069" y="1434793"/>
                    </a:lnTo>
                    <a:cubicBezTo>
                      <a:pt x="241797" y="1434793"/>
                      <a:pt x="0" y="1341794"/>
                      <a:pt x="0" y="1227076"/>
                    </a:cubicBezTo>
                    <a:cubicBezTo>
                      <a:pt x="0" y="1141036"/>
                      <a:pt x="136011" y="1067214"/>
                      <a:pt x="329850" y="1035681"/>
                    </a:cubicBezTo>
                    <a:lnTo>
                      <a:pt x="382951" y="1029341"/>
                    </a:lnTo>
                    <a:lnTo>
                      <a:pt x="342950" y="992327"/>
                    </a:lnTo>
                    <a:cubicBezTo>
                      <a:pt x="132044" y="781420"/>
                      <a:pt x="26828" y="544687"/>
                      <a:pt x="107946" y="463570"/>
                    </a:cubicBezTo>
                    <a:cubicBezTo>
                      <a:pt x="168785" y="402731"/>
                      <a:pt x="317156" y="446705"/>
                      <a:pt x="476517" y="561471"/>
                    </a:cubicBezTo>
                    <a:lnTo>
                      <a:pt x="518543" y="594532"/>
                    </a:lnTo>
                    <a:lnTo>
                      <a:pt x="516431" y="540073"/>
                    </a:lnTo>
                    <a:cubicBezTo>
                      <a:pt x="516431" y="279083"/>
                      <a:pt x="587634" y="61332"/>
                      <a:pt x="682289" y="10972"/>
                    </a:cubicBezTo>
                    <a:cubicBezTo>
                      <a:pt x="695812" y="3778"/>
                      <a:pt x="709812" y="0"/>
                      <a:pt x="724152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52" name="フリーフォーム: 図形 451">
                <a:extLst>
                  <a:ext uri="{FF2B5EF4-FFF2-40B4-BE49-F238E27FC236}">
                    <a16:creationId xmlns:a16="http://schemas.microsoft.com/office/drawing/2014/main" id="{70E58912-E27A-7268-BD3C-6CBAE9F22377}"/>
                  </a:ext>
                </a:extLst>
              </p:cNvPr>
              <p:cNvSpPr/>
              <p:nvPr/>
            </p:nvSpPr>
            <p:spPr bwMode="auto">
              <a:xfrm>
                <a:off x="114300" y="1949632"/>
                <a:ext cx="215899" cy="215900"/>
              </a:xfrm>
              <a:custGeom>
                <a:avLst/>
                <a:gdLst>
                  <a:gd name="connsiteX0" fmla="*/ 724152 w 1951220"/>
                  <a:gd name="connsiteY0" fmla="*/ 0 h 1951229"/>
                  <a:gd name="connsiteX1" fmla="*/ 915550 w 1951220"/>
                  <a:gd name="connsiteY1" fmla="*/ 329852 h 1951229"/>
                  <a:gd name="connsiteX2" fmla="*/ 921889 w 1951220"/>
                  <a:gd name="connsiteY2" fmla="*/ 382948 h 1951229"/>
                  <a:gd name="connsiteX3" fmla="*/ 958899 w 1951220"/>
                  <a:gd name="connsiteY3" fmla="*/ 342952 h 1951229"/>
                  <a:gd name="connsiteX4" fmla="*/ 1487662 w 1951220"/>
                  <a:gd name="connsiteY4" fmla="*/ 107946 h 1951229"/>
                  <a:gd name="connsiteX5" fmla="*/ 1389760 w 1951220"/>
                  <a:gd name="connsiteY5" fmla="*/ 476521 h 1951229"/>
                  <a:gd name="connsiteX6" fmla="*/ 1356266 w 1951220"/>
                  <a:gd name="connsiteY6" fmla="*/ 519097 h 1951229"/>
                  <a:gd name="connsiteX7" fmla="*/ 1411152 w 1951220"/>
                  <a:gd name="connsiteY7" fmla="*/ 516438 h 1951229"/>
                  <a:gd name="connsiteX8" fmla="*/ 1951220 w 1951220"/>
                  <a:gd name="connsiteY8" fmla="*/ 724156 h 1951229"/>
                  <a:gd name="connsiteX9" fmla="*/ 1621371 w 1951220"/>
                  <a:gd name="connsiteY9" fmla="*/ 915550 h 1951229"/>
                  <a:gd name="connsiteX10" fmla="*/ 1568270 w 1951220"/>
                  <a:gd name="connsiteY10" fmla="*/ 921890 h 1951229"/>
                  <a:gd name="connsiteX11" fmla="*/ 1608270 w 1951220"/>
                  <a:gd name="connsiteY11" fmla="*/ 958904 h 1951229"/>
                  <a:gd name="connsiteX12" fmla="*/ 1843274 w 1951220"/>
                  <a:gd name="connsiteY12" fmla="*/ 1487662 h 1951229"/>
                  <a:gd name="connsiteX13" fmla="*/ 1474704 w 1951220"/>
                  <a:gd name="connsiteY13" fmla="*/ 1389760 h 1951229"/>
                  <a:gd name="connsiteX14" fmla="*/ 1432682 w 1951220"/>
                  <a:gd name="connsiteY14" fmla="*/ 1356702 h 1951229"/>
                  <a:gd name="connsiteX15" fmla="*/ 1434793 w 1951220"/>
                  <a:gd name="connsiteY15" fmla="*/ 1411156 h 1951229"/>
                  <a:gd name="connsiteX16" fmla="*/ 1227072 w 1951220"/>
                  <a:gd name="connsiteY16" fmla="*/ 1951229 h 1951229"/>
                  <a:gd name="connsiteX17" fmla="*/ 1035675 w 1951220"/>
                  <a:gd name="connsiteY17" fmla="*/ 1621376 h 1951229"/>
                  <a:gd name="connsiteX18" fmla="*/ 1029336 w 1951220"/>
                  <a:gd name="connsiteY18" fmla="*/ 1568281 h 1951229"/>
                  <a:gd name="connsiteX19" fmla="*/ 992326 w 1951220"/>
                  <a:gd name="connsiteY19" fmla="*/ 1608277 h 1951229"/>
                  <a:gd name="connsiteX20" fmla="*/ 463562 w 1951220"/>
                  <a:gd name="connsiteY20" fmla="*/ 1843283 h 1951229"/>
                  <a:gd name="connsiteX21" fmla="*/ 561464 w 1951220"/>
                  <a:gd name="connsiteY21" fmla="*/ 1474708 h 1951229"/>
                  <a:gd name="connsiteX22" fmla="*/ 594525 w 1951220"/>
                  <a:gd name="connsiteY22" fmla="*/ 1432682 h 1951229"/>
                  <a:gd name="connsiteX23" fmla="*/ 540069 w 1951220"/>
                  <a:gd name="connsiteY23" fmla="*/ 1434793 h 1951229"/>
                  <a:gd name="connsiteX24" fmla="*/ 0 w 1951220"/>
                  <a:gd name="connsiteY24" fmla="*/ 1227076 h 1951229"/>
                  <a:gd name="connsiteX25" fmla="*/ 329850 w 1951220"/>
                  <a:gd name="connsiteY25" fmla="*/ 1035681 h 1951229"/>
                  <a:gd name="connsiteX26" fmla="*/ 382951 w 1951220"/>
                  <a:gd name="connsiteY26" fmla="*/ 1029341 h 1951229"/>
                  <a:gd name="connsiteX27" fmla="*/ 342950 w 1951220"/>
                  <a:gd name="connsiteY27" fmla="*/ 992327 h 1951229"/>
                  <a:gd name="connsiteX28" fmla="*/ 107946 w 1951220"/>
                  <a:gd name="connsiteY28" fmla="*/ 463570 h 1951229"/>
                  <a:gd name="connsiteX29" fmla="*/ 476517 w 1951220"/>
                  <a:gd name="connsiteY29" fmla="*/ 561471 h 1951229"/>
                  <a:gd name="connsiteX30" fmla="*/ 518543 w 1951220"/>
                  <a:gd name="connsiteY30" fmla="*/ 594532 h 1951229"/>
                  <a:gd name="connsiteX31" fmla="*/ 516431 w 1951220"/>
                  <a:gd name="connsiteY31" fmla="*/ 540073 h 1951229"/>
                  <a:gd name="connsiteX32" fmla="*/ 682289 w 1951220"/>
                  <a:gd name="connsiteY32" fmla="*/ 10972 h 1951229"/>
                  <a:gd name="connsiteX33" fmla="*/ 724152 w 1951220"/>
                  <a:gd name="connsiteY33" fmla="*/ 0 h 1951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951220" h="1951229">
                    <a:moveTo>
                      <a:pt x="724152" y="0"/>
                    </a:moveTo>
                    <a:cubicBezTo>
                      <a:pt x="810193" y="0"/>
                      <a:pt x="884016" y="136012"/>
                      <a:pt x="915550" y="329852"/>
                    </a:cubicBezTo>
                    <a:lnTo>
                      <a:pt x="921889" y="382948"/>
                    </a:lnTo>
                    <a:lnTo>
                      <a:pt x="958899" y="342952"/>
                    </a:lnTo>
                    <a:cubicBezTo>
                      <a:pt x="1169808" y="132043"/>
                      <a:pt x="1406543" y="26828"/>
                      <a:pt x="1487662" y="107946"/>
                    </a:cubicBezTo>
                    <a:cubicBezTo>
                      <a:pt x="1548501" y="168785"/>
                      <a:pt x="1504527" y="317159"/>
                      <a:pt x="1389760" y="476521"/>
                    </a:cubicBezTo>
                    <a:lnTo>
                      <a:pt x="1356266" y="519097"/>
                    </a:lnTo>
                    <a:lnTo>
                      <a:pt x="1411152" y="516438"/>
                    </a:lnTo>
                    <a:cubicBezTo>
                      <a:pt x="1709424" y="516438"/>
                      <a:pt x="1951221" y="609437"/>
                      <a:pt x="1951220" y="724156"/>
                    </a:cubicBezTo>
                    <a:cubicBezTo>
                      <a:pt x="1951221" y="810195"/>
                      <a:pt x="1815210" y="884017"/>
                      <a:pt x="1621371" y="915550"/>
                    </a:cubicBezTo>
                    <a:lnTo>
                      <a:pt x="1568270" y="921890"/>
                    </a:lnTo>
                    <a:lnTo>
                      <a:pt x="1608270" y="958904"/>
                    </a:lnTo>
                    <a:cubicBezTo>
                      <a:pt x="1819176" y="1169811"/>
                      <a:pt x="1924392" y="1406544"/>
                      <a:pt x="1843274" y="1487662"/>
                    </a:cubicBezTo>
                    <a:cubicBezTo>
                      <a:pt x="1782436" y="1548500"/>
                      <a:pt x="1634064" y="1504525"/>
                      <a:pt x="1474704" y="1389760"/>
                    </a:cubicBezTo>
                    <a:lnTo>
                      <a:pt x="1432682" y="1356702"/>
                    </a:lnTo>
                    <a:lnTo>
                      <a:pt x="1434793" y="1411156"/>
                    </a:lnTo>
                    <a:cubicBezTo>
                      <a:pt x="1434793" y="1709430"/>
                      <a:pt x="1341793" y="1951229"/>
                      <a:pt x="1227072" y="1951229"/>
                    </a:cubicBezTo>
                    <a:cubicBezTo>
                      <a:pt x="1141031" y="1951229"/>
                      <a:pt x="1067208" y="1815217"/>
                      <a:pt x="1035675" y="1621376"/>
                    </a:cubicBezTo>
                    <a:lnTo>
                      <a:pt x="1029336" y="1568281"/>
                    </a:lnTo>
                    <a:lnTo>
                      <a:pt x="992326" y="1608277"/>
                    </a:lnTo>
                    <a:cubicBezTo>
                      <a:pt x="781416" y="1819186"/>
                      <a:pt x="544681" y="1924401"/>
                      <a:pt x="463562" y="1843283"/>
                    </a:cubicBezTo>
                    <a:cubicBezTo>
                      <a:pt x="402723" y="1782444"/>
                      <a:pt x="446697" y="1634070"/>
                      <a:pt x="561464" y="1474708"/>
                    </a:cubicBezTo>
                    <a:lnTo>
                      <a:pt x="594525" y="1432682"/>
                    </a:lnTo>
                    <a:lnTo>
                      <a:pt x="540069" y="1434793"/>
                    </a:lnTo>
                    <a:cubicBezTo>
                      <a:pt x="241797" y="1434793"/>
                      <a:pt x="0" y="1341794"/>
                      <a:pt x="0" y="1227076"/>
                    </a:cubicBezTo>
                    <a:cubicBezTo>
                      <a:pt x="0" y="1141036"/>
                      <a:pt x="136011" y="1067214"/>
                      <a:pt x="329850" y="1035681"/>
                    </a:cubicBezTo>
                    <a:lnTo>
                      <a:pt x="382951" y="1029341"/>
                    </a:lnTo>
                    <a:lnTo>
                      <a:pt x="342950" y="992327"/>
                    </a:lnTo>
                    <a:cubicBezTo>
                      <a:pt x="132044" y="781420"/>
                      <a:pt x="26828" y="544687"/>
                      <a:pt x="107946" y="463570"/>
                    </a:cubicBezTo>
                    <a:cubicBezTo>
                      <a:pt x="168785" y="402731"/>
                      <a:pt x="317156" y="446705"/>
                      <a:pt x="476517" y="561471"/>
                    </a:cubicBezTo>
                    <a:lnTo>
                      <a:pt x="518543" y="594532"/>
                    </a:lnTo>
                    <a:lnTo>
                      <a:pt x="516431" y="540073"/>
                    </a:lnTo>
                    <a:cubicBezTo>
                      <a:pt x="516431" y="279083"/>
                      <a:pt x="587634" y="61332"/>
                      <a:pt x="682289" y="10972"/>
                    </a:cubicBezTo>
                    <a:cubicBezTo>
                      <a:pt x="695812" y="3778"/>
                      <a:pt x="709812" y="0"/>
                      <a:pt x="724152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53" name="フリーフォーム: 図形 452">
                <a:extLst>
                  <a:ext uri="{FF2B5EF4-FFF2-40B4-BE49-F238E27FC236}">
                    <a16:creationId xmlns:a16="http://schemas.microsoft.com/office/drawing/2014/main" id="{5A951650-5D77-8E5B-C5D6-08D395F84F6D}"/>
                  </a:ext>
                </a:extLst>
              </p:cNvPr>
              <p:cNvSpPr/>
              <p:nvPr/>
            </p:nvSpPr>
            <p:spPr bwMode="auto">
              <a:xfrm>
                <a:off x="9591675" y="1949632"/>
                <a:ext cx="215899" cy="215900"/>
              </a:xfrm>
              <a:custGeom>
                <a:avLst/>
                <a:gdLst>
                  <a:gd name="connsiteX0" fmla="*/ 724152 w 1951220"/>
                  <a:gd name="connsiteY0" fmla="*/ 0 h 1951229"/>
                  <a:gd name="connsiteX1" fmla="*/ 915550 w 1951220"/>
                  <a:gd name="connsiteY1" fmla="*/ 329852 h 1951229"/>
                  <a:gd name="connsiteX2" fmla="*/ 921889 w 1951220"/>
                  <a:gd name="connsiteY2" fmla="*/ 382948 h 1951229"/>
                  <a:gd name="connsiteX3" fmla="*/ 958899 w 1951220"/>
                  <a:gd name="connsiteY3" fmla="*/ 342952 h 1951229"/>
                  <a:gd name="connsiteX4" fmla="*/ 1487662 w 1951220"/>
                  <a:gd name="connsiteY4" fmla="*/ 107946 h 1951229"/>
                  <a:gd name="connsiteX5" fmla="*/ 1389760 w 1951220"/>
                  <a:gd name="connsiteY5" fmla="*/ 476521 h 1951229"/>
                  <a:gd name="connsiteX6" fmla="*/ 1356266 w 1951220"/>
                  <a:gd name="connsiteY6" fmla="*/ 519097 h 1951229"/>
                  <a:gd name="connsiteX7" fmla="*/ 1411152 w 1951220"/>
                  <a:gd name="connsiteY7" fmla="*/ 516438 h 1951229"/>
                  <a:gd name="connsiteX8" fmla="*/ 1951220 w 1951220"/>
                  <a:gd name="connsiteY8" fmla="*/ 724156 h 1951229"/>
                  <a:gd name="connsiteX9" fmla="*/ 1621371 w 1951220"/>
                  <a:gd name="connsiteY9" fmla="*/ 915550 h 1951229"/>
                  <a:gd name="connsiteX10" fmla="*/ 1568270 w 1951220"/>
                  <a:gd name="connsiteY10" fmla="*/ 921890 h 1951229"/>
                  <a:gd name="connsiteX11" fmla="*/ 1608270 w 1951220"/>
                  <a:gd name="connsiteY11" fmla="*/ 958904 h 1951229"/>
                  <a:gd name="connsiteX12" fmla="*/ 1843274 w 1951220"/>
                  <a:gd name="connsiteY12" fmla="*/ 1487662 h 1951229"/>
                  <a:gd name="connsiteX13" fmla="*/ 1474704 w 1951220"/>
                  <a:gd name="connsiteY13" fmla="*/ 1389760 h 1951229"/>
                  <a:gd name="connsiteX14" fmla="*/ 1432682 w 1951220"/>
                  <a:gd name="connsiteY14" fmla="*/ 1356702 h 1951229"/>
                  <a:gd name="connsiteX15" fmla="*/ 1434793 w 1951220"/>
                  <a:gd name="connsiteY15" fmla="*/ 1411156 h 1951229"/>
                  <a:gd name="connsiteX16" fmla="*/ 1227072 w 1951220"/>
                  <a:gd name="connsiteY16" fmla="*/ 1951229 h 1951229"/>
                  <a:gd name="connsiteX17" fmla="*/ 1035675 w 1951220"/>
                  <a:gd name="connsiteY17" fmla="*/ 1621376 h 1951229"/>
                  <a:gd name="connsiteX18" fmla="*/ 1029336 w 1951220"/>
                  <a:gd name="connsiteY18" fmla="*/ 1568281 h 1951229"/>
                  <a:gd name="connsiteX19" fmla="*/ 992326 w 1951220"/>
                  <a:gd name="connsiteY19" fmla="*/ 1608277 h 1951229"/>
                  <a:gd name="connsiteX20" fmla="*/ 463562 w 1951220"/>
                  <a:gd name="connsiteY20" fmla="*/ 1843283 h 1951229"/>
                  <a:gd name="connsiteX21" fmla="*/ 561464 w 1951220"/>
                  <a:gd name="connsiteY21" fmla="*/ 1474708 h 1951229"/>
                  <a:gd name="connsiteX22" fmla="*/ 594525 w 1951220"/>
                  <a:gd name="connsiteY22" fmla="*/ 1432682 h 1951229"/>
                  <a:gd name="connsiteX23" fmla="*/ 540069 w 1951220"/>
                  <a:gd name="connsiteY23" fmla="*/ 1434793 h 1951229"/>
                  <a:gd name="connsiteX24" fmla="*/ 0 w 1951220"/>
                  <a:gd name="connsiteY24" fmla="*/ 1227076 h 1951229"/>
                  <a:gd name="connsiteX25" fmla="*/ 329850 w 1951220"/>
                  <a:gd name="connsiteY25" fmla="*/ 1035681 h 1951229"/>
                  <a:gd name="connsiteX26" fmla="*/ 382951 w 1951220"/>
                  <a:gd name="connsiteY26" fmla="*/ 1029341 h 1951229"/>
                  <a:gd name="connsiteX27" fmla="*/ 342950 w 1951220"/>
                  <a:gd name="connsiteY27" fmla="*/ 992327 h 1951229"/>
                  <a:gd name="connsiteX28" fmla="*/ 107946 w 1951220"/>
                  <a:gd name="connsiteY28" fmla="*/ 463570 h 1951229"/>
                  <a:gd name="connsiteX29" fmla="*/ 476517 w 1951220"/>
                  <a:gd name="connsiteY29" fmla="*/ 561471 h 1951229"/>
                  <a:gd name="connsiteX30" fmla="*/ 518543 w 1951220"/>
                  <a:gd name="connsiteY30" fmla="*/ 594532 h 1951229"/>
                  <a:gd name="connsiteX31" fmla="*/ 516431 w 1951220"/>
                  <a:gd name="connsiteY31" fmla="*/ 540073 h 1951229"/>
                  <a:gd name="connsiteX32" fmla="*/ 682289 w 1951220"/>
                  <a:gd name="connsiteY32" fmla="*/ 10972 h 1951229"/>
                  <a:gd name="connsiteX33" fmla="*/ 724152 w 1951220"/>
                  <a:gd name="connsiteY33" fmla="*/ 0 h 1951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951220" h="1951229">
                    <a:moveTo>
                      <a:pt x="724152" y="0"/>
                    </a:moveTo>
                    <a:cubicBezTo>
                      <a:pt x="810193" y="0"/>
                      <a:pt x="884016" y="136012"/>
                      <a:pt x="915550" y="329852"/>
                    </a:cubicBezTo>
                    <a:lnTo>
                      <a:pt x="921889" y="382948"/>
                    </a:lnTo>
                    <a:lnTo>
                      <a:pt x="958899" y="342952"/>
                    </a:lnTo>
                    <a:cubicBezTo>
                      <a:pt x="1169808" y="132043"/>
                      <a:pt x="1406543" y="26828"/>
                      <a:pt x="1487662" y="107946"/>
                    </a:cubicBezTo>
                    <a:cubicBezTo>
                      <a:pt x="1548501" y="168785"/>
                      <a:pt x="1504527" y="317159"/>
                      <a:pt x="1389760" y="476521"/>
                    </a:cubicBezTo>
                    <a:lnTo>
                      <a:pt x="1356266" y="519097"/>
                    </a:lnTo>
                    <a:lnTo>
                      <a:pt x="1411152" y="516438"/>
                    </a:lnTo>
                    <a:cubicBezTo>
                      <a:pt x="1709424" y="516438"/>
                      <a:pt x="1951221" y="609437"/>
                      <a:pt x="1951220" y="724156"/>
                    </a:cubicBezTo>
                    <a:cubicBezTo>
                      <a:pt x="1951221" y="810195"/>
                      <a:pt x="1815210" y="884017"/>
                      <a:pt x="1621371" y="915550"/>
                    </a:cubicBezTo>
                    <a:lnTo>
                      <a:pt x="1568270" y="921890"/>
                    </a:lnTo>
                    <a:lnTo>
                      <a:pt x="1608270" y="958904"/>
                    </a:lnTo>
                    <a:cubicBezTo>
                      <a:pt x="1819176" y="1169811"/>
                      <a:pt x="1924392" y="1406544"/>
                      <a:pt x="1843274" y="1487662"/>
                    </a:cubicBezTo>
                    <a:cubicBezTo>
                      <a:pt x="1782436" y="1548500"/>
                      <a:pt x="1634064" y="1504525"/>
                      <a:pt x="1474704" y="1389760"/>
                    </a:cubicBezTo>
                    <a:lnTo>
                      <a:pt x="1432682" y="1356702"/>
                    </a:lnTo>
                    <a:lnTo>
                      <a:pt x="1434793" y="1411156"/>
                    </a:lnTo>
                    <a:cubicBezTo>
                      <a:pt x="1434793" y="1709430"/>
                      <a:pt x="1341793" y="1951229"/>
                      <a:pt x="1227072" y="1951229"/>
                    </a:cubicBezTo>
                    <a:cubicBezTo>
                      <a:pt x="1141031" y="1951229"/>
                      <a:pt x="1067208" y="1815217"/>
                      <a:pt x="1035675" y="1621376"/>
                    </a:cubicBezTo>
                    <a:lnTo>
                      <a:pt x="1029336" y="1568281"/>
                    </a:lnTo>
                    <a:lnTo>
                      <a:pt x="992326" y="1608277"/>
                    </a:lnTo>
                    <a:cubicBezTo>
                      <a:pt x="781416" y="1819186"/>
                      <a:pt x="544681" y="1924401"/>
                      <a:pt x="463562" y="1843283"/>
                    </a:cubicBezTo>
                    <a:cubicBezTo>
                      <a:pt x="402723" y="1782444"/>
                      <a:pt x="446697" y="1634070"/>
                      <a:pt x="561464" y="1474708"/>
                    </a:cubicBezTo>
                    <a:lnTo>
                      <a:pt x="594525" y="1432682"/>
                    </a:lnTo>
                    <a:lnTo>
                      <a:pt x="540069" y="1434793"/>
                    </a:lnTo>
                    <a:cubicBezTo>
                      <a:pt x="241797" y="1434793"/>
                      <a:pt x="0" y="1341794"/>
                      <a:pt x="0" y="1227076"/>
                    </a:cubicBezTo>
                    <a:cubicBezTo>
                      <a:pt x="0" y="1141036"/>
                      <a:pt x="136011" y="1067214"/>
                      <a:pt x="329850" y="1035681"/>
                    </a:cubicBezTo>
                    <a:lnTo>
                      <a:pt x="382951" y="1029341"/>
                    </a:lnTo>
                    <a:lnTo>
                      <a:pt x="342950" y="992327"/>
                    </a:lnTo>
                    <a:cubicBezTo>
                      <a:pt x="132044" y="781420"/>
                      <a:pt x="26828" y="544687"/>
                      <a:pt x="107946" y="463570"/>
                    </a:cubicBezTo>
                    <a:cubicBezTo>
                      <a:pt x="168785" y="402731"/>
                      <a:pt x="317156" y="446705"/>
                      <a:pt x="476517" y="561471"/>
                    </a:cubicBezTo>
                    <a:lnTo>
                      <a:pt x="518543" y="594532"/>
                    </a:lnTo>
                    <a:lnTo>
                      <a:pt x="516431" y="540073"/>
                    </a:lnTo>
                    <a:cubicBezTo>
                      <a:pt x="516431" y="279083"/>
                      <a:pt x="587634" y="61332"/>
                      <a:pt x="682289" y="10972"/>
                    </a:cubicBezTo>
                    <a:cubicBezTo>
                      <a:pt x="695812" y="3778"/>
                      <a:pt x="709812" y="0"/>
                      <a:pt x="724152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54" name="フリーフォーム: 図形 453">
                <a:extLst>
                  <a:ext uri="{FF2B5EF4-FFF2-40B4-BE49-F238E27FC236}">
                    <a16:creationId xmlns:a16="http://schemas.microsoft.com/office/drawing/2014/main" id="{662E4C34-4C15-B6CC-0FF2-4871B272F841}"/>
                  </a:ext>
                </a:extLst>
              </p:cNvPr>
              <p:cNvSpPr/>
              <p:nvPr/>
            </p:nvSpPr>
            <p:spPr bwMode="auto">
              <a:xfrm>
                <a:off x="114300" y="2251613"/>
                <a:ext cx="215899" cy="215900"/>
              </a:xfrm>
              <a:custGeom>
                <a:avLst/>
                <a:gdLst>
                  <a:gd name="connsiteX0" fmla="*/ 724152 w 1951220"/>
                  <a:gd name="connsiteY0" fmla="*/ 0 h 1951229"/>
                  <a:gd name="connsiteX1" fmla="*/ 915550 w 1951220"/>
                  <a:gd name="connsiteY1" fmla="*/ 329852 h 1951229"/>
                  <a:gd name="connsiteX2" fmla="*/ 921889 w 1951220"/>
                  <a:gd name="connsiteY2" fmla="*/ 382948 h 1951229"/>
                  <a:gd name="connsiteX3" fmla="*/ 958899 w 1951220"/>
                  <a:gd name="connsiteY3" fmla="*/ 342952 h 1951229"/>
                  <a:gd name="connsiteX4" fmla="*/ 1487662 w 1951220"/>
                  <a:gd name="connsiteY4" fmla="*/ 107946 h 1951229"/>
                  <a:gd name="connsiteX5" fmla="*/ 1389760 w 1951220"/>
                  <a:gd name="connsiteY5" fmla="*/ 476521 h 1951229"/>
                  <a:gd name="connsiteX6" fmla="*/ 1356266 w 1951220"/>
                  <a:gd name="connsiteY6" fmla="*/ 519097 h 1951229"/>
                  <a:gd name="connsiteX7" fmla="*/ 1411152 w 1951220"/>
                  <a:gd name="connsiteY7" fmla="*/ 516438 h 1951229"/>
                  <a:gd name="connsiteX8" fmla="*/ 1951220 w 1951220"/>
                  <a:gd name="connsiteY8" fmla="*/ 724156 h 1951229"/>
                  <a:gd name="connsiteX9" fmla="*/ 1621371 w 1951220"/>
                  <a:gd name="connsiteY9" fmla="*/ 915550 h 1951229"/>
                  <a:gd name="connsiteX10" fmla="*/ 1568270 w 1951220"/>
                  <a:gd name="connsiteY10" fmla="*/ 921890 h 1951229"/>
                  <a:gd name="connsiteX11" fmla="*/ 1608270 w 1951220"/>
                  <a:gd name="connsiteY11" fmla="*/ 958904 h 1951229"/>
                  <a:gd name="connsiteX12" fmla="*/ 1843274 w 1951220"/>
                  <a:gd name="connsiteY12" fmla="*/ 1487662 h 1951229"/>
                  <a:gd name="connsiteX13" fmla="*/ 1474704 w 1951220"/>
                  <a:gd name="connsiteY13" fmla="*/ 1389760 h 1951229"/>
                  <a:gd name="connsiteX14" fmla="*/ 1432682 w 1951220"/>
                  <a:gd name="connsiteY14" fmla="*/ 1356702 h 1951229"/>
                  <a:gd name="connsiteX15" fmla="*/ 1434793 w 1951220"/>
                  <a:gd name="connsiteY15" fmla="*/ 1411156 h 1951229"/>
                  <a:gd name="connsiteX16" fmla="*/ 1227072 w 1951220"/>
                  <a:gd name="connsiteY16" fmla="*/ 1951229 h 1951229"/>
                  <a:gd name="connsiteX17" fmla="*/ 1035675 w 1951220"/>
                  <a:gd name="connsiteY17" fmla="*/ 1621376 h 1951229"/>
                  <a:gd name="connsiteX18" fmla="*/ 1029336 w 1951220"/>
                  <a:gd name="connsiteY18" fmla="*/ 1568281 h 1951229"/>
                  <a:gd name="connsiteX19" fmla="*/ 992326 w 1951220"/>
                  <a:gd name="connsiteY19" fmla="*/ 1608277 h 1951229"/>
                  <a:gd name="connsiteX20" fmla="*/ 463562 w 1951220"/>
                  <a:gd name="connsiteY20" fmla="*/ 1843283 h 1951229"/>
                  <a:gd name="connsiteX21" fmla="*/ 561464 w 1951220"/>
                  <a:gd name="connsiteY21" fmla="*/ 1474708 h 1951229"/>
                  <a:gd name="connsiteX22" fmla="*/ 594525 w 1951220"/>
                  <a:gd name="connsiteY22" fmla="*/ 1432682 h 1951229"/>
                  <a:gd name="connsiteX23" fmla="*/ 540069 w 1951220"/>
                  <a:gd name="connsiteY23" fmla="*/ 1434793 h 1951229"/>
                  <a:gd name="connsiteX24" fmla="*/ 0 w 1951220"/>
                  <a:gd name="connsiteY24" fmla="*/ 1227076 h 1951229"/>
                  <a:gd name="connsiteX25" fmla="*/ 329850 w 1951220"/>
                  <a:gd name="connsiteY25" fmla="*/ 1035681 h 1951229"/>
                  <a:gd name="connsiteX26" fmla="*/ 382951 w 1951220"/>
                  <a:gd name="connsiteY26" fmla="*/ 1029341 h 1951229"/>
                  <a:gd name="connsiteX27" fmla="*/ 342950 w 1951220"/>
                  <a:gd name="connsiteY27" fmla="*/ 992327 h 1951229"/>
                  <a:gd name="connsiteX28" fmla="*/ 107946 w 1951220"/>
                  <a:gd name="connsiteY28" fmla="*/ 463570 h 1951229"/>
                  <a:gd name="connsiteX29" fmla="*/ 476517 w 1951220"/>
                  <a:gd name="connsiteY29" fmla="*/ 561471 h 1951229"/>
                  <a:gd name="connsiteX30" fmla="*/ 518543 w 1951220"/>
                  <a:gd name="connsiteY30" fmla="*/ 594532 h 1951229"/>
                  <a:gd name="connsiteX31" fmla="*/ 516431 w 1951220"/>
                  <a:gd name="connsiteY31" fmla="*/ 540073 h 1951229"/>
                  <a:gd name="connsiteX32" fmla="*/ 682289 w 1951220"/>
                  <a:gd name="connsiteY32" fmla="*/ 10972 h 1951229"/>
                  <a:gd name="connsiteX33" fmla="*/ 724152 w 1951220"/>
                  <a:gd name="connsiteY33" fmla="*/ 0 h 1951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951220" h="1951229">
                    <a:moveTo>
                      <a:pt x="724152" y="0"/>
                    </a:moveTo>
                    <a:cubicBezTo>
                      <a:pt x="810193" y="0"/>
                      <a:pt x="884016" y="136012"/>
                      <a:pt x="915550" y="329852"/>
                    </a:cubicBezTo>
                    <a:lnTo>
                      <a:pt x="921889" y="382948"/>
                    </a:lnTo>
                    <a:lnTo>
                      <a:pt x="958899" y="342952"/>
                    </a:lnTo>
                    <a:cubicBezTo>
                      <a:pt x="1169808" y="132043"/>
                      <a:pt x="1406543" y="26828"/>
                      <a:pt x="1487662" y="107946"/>
                    </a:cubicBezTo>
                    <a:cubicBezTo>
                      <a:pt x="1548501" y="168785"/>
                      <a:pt x="1504527" y="317159"/>
                      <a:pt x="1389760" y="476521"/>
                    </a:cubicBezTo>
                    <a:lnTo>
                      <a:pt x="1356266" y="519097"/>
                    </a:lnTo>
                    <a:lnTo>
                      <a:pt x="1411152" y="516438"/>
                    </a:lnTo>
                    <a:cubicBezTo>
                      <a:pt x="1709424" y="516438"/>
                      <a:pt x="1951221" y="609437"/>
                      <a:pt x="1951220" y="724156"/>
                    </a:cubicBezTo>
                    <a:cubicBezTo>
                      <a:pt x="1951221" y="810195"/>
                      <a:pt x="1815210" y="884017"/>
                      <a:pt x="1621371" y="915550"/>
                    </a:cubicBezTo>
                    <a:lnTo>
                      <a:pt x="1568270" y="921890"/>
                    </a:lnTo>
                    <a:lnTo>
                      <a:pt x="1608270" y="958904"/>
                    </a:lnTo>
                    <a:cubicBezTo>
                      <a:pt x="1819176" y="1169811"/>
                      <a:pt x="1924392" y="1406544"/>
                      <a:pt x="1843274" y="1487662"/>
                    </a:cubicBezTo>
                    <a:cubicBezTo>
                      <a:pt x="1782436" y="1548500"/>
                      <a:pt x="1634064" y="1504525"/>
                      <a:pt x="1474704" y="1389760"/>
                    </a:cubicBezTo>
                    <a:lnTo>
                      <a:pt x="1432682" y="1356702"/>
                    </a:lnTo>
                    <a:lnTo>
                      <a:pt x="1434793" y="1411156"/>
                    </a:lnTo>
                    <a:cubicBezTo>
                      <a:pt x="1434793" y="1709430"/>
                      <a:pt x="1341793" y="1951229"/>
                      <a:pt x="1227072" y="1951229"/>
                    </a:cubicBezTo>
                    <a:cubicBezTo>
                      <a:pt x="1141031" y="1951229"/>
                      <a:pt x="1067208" y="1815217"/>
                      <a:pt x="1035675" y="1621376"/>
                    </a:cubicBezTo>
                    <a:lnTo>
                      <a:pt x="1029336" y="1568281"/>
                    </a:lnTo>
                    <a:lnTo>
                      <a:pt x="992326" y="1608277"/>
                    </a:lnTo>
                    <a:cubicBezTo>
                      <a:pt x="781416" y="1819186"/>
                      <a:pt x="544681" y="1924401"/>
                      <a:pt x="463562" y="1843283"/>
                    </a:cubicBezTo>
                    <a:cubicBezTo>
                      <a:pt x="402723" y="1782444"/>
                      <a:pt x="446697" y="1634070"/>
                      <a:pt x="561464" y="1474708"/>
                    </a:cubicBezTo>
                    <a:lnTo>
                      <a:pt x="594525" y="1432682"/>
                    </a:lnTo>
                    <a:lnTo>
                      <a:pt x="540069" y="1434793"/>
                    </a:lnTo>
                    <a:cubicBezTo>
                      <a:pt x="241797" y="1434793"/>
                      <a:pt x="0" y="1341794"/>
                      <a:pt x="0" y="1227076"/>
                    </a:cubicBezTo>
                    <a:cubicBezTo>
                      <a:pt x="0" y="1141036"/>
                      <a:pt x="136011" y="1067214"/>
                      <a:pt x="329850" y="1035681"/>
                    </a:cubicBezTo>
                    <a:lnTo>
                      <a:pt x="382951" y="1029341"/>
                    </a:lnTo>
                    <a:lnTo>
                      <a:pt x="342950" y="992327"/>
                    </a:lnTo>
                    <a:cubicBezTo>
                      <a:pt x="132044" y="781420"/>
                      <a:pt x="26828" y="544687"/>
                      <a:pt x="107946" y="463570"/>
                    </a:cubicBezTo>
                    <a:cubicBezTo>
                      <a:pt x="168785" y="402731"/>
                      <a:pt x="317156" y="446705"/>
                      <a:pt x="476517" y="561471"/>
                    </a:cubicBezTo>
                    <a:lnTo>
                      <a:pt x="518543" y="594532"/>
                    </a:lnTo>
                    <a:lnTo>
                      <a:pt x="516431" y="540073"/>
                    </a:lnTo>
                    <a:cubicBezTo>
                      <a:pt x="516431" y="279083"/>
                      <a:pt x="587634" y="61332"/>
                      <a:pt x="682289" y="10972"/>
                    </a:cubicBezTo>
                    <a:cubicBezTo>
                      <a:pt x="695812" y="3778"/>
                      <a:pt x="709812" y="0"/>
                      <a:pt x="724152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55" name="フリーフォーム: 図形 454">
                <a:extLst>
                  <a:ext uri="{FF2B5EF4-FFF2-40B4-BE49-F238E27FC236}">
                    <a16:creationId xmlns:a16="http://schemas.microsoft.com/office/drawing/2014/main" id="{0D4FF6B7-B55E-2E10-C926-979A068DEAAB}"/>
                  </a:ext>
                </a:extLst>
              </p:cNvPr>
              <p:cNvSpPr/>
              <p:nvPr/>
            </p:nvSpPr>
            <p:spPr bwMode="auto">
              <a:xfrm>
                <a:off x="9591675" y="2251613"/>
                <a:ext cx="215899" cy="215900"/>
              </a:xfrm>
              <a:custGeom>
                <a:avLst/>
                <a:gdLst>
                  <a:gd name="connsiteX0" fmla="*/ 724152 w 1951220"/>
                  <a:gd name="connsiteY0" fmla="*/ 0 h 1951229"/>
                  <a:gd name="connsiteX1" fmla="*/ 915550 w 1951220"/>
                  <a:gd name="connsiteY1" fmla="*/ 329852 h 1951229"/>
                  <a:gd name="connsiteX2" fmla="*/ 921889 w 1951220"/>
                  <a:gd name="connsiteY2" fmla="*/ 382948 h 1951229"/>
                  <a:gd name="connsiteX3" fmla="*/ 958899 w 1951220"/>
                  <a:gd name="connsiteY3" fmla="*/ 342952 h 1951229"/>
                  <a:gd name="connsiteX4" fmla="*/ 1487662 w 1951220"/>
                  <a:gd name="connsiteY4" fmla="*/ 107946 h 1951229"/>
                  <a:gd name="connsiteX5" fmla="*/ 1389760 w 1951220"/>
                  <a:gd name="connsiteY5" fmla="*/ 476521 h 1951229"/>
                  <a:gd name="connsiteX6" fmla="*/ 1356266 w 1951220"/>
                  <a:gd name="connsiteY6" fmla="*/ 519097 h 1951229"/>
                  <a:gd name="connsiteX7" fmla="*/ 1411152 w 1951220"/>
                  <a:gd name="connsiteY7" fmla="*/ 516438 h 1951229"/>
                  <a:gd name="connsiteX8" fmla="*/ 1951220 w 1951220"/>
                  <a:gd name="connsiteY8" fmla="*/ 724156 h 1951229"/>
                  <a:gd name="connsiteX9" fmla="*/ 1621371 w 1951220"/>
                  <a:gd name="connsiteY9" fmla="*/ 915550 h 1951229"/>
                  <a:gd name="connsiteX10" fmla="*/ 1568270 w 1951220"/>
                  <a:gd name="connsiteY10" fmla="*/ 921890 h 1951229"/>
                  <a:gd name="connsiteX11" fmla="*/ 1608270 w 1951220"/>
                  <a:gd name="connsiteY11" fmla="*/ 958904 h 1951229"/>
                  <a:gd name="connsiteX12" fmla="*/ 1843274 w 1951220"/>
                  <a:gd name="connsiteY12" fmla="*/ 1487662 h 1951229"/>
                  <a:gd name="connsiteX13" fmla="*/ 1474704 w 1951220"/>
                  <a:gd name="connsiteY13" fmla="*/ 1389760 h 1951229"/>
                  <a:gd name="connsiteX14" fmla="*/ 1432682 w 1951220"/>
                  <a:gd name="connsiteY14" fmla="*/ 1356702 h 1951229"/>
                  <a:gd name="connsiteX15" fmla="*/ 1434793 w 1951220"/>
                  <a:gd name="connsiteY15" fmla="*/ 1411156 h 1951229"/>
                  <a:gd name="connsiteX16" fmla="*/ 1227072 w 1951220"/>
                  <a:gd name="connsiteY16" fmla="*/ 1951229 h 1951229"/>
                  <a:gd name="connsiteX17" fmla="*/ 1035675 w 1951220"/>
                  <a:gd name="connsiteY17" fmla="*/ 1621376 h 1951229"/>
                  <a:gd name="connsiteX18" fmla="*/ 1029336 w 1951220"/>
                  <a:gd name="connsiteY18" fmla="*/ 1568281 h 1951229"/>
                  <a:gd name="connsiteX19" fmla="*/ 992326 w 1951220"/>
                  <a:gd name="connsiteY19" fmla="*/ 1608277 h 1951229"/>
                  <a:gd name="connsiteX20" fmla="*/ 463562 w 1951220"/>
                  <a:gd name="connsiteY20" fmla="*/ 1843283 h 1951229"/>
                  <a:gd name="connsiteX21" fmla="*/ 561464 w 1951220"/>
                  <a:gd name="connsiteY21" fmla="*/ 1474708 h 1951229"/>
                  <a:gd name="connsiteX22" fmla="*/ 594525 w 1951220"/>
                  <a:gd name="connsiteY22" fmla="*/ 1432682 h 1951229"/>
                  <a:gd name="connsiteX23" fmla="*/ 540069 w 1951220"/>
                  <a:gd name="connsiteY23" fmla="*/ 1434793 h 1951229"/>
                  <a:gd name="connsiteX24" fmla="*/ 0 w 1951220"/>
                  <a:gd name="connsiteY24" fmla="*/ 1227076 h 1951229"/>
                  <a:gd name="connsiteX25" fmla="*/ 329850 w 1951220"/>
                  <a:gd name="connsiteY25" fmla="*/ 1035681 h 1951229"/>
                  <a:gd name="connsiteX26" fmla="*/ 382951 w 1951220"/>
                  <a:gd name="connsiteY26" fmla="*/ 1029341 h 1951229"/>
                  <a:gd name="connsiteX27" fmla="*/ 342950 w 1951220"/>
                  <a:gd name="connsiteY27" fmla="*/ 992327 h 1951229"/>
                  <a:gd name="connsiteX28" fmla="*/ 107946 w 1951220"/>
                  <a:gd name="connsiteY28" fmla="*/ 463570 h 1951229"/>
                  <a:gd name="connsiteX29" fmla="*/ 476517 w 1951220"/>
                  <a:gd name="connsiteY29" fmla="*/ 561471 h 1951229"/>
                  <a:gd name="connsiteX30" fmla="*/ 518543 w 1951220"/>
                  <a:gd name="connsiteY30" fmla="*/ 594532 h 1951229"/>
                  <a:gd name="connsiteX31" fmla="*/ 516431 w 1951220"/>
                  <a:gd name="connsiteY31" fmla="*/ 540073 h 1951229"/>
                  <a:gd name="connsiteX32" fmla="*/ 682289 w 1951220"/>
                  <a:gd name="connsiteY32" fmla="*/ 10972 h 1951229"/>
                  <a:gd name="connsiteX33" fmla="*/ 724152 w 1951220"/>
                  <a:gd name="connsiteY33" fmla="*/ 0 h 1951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951220" h="1951229">
                    <a:moveTo>
                      <a:pt x="724152" y="0"/>
                    </a:moveTo>
                    <a:cubicBezTo>
                      <a:pt x="810193" y="0"/>
                      <a:pt x="884016" y="136012"/>
                      <a:pt x="915550" y="329852"/>
                    </a:cubicBezTo>
                    <a:lnTo>
                      <a:pt x="921889" y="382948"/>
                    </a:lnTo>
                    <a:lnTo>
                      <a:pt x="958899" y="342952"/>
                    </a:lnTo>
                    <a:cubicBezTo>
                      <a:pt x="1169808" y="132043"/>
                      <a:pt x="1406543" y="26828"/>
                      <a:pt x="1487662" y="107946"/>
                    </a:cubicBezTo>
                    <a:cubicBezTo>
                      <a:pt x="1548501" y="168785"/>
                      <a:pt x="1504527" y="317159"/>
                      <a:pt x="1389760" y="476521"/>
                    </a:cubicBezTo>
                    <a:lnTo>
                      <a:pt x="1356266" y="519097"/>
                    </a:lnTo>
                    <a:lnTo>
                      <a:pt x="1411152" y="516438"/>
                    </a:lnTo>
                    <a:cubicBezTo>
                      <a:pt x="1709424" y="516438"/>
                      <a:pt x="1951221" y="609437"/>
                      <a:pt x="1951220" y="724156"/>
                    </a:cubicBezTo>
                    <a:cubicBezTo>
                      <a:pt x="1951221" y="810195"/>
                      <a:pt x="1815210" y="884017"/>
                      <a:pt x="1621371" y="915550"/>
                    </a:cubicBezTo>
                    <a:lnTo>
                      <a:pt x="1568270" y="921890"/>
                    </a:lnTo>
                    <a:lnTo>
                      <a:pt x="1608270" y="958904"/>
                    </a:lnTo>
                    <a:cubicBezTo>
                      <a:pt x="1819176" y="1169811"/>
                      <a:pt x="1924392" y="1406544"/>
                      <a:pt x="1843274" y="1487662"/>
                    </a:cubicBezTo>
                    <a:cubicBezTo>
                      <a:pt x="1782436" y="1548500"/>
                      <a:pt x="1634064" y="1504525"/>
                      <a:pt x="1474704" y="1389760"/>
                    </a:cubicBezTo>
                    <a:lnTo>
                      <a:pt x="1432682" y="1356702"/>
                    </a:lnTo>
                    <a:lnTo>
                      <a:pt x="1434793" y="1411156"/>
                    </a:lnTo>
                    <a:cubicBezTo>
                      <a:pt x="1434793" y="1709430"/>
                      <a:pt x="1341793" y="1951229"/>
                      <a:pt x="1227072" y="1951229"/>
                    </a:cubicBezTo>
                    <a:cubicBezTo>
                      <a:pt x="1141031" y="1951229"/>
                      <a:pt x="1067208" y="1815217"/>
                      <a:pt x="1035675" y="1621376"/>
                    </a:cubicBezTo>
                    <a:lnTo>
                      <a:pt x="1029336" y="1568281"/>
                    </a:lnTo>
                    <a:lnTo>
                      <a:pt x="992326" y="1608277"/>
                    </a:lnTo>
                    <a:cubicBezTo>
                      <a:pt x="781416" y="1819186"/>
                      <a:pt x="544681" y="1924401"/>
                      <a:pt x="463562" y="1843283"/>
                    </a:cubicBezTo>
                    <a:cubicBezTo>
                      <a:pt x="402723" y="1782444"/>
                      <a:pt x="446697" y="1634070"/>
                      <a:pt x="561464" y="1474708"/>
                    </a:cubicBezTo>
                    <a:lnTo>
                      <a:pt x="594525" y="1432682"/>
                    </a:lnTo>
                    <a:lnTo>
                      <a:pt x="540069" y="1434793"/>
                    </a:lnTo>
                    <a:cubicBezTo>
                      <a:pt x="241797" y="1434793"/>
                      <a:pt x="0" y="1341794"/>
                      <a:pt x="0" y="1227076"/>
                    </a:cubicBezTo>
                    <a:cubicBezTo>
                      <a:pt x="0" y="1141036"/>
                      <a:pt x="136011" y="1067214"/>
                      <a:pt x="329850" y="1035681"/>
                    </a:cubicBezTo>
                    <a:lnTo>
                      <a:pt x="382951" y="1029341"/>
                    </a:lnTo>
                    <a:lnTo>
                      <a:pt x="342950" y="992327"/>
                    </a:lnTo>
                    <a:cubicBezTo>
                      <a:pt x="132044" y="781420"/>
                      <a:pt x="26828" y="544687"/>
                      <a:pt x="107946" y="463570"/>
                    </a:cubicBezTo>
                    <a:cubicBezTo>
                      <a:pt x="168785" y="402731"/>
                      <a:pt x="317156" y="446705"/>
                      <a:pt x="476517" y="561471"/>
                    </a:cubicBezTo>
                    <a:lnTo>
                      <a:pt x="518543" y="594532"/>
                    </a:lnTo>
                    <a:lnTo>
                      <a:pt x="516431" y="540073"/>
                    </a:lnTo>
                    <a:cubicBezTo>
                      <a:pt x="516431" y="279083"/>
                      <a:pt x="587634" y="61332"/>
                      <a:pt x="682289" y="10972"/>
                    </a:cubicBezTo>
                    <a:cubicBezTo>
                      <a:pt x="695812" y="3778"/>
                      <a:pt x="709812" y="0"/>
                      <a:pt x="724152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56" name="フリーフォーム: 図形 455">
                <a:extLst>
                  <a:ext uri="{FF2B5EF4-FFF2-40B4-BE49-F238E27FC236}">
                    <a16:creationId xmlns:a16="http://schemas.microsoft.com/office/drawing/2014/main" id="{47239D2C-A8D0-66D7-3A3D-475495BA503C}"/>
                  </a:ext>
                </a:extLst>
              </p:cNvPr>
              <p:cNvSpPr/>
              <p:nvPr/>
            </p:nvSpPr>
            <p:spPr bwMode="auto">
              <a:xfrm>
                <a:off x="114300" y="2553594"/>
                <a:ext cx="215899" cy="215900"/>
              </a:xfrm>
              <a:custGeom>
                <a:avLst/>
                <a:gdLst>
                  <a:gd name="connsiteX0" fmla="*/ 724152 w 1951220"/>
                  <a:gd name="connsiteY0" fmla="*/ 0 h 1951229"/>
                  <a:gd name="connsiteX1" fmla="*/ 915550 w 1951220"/>
                  <a:gd name="connsiteY1" fmla="*/ 329852 h 1951229"/>
                  <a:gd name="connsiteX2" fmla="*/ 921889 w 1951220"/>
                  <a:gd name="connsiteY2" fmla="*/ 382948 h 1951229"/>
                  <a:gd name="connsiteX3" fmla="*/ 958899 w 1951220"/>
                  <a:gd name="connsiteY3" fmla="*/ 342952 h 1951229"/>
                  <a:gd name="connsiteX4" fmla="*/ 1487662 w 1951220"/>
                  <a:gd name="connsiteY4" fmla="*/ 107946 h 1951229"/>
                  <a:gd name="connsiteX5" fmla="*/ 1389760 w 1951220"/>
                  <a:gd name="connsiteY5" fmla="*/ 476521 h 1951229"/>
                  <a:gd name="connsiteX6" fmla="*/ 1356266 w 1951220"/>
                  <a:gd name="connsiteY6" fmla="*/ 519097 h 1951229"/>
                  <a:gd name="connsiteX7" fmla="*/ 1411152 w 1951220"/>
                  <a:gd name="connsiteY7" fmla="*/ 516438 h 1951229"/>
                  <a:gd name="connsiteX8" fmla="*/ 1951220 w 1951220"/>
                  <a:gd name="connsiteY8" fmla="*/ 724156 h 1951229"/>
                  <a:gd name="connsiteX9" fmla="*/ 1621371 w 1951220"/>
                  <a:gd name="connsiteY9" fmla="*/ 915550 h 1951229"/>
                  <a:gd name="connsiteX10" fmla="*/ 1568270 w 1951220"/>
                  <a:gd name="connsiteY10" fmla="*/ 921890 h 1951229"/>
                  <a:gd name="connsiteX11" fmla="*/ 1608270 w 1951220"/>
                  <a:gd name="connsiteY11" fmla="*/ 958904 h 1951229"/>
                  <a:gd name="connsiteX12" fmla="*/ 1843274 w 1951220"/>
                  <a:gd name="connsiteY12" fmla="*/ 1487662 h 1951229"/>
                  <a:gd name="connsiteX13" fmla="*/ 1474704 w 1951220"/>
                  <a:gd name="connsiteY13" fmla="*/ 1389760 h 1951229"/>
                  <a:gd name="connsiteX14" fmla="*/ 1432682 w 1951220"/>
                  <a:gd name="connsiteY14" fmla="*/ 1356702 h 1951229"/>
                  <a:gd name="connsiteX15" fmla="*/ 1434793 w 1951220"/>
                  <a:gd name="connsiteY15" fmla="*/ 1411156 h 1951229"/>
                  <a:gd name="connsiteX16" fmla="*/ 1227072 w 1951220"/>
                  <a:gd name="connsiteY16" fmla="*/ 1951229 h 1951229"/>
                  <a:gd name="connsiteX17" fmla="*/ 1035675 w 1951220"/>
                  <a:gd name="connsiteY17" fmla="*/ 1621376 h 1951229"/>
                  <a:gd name="connsiteX18" fmla="*/ 1029336 w 1951220"/>
                  <a:gd name="connsiteY18" fmla="*/ 1568281 h 1951229"/>
                  <a:gd name="connsiteX19" fmla="*/ 992326 w 1951220"/>
                  <a:gd name="connsiteY19" fmla="*/ 1608277 h 1951229"/>
                  <a:gd name="connsiteX20" fmla="*/ 463562 w 1951220"/>
                  <a:gd name="connsiteY20" fmla="*/ 1843283 h 1951229"/>
                  <a:gd name="connsiteX21" fmla="*/ 561464 w 1951220"/>
                  <a:gd name="connsiteY21" fmla="*/ 1474708 h 1951229"/>
                  <a:gd name="connsiteX22" fmla="*/ 594525 w 1951220"/>
                  <a:gd name="connsiteY22" fmla="*/ 1432682 h 1951229"/>
                  <a:gd name="connsiteX23" fmla="*/ 540069 w 1951220"/>
                  <a:gd name="connsiteY23" fmla="*/ 1434793 h 1951229"/>
                  <a:gd name="connsiteX24" fmla="*/ 0 w 1951220"/>
                  <a:gd name="connsiteY24" fmla="*/ 1227076 h 1951229"/>
                  <a:gd name="connsiteX25" fmla="*/ 329850 w 1951220"/>
                  <a:gd name="connsiteY25" fmla="*/ 1035681 h 1951229"/>
                  <a:gd name="connsiteX26" fmla="*/ 382951 w 1951220"/>
                  <a:gd name="connsiteY26" fmla="*/ 1029341 h 1951229"/>
                  <a:gd name="connsiteX27" fmla="*/ 342950 w 1951220"/>
                  <a:gd name="connsiteY27" fmla="*/ 992327 h 1951229"/>
                  <a:gd name="connsiteX28" fmla="*/ 107946 w 1951220"/>
                  <a:gd name="connsiteY28" fmla="*/ 463570 h 1951229"/>
                  <a:gd name="connsiteX29" fmla="*/ 476517 w 1951220"/>
                  <a:gd name="connsiteY29" fmla="*/ 561471 h 1951229"/>
                  <a:gd name="connsiteX30" fmla="*/ 518543 w 1951220"/>
                  <a:gd name="connsiteY30" fmla="*/ 594532 h 1951229"/>
                  <a:gd name="connsiteX31" fmla="*/ 516431 w 1951220"/>
                  <a:gd name="connsiteY31" fmla="*/ 540073 h 1951229"/>
                  <a:gd name="connsiteX32" fmla="*/ 682289 w 1951220"/>
                  <a:gd name="connsiteY32" fmla="*/ 10972 h 1951229"/>
                  <a:gd name="connsiteX33" fmla="*/ 724152 w 1951220"/>
                  <a:gd name="connsiteY33" fmla="*/ 0 h 1951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951220" h="1951229">
                    <a:moveTo>
                      <a:pt x="724152" y="0"/>
                    </a:moveTo>
                    <a:cubicBezTo>
                      <a:pt x="810193" y="0"/>
                      <a:pt x="884016" y="136012"/>
                      <a:pt x="915550" y="329852"/>
                    </a:cubicBezTo>
                    <a:lnTo>
                      <a:pt x="921889" y="382948"/>
                    </a:lnTo>
                    <a:lnTo>
                      <a:pt x="958899" y="342952"/>
                    </a:lnTo>
                    <a:cubicBezTo>
                      <a:pt x="1169808" y="132043"/>
                      <a:pt x="1406543" y="26828"/>
                      <a:pt x="1487662" y="107946"/>
                    </a:cubicBezTo>
                    <a:cubicBezTo>
                      <a:pt x="1548501" y="168785"/>
                      <a:pt x="1504527" y="317159"/>
                      <a:pt x="1389760" y="476521"/>
                    </a:cubicBezTo>
                    <a:lnTo>
                      <a:pt x="1356266" y="519097"/>
                    </a:lnTo>
                    <a:lnTo>
                      <a:pt x="1411152" y="516438"/>
                    </a:lnTo>
                    <a:cubicBezTo>
                      <a:pt x="1709424" y="516438"/>
                      <a:pt x="1951221" y="609437"/>
                      <a:pt x="1951220" y="724156"/>
                    </a:cubicBezTo>
                    <a:cubicBezTo>
                      <a:pt x="1951221" y="810195"/>
                      <a:pt x="1815210" y="884017"/>
                      <a:pt x="1621371" y="915550"/>
                    </a:cubicBezTo>
                    <a:lnTo>
                      <a:pt x="1568270" y="921890"/>
                    </a:lnTo>
                    <a:lnTo>
                      <a:pt x="1608270" y="958904"/>
                    </a:lnTo>
                    <a:cubicBezTo>
                      <a:pt x="1819176" y="1169811"/>
                      <a:pt x="1924392" y="1406544"/>
                      <a:pt x="1843274" y="1487662"/>
                    </a:cubicBezTo>
                    <a:cubicBezTo>
                      <a:pt x="1782436" y="1548500"/>
                      <a:pt x="1634064" y="1504525"/>
                      <a:pt x="1474704" y="1389760"/>
                    </a:cubicBezTo>
                    <a:lnTo>
                      <a:pt x="1432682" y="1356702"/>
                    </a:lnTo>
                    <a:lnTo>
                      <a:pt x="1434793" y="1411156"/>
                    </a:lnTo>
                    <a:cubicBezTo>
                      <a:pt x="1434793" y="1709430"/>
                      <a:pt x="1341793" y="1951229"/>
                      <a:pt x="1227072" y="1951229"/>
                    </a:cubicBezTo>
                    <a:cubicBezTo>
                      <a:pt x="1141031" y="1951229"/>
                      <a:pt x="1067208" y="1815217"/>
                      <a:pt x="1035675" y="1621376"/>
                    </a:cubicBezTo>
                    <a:lnTo>
                      <a:pt x="1029336" y="1568281"/>
                    </a:lnTo>
                    <a:lnTo>
                      <a:pt x="992326" y="1608277"/>
                    </a:lnTo>
                    <a:cubicBezTo>
                      <a:pt x="781416" y="1819186"/>
                      <a:pt x="544681" y="1924401"/>
                      <a:pt x="463562" y="1843283"/>
                    </a:cubicBezTo>
                    <a:cubicBezTo>
                      <a:pt x="402723" y="1782444"/>
                      <a:pt x="446697" y="1634070"/>
                      <a:pt x="561464" y="1474708"/>
                    </a:cubicBezTo>
                    <a:lnTo>
                      <a:pt x="594525" y="1432682"/>
                    </a:lnTo>
                    <a:lnTo>
                      <a:pt x="540069" y="1434793"/>
                    </a:lnTo>
                    <a:cubicBezTo>
                      <a:pt x="241797" y="1434793"/>
                      <a:pt x="0" y="1341794"/>
                      <a:pt x="0" y="1227076"/>
                    </a:cubicBezTo>
                    <a:cubicBezTo>
                      <a:pt x="0" y="1141036"/>
                      <a:pt x="136011" y="1067214"/>
                      <a:pt x="329850" y="1035681"/>
                    </a:cubicBezTo>
                    <a:lnTo>
                      <a:pt x="382951" y="1029341"/>
                    </a:lnTo>
                    <a:lnTo>
                      <a:pt x="342950" y="992327"/>
                    </a:lnTo>
                    <a:cubicBezTo>
                      <a:pt x="132044" y="781420"/>
                      <a:pt x="26828" y="544687"/>
                      <a:pt x="107946" y="463570"/>
                    </a:cubicBezTo>
                    <a:cubicBezTo>
                      <a:pt x="168785" y="402731"/>
                      <a:pt x="317156" y="446705"/>
                      <a:pt x="476517" y="561471"/>
                    </a:cubicBezTo>
                    <a:lnTo>
                      <a:pt x="518543" y="594532"/>
                    </a:lnTo>
                    <a:lnTo>
                      <a:pt x="516431" y="540073"/>
                    </a:lnTo>
                    <a:cubicBezTo>
                      <a:pt x="516431" y="279083"/>
                      <a:pt x="587634" y="61332"/>
                      <a:pt x="682289" y="10972"/>
                    </a:cubicBezTo>
                    <a:cubicBezTo>
                      <a:pt x="695812" y="3778"/>
                      <a:pt x="709812" y="0"/>
                      <a:pt x="724152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57" name="フリーフォーム: 図形 456">
                <a:extLst>
                  <a:ext uri="{FF2B5EF4-FFF2-40B4-BE49-F238E27FC236}">
                    <a16:creationId xmlns:a16="http://schemas.microsoft.com/office/drawing/2014/main" id="{83A79A8B-1EFF-AADA-25E7-5C1084E63938}"/>
                  </a:ext>
                </a:extLst>
              </p:cNvPr>
              <p:cNvSpPr/>
              <p:nvPr/>
            </p:nvSpPr>
            <p:spPr bwMode="auto">
              <a:xfrm>
                <a:off x="9591675" y="2553594"/>
                <a:ext cx="215899" cy="215900"/>
              </a:xfrm>
              <a:custGeom>
                <a:avLst/>
                <a:gdLst>
                  <a:gd name="connsiteX0" fmla="*/ 724152 w 1951220"/>
                  <a:gd name="connsiteY0" fmla="*/ 0 h 1951229"/>
                  <a:gd name="connsiteX1" fmla="*/ 915550 w 1951220"/>
                  <a:gd name="connsiteY1" fmla="*/ 329852 h 1951229"/>
                  <a:gd name="connsiteX2" fmla="*/ 921889 w 1951220"/>
                  <a:gd name="connsiteY2" fmla="*/ 382948 h 1951229"/>
                  <a:gd name="connsiteX3" fmla="*/ 958899 w 1951220"/>
                  <a:gd name="connsiteY3" fmla="*/ 342952 h 1951229"/>
                  <a:gd name="connsiteX4" fmla="*/ 1487662 w 1951220"/>
                  <a:gd name="connsiteY4" fmla="*/ 107946 h 1951229"/>
                  <a:gd name="connsiteX5" fmla="*/ 1389760 w 1951220"/>
                  <a:gd name="connsiteY5" fmla="*/ 476521 h 1951229"/>
                  <a:gd name="connsiteX6" fmla="*/ 1356266 w 1951220"/>
                  <a:gd name="connsiteY6" fmla="*/ 519097 h 1951229"/>
                  <a:gd name="connsiteX7" fmla="*/ 1411152 w 1951220"/>
                  <a:gd name="connsiteY7" fmla="*/ 516438 h 1951229"/>
                  <a:gd name="connsiteX8" fmla="*/ 1951220 w 1951220"/>
                  <a:gd name="connsiteY8" fmla="*/ 724156 h 1951229"/>
                  <a:gd name="connsiteX9" fmla="*/ 1621371 w 1951220"/>
                  <a:gd name="connsiteY9" fmla="*/ 915550 h 1951229"/>
                  <a:gd name="connsiteX10" fmla="*/ 1568270 w 1951220"/>
                  <a:gd name="connsiteY10" fmla="*/ 921890 h 1951229"/>
                  <a:gd name="connsiteX11" fmla="*/ 1608270 w 1951220"/>
                  <a:gd name="connsiteY11" fmla="*/ 958904 h 1951229"/>
                  <a:gd name="connsiteX12" fmla="*/ 1843274 w 1951220"/>
                  <a:gd name="connsiteY12" fmla="*/ 1487662 h 1951229"/>
                  <a:gd name="connsiteX13" fmla="*/ 1474704 w 1951220"/>
                  <a:gd name="connsiteY13" fmla="*/ 1389760 h 1951229"/>
                  <a:gd name="connsiteX14" fmla="*/ 1432682 w 1951220"/>
                  <a:gd name="connsiteY14" fmla="*/ 1356702 h 1951229"/>
                  <a:gd name="connsiteX15" fmla="*/ 1434793 w 1951220"/>
                  <a:gd name="connsiteY15" fmla="*/ 1411156 h 1951229"/>
                  <a:gd name="connsiteX16" fmla="*/ 1227072 w 1951220"/>
                  <a:gd name="connsiteY16" fmla="*/ 1951229 h 1951229"/>
                  <a:gd name="connsiteX17" fmla="*/ 1035675 w 1951220"/>
                  <a:gd name="connsiteY17" fmla="*/ 1621376 h 1951229"/>
                  <a:gd name="connsiteX18" fmla="*/ 1029336 w 1951220"/>
                  <a:gd name="connsiteY18" fmla="*/ 1568281 h 1951229"/>
                  <a:gd name="connsiteX19" fmla="*/ 992326 w 1951220"/>
                  <a:gd name="connsiteY19" fmla="*/ 1608277 h 1951229"/>
                  <a:gd name="connsiteX20" fmla="*/ 463562 w 1951220"/>
                  <a:gd name="connsiteY20" fmla="*/ 1843283 h 1951229"/>
                  <a:gd name="connsiteX21" fmla="*/ 561464 w 1951220"/>
                  <a:gd name="connsiteY21" fmla="*/ 1474708 h 1951229"/>
                  <a:gd name="connsiteX22" fmla="*/ 594525 w 1951220"/>
                  <a:gd name="connsiteY22" fmla="*/ 1432682 h 1951229"/>
                  <a:gd name="connsiteX23" fmla="*/ 540069 w 1951220"/>
                  <a:gd name="connsiteY23" fmla="*/ 1434793 h 1951229"/>
                  <a:gd name="connsiteX24" fmla="*/ 0 w 1951220"/>
                  <a:gd name="connsiteY24" fmla="*/ 1227076 h 1951229"/>
                  <a:gd name="connsiteX25" fmla="*/ 329850 w 1951220"/>
                  <a:gd name="connsiteY25" fmla="*/ 1035681 h 1951229"/>
                  <a:gd name="connsiteX26" fmla="*/ 382951 w 1951220"/>
                  <a:gd name="connsiteY26" fmla="*/ 1029341 h 1951229"/>
                  <a:gd name="connsiteX27" fmla="*/ 342950 w 1951220"/>
                  <a:gd name="connsiteY27" fmla="*/ 992327 h 1951229"/>
                  <a:gd name="connsiteX28" fmla="*/ 107946 w 1951220"/>
                  <a:gd name="connsiteY28" fmla="*/ 463570 h 1951229"/>
                  <a:gd name="connsiteX29" fmla="*/ 476517 w 1951220"/>
                  <a:gd name="connsiteY29" fmla="*/ 561471 h 1951229"/>
                  <a:gd name="connsiteX30" fmla="*/ 518543 w 1951220"/>
                  <a:gd name="connsiteY30" fmla="*/ 594532 h 1951229"/>
                  <a:gd name="connsiteX31" fmla="*/ 516431 w 1951220"/>
                  <a:gd name="connsiteY31" fmla="*/ 540073 h 1951229"/>
                  <a:gd name="connsiteX32" fmla="*/ 682289 w 1951220"/>
                  <a:gd name="connsiteY32" fmla="*/ 10972 h 1951229"/>
                  <a:gd name="connsiteX33" fmla="*/ 724152 w 1951220"/>
                  <a:gd name="connsiteY33" fmla="*/ 0 h 1951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951220" h="1951229">
                    <a:moveTo>
                      <a:pt x="724152" y="0"/>
                    </a:moveTo>
                    <a:cubicBezTo>
                      <a:pt x="810193" y="0"/>
                      <a:pt x="884016" y="136012"/>
                      <a:pt x="915550" y="329852"/>
                    </a:cubicBezTo>
                    <a:lnTo>
                      <a:pt x="921889" y="382948"/>
                    </a:lnTo>
                    <a:lnTo>
                      <a:pt x="958899" y="342952"/>
                    </a:lnTo>
                    <a:cubicBezTo>
                      <a:pt x="1169808" y="132043"/>
                      <a:pt x="1406543" y="26828"/>
                      <a:pt x="1487662" y="107946"/>
                    </a:cubicBezTo>
                    <a:cubicBezTo>
                      <a:pt x="1548501" y="168785"/>
                      <a:pt x="1504527" y="317159"/>
                      <a:pt x="1389760" y="476521"/>
                    </a:cubicBezTo>
                    <a:lnTo>
                      <a:pt x="1356266" y="519097"/>
                    </a:lnTo>
                    <a:lnTo>
                      <a:pt x="1411152" y="516438"/>
                    </a:lnTo>
                    <a:cubicBezTo>
                      <a:pt x="1709424" y="516438"/>
                      <a:pt x="1951221" y="609437"/>
                      <a:pt x="1951220" y="724156"/>
                    </a:cubicBezTo>
                    <a:cubicBezTo>
                      <a:pt x="1951221" y="810195"/>
                      <a:pt x="1815210" y="884017"/>
                      <a:pt x="1621371" y="915550"/>
                    </a:cubicBezTo>
                    <a:lnTo>
                      <a:pt x="1568270" y="921890"/>
                    </a:lnTo>
                    <a:lnTo>
                      <a:pt x="1608270" y="958904"/>
                    </a:lnTo>
                    <a:cubicBezTo>
                      <a:pt x="1819176" y="1169811"/>
                      <a:pt x="1924392" y="1406544"/>
                      <a:pt x="1843274" y="1487662"/>
                    </a:cubicBezTo>
                    <a:cubicBezTo>
                      <a:pt x="1782436" y="1548500"/>
                      <a:pt x="1634064" y="1504525"/>
                      <a:pt x="1474704" y="1389760"/>
                    </a:cubicBezTo>
                    <a:lnTo>
                      <a:pt x="1432682" y="1356702"/>
                    </a:lnTo>
                    <a:lnTo>
                      <a:pt x="1434793" y="1411156"/>
                    </a:lnTo>
                    <a:cubicBezTo>
                      <a:pt x="1434793" y="1709430"/>
                      <a:pt x="1341793" y="1951229"/>
                      <a:pt x="1227072" y="1951229"/>
                    </a:cubicBezTo>
                    <a:cubicBezTo>
                      <a:pt x="1141031" y="1951229"/>
                      <a:pt x="1067208" y="1815217"/>
                      <a:pt x="1035675" y="1621376"/>
                    </a:cubicBezTo>
                    <a:lnTo>
                      <a:pt x="1029336" y="1568281"/>
                    </a:lnTo>
                    <a:lnTo>
                      <a:pt x="992326" y="1608277"/>
                    </a:lnTo>
                    <a:cubicBezTo>
                      <a:pt x="781416" y="1819186"/>
                      <a:pt x="544681" y="1924401"/>
                      <a:pt x="463562" y="1843283"/>
                    </a:cubicBezTo>
                    <a:cubicBezTo>
                      <a:pt x="402723" y="1782444"/>
                      <a:pt x="446697" y="1634070"/>
                      <a:pt x="561464" y="1474708"/>
                    </a:cubicBezTo>
                    <a:lnTo>
                      <a:pt x="594525" y="1432682"/>
                    </a:lnTo>
                    <a:lnTo>
                      <a:pt x="540069" y="1434793"/>
                    </a:lnTo>
                    <a:cubicBezTo>
                      <a:pt x="241797" y="1434793"/>
                      <a:pt x="0" y="1341794"/>
                      <a:pt x="0" y="1227076"/>
                    </a:cubicBezTo>
                    <a:cubicBezTo>
                      <a:pt x="0" y="1141036"/>
                      <a:pt x="136011" y="1067214"/>
                      <a:pt x="329850" y="1035681"/>
                    </a:cubicBezTo>
                    <a:lnTo>
                      <a:pt x="382951" y="1029341"/>
                    </a:lnTo>
                    <a:lnTo>
                      <a:pt x="342950" y="992327"/>
                    </a:lnTo>
                    <a:cubicBezTo>
                      <a:pt x="132044" y="781420"/>
                      <a:pt x="26828" y="544687"/>
                      <a:pt x="107946" y="463570"/>
                    </a:cubicBezTo>
                    <a:cubicBezTo>
                      <a:pt x="168785" y="402731"/>
                      <a:pt x="317156" y="446705"/>
                      <a:pt x="476517" y="561471"/>
                    </a:cubicBezTo>
                    <a:lnTo>
                      <a:pt x="518543" y="594532"/>
                    </a:lnTo>
                    <a:lnTo>
                      <a:pt x="516431" y="540073"/>
                    </a:lnTo>
                    <a:cubicBezTo>
                      <a:pt x="516431" y="279083"/>
                      <a:pt x="587634" y="61332"/>
                      <a:pt x="682289" y="10972"/>
                    </a:cubicBezTo>
                    <a:cubicBezTo>
                      <a:pt x="695812" y="3778"/>
                      <a:pt x="709812" y="0"/>
                      <a:pt x="724152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58" name="フリーフォーム: 図形 457">
                <a:extLst>
                  <a:ext uri="{FF2B5EF4-FFF2-40B4-BE49-F238E27FC236}">
                    <a16:creationId xmlns:a16="http://schemas.microsoft.com/office/drawing/2014/main" id="{F66EA3C0-DAB4-1348-61A5-D5563B71246E}"/>
                  </a:ext>
                </a:extLst>
              </p:cNvPr>
              <p:cNvSpPr/>
              <p:nvPr/>
            </p:nvSpPr>
            <p:spPr bwMode="auto">
              <a:xfrm>
                <a:off x="114300" y="2855575"/>
                <a:ext cx="215899" cy="215900"/>
              </a:xfrm>
              <a:custGeom>
                <a:avLst/>
                <a:gdLst>
                  <a:gd name="connsiteX0" fmla="*/ 724152 w 1951220"/>
                  <a:gd name="connsiteY0" fmla="*/ 0 h 1951229"/>
                  <a:gd name="connsiteX1" fmla="*/ 915550 w 1951220"/>
                  <a:gd name="connsiteY1" fmla="*/ 329852 h 1951229"/>
                  <a:gd name="connsiteX2" fmla="*/ 921889 w 1951220"/>
                  <a:gd name="connsiteY2" fmla="*/ 382948 h 1951229"/>
                  <a:gd name="connsiteX3" fmla="*/ 958899 w 1951220"/>
                  <a:gd name="connsiteY3" fmla="*/ 342952 h 1951229"/>
                  <a:gd name="connsiteX4" fmla="*/ 1487662 w 1951220"/>
                  <a:gd name="connsiteY4" fmla="*/ 107946 h 1951229"/>
                  <a:gd name="connsiteX5" fmla="*/ 1389760 w 1951220"/>
                  <a:gd name="connsiteY5" fmla="*/ 476521 h 1951229"/>
                  <a:gd name="connsiteX6" fmla="*/ 1356266 w 1951220"/>
                  <a:gd name="connsiteY6" fmla="*/ 519097 h 1951229"/>
                  <a:gd name="connsiteX7" fmla="*/ 1411152 w 1951220"/>
                  <a:gd name="connsiteY7" fmla="*/ 516438 h 1951229"/>
                  <a:gd name="connsiteX8" fmla="*/ 1951220 w 1951220"/>
                  <a:gd name="connsiteY8" fmla="*/ 724156 h 1951229"/>
                  <a:gd name="connsiteX9" fmla="*/ 1621371 w 1951220"/>
                  <a:gd name="connsiteY9" fmla="*/ 915550 h 1951229"/>
                  <a:gd name="connsiteX10" fmla="*/ 1568270 w 1951220"/>
                  <a:gd name="connsiteY10" fmla="*/ 921890 h 1951229"/>
                  <a:gd name="connsiteX11" fmla="*/ 1608270 w 1951220"/>
                  <a:gd name="connsiteY11" fmla="*/ 958904 h 1951229"/>
                  <a:gd name="connsiteX12" fmla="*/ 1843274 w 1951220"/>
                  <a:gd name="connsiteY12" fmla="*/ 1487662 h 1951229"/>
                  <a:gd name="connsiteX13" fmla="*/ 1474704 w 1951220"/>
                  <a:gd name="connsiteY13" fmla="*/ 1389760 h 1951229"/>
                  <a:gd name="connsiteX14" fmla="*/ 1432682 w 1951220"/>
                  <a:gd name="connsiteY14" fmla="*/ 1356702 h 1951229"/>
                  <a:gd name="connsiteX15" fmla="*/ 1434793 w 1951220"/>
                  <a:gd name="connsiteY15" fmla="*/ 1411156 h 1951229"/>
                  <a:gd name="connsiteX16" fmla="*/ 1227072 w 1951220"/>
                  <a:gd name="connsiteY16" fmla="*/ 1951229 h 1951229"/>
                  <a:gd name="connsiteX17" fmla="*/ 1035675 w 1951220"/>
                  <a:gd name="connsiteY17" fmla="*/ 1621376 h 1951229"/>
                  <a:gd name="connsiteX18" fmla="*/ 1029336 w 1951220"/>
                  <a:gd name="connsiteY18" fmla="*/ 1568281 h 1951229"/>
                  <a:gd name="connsiteX19" fmla="*/ 992326 w 1951220"/>
                  <a:gd name="connsiteY19" fmla="*/ 1608277 h 1951229"/>
                  <a:gd name="connsiteX20" fmla="*/ 463562 w 1951220"/>
                  <a:gd name="connsiteY20" fmla="*/ 1843283 h 1951229"/>
                  <a:gd name="connsiteX21" fmla="*/ 561464 w 1951220"/>
                  <a:gd name="connsiteY21" fmla="*/ 1474708 h 1951229"/>
                  <a:gd name="connsiteX22" fmla="*/ 594525 w 1951220"/>
                  <a:gd name="connsiteY22" fmla="*/ 1432682 h 1951229"/>
                  <a:gd name="connsiteX23" fmla="*/ 540069 w 1951220"/>
                  <a:gd name="connsiteY23" fmla="*/ 1434793 h 1951229"/>
                  <a:gd name="connsiteX24" fmla="*/ 0 w 1951220"/>
                  <a:gd name="connsiteY24" fmla="*/ 1227076 h 1951229"/>
                  <a:gd name="connsiteX25" fmla="*/ 329850 w 1951220"/>
                  <a:gd name="connsiteY25" fmla="*/ 1035681 h 1951229"/>
                  <a:gd name="connsiteX26" fmla="*/ 382951 w 1951220"/>
                  <a:gd name="connsiteY26" fmla="*/ 1029341 h 1951229"/>
                  <a:gd name="connsiteX27" fmla="*/ 342950 w 1951220"/>
                  <a:gd name="connsiteY27" fmla="*/ 992327 h 1951229"/>
                  <a:gd name="connsiteX28" fmla="*/ 107946 w 1951220"/>
                  <a:gd name="connsiteY28" fmla="*/ 463570 h 1951229"/>
                  <a:gd name="connsiteX29" fmla="*/ 476517 w 1951220"/>
                  <a:gd name="connsiteY29" fmla="*/ 561471 h 1951229"/>
                  <a:gd name="connsiteX30" fmla="*/ 518543 w 1951220"/>
                  <a:gd name="connsiteY30" fmla="*/ 594532 h 1951229"/>
                  <a:gd name="connsiteX31" fmla="*/ 516431 w 1951220"/>
                  <a:gd name="connsiteY31" fmla="*/ 540073 h 1951229"/>
                  <a:gd name="connsiteX32" fmla="*/ 682289 w 1951220"/>
                  <a:gd name="connsiteY32" fmla="*/ 10972 h 1951229"/>
                  <a:gd name="connsiteX33" fmla="*/ 724152 w 1951220"/>
                  <a:gd name="connsiteY33" fmla="*/ 0 h 1951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951220" h="1951229">
                    <a:moveTo>
                      <a:pt x="724152" y="0"/>
                    </a:moveTo>
                    <a:cubicBezTo>
                      <a:pt x="810193" y="0"/>
                      <a:pt x="884016" y="136012"/>
                      <a:pt x="915550" y="329852"/>
                    </a:cubicBezTo>
                    <a:lnTo>
                      <a:pt x="921889" y="382948"/>
                    </a:lnTo>
                    <a:lnTo>
                      <a:pt x="958899" y="342952"/>
                    </a:lnTo>
                    <a:cubicBezTo>
                      <a:pt x="1169808" y="132043"/>
                      <a:pt x="1406543" y="26828"/>
                      <a:pt x="1487662" y="107946"/>
                    </a:cubicBezTo>
                    <a:cubicBezTo>
                      <a:pt x="1548501" y="168785"/>
                      <a:pt x="1504527" y="317159"/>
                      <a:pt x="1389760" y="476521"/>
                    </a:cubicBezTo>
                    <a:lnTo>
                      <a:pt x="1356266" y="519097"/>
                    </a:lnTo>
                    <a:lnTo>
                      <a:pt x="1411152" y="516438"/>
                    </a:lnTo>
                    <a:cubicBezTo>
                      <a:pt x="1709424" y="516438"/>
                      <a:pt x="1951221" y="609437"/>
                      <a:pt x="1951220" y="724156"/>
                    </a:cubicBezTo>
                    <a:cubicBezTo>
                      <a:pt x="1951221" y="810195"/>
                      <a:pt x="1815210" y="884017"/>
                      <a:pt x="1621371" y="915550"/>
                    </a:cubicBezTo>
                    <a:lnTo>
                      <a:pt x="1568270" y="921890"/>
                    </a:lnTo>
                    <a:lnTo>
                      <a:pt x="1608270" y="958904"/>
                    </a:lnTo>
                    <a:cubicBezTo>
                      <a:pt x="1819176" y="1169811"/>
                      <a:pt x="1924392" y="1406544"/>
                      <a:pt x="1843274" y="1487662"/>
                    </a:cubicBezTo>
                    <a:cubicBezTo>
                      <a:pt x="1782436" y="1548500"/>
                      <a:pt x="1634064" y="1504525"/>
                      <a:pt x="1474704" y="1389760"/>
                    </a:cubicBezTo>
                    <a:lnTo>
                      <a:pt x="1432682" y="1356702"/>
                    </a:lnTo>
                    <a:lnTo>
                      <a:pt x="1434793" y="1411156"/>
                    </a:lnTo>
                    <a:cubicBezTo>
                      <a:pt x="1434793" y="1709430"/>
                      <a:pt x="1341793" y="1951229"/>
                      <a:pt x="1227072" y="1951229"/>
                    </a:cubicBezTo>
                    <a:cubicBezTo>
                      <a:pt x="1141031" y="1951229"/>
                      <a:pt x="1067208" y="1815217"/>
                      <a:pt x="1035675" y="1621376"/>
                    </a:cubicBezTo>
                    <a:lnTo>
                      <a:pt x="1029336" y="1568281"/>
                    </a:lnTo>
                    <a:lnTo>
                      <a:pt x="992326" y="1608277"/>
                    </a:lnTo>
                    <a:cubicBezTo>
                      <a:pt x="781416" y="1819186"/>
                      <a:pt x="544681" y="1924401"/>
                      <a:pt x="463562" y="1843283"/>
                    </a:cubicBezTo>
                    <a:cubicBezTo>
                      <a:pt x="402723" y="1782444"/>
                      <a:pt x="446697" y="1634070"/>
                      <a:pt x="561464" y="1474708"/>
                    </a:cubicBezTo>
                    <a:lnTo>
                      <a:pt x="594525" y="1432682"/>
                    </a:lnTo>
                    <a:lnTo>
                      <a:pt x="540069" y="1434793"/>
                    </a:lnTo>
                    <a:cubicBezTo>
                      <a:pt x="241797" y="1434793"/>
                      <a:pt x="0" y="1341794"/>
                      <a:pt x="0" y="1227076"/>
                    </a:cubicBezTo>
                    <a:cubicBezTo>
                      <a:pt x="0" y="1141036"/>
                      <a:pt x="136011" y="1067214"/>
                      <a:pt x="329850" y="1035681"/>
                    </a:cubicBezTo>
                    <a:lnTo>
                      <a:pt x="382951" y="1029341"/>
                    </a:lnTo>
                    <a:lnTo>
                      <a:pt x="342950" y="992327"/>
                    </a:lnTo>
                    <a:cubicBezTo>
                      <a:pt x="132044" y="781420"/>
                      <a:pt x="26828" y="544687"/>
                      <a:pt x="107946" y="463570"/>
                    </a:cubicBezTo>
                    <a:cubicBezTo>
                      <a:pt x="168785" y="402731"/>
                      <a:pt x="317156" y="446705"/>
                      <a:pt x="476517" y="561471"/>
                    </a:cubicBezTo>
                    <a:lnTo>
                      <a:pt x="518543" y="594532"/>
                    </a:lnTo>
                    <a:lnTo>
                      <a:pt x="516431" y="540073"/>
                    </a:lnTo>
                    <a:cubicBezTo>
                      <a:pt x="516431" y="279083"/>
                      <a:pt x="587634" y="61332"/>
                      <a:pt x="682289" y="10972"/>
                    </a:cubicBezTo>
                    <a:cubicBezTo>
                      <a:pt x="695812" y="3778"/>
                      <a:pt x="709812" y="0"/>
                      <a:pt x="724152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59" name="フリーフォーム: 図形 458">
                <a:extLst>
                  <a:ext uri="{FF2B5EF4-FFF2-40B4-BE49-F238E27FC236}">
                    <a16:creationId xmlns:a16="http://schemas.microsoft.com/office/drawing/2014/main" id="{CEAC5762-3A28-A748-99A2-F8A7F58BEEDC}"/>
                  </a:ext>
                </a:extLst>
              </p:cNvPr>
              <p:cNvSpPr/>
              <p:nvPr/>
            </p:nvSpPr>
            <p:spPr bwMode="auto">
              <a:xfrm>
                <a:off x="9591675" y="2855575"/>
                <a:ext cx="215899" cy="215900"/>
              </a:xfrm>
              <a:custGeom>
                <a:avLst/>
                <a:gdLst>
                  <a:gd name="connsiteX0" fmla="*/ 724152 w 1951220"/>
                  <a:gd name="connsiteY0" fmla="*/ 0 h 1951229"/>
                  <a:gd name="connsiteX1" fmla="*/ 915550 w 1951220"/>
                  <a:gd name="connsiteY1" fmla="*/ 329852 h 1951229"/>
                  <a:gd name="connsiteX2" fmla="*/ 921889 w 1951220"/>
                  <a:gd name="connsiteY2" fmla="*/ 382948 h 1951229"/>
                  <a:gd name="connsiteX3" fmla="*/ 958899 w 1951220"/>
                  <a:gd name="connsiteY3" fmla="*/ 342952 h 1951229"/>
                  <a:gd name="connsiteX4" fmla="*/ 1487662 w 1951220"/>
                  <a:gd name="connsiteY4" fmla="*/ 107946 h 1951229"/>
                  <a:gd name="connsiteX5" fmla="*/ 1389760 w 1951220"/>
                  <a:gd name="connsiteY5" fmla="*/ 476521 h 1951229"/>
                  <a:gd name="connsiteX6" fmla="*/ 1356266 w 1951220"/>
                  <a:gd name="connsiteY6" fmla="*/ 519097 h 1951229"/>
                  <a:gd name="connsiteX7" fmla="*/ 1411152 w 1951220"/>
                  <a:gd name="connsiteY7" fmla="*/ 516438 h 1951229"/>
                  <a:gd name="connsiteX8" fmla="*/ 1951220 w 1951220"/>
                  <a:gd name="connsiteY8" fmla="*/ 724156 h 1951229"/>
                  <a:gd name="connsiteX9" fmla="*/ 1621371 w 1951220"/>
                  <a:gd name="connsiteY9" fmla="*/ 915550 h 1951229"/>
                  <a:gd name="connsiteX10" fmla="*/ 1568270 w 1951220"/>
                  <a:gd name="connsiteY10" fmla="*/ 921890 h 1951229"/>
                  <a:gd name="connsiteX11" fmla="*/ 1608270 w 1951220"/>
                  <a:gd name="connsiteY11" fmla="*/ 958904 h 1951229"/>
                  <a:gd name="connsiteX12" fmla="*/ 1843274 w 1951220"/>
                  <a:gd name="connsiteY12" fmla="*/ 1487662 h 1951229"/>
                  <a:gd name="connsiteX13" fmla="*/ 1474704 w 1951220"/>
                  <a:gd name="connsiteY13" fmla="*/ 1389760 h 1951229"/>
                  <a:gd name="connsiteX14" fmla="*/ 1432682 w 1951220"/>
                  <a:gd name="connsiteY14" fmla="*/ 1356702 h 1951229"/>
                  <a:gd name="connsiteX15" fmla="*/ 1434793 w 1951220"/>
                  <a:gd name="connsiteY15" fmla="*/ 1411156 h 1951229"/>
                  <a:gd name="connsiteX16" fmla="*/ 1227072 w 1951220"/>
                  <a:gd name="connsiteY16" fmla="*/ 1951229 h 1951229"/>
                  <a:gd name="connsiteX17" fmla="*/ 1035675 w 1951220"/>
                  <a:gd name="connsiteY17" fmla="*/ 1621376 h 1951229"/>
                  <a:gd name="connsiteX18" fmla="*/ 1029336 w 1951220"/>
                  <a:gd name="connsiteY18" fmla="*/ 1568281 h 1951229"/>
                  <a:gd name="connsiteX19" fmla="*/ 992326 w 1951220"/>
                  <a:gd name="connsiteY19" fmla="*/ 1608277 h 1951229"/>
                  <a:gd name="connsiteX20" fmla="*/ 463562 w 1951220"/>
                  <a:gd name="connsiteY20" fmla="*/ 1843283 h 1951229"/>
                  <a:gd name="connsiteX21" fmla="*/ 561464 w 1951220"/>
                  <a:gd name="connsiteY21" fmla="*/ 1474708 h 1951229"/>
                  <a:gd name="connsiteX22" fmla="*/ 594525 w 1951220"/>
                  <a:gd name="connsiteY22" fmla="*/ 1432682 h 1951229"/>
                  <a:gd name="connsiteX23" fmla="*/ 540069 w 1951220"/>
                  <a:gd name="connsiteY23" fmla="*/ 1434793 h 1951229"/>
                  <a:gd name="connsiteX24" fmla="*/ 0 w 1951220"/>
                  <a:gd name="connsiteY24" fmla="*/ 1227076 h 1951229"/>
                  <a:gd name="connsiteX25" fmla="*/ 329850 w 1951220"/>
                  <a:gd name="connsiteY25" fmla="*/ 1035681 h 1951229"/>
                  <a:gd name="connsiteX26" fmla="*/ 382951 w 1951220"/>
                  <a:gd name="connsiteY26" fmla="*/ 1029341 h 1951229"/>
                  <a:gd name="connsiteX27" fmla="*/ 342950 w 1951220"/>
                  <a:gd name="connsiteY27" fmla="*/ 992327 h 1951229"/>
                  <a:gd name="connsiteX28" fmla="*/ 107946 w 1951220"/>
                  <a:gd name="connsiteY28" fmla="*/ 463570 h 1951229"/>
                  <a:gd name="connsiteX29" fmla="*/ 476517 w 1951220"/>
                  <a:gd name="connsiteY29" fmla="*/ 561471 h 1951229"/>
                  <a:gd name="connsiteX30" fmla="*/ 518543 w 1951220"/>
                  <a:gd name="connsiteY30" fmla="*/ 594532 h 1951229"/>
                  <a:gd name="connsiteX31" fmla="*/ 516431 w 1951220"/>
                  <a:gd name="connsiteY31" fmla="*/ 540073 h 1951229"/>
                  <a:gd name="connsiteX32" fmla="*/ 682289 w 1951220"/>
                  <a:gd name="connsiteY32" fmla="*/ 10972 h 1951229"/>
                  <a:gd name="connsiteX33" fmla="*/ 724152 w 1951220"/>
                  <a:gd name="connsiteY33" fmla="*/ 0 h 1951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951220" h="1951229">
                    <a:moveTo>
                      <a:pt x="724152" y="0"/>
                    </a:moveTo>
                    <a:cubicBezTo>
                      <a:pt x="810193" y="0"/>
                      <a:pt x="884016" y="136012"/>
                      <a:pt x="915550" y="329852"/>
                    </a:cubicBezTo>
                    <a:lnTo>
                      <a:pt x="921889" y="382948"/>
                    </a:lnTo>
                    <a:lnTo>
                      <a:pt x="958899" y="342952"/>
                    </a:lnTo>
                    <a:cubicBezTo>
                      <a:pt x="1169808" y="132043"/>
                      <a:pt x="1406543" y="26828"/>
                      <a:pt x="1487662" y="107946"/>
                    </a:cubicBezTo>
                    <a:cubicBezTo>
                      <a:pt x="1548501" y="168785"/>
                      <a:pt x="1504527" y="317159"/>
                      <a:pt x="1389760" y="476521"/>
                    </a:cubicBezTo>
                    <a:lnTo>
                      <a:pt x="1356266" y="519097"/>
                    </a:lnTo>
                    <a:lnTo>
                      <a:pt x="1411152" y="516438"/>
                    </a:lnTo>
                    <a:cubicBezTo>
                      <a:pt x="1709424" y="516438"/>
                      <a:pt x="1951221" y="609437"/>
                      <a:pt x="1951220" y="724156"/>
                    </a:cubicBezTo>
                    <a:cubicBezTo>
                      <a:pt x="1951221" y="810195"/>
                      <a:pt x="1815210" y="884017"/>
                      <a:pt x="1621371" y="915550"/>
                    </a:cubicBezTo>
                    <a:lnTo>
                      <a:pt x="1568270" y="921890"/>
                    </a:lnTo>
                    <a:lnTo>
                      <a:pt x="1608270" y="958904"/>
                    </a:lnTo>
                    <a:cubicBezTo>
                      <a:pt x="1819176" y="1169811"/>
                      <a:pt x="1924392" y="1406544"/>
                      <a:pt x="1843274" y="1487662"/>
                    </a:cubicBezTo>
                    <a:cubicBezTo>
                      <a:pt x="1782436" y="1548500"/>
                      <a:pt x="1634064" y="1504525"/>
                      <a:pt x="1474704" y="1389760"/>
                    </a:cubicBezTo>
                    <a:lnTo>
                      <a:pt x="1432682" y="1356702"/>
                    </a:lnTo>
                    <a:lnTo>
                      <a:pt x="1434793" y="1411156"/>
                    </a:lnTo>
                    <a:cubicBezTo>
                      <a:pt x="1434793" y="1709430"/>
                      <a:pt x="1341793" y="1951229"/>
                      <a:pt x="1227072" y="1951229"/>
                    </a:cubicBezTo>
                    <a:cubicBezTo>
                      <a:pt x="1141031" y="1951229"/>
                      <a:pt x="1067208" y="1815217"/>
                      <a:pt x="1035675" y="1621376"/>
                    </a:cubicBezTo>
                    <a:lnTo>
                      <a:pt x="1029336" y="1568281"/>
                    </a:lnTo>
                    <a:lnTo>
                      <a:pt x="992326" y="1608277"/>
                    </a:lnTo>
                    <a:cubicBezTo>
                      <a:pt x="781416" y="1819186"/>
                      <a:pt x="544681" y="1924401"/>
                      <a:pt x="463562" y="1843283"/>
                    </a:cubicBezTo>
                    <a:cubicBezTo>
                      <a:pt x="402723" y="1782444"/>
                      <a:pt x="446697" y="1634070"/>
                      <a:pt x="561464" y="1474708"/>
                    </a:cubicBezTo>
                    <a:lnTo>
                      <a:pt x="594525" y="1432682"/>
                    </a:lnTo>
                    <a:lnTo>
                      <a:pt x="540069" y="1434793"/>
                    </a:lnTo>
                    <a:cubicBezTo>
                      <a:pt x="241797" y="1434793"/>
                      <a:pt x="0" y="1341794"/>
                      <a:pt x="0" y="1227076"/>
                    </a:cubicBezTo>
                    <a:cubicBezTo>
                      <a:pt x="0" y="1141036"/>
                      <a:pt x="136011" y="1067214"/>
                      <a:pt x="329850" y="1035681"/>
                    </a:cubicBezTo>
                    <a:lnTo>
                      <a:pt x="382951" y="1029341"/>
                    </a:lnTo>
                    <a:lnTo>
                      <a:pt x="342950" y="992327"/>
                    </a:lnTo>
                    <a:cubicBezTo>
                      <a:pt x="132044" y="781420"/>
                      <a:pt x="26828" y="544687"/>
                      <a:pt x="107946" y="463570"/>
                    </a:cubicBezTo>
                    <a:cubicBezTo>
                      <a:pt x="168785" y="402731"/>
                      <a:pt x="317156" y="446705"/>
                      <a:pt x="476517" y="561471"/>
                    </a:cubicBezTo>
                    <a:lnTo>
                      <a:pt x="518543" y="594532"/>
                    </a:lnTo>
                    <a:lnTo>
                      <a:pt x="516431" y="540073"/>
                    </a:lnTo>
                    <a:cubicBezTo>
                      <a:pt x="516431" y="279083"/>
                      <a:pt x="587634" y="61332"/>
                      <a:pt x="682289" y="10972"/>
                    </a:cubicBezTo>
                    <a:cubicBezTo>
                      <a:pt x="695812" y="3778"/>
                      <a:pt x="709812" y="0"/>
                      <a:pt x="724152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60" name="フリーフォーム: 図形 459">
                <a:extLst>
                  <a:ext uri="{FF2B5EF4-FFF2-40B4-BE49-F238E27FC236}">
                    <a16:creationId xmlns:a16="http://schemas.microsoft.com/office/drawing/2014/main" id="{55060A48-E7F7-8070-1BB3-8ABC8890EF78}"/>
                  </a:ext>
                </a:extLst>
              </p:cNvPr>
              <p:cNvSpPr/>
              <p:nvPr/>
            </p:nvSpPr>
            <p:spPr bwMode="auto">
              <a:xfrm>
                <a:off x="114300" y="3157556"/>
                <a:ext cx="215899" cy="215900"/>
              </a:xfrm>
              <a:custGeom>
                <a:avLst/>
                <a:gdLst>
                  <a:gd name="connsiteX0" fmla="*/ 724152 w 1951220"/>
                  <a:gd name="connsiteY0" fmla="*/ 0 h 1951229"/>
                  <a:gd name="connsiteX1" fmla="*/ 915550 w 1951220"/>
                  <a:gd name="connsiteY1" fmla="*/ 329852 h 1951229"/>
                  <a:gd name="connsiteX2" fmla="*/ 921889 w 1951220"/>
                  <a:gd name="connsiteY2" fmla="*/ 382948 h 1951229"/>
                  <a:gd name="connsiteX3" fmla="*/ 958899 w 1951220"/>
                  <a:gd name="connsiteY3" fmla="*/ 342952 h 1951229"/>
                  <a:gd name="connsiteX4" fmla="*/ 1487662 w 1951220"/>
                  <a:gd name="connsiteY4" fmla="*/ 107946 h 1951229"/>
                  <a:gd name="connsiteX5" fmla="*/ 1389760 w 1951220"/>
                  <a:gd name="connsiteY5" fmla="*/ 476521 h 1951229"/>
                  <a:gd name="connsiteX6" fmla="*/ 1356266 w 1951220"/>
                  <a:gd name="connsiteY6" fmla="*/ 519097 h 1951229"/>
                  <a:gd name="connsiteX7" fmla="*/ 1411152 w 1951220"/>
                  <a:gd name="connsiteY7" fmla="*/ 516438 h 1951229"/>
                  <a:gd name="connsiteX8" fmla="*/ 1951220 w 1951220"/>
                  <a:gd name="connsiteY8" fmla="*/ 724156 h 1951229"/>
                  <a:gd name="connsiteX9" fmla="*/ 1621371 w 1951220"/>
                  <a:gd name="connsiteY9" fmla="*/ 915550 h 1951229"/>
                  <a:gd name="connsiteX10" fmla="*/ 1568270 w 1951220"/>
                  <a:gd name="connsiteY10" fmla="*/ 921890 h 1951229"/>
                  <a:gd name="connsiteX11" fmla="*/ 1608270 w 1951220"/>
                  <a:gd name="connsiteY11" fmla="*/ 958904 h 1951229"/>
                  <a:gd name="connsiteX12" fmla="*/ 1843274 w 1951220"/>
                  <a:gd name="connsiteY12" fmla="*/ 1487662 h 1951229"/>
                  <a:gd name="connsiteX13" fmla="*/ 1474704 w 1951220"/>
                  <a:gd name="connsiteY13" fmla="*/ 1389760 h 1951229"/>
                  <a:gd name="connsiteX14" fmla="*/ 1432682 w 1951220"/>
                  <a:gd name="connsiteY14" fmla="*/ 1356702 h 1951229"/>
                  <a:gd name="connsiteX15" fmla="*/ 1434793 w 1951220"/>
                  <a:gd name="connsiteY15" fmla="*/ 1411156 h 1951229"/>
                  <a:gd name="connsiteX16" fmla="*/ 1227072 w 1951220"/>
                  <a:gd name="connsiteY16" fmla="*/ 1951229 h 1951229"/>
                  <a:gd name="connsiteX17" fmla="*/ 1035675 w 1951220"/>
                  <a:gd name="connsiteY17" fmla="*/ 1621376 h 1951229"/>
                  <a:gd name="connsiteX18" fmla="*/ 1029336 w 1951220"/>
                  <a:gd name="connsiteY18" fmla="*/ 1568281 h 1951229"/>
                  <a:gd name="connsiteX19" fmla="*/ 992326 w 1951220"/>
                  <a:gd name="connsiteY19" fmla="*/ 1608277 h 1951229"/>
                  <a:gd name="connsiteX20" fmla="*/ 463562 w 1951220"/>
                  <a:gd name="connsiteY20" fmla="*/ 1843283 h 1951229"/>
                  <a:gd name="connsiteX21" fmla="*/ 561464 w 1951220"/>
                  <a:gd name="connsiteY21" fmla="*/ 1474708 h 1951229"/>
                  <a:gd name="connsiteX22" fmla="*/ 594525 w 1951220"/>
                  <a:gd name="connsiteY22" fmla="*/ 1432682 h 1951229"/>
                  <a:gd name="connsiteX23" fmla="*/ 540069 w 1951220"/>
                  <a:gd name="connsiteY23" fmla="*/ 1434793 h 1951229"/>
                  <a:gd name="connsiteX24" fmla="*/ 0 w 1951220"/>
                  <a:gd name="connsiteY24" fmla="*/ 1227076 h 1951229"/>
                  <a:gd name="connsiteX25" fmla="*/ 329850 w 1951220"/>
                  <a:gd name="connsiteY25" fmla="*/ 1035681 h 1951229"/>
                  <a:gd name="connsiteX26" fmla="*/ 382951 w 1951220"/>
                  <a:gd name="connsiteY26" fmla="*/ 1029341 h 1951229"/>
                  <a:gd name="connsiteX27" fmla="*/ 342950 w 1951220"/>
                  <a:gd name="connsiteY27" fmla="*/ 992327 h 1951229"/>
                  <a:gd name="connsiteX28" fmla="*/ 107946 w 1951220"/>
                  <a:gd name="connsiteY28" fmla="*/ 463570 h 1951229"/>
                  <a:gd name="connsiteX29" fmla="*/ 476517 w 1951220"/>
                  <a:gd name="connsiteY29" fmla="*/ 561471 h 1951229"/>
                  <a:gd name="connsiteX30" fmla="*/ 518543 w 1951220"/>
                  <a:gd name="connsiteY30" fmla="*/ 594532 h 1951229"/>
                  <a:gd name="connsiteX31" fmla="*/ 516431 w 1951220"/>
                  <a:gd name="connsiteY31" fmla="*/ 540073 h 1951229"/>
                  <a:gd name="connsiteX32" fmla="*/ 682289 w 1951220"/>
                  <a:gd name="connsiteY32" fmla="*/ 10972 h 1951229"/>
                  <a:gd name="connsiteX33" fmla="*/ 724152 w 1951220"/>
                  <a:gd name="connsiteY33" fmla="*/ 0 h 1951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951220" h="1951229">
                    <a:moveTo>
                      <a:pt x="724152" y="0"/>
                    </a:moveTo>
                    <a:cubicBezTo>
                      <a:pt x="810193" y="0"/>
                      <a:pt x="884016" y="136012"/>
                      <a:pt x="915550" y="329852"/>
                    </a:cubicBezTo>
                    <a:lnTo>
                      <a:pt x="921889" y="382948"/>
                    </a:lnTo>
                    <a:lnTo>
                      <a:pt x="958899" y="342952"/>
                    </a:lnTo>
                    <a:cubicBezTo>
                      <a:pt x="1169808" y="132043"/>
                      <a:pt x="1406543" y="26828"/>
                      <a:pt x="1487662" y="107946"/>
                    </a:cubicBezTo>
                    <a:cubicBezTo>
                      <a:pt x="1548501" y="168785"/>
                      <a:pt x="1504527" y="317159"/>
                      <a:pt x="1389760" y="476521"/>
                    </a:cubicBezTo>
                    <a:lnTo>
                      <a:pt x="1356266" y="519097"/>
                    </a:lnTo>
                    <a:lnTo>
                      <a:pt x="1411152" y="516438"/>
                    </a:lnTo>
                    <a:cubicBezTo>
                      <a:pt x="1709424" y="516438"/>
                      <a:pt x="1951221" y="609437"/>
                      <a:pt x="1951220" y="724156"/>
                    </a:cubicBezTo>
                    <a:cubicBezTo>
                      <a:pt x="1951221" y="810195"/>
                      <a:pt x="1815210" y="884017"/>
                      <a:pt x="1621371" y="915550"/>
                    </a:cubicBezTo>
                    <a:lnTo>
                      <a:pt x="1568270" y="921890"/>
                    </a:lnTo>
                    <a:lnTo>
                      <a:pt x="1608270" y="958904"/>
                    </a:lnTo>
                    <a:cubicBezTo>
                      <a:pt x="1819176" y="1169811"/>
                      <a:pt x="1924392" y="1406544"/>
                      <a:pt x="1843274" y="1487662"/>
                    </a:cubicBezTo>
                    <a:cubicBezTo>
                      <a:pt x="1782436" y="1548500"/>
                      <a:pt x="1634064" y="1504525"/>
                      <a:pt x="1474704" y="1389760"/>
                    </a:cubicBezTo>
                    <a:lnTo>
                      <a:pt x="1432682" y="1356702"/>
                    </a:lnTo>
                    <a:lnTo>
                      <a:pt x="1434793" y="1411156"/>
                    </a:lnTo>
                    <a:cubicBezTo>
                      <a:pt x="1434793" y="1709430"/>
                      <a:pt x="1341793" y="1951229"/>
                      <a:pt x="1227072" y="1951229"/>
                    </a:cubicBezTo>
                    <a:cubicBezTo>
                      <a:pt x="1141031" y="1951229"/>
                      <a:pt x="1067208" y="1815217"/>
                      <a:pt x="1035675" y="1621376"/>
                    </a:cubicBezTo>
                    <a:lnTo>
                      <a:pt x="1029336" y="1568281"/>
                    </a:lnTo>
                    <a:lnTo>
                      <a:pt x="992326" y="1608277"/>
                    </a:lnTo>
                    <a:cubicBezTo>
                      <a:pt x="781416" y="1819186"/>
                      <a:pt x="544681" y="1924401"/>
                      <a:pt x="463562" y="1843283"/>
                    </a:cubicBezTo>
                    <a:cubicBezTo>
                      <a:pt x="402723" y="1782444"/>
                      <a:pt x="446697" y="1634070"/>
                      <a:pt x="561464" y="1474708"/>
                    </a:cubicBezTo>
                    <a:lnTo>
                      <a:pt x="594525" y="1432682"/>
                    </a:lnTo>
                    <a:lnTo>
                      <a:pt x="540069" y="1434793"/>
                    </a:lnTo>
                    <a:cubicBezTo>
                      <a:pt x="241797" y="1434793"/>
                      <a:pt x="0" y="1341794"/>
                      <a:pt x="0" y="1227076"/>
                    </a:cubicBezTo>
                    <a:cubicBezTo>
                      <a:pt x="0" y="1141036"/>
                      <a:pt x="136011" y="1067214"/>
                      <a:pt x="329850" y="1035681"/>
                    </a:cubicBezTo>
                    <a:lnTo>
                      <a:pt x="382951" y="1029341"/>
                    </a:lnTo>
                    <a:lnTo>
                      <a:pt x="342950" y="992327"/>
                    </a:lnTo>
                    <a:cubicBezTo>
                      <a:pt x="132044" y="781420"/>
                      <a:pt x="26828" y="544687"/>
                      <a:pt x="107946" y="463570"/>
                    </a:cubicBezTo>
                    <a:cubicBezTo>
                      <a:pt x="168785" y="402731"/>
                      <a:pt x="317156" y="446705"/>
                      <a:pt x="476517" y="561471"/>
                    </a:cubicBezTo>
                    <a:lnTo>
                      <a:pt x="518543" y="594532"/>
                    </a:lnTo>
                    <a:lnTo>
                      <a:pt x="516431" y="540073"/>
                    </a:lnTo>
                    <a:cubicBezTo>
                      <a:pt x="516431" y="279083"/>
                      <a:pt x="587634" y="61332"/>
                      <a:pt x="682289" y="10972"/>
                    </a:cubicBezTo>
                    <a:cubicBezTo>
                      <a:pt x="695812" y="3778"/>
                      <a:pt x="709812" y="0"/>
                      <a:pt x="724152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61" name="フリーフォーム: 図形 460">
                <a:extLst>
                  <a:ext uri="{FF2B5EF4-FFF2-40B4-BE49-F238E27FC236}">
                    <a16:creationId xmlns:a16="http://schemas.microsoft.com/office/drawing/2014/main" id="{A62E4F44-5780-56EF-2E6A-AD9A1387934D}"/>
                  </a:ext>
                </a:extLst>
              </p:cNvPr>
              <p:cNvSpPr/>
              <p:nvPr/>
            </p:nvSpPr>
            <p:spPr bwMode="auto">
              <a:xfrm>
                <a:off x="9591675" y="3157556"/>
                <a:ext cx="215899" cy="215900"/>
              </a:xfrm>
              <a:custGeom>
                <a:avLst/>
                <a:gdLst>
                  <a:gd name="connsiteX0" fmla="*/ 724152 w 1951220"/>
                  <a:gd name="connsiteY0" fmla="*/ 0 h 1951229"/>
                  <a:gd name="connsiteX1" fmla="*/ 915550 w 1951220"/>
                  <a:gd name="connsiteY1" fmla="*/ 329852 h 1951229"/>
                  <a:gd name="connsiteX2" fmla="*/ 921889 w 1951220"/>
                  <a:gd name="connsiteY2" fmla="*/ 382948 h 1951229"/>
                  <a:gd name="connsiteX3" fmla="*/ 958899 w 1951220"/>
                  <a:gd name="connsiteY3" fmla="*/ 342952 h 1951229"/>
                  <a:gd name="connsiteX4" fmla="*/ 1487662 w 1951220"/>
                  <a:gd name="connsiteY4" fmla="*/ 107946 h 1951229"/>
                  <a:gd name="connsiteX5" fmla="*/ 1389760 w 1951220"/>
                  <a:gd name="connsiteY5" fmla="*/ 476521 h 1951229"/>
                  <a:gd name="connsiteX6" fmla="*/ 1356266 w 1951220"/>
                  <a:gd name="connsiteY6" fmla="*/ 519097 h 1951229"/>
                  <a:gd name="connsiteX7" fmla="*/ 1411152 w 1951220"/>
                  <a:gd name="connsiteY7" fmla="*/ 516438 h 1951229"/>
                  <a:gd name="connsiteX8" fmla="*/ 1951220 w 1951220"/>
                  <a:gd name="connsiteY8" fmla="*/ 724156 h 1951229"/>
                  <a:gd name="connsiteX9" fmla="*/ 1621371 w 1951220"/>
                  <a:gd name="connsiteY9" fmla="*/ 915550 h 1951229"/>
                  <a:gd name="connsiteX10" fmla="*/ 1568270 w 1951220"/>
                  <a:gd name="connsiteY10" fmla="*/ 921890 h 1951229"/>
                  <a:gd name="connsiteX11" fmla="*/ 1608270 w 1951220"/>
                  <a:gd name="connsiteY11" fmla="*/ 958904 h 1951229"/>
                  <a:gd name="connsiteX12" fmla="*/ 1843274 w 1951220"/>
                  <a:gd name="connsiteY12" fmla="*/ 1487662 h 1951229"/>
                  <a:gd name="connsiteX13" fmla="*/ 1474704 w 1951220"/>
                  <a:gd name="connsiteY13" fmla="*/ 1389760 h 1951229"/>
                  <a:gd name="connsiteX14" fmla="*/ 1432682 w 1951220"/>
                  <a:gd name="connsiteY14" fmla="*/ 1356702 h 1951229"/>
                  <a:gd name="connsiteX15" fmla="*/ 1434793 w 1951220"/>
                  <a:gd name="connsiteY15" fmla="*/ 1411156 h 1951229"/>
                  <a:gd name="connsiteX16" fmla="*/ 1227072 w 1951220"/>
                  <a:gd name="connsiteY16" fmla="*/ 1951229 h 1951229"/>
                  <a:gd name="connsiteX17" fmla="*/ 1035675 w 1951220"/>
                  <a:gd name="connsiteY17" fmla="*/ 1621376 h 1951229"/>
                  <a:gd name="connsiteX18" fmla="*/ 1029336 w 1951220"/>
                  <a:gd name="connsiteY18" fmla="*/ 1568281 h 1951229"/>
                  <a:gd name="connsiteX19" fmla="*/ 992326 w 1951220"/>
                  <a:gd name="connsiteY19" fmla="*/ 1608277 h 1951229"/>
                  <a:gd name="connsiteX20" fmla="*/ 463562 w 1951220"/>
                  <a:gd name="connsiteY20" fmla="*/ 1843283 h 1951229"/>
                  <a:gd name="connsiteX21" fmla="*/ 561464 w 1951220"/>
                  <a:gd name="connsiteY21" fmla="*/ 1474708 h 1951229"/>
                  <a:gd name="connsiteX22" fmla="*/ 594525 w 1951220"/>
                  <a:gd name="connsiteY22" fmla="*/ 1432682 h 1951229"/>
                  <a:gd name="connsiteX23" fmla="*/ 540069 w 1951220"/>
                  <a:gd name="connsiteY23" fmla="*/ 1434793 h 1951229"/>
                  <a:gd name="connsiteX24" fmla="*/ 0 w 1951220"/>
                  <a:gd name="connsiteY24" fmla="*/ 1227076 h 1951229"/>
                  <a:gd name="connsiteX25" fmla="*/ 329850 w 1951220"/>
                  <a:gd name="connsiteY25" fmla="*/ 1035681 h 1951229"/>
                  <a:gd name="connsiteX26" fmla="*/ 382951 w 1951220"/>
                  <a:gd name="connsiteY26" fmla="*/ 1029341 h 1951229"/>
                  <a:gd name="connsiteX27" fmla="*/ 342950 w 1951220"/>
                  <a:gd name="connsiteY27" fmla="*/ 992327 h 1951229"/>
                  <a:gd name="connsiteX28" fmla="*/ 107946 w 1951220"/>
                  <a:gd name="connsiteY28" fmla="*/ 463570 h 1951229"/>
                  <a:gd name="connsiteX29" fmla="*/ 476517 w 1951220"/>
                  <a:gd name="connsiteY29" fmla="*/ 561471 h 1951229"/>
                  <a:gd name="connsiteX30" fmla="*/ 518543 w 1951220"/>
                  <a:gd name="connsiteY30" fmla="*/ 594532 h 1951229"/>
                  <a:gd name="connsiteX31" fmla="*/ 516431 w 1951220"/>
                  <a:gd name="connsiteY31" fmla="*/ 540073 h 1951229"/>
                  <a:gd name="connsiteX32" fmla="*/ 682289 w 1951220"/>
                  <a:gd name="connsiteY32" fmla="*/ 10972 h 1951229"/>
                  <a:gd name="connsiteX33" fmla="*/ 724152 w 1951220"/>
                  <a:gd name="connsiteY33" fmla="*/ 0 h 1951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951220" h="1951229">
                    <a:moveTo>
                      <a:pt x="724152" y="0"/>
                    </a:moveTo>
                    <a:cubicBezTo>
                      <a:pt x="810193" y="0"/>
                      <a:pt x="884016" y="136012"/>
                      <a:pt x="915550" y="329852"/>
                    </a:cubicBezTo>
                    <a:lnTo>
                      <a:pt x="921889" y="382948"/>
                    </a:lnTo>
                    <a:lnTo>
                      <a:pt x="958899" y="342952"/>
                    </a:lnTo>
                    <a:cubicBezTo>
                      <a:pt x="1169808" y="132043"/>
                      <a:pt x="1406543" y="26828"/>
                      <a:pt x="1487662" y="107946"/>
                    </a:cubicBezTo>
                    <a:cubicBezTo>
                      <a:pt x="1548501" y="168785"/>
                      <a:pt x="1504527" y="317159"/>
                      <a:pt x="1389760" y="476521"/>
                    </a:cubicBezTo>
                    <a:lnTo>
                      <a:pt x="1356266" y="519097"/>
                    </a:lnTo>
                    <a:lnTo>
                      <a:pt x="1411152" y="516438"/>
                    </a:lnTo>
                    <a:cubicBezTo>
                      <a:pt x="1709424" y="516438"/>
                      <a:pt x="1951221" y="609437"/>
                      <a:pt x="1951220" y="724156"/>
                    </a:cubicBezTo>
                    <a:cubicBezTo>
                      <a:pt x="1951221" y="810195"/>
                      <a:pt x="1815210" y="884017"/>
                      <a:pt x="1621371" y="915550"/>
                    </a:cubicBezTo>
                    <a:lnTo>
                      <a:pt x="1568270" y="921890"/>
                    </a:lnTo>
                    <a:lnTo>
                      <a:pt x="1608270" y="958904"/>
                    </a:lnTo>
                    <a:cubicBezTo>
                      <a:pt x="1819176" y="1169811"/>
                      <a:pt x="1924392" y="1406544"/>
                      <a:pt x="1843274" y="1487662"/>
                    </a:cubicBezTo>
                    <a:cubicBezTo>
                      <a:pt x="1782436" y="1548500"/>
                      <a:pt x="1634064" y="1504525"/>
                      <a:pt x="1474704" y="1389760"/>
                    </a:cubicBezTo>
                    <a:lnTo>
                      <a:pt x="1432682" y="1356702"/>
                    </a:lnTo>
                    <a:lnTo>
                      <a:pt x="1434793" y="1411156"/>
                    </a:lnTo>
                    <a:cubicBezTo>
                      <a:pt x="1434793" y="1709430"/>
                      <a:pt x="1341793" y="1951229"/>
                      <a:pt x="1227072" y="1951229"/>
                    </a:cubicBezTo>
                    <a:cubicBezTo>
                      <a:pt x="1141031" y="1951229"/>
                      <a:pt x="1067208" y="1815217"/>
                      <a:pt x="1035675" y="1621376"/>
                    </a:cubicBezTo>
                    <a:lnTo>
                      <a:pt x="1029336" y="1568281"/>
                    </a:lnTo>
                    <a:lnTo>
                      <a:pt x="992326" y="1608277"/>
                    </a:lnTo>
                    <a:cubicBezTo>
                      <a:pt x="781416" y="1819186"/>
                      <a:pt x="544681" y="1924401"/>
                      <a:pt x="463562" y="1843283"/>
                    </a:cubicBezTo>
                    <a:cubicBezTo>
                      <a:pt x="402723" y="1782444"/>
                      <a:pt x="446697" y="1634070"/>
                      <a:pt x="561464" y="1474708"/>
                    </a:cubicBezTo>
                    <a:lnTo>
                      <a:pt x="594525" y="1432682"/>
                    </a:lnTo>
                    <a:lnTo>
                      <a:pt x="540069" y="1434793"/>
                    </a:lnTo>
                    <a:cubicBezTo>
                      <a:pt x="241797" y="1434793"/>
                      <a:pt x="0" y="1341794"/>
                      <a:pt x="0" y="1227076"/>
                    </a:cubicBezTo>
                    <a:cubicBezTo>
                      <a:pt x="0" y="1141036"/>
                      <a:pt x="136011" y="1067214"/>
                      <a:pt x="329850" y="1035681"/>
                    </a:cubicBezTo>
                    <a:lnTo>
                      <a:pt x="382951" y="1029341"/>
                    </a:lnTo>
                    <a:lnTo>
                      <a:pt x="342950" y="992327"/>
                    </a:lnTo>
                    <a:cubicBezTo>
                      <a:pt x="132044" y="781420"/>
                      <a:pt x="26828" y="544687"/>
                      <a:pt x="107946" y="463570"/>
                    </a:cubicBezTo>
                    <a:cubicBezTo>
                      <a:pt x="168785" y="402731"/>
                      <a:pt x="317156" y="446705"/>
                      <a:pt x="476517" y="561471"/>
                    </a:cubicBezTo>
                    <a:lnTo>
                      <a:pt x="518543" y="594532"/>
                    </a:lnTo>
                    <a:lnTo>
                      <a:pt x="516431" y="540073"/>
                    </a:lnTo>
                    <a:cubicBezTo>
                      <a:pt x="516431" y="279083"/>
                      <a:pt x="587634" y="61332"/>
                      <a:pt x="682289" y="10972"/>
                    </a:cubicBezTo>
                    <a:cubicBezTo>
                      <a:pt x="695812" y="3778"/>
                      <a:pt x="709812" y="0"/>
                      <a:pt x="724152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62" name="フリーフォーム: 図形 461">
                <a:extLst>
                  <a:ext uri="{FF2B5EF4-FFF2-40B4-BE49-F238E27FC236}">
                    <a16:creationId xmlns:a16="http://schemas.microsoft.com/office/drawing/2014/main" id="{E134F7E4-2AE9-88C1-4859-941BB006A9C4}"/>
                  </a:ext>
                </a:extLst>
              </p:cNvPr>
              <p:cNvSpPr/>
              <p:nvPr/>
            </p:nvSpPr>
            <p:spPr bwMode="auto">
              <a:xfrm>
                <a:off x="114300" y="3459537"/>
                <a:ext cx="215899" cy="215900"/>
              </a:xfrm>
              <a:custGeom>
                <a:avLst/>
                <a:gdLst>
                  <a:gd name="connsiteX0" fmla="*/ 724152 w 1951220"/>
                  <a:gd name="connsiteY0" fmla="*/ 0 h 1951229"/>
                  <a:gd name="connsiteX1" fmla="*/ 915550 w 1951220"/>
                  <a:gd name="connsiteY1" fmla="*/ 329852 h 1951229"/>
                  <a:gd name="connsiteX2" fmla="*/ 921889 w 1951220"/>
                  <a:gd name="connsiteY2" fmla="*/ 382948 h 1951229"/>
                  <a:gd name="connsiteX3" fmla="*/ 958899 w 1951220"/>
                  <a:gd name="connsiteY3" fmla="*/ 342952 h 1951229"/>
                  <a:gd name="connsiteX4" fmla="*/ 1487662 w 1951220"/>
                  <a:gd name="connsiteY4" fmla="*/ 107946 h 1951229"/>
                  <a:gd name="connsiteX5" fmla="*/ 1389760 w 1951220"/>
                  <a:gd name="connsiteY5" fmla="*/ 476521 h 1951229"/>
                  <a:gd name="connsiteX6" fmla="*/ 1356266 w 1951220"/>
                  <a:gd name="connsiteY6" fmla="*/ 519097 h 1951229"/>
                  <a:gd name="connsiteX7" fmla="*/ 1411152 w 1951220"/>
                  <a:gd name="connsiteY7" fmla="*/ 516438 h 1951229"/>
                  <a:gd name="connsiteX8" fmla="*/ 1951220 w 1951220"/>
                  <a:gd name="connsiteY8" fmla="*/ 724156 h 1951229"/>
                  <a:gd name="connsiteX9" fmla="*/ 1621371 w 1951220"/>
                  <a:gd name="connsiteY9" fmla="*/ 915550 h 1951229"/>
                  <a:gd name="connsiteX10" fmla="*/ 1568270 w 1951220"/>
                  <a:gd name="connsiteY10" fmla="*/ 921890 h 1951229"/>
                  <a:gd name="connsiteX11" fmla="*/ 1608270 w 1951220"/>
                  <a:gd name="connsiteY11" fmla="*/ 958904 h 1951229"/>
                  <a:gd name="connsiteX12" fmla="*/ 1843274 w 1951220"/>
                  <a:gd name="connsiteY12" fmla="*/ 1487662 h 1951229"/>
                  <a:gd name="connsiteX13" fmla="*/ 1474704 w 1951220"/>
                  <a:gd name="connsiteY13" fmla="*/ 1389760 h 1951229"/>
                  <a:gd name="connsiteX14" fmla="*/ 1432682 w 1951220"/>
                  <a:gd name="connsiteY14" fmla="*/ 1356702 h 1951229"/>
                  <a:gd name="connsiteX15" fmla="*/ 1434793 w 1951220"/>
                  <a:gd name="connsiteY15" fmla="*/ 1411156 h 1951229"/>
                  <a:gd name="connsiteX16" fmla="*/ 1227072 w 1951220"/>
                  <a:gd name="connsiteY16" fmla="*/ 1951229 h 1951229"/>
                  <a:gd name="connsiteX17" fmla="*/ 1035675 w 1951220"/>
                  <a:gd name="connsiteY17" fmla="*/ 1621376 h 1951229"/>
                  <a:gd name="connsiteX18" fmla="*/ 1029336 w 1951220"/>
                  <a:gd name="connsiteY18" fmla="*/ 1568281 h 1951229"/>
                  <a:gd name="connsiteX19" fmla="*/ 992326 w 1951220"/>
                  <a:gd name="connsiteY19" fmla="*/ 1608277 h 1951229"/>
                  <a:gd name="connsiteX20" fmla="*/ 463562 w 1951220"/>
                  <a:gd name="connsiteY20" fmla="*/ 1843283 h 1951229"/>
                  <a:gd name="connsiteX21" fmla="*/ 561464 w 1951220"/>
                  <a:gd name="connsiteY21" fmla="*/ 1474708 h 1951229"/>
                  <a:gd name="connsiteX22" fmla="*/ 594525 w 1951220"/>
                  <a:gd name="connsiteY22" fmla="*/ 1432682 h 1951229"/>
                  <a:gd name="connsiteX23" fmla="*/ 540069 w 1951220"/>
                  <a:gd name="connsiteY23" fmla="*/ 1434793 h 1951229"/>
                  <a:gd name="connsiteX24" fmla="*/ 0 w 1951220"/>
                  <a:gd name="connsiteY24" fmla="*/ 1227076 h 1951229"/>
                  <a:gd name="connsiteX25" fmla="*/ 329850 w 1951220"/>
                  <a:gd name="connsiteY25" fmla="*/ 1035681 h 1951229"/>
                  <a:gd name="connsiteX26" fmla="*/ 382951 w 1951220"/>
                  <a:gd name="connsiteY26" fmla="*/ 1029341 h 1951229"/>
                  <a:gd name="connsiteX27" fmla="*/ 342950 w 1951220"/>
                  <a:gd name="connsiteY27" fmla="*/ 992327 h 1951229"/>
                  <a:gd name="connsiteX28" fmla="*/ 107946 w 1951220"/>
                  <a:gd name="connsiteY28" fmla="*/ 463570 h 1951229"/>
                  <a:gd name="connsiteX29" fmla="*/ 476517 w 1951220"/>
                  <a:gd name="connsiteY29" fmla="*/ 561471 h 1951229"/>
                  <a:gd name="connsiteX30" fmla="*/ 518543 w 1951220"/>
                  <a:gd name="connsiteY30" fmla="*/ 594532 h 1951229"/>
                  <a:gd name="connsiteX31" fmla="*/ 516431 w 1951220"/>
                  <a:gd name="connsiteY31" fmla="*/ 540073 h 1951229"/>
                  <a:gd name="connsiteX32" fmla="*/ 682289 w 1951220"/>
                  <a:gd name="connsiteY32" fmla="*/ 10972 h 1951229"/>
                  <a:gd name="connsiteX33" fmla="*/ 724152 w 1951220"/>
                  <a:gd name="connsiteY33" fmla="*/ 0 h 1951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951220" h="1951229">
                    <a:moveTo>
                      <a:pt x="724152" y="0"/>
                    </a:moveTo>
                    <a:cubicBezTo>
                      <a:pt x="810193" y="0"/>
                      <a:pt x="884016" y="136012"/>
                      <a:pt x="915550" y="329852"/>
                    </a:cubicBezTo>
                    <a:lnTo>
                      <a:pt x="921889" y="382948"/>
                    </a:lnTo>
                    <a:lnTo>
                      <a:pt x="958899" y="342952"/>
                    </a:lnTo>
                    <a:cubicBezTo>
                      <a:pt x="1169808" y="132043"/>
                      <a:pt x="1406543" y="26828"/>
                      <a:pt x="1487662" y="107946"/>
                    </a:cubicBezTo>
                    <a:cubicBezTo>
                      <a:pt x="1548501" y="168785"/>
                      <a:pt x="1504527" y="317159"/>
                      <a:pt x="1389760" y="476521"/>
                    </a:cubicBezTo>
                    <a:lnTo>
                      <a:pt x="1356266" y="519097"/>
                    </a:lnTo>
                    <a:lnTo>
                      <a:pt x="1411152" y="516438"/>
                    </a:lnTo>
                    <a:cubicBezTo>
                      <a:pt x="1709424" y="516438"/>
                      <a:pt x="1951221" y="609437"/>
                      <a:pt x="1951220" y="724156"/>
                    </a:cubicBezTo>
                    <a:cubicBezTo>
                      <a:pt x="1951221" y="810195"/>
                      <a:pt x="1815210" y="884017"/>
                      <a:pt x="1621371" y="915550"/>
                    </a:cubicBezTo>
                    <a:lnTo>
                      <a:pt x="1568270" y="921890"/>
                    </a:lnTo>
                    <a:lnTo>
                      <a:pt x="1608270" y="958904"/>
                    </a:lnTo>
                    <a:cubicBezTo>
                      <a:pt x="1819176" y="1169811"/>
                      <a:pt x="1924392" y="1406544"/>
                      <a:pt x="1843274" y="1487662"/>
                    </a:cubicBezTo>
                    <a:cubicBezTo>
                      <a:pt x="1782436" y="1548500"/>
                      <a:pt x="1634064" y="1504525"/>
                      <a:pt x="1474704" y="1389760"/>
                    </a:cubicBezTo>
                    <a:lnTo>
                      <a:pt x="1432682" y="1356702"/>
                    </a:lnTo>
                    <a:lnTo>
                      <a:pt x="1434793" y="1411156"/>
                    </a:lnTo>
                    <a:cubicBezTo>
                      <a:pt x="1434793" y="1709430"/>
                      <a:pt x="1341793" y="1951229"/>
                      <a:pt x="1227072" y="1951229"/>
                    </a:cubicBezTo>
                    <a:cubicBezTo>
                      <a:pt x="1141031" y="1951229"/>
                      <a:pt x="1067208" y="1815217"/>
                      <a:pt x="1035675" y="1621376"/>
                    </a:cubicBezTo>
                    <a:lnTo>
                      <a:pt x="1029336" y="1568281"/>
                    </a:lnTo>
                    <a:lnTo>
                      <a:pt x="992326" y="1608277"/>
                    </a:lnTo>
                    <a:cubicBezTo>
                      <a:pt x="781416" y="1819186"/>
                      <a:pt x="544681" y="1924401"/>
                      <a:pt x="463562" y="1843283"/>
                    </a:cubicBezTo>
                    <a:cubicBezTo>
                      <a:pt x="402723" y="1782444"/>
                      <a:pt x="446697" y="1634070"/>
                      <a:pt x="561464" y="1474708"/>
                    </a:cubicBezTo>
                    <a:lnTo>
                      <a:pt x="594525" y="1432682"/>
                    </a:lnTo>
                    <a:lnTo>
                      <a:pt x="540069" y="1434793"/>
                    </a:lnTo>
                    <a:cubicBezTo>
                      <a:pt x="241797" y="1434793"/>
                      <a:pt x="0" y="1341794"/>
                      <a:pt x="0" y="1227076"/>
                    </a:cubicBezTo>
                    <a:cubicBezTo>
                      <a:pt x="0" y="1141036"/>
                      <a:pt x="136011" y="1067214"/>
                      <a:pt x="329850" y="1035681"/>
                    </a:cubicBezTo>
                    <a:lnTo>
                      <a:pt x="382951" y="1029341"/>
                    </a:lnTo>
                    <a:lnTo>
                      <a:pt x="342950" y="992327"/>
                    </a:lnTo>
                    <a:cubicBezTo>
                      <a:pt x="132044" y="781420"/>
                      <a:pt x="26828" y="544687"/>
                      <a:pt x="107946" y="463570"/>
                    </a:cubicBezTo>
                    <a:cubicBezTo>
                      <a:pt x="168785" y="402731"/>
                      <a:pt x="317156" y="446705"/>
                      <a:pt x="476517" y="561471"/>
                    </a:cubicBezTo>
                    <a:lnTo>
                      <a:pt x="518543" y="594532"/>
                    </a:lnTo>
                    <a:lnTo>
                      <a:pt x="516431" y="540073"/>
                    </a:lnTo>
                    <a:cubicBezTo>
                      <a:pt x="516431" y="279083"/>
                      <a:pt x="587634" y="61332"/>
                      <a:pt x="682289" y="10972"/>
                    </a:cubicBezTo>
                    <a:cubicBezTo>
                      <a:pt x="695812" y="3778"/>
                      <a:pt x="709812" y="0"/>
                      <a:pt x="724152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63" name="フリーフォーム: 図形 462">
                <a:extLst>
                  <a:ext uri="{FF2B5EF4-FFF2-40B4-BE49-F238E27FC236}">
                    <a16:creationId xmlns:a16="http://schemas.microsoft.com/office/drawing/2014/main" id="{EB573930-9CE6-2F3B-BD2B-16E779D49D17}"/>
                  </a:ext>
                </a:extLst>
              </p:cNvPr>
              <p:cNvSpPr/>
              <p:nvPr/>
            </p:nvSpPr>
            <p:spPr bwMode="auto">
              <a:xfrm>
                <a:off x="9591675" y="3459537"/>
                <a:ext cx="215899" cy="215900"/>
              </a:xfrm>
              <a:custGeom>
                <a:avLst/>
                <a:gdLst>
                  <a:gd name="connsiteX0" fmla="*/ 724152 w 1951220"/>
                  <a:gd name="connsiteY0" fmla="*/ 0 h 1951229"/>
                  <a:gd name="connsiteX1" fmla="*/ 915550 w 1951220"/>
                  <a:gd name="connsiteY1" fmla="*/ 329852 h 1951229"/>
                  <a:gd name="connsiteX2" fmla="*/ 921889 w 1951220"/>
                  <a:gd name="connsiteY2" fmla="*/ 382948 h 1951229"/>
                  <a:gd name="connsiteX3" fmla="*/ 958899 w 1951220"/>
                  <a:gd name="connsiteY3" fmla="*/ 342952 h 1951229"/>
                  <a:gd name="connsiteX4" fmla="*/ 1487662 w 1951220"/>
                  <a:gd name="connsiteY4" fmla="*/ 107946 h 1951229"/>
                  <a:gd name="connsiteX5" fmla="*/ 1389760 w 1951220"/>
                  <a:gd name="connsiteY5" fmla="*/ 476521 h 1951229"/>
                  <a:gd name="connsiteX6" fmla="*/ 1356266 w 1951220"/>
                  <a:gd name="connsiteY6" fmla="*/ 519097 h 1951229"/>
                  <a:gd name="connsiteX7" fmla="*/ 1411152 w 1951220"/>
                  <a:gd name="connsiteY7" fmla="*/ 516438 h 1951229"/>
                  <a:gd name="connsiteX8" fmla="*/ 1951220 w 1951220"/>
                  <a:gd name="connsiteY8" fmla="*/ 724156 h 1951229"/>
                  <a:gd name="connsiteX9" fmla="*/ 1621371 w 1951220"/>
                  <a:gd name="connsiteY9" fmla="*/ 915550 h 1951229"/>
                  <a:gd name="connsiteX10" fmla="*/ 1568270 w 1951220"/>
                  <a:gd name="connsiteY10" fmla="*/ 921890 h 1951229"/>
                  <a:gd name="connsiteX11" fmla="*/ 1608270 w 1951220"/>
                  <a:gd name="connsiteY11" fmla="*/ 958904 h 1951229"/>
                  <a:gd name="connsiteX12" fmla="*/ 1843274 w 1951220"/>
                  <a:gd name="connsiteY12" fmla="*/ 1487662 h 1951229"/>
                  <a:gd name="connsiteX13" fmla="*/ 1474704 w 1951220"/>
                  <a:gd name="connsiteY13" fmla="*/ 1389760 h 1951229"/>
                  <a:gd name="connsiteX14" fmla="*/ 1432682 w 1951220"/>
                  <a:gd name="connsiteY14" fmla="*/ 1356702 h 1951229"/>
                  <a:gd name="connsiteX15" fmla="*/ 1434793 w 1951220"/>
                  <a:gd name="connsiteY15" fmla="*/ 1411156 h 1951229"/>
                  <a:gd name="connsiteX16" fmla="*/ 1227072 w 1951220"/>
                  <a:gd name="connsiteY16" fmla="*/ 1951229 h 1951229"/>
                  <a:gd name="connsiteX17" fmla="*/ 1035675 w 1951220"/>
                  <a:gd name="connsiteY17" fmla="*/ 1621376 h 1951229"/>
                  <a:gd name="connsiteX18" fmla="*/ 1029336 w 1951220"/>
                  <a:gd name="connsiteY18" fmla="*/ 1568281 h 1951229"/>
                  <a:gd name="connsiteX19" fmla="*/ 992326 w 1951220"/>
                  <a:gd name="connsiteY19" fmla="*/ 1608277 h 1951229"/>
                  <a:gd name="connsiteX20" fmla="*/ 463562 w 1951220"/>
                  <a:gd name="connsiteY20" fmla="*/ 1843283 h 1951229"/>
                  <a:gd name="connsiteX21" fmla="*/ 561464 w 1951220"/>
                  <a:gd name="connsiteY21" fmla="*/ 1474708 h 1951229"/>
                  <a:gd name="connsiteX22" fmla="*/ 594525 w 1951220"/>
                  <a:gd name="connsiteY22" fmla="*/ 1432682 h 1951229"/>
                  <a:gd name="connsiteX23" fmla="*/ 540069 w 1951220"/>
                  <a:gd name="connsiteY23" fmla="*/ 1434793 h 1951229"/>
                  <a:gd name="connsiteX24" fmla="*/ 0 w 1951220"/>
                  <a:gd name="connsiteY24" fmla="*/ 1227076 h 1951229"/>
                  <a:gd name="connsiteX25" fmla="*/ 329850 w 1951220"/>
                  <a:gd name="connsiteY25" fmla="*/ 1035681 h 1951229"/>
                  <a:gd name="connsiteX26" fmla="*/ 382951 w 1951220"/>
                  <a:gd name="connsiteY26" fmla="*/ 1029341 h 1951229"/>
                  <a:gd name="connsiteX27" fmla="*/ 342950 w 1951220"/>
                  <a:gd name="connsiteY27" fmla="*/ 992327 h 1951229"/>
                  <a:gd name="connsiteX28" fmla="*/ 107946 w 1951220"/>
                  <a:gd name="connsiteY28" fmla="*/ 463570 h 1951229"/>
                  <a:gd name="connsiteX29" fmla="*/ 476517 w 1951220"/>
                  <a:gd name="connsiteY29" fmla="*/ 561471 h 1951229"/>
                  <a:gd name="connsiteX30" fmla="*/ 518543 w 1951220"/>
                  <a:gd name="connsiteY30" fmla="*/ 594532 h 1951229"/>
                  <a:gd name="connsiteX31" fmla="*/ 516431 w 1951220"/>
                  <a:gd name="connsiteY31" fmla="*/ 540073 h 1951229"/>
                  <a:gd name="connsiteX32" fmla="*/ 682289 w 1951220"/>
                  <a:gd name="connsiteY32" fmla="*/ 10972 h 1951229"/>
                  <a:gd name="connsiteX33" fmla="*/ 724152 w 1951220"/>
                  <a:gd name="connsiteY33" fmla="*/ 0 h 1951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951220" h="1951229">
                    <a:moveTo>
                      <a:pt x="724152" y="0"/>
                    </a:moveTo>
                    <a:cubicBezTo>
                      <a:pt x="810193" y="0"/>
                      <a:pt x="884016" y="136012"/>
                      <a:pt x="915550" y="329852"/>
                    </a:cubicBezTo>
                    <a:lnTo>
                      <a:pt x="921889" y="382948"/>
                    </a:lnTo>
                    <a:lnTo>
                      <a:pt x="958899" y="342952"/>
                    </a:lnTo>
                    <a:cubicBezTo>
                      <a:pt x="1169808" y="132043"/>
                      <a:pt x="1406543" y="26828"/>
                      <a:pt x="1487662" y="107946"/>
                    </a:cubicBezTo>
                    <a:cubicBezTo>
                      <a:pt x="1548501" y="168785"/>
                      <a:pt x="1504527" y="317159"/>
                      <a:pt x="1389760" y="476521"/>
                    </a:cubicBezTo>
                    <a:lnTo>
                      <a:pt x="1356266" y="519097"/>
                    </a:lnTo>
                    <a:lnTo>
                      <a:pt x="1411152" y="516438"/>
                    </a:lnTo>
                    <a:cubicBezTo>
                      <a:pt x="1709424" y="516438"/>
                      <a:pt x="1951221" y="609437"/>
                      <a:pt x="1951220" y="724156"/>
                    </a:cubicBezTo>
                    <a:cubicBezTo>
                      <a:pt x="1951221" y="810195"/>
                      <a:pt x="1815210" y="884017"/>
                      <a:pt x="1621371" y="915550"/>
                    </a:cubicBezTo>
                    <a:lnTo>
                      <a:pt x="1568270" y="921890"/>
                    </a:lnTo>
                    <a:lnTo>
                      <a:pt x="1608270" y="958904"/>
                    </a:lnTo>
                    <a:cubicBezTo>
                      <a:pt x="1819176" y="1169811"/>
                      <a:pt x="1924392" y="1406544"/>
                      <a:pt x="1843274" y="1487662"/>
                    </a:cubicBezTo>
                    <a:cubicBezTo>
                      <a:pt x="1782436" y="1548500"/>
                      <a:pt x="1634064" y="1504525"/>
                      <a:pt x="1474704" y="1389760"/>
                    </a:cubicBezTo>
                    <a:lnTo>
                      <a:pt x="1432682" y="1356702"/>
                    </a:lnTo>
                    <a:lnTo>
                      <a:pt x="1434793" y="1411156"/>
                    </a:lnTo>
                    <a:cubicBezTo>
                      <a:pt x="1434793" y="1709430"/>
                      <a:pt x="1341793" y="1951229"/>
                      <a:pt x="1227072" y="1951229"/>
                    </a:cubicBezTo>
                    <a:cubicBezTo>
                      <a:pt x="1141031" y="1951229"/>
                      <a:pt x="1067208" y="1815217"/>
                      <a:pt x="1035675" y="1621376"/>
                    </a:cubicBezTo>
                    <a:lnTo>
                      <a:pt x="1029336" y="1568281"/>
                    </a:lnTo>
                    <a:lnTo>
                      <a:pt x="992326" y="1608277"/>
                    </a:lnTo>
                    <a:cubicBezTo>
                      <a:pt x="781416" y="1819186"/>
                      <a:pt x="544681" y="1924401"/>
                      <a:pt x="463562" y="1843283"/>
                    </a:cubicBezTo>
                    <a:cubicBezTo>
                      <a:pt x="402723" y="1782444"/>
                      <a:pt x="446697" y="1634070"/>
                      <a:pt x="561464" y="1474708"/>
                    </a:cubicBezTo>
                    <a:lnTo>
                      <a:pt x="594525" y="1432682"/>
                    </a:lnTo>
                    <a:lnTo>
                      <a:pt x="540069" y="1434793"/>
                    </a:lnTo>
                    <a:cubicBezTo>
                      <a:pt x="241797" y="1434793"/>
                      <a:pt x="0" y="1341794"/>
                      <a:pt x="0" y="1227076"/>
                    </a:cubicBezTo>
                    <a:cubicBezTo>
                      <a:pt x="0" y="1141036"/>
                      <a:pt x="136011" y="1067214"/>
                      <a:pt x="329850" y="1035681"/>
                    </a:cubicBezTo>
                    <a:lnTo>
                      <a:pt x="382951" y="1029341"/>
                    </a:lnTo>
                    <a:lnTo>
                      <a:pt x="342950" y="992327"/>
                    </a:lnTo>
                    <a:cubicBezTo>
                      <a:pt x="132044" y="781420"/>
                      <a:pt x="26828" y="544687"/>
                      <a:pt x="107946" y="463570"/>
                    </a:cubicBezTo>
                    <a:cubicBezTo>
                      <a:pt x="168785" y="402731"/>
                      <a:pt x="317156" y="446705"/>
                      <a:pt x="476517" y="561471"/>
                    </a:cubicBezTo>
                    <a:lnTo>
                      <a:pt x="518543" y="594532"/>
                    </a:lnTo>
                    <a:lnTo>
                      <a:pt x="516431" y="540073"/>
                    </a:lnTo>
                    <a:cubicBezTo>
                      <a:pt x="516431" y="279083"/>
                      <a:pt x="587634" y="61332"/>
                      <a:pt x="682289" y="10972"/>
                    </a:cubicBezTo>
                    <a:cubicBezTo>
                      <a:pt x="695812" y="3778"/>
                      <a:pt x="709812" y="0"/>
                      <a:pt x="724152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64" name="フリーフォーム: 図形 463">
                <a:extLst>
                  <a:ext uri="{FF2B5EF4-FFF2-40B4-BE49-F238E27FC236}">
                    <a16:creationId xmlns:a16="http://schemas.microsoft.com/office/drawing/2014/main" id="{FDF3FAEA-7F3D-3F00-ED32-4A2E11B5A990}"/>
                  </a:ext>
                </a:extLst>
              </p:cNvPr>
              <p:cNvSpPr/>
              <p:nvPr/>
            </p:nvSpPr>
            <p:spPr bwMode="auto">
              <a:xfrm>
                <a:off x="114300" y="3761518"/>
                <a:ext cx="215899" cy="215900"/>
              </a:xfrm>
              <a:custGeom>
                <a:avLst/>
                <a:gdLst>
                  <a:gd name="connsiteX0" fmla="*/ 724152 w 1951220"/>
                  <a:gd name="connsiteY0" fmla="*/ 0 h 1951229"/>
                  <a:gd name="connsiteX1" fmla="*/ 915550 w 1951220"/>
                  <a:gd name="connsiteY1" fmla="*/ 329852 h 1951229"/>
                  <a:gd name="connsiteX2" fmla="*/ 921889 w 1951220"/>
                  <a:gd name="connsiteY2" fmla="*/ 382948 h 1951229"/>
                  <a:gd name="connsiteX3" fmla="*/ 958899 w 1951220"/>
                  <a:gd name="connsiteY3" fmla="*/ 342952 h 1951229"/>
                  <a:gd name="connsiteX4" fmla="*/ 1487662 w 1951220"/>
                  <a:gd name="connsiteY4" fmla="*/ 107946 h 1951229"/>
                  <a:gd name="connsiteX5" fmla="*/ 1389760 w 1951220"/>
                  <a:gd name="connsiteY5" fmla="*/ 476521 h 1951229"/>
                  <a:gd name="connsiteX6" fmla="*/ 1356266 w 1951220"/>
                  <a:gd name="connsiteY6" fmla="*/ 519097 h 1951229"/>
                  <a:gd name="connsiteX7" fmla="*/ 1411152 w 1951220"/>
                  <a:gd name="connsiteY7" fmla="*/ 516438 h 1951229"/>
                  <a:gd name="connsiteX8" fmla="*/ 1951220 w 1951220"/>
                  <a:gd name="connsiteY8" fmla="*/ 724156 h 1951229"/>
                  <a:gd name="connsiteX9" fmla="*/ 1621371 w 1951220"/>
                  <a:gd name="connsiteY9" fmla="*/ 915550 h 1951229"/>
                  <a:gd name="connsiteX10" fmla="*/ 1568270 w 1951220"/>
                  <a:gd name="connsiteY10" fmla="*/ 921890 h 1951229"/>
                  <a:gd name="connsiteX11" fmla="*/ 1608270 w 1951220"/>
                  <a:gd name="connsiteY11" fmla="*/ 958904 h 1951229"/>
                  <a:gd name="connsiteX12" fmla="*/ 1843274 w 1951220"/>
                  <a:gd name="connsiteY12" fmla="*/ 1487662 h 1951229"/>
                  <a:gd name="connsiteX13" fmla="*/ 1474704 w 1951220"/>
                  <a:gd name="connsiteY13" fmla="*/ 1389760 h 1951229"/>
                  <a:gd name="connsiteX14" fmla="*/ 1432682 w 1951220"/>
                  <a:gd name="connsiteY14" fmla="*/ 1356702 h 1951229"/>
                  <a:gd name="connsiteX15" fmla="*/ 1434793 w 1951220"/>
                  <a:gd name="connsiteY15" fmla="*/ 1411156 h 1951229"/>
                  <a:gd name="connsiteX16" fmla="*/ 1227072 w 1951220"/>
                  <a:gd name="connsiteY16" fmla="*/ 1951229 h 1951229"/>
                  <a:gd name="connsiteX17" fmla="*/ 1035675 w 1951220"/>
                  <a:gd name="connsiteY17" fmla="*/ 1621376 h 1951229"/>
                  <a:gd name="connsiteX18" fmla="*/ 1029336 w 1951220"/>
                  <a:gd name="connsiteY18" fmla="*/ 1568281 h 1951229"/>
                  <a:gd name="connsiteX19" fmla="*/ 992326 w 1951220"/>
                  <a:gd name="connsiteY19" fmla="*/ 1608277 h 1951229"/>
                  <a:gd name="connsiteX20" fmla="*/ 463562 w 1951220"/>
                  <a:gd name="connsiteY20" fmla="*/ 1843283 h 1951229"/>
                  <a:gd name="connsiteX21" fmla="*/ 561464 w 1951220"/>
                  <a:gd name="connsiteY21" fmla="*/ 1474708 h 1951229"/>
                  <a:gd name="connsiteX22" fmla="*/ 594525 w 1951220"/>
                  <a:gd name="connsiteY22" fmla="*/ 1432682 h 1951229"/>
                  <a:gd name="connsiteX23" fmla="*/ 540069 w 1951220"/>
                  <a:gd name="connsiteY23" fmla="*/ 1434793 h 1951229"/>
                  <a:gd name="connsiteX24" fmla="*/ 0 w 1951220"/>
                  <a:gd name="connsiteY24" fmla="*/ 1227076 h 1951229"/>
                  <a:gd name="connsiteX25" fmla="*/ 329850 w 1951220"/>
                  <a:gd name="connsiteY25" fmla="*/ 1035681 h 1951229"/>
                  <a:gd name="connsiteX26" fmla="*/ 382951 w 1951220"/>
                  <a:gd name="connsiteY26" fmla="*/ 1029341 h 1951229"/>
                  <a:gd name="connsiteX27" fmla="*/ 342950 w 1951220"/>
                  <a:gd name="connsiteY27" fmla="*/ 992327 h 1951229"/>
                  <a:gd name="connsiteX28" fmla="*/ 107946 w 1951220"/>
                  <a:gd name="connsiteY28" fmla="*/ 463570 h 1951229"/>
                  <a:gd name="connsiteX29" fmla="*/ 476517 w 1951220"/>
                  <a:gd name="connsiteY29" fmla="*/ 561471 h 1951229"/>
                  <a:gd name="connsiteX30" fmla="*/ 518543 w 1951220"/>
                  <a:gd name="connsiteY30" fmla="*/ 594532 h 1951229"/>
                  <a:gd name="connsiteX31" fmla="*/ 516431 w 1951220"/>
                  <a:gd name="connsiteY31" fmla="*/ 540073 h 1951229"/>
                  <a:gd name="connsiteX32" fmla="*/ 682289 w 1951220"/>
                  <a:gd name="connsiteY32" fmla="*/ 10972 h 1951229"/>
                  <a:gd name="connsiteX33" fmla="*/ 724152 w 1951220"/>
                  <a:gd name="connsiteY33" fmla="*/ 0 h 1951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951220" h="1951229">
                    <a:moveTo>
                      <a:pt x="724152" y="0"/>
                    </a:moveTo>
                    <a:cubicBezTo>
                      <a:pt x="810193" y="0"/>
                      <a:pt x="884016" y="136012"/>
                      <a:pt x="915550" y="329852"/>
                    </a:cubicBezTo>
                    <a:lnTo>
                      <a:pt x="921889" y="382948"/>
                    </a:lnTo>
                    <a:lnTo>
                      <a:pt x="958899" y="342952"/>
                    </a:lnTo>
                    <a:cubicBezTo>
                      <a:pt x="1169808" y="132043"/>
                      <a:pt x="1406543" y="26828"/>
                      <a:pt x="1487662" y="107946"/>
                    </a:cubicBezTo>
                    <a:cubicBezTo>
                      <a:pt x="1548501" y="168785"/>
                      <a:pt x="1504527" y="317159"/>
                      <a:pt x="1389760" y="476521"/>
                    </a:cubicBezTo>
                    <a:lnTo>
                      <a:pt x="1356266" y="519097"/>
                    </a:lnTo>
                    <a:lnTo>
                      <a:pt x="1411152" y="516438"/>
                    </a:lnTo>
                    <a:cubicBezTo>
                      <a:pt x="1709424" y="516438"/>
                      <a:pt x="1951221" y="609437"/>
                      <a:pt x="1951220" y="724156"/>
                    </a:cubicBezTo>
                    <a:cubicBezTo>
                      <a:pt x="1951221" y="810195"/>
                      <a:pt x="1815210" y="884017"/>
                      <a:pt x="1621371" y="915550"/>
                    </a:cubicBezTo>
                    <a:lnTo>
                      <a:pt x="1568270" y="921890"/>
                    </a:lnTo>
                    <a:lnTo>
                      <a:pt x="1608270" y="958904"/>
                    </a:lnTo>
                    <a:cubicBezTo>
                      <a:pt x="1819176" y="1169811"/>
                      <a:pt x="1924392" y="1406544"/>
                      <a:pt x="1843274" y="1487662"/>
                    </a:cubicBezTo>
                    <a:cubicBezTo>
                      <a:pt x="1782436" y="1548500"/>
                      <a:pt x="1634064" y="1504525"/>
                      <a:pt x="1474704" y="1389760"/>
                    </a:cubicBezTo>
                    <a:lnTo>
                      <a:pt x="1432682" y="1356702"/>
                    </a:lnTo>
                    <a:lnTo>
                      <a:pt x="1434793" y="1411156"/>
                    </a:lnTo>
                    <a:cubicBezTo>
                      <a:pt x="1434793" y="1709430"/>
                      <a:pt x="1341793" y="1951229"/>
                      <a:pt x="1227072" y="1951229"/>
                    </a:cubicBezTo>
                    <a:cubicBezTo>
                      <a:pt x="1141031" y="1951229"/>
                      <a:pt x="1067208" y="1815217"/>
                      <a:pt x="1035675" y="1621376"/>
                    </a:cubicBezTo>
                    <a:lnTo>
                      <a:pt x="1029336" y="1568281"/>
                    </a:lnTo>
                    <a:lnTo>
                      <a:pt x="992326" y="1608277"/>
                    </a:lnTo>
                    <a:cubicBezTo>
                      <a:pt x="781416" y="1819186"/>
                      <a:pt x="544681" y="1924401"/>
                      <a:pt x="463562" y="1843283"/>
                    </a:cubicBezTo>
                    <a:cubicBezTo>
                      <a:pt x="402723" y="1782444"/>
                      <a:pt x="446697" y="1634070"/>
                      <a:pt x="561464" y="1474708"/>
                    </a:cubicBezTo>
                    <a:lnTo>
                      <a:pt x="594525" y="1432682"/>
                    </a:lnTo>
                    <a:lnTo>
                      <a:pt x="540069" y="1434793"/>
                    </a:lnTo>
                    <a:cubicBezTo>
                      <a:pt x="241797" y="1434793"/>
                      <a:pt x="0" y="1341794"/>
                      <a:pt x="0" y="1227076"/>
                    </a:cubicBezTo>
                    <a:cubicBezTo>
                      <a:pt x="0" y="1141036"/>
                      <a:pt x="136011" y="1067214"/>
                      <a:pt x="329850" y="1035681"/>
                    </a:cubicBezTo>
                    <a:lnTo>
                      <a:pt x="382951" y="1029341"/>
                    </a:lnTo>
                    <a:lnTo>
                      <a:pt x="342950" y="992327"/>
                    </a:lnTo>
                    <a:cubicBezTo>
                      <a:pt x="132044" y="781420"/>
                      <a:pt x="26828" y="544687"/>
                      <a:pt x="107946" y="463570"/>
                    </a:cubicBezTo>
                    <a:cubicBezTo>
                      <a:pt x="168785" y="402731"/>
                      <a:pt x="317156" y="446705"/>
                      <a:pt x="476517" y="561471"/>
                    </a:cubicBezTo>
                    <a:lnTo>
                      <a:pt x="518543" y="594532"/>
                    </a:lnTo>
                    <a:lnTo>
                      <a:pt x="516431" y="540073"/>
                    </a:lnTo>
                    <a:cubicBezTo>
                      <a:pt x="516431" y="279083"/>
                      <a:pt x="587634" y="61332"/>
                      <a:pt x="682289" y="10972"/>
                    </a:cubicBezTo>
                    <a:cubicBezTo>
                      <a:pt x="695812" y="3778"/>
                      <a:pt x="709812" y="0"/>
                      <a:pt x="724152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65" name="フリーフォーム: 図形 464">
                <a:extLst>
                  <a:ext uri="{FF2B5EF4-FFF2-40B4-BE49-F238E27FC236}">
                    <a16:creationId xmlns:a16="http://schemas.microsoft.com/office/drawing/2014/main" id="{AB21C55B-AAD7-F004-D39F-A72D12196A8E}"/>
                  </a:ext>
                </a:extLst>
              </p:cNvPr>
              <p:cNvSpPr/>
              <p:nvPr/>
            </p:nvSpPr>
            <p:spPr bwMode="auto">
              <a:xfrm>
                <a:off x="9591675" y="3761518"/>
                <a:ext cx="215899" cy="215900"/>
              </a:xfrm>
              <a:custGeom>
                <a:avLst/>
                <a:gdLst>
                  <a:gd name="connsiteX0" fmla="*/ 724152 w 1951220"/>
                  <a:gd name="connsiteY0" fmla="*/ 0 h 1951229"/>
                  <a:gd name="connsiteX1" fmla="*/ 915550 w 1951220"/>
                  <a:gd name="connsiteY1" fmla="*/ 329852 h 1951229"/>
                  <a:gd name="connsiteX2" fmla="*/ 921889 w 1951220"/>
                  <a:gd name="connsiteY2" fmla="*/ 382948 h 1951229"/>
                  <a:gd name="connsiteX3" fmla="*/ 958899 w 1951220"/>
                  <a:gd name="connsiteY3" fmla="*/ 342952 h 1951229"/>
                  <a:gd name="connsiteX4" fmla="*/ 1487662 w 1951220"/>
                  <a:gd name="connsiteY4" fmla="*/ 107946 h 1951229"/>
                  <a:gd name="connsiteX5" fmla="*/ 1389760 w 1951220"/>
                  <a:gd name="connsiteY5" fmla="*/ 476521 h 1951229"/>
                  <a:gd name="connsiteX6" fmla="*/ 1356266 w 1951220"/>
                  <a:gd name="connsiteY6" fmla="*/ 519097 h 1951229"/>
                  <a:gd name="connsiteX7" fmla="*/ 1411152 w 1951220"/>
                  <a:gd name="connsiteY7" fmla="*/ 516438 h 1951229"/>
                  <a:gd name="connsiteX8" fmla="*/ 1951220 w 1951220"/>
                  <a:gd name="connsiteY8" fmla="*/ 724156 h 1951229"/>
                  <a:gd name="connsiteX9" fmla="*/ 1621371 w 1951220"/>
                  <a:gd name="connsiteY9" fmla="*/ 915550 h 1951229"/>
                  <a:gd name="connsiteX10" fmla="*/ 1568270 w 1951220"/>
                  <a:gd name="connsiteY10" fmla="*/ 921890 h 1951229"/>
                  <a:gd name="connsiteX11" fmla="*/ 1608270 w 1951220"/>
                  <a:gd name="connsiteY11" fmla="*/ 958904 h 1951229"/>
                  <a:gd name="connsiteX12" fmla="*/ 1843274 w 1951220"/>
                  <a:gd name="connsiteY12" fmla="*/ 1487662 h 1951229"/>
                  <a:gd name="connsiteX13" fmla="*/ 1474704 w 1951220"/>
                  <a:gd name="connsiteY13" fmla="*/ 1389760 h 1951229"/>
                  <a:gd name="connsiteX14" fmla="*/ 1432682 w 1951220"/>
                  <a:gd name="connsiteY14" fmla="*/ 1356702 h 1951229"/>
                  <a:gd name="connsiteX15" fmla="*/ 1434793 w 1951220"/>
                  <a:gd name="connsiteY15" fmla="*/ 1411156 h 1951229"/>
                  <a:gd name="connsiteX16" fmla="*/ 1227072 w 1951220"/>
                  <a:gd name="connsiteY16" fmla="*/ 1951229 h 1951229"/>
                  <a:gd name="connsiteX17" fmla="*/ 1035675 w 1951220"/>
                  <a:gd name="connsiteY17" fmla="*/ 1621376 h 1951229"/>
                  <a:gd name="connsiteX18" fmla="*/ 1029336 w 1951220"/>
                  <a:gd name="connsiteY18" fmla="*/ 1568281 h 1951229"/>
                  <a:gd name="connsiteX19" fmla="*/ 992326 w 1951220"/>
                  <a:gd name="connsiteY19" fmla="*/ 1608277 h 1951229"/>
                  <a:gd name="connsiteX20" fmla="*/ 463562 w 1951220"/>
                  <a:gd name="connsiteY20" fmla="*/ 1843283 h 1951229"/>
                  <a:gd name="connsiteX21" fmla="*/ 561464 w 1951220"/>
                  <a:gd name="connsiteY21" fmla="*/ 1474708 h 1951229"/>
                  <a:gd name="connsiteX22" fmla="*/ 594525 w 1951220"/>
                  <a:gd name="connsiteY22" fmla="*/ 1432682 h 1951229"/>
                  <a:gd name="connsiteX23" fmla="*/ 540069 w 1951220"/>
                  <a:gd name="connsiteY23" fmla="*/ 1434793 h 1951229"/>
                  <a:gd name="connsiteX24" fmla="*/ 0 w 1951220"/>
                  <a:gd name="connsiteY24" fmla="*/ 1227076 h 1951229"/>
                  <a:gd name="connsiteX25" fmla="*/ 329850 w 1951220"/>
                  <a:gd name="connsiteY25" fmla="*/ 1035681 h 1951229"/>
                  <a:gd name="connsiteX26" fmla="*/ 382951 w 1951220"/>
                  <a:gd name="connsiteY26" fmla="*/ 1029341 h 1951229"/>
                  <a:gd name="connsiteX27" fmla="*/ 342950 w 1951220"/>
                  <a:gd name="connsiteY27" fmla="*/ 992327 h 1951229"/>
                  <a:gd name="connsiteX28" fmla="*/ 107946 w 1951220"/>
                  <a:gd name="connsiteY28" fmla="*/ 463570 h 1951229"/>
                  <a:gd name="connsiteX29" fmla="*/ 476517 w 1951220"/>
                  <a:gd name="connsiteY29" fmla="*/ 561471 h 1951229"/>
                  <a:gd name="connsiteX30" fmla="*/ 518543 w 1951220"/>
                  <a:gd name="connsiteY30" fmla="*/ 594532 h 1951229"/>
                  <a:gd name="connsiteX31" fmla="*/ 516431 w 1951220"/>
                  <a:gd name="connsiteY31" fmla="*/ 540073 h 1951229"/>
                  <a:gd name="connsiteX32" fmla="*/ 682289 w 1951220"/>
                  <a:gd name="connsiteY32" fmla="*/ 10972 h 1951229"/>
                  <a:gd name="connsiteX33" fmla="*/ 724152 w 1951220"/>
                  <a:gd name="connsiteY33" fmla="*/ 0 h 1951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951220" h="1951229">
                    <a:moveTo>
                      <a:pt x="724152" y="0"/>
                    </a:moveTo>
                    <a:cubicBezTo>
                      <a:pt x="810193" y="0"/>
                      <a:pt x="884016" y="136012"/>
                      <a:pt x="915550" y="329852"/>
                    </a:cubicBezTo>
                    <a:lnTo>
                      <a:pt x="921889" y="382948"/>
                    </a:lnTo>
                    <a:lnTo>
                      <a:pt x="958899" y="342952"/>
                    </a:lnTo>
                    <a:cubicBezTo>
                      <a:pt x="1169808" y="132043"/>
                      <a:pt x="1406543" y="26828"/>
                      <a:pt x="1487662" y="107946"/>
                    </a:cubicBezTo>
                    <a:cubicBezTo>
                      <a:pt x="1548501" y="168785"/>
                      <a:pt x="1504527" y="317159"/>
                      <a:pt x="1389760" y="476521"/>
                    </a:cubicBezTo>
                    <a:lnTo>
                      <a:pt x="1356266" y="519097"/>
                    </a:lnTo>
                    <a:lnTo>
                      <a:pt x="1411152" y="516438"/>
                    </a:lnTo>
                    <a:cubicBezTo>
                      <a:pt x="1709424" y="516438"/>
                      <a:pt x="1951221" y="609437"/>
                      <a:pt x="1951220" y="724156"/>
                    </a:cubicBezTo>
                    <a:cubicBezTo>
                      <a:pt x="1951221" y="810195"/>
                      <a:pt x="1815210" y="884017"/>
                      <a:pt x="1621371" y="915550"/>
                    </a:cubicBezTo>
                    <a:lnTo>
                      <a:pt x="1568270" y="921890"/>
                    </a:lnTo>
                    <a:lnTo>
                      <a:pt x="1608270" y="958904"/>
                    </a:lnTo>
                    <a:cubicBezTo>
                      <a:pt x="1819176" y="1169811"/>
                      <a:pt x="1924392" y="1406544"/>
                      <a:pt x="1843274" y="1487662"/>
                    </a:cubicBezTo>
                    <a:cubicBezTo>
                      <a:pt x="1782436" y="1548500"/>
                      <a:pt x="1634064" y="1504525"/>
                      <a:pt x="1474704" y="1389760"/>
                    </a:cubicBezTo>
                    <a:lnTo>
                      <a:pt x="1432682" y="1356702"/>
                    </a:lnTo>
                    <a:lnTo>
                      <a:pt x="1434793" y="1411156"/>
                    </a:lnTo>
                    <a:cubicBezTo>
                      <a:pt x="1434793" y="1709430"/>
                      <a:pt x="1341793" y="1951229"/>
                      <a:pt x="1227072" y="1951229"/>
                    </a:cubicBezTo>
                    <a:cubicBezTo>
                      <a:pt x="1141031" y="1951229"/>
                      <a:pt x="1067208" y="1815217"/>
                      <a:pt x="1035675" y="1621376"/>
                    </a:cubicBezTo>
                    <a:lnTo>
                      <a:pt x="1029336" y="1568281"/>
                    </a:lnTo>
                    <a:lnTo>
                      <a:pt x="992326" y="1608277"/>
                    </a:lnTo>
                    <a:cubicBezTo>
                      <a:pt x="781416" y="1819186"/>
                      <a:pt x="544681" y="1924401"/>
                      <a:pt x="463562" y="1843283"/>
                    </a:cubicBezTo>
                    <a:cubicBezTo>
                      <a:pt x="402723" y="1782444"/>
                      <a:pt x="446697" y="1634070"/>
                      <a:pt x="561464" y="1474708"/>
                    </a:cubicBezTo>
                    <a:lnTo>
                      <a:pt x="594525" y="1432682"/>
                    </a:lnTo>
                    <a:lnTo>
                      <a:pt x="540069" y="1434793"/>
                    </a:lnTo>
                    <a:cubicBezTo>
                      <a:pt x="241797" y="1434793"/>
                      <a:pt x="0" y="1341794"/>
                      <a:pt x="0" y="1227076"/>
                    </a:cubicBezTo>
                    <a:cubicBezTo>
                      <a:pt x="0" y="1141036"/>
                      <a:pt x="136011" y="1067214"/>
                      <a:pt x="329850" y="1035681"/>
                    </a:cubicBezTo>
                    <a:lnTo>
                      <a:pt x="382951" y="1029341"/>
                    </a:lnTo>
                    <a:lnTo>
                      <a:pt x="342950" y="992327"/>
                    </a:lnTo>
                    <a:cubicBezTo>
                      <a:pt x="132044" y="781420"/>
                      <a:pt x="26828" y="544687"/>
                      <a:pt x="107946" y="463570"/>
                    </a:cubicBezTo>
                    <a:cubicBezTo>
                      <a:pt x="168785" y="402731"/>
                      <a:pt x="317156" y="446705"/>
                      <a:pt x="476517" y="561471"/>
                    </a:cubicBezTo>
                    <a:lnTo>
                      <a:pt x="518543" y="594532"/>
                    </a:lnTo>
                    <a:lnTo>
                      <a:pt x="516431" y="540073"/>
                    </a:lnTo>
                    <a:cubicBezTo>
                      <a:pt x="516431" y="279083"/>
                      <a:pt x="587634" y="61332"/>
                      <a:pt x="682289" y="10972"/>
                    </a:cubicBezTo>
                    <a:cubicBezTo>
                      <a:pt x="695812" y="3778"/>
                      <a:pt x="709812" y="0"/>
                      <a:pt x="724152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66" name="フリーフォーム: 図形 465">
                <a:extLst>
                  <a:ext uri="{FF2B5EF4-FFF2-40B4-BE49-F238E27FC236}">
                    <a16:creationId xmlns:a16="http://schemas.microsoft.com/office/drawing/2014/main" id="{AF81598F-5EF4-C24F-A4F5-5B6843073BB9}"/>
                  </a:ext>
                </a:extLst>
              </p:cNvPr>
              <p:cNvSpPr/>
              <p:nvPr/>
            </p:nvSpPr>
            <p:spPr bwMode="auto">
              <a:xfrm>
                <a:off x="114300" y="4063499"/>
                <a:ext cx="215899" cy="215900"/>
              </a:xfrm>
              <a:custGeom>
                <a:avLst/>
                <a:gdLst>
                  <a:gd name="connsiteX0" fmla="*/ 724152 w 1951220"/>
                  <a:gd name="connsiteY0" fmla="*/ 0 h 1951229"/>
                  <a:gd name="connsiteX1" fmla="*/ 915550 w 1951220"/>
                  <a:gd name="connsiteY1" fmla="*/ 329852 h 1951229"/>
                  <a:gd name="connsiteX2" fmla="*/ 921889 w 1951220"/>
                  <a:gd name="connsiteY2" fmla="*/ 382948 h 1951229"/>
                  <a:gd name="connsiteX3" fmla="*/ 958899 w 1951220"/>
                  <a:gd name="connsiteY3" fmla="*/ 342952 h 1951229"/>
                  <a:gd name="connsiteX4" fmla="*/ 1487662 w 1951220"/>
                  <a:gd name="connsiteY4" fmla="*/ 107946 h 1951229"/>
                  <a:gd name="connsiteX5" fmla="*/ 1389760 w 1951220"/>
                  <a:gd name="connsiteY5" fmla="*/ 476521 h 1951229"/>
                  <a:gd name="connsiteX6" fmla="*/ 1356266 w 1951220"/>
                  <a:gd name="connsiteY6" fmla="*/ 519097 h 1951229"/>
                  <a:gd name="connsiteX7" fmla="*/ 1411152 w 1951220"/>
                  <a:gd name="connsiteY7" fmla="*/ 516438 h 1951229"/>
                  <a:gd name="connsiteX8" fmla="*/ 1951220 w 1951220"/>
                  <a:gd name="connsiteY8" fmla="*/ 724156 h 1951229"/>
                  <a:gd name="connsiteX9" fmla="*/ 1621371 w 1951220"/>
                  <a:gd name="connsiteY9" fmla="*/ 915550 h 1951229"/>
                  <a:gd name="connsiteX10" fmla="*/ 1568270 w 1951220"/>
                  <a:gd name="connsiteY10" fmla="*/ 921890 h 1951229"/>
                  <a:gd name="connsiteX11" fmla="*/ 1608270 w 1951220"/>
                  <a:gd name="connsiteY11" fmla="*/ 958904 h 1951229"/>
                  <a:gd name="connsiteX12" fmla="*/ 1843274 w 1951220"/>
                  <a:gd name="connsiteY12" fmla="*/ 1487662 h 1951229"/>
                  <a:gd name="connsiteX13" fmla="*/ 1474704 w 1951220"/>
                  <a:gd name="connsiteY13" fmla="*/ 1389760 h 1951229"/>
                  <a:gd name="connsiteX14" fmla="*/ 1432682 w 1951220"/>
                  <a:gd name="connsiteY14" fmla="*/ 1356702 h 1951229"/>
                  <a:gd name="connsiteX15" fmla="*/ 1434793 w 1951220"/>
                  <a:gd name="connsiteY15" fmla="*/ 1411156 h 1951229"/>
                  <a:gd name="connsiteX16" fmla="*/ 1227072 w 1951220"/>
                  <a:gd name="connsiteY16" fmla="*/ 1951229 h 1951229"/>
                  <a:gd name="connsiteX17" fmla="*/ 1035675 w 1951220"/>
                  <a:gd name="connsiteY17" fmla="*/ 1621376 h 1951229"/>
                  <a:gd name="connsiteX18" fmla="*/ 1029336 w 1951220"/>
                  <a:gd name="connsiteY18" fmla="*/ 1568281 h 1951229"/>
                  <a:gd name="connsiteX19" fmla="*/ 992326 w 1951220"/>
                  <a:gd name="connsiteY19" fmla="*/ 1608277 h 1951229"/>
                  <a:gd name="connsiteX20" fmla="*/ 463562 w 1951220"/>
                  <a:gd name="connsiteY20" fmla="*/ 1843283 h 1951229"/>
                  <a:gd name="connsiteX21" fmla="*/ 561464 w 1951220"/>
                  <a:gd name="connsiteY21" fmla="*/ 1474708 h 1951229"/>
                  <a:gd name="connsiteX22" fmla="*/ 594525 w 1951220"/>
                  <a:gd name="connsiteY22" fmla="*/ 1432682 h 1951229"/>
                  <a:gd name="connsiteX23" fmla="*/ 540069 w 1951220"/>
                  <a:gd name="connsiteY23" fmla="*/ 1434793 h 1951229"/>
                  <a:gd name="connsiteX24" fmla="*/ 0 w 1951220"/>
                  <a:gd name="connsiteY24" fmla="*/ 1227076 h 1951229"/>
                  <a:gd name="connsiteX25" fmla="*/ 329850 w 1951220"/>
                  <a:gd name="connsiteY25" fmla="*/ 1035681 h 1951229"/>
                  <a:gd name="connsiteX26" fmla="*/ 382951 w 1951220"/>
                  <a:gd name="connsiteY26" fmla="*/ 1029341 h 1951229"/>
                  <a:gd name="connsiteX27" fmla="*/ 342950 w 1951220"/>
                  <a:gd name="connsiteY27" fmla="*/ 992327 h 1951229"/>
                  <a:gd name="connsiteX28" fmla="*/ 107946 w 1951220"/>
                  <a:gd name="connsiteY28" fmla="*/ 463570 h 1951229"/>
                  <a:gd name="connsiteX29" fmla="*/ 476517 w 1951220"/>
                  <a:gd name="connsiteY29" fmla="*/ 561471 h 1951229"/>
                  <a:gd name="connsiteX30" fmla="*/ 518543 w 1951220"/>
                  <a:gd name="connsiteY30" fmla="*/ 594532 h 1951229"/>
                  <a:gd name="connsiteX31" fmla="*/ 516431 w 1951220"/>
                  <a:gd name="connsiteY31" fmla="*/ 540073 h 1951229"/>
                  <a:gd name="connsiteX32" fmla="*/ 682289 w 1951220"/>
                  <a:gd name="connsiteY32" fmla="*/ 10972 h 1951229"/>
                  <a:gd name="connsiteX33" fmla="*/ 724152 w 1951220"/>
                  <a:gd name="connsiteY33" fmla="*/ 0 h 1951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951220" h="1951229">
                    <a:moveTo>
                      <a:pt x="724152" y="0"/>
                    </a:moveTo>
                    <a:cubicBezTo>
                      <a:pt x="810193" y="0"/>
                      <a:pt x="884016" y="136012"/>
                      <a:pt x="915550" y="329852"/>
                    </a:cubicBezTo>
                    <a:lnTo>
                      <a:pt x="921889" y="382948"/>
                    </a:lnTo>
                    <a:lnTo>
                      <a:pt x="958899" y="342952"/>
                    </a:lnTo>
                    <a:cubicBezTo>
                      <a:pt x="1169808" y="132043"/>
                      <a:pt x="1406543" y="26828"/>
                      <a:pt x="1487662" y="107946"/>
                    </a:cubicBezTo>
                    <a:cubicBezTo>
                      <a:pt x="1548501" y="168785"/>
                      <a:pt x="1504527" y="317159"/>
                      <a:pt x="1389760" y="476521"/>
                    </a:cubicBezTo>
                    <a:lnTo>
                      <a:pt x="1356266" y="519097"/>
                    </a:lnTo>
                    <a:lnTo>
                      <a:pt x="1411152" y="516438"/>
                    </a:lnTo>
                    <a:cubicBezTo>
                      <a:pt x="1709424" y="516438"/>
                      <a:pt x="1951221" y="609437"/>
                      <a:pt x="1951220" y="724156"/>
                    </a:cubicBezTo>
                    <a:cubicBezTo>
                      <a:pt x="1951221" y="810195"/>
                      <a:pt x="1815210" y="884017"/>
                      <a:pt x="1621371" y="915550"/>
                    </a:cubicBezTo>
                    <a:lnTo>
                      <a:pt x="1568270" y="921890"/>
                    </a:lnTo>
                    <a:lnTo>
                      <a:pt x="1608270" y="958904"/>
                    </a:lnTo>
                    <a:cubicBezTo>
                      <a:pt x="1819176" y="1169811"/>
                      <a:pt x="1924392" y="1406544"/>
                      <a:pt x="1843274" y="1487662"/>
                    </a:cubicBezTo>
                    <a:cubicBezTo>
                      <a:pt x="1782436" y="1548500"/>
                      <a:pt x="1634064" y="1504525"/>
                      <a:pt x="1474704" y="1389760"/>
                    </a:cubicBezTo>
                    <a:lnTo>
                      <a:pt x="1432682" y="1356702"/>
                    </a:lnTo>
                    <a:lnTo>
                      <a:pt x="1434793" y="1411156"/>
                    </a:lnTo>
                    <a:cubicBezTo>
                      <a:pt x="1434793" y="1709430"/>
                      <a:pt x="1341793" y="1951229"/>
                      <a:pt x="1227072" y="1951229"/>
                    </a:cubicBezTo>
                    <a:cubicBezTo>
                      <a:pt x="1141031" y="1951229"/>
                      <a:pt x="1067208" y="1815217"/>
                      <a:pt x="1035675" y="1621376"/>
                    </a:cubicBezTo>
                    <a:lnTo>
                      <a:pt x="1029336" y="1568281"/>
                    </a:lnTo>
                    <a:lnTo>
                      <a:pt x="992326" y="1608277"/>
                    </a:lnTo>
                    <a:cubicBezTo>
                      <a:pt x="781416" y="1819186"/>
                      <a:pt x="544681" y="1924401"/>
                      <a:pt x="463562" y="1843283"/>
                    </a:cubicBezTo>
                    <a:cubicBezTo>
                      <a:pt x="402723" y="1782444"/>
                      <a:pt x="446697" y="1634070"/>
                      <a:pt x="561464" y="1474708"/>
                    </a:cubicBezTo>
                    <a:lnTo>
                      <a:pt x="594525" y="1432682"/>
                    </a:lnTo>
                    <a:lnTo>
                      <a:pt x="540069" y="1434793"/>
                    </a:lnTo>
                    <a:cubicBezTo>
                      <a:pt x="241797" y="1434793"/>
                      <a:pt x="0" y="1341794"/>
                      <a:pt x="0" y="1227076"/>
                    </a:cubicBezTo>
                    <a:cubicBezTo>
                      <a:pt x="0" y="1141036"/>
                      <a:pt x="136011" y="1067214"/>
                      <a:pt x="329850" y="1035681"/>
                    </a:cubicBezTo>
                    <a:lnTo>
                      <a:pt x="382951" y="1029341"/>
                    </a:lnTo>
                    <a:lnTo>
                      <a:pt x="342950" y="992327"/>
                    </a:lnTo>
                    <a:cubicBezTo>
                      <a:pt x="132044" y="781420"/>
                      <a:pt x="26828" y="544687"/>
                      <a:pt x="107946" y="463570"/>
                    </a:cubicBezTo>
                    <a:cubicBezTo>
                      <a:pt x="168785" y="402731"/>
                      <a:pt x="317156" y="446705"/>
                      <a:pt x="476517" y="561471"/>
                    </a:cubicBezTo>
                    <a:lnTo>
                      <a:pt x="518543" y="594532"/>
                    </a:lnTo>
                    <a:lnTo>
                      <a:pt x="516431" y="540073"/>
                    </a:lnTo>
                    <a:cubicBezTo>
                      <a:pt x="516431" y="279083"/>
                      <a:pt x="587634" y="61332"/>
                      <a:pt x="682289" y="10972"/>
                    </a:cubicBezTo>
                    <a:cubicBezTo>
                      <a:pt x="695812" y="3778"/>
                      <a:pt x="709812" y="0"/>
                      <a:pt x="724152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67" name="フリーフォーム: 図形 466">
                <a:extLst>
                  <a:ext uri="{FF2B5EF4-FFF2-40B4-BE49-F238E27FC236}">
                    <a16:creationId xmlns:a16="http://schemas.microsoft.com/office/drawing/2014/main" id="{3E6E9791-56E0-5E27-894F-C794D16EDFD0}"/>
                  </a:ext>
                </a:extLst>
              </p:cNvPr>
              <p:cNvSpPr/>
              <p:nvPr/>
            </p:nvSpPr>
            <p:spPr bwMode="auto">
              <a:xfrm>
                <a:off x="9591675" y="4063499"/>
                <a:ext cx="215899" cy="215900"/>
              </a:xfrm>
              <a:custGeom>
                <a:avLst/>
                <a:gdLst>
                  <a:gd name="connsiteX0" fmla="*/ 724152 w 1951220"/>
                  <a:gd name="connsiteY0" fmla="*/ 0 h 1951229"/>
                  <a:gd name="connsiteX1" fmla="*/ 915550 w 1951220"/>
                  <a:gd name="connsiteY1" fmla="*/ 329852 h 1951229"/>
                  <a:gd name="connsiteX2" fmla="*/ 921889 w 1951220"/>
                  <a:gd name="connsiteY2" fmla="*/ 382948 h 1951229"/>
                  <a:gd name="connsiteX3" fmla="*/ 958899 w 1951220"/>
                  <a:gd name="connsiteY3" fmla="*/ 342952 h 1951229"/>
                  <a:gd name="connsiteX4" fmla="*/ 1487662 w 1951220"/>
                  <a:gd name="connsiteY4" fmla="*/ 107946 h 1951229"/>
                  <a:gd name="connsiteX5" fmla="*/ 1389760 w 1951220"/>
                  <a:gd name="connsiteY5" fmla="*/ 476521 h 1951229"/>
                  <a:gd name="connsiteX6" fmla="*/ 1356266 w 1951220"/>
                  <a:gd name="connsiteY6" fmla="*/ 519097 h 1951229"/>
                  <a:gd name="connsiteX7" fmla="*/ 1411152 w 1951220"/>
                  <a:gd name="connsiteY7" fmla="*/ 516438 h 1951229"/>
                  <a:gd name="connsiteX8" fmla="*/ 1951220 w 1951220"/>
                  <a:gd name="connsiteY8" fmla="*/ 724156 h 1951229"/>
                  <a:gd name="connsiteX9" fmla="*/ 1621371 w 1951220"/>
                  <a:gd name="connsiteY9" fmla="*/ 915550 h 1951229"/>
                  <a:gd name="connsiteX10" fmla="*/ 1568270 w 1951220"/>
                  <a:gd name="connsiteY10" fmla="*/ 921890 h 1951229"/>
                  <a:gd name="connsiteX11" fmla="*/ 1608270 w 1951220"/>
                  <a:gd name="connsiteY11" fmla="*/ 958904 h 1951229"/>
                  <a:gd name="connsiteX12" fmla="*/ 1843274 w 1951220"/>
                  <a:gd name="connsiteY12" fmla="*/ 1487662 h 1951229"/>
                  <a:gd name="connsiteX13" fmla="*/ 1474704 w 1951220"/>
                  <a:gd name="connsiteY13" fmla="*/ 1389760 h 1951229"/>
                  <a:gd name="connsiteX14" fmla="*/ 1432682 w 1951220"/>
                  <a:gd name="connsiteY14" fmla="*/ 1356702 h 1951229"/>
                  <a:gd name="connsiteX15" fmla="*/ 1434793 w 1951220"/>
                  <a:gd name="connsiteY15" fmla="*/ 1411156 h 1951229"/>
                  <a:gd name="connsiteX16" fmla="*/ 1227072 w 1951220"/>
                  <a:gd name="connsiteY16" fmla="*/ 1951229 h 1951229"/>
                  <a:gd name="connsiteX17" fmla="*/ 1035675 w 1951220"/>
                  <a:gd name="connsiteY17" fmla="*/ 1621376 h 1951229"/>
                  <a:gd name="connsiteX18" fmla="*/ 1029336 w 1951220"/>
                  <a:gd name="connsiteY18" fmla="*/ 1568281 h 1951229"/>
                  <a:gd name="connsiteX19" fmla="*/ 992326 w 1951220"/>
                  <a:gd name="connsiteY19" fmla="*/ 1608277 h 1951229"/>
                  <a:gd name="connsiteX20" fmla="*/ 463562 w 1951220"/>
                  <a:gd name="connsiteY20" fmla="*/ 1843283 h 1951229"/>
                  <a:gd name="connsiteX21" fmla="*/ 561464 w 1951220"/>
                  <a:gd name="connsiteY21" fmla="*/ 1474708 h 1951229"/>
                  <a:gd name="connsiteX22" fmla="*/ 594525 w 1951220"/>
                  <a:gd name="connsiteY22" fmla="*/ 1432682 h 1951229"/>
                  <a:gd name="connsiteX23" fmla="*/ 540069 w 1951220"/>
                  <a:gd name="connsiteY23" fmla="*/ 1434793 h 1951229"/>
                  <a:gd name="connsiteX24" fmla="*/ 0 w 1951220"/>
                  <a:gd name="connsiteY24" fmla="*/ 1227076 h 1951229"/>
                  <a:gd name="connsiteX25" fmla="*/ 329850 w 1951220"/>
                  <a:gd name="connsiteY25" fmla="*/ 1035681 h 1951229"/>
                  <a:gd name="connsiteX26" fmla="*/ 382951 w 1951220"/>
                  <a:gd name="connsiteY26" fmla="*/ 1029341 h 1951229"/>
                  <a:gd name="connsiteX27" fmla="*/ 342950 w 1951220"/>
                  <a:gd name="connsiteY27" fmla="*/ 992327 h 1951229"/>
                  <a:gd name="connsiteX28" fmla="*/ 107946 w 1951220"/>
                  <a:gd name="connsiteY28" fmla="*/ 463570 h 1951229"/>
                  <a:gd name="connsiteX29" fmla="*/ 476517 w 1951220"/>
                  <a:gd name="connsiteY29" fmla="*/ 561471 h 1951229"/>
                  <a:gd name="connsiteX30" fmla="*/ 518543 w 1951220"/>
                  <a:gd name="connsiteY30" fmla="*/ 594532 h 1951229"/>
                  <a:gd name="connsiteX31" fmla="*/ 516431 w 1951220"/>
                  <a:gd name="connsiteY31" fmla="*/ 540073 h 1951229"/>
                  <a:gd name="connsiteX32" fmla="*/ 682289 w 1951220"/>
                  <a:gd name="connsiteY32" fmla="*/ 10972 h 1951229"/>
                  <a:gd name="connsiteX33" fmla="*/ 724152 w 1951220"/>
                  <a:gd name="connsiteY33" fmla="*/ 0 h 1951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951220" h="1951229">
                    <a:moveTo>
                      <a:pt x="724152" y="0"/>
                    </a:moveTo>
                    <a:cubicBezTo>
                      <a:pt x="810193" y="0"/>
                      <a:pt x="884016" y="136012"/>
                      <a:pt x="915550" y="329852"/>
                    </a:cubicBezTo>
                    <a:lnTo>
                      <a:pt x="921889" y="382948"/>
                    </a:lnTo>
                    <a:lnTo>
                      <a:pt x="958899" y="342952"/>
                    </a:lnTo>
                    <a:cubicBezTo>
                      <a:pt x="1169808" y="132043"/>
                      <a:pt x="1406543" y="26828"/>
                      <a:pt x="1487662" y="107946"/>
                    </a:cubicBezTo>
                    <a:cubicBezTo>
                      <a:pt x="1548501" y="168785"/>
                      <a:pt x="1504527" y="317159"/>
                      <a:pt x="1389760" y="476521"/>
                    </a:cubicBezTo>
                    <a:lnTo>
                      <a:pt x="1356266" y="519097"/>
                    </a:lnTo>
                    <a:lnTo>
                      <a:pt x="1411152" y="516438"/>
                    </a:lnTo>
                    <a:cubicBezTo>
                      <a:pt x="1709424" y="516438"/>
                      <a:pt x="1951221" y="609437"/>
                      <a:pt x="1951220" y="724156"/>
                    </a:cubicBezTo>
                    <a:cubicBezTo>
                      <a:pt x="1951221" y="810195"/>
                      <a:pt x="1815210" y="884017"/>
                      <a:pt x="1621371" y="915550"/>
                    </a:cubicBezTo>
                    <a:lnTo>
                      <a:pt x="1568270" y="921890"/>
                    </a:lnTo>
                    <a:lnTo>
                      <a:pt x="1608270" y="958904"/>
                    </a:lnTo>
                    <a:cubicBezTo>
                      <a:pt x="1819176" y="1169811"/>
                      <a:pt x="1924392" y="1406544"/>
                      <a:pt x="1843274" y="1487662"/>
                    </a:cubicBezTo>
                    <a:cubicBezTo>
                      <a:pt x="1782436" y="1548500"/>
                      <a:pt x="1634064" y="1504525"/>
                      <a:pt x="1474704" y="1389760"/>
                    </a:cubicBezTo>
                    <a:lnTo>
                      <a:pt x="1432682" y="1356702"/>
                    </a:lnTo>
                    <a:lnTo>
                      <a:pt x="1434793" y="1411156"/>
                    </a:lnTo>
                    <a:cubicBezTo>
                      <a:pt x="1434793" y="1709430"/>
                      <a:pt x="1341793" y="1951229"/>
                      <a:pt x="1227072" y="1951229"/>
                    </a:cubicBezTo>
                    <a:cubicBezTo>
                      <a:pt x="1141031" y="1951229"/>
                      <a:pt x="1067208" y="1815217"/>
                      <a:pt x="1035675" y="1621376"/>
                    </a:cubicBezTo>
                    <a:lnTo>
                      <a:pt x="1029336" y="1568281"/>
                    </a:lnTo>
                    <a:lnTo>
                      <a:pt x="992326" y="1608277"/>
                    </a:lnTo>
                    <a:cubicBezTo>
                      <a:pt x="781416" y="1819186"/>
                      <a:pt x="544681" y="1924401"/>
                      <a:pt x="463562" y="1843283"/>
                    </a:cubicBezTo>
                    <a:cubicBezTo>
                      <a:pt x="402723" y="1782444"/>
                      <a:pt x="446697" y="1634070"/>
                      <a:pt x="561464" y="1474708"/>
                    </a:cubicBezTo>
                    <a:lnTo>
                      <a:pt x="594525" y="1432682"/>
                    </a:lnTo>
                    <a:lnTo>
                      <a:pt x="540069" y="1434793"/>
                    </a:lnTo>
                    <a:cubicBezTo>
                      <a:pt x="241797" y="1434793"/>
                      <a:pt x="0" y="1341794"/>
                      <a:pt x="0" y="1227076"/>
                    </a:cubicBezTo>
                    <a:cubicBezTo>
                      <a:pt x="0" y="1141036"/>
                      <a:pt x="136011" y="1067214"/>
                      <a:pt x="329850" y="1035681"/>
                    </a:cubicBezTo>
                    <a:lnTo>
                      <a:pt x="382951" y="1029341"/>
                    </a:lnTo>
                    <a:lnTo>
                      <a:pt x="342950" y="992327"/>
                    </a:lnTo>
                    <a:cubicBezTo>
                      <a:pt x="132044" y="781420"/>
                      <a:pt x="26828" y="544687"/>
                      <a:pt x="107946" y="463570"/>
                    </a:cubicBezTo>
                    <a:cubicBezTo>
                      <a:pt x="168785" y="402731"/>
                      <a:pt x="317156" y="446705"/>
                      <a:pt x="476517" y="561471"/>
                    </a:cubicBezTo>
                    <a:lnTo>
                      <a:pt x="518543" y="594532"/>
                    </a:lnTo>
                    <a:lnTo>
                      <a:pt x="516431" y="540073"/>
                    </a:lnTo>
                    <a:cubicBezTo>
                      <a:pt x="516431" y="279083"/>
                      <a:pt x="587634" y="61332"/>
                      <a:pt x="682289" y="10972"/>
                    </a:cubicBezTo>
                    <a:cubicBezTo>
                      <a:pt x="695812" y="3778"/>
                      <a:pt x="709812" y="0"/>
                      <a:pt x="724152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68" name="フリーフォーム: 図形 467">
                <a:extLst>
                  <a:ext uri="{FF2B5EF4-FFF2-40B4-BE49-F238E27FC236}">
                    <a16:creationId xmlns:a16="http://schemas.microsoft.com/office/drawing/2014/main" id="{79F3963C-48A3-7FB0-6538-D2470A0A01A7}"/>
                  </a:ext>
                </a:extLst>
              </p:cNvPr>
              <p:cNvSpPr/>
              <p:nvPr/>
            </p:nvSpPr>
            <p:spPr bwMode="auto">
              <a:xfrm>
                <a:off x="114300" y="4365480"/>
                <a:ext cx="215899" cy="215900"/>
              </a:xfrm>
              <a:custGeom>
                <a:avLst/>
                <a:gdLst>
                  <a:gd name="connsiteX0" fmla="*/ 724152 w 1951220"/>
                  <a:gd name="connsiteY0" fmla="*/ 0 h 1951229"/>
                  <a:gd name="connsiteX1" fmla="*/ 915550 w 1951220"/>
                  <a:gd name="connsiteY1" fmla="*/ 329852 h 1951229"/>
                  <a:gd name="connsiteX2" fmla="*/ 921889 w 1951220"/>
                  <a:gd name="connsiteY2" fmla="*/ 382948 h 1951229"/>
                  <a:gd name="connsiteX3" fmla="*/ 958899 w 1951220"/>
                  <a:gd name="connsiteY3" fmla="*/ 342952 h 1951229"/>
                  <a:gd name="connsiteX4" fmla="*/ 1487662 w 1951220"/>
                  <a:gd name="connsiteY4" fmla="*/ 107946 h 1951229"/>
                  <a:gd name="connsiteX5" fmla="*/ 1389760 w 1951220"/>
                  <a:gd name="connsiteY5" fmla="*/ 476521 h 1951229"/>
                  <a:gd name="connsiteX6" fmla="*/ 1356266 w 1951220"/>
                  <a:gd name="connsiteY6" fmla="*/ 519097 h 1951229"/>
                  <a:gd name="connsiteX7" fmla="*/ 1411152 w 1951220"/>
                  <a:gd name="connsiteY7" fmla="*/ 516438 h 1951229"/>
                  <a:gd name="connsiteX8" fmla="*/ 1951220 w 1951220"/>
                  <a:gd name="connsiteY8" fmla="*/ 724156 h 1951229"/>
                  <a:gd name="connsiteX9" fmla="*/ 1621371 w 1951220"/>
                  <a:gd name="connsiteY9" fmla="*/ 915550 h 1951229"/>
                  <a:gd name="connsiteX10" fmla="*/ 1568270 w 1951220"/>
                  <a:gd name="connsiteY10" fmla="*/ 921890 h 1951229"/>
                  <a:gd name="connsiteX11" fmla="*/ 1608270 w 1951220"/>
                  <a:gd name="connsiteY11" fmla="*/ 958904 h 1951229"/>
                  <a:gd name="connsiteX12" fmla="*/ 1843274 w 1951220"/>
                  <a:gd name="connsiteY12" fmla="*/ 1487662 h 1951229"/>
                  <a:gd name="connsiteX13" fmla="*/ 1474704 w 1951220"/>
                  <a:gd name="connsiteY13" fmla="*/ 1389760 h 1951229"/>
                  <a:gd name="connsiteX14" fmla="*/ 1432682 w 1951220"/>
                  <a:gd name="connsiteY14" fmla="*/ 1356702 h 1951229"/>
                  <a:gd name="connsiteX15" fmla="*/ 1434793 w 1951220"/>
                  <a:gd name="connsiteY15" fmla="*/ 1411156 h 1951229"/>
                  <a:gd name="connsiteX16" fmla="*/ 1227072 w 1951220"/>
                  <a:gd name="connsiteY16" fmla="*/ 1951229 h 1951229"/>
                  <a:gd name="connsiteX17" fmla="*/ 1035675 w 1951220"/>
                  <a:gd name="connsiteY17" fmla="*/ 1621376 h 1951229"/>
                  <a:gd name="connsiteX18" fmla="*/ 1029336 w 1951220"/>
                  <a:gd name="connsiteY18" fmla="*/ 1568281 h 1951229"/>
                  <a:gd name="connsiteX19" fmla="*/ 992326 w 1951220"/>
                  <a:gd name="connsiteY19" fmla="*/ 1608277 h 1951229"/>
                  <a:gd name="connsiteX20" fmla="*/ 463562 w 1951220"/>
                  <a:gd name="connsiteY20" fmla="*/ 1843283 h 1951229"/>
                  <a:gd name="connsiteX21" fmla="*/ 561464 w 1951220"/>
                  <a:gd name="connsiteY21" fmla="*/ 1474708 h 1951229"/>
                  <a:gd name="connsiteX22" fmla="*/ 594525 w 1951220"/>
                  <a:gd name="connsiteY22" fmla="*/ 1432682 h 1951229"/>
                  <a:gd name="connsiteX23" fmla="*/ 540069 w 1951220"/>
                  <a:gd name="connsiteY23" fmla="*/ 1434793 h 1951229"/>
                  <a:gd name="connsiteX24" fmla="*/ 0 w 1951220"/>
                  <a:gd name="connsiteY24" fmla="*/ 1227076 h 1951229"/>
                  <a:gd name="connsiteX25" fmla="*/ 329850 w 1951220"/>
                  <a:gd name="connsiteY25" fmla="*/ 1035681 h 1951229"/>
                  <a:gd name="connsiteX26" fmla="*/ 382951 w 1951220"/>
                  <a:gd name="connsiteY26" fmla="*/ 1029341 h 1951229"/>
                  <a:gd name="connsiteX27" fmla="*/ 342950 w 1951220"/>
                  <a:gd name="connsiteY27" fmla="*/ 992327 h 1951229"/>
                  <a:gd name="connsiteX28" fmla="*/ 107946 w 1951220"/>
                  <a:gd name="connsiteY28" fmla="*/ 463570 h 1951229"/>
                  <a:gd name="connsiteX29" fmla="*/ 476517 w 1951220"/>
                  <a:gd name="connsiteY29" fmla="*/ 561471 h 1951229"/>
                  <a:gd name="connsiteX30" fmla="*/ 518543 w 1951220"/>
                  <a:gd name="connsiteY30" fmla="*/ 594532 h 1951229"/>
                  <a:gd name="connsiteX31" fmla="*/ 516431 w 1951220"/>
                  <a:gd name="connsiteY31" fmla="*/ 540073 h 1951229"/>
                  <a:gd name="connsiteX32" fmla="*/ 682289 w 1951220"/>
                  <a:gd name="connsiteY32" fmla="*/ 10972 h 1951229"/>
                  <a:gd name="connsiteX33" fmla="*/ 724152 w 1951220"/>
                  <a:gd name="connsiteY33" fmla="*/ 0 h 1951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951220" h="1951229">
                    <a:moveTo>
                      <a:pt x="724152" y="0"/>
                    </a:moveTo>
                    <a:cubicBezTo>
                      <a:pt x="810193" y="0"/>
                      <a:pt x="884016" y="136012"/>
                      <a:pt x="915550" y="329852"/>
                    </a:cubicBezTo>
                    <a:lnTo>
                      <a:pt x="921889" y="382948"/>
                    </a:lnTo>
                    <a:lnTo>
                      <a:pt x="958899" y="342952"/>
                    </a:lnTo>
                    <a:cubicBezTo>
                      <a:pt x="1169808" y="132043"/>
                      <a:pt x="1406543" y="26828"/>
                      <a:pt x="1487662" y="107946"/>
                    </a:cubicBezTo>
                    <a:cubicBezTo>
                      <a:pt x="1548501" y="168785"/>
                      <a:pt x="1504527" y="317159"/>
                      <a:pt x="1389760" y="476521"/>
                    </a:cubicBezTo>
                    <a:lnTo>
                      <a:pt x="1356266" y="519097"/>
                    </a:lnTo>
                    <a:lnTo>
                      <a:pt x="1411152" y="516438"/>
                    </a:lnTo>
                    <a:cubicBezTo>
                      <a:pt x="1709424" y="516438"/>
                      <a:pt x="1951221" y="609437"/>
                      <a:pt x="1951220" y="724156"/>
                    </a:cubicBezTo>
                    <a:cubicBezTo>
                      <a:pt x="1951221" y="810195"/>
                      <a:pt x="1815210" y="884017"/>
                      <a:pt x="1621371" y="915550"/>
                    </a:cubicBezTo>
                    <a:lnTo>
                      <a:pt x="1568270" y="921890"/>
                    </a:lnTo>
                    <a:lnTo>
                      <a:pt x="1608270" y="958904"/>
                    </a:lnTo>
                    <a:cubicBezTo>
                      <a:pt x="1819176" y="1169811"/>
                      <a:pt x="1924392" y="1406544"/>
                      <a:pt x="1843274" y="1487662"/>
                    </a:cubicBezTo>
                    <a:cubicBezTo>
                      <a:pt x="1782436" y="1548500"/>
                      <a:pt x="1634064" y="1504525"/>
                      <a:pt x="1474704" y="1389760"/>
                    </a:cubicBezTo>
                    <a:lnTo>
                      <a:pt x="1432682" y="1356702"/>
                    </a:lnTo>
                    <a:lnTo>
                      <a:pt x="1434793" y="1411156"/>
                    </a:lnTo>
                    <a:cubicBezTo>
                      <a:pt x="1434793" y="1709430"/>
                      <a:pt x="1341793" y="1951229"/>
                      <a:pt x="1227072" y="1951229"/>
                    </a:cubicBezTo>
                    <a:cubicBezTo>
                      <a:pt x="1141031" y="1951229"/>
                      <a:pt x="1067208" y="1815217"/>
                      <a:pt x="1035675" y="1621376"/>
                    </a:cubicBezTo>
                    <a:lnTo>
                      <a:pt x="1029336" y="1568281"/>
                    </a:lnTo>
                    <a:lnTo>
                      <a:pt x="992326" y="1608277"/>
                    </a:lnTo>
                    <a:cubicBezTo>
                      <a:pt x="781416" y="1819186"/>
                      <a:pt x="544681" y="1924401"/>
                      <a:pt x="463562" y="1843283"/>
                    </a:cubicBezTo>
                    <a:cubicBezTo>
                      <a:pt x="402723" y="1782444"/>
                      <a:pt x="446697" y="1634070"/>
                      <a:pt x="561464" y="1474708"/>
                    </a:cubicBezTo>
                    <a:lnTo>
                      <a:pt x="594525" y="1432682"/>
                    </a:lnTo>
                    <a:lnTo>
                      <a:pt x="540069" y="1434793"/>
                    </a:lnTo>
                    <a:cubicBezTo>
                      <a:pt x="241797" y="1434793"/>
                      <a:pt x="0" y="1341794"/>
                      <a:pt x="0" y="1227076"/>
                    </a:cubicBezTo>
                    <a:cubicBezTo>
                      <a:pt x="0" y="1141036"/>
                      <a:pt x="136011" y="1067214"/>
                      <a:pt x="329850" y="1035681"/>
                    </a:cubicBezTo>
                    <a:lnTo>
                      <a:pt x="382951" y="1029341"/>
                    </a:lnTo>
                    <a:lnTo>
                      <a:pt x="342950" y="992327"/>
                    </a:lnTo>
                    <a:cubicBezTo>
                      <a:pt x="132044" y="781420"/>
                      <a:pt x="26828" y="544687"/>
                      <a:pt x="107946" y="463570"/>
                    </a:cubicBezTo>
                    <a:cubicBezTo>
                      <a:pt x="168785" y="402731"/>
                      <a:pt x="317156" y="446705"/>
                      <a:pt x="476517" y="561471"/>
                    </a:cubicBezTo>
                    <a:lnTo>
                      <a:pt x="518543" y="594532"/>
                    </a:lnTo>
                    <a:lnTo>
                      <a:pt x="516431" y="540073"/>
                    </a:lnTo>
                    <a:cubicBezTo>
                      <a:pt x="516431" y="279083"/>
                      <a:pt x="587634" y="61332"/>
                      <a:pt x="682289" y="10972"/>
                    </a:cubicBezTo>
                    <a:cubicBezTo>
                      <a:pt x="695812" y="3778"/>
                      <a:pt x="709812" y="0"/>
                      <a:pt x="724152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69" name="フリーフォーム: 図形 468">
                <a:extLst>
                  <a:ext uri="{FF2B5EF4-FFF2-40B4-BE49-F238E27FC236}">
                    <a16:creationId xmlns:a16="http://schemas.microsoft.com/office/drawing/2014/main" id="{5AC1C6EA-D111-40E0-F6CD-72BC4F2EE9FD}"/>
                  </a:ext>
                </a:extLst>
              </p:cNvPr>
              <p:cNvSpPr/>
              <p:nvPr/>
            </p:nvSpPr>
            <p:spPr bwMode="auto">
              <a:xfrm>
                <a:off x="9591675" y="4365480"/>
                <a:ext cx="215899" cy="215900"/>
              </a:xfrm>
              <a:custGeom>
                <a:avLst/>
                <a:gdLst>
                  <a:gd name="connsiteX0" fmla="*/ 724152 w 1951220"/>
                  <a:gd name="connsiteY0" fmla="*/ 0 h 1951229"/>
                  <a:gd name="connsiteX1" fmla="*/ 915550 w 1951220"/>
                  <a:gd name="connsiteY1" fmla="*/ 329852 h 1951229"/>
                  <a:gd name="connsiteX2" fmla="*/ 921889 w 1951220"/>
                  <a:gd name="connsiteY2" fmla="*/ 382948 h 1951229"/>
                  <a:gd name="connsiteX3" fmla="*/ 958899 w 1951220"/>
                  <a:gd name="connsiteY3" fmla="*/ 342952 h 1951229"/>
                  <a:gd name="connsiteX4" fmla="*/ 1487662 w 1951220"/>
                  <a:gd name="connsiteY4" fmla="*/ 107946 h 1951229"/>
                  <a:gd name="connsiteX5" fmla="*/ 1389760 w 1951220"/>
                  <a:gd name="connsiteY5" fmla="*/ 476521 h 1951229"/>
                  <a:gd name="connsiteX6" fmla="*/ 1356266 w 1951220"/>
                  <a:gd name="connsiteY6" fmla="*/ 519097 h 1951229"/>
                  <a:gd name="connsiteX7" fmla="*/ 1411152 w 1951220"/>
                  <a:gd name="connsiteY7" fmla="*/ 516438 h 1951229"/>
                  <a:gd name="connsiteX8" fmla="*/ 1951220 w 1951220"/>
                  <a:gd name="connsiteY8" fmla="*/ 724156 h 1951229"/>
                  <a:gd name="connsiteX9" fmla="*/ 1621371 w 1951220"/>
                  <a:gd name="connsiteY9" fmla="*/ 915550 h 1951229"/>
                  <a:gd name="connsiteX10" fmla="*/ 1568270 w 1951220"/>
                  <a:gd name="connsiteY10" fmla="*/ 921890 h 1951229"/>
                  <a:gd name="connsiteX11" fmla="*/ 1608270 w 1951220"/>
                  <a:gd name="connsiteY11" fmla="*/ 958904 h 1951229"/>
                  <a:gd name="connsiteX12" fmla="*/ 1843274 w 1951220"/>
                  <a:gd name="connsiteY12" fmla="*/ 1487662 h 1951229"/>
                  <a:gd name="connsiteX13" fmla="*/ 1474704 w 1951220"/>
                  <a:gd name="connsiteY13" fmla="*/ 1389760 h 1951229"/>
                  <a:gd name="connsiteX14" fmla="*/ 1432682 w 1951220"/>
                  <a:gd name="connsiteY14" fmla="*/ 1356702 h 1951229"/>
                  <a:gd name="connsiteX15" fmla="*/ 1434793 w 1951220"/>
                  <a:gd name="connsiteY15" fmla="*/ 1411156 h 1951229"/>
                  <a:gd name="connsiteX16" fmla="*/ 1227072 w 1951220"/>
                  <a:gd name="connsiteY16" fmla="*/ 1951229 h 1951229"/>
                  <a:gd name="connsiteX17" fmla="*/ 1035675 w 1951220"/>
                  <a:gd name="connsiteY17" fmla="*/ 1621376 h 1951229"/>
                  <a:gd name="connsiteX18" fmla="*/ 1029336 w 1951220"/>
                  <a:gd name="connsiteY18" fmla="*/ 1568281 h 1951229"/>
                  <a:gd name="connsiteX19" fmla="*/ 992326 w 1951220"/>
                  <a:gd name="connsiteY19" fmla="*/ 1608277 h 1951229"/>
                  <a:gd name="connsiteX20" fmla="*/ 463562 w 1951220"/>
                  <a:gd name="connsiteY20" fmla="*/ 1843283 h 1951229"/>
                  <a:gd name="connsiteX21" fmla="*/ 561464 w 1951220"/>
                  <a:gd name="connsiteY21" fmla="*/ 1474708 h 1951229"/>
                  <a:gd name="connsiteX22" fmla="*/ 594525 w 1951220"/>
                  <a:gd name="connsiteY22" fmla="*/ 1432682 h 1951229"/>
                  <a:gd name="connsiteX23" fmla="*/ 540069 w 1951220"/>
                  <a:gd name="connsiteY23" fmla="*/ 1434793 h 1951229"/>
                  <a:gd name="connsiteX24" fmla="*/ 0 w 1951220"/>
                  <a:gd name="connsiteY24" fmla="*/ 1227076 h 1951229"/>
                  <a:gd name="connsiteX25" fmla="*/ 329850 w 1951220"/>
                  <a:gd name="connsiteY25" fmla="*/ 1035681 h 1951229"/>
                  <a:gd name="connsiteX26" fmla="*/ 382951 w 1951220"/>
                  <a:gd name="connsiteY26" fmla="*/ 1029341 h 1951229"/>
                  <a:gd name="connsiteX27" fmla="*/ 342950 w 1951220"/>
                  <a:gd name="connsiteY27" fmla="*/ 992327 h 1951229"/>
                  <a:gd name="connsiteX28" fmla="*/ 107946 w 1951220"/>
                  <a:gd name="connsiteY28" fmla="*/ 463570 h 1951229"/>
                  <a:gd name="connsiteX29" fmla="*/ 476517 w 1951220"/>
                  <a:gd name="connsiteY29" fmla="*/ 561471 h 1951229"/>
                  <a:gd name="connsiteX30" fmla="*/ 518543 w 1951220"/>
                  <a:gd name="connsiteY30" fmla="*/ 594532 h 1951229"/>
                  <a:gd name="connsiteX31" fmla="*/ 516431 w 1951220"/>
                  <a:gd name="connsiteY31" fmla="*/ 540073 h 1951229"/>
                  <a:gd name="connsiteX32" fmla="*/ 682289 w 1951220"/>
                  <a:gd name="connsiteY32" fmla="*/ 10972 h 1951229"/>
                  <a:gd name="connsiteX33" fmla="*/ 724152 w 1951220"/>
                  <a:gd name="connsiteY33" fmla="*/ 0 h 1951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951220" h="1951229">
                    <a:moveTo>
                      <a:pt x="724152" y="0"/>
                    </a:moveTo>
                    <a:cubicBezTo>
                      <a:pt x="810193" y="0"/>
                      <a:pt x="884016" y="136012"/>
                      <a:pt x="915550" y="329852"/>
                    </a:cubicBezTo>
                    <a:lnTo>
                      <a:pt x="921889" y="382948"/>
                    </a:lnTo>
                    <a:lnTo>
                      <a:pt x="958899" y="342952"/>
                    </a:lnTo>
                    <a:cubicBezTo>
                      <a:pt x="1169808" y="132043"/>
                      <a:pt x="1406543" y="26828"/>
                      <a:pt x="1487662" y="107946"/>
                    </a:cubicBezTo>
                    <a:cubicBezTo>
                      <a:pt x="1548501" y="168785"/>
                      <a:pt x="1504527" y="317159"/>
                      <a:pt x="1389760" y="476521"/>
                    </a:cubicBezTo>
                    <a:lnTo>
                      <a:pt x="1356266" y="519097"/>
                    </a:lnTo>
                    <a:lnTo>
                      <a:pt x="1411152" y="516438"/>
                    </a:lnTo>
                    <a:cubicBezTo>
                      <a:pt x="1709424" y="516438"/>
                      <a:pt x="1951221" y="609437"/>
                      <a:pt x="1951220" y="724156"/>
                    </a:cubicBezTo>
                    <a:cubicBezTo>
                      <a:pt x="1951221" y="810195"/>
                      <a:pt x="1815210" y="884017"/>
                      <a:pt x="1621371" y="915550"/>
                    </a:cubicBezTo>
                    <a:lnTo>
                      <a:pt x="1568270" y="921890"/>
                    </a:lnTo>
                    <a:lnTo>
                      <a:pt x="1608270" y="958904"/>
                    </a:lnTo>
                    <a:cubicBezTo>
                      <a:pt x="1819176" y="1169811"/>
                      <a:pt x="1924392" y="1406544"/>
                      <a:pt x="1843274" y="1487662"/>
                    </a:cubicBezTo>
                    <a:cubicBezTo>
                      <a:pt x="1782436" y="1548500"/>
                      <a:pt x="1634064" y="1504525"/>
                      <a:pt x="1474704" y="1389760"/>
                    </a:cubicBezTo>
                    <a:lnTo>
                      <a:pt x="1432682" y="1356702"/>
                    </a:lnTo>
                    <a:lnTo>
                      <a:pt x="1434793" y="1411156"/>
                    </a:lnTo>
                    <a:cubicBezTo>
                      <a:pt x="1434793" y="1709430"/>
                      <a:pt x="1341793" y="1951229"/>
                      <a:pt x="1227072" y="1951229"/>
                    </a:cubicBezTo>
                    <a:cubicBezTo>
                      <a:pt x="1141031" y="1951229"/>
                      <a:pt x="1067208" y="1815217"/>
                      <a:pt x="1035675" y="1621376"/>
                    </a:cubicBezTo>
                    <a:lnTo>
                      <a:pt x="1029336" y="1568281"/>
                    </a:lnTo>
                    <a:lnTo>
                      <a:pt x="992326" y="1608277"/>
                    </a:lnTo>
                    <a:cubicBezTo>
                      <a:pt x="781416" y="1819186"/>
                      <a:pt x="544681" y="1924401"/>
                      <a:pt x="463562" y="1843283"/>
                    </a:cubicBezTo>
                    <a:cubicBezTo>
                      <a:pt x="402723" y="1782444"/>
                      <a:pt x="446697" y="1634070"/>
                      <a:pt x="561464" y="1474708"/>
                    </a:cubicBezTo>
                    <a:lnTo>
                      <a:pt x="594525" y="1432682"/>
                    </a:lnTo>
                    <a:lnTo>
                      <a:pt x="540069" y="1434793"/>
                    </a:lnTo>
                    <a:cubicBezTo>
                      <a:pt x="241797" y="1434793"/>
                      <a:pt x="0" y="1341794"/>
                      <a:pt x="0" y="1227076"/>
                    </a:cubicBezTo>
                    <a:cubicBezTo>
                      <a:pt x="0" y="1141036"/>
                      <a:pt x="136011" y="1067214"/>
                      <a:pt x="329850" y="1035681"/>
                    </a:cubicBezTo>
                    <a:lnTo>
                      <a:pt x="382951" y="1029341"/>
                    </a:lnTo>
                    <a:lnTo>
                      <a:pt x="342950" y="992327"/>
                    </a:lnTo>
                    <a:cubicBezTo>
                      <a:pt x="132044" y="781420"/>
                      <a:pt x="26828" y="544687"/>
                      <a:pt x="107946" y="463570"/>
                    </a:cubicBezTo>
                    <a:cubicBezTo>
                      <a:pt x="168785" y="402731"/>
                      <a:pt x="317156" y="446705"/>
                      <a:pt x="476517" y="561471"/>
                    </a:cubicBezTo>
                    <a:lnTo>
                      <a:pt x="518543" y="594532"/>
                    </a:lnTo>
                    <a:lnTo>
                      <a:pt x="516431" y="540073"/>
                    </a:lnTo>
                    <a:cubicBezTo>
                      <a:pt x="516431" y="279083"/>
                      <a:pt x="587634" y="61332"/>
                      <a:pt x="682289" y="10972"/>
                    </a:cubicBezTo>
                    <a:cubicBezTo>
                      <a:pt x="695812" y="3778"/>
                      <a:pt x="709812" y="0"/>
                      <a:pt x="724152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70" name="フリーフォーム: 図形 469">
                <a:extLst>
                  <a:ext uri="{FF2B5EF4-FFF2-40B4-BE49-F238E27FC236}">
                    <a16:creationId xmlns:a16="http://schemas.microsoft.com/office/drawing/2014/main" id="{5710B046-7455-0562-49C4-AB12A0991A66}"/>
                  </a:ext>
                </a:extLst>
              </p:cNvPr>
              <p:cNvSpPr/>
              <p:nvPr/>
            </p:nvSpPr>
            <p:spPr bwMode="auto">
              <a:xfrm>
                <a:off x="114300" y="4667461"/>
                <a:ext cx="215899" cy="215900"/>
              </a:xfrm>
              <a:custGeom>
                <a:avLst/>
                <a:gdLst>
                  <a:gd name="connsiteX0" fmla="*/ 724152 w 1951220"/>
                  <a:gd name="connsiteY0" fmla="*/ 0 h 1951229"/>
                  <a:gd name="connsiteX1" fmla="*/ 915550 w 1951220"/>
                  <a:gd name="connsiteY1" fmla="*/ 329852 h 1951229"/>
                  <a:gd name="connsiteX2" fmla="*/ 921889 w 1951220"/>
                  <a:gd name="connsiteY2" fmla="*/ 382948 h 1951229"/>
                  <a:gd name="connsiteX3" fmla="*/ 958899 w 1951220"/>
                  <a:gd name="connsiteY3" fmla="*/ 342952 h 1951229"/>
                  <a:gd name="connsiteX4" fmla="*/ 1487662 w 1951220"/>
                  <a:gd name="connsiteY4" fmla="*/ 107946 h 1951229"/>
                  <a:gd name="connsiteX5" fmla="*/ 1389760 w 1951220"/>
                  <a:gd name="connsiteY5" fmla="*/ 476521 h 1951229"/>
                  <a:gd name="connsiteX6" fmla="*/ 1356266 w 1951220"/>
                  <a:gd name="connsiteY6" fmla="*/ 519097 h 1951229"/>
                  <a:gd name="connsiteX7" fmla="*/ 1411152 w 1951220"/>
                  <a:gd name="connsiteY7" fmla="*/ 516438 h 1951229"/>
                  <a:gd name="connsiteX8" fmla="*/ 1951220 w 1951220"/>
                  <a:gd name="connsiteY8" fmla="*/ 724156 h 1951229"/>
                  <a:gd name="connsiteX9" fmla="*/ 1621371 w 1951220"/>
                  <a:gd name="connsiteY9" fmla="*/ 915550 h 1951229"/>
                  <a:gd name="connsiteX10" fmla="*/ 1568270 w 1951220"/>
                  <a:gd name="connsiteY10" fmla="*/ 921890 h 1951229"/>
                  <a:gd name="connsiteX11" fmla="*/ 1608270 w 1951220"/>
                  <a:gd name="connsiteY11" fmla="*/ 958904 h 1951229"/>
                  <a:gd name="connsiteX12" fmla="*/ 1843274 w 1951220"/>
                  <a:gd name="connsiteY12" fmla="*/ 1487662 h 1951229"/>
                  <a:gd name="connsiteX13" fmla="*/ 1474704 w 1951220"/>
                  <a:gd name="connsiteY13" fmla="*/ 1389760 h 1951229"/>
                  <a:gd name="connsiteX14" fmla="*/ 1432682 w 1951220"/>
                  <a:gd name="connsiteY14" fmla="*/ 1356702 h 1951229"/>
                  <a:gd name="connsiteX15" fmla="*/ 1434793 w 1951220"/>
                  <a:gd name="connsiteY15" fmla="*/ 1411156 h 1951229"/>
                  <a:gd name="connsiteX16" fmla="*/ 1227072 w 1951220"/>
                  <a:gd name="connsiteY16" fmla="*/ 1951229 h 1951229"/>
                  <a:gd name="connsiteX17" fmla="*/ 1035675 w 1951220"/>
                  <a:gd name="connsiteY17" fmla="*/ 1621376 h 1951229"/>
                  <a:gd name="connsiteX18" fmla="*/ 1029336 w 1951220"/>
                  <a:gd name="connsiteY18" fmla="*/ 1568281 h 1951229"/>
                  <a:gd name="connsiteX19" fmla="*/ 992326 w 1951220"/>
                  <a:gd name="connsiteY19" fmla="*/ 1608277 h 1951229"/>
                  <a:gd name="connsiteX20" fmla="*/ 463562 w 1951220"/>
                  <a:gd name="connsiteY20" fmla="*/ 1843283 h 1951229"/>
                  <a:gd name="connsiteX21" fmla="*/ 561464 w 1951220"/>
                  <a:gd name="connsiteY21" fmla="*/ 1474708 h 1951229"/>
                  <a:gd name="connsiteX22" fmla="*/ 594525 w 1951220"/>
                  <a:gd name="connsiteY22" fmla="*/ 1432682 h 1951229"/>
                  <a:gd name="connsiteX23" fmla="*/ 540069 w 1951220"/>
                  <a:gd name="connsiteY23" fmla="*/ 1434793 h 1951229"/>
                  <a:gd name="connsiteX24" fmla="*/ 0 w 1951220"/>
                  <a:gd name="connsiteY24" fmla="*/ 1227076 h 1951229"/>
                  <a:gd name="connsiteX25" fmla="*/ 329850 w 1951220"/>
                  <a:gd name="connsiteY25" fmla="*/ 1035681 h 1951229"/>
                  <a:gd name="connsiteX26" fmla="*/ 382951 w 1951220"/>
                  <a:gd name="connsiteY26" fmla="*/ 1029341 h 1951229"/>
                  <a:gd name="connsiteX27" fmla="*/ 342950 w 1951220"/>
                  <a:gd name="connsiteY27" fmla="*/ 992327 h 1951229"/>
                  <a:gd name="connsiteX28" fmla="*/ 107946 w 1951220"/>
                  <a:gd name="connsiteY28" fmla="*/ 463570 h 1951229"/>
                  <a:gd name="connsiteX29" fmla="*/ 476517 w 1951220"/>
                  <a:gd name="connsiteY29" fmla="*/ 561471 h 1951229"/>
                  <a:gd name="connsiteX30" fmla="*/ 518543 w 1951220"/>
                  <a:gd name="connsiteY30" fmla="*/ 594532 h 1951229"/>
                  <a:gd name="connsiteX31" fmla="*/ 516431 w 1951220"/>
                  <a:gd name="connsiteY31" fmla="*/ 540073 h 1951229"/>
                  <a:gd name="connsiteX32" fmla="*/ 682289 w 1951220"/>
                  <a:gd name="connsiteY32" fmla="*/ 10972 h 1951229"/>
                  <a:gd name="connsiteX33" fmla="*/ 724152 w 1951220"/>
                  <a:gd name="connsiteY33" fmla="*/ 0 h 1951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951220" h="1951229">
                    <a:moveTo>
                      <a:pt x="724152" y="0"/>
                    </a:moveTo>
                    <a:cubicBezTo>
                      <a:pt x="810193" y="0"/>
                      <a:pt x="884016" y="136012"/>
                      <a:pt x="915550" y="329852"/>
                    </a:cubicBezTo>
                    <a:lnTo>
                      <a:pt x="921889" y="382948"/>
                    </a:lnTo>
                    <a:lnTo>
                      <a:pt x="958899" y="342952"/>
                    </a:lnTo>
                    <a:cubicBezTo>
                      <a:pt x="1169808" y="132043"/>
                      <a:pt x="1406543" y="26828"/>
                      <a:pt x="1487662" y="107946"/>
                    </a:cubicBezTo>
                    <a:cubicBezTo>
                      <a:pt x="1548501" y="168785"/>
                      <a:pt x="1504527" y="317159"/>
                      <a:pt x="1389760" y="476521"/>
                    </a:cubicBezTo>
                    <a:lnTo>
                      <a:pt x="1356266" y="519097"/>
                    </a:lnTo>
                    <a:lnTo>
                      <a:pt x="1411152" y="516438"/>
                    </a:lnTo>
                    <a:cubicBezTo>
                      <a:pt x="1709424" y="516438"/>
                      <a:pt x="1951221" y="609437"/>
                      <a:pt x="1951220" y="724156"/>
                    </a:cubicBezTo>
                    <a:cubicBezTo>
                      <a:pt x="1951221" y="810195"/>
                      <a:pt x="1815210" y="884017"/>
                      <a:pt x="1621371" y="915550"/>
                    </a:cubicBezTo>
                    <a:lnTo>
                      <a:pt x="1568270" y="921890"/>
                    </a:lnTo>
                    <a:lnTo>
                      <a:pt x="1608270" y="958904"/>
                    </a:lnTo>
                    <a:cubicBezTo>
                      <a:pt x="1819176" y="1169811"/>
                      <a:pt x="1924392" y="1406544"/>
                      <a:pt x="1843274" y="1487662"/>
                    </a:cubicBezTo>
                    <a:cubicBezTo>
                      <a:pt x="1782436" y="1548500"/>
                      <a:pt x="1634064" y="1504525"/>
                      <a:pt x="1474704" y="1389760"/>
                    </a:cubicBezTo>
                    <a:lnTo>
                      <a:pt x="1432682" y="1356702"/>
                    </a:lnTo>
                    <a:lnTo>
                      <a:pt x="1434793" y="1411156"/>
                    </a:lnTo>
                    <a:cubicBezTo>
                      <a:pt x="1434793" y="1709430"/>
                      <a:pt x="1341793" y="1951229"/>
                      <a:pt x="1227072" y="1951229"/>
                    </a:cubicBezTo>
                    <a:cubicBezTo>
                      <a:pt x="1141031" y="1951229"/>
                      <a:pt x="1067208" y="1815217"/>
                      <a:pt x="1035675" y="1621376"/>
                    </a:cubicBezTo>
                    <a:lnTo>
                      <a:pt x="1029336" y="1568281"/>
                    </a:lnTo>
                    <a:lnTo>
                      <a:pt x="992326" y="1608277"/>
                    </a:lnTo>
                    <a:cubicBezTo>
                      <a:pt x="781416" y="1819186"/>
                      <a:pt x="544681" y="1924401"/>
                      <a:pt x="463562" y="1843283"/>
                    </a:cubicBezTo>
                    <a:cubicBezTo>
                      <a:pt x="402723" y="1782444"/>
                      <a:pt x="446697" y="1634070"/>
                      <a:pt x="561464" y="1474708"/>
                    </a:cubicBezTo>
                    <a:lnTo>
                      <a:pt x="594525" y="1432682"/>
                    </a:lnTo>
                    <a:lnTo>
                      <a:pt x="540069" y="1434793"/>
                    </a:lnTo>
                    <a:cubicBezTo>
                      <a:pt x="241797" y="1434793"/>
                      <a:pt x="0" y="1341794"/>
                      <a:pt x="0" y="1227076"/>
                    </a:cubicBezTo>
                    <a:cubicBezTo>
                      <a:pt x="0" y="1141036"/>
                      <a:pt x="136011" y="1067214"/>
                      <a:pt x="329850" y="1035681"/>
                    </a:cubicBezTo>
                    <a:lnTo>
                      <a:pt x="382951" y="1029341"/>
                    </a:lnTo>
                    <a:lnTo>
                      <a:pt x="342950" y="992327"/>
                    </a:lnTo>
                    <a:cubicBezTo>
                      <a:pt x="132044" y="781420"/>
                      <a:pt x="26828" y="544687"/>
                      <a:pt x="107946" y="463570"/>
                    </a:cubicBezTo>
                    <a:cubicBezTo>
                      <a:pt x="168785" y="402731"/>
                      <a:pt x="317156" y="446705"/>
                      <a:pt x="476517" y="561471"/>
                    </a:cubicBezTo>
                    <a:lnTo>
                      <a:pt x="518543" y="594532"/>
                    </a:lnTo>
                    <a:lnTo>
                      <a:pt x="516431" y="540073"/>
                    </a:lnTo>
                    <a:cubicBezTo>
                      <a:pt x="516431" y="279083"/>
                      <a:pt x="587634" y="61332"/>
                      <a:pt x="682289" y="10972"/>
                    </a:cubicBezTo>
                    <a:cubicBezTo>
                      <a:pt x="695812" y="3778"/>
                      <a:pt x="709812" y="0"/>
                      <a:pt x="724152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71" name="フリーフォーム: 図形 470">
                <a:extLst>
                  <a:ext uri="{FF2B5EF4-FFF2-40B4-BE49-F238E27FC236}">
                    <a16:creationId xmlns:a16="http://schemas.microsoft.com/office/drawing/2014/main" id="{27BD23CC-39BA-69D2-62D3-01071F9FF444}"/>
                  </a:ext>
                </a:extLst>
              </p:cNvPr>
              <p:cNvSpPr/>
              <p:nvPr/>
            </p:nvSpPr>
            <p:spPr bwMode="auto">
              <a:xfrm>
                <a:off x="9591675" y="4667461"/>
                <a:ext cx="215899" cy="215900"/>
              </a:xfrm>
              <a:custGeom>
                <a:avLst/>
                <a:gdLst>
                  <a:gd name="connsiteX0" fmla="*/ 724152 w 1951220"/>
                  <a:gd name="connsiteY0" fmla="*/ 0 h 1951229"/>
                  <a:gd name="connsiteX1" fmla="*/ 915550 w 1951220"/>
                  <a:gd name="connsiteY1" fmla="*/ 329852 h 1951229"/>
                  <a:gd name="connsiteX2" fmla="*/ 921889 w 1951220"/>
                  <a:gd name="connsiteY2" fmla="*/ 382948 h 1951229"/>
                  <a:gd name="connsiteX3" fmla="*/ 958899 w 1951220"/>
                  <a:gd name="connsiteY3" fmla="*/ 342952 h 1951229"/>
                  <a:gd name="connsiteX4" fmla="*/ 1487662 w 1951220"/>
                  <a:gd name="connsiteY4" fmla="*/ 107946 h 1951229"/>
                  <a:gd name="connsiteX5" fmla="*/ 1389760 w 1951220"/>
                  <a:gd name="connsiteY5" fmla="*/ 476521 h 1951229"/>
                  <a:gd name="connsiteX6" fmla="*/ 1356266 w 1951220"/>
                  <a:gd name="connsiteY6" fmla="*/ 519097 h 1951229"/>
                  <a:gd name="connsiteX7" fmla="*/ 1411152 w 1951220"/>
                  <a:gd name="connsiteY7" fmla="*/ 516438 h 1951229"/>
                  <a:gd name="connsiteX8" fmla="*/ 1951220 w 1951220"/>
                  <a:gd name="connsiteY8" fmla="*/ 724156 h 1951229"/>
                  <a:gd name="connsiteX9" fmla="*/ 1621371 w 1951220"/>
                  <a:gd name="connsiteY9" fmla="*/ 915550 h 1951229"/>
                  <a:gd name="connsiteX10" fmla="*/ 1568270 w 1951220"/>
                  <a:gd name="connsiteY10" fmla="*/ 921890 h 1951229"/>
                  <a:gd name="connsiteX11" fmla="*/ 1608270 w 1951220"/>
                  <a:gd name="connsiteY11" fmla="*/ 958904 h 1951229"/>
                  <a:gd name="connsiteX12" fmla="*/ 1843274 w 1951220"/>
                  <a:gd name="connsiteY12" fmla="*/ 1487662 h 1951229"/>
                  <a:gd name="connsiteX13" fmla="*/ 1474704 w 1951220"/>
                  <a:gd name="connsiteY13" fmla="*/ 1389760 h 1951229"/>
                  <a:gd name="connsiteX14" fmla="*/ 1432682 w 1951220"/>
                  <a:gd name="connsiteY14" fmla="*/ 1356702 h 1951229"/>
                  <a:gd name="connsiteX15" fmla="*/ 1434793 w 1951220"/>
                  <a:gd name="connsiteY15" fmla="*/ 1411156 h 1951229"/>
                  <a:gd name="connsiteX16" fmla="*/ 1227072 w 1951220"/>
                  <a:gd name="connsiteY16" fmla="*/ 1951229 h 1951229"/>
                  <a:gd name="connsiteX17" fmla="*/ 1035675 w 1951220"/>
                  <a:gd name="connsiteY17" fmla="*/ 1621376 h 1951229"/>
                  <a:gd name="connsiteX18" fmla="*/ 1029336 w 1951220"/>
                  <a:gd name="connsiteY18" fmla="*/ 1568281 h 1951229"/>
                  <a:gd name="connsiteX19" fmla="*/ 992326 w 1951220"/>
                  <a:gd name="connsiteY19" fmla="*/ 1608277 h 1951229"/>
                  <a:gd name="connsiteX20" fmla="*/ 463562 w 1951220"/>
                  <a:gd name="connsiteY20" fmla="*/ 1843283 h 1951229"/>
                  <a:gd name="connsiteX21" fmla="*/ 561464 w 1951220"/>
                  <a:gd name="connsiteY21" fmla="*/ 1474708 h 1951229"/>
                  <a:gd name="connsiteX22" fmla="*/ 594525 w 1951220"/>
                  <a:gd name="connsiteY22" fmla="*/ 1432682 h 1951229"/>
                  <a:gd name="connsiteX23" fmla="*/ 540069 w 1951220"/>
                  <a:gd name="connsiteY23" fmla="*/ 1434793 h 1951229"/>
                  <a:gd name="connsiteX24" fmla="*/ 0 w 1951220"/>
                  <a:gd name="connsiteY24" fmla="*/ 1227076 h 1951229"/>
                  <a:gd name="connsiteX25" fmla="*/ 329850 w 1951220"/>
                  <a:gd name="connsiteY25" fmla="*/ 1035681 h 1951229"/>
                  <a:gd name="connsiteX26" fmla="*/ 382951 w 1951220"/>
                  <a:gd name="connsiteY26" fmla="*/ 1029341 h 1951229"/>
                  <a:gd name="connsiteX27" fmla="*/ 342950 w 1951220"/>
                  <a:gd name="connsiteY27" fmla="*/ 992327 h 1951229"/>
                  <a:gd name="connsiteX28" fmla="*/ 107946 w 1951220"/>
                  <a:gd name="connsiteY28" fmla="*/ 463570 h 1951229"/>
                  <a:gd name="connsiteX29" fmla="*/ 476517 w 1951220"/>
                  <a:gd name="connsiteY29" fmla="*/ 561471 h 1951229"/>
                  <a:gd name="connsiteX30" fmla="*/ 518543 w 1951220"/>
                  <a:gd name="connsiteY30" fmla="*/ 594532 h 1951229"/>
                  <a:gd name="connsiteX31" fmla="*/ 516431 w 1951220"/>
                  <a:gd name="connsiteY31" fmla="*/ 540073 h 1951229"/>
                  <a:gd name="connsiteX32" fmla="*/ 682289 w 1951220"/>
                  <a:gd name="connsiteY32" fmla="*/ 10972 h 1951229"/>
                  <a:gd name="connsiteX33" fmla="*/ 724152 w 1951220"/>
                  <a:gd name="connsiteY33" fmla="*/ 0 h 1951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951220" h="1951229">
                    <a:moveTo>
                      <a:pt x="724152" y="0"/>
                    </a:moveTo>
                    <a:cubicBezTo>
                      <a:pt x="810193" y="0"/>
                      <a:pt x="884016" y="136012"/>
                      <a:pt x="915550" y="329852"/>
                    </a:cubicBezTo>
                    <a:lnTo>
                      <a:pt x="921889" y="382948"/>
                    </a:lnTo>
                    <a:lnTo>
                      <a:pt x="958899" y="342952"/>
                    </a:lnTo>
                    <a:cubicBezTo>
                      <a:pt x="1169808" y="132043"/>
                      <a:pt x="1406543" y="26828"/>
                      <a:pt x="1487662" y="107946"/>
                    </a:cubicBezTo>
                    <a:cubicBezTo>
                      <a:pt x="1548501" y="168785"/>
                      <a:pt x="1504527" y="317159"/>
                      <a:pt x="1389760" y="476521"/>
                    </a:cubicBezTo>
                    <a:lnTo>
                      <a:pt x="1356266" y="519097"/>
                    </a:lnTo>
                    <a:lnTo>
                      <a:pt x="1411152" y="516438"/>
                    </a:lnTo>
                    <a:cubicBezTo>
                      <a:pt x="1709424" y="516438"/>
                      <a:pt x="1951221" y="609437"/>
                      <a:pt x="1951220" y="724156"/>
                    </a:cubicBezTo>
                    <a:cubicBezTo>
                      <a:pt x="1951221" y="810195"/>
                      <a:pt x="1815210" y="884017"/>
                      <a:pt x="1621371" y="915550"/>
                    </a:cubicBezTo>
                    <a:lnTo>
                      <a:pt x="1568270" y="921890"/>
                    </a:lnTo>
                    <a:lnTo>
                      <a:pt x="1608270" y="958904"/>
                    </a:lnTo>
                    <a:cubicBezTo>
                      <a:pt x="1819176" y="1169811"/>
                      <a:pt x="1924392" y="1406544"/>
                      <a:pt x="1843274" y="1487662"/>
                    </a:cubicBezTo>
                    <a:cubicBezTo>
                      <a:pt x="1782436" y="1548500"/>
                      <a:pt x="1634064" y="1504525"/>
                      <a:pt x="1474704" y="1389760"/>
                    </a:cubicBezTo>
                    <a:lnTo>
                      <a:pt x="1432682" y="1356702"/>
                    </a:lnTo>
                    <a:lnTo>
                      <a:pt x="1434793" y="1411156"/>
                    </a:lnTo>
                    <a:cubicBezTo>
                      <a:pt x="1434793" y="1709430"/>
                      <a:pt x="1341793" y="1951229"/>
                      <a:pt x="1227072" y="1951229"/>
                    </a:cubicBezTo>
                    <a:cubicBezTo>
                      <a:pt x="1141031" y="1951229"/>
                      <a:pt x="1067208" y="1815217"/>
                      <a:pt x="1035675" y="1621376"/>
                    </a:cubicBezTo>
                    <a:lnTo>
                      <a:pt x="1029336" y="1568281"/>
                    </a:lnTo>
                    <a:lnTo>
                      <a:pt x="992326" y="1608277"/>
                    </a:lnTo>
                    <a:cubicBezTo>
                      <a:pt x="781416" y="1819186"/>
                      <a:pt x="544681" y="1924401"/>
                      <a:pt x="463562" y="1843283"/>
                    </a:cubicBezTo>
                    <a:cubicBezTo>
                      <a:pt x="402723" y="1782444"/>
                      <a:pt x="446697" y="1634070"/>
                      <a:pt x="561464" y="1474708"/>
                    </a:cubicBezTo>
                    <a:lnTo>
                      <a:pt x="594525" y="1432682"/>
                    </a:lnTo>
                    <a:lnTo>
                      <a:pt x="540069" y="1434793"/>
                    </a:lnTo>
                    <a:cubicBezTo>
                      <a:pt x="241797" y="1434793"/>
                      <a:pt x="0" y="1341794"/>
                      <a:pt x="0" y="1227076"/>
                    </a:cubicBezTo>
                    <a:cubicBezTo>
                      <a:pt x="0" y="1141036"/>
                      <a:pt x="136011" y="1067214"/>
                      <a:pt x="329850" y="1035681"/>
                    </a:cubicBezTo>
                    <a:lnTo>
                      <a:pt x="382951" y="1029341"/>
                    </a:lnTo>
                    <a:lnTo>
                      <a:pt x="342950" y="992327"/>
                    </a:lnTo>
                    <a:cubicBezTo>
                      <a:pt x="132044" y="781420"/>
                      <a:pt x="26828" y="544687"/>
                      <a:pt x="107946" y="463570"/>
                    </a:cubicBezTo>
                    <a:cubicBezTo>
                      <a:pt x="168785" y="402731"/>
                      <a:pt x="317156" y="446705"/>
                      <a:pt x="476517" y="561471"/>
                    </a:cubicBezTo>
                    <a:lnTo>
                      <a:pt x="518543" y="594532"/>
                    </a:lnTo>
                    <a:lnTo>
                      <a:pt x="516431" y="540073"/>
                    </a:lnTo>
                    <a:cubicBezTo>
                      <a:pt x="516431" y="279083"/>
                      <a:pt x="587634" y="61332"/>
                      <a:pt x="682289" y="10972"/>
                    </a:cubicBezTo>
                    <a:cubicBezTo>
                      <a:pt x="695812" y="3778"/>
                      <a:pt x="709812" y="0"/>
                      <a:pt x="724152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72" name="フリーフォーム: 図形 471">
                <a:extLst>
                  <a:ext uri="{FF2B5EF4-FFF2-40B4-BE49-F238E27FC236}">
                    <a16:creationId xmlns:a16="http://schemas.microsoft.com/office/drawing/2014/main" id="{FBBFB3EB-E3B3-A014-E781-643B96349592}"/>
                  </a:ext>
                </a:extLst>
              </p:cNvPr>
              <p:cNvSpPr/>
              <p:nvPr/>
            </p:nvSpPr>
            <p:spPr bwMode="auto">
              <a:xfrm>
                <a:off x="114300" y="4969442"/>
                <a:ext cx="215899" cy="215900"/>
              </a:xfrm>
              <a:custGeom>
                <a:avLst/>
                <a:gdLst>
                  <a:gd name="connsiteX0" fmla="*/ 724152 w 1951220"/>
                  <a:gd name="connsiteY0" fmla="*/ 0 h 1951229"/>
                  <a:gd name="connsiteX1" fmla="*/ 915550 w 1951220"/>
                  <a:gd name="connsiteY1" fmla="*/ 329852 h 1951229"/>
                  <a:gd name="connsiteX2" fmla="*/ 921889 w 1951220"/>
                  <a:gd name="connsiteY2" fmla="*/ 382948 h 1951229"/>
                  <a:gd name="connsiteX3" fmla="*/ 958899 w 1951220"/>
                  <a:gd name="connsiteY3" fmla="*/ 342952 h 1951229"/>
                  <a:gd name="connsiteX4" fmla="*/ 1487662 w 1951220"/>
                  <a:gd name="connsiteY4" fmla="*/ 107946 h 1951229"/>
                  <a:gd name="connsiteX5" fmla="*/ 1389760 w 1951220"/>
                  <a:gd name="connsiteY5" fmla="*/ 476521 h 1951229"/>
                  <a:gd name="connsiteX6" fmla="*/ 1356266 w 1951220"/>
                  <a:gd name="connsiteY6" fmla="*/ 519097 h 1951229"/>
                  <a:gd name="connsiteX7" fmla="*/ 1411152 w 1951220"/>
                  <a:gd name="connsiteY7" fmla="*/ 516438 h 1951229"/>
                  <a:gd name="connsiteX8" fmla="*/ 1951220 w 1951220"/>
                  <a:gd name="connsiteY8" fmla="*/ 724156 h 1951229"/>
                  <a:gd name="connsiteX9" fmla="*/ 1621371 w 1951220"/>
                  <a:gd name="connsiteY9" fmla="*/ 915550 h 1951229"/>
                  <a:gd name="connsiteX10" fmla="*/ 1568270 w 1951220"/>
                  <a:gd name="connsiteY10" fmla="*/ 921890 h 1951229"/>
                  <a:gd name="connsiteX11" fmla="*/ 1608270 w 1951220"/>
                  <a:gd name="connsiteY11" fmla="*/ 958904 h 1951229"/>
                  <a:gd name="connsiteX12" fmla="*/ 1843274 w 1951220"/>
                  <a:gd name="connsiteY12" fmla="*/ 1487662 h 1951229"/>
                  <a:gd name="connsiteX13" fmla="*/ 1474704 w 1951220"/>
                  <a:gd name="connsiteY13" fmla="*/ 1389760 h 1951229"/>
                  <a:gd name="connsiteX14" fmla="*/ 1432682 w 1951220"/>
                  <a:gd name="connsiteY14" fmla="*/ 1356702 h 1951229"/>
                  <a:gd name="connsiteX15" fmla="*/ 1434793 w 1951220"/>
                  <a:gd name="connsiteY15" fmla="*/ 1411156 h 1951229"/>
                  <a:gd name="connsiteX16" fmla="*/ 1227072 w 1951220"/>
                  <a:gd name="connsiteY16" fmla="*/ 1951229 h 1951229"/>
                  <a:gd name="connsiteX17" fmla="*/ 1035675 w 1951220"/>
                  <a:gd name="connsiteY17" fmla="*/ 1621376 h 1951229"/>
                  <a:gd name="connsiteX18" fmla="*/ 1029336 w 1951220"/>
                  <a:gd name="connsiteY18" fmla="*/ 1568281 h 1951229"/>
                  <a:gd name="connsiteX19" fmla="*/ 992326 w 1951220"/>
                  <a:gd name="connsiteY19" fmla="*/ 1608277 h 1951229"/>
                  <a:gd name="connsiteX20" fmla="*/ 463562 w 1951220"/>
                  <a:gd name="connsiteY20" fmla="*/ 1843283 h 1951229"/>
                  <a:gd name="connsiteX21" fmla="*/ 561464 w 1951220"/>
                  <a:gd name="connsiteY21" fmla="*/ 1474708 h 1951229"/>
                  <a:gd name="connsiteX22" fmla="*/ 594525 w 1951220"/>
                  <a:gd name="connsiteY22" fmla="*/ 1432682 h 1951229"/>
                  <a:gd name="connsiteX23" fmla="*/ 540069 w 1951220"/>
                  <a:gd name="connsiteY23" fmla="*/ 1434793 h 1951229"/>
                  <a:gd name="connsiteX24" fmla="*/ 0 w 1951220"/>
                  <a:gd name="connsiteY24" fmla="*/ 1227076 h 1951229"/>
                  <a:gd name="connsiteX25" fmla="*/ 329850 w 1951220"/>
                  <a:gd name="connsiteY25" fmla="*/ 1035681 h 1951229"/>
                  <a:gd name="connsiteX26" fmla="*/ 382951 w 1951220"/>
                  <a:gd name="connsiteY26" fmla="*/ 1029341 h 1951229"/>
                  <a:gd name="connsiteX27" fmla="*/ 342950 w 1951220"/>
                  <a:gd name="connsiteY27" fmla="*/ 992327 h 1951229"/>
                  <a:gd name="connsiteX28" fmla="*/ 107946 w 1951220"/>
                  <a:gd name="connsiteY28" fmla="*/ 463570 h 1951229"/>
                  <a:gd name="connsiteX29" fmla="*/ 476517 w 1951220"/>
                  <a:gd name="connsiteY29" fmla="*/ 561471 h 1951229"/>
                  <a:gd name="connsiteX30" fmla="*/ 518543 w 1951220"/>
                  <a:gd name="connsiteY30" fmla="*/ 594532 h 1951229"/>
                  <a:gd name="connsiteX31" fmla="*/ 516431 w 1951220"/>
                  <a:gd name="connsiteY31" fmla="*/ 540073 h 1951229"/>
                  <a:gd name="connsiteX32" fmla="*/ 682289 w 1951220"/>
                  <a:gd name="connsiteY32" fmla="*/ 10972 h 1951229"/>
                  <a:gd name="connsiteX33" fmla="*/ 724152 w 1951220"/>
                  <a:gd name="connsiteY33" fmla="*/ 0 h 1951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951220" h="1951229">
                    <a:moveTo>
                      <a:pt x="724152" y="0"/>
                    </a:moveTo>
                    <a:cubicBezTo>
                      <a:pt x="810193" y="0"/>
                      <a:pt x="884016" y="136012"/>
                      <a:pt x="915550" y="329852"/>
                    </a:cubicBezTo>
                    <a:lnTo>
                      <a:pt x="921889" y="382948"/>
                    </a:lnTo>
                    <a:lnTo>
                      <a:pt x="958899" y="342952"/>
                    </a:lnTo>
                    <a:cubicBezTo>
                      <a:pt x="1169808" y="132043"/>
                      <a:pt x="1406543" y="26828"/>
                      <a:pt x="1487662" y="107946"/>
                    </a:cubicBezTo>
                    <a:cubicBezTo>
                      <a:pt x="1548501" y="168785"/>
                      <a:pt x="1504527" y="317159"/>
                      <a:pt x="1389760" y="476521"/>
                    </a:cubicBezTo>
                    <a:lnTo>
                      <a:pt x="1356266" y="519097"/>
                    </a:lnTo>
                    <a:lnTo>
                      <a:pt x="1411152" y="516438"/>
                    </a:lnTo>
                    <a:cubicBezTo>
                      <a:pt x="1709424" y="516438"/>
                      <a:pt x="1951221" y="609437"/>
                      <a:pt x="1951220" y="724156"/>
                    </a:cubicBezTo>
                    <a:cubicBezTo>
                      <a:pt x="1951221" y="810195"/>
                      <a:pt x="1815210" y="884017"/>
                      <a:pt x="1621371" y="915550"/>
                    </a:cubicBezTo>
                    <a:lnTo>
                      <a:pt x="1568270" y="921890"/>
                    </a:lnTo>
                    <a:lnTo>
                      <a:pt x="1608270" y="958904"/>
                    </a:lnTo>
                    <a:cubicBezTo>
                      <a:pt x="1819176" y="1169811"/>
                      <a:pt x="1924392" y="1406544"/>
                      <a:pt x="1843274" y="1487662"/>
                    </a:cubicBezTo>
                    <a:cubicBezTo>
                      <a:pt x="1782436" y="1548500"/>
                      <a:pt x="1634064" y="1504525"/>
                      <a:pt x="1474704" y="1389760"/>
                    </a:cubicBezTo>
                    <a:lnTo>
                      <a:pt x="1432682" y="1356702"/>
                    </a:lnTo>
                    <a:lnTo>
                      <a:pt x="1434793" y="1411156"/>
                    </a:lnTo>
                    <a:cubicBezTo>
                      <a:pt x="1434793" y="1709430"/>
                      <a:pt x="1341793" y="1951229"/>
                      <a:pt x="1227072" y="1951229"/>
                    </a:cubicBezTo>
                    <a:cubicBezTo>
                      <a:pt x="1141031" y="1951229"/>
                      <a:pt x="1067208" y="1815217"/>
                      <a:pt x="1035675" y="1621376"/>
                    </a:cubicBezTo>
                    <a:lnTo>
                      <a:pt x="1029336" y="1568281"/>
                    </a:lnTo>
                    <a:lnTo>
                      <a:pt x="992326" y="1608277"/>
                    </a:lnTo>
                    <a:cubicBezTo>
                      <a:pt x="781416" y="1819186"/>
                      <a:pt x="544681" y="1924401"/>
                      <a:pt x="463562" y="1843283"/>
                    </a:cubicBezTo>
                    <a:cubicBezTo>
                      <a:pt x="402723" y="1782444"/>
                      <a:pt x="446697" y="1634070"/>
                      <a:pt x="561464" y="1474708"/>
                    </a:cubicBezTo>
                    <a:lnTo>
                      <a:pt x="594525" y="1432682"/>
                    </a:lnTo>
                    <a:lnTo>
                      <a:pt x="540069" y="1434793"/>
                    </a:lnTo>
                    <a:cubicBezTo>
                      <a:pt x="241797" y="1434793"/>
                      <a:pt x="0" y="1341794"/>
                      <a:pt x="0" y="1227076"/>
                    </a:cubicBezTo>
                    <a:cubicBezTo>
                      <a:pt x="0" y="1141036"/>
                      <a:pt x="136011" y="1067214"/>
                      <a:pt x="329850" y="1035681"/>
                    </a:cubicBezTo>
                    <a:lnTo>
                      <a:pt x="382951" y="1029341"/>
                    </a:lnTo>
                    <a:lnTo>
                      <a:pt x="342950" y="992327"/>
                    </a:lnTo>
                    <a:cubicBezTo>
                      <a:pt x="132044" y="781420"/>
                      <a:pt x="26828" y="544687"/>
                      <a:pt x="107946" y="463570"/>
                    </a:cubicBezTo>
                    <a:cubicBezTo>
                      <a:pt x="168785" y="402731"/>
                      <a:pt x="317156" y="446705"/>
                      <a:pt x="476517" y="561471"/>
                    </a:cubicBezTo>
                    <a:lnTo>
                      <a:pt x="518543" y="594532"/>
                    </a:lnTo>
                    <a:lnTo>
                      <a:pt x="516431" y="540073"/>
                    </a:lnTo>
                    <a:cubicBezTo>
                      <a:pt x="516431" y="279083"/>
                      <a:pt x="587634" y="61332"/>
                      <a:pt x="682289" y="10972"/>
                    </a:cubicBezTo>
                    <a:cubicBezTo>
                      <a:pt x="695812" y="3778"/>
                      <a:pt x="709812" y="0"/>
                      <a:pt x="724152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73" name="フリーフォーム: 図形 472">
                <a:extLst>
                  <a:ext uri="{FF2B5EF4-FFF2-40B4-BE49-F238E27FC236}">
                    <a16:creationId xmlns:a16="http://schemas.microsoft.com/office/drawing/2014/main" id="{2997D6DB-3637-EAD2-F860-0001A72FCCB5}"/>
                  </a:ext>
                </a:extLst>
              </p:cNvPr>
              <p:cNvSpPr/>
              <p:nvPr/>
            </p:nvSpPr>
            <p:spPr bwMode="auto">
              <a:xfrm>
                <a:off x="9591675" y="4969442"/>
                <a:ext cx="215899" cy="215900"/>
              </a:xfrm>
              <a:custGeom>
                <a:avLst/>
                <a:gdLst>
                  <a:gd name="connsiteX0" fmla="*/ 724152 w 1951220"/>
                  <a:gd name="connsiteY0" fmla="*/ 0 h 1951229"/>
                  <a:gd name="connsiteX1" fmla="*/ 915550 w 1951220"/>
                  <a:gd name="connsiteY1" fmla="*/ 329852 h 1951229"/>
                  <a:gd name="connsiteX2" fmla="*/ 921889 w 1951220"/>
                  <a:gd name="connsiteY2" fmla="*/ 382948 h 1951229"/>
                  <a:gd name="connsiteX3" fmla="*/ 958899 w 1951220"/>
                  <a:gd name="connsiteY3" fmla="*/ 342952 h 1951229"/>
                  <a:gd name="connsiteX4" fmla="*/ 1487662 w 1951220"/>
                  <a:gd name="connsiteY4" fmla="*/ 107946 h 1951229"/>
                  <a:gd name="connsiteX5" fmla="*/ 1389760 w 1951220"/>
                  <a:gd name="connsiteY5" fmla="*/ 476521 h 1951229"/>
                  <a:gd name="connsiteX6" fmla="*/ 1356266 w 1951220"/>
                  <a:gd name="connsiteY6" fmla="*/ 519097 h 1951229"/>
                  <a:gd name="connsiteX7" fmla="*/ 1411152 w 1951220"/>
                  <a:gd name="connsiteY7" fmla="*/ 516438 h 1951229"/>
                  <a:gd name="connsiteX8" fmla="*/ 1951220 w 1951220"/>
                  <a:gd name="connsiteY8" fmla="*/ 724156 h 1951229"/>
                  <a:gd name="connsiteX9" fmla="*/ 1621371 w 1951220"/>
                  <a:gd name="connsiteY9" fmla="*/ 915550 h 1951229"/>
                  <a:gd name="connsiteX10" fmla="*/ 1568270 w 1951220"/>
                  <a:gd name="connsiteY10" fmla="*/ 921890 h 1951229"/>
                  <a:gd name="connsiteX11" fmla="*/ 1608270 w 1951220"/>
                  <a:gd name="connsiteY11" fmla="*/ 958904 h 1951229"/>
                  <a:gd name="connsiteX12" fmla="*/ 1843274 w 1951220"/>
                  <a:gd name="connsiteY12" fmla="*/ 1487662 h 1951229"/>
                  <a:gd name="connsiteX13" fmla="*/ 1474704 w 1951220"/>
                  <a:gd name="connsiteY13" fmla="*/ 1389760 h 1951229"/>
                  <a:gd name="connsiteX14" fmla="*/ 1432682 w 1951220"/>
                  <a:gd name="connsiteY14" fmla="*/ 1356702 h 1951229"/>
                  <a:gd name="connsiteX15" fmla="*/ 1434793 w 1951220"/>
                  <a:gd name="connsiteY15" fmla="*/ 1411156 h 1951229"/>
                  <a:gd name="connsiteX16" fmla="*/ 1227072 w 1951220"/>
                  <a:gd name="connsiteY16" fmla="*/ 1951229 h 1951229"/>
                  <a:gd name="connsiteX17" fmla="*/ 1035675 w 1951220"/>
                  <a:gd name="connsiteY17" fmla="*/ 1621376 h 1951229"/>
                  <a:gd name="connsiteX18" fmla="*/ 1029336 w 1951220"/>
                  <a:gd name="connsiteY18" fmla="*/ 1568281 h 1951229"/>
                  <a:gd name="connsiteX19" fmla="*/ 992326 w 1951220"/>
                  <a:gd name="connsiteY19" fmla="*/ 1608277 h 1951229"/>
                  <a:gd name="connsiteX20" fmla="*/ 463562 w 1951220"/>
                  <a:gd name="connsiteY20" fmla="*/ 1843283 h 1951229"/>
                  <a:gd name="connsiteX21" fmla="*/ 561464 w 1951220"/>
                  <a:gd name="connsiteY21" fmla="*/ 1474708 h 1951229"/>
                  <a:gd name="connsiteX22" fmla="*/ 594525 w 1951220"/>
                  <a:gd name="connsiteY22" fmla="*/ 1432682 h 1951229"/>
                  <a:gd name="connsiteX23" fmla="*/ 540069 w 1951220"/>
                  <a:gd name="connsiteY23" fmla="*/ 1434793 h 1951229"/>
                  <a:gd name="connsiteX24" fmla="*/ 0 w 1951220"/>
                  <a:gd name="connsiteY24" fmla="*/ 1227076 h 1951229"/>
                  <a:gd name="connsiteX25" fmla="*/ 329850 w 1951220"/>
                  <a:gd name="connsiteY25" fmla="*/ 1035681 h 1951229"/>
                  <a:gd name="connsiteX26" fmla="*/ 382951 w 1951220"/>
                  <a:gd name="connsiteY26" fmla="*/ 1029341 h 1951229"/>
                  <a:gd name="connsiteX27" fmla="*/ 342950 w 1951220"/>
                  <a:gd name="connsiteY27" fmla="*/ 992327 h 1951229"/>
                  <a:gd name="connsiteX28" fmla="*/ 107946 w 1951220"/>
                  <a:gd name="connsiteY28" fmla="*/ 463570 h 1951229"/>
                  <a:gd name="connsiteX29" fmla="*/ 476517 w 1951220"/>
                  <a:gd name="connsiteY29" fmla="*/ 561471 h 1951229"/>
                  <a:gd name="connsiteX30" fmla="*/ 518543 w 1951220"/>
                  <a:gd name="connsiteY30" fmla="*/ 594532 h 1951229"/>
                  <a:gd name="connsiteX31" fmla="*/ 516431 w 1951220"/>
                  <a:gd name="connsiteY31" fmla="*/ 540073 h 1951229"/>
                  <a:gd name="connsiteX32" fmla="*/ 682289 w 1951220"/>
                  <a:gd name="connsiteY32" fmla="*/ 10972 h 1951229"/>
                  <a:gd name="connsiteX33" fmla="*/ 724152 w 1951220"/>
                  <a:gd name="connsiteY33" fmla="*/ 0 h 1951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951220" h="1951229">
                    <a:moveTo>
                      <a:pt x="724152" y="0"/>
                    </a:moveTo>
                    <a:cubicBezTo>
                      <a:pt x="810193" y="0"/>
                      <a:pt x="884016" y="136012"/>
                      <a:pt x="915550" y="329852"/>
                    </a:cubicBezTo>
                    <a:lnTo>
                      <a:pt x="921889" y="382948"/>
                    </a:lnTo>
                    <a:lnTo>
                      <a:pt x="958899" y="342952"/>
                    </a:lnTo>
                    <a:cubicBezTo>
                      <a:pt x="1169808" y="132043"/>
                      <a:pt x="1406543" y="26828"/>
                      <a:pt x="1487662" y="107946"/>
                    </a:cubicBezTo>
                    <a:cubicBezTo>
                      <a:pt x="1548501" y="168785"/>
                      <a:pt x="1504527" y="317159"/>
                      <a:pt x="1389760" y="476521"/>
                    </a:cubicBezTo>
                    <a:lnTo>
                      <a:pt x="1356266" y="519097"/>
                    </a:lnTo>
                    <a:lnTo>
                      <a:pt x="1411152" y="516438"/>
                    </a:lnTo>
                    <a:cubicBezTo>
                      <a:pt x="1709424" y="516438"/>
                      <a:pt x="1951221" y="609437"/>
                      <a:pt x="1951220" y="724156"/>
                    </a:cubicBezTo>
                    <a:cubicBezTo>
                      <a:pt x="1951221" y="810195"/>
                      <a:pt x="1815210" y="884017"/>
                      <a:pt x="1621371" y="915550"/>
                    </a:cubicBezTo>
                    <a:lnTo>
                      <a:pt x="1568270" y="921890"/>
                    </a:lnTo>
                    <a:lnTo>
                      <a:pt x="1608270" y="958904"/>
                    </a:lnTo>
                    <a:cubicBezTo>
                      <a:pt x="1819176" y="1169811"/>
                      <a:pt x="1924392" y="1406544"/>
                      <a:pt x="1843274" y="1487662"/>
                    </a:cubicBezTo>
                    <a:cubicBezTo>
                      <a:pt x="1782436" y="1548500"/>
                      <a:pt x="1634064" y="1504525"/>
                      <a:pt x="1474704" y="1389760"/>
                    </a:cubicBezTo>
                    <a:lnTo>
                      <a:pt x="1432682" y="1356702"/>
                    </a:lnTo>
                    <a:lnTo>
                      <a:pt x="1434793" y="1411156"/>
                    </a:lnTo>
                    <a:cubicBezTo>
                      <a:pt x="1434793" y="1709430"/>
                      <a:pt x="1341793" y="1951229"/>
                      <a:pt x="1227072" y="1951229"/>
                    </a:cubicBezTo>
                    <a:cubicBezTo>
                      <a:pt x="1141031" y="1951229"/>
                      <a:pt x="1067208" y="1815217"/>
                      <a:pt x="1035675" y="1621376"/>
                    </a:cubicBezTo>
                    <a:lnTo>
                      <a:pt x="1029336" y="1568281"/>
                    </a:lnTo>
                    <a:lnTo>
                      <a:pt x="992326" y="1608277"/>
                    </a:lnTo>
                    <a:cubicBezTo>
                      <a:pt x="781416" y="1819186"/>
                      <a:pt x="544681" y="1924401"/>
                      <a:pt x="463562" y="1843283"/>
                    </a:cubicBezTo>
                    <a:cubicBezTo>
                      <a:pt x="402723" y="1782444"/>
                      <a:pt x="446697" y="1634070"/>
                      <a:pt x="561464" y="1474708"/>
                    </a:cubicBezTo>
                    <a:lnTo>
                      <a:pt x="594525" y="1432682"/>
                    </a:lnTo>
                    <a:lnTo>
                      <a:pt x="540069" y="1434793"/>
                    </a:lnTo>
                    <a:cubicBezTo>
                      <a:pt x="241797" y="1434793"/>
                      <a:pt x="0" y="1341794"/>
                      <a:pt x="0" y="1227076"/>
                    </a:cubicBezTo>
                    <a:cubicBezTo>
                      <a:pt x="0" y="1141036"/>
                      <a:pt x="136011" y="1067214"/>
                      <a:pt x="329850" y="1035681"/>
                    </a:cubicBezTo>
                    <a:lnTo>
                      <a:pt x="382951" y="1029341"/>
                    </a:lnTo>
                    <a:lnTo>
                      <a:pt x="342950" y="992327"/>
                    </a:lnTo>
                    <a:cubicBezTo>
                      <a:pt x="132044" y="781420"/>
                      <a:pt x="26828" y="544687"/>
                      <a:pt x="107946" y="463570"/>
                    </a:cubicBezTo>
                    <a:cubicBezTo>
                      <a:pt x="168785" y="402731"/>
                      <a:pt x="317156" y="446705"/>
                      <a:pt x="476517" y="561471"/>
                    </a:cubicBezTo>
                    <a:lnTo>
                      <a:pt x="518543" y="594532"/>
                    </a:lnTo>
                    <a:lnTo>
                      <a:pt x="516431" y="540073"/>
                    </a:lnTo>
                    <a:cubicBezTo>
                      <a:pt x="516431" y="279083"/>
                      <a:pt x="587634" y="61332"/>
                      <a:pt x="682289" y="10972"/>
                    </a:cubicBezTo>
                    <a:cubicBezTo>
                      <a:pt x="695812" y="3778"/>
                      <a:pt x="709812" y="0"/>
                      <a:pt x="724152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74" name="フリーフォーム: 図形 473">
                <a:extLst>
                  <a:ext uri="{FF2B5EF4-FFF2-40B4-BE49-F238E27FC236}">
                    <a16:creationId xmlns:a16="http://schemas.microsoft.com/office/drawing/2014/main" id="{4EEFF8B5-E3FB-CCCA-0ED4-730D5DA948F1}"/>
                  </a:ext>
                </a:extLst>
              </p:cNvPr>
              <p:cNvSpPr/>
              <p:nvPr/>
            </p:nvSpPr>
            <p:spPr bwMode="auto">
              <a:xfrm>
                <a:off x="114300" y="5271423"/>
                <a:ext cx="215899" cy="215900"/>
              </a:xfrm>
              <a:custGeom>
                <a:avLst/>
                <a:gdLst>
                  <a:gd name="connsiteX0" fmla="*/ 724152 w 1951220"/>
                  <a:gd name="connsiteY0" fmla="*/ 0 h 1951229"/>
                  <a:gd name="connsiteX1" fmla="*/ 915550 w 1951220"/>
                  <a:gd name="connsiteY1" fmla="*/ 329852 h 1951229"/>
                  <a:gd name="connsiteX2" fmla="*/ 921889 w 1951220"/>
                  <a:gd name="connsiteY2" fmla="*/ 382948 h 1951229"/>
                  <a:gd name="connsiteX3" fmla="*/ 958899 w 1951220"/>
                  <a:gd name="connsiteY3" fmla="*/ 342952 h 1951229"/>
                  <a:gd name="connsiteX4" fmla="*/ 1487662 w 1951220"/>
                  <a:gd name="connsiteY4" fmla="*/ 107946 h 1951229"/>
                  <a:gd name="connsiteX5" fmla="*/ 1389760 w 1951220"/>
                  <a:gd name="connsiteY5" fmla="*/ 476521 h 1951229"/>
                  <a:gd name="connsiteX6" fmla="*/ 1356266 w 1951220"/>
                  <a:gd name="connsiteY6" fmla="*/ 519097 h 1951229"/>
                  <a:gd name="connsiteX7" fmla="*/ 1411152 w 1951220"/>
                  <a:gd name="connsiteY7" fmla="*/ 516438 h 1951229"/>
                  <a:gd name="connsiteX8" fmla="*/ 1951220 w 1951220"/>
                  <a:gd name="connsiteY8" fmla="*/ 724156 h 1951229"/>
                  <a:gd name="connsiteX9" fmla="*/ 1621371 w 1951220"/>
                  <a:gd name="connsiteY9" fmla="*/ 915550 h 1951229"/>
                  <a:gd name="connsiteX10" fmla="*/ 1568270 w 1951220"/>
                  <a:gd name="connsiteY10" fmla="*/ 921890 h 1951229"/>
                  <a:gd name="connsiteX11" fmla="*/ 1608270 w 1951220"/>
                  <a:gd name="connsiteY11" fmla="*/ 958904 h 1951229"/>
                  <a:gd name="connsiteX12" fmla="*/ 1843274 w 1951220"/>
                  <a:gd name="connsiteY12" fmla="*/ 1487662 h 1951229"/>
                  <a:gd name="connsiteX13" fmla="*/ 1474704 w 1951220"/>
                  <a:gd name="connsiteY13" fmla="*/ 1389760 h 1951229"/>
                  <a:gd name="connsiteX14" fmla="*/ 1432682 w 1951220"/>
                  <a:gd name="connsiteY14" fmla="*/ 1356702 h 1951229"/>
                  <a:gd name="connsiteX15" fmla="*/ 1434793 w 1951220"/>
                  <a:gd name="connsiteY15" fmla="*/ 1411156 h 1951229"/>
                  <a:gd name="connsiteX16" fmla="*/ 1227072 w 1951220"/>
                  <a:gd name="connsiteY16" fmla="*/ 1951229 h 1951229"/>
                  <a:gd name="connsiteX17" fmla="*/ 1035675 w 1951220"/>
                  <a:gd name="connsiteY17" fmla="*/ 1621376 h 1951229"/>
                  <a:gd name="connsiteX18" fmla="*/ 1029336 w 1951220"/>
                  <a:gd name="connsiteY18" fmla="*/ 1568281 h 1951229"/>
                  <a:gd name="connsiteX19" fmla="*/ 992326 w 1951220"/>
                  <a:gd name="connsiteY19" fmla="*/ 1608277 h 1951229"/>
                  <a:gd name="connsiteX20" fmla="*/ 463562 w 1951220"/>
                  <a:gd name="connsiteY20" fmla="*/ 1843283 h 1951229"/>
                  <a:gd name="connsiteX21" fmla="*/ 561464 w 1951220"/>
                  <a:gd name="connsiteY21" fmla="*/ 1474708 h 1951229"/>
                  <a:gd name="connsiteX22" fmla="*/ 594525 w 1951220"/>
                  <a:gd name="connsiteY22" fmla="*/ 1432682 h 1951229"/>
                  <a:gd name="connsiteX23" fmla="*/ 540069 w 1951220"/>
                  <a:gd name="connsiteY23" fmla="*/ 1434793 h 1951229"/>
                  <a:gd name="connsiteX24" fmla="*/ 0 w 1951220"/>
                  <a:gd name="connsiteY24" fmla="*/ 1227076 h 1951229"/>
                  <a:gd name="connsiteX25" fmla="*/ 329850 w 1951220"/>
                  <a:gd name="connsiteY25" fmla="*/ 1035681 h 1951229"/>
                  <a:gd name="connsiteX26" fmla="*/ 382951 w 1951220"/>
                  <a:gd name="connsiteY26" fmla="*/ 1029341 h 1951229"/>
                  <a:gd name="connsiteX27" fmla="*/ 342950 w 1951220"/>
                  <a:gd name="connsiteY27" fmla="*/ 992327 h 1951229"/>
                  <a:gd name="connsiteX28" fmla="*/ 107946 w 1951220"/>
                  <a:gd name="connsiteY28" fmla="*/ 463570 h 1951229"/>
                  <a:gd name="connsiteX29" fmla="*/ 476517 w 1951220"/>
                  <a:gd name="connsiteY29" fmla="*/ 561471 h 1951229"/>
                  <a:gd name="connsiteX30" fmla="*/ 518543 w 1951220"/>
                  <a:gd name="connsiteY30" fmla="*/ 594532 h 1951229"/>
                  <a:gd name="connsiteX31" fmla="*/ 516431 w 1951220"/>
                  <a:gd name="connsiteY31" fmla="*/ 540073 h 1951229"/>
                  <a:gd name="connsiteX32" fmla="*/ 682289 w 1951220"/>
                  <a:gd name="connsiteY32" fmla="*/ 10972 h 1951229"/>
                  <a:gd name="connsiteX33" fmla="*/ 724152 w 1951220"/>
                  <a:gd name="connsiteY33" fmla="*/ 0 h 1951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951220" h="1951229">
                    <a:moveTo>
                      <a:pt x="724152" y="0"/>
                    </a:moveTo>
                    <a:cubicBezTo>
                      <a:pt x="810193" y="0"/>
                      <a:pt x="884016" y="136012"/>
                      <a:pt x="915550" y="329852"/>
                    </a:cubicBezTo>
                    <a:lnTo>
                      <a:pt x="921889" y="382948"/>
                    </a:lnTo>
                    <a:lnTo>
                      <a:pt x="958899" y="342952"/>
                    </a:lnTo>
                    <a:cubicBezTo>
                      <a:pt x="1169808" y="132043"/>
                      <a:pt x="1406543" y="26828"/>
                      <a:pt x="1487662" y="107946"/>
                    </a:cubicBezTo>
                    <a:cubicBezTo>
                      <a:pt x="1548501" y="168785"/>
                      <a:pt x="1504527" y="317159"/>
                      <a:pt x="1389760" y="476521"/>
                    </a:cubicBezTo>
                    <a:lnTo>
                      <a:pt x="1356266" y="519097"/>
                    </a:lnTo>
                    <a:lnTo>
                      <a:pt x="1411152" y="516438"/>
                    </a:lnTo>
                    <a:cubicBezTo>
                      <a:pt x="1709424" y="516438"/>
                      <a:pt x="1951221" y="609437"/>
                      <a:pt x="1951220" y="724156"/>
                    </a:cubicBezTo>
                    <a:cubicBezTo>
                      <a:pt x="1951221" y="810195"/>
                      <a:pt x="1815210" y="884017"/>
                      <a:pt x="1621371" y="915550"/>
                    </a:cubicBezTo>
                    <a:lnTo>
                      <a:pt x="1568270" y="921890"/>
                    </a:lnTo>
                    <a:lnTo>
                      <a:pt x="1608270" y="958904"/>
                    </a:lnTo>
                    <a:cubicBezTo>
                      <a:pt x="1819176" y="1169811"/>
                      <a:pt x="1924392" y="1406544"/>
                      <a:pt x="1843274" y="1487662"/>
                    </a:cubicBezTo>
                    <a:cubicBezTo>
                      <a:pt x="1782436" y="1548500"/>
                      <a:pt x="1634064" y="1504525"/>
                      <a:pt x="1474704" y="1389760"/>
                    </a:cubicBezTo>
                    <a:lnTo>
                      <a:pt x="1432682" y="1356702"/>
                    </a:lnTo>
                    <a:lnTo>
                      <a:pt x="1434793" y="1411156"/>
                    </a:lnTo>
                    <a:cubicBezTo>
                      <a:pt x="1434793" y="1709430"/>
                      <a:pt x="1341793" y="1951229"/>
                      <a:pt x="1227072" y="1951229"/>
                    </a:cubicBezTo>
                    <a:cubicBezTo>
                      <a:pt x="1141031" y="1951229"/>
                      <a:pt x="1067208" y="1815217"/>
                      <a:pt x="1035675" y="1621376"/>
                    </a:cubicBezTo>
                    <a:lnTo>
                      <a:pt x="1029336" y="1568281"/>
                    </a:lnTo>
                    <a:lnTo>
                      <a:pt x="992326" y="1608277"/>
                    </a:lnTo>
                    <a:cubicBezTo>
                      <a:pt x="781416" y="1819186"/>
                      <a:pt x="544681" y="1924401"/>
                      <a:pt x="463562" y="1843283"/>
                    </a:cubicBezTo>
                    <a:cubicBezTo>
                      <a:pt x="402723" y="1782444"/>
                      <a:pt x="446697" y="1634070"/>
                      <a:pt x="561464" y="1474708"/>
                    </a:cubicBezTo>
                    <a:lnTo>
                      <a:pt x="594525" y="1432682"/>
                    </a:lnTo>
                    <a:lnTo>
                      <a:pt x="540069" y="1434793"/>
                    </a:lnTo>
                    <a:cubicBezTo>
                      <a:pt x="241797" y="1434793"/>
                      <a:pt x="0" y="1341794"/>
                      <a:pt x="0" y="1227076"/>
                    </a:cubicBezTo>
                    <a:cubicBezTo>
                      <a:pt x="0" y="1141036"/>
                      <a:pt x="136011" y="1067214"/>
                      <a:pt x="329850" y="1035681"/>
                    </a:cubicBezTo>
                    <a:lnTo>
                      <a:pt x="382951" y="1029341"/>
                    </a:lnTo>
                    <a:lnTo>
                      <a:pt x="342950" y="992327"/>
                    </a:lnTo>
                    <a:cubicBezTo>
                      <a:pt x="132044" y="781420"/>
                      <a:pt x="26828" y="544687"/>
                      <a:pt x="107946" y="463570"/>
                    </a:cubicBezTo>
                    <a:cubicBezTo>
                      <a:pt x="168785" y="402731"/>
                      <a:pt x="317156" y="446705"/>
                      <a:pt x="476517" y="561471"/>
                    </a:cubicBezTo>
                    <a:lnTo>
                      <a:pt x="518543" y="594532"/>
                    </a:lnTo>
                    <a:lnTo>
                      <a:pt x="516431" y="540073"/>
                    </a:lnTo>
                    <a:cubicBezTo>
                      <a:pt x="516431" y="279083"/>
                      <a:pt x="587634" y="61332"/>
                      <a:pt x="682289" y="10972"/>
                    </a:cubicBezTo>
                    <a:cubicBezTo>
                      <a:pt x="695812" y="3778"/>
                      <a:pt x="709812" y="0"/>
                      <a:pt x="724152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75" name="フリーフォーム: 図形 474">
                <a:extLst>
                  <a:ext uri="{FF2B5EF4-FFF2-40B4-BE49-F238E27FC236}">
                    <a16:creationId xmlns:a16="http://schemas.microsoft.com/office/drawing/2014/main" id="{2D073009-D641-9BF2-2F0B-D817F30333A3}"/>
                  </a:ext>
                </a:extLst>
              </p:cNvPr>
              <p:cNvSpPr/>
              <p:nvPr/>
            </p:nvSpPr>
            <p:spPr bwMode="auto">
              <a:xfrm>
                <a:off x="9591675" y="5271423"/>
                <a:ext cx="215899" cy="215900"/>
              </a:xfrm>
              <a:custGeom>
                <a:avLst/>
                <a:gdLst>
                  <a:gd name="connsiteX0" fmla="*/ 724152 w 1951220"/>
                  <a:gd name="connsiteY0" fmla="*/ 0 h 1951229"/>
                  <a:gd name="connsiteX1" fmla="*/ 915550 w 1951220"/>
                  <a:gd name="connsiteY1" fmla="*/ 329852 h 1951229"/>
                  <a:gd name="connsiteX2" fmla="*/ 921889 w 1951220"/>
                  <a:gd name="connsiteY2" fmla="*/ 382948 h 1951229"/>
                  <a:gd name="connsiteX3" fmla="*/ 958899 w 1951220"/>
                  <a:gd name="connsiteY3" fmla="*/ 342952 h 1951229"/>
                  <a:gd name="connsiteX4" fmla="*/ 1487662 w 1951220"/>
                  <a:gd name="connsiteY4" fmla="*/ 107946 h 1951229"/>
                  <a:gd name="connsiteX5" fmla="*/ 1389760 w 1951220"/>
                  <a:gd name="connsiteY5" fmla="*/ 476521 h 1951229"/>
                  <a:gd name="connsiteX6" fmla="*/ 1356266 w 1951220"/>
                  <a:gd name="connsiteY6" fmla="*/ 519097 h 1951229"/>
                  <a:gd name="connsiteX7" fmla="*/ 1411152 w 1951220"/>
                  <a:gd name="connsiteY7" fmla="*/ 516438 h 1951229"/>
                  <a:gd name="connsiteX8" fmla="*/ 1951220 w 1951220"/>
                  <a:gd name="connsiteY8" fmla="*/ 724156 h 1951229"/>
                  <a:gd name="connsiteX9" fmla="*/ 1621371 w 1951220"/>
                  <a:gd name="connsiteY9" fmla="*/ 915550 h 1951229"/>
                  <a:gd name="connsiteX10" fmla="*/ 1568270 w 1951220"/>
                  <a:gd name="connsiteY10" fmla="*/ 921890 h 1951229"/>
                  <a:gd name="connsiteX11" fmla="*/ 1608270 w 1951220"/>
                  <a:gd name="connsiteY11" fmla="*/ 958904 h 1951229"/>
                  <a:gd name="connsiteX12" fmla="*/ 1843274 w 1951220"/>
                  <a:gd name="connsiteY12" fmla="*/ 1487662 h 1951229"/>
                  <a:gd name="connsiteX13" fmla="*/ 1474704 w 1951220"/>
                  <a:gd name="connsiteY13" fmla="*/ 1389760 h 1951229"/>
                  <a:gd name="connsiteX14" fmla="*/ 1432682 w 1951220"/>
                  <a:gd name="connsiteY14" fmla="*/ 1356702 h 1951229"/>
                  <a:gd name="connsiteX15" fmla="*/ 1434793 w 1951220"/>
                  <a:gd name="connsiteY15" fmla="*/ 1411156 h 1951229"/>
                  <a:gd name="connsiteX16" fmla="*/ 1227072 w 1951220"/>
                  <a:gd name="connsiteY16" fmla="*/ 1951229 h 1951229"/>
                  <a:gd name="connsiteX17" fmla="*/ 1035675 w 1951220"/>
                  <a:gd name="connsiteY17" fmla="*/ 1621376 h 1951229"/>
                  <a:gd name="connsiteX18" fmla="*/ 1029336 w 1951220"/>
                  <a:gd name="connsiteY18" fmla="*/ 1568281 h 1951229"/>
                  <a:gd name="connsiteX19" fmla="*/ 992326 w 1951220"/>
                  <a:gd name="connsiteY19" fmla="*/ 1608277 h 1951229"/>
                  <a:gd name="connsiteX20" fmla="*/ 463562 w 1951220"/>
                  <a:gd name="connsiteY20" fmla="*/ 1843283 h 1951229"/>
                  <a:gd name="connsiteX21" fmla="*/ 561464 w 1951220"/>
                  <a:gd name="connsiteY21" fmla="*/ 1474708 h 1951229"/>
                  <a:gd name="connsiteX22" fmla="*/ 594525 w 1951220"/>
                  <a:gd name="connsiteY22" fmla="*/ 1432682 h 1951229"/>
                  <a:gd name="connsiteX23" fmla="*/ 540069 w 1951220"/>
                  <a:gd name="connsiteY23" fmla="*/ 1434793 h 1951229"/>
                  <a:gd name="connsiteX24" fmla="*/ 0 w 1951220"/>
                  <a:gd name="connsiteY24" fmla="*/ 1227076 h 1951229"/>
                  <a:gd name="connsiteX25" fmla="*/ 329850 w 1951220"/>
                  <a:gd name="connsiteY25" fmla="*/ 1035681 h 1951229"/>
                  <a:gd name="connsiteX26" fmla="*/ 382951 w 1951220"/>
                  <a:gd name="connsiteY26" fmla="*/ 1029341 h 1951229"/>
                  <a:gd name="connsiteX27" fmla="*/ 342950 w 1951220"/>
                  <a:gd name="connsiteY27" fmla="*/ 992327 h 1951229"/>
                  <a:gd name="connsiteX28" fmla="*/ 107946 w 1951220"/>
                  <a:gd name="connsiteY28" fmla="*/ 463570 h 1951229"/>
                  <a:gd name="connsiteX29" fmla="*/ 476517 w 1951220"/>
                  <a:gd name="connsiteY29" fmla="*/ 561471 h 1951229"/>
                  <a:gd name="connsiteX30" fmla="*/ 518543 w 1951220"/>
                  <a:gd name="connsiteY30" fmla="*/ 594532 h 1951229"/>
                  <a:gd name="connsiteX31" fmla="*/ 516431 w 1951220"/>
                  <a:gd name="connsiteY31" fmla="*/ 540073 h 1951229"/>
                  <a:gd name="connsiteX32" fmla="*/ 682289 w 1951220"/>
                  <a:gd name="connsiteY32" fmla="*/ 10972 h 1951229"/>
                  <a:gd name="connsiteX33" fmla="*/ 724152 w 1951220"/>
                  <a:gd name="connsiteY33" fmla="*/ 0 h 1951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951220" h="1951229">
                    <a:moveTo>
                      <a:pt x="724152" y="0"/>
                    </a:moveTo>
                    <a:cubicBezTo>
                      <a:pt x="810193" y="0"/>
                      <a:pt x="884016" y="136012"/>
                      <a:pt x="915550" y="329852"/>
                    </a:cubicBezTo>
                    <a:lnTo>
                      <a:pt x="921889" y="382948"/>
                    </a:lnTo>
                    <a:lnTo>
                      <a:pt x="958899" y="342952"/>
                    </a:lnTo>
                    <a:cubicBezTo>
                      <a:pt x="1169808" y="132043"/>
                      <a:pt x="1406543" y="26828"/>
                      <a:pt x="1487662" y="107946"/>
                    </a:cubicBezTo>
                    <a:cubicBezTo>
                      <a:pt x="1548501" y="168785"/>
                      <a:pt x="1504527" y="317159"/>
                      <a:pt x="1389760" y="476521"/>
                    </a:cubicBezTo>
                    <a:lnTo>
                      <a:pt x="1356266" y="519097"/>
                    </a:lnTo>
                    <a:lnTo>
                      <a:pt x="1411152" y="516438"/>
                    </a:lnTo>
                    <a:cubicBezTo>
                      <a:pt x="1709424" y="516438"/>
                      <a:pt x="1951221" y="609437"/>
                      <a:pt x="1951220" y="724156"/>
                    </a:cubicBezTo>
                    <a:cubicBezTo>
                      <a:pt x="1951221" y="810195"/>
                      <a:pt x="1815210" y="884017"/>
                      <a:pt x="1621371" y="915550"/>
                    </a:cubicBezTo>
                    <a:lnTo>
                      <a:pt x="1568270" y="921890"/>
                    </a:lnTo>
                    <a:lnTo>
                      <a:pt x="1608270" y="958904"/>
                    </a:lnTo>
                    <a:cubicBezTo>
                      <a:pt x="1819176" y="1169811"/>
                      <a:pt x="1924392" y="1406544"/>
                      <a:pt x="1843274" y="1487662"/>
                    </a:cubicBezTo>
                    <a:cubicBezTo>
                      <a:pt x="1782436" y="1548500"/>
                      <a:pt x="1634064" y="1504525"/>
                      <a:pt x="1474704" y="1389760"/>
                    </a:cubicBezTo>
                    <a:lnTo>
                      <a:pt x="1432682" y="1356702"/>
                    </a:lnTo>
                    <a:lnTo>
                      <a:pt x="1434793" y="1411156"/>
                    </a:lnTo>
                    <a:cubicBezTo>
                      <a:pt x="1434793" y="1709430"/>
                      <a:pt x="1341793" y="1951229"/>
                      <a:pt x="1227072" y="1951229"/>
                    </a:cubicBezTo>
                    <a:cubicBezTo>
                      <a:pt x="1141031" y="1951229"/>
                      <a:pt x="1067208" y="1815217"/>
                      <a:pt x="1035675" y="1621376"/>
                    </a:cubicBezTo>
                    <a:lnTo>
                      <a:pt x="1029336" y="1568281"/>
                    </a:lnTo>
                    <a:lnTo>
                      <a:pt x="992326" y="1608277"/>
                    </a:lnTo>
                    <a:cubicBezTo>
                      <a:pt x="781416" y="1819186"/>
                      <a:pt x="544681" y="1924401"/>
                      <a:pt x="463562" y="1843283"/>
                    </a:cubicBezTo>
                    <a:cubicBezTo>
                      <a:pt x="402723" y="1782444"/>
                      <a:pt x="446697" y="1634070"/>
                      <a:pt x="561464" y="1474708"/>
                    </a:cubicBezTo>
                    <a:lnTo>
                      <a:pt x="594525" y="1432682"/>
                    </a:lnTo>
                    <a:lnTo>
                      <a:pt x="540069" y="1434793"/>
                    </a:lnTo>
                    <a:cubicBezTo>
                      <a:pt x="241797" y="1434793"/>
                      <a:pt x="0" y="1341794"/>
                      <a:pt x="0" y="1227076"/>
                    </a:cubicBezTo>
                    <a:cubicBezTo>
                      <a:pt x="0" y="1141036"/>
                      <a:pt x="136011" y="1067214"/>
                      <a:pt x="329850" y="1035681"/>
                    </a:cubicBezTo>
                    <a:lnTo>
                      <a:pt x="382951" y="1029341"/>
                    </a:lnTo>
                    <a:lnTo>
                      <a:pt x="342950" y="992327"/>
                    </a:lnTo>
                    <a:cubicBezTo>
                      <a:pt x="132044" y="781420"/>
                      <a:pt x="26828" y="544687"/>
                      <a:pt x="107946" y="463570"/>
                    </a:cubicBezTo>
                    <a:cubicBezTo>
                      <a:pt x="168785" y="402731"/>
                      <a:pt x="317156" y="446705"/>
                      <a:pt x="476517" y="561471"/>
                    </a:cubicBezTo>
                    <a:lnTo>
                      <a:pt x="518543" y="594532"/>
                    </a:lnTo>
                    <a:lnTo>
                      <a:pt x="516431" y="540073"/>
                    </a:lnTo>
                    <a:cubicBezTo>
                      <a:pt x="516431" y="279083"/>
                      <a:pt x="587634" y="61332"/>
                      <a:pt x="682289" y="10972"/>
                    </a:cubicBezTo>
                    <a:cubicBezTo>
                      <a:pt x="695812" y="3778"/>
                      <a:pt x="709812" y="0"/>
                      <a:pt x="724152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76" name="フリーフォーム: 図形 475">
                <a:extLst>
                  <a:ext uri="{FF2B5EF4-FFF2-40B4-BE49-F238E27FC236}">
                    <a16:creationId xmlns:a16="http://schemas.microsoft.com/office/drawing/2014/main" id="{CC0F95FD-627D-B26F-3DE4-90289EA08883}"/>
                  </a:ext>
                </a:extLst>
              </p:cNvPr>
              <p:cNvSpPr/>
              <p:nvPr/>
            </p:nvSpPr>
            <p:spPr bwMode="auto">
              <a:xfrm>
                <a:off x="114300" y="5573404"/>
                <a:ext cx="215899" cy="215900"/>
              </a:xfrm>
              <a:custGeom>
                <a:avLst/>
                <a:gdLst>
                  <a:gd name="connsiteX0" fmla="*/ 724152 w 1951220"/>
                  <a:gd name="connsiteY0" fmla="*/ 0 h 1951229"/>
                  <a:gd name="connsiteX1" fmla="*/ 915550 w 1951220"/>
                  <a:gd name="connsiteY1" fmla="*/ 329852 h 1951229"/>
                  <a:gd name="connsiteX2" fmla="*/ 921889 w 1951220"/>
                  <a:gd name="connsiteY2" fmla="*/ 382948 h 1951229"/>
                  <a:gd name="connsiteX3" fmla="*/ 958899 w 1951220"/>
                  <a:gd name="connsiteY3" fmla="*/ 342952 h 1951229"/>
                  <a:gd name="connsiteX4" fmla="*/ 1487662 w 1951220"/>
                  <a:gd name="connsiteY4" fmla="*/ 107946 h 1951229"/>
                  <a:gd name="connsiteX5" fmla="*/ 1389760 w 1951220"/>
                  <a:gd name="connsiteY5" fmla="*/ 476521 h 1951229"/>
                  <a:gd name="connsiteX6" fmla="*/ 1356266 w 1951220"/>
                  <a:gd name="connsiteY6" fmla="*/ 519097 h 1951229"/>
                  <a:gd name="connsiteX7" fmla="*/ 1411152 w 1951220"/>
                  <a:gd name="connsiteY7" fmla="*/ 516438 h 1951229"/>
                  <a:gd name="connsiteX8" fmla="*/ 1951220 w 1951220"/>
                  <a:gd name="connsiteY8" fmla="*/ 724156 h 1951229"/>
                  <a:gd name="connsiteX9" fmla="*/ 1621371 w 1951220"/>
                  <a:gd name="connsiteY9" fmla="*/ 915550 h 1951229"/>
                  <a:gd name="connsiteX10" fmla="*/ 1568270 w 1951220"/>
                  <a:gd name="connsiteY10" fmla="*/ 921890 h 1951229"/>
                  <a:gd name="connsiteX11" fmla="*/ 1608270 w 1951220"/>
                  <a:gd name="connsiteY11" fmla="*/ 958904 h 1951229"/>
                  <a:gd name="connsiteX12" fmla="*/ 1843274 w 1951220"/>
                  <a:gd name="connsiteY12" fmla="*/ 1487662 h 1951229"/>
                  <a:gd name="connsiteX13" fmla="*/ 1474704 w 1951220"/>
                  <a:gd name="connsiteY13" fmla="*/ 1389760 h 1951229"/>
                  <a:gd name="connsiteX14" fmla="*/ 1432682 w 1951220"/>
                  <a:gd name="connsiteY14" fmla="*/ 1356702 h 1951229"/>
                  <a:gd name="connsiteX15" fmla="*/ 1434793 w 1951220"/>
                  <a:gd name="connsiteY15" fmla="*/ 1411156 h 1951229"/>
                  <a:gd name="connsiteX16" fmla="*/ 1227072 w 1951220"/>
                  <a:gd name="connsiteY16" fmla="*/ 1951229 h 1951229"/>
                  <a:gd name="connsiteX17" fmla="*/ 1035675 w 1951220"/>
                  <a:gd name="connsiteY17" fmla="*/ 1621376 h 1951229"/>
                  <a:gd name="connsiteX18" fmla="*/ 1029336 w 1951220"/>
                  <a:gd name="connsiteY18" fmla="*/ 1568281 h 1951229"/>
                  <a:gd name="connsiteX19" fmla="*/ 992326 w 1951220"/>
                  <a:gd name="connsiteY19" fmla="*/ 1608277 h 1951229"/>
                  <a:gd name="connsiteX20" fmla="*/ 463562 w 1951220"/>
                  <a:gd name="connsiteY20" fmla="*/ 1843283 h 1951229"/>
                  <a:gd name="connsiteX21" fmla="*/ 561464 w 1951220"/>
                  <a:gd name="connsiteY21" fmla="*/ 1474708 h 1951229"/>
                  <a:gd name="connsiteX22" fmla="*/ 594525 w 1951220"/>
                  <a:gd name="connsiteY22" fmla="*/ 1432682 h 1951229"/>
                  <a:gd name="connsiteX23" fmla="*/ 540069 w 1951220"/>
                  <a:gd name="connsiteY23" fmla="*/ 1434793 h 1951229"/>
                  <a:gd name="connsiteX24" fmla="*/ 0 w 1951220"/>
                  <a:gd name="connsiteY24" fmla="*/ 1227076 h 1951229"/>
                  <a:gd name="connsiteX25" fmla="*/ 329850 w 1951220"/>
                  <a:gd name="connsiteY25" fmla="*/ 1035681 h 1951229"/>
                  <a:gd name="connsiteX26" fmla="*/ 382951 w 1951220"/>
                  <a:gd name="connsiteY26" fmla="*/ 1029341 h 1951229"/>
                  <a:gd name="connsiteX27" fmla="*/ 342950 w 1951220"/>
                  <a:gd name="connsiteY27" fmla="*/ 992327 h 1951229"/>
                  <a:gd name="connsiteX28" fmla="*/ 107946 w 1951220"/>
                  <a:gd name="connsiteY28" fmla="*/ 463570 h 1951229"/>
                  <a:gd name="connsiteX29" fmla="*/ 476517 w 1951220"/>
                  <a:gd name="connsiteY29" fmla="*/ 561471 h 1951229"/>
                  <a:gd name="connsiteX30" fmla="*/ 518543 w 1951220"/>
                  <a:gd name="connsiteY30" fmla="*/ 594532 h 1951229"/>
                  <a:gd name="connsiteX31" fmla="*/ 516431 w 1951220"/>
                  <a:gd name="connsiteY31" fmla="*/ 540073 h 1951229"/>
                  <a:gd name="connsiteX32" fmla="*/ 682289 w 1951220"/>
                  <a:gd name="connsiteY32" fmla="*/ 10972 h 1951229"/>
                  <a:gd name="connsiteX33" fmla="*/ 724152 w 1951220"/>
                  <a:gd name="connsiteY33" fmla="*/ 0 h 1951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951220" h="1951229">
                    <a:moveTo>
                      <a:pt x="724152" y="0"/>
                    </a:moveTo>
                    <a:cubicBezTo>
                      <a:pt x="810193" y="0"/>
                      <a:pt x="884016" y="136012"/>
                      <a:pt x="915550" y="329852"/>
                    </a:cubicBezTo>
                    <a:lnTo>
                      <a:pt x="921889" y="382948"/>
                    </a:lnTo>
                    <a:lnTo>
                      <a:pt x="958899" y="342952"/>
                    </a:lnTo>
                    <a:cubicBezTo>
                      <a:pt x="1169808" y="132043"/>
                      <a:pt x="1406543" y="26828"/>
                      <a:pt x="1487662" y="107946"/>
                    </a:cubicBezTo>
                    <a:cubicBezTo>
                      <a:pt x="1548501" y="168785"/>
                      <a:pt x="1504527" y="317159"/>
                      <a:pt x="1389760" y="476521"/>
                    </a:cubicBezTo>
                    <a:lnTo>
                      <a:pt x="1356266" y="519097"/>
                    </a:lnTo>
                    <a:lnTo>
                      <a:pt x="1411152" y="516438"/>
                    </a:lnTo>
                    <a:cubicBezTo>
                      <a:pt x="1709424" y="516438"/>
                      <a:pt x="1951221" y="609437"/>
                      <a:pt x="1951220" y="724156"/>
                    </a:cubicBezTo>
                    <a:cubicBezTo>
                      <a:pt x="1951221" y="810195"/>
                      <a:pt x="1815210" y="884017"/>
                      <a:pt x="1621371" y="915550"/>
                    </a:cubicBezTo>
                    <a:lnTo>
                      <a:pt x="1568270" y="921890"/>
                    </a:lnTo>
                    <a:lnTo>
                      <a:pt x="1608270" y="958904"/>
                    </a:lnTo>
                    <a:cubicBezTo>
                      <a:pt x="1819176" y="1169811"/>
                      <a:pt x="1924392" y="1406544"/>
                      <a:pt x="1843274" y="1487662"/>
                    </a:cubicBezTo>
                    <a:cubicBezTo>
                      <a:pt x="1782436" y="1548500"/>
                      <a:pt x="1634064" y="1504525"/>
                      <a:pt x="1474704" y="1389760"/>
                    </a:cubicBezTo>
                    <a:lnTo>
                      <a:pt x="1432682" y="1356702"/>
                    </a:lnTo>
                    <a:lnTo>
                      <a:pt x="1434793" y="1411156"/>
                    </a:lnTo>
                    <a:cubicBezTo>
                      <a:pt x="1434793" y="1709430"/>
                      <a:pt x="1341793" y="1951229"/>
                      <a:pt x="1227072" y="1951229"/>
                    </a:cubicBezTo>
                    <a:cubicBezTo>
                      <a:pt x="1141031" y="1951229"/>
                      <a:pt x="1067208" y="1815217"/>
                      <a:pt x="1035675" y="1621376"/>
                    </a:cubicBezTo>
                    <a:lnTo>
                      <a:pt x="1029336" y="1568281"/>
                    </a:lnTo>
                    <a:lnTo>
                      <a:pt x="992326" y="1608277"/>
                    </a:lnTo>
                    <a:cubicBezTo>
                      <a:pt x="781416" y="1819186"/>
                      <a:pt x="544681" y="1924401"/>
                      <a:pt x="463562" y="1843283"/>
                    </a:cubicBezTo>
                    <a:cubicBezTo>
                      <a:pt x="402723" y="1782444"/>
                      <a:pt x="446697" y="1634070"/>
                      <a:pt x="561464" y="1474708"/>
                    </a:cubicBezTo>
                    <a:lnTo>
                      <a:pt x="594525" y="1432682"/>
                    </a:lnTo>
                    <a:lnTo>
                      <a:pt x="540069" y="1434793"/>
                    </a:lnTo>
                    <a:cubicBezTo>
                      <a:pt x="241797" y="1434793"/>
                      <a:pt x="0" y="1341794"/>
                      <a:pt x="0" y="1227076"/>
                    </a:cubicBezTo>
                    <a:cubicBezTo>
                      <a:pt x="0" y="1141036"/>
                      <a:pt x="136011" y="1067214"/>
                      <a:pt x="329850" y="1035681"/>
                    </a:cubicBezTo>
                    <a:lnTo>
                      <a:pt x="382951" y="1029341"/>
                    </a:lnTo>
                    <a:lnTo>
                      <a:pt x="342950" y="992327"/>
                    </a:lnTo>
                    <a:cubicBezTo>
                      <a:pt x="132044" y="781420"/>
                      <a:pt x="26828" y="544687"/>
                      <a:pt x="107946" y="463570"/>
                    </a:cubicBezTo>
                    <a:cubicBezTo>
                      <a:pt x="168785" y="402731"/>
                      <a:pt x="317156" y="446705"/>
                      <a:pt x="476517" y="561471"/>
                    </a:cubicBezTo>
                    <a:lnTo>
                      <a:pt x="518543" y="594532"/>
                    </a:lnTo>
                    <a:lnTo>
                      <a:pt x="516431" y="540073"/>
                    </a:lnTo>
                    <a:cubicBezTo>
                      <a:pt x="516431" y="279083"/>
                      <a:pt x="587634" y="61332"/>
                      <a:pt x="682289" y="10972"/>
                    </a:cubicBezTo>
                    <a:cubicBezTo>
                      <a:pt x="695812" y="3778"/>
                      <a:pt x="709812" y="0"/>
                      <a:pt x="724152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77" name="フリーフォーム: 図形 476">
                <a:extLst>
                  <a:ext uri="{FF2B5EF4-FFF2-40B4-BE49-F238E27FC236}">
                    <a16:creationId xmlns:a16="http://schemas.microsoft.com/office/drawing/2014/main" id="{5E93226D-C969-B4CD-2045-4DCB9C5622B1}"/>
                  </a:ext>
                </a:extLst>
              </p:cNvPr>
              <p:cNvSpPr/>
              <p:nvPr/>
            </p:nvSpPr>
            <p:spPr bwMode="auto">
              <a:xfrm>
                <a:off x="9591675" y="5573404"/>
                <a:ext cx="215899" cy="215900"/>
              </a:xfrm>
              <a:custGeom>
                <a:avLst/>
                <a:gdLst>
                  <a:gd name="connsiteX0" fmla="*/ 724152 w 1951220"/>
                  <a:gd name="connsiteY0" fmla="*/ 0 h 1951229"/>
                  <a:gd name="connsiteX1" fmla="*/ 915550 w 1951220"/>
                  <a:gd name="connsiteY1" fmla="*/ 329852 h 1951229"/>
                  <a:gd name="connsiteX2" fmla="*/ 921889 w 1951220"/>
                  <a:gd name="connsiteY2" fmla="*/ 382948 h 1951229"/>
                  <a:gd name="connsiteX3" fmla="*/ 958899 w 1951220"/>
                  <a:gd name="connsiteY3" fmla="*/ 342952 h 1951229"/>
                  <a:gd name="connsiteX4" fmla="*/ 1487662 w 1951220"/>
                  <a:gd name="connsiteY4" fmla="*/ 107946 h 1951229"/>
                  <a:gd name="connsiteX5" fmla="*/ 1389760 w 1951220"/>
                  <a:gd name="connsiteY5" fmla="*/ 476521 h 1951229"/>
                  <a:gd name="connsiteX6" fmla="*/ 1356266 w 1951220"/>
                  <a:gd name="connsiteY6" fmla="*/ 519097 h 1951229"/>
                  <a:gd name="connsiteX7" fmla="*/ 1411152 w 1951220"/>
                  <a:gd name="connsiteY7" fmla="*/ 516438 h 1951229"/>
                  <a:gd name="connsiteX8" fmla="*/ 1951220 w 1951220"/>
                  <a:gd name="connsiteY8" fmla="*/ 724156 h 1951229"/>
                  <a:gd name="connsiteX9" fmla="*/ 1621371 w 1951220"/>
                  <a:gd name="connsiteY9" fmla="*/ 915550 h 1951229"/>
                  <a:gd name="connsiteX10" fmla="*/ 1568270 w 1951220"/>
                  <a:gd name="connsiteY10" fmla="*/ 921890 h 1951229"/>
                  <a:gd name="connsiteX11" fmla="*/ 1608270 w 1951220"/>
                  <a:gd name="connsiteY11" fmla="*/ 958904 h 1951229"/>
                  <a:gd name="connsiteX12" fmla="*/ 1843274 w 1951220"/>
                  <a:gd name="connsiteY12" fmla="*/ 1487662 h 1951229"/>
                  <a:gd name="connsiteX13" fmla="*/ 1474704 w 1951220"/>
                  <a:gd name="connsiteY13" fmla="*/ 1389760 h 1951229"/>
                  <a:gd name="connsiteX14" fmla="*/ 1432682 w 1951220"/>
                  <a:gd name="connsiteY14" fmla="*/ 1356702 h 1951229"/>
                  <a:gd name="connsiteX15" fmla="*/ 1434793 w 1951220"/>
                  <a:gd name="connsiteY15" fmla="*/ 1411156 h 1951229"/>
                  <a:gd name="connsiteX16" fmla="*/ 1227072 w 1951220"/>
                  <a:gd name="connsiteY16" fmla="*/ 1951229 h 1951229"/>
                  <a:gd name="connsiteX17" fmla="*/ 1035675 w 1951220"/>
                  <a:gd name="connsiteY17" fmla="*/ 1621376 h 1951229"/>
                  <a:gd name="connsiteX18" fmla="*/ 1029336 w 1951220"/>
                  <a:gd name="connsiteY18" fmla="*/ 1568281 h 1951229"/>
                  <a:gd name="connsiteX19" fmla="*/ 992326 w 1951220"/>
                  <a:gd name="connsiteY19" fmla="*/ 1608277 h 1951229"/>
                  <a:gd name="connsiteX20" fmla="*/ 463562 w 1951220"/>
                  <a:gd name="connsiteY20" fmla="*/ 1843283 h 1951229"/>
                  <a:gd name="connsiteX21" fmla="*/ 561464 w 1951220"/>
                  <a:gd name="connsiteY21" fmla="*/ 1474708 h 1951229"/>
                  <a:gd name="connsiteX22" fmla="*/ 594525 w 1951220"/>
                  <a:gd name="connsiteY22" fmla="*/ 1432682 h 1951229"/>
                  <a:gd name="connsiteX23" fmla="*/ 540069 w 1951220"/>
                  <a:gd name="connsiteY23" fmla="*/ 1434793 h 1951229"/>
                  <a:gd name="connsiteX24" fmla="*/ 0 w 1951220"/>
                  <a:gd name="connsiteY24" fmla="*/ 1227076 h 1951229"/>
                  <a:gd name="connsiteX25" fmla="*/ 329850 w 1951220"/>
                  <a:gd name="connsiteY25" fmla="*/ 1035681 h 1951229"/>
                  <a:gd name="connsiteX26" fmla="*/ 382951 w 1951220"/>
                  <a:gd name="connsiteY26" fmla="*/ 1029341 h 1951229"/>
                  <a:gd name="connsiteX27" fmla="*/ 342950 w 1951220"/>
                  <a:gd name="connsiteY27" fmla="*/ 992327 h 1951229"/>
                  <a:gd name="connsiteX28" fmla="*/ 107946 w 1951220"/>
                  <a:gd name="connsiteY28" fmla="*/ 463570 h 1951229"/>
                  <a:gd name="connsiteX29" fmla="*/ 476517 w 1951220"/>
                  <a:gd name="connsiteY29" fmla="*/ 561471 h 1951229"/>
                  <a:gd name="connsiteX30" fmla="*/ 518543 w 1951220"/>
                  <a:gd name="connsiteY30" fmla="*/ 594532 h 1951229"/>
                  <a:gd name="connsiteX31" fmla="*/ 516431 w 1951220"/>
                  <a:gd name="connsiteY31" fmla="*/ 540073 h 1951229"/>
                  <a:gd name="connsiteX32" fmla="*/ 682289 w 1951220"/>
                  <a:gd name="connsiteY32" fmla="*/ 10972 h 1951229"/>
                  <a:gd name="connsiteX33" fmla="*/ 724152 w 1951220"/>
                  <a:gd name="connsiteY33" fmla="*/ 0 h 1951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951220" h="1951229">
                    <a:moveTo>
                      <a:pt x="724152" y="0"/>
                    </a:moveTo>
                    <a:cubicBezTo>
                      <a:pt x="810193" y="0"/>
                      <a:pt x="884016" y="136012"/>
                      <a:pt x="915550" y="329852"/>
                    </a:cubicBezTo>
                    <a:lnTo>
                      <a:pt x="921889" y="382948"/>
                    </a:lnTo>
                    <a:lnTo>
                      <a:pt x="958899" y="342952"/>
                    </a:lnTo>
                    <a:cubicBezTo>
                      <a:pt x="1169808" y="132043"/>
                      <a:pt x="1406543" y="26828"/>
                      <a:pt x="1487662" y="107946"/>
                    </a:cubicBezTo>
                    <a:cubicBezTo>
                      <a:pt x="1548501" y="168785"/>
                      <a:pt x="1504527" y="317159"/>
                      <a:pt x="1389760" y="476521"/>
                    </a:cubicBezTo>
                    <a:lnTo>
                      <a:pt x="1356266" y="519097"/>
                    </a:lnTo>
                    <a:lnTo>
                      <a:pt x="1411152" y="516438"/>
                    </a:lnTo>
                    <a:cubicBezTo>
                      <a:pt x="1709424" y="516438"/>
                      <a:pt x="1951221" y="609437"/>
                      <a:pt x="1951220" y="724156"/>
                    </a:cubicBezTo>
                    <a:cubicBezTo>
                      <a:pt x="1951221" y="810195"/>
                      <a:pt x="1815210" y="884017"/>
                      <a:pt x="1621371" y="915550"/>
                    </a:cubicBezTo>
                    <a:lnTo>
                      <a:pt x="1568270" y="921890"/>
                    </a:lnTo>
                    <a:lnTo>
                      <a:pt x="1608270" y="958904"/>
                    </a:lnTo>
                    <a:cubicBezTo>
                      <a:pt x="1819176" y="1169811"/>
                      <a:pt x="1924392" y="1406544"/>
                      <a:pt x="1843274" y="1487662"/>
                    </a:cubicBezTo>
                    <a:cubicBezTo>
                      <a:pt x="1782436" y="1548500"/>
                      <a:pt x="1634064" y="1504525"/>
                      <a:pt x="1474704" y="1389760"/>
                    </a:cubicBezTo>
                    <a:lnTo>
                      <a:pt x="1432682" y="1356702"/>
                    </a:lnTo>
                    <a:lnTo>
                      <a:pt x="1434793" y="1411156"/>
                    </a:lnTo>
                    <a:cubicBezTo>
                      <a:pt x="1434793" y="1709430"/>
                      <a:pt x="1341793" y="1951229"/>
                      <a:pt x="1227072" y="1951229"/>
                    </a:cubicBezTo>
                    <a:cubicBezTo>
                      <a:pt x="1141031" y="1951229"/>
                      <a:pt x="1067208" y="1815217"/>
                      <a:pt x="1035675" y="1621376"/>
                    </a:cubicBezTo>
                    <a:lnTo>
                      <a:pt x="1029336" y="1568281"/>
                    </a:lnTo>
                    <a:lnTo>
                      <a:pt x="992326" y="1608277"/>
                    </a:lnTo>
                    <a:cubicBezTo>
                      <a:pt x="781416" y="1819186"/>
                      <a:pt x="544681" y="1924401"/>
                      <a:pt x="463562" y="1843283"/>
                    </a:cubicBezTo>
                    <a:cubicBezTo>
                      <a:pt x="402723" y="1782444"/>
                      <a:pt x="446697" y="1634070"/>
                      <a:pt x="561464" y="1474708"/>
                    </a:cubicBezTo>
                    <a:lnTo>
                      <a:pt x="594525" y="1432682"/>
                    </a:lnTo>
                    <a:lnTo>
                      <a:pt x="540069" y="1434793"/>
                    </a:lnTo>
                    <a:cubicBezTo>
                      <a:pt x="241797" y="1434793"/>
                      <a:pt x="0" y="1341794"/>
                      <a:pt x="0" y="1227076"/>
                    </a:cubicBezTo>
                    <a:cubicBezTo>
                      <a:pt x="0" y="1141036"/>
                      <a:pt x="136011" y="1067214"/>
                      <a:pt x="329850" y="1035681"/>
                    </a:cubicBezTo>
                    <a:lnTo>
                      <a:pt x="382951" y="1029341"/>
                    </a:lnTo>
                    <a:lnTo>
                      <a:pt x="342950" y="992327"/>
                    </a:lnTo>
                    <a:cubicBezTo>
                      <a:pt x="132044" y="781420"/>
                      <a:pt x="26828" y="544687"/>
                      <a:pt x="107946" y="463570"/>
                    </a:cubicBezTo>
                    <a:cubicBezTo>
                      <a:pt x="168785" y="402731"/>
                      <a:pt x="317156" y="446705"/>
                      <a:pt x="476517" y="561471"/>
                    </a:cubicBezTo>
                    <a:lnTo>
                      <a:pt x="518543" y="594532"/>
                    </a:lnTo>
                    <a:lnTo>
                      <a:pt x="516431" y="540073"/>
                    </a:lnTo>
                    <a:cubicBezTo>
                      <a:pt x="516431" y="279083"/>
                      <a:pt x="587634" y="61332"/>
                      <a:pt x="682289" y="10972"/>
                    </a:cubicBezTo>
                    <a:cubicBezTo>
                      <a:pt x="695812" y="3778"/>
                      <a:pt x="709812" y="0"/>
                      <a:pt x="724152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78" name="フリーフォーム: 図形 477">
                <a:extLst>
                  <a:ext uri="{FF2B5EF4-FFF2-40B4-BE49-F238E27FC236}">
                    <a16:creationId xmlns:a16="http://schemas.microsoft.com/office/drawing/2014/main" id="{CF60BCF2-6097-16E9-261B-CDF5B7A4C353}"/>
                  </a:ext>
                </a:extLst>
              </p:cNvPr>
              <p:cNvSpPr/>
              <p:nvPr/>
            </p:nvSpPr>
            <p:spPr bwMode="auto">
              <a:xfrm>
                <a:off x="114300" y="5875385"/>
                <a:ext cx="215899" cy="215900"/>
              </a:xfrm>
              <a:custGeom>
                <a:avLst/>
                <a:gdLst>
                  <a:gd name="connsiteX0" fmla="*/ 724152 w 1951220"/>
                  <a:gd name="connsiteY0" fmla="*/ 0 h 1951229"/>
                  <a:gd name="connsiteX1" fmla="*/ 915550 w 1951220"/>
                  <a:gd name="connsiteY1" fmla="*/ 329852 h 1951229"/>
                  <a:gd name="connsiteX2" fmla="*/ 921889 w 1951220"/>
                  <a:gd name="connsiteY2" fmla="*/ 382948 h 1951229"/>
                  <a:gd name="connsiteX3" fmla="*/ 958899 w 1951220"/>
                  <a:gd name="connsiteY3" fmla="*/ 342952 h 1951229"/>
                  <a:gd name="connsiteX4" fmla="*/ 1487662 w 1951220"/>
                  <a:gd name="connsiteY4" fmla="*/ 107946 h 1951229"/>
                  <a:gd name="connsiteX5" fmla="*/ 1389760 w 1951220"/>
                  <a:gd name="connsiteY5" fmla="*/ 476521 h 1951229"/>
                  <a:gd name="connsiteX6" fmla="*/ 1356266 w 1951220"/>
                  <a:gd name="connsiteY6" fmla="*/ 519097 h 1951229"/>
                  <a:gd name="connsiteX7" fmla="*/ 1411152 w 1951220"/>
                  <a:gd name="connsiteY7" fmla="*/ 516438 h 1951229"/>
                  <a:gd name="connsiteX8" fmla="*/ 1951220 w 1951220"/>
                  <a:gd name="connsiteY8" fmla="*/ 724156 h 1951229"/>
                  <a:gd name="connsiteX9" fmla="*/ 1621371 w 1951220"/>
                  <a:gd name="connsiteY9" fmla="*/ 915550 h 1951229"/>
                  <a:gd name="connsiteX10" fmla="*/ 1568270 w 1951220"/>
                  <a:gd name="connsiteY10" fmla="*/ 921890 h 1951229"/>
                  <a:gd name="connsiteX11" fmla="*/ 1608270 w 1951220"/>
                  <a:gd name="connsiteY11" fmla="*/ 958904 h 1951229"/>
                  <a:gd name="connsiteX12" fmla="*/ 1843274 w 1951220"/>
                  <a:gd name="connsiteY12" fmla="*/ 1487662 h 1951229"/>
                  <a:gd name="connsiteX13" fmla="*/ 1474704 w 1951220"/>
                  <a:gd name="connsiteY13" fmla="*/ 1389760 h 1951229"/>
                  <a:gd name="connsiteX14" fmla="*/ 1432682 w 1951220"/>
                  <a:gd name="connsiteY14" fmla="*/ 1356702 h 1951229"/>
                  <a:gd name="connsiteX15" fmla="*/ 1434793 w 1951220"/>
                  <a:gd name="connsiteY15" fmla="*/ 1411156 h 1951229"/>
                  <a:gd name="connsiteX16" fmla="*/ 1227072 w 1951220"/>
                  <a:gd name="connsiteY16" fmla="*/ 1951229 h 1951229"/>
                  <a:gd name="connsiteX17" fmla="*/ 1035675 w 1951220"/>
                  <a:gd name="connsiteY17" fmla="*/ 1621376 h 1951229"/>
                  <a:gd name="connsiteX18" fmla="*/ 1029336 w 1951220"/>
                  <a:gd name="connsiteY18" fmla="*/ 1568281 h 1951229"/>
                  <a:gd name="connsiteX19" fmla="*/ 992326 w 1951220"/>
                  <a:gd name="connsiteY19" fmla="*/ 1608277 h 1951229"/>
                  <a:gd name="connsiteX20" fmla="*/ 463562 w 1951220"/>
                  <a:gd name="connsiteY20" fmla="*/ 1843283 h 1951229"/>
                  <a:gd name="connsiteX21" fmla="*/ 561464 w 1951220"/>
                  <a:gd name="connsiteY21" fmla="*/ 1474708 h 1951229"/>
                  <a:gd name="connsiteX22" fmla="*/ 594525 w 1951220"/>
                  <a:gd name="connsiteY22" fmla="*/ 1432682 h 1951229"/>
                  <a:gd name="connsiteX23" fmla="*/ 540069 w 1951220"/>
                  <a:gd name="connsiteY23" fmla="*/ 1434793 h 1951229"/>
                  <a:gd name="connsiteX24" fmla="*/ 0 w 1951220"/>
                  <a:gd name="connsiteY24" fmla="*/ 1227076 h 1951229"/>
                  <a:gd name="connsiteX25" fmla="*/ 329850 w 1951220"/>
                  <a:gd name="connsiteY25" fmla="*/ 1035681 h 1951229"/>
                  <a:gd name="connsiteX26" fmla="*/ 382951 w 1951220"/>
                  <a:gd name="connsiteY26" fmla="*/ 1029341 h 1951229"/>
                  <a:gd name="connsiteX27" fmla="*/ 342950 w 1951220"/>
                  <a:gd name="connsiteY27" fmla="*/ 992327 h 1951229"/>
                  <a:gd name="connsiteX28" fmla="*/ 107946 w 1951220"/>
                  <a:gd name="connsiteY28" fmla="*/ 463570 h 1951229"/>
                  <a:gd name="connsiteX29" fmla="*/ 476517 w 1951220"/>
                  <a:gd name="connsiteY29" fmla="*/ 561471 h 1951229"/>
                  <a:gd name="connsiteX30" fmla="*/ 518543 w 1951220"/>
                  <a:gd name="connsiteY30" fmla="*/ 594532 h 1951229"/>
                  <a:gd name="connsiteX31" fmla="*/ 516431 w 1951220"/>
                  <a:gd name="connsiteY31" fmla="*/ 540073 h 1951229"/>
                  <a:gd name="connsiteX32" fmla="*/ 682289 w 1951220"/>
                  <a:gd name="connsiteY32" fmla="*/ 10972 h 1951229"/>
                  <a:gd name="connsiteX33" fmla="*/ 724152 w 1951220"/>
                  <a:gd name="connsiteY33" fmla="*/ 0 h 1951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951220" h="1951229">
                    <a:moveTo>
                      <a:pt x="724152" y="0"/>
                    </a:moveTo>
                    <a:cubicBezTo>
                      <a:pt x="810193" y="0"/>
                      <a:pt x="884016" y="136012"/>
                      <a:pt x="915550" y="329852"/>
                    </a:cubicBezTo>
                    <a:lnTo>
                      <a:pt x="921889" y="382948"/>
                    </a:lnTo>
                    <a:lnTo>
                      <a:pt x="958899" y="342952"/>
                    </a:lnTo>
                    <a:cubicBezTo>
                      <a:pt x="1169808" y="132043"/>
                      <a:pt x="1406543" y="26828"/>
                      <a:pt x="1487662" y="107946"/>
                    </a:cubicBezTo>
                    <a:cubicBezTo>
                      <a:pt x="1548501" y="168785"/>
                      <a:pt x="1504527" y="317159"/>
                      <a:pt x="1389760" y="476521"/>
                    </a:cubicBezTo>
                    <a:lnTo>
                      <a:pt x="1356266" y="519097"/>
                    </a:lnTo>
                    <a:lnTo>
                      <a:pt x="1411152" y="516438"/>
                    </a:lnTo>
                    <a:cubicBezTo>
                      <a:pt x="1709424" y="516438"/>
                      <a:pt x="1951221" y="609437"/>
                      <a:pt x="1951220" y="724156"/>
                    </a:cubicBezTo>
                    <a:cubicBezTo>
                      <a:pt x="1951221" y="810195"/>
                      <a:pt x="1815210" y="884017"/>
                      <a:pt x="1621371" y="915550"/>
                    </a:cubicBezTo>
                    <a:lnTo>
                      <a:pt x="1568270" y="921890"/>
                    </a:lnTo>
                    <a:lnTo>
                      <a:pt x="1608270" y="958904"/>
                    </a:lnTo>
                    <a:cubicBezTo>
                      <a:pt x="1819176" y="1169811"/>
                      <a:pt x="1924392" y="1406544"/>
                      <a:pt x="1843274" y="1487662"/>
                    </a:cubicBezTo>
                    <a:cubicBezTo>
                      <a:pt x="1782436" y="1548500"/>
                      <a:pt x="1634064" y="1504525"/>
                      <a:pt x="1474704" y="1389760"/>
                    </a:cubicBezTo>
                    <a:lnTo>
                      <a:pt x="1432682" y="1356702"/>
                    </a:lnTo>
                    <a:lnTo>
                      <a:pt x="1434793" y="1411156"/>
                    </a:lnTo>
                    <a:cubicBezTo>
                      <a:pt x="1434793" y="1709430"/>
                      <a:pt x="1341793" y="1951229"/>
                      <a:pt x="1227072" y="1951229"/>
                    </a:cubicBezTo>
                    <a:cubicBezTo>
                      <a:pt x="1141031" y="1951229"/>
                      <a:pt x="1067208" y="1815217"/>
                      <a:pt x="1035675" y="1621376"/>
                    </a:cubicBezTo>
                    <a:lnTo>
                      <a:pt x="1029336" y="1568281"/>
                    </a:lnTo>
                    <a:lnTo>
                      <a:pt x="992326" y="1608277"/>
                    </a:lnTo>
                    <a:cubicBezTo>
                      <a:pt x="781416" y="1819186"/>
                      <a:pt x="544681" y="1924401"/>
                      <a:pt x="463562" y="1843283"/>
                    </a:cubicBezTo>
                    <a:cubicBezTo>
                      <a:pt x="402723" y="1782444"/>
                      <a:pt x="446697" y="1634070"/>
                      <a:pt x="561464" y="1474708"/>
                    </a:cubicBezTo>
                    <a:lnTo>
                      <a:pt x="594525" y="1432682"/>
                    </a:lnTo>
                    <a:lnTo>
                      <a:pt x="540069" y="1434793"/>
                    </a:lnTo>
                    <a:cubicBezTo>
                      <a:pt x="241797" y="1434793"/>
                      <a:pt x="0" y="1341794"/>
                      <a:pt x="0" y="1227076"/>
                    </a:cubicBezTo>
                    <a:cubicBezTo>
                      <a:pt x="0" y="1141036"/>
                      <a:pt x="136011" y="1067214"/>
                      <a:pt x="329850" y="1035681"/>
                    </a:cubicBezTo>
                    <a:lnTo>
                      <a:pt x="382951" y="1029341"/>
                    </a:lnTo>
                    <a:lnTo>
                      <a:pt x="342950" y="992327"/>
                    </a:lnTo>
                    <a:cubicBezTo>
                      <a:pt x="132044" y="781420"/>
                      <a:pt x="26828" y="544687"/>
                      <a:pt x="107946" y="463570"/>
                    </a:cubicBezTo>
                    <a:cubicBezTo>
                      <a:pt x="168785" y="402731"/>
                      <a:pt x="317156" y="446705"/>
                      <a:pt x="476517" y="561471"/>
                    </a:cubicBezTo>
                    <a:lnTo>
                      <a:pt x="518543" y="594532"/>
                    </a:lnTo>
                    <a:lnTo>
                      <a:pt x="516431" y="540073"/>
                    </a:lnTo>
                    <a:cubicBezTo>
                      <a:pt x="516431" y="279083"/>
                      <a:pt x="587634" y="61332"/>
                      <a:pt x="682289" y="10972"/>
                    </a:cubicBezTo>
                    <a:cubicBezTo>
                      <a:pt x="695812" y="3778"/>
                      <a:pt x="709812" y="0"/>
                      <a:pt x="724152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79" name="フリーフォーム: 図形 478">
                <a:extLst>
                  <a:ext uri="{FF2B5EF4-FFF2-40B4-BE49-F238E27FC236}">
                    <a16:creationId xmlns:a16="http://schemas.microsoft.com/office/drawing/2014/main" id="{D904E956-3BE8-90C5-54F1-D5903570BCC1}"/>
                  </a:ext>
                </a:extLst>
              </p:cNvPr>
              <p:cNvSpPr/>
              <p:nvPr/>
            </p:nvSpPr>
            <p:spPr bwMode="auto">
              <a:xfrm>
                <a:off x="9591675" y="5875385"/>
                <a:ext cx="215899" cy="215900"/>
              </a:xfrm>
              <a:custGeom>
                <a:avLst/>
                <a:gdLst>
                  <a:gd name="connsiteX0" fmla="*/ 724152 w 1951220"/>
                  <a:gd name="connsiteY0" fmla="*/ 0 h 1951229"/>
                  <a:gd name="connsiteX1" fmla="*/ 915550 w 1951220"/>
                  <a:gd name="connsiteY1" fmla="*/ 329852 h 1951229"/>
                  <a:gd name="connsiteX2" fmla="*/ 921889 w 1951220"/>
                  <a:gd name="connsiteY2" fmla="*/ 382948 h 1951229"/>
                  <a:gd name="connsiteX3" fmla="*/ 958899 w 1951220"/>
                  <a:gd name="connsiteY3" fmla="*/ 342952 h 1951229"/>
                  <a:gd name="connsiteX4" fmla="*/ 1487662 w 1951220"/>
                  <a:gd name="connsiteY4" fmla="*/ 107946 h 1951229"/>
                  <a:gd name="connsiteX5" fmla="*/ 1389760 w 1951220"/>
                  <a:gd name="connsiteY5" fmla="*/ 476521 h 1951229"/>
                  <a:gd name="connsiteX6" fmla="*/ 1356266 w 1951220"/>
                  <a:gd name="connsiteY6" fmla="*/ 519097 h 1951229"/>
                  <a:gd name="connsiteX7" fmla="*/ 1411152 w 1951220"/>
                  <a:gd name="connsiteY7" fmla="*/ 516438 h 1951229"/>
                  <a:gd name="connsiteX8" fmla="*/ 1951220 w 1951220"/>
                  <a:gd name="connsiteY8" fmla="*/ 724156 h 1951229"/>
                  <a:gd name="connsiteX9" fmla="*/ 1621371 w 1951220"/>
                  <a:gd name="connsiteY9" fmla="*/ 915550 h 1951229"/>
                  <a:gd name="connsiteX10" fmla="*/ 1568270 w 1951220"/>
                  <a:gd name="connsiteY10" fmla="*/ 921890 h 1951229"/>
                  <a:gd name="connsiteX11" fmla="*/ 1608270 w 1951220"/>
                  <a:gd name="connsiteY11" fmla="*/ 958904 h 1951229"/>
                  <a:gd name="connsiteX12" fmla="*/ 1843274 w 1951220"/>
                  <a:gd name="connsiteY12" fmla="*/ 1487662 h 1951229"/>
                  <a:gd name="connsiteX13" fmla="*/ 1474704 w 1951220"/>
                  <a:gd name="connsiteY13" fmla="*/ 1389760 h 1951229"/>
                  <a:gd name="connsiteX14" fmla="*/ 1432682 w 1951220"/>
                  <a:gd name="connsiteY14" fmla="*/ 1356702 h 1951229"/>
                  <a:gd name="connsiteX15" fmla="*/ 1434793 w 1951220"/>
                  <a:gd name="connsiteY15" fmla="*/ 1411156 h 1951229"/>
                  <a:gd name="connsiteX16" fmla="*/ 1227072 w 1951220"/>
                  <a:gd name="connsiteY16" fmla="*/ 1951229 h 1951229"/>
                  <a:gd name="connsiteX17" fmla="*/ 1035675 w 1951220"/>
                  <a:gd name="connsiteY17" fmla="*/ 1621376 h 1951229"/>
                  <a:gd name="connsiteX18" fmla="*/ 1029336 w 1951220"/>
                  <a:gd name="connsiteY18" fmla="*/ 1568281 h 1951229"/>
                  <a:gd name="connsiteX19" fmla="*/ 992326 w 1951220"/>
                  <a:gd name="connsiteY19" fmla="*/ 1608277 h 1951229"/>
                  <a:gd name="connsiteX20" fmla="*/ 463562 w 1951220"/>
                  <a:gd name="connsiteY20" fmla="*/ 1843283 h 1951229"/>
                  <a:gd name="connsiteX21" fmla="*/ 561464 w 1951220"/>
                  <a:gd name="connsiteY21" fmla="*/ 1474708 h 1951229"/>
                  <a:gd name="connsiteX22" fmla="*/ 594525 w 1951220"/>
                  <a:gd name="connsiteY22" fmla="*/ 1432682 h 1951229"/>
                  <a:gd name="connsiteX23" fmla="*/ 540069 w 1951220"/>
                  <a:gd name="connsiteY23" fmla="*/ 1434793 h 1951229"/>
                  <a:gd name="connsiteX24" fmla="*/ 0 w 1951220"/>
                  <a:gd name="connsiteY24" fmla="*/ 1227076 h 1951229"/>
                  <a:gd name="connsiteX25" fmla="*/ 329850 w 1951220"/>
                  <a:gd name="connsiteY25" fmla="*/ 1035681 h 1951229"/>
                  <a:gd name="connsiteX26" fmla="*/ 382951 w 1951220"/>
                  <a:gd name="connsiteY26" fmla="*/ 1029341 h 1951229"/>
                  <a:gd name="connsiteX27" fmla="*/ 342950 w 1951220"/>
                  <a:gd name="connsiteY27" fmla="*/ 992327 h 1951229"/>
                  <a:gd name="connsiteX28" fmla="*/ 107946 w 1951220"/>
                  <a:gd name="connsiteY28" fmla="*/ 463570 h 1951229"/>
                  <a:gd name="connsiteX29" fmla="*/ 476517 w 1951220"/>
                  <a:gd name="connsiteY29" fmla="*/ 561471 h 1951229"/>
                  <a:gd name="connsiteX30" fmla="*/ 518543 w 1951220"/>
                  <a:gd name="connsiteY30" fmla="*/ 594532 h 1951229"/>
                  <a:gd name="connsiteX31" fmla="*/ 516431 w 1951220"/>
                  <a:gd name="connsiteY31" fmla="*/ 540073 h 1951229"/>
                  <a:gd name="connsiteX32" fmla="*/ 682289 w 1951220"/>
                  <a:gd name="connsiteY32" fmla="*/ 10972 h 1951229"/>
                  <a:gd name="connsiteX33" fmla="*/ 724152 w 1951220"/>
                  <a:gd name="connsiteY33" fmla="*/ 0 h 1951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951220" h="1951229">
                    <a:moveTo>
                      <a:pt x="724152" y="0"/>
                    </a:moveTo>
                    <a:cubicBezTo>
                      <a:pt x="810193" y="0"/>
                      <a:pt x="884016" y="136012"/>
                      <a:pt x="915550" y="329852"/>
                    </a:cubicBezTo>
                    <a:lnTo>
                      <a:pt x="921889" y="382948"/>
                    </a:lnTo>
                    <a:lnTo>
                      <a:pt x="958899" y="342952"/>
                    </a:lnTo>
                    <a:cubicBezTo>
                      <a:pt x="1169808" y="132043"/>
                      <a:pt x="1406543" y="26828"/>
                      <a:pt x="1487662" y="107946"/>
                    </a:cubicBezTo>
                    <a:cubicBezTo>
                      <a:pt x="1548501" y="168785"/>
                      <a:pt x="1504527" y="317159"/>
                      <a:pt x="1389760" y="476521"/>
                    </a:cubicBezTo>
                    <a:lnTo>
                      <a:pt x="1356266" y="519097"/>
                    </a:lnTo>
                    <a:lnTo>
                      <a:pt x="1411152" y="516438"/>
                    </a:lnTo>
                    <a:cubicBezTo>
                      <a:pt x="1709424" y="516438"/>
                      <a:pt x="1951221" y="609437"/>
                      <a:pt x="1951220" y="724156"/>
                    </a:cubicBezTo>
                    <a:cubicBezTo>
                      <a:pt x="1951221" y="810195"/>
                      <a:pt x="1815210" y="884017"/>
                      <a:pt x="1621371" y="915550"/>
                    </a:cubicBezTo>
                    <a:lnTo>
                      <a:pt x="1568270" y="921890"/>
                    </a:lnTo>
                    <a:lnTo>
                      <a:pt x="1608270" y="958904"/>
                    </a:lnTo>
                    <a:cubicBezTo>
                      <a:pt x="1819176" y="1169811"/>
                      <a:pt x="1924392" y="1406544"/>
                      <a:pt x="1843274" y="1487662"/>
                    </a:cubicBezTo>
                    <a:cubicBezTo>
                      <a:pt x="1782436" y="1548500"/>
                      <a:pt x="1634064" y="1504525"/>
                      <a:pt x="1474704" y="1389760"/>
                    </a:cubicBezTo>
                    <a:lnTo>
                      <a:pt x="1432682" y="1356702"/>
                    </a:lnTo>
                    <a:lnTo>
                      <a:pt x="1434793" y="1411156"/>
                    </a:lnTo>
                    <a:cubicBezTo>
                      <a:pt x="1434793" y="1709430"/>
                      <a:pt x="1341793" y="1951229"/>
                      <a:pt x="1227072" y="1951229"/>
                    </a:cubicBezTo>
                    <a:cubicBezTo>
                      <a:pt x="1141031" y="1951229"/>
                      <a:pt x="1067208" y="1815217"/>
                      <a:pt x="1035675" y="1621376"/>
                    </a:cubicBezTo>
                    <a:lnTo>
                      <a:pt x="1029336" y="1568281"/>
                    </a:lnTo>
                    <a:lnTo>
                      <a:pt x="992326" y="1608277"/>
                    </a:lnTo>
                    <a:cubicBezTo>
                      <a:pt x="781416" y="1819186"/>
                      <a:pt x="544681" y="1924401"/>
                      <a:pt x="463562" y="1843283"/>
                    </a:cubicBezTo>
                    <a:cubicBezTo>
                      <a:pt x="402723" y="1782444"/>
                      <a:pt x="446697" y="1634070"/>
                      <a:pt x="561464" y="1474708"/>
                    </a:cubicBezTo>
                    <a:lnTo>
                      <a:pt x="594525" y="1432682"/>
                    </a:lnTo>
                    <a:lnTo>
                      <a:pt x="540069" y="1434793"/>
                    </a:lnTo>
                    <a:cubicBezTo>
                      <a:pt x="241797" y="1434793"/>
                      <a:pt x="0" y="1341794"/>
                      <a:pt x="0" y="1227076"/>
                    </a:cubicBezTo>
                    <a:cubicBezTo>
                      <a:pt x="0" y="1141036"/>
                      <a:pt x="136011" y="1067214"/>
                      <a:pt x="329850" y="1035681"/>
                    </a:cubicBezTo>
                    <a:lnTo>
                      <a:pt x="382951" y="1029341"/>
                    </a:lnTo>
                    <a:lnTo>
                      <a:pt x="342950" y="992327"/>
                    </a:lnTo>
                    <a:cubicBezTo>
                      <a:pt x="132044" y="781420"/>
                      <a:pt x="26828" y="544687"/>
                      <a:pt x="107946" y="463570"/>
                    </a:cubicBezTo>
                    <a:cubicBezTo>
                      <a:pt x="168785" y="402731"/>
                      <a:pt x="317156" y="446705"/>
                      <a:pt x="476517" y="561471"/>
                    </a:cubicBezTo>
                    <a:lnTo>
                      <a:pt x="518543" y="594532"/>
                    </a:lnTo>
                    <a:lnTo>
                      <a:pt x="516431" y="540073"/>
                    </a:lnTo>
                    <a:cubicBezTo>
                      <a:pt x="516431" y="279083"/>
                      <a:pt x="587634" y="61332"/>
                      <a:pt x="682289" y="10972"/>
                    </a:cubicBezTo>
                    <a:cubicBezTo>
                      <a:pt x="695812" y="3778"/>
                      <a:pt x="709812" y="0"/>
                      <a:pt x="724152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80" name="フリーフォーム: 図形 479">
                <a:extLst>
                  <a:ext uri="{FF2B5EF4-FFF2-40B4-BE49-F238E27FC236}">
                    <a16:creationId xmlns:a16="http://schemas.microsoft.com/office/drawing/2014/main" id="{31B0962C-7A22-D861-9B3D-96EF34552260}"/>
                  </a:ext>
                </a:extLst>
              </p:cNvPr>
              <p:cNvSpPr/>
              <p:nvPr/>
            </p:nvSpPr>
            <p:spPr bwMode="auto">
              <a:xfrm>
                <a:off x="114300" y="6177366"/>
                <a:ext cx="215899" cy="215900"/>
              </a:xfrm>
              <a:custGeom>
                <a:avLst/>
                <a:gdLst>
                  <a:gd name="connsiteX0" fmla="*/ 724152 w 1951220"/>
                  <a:gd name="connsiteY0" fmla="*/ 0 h 1951229"/>
                  <a:gd name="connsiteX1" fmla="*/ 915550 w 1951220"/>
                  <a:gd name="connsiteY1" fmla="*/ 329852 h 1951229"/>
                  <a:gd name="connsiteX2" fmla="*/ 921889 w 1951220"/>
                  <a:gd name="connsiteY2" fmla="*/ 382948 h 1951229"/>
                  <a:gd name="connsiteX3" fmla="*/ 958899 w 1951220"/>
                  <a:gd name="connsiteY3" fmla="*/ 342952 h 1951229"/>
                  <a:gd name="connsiteX4" fmla="*/ 1487662 w 1951220"/>
                  <a:gd name="connsiteY4" fmla="*/ 107946 h 1951229"/>
                  <a:gd name="connsiteX5" fmla="*/ 1389760 w 1951220"/>
                  <a:gd name="connsiteY5" fmla="*/ 476521 h 1951229"/>
                  <a:gd name="connsiteX6" fmla="*/ 1356266 w 1951220"/>
                  <a:gd name="connsiteY6" fmla="*/ 519097 h 1951229"/>
                  <a:gd name="connsiteX7" fmla="*/ 1411152 w 1951220"/>
                  <a:gd name="connsiteY7" fmla="*/ 516438 h 1951229"/>
                  <a:gd name="connsiteX8" fmla="*/ 1951220 w 1951220"/>
                  <a:gd name="connsiteY8" fmla="*/ 724156 h 1951229"/>
                  <a:gd name="connsiteX9" fmla="*/ 1621371 w 1951220"/>
                  <a:gd name="connsiteY9" fmla="*/ 915550 h 1951229"/>
                  <a:gd name="connsiteX10" fmla="*/ 1568270 w 1951220"/>
                  <a:gd name="connsiteY10" fmla="*/ 921890 h 1951229"/>
                  <a:gd name="connsiteX11" fmla="*/ 1608270 w 1951220"/>
                  <a:gd name="connsiteY11" fmla="*/ 958904 h 1951229"/>
                  <a:gd name="connsiteX12" fmla="*/ 1843274 w 1951220"/>
                  <a:gd name="connsiteY12" fmla="*/ 1487662 h 1951229"/>
                  <a:gd name="connsiteX13" fmla="*/ 1474704 w 1951220"/>
                  <a:gd name="connsiteY13" fmla="*/ 1389760 h 1951229"/>
                  <a:gd name="connsiteX14" fmla="*/ 1432682 w 1951220"/>
                  <a:gd name="connsiteY14" fmla="*/ 1356702 h 1951229"/>
                  <a:gd name="connsiteX15" fmla="*/ 1434793 w 1951220"/>
                  <a:gd name="connsiteY15" fmla="*/ 1411156 h 1951229"/>
                  <a:gd name="connsiteX16" fmla="*/ 1227072 w 1951220"/>
                  <a:gd name="connsiteY16" fmla="*/ 1951229 h 1951229"/>
                  <a:gd name="connsiteX17" fmla="*/ 1035675 w 1951220"/>
                  <a:gd name="connsiteY17" fmla="*/ 1621376 h 1951229"/>
                  <a:gd name="connsiteX18" fmla="*/ 1029336 w 1951220"/>
                  <a:gd name="connsiteY18" fmla="*/ 1568281 h 1951229"/>
                  <a:gd name="connsiteX19" fmla="*/ 992326 w 1951220"/>
                  <a:gd name="connsiteY19" fmla="*/ 1608277 h 1951229"/>
                  <a:gd name="connsiteX20" fmla="*/ 463562 w 1951220"/>
                  <a:gd name="connsiteY20" fmla="*/ 1843283 h 1951229"/>
                  <a:gd name="connsiteX21" fmla="*/ 561464 w 1951220"/>
                  <a:gd name="connsiteY21" fmla="*/ 1474708 h 1951229"/>
                  <a:gd name="connsiteX22" fmla="*/ 594525 w 1951220"/>
                  <a:gd name="connsiteY22" fmla="*/ 1432682 h 1951229"/>
                  <a:gd name="connsiteX23" fmla="*/ 540069 w 1951220"/>
                  <a:gd name="connsiteY23" fmla="*/ 1434793 h 1951229"/>
                  <a:gd name="connsiteX24" fmla="*/ 0 w 1951220"/>
                  <a:gd name="connsiteY24" fmla="*/ 1227076 h 1951229"/>
                  <a:gd name="connsiteX25" fmla="*/ 329850 w 1951220"/>
                  <a:gd name="connsiteY25" fmla="*/ 1035681 h 1951229"/>
                  <a:gd name="connsiteX26" fmla="*/ 382951 w 1951220"/>
                  <a:gd name="connsiteY26" fmla="*/ 1029341 h 1951229"/>
                  <a:gd name="connsiteX27" fmla="*/ 342950 w 1951220"/>
                  <a:gd name="connsiteY27" fmla="*/ 992327 h 1951229"/>
                  <a:gd name="connsiteX28" fmla="*/ 107946 w 1951220"/>
                  <a:gd name="connsiteY28" fmla="*/ 463570 h 1951229"/>
                  <a:gd name="connsiteX29" fmla="*/ 476517 w 1951220"/>
                  <a:gd name="connsiteY29" fmla="*/ 561471 h 1951229"/>
                  <a:gd name="connsiteX30" fmla="*/ 518543 w 1951220"/>
                  <a:gd name="connsiteY30" fmla="*/ 594532 h 1951229"/>
                  <a:gd name="connsiteX31" fmla="*/ 516431 w 1951220"/>
                  <a:gd name="connsiteY31" fmla="*/ 540073 h 1951229"/>
                  <a:gd name="connsiteX32" fmla="*/ 682289 w 1951220"/>
                  <a:gd name="connsiteY32" fmla="*/ 10972 h 1951229"/>
                  <a:gd name="connsiteX33" fmla="*/ 724152 w 1951220"/>
                  <a:gd name="connsiteY33" fmla="*/ 0 h 1951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951220" h="1951229">
                    <a:moveTo>
                      <a:pt x="724152" y="0"/>
                    </a:moveTo>
                    <a:cubicBezTo>
                      <a:pt x="810193" y="0"/>
                      <a:pt x="884016" y="136012"/>
                      <a:pt x="915550" y="329852"/>
                    </a:cubicBezTo>
                    <a:lnTo>
                      <a:pt x="921889" y="382948"/>
                    </a:lnTo>
                    <a:lnTo>
                      <a:pt x="958899" y="342952"/>
                    </a:lnTo>
                    <a:cubicBezTo>
                      <a:pt x="1169808" y="132043"/>
                      <a:pt x="1406543" y="26828"/>
                      <a:pt x="1487662" y="107946"/>
                    </a:cubicBezTo>
                    <a:cubicBezTo>
                      <a:pt x="1548501" y="168785"/>
                      <a:pt x="1504527" y="317159"/>
                      <a:pt x="1389760" y="476521"/>
                    </a:cubicBezTo>
                    <a:lnTo>
                      <a:pt x="1356266" y="519097"/>
                    </a:lnTo>
                    <a:lnTo>
                      <a:pt x="1411152" y="516438"/>
                    </a:lnTo>
                    <a:cubicBezTo>
                      <a:pt x="1709424" y="516438"/>
                      <a:pt x="1951221" y="609437"/>
                      <a:pt x="1951220" y="724156"/>
                    </a:cubicBezTo>
                    <a:cubicBezTo>
                      <a:pt x="1951221" y="810195"/>
                      <a:pt x="1815210" y="884017"/>
                      <a:pt x="1621371" y="915550"/>
                    </a:cubicBezTo>
                    <a:lnTo>
                      <a:pt x="1568270" y="921890"/>
                    </a:lnTo>
                    <a:lnTo>
                      <a:pt x="1608270" y="958904"/>
                    </a:lnTo>
                    <a:cubicBezTo>
                      <a:pt x="1819176" y="1169811"/>
                      <a:pt x="1924392" y="1406544"/>
                      <a:pt x="1843274" y="1487662"/>
                    </a:cubicBezTo>
                    <a:cubicBezTo>
                      <a:pt x="1782436" y="1548500"/>
                      <a:pt x="1634064" y="1504525"/>
                      <a:pt x="1474704" y="1389760"/>
                    </a:cubicBezTo>
                    <a:lnTo>
                      <a:pt x="1432682" y="1356702"/>
                    </a:lnTo>
                    <a:lnTo>
                      <a:pt x="1434793" y="1411156"/>
                    </a:lnTo>
                    <a:cubicBezTo>
                      <a:pt x="1434793" y="1709430"/>
                      <a:pt x="1341793" y="1951229"/>
                      <a:pt x="1227072" y="1951229"/>
                    </a:cubicBezTo>
                    <a:cubicBezTo>
                      <a:pt x="1141031" y="1951229"/>
                      <a:pt x="1067208" y="1815217"/>
                      <a:pt x="1035675" y="1621376"/>
                    </a:cubicBezTo>
                    <a:lnTo>
                      <a:pt x="1029336" y="1568281"/>
                    </a:lnTo>
                    <a:lnTo>
                      <a:pt x="992326" y="1608277"/>
                    </a:lnTo>
                    <a:cubicBezTo>
                      <a:pt x="781416" y="1819186"/>
                      <a:pt x="544681" y="1924401"/>
                      <a:pt x="463562" y="1843283"/>
                    </a:cubicBezTo>
                    <a:cubicBezTo>
                      <a:pt x="402723" y="1782444"/>
                      <a:pt x="446697" y="1634070"/>
                      <a:pt x="561464" y="1474708"/>
                    </a:cubicBezTo>
                    <a:lnTo>
                      <a:pt x="594525" y="1432682"/>
                    </a:lnTo>
                    <a:lnTo>
                      <a:pt x="540069" y="1434793"/>
                    </a:lnTo>
                    <a:cubicBezTo>
                      <a:pt x="241797" y="1434793"/>
                      <a:pt x="0" y="1341794"/>
                      <a:pt x="0" y="1227076"/>
                    </a:cubicBezTo>
                    <a:cubicBezTo>
                      <a:pt x="0" y="1141036"/>
                      <a:pt x="136011" y="1067214"/>
                      <a:pt x="329850" y="1035681"/>
                    </a:cubicBezTo>
                    <a:lnTo>
                      <a:pt x="382951" y="1029341"/>
                    </a:lnTo>
                    <a:lnTo>
                      <a:pt x="342950" y="992327"/>
                    </a:lnTo>
                    <a:cubicBezTo>
                      <a:pt x="132044" y="781420"/>
                      <a:pt x="26828" y="544687"/>
                      <a:pt x="107946" y="463570"/>
                    </a:cubicBezTo>
                    <a:cubicBezTo>
                      <a:pt x="168785" y="402731"/>
                      <a:pt x="317156" y="446705"/>
                      <a:pt x="476517" y="561471"/>
                    </a:cubicBezTo>
                    <a:lnTo>
                      <a:pt x="518543" y="594532"/>
                    </a:lnTo>
                    <a:lnTo>
                      <a:pt x="516431" y="540073"/>
                    </a:lnTo>
                    <a:cubicBezTo>
                      <a:pt x="516431" y="279083"/>
                      <a:pt x="587634" y="61332"/>
                      <a:pt x="682289" y="10972"/>
                    </a:cubicBezTo>
                    <a:cubicBezTo>
                      <a:pt x="695812" y="3778"/>
                      <a:pt x="709812" y="0"/>
                      <a:pt x="724152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81" name="フリーフォーム: 図形 480">
                <a:extLst>
                  <a:ext uri="{FF2B5EF4-FFF2-40B4-BE49-F238E27FC236}">
                    <a16:creationId xmlns:a16="http://schemas.microsoft.com/office/drawing/2014/main" id="{21BEEDEF-3CE9-9E86-4EB4-3A64ECC6B502}"/>
                  </a:ext>
                </a:extLst>
              </p:cNvPr>
              <p:cNvSpPr/>
              <p:nvPr/>
            </p:nvSpPr>
            <p:spPr bwMode="auto">
              <a:xfrm>
                <a:off x="9591675" y="6177366"/>
                <a:ext cx="215899" cy="215900"/>
              </a:xfrm>
              <a:custGeom>
                <a:avLst/>
                <a:gdLst>
                  <a:gd name="connsiteX0" fmla="*/ 724152 w 1951220"/>
                  <a:gd name="connsiteY0" fmla="*/ 0 h 1951229"/>
                  <a:gd name="connsiteX1" fmla="*/ 915550 w 1951220"/>
                  <a:gd name="connsiteY1" fmla="*/ 329852 h 1951229"/>
                  <a:gd name="connsiteX2" fmla="*/ 921889 w 1951220"/>
                  <a:gd name="connsiteY2" fmla="*/ 382948 h 1951229"/>
                  <a:gd name="connsiteX3" fmla="*/ 958899 w 1951220"/>
                  <a:gd name="connsiteY3" fmla="*/ 342952 h 1951229"/>
                  <a:gd name="connsiteX4" fmla="*/ 1487662 w 1951220"/>
                  <a:gd name="connsiteY4" fmla="*/ 107946 h 1951229"/>
                  <a:gd name="connsiteX5" fmla="*/ 1389760 w 1951220"/>
                  <a:gd name="connsiteY5" fmla="*/ 476521 h 1951229"/>
                  <a:gd name="connsiteX6" fmla="*/ 1356266 w 1951220"/>
                  <a:gd name="connsiteY6" fmla="*/ 519097 h 1951229"/>
                  <a:gd name="connsiteX7" fmla="*/ 1411152 w 1951220"/>
                  <a:gd name="connsiteY7" fmla="*/ 516438 h 1951229"/>
                  <a:gd name="connsiteX8" fmla="*/ 1951220 w 1951220"/>
                  <a:gd name="connsiteY8" fmla="*/ 724156 h 1951229"/>
                  <a:gd name="connsiteX9" fmla="*/ 1621371 w 1951220"/>
                  <a:gd name="connsiteY9" fmla="*/ 915550 h 1951229"/>
                  <a:gd name="connsiteX10" fmla="*/ 1568270 w 1951220"/>
                  <a:gd name="connsiteY10" fmla="*/ 921890 h 1951229"/>
                  <a:gd name="connsiteX11" fmla="*/ 1608270 w 1951220"/>
                  <a:gd name="connsiteY11" fmla="*/ 958904 h 1951229"/>
                  <a:gd name="connsiteX12" fmla="*/ 1843274 w 1951220"/>
                  <a:gd name="connsiteY12" fmla="*/ 1487662 h 1951229"/>
                  <a:gd name="connsiteX13" fmla="*/ 1474704 w 1951220"/>
                  <a:gd name="connsiteY13" fmla="*/ 1389760 h 1951229"/>
                  <a:gd name="connsiteX14" fmla="*/ 1432682 w 1951220"/>
                  <a:gd name="connsiteY14" fmla="*/ 1356702 h 1951229"/>
                  <a:gd name="connsiteX15" fmla="*/ 1434793 w 1951220"/>
                  <a:gd name="connsiteY15" fmla="*/ 1411156 h 1951229"/>
                  <a:gd name="connsiteX16" fmla="*/ 1227072 w 1951220"/>
                  <a:gd name="connsiteY16" fmla="*/ 1951229 h 1951229"/>
                  <a:gd name="connsiteX17" fmla="*/ 1035675 w 1951220"/>
                  <a:gd name="connsiteY17" fmla="*/ 1621376 h 1951229"/>
                  <a:gd name="connsiteX18" fmla="*/ 1029336 w 1951220"/>
                  <a:gd name="connsiteY18" fmla="*/ 1568281 h 1951229"/>
                  <a:gd name="connsiteX19" fmla="*/ 992326 w 1951220"/>
                  <a:gd name="connsiteY19" fmla="*/ 1608277 h 1951229"/>
                  <a:gd name="connsiteX20" fmla="*/ 463562 w 1951220"/>
                  <a:gd name="connsiteY20" fmla="*/ 1843283 h 1951229"/>
                  <a:gd name="connsiteX21" fmla="*/ 561464 w 1951220"/>
                  <a:gd name="connsiteY21" fmla="*/ 1474708 h 1951229"/>
                  <a:gd name="connsiteX22" fmla="*/ 594525 w 1951220"/>
                  <a:gd name="connsiteY22" fmla="*/ 1432682 h 1951229"/>
                  <a:gd name="connsiteX23" fmla="*/ 540069 w 1951220"/>
                  <a:gd name="connsiteY23" fmla="*/ 1434793 h 1951229"/>
                  <a:gd name="connsiteX24" fmla="*/ 0 w 1951220"/>
                  <a:gd name="connsiteY24" fmla="*/ 1227076 h 1951229"/>
                  <a:gd name="connsiteX25" fmla="*/ 329850 w 1951220"/>
                  <a:gd name="connsiteY25" fmla="*/ 1035681 h 1951229"/>
                  <a:gd name="connsiteX26" fmla="*/ 382951 w 1951220"/>
                  <a:gd name="connsiteY26" fmla="*/ 1029341 h 1951229"/>
                  <a:gd name="connsiteX27" fmla="*/ 342950 w 1951220"/>
                  <a:gd name="connsiteY27" fmla="*/ 992327 h 1951229"/>
                  <a:gd name="connsiteX28" fmla="*/ 107946 w 1951220"/>
                  <a:gd name="connsiteY28" fmla="*/ 463570 h 1951229"/>
                  <a:gd name="connsiteX29" fmla="*/ 476517 w 1951220"/>
                  <a:gd name="connsiteY29" fmla="*/ 561471 h 1951229"/>
                  <a:gd name="connsiteX30" fmla="*/ 518543 w 1951220"/>
                  <a:gd name="connsiteY30" fmla="*/ 594532 h 1951229"/>
                  <a:gd name="connsiteX31" fmla="*/ 516431 w 1951220"/>
                  <a:gd name="connsiteY31" fmla="*/ 540073 h 1951229"/>
                  <a:gd name="connsiteX32" fmla="*/ 682289 w 1951220"/>
                  <a:gd name="connsiteY32" fmla="*/ 10972 h 1951229"/>
                  <a:gd name="connsiteX33" fmla="*/ 724152 w 1951220"/>
                  <a:gd name="connsiteY33" fmla="*/ 0 h 1951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951220" h="1951229">
                    <a:moveTo>
                      <a:pt x="724152" y="0"/>
                    </a:moveTo>
                    <a:cubicBezTo>
                      <a:pt x="810193" y="0"/>
                      <a:pt x="884016" y="136012"/>
                      <a:pt x="915550" y="329852"/>
                    </a:cubicBezTo>
                    <a:lnTo>
                      <a:pt x="921889" y="382948"/>
                    </a:lnTo>
                    <a:lnTo>
                      <a:pt x="958899" y="342952"/>
                    </a:lnTo>
                    <a:cubicBezTo>
                      <a:pt x="1169808" y="132043"/>
                      <a:pt x="1406543" y="26828"/>
                      <a:pt x="1487662" y="107946"/>
                    </a:cubicBezTo>
                    <a:cubicBezTo>
                      <a:pt x="1548501" y="168785"/>
                      <a:pt x="1504527" y="317159"/>
                      <a:pt x="1389760" y="476521"/>
                    </a:cubicBezTo>
                    <a:lnTo>
                      <a:pt x="1356266" y="519097"/>
                    </a:lnTo>
                    <a:lnTo>
                      <a:pt x="1411152" y="516438"/>
                    </a:lnTo>
                    <a:cubicBezTo>
                      <a:pt x="1709424" y="516438"/>
                      <a:pt x="1951221" y="609437"/>
                      <a:pt x="1951220" y="724156"/>
                    </a:cubicBezTo>
                    <a:cubicBezTo>
                      <a:pt x="1951221" y="810195"/>
                      <a:pt x="1815210" y="884017"/>
                      <a:pt x="1621371" y="915550"/>
                    </a:cubicBezTo>
                    <a:lnTo>
                      <a:pt x="1568270" y="921890"/>
                    </a:lnTo>
                    <a:lnTo>
                      <a:pt x="1608270" y="958904"/>
                    </a:lnTo>
                    <a:cubicBezTo>
                      <a:pt x="1819176" y="1169811"/>
                      <a:pt x="1924392" y="1406544"/>
                      <a:pt x="1843274" y="1487662"/>
                    </a:cubicBezTo>
                    <a:cubicBezTo>
                      <a:pt x="1782436" y="1548500"/>
                      <a:pt x="1634064" y="1504525"/>
                      <a:pt x="1474704" y="1389760"/>
                    </a:cubicBezTo>
                    <a:lnTo>
                      <a:pt x="1432682" y="1356702"/>
                    </a:lnTo>
                    <a:lnTo>
                      <a:pt x="1434793" y="1411156"/>
                    </a:lnTo>
                    <a:cubicBezTo>
                      <a:pt x="1434793" y="1709430"/>
                      <a:pt x="1341793" y="1951229"/>
                      <a:pt x="1227072" y="1951229"/>
                    </a:cubicBezTo>
                    <a:cubicBezTo>
                      <a:pt x="1141031" y="1951229"/>
                      <a:pt x="1067208" y="1815217"/>
                      <a:pt x="1035675" y="1621376"/>
                    </a:cubicBezTo>
                    <a:lnTo>
                      <a:pt x="1029336" y="1568281"/>
                    </a:lnTo>
                    <a:lnTo>
                      <a:pt x="992326" y="1608277"/>
                    </a:lnTo>
                    <a:cubicBezTo>
                      <a:pt x="781416" y="1819186"/>
                      <a:pt x="544681" y="1924401"/>
                      <a:pt x="463562" y="1843283"/>
                    </a:cubicBezTo>
                    <a:cubicBezTo>
                      <a:pt x="402723" y="1782444"/>
                      <a:pt x="446697" y="1634070"/>
                      <a:pt x="561464" y="1474708"/>
                    </a:cubicBezTo>
                    <a:lnTo>
                      <a:pt x="594525" y="1432682"/>
                    </a:lnTo>
                    <a:lnTo>
                      <a:pt x="540069" y="1434793"/>
                    </a:lnTo>
                    <a:cubicBezTo>
                      <a:pt x="241797" y="1434793"/>
                      <a:pt x="0" y="1341794"/>
                      <a:pt x="0" y="1227076"/>
                    </a:cubicBezTo>
                    <a:cubicBezTo>
                      <a:pt x="0" y="1141036"/>
                      <a:pt x="136011" y="1067214"/>
                      <a:pt x="329850" y="1035681"/>
                    </a:cubicBezTo>
                    <a:lnTo>
                      <a:pt x="382951" y="1029341"/>
                    </a:lnTo>
                    <a:lnTo>
                      <a:pt x="342950" y="992327"/>
                    </a:lnTo>
                    <a:cubicBezTo>
                      <a:pt x="132044" y="781420"/>
                      <a:pt x="26828" y="544687"/>
                      <a:pt x="107946" y="463570"/>
                    </a:cubicBezTo>
                    <a:cubicBezTo>
                      <a:pt x="168785" y="402731"/>
                      <a:pt x="317156" y="446705"/>
                      <a:pt x="476517" y="561471"/>
                    </a:cubicBezTo>
                    <a:lnTo>
                      <a:pt x="518543" y="594532"/>
                    </a:lnTo>
                    <a:lnTo>
                      <a:pt x="516431" y="540073"/>
                    </a:lnTo>
                    <a:cubicBezTo>
                      <a:pt x="516431" y="279083"/>
                      <a:pt x="587634" y="61332"/>
                      <a:pt x="682289" y="10972"/>
                    </a:cubicBezTo>
                    <a:cubicBezTo>
                      <a:pt x="695812" y="3778"/>
                      <a:pt x="709812" y="0"/>
                      <a:pt x="724152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302573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5E521CA-F648-676C-D59A-AABFE8CA635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05" name="グループ化 504">
            <a:extLst>
              <a:ext uri="{FF2B5EF4-FFF2-40B4-BE49-F238E27FC236}">
                <a16:creationId xmlns:a16="http://schemas.microsoft.com/office/drawing/2014/main" id="{CF6B0E95-EEC6-5017-2B5A-843621353035}"/>
              </a:ext>
            </a:extLst>
          </p:cNvPr>
          <p:cNvGrpSpPr/>
          <p:nvPr/>
        </p:nvGrpSpPr>
        <p:grpSpPr>
          <a:xfrm>
            <a:off x="133350" y="165100"/>
            <a:ext cx="9639300" cy="6527801"/>
            <a:chOff x="133350" y="165100"/>
            <a:chExt cx="9639300" cy="6527801"/>
          </a:xfrm>
        </p:grpSpPr>
        <p:sp>
          <p:nvSpPr>
            <p:cNvPr id="413" name="フリーフォーム: 図形 412">
              <a:extLst>
                <a:ext uri="{FF2B5EF4-FFF2-40B4-BE49-F238E27FC236}">
                  <a16:creationId xmlns:a16="http://schemas.microsoft.com/office/drawing/2014/main" id="{5E822279-0912-10A6-D990-1330DCCDA6B3}"/>
                </a:ext>
              </a:extLst>
            </p:cNvPr>
            <p:cNvSpPr/>
            <p:nvPr/>
          </p:nvSpPr>
          <p:spPr bwMode="auto">
            <a:xfrm>
              <a:off x="475317" y="413884"/>
              <a:ext cx="132214" cy="132216"/>
            </a:xfrm>
            <a:custGeom>
              <a:avLst/>
              <a:gdLst>
                <a:gd name="connsiteX0" fmla="*/ 724152 w 1951220"/>
                <a:gd name="connsiteY0" fmla="*/ 0 h 1951229"/>
                <a:gd name="connsiteX1" fmla="*/ 915550 w 1951220"/>
                <a:gd name="connsiteY1" fmla="*/ 329852 h 1951229"/>
                <a:gd name="connsiteX2" fmla="*/ 921889 w 1951220"/>
                <a:gd name="connsiteY2" fmla="*/ 382948 h 1951229"/>
                <a:gd name="connsiteX3" fmla="*/ 958899 w 1951220"/>
                <a:gd name="connsiteY3" fmla="*/ 342952 h 1951229"/>
                <a:gd name="connsiteX4" fmla="*/ 1487662 w 1951220"/>
                <a:gd name="connsiteY4" fmla="*/ 107946 h 1951229"/>
                <a:gd name="connsiteX5" fmla="*/ 1389760 w 1951220"/>
                <a:gd name="connsiteY5" fmla="*/ 476521 h 1951229"/>
                <a:gd name="connsiteX6" fmla="*/ 1356266 w 1951220"/>
                <a:gd name="connsiteY6" fmla="*/ 519097 h 1951229"/>
                <a:gd name="connsiteX7" fmla="*/ 1411152 w 1951220"/>
                <a:gd name="connsiteY7" fmla="*/ 516438 h 1951229"/>
                <a:gd name="connsiteX8" fmla="*/ 1951220 w 1951220"/>
                <a:gd name="connsiteY8" fmla="*/ 724156 h 1951229"/>
                <a:gd name="connsiteX9" fmla="*/ 1621371 w 1951220"/>
                <a:gd name="connsiteY9" fmla="*/ 915550 h 1951229"/>
                <a:gd name="connsiteX10" fmla="*/ 1568270 w 1951220"/>
                <a:gd name="connsiteY10" fmla="*/ 921890 h 1951229"/>
                <a:gd name="connsiteX11" fmla="*/ 1608270 w 1951220"/>
                <a:gd name="connsiteY11" fmla="*/ 958904 h 1951229"/>
                <a:gd name="connsiteX12" fmla="*/ 1843274 w 1951220"/>
                <a:gd name="connsiteY12" fmla="*/ 1487662 h 1951229"/>
                <a:gd name="connsiteX13" fmla="*/ 1474704 w 1951220"/>
                <a:gd name="connsiteY13" fmla="*/ 1389760 h 1951229"/>
                <a:gd name="connsiteX14" fmla="*/ 1432682 w 1951220"/>
                <a:gd name="connsiteY14" fmla="*/ 1356702 h 1951229"/>
                <a:gd name="connsiteX15" fmla="*/ 1434793 w 1951220"/>
                <a:gd name="connsiteY15" fmla="*/ 1411156 h 1951229"/>
                <a:gd name="connsiteX16" fmla="*/ 1227072 w 1951220"/>
                <a:gd name="connsiteY16" fmla="*/ 1951229 h 1951229"/>
                <a:gd name="connsiteX17" fmla="*/ 1035675 w 1951220"/>
                <a:gd name="connsiteY17" fmla="*/ 1621376 h 1951229"/>
                <a:gd name="connsiteX18" fmla="*/ 1029336 w 1951220"/>
                <a:gd name="connsiteY18" fmla="*/ 1568281 h 1951229"/>
                <a:gd name="connsiteX19" fmla="*/ 992326 w 1951220"/>
                <a:gd name="connsiteY19" fmla="*/ 1608277 h 1951229"/>
                <a:gd name="connsiteX20" fmla="*/ 463562 w 1951220"/>
                <a:gd name="connsiteY20" fmla="*/ 1843283 h 1951229"/>
                <a:gd name="connsiteX21" fmla="*/ 561464 w 1951220"/>
                <a:gd name="connsiteY21" fmla="*/ 1474708 h 1951229"/>
                <a:gd name="connsiteX22" fmla="*/ 594525 w 1951220"/>
                <a:gd name="connsiteY22" fmla="*/ 1432682 h 1951229"/>
                <a:gd name="connsiteX23" fmla="*/ 540069 w 1951220"/>
                <a:gd name="connsiteY23" fmla="*/ 1434793 h 1951229"/>
                <a:gd name="connsiteX24" fmla="*/ 0 w 1951220"/>
                <a:gd name="connsiteY24" fmla="*/ 1227076 h 1951229"/>
                <a:gd name="connsiteX25" fmla="*/ 329850 w 1951220"/>
                <a:gd name="connsiteY25" fmla="*/ 1035681 h 1951229"/>
                <a:gd name="connsiteX26" fmla="*/ 382951 w 1951220"/>
                <a:gd name="connsiteY26" fmla="*/ 1029341 h 1951229"/>
                <a:gd name="connsiteX27" fmla="*/ 342950 w 1951220"/>
                <a:gd name="connsiteY27" fmla="*/ 992327 h 1951229"/>
                <a:gd name="connsiteX28" fmla="*/ 107946 w 1951220"/>
                <a:gd name="connsiteY28" fmla="*/ 463570 h 1951229"/>
                <a:gd name="connsiteX29" fmla="*/ 476517 w 1951220"/>
                <a:gd name="connsiteY29" fmla="*/ 561471 h 1951229"/>
                <a:gd name="connsiteX30" fmla="*/ 518543 w 1951220"/>
                <a:gd name="connsiteY30" fmla="*/ 594532 h 1951229"/>
                <a:gd name="connsiteX31" fmla="*/ 516431 w 1951220"/>
                <a:gd name="connsiteY31" fmla="*/ 540073 h 1951229"/>
                <a:gd name="connsiteX32" fmla="*/ 682289 w 1951220"/>
                <a:gd name="connsiteY32" fmla="*/ 10972 h 1951229"/>
                <a:gd name="connsiteX33" fmla="*/ 724152 w 1951220"/>
                <a:gd name="connsiteY33" fmla="*/ 0 h 1951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951220" h="1951229">
                  <a:moveTo>
                    <a:pt x="724152" y="0"/>
                  </a:moveTo>
                  <a:cubicBezTo>
                    <a:pt x="810193" y="0"/>
                    <a:pt x="884016" y="136012"/>
                    <a:pt x="915550" y="329852"/>
                  </a:cubicBezTo>
                  <a:lnTo>
                    <a:pt x="921889" y="382948"/>
                  </a:lnTo>
                  <a:lnTo>
                    <a:pt x="958899" y="342952"/>
                  </a:lnTo>
                  <a:cubicBezTo>
                    <a:pt x="1169808" y="132043"/>
                    <a:pt x="1406543" y="26828"/>
                    <a:pt x="1487662" y="107946"/>
                  </a:cubicBezTo>
                  <a:cubicBezTo>
                    <a:pt x="1548501" y="168785"/>
                    <a:pt x="1504527" y="317159"/>
                    <a:pt x="1389760" y="476521"/>
                  </a:cubicBezTo>
                  <a:lnTo>
                    <a:pt x="1356266" y="519097"/>
                  </a:lnTo>
                  <a:lnTo>
                    <a:pt x="1411152" y="516438"/>
                  </a:lnTo>
                  <a:cubicBezTo>
                    <a:pt x="1709424" y="516438"/>
                    <a:pt x="1951221" y="609437"/>
                    <a:pt x="1951220" y="724156"/>
                  </a:cubicBezTo>
                  <a:cubicBezTo>
                    <a:pt x="1951221" y="810195"/>
                    <a:pt x="1815210" y="884017"/>
                    <a:pt x="1621371" y="915550"/>
                  </a:cubicBezTo>
                  <a:lnTo>
                    <a:pt x="1568270" y="921890"/>
                  </a:lnTo>
                  <a:lnTo>
                    <a:pt x="1608270" y="958904"/>
                  </a:lnTo>
                  <a:cubicBezTo>
                    <a:pt x="1819176" y="1169811"/>
                    <a:pt x="1924392" y="1406544"/>
                    <a:pt x="1843274" y="1487662"/>
                  </a:cubicBezTo>
                  <a:cubicBezTo>
                    <a:pt x="1782436" y="1548500"/>
                    <a:pt x="1634064" y="1504525"/>
                    <a:pt x="1474704" y="1389760"/>
                  </a:cubicBezTo>
                  <a:lnTo>
                    <a:pt x="1432682" y="1356702"/>
                  </a:lnTo>
                  <a:lnTo>
                    <a:pt x="1434793" y="1411156"/>
                  </a:lnTo>
                  <a:cubicBezTo>
                    <a:pt x="1434793" y="1709430"/>
                    <a:pt x="1341793" y="1951229"/>
                    <a:pt x="1227072" y="1951229"/>
                  </a:cubicBezTo>
                  <a:cubicBezTo>
                    <a:pt x="1141031" y="1951229"/>
                    <a:pt x="1067208" y="1815217"/>
                    <a:pt x="1035675" y="1621376"/>
                  </a:cubicBezTo>
                  <a:lnTo>
                    <a:pt x="1029336" y="1568281"/>
                  </a:lnTo>
                  <a:lnTo>
                    <a:pt x="992326" y="1608277"/>
                  </a:lnTo>
                  <a:cubicBezTo>
                    <a:pt x="781416" y="1819186"/>
                    <a:pt x="544681" y="1924401"/>
                    <a:pt x="463562" y="1843283"/>
                  </a:cubicBezTo>
                  <a:cubicBezTo>
                    <a:pt x="402723" y="1782444"/>
                    <a:pt x="446697" y="1634070"/>
                    <a:pt x="561464" y="1474708"/>
                  </a:cubicBezTo>
                  <a:lnTo>
                    <a:pt x="594525" y="1432682"/>
                  </a:lnTo>
                  <a:lnTo>
                    <a:pt x="540069" y="1434793"/>
                  </a:lnTo>
                  <a:cubicBezTo>
                    <a:pt x="241797" y="1434793"/>
                    <a:pt x="0" y="1341794"/>
                    <a:pt x="0" y="1227076"/>
                  </a:cubicBezTo>
                  <a:cubicBezTo>
                    <a:pt x="0" y="1141036"/>
                    <a:pt x="136011" y="1067214"/>
                    <a:pt x="329850" y="1035681"/>
                  </a:cubicBezTo>
                  <a:lnTo>
                    <a:pt x="382951" y="1029341"/>
                  </a:lnTo>
                  <a:lnTo>
                    <a:pt x="342950" y="992327"/>
                  </a:lnTo>
                  <a:cubicBezTo>
                    <a:pt x="132044" y="781420"/>
                    <a:pt x="26828" y="544687"/>
                    <a:pt x="107946" y="463570"/>
                  </a:cubicBezTo>
                  <a:cubicBezTo>
                    <a:pt x="168785" y="402731"/>
                    <a:pt x="317156" y="446705"/>
                    <a:pt x="476517" y="561471"/>
                  </a:cubicBezTo>
                  <a:lnTo>
                    <a:pt x="518543" y="594532"/>
                  </a:lnTo>
                  <a:lnTo>
                    <a:pt x="516431" y="540073"/>
                  </a:lnTo>
                  <a:cubicBezTo>
                    <a:pt x="516431" y="279083"/>
                    <a:pt x="587634" y="61332"/>
                    <a:pt x="682289" y="10972"/>
                  </a:cubicBezTo>
                  <a:cubicBezTo>
                    <a:pt x="695812" y="3778"/>
                    <a:pt x="709812" y="0"/>
                    <a:pt x="724152" y="0"/>
                  </a:cubicBezTo>
                  <a:close/>
                </a:path>
              </a:pathLst>
            </a:custGeom>
            <a:solidFill>
              <a:srgbClr val="FFCCFF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14" name="フリーフォーム: 図形 413">
              <a:extLst>
                <a:ext uri="{FF2B5EF4-FFF2-40B4-BE49-F238E27FC236}">
                  <a16:creationId xmlns:a16="http://schemas.microsoft.com/office/drawing/2014/main" id="{DE5576B2-D67F-E14B-4556-4F8BFD431914}"/>
                </a:ext>
              </a:extLst>
            </p:cNvPr>
            <p:cNvSpPr/>
            <p:nvPr/>
          </p:nvSpPr>
          <p:spPr bwMode="auto">
            <a:xfrm>
              <a:off x="802101" y="413884"/>
              <a:ext cx="132214" cy="132216"/>
            </a:xfrm>
            <a:custGeom>
              <a:avLst/>
              <a:gdLst>
                <a:gd name="connsiteX0" fmla="*/ 724152 w 1951220"/>
                <a:gd name="connsiteY0" fmla="*/ 0 h 1951229"/>
                <a:gd name="connsiteX1" fmla="*/ 915550 w 1951220"/>
                <a:gd name="connsiteY1" fmla="*/ 329852 h 1951229"/>
                <a:gd name="connsiteX2" fmla="*/ 921889 w 1951220"/>
                <a:gd name="connsiteY2" fmla="*/ 382948 h 1951229"/>
                <a:gd name="connsiteX3" fmla="*/ 958899 w 1951220"/>
                <a:gd name="connsiteY3" fmla="*/ 342952 h 1951229"/>
                <a:gd name="connsiteX4" fmla="*/ 1487662 w 1951220"/>
                <a:gd name="connsiteY4" fmla="*/ 107946 h 1951229"/>
                <a:gd name="connsiteX5" fmla="*/ 1389760 w 1951220"/>
                <a:gd name="connsiteY5" fmla="*/ 476521 h 1951229"/>
                <a:gd name="connsiteX6" fmla="*/ 1356266 w 1951220"/>
                <a:gd name="connsiteY6" fmla="*/ 519097 h 1951229"/>
                <a:gd name="connsiteX7" fmla="*/ 1411152 w 1951220"/>
                <a:gd name="connsiteY7" fmla="*/ 516438 h 1951229"/>
                <a:gd name="connsiteX8" fmla="*/ 1951220 w 1951220"/>
                <a:gd name="connsiteY8" fmla="*/ 724156 h 1951229"/>
                <a:gd name="connsiteX9" fmla="*/ 1621371 w 1951220"/>
                <a:gd name="connsiteY9" fmla="*/ 915550 h 1951229"/>
                <a:gd name="connsiteX10" fmla="*/ 1568270 w 1951220"/>
                <a:gd name="connsiteY10" fmla="*/ 921890 h 1951229"/>
                <a:gd name="connsiteX11" fmla="*/ 1608270 w 1951220"/>
                <a:gd name="connsiteY11" fmla="*/ 958904 h 1951229"/>
                <a:gd name="connsiteX12" fmla="*/ 1843274 w 1951220"/>
                <a:gd name="connsiteY12" fmla="*/ 1487662 h 1951229"/>
                <a:gd name="connsiteX13" fmla="*/ 1474704 w 1951220"/>
                <a:gd name="connsiteY13" fmla="*/ 1389760 h 1951229"/>
                <a:gd name="connsiteX14" fmla="*/ 1432682 w 1951220"/>
                <a:gd name="connsiteY14" fmla="*/ 1356702 h 1951229"/>
                <a:gd name="connsiteX15" fmla="*/ 1434793 w 1951220"/>
                <a:gd name="connsiteY15" fmla="*/ 1411156 h 1951229"/>
                <a:gd name="connsiteX16" fmla="*/ 1227072 w 1951220"/>
                <a:gd name="connsiteY16" fmla="*/ 1951229 h 1951229"/>
                <a:gd name="connsiteX17" fmla="*/ 1035675 w 1951220"/>
                <a:gd name="connsiteY17" fmla="*/ 1621376 h 1951229"/>
                <a:gd name="connsiteX18" fmla="*/ 1029336 w 1951220"/>
                <a:gd name="connsiteY18" fmla="*/ 1568281 h 1951229"/>
                <a:gd name="connsiteX19" fmla="*/ 992326 w 1951220"/>
                <a:gd name="connsiteY19" fmla="*/ 1608277 h 1951229"/>
                <a:gd name="connsiteX20" fmla="*/ 463562 w 1951220"/>
                <a:gd name="connsiteY20" fmla="*/ 1843283 h 1951229"/>
                <a:gd name="connsiteX21" fmla="*/ 561464 w 1951220"/>
                <a:gd name="connsiteY21" fmla="*/ 1474708 h 1951229"/>
                <a:gd name="connsiteX22" fmla="*/ 594525 w 1951220"/>
                <a:gd name="connsiteY22" fmla="*/ 1432682 h 1951229"/>
                <a:gd name="connsiteX23" fmla="*/ 540069 w 1951220"/>
                <a:gd name="connsiteY23" fmla="*/ 1434793 h 1951229"/>
                <a:gd name="connsiteX24" fmla="*/ 0 w 1951220"/>
                <a:gd name="connsiteY24" fmla="*/ 1227076 h 1951229"/>
                <a:gd name="connsiteX25" fmla="*/ 329850 w 1951220"/>
                <a:gd name="connsiteY25" fmla="*/ 1035681 h 1951229"/>
                <a:gd name="connsiteX26" fmla="*/ 382951 w 1951220"/>
                <a:gd name="connsiteY26" fmla="*/ 1029341 h 1951229"/>
                <a:gd name="connsiteX27" fmla="*/ 342950 w 1951220"/>
                <a:gd name="connsiteY27" fmla="*/ 992327 h 1951229"/>
                <a:gd name="connsiteX28" fmla="*/ 107946 w 1951220"/>
                <a:gd name="connsiteY28" fmla="*/ 463570 h 1951229"/>
                <a:gd name="connsiteX29" fmla="*/ 476517 w 1951220"/>
                <a:gd name="connsiteY29" fmla="*/ 561471 h 1951229"/>
                <a:gd name="connsiteX30" fmla="*/ 518543 w 1951220"/>
                <a:gd name="connsiteY30" fmla="*/ 594532 h 1951229"/>
                <a:gd name="connsiteX31" fmla="*/ 516431 w 1951220"/>
                <a:gd name="connsiteY31" fmla="*/ 540073 h 1951229"/>
                <a:gd name="connsiteX32" fmla="*/ 682289 w 1951220"/>
                <a:gd name="connsiteY32" fmla="*/ 10972 h 1951229"/>
                <a:gd name="connsiteX33" fmla="*/ 724152 w 1951220"/>
                <a:gd name="connsiteY33" fmla="*/ 0 h 1951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951220" h="1951229">
                  <a:moveTo>
                    <a:pt x="724152" y="0"/>
                  </a:moveTo>
                  <a:cubicBezTo>
                    <a:pt x="810193" y="0"/>
                    <a:pt x="884016" y="136012"/>
                    <a:pt x="915550" y="329852"/>
                  </a:cubicBezTo>
                  <a:lnTo>
                    <a:pt x="921889" y="382948"/>
                  </a:lnTo>
                  <a:lnTo>
                    <a:pt x="958899" y="342952"/>
                  </a:lnTo>
                  <a:cubicBezTo>
                    <a:pt x="1169808" y="132043"/>
                    <a:pt x="1406543" y="26828"/>
                    <a:pt x="1487662" y="107946"/>
                  </a:cubicBezTo>
                  <a:cubicBezTo>
                    <a:pt x="1548501" y="168785"/>
                    <a:pt x="1504527" y="317159"/>
                    <a:pt x="1389760" y="476521"/>
                  </a:cubicBezTo>
                  <a:lnTo>
                    <a:pt x="1356266" y="519097"/>
                  </a:lnTo>
                  <a:lnTo>
                    <a:pt x="1411152" y="516438"/>
                  </a:lnTo>
                  <a:cubicBezTo>
                    <a:pt x="1709424" y="516438"/>
                    <a:pt x="1951221" y="609437"/>
                    <a:pt x="1951220" y="724156"/>
                  </a:cubicBezTo>
                  <a:cubicBezTo>
                    <a:pt x="1951221" y="810195"/>
                    <a:pt x="1815210" y="884017"/>
                    <a:pt x="1621371" y="915550"/>
                  </a:cubicBezTo>
                  <a:lnTo>
                    <a:pt x="1568270" y="921890"/>
                  </a:lnTo>
                  <a:lnTo>
                    <a:pt x="1608270" y="958904"/>
                  </a:lnTo>
                  <a:cubicBezTo>
                    <a:pt x="1819176" y="1169811"/>
                    <a:pt x="1924392" y="1406544"/>
                    <a:pt x="1843274" y="1487662"/>
                  </a:cubicBezTo>
                  <a:cubicBezTo>
                    <a:pt x="1782436" y="1548500"/>
                    <a:pt x="1634064" y="1504525"/>
                    <a:pt x="1474704" y="1389760"/>
                  </a:cubicBezTo>
                  <a:lnTo>
                    <a:pt x="1432682" y="1356702"/>
                  </a:lnTo>
                  <a:lnTo>
                    <a:pt x="1434793" y="1411156"/>
                  </a:lnTo>
                  <a:cubicBezTo>
                    <a:pt x="1434793" y="1709430"/>
                    <a:pt x="1341793" y="1951229"/>
                    <a:pt x="1227072" y="1951229"/>
                  </a:cubicBezTo>
                  <a:cubicBezTo>
                    <a:pt x="1141031" y="1951229"/>
                    <a:pt x="1067208" y="1815217"/>
                    <a:pt x="1035675" y="1621376"/>
                  </a:cubicBezTo>
                  <a:lnTo>
                    <a:pt x="1029336" y="1568281"/>
                  </a:lnTo>
                  <a:lnTo>
                    <a:pt x="992326" y="1608277"/>
                  </a:lnTo>
                  <a:cubicBezTo>
                    <a:pt x="781416" y="1819186"/>
                    <a:pt x="544681" y="1924401"/>
                    <a:pt x="463562" y="1843283"/>
                  </a:cubicBezTo>
                  <a:cubicBezTo>
                    <a:pt x="402723" y="1782444"/>
                    <a:pt x="446697" y="1634070"/>
                    <a:pt x="561464" y="1474708"/>
                  </a:cubicBezTo>
                  <a:lnTo>
                    <a:pt x="594525" y="1432682"/>
                  </a:lnTo>
                  <a:lnTo>
                    <a:pt x="540069" y="1434793"/>
                  </a:lnTo>
                  <a:cubicBezTo>
                    <a:pt x="241797" y="1434793"/>
                    <a:pt x="0" y="1341794"/>
                    <a:pt x="0" y="1227076"/>
                  </a:cubicBezTo>
                  <a:cubicBezTo>
                    <a:pt x="0" y="1141036"/>
                    <a:pt x="136011" y="1067214"/>
                    <a:pt x="329850" y="1035681"/>
                  </a:cubicBezTo>
                  <a:lnTo>
                    <a:pt x="382951" y="1029341"/>
                  </a:lnTo>
                  <a:lnTo>
                    <a:pt x="342950" y="992327"/>
                  </a:lnTo>
                  <a:cubicBezTo>
                    <a:pt x="132044" y="781420"/>
                    <a:pt x="26828" y="544687"/>
                    <a:pt x="107946" y="463570"/>
                  </a:cubicBezTo>
                  <a:cubicBezTo>
                    <a:pt x="168785" y="402731"/>
                    <a:pt x="317156" y="446705"/>
                    <a:pt x="476517" y="561471"/>
                  </a:cubicBezTo>
                  <a:lnTo>
                    <a:pt x="518543" y="594532"/>
                  </a:lnTo>
                  <a:lnTo>
                    <a:pt x="516431" y="540073"/>
                  </a:lnTo>
                  <a:cubicBezTo>
                    <a:pt x="516431" y="279083"/>
                    <a:pt x="587634" y="61332"/>
                    <a:pt x="682289" y="10972"/>
                  </a:cubicBezTo>
                  <a:cubicBezTo>
                    <a:pt x="695812" y="3778"/>
                    <a:pt x="709812" y="0"/>
                    <a:pt x="724152" y="0"/>
                  </a:cubicBezTo>
                  <a:close/>
                </a:path>
              </a:pathLst>
            </a:custGeom>
            <a:solidFill>
              <a:srgbClr val="FFCCFF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15" name="フリーフォーム: 図形 414">
              <a:extLst>
                <a:ext uri="{FF2B5EF4-FFF2-40B4-BE49-F238E27FC236}">
                  <a16:creationId xmlns:a16="http://schemas.microsoft.com/office/drawing/2014/main" id="{F0E3EE21-C5FB-DD01-A138-654CB7631055}"/>
                </a:ext>
              </a:extLst>
            </p:cNvPr>
            <p:cNvSpPr/>
            <p:nvPr/>
          </p:nvSpPr>
          <p:spPr bwMode="auto">
            <a:xfrm>
              <a:off x="1128884" y="413884"/>
              <a:ext cx="132214" cy="132216"/>
            </a:xfrm>
            <a:custGeom>
              <a:avLst/>
              <a:gdLst>
                <a:gd name="connsiteX0" fmla="*/ 724152 w 1951220"/>
                <a:gd name="connsiteY0" fmla="*/ 0 h 1951229"/>
                <a:gd name="connsiteX1" fmla="*/ 915550 w 1951220"/>
                <a:gd name="connsiteY1" fmla="*/ 329852 h 1951229"/>
                <a:gd name="connsiteX2" fmla="*/ 921889 w 1951220"/>
                <a:gd name="connsiteY2" fmla="*/ 382948 h 1951229"/>
                <a:gd name="connsiteX3" fmla="*/ 958899 w 1951220"/>
                <a:gd name="connsiteY3" fmla="*/ 342952 h 1951229"/>
                <a:gd name="connsiteX4" fmla="*/ 1487662 w 1951220"/>
                <a:gd name="connsiteY4" fmla="*/ 107946 h 1951229"/>
                <a:gd name="connsiteX5" fmla="*/ 1389760 w 1951220"/>
                <a:gd name="connsiteY5" fmla="*/ 476521 h 1951229"/>
                <a:gd name="connsiteX6" fmla="*/ 1356266 w 1951220"/>
                <a:gd name="connsiteY6" fmla="*/ 519097 h 1951229"/>
                <a:gd name="connsiteX7" fmla="*/ 1411152 w 1951220"/>
                <a:gd name="connsiteY7" fmla="*/ 516438 h 1951229"/>
                <a:gd name="connsiteX8" fmla="*/ 1951220 w 1951220"/>
                <a:gd name="connsiteY8" fmla="*/ 724156 h 1951229"/>
                <a:gd name="connsiteX9" fmla="*/ 1621371 w 1951220"/>
                <a:gd name="connsiteY9" fmla="*/ 915550 h 1951229"/>
                <a:gd name="connsiteX10" fmla="*/ 1568270 w 1951220"/>
                <a:gd name="connsiteY10" fmla="*/ 921890 h 1951229"/>
                <a:gd name="connsiteX11" fmla="*/ 1608270 w 1951220"/>
                <a:gd name="connsiteY11" fmla="*/ 958904 h 1951229"/>
                <a:gd name="connsiteX12" fmla="*/ 1843274 w 1951220"/>
                <a:gd name="connsiteY12" fmla="*/ 1487662 h 1951229"/>
                <a:gd name="connsiteX13" fmla="*/ 1474704 w 1951220"/>
                <a:gd name="connsiteY13" fmla="*/ 1389760 h 1951229"/>
                <a:gd name="connsiteX14" fmla="*/ 1432682 w 1951220"/>
                <a:gd name="connsiteY14" fmla="*/ 1356702 h 1951229"/>
                <a:gd name="connsiteX15" fmla="*/ 1434793 w 1951220"/>
                <a:gd name="connsiteY15" fmla="*/ 1411156 h 1951229"/>
                <a:gd name="connsiteX16" fmla="*/ 1227072 w 1951220"/>
                <a:gd name="connsiteY16" fmla="*/ 1951229 h 1951229"/>
                <a:gd name="connsiteX17" fmla="*/ 1035675 w 1951220"/>
                <a:gd name="connsiteY17" fmla="*/ 1621376 h 1951229"/>
                <a:gd name="connsiteX18" fmla="*/ 1029336 w 1951220"/>
                <a:gd name="connsiteY18" fmla="*/ 1568281 h 1951229"/>
                <a:gd name="connsiteX19" fmla="*/ 992326 w 1951220"/>
                <a:gd name="connsiteY19" fmla="*/ 1608277 h 1951229"/>
                <a:gd name="connsiteX20" fmla="*/ 463562 w 1951220"/>
                <a:gd name="connsiteY20" fmla="*/ 1843283 h 1951229"/>
                <a:gd name="connsiteX21" fmla="*/ 561464 w 1951220"/>
                <a:gd name="connsiteY21" fmla="*/ 1474708 h 1951229"/>
                <a:gd name="connsiteX22" fmla="*/ 594525 w 1951220"/>
                <a:gd name="connsiteY22" fmla="*/ 1432682 h 1951229"/>
                <a:gd name="connsiteX23" fmla="*/ 540069 w 1951220"/>
                <a:gd name="connsiteY23" fmla="*/ 1434793 h 1951229"/>
                <a:gd name="connsiteX24" fmla="*/ 0 w 1951220"/>
                <a:gd name="connsiteY24" fmla="*/ 1227076 h 1951229"/>
                <a:gd name="connsiteX25" fmla="*/ 329850 w 1951220"/>
                <a:gd name="connsiteY25" fmla="*/ 1035681 h 1951229"/>
                <a:gd name="connsiteX26" fmla="*/ 382951 w 1951220"/>
                <a:gd name="connsiteY26" fmla="*/ 1029341 h 1951229"/>
                <a:gd name="connsiteX27" fmla="*/ 342950 w 1951220"/>
                <a:gd name="connsiteY27" fmla="*/ 992327 h 1951229"/>
                <a:gd name="connsiteX28" fmla="*/ 107946 w 1951220"/>
                <a:gd name="connsiteY28" fmla="*/ 463570 h 1951229"/>
                <a:gd name="connsiteX29" fmla="*/ 476517 w 1951220"/>
                <a:gd name="connsiteY29" fmla="*/ 561471 h 1951229"/>
                <a:gd name="connsiteX30" fmla="*/ 518543 w 1951220"/>
                <a:gd name="connsiteY30" fmla="*/ 594532 h 1951229"/>
                <a:gd name="connsiteX31" fmla="*/ 516431 w 1951220"/>
                <a:gd name="connsiteY31" fmla="*/ 540073 h 1951229"/>
                <a:gd name="connsiteX32" fmla="*/ 682289 w 1951220"/>
                <a:gd name="connsiteY32" fmla="*/ 10972 h 1951229"/>
                <a:gd name="connsiteX33" fmla="*/ 724152 w 1951220"/>
                <a:gd name="connsiteY33" fmla="*/ 0 h 1951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951220" h="1951229">
                  <a:moveTo>
                    <a:pt x="724152" y="0"/>
                  </a:moveTo>
                  <a:cubicBezTo>
                    <a:pt x="810193" y="0"/>
                    <a:pt x="884016" y="136012"/>
                    <a:pt x="915550" y="329852"/>
                  </a:cubicBezTo>
                  <a:lnTo>
                    <a:pt x="921889" y="382948"/>
                  </a:lnTo>
                  <a:lnTo>
                    <a:pt x="958899" y="342952"/>
                  </a:lnTo>
                  <a:cubicBezTo>
                    <a:pt x="1169808" y="132043"/>
                    <a:pt x="1406543" y="26828"/>
                    <a:pt x="1487662" y="107946"/>
                  </a:cubicBezTo>
                  <a:cubicBezTo>
                    <a:pt x="1548501" y="168785"/>
                    <a:pt x="1504527" y="317159"/>
                    <a:pt x="1389760" y="476521"/>
                  </a:cubicBezTo>
                  <a:lnTo>
                    <a:pt x="1356266" y="519097"/>
                  </a:lnTo>
                  <a:lnTo>
                    <a:pt x="1411152" y="516438"/>
                  </a:lnTo>
                  <a:cubicBezTo>
                    <a:pt x="1709424" y="516438"/>
                    <a:pt x="1951221" y="609437"/>
                    <a:pt x="1951220" y="724156"/>
                  </a:cubicBezTo>
                  <a:cubicBezTo>
                    <a:pt x="1951221" y="810195"/>
                    <a:pt x="1815210" y="884017"/>
                    <a:pt x="1621371" y="915550"/>
                  </a:cubicBezTo>
                  <a:lnTo>
                    <a:pt x="1568270" y="921890"/>
                  </a:lnTo>
                  <a:lnTo>
                    <a:pt x="1608270" y="958904"/>
                  </a:lnTo>
                  <a:cubicBezTo>
                    <a:pt x="1819176" y="1169811"/>
                    <a:pt x="1924392" y="1406544"/>
                    <a:pt x="1843274" y="1487662"/>
                  </a:cubicBezTo>
                  <a:cubicBezTo>
                    <a:pt x="1782436" y="1548500"/>
                    <a:pt x="1634064" y="1504525"/>
                    <a:pt x="1474704" y="1389760"/>
                  </a:cubicBezTo>
                  <a:lnTo>
                    <a:pt x="1432682" y="1356702"/>
                  </a:lnTo>
                  <a:lnTo>
                    <a:pt x="1434793" y="1411156"/>
                  </a:lnTo>
                  <a:cubicBezTo>
                    <a:pt x="1434793" y="1709430"/>
                    <a:pt x="1341793" y="1951229"/>
                    <a:pt x="1227072" y="1951229"/>
                  </a:cubicBezTo>
                  <a:cubicBezTo>
                    <a:pt x="1141031" y="1951229"/>
                    <a:pt x="1067208" y="1815217"/>
                    <a:pt x="1035675" y="1621376"/>
                  </a:cubicBezTo>
                  <a:lnTo>
                    <a:pt x="1029336" y="1568281"/>
                  </a:lnTo>
                  <a:lnTo>
                    <a:pt x="992326" y="1608277"/>
                  </a:lnTo>
                  <a:cubicBezTo>
                    <a:pt x="781416" y="1819186"/>
                    <a:pt x="544681" y="1924401"/>
                    <a:pt x="463562" y="1843283"/>
                  </a:cubicBezTo>
                  <a:cubicBezTo>
                    <a:pt x="402723" y="1782444"/>
                    <a:pt x="446697" y="1634070"/>
                    <a:pt x="561464" y="1474708"/>
                  </a:cubicBezTo>
                  <a:lnTo>
                    <a:pt x="594525" y="1432682"/>
                  </a:lnTo>
                  <a:lnTo>
                    <a:pt x="540069" y="1434793"/>
                  </a:lnTo>
                  <a:cubicBezTo>
                    <a:pt x="241797" y="1434793"/>
                    <a:pt x="0" y="1341794"/>
                    <a:pt x="0" y="1227076"/>
                  </a:cubicBezTo>
                  <a:cubicBezTo>
                    <a:pt x="0" y="1141036"/>
                    <a:pt x="136011" y="1067214"/>
                    <a:pt x="329850" y="1035681"/>
                  </a:cubicBezTo>
                  <a:lnTo>
                    <a:pt x="382951" y="1029341"/>
                  </a:lnTo>
                  <a:lnTo>
                    <a:pt x="342950" y="992327"/>
                  </a:lnTo>
                  <a:cubicBezTo>
                    <a:pt x="132044" y="781420"/>
                    <a:pt x="26828" y="544687"/>
                    <a:pt x="107946" y="463570"/>
                  </a:cubicBezTo>
                  <a:cubicBezTo>
                    <a:pt x="168785" y="402731"/>
                    <a:pt x="317156" y="446705"/>
                    <a:pt x="476517" y="561471"/>
                  </a:cubicBezTo>
                  <a:lnTo>
                    <a:pt x="518543" y="594532"/>
                  </a:lnTo>
                  <a:lnTo>
                    <a:pt x="516431" y="540073"/>
                  </a:lnTo>
                  <a:cubicBezTo>
                    <a:pt x="516431" y="279083"/>
                    <a:pt x="587634" y="61332"/>
                    <a:pt x="682289" y="10972"/>
                  </a:cubicBezTo>
                  <a:cubicBezTo>
                    <a:pt x="695812" y="3778"/>
                    <a:pt x="709812" y="0"/>
                    <a:pt x="724152" y="0"/>
                  </a:cubicBezTo>
                  <a:close/>
                </a:path>
              </a:pathLst>
            </a:custGeom>
            <a:solidFill>
              <a:srgbClr val="FFCCFF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16" name="フリーフォーム: 図形 415">
              <a:extLst>
                <a:ext uri="{FF2B5EF4-FFF2-40B4-BE49-F238E27FC236}">
                  <a16:creationId xmlns:a16="http://schemas.microsoft.com/office/drawing/2014/main" id="{60405374-4956-B214-BFBF-A04DB0C2F43D}"/>
                </a:ext>
              </a:extLst>
            </p:cNvPr>
            <p:cNvSpPr/>
            <p:nvPr/>
          </p:nvSpPr>
          <p:spPr bwMode="auto">
            <a:xfrm>
              <a:off x="1455668" y="413884"/>
              <a:ext cx="132214" cy="132216"/>
            </a:xfrm>
            <a:custGeom>
              <a:avLst/>
              <a:gdLst>
                <a:gd name="connsiteX0" fmla="*/ 724152 w 1951220"/>
                <a:gd name="connsiteY0" fmla="*/ 0 h 1951229"/>
                <a:gd name="connsiteX1" fmla="*/ 915550 w 1951220"/>
                <a:gd name="connsiteY1" fmla="*/ 329852 h 1951229"/>
                <a:gd name="connsiteX2" fmla="*/ 921889 w 1951220"/>
                <a:gd name="connsiteY2" fmla="*/ 382948 h 1951229"/>
                <a:gd name="connsiteX3" fmla="*/ 958899 w 1951220"/>
                <a:gd name="connsiteY3" fmla="*/ 342952 h 1951229"/>
                <a:gd name="connsiteX4" fmla="*/ 1487662 w 1951220"/>
                <a:gd name="connsiteY4" fmla="*/ 107946 h 1951229"/>
                <a:gd name="connsiteX5" fmla="*/ 1389760 w 1951220"/>
                <a:gd name="connsiteY5" fmla="*/ 476521 h 1951229"/>
                <a:gd name="connsiteX6" fmla="*/ 1356266 w 1951220"/>
                <a:gd name="connsiteY6" fmla="*/ 519097 h 1951229"/>
                <a:gd name="connsiteX7" fmla="*/ 1411152 w 1951220"/>
                <a:gd name="connsiteY7" fmla="*/ 516438 h 1951229"/>
                <a:gd name="connsiteX8" fmla="*/ 1951220 w 1951220"/>
                <a:gd name="connsiteY8" fmla="*/ 724156 h 1951229"/>
                <a:gd name="connsiteX9" fmla="*/ 1621371 w 1951220"/>
                <a:gd name="connsiteY9" fmla="*/ 915550 h 1951229"/>
                <a:gd name="connsiteX10" fmla="*/ 1568270 w 1951220"/>
                <a:gd name="connsiteY10" fmla="*/ 921890 h 1951229"/>
                <a:gd name="connsiteX11" fmla="*/ 1608270 w 1951220"/>
                <a:gd name="connsiteY11" fmla="*/ 958904 h 1951229"/>
                <a:gd name="connsiteX12" fmla="*/ 1843274 w 1951220"/>
                <a:gd name="connsiteY12" fmla="*/ 1487662 h 1951229"/>
                <a:gd name="connsiteX13" fmla="*/ 1474704 w 1951220"/>
                <a:gd name="connsiteY13" fmla="*/ 1389760 h 1951229"/>
                <a:gd name="connsiteX14" fmla="*/ 1432682 w 1951220"/>
                <a:gd name="connsiteY14" fmla="*/ 1356702 h 1951229"/>
                <a:gd name="connsiteX15" fmla="*/ 1434793 w 1951220"/>
                <a:gd name="connsiteY15" fmla="*/ 1411156 h 1951229"/>
                <a:gd name="connsiteX16" fmla="*/ 1227072 w 1951220"/>
                <a:gd name="connsiteY16" fmla="*/ 1951229 h 1951229"/>
                <a:gd name="connsiteX17" fmla="*/ 1035675 w 1951220"/>
                <a:gd name="connsiteY17" fmla="*/ 1621376 h 1951229"/>
                <a:gd name="connsiteX18" fmla="*/ 1029336 w 1951220"/>
                <a:gd name="connsiteY18" fmla="*/ 1568281 h 1951229"/>
                <a:gd name="connsiteX19" fmla="*/ 992326 w 1951220"/>
                <a:gd name="connsiteY19" fmla="*/ 1608277 h 1951229"/>
                <a:gd name="connsiteX20" fmla="*/ 463562 w 1951220"/>
                <a:gd name="connsiteY20" fmla="*/ 1843283 h 1951229"/>
                <a:gd name="connsiteX21" fmla="*/ 561464 w 1951220"/>
                <a:gd name="connsiteY21" fmla="*/ 1474708 h 1951229"/>
                <a:gd name="connsiteX22" fmla="*/ 594525 w 1951220"/>
                <a:gd name="connsiteY22" fmla="*/ 1432682 h 1951229"/>
                <a:gd name="connsiteX23" fmla="*/ 540069 w 1951220"/>
                <a:gd name="connsiteY23" fmla="*/ 1434793 h 1951229"/>
                <a:gd name="connsiteX24" fmla="*/ 0 w 1951220"/>
                <a:gd name="connsiteY24" fmla="*/ 1227076 h 1951229"/>
                <a:gd name="connsiteX25" fmla="*/ 329850 w 1951220"/>
                <a:gd name="connsiteY25" fmla="*/ 1035681 h 1951229"/>
                <a:gd name="connsiteX26" fmla="*/ 382951 w 1951220"/>
                <a:gd name="connsiteY26" fmla="*/ 1029341 h 1951229"/>
                <a:gd name="connsiteX27" fmla="*/ 342950 w 1951220"/>
                <a:gd name="connsiteY27" fmla="*/ 992327 h 1951229"/>
                <a:gd name="connsiteX28" fmla="*/ 107946 w 1951220"/>
                <a:gd name="connsiteY28" fmla="*/ 463570 h 1951229"/>
                <a:gd name="connsiteX29" fmla="*/ 476517 w 1951220"/>
                <a:gd name="connsiteY29" fmla="*/ 561471 h 1951229"/>
                <a:gd name="connsiteX30" fmla="*/ 518543 w 1951220"/>
                <a:gd name="connsiteY30" fmla="*/ 594532 h 1951229"/>
                <a:gd name="connsiteX31" fmla="*/ 516431 w 1951220"/>
                <a:gd name="connsiteY31" fmla="*/ 540073 h 1951229"/>
                <a:gd name="connsiteX32" fmla="*/ 682289 w 1951220"/>
                <a:gd name="connsiteY32" fmla="*/ 10972 h 1951229"/>
                <a:gd name="connsiteX33" fmla="*/ 724152 w 1951220"/>
                <a:gd name="connsiteY33" fmla="*/ 0 h 1951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951220" h="1951229">
                  <a:moveTo>
                    <a:pt x="724152" y="0"/>
                  </a:moveTo>
                  <a:cubicBezTo>
                    <a:pt x="810193" y="0"/>
                    <a:pt x="884016" y="136012"/>
                    <a:pt x="915550" y="329852"/>
                  </a:cubicBezTo>
                  <a:lnTo>
                    <a:pt x="921889" y="382948"/>
                  </a:lnTo>
                  <a:lnTo>
                    <a:pt x="958899" y="342952"/>
                  </a:lnTo>
                  <a:cubicBezTo>
                    <a:pt x="1169808" y="132043"/>
                    <a:pt x="1406543" y="26828"/>
                    <a:pt x="1487662" y="107946"/>
                  </a:cubicBezTo>
                  <a:cubicBezTo>
                    <a:pt x="1548501" y="168785"/>
                    <a:pt x="1504527" y="317159"/>
                    <a:pt x="1389760" y="476521"/>
                  </a:cubicBezTo>
                  <a:lnTo>
                    <a:pt x="1356266" y="519097"/>
                  </a:lnTo>
                  <a:lnTo>
                    <a:pt x="1411152" y="516438"/>
                  </a:lnTo>
                  <a:cubicBezTo>
                    <a:pt x="1709424" y="516438"/>
                    <a:pt x="1951221" y="609437"/>
                    <a:pt x="1951220" y="724156"/>
                  </a:cubicBezTo>
                  <a:cubicBezTo>
                    <a:pt x="1951221" y="810195"/>
                    <a:pt x="1815210" y="884017"/>
                    <a:pt x="1621371" y="915550"/>
                  </a:cubicBezTo>
                  <a:lnTo>
                    <a:pt x="1568270" y="921890"/>
                  </a:lnTo>
                  <a:lnTo>
                    <a:pt x="1608270" y="958904"/>
                  </a:lnTo>
                  <a:cubicBezTo>
                    <a:pt x="1819176" y="1169811"/>
                    <a:pt x="1924392" y="1406544"/>
                    <a:pt x="1843274" y="1487662"/>
                  </a:cubicBezTo>
                  <a:cubicBezTo>
                    <a:pt x="1782436" y="1548500"/>
                    <a:pt x="1634064" y="1504525"/>
                    <a:pt x="1474704" y="1389760"/>
                  </a:cubicBezTo>
                  <a:lnTo>
                    <a:pt x="1432682" y="1356702"/>
                  </a:lnTo>
                  <a:lnTo>
                    <a:pt x="1434793" y="1411156"/>
                  </a:lnTo>
                  <a:cubicBezTo>
                    <a:pt x="1434793" y="1709430"/>
                    <a:pt x="1341793" y="1951229"/>
                    <a:pt x="1227072" y="1951229"/>
                  </a:cubicBezTo>
                  <a:cubicBezTo>
                    <a:pt x="1141031" y="1951229"/>
                    <a:pt x="1067208" y="1815217"/>
                    <a:pt x="1035675" y="1621376"/>
                  </a:cubicBezTo>
                  <a:lnTo>
                    <a:pt x="1029336" y="1568281"/>
                  </a:lnTo>
                  <a:lnTo>
                    <a:pt x="992326" y="1608277"/>
                  </a:lnTo>
                  <a:cubicBezTo>
                    <a:pt x="781416" y="1819186"/>
                    <a:pt x="544681" y="1924401"/>
                    <a:pt x="463562" y="1843283"/>
                  </a:cubicBezTo>
                  <a:cubicBezTo>
                    <a:pt x="402723" y="1782444"/>
                    <a:pt x="446697" y="1634070"/>
                    <a:pt x="561464" y="1474708"/>
                  </a:cubicBezTo>
                  <a:lnTo>
                    <a:pt x="594525" y="1432682"/>
                  </a:lnTo>
                  <a:lnTo>
                    <a:pt x="540069" y="1434793"/>
                  </a:lnTo>
                  <a:cubicBezTo>
                    <a:pt x="241797" y="1434793"/>
                    <a:pt x="0" y="1341794"/>
                    <a:pt x="0" y="1227076"/>
                  </a:cubicBezTo>
                  <a:cubicBezTo>
                    <a:pt x="0" y="1141036"/>
                    <a:pt x="136011" y="1067214"/>
                    <a:pt x="329850" y="1035681"/>
                  </a:cubicBezTo>
                  <a:lnTo>
                    <a:pt x="382951" y="1029341"/>
                  </a:lnTo>
                  <a:lnTo>
                    <a:pt x="342950" y="992327"/>
                  </a:lnTo>
                  <a:cubicBezTo>
                    <a:pt x="132044" y="781420"/>
                    <a:pt x="26828" y="544687"/>
                    <a:pt x="107946" y="463570"/>
                  </a:cubicBezTo>
                  <a:cubicBezTo>
                    <a:pt x="168785" y="402731"/>
                    <a:pt x="317156" y="446705"/>
                    <a:pt x="476517" y="561471"/>
                  </a:cubicBezTo>
                  <a:lnTo>
                    <a:pt x="518543" y="594532"/>
                  </a:lnTo>
                  <a:lnTo>
                    <a:pt x="516431" y="540073"/>
                  </a:lnTo>
                  <a:cubicBezTo>
                    <a:pt x="516431" y="279083"/>
                    <a:pt x="587634" y="61332"/>
                    <a:pt x="682289" y="10972"/>
                  </a:cubicBezTo>
                  <a:cubicBezTo>
                    <a:pt x="695812" y="3778"/>
                    <a:pt x="709812" y="0"/>
                    <a:pt x="724152" y="0"/>
                  </a:cubicBezTo>
                  <a:close/>
                </a:path>
              </a:pathLst>
            </a:custGeom>
            <a:solidFill>
              <a:srgbClr val="FFCCFF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17" name="フリーフォーム: 図形 416">
              <a:extLst>
                <a:ext uri="{FF2B5EF4-FFF2-40B4-BE49-F238E27FC236}">
                  <a16:creationId xmlns:a16="http://schemas.microsoft.com/office/drawing/2014/main" id="{9F860D6B-B469-048F-FECB-86C76613E6EC}"/>
                </a:ext>
              </a:extLst>
            </p:cNvPr>
            <p:cNvSpPr/>
            <p:nvPr/>
          </p:nvSpPr>
          <p:spPr bwMode="auto">
            <a:xfrm>
              <a:off x="1782452" y="413884"/>
              <a:ext cx="132214" cy="132216"/>
            </a:xfrm>
            <a:custGeom>
              <a:avLst/>
              <a:gdLst>
                <a:gd name="connsiteX0" fmla="*/ 724152 w 1951220"/>
                <a:gd name="connsiteY0" fmla="*/ 0 h 1951229"/>
                <a:gd name="connsiteX1" fmla="*/ 915550 w 1951220"/>
                <a:gd name="connsiteY1" fmla="*/ 329852 h 1951229"/>
                <a:gd name="connsiteX2" fmla="*/ 921889 w 1951220"/>
                <a:gd name="connsiteY2" fmla="*/ 382948 h 1951229"/>
                <a:gd name="connsiteX3" fmla="*/ 958899 w 1951220"/>
                <a:gd name="connsiteY3" fmla="*/ 342952 h 1951229"/>
                <a:gd name="connsiteX4" fmla="*/ 1487662 w 1951220"/>
                <a:gd name="connsiteY4" fmla="*/ 107946 h 1951229"/>
                <a:gd name="connsiteX5" fmla="*/ 1389760 w 1951220"/>
                <a:gd name="connsiteY5" fmla="*/ 476521 h 1951229"/>
                <a:gd name="connsiteX6" fmla="*/ 1356266 w 1951220"/>
                <a:gd name="connsiteY6" fmla="*/ 519097 h 1951229"/>
                <a:gd name="connsiteX7" fmla="*/ 1411152 w 1951220"/>
                <a:gd name="connsiteY7" fmla="*/ 516438 h 1951229"/>
                <a:gd name="connsiteX8" fmla="*/ 1951220 w 1951220"/>
                <a:gd name="connsiteY8" fmla="*/ 724156 h 1951229"/>
                <a:gd name="connsiteX9" fmla="*/ 1621371 w 1951220"/>
                <a:gd name="connsiteY9" fmla="*/ 915550 h 1951229"/>
                <a:gd name="connsiteX10" fmla="*/ 1568270 w 1951220"/>
                <a:gd name="connsiteY10" fmla="*/ 921890 h 1951229"/>
                <a:gd name="connsiteX11" fmla="*/ 1608270 w 1951220"/>
                <a:gd name="connsiteY11" fmla="*/ 958904 h 1951229"/>
                <a:gd name="connsiteX12" fmla="*/ 1843274 w 1951220"/>
                <a:gd name="connsiteY12" fmla="*/ 1487662 h 1951229"/>
                <a:gd name="connsiteX13" fmla="*/ 1474704 w 1951220"/>
                <a:gd name="connsiteY13" fmla="*/ 1389760 h 1951229"/>
                <a:gd name="connsiteX14" fmla="*/ 1432682 w 1951220"/>
                <a:gd name="connsiteY14" fmla="*/ 1356702 h 1951229"/>
                <a:gd name="connsiteX15" fmla="*/ 1434793 w 1951220"/>
                <a:gd name="connsiteY15" fmla="*/ 1411156 h 1951229"/>
                <a:gd name="connsiteX16" fmla="*/ 1227072 w 1951220"/>
                <a:gd name="connsiteY16" fmla="*/ 1951229 h 1951229"/>
                <a:gd name="connsiteX17" fmla="*/ 1035675 w 1951220"/>
                <a:gd name="connsiteY17" fmla="*/ 1621376 h 1951229"/>
                <a:gd name="connsiteX18" fmla="*/ 1029336 w 1951220"/>
                <a:gd name="connsiteY18" fmla="*/ 1568281 h 1951229"/>
                <a:gd name="connsiteX19" fmla="*/ 992326 w 1951220"/>
                <a:gd name="connsiteY19" fmla="*/ 1608277 h 1951229"/>
                <a:gd name="connsiteX20" fmla="*/ 463562 w 1951220"/>
                <a:gd name="connsiteY20" fmla="*/ 1843283 h 1951229"/>
                <a:gd name="connsiteX21" fmla="*/ 561464 w 1951220"/>
                <a:gd name="connsiteY21" fmla="*/ 1474708 h 1951229"/>
                <a:gd name="connsiteX22" fmla="*/ 594525 w 1951220"/>
                <a:gd name="connsiteY22" fmla="*/ 1432682 h 1951229"/>
                <a:gd name="connsiteX23" fmla="*/ 540069 w 1951220"/>
                <a:gd name="connsiteY23" fmla="*/ 1434793 h 1951229"/>
                <a:gd name="connsiteX24" fmla="*/ 0 w 1951220"/>
                <a:gd name="connsiteY24" fmla="*/ 1227076 h 1951229"/>
                <a:gd name="connsiteX25" fmla="*/ 329850 w 1951220"/>
                <a:gd name="connsiteY25" fmla="*/ 1035681 h 1951229"/>
                <a:gd name="connsiteX26" fmla="*/ 382951 w 1951220"/>
                <a:gd name="connsiteY26" fmla="*/ 1029341 h 1951229"/>
                <a:gd name="connsiteX27" fmla="*/ 342950 w 1951220"/>
                <a:gd name="connsiteY27" fmla="*/ 992327 h 1951229"/>
                <a:gd name="connsiteX28" fmla="*/ 107946 w 1951220"/>
                <a:gd name="connsiteY28" fmla="*/ 463570 h 1951229"/>
                <a:gd name="connsiteX29" fmla="*/ 476517 w 1951220"/>
                <a:gd name="connsiteY29" fmla="*/ 561471 h 1951229"/>
                <a:gd name="connsiteX30" fmla="*/ 518543 w 1951220"/>
                <a:gd name="connsiteY30" fmla="*/ 594532 h 1951229"/>
                <a:gd name="connsiteX31" fmla="*/ 516431 w 1951220"/>
                <a:gd name="connsiteY31" fmla="*/ 540073 h 1951229"/>
                <a:gd name="connsiteX32" fmla="*/ 682289 w 1951220"/>
                <a:gd name="connsiteY32" fmla="*/ 10972 h 1951229"/>
                <a:gd name="connsiteX33" fmla="*/ 724152 w 1951220"/>
                <a:gd name="connsiteY33" fmla="*/ 0 h 1951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951220" h="1951229">
                  <a:moveTo>
                    <a:pt x="724152" y="0"/>
                  </a:moveTo>
                  <a:cubicBezTo>
                    <a:pt x="810193" y="0"/>
                    <a:pt x="884016" y="136012"/>
                    <a:pt x="915550" y="329852"/>
                  </a:cubicBezTo>
                  <a:lnTo>
                    <a:pt x="921889" y="382948"/>
                  </a:lnTo>
                  <a:lnTo>
                    <a:pt x="958899" y="342952"/>
                  </a:lnTo>
                  <a:cubicBezTo>
                    <a:pt x="1169808" y="132043"/>
                    <a:pt x="1406543" y="26828"/>
                    <a:pt x="1487662" y="107946"/>
                  </a:cubicBezTo>
                  <a:cubicBezTo>
                    <a:pt x="1548501" y="168785"/>
                    <a:pt x="1504527" y="317159"/>
                    <a:pt x="1389760" y="476521"/>
                  </a:cubicBezTo>
                  <a:lnTo>
                    <a:pt x="1356266" y="519097"/>
                  </a:lnTo>
                  <a:lnTo>
                    <a:pt x="1411152" y="516438"/>
                  </a:lnTo>
                  <a:cubicBezTo>
                    <a:pt x="1709424" y="516438"/>
                    <a:pt x="1951221" y="609437"/>
                    <a:pt x="1951220" y="724156"/>
                  </a:cubicBezTo>
                  <a:cubicBezTo>
                    <a:pt x="1951221" y="810195"/>
                    <a:pt x="1815210" y="884017"/>
                    <a:pt x="1621371" y="915550"/>
                  </a:cubicBezTo>
                  <a:lnTo>
                    <a:pt x="1568270" y="921890"/>
                  </a:lnTo>
                  <a:lnTo>
                    <a:pt x="1608270" y="958904"/>
                  </a:lnTo>
                  <a:cubicBezTo>
                    <a:pt x="1819176" y="1169811"/>
                    <a:pt x="1924392" y="1406544"/>
                    <a:pt x="1843274" y="1487662"/>
                  </a:cubicBezTo>
                  <a:cubicBezTo>
                    <a:pt x="1782436" y="1548500"/>
                    <a:pt x="1634064" y="1504525"/>
                    <a:pt x="1474704" y="1389760"/>
                  </a:cubicBezTo>
                  <a:lnTo>
                    <a:pt x="1432682" y="1356702"/>
                  </a:lnTo>
                  <a:lnTo>
                    <a:pt x="1434793" y="1411156"/>
                  </a:lnTo>
                  <a:cubicBezTo>
                    <a:pt x="1434793" y="1709430"/>
                    <a:pt x="1341793" y="1951229"/>
                    <a:pt x="1227072" y="1951229"/>
                  </a:cubicBezTo>
                  <a:cubicBezTo>
                    <a:pt x="1141031" y="1951229"/>
                    <a:pt x="1067208" y="1815217"/>
                    <a:pt x="1035675" y="1621376"/>
                  </a:cubicBezTo>
                  <a:lnTo>
                    <a:pt x="1029336" y="1568281"/>
                  </a:lnTo>
                  <a:lnTo>
                    <a:pt x="992326" y="1608277"/>
                  </a:lnTo>
                  <a:cubicBezTo>
                    <a:pt x="781416" y="1819186"/>
                    <a:pt x="544681" y="1924401"/>
                    <a:pt x="463562" y="1843283"/>
                  </a:cubicBezTo>
                  <a:cubicBezTo>
                    <a:pt x="402723" y="1782444"/>
                    <a:pt x="446697" y="1634070"/>
                    <a:pt x="561464" y="1474708"/>
                  </a:cubicBezTo>
                  <a:lnTo>
                    <a:pt x="594525" y="1432682"/>
                  </a:lnTo>
                  <a:lnTo>
                    <a:pt x="540069" y="1434793"/>
                  </a:lnTo>
                  <a:cubicBezTo>
                    <a:pt x="241797" y="1434793"/>
                    <a:pt x="0" y="1341794"/>
                    <a:pt x="0" y="1227076"/>
                  </a:cubicBezTo>
                  <a:cubicBezTo>
                    <a:pt x="0" y="1141036"/>
                    <a:pt x="136011" y="1067214"/>
                    <a:pt x="329850" y="1035681"/>
                  </a:cubicBezTo>
                  <a:lnTo>
                    <a:pt x="382951" y="1029341"/>
                  </a:lnTo>
                  <a:lnTo>
                    <a:pt x="342950" y="992327"/>
                  </a:lnTo>
                  <a:cubicBezTo>
                    <a:pt x="132044" y="781420"/>
                    <a:pt x="26828" y="544687"/>
                    <a:pt x="107946" y="463570"/>
                  </a:cubicBezTo>
                  <a:cubicBezTo>
                    <a:pt x="168785" y="402731"/>
                    <a:pt x="317156" y="446705"/>
                    <a:pt x="476517" y="561471"/>
                  </a:cubicBezTo>
                  <a:lnTo>
                    <a:pt x="518543" y="594532"/>
                  </a:lnTo>
                  <a:lnTo>
                    <a:pt x="516431" y="540073"/>
                  </a:lnTo>
                  <a:cubicBezTo>
                    <a:pt x="516431" y="279083"/>
                    <a:pt x="587634" y="61332"/>
                    <a:pt x="682289" y="10972"/>
                  </a:cubicBezTo>
                  <a:cubicBezTo>
                    <a:pt x="695812" y="3778"/>
                    <a:pt x="709812" y="0"/>
                    <a:pt x="724152" y="0"/>
                  </a:cubicBezTo>
                  <a:close/>
                </a:path>
              </a:pathLst>
            </a:custGeom>
            <a:solidFill>
              <a:srgbClr val="FFCCFF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18" name="フリーフォーム: 図形 417">
              <a:extLst>
                <a:ext uri="{FF2B5EF4-FFF2-40B4-BE49-F238E27FC236}">
                  <a16:creationId xmlns:a16="http://schemas.microsoft.com/office/drawing/2014/main" id="{7D0403E8-D294-0AE5-96B7-70A38087149E}"/>
                </a:ext>
              </a:extLst>
            </p:cNvPr>
            <p:cNvSpPr/>
            <p:nvPr/>
          </p:nvSpPr>
          <p:spPr bwMode="auto">
            <a:xfrm>
              <a:off x="2109235" y="413884"/>
              <a:ext cx="132214" cy="132216"/>
            </a:xfrm>
            <a:custGeom>
              <a:avLst/>
              <a:gdLst>
                <a:gd name="connsiteX0" fmla="*/ 724152 w 1951220"/>
                <a:gd name="connsiteY0" fmla="*/ 0 h 1951229"/>
                <a:gd name="connsiteX1" fmla="*/ 915550 w 1951220"/>
                <a:gd name="connsiteY1" fmla="*/ 329852 h 1951229"/>
                <a:gd name="connsiteX2" fmla="*/ 921889 w 1951220"/>
                <a:gd name="connsiteY2" fmla="*/ 382948 h 1951229"/>
                <a:gd name="connsiteX3" fmla="*/ 958899 w 1951220"/>
                <a:gd name="connsiteY3" fmla="*/ 342952 h 1951229"/>
                <a:gd name="connsiteX4" fmla="*/ 1487662 w 1951220"/>
                <a:gd name="connsiteY4" fmla="*/ 107946 h 1951229"/>
                <a:gd name="connsiteX5" fmla="*/ 1389760 w 1951220"/>
                <a:gd name="connsiteY5" fmla="*/ 476521 h 1951229"/>
                <a:gd name="connsiteX6" fmla="*/ 1356266 w 1951220"/>
                <a:gd name="connsiteY6" fmla="*/ 519097 h 1951229"/>
                <a:gd name="connsiteX7" fmla="*/ 1411152 w 1951220"/>
                <a:gd name="connsiteY7" fmla="*/ 516438 h 1951229"/>
                <a:gd name="connsiteX8" fmla="*/ 1951220 w 1951220"/>
                <a:gd name="connsiteY8" fmla="*/ 724156 h 1951229"/>
                <a:gd name="connsiteX9" fmla="*/ 1621371 w 1951220"/>
                <a:gd name="connsiteY9" fmla="*/ 915550 h 1951229"/>
                <a:gd name="connsiteX10" fmla="*/ 1568270 w 1951220"/>
                <a:gd name="connsiteY10" fmla="*/ 921890 h 1951229"/>
                <a:gd name="connsiteX11" fmla="*/ 1608270 w 1951220"/>
                <a:gd name="connsiteY11" fmla="*/ 958904 h 1951229"/>
                <a:gd name="connsiteX12" fmla="*/ 1843274 w 1951220"/>
                <a:gd name="connsiteY12" fmla="*/ 1487662 h 1951229"/>
                <a:gd name="connsiteX13" fmla="*/ 1474704 w 1951220"/>
                <a:gd name="connsiteY13" fmla="*/ 1389760 h 1951229"/>
                <a:gd name="connsiteX14" fmla="*/ 1432682 w 1951220"/>
                <a:gd name="connsiteY14" fmla="*/ 1356702 h 1951229"/>
                <a:gd name="connsiteX15" fmla="*/ 1434793 w 1951220"/>
                <a:gd name="connsiteY15" fmla="*/ 1411156 h 1951229"/>
                <a:gd name="connsiteX16" fmla="*/ 1227072 w 1951220"/>
                <a:gd name="connsiteY16" fmla="*/ 1951229 h 1951229"/>
                <a:gd name="connsiteX17" fmla="*/ 1035675 w 1951220"/>
                <a:gd name="connsiteY17" fmla="*/ 1621376 h 1951229"/>
                <a:gd name="connsiteX18" fmla="*/ 1029336 w 1951220"/>
                <a:gd name="connsiteY18" fmla="*/ 1568281 h 1951229"/>
                <a:gd name="connsiteX19" fmla="*/ 992326 w 1951220"/>
                <a:gd name="connsiteY19" fmla="*/ 1608277 h 1951229"/>
                <a:gd name="connsiteX20" fmla="*/ 463562 w 1951220"/>
                <a:gd name="connsiteY20" fmla="*/ 1843283 h 1951229"/>
                <a:gd name="connsiteX21" fmla="*/ 561464 w 1951220"/>
                <a:gd name="connsiteY21" fmla="*/ 1474708 h 1951229"/>
                <a:gd name="connsiteX22" fmla="*/ 594525 w 1951220"/>
                <a:gd name="connsiteY22" fmla="*/ 1432682 h 1951229"/>
                <a:gd name="connsiteX23" fmla="*/ 540069 w 1951220"/>
                <a:gd name="connsiteY23" fmla="*/ 1434793 h 1951229"/>
                <a:gd name="connsiteX24" fmla="*/ 0 w 1951220"/>
                <a:gd name="connsiteY24" fmla="*/ 1227076 h 1951229"/>
                <a:gd name="connsiteX25" fmla="*/ 329850 w 1951220"/>
                <a:gd name="connsiteY25" fmla="*/ 1035681 h 1951229"/>
                <a:gd name="connsiteX26" fmla="*/ 382951 w 1951220"/>
                <a:gd name="connsiteY26" fmla="*/ 1029341 h 1951229"/>
                <a:gd name="connsiteX27" fmla="*/ 342950 w 1951220"/>
                <a:gd name="connsiteY27" fmla="*/ 992327 h 1951229"/>
                <a:gd name="connsiteX28" fmla="*/ 107946 w 1951220"/>
                <a:gd name="connsiteY28" fmla="*/ 463570 h 1951229"/>
                <a:gd name="connsiteX29" fmla="*/ 476517 w 1951220"/>
                <a:gd name="connsiteY29" fmla="*/ 561471 h 1951229"/>
                <a:gd name="connsiteX30" fmla="*/ 518543 w 1951220"/>
                <a:gd name="connsiteY30" fmla="*/ 594532 h 1951229"/>
                <a:gd name="connsiteX31" fmla="*/ 516431 w 1951220"/>
                <a:gd name="connsiteY31" fmla="*/ 540073 h 1951229"/>
                <a:gd name="connsiteX32" fmla="*/ 682289 w 1951220"/>
                <a:gd name="connsiteY32" fmla="*/ 10972 h 1951229"/>
                <a:gd name="connsiteX33" fmla="*/ 724152 w 1951220"/>
                <a:gd name="connsiteY33" fmla="*/ 0 h 1951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951220" h="1951229">
                  <a:moveTo>
                    <a:pt x="724152" y="0"/>
                  </a:moveTo>
                  <a:cubicBezTo>
                    <a:pt x="810193" y="0"/>
                    <a:pt x="884016" y="136012"/>
                    <a:pt x="915550" y="329852"/>
                  </a:cubicBezTo>
                  <a:lnTo>
                    <a:pt x="921889" y="382948"/>
                  </a:lnTo>
                  <a:lnTo>
                    <a:pt x="958899" y="342952"/>
                  </a:lnTo>
                  <a:cubicBezTo>
                    <a:pt x="1169808" y="132043"/>
                    <a:pt x="1406543" y="26828"/>
                    <a:pt x="1487662" y="107946"/>
                  </a:cubicBezTo>
                  <a:cubicBezTo>
                    <a:pt x="1548501" y="168785"/>
                    <a:pt x="1504527" y="317159"/>
                    <a:pt x="1389760" y="476521"/>
                  </a:cubicBezTo>
                  <a:lnTo>
                    <a:pt x="1356266" y="519097"/>
                  </a:lnTo>
                  <a:lnTo>
                    <a:pt x="1411152" y="516438"/>
                  </a:lnTo>
                  <a:cubicBezTo>
                    <a:pt x="1709424" y="516438"/>
                    <a:pt x="1951221" y="609437"/>
                    <a:pt x="1951220" y="724156"/>
                  </a:cubicBezTo>
                  <a:cubicBezTo>
                    <a:pt x="1951221" y="810195"/>
                    <a:pt x="1815210" y="884017"/>
                    <a:pt x="1621371" y="915550"/>
                  </a:cubicBezTo>
                  <a:lnTo>
                    <a:pt x="1568270" y="921890"/>
                  </a:lnTo>
                  <a:lnTo>
                    <a:pt x="1608270" y="958904"/>
                  </a:lnTo>
                  <a:cubicBezTo>
                    <a:pt x="1819176" y="1169811"/>
                    <a:pt x="1924392" y="1406544"/>
                    <a:pt x="1843274" y="1487662"/>
                  </a:cubicBezTo>
                  <a:cubicBezTo>
                    <a:pt x="1782436" y="1548500"/>
                    <a:pt x="1634064" y="1504525"/>
                    <a:pt x="1474704" y="1389760"/>
                  </a:cubicBezTo>
                  <a:lnTo>
                    <a:pt x="1432682" y="1356702"/>
                  </a:lnTo>
                  <a:lnTo>
                    <a:pt x="1434793" y="1411156"/>
                  </a:lnTo>
                  <a:cubicBezTo>
                    <a:pt x="1434793" y="1709430"/>
                    <a:pt x="1341793" y="1951229"/>
                    <a:pt x="1227072" y="1951229"/>
                  </a:cubicBezTo>
                  <a:cubicBezTo>
                    <a:pt x="1141031" y="1951229"/>
                    <a:pt x="1067208" y="1815217"/>
                    <a:pt x="1035675" y="1621376"/>
                  </a:cubicBezTo>
                  <a:lnTo>
                    <a:pt x="1029336" y="1568281"/>
                  </a:lnTo>
                  <a:lnTo>
                    <a:pt x="992326" y="1608277"/>
                  </a:lnTo>
                  <a:cubicBezTo>
                    <a:pt x="781416" y="1819186"/>
                    <a:pt x="544681" y="1924401"/>
                    <a:pt x="463562" y="1843283"/>
                  </a:cubicBezTo>
                  <a:cubicBezTo>
                    <a:pt x="402723" y="1782444"/>
                    <a:pt x="446697" y="1634070"/>
                    <a:pt x="561464" y="1474708"/>
                  </a:cubicBezTo>
                  <a:lnTo>
                    <a:pt x="594525" y="1432682"/>
                  </a:lnTo>
                  <a:lnTo>
                    <a:pt x="540069" y="1434793"/>
                  </a:lnTo>
                  <a:cubicBezTo>
                    <a:pt x="241797" y="1434793"/>
                    <a:pt x="0" y="1341794"/>
                    <a:pt x="0" y="1227076"/>
                  </a:cubicBezTo>
                  <a:cubicBezTo>
                    <a:pt x="0" y="1141036"/>
                    <a:pt x="136011" y="1067214"/>
                    <a:pt x="329850" y="1035681"/>
                  </a:cubicBezTo>
                  <a:lnTo>
                    <a:pt x="382951" y="1029341"/>
                  </a:lnTo>
                  <a:lnTo>
                    <a:pt x="342950" y="992327"/>
                  </a:lnTo>
                  <a:cubicBezTo>
                    <a:pt x="132044" y="781420"/>
                    <a:pt x="26828" y="544687"/>
                    <a:pt x="107946" y="463570"/>
                  </a:cubicBezTo>
                  <a:cubicBezTo>
                    <a:pt x="168785" y="402731"/>
                    <a:pt x="317156" y="446705"/>
                    <a:pt x="476517" y="561471"/>
                  </a:cubicBezTo>
                  <a:lnTo>
                    <a:pt x="518543" y="594532"/>
                  </a:lnTo>
                  <a:lnTo>
                    <a:pt x="516431" y="540073"/>
                  </a:lnTo>
                  <a:cubicBezTo>
                    <a:pt x="516431" y="279083"/>
                    <a:pt x="587634" y="61332"/>
                    <a:pt x="682289" y="10972"/>
                  </a:cubicBezTo>
                  <a:cubicBezTo>
                    <a:pt x="695812" y="3778"/>
                    <a:pt x="709812" y="0"/>
                    <a:pt x="724152" y="0"/>
                  </a:cubicBezTo>
                  <a:close/>
                </a:path>
              </a:pathLst>
            </a:custGeom>
            <a:solidFill>
              <a:srgbClr val="FFCCFF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19" name="フリーフォーム: 図形 418">
              <a:extLst>
                <a:ext uri="{FF2B5EF4-FFF2-40B4-BE49-F238E27FC236}">
                  <a16:creationId xmlns:a16="http://schemas.microsoft.com/office/drawing/2014/main" id="{AC647A64-CA63-D75A-F6B6-6B31CDB3C07D}"/>
                </a:ext>
              </a:extLst>
            </p:cNvPr>
            <p:cNvSpPr/>
            <p:nvPr/>
          </p:nvSpPr>
          <p:spPr bwMode="auto">
            <a:xfrm>
              <a:off x="2436019" y="413884"/>
              <a:ext cx="132214" cy="132216"/>
            </a:xfrm>
            <a:custGeom>
              <a:avLst/>
              <a:gdLst>
                <a:gd name="connsiteX0" fmla="*/ 724152 w 1951220"/>
                <a:gd name="connsiteY0" fmla="*/ 0 h 1951229"/>
                <a:gd name="connsiteX1" fmla="*/ 915550 w 1951220"/>
                <a:gd name="connsiteY1" fmla="*/ 329852 h 1951229"/>
                <a:gd name="connsiteX2" fmla="*/ 921889 w 1951220"/>
                <a:gd name="connsiteY2" fmla="*/ 382948 h 1951229"/>
                <a:gd name="connsiteX3" fmla="*/ 958899 w 1951220"/>
                <a:gd name="connsiteY3" fmla="*/ 342952 h 1951229"/>
                <a:gd name="connsiteX4" fmla="*/ 1487662 w 1951220"/>
                <a:gd name="connsiteY4" fmla="*/ 107946 h 1951229"/>
                <a:gd name="connsiteX5" fmla="*/ 1389760 w 1951220"/>
                <a:gd name="connsiteY5" fmla="*/ 476521 h 1951229"/>
                <a:gd name="connsiteX6" fmla="*/ 1356266 w 1951220"/>
                <a:gd name="connsiteY6" fmla="*/ 519097 h 1951229"/>
                <a:gd name="connsiteX7" fmla="*/ 1411152 w 1951220"/>
                <a:gd name="connsiteY7" fmla="*/ 516438 h 1951229"/>
                <a:gd name="connsiteX8" fmla="*/ 1951220 w 1951220"/>
                <a:gd name="connsiteY8" fmla="*/ 724156 h 1951229"/>
                <a:gd name="connsiteX9" fmla="*/ 1621371 w 1951220"/>
                <a:gd name="connsiteY9" fmla="*/ 915550 h 1951229"/>
                <a:gd name="connsiteX10" fmla="*/ 1568270 w 1951220"/>
                <a:gd name="connsiteY10" fmla="*/ 921890 h 1951229"/>
                <a:gd name="connsiteX11" fmla="*/ 1608270 w 1951220"/>
                <a:gd name="connsiteY11" fmla="*/ 958904 h 1951229"/>
                <a:gd name="connsiteX12" fmla="*/ 1843274 w 1951220"/>
                <a:gd name="connsiteY12" fmla="*/ 1487662 h 1951229"/>
                <a:gd name="connsiteX13" fmla="*/ 1474704 w 1951220"/>
                <a:gd name="connsiteY13" fmla="*/ 1389760 h 1951229"/>
                <a:gd name="connsiteX14" fmla="*/ 1432682 w 1951220"/>
                <a:gd name="connsiteY14" fmla="*/ 1356702 h 1951229"/>
                <a:gd name="connsiteX15" fmla="*/ 1434793 w 1951220"/>
                <a:gd name="connsiteY15" fmla="*/ 1411156 h 1951229"/>
                <a:gd name="connsiteX16" fmla="*/ 1227072 w 1951220"/>
                <a:gd name="connsiteY16" fmla="*/ 1951229 h 1951229"/>
                <a:gd name="connsiteX17" fmla="*/ 1035675 w 1951220"/>
                <a:gd name="connsiteY17" fmla="*/ 1621376 h 1951229"/>
                <a:gd name="connsiteX18" fmla="*/ 1029336 w 1951220"/>
                <a:gd name="connsiteY18" fmla="*/ 1568281 h 1951229"/>
                <a:gd name="connsiteX19" fmla="*/ 992326 w 1951220"/>
                <a:gd name="connsiteY19" fmla="*/ 1608277 h 1951229"/>
                <a:gd name="connsiteX20" fmla="*/ 463562 w 1951220"/>
                <a:gd name="connsiteY20" fmla="*/ 1843283 h 1951229"/>
                <a:gd name="connsiteX21" fmla="*/ 561464 w 1951220"/>
                <a:gd name="connsiteY21" fmla="*/ 1474708 h 1951229"/>
                <a:gd name="connsiteX22" fmla="*/ 594525 w 1951220"/>
                <a:gd name="connsiteY22" fmla="*/ 1432682 h 1951229"/>
                <a:gd name="connsiteX23" fmla="*/ 540069 w 1951220"/>
                <a:gd name="connsiteY23" fmla="*/ 1434793 h 1951229"/>
                <a:gd name="connsiteX24" fmla="*/ 0 w 1951220"/>
                <a:gd name="connsiteY24" fmla="*/ 1227076 h 1951229"/>
                <a:gd name="connsiteX25" fmla="*/ 329850 w 1951220"/>
                <a:gd name="connsiteY25" fmla="*/ 1035681 h 1951229"/>
                <a:gd name="connsiteX26" fmla="*/ 382951 w 1951220"/>
                <a:gd name="connsiteY26" fmla="*/ 1029341 h 1951229"/>
                <a:gd name="connsiteX27" fmla="*/ 342950 w 1951220"/>
                <a:gd name="connsiteY27" fmla="*/ 992327 h 1951229"/>
                <a:gd name="connsiteX28" fmla="*/ 107946 w 1951220"/>
                <a:gd name="connsiteY28" fmla="*/ 463570 h 1951229"/>
                <a:gd name="connsiteX29" fmla="*/ 476517 w 1951220"/>
                <a:gd name="connsiteY29" fmla="*/ 561471 h 1951229"/>
                <a:gd name="connsiteX30" fmla="*/ 518543 w 1951220"/>
                <a:gd name="connsiteY30" fmla="*/ 594532 h 1951229"/>
                <a:gd name="connsiteX31" fmla="*/ 516431 w 1951220"/>
                <a:gd name="connsiteY31" fmla="*/ 540073 h 1951229"/>
                <a:gd name="connsiteX32" fmla="*/ 682289 w 1951220"/>
                <a:gd name="connsiteY32" fmla="*/ 10972 h 1951229"/>
                <a:gd name="connsiteX33" fmla="*/ 724152 w 1951220"/>
                <a:gd name="connsiteY33" fmla="*/ 0 h 1951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951220" h="1951229">
                  <a:moveTo>
                    <a:pt x="724152" y="0"/>
                  </a:moveTo>
                  <a:cubicBezTo>
                    <a:pt x="810193" y="0"/>
                    <a:pt x="884016" y="136012"/>
                    <a:pt x="915550" y="329852"/>
                  </a:cubicBezTo>
                  <a:lnTo>
                    <a:pt x="921889" y="382948"/>
                  </a:lnTo>
                  <a:lnTo>
                    <a:pt x="958899" y="342952"/>
                  </a:lnTo>
                  <a:cubicBezTo>
                    <a:pt x="1169808" y="132043"/>
                    <a:pt x="1406543" y="26828"/>
                    <a:pt x="1487662" y="107946"/>
                  </a:cubicBezTo>
                  <a:cubicBezTo>
                    <a:pt x="1548501" y="168785"/>
                    <a:pt x="1504527" y="317159"/>
                    <a:pt x="1389760" y="476521"/>
                  </a:cubicBezTo>
                  <a:lnTo>
                    <a:pt x="1356266" y="519097"/>
                  </a:lnTo>
                  <a:lnTo>
                    <a:pt x="1411152" y="516438"/>
                  </a:lnTo>
                  <a:cubicBezTo>
                    <a:pt x="1709424" y="516438"/>
                    <a:pt x="1951221" y="609437"/>
                    <a:pt x="1951220" y="724156"/>
                  </a:cubicBezTo>
                  <a:cubicBezTo>
                    <a:pt x="1951221" y="810195"/>
                    <a:pt x="1815210" y="884017"/>
                    <a:pt x="1621371" y="915550"/>
                  </a:cubicBezTo>
                  <a:lnTo>
                    <a:pt x="1568270" y="921890"/>
                  </a:lnTo>
                  <a:lnTo>
                    <a:pt x="1608270" y="958904"/>
                  </a:lnTo>
                  <a:cubicBezTo>
                    <a:pt x="1819176" y="1169811"/>
                    <a:pt x="1924392" y="1406544"/>
                    <a:pt x="1843274" y="1487662"/>
                  </a:cubicBezTo>
                  <a:cubicBezTo>
                    <a:pt x="1782436" y="1548500"/>
                    <a:pt x="1634064" y="1504525"/>
                    <a:pt x="1474704" y="1389760"/>
                  </a:cubicBezTo>
                  <a:lnTo>
                    <a:pt x="1432682" y="1356702"/>
                  </a:lnTo>
                  <a:lnTo>
                    <a:pt x="1434793" y="1411156"/>
                  </a:lnTo>
                  <a:cubicBezTo>
                    <a:pt x="1434793" y="1709430"/>
                    <a:pt x="1341793" y="1951229"/>
                    <a:pt x="1227072" y="1951229"/>
                  </a:cubicBezTo>
                  <a:cubicBezTo>
                    <a:pt x="1141031" y="1951229"/>
                    <a:pt x="1067208" y="1815217"/>
                    <a:pt x="1035675" y="1621376"/>
                  </a:cubicBezTo>
                  <a:lnTo>
                    <a:pt x="1029336" y="1568281"/>
                  </a:lnTo>
                  <a:lnTo>
                    <a:pt x="992326" y="1608277"/>
                  </a:lnTo>
                  <a:cubicBezTo>
                    <a:pt x="781416" y="1819186"/>
                    <a:pt x="544681" y="1924401"/>
                    <a:pt x="463562" y="1843283"/>
                  </a:cubicBezTo>
                  <a:cubicBezTo>
                    <a:pt x="402723" y="1782444"/>
                    <a:pt x="446697" y="1634070"/>
                    <a:pt x="561464" y="1474708"/>
                  </a:cubicBezTo>
                  <a:lnTo>
                    <a:pt x="594525" y="1432682"/>
                  </a:lnTo>
                  <a:lnTo>
                    <a:pt x="540069" y="1434793"/>
                  </a:lnTo>
                  <a:cubicBezTo>
                    <a:pt x="241797" y="1434793"/>
                    <a:pt x="0" y="1341794"/>
                    <a:pt x="0" y="1227076"/>
                  </a:cubicBezTo>
                  <a:cubicBezTo>
                    <a:pt x="0" y="1141036"/>
                    <a:pt x="136011" y="1067214"/>
                    <a:pt x="329850" y="1035681"/>
                  </a:cubicBezTo>
                  <a:lnTo>
                    <a:pt x="382951" y="1029341"/>
                  </a:lnTo>
                  <a:lnTo>
                    <a:pt x="342950" y="992327"/>
                  </a:lnTo>
                  <a:cubicBezTo>
                    <a:pt x="132044" y="781420"/>
                    <a:pt x="26828" y="544687"/>
                    <a:pt x="107946" y="463570"/>
                  </a:cubicBezTo>
                  <a:cubicBezTo>
                    <a:pt x="168785" y="402731"/>
                    <a:pt x="317156" y="446705"/>
                    <a:pt x="476517" y="561471"/>
                  </a:cubicBezTo>
                  <a:lnTo>
                    <a:pt x="518543" y="594532"/>
                  </a:lnTo>
                  <a:lnTo>
                    <a:pt x="516431" y="540073"/>
                  </a:lnTo>
                  <a:cubicBezTo>
                    <a:pt x="516431" y="279083"/>
                    <a:pt x="587634" y="61332"/>
                    <a:pt x="682289" y="10972"/>
                  </a:cubicBezTo>
                  <a:cubicBezTo>
                    <a:pt x="695812" y="3778"/>
                    <a:pt x="709812" y="0"/>
                    <a:pt x="724152" y="0"/>
                  </a:cubicBezTo>
                  <a:close/>
                </a:path>
              </a:pathLst>
            </a:custGeom>
            <a:solidFill>
              <a:srgbClr val="FFCCFF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20" name="フリーフォーム: 図形 419">
              <a:extLst>
                <a:ext uri="{FF2B5EF4-FFF2-40B4-BE49-F238E27FC236}">
                  <a16:creationId xmlns:a16="http://schemas.microsoft.com/office/drawing/2014/main" id="{16B2C534-588B-B41C-CE18-B4FE4E8C807B}"/>
                </a:ext>
              </a:extLst>
            </p:cNvPr>
            <p:cNvSpPr/>
            <p:nvPr/>
          </p:nvSpPr>
          <p:spPr bwMode="auto">
            <a:xfrm>
              <a:off x="2762803" y="413884"/>
              <a:ext cx="132214" cy="132216"/>
            </a:xfrm>
            <a:custGeom>
              <a:avLst/>
              <a:gdLst>
                <a:gd name="connsiteX0" fmla="*/ 724152 w 1951220"/>
                <a:gd name="connsiteY0" fmla="*/ 0 h 1951229"/>
                <a:gd name="connsiteX1" fmla="*/ 915550 w 1951220"/>
                <a:gd name="connsiteY1" fmla="*/ 329852 h 1951229"/>
                <a:gd name="connsiteX2" fmla="*/ 921889 w 1951220"/>
                <a:gd name="connsiteY2" fmla="*/ 382948 h 1951229"/>
                <a:gd name="connsiteX3" fmla="*/ 958899 w 1951220"/>
                <a:gd name="connsiteY3" fmla="*/ 342952 h 1951229"/>
                <a:gd name="connsiteX4" fmla="*/ 1487662 w 1951220"/>
                <a:gd name="connsiteY4" fmla="*/ 107946 h 1951229"/>
                <a:gd name="connsiteX5" fmla="*/ 1389760 w 1951220"/>
                <a:gd name="connsiteY5" fmla="*/ 476521 h 1951229"/>
                <a:gd name="connsiteX6" fmla="*/ 1356266 w 1951220"/>
                <a:gd name="connsiteY6" fmla="*/ 519097 h 1951229"/>
                <a:gd name="connsiteX7" fmla="*/ 1411152 w 1951220"/>
                <a:gd name="connsiteY7" fmla="*/ 516438 h 1951229"/>
                <a:gd name="connsiteX8" fmla="*/ 1951220 w 1951220"/>
                <a:gd name="connsiteY8" fmla="*/ 724156 h 1951229"/>
                <a:gd name="connsiteX9" fmla="*/ 1621371 w 1951220"/>
                <a:gd name="connsiteY9" fmla="*/ 915550 h 1951229"/>
                <a:gd name="connsiteX10" fmla="*/ 1568270 w 1951220"/>
                <a:gd name="connsiteY10" fmla="*/ 921890 h 1951229"/>
                <a:gd name="connsiteX11" fmla="*/ 1608270 w 1951220"/>
                <a:gd name="connsiteY11" fmla="*/ 958904 h 1951229"/>
                <a:gd name="connsiteX12" fmla="*/ 1843274 w 1951220"/>
                <a:gd name="connsiteY12" fmla="*/ 1487662 h 1951229"/>
                <a:gd name="connsiteX13" fmla="*/ 1474704 w 1951220"/>
                <a:gd name="connsiteY13" fmla="*/ 1389760 h 1951229"/>
                <a:gd name="connsiteX14" fmla="*/ 1432682 w 1951220"/>
                <a:gd name="connsiteY14" fmla="*/ 1356702 h 1951229"/>
                <a:gd name="connsiteX15" fmla="*/ 1434793 w 1951220"/>
                <a:gd name="connsiteY15" fmla="*/ 1411156 h 1951229"/>
                <a:gd name="connsiteX16" fmla="*/ 1227072 w 1951220"/>
                <a:gd name="connsiteY16" fmla="*/ 1951229 h 1951229"/>
                <a:gd name="connsiteX17" fmla="*/ 1035675 w 1951220"/>
                <a:gd name="connsiteY17" fmla="*/ 1621376 h 1951229"/>
                <a:gd name="connsiteX18" fmla="*/ 1029336 w 1951220"/>
                <a:gd name="connsiteY18" fmla="*/ 1568281 h 1951229"/>
                <a:gd name="connsiteX19" fmla="*/ 992326 w 1951220"/>
                <a:gd name="connsiteY19" fmla="*/ 1608277 h 1951229"/>
                <a:gd name="connsiteX20" fmla="*/ 463562 w 1951220"/>
                <a:gd name="connsiteY20" fmla="*/ 1843283 h 1951229"/>
                <a:gd name="connsiteX21" fmla="*/ 561464 w 1951220"/>
                <a:gd name="connsiteY21" fmla="*/ 1474708 h 1951229"/>
                <a:gd name="connsiteX22" fmla="*/ 594525 w 1951220"/>
                <a:gd name="connsiteY22" fmla="*/ 1432682 h 1951229"/>
                <a:gd name="connsiteX23" fmla="*/ 540069 w 1951220"/>
                <a:gd name="connsiteY23" fmla="*/ 1434793 h 1951229"/>
                <a:gd name="connsiteX24" fmla="*/ 0 w 1951220"/>
                <a:gd name="connsiteY24" fmla="*/ 1227076 h 1951229"/>
                <a:gd name="connsiteX25" fmla="*/ 329850 w 1951220"/>
                <a:gd name="connsiteY25" fmla="*/ 1035681 h 1951229"/>
                <a:gd name="connsiteX26" fmla="*/ 382951 w 1951220"/>
                <a:gd name="connsiteY26" fmla="*/ 1029341 h 1951229"/>
                <a:gd name="connsiteX27" fmla="*/ 342950 w 1951220"/>
                <a:gd name="connsiteY27" fmla="*/ 992327 h 1951229"/>
                <a:gd name="connsiteX28" fmla="*/ 107946 w 1951220"/>
                <a:gd name="connsiteY28" fmla="*/ 463570 h 1951229"/>
                <a:gd name="connsiteX29" fmla="*/ 476517 w 1951220"/>
                <a:gd name="connsiteY29" fmla="*/ 561471 h 1951229"/>
                <a:gd name="connsiteX30" fmla="*/ 518543 w 1951220"/>
                <a:gd name="connsiteY30" fmla="*/ 594532 h 1951229"/>
                <a:gd name="connsiteX31" fmla="*/ 516431 w 1951220"/>
                <a:gd name="connsiteY31" fmla="*/ 540073 h 1951229"/>
                <a:gd name="connsiteX32" fmla="*/ 682289 w 1951220"/>
                <a:gd name="connsiteY32" fmla="*/ 10972 h 1951229"/>
                <a:gd name="connsiteX33" fmla="*/ 724152 w 1951220"/>
                <a:gd name="connsiteY33" fmla="*/ 0 h 1951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951220" h="1951229">
                  <a:moveTo>
                    <a:pt x="724152" y="0"/>
                  </a:moveTo>
                  <a:cubicBezTo>
                    <a:pt x="810193" y="0"/>
                    <a:pt x="884016" y="136012"/>
                    <a:pt x="915550" y="329852"/>
                  </a:cubicBezTo>
                  <a:lnTo>
                    <a:pt x="921889" y="382948"/>
                  </a:lnTo>
                  <a:lnTo>
                    <a:pt x="958899" y="342952"/>
                  </a:lnTo>
                  <a:cubicBezTo>
                    <a:pt x="1169808" y="132043"/>
                    <a:pt x="1406543" y="26828"/>
                    <a:pt x="1487662" y="107946"/>
                  </a:cubicBezTo>
                  <a:cubicBezTo>
                    <a:pt x="1548501" y="168785"/>
                    <a:pt x="1504527" y="317159"/>
                    <a:pt x="1389760" y="476521"/>
                  </a:cubicBezTo>
                  <a:lnTo>
                    <a:pt x="1356266" y="519097"/>
                  </a:lnTo>
                  <a:lnTo>
                    <a:pt x="1411152" y="516438"/>
                  </a:lnTo>
                  <a:cubicBezTo>
                    <a:pt x="1709424" y="516438"/>
                    <a:pt x="1951221" y="609437"/>
                    <a:pt x="1951220" y="724156"/>
                  </a:cubicBezTo>
                  <a:cubicBezTo>
                    <a:pt x="1951221" y="810195"/>
                    <a:pt x="1815210" y="884017"/>
                    <a:pt x="1621371" y="915550"/>
                  </a:cubicBezTo>
                  <a:lnTo>
                    <a:pt x="1568270" y="921890"/>
                  </a:lnTo>
                  <a:lnTo>
                    <a:pt x="1608270" y="958904"/>
                  </a:lnTo>
                  <a:cubicBezTo>
                    <a:pt x="1819176" y="1169811"/>
                    <a:pt x="1924392" y="1406544"/>
                    <a:pt x="1843274" y="1487662"/>
                  </a:cubicBezTo>
                  <a:cubicBezTo>
                    <a:pt x="1782436" y="1548500"/>
                    <a:pt x="1634064" y="1504525"/>
                    <a:pt x="1474704" y="1389760"/>
                  </a:cubicBezTo>
                  <a:lnTo>
                    <a:pt x="1432682" y="1356702"/>
                  </a:lnTo>
                  <a:lnTo>
                    <a:pt x="1434793" y="1411156"/>
                  </a:lnTo>
                  <a:cubicBezTo>
                    <a:pt x="1434793" y="1709430"/>
                    <a:pt x="1341793" y="1951229"/>
                    <a:pt x="1227072" y="1951229"/>
                  </a:cubicBezTo>
                  <a:cubicBezTo>
                    <a:pt x="1141031" y="1951229"/>
                    <a:pt x="1067208" y="1815217"/>
                    <a:pt x="1035675" y="1621376"/>
                  </a:cubicBezTo>
                  <a:lnTo>
                    <a:pt x="1029336" y="1568281"/>
                  </a:lnTo>
                  <a:lnTo>
                    <a:pt x="992326" y="1608277"/>
                  </a:lnTo>
                  <a:cubicBezTo>
                    <a:pt x="781416" y="1819186"/>
                    <a:pt x="544681" y="1924401"/>
                    <a:pt x="463562" y="1843283"/>
                  </a:cubicBezTo>
                  <a:cubicBezTo>
                    <a:pt x="402723" y="1782444"/>
                    <a:pt x="446697" y="1634070"/>
                    <a:pt x="561464" y="1474708"/>
                  </a:cubicBezTo>
                  <a:lnTo>
                    <a:pt x="594525" y="1432682"/>
                  </a:lnTo>
                  <a:lnTo>
                    <a:pt x="540069" y="1434793"/>
                  </a:lnTo>
                  <a:cubicBezTo>
                    <a:pt x="241797" y="1434793"/>
                    <a:pt x="0" y="1341794"/>
                    <a:pt x="0" y="1227076"/>
                  </a:cubicBezTo>
                  <a:cubicBezTo>
                    <a:pt x="0" y="1141036"/>
                    <a:pt x="136011" y="1067214"/>
                    <a:pt x="329850" y="1035681"/>
                  </a:cubicBezTo>
                  <a:lnTo>
                    <a:pt x="382951" y="1029341"/>
                  </a:lnTo>
                  <a:lnTo>
                    <a:pt x="342950" y="992327"/>
                  </a:lnTo>
                  <a:cubicBezTo>
                    <a:pt x="132044" y="781420"/>
                    <a:pt x="26828" y="544687"/>
                    <a:pt x="107946" y="463570"/>
                  </a:cubicBezTo>
                  <a:cubicBezTo>
                    <a:pt x="168785" y="402731"/>
                    <a:pt x="317156" y="446705"/>
                    <a:pt x="476517" y="561471"/>
                  </a:cubicBezTo>
                  <a:lnTo>
                    <a:pt x="518543" y="594532"/>
                  </a:lnTo>
                  <a:lnTo>
                    <a:pt x="516431" y="540073"/>
                  </a:lnTo>
                  <a:cubicBezTo>
                    <a:pt x="516431" y="279083"/>
                    <a:pt x="587634" y="61332"/>
                    <a:pt x="682289" y="10972"/>
                  </a:cubicBezTo>
                  <a:cubicBezTo>
                    <a:pt x="695812" y="3778"/>
                    <a:pt x="709812" y="0"/>
                    <a:pt x="724152" y="0"/>
                  </a:cubicBezTo>
                  <a:close/>
                </a:path>
              </a:pathLst>
            </a:custGeom>
            <a:solidFill>
              <a:srgbClr val="FFCCFF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21" name="フリーフォーム: 図形 420">
              <a:extLst>
                <a:ext uri="{FF2B5EF4-FFF2-40B4-BE49-F238E27FC236}">
                  <a16:creationId xmlns:a16="http://schemas.microsoft.com/office/drawing/2014/main" id="{CA37FAF3-1C59-325B-DE23-6BE15BB0E3B7}"/>
                </a:ext>
              </a:extLst>
            </p:cNvPr>
            <p:cNvSpPr/>
            <p:nvPr/>
          </p:nvSpPr>
          <p:spPr bwMode="auto">
            <a:xfrm>
              <a:off x="3089586" y="413884"/>
              <a:ext cx="132214" cy="132216"/>
            </a:xfrm>
            <a:custGeom>
              <a:avLst/>
              <a:gdLst>
                <a:gd name="connsiteX0" fmla="*/ 724152 w 1951220"/>
                <a:gd name="connsiteY0" fmla="*/ 0 h 1951229"/>
                <a:gd name="connsiteX1" fmla="*/ 915550 w 1951220"/>
                <a:gd name="connsiteY1" fmla="*/ 329852 h 1951229"/>
                <a:gd name="connsiteX2" fmla="*/ 921889 w 1951220"/>
                <a:gd name="connsiteY2" fmla="*/ 382948 h 1951229"/>
                <a:gd name="connsiteX3" fmla="*/ 958899 w 1951220"/>
                <a:gd name="connsiteY3" fmla="*/ 342952 h 1951229"/>
                <a:gd name="connsiteX4" fmla="*/ 1487662 w 1951220"/>
                <a:gd name="connsiteY4" fmla="*/ 107946 h 1951229"/>
                <a:gd name="connsiteX5" fmla="*/ 1389760 w 1951220"/>
                <a:gd name="connsiteY5" fmla="*/ 476521 h 1951229"/>
                <a:gd name="connsiteX6" fmla="*/ 1356266 w 1951220"/>
                <a:gd name="connsiteY6" fmla="*/ 519097 h 1951229"/>
                <a:gd name="connsiteX7" fmla="*/ 1411152 w 1951220"/>
                <a:gd name="connsiteY7" fmla="*/ 516438 h 1951229"/>
                <a:gd name="connsiteX8" fmla="*/ 1951220 w 1951220"/>
                <a:gd name="connsiteY8" fmla="*/ 724156 h 1951229"/>
                <a:gd name="connsiteX9" fmla="*/ 1621371 w 1951220"/>
                <a:gd name="connsiteY9" fmla="*/ 915550 h 1951229"/>
                <a:gd name="connsiteX10" fmla="*/ 1568270 w 1951220"/>
                <a:gd name="connsiteY10" fmla="*/ 921890 h 1951229"/>
                <a:gd name="connsiteX11" fmla="*/ 1608270 w 1951220"/>
                <a:gd name="connsiteY11" fmla="*/ 958904 h 1951229"/>
                <a:gd name="connsiteX12" fmla="*/ 1843274 w 1951220"/>
                <a:gd name="connsiteY12" fmla="*/ 1487662 h 1951229"/>
                <a:gd name="connsiteX13" fmla="*/ 1474704 w 1951220"/>
                <a:gd name="connsiteY13" fmla="*/ 1389760 h 1951229"/>
                <a:gd name="connsiteX14" fmla="*/ 1432682 w 1951220"/>
                <a:gd name="connsiteY14" fmla="*/ 1356702 h 1951229"/>
                <a:gd name="connsiteX15" fmla="*/ 1434793 w 1951220"/>
                <a:gd name="connsiteY15" fmla="*/ 1411156 h 1951229"/>
                <a:gd name="connsiteX16" fmla="*/ 1227072 w 1951220"/>
                <a:gd name="connsiteY16" fmla="*/ 1951229 h 1951229"/>
                <a:gd name="connsiteX17" fmla="*/ 1035675 w 1951220"/>
                <a:gd name="connsiteY17" fmla="*/ 1621376 h 1951229"/>
                <a:gd name="connsiteX18" fmla="*/ 1029336 w 1951220"/>
                <a:gd name="connsiteY18" fmla="*/ 1568281 h 1951229"/>
                <a:gd name="connsiteX19" fmla="*/ 992326 w 1951220"/>
                <a:gd name="connsiteY19" fmla="*/ 1608277 h 1951229"/>
                <a:gd name="connsiteX20" fmla="*/ 463562 w 1951220"/>
                <a:gd name="connsiteY20" fmla="*/ 1843283 h 1951229"/>
                <a:gd name="connsiteX21" fmla="*/ 561464 w 1951220"/>
                <a:gd name="connsiteY21" fmla="*/ 1474708 h 1951229"/>
                <a:gd name="connsiteX22" fmla="*/ 594525 w 1951220"/>
                <a:gd name="connsiteY22" fmla="*/ 1432682 h 1951229"/>
                <a:gd name="connsiteX23" fmla="*/ 540069 w 1951220"/>
                <a:gd name="connsiteY23" fmla="*/ 1434793 h 1951229"/>
                <a:gd name="connsiteX24" fmla="*/ 0 w 1951220"/>
                <a:gd name="connsiteY24" fmla="*/ 1227076 h 1951229"/>
                <a:gd name="connsiteX25" fmla="*/ 329850 w 1951220"/>
                <a:gd name="connsiteY25" fmla="*/ 1035681 h 1951229"/>
                <a:gd name="connsiteX26" fmla="*/ 382951 w 1951220"/>
                <a:gd name="connsiteY26" fmla="*/ 1029341 h 1951229"/>
                <a:gd name="connsiteX27" fmla="*/ 342950 w 1951220"/>
                <a:gd name="connsiteY27" fmla="*/ 992327 h 1951229"/>
                <a:gd name="connsiteX28" fmla="*/ 107946 w 1951220"/>
                <a:gd name="connsiteY28" fmla="*/ 463570 h 1951229"/>
                <a:gd name="connsiteX29" fmla="*/ 476517 w 1951220"/>
                <a:gd name="connsiteY29" fmla="*/ 561471 h 1951229"/>
                <a:gd name="connsiteX30" fmla="*/ 518543 w 1951220"/>
                <a:gd name="connsiteY30" fmla="*/ 594532 h 1951229"/>
                <a:gd name="connsiteX31" fmla="*/ 516431 w 1951220"/>
                <a:gd name="connsiteY31" fmla="*/ 540073 h 1951229"/>
                <a:gd name="connsiteX32" fmla="*/ 682289 w 1951220"/>
                <a:gd name="connsiteY32" fmla="*/ 10972 h 1951229"/>
                <a:gd name="connsiteX33" fmla="*/ 724152 w 1951220"/>
                <a:gd name="connsiteY33" fmla="*/ 0 h 1951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951220" h="1951229">
                  <a:moveTo>
                    <a:pt x="724152" y="0"/>
                  </a:moveTo>
                  <a:cubicBezTo>
                    <a:pt x="810193" y="0"/>
                    <a:pt x="884016" y="136012"/>
                    <a:pt x="915550" y="329852"/>
                  </a:cubicBezTo>
                  <a:lnTo>
                    <a:pt x="921889" y="382948"/>
                  </a:lnTo>
                  <a:lnTo>
                    <a:pt x="958899" y="342952"/>
                  </a:lnTo>
                  <a:cubicBezTo>
                    <a:pt x="1169808" y="132043"/>
                    <a:pt x="1406543" y="26828"/>
                    <a:pt x="1487662" y="107946"/>
                  </a:cubicBezTo>
                  <a:cubicBezTo>
                    <a:pt x="1548501" y="168785"/>
                    <a:pt x="1504527" y="317159"/>
                    <a:pt x="1389760" y="476521"/>
                  </a:cubicBezTo>
                  <a:lnTo>
                    <a:pt x="1356266" y="519097"/>
                  </a:lnTo>
                  <a:lnTo>
                    <a:pt x="1411152" y="516438"/>
                  </a:lnTo>
                  <a:cubicBezTo>
                    <a:pt x="1709424" y="516438"/>
                    <a:pt x="1951221" y="609437"/>
                    <a:pt x="1951220" y="724156"/>
                  </a:cubicBezTo>
                  <a:cubicBezTo>
                    <a:pt x="1951221" y="810195"/>
                    <a:pt x="1815210" y="884017"/>
                    <a:pt x="1621371" y="915550"/>
                  </a:cubicBezTo>
                  <a:lnTo>
                    <a:pt x="1568270" y="921890"/>
                  </a:lnTo>
                  <a:lnTo>
                    <a:pt x="1608270" y="958904"/>
                  </a:lnTo>
                  <a:cubicBezTo>
                    <a:pt x="1819176" y="1169811"/>
                    <a:pt x="1924392" y="1406544"/>
                    <a:pt x="1843274" y="1487662"/>
                  </a:cubicBezTo>
                  <a:cubicBezTo>
                    <a:pt x="1782436" y="1548500"/>
                    <a:pt x="1634064" y="1504525"/>
                    <a:pt x="1474704" y="1389760"/>
                  </a:cubicBezTo>
                  <a:lnTo>
                    <a:pt x="1432682" y="1356702"/>
                  </a:lnTo>
                  <a:lnTo>
                    <a:pt x="1434793" y="1411156"/>
                  </a:lnTo>
                  <a:cubicBezTo>
                    <a:pt x="1434793" y="1709430"/>
                    <a:pt x="1341793" y="1951229"/>
                    <a:pt x="1227072" y="1951229"/>
                  </a:cubicBezTo>
                  <a:cubicBezTo>
                    <a:pt x="1141031" y="1951229"/>
                    <a:pt x="1067208" y="1815217"/>
                    <a:pt x="1035675" y="1621376"/>
                  </a:cubicBezTo>
                  <a:lnTo>
                    <a:pt x="1029336" y="1568281"/>
                  </a:lnTo>
                  <a:lnTo>
                    <a:pt x="992326" y="1608277"/>
                  </a:lnTo>
                  <a:cubicBezTo>
                    <a:pt x="781416" y="1819186"/>
                    <a:pt x="544681" y="1924401"/>
                    <a:pt x="463562" y="1843283"/>
                  </a:cubicBezTo>
                  <a:cubicBezTo>
                    <a:pt x="402723" y="1782444"/>
                    <a:pt x="446697" y="1634070"/>
                    <a:pt x="561464" y="1474708"/>
                  </a:cubicBezTo>
                  <a:lnTo>
                    <a:pt x="594525" y="1432682"/>
                  </a:lnTo>
                  <a:lnTo>
                    <a:pt x="540069" y="1434793"/>
                  </a:lnTo>
                  <a:cubicBezTo>
                    <a:pt x="241797" y="1434793"/>
                    <a:pt x="0" y="1341794"/>
                    <a:pt x="0" y="1227076"/>
                  </a:cubicBezTo>
                  <a:cubicBezTo>
                    <a:pt x="0" y="1141036"/>
                    <a:pt x="136011" y="1067214"/>
                    <a:pt x="329850" y="1035681"/>
                  </a:cubicBezTo>
                  <a:lnTo>
                    <a:pt x="382951" y="1029341"/>
                  </a:lnTo>
                  <a:lnTo>
                    <a:pt x="342950" y="992327"/>
                  </a:lnTo>
                  <a:cubicBezTo>
                    <a:pt x="132044" y="781420"/>
                    <a:pt x="26828" y="544687"/>
                    <a:pt x="107946" y="463570"/>
                  </a:cubicBezTo>
                  <a:cubicBezTo>
                    <a:pt x="168785" y="402731"/>
                    <a:pt x="317156" y="446705"/>
                    <a:pt x="476517" y="561471"/>
                  </a:cubicBezTo>
                  <a:lnTo>
                    <a:pt x="518543" y="594532"/>
                  </a:lnTo>
                  <a:lnTo>
                    <a:pt x="516431" y="540073"/>
                  </a:lnTo>
                  <a:cubicBezTo>
                    <a:pt x="516431" y="279083"/>
                    <a:pt x="587634" y="61332"/>
                    <a:pt x="682289" y="10972"/>
                  </a:cubicBezTo>
                  <a:cubicBezTo>
                    <a:pt x="695812" y="3778"/>
                    <a:pt x="709812" y="0"/>
                    <a:pt x="724152" y="0"/>
                  </a:cubicBezTo>
                  <a:close/>
                </a:path>
              </a:pathLst>
            </a:custGeom>
            <a:solidFill>
              <a:srgbClr val="FFCCFF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22" name="フリーフォーム: 図形 421">
              <a:extLst>
                <a:ext uri="{FF2B5EF4-FFF2-40B4-BE49-F238E27FC236}">
                  <a16:creationId xmlns:a16="http://schemas.microsoft.com/office/drawing/2014/main" id="{FC7F0693-3CE8-7BA2-E05D-672BA73966B1}"/>
                </a:ext>
              </a:extLst>
            </p:cNvPr>
            <p:cNvSpPr/>
            <p:nvPr/>
          </p:nvSpPr>
          <p:spPr bwMode="auto">
            <a:xfrm>
              <a:off x="3416370" y="413884"/>
              <a:ext cx="132214" cy="132216"/>
            </a:xfrm>
            <a:custGeom>
              <a:avLst/>
              <a:gdLst>
                <a:gd name="connsiteX0" fmla="*/ 724152 w 1951220"/>
                <a:gd name="connsiteY0" fmla="*/ 0 h 1951229"/>
                <a:gd name="connsiteX1" fmla="*/ 915550 w 1951220"/>
                <a:gd name="connsiteY1" fmla="*/ 329852 h 1951229"/>
                <a:gd name="connsiteX2" fmla="*/ 921889 w 1951220"/>
                <a:gd name="connsiteY2" fmla="*/ 382948 h 1951229"/>
                <a:gd name="connsiteX3" fmla="*/ 958899 w 1951220"/>
                <a:gd name="connsiteY3" fmla="*/ 342952 h 1951229"/>
                <a:gd name="connsiteX4" fmla="*/ 1487662 w 1951220"/>
                <a:gd name="connsiteY4" fmla="*/ 107946 h 1951229"/>
                <a:gd name="connsiteX5" fmla="*/ 1389760 w 1951220"/>
                <a:gd name="connsiteY5" fmla="*/ 476521 h 1951229"/>
                <a:gd name="connsiteX6" fmla="*/ 1356266 w 1951220"/>
                <a:gd name="connsiteY6" fmla="*/ 519097 h 1951229"/>
                <a:gd name="connsiteX7" fmla="*/ 1411152 w 1951220"/>
                <a:gd name="connsiteY7" fmla="*/ 516438 h 1951229"/>
                <a:gd name="connsiteX8" fmla="*/ 1951220 w 1951220"/>
                <a:gd name="connsiteY8" fmla="*/ 724156 h 1951229"/>
                <a:gd name="connsiteX9" fmla="*/ 1621371 w 1951220"/>
                <a:gd name="connsiteY9" fmla="*/ 915550 h 1951229"/>
                <a:gd name="connsiteX10" fmla="*/ 1568270 w 1951220"/>
                <a:gd name="connsiteY10" fmla="*/ 921890 h 1951229"/>
                <a:gd name="connsiteX11" fmla="*/ 1608270 w 1951220"/>
                <a:gd name="connsiteY11" fmla="*/ 958904 h 1951229"/>
                <a:gd name="connsiteX12" fmla="*/ 1843274 w 1951220"/>
                <a:gd name="connsiteY12" fmla="*/ 1487662 h 1951229"/>
                <a:gd name="connsiteX13" fmla="*/ 1474704 w 1951220"/>
                <a:gd name="connsiteY13" fmla="*/ 1389760 h 1951229"/>
                <a:gd name="connsiteX14" fmla="*/ 1432682 w 1951220"/>
                <a:gd name="connsiteY14" fmla="*/ 1356702 h 1951229"/>
                <a:gd name="connsiteX15" fmla="*/ 1434793 w 1951220"/>
                <a:gd name="connsiteY15" fmla="*/ 1411156 h 1951229"/>
                <a:gd name="connsiteX16" fmla="*/ 1227072 w 1951220"/>
                <a:gd name="connsiteY16" fmla="*/ 1951229 h 1951229"/>
                <a:gd name="connsiteX17" fmla="*/ 1035675 w 1951220"/>
                <a:gd name="connsiteY17" fmla="*/ 1621376 h 1951229"/>
                <a:gd name="connsiteX18" fmla="*/ 1029336 w 1951220"/>
                <a:gd name="connsiteY18" fmla="*/ 1568281 h 1951229"/>
                <a:gd name="connsiteX19" fmla="*/ 992326 w 1951220"/>
                <a:gd name="connsiteY19" fmla="*/ 1608277 h 1951229"/>
                <a:gd name="connsiteX20" fmla="*/ 463562 w 1951220"/>
                <a:gd name="connsiteY20" fmla="*/ 1843283 h 1951229"/>
                <a:gd name="connsiteX21" fmla="*/ 561464 w 1951220"/>
                <a:gd name="connsiteY21" fmla="*/ 1474708 h 1951229"/>
                <a:gd name="connsiteX22" fmla="*/ 594525 w 1951220"/>
                <a:gd name="connsiteY22" fmla="*/ 1432682 h 1951229"/>
                <a:gd name="connsiteX23" fmla="*/ 540069 w 1951220"/>
                <a:gd name="connsiteY23" fmla="*/ 1434793 h 1951229"/>
                <a:gd name="connsiteX24" fmla="*/ 0 w 1951220"/>
                <a:gd name="connsiteY24" fmla="*/ 1227076 h 1951229"/>
                <a:gd name="connsiteX25" fmla="*/ 329850 w 1951220"/>
                <a:gd name="connsiteY25" fmla="*/ 1035681 h 1951229"/>
                <a:gd name="connsiteX26" fmla="*/ 382951 w 1951220"/>
                <a:gd name="connsiteY26" fmla="*/ 1029341 h 1951229"/>
                <a:gd name="connsiteX27" fmla="*/ 342950 w 1951220"/>
                <a:gd name="connsiteY27" fmla="*/ 992327 h 1951229"/>
                <a:gd name="connsiteX28" fmla="*/ 107946 w 1951220"/>
                <a:gd name="connsiteY28" fmla="*/ 463570 h 1951229"/>
                <a:gd name="connsiteX29" fmla="*/ 476517 w 1951220"/>
                <a:gd name="connsiteY29" fmla="*/ 561471 h 1951229"/>
                <a:gd name="connsiteX30" fmla="*/ 518543 w 1951220"/>
                <a:gd name="connsiteY30" fmla="*/ 594532 h 1951229"/>
                <a:gd name="connsiteX31" fmla="*/ 516431 w 1951220"/>
                <a:gd name="connsiteY31" fmla="*/ 540073 h 1951229"/>
                <a:gd name="connsiteX32" fmla="*/ 682289 w 1951220"/>
                <a:gd name="connsiteY32" fmla="*/ 10972 h 1951229"/>
                <a:gd name="connsiteX33" fmla="*/ 724152 w 1951220"/>
                <a:gd name="connsiteY33" fmla="*/ 0 h 1951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951220" h="1951229">
                  <a:moveTo>
                    <a:pt x="724152" y="0"/>
                  </a:moveTo>
                  <a:cubicBezTo>
                    <a:pt x="810193" y="0"/>
                    <a:pt x="884016" y="136012"/>
                    <a:pt x="915550" y="329852"/>
                  </a:cubicBezTo>
                  <a:lnTo>
                    <a:pt x="921889" y="382948"/>
                  </a:lnTo>
                  <a:lnTo>
                    <a:pt x="958899" y="342952"/>
                  </a:lnTo>
                  <a:cubicBezTo>
                    <a:pt x="1169808" y="132043"/>
                    <a:pt x="1406543" y="26828"/>
                    <a:pt x="1487662" y="107946"/>
                  </a:cubicBezTo>
                  <a:cubicBezTo>
                    <a:pt x="1548501" y="168785"/>
                    <a:pt x="1504527" y="317159"/>
                    <a:pt x="1389760" y="476521"/>
                  </a:cubicBezTo>
                  <a:lnTo>
                    <a:pt x="1356266" y="519097"/>
                  </a:lnTo>
                  <a:lnTo>
                    <a:pt x="1411152" y="516438"/>
                  </a:lnTo>
                  <a:cubicBezTo>
                    <a:pt x="1709424" y="516438"/>
                    <a:pt x="1951221" y="609437"/>
                    <a:pt x="1951220" y="724156"/>
                  </a:cubicBezTo>
                  <a:cubicBezTo>
                    <a:pt x="1951221" y="810195"/>
                    <a:pt x="1815210" y="884017"/>
                    <a:pt x="1621371" y="915550"/>
                  </a:cubicBezTo>
                  <a:lnTo>
                    <a:pt x="1568270" y="921890"/>
                  </a:lnTo>
                  <a:lnTo>
                    <a:pt x="1608270" y="958904"/>
                  </a:lnTo>
                  <a:cubicBezTo>
                    <a:pt x="1819176" y="1169811"/>
                    <a:pt x="1924392" y="1406544"/>
                    <a:pt x="1843274" y="1487662"/>
                  </a:cubicBezTo>
                  <a:cubicBezTo>
                    <a:pt x="1782436" y="1548500"/>
                    <a:pt x="1634064" y="1504525"/>
                    <a:pt x="1474704" y="1389760"/>
                  </a:cubicBezTo>
                  <a:lnTo>
                    <a:pt x="1432682" y="1356702"/>
                  </a:lnTo>
                  <a:lnTo>
                    <a:pt x="1434793" y="1411156"/>
                  </a:lnTo>
                  <a:cubicBezTo>
                    <a:pt x="1434793" y="1709430"/>
                    <a:pt x="1341793" y="1951229"/>
                    <a:pt x="1227072" y="1951229"/>
                  </a:cubicBezTo>
                  <a:cubicBezTo>
                    <a:pt x="1141031" y="1951229"/>
                    <a:pt x="1067208" y="1815217"/>
                    <a:pt x="1035675" y="1621376"/>
                  </a:cubicBezTo>
                  <a:lnTo>
                    <a:pt x="1029336" y="1568281"/>
                  </a:lnTo>
                  <a:lnTo>
                    <a:pt x="992326" y="1608277"/>
                  </a:lnTo>
                  <a:cubicBezTo>
                    <a:pt x="781416" y="1819186"/>
                    <a:pt x="544681" y="1924401"/>
                    <a:pt x="463562" y="1843283"/>
                  </a:cubicBezTo>
                  <a:cubicBezTo>
                    <a:pt x="402723" y="1782444"/>
                    <a:pt x="446697" y="1634070"/>
                    <a:pt x="561464" y="1474708"/>
                  </a:cubicBezTo>
                  <a:lnTo>
                    <a:pt x="594525" y="1432682"/>
                  </a:lnTo>
                  <a:lnTo>
                    <a:pt x="540069" y="1434793"/>
                  </a:lnTo>
                  <a:cubicBezTo>
                    <a:pt x="241797" y="1434793"/>
                    <a:pt x="0" y="1341794"/>
                    <a:pt x="0" y="1227076"/>
                  </a:cubicBezTo>
                  <a:cubicBezTo>
                    <a:pt x="0" y="1141036"/>
                    <a:pt x="136011" y="1067214"/>
                    <a:pt x="329850" y="1035681"/>
                  </a:cubicBezTo>
                  <a:lnTo>
                    <a:pt x="382951" y="1029341"/>
                  </a:lnTo>
                  <a:lnTo>
                    <a:pt x="342950" y="992327"/>
                  </a:lnTo>
                  <a:cubicBezTo>
                    <a:pt x="132044" y="781420"/>
                    <a:pt x="26828" y="544687"/>
                    <a:pt x="107946" y="463570"/>
                  </a:cubicBezTo>
                  <a:cubicBezTo>
                    <a:pt x="168785" y="402731"/>
                    <a:pt x="317156" y="446705"/>
                    <a:pt x="476517" y="561471"/>
                  </a:cubicBezTo>
                  <a:lnTo>
                    <a:pt x="518543" y="594532"/>
                  </a:lnTo>
                  <a:lnTo>
                    <a:pt x="516431" y="540073"/>
                  </a:lnTo>
                  <a:cubicBezTo>
                    <a:pt x="516431" y="279083"/>
                    <a:pt x="587634" y="61332"/>
                    <a:pt x="682289" y="10972"/>
                  </a:cubicBezTo>
                  <a:cubicBezTo>
                    <a:pt x="695812" y="3778"/>
                    <a:pt x="709812" y="0"/>
                    <a:pt x="724152" y="0"/>
                  </a:cubicBezTo>
                  <a:close/>
                </a:path>
              </a:pathLst>
            </a:custGeom>
            <a:solidFill>
              <a:srgbClr val="FFCCFF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23" name="フリーフォーム: 図形 422">
              <a:extLst>
                <a:ext uri="{FF2B5EF4-FFF2-40B4-BE49-F238E27FC236}">
                  <a16:creationId xmlns:a16="http://schemas.microsoft.com/office/drawing/2014/main" id="{C34BAA59-4E5C-46FE-C0C0-D2C68E88003B}"/>
                </a:ext>
              </a:extLst>
            </p:cNvPr>
            <p:cNvSpPr/>
            <p:nvPr/>
          </p:nvSpPr>
          <p:spPr bwMode="auto">
            <a:xfrm>
              <a:off x="3743154" y="413884"/>
              <a:ext cx="132214" cy="132216"/>
            </a:xfrm>
            <a:custGeom>
              <a:avLst/>
              <a:gdLst>
                <a:gd name="connsiteX0" fmla="*/ 724152 w 1951220"/>
                <a:gd name="connsiteY0" fmla="*/ 0 h 1951229"/>
                <a:gd name="connsiteX1" fmla="*/ 915550 w 1951220"/>
                <a:gd name="connsiteY1" fmla="*/ 329852 h 1951229"/>
                <a:gd name="connsiteX2" fmla="*/ 921889 w 1951220"/>
                <a:gd name="connsiteY2" fmla="*/ 382948 h 1951229"/>
                <a:gd name="connsiteX3" fmla="*/ 958899 w 1951220"/>
                <a:gd name="connsiteY3" fmla="*/ 342952 h 1951229"/>
                <a:gd name="connsiteX4" fmla="*/ 1487662 w 1951220"/>
                <a:gd name="connsiteY4" fmla="*/ 107946 h 1951229"/>
                <a:gd name="connsiteX5" fmla="*/ 1389760 w 1951220"/>
                <a:gd name="connsiteY5" fmla="*/ 476521 h 1951229"/>
                <a:gd name="connsiteX6" fmla="*/ 1356266 w 1951220"/>
                <a:gd name="connsiteY6" fmla="*/ 519097 h 1951229"/>
                <a:gd name="connsiteX7" fmla="*/ 1411152 w 1951220"/>
                <a:gd name="connsiteY7" fmla="*/ 516438 h 1951229"/>
                <a:gd name="connsiteX8" fmla="*/ 1951220 w 1951220"/>
                <a:gd name="connsiteY8" fmla="*/ 724156 h 1951229"/>
                <a:gd name="connsiteX9" fmla="*/ 1621371 w 1951220"/>
                <a:gd name="connsiteY9" fmla="*/ 915550 h 1951229"/>
                <a:gd name="connsiteX10" fmla="*/ 1568270 w 1951220"/>
                <a:gd name="connsiteY10" fmla="*/ 921890 h 1951229"/>
                <a:gd name="connsiteX11" fmla="*/ 1608270 w 1951220"/>
                <a:gd name="connsiteY11" fmla="*/ 958904 h 1951229"/>
                <a:gd name="connsiteX12" fmla="*/ 1843274 w 1951220"/>
                <a:gd name="connsiteY12" fmla="*/ 1487662 h 1951229"/>
                <a:gd name="connsiteX13" fmla="*/ 1474704 w 1951220"/>
                <a:gd name="connsiteY13" fmla="*/ 1389760 h 1951229"/>
                <a:gd name="connsiteX14" fmla="*/ 1432682 w 1951220"/>
                <a:gd name="connsiteY14" fmla="*/ 1356702 h 1951229"/>
                <a:gd name="connsiteX15" fmla="*/ 1434793 w 1951220"/>
                <a:gd name="connsiteY15" fmla="*/ 1411156 h 1951229"/>
                <a:gd name="connsiteX16" fmla="*/ 1227072 w 1951220"/>
                <a:gd name="connsiteY16" fmla="*/ 1951229 h 1951229"/>
                <a:gd name="connsiteX17" fmla="*/ 1035675 w 1951220"/>
                <a:gd name="connsiteY17" fmla="*/ 1621376 h 1951229"/>
                <a:gd name="connsiteX18" fmla="*/ 1029336 w 1951220"/>
                <a:gd name="connsiteY18" fmla="*/ 1568281 h 1951229"/>
                <a:gd name="connsiteX19" fmla="*/ 992326 w 1951220"/>
                <a:gd name="connsiteY19" fmla="*/ 1608277 h 1951229"/>
                <a:gd name="connsiteX20" fmla="*/ 463562 w 1951220"/>
                <a:gd name="connsiteY20" fmla="*/ 1843283 h 1951229"/>
                <a:gd name="connsiteX21" fmla="*/ 561464 w 1951220"/>
                <a:gd name="connsiteY21" fmla="*/ 1474708 h 1951229"/>
                <a:gd name="connsiteX22" fmla="*/ 594525 w 1951220"/>
                <a:gd name="connsiteY22" fmla="*/ 1432682 h 1951229"/>
                <a:gd name="connsiteX23" fmla="*/ 540069 w 1951220"/>
                <a:gd name="connsiteY23" fmla="*/ 1434793 h 1951229"/>
                <a:gd name="connsiteX24" fmla="*/ 0 w 1951220"/>
                <a:gd name="connsiteY24" fmla="*/ 1227076 h 1951229"/>
                <a:gd name="connsiteX25" fmla="*/ 329850 w 1951220"/>
                <a:gd name="connsiteY25" fmla="*/ 1035681 h 1951229"/>
                <a:gd name="connsiteX26" fmla="*/ 382951 w 1951220"/>
                <a:gd name="connsiteY26" fmla="*/ 1029341 h 1951229"/>
                <a:gd name="connsiteX27" fmla="*/ 342950 w 1951220"/>
                <a:gd name="connsiteY27" fmla="*/ 992327 h 1951229"/>
                <a:gd name="connsiteX28" fmla="*/ 107946 w 1951220"/>
                <a:gd name="connsiteY28" fmla="*/ 463570 h 1951229"/>
                <a:gd name="connsiteX29" fmla="*/ 476517 w 1951220"/>
                <a:gd name="connsiteY29" fmla="*/ 561471 h 1951229"/>
                <a:gd name="connsiteX30" fmla="*/ 518543 w 1951220"/>
                <a:gd name="connsiteY30" fmla="*/ 594532 h 1951229"/>
                <a:gd name="connsiteX31" fmla="*/ 516431 w 1951220"/>
                <a:gd name="connsiteY31" fmla="*/ 540073 h 1951229"/>
                <a:gd name="connsiteX32" fmla="*/ 682289 w 1951220"/>
                <a:gd name="connsiteY32" fmla="*/ 10972 h 1951229"/>
                <a:gd name="connsiteX33" fmla="*/ 724152 w 1951220"/>
                <a:gd name="connsiteY33" fmla="*/ 0 h 1951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951220" h="1951229">
                  <a:moveTo>
                    <a:pt x="724152" y="0"/>
                  </a:moveTo>
                  <a:cubicBezTo>
                    <a:pt x="810193" y="0"/>
                    <a:pt x="884016" y="136012"/>
                    <a:pt x="915550" y="329852"/>
                  </a:cubicBezTo>
                  <a:lnTo>
                    <a:pt x="921889" y="382948"/>
                  </a:lnTo>
                  <a:lnTo>
                    <a:pt x="958899" y="342952"/>
                  </a:lnTo>
                  <a:cubicBezTo>
                    <a:pt x="1169808" y="132043"/>
                    <a:pt x="1406543" y="26828"/>
                    <a:pt x="1487662" y="107946"/>
                  </a:cubicBezTo>
                  <a:cubicBezTo>
                    <a:pt x="1548501" y="168785"/>
                    <a:pt x="1504527" y="317159"/>
                    <a:pt x="1389760" y="476521"/>
                  </a:cubicBezTo>
                  <a:lnTo>
                    <a:pt x="1356266" y="519097"/>
                  </a:lnTo>
                  <a:lnTo>
                    <a:pt x="1411152" y="516438"/>
                  </a:lnTo>
                  <a:cubicBezTo>
                    <a:pt x="1709424" y="516438"/>
                    <a:pt x="1951221" y="609437"/>
                    <a:pt x="1951220" y="724156"/>
                  </a:cubicBezTo>
                  <a:cubicBezTo>
                    <a:pt x="1951221" y="810195"/>
                    <a:pt x="1815210" y="884017"/>
                    <a:pt x="1621371" y="915550"/>
                  </a:cubicBezTo>
                  <a:lnTo>
                    <a:pt x="1568270" y="921890"/>
                  </a:lnTo>
                  <a:lnTo>
                    <a:pt x="1608270" y="958904"/>
                  </a:lnTo>
                  <a:cubicBezTo>
                    <a:pt x="1819176" y="1169811"/>
                    <a:pt x="1924392" y="1406544"/>
                    <a:pt x="1843274" y="1487662"/>
                  </a:cubicBezTo>
                  <a:cubicBezTo>
                    <a:pt x="1782436" y="1548500"/>
                    <a:pt x="1634064" y="1504525"/>
                    <a:pt x="1474704" y="1389760"/>
                  </a:cubicBezTo>
                  <a:lnTo>
                    <a:pt x="1432682" y="1356702"/>
                  </a:lnTo>
                  <a:lnTo>
                    <a:pt x="1434793" y="1411156"/>
                  </a:lnTo>
                  <a:cubicBezTo>
                    <a:pt x="1434793" y="1709430"/>
                    <a:pt x="1341793" y="1951229"/>
                    <a:pt x="1227072" y="1951229"/>
                  </a:cubicBezTo>
                  <a:cubicBezTo>
                    <a:pt x="1141031" y="1951229"/>
                    <a:pt x="1067208" y="1815217"/>
                    <a:pt x="1035675" y="1621376"/>
                  </a:cubicBezTo>
                  <a:lnTo>
                    <a:pt x="1029336" y="1568281"/>
                  </a:lnTo>
                  <a:lnTo>
                    <a:pt x="992326" y="1608277"/>
                  </a:lnTo>
                  <a:cubicBezTo>
                    <a:pt x="781416" y="1819186"/>
                    <a:pt x="544681" y="1924401"/>
                    <a:pt x="463562" y="1843283"/>
                  </a:cubicBezTo>
                  <a:cubicBezTo>
                    <a:pt x="402723" y="1782444"/>
                    <a:pt x="446697" y="1634070"/>
                    <a:pt x="561464" y="1474708"/>
                  </a:cubicBezTo>
                  <a:lnTo>
                    <a:pt x="594525" y="1432682"/>
                  </a:lnTo>
                  <a:lnTo>
                    <a:pt x="540069" y="1434793"/>
                  </a:lnTo>
                  <a:cubicBezTo>
                    <a:pt x="241797" y="1434793"/>
                    <a:pt x="0" y="1341794"/>
                    <a:pt x="0" y="1227076"/>
                  </a:cubicBezTo>
                  <a:cubicBezTo>
                    <a:pt x="0" y="1141036"/>
                    <a:pt x="136011" y="1067214"/>
                    <a:pt x="329850" y="1035681"/>
                  </a:cubicBezTo>
                  <a:lnTo>
                    <a:pt x="382951" y="1029341"/>
                  </a:lnTo>
                  <a:lnTo>
                    <a:pt x="342950" y="992327"/>
                  </a:lnTo>
                  <a:cubicBezTo>
                    <a:pt x="132044" y="781420"/>
                    <a:pt x="26828" y="544687"/>
                    <a:pt x="107946" y="463570"/>
                  </a:cubicBezTo>
                  <a:cubicBezTo>
                    <a:pt x="168785" y="402731"/>
                    <a:pt x="317156" y="446705"/>
                    <a:pt x="476517" y="561471"/>
                  </a:cubicBezTo>
                  <a:lnTo>
                    <a:pt x="518543" y="594532"/>
                  </a:lnTo>
                  <a:lnTo>
                    <a:pt x="516431" y="540073"/>
                  </a:lnTo>
                  <a:cubicBezTo>
                    <a:pt x="516431" y="279083"/>
                    <a:pt x="587634" y="61332"/>
                    <a:pt x="682289" y="10972"/>
                  </a:cubicBezTo>
                  <a:cubicBezTo>
                    <a:pt x="695812" y="3778"/>
                    <a:pt x="709812" y="0"/>
                    <a:pt x="724152" y="0"/>
                  </a:cubicBezTo>
                  <a:close/>
                </a:path>
              </a:pathLst>
            </a:custGeom>
            <a:solidFill>
              <a:srgbClr val="FFCCFF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24" name="フリーフォーム: 図形 423">
              <a:extLst>
                <a:ext uri="{FF2B5EF4-FFF2-40B4-BE49-F238E27FC236}">
                  <a16:creationId xmlns:a16="http://schemas.microsoft.com/office/drawing/2014/main" id="{C121B7BF-46C8-7416-24F7-DB20E5F78171}"/>
                </a:ext>
              </a:extLst>
            </p:cNvPr>
            <p:cNvSpPr/>
            <p:nvPr/>
          </p:nvSpPr>
          <p:spPr bwMode="auto">
            <a:xfrm>
              <a:off x="4069937" y="413884"/>
              <a:ext cx="132214" cy="132216"/>
            </a:xfrm>
            <a:custGeom>
              <a:avLst/>
              <a:gdLst>
                <a:gd name="connsiteX0" fmla="*/ 724152 w 1951220"/>
                <a:gd name="connsiteY0" fmla="*/ 0 h 1951229"/>
                <a:gd name="connsiteX1" fmla="*/ 915550 w 1951220"/>
                <a:gd name="connsiteY1" fmla="*/ 329852 h 1951229"/>
                <a:gd name="connsiteX2" fmla="*/ 921889 w 1951220"/>
                <a:gd name="connsiteY2" fmla="*/ 382948 h 1951229"/>
                <a:gd name="connsiteX3" fmla="*/ 958899 w 1951220"/>
                <a:gd name="connsiteY3" fmla="*/ 342952 h 1951229"/>
                <a:gd name="connsiteX4" fmla="*/ 1487662 w 1951220"/>
                <a:gd name="connsiteY4" fmla="*/ 107946 h 1951229"/>
                <a:gd name="connsiteX5" fmla="*/ 1389760 w 1951220"/>
                <a:gd name="connsiteY5" fmla="*/ 476521 h 1951229"/>
                <a:gd name="connsiteX6" fmla="*/ 1356266 w 1951220"/>
                <a:gd name="connsiteY6" fmla="*/ 519097 h 1951229"/>
                <a:gd name="connsiteX7" fmla="*/ 1411152 w 1951220"/>
                <a:gd name="connsiteY7" fmla="*/ 516438 h 1951229"/>
                <a:gd name="connsiteX8" fmla="*/ 1951220 w 1951220"/>
                <a:gd name="connsiteY8" fmla="*/ 724156 h 1951229"/>
                <a:gd name="connsiteX9" fmla="*/ 1621371 w 1951220"/>
                <a:gd name="connsiteY9" fmla="*/ 915550 h 1951229"/>
                <a:gd name="connsiteX10" fmla="*/ 1568270 w 1951220"/>
                <a:gd name="connsiteY10" fmla="*/ 921890 h 1951229"/>
                <a:gd name="connsiteX11" fmla="*/ 1608270 w 1951220"/>
                <a:gd name="connsiteY11" fmla="*/ 958904 h 1951229"/>
                <a:gd name="connsiteX12" fmla="*/ 1843274 w 1951220"/>
                <a:gd name="connsiteY12" fmla="*/ 1487662 h 1951229"/>
                <a:gd name="connsiteX13" fmla="*/ 1474704 w 1951220"/>
                <a:gd name="connsiteY13" fmla="*/ 1389760 h 1951229"/>
                <a:gd name="connsiteX14" fmla="*/ 1432682 w 1951220"/>
                <a:gd name="connsiteY14" fmla="*/ 1356702 h 1951229"/>
                <a:gd name="connsiteX15" fmla="*/ 1434793 w 1951220"/>
                <a:gd name="connsiteY15" fmla="*/ 1411156 h 1951229"/>
                <a:gd name="connsiteX16" fmla="*/ 1227072 w 1951220"/>
                <a:gd name="connsiteY16" fmla="*/ 1951229 h 1951229"/>
                <a:gd name="connsiteX17" fmla="*/ 1035675 w 1951220"/>
                <a:gd name="connsiteY17" fmla="*/ 1621376 h 1951229"/>
                <a:gd name="connsiteX18" fmla="*/ 1029336 w 1951220"/>
                <a:gd name="connsiteY18" fmla="*/ 1568281 h 1951229"/>
                <a:gd name="connsiteX19" fmla="*/ 992326 w 1951220"/>
                <a:gd name="connsiteY19" fmla="*/ 1608277 h 1951229"/>
                <a:gd name="connsiteX20" fmla="*/ 463562 w 1951220"/>
                <a:gd name="connsiteY20" fmla="*/ 1843283 h 1951229"/>
                <a:gd name="connsiteX21" fmla="*/ 561464 w 1951220"/>
                <a:gd name="connsiteY21" fmla="*/ 1474708 h 1951229"/>
                <a:gd name="connsiteX22" fmla="*/ 594525 w 1951220"/>
                <a:gd name="connsiteY22" fmla="*/ 1432682 h 1951229"/>
                <a:gd name="connsiteX23" fmla="*/ 540069 w 1951220"/>
                <a:gd name="connsiteY23" fmla="*/ 1434793 h 1951229"/>
                <a:gd name="connsiteX24" fmla="*/ 0 w 1951220"/>
                <a:gd name="connsiteY24" fmla="*/ 1227076 h 1951229"/>
                <a:gd name="connsiteX25" fmla="*/ 329850 w 1951220"/>
                <a:gd name="connsiteY25" fmla="*/ 1035681 h 1951229"/>
                <a:gd name="connsiteX26" fmla="*/ 382951 w 1951220"/>
                <a:gd name="connsiteY26" fmla="*/ 1029341 h 1951229"/>
                <a:gd name="connsiteX27" fmla="*/ 342950 w 1951220"/>
                <a:gd name="connsiteY27" fmla="*/ 992327 h 1951229"/>
                <a:gd name="connsiteX28" fmla="*/ 107946 w 1951220"/>
                <a:gd name="connsiteY28" fmla="*/ 463570 h 1951229"/>
                <a:gd name="connsiteX29" fmla="*/ 476517 w 1951220"/>
                <a:gd name="connsiteY29" fmla="*/ 561471 h 1951229"/>
                <a:gd name="connsiteX30" fmla="*/ 518543 w 1951220"/>
                <a:gd name="connsiteY30" fmla="*/ 594532 h 1951229"/>
                <a:gd name="connsiteX31" fmla="*/ 516431 w 1951220"/>
                <a:gd name="connsiteY31" fmla="*/ 540073 h 1951229"/>
                <a:gd name="connsiteX32" fmla="*/ 682289 w 1951220"/>
                <a:gd name="connsiteY32" fmla="*/ 10972 h 1951229"/>
                <a:gd name="connsiteX33" fmla="*/ 724152 w 1951220"/>
                <a:gd name="connsiteY33" fmla="*/ 0 h 1951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951220" h="1951229">
                  <a:moveTo>
                    <a:pt x="724152" y="0"/>
                  </a:moveTo>
                  <a:cubicBezTo>
                    <a:pt x="810193" y="0"/>
                    <a:pt x="884016" y="136012"/>
                    <a:pt x="915550" y="329852"/>
                  </a:cubicBezTo>
                  <a:lnTo>
                    <a:pt x="921889" y="382948"/>
                  </a:lnTo>
                  <a:lnTo>
                    <a:pt x="958899" y="342952"/>
                  </a:lnTo>
                  <a:cubicBezTo>
                    <a:pt x="1169808" y="132043"/>
                    <a:pt x="1406543" y="26828"/>
                    <a:pt x="1487662" y="107946"/>
                  </a:cubicBezTo>
                  <a:cubicBezTo>
                    <a:pt x="1548501" y="168785"/>
                    <a:pt x="1504527" y="317159"/>
                    <a:pt x="1389760" y="476521"/>
                  </a:cubicBezTo>
                  <a:lnTo>
                    <a:pt x="1356266" y="519097"/>
                  </a:lnTo>
                  <a:lnTo>
                    <a:pt x="1411152" y="516438"/>
                  </a:lnTo>
                  <a:cubicBezTo>
                    <a:pt x="1709424" y="516438"/>
                    <a:pt x="1951221" y="609437"/>
                    <a:pt x="1951220" y="724156"/>
                  </a:cubicBezTo>
                  <a:cubicBezTo>
                    <a:pt x="1951221" y="810195"/>
                    <a:pt x="1815210" y="884017"/>
                    <a:pt x="1621371" y="915550"/>
                  </a:cubicBezTo>
                  <a:lnTo>
                    <a:pt x="1568270" y="921890"/>
                  </a:lnTo>
                  <a:lnTo>
                    <a:pt x="1608270" y="958904"/>
                  </a:lnTo>
                  <a:cubicBezTo>
                    <a:pt x="1819176" y="1169811"/>
                    <a:pt x="1924392" y="1406544"/>
                    <a:pt x="1843274" y="1487662"/>
                  </a:cubicBezTo>
                  <a:cubicBezTo>
                    <a:pt x="1782436" y="1548500"/>
                    <a:pt x="1634064" y="1504525"/>
                    <a:pt x="1474704" y="1389760"/>
                  </a:cubicBezTo>
                  <a:lnTo>
                    <a:pt x="1432682" y="1356702"/>
                  </a:lnTo>
                  <a:lnTo>
                    <a:pt x="1434793" y="1411156"/>
                  </a:lnTo>
                  <a:cubicBezTo>
                    <a:pt x="1434793" y="1709430"/>
                    <a:pt x="1341793" y="1951229"/>
                    <a:pt x="1227072" y="1951229"/>
                  </a:cubicBezTo>
                  <a:cubicBezTo>
                    <a:pt x="1141031" y="1951229"/>
                    <a:pt x="1067208" y="1815217"/>
                    <a:pt x="1035675" y="1621376"/>
                  </a:cubicBezTo>
                  <a:lnTo>
                    <a:pt x="1029336" y="1568281"/>
                  </a:lnTo>
                  <a:lnTo>
                    <a:pt x="992326" y="1608277"/>
                  </a:lnTo>
                  <a:cubicBezTo>
                    <a:pt x="781416" y="1819186"/>
                    <a:pt x="544681" y="1924401"/>
                    <a:pt x="463562" y="1843283"/>
                  </a:cubicBezTo>
                  <a:cubicBezTo>
                    <a:pt x="402723" y="1782444"/>
                    <a:pt x="446697" y="1634070"/>
                    <a:pt x="561464" y="1474708"/>
                  </a:cubicBezTo>
                  <a:lnTo>
                    <a:pt x="594525" y="1432682"/>
                  </a:lnTo>
                  <a:lnTo>
                    <a:pt x="540069" y="1434793"/>
                  </a:lnTo>
                  <a:cubicBezTo>
                    <a:pt x="241797" y="1434793"/>
                    <a:pt x="0" y="1341794"/>
                    <a:pt x="0" y="1227076"/>
                  </a:cubicBezTo>
                  <a:cubicBezTo>
                    <a:pt x="0" y="1141036"/>
                    <a:pt x="136011" y="1067214"/>
                    <a:pt x="329850" y="1035681"/>
                  </a:cubicBezTo>
                  <a:lnTo>
                    <a:pt x="382951" y="1029341"/>
                  </a:lnTo>
                  <a:lnTo>
                    <a:pt x="342950" y="992327"/>
                  </a:lnTo>
                  <a:cubicBezTo>
                    <a:pt x="132044" y="781420"/>
                    <a:pt x="26828" y="544687"/>
                    <a:pt x="107946" y="463570"/>
                  </a:cubicBezTo>
                  <a:cubicBezTo>
                    <a:pt x="168785" y="402731"/>
                    <a:pt x="317156" y="446705"/>
                    <a:pt x="476517" y="561471"/>
                  </a:cubicBezTo>
                  <a:lnTo>
                    <a:pt x="518543" y="594532"/>
                  </a:lnTo>
                  <a:lnTo>
                    <a:pt x="516431" y="540073"/>
                  </a:lnTo>
                  <a:cubicBezTo>
                    <a:pt x="516431" y="279083"/>
                    <a:pt x="587634" y="61332"/>
                    <a:pt x="682289" y="10972"/>
                  </a:cubicBezTo>
                  <a:cubicBezTo>
                    <a:pt x="695812" y="3778"/>
                    <a:pt x="709812" y="0"/>
                    <a:pt x="724152" y="0"/>
                  </a:cubicBezTo>
                  <a:close/>
                </a:path>
              </a:pathLst>
            </a:custGeom>
            <a:solidFill>
              <a:srgbClr val="FFCCFF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25" name="フリーフォーム: 図形 424">
              <a:extLst>
                <a:ext uri="{FF2B5EF4-FFF2-40B4-BE49-F238E27FC236}">
                  <a16:creationId xmlns:a16="http://schemas.microsoft.com/office/drawing/2014/main" id="{2FBD2164-C19F-0FFD-33A8-C4139F668CAC}"/>
                </a:ext>
              </a:extLst>
            </p:cNvPr>
            <p:cNvSpPr/>
            <p:nvPr/>
          </p:nvSpPr>
          <p:spPr bwMode="auto">
            <a:xfrm>
              <a:off x="4396721" y="413884"/>
              <a:ext cx="132214" cy="132216"/>
            </a:xfrm>
            <a:custGeom>
              <a:avLst/>
              <a:gdLst>
                <a:gd name="connsiteX0" fmla="*/ 724152 w 1951220"/>
                <a:gd name="connsiteY0" fmla="*/ 0 h 1951229"/>
                <a:gd name="connsiteX1" fmla="*/ 915550 w 1951220"/>
                <a:gd name="connsiteY1" fmla="*/ 329852 h 1951229"/>
                <a:gd name="connsiteX2" fmla="*/ 921889 w 1951220"/>
                <a:gd name="connsiteY2" fmla="*/ 382948 h 1951229"/>
                <a:gd name="connsiteX3" fmla="*/ 958899 w 1951220"/>
                <a:gd name="connsiteY3" fmla="*/ 342952 h 1951229"/>
                <a:gd name="connsiteX4" fmla="*/ 1487662 w 1951220"/>
                <a:gd name="connsiteY4" fmla="*/ 107946 h 1951229"/>
                <a:gd name="connsiteX5" fmla="*/ 1389760 w 1951220"/>
                <a:gd name="connsiteY5" fmla="*/ 476521 h 1951229"/>
                <a:gd name="connsiteX6" fmla="*/ 1356266 w 1951220"/>
                <a:gd name="connsiteY6" fmla="*/ 519097 h 1951229"/>
                <a:gd name="connsiteX7" fmla="*/ 1411152 w 1951220"/>
                <a:gd name="connsiteY7" fmla="*/ 516438 h 1951229"/>
                <a:gd name="connsiteX8" fmla="*/ 1951220 w 1951220"/>
                <a:gd name="connsiteY8" fmla="*/ 724156 h 1951229"/>
                <a:gd name="connsiteX9" fmla="*/ 1621371 w 1951220"/>
                <a:gd name="connsiteY9" fmla="*/ 915550 h 1951229"/>
                <a:gd name="connsiteX10" fmla="*/ 1568270 w 1951220"/>
                <a:gd name="connsiteY10" fmla="*/ 921890 h 1951229"/>
                <a:gd name="connsiteX11" fmla="*/ 1608270 w 1951220"/>
                <a:gd name="connsiteY11" fmla="*/ 958904 h 1951229"/>
                <a:gd name="connsiteX12" fmla="*/ 1843274 w 1951220"/>
                <a:gd name="connsiteY12" fmla="*/ 1487662 h 1951229"/>
                <a:gd name="connsiteX13" fmla="*/ 1474704 w 1951220"/>
                <a:gd name="connsiteY13" fmla="*/ 1389760 h 1951229"/>
                <a:gd name="connsiteX14" fmla="*/ 1432682 w 1951220"/>
                <a:gd name="connsiteY14" fmla="*/ 1356702 h 1951229"/>
                <a:gd name="connsiteX15" fmla="*/ 1434793 w 1951220"/>
                <a:gd name="connsiteY15" fmla="*/ 1411156 h 1951229"/>
                <a:gd name="connsiteX16" fmla="*/ 1227072 w 1951220"/>
                <a:gd name="connsiteY16" fmla="*/ 1951229 h 1951229"/>
                <a:gd name="connsiteX17" fmla="*/ 1035675 w 1951220"/>
                <a:gd name="connsiteY17" fmla="*/ 1621376 h 1951229"/>
                <a:gd name="connsiteX18" fmla="*/ 1029336 w 1951220"/>
                <a:gd name="connsiteY18" fmla="*/ 1568281 h 1951229"/>
                <a:gd name="connsiteX19" fmla="*/ 992326 w 1951220"/>
                <a:gd name="connsiteY19" fmla="*/ 1608277 h 1951229"/>
                <a:gd name="connsiteX20" fmla="*/ 463562 w 1951220"/>
                <a:gd name="connsiteY20" fmla="*/ 1843283 h 1951229"/>
                <a:gd name="connsiteX21" fmla="*/ 561464 w 1951220"/>
                <a:gd name="connsiteY21" fmla="*/ 1474708 h 1951229"/>
                <a:gd name="connsiteX22" fmla="*/ 594525 w 1951220"/>
                <a:gd name="connsiteY22" fmla="*/ 1432682 h 1951229"/>
                <a:gd name="connsiteX23" fmla="*/ 540069 w 1951220"/>
                <a:gd name="connsiteY23" fmla="*/ 1434793 h 1951229"/>
                <a:gd name="connsiteX24" fmla="*/ 0 w 1951220"/>
                <a:gd name="connsiteY24" fmla="*/ 1227076 h 1951229"/>
                <a:gd name="connsiteX25" fmla="*/ 329850 w 1951220"/>
                <a:gd name="connsiteY25" fmla="*/ 1035681 h 1951229"/>
                <a:gd name="connsiteX26" fmla="*/ 382951 w 1951220"/>
                <a:gd name="connsiteY26" fmla="*/ 1029341 h 1951229"/>
                <a:gd name="connsiteX27" fmla="*/ 342950 w 1951220"/>
                <a:gd name="connsiteY27" fmla="*/ 992327 h 1951229"/>
                <a:gd name="connsiteX28" fmla="*/ 107946 w 1951220"/>
                <a:gd name="connsiteY28" fmla="*/ 463570 h 1951229"/>
                <a:gd name="connsiteX29" fmla="*/ 476517 w 1951220"/>
                <a:gd name="connsiteY29" fmla="*/ 561471 h 1951229"/>
                <a:gd name="connsiteX30" fmla="*/ 518543 w 1951220"/>
                <a:gd name="connsiteY30" fmla="*/ 594532 h 1951229"/>
                <a:gd name="connsiteX31" fmla="*/ 516431 w 1951220"/>
                <a:gd name="connsiteY31" fmla="*/ 540073 h 1951229"/>
                <a:gd name="connsiteX32" fmla="*/ 682289 w 1951220"/>
                <a:gd name="connsiteY32" fmla="*/ 10972 h 1951229"/>
                <a:gd name="connsiteX33" fmla="*/ 724152 w 1951220"/>
                <a:gd name="connsiteY33" fmla="*/ 0 h 1951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951220" h="1951229">
                  <a:moveTo>
                    <a:pt x="724152" y="0"/>
                  </a:moveTo>
                  <a:cubicBezTo>
                    <a:pt x="810193" y="0"/>
                    <a:pt x="884016" y="136012"/>
                    <a:pt x="915550" y="329852"/>
                  </a:cubicBezTo>
                  <a:lnTo>
                    <a:pt x="921889" y="382948"/>
                  </a:lnTo>
                  <a:lnTo>
                    <a:pt x="958899" y="342952"/>
                  </a:lnTo>
                  <a:cubicBezTo>
                    <a:pt x="1169808" y="132043"/>
                    <a:pt x="1406543" y="26828"/>
                    <a:pt x="1487662" y="107946"/>
                  </a:cubicBezTo>
                  <a:cubicBezTo>
                    <a:pt x="1548501" y="168785"/>
                    <a:pt x="1504527" y="317159"/>
                    <a:pt x="1389760" y="476521"/>
                  </a:cubicBezTo>
                  <a:lnTo>
                    <a:pt x="1356266" y="519097"/>
                  </a:lnTo>
                  <a:lnTo>
                    <a:pt x="1411152" y="516438"/>
                  </a:lnTo>
                  <a:cubicBezTo>
                    <a:pt x="1709424" y="516438"/>
                    <a:pt x="1951221" y="609437"/>
                    <a:pt x="1951220" y="724156"/>
                  </a:cubicBezTo>
                  <a:cubicBezTo>
                    <a:pt x="1951221" y="810195"/>
                    <a:pt x="1815210" y="884017"/>
                    <a:pt x="1621371" y="915550"/>
                  </a:cubicBezTo>
                  <a:lnTo>
                    <a:pt x="1568270" y="921890"/>
                  </a:lnTo>
                  <a:lnTo>
                    <a:pt x="1608270" y="958904"/>
                  </a:lnTo>
                  <a:cubicBezTo>
                    <a:pt x="1819176" y="1169811"/>
                    <a:pt x="1924392" y="1406544"/>
                    <a:pt x="1843274" y="1487662"/>
                  </a:cubicBezTo>
                  <a:cubicBezTo>
                    <a:pt x="1782436" y="1548500"/>
                    <a:pt x="1634064" y="1504525"/>
                    <a:pt x="1474704" y="1389760"/>
                  </a:cubicBezTo>
                  <a:lnTo>
                    <a:pt x="1432682" y="1356702"/>
                  </a:lnTo>
                  <a:lnTo>
                    <a:pt x="1434793" y="1411156"/>
                  </a:lnTo>
                  <a:cubicBezTo>
                    <a:pt x="1434793" y="1709430"/>
                    <a:pt x="1341793" y="1951229"/>
                    <a:pt x="1227072" y="1951229"/>
                  </a:cubicBezTo>
                  <a:cubicBezTo>
                    <a:pt x="1141031" y="1951229"/>
                    <a:pt x="1067208" y="1815217"/>
                    <a:pt x="1035675" y="1621376"/>
                  </a:cubicBezTo>
                  <a:lnTo>
                    <a:pt x="1029336" y="1568281"/>
                  </a:lnTo>
                  <a:lnTo>
                    <a:pt x="992326" y="1608277"/>
                  </a:lnTo>
                  <a:cubicBezTo>
                    <a:pt x="781416" y="1819186"/>
                    <a:pt x="544681" y="1924401"/>
                    <a:pt x="463562" y="1843283"/>
                  </a:cubicBezTo>
                  <a:cubicBezTo>
                    <a:pt x="402723" y="1782444"/>
                    <a:pt x="446697" y="1634070"/>
                    <a:pt x="561464" y="1474708"/>
                  </a:cubicBezTo>
                  <a:lnTo>
                    <a:pt x="594525" y="1432682"/>
                  </a:lnTo>
                  <a:lnTo>
                    <a:pt x="540069" y="1434793"/>
                  </a:lnTo>
                  <a:cubicBezTo>
                    <a:pt x="241797" y="1434793"/>
                    <a:pt x="0" y="1341794"/>
                    <a:pt x="0" y="1227076"/>
                  </a:cubicBezTo>
                  <a:cubicBezTo>
                    <a:pt x="0" y="1141036"/>
                    <a:pt x="136011" y="1067214"/>
                    <a:pt x="329850" y="1035681"/>
                  </a:cubicBezTo>
                  <a:lnTo>
                    <a:pt x="382951" y="1029341"/>
                  </a:lnTo>
                  <a:lnTo>
                    <a:pt x="342950" y="992327"/>
                  </a:lnTo>
                  <a:cubicBezTo>
                    <a:pt x="132044" y="781420"/>
                    <a:pt x="26828" y="544687"/>
                    <a:pt x="107946" y="463570"/>
                  </a:cubicBezTo>
                  <a:cubicBezTo>
                    <a:pt x="168785" y="402731"/>
                    <a:pt x="317156" y="446705"/>
                    <a:pt x="476517" y="561471"/>
                  </a:cubicBezTo>
                  <a:lnTo>
                    <a:pt x="518543" y="594532"/>
                  </a:lnTo>
                  <a:lnTo>
                    <a:pt x="516431" y="540073"/>
                  </a:lnTo>
                  <a:cubicBezTo>
                    <a:pt x="516431" y="279083"/>
                    <a:pt x="587634" y="61332"/>
                    <a:pt x="682289" y="10972"/>
                  </a:cubicBezTo>
                  <a:cubicBezTo>
                    <a:pt x="695812" y="3778"/>
                    <a:pt x="709812" y="0"/>
                    <a:pt x="724152" y="0"/>
                  </a:cubicBezTo>
                  <a:close/>
                </a:path>
              </a:pathLst>
            </a:custGeom>
            <a:solidFill>
              <a:srgbClr val="FFCCFF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26" name="フリーフォーム: 図形 425">
              <a:extLst>
                <a:ext uri="{FF2B5EF4-FFF2-40B4-BE49-F238E27FC236}">
                  <a16:creationId xmlns:a16="http://schemas.microsoft.com/office/drawing/2014/main" id="{5622560F-06A9-735D-505E-5AAE60F0398F}"/>
                </a:ext>
              </a:extLst>
            </p:cNvPr>
            <p:cNvSpPr/>
            <p:nvPr/>
          </p:nvSpPr>
          <p:spPr bwMode="auto">
            <a:xfrm>
              <a:off x="4723505" y="413884"/>
              <a:ext cx="132214" cy="132216"/>
            </a:xfrm>
            <a:custGeom>
              <a:avLst/>
              <a:gdLst>
                <a:gd name="connsiteX0" fmla="*/ 724152 w 1951220"/>
                <a:gd name="connsiteY0" fmla="*/ 0 h 1951229"/>
                <a:gd name="connsiteX1" fmla="*/ 915550 w 1951220"/>
                <a:gd name="connsiteY1" fmla="*/ 329852 h 1951229"/>
                <a:gd name="connsiteX2" fmla="*/ 921889 w 1951220"/>
                <a:gd name="connsiteY2" fmla="*/ 382948 h 1951229"/>
                <a:gd name="connsiteX3" fmla="*/ 958899 w 1951220"/>
                <a:gd name="connsiteY3" fmla="*/ 342952 h 1951229"/>
                <a:gd name="connsiteX4" fmla="*/ 1487662 w 1951220"/>
                <a:gd name="connsiteY4" fmla="*/ 107946 h 1951229"/>
                <a:gd name="connsiteX5" fmla="*/ 1389760 w 1951220"/>
                <a:gd name="connsiteY5" fmla="*/ 476521 h 1951229"/>
                <a:gd name="connsiteX6" fmla="*/ 1356266 w 1951220"/>
                <a:gd name="connsiteY6" fmla="*/ 519097 h 1951229"/>
                <a:gd name="connsiteX7" fmla="*/ 1411152 w 1951220"/>
                <a:gd name="connsiteY7" fmla="*/ 516438 h 1951229"/>
                <a:gd name="connsiteX8" fmla="*/ 1951220 w 1951220"/>
                <a:gd name="connsiteY8" fmla="*/ 724156 h 1951229"/>
                <a:gd name="connsiteX9" fmla="*/ 1621371 w 1951220"/>
                <a:gd name="connsiteY9" fmla="*/ 915550 h 1951229"/>
                <a:gd name="connsiteX10" fmla="*/ 1568270 w 1951220"/>
                <a:gd name="connsiteY10" fmla="*/ 921890 h 1951229"/>
                <a:gd name="connsiteX11" fmla="*/ 1608270 w 1951220"/>
                <a:gd name="connsiteY11" fmla="*/ 958904 h 1951229"/>
                <a:gd name="connsiteX12" fmla="*/ 1843274 w 1951220"/>
                <a:gd name="connsiteY12" fmla="*/ 1487662 h 1951229"/>
                <a:gd name="connsiteX13" fmla="*/ 1474704 w 1951220"/>
                <a:gd name="connsiteY13" fmla="*/ 1389760 h 1951229"/>
                <a:gd name="connsiteX14" fmla="*/ 1432682 w 1951220"/>
                <a:gd name="connsiteY14" fmla="*/ 1356702 h 1951229"/>
                <a:gd name="connsiteX15" fmla="*/ 1434793 w 1951220"/>
                <a:gd name="connsiteY15" fmla="*/ 1411156 h 1951229"/>
                <a:gd name="connsiteX16" fmla="*/ 1227072 w 1951220"/>
                <a:gd name="connsiteY16" fmla="*/ 1951229 h 1951229"/>
                <a:gd name="connsiteX17" fmla="*/ 1035675 w 1951220"/>
                <a:gd name="connsiteY17" fmla="*/ 1621376 h 1951229"/>
                <a:gd name="connsiteX18" fmla="*/ 1029336 w 1951220"/>
                <a:gd name="connsiteY18" fmla="*/ 1568281 h 1951229"/>
                <a:gd name="connsiteX19" fmla="*/ 992326 w 1951220"/>
                <a:gd name="connsiteY19" fmla="*/ 1608277 h 1951229"/>
                <a:gd name="connsiteX20" fmla="*/ 463562 w 1951220"/>
                <a:gd name="connsiteY20" fmla="*/ 1843283 h 1951229"/>
                <a:gd name="connsiteX21" fmla="*/ 561464 w 1951220"/>
                <a:gd name="connsiteY21" fmla="*/ 1474708 h 1951229"/>
                <a:gd name="connsiteX22" fmla="*/ 594525 w 1951220"/>
                <a:gd name="connsiteY22" fmla="*/ 1432682 h 1951229"/>
                <a:gd name="connsiteX23" fmla="*/ 540069 w 1951220"/>
                <a:gd name="connsiteY23" fmla="*/ 1434793 h 1951229"/>
                <a:gd name="connsiteX24" fmla="*/ 0 w 1951220"/>
                <a:gd name="connsiteY24" fmla="*/ 1227076 h 1951229"/>
                <a:gd name="connsiteX25" fmla="*/ 329850 w 1951220"/>
                <a:gd name="connsiteY25" fmla="*/ 1035681 h 1951229"/>
                <a:gd name="connsiteX26" fmla="*/ 382951 w 1951220"/>
                <a:gd name="connsiteY26" fmla="*/ 1029341 h 1951229"/>
                <a:gd name="connsiteX27" fmla="*/ 342950 w 1951220"/>
                <a:gd name="connsiteY27" fmla="*/ 992327 h 1951229"/>
                <a:gd name="connsiteX28" fmla="*/ 107946 w 1951220"/>
                <a:gd name="connsiteY28" fmla="*/ 463570 h 1951229"/>
                <a:gd name="connsiteX29" fmla="*/ 476517 w 1951220"/>
                <a:gd name="connsiteY29" fmla="*/ 561471 h 1951229"/>
                <a:gd name="connsiteX30" fmla="*/ 518543 w 1951220"/>
                <a:gd name="connsiteY30" fmla="*/ 594532 h 1951229"/>
                <a:gd name="connsiteX31" fmla="*/ 516431 w 1951220"/>
                <a:gd name="connsiteY31" fmla="*/ 540073 h 1951229"/>
                <a:gd name="connsiteX32" fmla="*/ 682289 w 1951220"/>
                <a:gd name="connsiteY32" fmla="*/ 10972 h 1951229"/>
                <a:gd name="connsiteX33" fmla="*/ 724152 w 1951220"/>
                <a:gd name="connsiteY33" fmla="*/ 0 h 1951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951220" h="1951229">
                  <a:moveTo>
                    <a:pt x="724152" y="0"/>
                  </a:moveTo>
                  <a:cubicBezTo>
                    <a:pt x="810193" y="0"/>
                    <a:pt x="884016" y="136012"/>
                    <a:pt x="915550" y="329852"/>
                  </a:cubicBezTo>
                  <a:lnTo>
                    <a:pt x="921889" y="382948"/>
                  </a:lnTo>
                  <a:lnTo>
                    <a:pt x="958899" y="342952"/>
                  </a:lnTo>
                  <a:cubicBezTo>
                    <a:pt x="1169808" y="132043"/>
                    <a:pt x="1406543" y="26828"/>
                    <a:pt x="1487662" y="107946"/>
                  </a:cubicBezTo>
                  <a:cubicBezTo>
                    <a:pt x="1548501" y="168785"/>
                    <a:pt x="1504527" y="317159"/>
                    <a:pt x="1389760" y="476521"/>
                  </a:cubicBezTo>
                  <a:lnTo>
                    <a:pt x="1356266" y="519097"/>
                  </a:lnTo>
                  <a:lnTo>
                    <a:pt x="1411152" y="516438"/>
                  </a:lnTo>
                  <a:cubicBezTo>
                    <a:pt x="1709424" y="516438"/>
                    <a:pt x="1951221" y="609437"/>
                    <a:pt x="1951220" y="724156"/>
                  </a:cubicBezTo>
                  <a:cubicBezTo>
                    <a:pt x="1951221" y="810195"/>
                    <a:pt x="1815210" y="884017"/>
                    <a:pt x="1621371" y="915550"/>
                  </a:cubicBezTo>
                  <a:lnTo>
                    <a:pt x="1568270" y="921890"/>
                  </a:lnTo>
                  <a:lnTo>
                    <a:pt x="1608270" y="958904"/>
                  </a:lnTo>
                  <a:cubicBezTo>
                    <a:pt x="1819176" y="1169811"/>
                    <a:pt x="1924392" y="1406544"/>
                    <a:pt x="1843274" y="1487662"/>
                  </a:cubicBezTo>
                  <a:cubicBezTo>
                    <a:pt x="1782436" y="1548500"/>
                    <a:pt x="1634064" y="1504525"/>
                    <a:pt x="1474704" y="1389760"/>
                  </a:cubicBezTo>
                  <a:lnTo>
                    <a:pt x="1432682" y="1356702"/>
                  </a:lnTo>
                  <a:lnTo>
                    <a:pt x="1434793" y="1411156"/>
                  </a:lnTo>
                  <a:cubicBezTo>
                    <a:pt x="1434793" y="1709430"/>
                    <a:pt x="1341793" y="1951229"/>
                    <a:pt x="1227072" y="1951229"/>
                  </a:cubicBezTo>
                  <a:cubicBezTo>
                    <a:pt x="1141031" y="1951229"/>
                    <a:pt x="1067208" y="1815217"/>
                    <a:pt x="1035675" y="1621376"/>
                  </a:cubicBezTo>
                  <a:lnTo>
                    <a:pt x="1029336" y="1568281"/>
                  </a:lnTo>
                  <a:lnTo>
                    <a:pt x="992326" y="1608277"/>
                  </a:lnTo>
                  <a:cubicBezTo>
                    <a:pt x="781416" y="1819186"/>
                    <a:pt x="544681" y="1924401"/>
                    <a:pt x="463562" y="1843283"/>
                  </a:cubicBezTo>
                  <a:cubicBezTo>
                    <a:pt x="402723" y="1782444"/>
                    <a:pt x="446697" y="1634070"/>
                    <a:pt x="561464" y="1474708"/>
                  </a:cubicBezTo>
                  <a:lnTo>
                    <a:pt x="594525" y="1432682"/>
                  </a:lnTo>
                  <a:lnTo>
                    <a:pt x="540069" y="1434793"/>
                  </a:lnTo>
                  <a:cubicBezTo>
                    <a:pt x="241797" y="1434793"/>
                    <a:pt x="0" y="1341794"/>
                    <a:pt x="0" y="1227076"/>
                  </a:cubicBezTo>
                  <a:cubicBezTo>
                    <a:pt x="0" y="1141036"/>
                    <a:pt x="136011" y="1067214"/>
                    <a:pt x="329850" y="1035681"/>
                  </a:cubicBezTo>
                  <a:lnTo>
                    <a:pt x="382951" y="1029341"/>
                  </a:lnTo>
                  <a:lnTo>
                    <a:pt x="342950" y="992327"/>
                  </a:lnTo>
                  <a:cubicBezTo>
                    <a:pt x="132044" y="781420"/>
                    <a:pt x="26828" y="544687"/>
                    <a:pt x="107946" y="463570"/>
                  </a:cubicBezTo>
                  <a:cubicBezTo>
                    <a:pt x="168785" y="402731"/>
                    <a:pt x="317156" y="446705"/>
                    <a:pt x="476517" y="561471"/>
                  </a:cubicBezTo>
                  <a:lnTo>
                    <a:pt x="518543" y="594532"/>
                  </a:lnTo>
                  <a:lnTo>
                    <a:pt x="516431" y="540073"/>
                  </a:lnTo>
                  <a:cubicBezTo>
                    <a:pt x="516431" y="279083"/>
                    <a:pt x="587634" y="61332"/>
                    <a:pt x="682289" y="10972"/>
                  </a:cubicBezTo>
                  <a:cubicBezTo>
                    <a:pt x="695812" y="3778"/>
                    <a:pt x="709812" y="0"/>
                    <a:pt x="724152" y="0"/>
                  </a:cubicBezTo>
                  <a:close/>
                </a:path>
              </a:pathLst>
            </a:custGeom>
            <a:solidFill>
              <a:srgbClr val="FFCCFF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27" name="フリーフォーム: 図形 426">
              <a:extLst>
                <a:ext uri="{FF2B5EF4-FFF2-40B4-BE49-F238E27FC236}">
                  <a16:creationId xmlns:a16="http://schemas.microsoft.com/office/drawing/2014/main" id="{E78A55F3-7904-7DA8-550E-AFFF92426DC6}"/>
                </a:ext>
              </a:extLst>
            </p:cNvPr>
            <p:cNvSpPr/>
            <p:nvPr/>
          </p:nvSpPr>
          <p:spPr bwMode="auto">
            <a:xfrm>
              <a:off x="5050288" y="413884"/>
              <a:ext cx="132214" cy="132216"/>
            </a:xfrm>
            <a:custGeom>
              <a:avLst/>
              <a:gdLst>
                <a:gd name="connsiteX0" fmla="*/ 724152 w 1951220"/>
                <a:gd name="connsiteY0" fmla="*/ 0 h 1951229"/>
                <a:gd name="connsiteX1" fmla="*/ 915550 w 1951220"/>
                <a:gd name="connsiteY1" fmla="*/ 329852 h 1951229"/>
                <a:gd name="connsiteX2" fmla="*/ 921889 w 1951220"/>
                <a:gd name="connsiteY2" fmla="*/ 382948 h 1951229"/>
                <a:gd name="connsiteX3" fmla="*/ 958899 w 1951220"/>
                <a:gd name="connsiteY3" fmla="*/ 342952 h 1951229"/>
                <a:gd name="connsiteX4" fmla="*/ 1487662 w 1951220"/>
                <a:gd name="connsiteY4" fmla="*/ 107946 h 1951229"/>
                <a:gd name="connsiteX5" fmla="*/ 1389760 w 1951220"/>
                <a:gd name="connsiteY5" fmla="*/ 476521 h 1951229"/>
                <a:gd name="connsiteX6" fmla="*/ 1356266 w 1951220"/>
                <a:gd name="connsiteY6" fmla="*/ 519097 h 1951229"/>
                <a:gd name="connsiteX7" fmla="*/ 1411152 w 1951220"/>
                <a:gd name="connsiteY7" fmla="*/ 516438 h 1951229"/>
                <a:gd name="connsiteX8" fmla="*/ 1951220 w 1951220"/>
                <a:gd name="connsiteY8" fmla="*/ 724156 h 1951229"/>
                <a:gd name="connsiteX9" fmla="*/ 1621371 w 1951220"/>
                <a:gd name="connsiteY9" fmla="*/ 915550 h 1951229"/>
                <a:gd name="connsiteX10" fmla="*/ 1568270 w 1951220"/>
                <a:gd name="connsiteY10" fmla="*/ 921890 h 1951229"/>
                <a:gd name="connsiteX11" fmla="*/ 1608270 w 1951220"/>
                <a:gd name="connsiteY11" fmla="*/ 958904 h 1951229"/>
                <a:gd name="connsiteX12" fmla="*/ 1843274 w 1951220"/>
                <a:gd name="connsiteY12" fmla="*/ 1487662 h 1951229"/>
                <a:gd name="connsiteX13" fmla="*/ 1474704 w 1951220"/>
                <a:gd name="connsiteY13" fmla="*/ 1389760 h 1951229"/>
                <a:gd name="connsiteX14" fmla="*/ 1432682 w 1951220"/>
                <a:gd name="connsiteY14" fmla="*/ 1356702 h 1951229"/>
                <a:gd name="connsiteX15" fmla="*/ 1434793 w 1951220"/>
                <a:gd name="connsiteY15" fmla="*/ 1411156 h 1951229"/>
                <a:gd name="connsiteX16" fmla="*/ 1227072 w 1951220"/>
                <a:gd name="connsiteY16" fmla="*/ 1951229 h 1951229"/>
                <a:gd name="connsiteX17" fmla="*/ 1035675 w 1951220"/>
                <a:gd name="connsiteY17" fmla="*/ 1621376 h 1951229"/>
                <a:gd name="connsiteX18" fmla="*/ 1029336 w 1951220"/>
                <a:gd name="connsiteY18" fmla="*/ 1568281 h 1951229"/>
                <a:gd name="connsiteX19" fmla="*/ 992326 w 1951220"/>
                <a:gd name="connsiteY19" fmla="*/ 1608277 h 1951229"/>
                <a:gd name="connsiteX20" fmla="*/ 463562 w 1951220"/>
                <a:gd name="connsiteY20" fmla="*/ 1843283 h 1951229"/>
                <a:gd name="connsiteX21" fmla="*/ 561464 w 1951220"/>
                <a:gd name="connsiteY21" fmla="*/ 1474708 h 1951229"/>
                <a:gd name="connsiteX22" fmla="*/ 594525 w 1951220"/>
                <a:gd name="connsiteY22" fmla="*/ 1432682 h 1951229"/>
                <a:gd name="connsiteX23" fmla="*/ 540069 w 1951220"/>
                <a:gd name="connsiteY23" fmla="*/ 1434793 h 1951229"/>
                <a:gd name="connsiteX24" fmla="*/ 0 w 1951220"/>
                <a:gd name="connsiteY24" fmla="*/ 1227076 h 1951229"/>
                <a:gd name="connsiteX25" fmla="*/ 329850 w 1951220"/>
                <a:gd name="connsiteY25" fmla="*/ 1035681 h 1951229"/>
                <a:gd name="connsiteX26" fmla="*/ 382951 w 1951220"/>
                <a:gd name="connsiteY26" fmla="*/ 1029341 h 1951229"/>
                <a:gd name="connsiteX27" fmla="*/ 342950 w 1951220"/>
                <a:gd name="connsiteY27" fmla="*/ 992327 h 1951229"/>
                <a:gd name="connsiteX28" fmla="*/ 107946 w 1951220"/>
                <a:gd name="connsiteY28" fmla="*/ 463570 h 1951229"/>
                <a:gd name="connsiteX29" fmla="*/ 476517 w 1951220"/>
                <a:gd name="connsiteY29" fmla="*/ 561471 h 1951229"/>
                <a:gd name="connsiteX30" fmla="*/ 518543 w 1951220"/>
                <a:gd name="connsiteY30" fmla="*/ 594532 h 1951229"/>
                <a:gd name="connsiteX31" fmla="*/ 516431 w 1951220"/>
                <a:gd name="connsiteY31" fmla="*/ 540073 h 1951229"/>
                <a:gd name="connsiteX32" fmla="*/ 682289 w 1951220"/>
                <a:gd name="connsiteY32" fmla="*/ 10972 h 1951229"/>
                <a:gd name="connsiteX33" fmla="*/ 724152 w 1951220"/>
                <a:gd name="connsiteY33" fmla="*/ 0 h 1951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951220" h="1951229">
                  <a:moveTo>
                    <a:pt x="724152" y="0"/>
                  </a:moveTo>
                  <a:cubicBezTo>
                    <a:pt x="810193" y="0"/>
                    <a:pt x="884016" y="136012"/>
                    <a:pt x="915550" y="329852"/>
                  </a:cubicBezTo>
                  <a:lnTo>
                    <a:pt x="921889" y="382948"/>
                  </a:lnTo>
                  <a:lnTo>
                    <a:pt x="958899" y="342952"/>
                  </a:lnTo>
                  <a:cubicBezTo>
                    <a:pt x="1169808" y="132043"/>
                    <a:pt x="1406543" y="26828"/>
                    <a:pt x="1487662" y="107946"/>
                  </a:cubicBezTo>
                  <a:cubicBezTo>
                    <a:pt x="1548501" y="168785"/>
                    <a:pt x="1504527" y="317159"/>
                    <a:pt x="1389760" y="476521"/>
                  </a:cubicBezTo>
                  <a:lnTo>
                    <a:pt x="1356266" y="519097"/>
                  </a:lnTo>
                  <a:lnTo>
                    <a:pt x="1411152" y="516438"/>
                  </a:lnTo>
                  <a:cubicBezTo>
                    <a:pt x="1709424" y="516438"/>
                    <a:pt x="1951221" y="609437"/>
                    <a:pt x="1951220" y="724156"/>
                  </a:cubicBezTo>
                  <a:cubicBezTo>
                    <a:pt x="1951221" y="810195"/>
                    <a:pt x="1815210" y="884017"/>
                    <a:pt x="1621371" y="915550"/>
                  </a:cubicBezTo>
                  <a:lnTo>
                    <a:pt x="1568270" y="921890"/>
                  </a:lnTo>
                  <a:lnTo>
                    <a:pt x="1608270" y="958904"/>
                  </a:lnTo>
                  <a:cubicBezTo>
                    <a:pt x="1819176" y="1169811"/>
                    <a:pt x="1924392" y="1406544"/>
                    <a:pt x="1843274" y="1487662"/>
                  </a:cubicBezTo>
                  <a:cubicBezTo>
                    <a:pt x="1782436" y="1548500"/>
                    <a:pt x="1634064" y="1504525"/>
                    <a:pt x="1474704" y="1389760"/>
                  </a:cubicBezTo>
                  <a:lnTo>
                    <a:pt x="1432682" y="1356702"/>
                  </a:lnTo>
                  <a:lnTo>
                    <a:pt x="1434793" y="1411156"/>
                  </a:lnTo>
                  <a:cubicBezTo>
                    <a:pt x="1434793" y="1709430"/>
                    <a:pt x="1341793" y="1951229"/>
                    <a:pt x="1227072" y="1951229"/>
                  </a:cubicBezTo>
                  <a:cubicBezTo>
                    <a:pt x="1141031" y="1951229"/>
                    <a:pt x="1067208" y="1815217"/>
                    <a:pt x="1035675" y="1621376"/>
                  </a:cubicBezTo>
                  <a:lnTo>
                    <a:pt x="1029336" y="1568281"/>
                  </a:lnTo>
                  <a:lnTo>
                    <a:pt x="992326" y="1608277"/>
                  </a:lnTo>
                  <a:cubicBezTo>
                    <a:pt x="781416" y="1819186"/>
                    <a:pt x="544681" y="1924401"/>
                    <a:pt x="463562" y="1843283"/>
                  </a:cubicBezTo>
                  <a:cubicBezTo>
                    <a:pt x="402723" y="1782444"/>
                    <a:pt x="446697" y="1634070"/>
                    <a:pt x="561464" y="1474708"/>
                  </a:cubicBezTo>
                  <a:lnTo>
                    <a:pt x="594525" y="1432682"/>
                  </a:lnTo>
                  <a:lnTo>
                    <a:pt x="540069" y="1434793"/>
                  </a:lnTo>
                  <a:cubicBezTo>
                    <a:pt x="241797" y="1434793"/>
                    <a:pt x="0" y="1341794"/>
                    <a:pt x="0" y="1227076"/>
                  </a:cubicBezTo>
                  <a:cubicBezTo>
                    <a:pt x="0" y="1141036"/>
                    <a:pt x="136011" y="1067214"/>
                    <a:pt x="329850" y="1035681"/>
                  </a:cubicBezTo>
                  <a:lnTo>
                    <a:pt x="382951" y="1029341"/>
                  </a:lnTo>
                  <a:lnTo>
                    <a:pt x="342950" y="992327"/>
                  </a:lnTo>
                  <a:cubicBezTo>
                    <a:pt x="132044" y="781420"/>
                    <a:pt x="26828" y="544687"/>
                    <a:pt x="107946" y="463570"/>
                  </a:cubicBezTo>
                  <a:cubicBezTo>
                    <a:pt x="168785" y="402731"/>
                    <a:pt x="317156" y="446705"/>
                    <a:pt x="476517" y="561471"/>
                  </a:cubicBezTo>
                  <a:lnTo>
                    <a:pt x="518543" y="594532"/>
                  </a:lnTo>
                  <a:lnTo>
                    <a:pt x="516431" y="540073"/>
                  </a:lnTo>
                  <a:cubicBezTo>
                    <a:pt x="516431" y="279083"/>
                    <a:pt x="587634" y="61332"/>
                    <a:pt x="682289" y="10972"/>
                  </a:cubicBezTo>
                  <a:cubicBezTo>
                    <a:pt x="695812" y="3778"/>
                    <a:pt x="709812" y="0"/>
                    <a:pt x="724152" y="0"/>
                  </a:cubicBezTo>
                  <a:close/>
                </a:path>
              </a:pathLst>
            </a:custGeom>
            <a:solidFill>
              <a:srgbClr val="FFCCFF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28" name="フリーフォーム: 図形 427">
              <a:extLst>
                <a:ext uri="{FF2B5EF4-FFF2-40B4-BE49-F238E27FC236}">
                  <a16:creationId xmlns:a16="http://schemas.microsoft.com/office/drawing/2014/main" id="{E0E25895-723A-0E0E-FBA8-579A7A52F9E6}"/>
                </a:ext>
              </a:extLst>
            </p:cNvPr>
            <p:cNvSpPr/>
            <p:nvPr/>
          </p:nvSpPr>
          <p:spPr bwMode="auto">
            <a:xfrm>
              <a:off x="5377072" y="413884"/>
              <a:ext cx="132214" cy="132216"/>
            </a:xfrm>
            <a:custGeom>
              <a:avLst/>
              <a:gdLst>
                <a:gd name="connsiteX0" fmla="*/ 724152 w 1951220"/>
                <a:gd name="connsiteY0" fmla="*/ 0 h 1951229"/>
                <a:gd name="connsiteX1" fmla="*/ 915550 w 1951220"/>
                <a:gd name="connsiteY1" fmla="*/ 329852 h 1951229"/>
                <a:gd name="connsiteX2" fmla="*/ 921889 w 1951220"/>
                <a:gd name="connsiteY2" fmla="*/ 382948 h 1951229"/>
                <a:gd name="connsiteX3" fmla="*/ 958899 w 1951220"/>
                <a:gd name="connsiteY3" fmla="*/ 342952 h 1951229"/>
                <a:gd name="connsiteX4" fmla="*/ 1487662 w 1951220"/>
                <a:gd name="connsiteY4" fmla="*/ 107946 h 1951229"/>
                <a:gd name="connsiteX5" fmla="*/ 1389760 w 1951220"/>
                <a:gd name="connsiteY5" fmla="*/ 476521 h 1951229"/>
                <a:gd name="connsiteX6" fmla="*/ 1356266 w 1951220"/>
                <a:gd name="connsiteY6" fmla="*/ 519097 h 1951229"/>
                <a:gd name="connsiteX7" fmla="*/ 1411152 w 1951220"/>
                <a:gd name="connsiteY7" fmla="*/ 516438 h 1951229"/>
                <a:gd name="connsiteX8" fmla="*/ 1951220 w 1951220"/>
                <a:gd name="connsiteY8" fmla="*/ 724156 h 1951229"/>
                <a:gd name="connsiteX9" fmla="*/ 1621371 w 1951220"/>
                <a:gd name="connsiteY9" fmla="*/ 915550 h 1951229"/>
                <a:gd name="connsiteX10" fmla="*/ 1568270 w 1951220"/>
                <a:gd name="connsiteY10" fmla="*/ 921890 h 1951229"/>
                <a:gd name="connsiteX11" fmla="*/ 1608270 w 1951220"/>
                <a:gd name="connsiteY11" fmla="*/ 958904 h 1951229"/>
                <a:gd name="connsiteX12" fmla="*/ 1843274 w 1951220"/>
                <a:gd name="connsiteY12" fmla="*/ 1487662 h 1951229"/>
                <a:gd name="connsiteX13" fmla="*/ 1474704 w 1951220"/>
                <a:gd name="connsiteY13" fmla="*/ 1389760 h 1951229"/>
                <a:gd name="connsiteX14" fmla="*/ 1432682 w 1951220"/>
                <a:gd name="connsiteY14" fmla="*/ 1356702 h 1951229"/>
                <a:gd name="connsiteX15" fmla="*/ 1434793 w 1951220"/>
                <a:gd name="connsiteY15" fmla="*/ 1411156 h 1951229"/>
                <a:gd name="connsiteX16" fmla="*/ 1227072 w 1951220"/>
                <a:gd name="connsiteY16" fmla="*/ 1951229 h 1951229"/>
                <a:gd name="connsiteX17" fmla="*/ 1035675 w 1951220"/>
                <a:gd name="connsiteY17" fmla="*/ 1621376 h 1951229"/>
                <a:gd name="connsiteX18" fmla="*/ 1029336 w 1951220"/>
                <a:gd name="connsiteY18" fmla="*/ 1568281 h 1951229"/>
                <a:gd name="connsiteX19" fmla="*/ 992326 w 1951220"/>
                <a:gd name="connsiteY19" fmla="*/ 1608277 h 1951229"/>
                <a:gd name="connsiteX20" fmla="*/ 463562 w 1951220"/>
                <a:gd name="connsiteY20" fmla="*/ 1843283 h 1951229"/>
                <a:gd name="connsiteX21" fmla="*/ 561464 w 1951220"/>
                <a:gd name="connsiteY21" fmla="*/ 1474708 h 1951229"/>
                <a:gd name="connsiteX22" fmla="*/ 594525 w 1951220"/>
                <a:gd name="connsiteY22" fmla="*/ 1432682 h 1951229"/>
                <a:gd name="connsiteX23" fmla="*/ 540069 w 1951220"/>
                <a:gd name="connsiteY23" fmla="*/ 1434793 h 1951229"/>
                <a:gd name="connsiteX24" fmla="*/ 0 w 1951220"/>
                <a:gd name="connsiteY24" fmla="*/ 1227076 h 1951229"/>
                <a:gd name="connsiteX25" fmla="*/ 329850 w 1951220"/>
                <a:gd name="connsiteY25" fmla="*/ 1035681 h 1951229"/>
                <a:gd name="connsiteX26" fmla="*/ 382951 w 1951220"/>
                <a:gd name="connsiteY26" fmla="*/ 1029341 h 1951229"/>
                <a:gd name="connsiteX27" fmla="*/ 342950 w 1951220"/>
                <a:gd name="connsiteY27" fmla="*/ 992327 h 1951229"/>
                <a:gd name="connsiteX28" fmla="*/ 107946 w 1951220"/>
                <a:gd name="connsiteY28" fmla="*/ 463570 h 1951229"/>
                <a:gd name="connsiteX29" fmla="*/ 476517 w 1951220"/>
                <a:gd name="connsiteY29" fmla="*/ 561471 h 1951229"/>
                <a:gd name="connsiteX30" fmla="*/ 518543 w 1951220"/>
                <a:gd name="connsiteY30" fmla="*/ 594532 h 1951229"/>
                <a:gd name="connsiteX31" fmla="*/ 516431 w 1951220"/>
                <a:gd name="connsiteY31" fmla="*/ 540073 h 1951229"/>
                <a:gd name="connsiteX32" fmla="*/ 682289 w 1951220"/>
                <a:gd name="connsiteY32" fmla="*/ 10972 h 1951229"/>
                <a:gd name="connsiteX33" fmla="*/ 724152 w 1951220"/>
                <a:gd name="connsiteY33" fmla="*/ 0 h 1951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951220" h="1951229">
                  <a:moveTo>
                    <a:pt x="724152" y="0"/>
                  </a:moveTo>
                  <a:cubicBezTo>
                    <a:pt x="810193" y="0"/>
                    <a:pt x="884016" y="136012"/>
                    <a:pt x="915550" y="329852"/>
                  </a:cubicBezTo>
                  <a:lnTo>
                    <a:pt x="921889" y="382948"/>
                  </a:lnTo>
                  <a:lnTo>
                    <a:pt x="958899" y="342952"/>
                  </a:lnTo>
                  <a:cubicBezTo>
                    <a:pt x="1169808" y="132043"/>
                    <a:pt x="1406543" y="26828"/>
                    <a:pt x="1487662" y="107946"/>
                  </a:cubicBezTo>
                  <a:cubicBezTo>
                    <a:pt x="1548501" y="168785"/>
                    <a:pt x="1504527" y="317159"/>
                    <a:pt x="1389760" y="476521"/>
                  </a:cubicBezTo>
                  <a:lnTo>
                    <a:pt x="1356266" y="519097"/>
                  </a:lnTo>
                  <a:lnTo>
                    <a:pt x="1411152" y="516438"/>
                  </a:lnTo>
                  <a:cubicBezTo>
                    <a:pt x="1709424" y="516438"/>
                    <a:pt x="1951221" y="609437"/>
                    <a:pt x="1951220" y="724156"/>
                  </a:cubicBezTo>
                  <a:cubicBezTo>
                    <a:pt x="1951221" y="810195"/>
                    <a:pt x="1815210" y="884017"/>
                    <a:pt x="1621371" y="915550"/>
                  </a:cubicBezTo>
                  <a:lnTo>
                    <a:pt x="1568270" y="921890"/>
                  </a:lnTo>
                  <a:lnTo>
                    <a:pt x="1608270" y="958904"/>
                  </a:lnTo>
                  <a:cubicBezTo>
                    <a:pt x="1819176" y="1169811"/>
                    <a:pt x="1924392" y="1406544"/>
                    <a:pt x="1843274" y="1487662"/>
                  </a:cubicBezTo>
                  <a:cubicBezTo>
                    <a:pt x="1782436" y="1548500"/>
                    <a:pt x="1634064" y="1504525"/>
                    <a:pt x="1474704" y="1389760"/>
                  </a:cubicBezTo>
                  <a:lnTo>
                    <a:pt x="1432682" y="1356702"/>
                  </a:lnTo>
                  <a:lnTo>
                    <a:pt x="1434793" y="1411156"/>
                  </a:lnTo>
                  <a:cubicBezTo>
                    <a:pt x="1434793" y="1709430"/>
                    <a:pt x="1341793" y="1951229"/>
                    <a:pt x="1227072" y="1951229"/>
                  </a:cubicBezTo>
                  <a:cubicBezTo>
                    <a:pt x="1141031" y="1951229"/>
                    <a:pt x="1067208" y="1815217"/>
                    <a:pt x="1035675" y="1621376"/>
                  </a:cubicBezTo>
                  <a:lnTo>
                    <a:pt x="1029336" y="1568281"/>
                  </a:lnTo>
                  <a:lnTo>
                    <a:pt x="992326" y="1608277"/>
                  </a:lnTo>
                  <a:cubicBezTo>
                    <a:pt x="781416" y="1819186"/>
                    <a:pt x="544681" y="1924401"/>
                    <a:pt x="463562" y="1843283"/>
                  </a:cubicBezTo>
                  <a:cubicBezTo>
                    <a:pt x="402723" y="1782444"/>
                    <a:pt x="446697" y="1634070"/>
                    <a:pt x="561464" y="1474708"/>
                  </a:cubicBezTo>
                  <a:lnTo>
                    <a:pt x="594525" y="1432682"/>
                  </a:lnTo>
                  <a:lnTo>
                    <a:pt x="540069" y="1434793"/>
                  </a:lnTo>
                  <a:cubicBezTo>
                    <a:pt x="241797" y="1434793"/>
                    <a:pt x="0" y="1341794"/>
                    <a:pt x="0" y="1227076"/>
                  </a:cubicBezTo>
                  <a:cubicBezTo>
                    <a:pt x="0" y="1141036"/>
                    <a:pt x="136011" y="1067214"/>
                    <a:pt x="329850" y="1035681"/>
                  </a:cubicBezTo>
                  <a:lnTo>
                    <a:pt x="382951" y="1029341"/>
                  </a:lnTo>
                  <a:lnTo>
                    <a:pt x="342950" y="992327"/>
                  </a:lnTo>
                  <a:cubicBezTo>
                    <a:pt x="132044" y="781420"/>
                    <a:pt x="26828" y="544687"/>
                    <a:pt x="107946" y="463570"/>
                  </a:cubicBezTo>
                  <a:cubicBezTo>
                    <a:pt x="168785" y="402731"/>
                    <a:pt x="317156" y="446705"/>
                    <a:pt x="476517" y="561471"/>
                  </a:cubicBezTo>
                  <a:lnTo>
                    <a:pt x="518543" y="594532"/>
                  </a:lnTo>
                  <a:lnTo>
                    <a:pt x="516431" y="540073"/>
                  </a:lnTo>
                  <a:cubicBezTo>
                    <a:pt x="516431" y="279083"/>
                    <a:pt x="587634" y="61332"/>
                    <a:pt x="682289" y="10972"/>
                  </a:cubicBezTo>
                  <a:cubicBezTo>
                    <a:pt x="695812" y="3778"/>
                    <a:pt x="709812" y="0"/>
                    <a:pt x="724152" y="0"/>
                  </a:cubicBezTo>
                  <a:close/>
                </a:path>
              </a:pathLst>
            </a:custGeom>
            <a:solidFill>
              <a:srgbClr val="FFCCFF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29" name="フリーフォーム: 図形 428">
              <a:extLst>
                <a:ext uri="{FF2B5EF4-FFF2-40B4-BE49-F238E27FC236}">
                  <a16:creationId xmlns:a16="http://schemas.microsoft.com/office/drawing/2014/main" id="{F219EA94-FD4B-CC50-B8D1-BF11543E596A}"/>
                </a:ext>
              </a:extLst>
            </p:cNvPr>
            <p:cNvSpPr/>
            <p:nvPr/>
          </p:nvSpPr>
          <p:spPr bwMode="auto">
            <a:xfrm>
              <a:off x="5703856" y="413884"/>
              <a:ext cx="132214" cy="132216"/>
            </a:xfrm>
            <a:custGeom>
              <a:avLst/>
              <a:gdLst>
                <a:gd name="connsiteX0" fmla="*/ 724152 w 1951220"/>
                <a:gd name="connsiteY0" fmla="*/ 0 h 1951229"/>
                <a:gd name="connsiteX1" fmla="*/ 915550 w 1951220"/>
                <a:gd name="connsiteY1" fmla="*/ 329852 h 1951229"/>
                <a:gd name="connsiteX2" fmla="*/ 921889 w 1951220"/>
                <a:gd name="connsiteY2" fmla="*/ 382948 h 1951229"/>
                <a:gd name="connsiteX3" fmla="*/ 958899 w 1951220"/>
                <a:gd name="connsiteY3" fmla="*/ 342952 h 1951229"/>
                <a:gd name="connsiteX4" fmla="*/ 1487662 w 1951220"/>
                <a:gd name="connsiteY4" fmla="*/ 107946 h 1951229"/>
                <a:gd name="connsiteX5" fmla="*/ 1389760 w 1951220"/>
                <a:gd name="connsiteY5" fmla="*/ 476521 h 1951229"/>
                <a:gd name="connsiteX6" fmla="*/ 1356266 w 1951220"/>
                <a:gd name="connsiteY6" fmla="*/ 519097 h 1951229"/>
                <a:gd name="connsiteX7" fmla="*/ 1411152 w 1951220"/>
                <a:gd name="connsiteY7" fmla="*/ 516438 h 1951229"/>
                <a:gd name="connsiteX8" fmla="*/ 1951220 w 1951220"/>
                <a:gd name="connsiteY8" fmla="*/ 724156 h 1951229"/>
                <a:gd name="connsiteX9" fmla="*/ 1621371 w 1951220"/>
                <a:gd name="connsiteY9" fmla="*/ 915550 h 1951229"/>
                <a:gd name="connsiteX10" fmla="*/ 1568270 w 1951220"/>
                <a:gd name="connsiteY10" fmla="*/ 921890 h 1951229"/>
                <a:gd name="connsiteX11" fmla="*/ 1608270 w 1951220"/>
                <a:gd name="connsiteY11" fmla="*/ 958904 h 1951229"/>
                <a:gd name="connsiteX12" fmla="*/ 1843274 w 1951220"/>
                <a:gd name="connsiteY12" fmla="*/ 1487662 h 1951229"/>
                <a:gd name="connsiteX13" fmla="*/ 1474704 w 1951220"/>
                <a:gd name="connsiteY13" fmla="*/ 1389760 h 1951229"/>
                <a:gd name="connsiteX14" fmla="*/ 1432682 w 1951220"/>
                <a:gd name="connsiteY14" fmla="*/ 1356702 h 1951229"/>
                <a:gd name="connsiteX15" fmla="*/ 1434793 w 1951220"/>
                <a:gd name="connsiteY15" fmla="*/ 1411156 h 1951229"/>
                <a:gd name="connsiteX16" fmla="*/ 1227072 w 1951220"/>
                <a:gd name="connsiteY16" fmla="*/ 1951229 h 1951229"/>
                <a:gd name="connsiteX17" fmla="*/ 1035675 w 1951220"/>
                <a:gd name="connsiteY17" fmla="*/ 1621376 h 1951229"/>
                <a:gd name="connsiteX18" fmla="*/ 1029336 w 1951220"/>
                <a:gd name="connsiteY18" fmla="*/ 1568281 h 1951229"/>
                <a:gd name="connsiteX19" fmla="*/ 992326 w 1951220"/>
                <a:gd name="connsiteY19" fmla="*/ 1608277 h 1951229"/>
                <a:gd name="connsiteX20" fmla="*/ 463562 w 1951220"/>
                <a:gd name="connsiteY20" fmla="*/ 1843283 h 1951229"/>
                <a:gd name="connsiteX21" fmla="*/ 561464 w 1951220"/>
                <a:gd name="connsiteY21" fmla="*/ 1474708 h 1951229"/>
                <a:gd name="connsiteX22" fmla="*/ 594525 w 1951220"/>
                <a:gd name="connsiteY22" fmla="*/ 1432682 h 1951229"/>
                <a:gd name="connsiteX23" fmla="*/ 540069 w 1951220"/>
                <a:gd name="connsiteY23" fmla="*/ 1434793 h 1951229"/>
                <a:gd name="connsiteX24" fmla="*/ 0 w 1951220"/>
                <a:gd name="connsiteY24" fmla="*/ 1227076 h 1951229"/>
                <a:gd name="connsiteX25" fmla="*/ 329850 w 1951220"/>
                <a:gd name="connsiteY25" fmla="*/ 1035681 h 1951229"/>
                <a:gd name="connsiteX26" fmla="*/ 382951 w 1951220"/>
                <a:gd name="connsiteY26" fmla="*/ 1029341 h 1951229"/>
                <a:gd name="connsiteX27" fmla="*/ 342950 w 1951220"/>
                <a:gd name="connsiteY27" fmla="*/ 992327 h 1951229"/>
                <a:gd name="connsiteX28" fmla="*/ 107946 w 1951220"/>
                <a:gd name="connsiteY28" fmla="*/ 463570 h 1951229"/>
                <a:gd name="connsiteX29" fmla="*/ 476517 w 1951220"/>
                <a:gd name="connsiteY29" fmla="*/ 561471 h 1951229"/>
                <a:gd name="connsiteX30" fmla="*/ 518543 w 1951220"/>
                <a:gd name="connsiteY30" fmla="*/ 594532 h 1951229"/>
                <a:gd name="connsiteX31" fmla="*/ 516431 w 1951220"/>
                <a:gd name="connsiteY31" fmla="*/ 540073 h 1951229"/>
                <a:gd name="connsiteX32" fmla="*/ 682289 w 1951220"/>
                <a:gd name="connsiteY32" fmla="*/ 10972 h 1951229"/>
                <a:gd name="connsiteX33" fmla="*/ 724152 w 1951220"/>
                <a:gd name="connsiteY33" fmla="*/ 0 h 1951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951220" h="1951229">
                  <a:moveTo>
                    <a:pt x="724152" y="0"/>
                  </a:moveTo>
                  <a:cubicBezTo>
                    <a:pt x="810193" y="0"/>
                    <a:pt x="884016" y="136012"/>
                    <a:pt x="915550" y="329852"/>
                  </a:cubicBezTo>
                  <a:lnTo>
                    <a:pt x="921889" y="382948"/>
                  </a:lnTo>
                  <a:lnTo>
                    <a:pt x="958899" y="342952"/>
                  </a:lnTo>
                  <a:cubicBezTo>
                    <a:pt x="1169808" y="132043"/>
                    <a:pt x="1406543" y="26828"/>
                    <a:pt x="1487662" y="107946"/>
                  </a:cubicBezTo>
                  <a:cubicBezTo>
                    <a:pt x="1548501" y="168785"/>
                    <a:pt x="1504527" y="317159"/>
                    <a:pt x="1389760" y="476521"/>
                  </a:cubicBezTo>
                  <a:lnTo>
                    <a:pt x="1356266" y="519097"/>
                  </a:lnTo>
                  <a:lnTo>
                    <a:pt x="1411152" y="516438"/>
                  </a:lnTo>
                  <a:cubicBezTo>
                    <a:pt x="1709424" y="516438"/>
                    <a:pt x="1951221" y="609437"/>
                    <a:pt x="1951220" y="724156"/>
                  </a:cubicBezTo>
                  <a:cubicBezTo>
                    <a:pt x="1951221" y="810195"/>
                    <a:pt x="1815210" y="884017"/>
                    <a:pt x="1621371" y="915550"/>
                  </a:cubicBezTo>
                  <a:lnTo>
                    <a:pt x="1568270" y="921890"/>
                  </a:lnTo>
                  <a:lnTo>
                    <a:pt x="1608270" y="958904"/>
                  </a:lnTo>
                  <a:cubicBezTo>
                    <a:pt x="1819176" y="1169811"/>
                    <a:pt x="1924392" y="1406544"/>
                    <a:pt x="1843274" y="1487662"/>
                  </a:cubicBezTo>
                  <a:cubicBezTo>
                    <a:pt x="1782436" y="1548500"/>
                    <a:pt x="1634064" y="1504525"/>
                    <a:pt x="1474704" y="1389760"/>
                  </a:cubicBezTo>
                  <a:lnTo>
                    <a:pt x="1432682" y="1356702"/>
                  </a:lnTo>
                  <a:lnTo>
                    <a:pt x="1434793" y="1411156"/>
                  </a:lnTo>
                  <a:cubicBezTo>
                    <a:pt x="1434793" y="1709430"/>
                    <a:pt x="1341793" y="1951229"/>
                    <a:pt x="1227072" y="1951229"/>
                  </a:cubicBezTo>
                  <a:cubicBezTo>
                    <a:pt x="1141031" y="1951229"/>
                    <a:pt x="1067208" y="1815217"/>
                    <a:pt x="1035675" y="1621376"/>
                  </a:cubicBezTo>
                  <a:lnTo>
                    <a:pt x="1029336" y="1568281"/>
                  </a:lnTo>
                  <a:lnTo>
                    <a:pt x="992326" y="1608277"/>
                  </a:lnTo>
                  <a:cubicBezTo>
                    <a:pt x="781416" y="1819186"/>
                    <a:pt x="544681" y="1924401"/>
                    <a:pt x="463562" y="1843283"/>
                  </a:cubicBezTo>
                  <a:cubicBezTo>
                    <a:pt x="402723" y="1782444"/>
                    <a:pt x="446697" y="1634070"/>
                    <a:pt x="561464" y="1474708"/>
                  </a:cubicBezTo>
                  <a:lnTo>
                    <a:pt x="594525" y="1432682"/>
                  </a:lnTo>
                  <a:lnTo>
                    <a:pt x="540069" y="1434793"/>
                  </a:lnTo>
                  <a:cubicBezTo>
                    <a:pt x="241797" y="1434793"/>
                    <a:pt x="0" y="1341794"/>
                    <a:pt x="0" y="1227076"/>
                  </a:cubicBezTo>
                  <a:cubicBezTo>
                    <a:pt x="0" y="1141036"/>
                    <a:pt x="136011" y="1067214"/>
                    <a:pt x="329850" y="1035681"/>
                  </a:cubicBezTo>
                  <a:lnTo>
                    <a:pt x="382951" y="1029341"/>
                  </a:lnTo>
                  <a:lnTo>
                    <a:pt x="342950" y="992327"/>
                  </a:lnTo>
                  <a:cubicBezTo>
                    <a:pt x="132044" y="781420"/>
                    <a:pt x="26828" y="544687"/>
                    <a:pt x="107946" y="463570"/>
                  </a:cubicBezTo>
                  <a:cubicBezTo>
                    <a:pt x="168785" y="402731"/>
                    <a:pt x="317156" y="446705"/>
                    <a:pt x="476517" y="561471"/>
                  </a:cubicBezTo>
                  <a:lnTo>
                    <a:pt x="518543" y="594532"/>
                  </a:lnTo>
                  <a:lnTo>
                    <a:pt x="516431" y="540073"/>
                  </a:lnTo>
                  <a:cubicBezTo>
                    <a:pt x="516431" y="279083"/>
                    <a:pt x="587634" y="61332"/>
                    <a:pt x="682289" y="10972"/>
                  </a:cubicBezTo>
                  <a:cubicBezTo>
                    <a:pt x="695812" y="3778"/>
                    <a:pt x="709812" y="0"/>
                    <a:pt x="724152" y="0"/>
                  </a:cubicBezTo>
                  <a:close/>
                </a:path>
              </a:pathLst>
            </a:custGeom>
            <a:solidFill>
              <a:srgbClr val="FFCCFF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30" name="フリーフォーム: 図形 429">
              <a:extLst>
                <a:ext uri="{FF2B5EF4-FFF2-40B4-BE49-F238E27FC236}">
                  <a16:creationId xmlns:a16="http://schemas.microsoft.com/office/drawing/2014/main" id="{9239F63C-0B4D-EF76-020E-93F5A73F73B1}"/>
                </a:ext>
              </a:extLst>
            </p:cNvPr>
            <p:cNvSpPr/>
            <p:nvPr/>
          </p:nvSpPr>
          <p:spPr bwMode="auto">
            <a:xfrm>
              <a:off x="6030640" y="413884"/>
              <a:ext cx="132214" cy="132216"/>
            </a:xfrm>
            <a:custGeom>
              <a:avLst/>
              <a:gdLst>
                <a:gd name="connsiteX0" fmla="*/ 724152 w 1951220"/>
                <a:gd name="connsiteY0" fmla="*/ 0 h 1951229"/>
                <a:gd name="connsiteX1" fmla="*/ 915550 w 1951220"/>
                <a:gd name="connsiteY1" fmla="*/ 329852 h 1951229"/>
                <a:gd name="connsiteX2" fmla="*/ 921889 w 1951220"/>
                <a:gd name="connsiteY2" fmla="*/ 382948 h 1951229"/>
                <a:gd name="connsiteX3" fmla="*/ 958899 w 1951220"/>
                <a:gd name="connsiteY3" fmla="*/ 342952 h 1951229"/>
                <a:gd name="connsiteX4" fmla="*/ 1487662 w 1951220"/>
                <a:gd name="connsiteY4" fmla="*/ 107946 h 1951229"/>
                <a:gd name="connsiteX5" fmla="*/ 1389760 w 1951220"/>
                <a:gd name="connsiteY5" fmla="*/ 476521 h 1951229"/>
                <a:gd name="connsiteX6" fmla="*/ 1356266 w 1951220"/>
                <a:gd name="connsiteY6" fmla="*/ 519097 h 1951229"/>
                <a:gd name="connsiteX7" fmla="*/ 1411152 w 1951220"/>
                <a:gd name="connsiteY7" fmla="*/ 516438 h 1951229"/>
                <a:gd name="connsiteX8" fmla="*/ 1951220 w 1951220"/>
                <a:gd name="connsiteY8" fmla="*/ 724156 h 1951229"/>
                <a:gd name="connsiteX9" fmla="*/ 1621371 w 1951220"/>
                <a:gd name="connsiteY9" fmla="*/ 915550 h 1951229"/>
                <a:gd name="connsiteX10" fmla="*/ 1568270 w 1951220"/>
                <a:gd name="connsiteY10" fmla="*/ 921890 h 1951229"/>
                <a:gd name="connsiteX11" fmla="*/ 1608270 w 1951220"/>
                <a:gd name="connsiteY11" fmla="*/ 958904 h 1951229"/>
                <a:gd name="connsiteX12" fmla="*/ 1843274 w 1951220"/>
                <a:gd name="connsiteY12" fmla="*/ 1487662 h 1951229"/>
                <a:gd name="connsiteX13" fmla="*/ 1474704 w 1951220"/>
                <a:gd name="connsiteY13" fmla="*/ 1389760 h 1951229"/>
                <a:gd name="connsiteX14" fmla="*/ 1432682 w 1951220"/>
                <a:gd name="connsiteY14" fmla="*/ 1356702 h 1951229"/>
                <a:gd name="connsiteX15" fmla="*/ 1434793 w 1951220"/>
                <a:gd name="connsiteY15" fmla="*/ 1411156 h 1951229"/>
                <a:gd name="connsiteX16" fmla="*/ 1227072 w 1951220"/>
                <a:gd name="connsiteY16" fmla="*/ 1951229 h 1951229"/>
                <a:gd name="connsiteX17" fmla="*/ 1035675 w 1951220"/>
                <a:gd name="connsiteY17" fmla="*/ 1621376 h 1951229"/>
                <a:gd name="connsiteX18" fmla="*/ 1029336 w 1951220"/>
                <a:gd name="connsiteY18" fmla="*/ 1568281 h 1951229"/>
                <a:gd name="connsiteX19" fmla="*/ 992326 w 1951220"/>
                <a:gd name="connsiteY19" fmla="*/ 1608277 h 1951229"/>
                <a:gd name="connsiteX20" fmla="*/ 463562 w 1951220"/>
                <a:gd name="connsiteY20" fmla="*/ 1843283 h 1951229"/>
                <a:gd name="connsiteX21" fmla="*/ 561464 w 1951220"/>
                <a:gd name="connsiteY21" fmla="*/ 1474708 h 1951229"/>
                <a:gd name="connsiteX22" fmla="*/ 594525 w 1951220"/>
                <a:gd name="connsiteY22" fmla="*/ 1432682 h 1951229"/>
                <a:gd name="connsiteX23" fmla="*/ 540069 w 1951220"/>
                <a:gd name="connsiteY23" fmla="*/ 1434793 h 1951229"/>
                <a:gd name="connsiteX24" fmla="*/ 0 w 1951220"/>
                <a:gd name="connsiteY24" fmla="*/ 1227076 h 1951229"/>
                <a:gd name="connsiteX25" fmla="*/ 329850 w 1951220"/>
                <a:gd name="connsiteY25" fmla="*/ 1035681 h 1951229"/>
                <a:gd name="connsiteX26" fmla="*/ 382951 w 1951220"/>
                <a:gd name="connsiteY26" fmla="*/ 1029341 h 1951229"/>
                <a:gd name="connsiteX27" fmla="*/ 342950 w 1951220"/>
                <a:gd name="connsiteY27" fmla="*/ 992327 h 1951229"/>
                <a:gd name="connsiteX28" fmla="*/ 107946 w 1951220"/>
                <a:gd name="connsiteY28" fmla="*/ 463570 h 1951229"/>
                <a:gd name="connsiteX29" fmla="*/ 476517 w 1951220"/>
                <a:gd name="connsiteY29" fmla="*/ 561471 h 1951229"/>
                <a:gd name="connsiteX30" fmla="*/ 518543 w 1951220"/>
                <a:gd name="connsiteY30" fmla="*/ 594532 h 1951229"/>
                <a:gd name="connsiteX31" fmla="*/ 516431 w 1951220"/>
                <a:gd name="connsiteY31" fmla="*/ 540073 h 1951229"/>
                <a:gd name="connsiteX32" fmla="*/ 682289 w 1951220"/>
                <a:gd name="connsiteY32" fmla="*/ 10972 h 1951229"/>
                <a:gd name="connsiteX33" fmla="*/ 724152 w 1951220"/>
                <a:gd name="connsiteY33" fmla="*/ 0 h 1951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951220" h="1951229">
                  <a:moveTo>
                    <a:pt x="724152" y="0"/>
                  </a:moveTo>
                  <a:cubicBezTo>
                    <a:pt x="810193" y="0"/>
                    <a:pt x="884016" y="136012"/>
                    <a:pt x="915550" y="329852"/>
                  </a:cubicBezTo>
                  <a:lnTo>
                    <a:pt x="921889" y="382948"/>
                  </a:lnTo>
                  <a:lnTo>
                    <a:pt x="958899" y="342952"/>
                  </a:lnTo>
                  <a:cubicBezTo>
                    <a:pt x="1169808" y="132043"/>
                    <a:pt x="1406543" y="26828"/>
                    <a:pt x="1487662" y="107946"/>
                  </a:cubicBezTo>
                  <a:cubicBezTo>
                    <a:pt x="1548501" y="168785"/>
                    <a:pt x="1504527" y="317159"/>
                    <a:pt x="1389760" y="476521"/>
                  </a:cubicBezTo>
                  <a:lnTo>
                    <a:pt x="1356266" y="519097"/>
                  </a:lnTo>
                  <a:lnTo>
                    <a:pt x="1411152" y="516438"/>
                  </a:lnTo>
                  <a:cubicBezTo>
                    <a:pt x="1709424" y="516438"/>
                    <a:pt x="1951221" y="609437"/>
                    <a:pt x="1951220" y="724156"/>
                  </a:cubicBezTo>
                  <a:cubicBezTo>
                    <a:pt x="1951221" y="810195"/>
                    <a:pt x="1815210" y="884017"/>
                    <a:pt x="1621371" y="915550"/>
                  </a:cubicBezTo>
                  <a:lnTo>
                    <a:pt x="1568270" y="921890"/>
                  </a:lnTo>
                  <a:lnTo>
                    <a:pt x="1608270" y="958904"/>
                  </a:lnTo>
                  <a:cubicBezTo>
                    <a:pt x="1819176" y="1169811"/>
                    <a:pt x="1924392" y="1406544"/>
                    <a:pt x="1843274" y="1487662"/>
                  </a:cubicBezTo>
                  <a:cubicBezTo>
                    <a:pt x="1782436" y="1548500"/>
                    <a:pt x="1634064" y="1504525"/>
                    <a:pt x="1474704" y="1389760"/>
                  </a:cubicBezTo>
                  <a:lnTo>
                    <a:pt x="1432682" y="1356702"/>
                  </a:lnTo>
                  <a:lnTo>
                    <a:pt x="1434793" y="1411156"/>
                  </a:lnTo>
                  <a:cubicBezTo>
                    <a:pt x="1434793" y="1709430"/>
                    <a:pt x="1341793" y="1951229"/>
                    <a:pt x="1227072" y="1951229"/>
                  </a:cubicBezTo>
                  <a:cubicBezTo>
                    <a:pt x="1141031" y="1951229"/>
                    <a:pt x="1067208" y="1815217"/>
                    <a:pt x="1035675" y="1621376"/>
                  </a:cubicBezTo>
                  <a:lnTo>
                    <a:pt x="1029336" y="1568281"/>
                  </a:lnTo>
                  <a:lnTo>
                    <a:pt x="992326" y="1608277"/>
                  </a:lnTo>
                  <a:cubicBezTo>
                    <a:pt x="781416" y="1819186"/>
                    <a:pt x="544681" y="1924401"/>
                    <a:pt x="463562" y="1843283"/>
                  </a:cubicBezTo>
                  <a:cubicBezTo>
                    <a:pt x="402723" y="1782444"/>
                    <a:pt x="446697" y="1634070"/>
                    <a:pt x="561464" y="1474708"/>
                  </a:cubicBezTo>
                  <a:lnTo>
                    <a:pt x="594525" y="1432682"/>
                  </a:lnTo>
                  <a:lnTo>
                    <a:pt x="540069" y="1434793"/>
                  </a:lnTo>
                  <a:cubicBezTo>
                    <a:pt x="241797" y="1434793"/>
                    <a:pt x="0" y="1341794"/>
                    <a:pt x="0" y="1227076"/>
                  </a:cubicBezTo>
                  <a:cubicBezTo>
                    <a:pt x="0" y="1141036"/>
                    <a:pt x="136011" y="1067214"/>
                    <a:pt x="329850" y="1035681"/>
                  </a:cubicBezTo>
                  <a:lnTo>
                    <a:pt x="382951" y="1029341"/>
                  </a:lnTo>
                  <a:lnTo>
                    <a:pt x="342950" y="992327"/>
                  </a:lnTo>
                  <a:cubicBezTo>
                    <a:pt x="132044" y="781420"/>
                    <a:pt x="26828" y="544687"/>
                    <a:pt x="107946" y="463570"/>
                  </a:cubicBezTo>
                  <a:cubicBezTo>
                    <a:pt x="168785" y="402731"/>
                    <a:pt x="317156" y="446705"/>
                    <a:pt x="476517" y="561471"/>
                  </a:cubicBezTo>
                  <a:lnTo>
                    <a:pt x="518543" y="594532"/>
                  </a:lnTo>
                  <a:lnTo>
                    <a:pt x="516431" y="540073"/>
                  </a:lnTo>
                  <a:cubicBezTo>
                    <a:pt x="516431" y="279083"/>
                    <a:pt x="587634" y="61332"/>
                    <a:pt x="682289" y="10972"/>
                  </a:cubicBezTo>
                  <a:cubicBezTo>
                    <a:pt x="695812" y="3778"/>
                    <a:pt x="709812" y="0"/>
                    <a:pt x="724152" y="0"/>
                  </a:cubicBezTo>
                  <a:close/>
                </a:path>
              </a:pathLst>
            </a:custGeom>
            <a:solidFill>
              <a:srgbClr val="FFCCFF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31" name="フリーフォーム: 図形 430">
              <a:extLst>
                <a:ext uri="{FF2B5EF4-FFF2-40B4-BE49-F238E27FC236}">
                  <a16:creationId xmlns:a16="http://schemas.microsoft.com/office/drawing/2014/main" id="{D2AD33A7-4248-1C6F-15B2-DBB959F50218}"/>
                </a:ext>
              </a:extLst>
            </p:cNvPr>
            <p:cNvSpPr/>
            <p:nvPr/>
          </p:nvSpPr>
          <p:spPr bwMode="auto">
            <a:xfrm>
              <a:off x="6357423" y="413884"/>
              <a:ext cx="132214" cy="132216"/>
            </a:xfrm>
            <a:custGeom>
              <a:avLst/>
              <a:gdLst>
                <a:gd name="connsiteX0" fmla="*/ 724152 w 1951220"/>
                <a:gd name="connsiteY0" fmla="*/ 0 h 1951229"/>
                <a:gd name="connsiteX1" fmla="*/ 915550 w 1951220"/>
                <a:gd name="connsiteY1" fmla="*/ 329852 h 1951229"/>
                <a:gd name="connsiteX2" fmla="*/ 921889 w 1951220"/>
                <a:gd name="connsiteY2" fmla="*/ 382948 h 1951229"/>
                <a:gd name="connsiteX3" fmla="*/ 958899 w 1951220"/>
                <a:gd name="connsiteY3" fmla="*/ 342952 h 1951229"/>
                <a:gd name="connsiteX4" fmla="*/ 1487662 w 1951220"/>
                <a:gd name="connsiteY4" fmla="*/ 107946 h 1951229"/>
                <a:gd name="connsiteX5" fmla="*/ 1389760 w 1951220"/>
                <a:gd name="connsiteY5" fmla="*/ 476521 h 1951229"/>
                <a:gd name="connsiteX6" fmla="*/ 1356266 w 1951220"/>
                <a:gd name="connsiteY6" fmla="*/ 519097 h 1951229"/>
                <a:gd name="connsiteX7" fmla="*/ 1411152 w 1951220"/>
                <a:gd name="connsiteY7" fmla="*/ 516438 h 1951229"/>
                <a:gd name="connsiteX8" fmla="*/ 1951220 w 1951220"/>
                <a:gd name="connsiteY8" fmla="*/ 724156 h 1951229"/>
                <a:gd name="connsiteX9" fmla="*/ 1621371 w 1951220"/>
                <a:gd name="connsiteY9" fmla="*/ 915550 h 1951229"/>
                <a:gd name="connsiteX10" fmla="*/ 1568270 w 1951220"/>
                <a:gd name="connsiteY10" fmla="*/ 921890 h 1951229"/>
                <a:gd name="connsiteX11" fmla="*/ 1608270 w 1951220"/>
                <a:gd name="connsiteY11" fmla="*/ 958904 h 1951229"/>
                <a:gd name="connsiteX12" fmla="*/ 1843274 w 1951220"/>
                <a:gd name="connsiteY12" fmla="*/ 1487662 h 1951229"/>
                <a:gd name="connsiteX13" fmla="*/ 1474704 w 1951220"/>
                <a:gd name="connsiteY13" fmla="*/ 1389760 h 1951229"/>
                <a:gd name="connsiteX14" fmla="*/ 1432682 w 1951220"/>
                <a:gd name="connsiteY14" fmla="*/ 1356702 h 1951229"/>
                <a:gd name="connsiteX15" fmla="*/ 1434793 w 1951220"/>
                <a:gd name="connsiteY15" fmla="*/ 1411156 h 1951229"/>
                <a:gd name="connsiteX16" fmla="*/ 1227072 w 1951220"/>
                <a:gd name="connsiteY16" fmla="*/ 1951229 h 1951229"/>
                <a:gd name="connsiteX17" fmla="*/ 1035675 w 1951220"/>
                <a:gd name="connsiteY17" fmla="*/ 1621376 h 1951229"/>
                <a:gd name="connsiteX18" fmla="*/ 1029336 w 1951220"/>
                <a:gd name="connsiteY18" fmla="*/ 1568281 h 1951229"/>
                <a:gd name="connsiteX19" fmla="*/ 992326 w 1951220"/>
                <a:gd name="connsiteY19" fmla="*/ 1608277 h 1951229"/>
                <a:gd name="connsiteX20" fmla="*/ 463562 w 1951220"/>
                <a:gd name="connsiteY20" fmla="*/ 1843283 h 1951229"/>
                <a:gd name="connsiteX21" fmla="*/ 561464 w 1951220"/>
                <a:gd name="connsiteY21" fmla="*/ 1474708 h 1951229"/>
                <a:gd name="connsiteX22" fmla="*/ 594525 w 1951220"/>
                <a:gd name="connsiteY22" fmla="*/ 1432682 h 1951229"/>
                <a:gd name="connsiteX23" fmla="*/ 540069 w 1951220"/>
                <a:gd name="connsiteY23" fmla="*/ 1434793 h 1951229"/>
                <a:gd name="connsiteX24" fmla="*/ 0 w 1951220"/>
                <a:gd name="connsiteY24" fmla="*/ 1227076 h 1951229"/>
                <a:gd name="connsiteX25" fmla="*/ 329850 w 1951220"/>
                <a:gd name="connsiteY25" fmla="*/ 1035681 h 1951229"/>
                <a:gd name="connsiteX26" fmla="*/ 382951 w 1951220"/>
                <a:gd name="connsiteY26" fmla="*/ 1029341 h 1951229"/>
                <a:gd name="connsiteX27" fmla="*/ 342950 w 1951220"/>
                <a:gd name="connsiteY27" fmla="*/ 992327 h 1951229"/>
                <a:gd name="connsiteX28" fmla="*/ 107946 w 1951220"/>
                <a:gd name="connsiteY28" fmla="*/ 463570 h 1951229"/>
                <a:gd name="connsiteX29" fmla="*/ 476517 w 1951220"/>
                <a:gd name="connsiteY29" fmla="*/ 561471 h 1951229"/>
                <a:gd name="connsiteX30" fmla="*/ 518543 w 1951220"/>
                <a:gd name="connsiteY30" fmla="*/ 594532 h 1951229"/>
                <a:gd name="connsiteX31" fmla="*/ 516431 w 1951220"/>
                <a:gd name="connsiteY31" fmla="*/ 540073 h 1951229"/>
                <a:gd name="connsiteX32" fmla="*/ 682289 w 1951220"/>
                <a:gd name="connsiteY32" fmla="*/ 10972 h 1951229"/>
                <a:gd name="connsiteX33" fmla="*/ 724152 w 1951220"/>
                <a:gd name="connsiteY33" fmla="*/ 0 h 1951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951220" h="1951229">
                  <a:moveTo>
                    <a:pt x="724152" y="0"/>
                  </a:moveTo>
                  <a:cubicBezTo>
                    <a:pt x="810193" y="0"/>
                    <a:pt x="884016" y="136012"/>
                    <a:pt x="915550" y="329852"/>
                  </a:cubicBezTo>
                  <a:lnTo>
                    <a:pt x="921889" y="382948"/>
                  </a:lnTo>
                  <a:lnTo>
                    <a:pt x="958899" y="342952"/>
                  </a:lnTo>
                  <a:cubicBezTo>
                    <a:pt x="1169808" y="132043"/>
                    <a:pt x="1406543" y="26828"/>
                    <a:pt x="1487662" y="107946"/>
                  </a:cubicBezTo>
                  <a:cubicBezTo>
                    <a:pt x="1548501" y="168785"/>
                    <a:pt x="1504527" y="317159"/>
                    <a:pt x="1389760" y="476521"/>
                  </a:cubicBezTo>
                  <a:lnTo>
                    <a:pt x="1356266" y="519097"/>
                  </a:lnTo>
                  <a:lnTo>
                    <a:pt x="1411152" y="516438"/>
                  </a:lnTo>
                  <a:cubicBezTo>
                    <a:pt x="1709424" y="516438"/>
                    <a:pt x="1951221" y="609437"/>
                    <a:pt x="1951220" y="724156"/>
                  </a:cubicBezTo>
                  <a:cubicBezTo>
                    <a:pt x="1951221" y="810195"/>
                    <a:pt x="1815210" y="884017"/>
                    <a:pt x="1621371" y="915550"/>
                  </a:cubicBezTo>
                  <a:lnTo>
                    <a:pt x="1568270" y="921890"/>
                  </a:lnTo>
                  <a:lnTo>
                    <a:pt x="1608270" y="958904"/>
                  </a:lnTo>
                  <a:cubicBezTo>
                    <a:pt x="1819176" y="1169811"/>
                    <a:pt x="1924392" y="1406544"/>
                    <a:pt x="1843274" y="1487662"/>
                  </a:cubicBezTo>
                  <a:cubicBezTo>
                    <a:pt x="1782436" y="1548500"/>
                    <a:pt x="1634064" y="1504525"/>
                    <a:pt x="1474704" y="1389760"/>
                  </a:cubicBezTo>
                  <a:lnTo>
                    <a:pt x="1432682" y="1356702"/>
                  </a:lnTo>
                  <a:lnTo>
                    <a:pt x="1434793" y="1411156"/>
                  </a:lnTo>
                  <a:cubicBezTo>
                    <a:pt x="1434793" y="1709430"/>
                    <a:pt x="1341793" y="1951229"/>
                    <a:pt x="1227072" y="1951229"/>
                  </a:cubicBezTo>
                  <a:cubicBezTo>
                    <a:pt x="1141031" y="1951229"/>
                    <a:pt x="1067208" y="1815217"/>
                    <a:pt x="1035675" y="1621376"/>
                  </a:cubicBezTo>
                  <a:lnTo>
                    <a:pt x="1029336" y="1568281"/>
                  </a:lnTo>
                  <a:lnTo>
                    <a:pt x="992326" y="1608277"/>
                  </a:lnTo>
                  <a:cubicBezTo>
                    <a:pt x="781416" y="1819186"/>
                    <a:pt x="544681" y="1924401"/>
                    <a:pt x="463562" y="1843283"/>
                  </a:cubicBezTo>
                  <a:cubicBezTo>
                    <a:pt x="402723" y="1782444"/>
                    <a:pt x="446697" y="1634070"/>
                    <a:pt x="561464" y="1474708"/>
                  </a:cubicBezTo>
                  <a:lnTo>
                    <a:pt x="594525" y="1432682"/>
                  </a:lnTo>
                  <a:lnTo>
                    <a:pt x="540069" y="1434793"/>
                  </a:lnTo>
                  <a:cubicBezTo>
                    <a:pt x="241797" y="1434793"/>
                    <a:pt x="0" y="1341794"/>
                    <a:pt x="0" y="1227076"/>
                  </a:cubicBezTo>
                  <a:cubicBezTo>
                    <a:pt x="0" y="1141036"/>
                    <a:pt x="136011" y="1067214"/>
                    <a:pt x="329850" y="1035681"/>
                  </a:cubicBezTo>
                  <a:lnTo>
                    <a:pt x="382951" y="1029341"/>
                  </a:lnTo>
                  <a:lnTo>
                    <a:pt x="342950" y="992327"/>
                  </a:lnTo>
                  <a:cubicBezTo>
                    <a:pt x="132044" y="781420"/>
                    <a:pt x="26828" y="544687"/>
                    <a:pt x="107946" y="463570"/>
                  </a:cubicBezTo>
                  <a:cubicBezTo>
                    <a:pt x="168785" y="402731"/>
                    <a:pt x="317156" y="446705"/>
                    <a:pt x="476517" y="561471"/>
                  </a:cubicBezTo>
                  <a:lnTo>
                    <a:pt x="518543" y="594532"/>
                  </a:lnTo>
                  <a:lnTo>
                    <a:pt x="516431" y="540073"/>
                  </a:lnTo>
                  <a:cubicBezTo>
                    <a:pt x="516431" y="279083"/>
                    <a:pt x="587634" y="61332"/>
                    <a:pt x="682289" y="10972"/>
                  </a:cubicBezTo>
                  <a:cubicBezTo>
                    <a:pt x="695812" y="3778"/>
                    <a:pt x="709812" y="0"/>
                    <a:pt x="724152" y="0"/>
                  </a:cubicBezTo>
                  <a:close/>
                </a:path>
              </a:pathLst>
            </a:custGeom>
            <a:solidFill>
              <a:srgbClr val="FFCCFF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32" name="フリーフォーム: 図形 431">
              <a:extLst>
                <a:ext uri="{FF2B5EF4-FFF2-40B4-BE49-F238E27FC236}">
                  <a16:creationId xmlns:a16="http://schemas.microsoft.com/office/drawing/2014/main" id="{431B4F68-D424-61E8-5801-2ADE880D6D11}"/>
                </a:ext>
              </a:extLst>
            </p:cNvPr>
            <p:cNvSpPr/>
            <p:nvPr/>
          </p:nvSpPr>
          <p:spPr bwMode="auto">
            <a:xfrm>
              <a:off x="6684207" y="413884"/>
              <a:ext cx="132214" cy="132216"/>
            </a:xfrm>
            <a:custGeom>
              <a:avLst/>
              <a:gdLst>
                <a:gd name="connsiteX0" fmla="*/ 724152 w 1951220"/>
                <a:gd name="connsiteY0" fmla="*/ 0 h 1951229"/>
                <a:gd name="connsiteX1" fmla="*/ 915550 w 1951220"/>
                <a:gd name="connsiteY1" fmla="*/ 329852 h 1951229"/>
                <a:gd name="connsiteX2" fmla="*/ 921889 w 1951220"/>
                <a:gd name="connsiteY2" fmla="*/ 382948 h 1951229"/>
                <a:gd name="connsiteX3" fmla="*/ 958899 w 1951220"/>
                <a:gd name="connsiteY3" fmla="*/ 342952 h 1951229"/>
                <a:gd name="connsiteX4" fmla="*/ 1487662 w 1951220"/>
                <a:gd name="connsiteY4" fmla="*/ 107946 h 1951229"/>
                <a:gd name="connsiteX5" fmla="*/ 1389760 w 1951220"/>
                <a:gd name="connsiteY5" fmla="*/ 476521 h 1951229"/>
                <a:gd name="connsiteX6" fmla="*/ 1356266 w 1951220"/>
                <a:gd name="connsiteY6" fmla="*/ 519097 h 1951229"/>
                <a:gd name="connsiteX7" fmla="*/ 1411152 w 1951220"/>
                <a:gd name="connsiteY7" fmla="*/ 516438 h 1951229"/>
                <a:gd name="connsiteX8" fmla="*/ 1951220 w 1951220"/>
                <a:gd name="connsiteY8" fmla="*/ 724156 h 1951229"/>
                <a:gd name="connsiteX9" fmla="*/ 1621371 w 1951220"/>
                <a:gd name="connsiteY9" fmla="*/ 915550 h 1951229"/>
                <a:gd name="connsiteX10" fmla="*/ 1568270 w 1951220"/>
                <a:gd name="connsiteY10" fmla="*/ 921890 h 1951229"/>
                <a:gd name="connsiteX11" fmla="*/ 1608270 w 1951220"/>
                <a:gd name="connsiteY11" fmla="*/ 958904 h 1951229"/>
                <a:gd name="connsiteX12" fmla="*/ 1843274 w 1951220"/>
                <a:gd name="connsiteY12" fmla="*/ 1487662 h 1951229"/>
                <a:gd name="connsiteX13" fmla="*/ 1474704 w 1951220"/>
                <a:gd name="connsiteY13" fmla="*/ 1389760 h 1951229"/>
                <a:gd name="connsiteX14" fmla="*/ 1432682 w 1951220"/>
                <a:gd name="connsiteY14" fmla="*/ 1356702 h 1951229"/>
                <a:gd name="connsiteX15" fmla="*/ 1434793 w 1951220"/>
                <a:gd name="connsiteY15" fmla="*/ 1411156 h 1951229"/>
                <a:gd name="connsiteX16" fmla="*/ 1227072 w 1951220"/>
                <a:gd name="connsiteY16" fmla="*/ 1951229 h 1951229"/>
                <a:gd name="connsiteX17" fmla="*/ 1035675 w 1951220"/>
                <a:gd name="connsiteY17" fmla="*/ 1621376 h 1951229"/>
                <a:gd name="connsiteX18" fmla="*/ 1029336 w 1951220"/>
                <a:gd name="connsiteY18" fmla="*/ 1568281 h 1951229"/>
                <a:gd name="connsiteX19" fmla="*/ 992326 w 1951220"/>
                <a:gd name="connsiteY19" fmla="*/ 1608277 h 1951229"/>
                <a:gd name="connsiteX20" fmla="*/ 463562 w 1951220"/>
                <a:gd name="connsiteY20" fmla="*/ 1843283 h 1951229"/>
                <a:gd name="connsiteX21" fmla="*/ 561464 w 1951220"/>
                <a:gd name="connsiteY21" fmla="*/ 1474708 h 1951229"/>
                <a:gd name="connsiteX22" fmla="*/ 594525 w 1951220"/>
                <a:gd name="connsiteY22" fmla="*/ 1432682 h 1951229"/>
                <a:gd name="connsiteX23" fmla="*/ 540069 w 1951220"/>
                <a:gd name="connsiteY23" fmla="*/ 1434793 h 1951229"/>
                <a:gd name="connsiteX24" fmla="*/ 0 w 1951220"/>
                <a:gd name="connsiteY24" fmla="*/ 1227076 h 1951229"/>
                <a:gd name="connsiteX25" fmla="*/ 329850 w 1951220"/>
                <a:gd name="connsiteY25" fmla="*/ 1035681 h 1951229"/>
                <a:gd name="connsiteX26" fmla="*/ 382951 w 1951220"/>
                <a:gd name="connsiteY26" fmla="*/ 1029341 h 1951229"/>
                <a:gd name="connsiteX27" fmla="*/ 342950 w 1951220"/>
                <a:gd name="connsiteY27" fmla="*/ 992327 h 1951229"/>
                <a:gd name="connsiteX28" fmla="*/ 107946 w 1951220"/>
                <a:gd name="connsiteY28" fmla="*/ 463570 h 1951229"/>
                <a:gd name="connsiteX29" fmla="*/ 476517 w 1951220"/>
                <a:gd name="connsiteY29" fmla="*/ 561471 h 1951229"/>
                <a:gd name="connsiteX30" fmla="*/ 518543 w 1951220"/>
                <a:gd name="connsiteY30" fmla="*/ 594532 h 1951229"/>
                <a:gd name="connsiteX31" fmla="*/ 516431 w 1951220"/>
                <a:gd name="connsiteY31" fmla="*/ 540073 h 1951229"/>
                <a:gd name="connsiteX32" fmla="*/ 682289 w 1951220"/>
                <a:gd name="connsiteY32" fmla="*/ 10972 h 1951229"/>
                <a:gd name="connsiteX33" fmla="*/ 724152 w 1951220"/>
                <a:gd name="connsiteY33" fmla="*/ 0 h 1951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951220" h="1951229">
                  <a:moveTo>
                    <a:pt x="724152" y="0"/>
                  </a:moveTo>
                  <a:cubicBezTo>
                    <a:pt x="810193" y="0"/>
                    <a:pt x="884016" y="136012"/>
                    <a:pt x="915550" y="329852"/>
                  </a:cubicBezTo>
                  <a:lnTo>
                    <a:pt x="921889" y="382948"/>
                  </a:lnTo>
                  <a:lnTo>
                    <a:pt x="958899" y="342952"/>
                  </a:lnTo>
                  <a:cubicBezTo>
                    <a:pt x="1169808" y="132043"/>
                    <a:pt x="1406543" y="26828"/>
                    <a:pt x="1487662" y="107946"/>
                  </a:cubicBezTo>
                  <a:cubicBezTo>
                    <a:pt x="1548501" y="168785"/>
                    <a:pt x="1504527" y="317159"/>
                    <a:pt x="1389760" y="476521"/>
                  </a:cubicBezTo>
                  <a:lnTo>
                    <a:pt x="1356266" y="519097"/>
                  </a:lnTo>
                  <a:lnTo>
                    <a:pt x="1411152" y="516438"/>
                  </a:lnTo>
                  <a:cubicBezTo>
                    <a:pt x="1709424" y="516438"/>
                    <a:pt x="1951221" y="609437"/>
                    <a:pt x="1951220" y="724156"/>
                  </a:cubicBezTo>
                  <a:cubicBezTo>
                    <a:pt x="1951221" y="810195"/>
                    <a:pt x="1815210" y="884017"/>
                    <a:pt x="1621371" y="915550"/>
                  </a:cubicBezTo>
                  <a:lnTo>
                    <a:pt x="1568270" y="921890"/>
                  </a:lnTo>
                  <a:lnTo>
                    <a:pt x="1608270" y="958904"/>
                  </a:lnTo>
                  <a:cubicBezTo>
                    <a:pt x="1819176" y="1169811"/>
                    <a:pt x="1924392" y="1406544"/>
                    <a:pt x="1843274" y="1487662"/>
                  </a:cubicBezTo>
                  <a:cubicBezTo>
                    <a:pt x="1782436" y="1548500"/>
                    <a:pt x="1634064" y="1504525"/>
                    <a:pt x="1474704" y="1389760"/>
                  </a:cubicBezTo>
                  <a:lnTo>
                    <a:pt x="1432682" y="1356702"/>
                  </a:lnTo>
                  <a:lnTo>
                    <a:pt x="1434793" y="1411156"/>
                  </a:lnTo>
                  <a:cubicBezTo>
                    <a:pt x="1434793" y="1709430"/>
                    <a:pt x="1341793" y="1951229"/>
                    <a:pt x="1227072" y="1951229"/>
                  </a:cubicBezTo>
                  <a:cubicBezTo>
                    <a:pt x="1141031" y="1951229"/>
                    <a:pt x="1067208" y="1815217"/>
                    <a:pt x="1035675" y="1621376"/>
                  </a:cubicBezTo>
                  <a:lnTo>
                    <a:pt x="1029336" y="1568281"/>
                  </a:lnTo>
                  <a:lnTo>
                    <a:pt x="992326" y="1608277"/>
                  </a:lnTo>
                  <a:cubicBezTo>
                    <a:pt x="781416" y="1819186"/>
                    <a:pt x="544681" y="1924401"/>
                    <a:pt x="463562" y="1843283"/>
                  </a:cubicBezTo>
                  <a:cubicBezTo>
                    <a:pt x="402723" y="1782444"/>
                    <a:pt x="446697" y="1634070"/>
                    <a:pt x="561464" y="1474708"/>
                  </a:cubicBezTo>
                  <a:lnTo>
                    <a:pt x="594525" y="1432682"/>
                  </a:lnTo>
                  <a:lnTo>
                    <a:pt x="540069" y="1434793"/>
                  </a:lnTo>
                  <a:cubicBezTo>
                    <a:pt x="241797" y="1434793"/>
                    <a:pt x="0" y="1341794"/>
                    <a:pt x="0" y="1227076"/>
                  </a:cubicBezTo>
                  <a:cubicBezTo>
                    <a:pt x="0" y="1141036"/>
                    <a:pt x="136011" y="1067214"/>
                    <a:pt x="329850" y="1035681"/>
                  </a:cubicBezTo>
                  <a:lnTo>
                    <a:pt x="382951" y="1029341"/>
                  </a:lnTo>
                  <a:lnTo>
                    <a:pt x="342950" y="992327"/>
                  </a:lnTo>
                  <a:cubicBezTo>
                    <a:pt x="132044" y="781420"/>
                    <a:pt x="26828" y="544687"/>
                    <a:pt x="107946" y="463570"/>
                  </a:cubicBezTo>
                  <a:cubicBezTo>
                    <a:pt x="168785" y="402731"/>
                    <a:pt x="317156" y="446705"/>
                    <a:pt x="476517" y="561471"/>
                  </a:cubicBezTo>
                  <a:lnTo>
                    <a:pt x="518543" y="594532"/>
                  </a:lnTo>
                  <a:lnTo>
                    <a:pt x="516431" y="540073"/>
                  </a:lnTo>
                  <a:cubicBezTo>
                    <a:pt x="516431" y="279083"/>
                    <a:pt x="587634" y="61332"/>
                    <a:pt x="682289" y="10972"/>
                  </a:cubicBezTo>
                  <a:cubicBezTo>
                    <a:pt x="695812" y="3778"/>
                    <a:pt x="709812" y="0"/>
                    <a:pt x="724152" y="0"/>
                  </a:cubicBezTo>
                  <a:close/>
                </a:path>
              </a:pathLst>
            </a:custGeom>
            <a:solidFill>
              <a:srgbClr val="FFCCFF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33" name="フリーフォーム: 図形 432">
              <a:extLst>
                <a:ext uri="{FF2B5EF4-FFF2-40B4-BE49-F238E27FC236}">
                  <a16:creationId xmlns:a16="http://schemas.microsoft.com/office/drawing/2014/main" id="{82F3B708-8AC4-DC96-A14B-4DF22C94416C}"/>
                </a:ext>
              </a:extLst>
            </p:cNvPr>
            <p:cNvSpPr/>
            <p:nvPr/>
          </p:nvSpPr>
          <p:spPr bwMode="auto">
            <a:xfrm>
              <a:off x="7010991" y="413884"/>
              <a:ext cx="132214" cy="132216"/>
            </a:xfrm>
            <a:custGeom>
              <a:avLst/>
              <a:gdLst>
                <a:gd name="connsiteX0" fmla="*/ 724152 w 1951220"/>
                <a:gd name="connsiteY0" fmla="*/ 0 h 1951229"/>
                <a:gd name="connsiteX1" fmla="*/ 915550 w 1951220"/>
                <a:gd name="connsiteY1" fmla="*/ 329852 h 1951229"/>
                <a:gd name="connsiteX2" fmla="*/ 921889 w 1951220"/>
                <a:gd name="connsiteY2" fmla="*/ 382948 h 1951229"/>
                <a:gd name="connsiteX3" fmla="*/ 958899 w 1951220"/>
                <a:gd name="connsiteY3" fmla="*/ 342952 h 1951229"/>
                <a:gd name="connsiteX4" fmla="*/ 1487662 w 1951220"/>
                <a:gd name="connsiteY4" fmla="*/ 107946 h 1951229"/>
                <a:gd name="connsiteX5" fmla="*/ 1389760 w 1951220"/>
                <a:gd name="connsiteY5" fmla="*/ 476521 h 1951229"/>
                <a:gd name="connsiteX6" fmla="*/ 1356266 w 1951220"/>
                <a:gd name="connsiteY6" fmla="*/ 519097 h 1951229"/>
                <a:gd name="connsiteX7" fmla="*/ 1411152 w 1951220"/>
                <a:gd name="connsiteY7" fmla="*/ 516438 h 1951229"/>
                <a:gd name="connsiteX8" fmla="*/ 1951220 w 1951220"/>
                <a:gd name="connsiteY8" fmla="*/ 724156 h 1951229"/>
                <a:gd name="connsiteX9" fmla="*/ 1621371 w 1951220"/>
                <a:gd name="connsiteY9" fmla="*/ 915550 h 1951229"/>
                <a:gd name="connsiteX10" fmla="*/ 1568270 w 1951220"/>
                <a:gd name="connsiteY10" fmla="*/ 921890 h 1951229"/>
                <a:gd name="connsiteX11" fmla="*/ 1608270 w 1951220"/>
                <a:gd name="connsiteY11" fmla="*/ 958904 h 1951229"/>
                <a:gd name="connsiteX12" fmla="*/ 1843274 w 1951220"/>
                <a:gd name="connsiteY12" fmla="*/ 1487662 h 1951229"/>
                <a:gd name="connsiteX13" fmla="*/ 1474704 w 1951220"/>
                <a:gd name="connsiteY13" fmla="*/ 1389760 h 1951229"/>
                <a:gd name="connsiteX14" fmla="*/ 1432682 w 1951220"/>
                <a:gd name="connsiteY14" fmla="*/ 1356702 h 1951229"/>
                <a:gd name="connsiteX15" fmla="*/ 1434793 w 1951220"/>
                <a:gd name="connsiteY15" fmla="*/ 1411156 h 1951229"/>
                <a:gd name="connsiteX16" fmla="*/ 1227072 w 1951220"/>
                <a:gd name="connsiteY16" fmla="*/ 1951229 h 1951229"/>
                <a:gd name="connsiteX17" fmla="*/ 1035675 w 1951220"/>
                <a:gd name="connsiteY17" fmla="*/ 1621376 h 1951229"/>
                <a:gd name="connsiteX18" fmla="*/ 1029336 w 1951220"/>
                <a:gd name="connsiteY18" fmla="*/ 1568281 h 1951229"/>
                <a:gd name="connsiteX19" fmla="*/ 992326 w 1951220"/>
                <a:gd name="connsiteY19" fmla="*/ 1608277 h 1951229"/>
                <a:gd name="connsiteX20" fmla="*/ 463562 w 1951220"/>
                <a:gd name="connsiteY20" fmla="*/ 1843283 h 1951229"/>
                <a:gd name="connsiteX21" fmla="*/ 561464 w 1951220"/>
                <a:gd name="connsiteY21" fmla="*/ 1474708 h 1951229"/>
                <a:gd name="connsiteX22" fmla="*/ 594525 w 1951220"/>
                <a:gd name="connsiteY22" fmla="*/ 1432682 h 1951229"/>
                <a:gd name="connsiteX23" fmla="*/ 540069 w 1951220"/>
                <a:gd name="connsiteY23" fmla="*/ 1434793 h 1951229"/>
                <a:gd name="connsiteX24" fmla="*/ 0 w 1951220"/>
                <a:gd name="connsiteY24" fmla="*/ 1227076 h 1951229"/>
                <a:gd name="connsiteX25" fmla="*/ 329850 w 1951220"/>
                <a:gd name="connsiteY25" fmla="*/ 1035681 h 1951229"/>
                <a:gd name="connsiteX26" fmla="*/ 382951 w 1951220"/>
                <a:gd name="connsiteY26" fmla="*/ 1029341 h 1951229"/>
                <a:gd name="connsiteX27" fmla="*/ 342950 w 1951220"/>
                <a:gd name="connsiteY27" fmla="*/ 992327 h 1951229"/>
                <a:gd name="connsiteX28" fmla="*/ 107946 w 1951220"/>
                <a:gd name="connsiteY28" fmla="*/ 463570 h 1951229"/>
                <a:gd name="connsiteX29" fmla="*/ 476517 w 1951220"/>
                <a:gd name="connsiteY29" fmla="*/ 561471 h 1951229"/>
                <a:gd name="connsiteX30" fmla="*/ 518543 w 1951220"/>
                <a:gd name="connsiteY30" fmla="*/ 594532 h 1951229"/>
                <a:gd name="connsiteX31" fmla="*/ 516431 w 1951220"/>
                <a:gd name="connsiteY31" fmla="*/ 540073 h 1951229"/>
                <a:gd name="connsiteX32" fmla="*/ 682289 w 1951220"/>
                <a:gd name="connsiteY32" fmla="*/ 10972 h 1951229"/>
                <a:gd name="connsiteX33" fmla="*/ 724152 w 1951220"/>
                <a:gd name="connsiteY33" fmla="*/ 0 h 1951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951220" h="1951229">
                  <a:moveTo>
                    <a:pt x="724152" y="0"/>
                  </a:moveTo>
                  <a:cubicBezTo>
                    <a:pt x="810193" y="0"/>
                    <a:pt x="884016" y="136012"/>
                    <a:pt x="915550" y="329852"/>
                  </a:cubicBezTo>
                  <a:lnTo>
                    <a:pt x="921889" y="382948"/>
                  </a:lnTo>
                  <a:lnTo>
                    <a:pt x="958899" y="342952"/>
                  </a:lnTo>
                  <a:cubicBezTo>
                    <a:pt x="1169808" y="132043"/>
                    <a:pt x="1406543" y="26828"/>
                    <a:pt x="1487662" y="107946"/>
                  </a:cubicBezTo>
                  <a:cubicBezTo>
                    <a:pt x="1548501" y="168785"/>
                    <a:pt x="1504527" y="317159"/>
                    <a:pt x="1389760" y="476521"/>
                  </a:cubicBezTo>
                  <a:lnTo>
                    <a:pt x="1356266" y="519097"/>
                  </a:lnTo>
                  <a:lnTo>
                    <a:pt x="1411152" y="516438"/>
                  </a:lnTo>
                  <a:cubicBezTo>
                    <a:pt x="1709424" y="516438"/>
                    <a:pt x="1951221" y="609437"/>
                    <a:pt x="1951220" y="724156"/>
                  </a:cubicBezTo>
                  <a:cubicBezTo>
                    <a:pt x="1951221" y="810195"/>
                    <a:pt x="1815210" y="884017"/>
                    <a:pt x="1621371" y="915550"/>
                  </a:cubicBezTo>
                  <a:lnTo>
                    <a:pt x="1568270" y="921890"/>
                  </a:lnTo>
                  <a:lnTo>
                    <a:pt x="1608270" y="958904"/>
                  </a:lnTo>
                  <a:cubicBezTo>
                    <a:pt x="1819176" y="1169811"/>
                    <a:pt x="1924392" y="1406544"/>
                    <a:pt x="1843274" y="1487662"/>
                  </a:cubicBezTo>
                  <a:cubicBezTo>
                    <a:pt x="1782436" y="1548500"/>
                    <a:pt x="1634064" y="1504525"/>
                    <a:pt x="1474704" y="1389760"/>
                  </a:cubicBezTo>
                  <a:lnTo>
                    <a:pt x="1432682" y="1356702"/>
                  </a:lnTo>
                  <a:lnTo>
                    <a:pt x="1434793" y="1411156"/>
                  </a:lnTo>
                  <a:cubicBezTo>
                    <a:pt x="1434793" y="1709430"/>
                    <a:pt x="1341793" y="1951229"/>
                    <a:pt x="1227072" y="1951229"/>
                  </a:cubicBezTo>
                  <a:cubicBezTo>
                    <a:pt x="1141031" y="1951229"/>
                    <a:pt x="1067208" y="1815217"/>
                    <a:pt x="1035675" y="1621376"/>
                  </a:cubicBezTo>
                  <a:lnTo>
                    <a:pt x="1029336" y="1568281"/>
                  </a:lnTo>
                  <a:lnTo>
                    <a:pt x="992326" y="1608277"/>
                  </a:lnTo>
                  <a:cubicBezTo>
                    <a:pt x="781416" y="1819186"/>
                    <a:pt x="544681" y="1924401"/>
                    <a:pt x="463562" y="1843283"/>
                  </a:cubicBezTo>
                  <a:cubicBezTo>
                    <a:pt x="402723" y="1782444"/>
                    <a:pt x="446697" y="1634070"/>
                    <a:pt x="561464" y="1474708"/>
                  </a:cubicBezTo>
                  <a:lnTo>
                    <a:pt x="594525" y="1432682"/>
                  </a:lnTo>
                  <a:lnTo>
                    <a:pt x="540069" y="1434793"/>
                  </a:lnTo>
                  <a:cubicBezTo>
                    <a:pt x="241797" y="1434793"/>
                    <a:pt x="0" y="1341794"/>
                    <a:pt x="0" y="1227076"/>
                  </a:cubicBezTo>
                  <a:cubicBezTo>
                    <a:pt x="0" y="1141036"/>
                    <a:pt x="136011" y="1067214"/>
                    <a:pt x="329850" y="1035681"/>
                  </a:cubicBezTo>
                  <a:lnTo>
                    <a:pt x="382951" y="1029341"/>
                  </a:lnTo>
                  <a:lnTo>
                    <a:pt x="342950" y="992327"/>
                  </a:lnTo>
                  <a:cubicBezTo>
                    <a:pt x="132044" y="781420"/>
                    <a:pt x="26828" y="544687"/>
                    <a:pt x="107946" y="463570"/>
                  </a:cubicBezTo>
                  <a:cubicBezTo>
                    <a:pt x="168785" y="402731"/>
                    <a:pt x="317156" y="446705"/>
                    <a:pt x="476517" y="561471"/>
                  </a:cubicBezTo>
                  <a:lnTo>
                    <a:pt x="518543" y="594532"/>
                  </a:lnTo>
                  <a:lnTo>
                    <a:pt x="516431" y="540073"/>
                  </a:lnTo>
                  <a:cubicBezTo>
                    <a:pt x="516431" y="279083"/>
                    <a:pt x="587634" y="61332"/>
                    <a:pt x="682289" y="10972"/>
                  </a:cubicBezTo>
                  <a:cubicBezTo>
                    <a:pt x="695812" y="3778"/>
                    <a:pt x="709812" y="0"/>
                    <a:pt x="724152" y="0"/>
                  </a:cubicBezTo>
                  <a:close/>
                </a:path>
              </a:pathLst>
            </a:custGeom>
            <a:solidFill>
              <a:srgbClr val="FFCCFF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34" name="フリーフォーム: 図形 433">
              <a:extLst>
                <a:ext uri="{FF2B5EF4-FFF2-40B4-BE49-F238E27FC236}">
                  <a16:creationId xmlns:a16="http://schemas.microsoft.com/office/drawing/2014/main" id="{8ADF4C14-D127-579B-F750-FB604759BEFB}"/>
                </a:ext>
              </a:extLst>
            </p:cNvPr>
            <p:cNvSpPr/>
            <p:nvPr/>
          </p:nvSpPr>
          <p:spPr bwMode="auto">
            <a:xfrm>
              <a:off x="7337774" y="413884"/>
              <a:ext cx="132214" cy="132216"/>
            </a:xfrm>
            <a:custGeom>
              <a:avLst/>
              <a:gdLst>
                <a:gd name="connsiteX0" fmla="*/ 724152 w 1951220"/>
                <a:gd name="connsiteY0" fmla="*/ 0 h 1951229"/>
                <a:gd name="connsiteX1" fmla="*/ 915550 w 1951220"/>
                <a:gd name="connsiteY1" fmla="*/ 329852 h 1951229"/>
                <a:gd name="connsiteX2" fmla="*/ 921889 w 1951220"/>
                <a:gd name="connsiteY2" fmla="*/ 382948 h 1951229"/>
                <a:gd name="connsiteX3" fmla="*/ 958899 w 1951220"/>
                <a:gd name="connsiteY3" fmla="*/ 342952 h 1951229"/>
                <a:gd name="connsiteX4" fmla="*/ 1487662 w 1951220"/>
                <a:gd name="connsiteY4" fmla="*/ 107946 h 1951229"/>
                <a:gd name="connsiteX5" fmla="*/ 1389760 w 1951220"/>
                <a:gd name="connsiteY5" fmla="*/ 476521 h 1951229"/>
                <a:gd name="connsiteX6" fmla="*/ 1356266 w 1951220"/>
                <a:gd name="connsiteY6" fmla="*/ 519097 h 1951229"/>
                <a:gd name="connsiteX7" fmla="*/ 1411152 w 1951220"/>
                <a:gd name="connsiteY7" fmla="*/ 516438 h 1951229"/>
                <a:gd name="connsiteX8" fmla="*/ 1951220 w 1951220"/>
                <a:gd name="connsiteY8" fmla="*/ 724156 h 1951229"/>
                <a:gd name="connsiteX9" fmla="*/ 1621371 w 1951220"/>
                <a:gd name="connsiteY9" fmla="*/ 915550 h 1951229"/>
                <a:gd name="connsiteX10" fmla="*/ 1568270 w 1951220"/>
                <a:gd name="connsiteY10" fmla="*/ 921890 h 1951229"/>
                <a:gd name="connsiteX11" fmla="*/ 1608270 w 1951220"/>
                <a:gd name="connsiteY11" fmla="*/ 958904 h 1951229"/>
                <a:gd name="connsiteX12" fmla="*/ 1843274 w 1951220"/>
                <a:gd name="connsiteY12" fmla="*/ 1487662 h 1951229"/>
                <a:gd name="connsiteX13" fmla="*/ 1474704 w 1951220"/>
                <a:gd name="connsiteY13" fmla="*/ 1389760 h 1951229"/>
                <a:gd name="connsiteX14" fmla="*/ 1432682 w 1951220"/>
                <a:gd name="connsiteY14" fmla="*/ 1356702 h 1951229"/>
                <a:gd name="connsiteX15" fmla="*/ 1434793 w 1951220"/>
                <a:gd name="connsiteY15" fmla="*/ 1411156 h 1951229"/>
                <a:gd name="connsiteX16" fmla="*/ 1227072 w 1951220"/>
                <a:gd name="connsiteY16" fmla="*/ 1951229 h 1951229"/>
                <a:gd name="connsiteX17" fmla="*/ 1035675 w 1951220"/>
                <a:gd name="connsiteY17" fmla="*/ 1621376 h 1951229"/>
                <a:gd name="connsiteX18" fmla="*/ 1029336 w 1951220"/>
                <a:gd name="connsiteY18" fmla="*/ 1568281 h 1951229"/>
                <a:gd name="connsiteX19" fmla="*/ 992326 w 1951220"/>
                <a:gd name="connsiteY19" fmla="*/ 1608277 h 1951229"/>
                <a:gd name="connsiteX20" fmla="*/ 463562 w 1951220"/>
                <a:gd name="connsiteY20" fmla="*/ 1843283 h 1951229"/>
                <a:gd name="connsiteX21" fmla="*/ 561464 w 1951220"/>
                <a:gd name="connsiteY21" fmla="*/ 1474708 h 1951229"/>
                <a:gd name="connsiteX22" fmla="*/ 594525 w 1951220"/>
                <a:gd name="connsiteY22" fmla="*/ 1432682 h 1951229"/>
                <a:gd name="connsiteX23" fmla="*/ 540069 w 1951220"/>
                <a:gd name="connsiteY23" fmla="*/ 1434793 h 1951229"/>
                <a:gd name="connsiteX24" fmla="*/ 0 w 1951220"/>
                <a:gd name="connsiteY24" fmla="*/ 1227076 h 1951229"/>
                <a:gd name="connsiteX25" fmla="*/ 329850 w 1951220"/>
                <a:gd name="connsiteY25" fmla="*/ 1035681 h 1951229"/>
                <a:gd name="connsiteX26" fmla="*/ 382951 w 1951220"/>
                <a:gd name="connsiteY26" fmla="*/ 1029341 h 1951229"/>
                <a:gd name="connsiteX27" fmla="*/ 342950 w 1951220"/>
                <a:gd name="connsiteY27" fmla="*/ 992327 h 1951229"/>
                <a:gd name="connsiteX28" fmla="*/ 107946 w 1951220"/>
                <a:gd name="connsiteY28" fmla="*/ 463570 h 1951229"/>
                <a:gd name="connsiteX29" fmla="*/ 476517 w 1951220"/>
                <a:gd name="connsiteY29" fmla="*/ 561471 h 1951229"/>
                <a:gd name="connsiteX30" fmla="*/ 518543 w 1951220"/>
                <a:gd name="connsiteY30" fmla="*/ 594532 h 1951229"/>
                <a:gd name="connsiteX31" fmla="*/ 516431 w 1951220"/>
                <a:gd name="connsiteY31" fmla="*/ 540073 h 1951229"/>
                <a:gd name="connsiteX32" fmla="*/ 682289 w 1951220"/>
                <a:gd name="connsiteY32" fmla="*/ 10972 h 1951229"/>
                <a:gd name="connsiteX33" fmla="*/ 724152 w 1951220"/>
                <a:gd name="connsiteY33" fmla="*/ 0 h 1951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951220" h="1951229">
                  <a:moveTo>
                    <a:pt x="724152" y="0"/>
                  </a:moveTo>
                  <a:cubicBezTo>
                    <a:pt x="810193" y="0"/>
                    <a:pt x="884016" y="136012"/>
                    <a:pt x="915550" y="329852"/>
                  </a:cubicBezTo>
                  <a:lnTo>
                    <a:pt x="921889" y="382948"/>
                  </a:lnTo>
                  <a:lnTo>
                    <a:pt x="958899" y="342952"/>
                  </a:lnTo>
                  <a:cubicBezTo>
                    <a:pt x="1169808" y="132043"/>
                    <a:pt x="1406543" y="26828"/>
                    <a:pt x="1487662" y="107946"/>
                  </a:cubicBezTo>
                  <a:cubicBezTo>
                    <a:pt x="1548501" y="168785"/>
                    <a:pt x="1504527" y="317159"/>
                    <a:pt x="1389760" y="476521"/>
                  </a:cubicBezTo>
                  <a:lnTo>
                    <a:pt x="1356266" y="519097"/>
                  </a:lnTo>
                  <a:lnTo>
                    <a:pt x="1411152" y="516438"/>
                  </a:lnTo>
                  <a:cubicBezTo>
                    <a:pt x="1709424" y="516438"/>
                    <a:pt x="1951221" y="609437"/>
                    <a:pt x="1951220" y="724156"/>
                  </a:cubicBezTo>
                  <a:cubicBezTo>
                    <a:pt x="1951221" y="810195"/>
                    <a:pt x="1815210" y="884017"/>
                    <a:pt x="1621371" y="915550"/>
                  </a:cubicBezTo>
                  <a:lnTo>
                    <a:pt x="1568270" y="921890"/>
                  </a:lnTo>
                  <a:lnTo>
                    <a:pt x="1608270" y="958904"/>
                  </a:lnTo>
                  <a:cubicBezTo>
                    <a:pt x="1819176" y="1169811"/>
                    <a:pt x="1924392" y="1406544"/>
                    <a:pt x="1843274" y="1487662"/>
                  </a:cubicBezTo>
                  <a:cubicBezTo>
                    <a:pt x="1782436" y="1548500"/>
                    <a:pt x="1634064" y="1504525"/>
                    <a:pt x="1474704" y="1389760"/>
                  </a:cubicBezTo>
                  <a:lnTo>
                    <a:pt x="1432682" y="1356702"/>
                  </a:lnTo>
                  <a:lnTo>
                    <a:pt x="1434793" y="1411156"/>
                  </a:lnTo>
                  <a:cubicBezTo>
                    <a:pt x="1434793" y="1709430"/>
                    <a:pt x="1341793" y="1951229"/>
                    <a:pt x="1227072" y="1951229"/>
                  </a:cubicBezTo>
                  <a:cubicBezTo>
                    <a:pt x="1141031" y="1951229"/>
                    <a:pt x="1067208" y="1815217"/>
                    <a:pt x="1035675" y="1621376"/>
                  </a:cubicBezTo>
                  <a:lnTo>
                    <a:pt x="1029336" y="1568281"/>
                  </a:lnTo>
                  <a:lnTo>
                    <a:pt x="992326" y="1608277"/>
                  </a:lnTo>
                  <a:cubicBezTo>
                    <a:pt x="781416" y="1819186"/>
                    <a:pt x="544681" y="1924401"/>
                    <a:pt x="463562" y="1843283"/>
                  </a:cubicBezTo>
                  <a:cubicBezTo>
                    <a:pt x="402723" y="1782444"/>
                    <a:pt x="446697" y="1634070"/>
                    <a:pt x="561464" y="1474708"/>
                  </a:cubicBezTo>
                  <a:lnTo>
                    <a:pt x="594525" y="1432682"/>
                  </a:lnTo>
                  <a:lnTo>
                    <a:pt x="540069" y="1434793"/>
                  </a:lnTo>
                  <a:cubicBezTo>
                    <a:pt x="241797" y="1434793"/>
                    <a:pt x="0" y="1341794"/>
                    <a:pt x="0" y="1227076"/>
                  </a:cubicBezTo>
                  <a:cubicBezTo>
                    <a:pt x="0" y="1141036"/>
                    <a:pt x="136011" y="1067214"/>
                    <a:pt x="329850" y="1035681"/>
                  </a:cubicBezTo>
                  <a:lnTo>
                    <a:pt x="382951" y="1029341"/>
                  </a:lnTo>
                  <a:lnTo>
                    <a:pt x="342950" y="992327"/>
                  </a:lnTo>
                  <a:cubicBezTo>
                    <a:pt x="132044" y="781420"/>
                    <a:pt x="26828" y="544687"/>
                    <a:pt x="107946" y="463570"/>
                  </a:cubicBezTo>
                  <a:cubicBezTo>
                    <a:pt x="168785" y="402731"/>
                    <a:pt x="317156" y="446705"/>
                    <a:pt x="476517" y="561471"/>
                  </a:cubicBezTo>
                  <a:lnTo>
                    <a:pt x="518543" y="594532"/>
                  </a:lnTo>
                  <a:lnTo>
                    <a:pt x="516431" y="540073"/>
                  </a:lnTo>
                  <a:cubicBezTo>
                    <a:pt x="516431" y="279083"/>
                    <a:pt x="587634" y="61332"/>
                    <a:pt x="682289" y="10972"/>
                  </a:cubicBezTo>
                  <a:cubicBezTo>
                    <a:pt x="695812" y="3778"/>
                    <a:pt x="709812" y="0"/>
                    <a:pt x="724152" y="0"/>
                  </a:cubicBezTo>
                  <a:close/>
                </a:path>
              </a:pathLst>
            </a:custGeom>
            <a:solidFill>
              <a:srgbClr val="FFCCFF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35" name="フリーフォーム: 図形 434">
              <a:extLst>
                <a:ext uri="{FF2B5EF4-FFF2-40B4-BE49-F238E27FC236}">
                  <a16:creationId xmlns:a16="http://schemas.microsoft.com/office/drawing/2014/main" id="{065C6ED0-9E72-DE1E-9A38-F3CA6ED2D117}"/>
                </a:ext>
              </a:extLst>
            </p:cNvPr>
            <p:cNvSpPr/>
            <p:nvPr/>
          </p:nvSpPr>
          <p:spPr bwMode="auto">
            <a:xfrm>
              <a:off x="7664558" y="413884"/>
              <a:ext cx="132214" cy="132216"/>
            </a:xfrm>
            <a:custGeom>
              <a:avLst/>
              <a:gdLst>
                <a:gd name="connsiteX0" fmla="*/ 724152 w 1951220"/>
                <a:gd name="connsiteY0" fmla="*/ 0 h 1951229"/>
                <a:gd name="connsiteX1" fmla="*/ 915550 w 1951220"/>
                <a:gd name="connsiteY1" fmla="*/ 329852 h 1951229"/>
                <a:gd name="connsiteX2" fmla="*/ 921889 w 1951220"/>
                <a:gd name="connsiteY2" fmla="*/ 382948 h 1951229"/>
                <a:gd name="connsiteX3" fmla="*/ 958899 w 1951220"/>
                <a:gd name="connsiteY3" fmla="*/ 342952 h 1951229"/>
                <a:gd name="connsiteX4" fmla="*/ 1487662 w 1951220"/>
                <a:gd name="connsiteY4" fmla="*/ 107946 h 1951229"/>
                <a:gd name="connsiteX5" fmla="*/ 1389760 w 1951220"/>
                <a:gd name="connsiteY5" fmla="*/ 476521 h 1951229"/>
                <a:gd name="connsiteX6" fmla="*/ 1356266 w 1951220"/>
                <a:gd name="connsiteY6" fmla="*/ 519097 h 1951229"/>
                <a:gd name="connsiteX7" fmla="*/ 1411152 w 1951220"/>
                <a:gd name="connsiteY7" fmla="*/ 516438 h 1951229"/>
                <a:gd name="connsiteX8" fmla="*/ 1951220 w 1951220"/>
                <a:gd name="connsiteY8" fmla="*/ 724156 h 1951229"/>
                <a:gd name="connsiteX9" fmla="*/ 1621371 w 1951220"/>
                <a:gd name="connsiteY9" fmla="*/ 915550 h 1951229"/>
                <a:gd name="connsiteX10" fmla="*/ 1568270 w 1951220"/>
                <a:gd name="connsiteY10" fmla="*/ 921890 h 1951229"/>
                <a:gd name="connsiteX11" fmla="*/ 1608270 w 1951220"/>
                <a:gd name="connsiteY11" fmla="*/ 958904 h 1951229"/>
                <a:gd name="connsiteX12" fmla="*/ 1843274 w 1951220"/>
                <a:gd name="connsiteY12" fmla="*/ 1487662 h 1951229"/>
                <a:gd name="connsiteX13" fmla="*/ 1474704 w 1951220"/>
                <a:gd name="connsiteY13" fmla="*/ 1389760 h 1951229"/>
                <a:gd name="connsiteX14" fmla="*/ 1432682 w 1951220"/>
                <a:gd name="connsiteY14" fmla="*/ 1356702 h 1951229"/>
                <a:gd name="connsiteX15" fmla="*/ 1434793 w 1951220"/>
                <a:gd name="connsiteY15" fmla="*/ 1411156 h 1951229"/>
                <a:gd name="connsiteX16" fmla="*/ 1227072 w 1951220"/>
                <a:gd name="connsiteY16" fmla="*/ 1951229 h 1951229"/>
                <a:gd name="connsiteX17" fmla="*/ 1035675 w 1951220"/>
                <a:gd name="connsiteY17" fmla="*/ 1621376 h 1951229"/>
                <a:gd name="connsiteX18" fmla="*/ 1029336 w 1951220"/>
                <a:gd name="connsiteY18" fmla="*/ 1568281 h 1951229"/>
                <a:gd name="connsiteX19" fmla="*/ 992326 w 1951220"/>
                <a:gd name="connsiteY19" fmla="*/ 1608277 h 1951229"/>
                <a:gd name="connsiteX20" fmla="*/ 463562 w 1951220"/>
                <a:gd name="connsiteY20" fmla="*/ 1843283 h 1951229"/>
                <a:gd name="connsiteX21" fmla="*/ 561464 w 1951220"/>
                <a:gd name="connsiteY21" fmla="*/ 1474708 h 1951229"/>
                <a:gd name="connsiteX22" fmla="*/ 594525 w 1951220"/>
                <a:gd name="connsiteY22" fmla="*/ 1432682 h 1951229"/>
                <a:gd name="connsiteX23" fmla="*/ 540069 w 1951220"/>
                <a:gd name="connsiteY23" fmla="*/ 1434793 h 1951229"/>
                <a:gd name="connsiteX24" fmla="*/ 0 w 1951220"/>
                <a:gd name="connsiteY24" fmla="*/ 1227076 h 1951229"/>
                <a:gd name="connsiteX25" fmla="*/ 329850 w 1951220"/>
                <a:gd name="connsiteY25" fmla="*/ 1035681 h 1951229"/>
                <a:gd name="connsiteX26" fmla="*/ 382951 w 1951220"/>
                <a:gd name="connsiteY26" fmla="*/ 1029341 h 1951229"/>
                <a:gd name="connsiteX27" fmla="*/ 342950 w 1951220"/>
                <a:gd name="connsiteY27" fmla="*/ 992327 h 1951229"/>
                <a:gd name="connsiteX28" fmla="*/ 107946 w 1951220"/>
                <a:gd name="connsiteY28" fmla="*/ 463570 h 1951229"/>
                <a:gd name="connsiteX29" fmla="*/ 476517 w 1951220"/>
                <a:gd name="connsiteY29" fmla="*/ 561471 h 1951229"/>
                <a:gd name="connsiteX30" fmla="*/ 518543 w 1951220"/>
                <a:gd name="connsiteY30" fmla="*/ 594532 h 1951229"/>
                <a:gd name="connsiteX31" fmla="*/ 516431 w 1951220"/>
                <a:gd name="connsiteY31" fmla="*/ 540073 h 1951229"/>
                <a:gd name="connsiteX32" fmla="*/ 682289 w 1951220"/>
                <a:gd name="connsiteY32" fmla="*/ 10972 h 1951229"/>
                <a:gd name="connsiteX33" fmla="*/ 724152 w 1951220"/>
                <a:gd name="connsiteY33" fmla="*/ 0 h 1951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951220" h="1951229">
                  <a:moveTo>
                    <a:pt x="724152" y="0"/>
                  </a:moveTo>
                  <a:cubicBezTo>
                    <a:pt x="810193" y="0"/>
                    <a:pt x="884016" y="136012"/>
                    <a:pt x="915550" y="329852"/>
                  </a:cubicBezTo>
                  <a:lnTo>
                    <a:pt x="921889" y="382948"/>
                  </a:lnTo>
                  <a:lnTo>
                    <a:pt x="958899" y="342952"/>
                  </a:lnTo>
                  <a:cubicBezTo>
                    <a:pt x="1169808" y="132043"/>
                    <a:pt x="1406543" y="26828"/>
                    <a:pt x="1487662" y="107946"/>
                  </a:cubicBezTo>
                  <a:cubicBezTo>
                    <a:pt x="1548501" y="168785"/>
                    <a:pt x="1504527" y="317159"/>
                    <a:pt x="1389760" y="476521"/>
                  </a:cubicBezTo>
                  <a:lnTo>
                    <a:pt x="1356266" y="519097"/>
                  </a:lnTo>
                  <a:lnTo>
                    <a:pt x="1411152" y="516438"/>
                  </a:lnTo>
                  <a:cubicBezTo>
                    <a:pt x="1709424" y="516438"/>
                    <a:pt x="1951221" y="609437"/>
                    <a:pt x="1951220" y="724156"/>
                  </a:cubicBezTo>
                  <a:cubicBezTo>
                    <a:pt x="1951221" y="810195"/>
                    <a:pt x="1815210" y="884017"/>
                    <a:pt x="1621371" y="915550"/>
                  </a:cubicBezTo>
                  <a:lnTo>
                    <a:pt x="1568270" y="921890"/>
                  </a:lnTo>
                  <a:lnTo>
                    <a:pt x="1608270" y="958904"/>
                  </a:lnTo>
                  <a:cubicBezTo>
                    <a:pt x="1819176" y="1169811"/>
                    <a:pt x="1924392" y="1406544"/>
                    <a:pt x="1843274" y="1487662"/>
                  </a:cubicBezTo>
                  <a:cubicBezTo>
                    <a:pt x="1782436" y="1548500"/>
                    <a:pt x="1634064" y="1504525"/>
                    <a:pt x="1474704" y="1389760"/>
                  </a:cubicBezTo>
                  <a:lnTo>
                    <a:pt x="1432682" y="1356702"/>
                  </a:lnTo>
                  <a:lnTo>
                    <a:pt x="1434793" y="1411156"/>
                  </a:lnTo>
                  <a:cubicBezTo>
                    <a:pt x="1434793" y="1709430"/>
                    <a:pt x="1341793" y="1951229"/>
                    <a:pt x="1227072" y="1951229"/>
                  </a:cubicBezTo>
                  <a:cubicBezTo>
                    <a:pt x="1141031" y="1951229"/>
                    <a:pt x="1067208" y="1815217"/>
                    <a:pt x="1035675" y="1621376"/>
                  </a:cubicBezTo>
                  <a:lnTo>
                    <a:pt x="1029336" y="1568281"/>
                  </a:lnTo>
                  <a:lnTo>
                    <a:pt x="992326" y="1608277"/>
                  </a:lnTo>
                  <a:cubicBezTo>
                    <a:pt x="781416" y="1819186"/>
                    <a:pt x="544681" y="1924401"/>
                    <a:pt x="463562" y="1843283"/>
                  </a:cubicBezTo>
                  <a:cubicBezTo>
                    <a:pt x="402723" y="1782444"/>
                    <a:pt x="446697" y="1634070"/>
                    <a:pt x="561464" y="1474708"/>
                  </a:cubicBezTo>
                  <a:lnTo>
                    <a:pt x="594525" y="1432682"/>
                  </a:lnTo>
                  <a:lnTo>
                    <a:pt x="540069" y="1434793"/>
                  </a:lnTo>
                  <a:cubicBezTo>
                    <a:pt x="241797" y="1434793"/>
                    <a:pt x="0" y="1341794"/>
                    <a:pt x="0" y="1227076"/>
                  </a:cubicBezTo>
                  <a:cubicBezTo>
                    <a:pt x="0" y="1141036"/>
                    <a:pt x="136011" y="1067214"/>
                    <a:pt x="329850" y="1035681"/>
                  </a:cubicBezTo>
                  <a:lnTo>
                    <a:pt x="382951" y="1029341"/>
                  </a:lnTo>
                  <a:lnTo>
                    <a:pt x="342950" y="992327"/>
                  </a:lnTo>
                  <a:cubicBezTo>
                    <a:pt x="132044" y="781420"/>
                    <a:pt x="26828" y="544687"/>
                    <a:pt x="107946" y="463570"/>
                  </a:cubicBezTo>
                  <a:cubicBezTo>
                    <a:pt x="168785" y="402731"/>
                    <a:pt x="317156" y="446705"/>
                    <a:pt x="476517" y="561471"/>
                  </a:cubicBezTo>
                  <a:lnTo>
                    <a:pt x="518543" y="594532"/>
                  </a:lnTo>
                  <a:lnTo>
                    <a:pt x="516431" y="540073"/>
                  </a:lnTo>
                  <a:cubicBezTo>
                    <a:pt x="516431" y="279083"/>
                    <a:pt x="587634" y="61332"/>
                    <a:pt x="682289" y="10972"/>
                  </a:cubicBezTo>
                  <a:cubicBezTo>
                    <a:pt x="695812" y="3778"/>
                    <a:pt x="709812" y="0"/>
                    <a:pt x="724152" y="0"/>
                  </a:cubicBezTo>
                  <a:close/>
                </a:path>
              </a:pathLst>
            </a:custGeom>
            <a:solidFill>
              <a:srgbClr val="FFCCFF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36" name="フリーフォーム: 図形 435">
              <a:extLst>
                <a:ext uri="{FF2B5EF4-FFF2-40B4-BE49-F238E27FC236}">
                  <a16:creationId xmlns:a16="http://schemas.microsoft.com/office/drawing/2014/main" id="{99BD55D2-02CC-8AC8-8EC2-5DB4638B46A9}"/>
                </a:ext>
              </a:extLst>
            </p:cNvPr>
            <p:cNvSpPr/>
            <p:nvPr/>
          </p:nvSpPr>
          <p:spPr bwMode="auto">
            <a:xfrm>
              <a:off x="8318125" y="413884"/>
              <a:ext cx="132214" cy="132216"/>
            </a:xfrm>
            <a:custGeom>
              <a:avLst/>
              <a:gdLst>
                <a:gd name="connsiteX0" fmla="*/ 724152 w 1951220"/>
                <a:gd name="connsiteY0" fmla="*/ 0 h 1951229"/>
                <a:gd name="connsiteX1" fmla="*/ 915550 w 1951220"/>
                <a:gd name="connsiteY1" fmla="*/ 329852 h 1951229"/>
                <a:gd name="connsiteX2" fmla="*/ 921889 w 1951220"/>
                <a:gd name="connsiteY2" fmla="*/ 382948 h 1951229"/>
                <a:gd name="connsiteX3" fmla="*/ 958899 w 1951220"/>
                <a:gd name="connsiteY3" fmla="*/ 342952 h 1951229"/>
                <a:gd name="connsiteX4" fmla="*/ 1487662 w 1951220"/>
                <a:gd name="connsiteY4" fmla="*/ 107946 h 1951229"/>
                <a:gd name="connsiteX5" fmla="*/ 1389760 w 1951220"/>
                <a:gd name="connsiteY5" fmla="*/ 476521 h 1951229"/>
                <a:gd name="connsiteX6" fmla="*/ 1356266 w 1951220"/>
                <a:gd name="connsiteY6" fmla="*/ 519097 h 1951229"/>
                <a:gd name="connsiteX7" fmla="*/ 1411152 w 1951220"/>
                <a:gd name="connsiteY7" fmla="*/ 516438 h 1951229"/>
                <a:gd name="connsiteX8" fmla="*/ 1951220 w 1951220"/>
                <a:gd name="connsiteY8" fmla="*/ 724156 h 1951229"/>
                <a:gd name="connsiteX9" fmla="*/ 1621371 w 1951220"/>
                <a:gd name="connsiteY9" fmla="*/ 915550 h 1951229"/>
                <a:gd name="connsiteX10" fmla="*/ 1568270 w 1951220"/>
                <a:gd name="connsiteY10" fmla="*/ 921890 h 1951229"/>
                <a:gd name="connsiteX11" fmla="*/ 1608270 w 1951220"/>
                <a:gd name="connsiteY11" fmla="*/ 958904 h 1951229"/>
                <a:gd name="connsiteX12" fmla="*/ 1843274 w 1951220"/>
                <a:gd name="connsiteY12" fmla="*/ 1487662 h 1951229"/>
                <a:gd name="connsiteX13" fmla="*/ 1474704 w 1951220"/>
                <a:gd name="connsiteY13" fmla="*/ 1389760 h 1951229"/>
                <a:gd name="connsiteX14" fmla="*/ 1432682 w 1951220"/>
                <a:gd name="connsiteY14" fmla="*/ 1356702 h 1951229"/>
                <a:gd name="connsiteX15" fmla="*/ 1434793 w 1951220"/>
                <a:gd name="connsiteY15" fmla="*/ 1411156 h 1951229"/>
                <a:gd name="connsiteX16" fmla="*/ 1227072 w 1951220"/>
                <a:gd name="connsiteY16" fmla="*/ 1951229 h 1951229"/>
                <a:gd name="connsiteX17" fmla="*/ 1035675 w 1951220"/>
                <a:gd name="connsiteY17" fmla="*/ 1621376 h 1951229"/>
                <a:gd name="connsiteX18" fmla="*/ 1029336 w 1951220"/>
                <a:gd name="connsiteY18" fmla="*/ 1568281 h 1951229"/>
                <a:gd name="connsiteX19" fmla="*/ 992326 w 1951220"/>
                <a:gd name="connsiteY19" fmla="*/ 1608277 h 1951229"/>
                <a:gd name="connsiteX20" fmla="*/ 463562 w 1951220"/>
                <a:gd name="connsiteY20" fmla="*/ 1843283 h 1951229"/>
                <a:gd name="connsiteX21" fmla="*/ 561464 w 1951220"/>
                <a:gd name="connsiteY21" fmla="*/ 1474708 h 1951229"/>
                <a:gd name="connsiteX22" fmla="*/ 594525 w 1951220"/>
                <a:gd name="connsiteY22" fmla="*/ 1432682 h 1951229"/>
                <a:gd name="connsiteX23" fmla="*/ 540069 w 1951220"/>
                <a:gd name="connsiteY23" fmla="*/ 1434793 h 1951229"/>
                <a:gd name="connsiteX24" fmla="*/ 0 w 1951220"/>
                <a:gd name="connsiteY24" fmla="*/ 1227076 h 1951229"/>
                <a:gd name="connsiteX25" fmla="*/ 329850 w 1951220"/>
                <a:gd name="connsiteY25" fmla="*/ 1035681 h 1951229"/>
                <a:gd name="connsiteX26" fmla="*/ 382951 w 1951220"/>
                <a:gd name="connsiteY26" fmla="*/ 1029341 h 1951229"/>
                <a:gd name="connsiteX27" fmla="*/ 342950 w 1951220"/>
                <a:gd name="connsiteY27" fmla="*/ 992327 h 1951229"/>
                <a:gd name="connsiteX28" fmla="*/ 107946 w 1951220"/>
                <a:gd name="connsiteY28" fmla="*/ 463570 h 1951229"/>
                <a:gd name="connsiteX29" fmla="*/ 476517 w 1951220"/>
                <a:gd name="connsiteY29" fmla="*/ 561471 h 1951229"/>
                <a:gd name="connsiteX30" fmla="*/ 518543 w 1951220"/>
                <a:gd name="connsiteY30" fmla="*/ 594532 h 1951229"/>
                <a:gd name="connsiteX31" fmla="*/ 516431 w 1951220"/>
                <a:gd name="connsiteY31" fmla="*/ 540073 h 1951229"/>
                <a:gd name="connsiteX32" fmla="*/ 682289 w 1951220"/>
                <a:gd name="connsiteY32" fmla="*/ 10972 h 1951229"/>
                <a:gd name="connsiteX33" fmla="*/ 724152 w 1951220"/>
                <a:gd name="connsiteY33" fmla="*/ 0 h 1951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951220" h="1951229">
                  <a:moveTo>
                    <a:pt x="724152" y="0"/>
                  </a:moveTo>
                  <a:cubicBezTo>
                    <a:pt x="810193" y="0"/>
                    <a:pt x="884016" y="136012"/>
                    <a:pt x="915550" y="329852"/>
                  </a:cubicBezTo>
                  <a:lnTo>
                    <a:pt x="921889" y="382948"/>
                  </a:lnTo>
                  <a:lnTo>
                    <a:pt x="958899" y="342952"/>
                  </a:lnTo>
                  <a:cubicBezTo>
                    <a:pt x="1169808" y="132043"/>
                    <a:pt x="1406543" y="26828"/>
                    <a:pt x="1487662" y="107946"/>
                  </a:cubicBezTo>
                  <a:cubicBezTo>
                    <a:pt x="1548501" y="168785"/>
                    <a:pt x="1504527" y="317159"/>
                    <a:pt x="1389760" y="476521"/>
                  </a:cubicBezTo>
                  <a:lnTo>
                    <a:pt x="1356266" y="519097"/>
                  </a:lnTo>
                  <a:lnTo>
                    <a:pt x="1411152" y="516438"/>
                  </a:lnTo>
                  <a:cubicBezTo>
                    <a:pt x="1709424" y="516438"/>
                    <a:pt x="1951221" y="609437"/>
                    <a:pt x="1951220" y="724156"/>
                  </a:cubicBezTo>
                  <a:cubicBezTo>
                    <a:pt x="1951221" y="810195"/>
                    <a:pt x="1815210" y="884017"/>
                    <a:pt x="1621371" y="915550"/>
                  </a:cubicBezTo>
                  <a:lnTo>
                    <a:pt x="1568270" y="921890"/>
                  </a:lnTo>
                  <a:lnTo>
                    <a:pt x="1608270" y="958904"/>
                  </a:lnTo>
                  <a:cubicBezTo>
                    <a:pt x="1819176" y="1169811"/>
                    <a:pt x="1924392" y="1406544"/>
                    <a:pt x="1843274" y="1487662"/>
                  </a:cubicBezTo>
                  <a:cubicBezTo>
                    <a:pt x="1782436" y="1548500"/>
                    <a:pt x="1634064" y="1504525"/>
                    <a:pt x="1474704" y="1389760"/>
                  </a:cubicBezTo>
                  <a:lnTo>
                    <a:pt x="1432682" y="1356702"/>
                  </a:lnTo>
                  <a:lnTo>
                    <a:pt x="1434793" y="1411156"/>
                  </a:lnTo>
                  <a:cubicBezTo>
                    <a:pt x="1434793" y="1709430"/>
                    <a:pt x="1341793" y="1951229"/>
                    <a:pt x="1227072" y="1951229"/>
                  </a:cubicBezTo>
                  <a:cubicBezTo>
                    <a:pt x="1141031" y="1951229"/>
                    <a:pt x="1067208" y="1815217"/>
                    <a:pt x="1035675" y="1621376"/>
                  </a:cubicBezTo>
                  <a:lnTo>
                    <a:pt x="1029336" y="1568281"/>
                  </a:lnTo>
                  <a:lnTo>
                    <a:pt x="992326" y="1608277"/>
                  </a:lnTo>
                  <a:cubicBezTo>
                    <a:pt x="781416" y="1819186"/>
                    <a:pt x="544681" y="1924401"/>
                    <a:pt x="463562" y="1843283"/>
                  </a:cubicBezTo>
                  <a:cubicBezTo>
                    <a:pt x="402723" y="1782444"/>
                    <a:pt x="446697" y="1634070"/>
                    <a:pt x="561464" y="1474708"/>
                  </a:cubicBezTo>
                  <a:lnTo>
                    <a:pt x="594525" y="1432682"/>
                  </a:lnTo>
                  <a:lnTo>
                    <a:pt x="540069" y="1434793"/>
                  </a:lnTo>
                  <a:cubicBezTo>
                    <a:pt x="241797" y="1434793"/>
                    <a:pt x="0" y="1341794"/>
                    <a:pt x="0" y="1227076"/>
                  </a:cubicBezTo>
                  <a:cubicBezTo>
                    <a:pt x="0" y="1141036"/>
                    <a:pt x="136011" y="1067214"/>
                    <a:pt x="329850" y="1035681"/>
                  </a:cubicBezTo>
                  <a:lnTo>
                    <a:pt x="382951" y="1029341"/>
                  </a:lnTo>
                  <a:lnTo>
                    <a:pt x="342950" y="992327"/>
                  </a:lnTo>
                  <a:cubicBezTo>
                    <a:pt x="132044" y="781420"/>
                    <a:pt x="26828" y="544687"/>
                    <a:pt x="107946" y="463570"/>
                  </a:cubicBezTo>
                  <a:cubicBezTo>
                    <a:pt x="168785" y="402731"/>
                    <a:pt x="317156" y="446705"/>
                    <a:pt x="476517" y="561471"/>
                  </a:cubicBezTo>
                  <a:lnTo>
                    <a:pt x="518543" y="594532"/>
                  </a:lnTo>
                  <a:lnTo>
                    <a:pt x="516431" y="540073"/>
                  </a:lnTo>
                  <a:cubicBezTo>
                    <a:pt x="516431" y="279083"/>
                    <a:pt x="587634" y="61332"/>
                    <a:pt x="682289" y="10972"/>
                  </a:cubicBezTo>
                  <a:cubicBezTo>
                    <a:pt x="695812" y="3778"/>
                    <a:pt x="709812" y="0"/>
                    <a:pt x="724152" y="0"/>
                  </a:cubicBezTo>
                  <a:close/>
                </a:path>
              </a:pathLst>
            </a:custGeom>
            <a:solidFill>
              <a:srgbClr val="FFCCFF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37" name="フリーフォーム: 図形 436">
              <a:extLst>
                <a:ext uri="{FF2B5EF4-FFF2-40B4-BE49-F238E27FC236}">
                  <a16:creationId xmlns:a16="http://schemas.microsoft.com/office/drawing/2014/main" id="{485D8575-5FF4-3680-9057-7F323D4189F8}"/>
                </a:ext>
              </a:extLst>
            </p:cNvPr>
            <p:cNvSpPr/>
            <p:nvPr/>
          </p:nvSpPr>
          <p:spPr bwMode="auto">
            <a:xfrm>
              <a:off x="7991342" y="413884"/>
              <a:ext cx="132214" cy="132216"/>
            </a:xfrm>
            <a:custGeom>
              <a:avLst/>
              <a:gdLst>
                <a:gd name="connsiteX0" fmla="*/ 724152 w 1951220"/>
                <a:gd name="connsiteY0" fmla="*/ 0 h 1951229"/>
                <a:gd name="connsiteX1" fmla="*/ 915550 w 1951220"/>
                <a:gd name="connsiteY1" fmla="*/ 329852 h 1951229"/>
                <a:gd name="connsiteX2" fmla="*/ 921889 w 1951220"/>
                <a:gd name="connsiteY2" fmla="*/ 382948 h 1951229"/>
                <a:gd name="connsiteX3" fmla="*/ 958899 w 1951220"/>
                <a:gd name="connsiteY3" fmla="*/ 342952 h 1951229"/>
                <a:gd name="connsiteX4" fmla="*/ 1487662 w 1951220"/>
                <a:gd name="connsiteY4" fmla="*/ 107946 h 1951229"/>
                <a:gd name="connsiteX5" fmla="*/ 1389760 w 1951220"/>
                <a:gd name="connsiteY5" fmla="*/ 476521 h 1951229"/>
                <a:gd name="connsiteX6" fmla="*/ 1356266 w 1951220"/>
                <a:gd name="connsiteY6" fmla="*/ 519097 h 1951229"/>
                <a:gd name="connsiteX7" fmla="*/ 1411152 w 1951220"/>
                <a:gd name="connsiteY7" fmla="*/ 516438 h 1951229"/>
                <a:gd name="connsiteX8" fmla="*/ 1951220 w 1951220"/>
                <a:gd name="connsiteY8" fmla="*/ 724156 h 1951229"/>
                <a:gd name="connsiteX9" fmla="*/ 1621371 w 1951220"/>
                <a:gd name="connsiteY9" fmla="*/ 915550 h 1951229"/>
                <a:gd name="connsiteX10" fmla="*/ 1568270 w 1951220"/>
                <a:gd name="connsiteY10" fmla="*/ 921890 h 1951229"/>
                <a:gd name="connsiteX11" fmla="*/ 1608270 w 1951220"/>
                <a:gd name="connsiteY11" fmla="*/ 958904 h 1951229"/>
                <a:gd name="connsiteX12" fmla="*/ 1843274 w 1951220"/>
                <a:gd name="connsiteY12" fmla="*/ 1487662 h 1951229"/>
                <a:gd name="connsiteX13" fmla="*/ 1474704 w 1951220"/>
                <a:gd name="connsiteY13" fmla="*/ 1389760 h 1951229"/>
                <a:gd name="connsiteX14" fmla="*/ 1432682 w 1951220"/>
                <a:gd name="connsiteY14" fmla="*/ 1356702 h 1951229"/>
                <a:gd name="connsiteX15" fmla="*/ 1434793 w 1951220"/>
                <a:gd name="connsiteY15" fmla="*/ 1411156 h 1951229"/>
                <a:gd name="connsiteX16" fmla="*/ 1227072 w 1951220"/>
                <a:gd name="connsiteY16" fmla="*/ 1951229 h 1951229"/>
                <a:gd name="connsiteX17" fmla="*/ 1035675 w 1951220"/>
                <a:gd name="connsiteY17" fmla="*/ 1621376 h 1951229"/>
                <a:gd name="connsiteX18" fmla="*/ 1029336 w 1951220"/>
                <a:gd name="connsiteY18" fmla="*/ 1568281 h 1951229"/>
                <a:gd name="connsiteX19" fmla="*/ 992326 w 1951220"/>
                <a:gd name="connsiteY19" fmla="*/ 1608277 h 1951229"/>
                <a:gd name="connsiteX20" fmla="*/ 463562 w 1951220"/>
                <a:gd name="connsiteY20" fmla="*/ 1843283 h 1951229"/>
                <a:gd name="connsiteX21" fmla="*/ 561464 w 1951220"/>
                <a:gd name="connsiteY21" fmla="*/ 1474708 h 1951229"/>
                <a:gd name="connsiteX22" fmla="*/ 594525 w 1951220"/>
                <a:gd name="connsiteY22" fmla="*/ 1432682 h 1951229"/>
                <a:gd name="connsiteX23" fmla="*/ 540069 w 1951220"/>
                <a:gd name="connsiteY23" fmla="*/ 1434793 h 1951229"/>
                <a:gd name="connsiteX24" fmla="*/ 0 w 1951220"/>
                <a:gd name="connsiteY24" fmla="*/ 1227076 h 1951229"/>
                <a:gd name="connsiteX25" fmla="*/ 329850 w 1951220"/>
                <a:gd name="connsiteY25" fmla="*/ 1035681 h 1951229"/>
                <a:gd name="connsiteX26" fmla="*/ 382951 w 1951220"/>
                <a:gd name="connsiteY26" fmla="*/ 1029341 h 1951229"/>
                <a:gd name="connsiteX27" fmla="*/ 342950 w 1951220"/>
                <a:gd name="connsiteY27" fmla="*/ 992327 h 1951229"/>
                <a:gd name="connsiteX28" fmla="*/ 107946 w 1951220"/>
                <a:gd name="connsiteY28" fmla="*/ 463570 h 1951229"/>
                <a:gd name="connsiteX29" fmla="*/ 476517 w 1951220"/>
                <a:gd name="connsiteY29" fmla="*/ 561471 h 1951229"/>
                <a:gd name="connsiteX30" fmla="*/ 518543 w 1951220"/>
                <a:gd name="connsiteY30" fmla="*/ 594532 h 1951229"/>
                <a:gd name="connsiteX31" fmla="*/ 516431 w 1951220"/>
                <a:gd name="connsiteY31" fmla="*/ 540073 h 1951229"/>
                <a:gd name="connsiteX32" fmla="*/ 682289 w 1951220"/>
                <a:gd name="connsiteY32" fmla="*/ 10972 h 1951229"/>
                <a:gd name="connsiteX33" fmla="*/ 724152 w 1951220"/>
                <a:gd name="connsiteY33" fmla="*/ 0 h 1951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951220" h="1951229">
                  <a:moveTo>
                    <a:pt x="724152" y="0"/>
                  </a:moveTo>
                  <a:cubicBezTo>
                    <a:pt x="810193" y="0"/>
                    <a:pt x="884016" y="136012"/>
                    <a:pt x="915550" y="329852"/>
                  </a:cubicBezTo>
                  <a:lnTo>
                    <a:pt x="921889" y="382948"/>
                  </a:lnTo>
                  <a:lnTo>
                    <a:pt x="958899" y="342952"/>
                  </a:lnTo>
                  <a:cubicBezTo>
                    <a:pt x="1169808" y="132043"/>
                    <a:pt x="1406543" y="26828"/>
                    <a:pt x="1487662" y="107946"/>
                  </a:cubicBezTo>
                  <a:cubicBezTo>
                    <a:pt x="1548501" y="168785"/>
                    <a:pt x="1504527" y="317159"/>
                    <a:pt x="1389760" y="476521"/>
                  </a:cubicBezTo>
                  <a:lnTo>
                    <a:pt x="1356266" y="519097"/>
                  </a:lnTo>
                  <a:lnTo>
                    <a:pt x="1411152" y="516438"/>
                  </a:lnTo>
                  <a:cubicBezTo>
                    <a:pt x="1709424" y="516438"/>
                    <a:pt x="1951221" y="609437"/>
                    <a:pt x="1951220" y="724156"/>
                  </a:cubicBezTo>
                  <a:cubicBezTo>
                    <a:pt x="1951221" y="810195"/>
                    <a:pt x="1815210" y="884017"/>
                    <a:pt x="1621371" y="915550"/>
                  </a:cubicBezTo>
                  <a:lnTo>
                    <a:pt x="1568270" y="921890"/>
                  </a:lnTo>
                  <a:lnTo>
                    <a:pt x="1608270" y="958904"/>
                  </a:lnTo>
                  <a:cubicBezTo>
                    <a:pt x="1819176" y="1169811"/>
                    <a:pt x="1924392" y="1406544"/>
                    <a:pt x="1843274" y="1487662"/>
                  </a:cubicBezTo>
                  <a:cubicBezTo>
                    <a:pt x="1782436" y="1548500"/>
                    <a:pt x="1634064" y="1504525"/>
                    <a:pt x="1474704" y="1389760"/>
                  </a:cubicBezTo>
                  <a:lnTo>
                    <a:pt x="1432682" y="1356702"/>
                  </a:lnTo>
                  <a:lnTo>
                    <a:pt x="1434793" y="1411156"/>
                  </a:lnTo>
                  <a:cubicBezTo>
                    <a:pt x="1434793" y="1709430"/>
                    <a:pt x="1341793" y="1951229"/>
                    <a:pt x="1227072" y="1951229"/>
                  </a:cubicBezTo>
                  <a:cubicBezTo>
                    <a:pt x="1141031" y="1951229"/>
                    <a:pt x="1067208" y="1815217"/>
                    <a:pt x="1035675" y="1621376"/>
                  </a:cubicBezTo>
                  <a:lnTo>
                    <a:pt x="1029336" y="1568281"/>
                  </a:lnTo>
                  <a:lnTo>
                    <a:pt x="992326" y="1608277"/>
                  </a:lnTo>
                  <a:cubicBezTo>
                    <a:pt x="781416" y="1819186"/>
                    <a:pt x="544681" y="1924401"/>
                    <a:pt x="463562" y="1843283"/>
                  </a:cubicBezTo>
                  <a:cubicBezTo>
                    <a:pt x="402723" y="1782444"/>
                    <a:pt x="446697" y="1634070"/>
                    <a:pt x="561464" y="1474708"/>
                  </a:cubicBezTo>
                  <a:lnTo>
                    <a:pt x="594525" y="1432682"/>
                  </a:lnTo>
                  <a:lnTo>
                    <a:pt x="540069" y="1434793"/>
                  </a:lnTo>
                  <a:cubicBezTo>
                    <a:pt x="241797" y="1434793"/>
                    <a:pt x="0" y="1341794"/>
                    <a:pt x="0" y="1227076"/>
                  </a:cubicBezTo>
                  <a:cubicBezTo>
                    <a:pt x="0" y="1141036"/>
                    <a:pt x="136011" y="1067214"/>
                    <a:pt x="329850" y="1035681"/>
                  </a:cubicBezTo>
                  <a:lnTo>
                    <a:pt x="382951" y="1029341"/>
                  </a:lnTo>
                  <a:lnTo>
                    <a:pt x="342950" y="992327"/>
                  </a:lnTo>
                  <a:cubicBezTo>
                    <a:pt x="132044" y="781420"/>
                    <a:pt x="26828" y="544687"/>
                    <a:pt x="107946" y="463570"/>
                  </a:cubicBezTo>
                  <a:cubicBezTo>
                    <a:pt x="168785" y="402731"/>
                    <a:pt x="317156" y="446705"/>
                    <a:pt x="476517" y="561471"/>
                  </a:cubicBezTo>
                  <a:lnTo>
                    <a:pt x="518543" y="594532"/>
                  </a:lnTo>
                  <a:lnTo>
                    <a:pt x="516431" y="540073"/>
                  </a:lnTo>
                  <a:cubicBezTo>
                    <a:pt x="516431" y="279083"/>
                    <a:pt x="587634" y="61332"/>
                    <a:pt x="682289" y="10972"/>
                  </a:cubicBezTo>
                  <a:cubicBezTo>
                    <a:pt x="695812" y="3778"/>
                    <a:pt x="709812" y="0"/>
                    <a:pt x="724152" y="0"/>
                  </a:cubicBezTo>
                  <a:close/>
                </a:path>
              </a:pathLst>
            </a:custGeom>
            <a:solidFill>
              <a:srgbClr val="FFCCFF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38" name="フリーフォーム: 図形 437">
              <a:extLst>
                <a:ext uri="{FF2B5EF4-FFF2-40B4-BE49-F238E27FC236}">
                  <a16:creationId xmlns:a16="http://schemas.microsoft.com/office/drawing/2014/main" id="{540C1E3C-919C-4DC8-CB13-DAEC10A5ED9C}"/>
                </a:ext>
              </a:extLst>
            </p:cNvPr>
            <p:cNvSpPr/>
            <p:nvPr/>
          </p:nvSpPr>
          <p:spPr bwMode="auto">
            <a:xfrm>
              <a:off x="8644909" y="413884"/>
              <a:ext cx="132214" cy="132216"/>
            </a:xfrm>
            <a:custGeom>
              <a:avLst/>
              <a:gdLst>
                <a:gd name="connsiteX0" fmla="*/ 724152 w 1951220"/>
                <a:gd name="connsiteY0" fmla="*/ 0 h 1951229"/>
                <a:gd name="connsiteX1" fmla="*/ 915550 w 1951220"/>
                <a:gd name="connsiteY1" fmla="*/ 329852 h 1951229"/>
                <a:gd name="connsiteX2" fmla="*/ 921889 w 1951220"/>
                <a:gd name="connsiteY2" fmla="*/ 382948 h 1951229"/>
                <a:gd name="connsiteX3" fmla="*/ 958899 w 1951220"/>
                <a:gd name="connsiteY3" fmla="*/ 342952 h 1951229"/>
                <a:gd name="connsiteX4" fmla="*/ 1487662 w 1951220"/>
                <a:gd name="connsiteY4" fmla="*/ 107946 h 1951229"/>
                <a:gd name="connsiteX5" fmla="*/ 1389760 w 1951220"/>
                <a:gd name="connsiteY5" fmla="*/ 476521 h 1951229"/>
                <a:gd name="connsiteX6" fmla="*/ 1356266 w 1951220"/>
                <a:gd name="connsiteY6" fmla="*/ 519097 h 1951229"/>
                <a:gd name="connsiteX7" fmla="*/ 1411152 w 1951220"/>
                <a:gd name="connsiteY7" fmla="*/ 516438 h 1951229"/>
                <a:gd name="connsiteX8" fmla="*/ 1951220 w 1951220"/>
                <a:gd name="connsiteY8" fmla="*/ 724156 h 1951229"/>
                <a:gd name="connsiteX9" fmla="*/ 1621371 w 1951220"/>
                <a:gd name="connsiteY9" fmla="*/ 915550 h 1951229"/>
                <a:gd name="connsiteX10" fmla="*/ 1568270 w 1951220"/>
                <a:gd name="connsiteY10" fmla="*/ 921890 h 1951229"/>
                <a:gd name="connsiteX11" fmla="*/ 1608270 w 1951220"/>
                <a:gd name="connsiteY11" fmla="*/ 958904 h 1951229"/>
                <a:gd name="connsiteX12" fmla="*/ 1843274 w 1951220"/>
                <a:gd name="connsiteY12" fmla="*/ 1487662 h 1951229"/>
                <a:gd name="connsiteX13" fmla="*/ 1474704 w 1951220"/>
                <a:gd name="connsiteY13" fmla="*/ 1389760 h 1951229"/>
                <a:gd name="connsiteX14" fmla="*/ 1432682 w 1951220"/>
                <a:gd name="connsiteY14" fmla="*/ 1356702 h 1951229"/>
                <a:gd name="connsiteX15" fmla="*/ 1434793 w 1951220"/>
                <a:gd name="connsiteY15" fmla="*/ 1411156 h 1951229"/>
                <a:gd name="connsiteX16" fmla="*/ 1227072 w 1951220"/>
                <a:gd name="connsiteY16" fmla="*/ 1951229 h 1951229"/>
                <a:gd name="connsiteX17" fmla="*/ 1035675 w 1951220"/>
                <a:gd name="connsiteY17" fmla="*/ 1621376 h 1951229"/>
                <a:gd name="connsiteX18" fmla="*/ 1029336 w 1951220"/>
                <a:gd name="connsiteY18" fmla="*/ 1568281 h 1951229"/>
                <a:gd name="connsiteX19" fmla="*/ 992326 w 1951220"/>
                <a:gd name="connsiteY19" fmla="*/ 1608277 h 1951229"/>
                <a:gd name="connsiteX20" fmla="*/ 463562 w 1951220"/>
                <a:gd name="connsiteY20" fmla="*/ 1843283 h 1951229"/>
                <a:gd name="connsiteX21" fmla="*/ 561464 w 1951220"/>
                <a:gd name="connsiteY21" fmla="*/ 1474708 h 1951229"/>
                <a:gd name="connsiteX22" fmla="*/ 594525 w 1951220"/>
                <a:gd name="connsiteY22" fmla="*/ 1432682 h 1951229"/>
                <a:gd name="connsiteX23" fmla="*/ 540069 w 1951220"/>
                <a:gd name="connsiteY23" fmla="*/ 1434793 h 1951229"/>
                <a:gd name="connsiteX24" fmla="*/ 0 w 1951220"/>
                <a:gd name="connsiteY24" fmla="*/ 1227076 h 1951229"/>
                <a:gd name="connsiteX25" fmla="*/ 329850 w 1951220"/>
                <a:gd name="connsiteY25" fmla="*/ 1035681 h 1951229"/>
                <a:gd name="connsiteX26" fmla="*/ 382951 w 1951220"/>
                <a:gd name="connsiteY26" fmla="*/ 1029341 h 1951229"/>
                <a:gd name="connsiteX27" fmla="*/ 342950 w 1951220"/>
                <a:gd name="connsiteY27" fmla="*/ 992327 h 1951229"/>
                <a:gd name="connsiteX28" fmla="*/ 107946 w 1951220"/>
                <a:gd name="connsiteY28" fmla="*/ 463570 h 1951229"/>
                <a:gd name="connsiteX29" fmla="*/ 476517 w 1951220"/>
                <a:gd name="connsiteY29" fmla="*/ 561471 h 1951229"/>
                <a:gd name="connsiteX30" fmla="*/ 518543 w 1951220"/>
                <a:gd name="connsiteY30" fmla="*/ 594532 h 1951229"/>
                <a:gd name="connsiteX31" fmla="*/ 516431 w 1951220"/>
                <a:gd name="connsiteY31" fmla="*/ 540073 h 1951229"/>
                <a:gd name="connsiteX32" fmla="*/ 682289 w 1951220"/>
                <a:gd name="connsiteY32" fmla="*/ 10972 h 1951229"/>
                <a:gd name="connsiteX33" fmla="*/ 724152 w 1951220"/>
                <a:gd name="connsiteY33" fmla="*/ 0 h 1951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951220" h="1951229">
                  <a:moveTo>
                    <a:pt x="724152" y="0"/>
                  </a:moveTo>
                  <a:cubicBezTo>
                    <a:pt x="810193" y="0"/>
                    <a:pt x="884016" y="136012"/>
                    <a:pt x="915550" y="329852"/>
                  </a:cubicBezTo>
                  <a:lnTo>
                    <a:pt x="921889" y="382948"/>
                  </a:lnTo>
                  <a:lnTo>
                    <a:pt x="958899" y="342952"/>
                  </a:lnTo>
                  <a:cubicBezTo>
                    <a:pt x="1169808" y="132043"/>
                    <a:pt x="1406543" y="26828"/>
                    <a:pt x="1487662" y="107946"/>
                  </a:cubicBezTo>
                  <a:cubicBezTo>
                    <a:pt x="1548501" y="168785"/>
                    <a:pt x="1504527" y="317159"/>
                    <a:pt x="1389760" y="476521"/>
                  </a:cubicBezTo>
                  <a:lnTo>
                    <a:pt x="1356266" y="519097"/>
                  </a:lnTo>
                  <a:lnTo>
                    <a:pt x="1411152" y="516438"/>
                  </a:lnTo>
                  <a:cubicBezTo>
                    <a:pt x="1709424" y="516438"/>
                    <a:pt x="1951221" y="609437"/>
                    <a:pt x="1951220" y="724156"/>
                  </a:cubicBezTo>
                  <a:cubicBezTo>
                    <a:pt x="1951221" y="810195"/>
                    <a:pt x="1815210" y="884017"/>
                    <a:pt x="1621371" y="915550"/>
                  </a:cubicBezTo>
                  <a:lnTo>
                    <a:pt x="1568270" y="921890"/>
                  </a:lnTo>
                  <a:lnTo>
                    <a:pt x="1608270" y="958904"/>
                  </a:lnTo>
                  <a:cubicBezTo>
                    <a:pt x="1819176" y="1169811"/>
                    <a:pt x="1924392" y="1406544"/>
                    <a:pt x="1843274" y="1487662"/>
                  </a:cubicBezTo>
                  <a:cubicBezTo>
                    <a:pt x="1782436" y="1548500"/>
                    <a:pt x="1634064" y="1504525"/>
                    <a:pt x="1474704" y="1389760"/>
                  </a:cubicBezTo>
                  <a:lnTo>
                    <a:pt x="1432682" y="1356702"/>
                  </a:lnTo>
                  <a:lnTo>
                    <a:pt x="1434793" y="1411156"/>
                  </a:lnTo>
                  <a:cubicBezTo>
                    <a:pt x="1434793" y="1709430"/>
                    <a:pt x="1341793" y="1951229"/>
                    <a:pt x="1227072" y="1951229"/>
                  </a:cubicBezTo>
                  <a:cubicBezTo>
                    <a:pt x="1141031" y="1951229"/>
                    <a:pt x="1067208" y="1815217"/>
                    <a:pt x="1035675" y="1621376"/>
                  </a:cubicBezTo>
                  <a:lnTo>
                    <a:pt x="1029336" y="1568281"/>
                  </a:lnTo>
                  <a:lnTo>
                    <a:pt x="992326" y="1608277"/>
                  </a:lnTo>
                  <a:cubicBezTo>
                    <a:pt x="781416" y="1819186"/>
                    <a:pt x="544681" y="1924401"/>
                    <a:pt x="463562" y="1843283"/>
                  </a:cubicBezTo>
                  <a:cubicBezTo>
                    <a:pt x="402723" y="1782444"/>
                    <a:pt x="446697" y="1634070"/>
                    <a:pt x="561464" y="1474708"/>
                  </a:cubicBezTo>
                  <a:lnTo>
                    <a:pt x="594525" y="1432682"/>
                  </a:lnTo>
                  <a:lnTo>
                    <a:pt x="540069" y="1434793"/>
                  </a:lnTo>
                  <a:cubicBezTo>
                    <a:pt x="241797" y="1434793"/>
                    <a:pt x="0" y="1341794"/>
                    <a:pt x="0" y="1227076"/>
                  </a:cubicBezTo>
                  <a:cubicBezTo>
                    <a:pt x="0" y="1141036"/>
                    <a:pt x="136011" y="1067214"/>
                    <a:pt x="329850" y="1035681"/>
                  </a:cubicBezTo>
                  <a:lnTo>
                    <a:pt x="382951" y="1029341"/>
                  </a:lnTo>
                  <a:lnTo>
                    <a:pt x="342950" y="992327"/>
                  </a:lnTo>
                  <a:cubicBezTo>
                    <a:pt x="132044" y="781420"/>
                    <a:pt x="26828" y="544687"/>
                    <a:pt x="107946" y="463570"/>
                  </a:cubicBezTo>
                  <a:cubicBezTo>
                    <a:pt x="168785" y="402731"/>
                    <a:pt x="317156" y="446705"/>
                    <a:pt x="476517" y="561471"/>
                  </a:cubicBezTo>
                  <a:lnTo>
                    <a:pt x="518543" y="594532"/>
                  </a:lnTo>
                  <a:lnTo>
                    <a:pt x="516431" y="540073"/>
                  </a:lnTo>
                  <a:cubicBezTo>
                    <a:pt x="516431" y="279083"/>
                    <a:pt x="587634" y="61332"/>
                    <a:pt x="682289" y="10972"/>
                  </a:cubicBezTo>
                  <a:cubicBezTo>
                    <a:pt x="695812" y="3778"/>
                    <a:pt x="709812" y="0"/>
                    <a:pt x="724152" y="0"/>
                  </a:cubicBezTo>
                  <a:close/>
                </a:path>
              </a:pathLst>
            </a:custGeom>
            <a:solidFill>
              <a:srgbClr val="FFCCFF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39" name="フリーフォーム: 図形 438">
              <a:extLst>
                <a:ext uri="{FF2B5EF4-FFF2-40B4-BE49-F238E27FC236}">
                  <a16:creationId xmlns:a16="http://schemas.microsoft.com/office/drawing/2014/main" id="{325DF929-BAC0-03B9-8D0E-664091DA3232}"/>
                </a:ext>
              </a:extLst>
            </p:cNvPr>
            <p:cNvSpPr/>
            <p:nvPr/>
          </p:nvSpPr>
          <p:spPr bwMode="auto">
            <a:xfrm>
              <a:off x="8971693" y="413884"/>
              <a:ext cx="132214" cy="132216"/>
            </a:xfrm>
            <a:custGeom>
              <a:avLst/>
              <a:gdLst>
                <a:gd name="connsiteX0" fmla="*/ 724152 w 1951220"/>
                <a:gd name="connsiteY0" fmla="*/ 0 h 1951229"/>
                <a:gd name="connsiteX1" fmla="*/ 915550 w 1951220"/>
                <a:gd name="connsiteY1" fmla="*/ 329852 h 1951229"/>
                <a:gd name="connsiteX2" fmla="*/ 921889 w 1951220"/>
                <a:gd name="connsiteY2" fmla="*/ 382948 h 1951229"/>
                <a:gd name="connsiteX3" fmla="*/ 958899 w 1951220"/>
                <a:gd name="connsiteY3" fmla="*/ 342952 h 1951229"/>
                <a:gd name="connsiteX4" fmla="*/ 1487662 w 1951220"/>
                <a:gd name="connsiteY4" fmla="*/ 107946 h 1951229"/>
                <a:gd name="connsiteX5" fmla="*/ 1389760 w 1951220"/>
                <a:gd name="connsiteY5" fmla="*/ 476521 h 1951229"/>
                <a:gd name="connsiteX6" fmla="*/ 1356266 w 1951220"/>
                <a:gd name="connsiteY6" fmla="*/ 519097 h 1951229"/>
                <a:gd name="connsiteX7" fmla="*/ 1411152 w 1951220"/>
                <a:gd name="connsiteY7" fmla="*/ 516438 h 1951229"/>
                <a:gd name="connsiteX8" fmla="*/ 1951220 w 1951220"/>
                <a:gd name="connsiteY8" fmla="*/ 724156 h 1951229"/>
                <a:gd name="connsiteX9" fmla="*/ 1621371 w 1951220"/>
                <a:gd name="connsiteY9" fmla="*/ 915550 h 1951229"/>
                <a:gd name="connsiteX10" fmla="*/ 1568270 w 1951220"/>
                <a:gd name="connsiteY10" fmla="*/ 921890 h 1951229"/>
                <a:gd name="connsiteX11" fmla="*/ 1608270 w 1951220"/>
                <a:gd name="connsiteY11" fmla="*/ 958904 h 1951229"/>
                <a:gd name="connsiteX12" fmla="*/ 1843274 w 1951220"/>
                <a:gd name="connsiteY12" fmla="*/ 1487662 h 1951229"/>
                <a:gd name="connsiteX13" fmla="*/ 1474704 w 1951220"/>
                <a:gd name="connsiteY13" fmla="*/ 1389760 h 1951229"/>
                <a:gd name="connsiteX14" fmla="*/ 1432682 w 1951220"/>
                <a:gd name="connsiteY14" fmla="*/ 1356702 h 1951229"/>
                <a:gd name="connsiteX15" fmla="*/ 1434793 w 1951220"/>
                <a:gd name="connsiteY15" fmla="*/ 1411156 h 1951229"/>
                <a:gd name="connsiteX16" fmla="*/ 1227072 w 1951220"/>
                <a:gd name="connsiteY16" fmla="*/ 1951229 h 1951229"/>
                <a:gd name="connsiteX17" fmla="*/ 1035675 w 1951220"/>
                <a:gd name="connsiteY17" fmla="*/ 1621376 h 1951229"/>
                <a:gd name="connsiteX18" fmla="*/ 1029336 w 1951220"/>
                <a:gd name="connsiteY18" fmla="*/ 1568281 h 1951229"/>
                <a:gd name="connsiteX19" fmla="*/ 992326 w 1951220"/>
                <a:gd name="connsiteY19" fmla="*/ 1608277 h 1951229"/>
                <a:gd name="connsiteX20" fmla="*/ 463562 w 1951220"/>
                <a:gd name="connsiteY20" fmla="*/ 1843283 h 1951229"/>
                <a:gd name="connsiteX21" fmla="*/ 561464 w 1951220"/>
                <a:gd name="connsiteY21" fmla="*/ 1474708 h 1951229"/>
                <a:gd name="connsiteX22" fmla="*/ 594525 w 1951220"/>
                <a:gd name="connsiteY22" fmla="*/ 1432682 h 1951229"/>
                <a:gd name="connsiteX23" fmla="*/ 540069 w 1951220"/>
                <a:gd name="connsiteY23" fmla="*/ 1434793 h 1951229"/>
                <a:gd name="connsiteX24" fmla="*/ 0 w 1951220"/>
                <a:gd name="connsiteY24" fmla="*/ 1227076 h 1951229"/>
                <a:gd name="connsiteX25" fmla="*/ 329850 w 1951220"/>
                <a:gd name="connsiteY25" fmla="*/ 1035681 h 1951229"/>
                <a:gd name="connsiteX26" fmla="*/ 382951 w 1951220"/>
                <a:gd name="connsiteY26" fmla="*/ 1029341 h 1951229"/>
                <a:gd name="connsiteX27" fmla="*/ 342950 w 1951220"/>
                <a:gd name="connsiteY27" fmla="*/ 992327 h 1951229"/>
                <a:gd name="connsiteX28" fmla="*/ 107946 w 1951220"/>
                <a:gd name="connsiteY28" fmla="*/ 463570 h 1951229"/>
                <a:gd name="connsiteX29" fmla="*/ 476517 w 1951220"/>
                <a:gd name="connsiteY29" fmla="*/ 561471 h 1951229"/>
                <a:gd name="connsiteX30" fmla="*/ 518543 w 1951220"/>
                <a:gd name="connsiteY30" fmla="*/ 594532 h 1951229"/>
                <a:gd name="connsiteX31" fmla="*/ 516431 w 1951220"/>
                <a:gd name="connsiteY31" fmla="*/ 540073 h 1951229"/>
                <a:gd name="connsiteX32" fmla="*/ 682289 w 1951220"/>
                <a:gd name="connsiteY32" fmla="*/ 10972 h 1951229"/>
                <a:gd name="connsiteX33" fmla="*/ 724152 w 1951220"/>
                <a:gd name="connsiteY33" fmla="*/ 0 h 1951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951220" h="1951229">
                  <a:moveTo>
                    <a:pt x="724152" y="0"/>
                  </a:moveTo>
                  <a:cubicBezTo>
                    <a:pt x="810193" y="0"/>
                    <a:pt x="884016" y="136012"/>
                    <a:pt x="915550" y="329852"/>
                  </a:cubicBezTo>
                  <a:lnTo>
                    <a:pt x="921889" y="382948"/>
                  </a:lnTo>
                  <a:lnTo>
                    <a:pt x="958899" y="342952"/>
                  </a:lnTo>
                  <a:cubicBezTo>
                    <a:pt x="1169808" y="132043"/>
                    <a:pt x="1406543" y="26828"/>
                    <a:pt x="1487662" y="107946"/>
                  </a:cubicBezTo>
                  <a:cubicBezTo>
                    <a:pt x="1548501" y="168785"/>
                    <a:pt x="1504527" y="317159"/>
                    <a:pt x="1389760" y="476521"/>
                  </a:cubicBezTo>
                  <a:lnTo>
                    <a:pt x="1356266" y="519097"/>
                  </a:lnTo>
                  <a:lnTo>
                    <a:pt x="1411152" y="516438"/>
                  </a:lnTo>
                  <a:cubicBezTo>
                    <a:pt x="1709424" y="516438"/>
                    <a:pt x="1951221" y="609437"/>
                    <a:pt x="1951220" y="724156"/>
                  </a:cubicBezTo>
                  <a:cubicBezTo>
                    <a:pt x="1951221" y="810195"/>
                    <a:pt x="1815210" y="884017"/>
                    <a:pt x="1621371" y="915550"/>
                  </a:cubicBezTo>
                  <a:lnTo>
                    <a:pt x="1568270" y="921890"/>
                  </a:lnTo>
                  <a:lnTo>
                    <a:pt x="1608270" y="958904"/>
                  </a:lnTo>
                  <a:cubicBezTo>
                    <a:pt x="1819176" y="1169811"/>
                    <a:pt x="1924392" y="1406544"/>
                    <a:pt x="1843274" y="1487662"/>
                  </a:cubicBezTo>
                  <a:cubicBezTo>
                    <a:pt x="1782436" y="1548500"/>
                    <a:pt x="1634064" y="1504525"/>
                    <a:pt x="1474704" y="1389760"/>
                  </a:cubicBezTo>
                  <a:lnTo>
                    <a:pt x="1432682" y="1356702"/>
                  </a:lnTo>
                  <a:lnTo>
                    <a:pt x="1434793" y="1411156"/>
                  </a:lnTo>
                  <a:cubicBezTo>
                    <a:pt x="1434793" y="1709430"/>
                    <a:pt x="1341793" y="1951229"/>
                    <a:pt x="1227072" y="1951229"/>
                  </a:cubicBezTo>
                  <a:cubicBezTo>
                    <a:pt x="1141031" y="1951229"/>
                    <a:pt x="1067208" y="1815217"/>
                    <a:pt x="1035675" y="1621376"/>
                  </a:cubicBezTo>
                  <a:lnTo>
                    <a:pt x="1029336" y="1568281"/>
                  </a:lnTo>
                  <a:lnTo>
                    <a:pt x="992326" y="1608277"/>
                  </a:lnTo>
                  <a:cubicBezTo>
                    <a:pt x="781416" y="1819186"/>
                    <a:pt x="544681" y="1924401"/>
                    <a:pt x="463562" y="1843283"/>
                  </a:cubicBezTo>
                  <a:cubicBezTo>
                    <a:pt x="402723" y="1782444"/>
                    <a:pt x="446697" y="1634070"/>
                    <a:pt x="561464" y="1474708"/>
                  </a:cubicBezTo>
                  <a:lnTo>
                    <a:pt x="594525" y="1432682"/>
                  </a:lnTo>
                  <a:lnTo>
                    <a:pt x="540069" y="1434793"/>
                  </a:lnTo>
                  <a:cubicBezTo>
                    <a:pt x="241797" y="1434793"/>
                    <a:pt x="0" y="1341794"/>
                    <a:pt x="0" y="1227076"/>
                  </a:cubicBezTo>
                  <a:cubicBezTo>
                    <a:pt x="0" y="1141036"/>
                    <a:pt x="136011" y="1067214"/>
                    <a:pt x="329850" y="1035681"/>
                  </a:cubicBezTo>
                  <a:lnTo>
                    <a:pt x="382951" y="1029341"/>
                  </a:lnTo>
                  <a:lnTo>
                    <a:pt x="342950" y="992327"/>
                  </a:lnTo>
                  <a:cubicBezTo>
                    <a:pt x="132044" y="781420"/>
                    <a:pt x="26828" y="544687"/>
                    <a:pt x="107946" y="463570"/>
                  </a:cubicBezTo>
                  <a:cubicBezTo>
                    <a:pt x="168785" y="402731"/>
                    <a:pt x="317156" y="446705"/>
                    <a:pt x="476517" y="561471"/>
                  </a:cubicBezTo>
                  <a:lnTo>
                    <a:pt x="518543" y="594532"/>
                  </a:lnTo>
                  <a:lnTo>
                    <a:pt x="516431" y="540073"/>
                  </a:lnTo>
                  <a:cubicBezTo>
                    <a:pt x="516431" y="279083"/>
                    <a:pt x="587634" y="61332"/>
                    <a:pt x="682289" y="10972"/>
                  </a:cubicBezTo>
                  <a:cubicBezTo>
                    <a:pt x="695812" y="3778"/>
                    <a:pt x="709812" y="0"/>
                    <a:pt x="724152" y="0"/>
                  </a:cubicBezTo>
                  <a:close/>
                </a:path>
              </a:pathLst>
            </a:custGeom>
            <a:solidFill>
              <a:srgbClr val="FFCCFF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40" name="フリーフォーム: 図形 439">
              <a:extLst>
                <a:ext uri="{FF2B5EF4-FFF2-40B4-BE49-F238E27FC236}">
                  <a16:creationId xmlns:a16="http://schemas.microsoft.com/office/drawing/2014/main" id="{975E5322-F0BA-CAE2-3B25-0622C38D1FD7}"/>
                </a:ext>
              </a:extLst>
            </p:cNvPr>
            <p:cNvSpPr/>
            <p:nvPr/>
          </p:nvSpPr>
          <p:spPr bwMode="auto">
            <a:xfrm>
              <a:off x="9298469" y="413884"/>
              <a:ext cx="132214" cy="132216"/>
            </a:xfrm>
            <a:custGeom>
              <a:avLst/>
              <a:gdLst>
                <a:gd name="connsiteX0" fmla="*/ 724152 w 1951220"/>
                <a:gd name="connsiteY0" fmla="*/ 0 h 1951229"/>
                <a:gd name="connsiteX1" fmla="*/ 915550 w 1951220"/>
                <a:gd name="connsiteY1" fmla="*/ 329852 h 1951229"/>
                <a:gd name="connsiteX2" fmla="*/ 921889 w 1951220"/>
                <a:gd name="connsiteY2" fmla="*/ 382948 h 1951229"/>
                <a:gd name="connsiteX3" fmla="*/ 958899 w 1951220"/>
                <a:gd name="connsiteY3" fmla="*/ 342952 h 1951229"/>
                <a:gd name="connsiteX4" fmla="*/ 1487662 w 1951220"/>
                <a:gd name="connsiteY4" fmla="*/ 107946 h 1951229"/>
                <a:gd name="connsiteX5" fmla="*/ 1389760 w 1951220"/>
                <a:gd name="connsiteY5" fmla="*/ 476521 h 1951229"/>
                <a:gd name="connsiteX6" fmla="*/ 1356266 w 1951220"/>
                <a:gd name="connsiteY6" fmla="*/ 519097 h 1951229"/>
                <a:gd name="connsiteX7" fmla="*/ 1411152 w 1951220"/>
                <a:gd name="connsiteY7" fmla="*/ 516438 h 1951229"/>
                <a:gd name="connsiteX8" fmla="*/ 1951220 w 1951220"/>
                <a:gd name="connsiteY8" fmla="*/ 724156 h 1951229"/>
                <a:gd name="connsiteX9" fmla="*/ 1621371 w 1951220"/>
                <a:gd name="connsiteY9" fmla="*/ 915550 h 1951229"/>
                <a:gd name="connsiteX10" fmla="*/ 1568270 w 1951220"/>
                <a:gd name="connsiteY10" fmla="*/ 921890 h 1951229"/>
                <a:gd name="connsiteX11" fmla="*/ 1608270 w 1951220"/>
                <a:gd name="connsiteY11" fmla="*/ 958904 h 1951229"/>
                <a:gd name="connsiteX12" fmla="*/ 1843274 w 1951220"/>
                <a:gd name="connsiteY12" fmla="*/ 1487662 h 1951229"/>
                <a:gd name="connsiteX13" fmla="*/ 1474704 w 1951220"/>
                <a:gd name="connsiteY13" fmla="*/ 1389760 h 1951229"/>
                <a:gd name="connsiteX14" fmla="*/ 1432682 w 1951220"/>
                <a:gd name="connsiteY14" fmla="*/ 1356702 h 1951229"/>
                <a:gd name="connsiteX15" fmla="*/ 1434793 w 1951220"/>
                <a:gd name="connsiteY15" fmla="*/ 1411156 h 1951229"/>
                <a:gd name="connsiteX16" fmla="*/ 1227072 w 1951220"/>
                <a:gd name="connsiteY16" fmla="*/ 1951229 h 1951229"/>
                <a:gd name="connsiteX17" fmla="*/ 1035675 w 1951220"/>
                <a:gd name="connsiteY17" fmla="*/ 1621376 h 1951229"/>
                <a:gd name="connsiteX18" fmla="*/ 1029336 w 1951220"/>
                <a:gd name="connsiteY18" fmla="*/ 1568281 h 1951229"/>
                <a:gd name="connsiteX19" fmla="*/ 992326 w 1951220"/>
                <a:gd name="connsiteY19" fmla="*/ 1608277 h 1951229"/>
                <a:gd name="connsiteX20" fmla="*/ 463562 w 1951220"/>
                <a:gd name="connsiteY20" fmla="*/ 1843283 h 1951229"/>
                <a:gd name="connsiteX21" fmla="*/ 561464 w 1951220"/>
                <a:gd name="connsiteY21" fmla="*/ 1474708 h 1951229"/>
                <a:gd name="connsiteX22" fmla="*/ 594525 w 1951220"/>
                <a:gd name="connsiteY22" fmla="*/ 1432682 h 1951229"/>
                <a:gd name="connsiteX23" fmla="*/ 540069 w 1951220"/>
                <a:gd name="connsiteY23" fmla="*/ 1434793 h 1951229"/>
                <a:gd name="connsiteX24" fmla="*/ 0 w 1951220"/>
                <a:gd name="connsiteY24" fmla="*/ 1227076 h 1951229"/>
                <a:gd name="connsiteX25" fmla="*/ 329850 w 1951220"/>
                <a:gd name="connsiteY25" fmla="*/ 1035681 h 1951229"/>
                <a:gd name="connsiteX26" fmla="*/ 382951 w 1951220"/>
                <a:gd name="connsiteY26" fmla="*/ 1029341 h 1951229"/>
                <a:gd name="connsiteX27" fmla="*/ 342950 w 1951220"/>
                <a:gd name="connsiteY27" fmla="*/ 992327 h 1951229"/>
                <a:gd name="connsiteX28" fmla="*/ 107946 w 1951220"/>
                <a:gd name="connsiteY28" fmla="*/ 463570 h 1951229"/>
                <a:gd name="connsiteX29" fmla="*/ 476517 w 1951220"/>
                <a:gd name="connsiteY29" fmla="*/ 561471 h 1951229"/>
                <a:gd name="connsiteX30" fmla="*/ 518543 w 1951220"/>
                <a:gd name="connsiteY30" fmla="*/ 594532 h 1951229"/>
                <a:gd name="connsiteX31" fmla="*/ 516431 w 1951220"/>
                <a:gd name="connsiteY31" fmla="*/ 540073 h 1951229"/>
                <a:gd name="connsiteX32" fmla="*/ 682289 w 1951220"/>
                <a:gd name="connsiteY32" fmla="*/ 10972 h 1951229"/>
                <a:gd name="connsiteX33" fmla="*/ 724152 w 1951220"/>
                <a:gd name="connsiteY33" fmla="*/ 0 h 1951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951220" h="1951229">
                  <a:moveTo>
                    <a:pt x="724152" y="0"/>
                  </a:moveTo>
                  <a:cubicBezTo>
                    <a:pt x="810193" y="0"/>
                    <a:pt x="884016" y="136012"/>
                    <a:pt x="915550" y="329852"/>
                  </a:cubicBezTo>
                  <a:lnTo>
                    <a:pt x="921889" y="382948"/>
                  </a:lnTo>
                  <a:lnTo>
                    <a:pt x="958899" y="342952"/>
                  </a:lnTo>
                  <a:cubicBezTo>
                    <a:pt x="1169808" y="132043"/>
                    <a:pt x="1406543" y="26828"/>
                    <a:pt x="1487662" y="107946"/>
                  </a:cubicBezTo>
                  <a:cubicBezTo>
                    <a:pt x="1548501" y="168785"/>
                    <a:pt x="1504527" y="317159"/>
                    <a:pt x="1389760" y="476521"/>
                  </a:cubicBezTo>
                  <a:lnTo>
                    <a:pt x="1356266" y="519097"/>
                  </a:lnTo>
                  <a:lnTo>
                    <a:pt x="1411152" y="516438"/>
                  </a:lnTo>
                  <a:cubicBezTo>
                    <a:pt x="1709424" y="516438"/>
                    <a:pt x="1951221" y="609437"/>
                    <a:pt x="1951220" y="724156"/>
                  </a:cubicBezTo>
                  <a:cubicBezTo>
                    <a:pt x="1951221" y="810195"/>
                    <a:pt x="1815210" y="884017"/>
                    <a:pt x="1621371" y="915550"/>
                  </a:cubicBezTo>
                  <a:lnTo>
                    <a:pt x="1568270" y="921890"/>
                  </a:lnTo>
                  <a:lnTo>
                    <a:pt x="1608270" y="958904"/>
                  </a:lnTo>
                  <a:cubicBezTo>
                    <a:pt x="1819176" y="1169811"/>
                    <a:pt x="1924392" y="1406544"/>
                    <a:pt x="1843274" y="1487662"/>
                  </a:cubicBezTo>
                  <a:cubicBezTo>
                    <a:pt x="1782436" y="1548500"/>
                    <a:pt x="1634064" y="1504525"/>
                    <a:pt x="1474704" y="1389760"/>
                  </a:cubicBezTo>
                  <a:lnTo>
                    <a:pt x="1432682" y="1356702"/>
                  </a:lnTo>
                  <a:lnTo>
                    <a:pt x="1434793" y="1411156"/>
                  </a:lnTo>
                  <a:cubicBezTo>
                    <a:pt x="1434793" y="1709430"/>
                    <a:pt x="1341793" y="1951229"/>
                    <a:pt x="1227072" y="1951229"/>
                  </a:cubicBezTo>
                  <a:cubicBezTo>
                    <a:pt x="1141031" y="1951229"/>
                    <a:pt x="1067208" y="1815217"/>
                    <a:pt x="1035675" y="1621376"/>
                  </a:cubicBezTo>
                  <a:lnTo>
                    <a:pt x="1029336" y="1568281"/>
                  </a:lnTo>
                  <a:lnTo>
                    <a:pt x="992326" y="1608277"/>
                  </a:lnTo>
                  <a:cubicBezTo>
                    <a:pt x="781416" y="1819186"/>
                    <a:pt x="544681" y="1924401"/>
                    <a:pt x="463562" y="1843283"/>
                  </a:cubicBezTo>
                  <a:cubicBezTo>
                    <a:pt x="402723" y="1782444"/>
                    <a:pt x="446697" y="1634070"/>
                    <a:pt x="561464" y="1474708"/>
                  </a:cubicBezTo>
                  <a:lnTo>
                    <a:pt x="594525" y="1432682"/>
                  </a:lnTo>
                  <a:lnTo>
                    <a:pt x="540069" y="1434793"/>
                  </a:lnTo>
                  <a:cubicBezTo>
                    <a:pt x="241797" y="1434793"/>
                    <a:pt x="0" y="1341794"/>
                    <a:pt x="0" y="1227076"/>
                  </a:cubicBezTo>
                  <a:cubicBezTo>
                    <a:pt x="0" y="1141036"/>
                    <a:pt x="136011" y="1067214"/>
                    <a:pt x="329850" y="1035681"/>
                  </a:cubicBezTo>
                  <a:lnTo>
                    <a:pt x="382951" y="1029341"/>
                  </a:lnTo>
                  <a:lnTo>
                    <a:pt x="342950" y="992327"/>
                  </a:lnTo>
                  <a:cubicBezTo>
                    <a:pt x="132044" y="781420"/>
                    <a:pt x="26828" y="544687"/>
                    <a:pt x="107946" y="463570"/>
                  </a:cubicBezTo>
                  <a:cubicBezTo>
                    <a:pt x="168785" y="402731"/>
                    <a:pt x="317156" y="446705"/>
                    <a:pt x="476517" y="561471"/>
                  </a:cubicBezTo>
                  <a:lnTo>
                    <a:pt x="518543" y="594532"/>
                  </a:lnTo>
                  <a:lnTo>
                    <a:pt x="516431" y="540073"/>
                  </a:lnTo>
                  <a:cubicBezTo>
                    <a:pt x="516431" y="279083"/>
                    <a:pt x="587634" y="61332"/>
                    <a:pt x="682289" y="10972"/>
                  </a:cubicBezTo>
                  <a:cubicBezTo>
                    <a:pt x="695812" y="3778"/>
                    <a:pt x="709812" y="0"/>
                    <a:pt x="724152" y="0"/>
                  </a:cubicBezTo>
                  <a:close/>
                </a:path>
              </a:pathLst>
            </a:custGeom>
            <a:solidFill>
              <a:srgbClr val="FFCCFF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41" name="フリーフォーム: 図形 440">
              <a:extLst>
                <a:ext uri="{FF2B5EF4-FFF2-40B4-BE49-F238E27FC236}">
                  <a16:creationId xmlns:a16="http://schemas.microsoft.com/office/drawing/2014/main" id="{42841839-8862-5372-6F38-44D2D41EF97A}"/>
                </a:ext>
              </a:extLst>
            </p:cNvPr>
            <p:cNvSpPr/>
            <p:nvPr/>
          </p:nvSpPr>
          <p:spPr bwMode="auto">
            <a:xfrm>
              <a:off x="475317" y="6311903"/>
              <a:ext cx="132214" cy="132216"/>
            </a:xfrm>
            <a:custGeom>
              <a:avLst/>
              <a:gdLst>
                <a:gd name="connsiteX0" fmla="*/ 724152 w 1951220"/>
                <a:gd name="connsiteY0" fmla="*/ 0 h 1951229"/>
                <a:gd name="connsiteX1" fmla="*/ 915550 w 1951220"/>
                <a:gd name="connsiteY1" fmla="*/ 329852 h 1951229"/>
                <a:gd name="connsiteX2" fmla="*/ 921889 w 1951220"/>
                <a:gd name="connsiteY2" fmla="*/ 382948 h 1951229"/>
                <a:gd name="connsiteX3" fmla="*/ 958899 w 1951220"/>
                <a:gd name="connsiteY3" fmla="*/ 342952 h 1951229"/>
                <a:gd name="connsiteX4" fmla="*/ 1487662 w 1951220"/>
                <a:gd name="connsiteY4" fmla="*/ 107946 h 1951229"/>
                <a:gd name="connsiteX5" fmla="*/ 1389760 w 1951220"/>
                <a:gd name="connsiteY5" fmla="*/ 476521 h 1951229"/>
                <a:gd name="connsiteX6" fmla="*/ 1356266 w 1951220"/>
                <a:gd name="connsiteY6" fmla="*/ 519097 h 1951229"/>
                <a:gd name="connsiteX7" fmla="*/ 1411152 w 1951220"/>
                <a:gd name="connsiteY7" fmla="*/ 516438 h 1951229"/>
                <a:gd name="connsiteX8" fmla="*/ 1951220 w 1951220"/>
                <a:gd name="connsiteY8" fmla="*/ 724156 h 1951229"/>
                <a:gd name="connsiteX9" fmla="*/ 1621371 w 1951220"/>
                <a:gd name="connsiteY9" fmla="*/ 915550 h 1951229"/>
                <a:gd name="connsiteX10" fmla="*/ 1568270 w 1951220"/>
                <a:gd name="connsiteY10" fmla="*/ 921890 h 1951229"/>
                <a:gd name="connsiteX11" fmla="*/ 1608270 w 1951220"/>
                <a:gd name="connsiteY11" fmla="*/ 958904 h 1951229"/>
                <a:gd name="connsiteX12" fmla="*/ 1843274 w 1951220"/>
                <a:gd name="connsiteY12" fmla="*/ 1487662 h 1951229"/>
                <a:gd name="connsiteX13" fmla="*/ 1474704 w 1951220"/>
                <a:gd name="connsiteY13" fmla="*/ 1389760 h 1951229"/>
                <a:gd name="connsiteX14" fmla="*/ 1432682 w 1951220"/>
                <a:gd name="connsiteY14" fmla="*/ 1356702 h 1951229"/>
                <a:gd name="connsiteX15" fmla="*/ 1434793 w 1951220"/>
                <a:gd name="connsiteY15" fmla="*/ 1411156 h 1951229"/>
                <a:gd name="connsiteX16" fmla="*/ 1227072 w 1951220"/>
                <a:gd name="connsiteY16" fmla="*/ 1951229 h 1951229"/>
                <a:gd name="connsiteX17" fmla="*/ 1035675 w 1951220"/>
                <a:gd name="connsiteY17" fmla="*/ 1621376 h 1951229"/>
                <a:gd name="connsiteX18" fmla="*/ 1029336 w 1951220"/>
                <a:gd name="connsiteY18" fmla="*/ 1568281 h 1951229"/>
                <a:gd name="connsiteX19" fmla="*/ 992326 w 1951220"/>
                <a:gd name="connsiteY19" fmla="*/ 1608277 h 1951229"/>
                <a:gd name="connsiteX20" fmla="*/ 463562 w 1951220"/>
                <a:gd name="connsiteY20" fmla="*/ 1843283 h 1951229"/>
                <a:gd name="connsiteX21" fmla="*/ 561464 w 1951220"/>
                <a:gd name="connsiteY21" fmla="*/ 1474708 h 1951229"/>
                <a:gd name="connsiteX22" fmla="*/ 594525 w 1951220"/>
                <a:gd name="connsiteY22" fmla="*/ 1432682 h 1951229"/>
                <a:gd name="connsiteX23" fmla="*/ 540069 w 1951220"/>
                <a:gd name="connsiteY23" fmla="*/ 1434793 h 1951229"/>
                <a:gd name="connsiteX24" fmla="*/ 0 w 1951220"/>
                <a:gd name="connsiteY24" fmla="*/ 1227076 h 1951229"/>
                <a:gd name="connsiteX25" fmla="*/ 329850 w 1951220"/>
                <a:gd name="connsiteY25" fmla="*/ 1035681 h 1951229"/>
                <a:gd name="connsiteX26" fmla="*/ 382951 w 1951220"/>
                <a:gd name="connsiteY26" fmla="*/ 1029341 h 1951229"/>
                <a:gd name="connsiteX27" fmla="*/ 342950 w 1951220"/>
                <a:gd name="connsiteY27" fmla="*/ 992327 h 1951229"/>
                <a:gd name="connsiteX28" fmla="*/ 107946 w 1951220"/>
                <a:gd name="connsiteY28" fmla="*/ 463570 h 1951229"/>
                <a:gd name="connsiteX29" fmla="*/ 476517 w 1951220"/>
                <a:gd name="connsiteY29" fmla="*/ 561471 h 1951229"/>
                <a:gd name="connsiteX30" fmla="*/ 518543 w 1951220"/>
                <a:gd name="connsiteY30" fmla="*/ 594532 h 1951229"/>
                <a:gd name="connsiteX31" fmla="*/ 516431 w 1951220"/>
                <a:gd name="connsiteY31" fmla="*/ 540073 h 1951229"/>
                <a:gd name="connsiteX32" fmla="*/ 682289 w 1951220"/>
                <a:gd name="connsiteY32" fmla="*/ 10972 h 1951229"/>
                <a:gd name="connsiteX33" fmla="*/ 724152 w 1951220"/>
                <a:gd name="connsiteY33" fmla="*/ 0 h 1951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951220" h="1951229">
                  <a:moveTo>
                    <a:pt x="724152" y="0"/>
                  </a:moveTo>
                  <a:cubicBezTo>
                    <a:pt x="810193" y="0"/>
                    <a:pt x="884016" y="136012"/>
                    <a:pt x="915550" y="329852"/>
                  </a:cubicBezTo>
                  <a:lnTo>
                    <a:pt x="921889" y="382948"/>
                  </a:lnTo>
                  <a:lnTo>
                    <a:pt x="958899" y="342952"/>
                  </a:lnTo>
                  <a:cubicBezTo>
                    <a:pt x="1169808" y="132043"/>
                    <a:pt x="1406543" y="26828"/>
                    <a:pt x="1487662" y="107946"/>
                  </a:cubicBezTo>
                  <a:cubicBezTo>
                    <a:pt x="1548501" y="168785"/>
                    <a:pt x="1504527" y="317159"/>
                    <a:pt x="1389760" y="476521"/>
                  </a:cubicBezTo>
                  <a:lnTo>
                    <a:pt x="1356266" y="519097"/>
                  </a:lnTo>
                  <a:lnTo>
                    <a:pt x="1411152" y="516438"/>
                  </a:lnTo>
                  <a:cubicBezTo>
                    <a:pt x="1709424" y="516438"/>
                    <a:pt x="1951221" y="609437"/>
                    <a:pt x="1951220" y="724156"/>
                  </a:cubicBezTo>
                  <a:cubicBezTo>
                    <a:pt x="1951221" y="810195"/>
                    <a:pt x="1815210" y="884017"/>
                    <a:pt x="1621371" y="915550"/>
                  </a:cubicBezTo>
                  <a:lnTo>
                    <a:pt x="1568270" y="921890"/>
                  </a:lnTo>
                  <a:lnTo>
                    <a:pt x="1608270" y="958904"/>
                  </a:lnTo>
                  <a:cubicBezTo>
                    <a:pt x="1819176" y="1169811"/>
                    <a:pt x="1924392" y="1406544"/>
                    <a:pt x="1843274" y="1487662"/>
                  </a:cubicBezTo>
                  <a:cubicBezTo>
                    <a:pt x="1782436" y="1548500"/>
                    <a:pt x="1634064" y="1504525"/>
                    <a:pt x="1474704" y="1389760"/>
                  </a:cubicBezTo>
                  <a:lnTo>
                    <a:pt x="1432682" y="1356702"/>
                  </a:lnTo>
                  <a:lnTo>
                    <a:pt x="1434793" y="1411156"/>
                  </a:lnTo>
                  <a:cubicBezTo>
                    <a:pt x="1434793" y="1709430"/>
                    <a:pt x="1341793" y="1951229"/>
                    <a:pt x="1227072" y="1951229"/>
                  </a:cubicBezTo>
                  <a:cubicBezTo>
                    <a:pt x="1141031" y="1951229"/>
                    <a:pt x="1067208" y="1815217"/>
                    <a:pt x="1035675" y="1621376"/>
                  </a:cubicBezTo>
                  <a:lnTo>
                    <a:pt x="1029336" y="1568281"/>
                  </a:lnTo>
                  <a:lnTo>
                    <a:pt x="992326" y="1608277"/>
                  </a:lnTo>
                  <a:cubicBezTo>
                    <a:pt x="781416" y="1819186"/>
                    <a:pt x="544681" y="1924401"/>
                    <a:pt x="463562" y="1843283"/>
                  </a:cubicBezTo>
                  <a:cubicBezTo>
                    <a:pt x="402723" y="1782444"/>
                    <a:pt x="446697" y="1634070"/>
                    <a:pt x="561464" y="1474708"/>
                  </a:cubicBezTo>
                  <a:lnTo>
                    <a:pt x="594525" y="1432682"/>
                  </a:lnTo>
                  <a:lnTo>
                    <a:pt x="540069" y="1434793"/>
                  </a:lnTo>
                  <a:cubicBezTo>
                    <a:pt x="241797" y="1434793"/>
                    <a:pt x="0" y="1341794"/>
                    <a:pt x="0" y="1227076"/>
                  </a:cubicBezTo>
                  <a:cubicBezTo>
                    <a:pt x="0" y="1141036"/>
                    <a:pt x="136011" y="1067214"/>
                    <a:pt x="329850" y="1035681"/>
                  </a:cubicBezTo>
                  <a:lnTo>
                    <a:pt x="382951" y="1029341"/>
                  </a:lnTo>
                  <a:lnTo>
                    <a:pt x="342950" y="992327"/>
                  </a:lnTo>
                  <a:cubicBezTo>
                    <a:pt x="132044" y="781420"/>
                    <a:pt x="26828" y="544687"/>
                    <a:pt x="107946" y="463570"/>
                  </a:cubicBezTo>
                  <a:cubicBezTo>
                    <a:pt x="168785" y="402731"/>
                    <a:pt x="317156" y="446705"/>
                    <a:pt x="476517" y="561471"/>
                  </a:cubicBezTo>
                  <a:lnTo>
                    <a:pt x="518543" y="594532"/>
                  </a:lnTo>
                  <a:lnTo>
                    <a:pt x="516431" y="540073"/>
                  </a:lnTo>
                  <a:cubicBezTo>
                    <a:pt x="516431" y="279083"/>
                    <a:pt x="587634" y="61332"/>
                    <a:pt x="682289" y="10972"/>
                  </a:cubicBezTo>
                  <a:cubicBezTo>
                    <a:pt x="695812" y="3778"/>
                    <a:pt x="709812" y="0"/>
                    <a:pt x="724152" y="0"/>
                  </a:cubicBezTo>
                  <a:close/>
                </a:path>
              </a:pathLst>
            </a:custGeom>
            <a:solidFill>
              <a:srgbClr val="FFCCFF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42" name="フリーフォーム: 図形 441">
              <a:extLst>
                <a:ext uri="{FF2B5EF4-FFF2-40B4-BE49-F238E27FC236}">
                  <a16:creationId xmlns:a16="http://schemas.microsoft.com/office/drawing/2014/main" id="{097BEEE6-2726-28FC-C85C-059F42D6499B}"/>
                </a:ext>
              </a:extLst>
            </p:cNvPr>
            <p:cNvSpPr/>
            <p:nvPr/>
          </p:nvSpPr>
          <p:spPr bwMode="auto">
            <a:xfrm>
              <a:off x="802101" y="6311903"/>
              <a:ext cx="132214" cy="132216"/>
            </a:xfrm>
            <a:custGeom>
              <a:avLst/>
              <a:gdLst>
                <a:gd name="connsiteX0" fmla="*/ 724152 w 1951220"/>
                <a:gd name="connsiteY0" fmla="*/ 0 h 1951229"/>
                <a:gd name="connsiteX1" fmla="*/ 915550 w 1951220"/>
                <a:gd name="connsiteY1" fmla="*/ 329852 h 1951229"/>
                <a:gd name="connsiteX2" fmla="*/ 921889 w 1951220"/>
                <a:gd name="connsiteY2" fmla="*/ 382948 h 1951229"/>
                <a:gd name="connsiteX3" fmla="*/ 958899 w 1951220"/>
                <a:gd name="connsiteY3" fmla="*/ 342952 h 1951229"/>
                <a:gd name="connsiteX4" fmla="*/ 1487662 w 1951220"/>
                <a:gd name="connsiteY4" fmla="*/ 107946 h 1951229"/>
                <a:gd name="connsiteX5" fmla="*/ 1389760 w 1951220"/>
                <a:gd name="connsiteY5" fmla="*/ 476521 h 1951229"/>
                <a:gd name="connsiteX6" fmla="*/ 1356266 w 1951220"/>
                <a:gd name="connsiteY6" fmla="*/ 519097 h 1951229"/>
                <a:gd name="connsiteX7" fmla="*/ 1411152 w 1951220"/>
                <a:gd name="connsiteY7" fmla="*/ 516438 h 1951229"/>
                <a:gd name="connsiteX8" fmla="*/ 1951220 w 1951220"/>
                <a:gd name="connsiteY8" fmla="*/ 724156 h 1951229"/>
                <a:gd name="connsiteX9" fmla="*/ 1621371 w 1951220"/>
                <a:gd name="connsiteY9" fmla="*/ 915550 h 1951229"/>
                <a:gd name="connsiteX10" fmla="*/ 1568270 w 1951220"/>
                <a:gd name="connsiteY10" fmla="*/ 921890 h 1951229"/>
                <a:gd name="connsiteX11" fmla="*/ 1608270 w 1951220"/>
                <a:gd name="connsiteY11" fmla="*/ 958904 h 1951229"/>
                <a:gd name="connsiteX12" fmla="*/ 1843274 w 1951220"/>
                <a:gd name="connsiteY12" fmla="*/ 1487662 h 1951229"/>
                <a:gd name="connsiteX13" fmla="*/ 1474704 w 1951220"/>
                <a:gd name="connsiteY13" fmla="*/ 1389760 h 1951229"/>
                <a:gd name="connsiteX14" fmla="*/ 1432682 w 1951220"/>
                <a:gd name="connsiteY14" fmla="*/ 1356702 h 1951229"/>
                <a:gd name="connsiteX15" fmla="*/ 1434793 w 1951220"/>
                <a:gd name="connsiteY15" fmla="*/ 1411156 h 1951229"/>
                <a:gd name="connsiteX16" fmla="*/ 1227072 w 1951220"/>
                <a:gd name="connsiteY16" fmla="*/ 1951229 h 1951229"/>
                <a:gd name="connsiteX17" fmla="*/ 1035675 w 1951220"/>
                <a:gd name="connsiteY17" fmla="*/ 1621376 h 1951229"/>
                <a:gd name="connsiteX18" fmla="*/ 1029336 w 1951220"/>
                <a:gd name="connsiteY18" fmla="*/ 1568281 h 1951229"/>
                <a:gd name="connsiteX19" fmla="*/ 992326 w 1951220"/>
                <a:gd name="connsiteY19" fmla="*/ 1608277 h 1951229"/>
                <a:gd name="connsiteX20" fmla="*/ 463562 w 1951220"/>
                <a:gd name="connsiteY20" fmla="*/ 1843283 h 1951229"/>
                <a:gd name="connsiteX21" fmla="*/ 561464 w 1951220"/>
                <a:gd name="connsiteY21" fmla="*/ 1474708 h 1951229"/>
                <a:gd name="connsiteX22" fmla="*/ 594525 w 1951220"/>
                <a:gd name="connsiteY22" fmla="*/ 1432682 h 1951229"/>
                <a:gd name="connsiteX23" fmla="*/ 540069 w 1951220"/>
                <a:gd name="connsiteY23" fmla="*/ 1434793 h 1951229"/>
                <a:gd name="connsiteX24" fmla="*/ 0 w 1951220"/>
                <a:gd name="connsiteY24" fmla="*/ 1227076 h 1951229"/>
                <a:gd name="connsiteX25" fmla="*/ 329850 w 1951220"/>
                <a:gd name="connsiteY25" fmla="*/ 1035681 h 1951229"/>
                <a:gd name="connsiteX26" fmla="*/ 382951 w 1951220"/>
                <a:gd name="connsiteY26" fmla="*/ 1029341 h 1951229"/>
                <a:gd name="connsiteX27" fmla="*/ 342950 w 1951220"/>
                <a:gd name="connsiteY27" fmla="*/ 992327 h 1951229"/>
                <a:gd name="connsiteX28" fmla="*/ 107946 w 1951220"/>
                <a:gd name="connsiteY28" fmla="*/ 463570 h 1951229"/>
                <a:gd name="connsiteX29" fmla="*/ 476517 w 1951220"/>
                <a:gd name="connsiteY29" fmla="*/ 561471 h 1951229"/>
                <a:gd name="connsiteX30" fmla="*/ 518543 w 1951220"/>
                <a:gd name="connsiteY30" fmla="*/ 594532 h 1951229"/>
                <a:gd name="connsiteX31" fmla="*/ 516431 w 1951220"/>
                <a:gd name="connsiteY31" fmla="*/ 540073 h 1951229"/>
                <a:gd name="connsiteX32" fmla="*/ 682289 w 1951220"/>
                <a:gd name="connsiteY32" fmla="*/ 10972 h 1951229"/>
                <a:gd name="connsiteX33" fmla="*/ 724152 w 1951220"/>
                <a:gd name="connsiteY33" fmla="*/ 0 h 1951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951220" h="1951229">
                  <a:moveTo>
                    <a:pt x="724152" y="0"/>
                  </a:moveTo>
                  <a:cubicBezTo>
                    <a:pt x="810193" y="0"/>
                    <a:pt x="884016" y="136012"/>
                    <a:pt x="915550" y="329852"/>
                  </a:cubicBezTo>
                  <a:lnTo>
                    <a:pt x="921889" y="382948"/>
                  </a:lnTo>
                  <a:lnTo>
                    <a:pt x="958899" y="342952"/>
                  </a:lnTo>
                  <a:cubicBezTo>
                    <a:pt x="1169808" y="132043"/>
                    <a:pt x="1406543" y="26828"/>
                    <a:pt x="1487662" y="107946"/>
                  </a:cubicBezTo>
                  <a:cubicBezTo>
                    <a:pt x="1548501" y="168785"/>
                    <a:pt x="1504527" y="317159"/>
                    <a:pt x="1389760" y="476521"/>
                  </a:cubicBezTo>
                  <a:lnTo>
                    <a:pt x="1356266" y="519097"/>
                  </a:lnTo>
                  <a:lnTo>
                    <a:pt x="1411152" y="516438"/>
                  </a:lnTo>
                  <a:cubicBezTo>
                    <a:pt x="1709424" y="516438"/>
                    <a:pt x="1951221" y="609437"/>
                    <a:pt x="1951220" y="724156"/>
                  </a:cubicBezTo>
                  <a:cubicBezTo>
                    <a:pt x="1951221" y="810195"/>
                    <a:pt x="1815210" y="884017"/>
                    <a:pt x="1621371" y="915550"/>
                  </a:cubicBezTo>
                  <a:lnTo>
                    <a:pt x="1568270" y="921890"/>
                  </a:lnTo>
                  <a:lnTo>
                    <a:pt x="1608270" y="958904"/>
                  </a:lnTo>
                  <a:cubicBezTo>
                    <a:pt x="1819176" y="1169811"/>
                    <a:pt x="1924392" y="1406544"/>
                    <a:pt x="1843274" y="1487662"/>
                  </a:cubicBezTo>
                  <a:cubicBezTo>
                    <a:pt x="1782436" y="1548500"/>
                    <a:pt x="1634064" y="1504525"/>
                    <a:pt x="1474704" y="1389760"/>
                  </a:cubicBezTo>
                  <a:lnTo>
                    <a:pt x="1432682" y="1356702"/>
                  </a:lnTo>
                  <a:lnTo>
                    <a:pt x="1434793" y="1411156"/>
                  </a:lnTo>
                  <a:cubicBezTo>
                    <a:pt x="1434793" y="1709430"/>
                    <a:pt x="1341793" y="1951229"/>
                    <a:pt x="1227072" y="1951229"/>
                  </a:cubicBezTo>
                  <a:cubicBezTo>
                    <a:pt x="1141031" y="1951229"/>
                    <a:pt x="1067208" y="1815217"/>
                    <a:pt x="1035675" y="1621376"/>
                  </a:cubicBezTo>
                  <a:lnTo>
                    <a:pt x="1029336" y="1568281"/>
                  </a:lnTo>
                  <a:lnTo>
                    <a:pt x="992326" y="1608277"/>
                  </a:lnTo>
                  <a:cubicBezTo>
                    <a:pt x="781416" y="1819186"/>
                    <a:pt x="544681" y="1924401"/>
                    <a:pt x="463562" y="1843283"/>
                  </a:cubicBezTo>
                  <a:cubicBezTo>
                    <a:pt x="402723" y="1782444"/>
                    <a:pt x="446697" y="1634070"/>
                    <a:pt x="561464" y="1474708"/>
                  </a:cubicBezTo>
                  <a:lnTo>
                    <a:pt x="594525" y="1432682"/>
                  </a:lnTo>
                  <a:lnTo>
                    <a:pt x="540069" y="1434793"/>
                  </a:lnTo>
                  <a:cubicBezTo>
                    <a:pt x="241797" y="1434793"/>
                    <a:pt x="0" y="1341794"/>
                    <a:pt x="0" y="1227076"/>
                  </a:cubicBezTo>
                  <a:cubicBezTo>
                    <a:pt x="0" y="1141036"/>
                    <a:pt x="136011" y="1067214"/>
                    <a:pt x="329850" y="1035681"/>
                  </a:cubicBezTo>
                  <a:lnTo>
                    <a:pt x="382951" y="1029341"/>
                  </a:lnTo>
                  <a:lnTo>
                    <a:pt x="342950" y="992327"/>
                  </a:lnTo>
                  <a:cubicBezTo>
                    <a:pt x="132044" y="781420"/>
                    <a:pt x="26828" y="544687"/>
                    <a:pt x="107946" y="463570"/>
                  </a:cubicBezTo>
                  <a:cubicBezTo>
                    <a:pt x="168785" y="402731"/>
                    <a:pt x="317156" y="446705"/>
                    <a:pt x="476517" y="561471"/>
                  </a:cubicBezTo>
                  <a:lnTo>
                    <a:pt x="518543" y="594532"/>
                  </a:lnTo>
                  <a:lnTo>
                    <a:pt x="516431" y="540073"/>
                  </a:lnTo>
                  <a:cubicBezTo>
                    <a:pt x="516431" y="279083"/>
                    <a:pt x="587634" y="61332"/>
                    <a:pt x="682289" y="10972"/>
                  </a:cubicBezTo>
                  <a:cubicBezTo>
                    <a:pt x="695812" y="3778"/>
                    <a:pt x="709812" y="0"/>
                    <a:pt x="724152" y="0"/>
                  </a:cubicBezTo>
                  <a:close/>
                </a:path>
              </a:pathLst>
            </a:custGeom>
            <a:solidFill>
              <a:srgbClr val="FFCCFF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43" name="フリーフォーム: 図形 442">
              <a:extLst>
                <a:ext uri="{FF2B5EF4-FFF2-40B4-BE49-F238E27FC236}">
                  <a16:creationId xmlns:a16="http://schemas.microsoft.com/office/drawing/2014/main" id="{8CDFCFF1-7F15-BD31-9C4E-0B551057FE81}"/>
                </a:ext>
              </a:extLst>
            </p:cNvPr>
            <p:cNvSpPr/>
            <p:nvPr/>
          </p:nvSpPr>
          <p:spPr bwMode="auto">
            <a:xfrm>
              <a:off x="1128884" y="6311903"/>
              <a:ext cx="132214" cy="132216"/>
            </a:xfrm>
            <a:custGeom>
              <a:avLst/>
              <a:gdLst>
                <a:gd name="connsiteX0" fmla="*/ 724152 w 1951220"/>
                <a:gd name="connsiteY0" fmla="*/ 0 h 1951229"/>
                <a:gd name="connsiteX1" fmla="*/ 915550 w 1951220"/>
                <a:gd name="connsiteY1" fmla="*/ 329852 h 1951229"/>
                <a:gd name="connsiteX2" fmla="*/ 921889 w 1951220"/>
                <a:gd name="connsiteY2" fmla="*/ 382948 h 1951229"/>
                <a:gd name="connsiteX3" fmla="*/ 958899 w 1951220"/>
                <a:gd name="connsiteY3" fmla="*/ 342952 h 1951229"/>
                <a:gd name="connsiteX4" fmla="*/ 1487662 w 1951220"/>
                <a:gd name="connsiteY4" fmla="*/ 107946 h 1951229"/>
                <a:gd name="connsiteX5" fmla="*/ 1389760 w 1951220"/>
                <a:gd name="connsiteY5" fmla="*/ 476521 h 1951229"/>
                <a:gd name="connsiteX6" fmla="*/ 1356266 w 1951220"/>
                <a:gd name="connsiteY6" fmla="*/ 519097 h 1951229"/>
                <a:gd name="connsiteX7" fmla="*/ 1411152 w 1951220"/>
                <a:gd name="connsiteY7" fmla="*/ 516438 h 1951229"/>
                <a:gd name="connsiteX8" fmla="*/ 1951220 w 1951220"/>
                <a:gd name="connsiteY8" fmla="*/ 724156 h 1951229"/>
                <a:gd name="connsiteX9" fmla="*/ 1621371 w 1951220"/>
                <a:gd name="connsiteY9" fmla="*/ 915550 h 1951229"/>
                <a:gd name="connsiteX10" fmla="*/ 1568270 w 1951220"/>
                <a:gd name="connsiteY10" fmla="*/ 921890 h 1951229"/>
                <a:gd name="connsiteX11" fmla="*/ 1608270 w 1951220"/>
                <a:gd name="connsiteY11" fmla="*/ 958904 h 1951229"/>
                <a:gd name="connsiteX12" fmla="*/ 1843274 w 1951220"/>
                <a:gd name="connsiteY12" fmla="*/ 1487662 h 1951229"/>
                <a:gd name="connsiteX13" fmla="*/ 1474704 w 1951220"/>
                <a:gd name="connsiteY13" fmla="*/ 1389760 h 1951229"/>
                <a:gd name="connsiteX14" fmla="*/ 1432682 w 1951220"/>
                <a:gd name="connsiteY14" fmla="*/ 1356702 h 1951229"/>
                <a:gd name="connsiteX15" fmla="*/ 1434793 w 1951220"/>
                <a:gd name="connsiteY15" fmla="*/ 1411156 h 1951229"/>
                <a:gd name="connsiteX16" fmla="*/ 1227072 w 1951220"/>
                <a:gd name="connsiteY16" fmla="*/ 1951229 h 1951229"/>
                <a:gd name="connsiteX17" fmla="*/ 1035675 w 1951220"/>
                <a:gd name="connsiteY17" fmla="*/ 1621376 h 1951229"/>
                <a:gd name="connsiteX18" fmla="*/ 1029336 w 1951220"/>
                <a:gd name="connsiteY18" fmla="*/ 1568281 h 1951229"/>
                <a:gd name="connsiteX19" fmla="*/ 992326 w 1951220"/>
                <a:gd name="connsiteY19" fmla="*/ 1608277 h 1951229"/>
                <a:gd name="connsiteX20" fmla="*/ 463562 w 1951220"/>
                <a:gd name="connsiteY20" fmla="*/ 1843283 h 1951229"/>
                <a:gd name="connsiteX21" fmla="*/ 561464 w 1951220"/>
                <a:gd name="connsiteY21" fmla="*/ 1474708 h 1951229"/>
                <a:gd name="connsiteX22" fmla="*/ 594525 w 1951220"/>
                <a:gd name="connsiteY22" fmla="*/ 1432682 h 1951229"/>
                <a:gd name="connsiteX23" fmla="*/ 540069 w 1951220"/>
                <a:gd name="connsiteY23" fmla="*/ 1434793 h 1951229"/>
                <a:gd name="connsiteX24" fmla="*/ 0 w 1951220"/>
                <a:gd name="connsiteY24" fmla="*/ 1227076 h 1951229"/>
                <a:gd name="connsiteX25" fmla="*/ 329850 w 1951220"/>
                <a:gd name="connsiteY25" fmla="*/ 1035681 h 1951229"/>
                <a:gd name="connsiteX26" fmla="*/ 382951 w 1951220"/>
                <a:gd name="connsiteY26" fmla="*/ 1029341 h 1951229"/>
                <a:gd name="connsiteX27" fmla="*/ 342950 w 1951220"/>
                <a:gd name="connsiteY27" fmla="*/ 992327 h 1951229"/>
                <a:gd name="connsiteX28" fmla="*/ 107946 w 1951220"/>
                <a:gd name="connsiteY28" fmla="*/ 463570 h 1951229"/>
                <a:gd name="connsiteX29" fmla="*/ 476517 w 1951220"/>
                <a:gd name="connsiteY29" fmla="*/ 561471 h 1951229"/>
                <a:gd name="connsiteX30" fmla="*/ 518543 w 1951220"/>
                <a:gd name="connsiteY30" fmla="*/ 594532 h 1951229"/>
                <a:gd name="connsiteX31" fmla="*/ 516431 w 1951220"/>
                <a:gd name="connsiteY31" fmla="*/ 540073 h 1951229"/>
                <a:gd name="connsiteX32" fmla="*/ 682289 w 1951220"/>
                <a:gd name="connsiteY32" fmla="*/ 10972 h 1951229"/>
                <a:gd name="connsiteX33" fmla="*/ 724152 w 1951220"/>
                <a:gd name="connsiteY33" fmla="*/ 0 h 1951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951220" h="1951229">
                  <a:moveTo>
                    <a:pt x="724152" y="0"/>
                  </a:moveTo>
                  <a:cubicBezTo>
                    <a:pt x="810193" y="0"/>
                    <a:pt x="884016" y="136012"/>
                    <a:pt x="915550" y="329852"/>
                  </a:cubicBezTo>
                  <a:lnTo>
                    <a:pt x="921889" y="382948"/>
                  </a:lnTo>
                  <a:lnTo>
                    <a:pt x="958899" y="342952"/>
                  </a:lnTo>
                  <a:cubicBezTo>
                    <a:pt x="1169808" y="132043"/>
                    <a:pt x="1406543" y="26828"/>
                    <a:pt x="1487662" y="107946"/>
                  </a:cubicBezTo>
                  <a:cubicBezTo>
                    <a:pt x="1548501" y="168785"/>
                    <a:pt x="1504527" y="317159"/>
                    <a:pt x="1389760" y="476521"/>
                  </a:cubicBezTo>
                  <a:lnTo>
                    <a:pt x="1356266" y="519097"/>
                  </a:lnTo>
                  <a:lnTo>
                    <a:pt x="1411152" y="516438"/>
                  </a:lnTo>
                  <a:cubicBezTo>
                    <a:pt x="1709424" y="516438"/>
                    <a:pt x="1951221" y="609437"/>
                    <a:pt x="1951220" y="724156"/>
                  </a:cubicBezTo>
                  <a:cubicBezTo>
                    <a:pt x="1951221" y="810195"/>
                    <a:pt x="1815210" y="884017"/>
                    <a:pt x="1621371" y="915550"/>
                  </a:cubicBezTo>
                  <a:lnTo>
                    <a:pt x="1568270" y="921890"/>
                  </a:lnTo>
                  <a:lnTo>
                    <a:pt x="1608270" y="958904"/>
                  </a:lnTo>
                  <a:cubicBezTo>
                    <a:pt x="1819176" y="1169811"/>
                    <a:pt x="1924392" y="1406544"/>
                    <a:pt x="1843274" y="1487662"/>
                  </a:cubicBezTo>
                  <a:cubicBezTo>
                    <a:pt x="1782436" y="1548500"/>
                    <a:pt x="1634064" y="1504525"/>
                    <a:pt x="1474704" y="1389760"/>
                  </a:cubicBezTo>
                  <a:lnTo>
                    <a:pt x="1432682" y="1356702"/>
                  </a:lnTo>
                  <a:lnTo>
                    <a:pt x="1434793" y="1411156"/>
                  </a:lnTo>
                  <a:cubicBezTo>
                    <a:pt x="1434793" y="1709430"/>
                    <a:pt x="1341793" y="1951229"/>
                    <a:pt x="1227072" y="1951229"/>
                  </a:cubicBezTo>
                  <a:cubicBezTo>
                    <a:pt x="1141031" y="1951229"/>
                    <a:pt x="1067208" y="1815217"/>
                    <a:pt x="1035675" y="1621376"/>
                  </a:cubicBezTo>
                  <a:lnTo>
                    <a:pt x="1029336" y="1568281"/>
                  </a:lnTo>
                  <a:lnTo>
                    <a:pt x="992326" y="1608277"/>
                  </a:lnTo>
                  <a:cubicBezTo>
                    <a:pt x="781416" y="1819186"/>
                    <a:pt x="544681" y="1924401"/>
                    <a:pt x="463562" y="1843283"/>
                  </a:cubicBezTo>
                  <a:cubicBezTo>
                    <a:pt x="402723" y="1782444"/>
                    <a:pt x="446697" y="1634070"/>
                    <a:pt x="561464" y="1474708"/>
                  </a:cubicBezTo>
                  <a:lnTo>
                    <a:pt x="594525" y="1432682"/>
                  </a:lnTo>
                  <a:lnTo>
                    <a:pt x="540069" y="1434793"/>
                  </a:lnTo>
                  <a:cubicBezTo>
                    <a:pt x="241797" y="1434793"/>
                    <a:pt x="0" y="1341794"/>
                    <a:pt x="0" y="1227076"/>
                  </a:cubicBezTo>
                  <a:cubicBezTo>
                    <a:pt x="0" y="1141036"/>
                    <a:pt x="136011" y="1067214"/>
                    <a:pt x="329850" y="1035681"/>
                  </a:cubicBezTo>
                  <a:lnTo>
                    <a:pt x="382951" y="1029341"/>
                  </a:lnTo>
                  <a:lnTo>
                    <a:pt x="342950" y="992327"/>
                  </a:lnTo>
                  <a:cubicBezTo>
                    <a:pt x="132044" y="781420"/>
                    <a:pt x="26828" y="544687"/>
                    <a:pt x="107946" y="463570"/>
                  </a:cubicBezTo>
                  <a:cubicBezTo>
                    <a:pt x="168785" y="402731"/>
                    <a:pt x="317156" y="446705"/>
                    <a:pt x="476517" y="561471"/>
                  </a:cubicBezTo>
                  <a:lnTo>
                    <a:pt x="518543" y="594532"/>
                  </a:lnTo>
                  <a:lnTo>
                    <a:pt x="516431" y="540073"/>
                  </a:lnTo>
                  <a:cubicBezTo>
                    <a:pt x="516431" y="279083"/>
                    <a:pt x="587634" y="61332"/>
                    <a:pt x="682289" y="10972"/>
                  </a:cubicBezTo>
                  <a:cubicBezTo>
                    <a:pt x="695812" y="3778"/>
                    <a:pt x="709812" y="0"/>
                    <a:pt x="724152" y="0"/>
                  </a:cubicBezTo>
                  <a:close/>
                </a:path>
              </a:pathLst>
            </a:custGeom>
            <a:solidFill>
              <a:srgbClr val="FFCCFF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44" name="フリーフォーム: 図形 443">
              <a:extLst>
                <a:ext uri="{FF2B5EF4-FFF2-40B4-BE49-F238E27FC236}">
                  <a16:creationId xmlns:a16="http://schemas.microsoft.com/office/drawing/2014/main" id="{56746622-F342-C367-C694-AAAECF113043}"/>
                </a:ext>
              </a:extLst>
            </p:cNvPr>
            <p:cNvSpPr/>
            <p:nvPr/>
          </p:nvSpPr>
          <p:spPr bwMode="auto">
            <a:xfrm>
              <a:off x="1455668" y="6311903"/>
              <a:ext cx="132214" cy="132216"/>
            </a:xfrm>
            <a:custGeom>
              <a:avLst/>
              <a:gdLst>
                <a:gd name="connsiteX0" fmla="*/ 724152 w 1951220"/>
                <a:gd name="connsiteY0" fmla="*/ 0 h 1951229"/>
                <a:gd name="connsiteX1" fmla="*/ 915550 w 1951220"/>
                <a:gd name="connsiteY1" fmla="*/ 329852 h 1951229"/>
                <a:gd name="connsiteX2" fmla="*/ 921889 w 1951220"/>
                <a:gd name="connsiteY2" fmla="*/ 382948 h 1951229"/>
                <a:gd name="connsiteX3" fmla="*/ 958899 w 1951220"/>
                <a:gd name="connsiteY3" fmla="*/ 342952 h 1951229"/>
                <a:gd name="connsiteX4" fmla="*/ 1487662 w 1951220"/>
                <a:gd name="connsiteY4" fmla="*/ 107946 h 1951229"/>
                <a:gd name="connsiteX5" fmla="*/ 1389760 w 1951220"/>
                <a:gd name="connsiteY5" fmla="*/ 476521 h 1951229"/>
                <a:gd name="connsiteX6" fmla="*/ 1356266 w 1951220"/>
                <a:gd name="connsiteY6" fmla="*/ 519097 h 1951229"/>
                <a:gd name="connsiteX7" fmla="*/ 1411152 w 1951220"/>
                <a:gd name="connsiteY7" fmla="*/ 516438 h 1951229"/>
                <a:gd name="connsiteX8" fmla="*/ 1951220 w 1951220"/>
                <a:gd name="connsiteY8" fmla="*/ 724156 h 1951229"/>
                <a:gd name="connsiteX9" fmla="*/ 1621371 w 1951220"/>
                <a:gd name="connsiteY9" fmla="*/ 915550 h 1951229"/>
                <a:gd name="connsiteX10" fmla="*/ 1568270 w 1951220"/>
                <a:gd name="connsiteY10" fmla="*/ 921890 h 1951229"/>
                <a:gd name="connsiteX11" fmla="*/ 1608270 w 1951220"/>
                <a:gd name="connsiteY11" fmla="*/ 958904 h 1951229"/>
                <a:gd name="connsiteX12" fmla="*/ 1843274 w 1951220"/>
                <a:gd name="connsiteY12" fmla="*/ 1487662 h 1951229"/>
                <a:gd name="connsiteX13" fmla="*/ 1474704 w 1951220"/>
                <a:gd name="connsiteY13" fmla="*/ 1389760 h 1951229"/>
                <a:gd name="connsiteX14" fmla="*/ 1432682 w 1951220"/>
                <a:gd name="connsiteY14" fmla="*/ 1356702 h 1951229"/>
                <a:gd name="connsiteX15" fmla="*/ 1434793 w 1951220"/>
                <a:gd name="connsiteY15" fmla="*/ 1411156 h 1951229"/>
                <a:gd name="connsiteX16" fmla="*/ 1227072 w 1951220"/>
                <a:gd name="connsiteY16" fmla="*/ 1951229 h 1951229"/>
                <a:gd name="connsiteX17" fmla="*/ 1035675 w 1951220"/>
                <a:gd name="connsiteY17" fmla="*/ 1621376 h 1951229"/>
                <a:gd name="connsiteX18" fmla="*/ 1029336 w 1951220"/>
                <a:gd name="connsiteY18" fmla="*/ 1568281 h 1951229"/>
                <a:gd name="connsiteX19" fmla="*/ 992326 w 1951220"/>
                <a:gd name="connsiteY19" fmla="*/ 1608277 h 1951229"/>
                <a:gd name="connsiteX20" fmla="*/ 463562 w 1951220"/>
                <a:gd name="connsiteY20" fmla="*/ 1843283 h 1951229"/>
                <a:gd name="connsiteX21" fmla="*/ 561464 w 1951220"/>
                <a:gd name="connsiteY21" fmla="*/ 1474708 h 1951229"/>
                <a:gd name="connsiteX22" fmla="*/ 594525 w 1951220"/>
                <a:gd name="connsiteY22" fmla="*/ 1432682 h 1951229"/>
                <a:gd name="connsiteX23" fmla="*/ 540069 w 1951220"/>
                <a:gd name="connsiteY23" fmla="*/ 1434793 h 1951229"/>
                <a:gd name="connsiteX24" fmla="*/ 0 w 1951220"/>
                <a:gd name="connsiteY24" fmla="*/ 1227076 h 1951229"/>
                <a:gd name="connsiteX25" fmla="*/ 329850 w 1951220"/>
                <a:gd name="connsiteY25" fmla="*/ 1035681 h 1951229"/>
                <a:gd name="connsiteX26" fmla="*/ 382951 w 1951220"/>
                <a:gd name="connsiteY26" fmla="*/ 1029341 h 1951229"/>
                <a:gd name="connsiteX27" fmla="*/ 342950 w 1951220"/>
                <a:gd name="connsiteY27" fmla="*/ 992327 h 1951229"/>
                <a:gd name="connsiteX28" fmla="*/ 107946 w 1951220"/>
                <a:gd name="connsiteY28" fmla="*/ 463570 h 1951229"/>
                <a:gd name="connsiteX29" fmla="*/ 476517 w 1951220"/>
                <a:gd name="connsiteY29" fmla="*/ 561471 h 1951229"/>
                <a:gd name="connsiteX30" fmla="*/ 518543 w 1951220"/>
                <a:gd name="connsiteY30" fmla="*/ 594532 h 1951229"/>
                <a:gd name="connsiteX31" fmla="*/ 516431 w 1951220"/>
                <a:gd name="connsiteY31" fmla="*/ 540073 h 1951229"/>
                <a:gd name="connsiteX32" fmla="*/ 682289 w 1951220"/>
                <a:gd name="connsiteY32" fmla="*/ 10972 h 1951229"/>
                <a:gd name="connsiteX33" fmla="*/ 724152 w 1951220"/>
                <a:gd name="connsiteY33" fmla="*/ 0 h 1951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951220" h="1951229">
                  <a:moveTo>
                    <a:pt x="724152" y="0"/>
                  </a:moveTo>
                  <a:cubicBezTo>
                    <a:pt x="810193" y="0"/>
                    <a:pt x="884016" y="136012"/>
                    <a:pt x="915550" y="329852"/>
                  </a:cubicBezTo>
                  <a:lnTo>
                    <a:pt x="921889" y="382948"/>
                  </a:lnTo>
                  <a:lnTo>
                    <a:pt x="958899" y="342952"/>
                  </a:lnTo>
                  <a:cubicBezTo>
                    <a:pt x="1169808" y="132043"/>
                    <a:pt x="1406543" y="26828"/>
                    <a:pt x="1487662" y="107946"/>
                  </a:cubicBezTo>
                  <a:cubicBezTo>
                    <a:pt x="1548501" y="168785"/>
                    <a:pt x="1504527" y="317159"/>
                    <a:pt x="1389760" y="476521"/>
                  </a:cubicBezTo>
                  <a:lnTo>
                    <a:pt x="1356266" y="519097"/>
                  </a:lnTo>
                  <a:lnTo>
                    <a:pt x="1411152" y="516438"/>
                  </a:lnTo>
                  <a:cubicBezTo>
                    <a:pt x="1709424" y="516438"/>
                    <a:pt x="1951221" y="609437"/>
                    <a:pt x="1951220" y="724156"/>
                  </a:cubicBezTo>
                  <a:cubicBezTo>
                    <a:pt x="1951221" y="810195"/>
                    <a:pt x="1815210" y="884017"/>
                    <a:pt x="1621371" y="915550"/>
                  </a:cubicBezTo>
                  <a:lnTo>
                    <a:pt x="1568270" y="921890"/>
                  </a:lnTo>
                  <a:lnTo>
                    <a:pt x="1608270" y="958904"/>
                  </a:lnTo>
                  <a:cubicBezTo>
                    <a:pt x="1819176" y="1169811"/>
                    <a:pt x="1924392" y="1406544"/>
                    <a:pt x="1843274" y="1487662"/>
                  </a:cubicBezTo>
                  <a:cubicBezTo>
                    <a:pt x="1782436" y="1548500"/>
                    <a:pt x="1634064" y="1504525"/>
                    <a:pt x="1474704" y="1389760"/>
                  </a:cubicBezTo>
                  <a:lnTo>
                    <a:pt x="1432682" y="1356702"/>
                  </a:lnTo>
                  <a:lnTo>
                    <a:pt x="1434793" y="1411156"/>
                  </a:lnTo>
                  <a:cubicBezTo>
                    <a:pt x="1434793" y="1709430"/>
                    <a:pt x="1341793" y="1951229"/>
                    <a:pt x="1227072" y="1951229"/>
                  </a:cubicBezTo>
                  <a:cubicBezTo>
                    <a:pt x="1141031" y="1951229"/>
                    <a:pt x="1067208" y="1815217"/>
                    <a:pt x="1035675" y="1621376"/>
                  </a:cubicBezTo>
                  <a:lnTo>
                    <a:pt x="1029336" y="1568281"/>
                  </a:lnTo>
                  <a:lnTo>
                    <a:pt x="992326" y="1608277"/>
                  </a:lnTo>
                  <a:cubicBezTo>
                    <a:pt x="781416" y="1819186"/>
                    <a:pt x="544681" y="1924401"/>
                    <a:pt x="463562" y="1843283"/>
                  </a:cubicBezTo>
                  <a:cubicBezTo>
                    <a:pt x="402723" y="1782444"/>
                    <a:pt x="446697" y="1634070"/>
                    <a:pt x="561464" y="1474708"/>
                  </a:cubicBezTo>
                  <a:lnTo>
                    <a:pt x="594525" y="1432682"/>
                  </a:lnTo>
                  <a:lnTo>
                    <a:pt x="540069" y="1434793"/>
                  </a:lnTo>
                  <a:cubicBezTo>
                    <a:pt x="241797" y="1434793"/>
                    <a:pt x="0" y="1341794"/>
                    <a:pt x="0" y="1227076"/>
                  </a:cubicBezTo>
                  <a:cubicBezTo>
                    <a:pt x="0" y="1141036"/>
                    <a:pt x="136011" y="1067214"/>
                    <a:pt x="329850" y="1035681"/>
                  </a:cubicBezTo>
                  <a:lnTo>
                    <a:pt x="382951" y="1029341"/>
                  </a:lnTo>
                  <a:lnTo>
                    <a:pt x="342950" y="992327"/>
                  </a:lnTo>
                  <a:cubicBezTo>
                    <a:pt x="132044" y="781420"/>
                    <a:pt x="26828" y="544687"/>
                    <a:pt x="107946" y="463570"/>
                  </a:cubicBezTo>
                  <a:cubicBezTo>
                    <a:pt x="168785" y="402731"/>
                    <a:pt x="317156" y="446705"/>
                    <a:pt x="476517" y="561471"/>
                  </a:cubicBezTo>
                  <a:lnTo>
                    <a:pt x="518543" y="594532"/>
                  </a:lnTo>
                  <a:lnTo>
                    <a:pt x="516431" y="540073"/>
                  </a:lnTo>
                  <a:cubicBezTo>
                    <a:pt x="516431" y="279083"/>
                    <a:pt x="587634" y="61332"/>
                    <a:pt x="682289" y="10972"/>
                  </a:cubicBezTo>
                  <a:cubicBezTo>
                    <a:pt x="695812" y="3778"/>
                    <a:pt x="709812" y="0"/>
                    <a:pt x="724152" y="0"/>
                  </a:cubicBezTo>
                  <a:close/>
                </a:path>
              </a:pathLst>
            </a:custGeom>
            <a:solidFill>
              <a:srgbClr val="FFCCFF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45" name="フリーフォーム: 図形 444">
              <a:extLst>
                <a:ext uri="{FF2B5EF4-FFF2-40B4-BE49-F238E27FC236}">
                  <a16:creationId xmlns:a16="http://schemas.microsoft.com/office/drawing/2014/main" id="{31198F82-09B7-7D74-5044-7413D49F1044}"/>
                </a:ext>
              </a:extLst>
            </p:cNvPr>
            <p:cNvSpPr/>
            <p:nvPr/>
          </p:nvSpPr>
          <p:spPr bwMode="auto">
            <a:xfrm>
              <a:off x="1782452" y="6311903"/>
              <a:ext cx="132214" cy="132216"/>
            </a:xfrm>
            <a:custGeom>
              <a:avLst/>
              <a:gdLst>
                <a:gd name="connsiteX0" fmla="*/ 724152 w 1951220"/>
                <a:gd name="connsiteY0" fmla="*/ 0 h 1951229"/>
                <a:gd name="connsiteX1" fmla="*/ 915550 w 1951220"/>
                <a:gd name="connsiteY1" fmla="*/ 329852 h 1951229"/>
                <a:gd name="connsiteX2" fmla="*/ 921889 w 1951220"/>
                <a:gd name="connsiteY2" fmla="*/ 382948 h 1951229"/>
                <a:gd name="connsiteX3" fmla="*/ 958899 w 1951220"/>
                <a:gd name="connsiteY3" fmla="*/ 342952 h 1951229"/>
                <a:gd name="connsiteX4" fmla="*/ 1487662 w 1951220"/>
                <a:gd name="connsiteY4" fmla="*/ 107946 h 1951229"/>
                <a:gd name="connsiteX5" fmla="*/ 1389760 w 1951220"/>
                <a:gd name="connsiteY5" fmla="*/ 476521 h 1951229"/>
                <a:gd name="connsiteX6" fmla="*/ 1356266 w 1951220"/>
                <a:gd name="connsiteY6" fmla="*/ 519097 h 1951229"/>
                <a:gd name="connsiteX7" fmla="*/ 1411152 w 1951220"/>
                <a:gd name="connsiteY7" fmla="*/ 516438 h 1951229"/>
                <a:gd name="connsiteX8" fmla="*/ 1951220 w 1951220"/>
                <a:gd name="connsiteY8" fmla="*/ 724156 h 1951229"/>
                <a:gd name="connsiteX9" fmla="*/ 1621371 w 1951220"/>
                <a:gd name="connsiteY9" fmla="*/ 915550 h 1951229"/>
                <a:gd name="connsiteX10" fmla="*/ 1568270 w 1951220"/>
                <a:gd name="connsiteY10" fmla="*/ 921890 h 1951229"/>
                <a:gd name="connsiteX11" fmla="*/ 1608270 w 1951220"/>
                <a:gd name="connsiteY11" fmla="*/ 958904 h 1951229"/>
                <a:gd name="connsiteX12" fmla="*/ 1843274 w 1951220"/>
                <a:gd name="connsiteY12" fmla="*/ 1487662 h 1951229"/>
                <a:gd name="connsiteX13" fmla="*/ 1474704 w 1951220"/>
                <a:gd name="connsiteY13" fmla="*/ 1389760 h 1951229"/>
                <a:gd name="connsiteX14" fmla="*/ 1432682 w 1951220"/>
                <a:gd name="connsiteY14" fmla="*/ 1356702 h 1951229"/>
                <a:gd name="connsiteX15" fmla="*/ 1434793 w 1951220"/>
                <a:gd name="connsiteY15" fmla="*/ 1411156 h 1951229"/>
                <a:gd name="connsiteX16" fmla="*/ 1227072 w 1951220"/>
                <a:gd name="connsiteY16" fmla="*/ 1951229 h 1951229"/>
                <a:gd name="connsiteX17" fmla="*/ 1035675 w 1951220"/>
                <a:gd name="connsiteY17" fmla="*/ 1621376 h 1951229"/>
                <a:gd name="connsiteX18" fmla="*/ 1029336 w 1951220"/>
                <a:gd name="connsiteY18" fmla="*/ 1568281 h 1951229"/>
                <a:gd name="connsiteX19" fmla="*/ 992326 w 1951220"/>
                <a:gd name="connsiteY19" fmla="*/ 1608277 h 1951229"/>
                <a:gd name="connsiteX20" fmla="*/ 463562 w 1951220"/>
                <a:gd name="connsiteY20" fmla="*/ 1843283 h 1951229"/>
                <a:gd name="connsiteX21" fmla="*/ 561464 w 1951220"/>
                <a:gd name="connsiteY21" fmla="*/ 1474708 h 1951229"/>
                <a:gd name="connsiteX22" fmla="*/ 594525 w 1951220"/>
                <a:gd name="connsiteY22" fmla="*/ 1432682 h 1951229"/>
                <a:gd name="connsiteX23" fmla="*/ 540069 w 1951220"/>
                <a:gd name="connsiteY23" fmla="*/ 1434793 h 1951229"/>
                <a:gd name="connsiteX24" fmla="*/ 0 w 1951220"/>
                <a:gd name="connsiteY24" fmla="*/ 1227076 h 1951229"/>
                <a:gd name="connsiteX25" fmla="*/ 329850 w 1951220"/>
                <a:gd name="connsiteY25" fmla="*/ 1035681 h 1951229"/>
                <a:gd name="connsiteX26" fmla="*/ 382951 w 1951220"/>
                <a:gd name="connsiteY26" fmla="*/ 1029341 h 1951229"/>
                <a:gd name="connsiteX27" fmla="*/ 342950 w 1951220"/>
                <a:gd name="connsiteY27" fmla="*/ 992327 h 1951229"/>
                <a:gd name="connsiteX28" fmla="*/ 107946 w 1951220"/>
                <a:gd name="connsiteY28" fmla="*/ 463570 h 1951229"/>
                <a:gd name="connsiteX29" fmla="*/ 476517 w 1951220"/>
                <a:gd name="connsiteY29" fmla="*/ 561471 h 1951229"/>
                <a:gd name="connsiteX30" fmla="*/ 518543 w 1951220"/>
                <a:gd name="connsiteY30" fmla="*/ 594532 h 1951229"/>
                <a:gd name="connsiteX31" fmla="*/ 516431 w 1951220"/>
                <a:gd name="connsiteY31" fmla="*/ 540073 h 1951229"/>
                <a:gd name="connsiteX32" fmla="*/ 682289 w 1951220"/>
                <a:gd name="connsiteY32" fmla="*/ 10972 h 1951229"/>
                <a:gd name="connsiteX33" fmla="*/ 724152 w 1951220"/>
                <a:gd name="connsiteY33" fmla="*/ 0 h 1951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951220" h="1951229">
                  <a:moveTo>
                    <a:pt x="724152" y="0"/>
                  </a:moveTo>
                  <a:cubicBezTo>
                    <a:pt x="810193" y="0"/>
                    <a:pt x="884016" y="136012"/>
                    <a:pt x="915550" y="329852"/>
                  </a:cubicBezTo>
                  <a:lnTo>
                    <a:pt x="921889" y="382948"/>
                  </a:lnTo>
                  <a:lnTo>
                    <a:pt x="958899" y="342952"/>
                  </a:lnTo>
                  <a:cubicBezTo>
                    <a:pt x="1169808" y="132043"/>
                    <a:pt x="1406543" y="26828"/>
                    <a:pt x="1487662" y="107946"/>
                  </a:cubicBezTo>
                  <a:cubicBezTo>
                    <a:pt x="1548501" y="168785"/>
                    <a:pt x="1504527" y="317159"/>
                    <a:pt x="1389760" y="476521"/>
                  </a:cubicBezTo>
                  <a:lnTo>
                    <a:pt x="1356266" y="519097"/>
                  </a:lnTo>
                  <a:lnTo>
                    <a:pt x="1411152" y="516438"/>
                  </a:lnTo>
                  <a:cubicBezTo>
                    <a:pt x="1709424" y="516438"/>
                    <a:pt x="1951221" y="609437"/>
                    <a:pt x="1951220" y="724156"/>
                  </a:cubicBezTo>
                  <a:cubicBezTo>
                    <a:pt x="1951221" y="810195"/>
                    <a:pt x="1815210" y="884017"/>
                    <a:pt x="1621371" y="915550"/>
                  </a:cubicBezTo>
                  <a:lnTo>
                    <a:pt x="1568270" y="921890"/>
                  </a:lnTo>
                  <a:lnTo>
                    <a:pt x="1608270" y="958904"/>
                  </a:lnTo>
                  <a:cubicBezTo>
                    <a:pt x="1819176" y="1169811"/>
                    <a:pt x="1924392" y="1406544"/>
                    <a:pt x="1843274" y="1487662"/>
                  </a:cubicBezTo>
                  <a:cubicBezTo>
                    <a:pt x="1782436" y="1548500"/>
                    <a:pt x="1634064" y="1504525"/>
                    <a:pt x="1474704" y="1389760"/>
                  </a:cubicBezTo>
                  <a:lnTo>
                    <a:pt x="1432682" y="1356702"/>
                  </a:lnTo>
                  <a:lnTo>
                    <a:pt x="1434793" y="1411156"/>
                  </a:lnTo>
                  <a:cubicBezTo>
                    <a:pt x="1434793" y="1709430"/>
                    <a:pt x="1341793" y="1951229"/>
                    <a:pt x="1227072" y="1951229"/>
                  </a:cubicBezTo>
                  <a:cubicBezTo>
                    <a:pt x="1141031" y="1951229"/>
                    <a:pt x="1067208" y="1815217"/>
                    <a:pt x="1035675" y="1621376"/>
                  </a:cubicBezTo>
                  <a:lnTo>
                    <a:pt x="1029336" y="1568281"/>
                  </a:lnTo>
                  <a:lnTo>
                    <a:pt x="992326" y="1608277"/>
                  </a:lnTo>
                  <a:cubicBezTo>
                    <a:pt x="781416" y="1819186"/>
                    <a:pt x="544681" y="1924401"/>
                    <a:pt x="463562" y="1843283"/>
                  </a:cubicBezTo>
                  <a:cubicBezTo>
                    <a:pt x="402723" y="1782444"/>
                    <a:pt x="446697" y="1634070"/>
                    <a:pt x="561464" y="1474708"/>
                  </a:cubicBezTo>
                  <a:lnTo>
                    <a:pt x="594525" y="1432682"/>
                  </a:lnTo>
                  <a:lnTo>
                    <a:pt x="540069" y="1434793"/>
                  </a:lnTo>
                  <a:cubicBezTo>
                    <a:pt x="241797" y="1434793"/>
                    <a:pt x="0" y="1341794"/>
                    <a:pt x="0" y="1227076"/>
                  </a:cubicBezTo>
                  <a:cubicBezTo>
                    <a:pt x="0" y="1141036"/>
                    <a:pt x="136011" y="1067214"/>
                    <a:pt x="329850" y="1035681"/>
                  </a:cubicBezTo>
                  <a:lnTo>
                    <a:pt x="382951" y="1029341"/>
                  </a:lnTo>
                  <a:lnTo>
                    <a:pt x="342950" y="992327"/>
                  </a:lnTo>
                  <a:cubicBezTo>
                    <a:pt x="132044" y="781420"/>
                    <a:pt x="26828" y="544687"/>
                    <a:pt x="107946" y="463570"/>
                  </a:cubicBezTo>
                  <a:cubicBezTo>
                    <a:pt x="168785" y="402731"/>
                    <a:pt x="317156" y="446705"/>
                    <a:pt x="476517" y="561471"/>
                  </a:cubicBezTo>
                  <a:lnTo>
                    <a:pt x="518543" y="594532"/>
                  </a:lnTo>
                  <a:lnTo>
                    <a:pt x="516431" y="540073"/>
                  </a:lnTo>
                  <a:cubicBezTo>
                    <a:pt x="516431" y="279083"/>
                    <a:pt x="587634" y="61332"/>
                    <a:pt x="682289" y="10972"/>
                  </a:cubicBezTo>
                  <a:cubicBezTo>
                    <a:pt x="695812" y="3778"/>
                    <a:pt x="709812" y="0"/>
                    <a:pt x="724152" y="0"/>
                  </a:cubicBezTo>
                  <a:close/>
                </a:path>
              </a:pathLst>
            </a:custGeom>
            <a:solidFill>
              <a:srgbClr val="FFCCFF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46" name="フリーフォーム: 図形 445">
              <a:extLst>
                <a:ext uri="{FF2B5EF4-FFF2-40B4-BE49-F238E27FC236}">
                  <a16:creationId xmlns:a16="http://schemas.microsoft.com/office/drawing/2014/main" id="{B8F8A8F6-7237-1B8A-9229-CE228C01B1DF}"/>
                </a:ext>
              </a:extLst>
            </p:cNvPr>
            <p:cNvSpPr/>
            <p:nvPr/>
          </p:nvSpPr>
          <p:spPr bwMode="auto">
            <a:xfrm>
              <a:off x="2109235" y="6311903"/>
              <a:ext cx="132214" cy="132216"/>
            </a:xfrm>
            <a:custGeom>
              <a:avLst/>
              <a:gdLst>
                <a:gd name="connsiteX0" fmla="*/ 724152 w 1951220"/>
                <a:gd name="connsiteY0" fmla="*/ 0 h 1951229"/>
                <a:gd name="connsiteX1" fmla="*/ 915550 w 1951220"/>
                <a:gd name="connsiteY1" fmla="*/ 329852 h 1951229"/>
                <a:gd name="connsiteX2" fmla="*/ 921889 w 1951220"/>
                <a:gd name="connsiteY2" fmla="*/ 382948 h 1951229"/>
                <a:gd name="connsiteX3" fmla="*/ 958899 w 1951220"/>
                <a:gd name="connsiteY3" fmla="*/ 342952 h 1951229"/>
                <a:gd name="connsiteX4" fmla="*/ 1487662 w 1951220"/>
                <a:gd name="connsiteY4" fmla="*/ 107946 h 1951229"/>
                <a:gd name="connsiteX5" fmla="*/ 1389760 w 1951220"/>
                <a:gd name="connsiteY5" fmla="*/ 476521 h 1951229"/>
                <a:gd name="connsiteX6" fmla="*/ 1356266 w 1951220"/>
                <a:gd name="connsiteY6" fmla="*/ 519097 h 1951229"/>
                <a:gd name="connsiteX7" fmla="*/ 1411152 w 1951220"/>
                <a:gd name="connsiteY7" fmla="*/ 516438 h 1951229"/>
                <a:gd name="connsiteX8" fmla="*/ 1951220 w 1951220"/>
                <a:gd name="connsiteY8" fmla="*/ 724156 h 1951229"/>
                <a:gd name="connsiteX9" fmla="*/ 1621371 w 1951220"/>
                <a:gd name="connsiteY9" fmla="*/ 915550 h 1951229"/>
                <a:gd name="connsiteX10" fmla="*/ 1568270 w 1951220"/>
                <a:gd name="connsiteY10" fmla="*/ 921890 h 1951229"/>
                <a:gd name="connsiteX11" fmla="*/ 1608270 w 1951220"/>
                <a:gd name="connsiteY11" fmla="*/ 958904 h 1951229"/>
                <a:gd name="connsiteX12" fmla="*/ 1843274 w 1951220"/>
                <a:gd name="connsiteY12" fmla="*/ 1487662 h 1951229"/>
                <a:gd name="connsiteX13" fmla="*/ 1474704 w 1951220"/>
                <a:gd name="connsiteY13" fmla="*/ 1389760 h 1951229"/>
                <a:gd name="connsiteX14" fmla="*/ 1432682 w 1951220"/>
                <a:gd name="connsiteY14" fmla="*/ 1356702 h 1951229"/>
                <a:gd name="connsiteX15" fmla="*/ 1434793 w 1951220"/>
                <a:gd name="connsiteY15" fmla="*/ 1411156 h 1951229"/>
                <a:gd name="connsiteX16" fmla="*/ 1227072 w 1951220"/>
                <a:gd name="connsiteY16" fmla="*/ 1951229 h 1951229"/>
                <a:gd name="connsiteX17" fmla="*/ 1035675 w 1951220"/>
                <a:gd name="connsiteY17" fmla="*/ 1621376 h 1951229"/>
                <a:gd name="connsiteX18" fmla="*/ 1029336 w 1951220"/>
                <a:gd name="connsiteY18" fmla="*/ 1568281 h 1951229"/>
                <a:gd name="connsiteX19" fmla="*/ 992326 w 1951220"/>
                <a:gd name="connsiteY19" fmla="*/ 1608277 h 1951229"/>
                <a:gd name="connsiteX20" fmla="*/ 463562 w 1951220"/>
                <a:gd name="connsiteY20" fmla="*/ 1843283 h 1951229"/>
                <a:gd name="connsiteX21" fmla="*/ 561464 w 1951220"/>
                <a:gd name="connsiteY21" fmla="*/ 1474708 h 1951229"/>
                <a:gd name="connsiteX22" fmla="*/ 594525 w 1951220"/>
                <a:gd name="connsiteY22" fmla="*/ 1432682 h 1951229"/>
                <a:gd name="connsiteX23" fmla="*/ 540069 w 1951220"/>
                <a:gd name="connsiteY23" fmla="*/ 1434793 h 1951229"/>
                <a:gd name="connsiteX24" fmla="*/ 0 w 1951220"/>
                <a:gd name="connsiteY24" fmla="*/ 1227076 h 1951229"/>
                <a:gd name="connsiteX25" fmla="*/ 329850 w 1951220"/>
                <a:gd name="connsiteY25" fmla="*/ 1035681 h 1951229"/>
                <a:gd name="connsiteX26" fmla="*/ 382951 w 1951220"/>
                <a:gd name="connsiteY26" fmla="*/ 1029341 h 1951229"/>
                <a:gd name="connsiteX27" fmla="*/ 342950 w 1951220"/>
                <a:gd name="connsiteY27" fmla="*/ 992327 h 1951229"/>
                <a:gd name="connsiteX28" fmla="*/ 107946 w 1951220"/>
                <a:gd name="connsiteY28" fmla="*/ 463570 h 1951229"/>
                <a:gd name="connsiteX29" fmla="*/ 476517 w 1951220"/>
                <a:gd name="connsiteY29" fmla="*/ 561471 h 1951229"/>
                <a:gd name="connsiteX30" fmla="*/ 518543 w 1951220"/>
                <a:gd name="connsiteY30" fmla="*/ 594532 h 1951229"/>
                <a:gd name="connsiteX31" fmla="*/ 516431 w 1951220"/>
                <a:gd name="connsiteY31" fmla="*/ 540073 h 1951229"/>
                <a:gd name="connsiteX32" fmla="*/ 682289 w 1951220"/>
                <a:gd name="connsiteY32" fmla="*/ 10972 h 1951229"/>
                <a:gd name="connsiteX33" fmla="*/ 724152 w 1951220"/>
                <a:gd name="connsiteY33" fmla="*/ 0 h 1951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951220" h="1951229">
                  <a:moveTo>
                    <a:pt x="724152" y="0"/>
                  </a:moveTo>
                  <a:cubicBezTo>
                    <a:pt x="810193" y="0"/>
                    <a:pt x="884016" y="136012"/>
                    <a:pt x="915550" y="329852"/>
                  </a:cubicBezTo>
                  <a:lnTo>
                    <a:pt x="921889" y="382948"/>
                  </a:lnTo>
                  <a:lnTo>
                    <a:pt x="958899" y="342952"/>
                  </a:lnTo>
                  <a:cubicBezTo>
                    <a:pt x="1169808" y="132043"/>
                    <a:pt x="1406543" y="26828"/>
                    <a:pt x="1487662" y="107946"/>
                  </a:cubicBezTo>
                  <a:cubicBezTo>
                    <a:pt x="1548501" y="168785"/>
                    <a:pt x="1504527" y="317159"/>
                    <a:pt x="1389760" y="476521"/>
                  </a:cubicBezTo>
                  <a:lnTo>
                    <a:pt x="1356266" y="519097"/>
                  </a:lnTo>
                  <a:lnTo>
                    <a:pt x="1411152" y="516438"/>
                  </a:lnTo>
                  <a:cubicBezTo>
                    <a:pt x="1709424" y="516438"/>
                    <a:pt x="1951221" y="609437"/>
                    <a:pt x="1951220" y="724156"/>
                  </a:cubicBezTo>
                  <a:cubicBezTo>
                    <a:pt x="1951221" y="810195"/>
                    <a:pt x="1815210" y="884017"/>
                    <a:pt x="1621371" y="915550"/>
                  </a:cubicBezTo>
                  <a:lnTo>
                    <a:pt x="1568270" y="921890"/>
                  </a:lnTo>
                  <a:lnTo>
                    <a:pt x="1608270" y="958904"/>
                  </a:lnTo>
                  <a:cubicBezTo>
                    <a:pt x="1819176" y="1169811"/>
                    <a:pt x="1924392" y="1406544"/>
                    <a:pt x="1843274" y="1487662"/>
                  </a:cubicBezTo>
                  <a:cubicBezTo>
                    <a:pt x="1782436" y="1548500"/>
                    <a:pt x="1634064" y="1504525"/>
                    <a:pt x="1474704" y="1389760"/>
                  </a:cubicBezTo>
                  <a:lnTo>
                    <a:pt x="1432682" y="1356702"/>
                  </a:lnTo>
                  <a:lnTo>
                    <a:pt x="1434793" y="1411156"/>
                  </a:lnTo>
                  <a:cubicBezTo>
                    <a:pt x="1434793" y="1709430"/>
                    <a:pt x="1341793" y="1951229"/>
                    <a:pt x="1227072" y="1951229"/>
                  </a:cubicBezTo>
                  <a:cubicBezTo>
                    <a:pt x="1141031" y="1951229"/>
                    <a:pt x="1067208" y="1815217"/>
                    <a:pt x="1035675" y="1621376"/>
                  </a:cubicBezTo>
                  <a:lnTo>
                    <a:pt x="1029336" y="1568281"/>
                  </a:lnTo>
                  <a:lnTo>
                    <a:pt x="992326" y="1608277"/>
                  </a:lnTo>
                  <a:cubicBezTo>
                    <a:pt x="781416" y="1819186"/>
                    <a:pt x="544681" y="1924401"/>
                    <a:pt x="463562" y="1843283"/>
                  </a:cubicBezTo>
                  <a:cubicBezTo>
                    <a:pt x="402723" y="1782444"/>
                    <a:pt x="446697" y="1634070"/>
                    <a:pt x="561464" y="1474708"/>
                  </a:cubicBezTo>
                  <a:lnTo>
                    <a:pt x="594525" y="1432682"/>
                  </a:lnTo>
                  <a:lnTo>
                    <a:pt x="540069" y="1434793"/>
                  </a:lnTo>
                  <a:cubicBezTo>
                    <a:pt x="241797" y="1434793"/>
                    <a:pt x="0" y="1341794"/>
                    <a:pt x="0" y="1227076"/>
                  </a:cubicBezTo>
                  <a:cubicBezTo>
                    <a:pt x="0" y="1141036"/>
                    <a:pt x="136011" y="1067214"/>
                    <a:pt x="329850" y="1035681"/>
                  </a:cubicBezTo>
                  <a:lnTo>
                    <a:pt x="382951" y="1029341"/>
                  </a:lnTo>
                  <a:lnTo>
                    <a:pt x="342950" y="992327"/>
                  </a:lnTo>
                  <a:cubicBezTo>
                    <a:pt x="132044" y="781420"/>
                    <a:pt x="26828" y="544687"/>
                    <a:pt x="107946" y="463570"/>
                  </a:cubicBezTo>
                  <a:cubicBezTo>
                    <a:pt x="168785" y="402731"/>
                    <a:pt x="317156" y="446705"/>
                    <a:pt x="476517" y="561471"/>
                  </a:cubicBezTo>
                  <a:lnTo>
                    <a:pt x="518543" y="594532"/>
                  </a:lnTo>
                  <a:lnTo>
                    <a:pt x="516431" y="540073"/>
                  </a:lnTo>
                  <a:cubicBezTo>
                    <a:pt x="516431" y="279083"/>
                    <a:pt x="587634" y="61332"/>
                    <a:pt x="682289" y="10972"/>
                  </a:cubicBezTo>
                  <a:cubicBezTo>
                    <a:pt x="695812" y="3778"/>
                    <a:pt x="709812" y="0"/>
                    <a:pt x="724152" y="0"/>
                  </a:cubicBezTo>
                  <a:close/>
                </a:path>
              </a:pathLst>
            </a:custGeom>
            <a:solidFill>
              <a:srgbClr val="FFCCFF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47" name="フリーフォーム: 図形 446">
              <a:extLst>
                <a:ext uri="{FF2B5EF4-FFF2-40B4-BE49-F238E27FC236}">
                  <a16:creationId xmlns:a16="http://schemas.microsoft.com/office/drawing/2014/main" id="{CA370364-FC58-5AA0-1A77-EF3462DAEF38}"/>
                </a:ext>
              </a:extLst>
            </p:cNvPr>
            <p:cNvSpPr/>
            <p:nvPr/>
          </p:nvSpPr>
          <p:spPr bwMode="auto">
            <a:xfrm>
              <a:off x="2436019" y="6311903"/>
              <a:ext cx="132214" cy="132216"/>
            </a:xfrm>
            <a:custGeom>
              <a:avLst/>
              <a:gdLst>
                <a:gd name="connsiteX0" fmla="*/ 724152 w 1951220"/>
                <a:gd name="connsiteY0" fmla="*/ 0 h 1951229"/>
                <a:gd name="connsiteX1" fmla="*/ 915550 w 1951220"/>
                <a:gd name="connsiteY1" fmla="*/ 329852 h 1951229"/>
                <a:gd name="connsiteX2" fmla="*/ 921889 w 1951220"/>
                <a:gd name="connsiteY2" fmla="*/ 382948 h 1951229"/>
                <a:gd name="connsiteX3" fmla="*/ 958899 w 1951220"/>
                <a:gd name="connsiteY3" fmla="*/ 342952 h 1951229"/>
                <a:gd name="connsiteX4" fmla="*/ 1487662 w 1951220"/>
                <a:gd name="connsiteY4" fmla="*/ 107946 h 1951229"/>
                <a:gd name="connsiteX5" fmla="*/ 1389760 w 1951220"/>
                <a:gd name="connsiteY5" fmla="*/ 476521 h 1951229"/>
                <a:gd name="connsiteX6" fmla="*/ 1356266 w 1951220"/>
                <a:gd name="connsiteY6" fmla="*/ 519097 h 1951229"/>
                <a:gd name="connsiteX7" fmla="*/ 1411152 w 1951220"/>
                <a:gd name="connsiteY7" fmla="*/ 516438 h 1951229"/>
                <a:gd name="connsiteX8" fmla="*/ 1951220 w 1951220"/>
                <a:gd name="connsiteY8" fmla="*/ 724156 h 1951229"/>
                <a:gd name="connsiteX9" fmla="*/ 1621371 w 1951220"/>
                <a:gd name="connsiteY9" fmla="*/ 915550 h 1951229"/>
                <a:gd name="connsiteX10" fmla="*/ 1568270 w 1951220"/>
                <a:gd name="connsiteY10" fmla="*/ 921890 h 1951229"/>
                <a:gd name="connsiteX11" fmla="*/ 1608270 w 1951220"/>
                <a:gd name="connsiteY11" fmla="*/ 958904 h 1951229"/>
                <a:gd name="connsiteX12" fmla="*/ 1843274 w 1951220"/>
                <a:gd name="connsiteY12" fmla="*/ 1487662 h 1951229"/>
                <a:gd name="connsiteX13" fmla="*/ 1474704 w 1951220"/>
                <a:gd name="connsiteY13" fmla="*/ 1389760 h 1951229"/>
                <a:gd name="connsiteX14" fmla="*/ 1432682 w 1951220"/>
                <a:gd name="connsiteY14" fmla="*/ 1356702 h 1951229"/>
                <a:gd name="connsiteX15" fmla="*/ 1434793 w 1951220"/>
                <a:gd name="connsiteY15" fmla="*/ 1411156 h 1951229"/>
                <a:gd name="connsiteX16" fmla="*/ 1227072 w 1951220"/>
                <a:gd name="connsiteY16" fmla="*/ 1951229 h 1951229"/>
                <a:gd name="connsiteX17" fmla="*/ 1035675 w 1951220"/>
                <a:gd name="connsiteY17" fmla="*/ 1621376 h 1951229"/>
                <a:gd name="connsiteX18" fmla="*/ 1029336 w 1951220"/>
                <a:gd name="connsiteY18" fmla="*/ 1568281 h 1951229"/>
                <a:gd name="connsiteX19" fmla="*/ 992326 w 1951220"/>
                <a:gd name="connsiteY19" fmla="*/ 1608277 h 1951229"/>
                <a:gd name="connsiteX20" fmla="*/ 463562 w 1951220"/>
                <a:gd name="connsiteY20" fmla="*/ 1843283 h 1951229"/>
                <a:gd name="connsiteX21" fmla="*/ 561464 w 1951220"/>
                <a:gd name="connsiteY21" fmla="*/ 1474708 h 1951229"/>
                <a:gd name="connsiteX22" fmla="*/ 594525 w 1951220"/>
                <a:gd name="connsiteY22" fmla="*/ 1432682 h 1951229"/>
                <a:gd name="connsiteX23" fmla="*/ 540069 w 1951220"/>
                <a:gd name="connsiteY23" fmla="*/ 1434793 h 1951229"/>
                <a:gd name="connsiteX24" fmla="*/ 0 w 1951220"/>
                <a:gd name="connsiteY24" fmla="*/ 1227076 h 1951229"/>
                <a:gd name="connsiteX25" fmla="*/ 329850 w 1951220"/>
                <a:gd name="connsiteY25" fmla="*/ 1035681 h 1951229"/>
                <a:gd name="connsiteX26" fmla="*/ 382951 w 1951220"/>
                <a:gd name="connsiteY26" fmla="*/ 1029341 h 1951229"/>
                <a:gd name="connsiteX27" fmla="*/ 342950 w 1951220"/>
                <a:gd name="connsiteY27" fmla="*/ 992327 h 1951229"/>
                <a:gd name="connsiteX28" fmla="*/ 107946 w 1951220"/>
                <a:gd name="connsiteY28" fmla="*/ 463570 h 1951229"/>
                <a:gd name="connsiteX29" fmla="*/ 476517 w 1951220"/>
                <a:gd name="connsiteY29" fmla="*/ 561471 h 1951229"/>
                <a:gd name="connsiteX30" fmla="*/ 518543 w 1951220"/>
                <a:gd name="connsiteY30" fmla="*/ 594532 h 1951229"/>
                <a:gd name="connsiteX31" fmla="*/ 516431 w 1951220"/>
                <a:gd name="connsiteY31" fmla="*/ 540073 h 1951229"/>
                <a:gd name="connsiteX32" fmla="*/ 682289 w 1951220"/>
                <a:gd name="connsiteY32" fmla="*/ 10972 h 1951229"/>
                <a:gd name="connsiteX33" fmla="*/ 724152 w 1951220"/>
                <a:gd name="connsiteY33" fmla="*/ 0 h 1951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951220" h="1951229">
                  <a:moveTo>
                    <a:pt x="724152" y="0"/>
                  </a:moveTo>
                  <a:cubicBezTo>
                    <a:pt x="810193" y="0"/>
                    <a:pt x="884016" y="136012"/>
                    <a:pt x="915550" y="329852"/>
                  </a:cubicBezTo>
                  <a:lnTo>
                    <a:pt x="921889" y="382948"/>
                  </a:lnTo>
                  <a:lnTo>
                    <a:pt x="958899" y="342952"/>
                  </a:lnTo>
                  <a:cubicBezTo>
                    <a:pt x="1169808" y="132043"/>
                    <a:pt x="1406543" y="26828"/>
                    <a:pt x="1487662" y="107946"/>
                  </a:cubicBezTo>
                  <a:cubicBezTo>
                    <a:pt x="1548501" y="168785"/>
                    <a:pt x="1504527" y="317159"/>
                    <a:pt x="1389760" y="476521"/>
                  </a:cubicBezTo>
                  <a:lnTo>
                    <a:pt x="1356266" y="519097"/>
                  </a:lnTo>
                  <a:lnTo>
                    <a:pt x="1411152" y="516438"/>
                  </a:lnTo>
                  <a:cubicBezTo>
                    <a:pt x="1709424" y="516438"/>
                    <a:pt x="1951221" y="609437"/>
                    <a:pt x="1951220" y="724156"/>
                  </a:cubicBezTo>
                  <a:cubicBezTo>
                    <a:pt x="1951221" y="810195"/>
                    <a:pt x="1815210" y="884017"/>
                    <a:pt x="1621371" y="915550"/>
                  </a:cubicBezTo>
                  <a:lnTo>
                    <a:pt x="1568270" y="921890"/>
                  </a:lnTo>
                  <a:lnTo>
                    <a:pt x="1608270" y="958904"/>
                  </a:lnTo>
                  <a:cubicBezTo>
                    <a:pt x="1819176" y="1169811"/>
                    <a:pt x="1924392" y="1406544"/>
                    <a:pt x="1843274" y="1487662"/>
                  </a:cubicBezTo>
                  <a:cubicBezTo>
                    <a:pt x="1782436" y="1548500"/>
                    <a:pt x="1634064" y="1504525"/>
                    <a:pt x="1474704" y="1389760"/>
                  </a:cubicBezTo>
                  <a:lnTo>
                    <a:pt x="1432682" y="1356702"/>
                  </a:lnTo>
                  <a:lnTo>
                    <a:pt x="1434793" y="1411156"/>
                  </a:lnTo>
                  <a:cubicBezTo>
                    <a:pt x="1434793" y="1709430"/>
                    <a:pt x="1341793" y="1951229"/>
                    <a:pt x="1227072" y="1951229"/>
                  </a:cubicBezTo>
                  <a:cubicBezTo>
                    <a:pt x="1141031" y="1951229"/>
                    <a:pt x="1067208" y="1815217"/>
                    <a:pt x="1035675" y="1621376"/>
                  </a:cubicBezTo>
                  <a:lnTo>
                    <a:pt x="1029336" y="1568281"/>
                  </a:lnTo>
                  <a:lnTo>
                    <a:pt x="992326" y="1608277"/>
                  </a:lnTo>
                  <a:cubicBezTo>
                    <a:pt x="781416" y="1819186"/>
                    <a:pt x="544681" y="1924401"/>
                    <a:pt x="463562" y="1843283"/>
                  </a:cubicBezTo>
                  <a:cubicBezTo>
                    <a:pt x="402723" y="1782444"/>
                    <a:pt x="446697" y="1634070"/>
                    <a:pt x="561464" y="1474708"/>
                  </a:cubicBezTo>
                  <a:lnTo>
                    <a:pt x="594525" y="1432682"/>
                  </a:lnTo>
                  <a:lnTo>
                    <a:pt x="540069" y="1434793"/>
                  </a:lnTo>
                  <a:cubicBezTo>
                    <a:pt x="241797" y="1434793"/>
                    <a:pt x="0" y="1341794"/>
                    <a:pt x="0" y="1227076"/>
                  </a:cubicBezTo>
                  <a:cubicBezTo>
                    <a:pt x="0" y="1141036"/>
                    <a:pt x="136011" y="1067214"/>
                    <a:pt x="329850" y="1035681"/>
                  </a:cubicBezTo>
                  <a:lnTo>
                    <a:pt x="382951" y="1029341"/>
                  </a:lnTo>
                  <a:lnTo>
                    <a:pt x="342950" y="992327"/>
                  </a:lnTo>
                  <a:cubicBezTo>
                    <a:pt x="132044" y="781420"/>
                    <a:pt x="26828" y="544687"/>
                    <a:pt x="107946" y="463570"/>
                  </a:cubicBezTo>
                  <a:cubicBezTo>
                    <a:pt x="168785" y="402731"/>
                    <a:pt x="317156" y="446705"/>
                    <a:pt x="476517" y="561471"/>
                  </a:cubicBezTo>
                  <a:lnTo>
                    <a:pt x="518543" y="594532"/>
                  </a:lnTo>
                  <a:lnTo>
                    <a:pt x="516431" y="540073"/>
                  </a:lnTo>
                  <a:cubicBezTo>
                    <a:pt x="516431" y="279083"/>
                    <a:pt x="587634" y="61332"/>
                    <a:pt x="682289" y="10972"/>
                  </a:cubicBezTo>
                  <a:cubicBezTo>
                    <a:pt x="695812" y="3778"/>
                    <a:pt x="709812" y="0"/>
                    <a:pt x="724152" y="0"/>
                  </a:cubicBezTo>
                  <a:close/>
                </a:path>
              </a:pathLst>
            </a:custGeom>
            <a:solidFill>
              <a:srgbClr val="FFCCFF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48" name="フリーフォーム: 図形 447">
              <a:extLst>
                <a:ext uri="{FF2B5EF4-FFF2-40B4-BE49-F238E27FC236}">
                  <a16:creationId xmlns:a16="http://schemas.microsoft.com/office/drawing/2014/main" id="{8F7F447C-FFD4-3E42-A19B-955A9F64FFC8}"/>
                </a:ext>
              </a:extLst>
            </p:cNvPr>
            <p:cNvSpPr/>
            <p:nvPr/>
          </p:nvSpPr>
          <p:spPr bwMode="auto">
            <a:xfrm>
              <a:off x="2762803" y="6311903"/>
              <a:ext cx="132214" cy="132216"/>
            </a:xfrm>
            <a:custGeom>
              <a:avLst/>
              <a:gdLst>
                <a:gd name="connsiteX0" fmla="*/ 724152 w 1951220"/>
                <a:gd name="connsiteY0" fmla="*/ 0 h 1951229"/>
                <a:gd name="connsiteX1" fmla="*/ 915550 w 1951220"/>
                <a:gd name="connsiteY1" fmla="*/ 329852 h 1951229"/>
                <a:gd name="connsiteX2" fmla="*/ 921889 w 1951220"/>
                <a:gd name="connsiteY2" fmla="*/ 382948 h 1951229"/>
                <a:gd name="connsiteX3" fmla="*/ 958899 w 1951220"/>
                <a:gd name="connsiteY3" fmla="*/ 342952 h 1951229"/>
                <a:gd name="connsiteX4" fmla="*/ 1487662 w 1951220"/>
                <a:gd name="connsiteY4" fmla="*/ 107946 h 1951229"/>
                <a:gd name="connsiteX5" fmla="*/ 1389760 w 1951220"/>
                <a:gd name="connsiteY5" fmla="*/ 476521 h 1951229"/>
                <a:gd name="connsiteX6" fmla="*/ 1356266 w 1951220"/>
                <a:gd name="connsiteY6" fmla="*/ 519097 h 1951229"/>
                <a:gd name="connsiteX7" fmla="*/ 1411152 w 1951220"/>
                <a:gd name="connsiteY7" fmla="*/ 516438 h 1951229"/>
                <a:gd name="connsiteX8" fmla="*/ 1951220 w 1951220"/>
                <a:gd name="connsiteY8" fmla="*/ 724156 h 1951229"/>
                <a:gd name="connsiteX9" fmla="*/ 1621371 w 1951220"/>
                <a:gd name="connsiteY9" fmla="*/ 915550 h 1951229"/>
                <a:gd name="connsiteX10" fmla="*/ 1568270 w 1951220"/>
                <a:gd name="connsiteY10" fmla="*/ 921890 h 1951229"/>
                <a:gd name="connsiteX11" fmla="*/ 1608270 w 1951220"/>
                <a:gd name="connsiteY11" fmla="*/ 958904 h 1951229"/>
                <a:gd name="connsiteX12" fmla="*/ 1843274 w 1951220"/>
                <a:gd name="connsiteY12" fmla="*/ 1487662 h 1951229"/>
                <a:gd name="connsiteX13" fmla="*/ 1474704 w 1951220"/>
                <a:gd name="connsiteY13" fmla="*/ 1389760 h 1951229"/>
                <a:gd name="connsiteX14" fmla="*/ 1432682 w 1951220"/>
                <a:gd name="connsiteY14" fmla="*/ 1356702 h 1951229"/>
                <a:gd name="connsiteX15" fmla="*/ 1434793 w 1951220"/>
                <a:gd name="connsiteY15" fmla="*/ 1411156 h 1951229"/>
                <a:gd name="connsiteX16" fmla="*/ 1227072 w 1951220"/>
                <a:gd name="connsiteY16" fmla="*/ 1951229 h 1951229"/>
                <a:gd name="connsiteX17" fmla="*/ 1035675 w 1951220"/>
                <a:gd name="connsiteY17" fmla="*/ 1621376 h 1951229"/>
                <a:gd name="connsiteX18" fmla="*/ 1029336 w 1951220"/>
                <a:gd name="connsiteY18" fmla="*/ 1568281 h 1951229"/>
                <a:gd name="connsiteX19" fmla="*/ 992326 w 1951220"/>
                <a:gd name="connsiteY19" fmla="*/ 1608277 h 1951229"/>
                <a:gd name="connsiteX20" fmla="*/ 463562 w 1951220"/>
                <a:gd name="connsiteY20" fmla="*/ 1843283 h 1951229"/>
                <a:gd name="connsiteX21" fmla="*/ 561464 w 1951220"/>
                <a:gd name="connsiteY21" fmla="*/ 1474708 h 1951229"/>
                <a:gd name="connsiteX22" fmla="*/ 594525 w 1951220"/>
                <a:gd name="connsiteY22" fmla="*/ 1432682 h 1951229"/>
                <a:gd name="connsiteX23" fmla="*/ 540069 w 1951220"/>
                <a:gd name="connsiteY23" fmla="*/ 1434793 h 1951229"/>
                <a:gd name="connsiteX24" fmla="*/ 0 w 1951220"/>
                <a:gd name="connsiteY24" fmla="*/ 1227076 h 1951229"/>
                <a:gd name="connsiteX25" fmla="*/ 329850 w 1951220"/>
                <a:gd name="connsiteY25" fmla="*/ 1035681 h 1951229"/>
                <a:gd name="connsiteX26" fmla="*/ 382951 w 1951220"/>
                <a:gd name="connsiteY26" fmla="*/ 1029341 h 1951229"/>
                <a:gd name="connsiteX27" fmla="*/ 342950 w 1951220"/>
                <a:gd name="connsiteY27" fmla="*/ 992327 h 1951229"/>
                <a:gd name="connsiteX28" fmla="*/ 107946 w 1951220"/>
                <a:gd name="connsiteY28" fmla="*/ 463570 h 1951229"/>
                <a:gd name="connsiteX29" fmla="*/ 476517 w 1951220"/>
                <a:gd name="connsiteY29" fmla="*/ 561471 h 1951229"/>
                <a:gd name="connsiteX30" fmla="*/ 518543 w 1951220"/>
                <a:gd name="connsiteY30" fmla="*/ 594532 h 1951229"/>
                <a:gd name="connsiteX31" fmla="*/ 516431 w 1951220"/>
                <a:gd name="connsiteY31" fmla="*/ 540073 h 1951229"/>
                <a:gd name="connsiteX32" fmla="*/ 682289 w 1951220"/>
                <a:gd name="connsiteY32" fmla="*/ 10972 h 1951229"/>
                <a:gd name="connsiteX33" fmla="*/ 724152 w 1951220"/>
                <a:gd name="connsiteY33" fmla="*/ 0 h 1951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951220" h="1951229">
                  <a:moveTo>
                    <a:pt x="724152" y="0"/>
                  </a:moveTo>
                  <a:cubicBezTo>
                    <a:pt x="810193" y="0"/>
                    <a:pt x="884016" y="136012"/>
                    <a:pt x="915550" y="329852"/>
                  </a:cubicBezTo>
                  <a:lnTo>
                    <a:pt x="921889" y="382948"/>
                  </a:lnTo>
                  <a:lnTo>
                    <a:pt x="958899" y="342952"/>
                  </a:lnTo>
                  <a:cubicBezTo>
                    <a:pt x="1169808" y="132043"/>
                    <a:pt x="1406543" y="26828"/>
                    <a:pt x="1487662" y="107946"/>
                  </a:cubicBezTo>
                  <a:cubicBezTo>
                    <a:pt x="1548501" y="168785"/>
                    <a:pt x="1504527" y="317159"/>
                    <a:pt x="1389760" y="476521"/>
                  </a:cubicBezTo>
                  <a:lnTo>
                    <a:pt x="1356266" y="519097"/>
                  </a:lnTo>
                  <a:lnTo>
                    <a:pt x="1411152" y="516438"/>
                  </a:lnTo>
                  <a:cubicBezTo>
                    <a:pt x="1709424" y="516438"/>
                    <a:pt x="1951221" y="609437"/>
                    <a:pt x="1951220" y="724156"/>
                  </a:cubicBezTo>
                  <a:cubicBezTo>
                    <a:pt x="1951221" y="810195"/>
                    <a:pt x="1815210" y="884017"/>
                    <a:pt x="1621371" y="915550"/>
                  </a:cubicBezTo>
                  <a:lnTo>
                    <a:pt x="1568270" y="921890"/>
                  </a:lnTo>
                  <a:lnTo>
                    <a:pt x="1608270" y="958904"/>
                  </a:lnTo>
                  <a:cubicBezTo>
                    <a:pt x="1819176" y="1169811"/>
                    <a:pt x="1924392" y="1406544"/>
                    <a:pt x="1843274" y="1487662"/>
                  </a:cubicBezTo>
                  <a:cubicBezTo>
                    <a:pt x="1782436" y="1548500"/>
                    <a:pt x="1634064" y="1504525"/>
                    <a:pt x="1474704" y="1389760"/>
                  </a:cubicBezTo>
                  <a:lnTo>
                    <a:pt x="1432682" y="1356702"/>
                  </a:lnTo>
                  <a:lnTo>
                    <a:pt x="1434793" y="1411156"/>
                  </a:lnTo>
                  <a:cubicBezTo>
                    <a:pt x="1434793" y="1709430"/>
                    <a:pt x="1341793" y="1951229"/>
                    <a:pt x="1227072" y="1951229"/>
                  </a:cubicBezTo>
                  <a:cubicBezTo>
                    <a:pt x="1141031" y="1951229"/>
                    <a:pt x="1067208" y="1815217"/>
                    <a:pt x="1035675" y="1621376"/>
                  </a:cubicBezTo>
                  <a:lnTo>
                    <a:pt x="1029336" y="1568281"/>
                  </a:lnTo>
                  <a:lnTo>
                    <a:pt x="992326" y="1608277"/>
                  </a:lnTo>
                  <a:cubicBezTo>
                    <a:pt x="781416" y="1819186"/>
                    <a:pt x="544681" y="1924401"/>
                    <a:pt x="463562" y="1843283"/>
                  </a:cubicBezTo>
                  <a:cubicBezTo>
                    <a:pt x="402723" y="1782444"/>
                    <a:pt x="446697" y="1634070"/>
                    <a:pt x="561464" y="1474708"/>
                  </a:cubicBezTo>
                  <a:lnTo>
                    <a:pt x="594525" y="1432682"/>
                  </a:lnTo>
                  <a:lnTo>
                    <a:pt x="540069" y="1434793"/>
                  </a:lnTo>
                  <a:cubicBezTo>
                    <a:pt x="241797" y="1434793"/>
                    <a:pt x="0" y="1341794"/>
                    <a:pt x="0" y="1227076"/>
                  </a:cubicBezTo>
                  <a:cubicBezTo>
                    <a:pt x="0" y="1141036"/>
                    <a:pt x="136011" y="1067214"/>
                    <a:pt x="329850" y="1035681"/>
                  </a:cubicBezTo>
                  <a:lnTo>
                    <a:pt x="382951" y="1029341"/>
                  </a:lnTo>
                  <a:lnTo>
                    <a:pt x="342950" y="992327"/>
                  </a:lnTo>
                  <a:cubicBezTo>
                    <a:pt x="132044" y="781420"/>
                    <a:pt x="26828" y="544687"/>
                    <a:pt x="107946" y="463570"/>
                  </a:cubicBezTo>
                  <a:cubicBezTo>
                    <a:pt x="168785" y="402731"/>
                    <a:pt x="317156" y="446705"/>
                    <a:pt x="476517" y="561471"/>
                  </a:cubicBezTo>
                  <a:lnTo>
                    <a:pt x="518543" y="594532"/>
                  </a:lnTo>
                  <a:lnTo>
                    <a:pt x="516431" y="540073"/>
                  </a:lnTo>
                  <a:cubicBezTo>
                    <a:pt x="516431" y="279083"/>
                    <a:pt x="587634" y="61332"/>
                    <a:pt x="682289" y="10972"/>
                  </a:cubicBezTo>
                  <a:cubicBezTo>
                    <a:pt x="695812" y="3778"/>
                    <a:pt x="709812" y="0"/>
                    <a:pt x="724152" y="0"/>
                  </a:cubicBezTo>
                  <a:close/>
                </a:path>
              </a:pathLst>
            </a:custGeom>
            <a:solidFill>
              <a:srgbClr val="FFCCFF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49" name="フリーフォーム: 図形 448">
              <a:extLst>
                <a:ext uri="{FF2B5EF4-FFF2-40B4-BE49-F238E27FC236}">
                  <a16:creationId xmlns:a16="http://schemas.microsoft.com/office/drawing/2014/main" id="{F4A8C26D-78C5-29DA-563D-E804F91FE4A9}"/>
                </a:ext>
              </a:extLst>
            </p:cNvPr>
            <p:cNvSpPr/>
            <p:nvPr/>
          </p:nvSpPr>
          <p:spPr bwMode="auto">
            <a:xfrm>
              <a:off x="3089586" y="6311903"/>
              <a:ext cx="132214" cy="132216"/>
            </a:xfrm>
            <a:custGeom>
              <a:avLst/>
              <a:gdLst>
                <a:gd name="connsiteX0" fmla="*/ 724152 w 1951220"/>
                <a:gd name="connsiteY0" fmla="*/ 0 h 1951229"/>
                <a:gd name="connsiteX1" fmla="*/ 915550 w 1951220"/>
                <a:gd name="connsiteY1" fmla="*/ 329852 h 1951229"/>
                <a:gd name="connsiteX2" fmla="*/ 921889 w 1951220"/>
                <a:gd name="connsiteY2" fmla="*/ 382948 h 1951229"/>
                <a:gd name="connsiteX3" fmla="*/ 958899 w 1951220"/>
                <a:gd name="connsiteY3" fmla="*/ 342952 h 1951229"/>
                <a:gd name="connsiteX4" fmla="*/ 1487662 w 1951220"/>
                <a:gd name="connsiteY4" fmla="*/ 107946 h 1951229"/>
                <a:gd name="connsiteX5" fmla="*/ 1389760 w 1951220"/>
                <a:gd name="connsiteY5" fmla="*/ 476521 h 1951229"/>
                <a:gd name="connsiteX6" fmla="*/ 1356266 w 1951220"/>
                <a:gd name="connsiteY6" fmla="*/ 519097 h 1951229"/>
                <a:gd name="connsiteX7" fmla="*/ 1411152 w 1951220"/>
                <a:gd name="connsiteY7" fmla="*/ 516438 h 1951229"/>
                <a:gd name="connsiteX8" fmla="*/ 1951220 w 1951220"/>
                <a:gd name="connsiteY8" fmla="*/ 724156 h 1951229"/>
                <a:gd name="connsiteX9" fmla="*/ 1621371 w 1951220"/>
                <a:gd name="connsiteY9" fmla="*/ 915550 h 1951229"/>
                <a:gd name="connsiteX10" fmla="*/ 1568270 w 1951220"/>
                <a:gd name="connsiteY10" fmla="*/ 921890 h 1951229"/>
                <a:gd name="connsiteX11" fmla="*/ 1608270 w 1951220"/>
                <a:gd name="connsiteY11" fmla="*/ 958904 h 1951229"/>
                <a:gd name="connsiteX12" fmla="*/ 1843274 w 1951220"/>
                <a:gd name="connsiteY12" fmla="*/ 1487662 h 1951229"/>
                <a:gd name="connsiteX13" fmla="*/ 1474704 w 1951220"/>
                <a:gd name="connsiteY13" fmla="*/ 1389760 h 1951229"/>
                <a:gd name="connsiteX14" fmla="*/ 1432682 w 1951220"/>
                <a:gd name="connsiteY14" fmla="*/ 1356702 h 1951229"/>
                <a:gd name="connsiteX15" fmla="*/ 1434793 w 1951220"/>
                <a:gd name="connsiteY15" fmla="*/ 1411156 h 1951229"/>
                <a:gd name="connsiteX16" fmla="*/ 1227072 w 1951220"/>
                <a:gd name="connsiteY16" fmla="*/ 1951229 h 1951229"/>
                <a:gd name="connsiteX17" fmla="*/ 1035675 w 1951220"/>
                <a:gd name="connsiteY17" fmla="*/ 1621376 h 1951229"/>
                <a:gd name="connsiteX18" fmla="*/ 1029336 w 1951220"/>
                <a:gd name="connsiteY18" fmla="*/ 1568281 h 1951229"/>
                <a:gd name="connsiteX19" fmla="*/ 992326 w 1951220"/>
                <a:gd name="connsiteY19" fmla="*/ 1608277 h 1951229"/>
                <a:gd name="connsiteX20" fmla="*/ 463562 w 1951220"/>
                <a:gd name="connsiteY20" fmla="*/ 1843283 h 1951229"/>
                <a:gd name="connsiteX21" fmla="*/ 561464 w 1951220"/>
                <a:gd name="connsiteY21" fmla="*/ 1474708 h 1951229"/>
                <a:gd name="connsiteX22" fmla="*/ 594525 w 1951220"/>
                <a:gd name="connsiteY22" fmla="*/ 1432682 h 1951229"/>
                <a:gd name="connsiteX23" fmla="*/ 540069 w 1951220"/>
                <a:gd name="connsiteY23" fmla="*/ 1434793 h 1951229"/>
                <a:gd name="connsiteX24" fmla="*/ 0 w 1951220"/>
                <a:gd name="connsiteY24" fmla="*/ 1227076 h 1951229"/>
                <a:gd name="connsiteX25" fmla="*/ 329850 w 1951220"/>
                <a:gd name="connsiteY25" fmla="*/ 1035681 h 1951229"/>
                <a:gd name="connsiteX26" fmla="*/ 382951 w 1951220"/>
                <a:gd name="connsiteY26" fmla="*/ 1029341 h 1951229"/>
                <a:gd name="connsiteX27" fmla="*/ 342950 w 1951220"/>
                <a:gd name="connsiteY27" fmla="*/ 992327 h 1951229"/>
                <a:gd name="connsiteX28" fmla="*/ 107946 w 1951220"/>
                <a:gd name="connsiteY28" fmla="*/ 463570 h 1951229"/>
                <a:gd name="connsiteX29" fmla="*/ 476517 w 1951220"/>
                <a:gd name="connsiteY29" fmla="*/ 561471 h 1951229"/>
                <a:gd name="connsiteX30" fmla="*/ 518543 w 1951220"/>
                <a:gd name="connsiteY30" fmla="*/ 594532 h 1951229"/>
                <a:gd name="connsiteX31" fmla="*/ 516431 w 1951220"/>
                <a:gd name="connsiteY31" fmla="*/ 540073 h 1951229"/>
                <a:gd name="connsiteX32" fmla="*/ 682289 w 1951220"/>
                <a:gd name="connsiteY32" fmla="*/ 10972 h 1951229"/>
                <a:gd name="connsiteX33" fmla="*/ 724152 w 1951220"/>
                <a:gd name="connsiteY33" fmla="*/ 0 h 1951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951220" h="1951229">
                  <a:moveTo>
                    <a:pt x="724152" y="0"/>
                  </a:moveTo>
                  <a:cubicBezTo>
                    <a:pt x="810193" y="0"/>
                    <a:pt x="884016" y="136012"/>
                    <a:pt x="915550" y="329852"/>
                  </a:cubicBezTo>
                  <a:lnTo>
                    <a:pt x="921889" y="382948"/>
                  </a:lnTo>
                  <a:lnTo>
                    <a:pt x="958899" y="342952"/>
                  </a:lnTo>
                  <a:cubicBezTo>
                    <a:pt x="1169808" y="132043"/>
                    <a:pt x="1406543" y="26828"/>
                    <a:pt x="1487662" y="107946"/>
                  </a:cubicBezTo>
                  <a:cubicBezTo>
                    <a:pt x="1548501" y="168785"/>
                    <a:pt x="1504527" y="317159"/>
                    <a:pt x="1389760" y="476521"/>
                  </a:cubicBezTo>
                  <a:lnTo>
                    <a:pt x="1356266" y="519097"/>
                  </a:lnTo>
                  <a:lnTo>
                    <a:pt x="1411152" y="516438"/>
                  </a:lnTo>
                  <a:cubicBezTo>
                    <a:pt x="1709424" y="516438"/>
                    <a:pt x="1951221" y="609437"/>
                    <a:pt x="1951220" y="724156"/>
                  </a:cubicBezTo>
                  <a:cubicBezTo>
                    <a:pt x="1951221" y="810195"/>
                    <a:pt x="1815210" y="884017"/>
                    <a:pt x="1621371" y="915550"/>
                  </a:cubicBezTo>
                  <a:lnTo>
                    <a:pt x="1568270" y="921890"/>
                  </a:lnTo>
                  <a:lnTo>
                    <a:pt x="1608270" y="958904"/>
                  </a:lnTo>
                  <a:cubicBezTo>
                    <a:pt x="1819176" y="1169811"/>
                    <a:pt x="1924392" y="1406544"/>
                    <a:pt x="1843274" y="1487662"/>
                  </a:cubicBezTo>
                  <a:cubicBezTo>
                    <a:pt x="1782436" y="1548500"/>
                    <a:pt x="1634064" y="1504525"/>
                    <a:pt x="1474704" y="1389760"/>
                  </a:cubicBezTo>
                  <a:lnTo>
                    <a:pt x="1432682" y="1356702"/>
                  </a:lnTo>
                  <a:lnTo>
                    <a:pt x="1434793" y="1411156"/>
                  </a:lnTo>
                  <a:cubicBezTo>
                    <a:pt x="1434793" y="1709430"/>
                    <a:pt x="1341793" y="1951229"/>
                    <a:pt x="1227072" y="1951229"/>
                  </a:cubicBezTo>
                  <a:cubicBezTo>
                    <a:pt x="1141031" y="1951229"/>
                    <a:pt x="1067208" y="1815217"/>
                    <a:pt x="1035675" y="1621376"/>
                  </a:cubicBezTo>
                  <a:lnTo>
                    <a:pt x="1029336" y="1568281"/>
                  </a:lnTo>
                  <a:lnTo>
                    <a:pt x="992326" y="1608277"/>
                  </a:lnTo>
                  <a:cubicBezTo>
                    <a:pt x="781416" y="1819186"/>
                    <a:pt x="544681" y="1924401"/>
                    <a:pt x="463562" y="1843283"/>
                  </a:cubicBezTo>
                  <a:cubicBezTo>
                    <a:pt x="402723" y="1782444"/>
                    <a:pt x="446697" y="1634070"/>
                    <a:pt x="561464" y="1474708"/>
                  </a:cubicBezTo>
                  <a:lnTo>
                    <a:pt x="594525" y="1432682"/>
                  </a:lnTo>
                  <a:lnTo>
                    <a:pt x="540069" y="1434793"/>
                  </a:lnTo>
                  <a:cubicBezTo>
                    <a:pt x="241797" y="1434793"/>
                    <a:pt x="0" y="1341794"/>
                    <a:pt x="0" y="1227076"/>
                  </a:cubicBezTo>
                  <a:cubicBezTo>
                    <a:pt x="0" y="1141036"/>
                    <a:pt x="136011" y="1067214"/>
                    <a:pt x="329850" y="1035681"/>
                  </a:cubicBezTo>
                  <a:lnTo>
                    <a:pt x="382951" y="1029341"/>
                  </a:lnTo>
                  <a:lnTo>
                    <a:pt x="342950" y="992327"/>
                  </a:lnTo>
                  <a:cubicBezTo>
                    <a:pt x="132044" y="781420"/>
                    <a:pt x="26828" y="544687"/>
                    <a:pt x="107946" y="463570"/>
                  </a:cubicBezTo>
                  <a:cubicBezTo>
                    <a:pt x="168785" y="402731"/>
                    <a:pt x="317156" y="446705"/>
                    <a:pt x="476517" y="561471"/>
                  </a:cubicBezTo>
                  <a:lnTo>
                    <a:pt x="518543" y="594532"/>
                  </a:lnTo>
                  <a:lnTo>
                    <a:pt x="516431" y="540073"/>
                  </a:lnTo>
                  <a:cubicBezTo>
                    <a:pt x="516431" y="279083"/>
                    <a:pt x="587634" y="61332"/>
                    <a:pt x="682289" y="10972"/>
                  </a:cubicBezTo>
                  <a:cubicBezTo>
                    <a:pt x="695812" y="3778"/>
                    <a:pt x="709812" y="0"/>
                    <a:pt x="724152" y="0"/>
                  </a:cubicBezTo>
                  <a:close/>
                </a:path>
              </a:pathLst>
            </a:custGeom>
            <a:solidFill>
              <a:srgbClr val="FFCCFF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50" name="フリーフォーム: 図形 449">
              <a:extLst>
                <a:ext uri="{FF2B5EF4-FFF2-40B4-BE49-F238E27FC236}">
                  <a16:creationId xmlns:a16="http://schemas.microsoft.com/office/drawing/2014/main" id="{B6213B1C-6237-9F58-0DD2-4C4428A947A8}"/>
                </a:ext>
              </a:extLst>
            </p:cNvPr>
            <p:cNvSpPr/>
            <p:nvPr/>
          </p:nvSpPr>
          <p:spPr bwMode="auto">
            <a:xfrm>
              <a:off x="3416370" y="6311903"/>
              <a:ext cx="132214" cy="132216"/>
            </a:xfrm>
            <a:custGeom>
              <a:avLst/>
              <a:gdLst>
                <a:gd name="connsiteX0" fmla="*/ 724152 w 1951220"/>
                <a:gd name="connsiteY0" fmla="*/ 0 h 1951229"/>
                <a:gd name="connsiteX1" fmla="*/ 915550 w 1951220"/>
                <a:gd name="connsiteY1" fmla="*/ 329852 h 1951229"/>
                <a:gd name="connsiteX2" fmla="*/ 921889 w 1951220"/>
                <a:gd name="connsiteY2" fmla="*/ 382948 h 1951229"/>
                <a:gd name="connsiteX3" fmla="*/ 958899 w 1951220"/>
                <a:gd name="connsiteY3" fmla="*/ 342952 h 1951229"/>
                <a:gd name="connsiteX4" fmla="*/ 1487662 w 1951220"/>
                <a:gd name="connsiteY4" fmla="*/ 107946 h 1951229"/>
                <a:gd name="connsiteX5" fmla="*/ 1389760 w 1951220"/>
                <a:gd name="connsiteY5" fmla="*/ 476521 h 1951229"/>
                <a:gd name="connsiteX6" fmla="*/ 1356266 w 1951220"/>
                <a:gd name="connsiteY6" fmla="*/ 519097 h 1951229"/>
                <a:gd name="connsiteX7" fmla="*/ 1411152 w 1951220"/>
                <a:gd name="connsiteY7" fmla="*/ 516438 h 1951229"/>
                <a:gd name="connsiteX8" fmla="*/ 1951220 w 1951220"/>
                <a:gd name="connsiteY8" fmla="*/ 724156 h 1951229"/>
                <a:gd name="connsiteX9" fmla="*/ 1621371 w 1951220"/>
                <a:gd name="connsiteY9" fmla="*/ 915550 h 1951229"/>
                <a:gd name="connsiteX10" fmla="*/ 1568270 w 1951220"/>
                <a:gd name="connsiteY10" fmla="*/ 921890 h 1951229"/>
                <a:gd name="connsiteX11" fmla="*/ 1608270 w 1951220"/>
                <a:gd name="connsiteY11" fmla="*/ 958904 h 1951229"/>
                <a:gd name="connsiteX12" fmla="*/ 1843274 w 1951220"/>
                <a:gd name="connsiteY12" fmla="*/ 1487662 h 1951229"/>
                <a:gd name="connsiteX13" fmla="*/ 1474704 w 1951220"/>
                <a:gd name="connsiteY13" fmla="*/ 1389760 h 1951229"/>
                <a:gd name="connsiteX14" fmla="*/ 1432682 w 1951220"/>
                <a:gd name="connsiteY14" fmla="*/ 1356702 h 1951229"/>
                <a:gd name="connsiteX15" fmla="*/ 1434793 w 1951220"/>
                <a:gd name="connsiteY15" fmla="*/ 1411156 h 1951229"/>
                <a:gd name="connsiteX16" fmla="*/ 1227072 w 1951220"/>
                <a:gd name="connsiteY16" fmla="*/ 1951229 h 1951229"/>
                <a:gd name="connsiteX17" fmla="*/ 1035675 w 1951220"/>
                <a:gd name="connsiteY17" fmla="*/ 1621376 h 1951229"/>
                <a:gd name="connsiteX18" fmla="*/ 1029336 w 1951220"/>
                <a:gd name="connsiteY18" fmla="*/ 1568281 h 1951229"/>
                <a:gd name="connsiteX19" fmla="*/ 992326 w 1951220"/>
                <a:gd name="connsiteY19" fmla="*/ 1608277 h 1951229"/>
                <a:gd name="connsiteX20" fmla="*/ 463562 w 1951220"/>
                <a:gd name="connsiteY20" fmla="*/ 1843283 h 1951229"/>
                <a:gd name="connsiteX21" fmla="*/ 561464 w 1951220"/>
                <a:gd name="connsiteY21" fmla="*/ 1474708 h 1951229"/>
                <a:gd name="connsiteX22" fmla="*/ 594525 w 1951220"/>
                <a:gd name="connsiteY22" fmla="*/ 1432682 h 1951229"/>
                <a:gd name="connsiteX23" fmla="*/ 540069 w 1951220"/>
                <a:gd name="connsiteY23" fmla="*/ 1434793 h 1951229"/>
                <a:gd name="connsiteX24" fmla="*/ 0 w 1951220"/>
                <a:gd name="connsiteY24" fmla="*/ 1227076 h 1951229"/>
                <a:gd name="connsiteX25" fmla="*/ 329850 w 1951220"/>
                <a:gd name="connsiteY25" fmla="*/ 1035681 h 1951229"/>
                <a:gd name="connsiteX26" fmla="*/ 382951 w 1951220"/>
                <a:gd name="connsiteY26" fmla="*/ 1029341 h 1951229"/>
                <a:gd name="connsiteX27" fmla="*/ 342950 w 1951220"/>
                <a:gd name="connsiteY27" fmla="*/ 992327 h 1951229"/>
                <a:gd name="connsiteX28" fmla="*/ 107946 w 1951220"/>
                <a:gd name="connsiteY28" fmla="*/ 463570 h 1951229"/>
                <a:gd name="connsiteX29" fmla="*/ 476517 w 1951220"/>
                <a:gd name="connsiteY29" fmla="*/ 561471 h 1951229"/>
                <a:gd name="connsiteX30" fmla="*/ 518543 w 1951220"/>
                <a:gd name="connsiteY30" fmla="*/ 594532 h 1951229"/>
                <a:gd name="connsiteX31" fmla="*/ 516431 w 1951220"/>
                <a:gd name="connsiteY31" fmla="*/ 540073 h 1951229"/>
                <a:gd name="connsiteX32" fmla="*/ 682289 w 1951220"/>
                <a:gd name="connsiteY32" fmla="*/ 10972 h 1951229"/>
                <a:gd name="connsiteX33" fmla="*/ 724152 w 1951220"/>
                <a:gd name="connsiteY33" fmla="*/ 0 h 1951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951220" h="1951229">
                  <a:moveTo>
                    <a:pt x="724152" y="0"/>
                  </a:moveTo>
                  <a:cubicBezTo>
                    <a:pt x="810193" y="0"/>
                    <a:pt x="884016" y="136012"/>
                    <a:pt x="915550" y="329852"/>
                  </a:cubicBezTo>
                  <a:lnTo>
                    <a:pt x="921889" y="382948"/>
                  </a:lnTo>
                  <a:lnTo>
                    <a:pt x="958899" y="342952"/>
                  </a:lnTo>
                  <a:cubicBezTo>
                    <a:pt x="1169808" y="132043"/>
                    <a:pt x="1406543" y="26828"/>
                    <a:pt x="1487662" y="107946"/>
                  </a:cubicBezTo>
                  <a:cubicBezTo>
                    <a:pt x="1548501" y="168785"/>
                    <a:pt x="1504527" y="317159"/>
                    <a:pt x="1389760" y="476521"/>
                  </a:cubicBezTo>
                  <a:lnTo>
                    <a:pt x="1356266" y="519097"/>
                  </a:lnTo>
                  <a:lnTo>
                    <a:pt x="1411152" y="516438"/>
                  </a:lnTo>
                  <a:cubicBezTo>
                    <a:pt x="1709424" y="516438"/>
                    <a:pt x="1951221" y="609437"/>
                    <a:pt x="1951220" y="724156"/>
                  </a:cubicBezTo>
                  <a:cubicBezTo>
                    <a:pt x="1951221" y="810195"/>
                    <a:pt x="1815210" y="884017"/>
                    <a:pt x="1621371" y="915550"/>
                  </a:cubicBezTo>
                  <a:lnTo>
                    <a:pt x="1568270" y="921890"/>
                  </a:lnTo>
                  <a:lnTo>
                    <a:pt x="1608270" y="958904"/>
                  </a:lnTo>
                  <a:cubicBezTo>
                    <a:pt x="1819176" y="1169811"/>
                    <a:pt x="1924392" y="1406544"/>
                    <a:pt x="1843274" y="1487662"/>
                  </a:cubicBezTo>
                  <a:cubicBezTo>
                    <a:pt x="1782436" y="1548500"/>
                    <a:pt x="1634064" y="1504525"/>
                    <a:pt x="1474704" y="1389760"/>
                  </a:cubicBezTo>
                  <a:lnTo>
                    <a:pt x="1432682" y="1356702"/>
                  </a:lnTo>
                  <a:lnTo>
                    <a:pt x="1434793" y="1411156"/>
                  </a:lnTo>
                  <a:cubicBezTo>
                    <a:pt x="1434793" y="1709430"/>
                    <a:pt x="1341793" y="1951229"/>
                    <a:pt x="1227072" y="1951229"/>
                  </a:cubicBezTo>
                  <a:cubicBezTo>
                    <a:pt x="1141031" y="1951229"/>
                    <a:pt x="1067208" y="1815217"/>
                    <a:pt x="1035675" y="1621376"/>
                  </a:cubicBezTo>
                  <a:lnTo>
                    <a:pt x="1029336" y="1568281"/>
                  </a:lnTo>
                  <a:lnTo>
                    <a:pt x="992326" y="1608277"/>
                  </a:lnTo>
                  <a:cubicBezTo>
                    <a:pt x="781416" y="1819186"/>
                    <a:pt x="544681" y="1924401"/>
                    <a:pt x="463562" y="1843283"/>
                  </a:cubicBezTo>
                  <a:cubicBezTo>
                    <a:pt x="402723" y="1782444"/>
                    <a:pt x="446697" y="1634070"/>
                    <a:pt x="561464" y="1474708"/>
                  </a:cubicBezTo>
                  <a:lnTo>
                    <a:pt x="594525" y="1432682"/>
                  </a:lnTo>
                  <a:lnTo>
                    <a:pt x="540069" y="1434793"/>
                  </a:lnTo>
                  <a:cubicBezTo>
                    <a:pt x="241797" y="1434793"/>
                    <a:pt x="0" y="1341794"/>
                    <a:pt x="0" y="1227076"/>
                  </a:cubicBezTo>
                  <a:cubicBezTo>
                    <a:pt x="0" y="1141036"/>
                    <a:pt x="136011" y="1067214"/>
                    <a:pt x="329850" y="1035681"/>
                  </a:cubicBezTo>
                  <a:lnTo>
                    <a:pt x="382951" y="1029341"/>
                  </a:lnTo>
                  <a:lnTo>
                    <a:pt x="342950" y="992327"/>
                  </a:lnTo>
                  <a:cubicBezTo>
                    <a:pt x="132044" y="781420"/>
                    <a:pt x="26828" y="544687"/>
                    <a:pt x="107946" y="463570"/>
                  </a:cubicBezTo>
                  <a:cubicBezTo>
                    <a:pt x="168785" y="402731"/>
                    <a:pt x="317156" y="446705"/>
                    <a:pt x="476517" y="561471"/>
                  </a:cubicBezTo>
                  <a:lnTo>
                    <a:pt x="518543" y="594532"/>
                  </a:lnTo>
                  <a:lnTo>
                    <a:pt x="516431" y="540073"/>
                  </a:lnTo>
                  <a:cubicBezTo>
                    <a:pt x="516431" y="279083"/>
                    <a:pt x="587634" y="61332"/>
                    <a:pt x="682289" y="10972"/>
                  </a:cubicBezTo>
                  <a:cubicBezTo>
                    <a:pt x="695812" y="3778"/>
                    <a:pt x="709812" y="0"/>
                    <a:pt x="724152" y="0"/>
                  </a:cubicBezTo>
                  <a:close/>
                </a:path>
              </a:pathLst>
            </a:custGeom>
            <a:solidFill>
              <a:srgbClr val="FFCCFF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51" name="フリーフォーム: 図形 450">
              <a:extLst>
                <a:ext uri="{FF2B5EF4-FFF2-40B4-BE49-F238E27FC236}">
                  <a16:creationId xmlns:a16="http://schemas.microsoft.com/office/drawing/2014/main" id="{9E173598-29FD-FBE6-4BCD-0056B29773C2}"/>
                </a:ext>
              </a:extLst>
            </p:cNvPr>
            <p:cNvSpPr/>
            <p:nvPr/>
          </p:nvSpPr>
          <p:spPr bwMode="auto">
            <a:xfrm>
              <a:off x="3743154" y="6311903"/>
              <a:ext cx="132214" cy="132216"/>
            </a:xfrm>
            <a:custGeom>
              <a:avLst/>
              <a:gdLst>
                <a:gd name="connsiteX0" fmla="*/ 724152 w 1951220"/>
                <a:gd name="connsiteY0" fmla="*/ 0 h 1951229"/>
                <a:gd name="connsiteX1" fmla="*/ 915550 w 1951220"/>
                <a:gd name="connsiteY1" fmla="*/ 329852 h 1951229"/>
                <a:gd name="connsiteX2" fmla="*/ 921889 w 1951220"/>
                <a:gd name="connsiteY2" fmla="*/ 382948 h 1951229"/>
                <a:gd name="connsiteX3" fmla="*/ 958899 w 1951220"/>
                <a:gd name="connsiteY3" fmla="*/ 342952 h 1951229"/>
                <a:gd name="connsiteX4" fmla="*/ 1487662 w 1951220"/>
                <a:gd name="connsiteY4" fmla="*/ 107946 h 1951229"/>
                <a:gd name="connsiteX5" fmla="*/ 1389760 w 1951220"/>
                <a:gd name="connsiteY5" fmla="*/ 476521 h 1951229"/>
                <a:gd name="connsiteX6" fmla="*/ 1356266 w 1951220"/>
                <a:gd name="connsiteY6" fmla="*/ 519097 h 1951229"/>
                <a:gd name="connsiteX7" fmla="*/ 1411152 w 1951220"/>
                <a:gd name="connsiteY7" fmla="*/ 516438 h 1951229"/>
                <a:gd name="connsiteX8" fmla="*/ 1951220 w 1951220"/>
                <a:gd name="connsiteY8" fmla="*/ 724156 h 1951229"/>
                <a:gd name="connsiteX9" fmla="*/ 1621371 w 1951220"/>
                <a:gd name="connsiteY9" fmla="*/ 915550 h 1951229"/>
                <a:gd name="connsiteX10" fmla="*/ 1568270 w 1951220"/>
                <a:gd name="connsiteY10" fmla="*/ 921890 h 1951229"/>
                <a:gd name="connsiteX11" fmla="*/ 1608270 w 1951220"/>
                <a:gd name="connsiteY11" fmla="*/ 958904 h 1951229"/>
                <a:gd name="connsiteX12" fmla="*/ 1843274 w 1951220"/>
                <a:gd name="connsiteY12" fmla="*/ 1487662 h 1951229"/>
                <a:gd name="connsiteX13" fmla="*/ 1474704 w 1951220"/>
                <a:gd name="connsiteY13" fmla="*/ 1389760 h 1951229"/>
                <a:gd name="connsiteX14" fmla="*/ 1432682 w 1951220"/>
                <a:gd name="connsiteY14" fmla="*/ 1356702 h 1951229"/>
                <a:gd name="connsiteX15" fmla="*/ 1434793 w 1951220"/>
                <a:gd name="connsiteY15" fmla="*/ 1411156 h 1951229"/>
                <a:gd name="connsiteX16" fmla="*/ 1227072 w 1951220"/>
                <a:gd name="connsiteY16" fmla="*/ 1951229 h 1951229"/>
                <a:gd name="connsiteX17" fmla="*/ 1035675 w 1951220"/>
                <a:gd name="connsiteY17" fmla="*/ 1621376 h 1951229"/>
                <a:gd name="connsiteX18" fmla="*/ 1029336 w 1951220"/>
                <a:gd name="connsiteY18" fmla="*/ 1568281 h 1951229"/>
                <a:gd name="connsiteX19" fmla="*/ 992326 w 1951220"/>
                <a:gd name="connsiteY19" fmla="*/ 1608277 h 1951229"/>
                <a:gd name="connsiteX20" fmla="*/ 463562 w 1951220"/>
                <a:gd name="connsiteY20" fmla="*/ 1843283 h 1951229"/>
                <a:gd name="connsiteX21" fmla="*/ 561464 w 1951220"/>
                <a:gd name="connsiteY21" fmla="*/ 1474708 h 1951229"/>
                <a:gd name="connsiteX22" fmla="*/ 594525 w 1951220"/>
                <a:gd name="connsiteY22" fmla="*/ 1432682 h 1951229"/>
                <a:gd name="connsiteX23" fmla="*/ 540069 w 1951220"/>
                <a:gd name="connsiteY23" fmla="*/ 1434793 h 1951229"/>
                <a:gd name="connsiteX24" fmla="*/ 0 w 1951220"/>
                <a:gd name="connsiteY24" fmla="*/ 1227076 h 1951229"/>
                <a:gd name="connsiteX25" fmla="*/ 329850 w 1951220"/>
                <a:gd name="connsiteY25" fmla="*/ 1035681 h 1951229"/>
                <a:gd name="connsiteX26" fmla="*/ 382951 w 1951220"/>
                <a:gd name="connsiteY26" fmla="*/ 1029341 h 1951229"/>
                <a:gd name="connsiteX27" fmla="*/ 342950 w 1951220"/>
                <a:gd name="connsiteY27" fmla="*/ 992327 h 1951229"/>
                <a:gd name="connsiteX28" fmla="*/ 107946 w 1951220"/>
                <a:gd name="connsiteY28" fmla="*/ 463570 h 1951229"/>
                <a:gd name="connsiteX29" fmla="*/ 476517 w 1951220"/>
                <a:gd name="connsiteY29" fmla="*/ 561471 h 1951229"/>
                <a:gd name="connsiteX30" fmla="*/ 518543 w 1951220"/>
                <a:gd name="connsiteY30" fmla="*/ 594532 h 1951229"/>
                <a:gd name="connsiteX31" fmla="*/ 516431 w 1951220"/>
                <a:gd name="connsiteY31" fmla="*/ 540073 h 1951229"/>
                <a:gd name="connsiteX32" fmla="*/ 682289 w 1951220"/>
                <a:gd name="connsiteY32" fmla="*/ 10972 h 1951229"/>
                <a:gd name="connsiteX33" fmla="*/ 724152 w 1951220"/>
                <a:gd name="connsiteY33" fmla="*/ 0 h 1951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951220" h="1951229">
                  <a:moveTo>
                    <a:pt x="724152" y="0"/>
                  </a:moveTo>
                  <a:cubicBezTo>
                    <a:pt x="810193" y="0"/>
                    <a:pt x="884016" y="136012"/>
                    <a:pt x="915550" y="329852"/>
                  </a:cubicBezTo>
                  <a:lnTo>
                    <a:pt x="921889" y="382948"/>
                  </a:lnTo>
                  <a:lnTo>
                    <a:pt x="958899" y="342952"/>
                  </a:lnTo>
                  <a:cubicBezTo>
                    <a:pt x="1169808" y="132043"/>
                    <a:pt x="1406543" y="26828"/>
                    <a:pt x="1487662" y="107946"/>
                  </a:cubicBezTo>
                  <a:cubicBezTo>
                    <a:pt x="1548501" y="168785"/>
                    <a:pt x="1504527" y="317159"/>
                    <a:pt x="1389760" y="476521"/>
                  </a:cubicBezTo>
                  <a:lnTo>
                    <a:pt x="1356266" y="519097"/>
                  </a:lnTo>
                  <a:lnTo>
                    <a:pt x="1411152" y="516438"/>
                  </a:lnTo>
                  <a:cubicBezTo>
                    <a:pt x="1709424" y="516438"/>
                    <a:pt x="1951221" y="609437"/>
                    <a:pt x="1951220" y="724156"/>
                  </a:cubicBezTo>
                  <a:cubicBezTo>
                    <a:pt x="1951221" y="810195"/>
                    <a:pt x="1815210" y="884017"/>
                    <a:pt x="1621371" y="915550"/>
                  </a:cubicBezTo>
                  <a:lnTo>
                    <a:pt x="1568270" y="921890"/>
                  </a:lnTo>
                  <a:lnTo>
                    <a:pt x="1608270" y="958904"/>
                  </a:lnTo>
                  <a:cubicBezTo>
                    <a:pt x="1819176" y="1169811"/>
                    <a:pt x="1924392" y="1406544"/>
                    <a:pt x="1843274" y="1487662"/>
                  </a:cubicBezTo>
                  <a:cubicBezTo>
                    <a:pt x="1782436" y="1548500"/>
                    <a:pt x="1634064" y="1504525"/>
                    <a:pt x="1474704" y="1389760"/>
                  </a:cubicBezTo>
                  <a:lnTo>
                    <a:pt x="1432682" y="1356702"/>
                  </a:lnTo>
                  <a:lnTo>
                    <a:pt x="1434793" y="1411156"/>
                  </a:lnTo>
                  <a:cubicBezTo>
                    <a:pt x="1434793" y="1709430"/>
                    <a:pt x="1341793" y="1951229"/>
                    <a:pt x="1227072" y="1951229"/>
                  </a:cubicBezTo>
                  <a:cubicBezTo>
                    <a:pt x="1141031" y="1951229"/>
                    <a:pt x="1067208" y="1815217"/>
                    <a:pt x="1035675" y="1621376"/>
                  </a:cubicBezTo>
                  <a:lnTo>
                    <a:pt x="1029336" y="1568281"/>
                  </a:lnTo>
                  <a:lnTo>
                    <a:pt x="992326" y="1608277"/>
                  </a:lnTo>
                  <a:cubicBezTo>
                    <a:pt x="781416" y="1819186"/>
                    <a:pt x="544681" y="1924401"/>
                    <a:pt x="463562" y="1843283"/>
                  </a:cubicBezTo>
                  <a:cubicBezTo>
                    <a:pt x="402723" y="1782444"/>
                    <a:pt x="446697" y="1634070"/>
                    <a:pt x="561464" y="1474708"/>
                  </a:cubicBezTo>
                  <a:lnTo>
                    <a:pt x="594525" y="1432682"/>
                  </a:lnTo>
                  <a:lnTo>
                    <a:pt x="540069" y="1434793"/>
                  </a:lnTo>
                  <a:cubicBezTo>
                    <a:pt x="241797" y="1434793"/>
                    <a:pt x="0" y="1341794"/>
                    <a:pt x="0" y="1227076"/>
                  </a:cubicBezTo>
                  <a:cubicBezTo>
                    <a:pt x="0" y="1141036"/>
                    <a:pt x="136011" y="1067214"/>
                    <a:pt x="329850" y="1035681"/>
                  </a:cubicBezTo>
                  <a:lnTo>
                    <a:pt x="382951" y="1029341"/>
                  </a:lnTo>
                  <a:lnTo>
                    <a:pt x="342950" y="992327"/>
                  </a:lnTo>
                  <a:cubicBezTo>
                    <a:pt x="132044" y="781420"/>
                    <a:pt x="26828" y="544687"/>
                    <a:pt x="107946" y="463570"/>
                  </a:cubicBezTo>
                  <a:cubicBezTo>
                    <a:pt x="168785" y="402731"/>
                    <a:pt x="317156" y="446705"/>
                    <a:pt x="476517" y="561471"/>
                  </a:cubicBezTo>
                  <a:lnTo>
                    <a:pt x="518543" y="594532"/>
                  </a:lnTo>
                  <a:lnTo>
                    <a:pt x="516431" y="540073"/>
                  </a:lnTo>
                  <a:cubicBezTo>
                    <a:pt x="516431" y="279083"/>
                    <a:pt x="587634" y="61332"/>
                    <a:pt x="682289" y="10972"/>
                  </a:cubicBezTo>
                  <a:cubicBezTo>
                    <a:pt x="695812" y="3778"/>
                    <a:pt x="709812" y="0"/>
                    <a:pt x="724152" y="0"/>
                  </a:cubicBezTo>
                  <a:close/>
                </a:path>
              </a:pathLst>
            </a:custGeom>
            <a:solidFill>
              <a:srgbClr val="FFCCFF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52" name="フリーフォーム: 図形 451">
              <a:extLst>
                <a:ext uri="{FF2B5EF4-FFF2-40B4-BE49-F238E27FC236}">
                  <a16:creationId xmlns:a16="http://schemas.microsoft.com/office/drawing/2014/main" id="{E46F73AD-5A03-1BAF-E86B-A3A939027A66}"/>
                </a:ext>
              </a:extLst>
            </p:cNvPr>
            <p:cNvSpPr/>
            <p:nvPr/>
          </p:nvSpPr>
          <p:spPr bwMode="auto">
            <a:xfrm>
              <a:off x="4069937" y="6311903"/>
              <a:ext cx="132214" cy="132216"/>
            </a:xfrm>
            <a:custGeom>
              <a:avLst/>
              <a:gdLst>
                <a:gd name="connsiteX0" fmla="*/ 724152 w 1951220"/>
                <a:gd name="connsiteY0" fmla="*/ 0 h 1951229"/>
                <a:gd name="connsiteX1" fmla="*/ 915550 w 1951220"/>
                <a:gd name="connsiteY1" fmla="*/ 329852 h 1951229"/>
                <a:gd name="connsiteX2" fmla="*/ 921889 w 1951220"/>
                <a:gd name="connsiteY2" fmla="*/ 382948 h 1951229"/>
                <a:gd name="connsiteX3" fmla="*/ 958899 w 1951220"/>
                <a:gd name="connsiteY3" fmla="*/ 342952 h 1951229"/>
                <a:gd name="connsiteX4" fmla="*/ 1487662 w 1951220"/>
                <a:gd name="connsiteY4" fmla="*/ 107946 h 1951229"/>
                <a:gd name="connsiteX5" fmla="*/ 1389760 w 1951220"/>
                <a:gd name="connsiteY5" fmla="*/ 476521 h 1951229"/>
                <a:gd name="connsiteX6" fmla="*/ 1356266 w 1951220"/>
                <a:gd name="connsiteY6" fmla="*/ 519097 h 1951229"/>
                <a:gd name="connsiteX7" fmla="*/ 1411152 w 1951220"/>
                <a:gd name="connsiteY7" fmla="*/ 516438 h 1951229"/>
                <a:gd name="connsiteX8" fmla="*/ 1951220 w 1951220"/>
                <a:gd name="connsiteY8" fmla="*/ 724156 h 1951229"/>
                <a:gd name="connsiteX9" fmla="*/ 1621371 w 1951220"/>
                <a:gd name="connsiteY9" fmla="*/ 915550 h 1951229"/>
                <a:gd name="connsiteX10" fmla="*/ 1568270 w 1951220"/>
                <a:gd name="connsiteY10" fmla="*/ 921890 h 1951229"/>
                <a:gd name="connsiteX11" fmla="*/ 1608270 w 1951220"/>
                <a:gd name="connsiteY11" fmla="*/ 958904 h 1951229"/>
                <a:gd name="connsiteX12" fmla="*/ 1843274 w 1951220"/>
                <a:gd name="connsiteY12" fmla="*/ 1487662 h 1951229"/>
                <a:gd name="connsiteX13" fmla="*/ 1474704 w 1951220"/>
                <a:gd name="connsiteY13" fmla="*/ 1389760 h 1951229"/>
                <a:gd name="connsiteX14" fmla="*/ 1432682 w 1951220"/>
                <a:gd name="connsiteY14" fmla="*/ 1356702 h 1951229"/>
                <a:gd name="connsiteX15" fmla="*/ 1434793 w 1951220"/>
                <a:gd name="connsiteY15" fmla="*/ 1411156 h 1951229"/>
                <a:gd name="connsiteX16" fmla="*/ 1227072 w 1951220"/>
                <a:gd name="connsiteY16" fmla="*/ 1951229 h 1951229"/>
                <a:gd name="connsiteX17" fmla="*/ 1035675 w 1951220"/>
                <a:gd name="connsiteY17" fmla="*/ 1621376 h 1951229"/>
                <a:gd name="connsiteX18" fmla="*/ 1029336 w 1951220"/>
                <a:gd name="connsiteY18" fmla="*/ 1568281 h 1951229"/>
                <a:gd name="connsiteX19" fmla="*/ 992326 w 1951220"/>
                <a:gd name="connsiteY19" fmla="*/ 1608277 h 1951229"/>
                <a:gd name="connsiteX20" fmla="*/ 463562 w 1951220"/>
                <a:gd name="connsiteY20" fmla="*/ 1843283 h 1951229"/>
                <a:gd name="connsiteX21" fmla="*/ 561464 w 1951220"/>
                <a:gd name="connsiteY21" fmla="*/ 1474708 h 1951229"/>
                <a:gd name="connsiteX22" fmla="*/ 594525 w 1951220"/>
                <a:gd name="connsiteY22" fmla="*/ 1432682 h 1951229"/>
                <a:gd name="connsiteX23" fmla="*/ 540069 w 1951220"/>
                <a:gd name="connsiteY23" fmla="*/ 1434793 h 1951229"/>
                <a:gd name="connsiteX24" fmla="*/ 0 w 1951220"/>
                <a:gd name="connsiteY24" fmla="*/ 1227076 h 1951229"/>
                <a:gd name="connsiteX25" fmla="*/ 329850 w 1951220"/>
                <a:gd name="connsiteY25" fmla="*/ 1035681 h 1951229"/>
                <a:gd name="connsiteX26" fmla="*/ 382951 w 1951220"/>
                <a:gd name="connsiteY26" fmla="*/ 1029341 h 1951229"/>
                <a:gd name="connsiteX27" fmla="*/ 342950 w 1951220"/>
                <a:gd name="connsiteY27" fmla="*/ 992327 h 1951229"/>
                <a:gd name="connsiteX28" fmla="*/ 107946 w 1951220"/>
                <a:gd name="connsiteY28" fmla="*/ 463570 h 1951229"/>
                <a:gd name="connsiteX29" fmla="*/ 476517 w 1951220"/>
                <a:gd name="connsiteY29" fmla="*/ 561471 h 1951229"/>
                <a:gd name="connsiteX30" fmla="*/ 518543 w 1951220"/>
                <a:gd name="connsiteY30" fmla="*/ 594532 h 1951229"/>
                <a:gd name="connsiteX31" fmla="*/ 516431 w 1951220"/>
                <a:gd name="connsiteY31" fmla="*/ 540073 h 1951229"/>
                <a:gd name="connsiteX32" fmla="*/ 682289 w 1951220"/>
                <a:gd name="connsiteY32" fmla="*/ 10972 h 1951229"/>
                <a:gd name="connsiteX33" fmla="*/ 724152 w 1951220"/>
                <a:gd name="connsiteY33" fmla="*/ 0 h 1951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951220" h="1951229">
                  <a:moveTo>
                    <a:pt x="724152" y="0"/>
                  </a:moveTo>
                  <a:cubicBezTo>
                    <a:pt x="810193" y="0"/>
                    <a:pt x="884016" y="136012"/>
                    <a:pt x="915550" y="329852"/>
                  </a:cubicBezTo>
                  <a:lnTo>
                    <a:pt x="921889" y="382948"/>
                  </a:lnTo>
                  <a:lnTo>
                    <a:pt x="958899" y="342952"/>
                  </a:lnTo>
                  <a:cubicBezTo>
                    <a:pt x="1169808" y="132043"/>
                    <a:pt x="1406543" y="26828"/>
                    <a:pt x="1487662" y="107946"/>
                  </a:cubicBezTo>
                  <a:cubicBezTo>
                    <a:pt x="1548501" y="168785"/>
                    <a:pt x="1504527" y="317159"/>
                    <a:pt x="1389760" y="476521"/>
                  </a:cubicBezTo>
                  <a:lnTo>
                    <a:pt x="1356266" y="519097"/>
                  </a:lnTo>
                  <a:lnTo>
                    <a:pt x="1411152" y="516438"/>
                  </a:lnTo>
                  <a:cubicBezTo>
                    <a:pt x="1709424" y="516438"/>
                    <a:pt x="1951221" y="609437"/>
                    <a:pt x="1951220" y="724156"/>
                  </a:cubicBezTo>
                  <a:cubicBezTo>
                    <a:pt x="1951221" y="810195"/>
                    <a:pt x="1815210" y="884017"/>
                    <a:pt x="1621371" y="915550"/>
                  </a:cubicBezTo>
                  <a:lnTo>
                    <a:pt x="1568270" y="921890"/>
                  </a:lnTo>
                  <a:lnTo>
                    <a:pt x="1608270" y="958904"/>
                  </a:lnTo>
                  <a:cubicBezTo>
                    <a:pt x="1819176" y="1169811"/>
                    <a:pt x="1924392" y="1406544"/>
                    <a:pt x="1843274" y="1487662"/>
                  </a:cubicBezTo>
                  <a:cubicBezTo>
                    <a:pt x="1782436" y="1548500"/>
                    <a:pt x="1634064" y="1504525"/>
                    <a:pt x="1474704" y="1389760"/>
                  </a:cubicBezTo>
                  <a:lnTo>
                    <a:pt x="1432682" y="1356702"/>
                  </a:lnTo>
                  <a:lnTo>
                    <a:pt x="1434793" y="1411156"/>
                  </a:lnTo>
                  <a:cubicBezTo>
                    <a:pt x="1434793" y="1709430"/>
                    <a:pt x="1341793" y="1951229"/>
                    <a:pt x="1227072" y="1951229"/>
                  </a:cubicBezTo>
                  <a:cubicBezTo>
                    <a:pt x="1141031" y="1951229"/>
                    <a:pt x="1067208" y="1815217"/>
                    <a:pt x="1035675" y="1621376"/>
                  </a:cubicBezTo>
                  <a:lnTo>
                    <a:pt x="1029336" y="1568281"/>
                  </a:lnTo>
                  <a:lnTo>
                    <a:pt x="992326" y="1608277"/>
                  </a:lnTo>
                  <a:cubicBezTo>
                    <a:pt x="781416" y="1819186"/>
                    <a:pt x="544681" y="1924401"/>
                    <a:pt x="463562" y="1843283"/>
                  </a:cubicBezTo>
                  <a:cubicBezTo>
                    <a:pt x="402723" y="1782444"/>
                    <a:pt x="446697" y="1634070"/>
                    <a:pt x="561464" y="1474708"/>
                  </a:cubicBezTo>
                  <a:lnTo>
                    <a:pt x="594525" y="1432682"/>
                  </a:lnTo>
                  <a:lnTo>
                    <a:pt x="540069" y="1434793"/>
                  </a:lnTo>
                  <a:cubicBezTo>
                    <a:pt x="241797" y="1434793"/>
                    <a:pt x="0" y="1341794"/>
                    <a:pt x="0" y="1227076"/>
                  </a:cubicBezTo>
                  <a:cubicBezTo>
                    <a:pt x="0" y="1141036"/>
                    <a:pt x="136011" y="1067214"/>
                    <a:pt x="329850" y="1035681"/>
                  </a:cubicBezTo>
                  <a:lnTo>
                    <a:pt x="382951" y="1029341"/>
                  </a:lnTo>
                  <a:lnTo>
                    <a:pt x="342950" y="992327"/>
                  </a:lnTo>
                  <a:cubicBezTo>
                    <a:pt x="132044" y="781420"/>
                    <a:pt x="26828" y="544687"/>
                    <a:pt x="107946" y="463570"/>
                  </a:cubicBezTo>
                  <a:cubicBezTo>
                    <a:pt x="168785" y="402731"/>
                    <a:pt x="317156" y="446705"/>
                    <a:pt x="476517" y="561471"/>
                  </a:cubicBezTo>
                  <a:lnTo>
                    <a:pt x="518543" y="594532"/>
                  </a:lnTo>
                  <a:lnTo>
                    <a:pt x="516431" y="540073"/>
                  </a:lnTo>
                  <a:cubicBezTo>
                    <a:pt x="516431" y="279083"/>
                    <a:pt x="587634" y="61332"/>
                    <a:pt x="682289" y="10972"/>
                  </a:cubicBezTo>
                  <a:cubicBezTo>
                    <a:pt x="695812" y="3778"/>
                    <a:pt x="709812" y="0"/>
                    <a:pt x="724152" y="0"/>
                  </a:cubicBezTo>
                  <a:close/>
                </a:path>
              </a:pathLst>
            </a:custGeom>
            <a:solidFill>
              <a:srgbClr val="FFCCFF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53" name="フリーフォーム: 図形 452">
              <a:extLst>
                <a:ext uri="{FF2B5EF4-FFF2-40B4-BE49-F238E27FC236}">
                  <a16:creationId xmlns:a16="http://schemas.microsoft.com/office/drawing/2014/main" id="{2FA1DE18-2765-57B0-BCC5-3F16559EB148}"/>
                </a:ext>
              </a:extLst>
            </p:cNvPr>
            <p:cNvSpPr/>
            <p:nvPr/>
          </p:nvSpPr>
          <p:spPr bwMode="auto">
            <a:xfrm>
              <a:off x="4396721" y="6311903"/>
              <a:ext cx="132214" cy="132216"/>
            </a:xfrm>
            <a:custGeom>
              <a:avLst/>
              <a:gdLst>
                <a:gd name="connsiteX0" fmla="*/ 724152 w 1951220"/>
                <a:gd name="connsiteY0" fmla="*/ 0 h 1951229"/>
                <a:gd name="connsiteX1" fmla="*/ 915550 w 1951220"/>
                <a:gd name="connsiteY1" fmla="*/ 329852 h 1951229"/>
                <a:gd name="connsiteX2" fmla="*/ 921889 w 1951220"/>
                <a:gd name="connsiteY2" fmla="*/ 382948 h 1951229"/>
                <a:gd name="connsiteX3" fmla="*/ 958899 w 1951220"/>
                <a:gd name="connsiteY3" fmla="*/ 342952 h 1951229"/>
                <a:gd name="connsiteX4" fmla="*/ 1487662 w 1951220"/>
                <a:gd name="connsiteY4" fmla="*/ 107946 h 1951229"/>
                <a:gd name="connsiteX5" fmla="*/ 1389760 w 1951220"/>
                <a:gd name="connsiteY5" fmla="*/ 476521 h 1951229"/>
                <a:gd name="connsiteX6" fmla="*/ 1356266 w 1951220"/>
                <a:gd name="connsiteY6" fmla="*/ 519097 h 1951229"/>
                <a:gd name="connsiteX7" fmla="*/ 1411152 w 1951220"/>
                <a:gd name="connsiteY7" fmla="*/ 516438 h 1951229"/>
                <a:gd name="connsiteX8" fmla="*/ 1951220 w 1951220"/>
                <a:gd name="connsiteY8" fmla="*/ 724156 h 1951229"/>
                <a:gd name="connsiteX9" fmla="*/ 1621371 w 1951220"/>
                <a:gd name="connsiteY9" fmla="*/ 915550 h 1951229"/>
                <a:gd name="connsiteX10" fmla="*/ 1568270 w 1951220"/>
                <a:gd name="connsiteY10" fmla="*/ 921890 h 1951229"/>
                <a:gd name="connsiteX11" fmla="*/ 1608270 w 1951220"/>
                <a:gd name="connsiteY11" fmla="*/ 958904 h 1951229"/>
                <a:gd name="connsiteX12" fmla="*/ 1843274 w 1951220"/>
                <a:gd name="connsiteY12" fmla="*/ 1487662 h 1951229"/>
                <a:gd name="connsiteX13" fmla="*/ 1474704 w 1951220"/>
                <a:gd name="connsiteY13" fmla="*/ 1389760 h 1951229"/>
                <a:gd name="connsiteX14" fmla="*/ 1432682 w 1951220"/>
                <a:gd name="connsiteY14" fmla="*/ 1356702 h 1951229"/>
                <a:gd name="connsiteX15" fmla="*/ 1434793 w 1951220"/>
                <a:gd name="connsiteY15" fmla="*/ 1411156 h 1951229"/>
                <a:gd name="connsiteX16" fmla="*/ 1227072 w 1951220"/>
                <a:gd name="connsiteY16" fmla="*/ 1951229 h 1951229"/>
                <a:gd name="connsiteX17" fmla="*/ 1035675 w 1951220"/>
                <a:gd name="connsiteY17" fmla="*/ 1621376 h 1951229"/>
                <a:gd name="connsiteX18" fmla="*/ 1029336 w 1951220"/>
                <a:gd name="connsiteY18" fmla="*/ 1568281 h 1951229"/>
                <a:gd name="connsiteX19" fmla="*/ 992326 w 1951220"/>
                <a:gd name="connsiteY19" fmla="*/ 1608277 h 1951229"/>
                <a:gd name="connsiteX20" fmla="*/ 463562 w 1951220"/>
                <a:gd name="connsiteY20" fmla="*/ 1843283 h 1951229"/>
                <a:gd name="connsiteX21" fmla="*/ 561464 w 1951220"/>
                <a:gd name="connsiteY21" fmla="*/ 1474708 h 1951229"/>
                <a:gd name="connsiteX22" fmla="*/ 594525 w 1951220"/>
                <a:gd name="connsiteY22" fmla="*/ 1432682 h 1951229"/>
                <a:gd name="connsiteX23" fmla="*/ 540069 w 1951220"/>
                <a:gd name="connsiteY23" fmla="*/ 1434793 h 1951229"/>
                <a:gd name="connsiteX24" fmla="*/ 0 w 1951220"/>
                <a:gd name="connsiteY24" fmla="*/ 1227076 h 1951229"/>
                <a:gd name="connsiteX25" fmla="*/ 329850 w 1951220"/>
                <a:gd name="connsiteY25" fmla="*/ 1035681 h 1951229"/>
                <a:gd name="connsiteX26" fmla="*/ 382951 w 1951220"/>
                <a:gd name="connsiteY26" fmla="*/ 1029341 h 1951229"/>
                <a:gd name="connsiteX27" fmla="*/ 342950 w 1951220"/>
                <a:gd name="connsiteY27" fmla="*/ 992327 h 1951229"/>
                <a:gd name="connsiteX28" fmla="*/ 107946 w 1951220"/>
                <a:gd name="connsiteY28" fmla="*/ 463570 h 1951229"/>
                <a:gd name="connsiteX29" fmla="*/ 476517 w 1951220"/>
                <a:gd name="connsiteY29" fmla="*/ 561471 h 1951229"/>
                <a:gd name="connsiteX30" fmla="*/ 518543 w 1951220"/>
                <a:gd name="connsiteY30" fmla="*/ 594532 h 1951229"/>
                <a:gd name="connsiteX31" fmla="*/ 516431 w 1951220"/>
                <a:gd name="connsiteY31" fmla="*/ 540073 h 1951229"/>
                <a:gd name="connsiteX32" fmla="*/ 682289 w 1951220"/>
                <a:gd name="connsiteY32" fmla="*/ 10972 h 1951229"/>
                <a:gd name="connsiteX33" fmla="*/ 724152 w 1951220"/>
                <a:gd name="connsiteY33" fmla="*/ 0 h 1951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951220" h="1951229">
                  <a:moveTo>
                    <a:pt x="724152" y="0"/>
                  </a:moveTo>
                  <a:cubicBezTo>
                    <a:pt x="810193" y="0"/>
                    <a:pt x="884016" y="136012"/>
                    <a:pt x="915550" y="329852"/>
                  </a:cubicBezTo>
                  <a:lnTo>
                    <a:pt x="921889" y="382948"/>
                  </a:lnTo>
                  <a:lnTo>
                    <a:pt x="958899" y="342952"/>
                  </a:lnTo>
                  <a:cubicBezTo>
                    <a:pt x="1169808" y="132043"/>
                    <a:pt x="1406543" y="26828"/>
                    <a:pt x="1487662" y="107946"/>
                  </a:cubicBezTo>
                  <a:cubicBezTo>
                    <a:pt x="1548501" y="168785"/>
                    <a:pt x="1504527" y="317159"/>
                    <a:pt x="1389760" y="476521"/>
                  </a:cubicBezTo>
                  <a:lnTo>
                    <a:pt x="1356266" y="519097"/>
                  </a:lnTo>
                  <a:lnTo>
                    <a:pt x="1411152" y="516438"/>
                  </a:lnTo>
                  <a:cubicBezTo>
                    <a:pt x="1709424" y="516438"/>
                    <a:pt x="1951221" y="609437"/>
                    <a:pt x="1951220" y="724156"/>
                  </a:cubicBezTo>
                  <a:cubicBezTo>
                    <a:pt x="1951221" y="810195"/>
                    <a:pt x="1815210" y="884017"/>
                    <a:pt x="1621371" y="915550"/>
                  </a:cubicBezTo>
                  <a:lnTo>
                    <a:pt x="1568270" y="921890"/>
                  </a:lnTo>
                  <a:lnTo>
                    <a:pt x="1608270" y="958904"/>
                  </a:lnTo>
                  <a:cubicBezTo>
                    <a:pt x="1819176" y="1169811"/>
                    <a:pt x="1924392" y="1406544"/>
                    <a:pt x="1843274" y="1487662"/>
                  </a:cubicBezTo>
                  <a:cubicBezTo>
                    <a:pt x="1782436" y="1548500"/>
                    <a:pt x="1634064" y="1504525"/>
                    <a:pt x="1474704" y="1389760"/>
                  </a:cubicBezTo>
                  <a:lnTo>
                    <a:pt x="1432682" y="1356702"/>
                  </a:lnTo>
                  <a:lnTo>
                    <a:pt x="1434793" y="1411156"/>
                  </a:lnTo>
                  <a:cubicBezTo>
                    <a:pt x="1434793" y="1709430"/>
                    <a:pt x="1341793" y="1951229"/>
                    <a:pt x="1227072" y="1951229"/>
                  </a:cubicBezTo>
                  <a:cubicBezTo>
                    <a:pt x="1141031" y="1951229"/>
                    <a:pt x="1067208" y="1815217"/>
                    <a:pt x="1035675" y="1621376"/>
                  </a:cubicBezTo>
                  <a:lnTo>
                    <a:pt x="1029336" y="1568281"/>
                  </a:lnTo>
                  <a:lnTo>
                    <a:pt x="992326" y="1608277"/>
                  </a:lnTo>
                  <a:cubicBezTo>
                    <a:pt x="781416" y="1819186"/>
                    <a:pt x="544681" y="1924401"/>
                    <a:pt x="463562" y="1843283"/>
                  </a:cubicBezTo>
                  <a:cubicBezTo>
                    <a:pt x="402723" y="1782444"/>
                    <a:pt x="446697" y="1634070"/>
                    <a:pt x="561464" y="1474708"/>
                  </a:cubicBezTo>
                  <a:lnTo>
                    <a:pt x="594525" y="1432682"/>
                  </a:lnTo>
                  <a:lnTo>
                    <a:pt x="540069" y="1434793"/>
                  </a:lnTo>
                  <a:cubicBezTo>
                    <a:pt x="241797" y="1434793"/>
                    <a:pt x="0" y="1341794"/>
                    <a:pt x="0" y="1227076"/>
                  </a:cubicBezTo>
                  <a:cubicBezTo>
                    <a:pt x="0" y="1141036"/>
                    <a:pt x="136011" y="1067214"/>
                    <a:pt x="329850" y="1035681"/>
                  </a:cubicBezTo>
                  <a:lnTo>
                    <a:pt x="382951" y="1029341"/>
                  </a:lnTo>
                  <a:lnTo>
                    <a:pt x="342950" y="992327"/>
                  </a:lnTo>
                  <a:cubicBezTo>
                    <a:pt x="132044" y="781420"/>
                    <a:pt x="26828" y="544687"/>
                    <a:pt x="107946" y="463570"/>
                  </a:cubicBezTo>
                  <a:cubicBezTo>
                    <a:pt x="168785" y="402731"/>
                    <a:pt x="317156" y="446705"/>
                    <a:pt x="476517" y="561471"/>
                  </a:cubicBezTo>
                  <a:lnTo>
                    <a:pt x="518543" y="594532"/>
                  </a:lnTo>
                  <a:lnTo>
                    <a:pt x="516431" y="540073"/>
                  </a:lnTo>
                  <a:cubicBezTo>
                    <a:pt x="516431" y="279083"/>
                    <a:pt x="587634" y="61332"/>
                    <a:pt x="682289" y="10972"/>
                  </a:cubicBezTo>
                  <a:cubicBezTo>
                    <a:pt x="695812" y="3778"/>
                    <a:pt x="709812" y="0"/>
                    <a:pt x="724152" y="0"/>
                  </a:cubicBezTo>
                  <a:close/>
                </a:path>
              </a:pathLst>
            </a:custGeom>
            <a:solidFill>
              <a:srgbClr val="FFCCFF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54" name="フリーフォーム: 図形 453">
              <a:extLst>
                <a:ext uri="{FF2B5EF4-FFF2-40B4-BE49-F238E27FC236}">
                  <a16:creationId xmlns:a16="http://schemas.microsoft.com/office/drawing/2014/main" id="{D96EDE53-685F-1BA4-7837-198B946B580D}"/>
                </a:ext>
              </a:extLst>
            </p:cNvPr>
            <p:cNvSpPr/>
            <p:nvPr/>
          </p:nvSpPr>
          <p:spPr bwMode="auto">
            <a:xfrm>
              <a:off x="4723505" y="6311903"/>
              <a:ext cx="132214" cy="132216"/>
            </a:xfrm>
            <a:custGeom>
              <a:avLst/>
              <a:gdLst>
                <a:gd name="connsiteX0" fmla="*/ 724152 w 1951220"/>
                <a:gd name="connsiteY0" fmla="*/ 0 h 1951229"/>
                <a:gd name="connsiteX1" fmla="*/ 915550 w 1951220"/>
                <a:gd name="connsiteY1" fmla="*/ 329852 h 1951229"/>
                <a:gd name="connsiteX2" fmla="*/ 921889 w 1951220"/>
                <a:gd name="connsiteY2" fmla="*/ 382948 h 1951229"/>
                <a:gd name="connsiteX3" fmla="*/ 958899 w 1951220"/>
                <a:gd name="connsiteY3" fmla="*/ 342952 h 1951229"/>
                <a:gd name="connsiteX4" fmla="*/ 1487662 w 1951220"/>
                <a:gd name="connsiteY4" fmla="*/ 107946 h 1951229"/>
                <a:gd name="connsiteX5" fmla="*/ 1389760 w 1951220"/>
                <a:gd name="connsiteY5" fmla="*/ 476521 h 1951229"/>
                <a:gd name="connsiteX6" fmla="*/ 1356266 w 1951220"/>
                <a:gd name="connsiteY6" fmla="*/ 519097 h 1951229"/>
                <a:gd name="connsiteX7" fmla="*/ 1411152 w 1951220"/>
                <a:gd name="connsiteY7" fmla="*/ 516438 h 1951229"/>
                <a:gd name="connsiteX8" fmla="*/ 1951220 w 1951220"/>
                <a:gd name="connsiteY8" fmla="*/ 724156 h 1951229"/>
                <a:gd name="connsiteX9" fmla="*/ 1621371 w 1951220"/>
                <a:gd name="connsiteY9" fmla="*/ 915550 h 1951229"/>
                <a:gd name="connsiteX10" fmla="*/ 1568270 w 1951220"/>
                <a:gd name="connsiteY10" fmla="*/ 921890 h 1951229"/>
                <a:gd name="connsiteX11" fmla="*/ 1608270 w 1951220"/>
                <a:gd name="connsiteY11" fmla="*/ 958904 h 1951229"/>
                <a:gd name="connsiteX12" fmla="*/ 1843274 w 1951220"/>
                <a:gd name="connsiteY12" fmla="*/ 1487662 h 1951229"/>
                <a:gd name="connsiteX13" fmla="*/ 1474704 w 1951220"/>
                <a:gd name="connsiteY13" fmla="*/ 1389760 h 1951229"/>
                <a:gd name="connsiteX14" fmla="*/ 1432682 w 1951220"/>
                <a:gd name="connsiteY14" fmla="*/ 1356702 h 1951229"/>
                <a:gd name="connsiteX15" fmla="*/ 1434793 w 1951220"/>
                <a:gd name="connsiteY15" fmla="*/ 1411156 h 1951229"/>
                <a:gd name="connsiteX16" fmla="*/ 1227072 w 1951220"/>
                <a:gd name="connsiteY16" fmla="*/ 1951229 h 1951229"/>
                <a:gd name="connsiteX17" fmla="*/ 1035675 w 1951220"/>
                <a:gd name="connsiteY17" fmla="*/ 1621376 h 1951229"/>
                <a:gd name="connsiteX18" fmla="*/ 1029336 w 1951220"/>
                <a:gd name="connsiteY18" fmla="*/ 1568281 h 1951229"/>
                <a:gd name="connsiteX19" fmla="*/ 992326 w 1951220"/>
                <a:gd name="connsiteY19" fmla="*/ 1608277 h 1951229"/>
                <a:gd name="connsiteX20" fmla="*/ 463562 w 1951220"/>
                <a:gd name="connsiteY20" fmla="*/ 1843283 h 1951229"/>
                <a:gd name="connsiteX21" fmla="*/ 561464 w 1951220"/>
                <a:gd name="connsiteY21" fmla="*/ 1474708 h 1951229"/>
                <a:gd name="connsiteX22" fmla="*/ 594525 w 1951220"/>
                <a:gd name="connsiteY22" fmla="*/ 1432682 h 1951229"/>
                <a:gd name="connsiteX23" fmla="*/ 540069 w 1951220"/>
                <a:gd name="connsiteY23" fmla="*/ 1434793 h 1951229"/>
                <a:gd name="connsiteX24" fmla="*/ 0 w 1951220"/>
                <a:gd name="connsiteY24" fmla="*/ 1227076 h 1951229"/>
                <a:gd name="connsiteX25" fmla="*/ 329850 w 1951220"/>
                <a:gd name="connsiteY25" fmla="*/ 1035681 h 1951229"/>
                <a:gd name="connsiteX26" fmla="*/ 382951 w 1951220"/>
                <a:gd name="connsiteY26" fmla="*/ 1029341 h 1951229"/>
                <a:gd name="connsiteX27" fmla="*/ 342950 w 1951220"/>
                <a:gd name="connsiteY27" fmla="*/ 992327 h 1951229"/>
                <a:gd name="connsiteX28" fmla="*/ 107946 w 1951220"/>
                <a:gd name="connsiteY28" fmla="*/ 463570 h 1951229"/>
                <a:gd name="connsiteX29" fmla="*/ 476517 w 1951220"/>
                <a:gd name="connsiteY29" fmla="*/ 561471 h 1951229"/>
                <a:gd name="connsiteX30" fmla="*/ 518543 w 1951220"/>
                <a:gd name="connsiteY30" fmla="*/ 594532 h 1951229"/>
                <a:gd name="connsiteX31" fmla="*/ 516431 w 1951220"/>
                <a:gd name="connsiteY31" fmla="*/ 540073 h 1951229"/>
                <a:gd name="connsiteX32" fmla="*/ 682289 w 1951220"/>
                <a:gd name="connsiteY32" fmla="*/ 10972 h 1951229"/>
                <a:gd name="connsiteX33" fmla="*/ 724152 w 1951220"/>
                <a:gd name="connsiteY33" fmla="*/ 0 h 1951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951220" h="1951229">
                  <a:moveTo>
                    <a:pt x="724152" y="0"/>
                  </a:moveTo>
                  <a:cubicBezTo>
                    <a:pt x="810193" y="0"/>
                    <a:pt x="884016" y="136012"/>
                    <a:pt x="915550" y="329852"/>
                  </a:cubicBezTo>
                  <a:lnTo>
                    <a:pt x="921889" y="382948"/>
                  </a:lnTo>
                  <a:lnTo>
                    <a:pt x="958899" y="342952"/>
                  </a:lnTo>
                  <a:cubicBezTo>
                    <a:pt x="1169808" y="132043"/>
                    <a:pt x="1406543" y="26828"/>
                    <a:pt x="1487662" y="107946"/>
                  </a:cubicBezTo>
                  <a:cubicBezTo>
                    <a:pt x="1548501" y="168785"/>
                    <a:pt x="1504527" y="317159"/>
                    <a:pt x="1389760" y="476521"/>
                  </a:cubicBezTo>
                  <a:lnTo>
                    <a:pt x="1356266" y="519097"/>
                  </a:lnTo>
                  <a:lnTo>
                    <a:pt x="1411152" y="516438"/>
                  </a:lnTo>
                  <a:cubicBezTo>
                    <a:pt x="1709424" y="516438"/>
                    <a:pt x="1951221" y="609437"/>
                    <a:pt x="1951220" y="724156"/>
                  </a:cubicBezTo>
                  <a:cubicBezTo>
                    <a:pt x="1951221" y="810195"/>
                    <a:pt x="1815210" y="884017"/>
                    <a:pt x="1621371" y="915550"/>
                  </a:cubicBezTo>
                  <a:lnTo>
                    <a:pt x="1568270" y="921890"/>
                  </a:lnTo>
                  <a:lnTo>
                    <a:pt x="1608270" y="958904"/>
                  </a:lnTo>
                  <a:cubicBezTo>
                    <a:pt x="1819176" y="1169811"/>
                    <a:pt x="1924392" y="1406544"/>
                    <a:pt x="1843274" y="1487662"/>
                  </a:cubicBezTo>
                  <a:cubicBezTo>
                    <a:pt x="1782436" y="1548500"/>
                    <a:pt x="1634064" y="1504525"/>
                    <a:pt x="1474704" y="1389760"/>
                  </a:cubicBezTo>
                  <a:lnTo>
                    <a:pt x="1432682" y="1356702"/>
                  </a:lnTo>
                  <a:lnTo>
                    <a:pt x="1434793" y="1411156"/>
                  </a:lnTo>
                  <a:cubicBezTo>
                    <a:pt x="1434793" y="1709430"/>
                    <a:pt x="1341793" y="1951229"/>
                    <a:pt x="1227072" y="1951229"/>
                  </a:cubicBezTo>
                  <a:cubicBezTo>
                    <a:pt x="1141031" y="1951229"/>
                    <a:pt x="1067208" y="1815217"/>
                    <a:pt x="1035675" y="1621376"/>
                  </a:cubicBezTo>
                  <a:lnTo>
                    <a:pt x="1029336" y="1568281"/>
                  </a:lnTo>
                  <a:lnTo>
                    <a:pt x="992326" y="1608277"/>
                  </a:lnTo>
                  <a:cubicBezTo>
                    <a:pt x="781416" y="1819186"/>
                    <a:pt x="544681" y="1924401"/>
                    <a:pt x="463562" y="1843283"/>
                  </a:cubicBezTo>
                  <a:cubicBezTo>
                    <a:pt x="402723" y="1782444"/>
                    <a:pt x="446697" y="1634070"/>
                    <a:pt x="561464" y="1474708"/>
                  </a:cubicBezTo>
                  <a:lnTo>
                    <a:pt x="594525" y="1432682"/>
                  </a:lnTo>
                  <a:lnTo>
                    <a:pt x="540069" y="1434793"/>
                  </a:lnTo>
                  <a:cubicBezTo>
                    <a:pt x="241797" y="1434793"/>
                    <a:pt x="0" y="1341794"/>
                    <a:pt x="0" y="1227076"/>
                  </a:cubicBezTo>
                  <a:cubicBezTo>
                    <a:pt x="0" y="1141036"/>
                    <a:pt x="136011" y="1067214"/>
                    <a:pt x="329850" y="1035681"/>
                  </a:cubicBezTo>
                  <a:lnTo>
                    <a:pt x="382951" y="1029341"/>
                  </a:lnTo>
                  <a:lnTo>
                    <a:pt x="342950" y="992327"/>
                  </a:lnTo>
                  <a:cubicBezTo>
                    <a:pt x="132044" y="781420"/>
                    <a:pt x="26828" y="544687"/>
                    <a:pt x="107946" y="463570"/>
                  </a:cubicBezTo>
                  <a:cubicBezTo>
                    <a:pt x="168785" y="402731"/>
                    <a:pt x="317156" y="446705"/>
                    <a:pt x="476517" y="561471"/>
                  </a:cubicBezTo>
                  <a:lnTo>
                    <a:pt x="518543" y="594532"/>
                  </a:lnTo>
                  <a:lnTo>
                    <a:pt x="516431" y="540073"/>
                  </a:lnTo>
                  <a:cubicBezTo>
                    <a:pt x="516431" y="279083"/>
                    <a:pt x="587634" y="61332"/>
                    <a:pt x="682289" y="10972"/>
                  </a:cubicBezTo>
                  <a:cubicBezTo>
                    <a:pt x="695812" y="3778"/>
                    <a:pt x="709812" y="0"/>
                    <a:pt x="724152" y="0"/>
                  </a:cubicBezTo>
                  <a:close/>
                </a:path>
              </a:pathLst>
            </a:custGeom>
            <a:solidFill>
              <a:srgbClr val="FFCCFF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55" name="フリーフォーム: 図形 454">
              <a:extLst>
                <a:ext uri="{FF2B5EF4-FFF2-40B4-BE49-F238E27FC236}">
                  <a16:creationId xmlns:a16="http://schemas.microsoft.com/office/drawing/2014/main" id="{BDCE95A1-013A-40F9-3C8B-84CE47B7B433}"/>
                </a:ext>
              </a:extLst>
            </p:cNvPr>
            <p:cNvSpPr/>
            <p:nvPr/>
          </p:nvSpPr>
          <p:spPr bwMode="auto">
            <a:xfrm>
              <a:off x="5050288" y="6311903"/>
              <a:ext cx="132214" cy="132216"/>
            </a:xfrm>
            <a:custGeom>
              <a:avLst/>
              <a:gdLst>
                <a:gd name="connsiteX0" fmla="*/ 724152 w 1951220"/>
                <a:gd name="connsiteY0" fmla="*/ 0 h 1951229"/>
                <a:gd name="connsiteX1" fmla="*/ 915550 w 1951220"/>
                <a:gd name="connsiteY1" fmla="*/ 329852 h 1951229"/>
                <a:gd name="connsiteX2" fmla="*/ 921889 w 1951220"/>
                <a:gd name="connsiteY2" fmla="*/ 382948 h 1951229"/>
                <a:gd name="connsiteX3" fmla="*/ 958899 w 1951220"/>
                <a:gd name="connsiteY3" fmla="*/ 342952 h 1951229"/>
                <a:gd name="connsiteX4" fmla="*/ 1487662 w 1951220"/>
                <a:gd name="connsiteY4" fmla="*/ 107946 h 1951229"/>
                <a:gd name="connsiteX5" fmla="*/ 1389760 w 1951220"/>
                <a:gd name="connsiteY5" fmla="*/ 476521 h 1951229"/>
                <a:gd name="connsiteX6" fmla="*/ 1356266 w 1951220"/>
                <a:gd name="connsiteY6" fmla="*/ 519097 h 1951229"/>
                <a:gd name="connsiteX7" fmla="*/ 1411152 w 1951220"/>
                <a:gd name="connsiteY7" fmla="*/ 516438 h 1951229"/>
                <a:gd name="connsiteX8" fmla="*/ 1951220 w 1951220"/>
                <a:gd name="connsiteY8" fmla="*/ 724156 h 1951229"/>
                <a:gd name="connsiteX9" fmla="*/ 1621371 w 1951220"/>
                <a:gd name="connsiteY9" fmla="*/ 915550 h 1951229"/>
                <a:gd name="connsiteX10" fmla="*/ 1568270 w 1951220"/>
                <a:gd name="connsiteY10" fmla="*/ 921890 h 1951229"/>
                <a:gd name="connsiteX11" fmla="*/ 1608270 w 1951220"/>
                <a:gd name="connsiteY11" fmla="*/ 958904 h 1951229"/>
                <a:gd name="connsiteX12" fmla="*/ 1843274 w 1951220"/>
                <a:gd name="connsiteY12" fmla="*/ 1487662 h 1951229"/>
                <a:gd name="connsiteX13" fmla="*/ 1474704 w 1951220"/>
                <a:gd name="connsiteY13" fmla="*/ 1389760 h 1951229"/>
                <a:gd name="connsiteX14" fmla="*/ 1432682 w 1951220"/>
                <a:gd name="connsiteY14" fmla="*/ 1356702 h 1951229"/>
                <a:gd name="connsiteX15" fmla="*/ 1434793 w 1951220"/>
                <a:gd name="connsiteY15" fmla="*/ 1411156 h 1951229"/>
                <a:gd name="connsiteX16" fmla="*/ 1227072 w 1951220"/>
                <a:gd name="connsiteY16" fmla="*/ 1951229 h 1951229"/>
                <a:gd name="connsiteX17" fmla="*/ 1035675 w 1951220"/>
                <a:gd name="connsiteY17" fmla="*/ 1621376 h 1951229"/>
                <a:gd name="connsiteX18" fmla="*/ 1029336 w 1951220"/>
                <a:gd name="connsiteY18" fmla="*/ 1568281 h 1951229"/>
                <a:gd name="connsiteX19" fmla="*/ 992326 w 1951220"/>
                <a:gd name="connsiteY19" fmla="*/ 1608277 h 1951229"/>
                <a:gd name="connsiteX20" fmla="*/ 463562 w 1951220"/>
                <a:gd name="connsiteY20" fmla="*/ 1843283 h 1951229"/>
                <a:gd name="connsiteX21" fmla="*/ 561464 w 1951220"/>
                <a:gd name="connsiteY21" fmla="*/ 1474708 h 1951229"/>
                <a:gd name="connsiteX22" fmla="*/ 594525 w 1951220"/>
                <a:gd name="connsiteY22" fmla="*/ 1432682 h 1951229"/>
                <a:gd name="connsiteX23" fmla="*/ 540069 w 1951220"/>
                <a:gd name="connsiteY23" fmla="*/ 1434793 h 1951229"/>
                <a:gd name="connsiteX24" fmla="*/ 0 w 1951220"/>
                <a:gd name="connsiteY24" fmla="*/ 1227076 h 1951229"/>
                <a:gd name="connsiteX25" fmla="*/ 329850 w 1951220"/>
                <a:gd name="connsiteY25" fmla="*/ 1035681 h 1951229"/>
                <a:gd name="connsiteX26" fmla="*/ 382951 w 1951220"/>
                <a:gd name="connsiteY26" fmla="*/ 1029341 h 1951229"/>
                <a:gd name="connsiteX27" fmla="*/ 342950 w 1951220"/>
                <a:gd name="connsiteY27" fmla="*/ 992327 h 1951229"/>
                <a:gd name="connsiteX28" fmla="*/ 107946 w 1951220"/>
                <a:gd name="connsiteY28" fmla="*/ 463570 h 1951229"/>
                <a:gd name="connsiteX29" fmla="*/ 476517 w 1951220"/>
                <a:gd name="connsiteY29" fmla="*/ 561471 h 1951229"/>
                <a:gd name="connsiteX30" fmla="*/ 518543 w 1951220"/>
                <a:gd name="connsiteY30" fmla="*/ 594532 h 1951229"/>
                <a:gd name="connsiteX31" fmla="*/ 516431 w 1951220"/>
                <a:gd name="connsiteY31" fmla="*/ 540073 h 1951229"/>
                <a:gd name="connsiteX32" fmla="*/ 682289 w 1951220"/>
                <a:gd name="connsiteY32" fmla="*/ 10972 h 1951229"/>
                <a:gd name="connsiteX33" fmla="*/ 724152 w 1951220"/>
                <a:gd name="connsiteY33" fmla="*/ 0 h 1951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951220" h="1951229">
                  <a:moveTo>
                    <a:pt x="724152" y="0"/>
                  </a:moveTo>
                  <a:cubicBezTo>
                    <a:pt x="810193" y="0"/>
                    <a:pt x="884016" y="136012"/>
                    <a:pt x="915550" y="329852"/>
                  </a:cubicBezTo>
                  <a:lnTo>
                    <a:pt x="921889" y="382948"/>
                  </a:lnTo>
                  <a:lnTo>
                    <a:pt x="958899" y="342952"/>
                  </a:lnTo>
                  <a:cubicBezTo>
                    <a:pt x="1169808" y="132043"/>
                    <a:pt x="1406543" y="26828"/>
                    <a:pt x="1487662" y="107946"/>
                  </a:cubicBezTo>
                  <a:cubicBezTo>
                    <a:pt x="1548501" y="168785"/>
                    <a:pt x="1504527" y="317159"/>
                    <a:pt x="1389760" y="476521"/>
                  </a:cubicBezTo>
                  <a:lnTo>
                    <a:pt x="1356266" y="519097"/>
                  </a:lnTo>
                  <a:lnTo>
                    <a:pt x="1411152" y="516438"/>
                  </a:lnTo>
                  <a:cubicBezTo>
                    <a:pt x="1709424" y="516438"/>
                    <a:pt x="1951221" y="609437"/>
                    <a:pt x="1951220" y="724156"/>
                  </a:cubicBezTo>
                  <a:cubicBezTo>
                    <a:pt x="1951221" y="810195"/>
                    <a:pt x="1815210" y="884017"/>
                    <a:pt x="1621371" y="915550"/>
                  </a:cubicBezTo>
                  <a:lnTo>
                    <a:pt x="1568270" y="921890"/>
                  </a:lnTo>
                  <a:lnTo>
                    <a:pt x="1608270" y="958904"/>
                  </a:lnTo>
                  <a:cubicBezTo>
                    <a:pt x="1819176" y="1169811"/>
                    <a:pt x="1924392" y="1406544"/>
                    <a:pt x="1843274" y="1487662"/>
                  </a:cubicBezTo>
                  <a:cubicBezTo>
                    <a:pt x="1782436" y="1548500"/>
                    <a:pt x="1634064" y="1504525"/>
                    <a:pt x="1474704" y="1389760"/>
                  </a:cubicBezTo>
                  <a:lnTo>
                    <a:pt x="1432682" y="1356702"/>
                  </a:lnTo>
                  <a:lnTo>
                    <a:pt x="1434793" y="1411156"/>
                  </a:lnTo>
                  <a:cubicBezTo>
                    <a:pt x="1434793" y="1709430"/>
                    <a:pt x="1341793" y="1951229"/>
                    <a:pt x="1227072" y="1951229"/>
                  </a:cubicBezTo>
                  <a:cubicBezTo>
                    <a:pt x="1141031" y="1951229"/>
                    <a:pt x="1067208" y="1815217"/>
                    <a:pt x="1035675" y="1621376"/>
                  </a:cubicBezTo>
                  <a:lnTo>
                    <a:pt x="1029336" y="1568281"/>
                  </a:lnTo>
                  <a:lnTo>
                    <a:pt x="992326" y="1608277"/>
                  </a:lnTo>
                  <a:cubicBezTo>
                    <a:pt x="781416" y="1819186"/>
                    <a:pt x="544681" y="1924401"/>
                    <a:pt x="463562" y="1843283"/>
                  </a:cubicBezTo>
                  <a:cubicBezTo>
                    <a:pt x="402723" y="1782444"/>
                    <a:pt x="446697" y="1634070"/>
                    <a:pt x="561464" y="1474708"/>
                  </a:cubicBezTo>
                  <a:lnTo>
                    <a:pt x="594525" y="1432682"/>
                  </a:lnTo>
                  <a:lnTo>
                    <a:pt x="540069" y="1434793"/>
                  </a:lnTo>
                  <a:cubicBezTo>
                    <a:pt x="241797" y="1434793"/>
                    <a:pt x="0" y="1341794"/>
                    <a:pt x="0" y="1227076"/>
                  </a:cubicBezTo>
                  <a:cubicBezTo>
                    <a:pt x="0" y="1141036"/>
                    <a:pt x="136011" y="1067214"/>
                    <a:pt x="329850" y="1035681"/>
                  </a:cubicBezTo>
                  <a:lnTo>
                    <a:pt x="382951" y="1029341"/>
                  </a:lnTo>
                  <a:lnTo>
                    <a:pt x="342950" y="992327"/>
                  </a:lnTo>
                  <a:cubicBezTo>
                    <a:pt x="132044" y="781420"/>
                    <a:pt x="26828" y="544687"/>
                    <a:pt x="107946" y="463570"/>
                  </a:cubicBezTo>
                  <a:cubicBezTo>
                    <a:pt x="168785" y="402731"/>
                    <a:pt x="317156" y="446705"/>
                    <a:pt x="476517" y="561471"/>
                  </a:cubicBezTo>
                  <a:lnTo>
                    <a:pt x="518543" y="594532"/>
                  </a:lnTo>
                  <a:lnTo>
                    <a:pt x="516431" y="540073"/>
                  </a:lnTo>
                  <a:cubicBezTo>
                    <a:pt x="516431" y="279083"/>
                    <a:pt x="587634" y="61332"/>
                    <a:pt x="682289" y="10972"/>
                  </a:cubicBezTo>
                  <a:cubicBezTo>
                    <a:pt x="695812" y="3778"/>
                    <a:pt x="709812" y="0"/>
                    <a:pt x="724152" y="0"/>
                  </a:cubicBezTo>
                  <a:close/>
                </a:path>
              </a:pathLst>
            </a:custGeom>
            <a:solidFill>
              <a:srgbClr val="FFCCFF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56" name="フリーフォーム: 図形 455">
              <a:extLst>
                <a:ext uri="{FF2B5EF4-FFF2-40B4-BE49-F238E27FC236}">
                  <a16:creationId xmlns:a16="http://schemas.microsoft.com/office/drawing/2014/main" id="{4649EE6B-A77D-D340-5DEF-C13D86DD91E0}"/>
                </a:ext>
              </a:extLst>
            </p:cNvPr>
            <p:cNvSpPr/>
            <p:nvPr/>
          </p:nvSpPr>
          <p:spPr bwMode="auto">
            <a:xfrm>
              <a:off x="5377072" y="6311903"/>
              <a:ext cx="132214" cy="132216"/>
            </a:xfrm>
            <a:custGeom>
              <a:avLst/>
              <a:gdLst>
                <a:gd name="connsiteX0" fmla="*/ 724152 w 1951220"/>
                <a:gd name="connsiteY0" fmla="*/ 0 h 1951229"/>
                <a:gd name="connsiteX1" fmla="*/ 915550 w 1951220"/>
                <a:gd name="connsiteY1" fmla="*/ 329852 h 1951229"/>
                <a:gd name="connsiteX2" fmla="*/ 921889 w 1951220"/>
                <a:gd name="connsiteY2" fmla="*/ 382948 h 1951229"/>
                <a:gd name="connsiteX3" fmla="*/ 958899 w 1951220"/>
                <a:gd name="connsiteY3" fmla="*/ 342952 h 1951229"/>
                <a:gd name="connsiteX4" fmla="*/ 1487662 w 1951220"/>
                <a:gd name="connsiteY4" fmla="*/ 107946 h 1951229"/>
                <a:gd name="connsiteX5" fmla="*/ 1389760 w 1951220"/>
                <a:gd name="connsiteY5" fmla="*/ 476521 h 1951229"/>
                <a:gd name="connsiteX6" fmla="*/ 1356266 w 1951220"/>
                <a:gd name="connsiteY6" fmla="*/ 519097 h 1951229"/>
                <a:gd name="connsiteX7" fmla="*/ 1411152 w 1951220"/>
                <a:gd name="connsiteY7" fmla="*/ 516438 h 1951229"/>
                <a:gd name="connsiteX8" fmla="*/ 1951220 w 1951220"/>
                <a:gd name="connsiteY8" fmla="*/ 724156 h 1951229"/>
                <a:gd name="connsiteX9" fmla="*/ 1621371 w 1951220"/>
                <a:gd name="connsiteY9" fmla="*/ 915550 h 1951229"/>
                <a:gd name="connsiteX10" fmla="*/ 1568270 w 1951220"/>
                <a:gd name="connsiteY10" fmla="*/ 921890 h 1951229"/>
                <a:gd name="connsiteX11" fmla="*/ 1608270 w 1951220"/>
                <a:gd name="connsiteY11" fmla="*/ 958904 h 1951229"/>
                <a:gd name="connsiteX12" fmla="*/ 1843274 w 1951220"/>
                <a:gd name="connsiteY12" fmla="*/ 1487662 h 1951229"/>
                <a:gd name="connsiteX13" fmla="*/ 1474704 w 1951220"/>
                <a:gd name="connsiteY13" fmla="*/ 1389760 h 1951229"/>
                <a:gd name="connsiteX14" fmla="*/ 1432682 w 1951220"/>
                <a:gd name="connsiteY14" fmla="*/ 1356702 h 1951229"/>
                <a:gd name="connsiteX15" fmla="*/ 1434793 w 1951220"/>
                <a:gd name="connsiteY15" fmla="*/ 1411156 h 1951229"/>
                <a:gd name="connsiteX16" fmla="*/ 1227072 w 1951220"/>
                <a:gd name="connsiteY16" fmla="*/ 1951229 h 1951229"/>
                <a:gd name="connsiteX17" fmla="*/ 1035675 w 1951220"/>
                <a:gd name="connsiteY17" fmla="*/ 1621376 h 1951229"/>
                <a:gd name="connsiteX18" fmla="*/ 1029336 w 1951220"/>
                <a:gd name="connsiteY18" fmla="*/ 1568281 h 1951229"/>
                <a:gd name="connsiteX19" fmla="*/ 992326 w 1951220"/>
                <a:gd name="connsiteY19" fmla="*/ 1608277 h 1951229"/>
                <a:gd name="connsiteX20" fmla="*/ 463562 w 1951220"/>
                <a:gd name="connsiteY20" fmla="*/ 1843283 h 1951229"/>
                <a:gd name="connsiteX21" fmla="*/ 561464 w 1951220"/>
                <a:gd name="connsiteY21" fmla="*/ 1474708 h 1951229"/>
                <a:gd name="connsiteX22" fmla="*/ 594525 w 1951220"/>
                <a:gd name="connsiteY22" fmla="*/ 1432682 h 1951229"/>
                <a:gd name="connsiteX23" fmla="*/ 540069 w 1951220"/>
                <a:gd name="connsiteY23" fmla="*/ 1434793 h 1951229"/>
                <a:gd name="connsiteX24" fmla="*/ 0 w 1951220"/>
                <a:gd name="connsiteY24" fmla="*/ 1227076 h 1951229"/>
                <a:gd name="connsiteX25" fmla="*/ 329850 w 1951220"/>
                <a:gd name="connsiteY25" fmla="*/ 1035681 h 1951229"/>
                <a:gd name="connsiteX26" fmla="*/ 382951 w 1951220"/>
                <a:gd name="connsiteY26" fmla="*/ 1029341 h 1951229"/>
                <a:gd name="connsiteX27" fmla="*/ 342950 w 1951220"/>
                <a:gd name="connsiteY27" fmla="*/ 992327 h 1951229"/>
                <a:gd name="connsiteX28" fmla="*/ 107946 w 1951220"/>
                <a:gd name="connsiteY28" fmla="*/ 463570 h 1951229"/>
                <a:gd name="connsiteX29" fmla="*/ 476517 w 1951220"/>
                <a:gd name="connsiteY29" fmla="*/ 561471 h 1951229"/>
                <a:gd name="connsiteX30" fmla="*/ 518543 w 1951220"/>
                <a:gd name="connsiteY30" fmla="*/ 594532 h 1951229"/>
                <a:gd name="connsiteX31" fmla="*/ 516431 w 1951220"/>
                <a:gd name="connsiteY31" fmla="*/ 540073 h 1951229"/>
                <a:gd name="connsiteX32" fmla="*/ 682289 w 1951220"/>
                <a:gd name="connsiteY32" fmla="*/ 10972 h 1951229"/>
                <a:gd name="connsiteX33" fmla="*/ 724152 w 1951220"/>
                <a:gd name="connsiteY33" fmla="*/ 0 h 1951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951220" h="1951229">
                  <a:moveTo>
                    <a:pt x="724152" y="0"/>
                  </a:moveTo>
                  <a:cubicBezTo>
                    <a:pt x="810193" y="0"/>
                    <a:pt x="884016" y="136012"/>
                    <a:pt x="915550" y="329852"/>
                  </a:cubicBezTo>
                  <a:lnTo>
                    <a:pt x="921889" y="382948"/>
                  </a:lnTo>
                  <a:lnTo>
                    <a:pt x="958899" y="342952"/>
                  </a:lnTo>
                  <a:cubicBezTo>
                    <a:pt x="1169808" y="132043"/>
                    <a:pt x="1406543" y="26828"/>
                    <a:pt x="1487662" y="107946"/>
                  </a:cubicBezTo>
                  <a:cubicBezTo>
                    <a:pt x="1548501" y="168785"/>
                    <a:pt x="1504527" y="317159"/>
                    <a:pt x="1389760" y="476521"/>
                  </a:cubicBezTo>
                  <a:lnTo>
                    <a:pt x="1356266" y="519097"/>
                  </a:lnTo>
                  <a:lnTo>
                    <a:pt x="1411152" y="516438"/>
                  </a:lnTo>
                  <a:cubicBezTo>
                    <a:pt x="1709424" y="516438"/>
                    <a:pt x="1951221" y="609437"/>
                    <a:pt x="1951220" y="724156"/>
                  </a:cubicBezTo>
                  <a:cubicBezTo>
                    <a:pt x="1951221" y="810195"/>
                    <a:pt x="1815210" y="884017"/>
                    <a:pt x="1621371" y="915550"/>
                  </a:cubicBezTo>
                  <a:lnTo>
                    <a:pt x="1568270" y="921890"/>
                  </a:lnTo>
                  <a:lnTo>
                    <a:pt x="1608270" y="958904"/>
                  </a:lnTo>
                  <a:cubicBezTo>
                    <a:pt x="1819176" y="1169811"/>
                    <a:pt x="1924392" y="1406544"/>
                    <a:pt x="1843274" y="1487662"/>
                  </a:cubicBezTo>
                  <a:cubicBezTo>
                    <a:pt x="1782436" y="1548500"/>
                    <a:pt x="1634064" y="1504525"/>
                    <a:pt x="1474704" y="1389760"/>
                  </a:cubicBezTo>
                  <a:lnTo>
                    <a:pt x="1432682" y="1356702"/>
                  </a:lnTo>
                  <a:lnTo>
                    <a:pt x="1434793" y="1411156"/>
                  </a:lnTo>
                  <a:cubicBezTo>
                    <a:pt x="1434793" y="1709430"/>
                    <a:pt x="1341793" y="1951229"/>
                    <a:pt x="1227072" y="1951229"/>
                  </a:cubicBezTo>
                  <a:cubicBezTo>
                    <a:pt x="1141031" y="1951229"/>
                    <a:pt x="1067208" y="1815217"/>
                    <a:pt x="1035675" y="1621376"/>
                  </a:cubicBezTo>
                  <a:lnTo>
                    <a:pt x="1029336" y="1568281"/>
                  </a:lnTo>
                  <a:lnTo>
                    <a:pt x="992326" y="1608277"/>
                  </a:lnTo>
                  <a:cubicBezTo>
                    <a:pt x="781416" y="1819186"/>
                    <a:pt x="544681" y="1924401"/>
                    <a:pt x="463562" y="1843283"/>
                  </a:cubicBezTo>
                  <a:cubicBezTo>
                    <a:pt x="402723" y="1782444"/>
                    <a:pt x="446697" y="1634070"/>
                    <a:pt x="561464" y="1474708"/>
                  </a:cubicBezTo>
                  <a:lnTo>
                    <a:pt x="594525" y="1432682"/>
                  </a:lnTo>
                  <a:lnTo>
                    <a:pt x="540069" y="1434793"/>
                  </a:lnTo>
                  <a:cubicBezTo>
                    <a:pt x="241797" y="1434793"/>
                    <a:pt x="0" y="1341794"/>
                    <a:pt x="0" y="1227076"/>
                  </a:cubicBezTo>
                  <a:cubicBezTo>
                    <a:pt x="0" y="1141036"/>
                    <a:pt x="136011" y="1067214"/>
                    <a:pt x="329850" y="1035681"/>
                  </a:cubicBezTo>
                  <a:lnTo>
                    <a:pt x="382951" y="1029341"/>
                  </a:lnTo>
                  <a:lnTo>
                    <a:pt x="342950" y="992327"/>
                  </a:lnTo>
                  <a:cubicBezTo>
                    <a:pt x="132044" y="781420"/>
                    <a:pt x="26828" y="544687"/>
                    <a:pt x="107946" y="463570"/>
                  </a:cubicBezTo>
                  <a:cubicBezTo>
                    <a:pt x="168785" y="402731"/>
                    <a:pt x="317156" y="446705"/>
                    <a:pt x="476517" y="561471"/>
                  </a:cubicBezTo>
                  <a:lnTo>
                    <a:pt x="518543" y="594532"/>
                  </a:lnTo>
                  <a:lnTo>
                    <a:pt x="516431" y="540073"/>
                  </a:lnTo>
                  <a:cubicBezTo>
                    <a:pt x="516431" y="279083"/>
                    <a:pt x="587634" y="61332"/>
                    <a:pt x="682289" y="10972"/>
                  </a:cubicBezTo>
                  <a:cubicBezTo>
                    <a:pt x="695812" y="3778"/>
                    <a:pt x="709812" y="0"/>
                    <a:pt x="724152" y="0"/>
                  </a:cubicBezTo>
                  <a:close/>
                </a:path>
              </a:pathLst>
            </a:custGeom>
            <a:solidFill>
              <a:srgbClr val="FFCCFF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57" name="フリーフォーム: 図形 456">
              <a:extLst>
                <a:ext uri="{FF2B5EF4-FFF2-40B4-BE49-F238E27FC236}">
                  <a16:creationId xmlns:a16="http://schemas.microsoft.com/office/drawing/2014/main" id="{6D7B9762-FE53-8E99-643C-93239E70128B}"/>
                </a:ext>
              </a:extLst>
            </p:cNvPr>
            <p:cNvSpPr/>
            <p:nvPr/>
          </p:nvSpPr>
          <p:spPr bwMode="auto">
            <a:xfrm>
              <a:off x="5703856" y="6311903"/>
              <a:ext cx="132214" cy="132216"/>
            </a:xfrm>
            <a:custGeom>
              <a:avLst/>
              <a:gdLst>
                <a:gd name="connsiteX0" fmla="*/ 724152 w 1951220"/>
                <a:gd name="connsiteY0" fmla="*/ 0 h 1951229"/>
                <a:gd name="connsiteX1" fmla="*/ 915550 w 1951220"/>
                <a:gd name="connsiteY1" fmla="*/ 329852 h 1951229"/>
                <a:gd name="connsiteX2" fmla="*/ 921889 w 1951220"/>
                <a:gd name="connsiteY2" fmla="*/ 382948 h 1951229"/>
                <a:gd name="connsiteX3" fmla="*/ 958899 w 1951220"/>
                <a:gd name="connsiteY3" fmla="*/ 342952 h 1951229"/>
                <a:gd name="connsiteX4" fmla="*/ 1487662 w 1951220"/>
                <a:gd name="connsiteY4" fmla="*/ 107946 h 1951229"/>
                <a:gd name="connsiteX5" fmla="*/ 1389760 w 1951220"/>
                <a:gd name="connsiteY5" fmla="*/ 476521 h 1951229"/>
                <a:gd name="connsiteX6" fmla="*/ 1356266 w 1951220"/>
                <a:gd name="connsiteY6" fmla="*/ 519097 h 1951229"/>
                <a:gd name="connsiteX7" fmla="*/ 1411152 w 1951220"/>
                <a:gd name="connsiteY7" fmla="*/ 516438 h 1951229"/>
                <a:gd name="connsiteX8" fmla="*/ 1951220 w 1951220"/>
                <a:gd name="connsiteY8" fmla="*/ 724156 h 1951229"/>
                <a:gd name="connsiteX9" fmla="*/ 1621371 w 1951220"/>
                <a:gd name="connsiteY9" fmla="*/ 915550 h 1951229"/>
                <a:gd name="connsiteX10" fmla="*/ 1568270 w 1951220"/>
                <a:gd name="connsiteY10" fmla="*/ 921890 h 1951229"/>
                <a:gd name="connsiteX11" fmla="*/ 1608270 w 1951220"/>
                <a:gd name="connsiteY11" fmla="*/ 958904 h 1951229"/>
                <a:gd name="connsiteX12" fmla="*/ 1843274 w 1951220"/>
                <a:gd name="connsiteY12" fmla="*/ 1487662 h 1951229"/>
                <a:gd name="connsiteX13" fmla="*/ 1474704 w 1951220"/>
                <a:gd name="connsiteY13" fmla="*/ 1389760 h 1951229"/>
                <a:gd name="connsiteX14" fmla="*/ 1432682 w 1951220"/>
                <a:gd name="connsiteY14" fmla="*/ 1356702 h 1951229"/>
                <a:gd name="connsiteX15" fmla="*/ 1434793 w 1951220"/>
                <a:gd name="connsiteY15" fmla="*/ 1411156 h 1951229"/>
                <a:gd name="connsiteX16" fmla="*/ 1227072 w 1951220"/>
                <a:gd name="connsiteY16" fmla="*/ 1951229 h 1951229"/>
                <a:gd name="connsiteX17" fmla="*/ 1035675 w 1951220"/>
                <a:gd name="connsiteY17" fmla="*/ 1621376 h 1951229"/>
                <a:gd name="connsiteX18" fmla="*/ 1029336 w 1951220"/>
                <a:gd name="connsiteY18" fmla="*/ 1568281 h 1951229"/>
                <a:gd name="connsiteX19" fmla="*/ 992326 w 1951220"/>
                <a:gd name="connsiteY19" fmla="*/ 1608277 h 1951229"/>
                <a:gd name="connsiteX20" fmla="*/ 463562 w 1951220"/>
                <a:gd name="connsiteY20" fmla="*/ 1843283 h 1951229"/>
                <a:gd name="connsiteX21" fmla="*/ 561464 w 1951220"/>
                <a:gd name="connsiteY21" fmla="*/ 1474708 h 1951229"/>
                <a:gd name="connsiteX22" fmla="*/ 594525 w 1951220"/>
                <a:gd name="connsiteY22" fmla="*/ 1432682 h 1951229"/>
                <a:gd name="connsiteX23" fmla="*/ 540069 w 1951220"/>
                <a:gd name="connsiteY23" fmla="*/ 1434793 h 1951229"/>
                <a:gd name="connsiteX24" fmla="*/ 0 w 1951220"/>
                <a:gd name="connsiteY24" fmla="*/ 1227076 h 1951229"/>
                <a:gd name="connsiteX25" fmla="*/ 329850 w 1951220"/>
                <a:gd name="connsiteY25" fmla="*/ 1035681 h 1951229"/>
                <a:gd name="connsiteX26" fmla="*/ 382951 w 1951220"/>
                <a:gd name="connsiteY26" fmla="*/ 1029341 h 1951229"/>
                <a:gd name="connsiteX27" fmla="*/ 342950 w 1951220"/>
                <a:gd name="connsiteY27" fmla="*/ 992327 h 1951229"/>
                <a:gd name="connsiteX28" fmla="*/ 107946 w 1951220"/>
                <a:gd name="connsiteY28" fmla="*/ 463570 h 1951229"/>
                <a:gd name="connsiteX29" fmla="*/ 476517 w 1951220"/>
                <a:gd name="connsiteY29" fmla="*/ 561471 h 1951229"/>
                <a:gd name="connsiteX30" fmla="*/ 518543 w 1951220"/>
                <a:gd name="connsiteY30" fmla="*/ 594532 h 1951229"/>
                <a:gd name="connsiteX31" fmla="*/ 516431 w 1951220"/>
                <a:gd name="connsiteY31" fmla="*/ 540073 h 1951229"/>
                <a:gd name="connsiteX32" fmla="*/ 682289 w 1951220"/>
                <a:gd name="connsiteY32" fmla="*/ 10972 h 1951229"/>
                <a:gd name="connsiteX33" fmla="*/ 724152 w 1951220"/>
                <a:gd name="connsiteY33" fmla="*/ 0 h 1951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951220" h="1951229">
                  <a:moveTo>
                    <a:pt x="724152" y="0"/>
                  </a:moveTo>
                  <a:cubicBezTo>
                    <a:pt x="810193" y="0"/>
                    <a:pt x="884016" y="136012"/>
                    <a:pt x="915550" y="329852"/>
                  </a:cubicBezTo>
                  <a:lnTo>
                    <a:pt x="921889" y="382948"/>
                  </a:lnTo>
                  <a:lnTo>
                    <a:pt x="958899" y="342952"/>
                  </a:lnTo>
                  <a:cubicBezTo>
                    <a:pt x="1169808" y="132043"/>
                    <a:pt x="1406543" y="26828"/>
                    <a:pt x="1487662" y="107946"/>
                  </a:cubicBezTo>
                  <a:cubicBezTo>
                    <a:pt x="1548501" y="168785"/>
                    <a:pt x="1504527" y="317159"/>
                    <a:pt x="1389760" y="476521"/>
                  </a:cubicBezTo>
                  <a:lnTo>
                    <a:pt x="1356266" y="519097"/>
                  </a:lnTo>
                  <a:lnTo>
                    <a:pt x="1411152" y="516438"/>
                  </a:lnTo>
                  <a:cubicBezTo>
                    <a:pt x="1709424" y="516438"/>
                    <a:pt x="1951221" y="609437"/>
                    <a:pt x="1951220" y="724156"/>
                  </a:cubicBezTo>
                  <a:cubicBezTo>
                    <a:pt x="1951221" y="810195"/>
                    <a:pt x="1815210" y="884017"/>
                    <a:pt x="1621371" y="915550"/>
                  </a:cubicBezTo>
                  <a:lnTo>
                    <a:pt x="1568270" y="921890"/>
                  </a:lnTo>
                  <a:lnTo>
                    <a:pt x="1608270" y="958904"/>
                  </a:lnTo>
                  <a:cubicBezTo>
                    <a:pt x="1819176" y="1169811"/>
                    <a:pt x="1924392" y="1406544"/>
                    <a:pt x="1843274" y="1487662"/>
                  </a:cubicBezTo>
                  <a:cubicBezTo>
                    <a:pt x="1782436" y="1548500"/>
                    <a:pt x="1634064" y="1504525"/>
                    <a:pt x="1474704" y="1389760"/>
                  </a:cubicBezTo>
                  <a:lnTo>
                    <a:pt x="1432682" y="1356702"/>
                  </a:lnTo>
                  <a:lnTo>
                    <a:pt x="1434793" y="1411156"/>
                  </a:lnTo>
                  <a:cubicBezTo>
                    <a:pt x="1434793" y="1709430"/>
                    <a:pt x="1341793" y="1951229"/>
                    <a:pt x="1227072" y="1951229"/>
                  </a:cubicBezTo>
                  <a:cubicBezTo>
                    <a:pt x="1141031" y="1951229"/>
                    <a:pt x="1067208" y="1815217"/>
                    <a:pt x="1035675" y="1621376"/>
                  </a:cubicBezTo>
                  <a:lnTo>
                    <a:pt x="1029336" y="1568281"/>
                  </a:lnTo>
                  <a:lnTo>
                    <a:pt x="992326" y="1608277"/>
                  </a:lnTo>
                  <a:cubicBezTo>
                    <a:pt x="781416" y="1819186"/>
                    <a:pt x="544681" y="1924401"/>
                    <a:pt x="463562" y="1843283"/>
                  </a:cubicBezTo>
                  <a:cubicBezTo>
                    <a:pt x="402723" y="1782444"/>
                    <a:pt x="446697" y="1634070"/>
                    <a:pt x="561464" y="1474708"/>
                  </a:cubicBezTo>
                  <a:lnTo>
                    <a:pt x="594525" y="1432682"/>
                  </a:lnTo>
                  <a:lnTo>
                    <a:pt x="540069" y="1434793"/>
                  </a:lnTo>
                  <a:cubicBezTo>
                    <a:pt x="241797" y="1434793"/>
                    <a:pt x="0" y="1341794"/>
                    <a:pt x="0" y="1227076"/>
                  </a:cubicBezTo>
                  <a:cubicBezTo>
                    <a:pt x="0" y="1141036"/>
                    <a:pt x="136011" y="1067214"/>
                    <a:pt x="329850" y="1035681"/>
                  </a:cubicBezTo>
                  <a:lnTo>
                    <a:pt x="382951" y="1029341"/>
                  </a:lnTo>
                  <a:lnTo>
                    <a:pt x="342950" y="992327"/>
                  </a:lnTo>
                  <a:cubicBezTo>
                    <a:pt x="132044" y="781420"/>
                    <a:pt x="26828" y="544687"/>
                    <a:pt x="107946" y="463570"/>
                  </a:cubicBezTo>
                  <a:cubicBezTo>
                    <a:pt x="168785" y="402731"/>
                    <a:pt x="317156" y="446705"/>
                    <a:pt x="476517" y="561471"/>
                  </a:cubicBezTo>
                  <a:lnTo>
                    <a:pt x="518543" y="594532"/>
                  </a:lnTo>
                  <a:lnTo>
                    <a:pt x="516431" y="540073"/>
                  </a:lnTo>
                  <a:cubicBezTo>
                    <a:pt x="516431" y="279083"/>
                    <a:pt x="587634" y="61332"/>
                    <a:pt x="682289" y="10972"/>
                  </a:cubicBezTo>
                  <a:cubicBezTo>
                    <a:pt x="695812" y="3778"/>
                    <a:pt x="709812" y="0"/>
                    <a:pt x="724152" y="0"/>
                  </a:cubicBezTo>
                  <a:close/>
                </a:path>
              </a:pathLst>
            </a:custGeom>
            <a:solidFill>
              <a:srgbClr val="FFCCFF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58" name="フリーフォーム: 図形 457">
              <a:extLst>
                <a:ext uri="{FF2B5EF4-FFF2-40B4-BE49-F238E27FC236}">
                  <a16:creationId xmlns:a16="http://schemas.microsoft.com/office/drawing/2014/main" id="{014792D6-CF65-F2F9-0D9F-779B27BDEDAB}"/>
                </a:ext>
              </a:extLst>
            </p:cNvPr>
            <p:cNvSpPr/>
            <p:nvPr/>
          </p:nvSpPr>
          <p:spPr bwMode="auto">
            <a:xfrm>
              <a:off x="6030640" y="6311903"/>
              <a:ext cx="132214" cy="132216"/>
            </a:xfrm>
            <a:custGeom>
              <a:avLst/>
              <a:gdLst>
                <a:gd name="connsiteX0" fmla="*/ 724152 w 1951220"/>
                <a:gd name="connsiteY0" fmla="*/ 0 h 1951229"/>
                <a:gd name="connsiteX1" fmla="*/ 915550 w 1951220"/>
                <a:gd name="connsiteY1" fmla="*/ 329852 h 1951229"/>
                <a:gd name="connsiteX2" fmla="*/ 921889 w 1951220"/>
                <a:gd name="connsiteY2" fmla="*/ 382948 h 1951229"/>
                <a:gd name="connsiteX3" fmla="*/ 958899 w 1951220"/>
                <a:gd name="connsiteY3" fmla="*/ 342952 h 1951229"/>
                <a:gd name="connsiteX4" fmla="*/ 1487662 w 1951220"/>
                <a:gd name="connsiteY4" fmla="*/ 107946 h 1951229"/>
                <a:gd name="connsiteX5" fmla="*/ 1389760 w 1951220"/>
                <a:gd name="connsiteY5" fmla="*/ 476521 h 1951229"/>
                <a:gd name="connsiteX6" fmla="*/ 1356266 w 1951220"/>
                <a:gd name="connsiteY6" fmla="*/ 519097 h 1951229"/>
                <a:gd name="connsiteX7" fmla="*/ 1411152 w 1951220"/>
                <a:gd name="connsiteY7" fmla="*/ 516438 h 1951229"/>
                <a:gd name="connsiteX8" fmla="*/ 1951220 w 1951220"/>
                <a:gd name="connsiteY8" fmla="*/ 724156 h 1951229"/>
                <a:gd name="connsiteX9" fmla="*/ 1621371 w 1951220"/>
                <a:gd name="connsiteY9" fmla="*/ 915550 h 1951229"/>
                <a:gd name="connsiteX10" fmla="*/ 1568270 w 1951220"/>
                <a:gd name="connsiteY10" fmla="*/ 921890 h 1951229"/>
                <a:gd name="connsiteX11" fmla="*/ 1608270 w 1951220"/>
                <a:gd name="connsiteY11" fmla="*/ 958904 h 1951229"/>
                <a:gd name="connsiteX12" fmla="*/ 1843274 w 1951220"/>
                <a:gd name="connsiteY12" fmla="*/ 1487662 h 1951229"/>
                <a:gd name="connsiteX13" fmla="*/ 1474704 w 1951220"/>
                <a:gd name="connsiteY13" fmla="*/ 1389760 h 1951229"/>
                <a:gd name="connsiteX14" fmla="*/ 1432682 w 1951220"/>
                <a:gd name="connsiteY14" fmla="*/ 1356702 h 1951229"/>
                <a:gd name="connsiteX15" fmla="*/ 1434793 w 1951220"/>
                <a:gd name="connsiteY15" fmla="*/ 1411156 h 1951229"/>
                <a:gd name="connsiteX16" fmla="*/ 1227072 w 1951220"/>
                <a:gd name="connsiteY16" fmla="*/ 1951229 h 1951229"/>
                <a:gd name="connsiteX17" fmla="*/ 1035675 w 1951220"/>
                <a:gd name="connsiteY17" fmla="*/ 1621376 h 1951229"/>
                <a:gd name="connsiteX18" fmla="*/ 1029336 w 1951220"/>
                <a:gd name="connsiteY18" fmla="*/ 1568281 h 1951229"/>
                <a:gd name="connsiteX19" fmla="*/ 992326 w 1951220"/>
                <a:gd name="connsiteY19" fmla="*/ 1608277 h 1951229"/>
                <a:gd name="connsiteX20" fmla="*/ 463562 w 1951220"/>
                <a:gd name="connsiteY20" fmla="*/ 1843283 h 1951229"/>
                <a:gd name="connsiteX21" fmla="*/ 561464 w 1951220"/>
                <a:gd name="connsiteY21" fmla="*/ 1474708 h 1951229"/>
                <a:gd name="connsiteX22" fmla="*/ 594525 w 1951220"/>
                <a:gd name="connsiteY22" fmla="*/ 1432682 h 1951229"/>
                <a:gd name="connsiteX23" fmla="*/ 540069 w 1951220"/>
                <a:gd name="connsiteY23" fmla="*/ 1434793 h 1951229"/>
                <a:gd name="connsiteX24" fmla="*/ 0 w 1951220"/>
                <a:gd name="connsiteY24" fmla="*/ 1227076 h 1951229"/>
                <a:gd name="connsiteX25" fmla="*/ 329850 w 1951220"/>
                <a:gd name="connsiteY25" fmla="*/ 1035681 h 1951229"/>
                <a:gd name="connsiteX26" fmla="*/ 382951 w 1951220"/>
                <a:gd name="connsiteY26" fmla="*/ 1029341 h 1951229"/>
                <a:gd name="connsiteX27" fmla="*/ 342950 w 1951220"/>
                <a:gd name="connsiteY27" fmla="*/ 992327 h 1951229"/>
                <a:gd name="connsiteX28" fmla="*/ 107946 w 1951220"/>
                <a:gd name="connsiteY28" fmla="*/ 463570 h 1951229"/>
                <a:gd name="connsiteX29" fmla="*/ 476517 w 1951220"/>
                <a:gd name="connsiteY29" fmla="*/ 561471 h 1951229"/>
                <a:gd name="connsiteX30" fmla="*/ 518543 w 1951220"/>
                <a:gd name="connsiteY30" fmla="*/ 594532 h 1951229"/>
                <a:gd name="connsiteX31" fmla="*/ 516431 w 1951220"/>
                <a:gd name="connsiteY31" fmla="*/ 540073 h 1951229"/>
                <a:gd name="connsiteX32" fmla="*/ 682289 w 1951220"/>
                <a:gd name="connsiteY32" fmla="*/ 10972 h 1951229"/>
                <a:gd name="connsiteX33" fmla="*/ 724152 w 1951220"/>
                <a:gd name="connsiteY33" fmla="*/ 0 h 1951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951220" h="1951229">
                  <a:moveTo>
                    <a:pt x="724152" y="0"/>
                  </a:moveTo>
                  <a:cubicBezTo>
                    <a:pt x="810193" y="0"/>
                    <a:pt x="884016" y="136012"/>
                    <a:pt x="915550" y="329852"/>
                  </a:cubicBezTo>
                  <a:lnTo>
                    <a:pt x="921889" y="382948"/>
                  </a:lnTo>
                  <a:lnTo>
                    <a:pt x="958899" y="342952"/>
                  </a:lnTo>
                  <a:cubicBezTo>
                    <a:pt x="1169808" y="132043"/>
                    <a:pt x="1406543" y="26828"/>
                    <a:pt x="1487662" y="107946"/>
                  </a:cubicBezTo>
                  <a:cubicBezTo>
                    <a:pt x="1548501" y="168785"/>
                    <a:pt x="1504527" y="317159"/>
                    <a:pt x="1389760" y="476521"/>
                  </a:cubicBezTo>
                  <a:lnTo>
                    <a:pt x="1356266" y="519097"/>
                  </a:lnTo>
                  <a:lnTo>
                    <a:pt x="1411152" y="516438"/>
                  </a:lnTo>
                  <a:cubicBezTo>
                    <a:pt x="1709424" y="516438"/>
                    <a:pt x="1951221" y="609437"/>
                    <a:pt x="1951220" y="724156"/>
                  </a:cubicBezTo>
                  <a:cubicBezTo>
                    <a:pt x="1951221" y="810195"/>
                    <a:pt x="1815210" y="884017"/>
                    <a:pt x="1621371" y="915550"/>
                  </a:cubicBezTo>
                  <a:lnTo>
                    <a:pt x="1568270" y="921890"/>
                  </a:lnTo>
                  <a:lnTo>
                    <a:pt x="1608270" y="958904"/>
                  </a:lnTo>
                  <a:cubicBezTo>
                    <a:pt x="1819176" y="1169811"/>
                    <a:pt x="1924392" y="1406544"/>
                    <a:pt x="1843274" y="1487662"/>
                  </a:cubicBezTo>
                  <a:cubicBezTo>
                    <a:pt x="1782436" y="1548500"/>
                    <a:pt x="1634064" y="1504525"/>
                    <a:pt x="1474704" y="1389760"/>
                  </a:cubicBezTo>
                  <a:lnTo>
                    <a:pt x="1432682" y="1356702"/>
                  </a:lnTo>
                  <a:lnTo>
                    <a:pt x="1434793" y="1411156"/>
                  </a:lnTo>
                  <a:cubicBezTo>
                    <a:pt x="1434793" y="1709430"/>
                    <a:pt x="1341793" y="1951229"/>
                    <a:pt x="1227072" y="1951229"/>
                  </a:cubicBezTo>
                  <a:cubicBezTo>
                    <a:pt x="1141031" y="1951229"/>
                    <a:pt x="1067208" y="1815217"/>
                    <a:pt x="1035675" y="1621376"/>
                  </a:cubicBezTo>
                  <a:lnTo>
                    <a:pt x="1029336" y="1568281"/>
                  </a:lnTo>
                  <a:lnTo>
                    <a:pt x="992326" y="1608277"/>
                  </a:lnTo>
                  <a:cubicBezTo>
                    <a:pt x="781416" y="1819186"/>
                    <a:pt x="544681" y="1924401"/>
                    <a:pt x="463562" y="1843283"/>
                  </a:cubicBezTo>
                  <a:cubicBezTo>
                    <a:pt x="402723" y="1782444"/>
                    <a:pt x="446697" y="1634070"/>
                    <a:pt x="561464" y="1474708"/>
                  </a:cubicBezTo>
                  <a:lnTo>
                    <a:pt x="594525" y="1432682"/>
                  </a:lnTo>
                  <a:lnTo>
                    <a:pt x="540069" y="1434793"/>
                  </a:lnTo>
                  <a:cubicBezTo>
                    <a:pt x="241797" y="1434793"/>
                    <a:pt x="0" y="1341794"/>
                    <a:pt x="0" y="1227076"/>
                  </a:cubicBezTo>
                  <a:cubicBezTo>
                    <a:pt x="0" y="1141036"/>
                    <a:pt x="136011" y="1067214"/>
                    <a:pt x="329850" y="1035681"/>
                  </a:cubicBezTo>
                  <a:lnTo>
                    <a:pt x="382951" y="1029341"/>
                  </a:lnTo>
                  <a:lnTo>
                    <a:pt x="342950" y="992327"/>
                  </a:lnTo>
                  <a:cubicBezTo>
                    <a:pt x="132044" y="781420"/>
                    <a:pt x="26828" y="544687"/>
                    <a:pt x="107946" y="463570"/>
                  </a:cubicBezTo>
                  <a:cubicBezTo>
                    <a:pt x="168785" y="402731"/>
                    <a:pt x="317156" y="446705"/>
                    <a:pt x="476517" y="561471"/>
                  </a:cubicBezTo>
                  <a:lnTo>
                    <a:pt x="518543" y="594532"/>
                  </a:lnTo>
                  <a:lnTo>
                    <a:pt x="516431" y="540073"/>
                  </a:lnTo>
                  <a:cubicBezTo>
                    <a:pt x="516431" y="279083"/>
                    <a:pt x="587634" y="61332"/>
                    <a:pt x="682289" y="10972"/>
                  </a:cubicBezTo>
                  <a:cubicBezTo>
                    <a:pt x="695812" y="3778"/>
                    <a:pt x="709812" y="0"/>
                    <a:pt x="724152" y="0"/>
                  </a:cubicBezTo>
                  <a:close/>
                </a:path>
              </a:pathLst>
            </a:custGeom>
            <a:solidFill>
              <a:srgbClr val="FFCCFF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59" name="フリーフォーム: 図形 458">
              <a:extLst>
                <a:ext uri="{FF2B5EF4-FFF2-40B4-BE49-F238E27FC236}">
                  <a16:creationId xmlns:a16="http://schemas.microsoft.com/office/drawing/2014/main" id="{E3593B1D-7B02-D82E-97BD-ABCF6286D815}"/>
                </a:ext>
              </a:extLst>
            </p:cNvPr>
            <p:cNvSpPr/>
            <p:nvPr/>
          </p:nvSpPr>
          <p:spPr bwMode="auto">
            <a:xfrm>
              <a:off x="6357423" y="6311903"/>
              <a:ext cx="132214" cy="132216"/>
            </a:xfrm>
            <a:custGeom>
              <a:avLst/>
              <a:gdLst>
                <a:gd name="connsiteX0" fmla="*/ 724152 w 1951220"/>
                <a:gd name="connsiteY0" fmla="*/ 0 h 1951229"/>
                <a:gd name="connsiteX1" fmla="*/ 915550 w 1951220"/>
                <a:gd name="connsiteY1" fmla="*/ 329852 h 1951229"/>
                <a:gd name="connsiteX2" fmla="*/ 921889 w 1951220"/>
                <a:gd name="connsiteY2" fmla="*/ 382948 h 1951229"/>
                <a:gd name="connsiteX3" fmla="*/ 958899 w 1951220"/>
                <a:gd name="connsiteY3" fmla="*/ 342952 h 1951229"/>
                <a:gd name="connsiteX4" fmla="*/ 1487662 w 1951220"/>
                <a:gd name="connsiteY4" fmla="*/ 107946 h 1951229"/>
                <a:gd name="connsiteX5" fmla="*/ 1389760 w 1951220"/>
                <a:gd name="connsiteY5" fmla="*/ 476521 h 1951229"/>
                <a:gd name="connsiteX6" fmla="*/ 1356266 w 1951220"/>
                <a:gd name="connsiteY6" fmla="*/ 519097 h 1951229"/>
                <a:gd name="connsiteX7" fmla="*/ 1411152 w 1951220"/>
                <a:gd name="connsiteY7" fmla="*/ 516438 h 1951229"/>
                <a:gd name="connsiteX8" fmla="*/ 1951220 w 1951220"/>
                <a:gd name="connsiteY8" fmla="*/ 724156 h 1951229"/>
                <a:gd name="connsiteX9" fmla="*/ 1621371 w 1951220"/>
                <a:gd name="connsiteY9" fmla="*/ 915550 h 1951229"/>
                <a:gd name="connsiteX10" fmla="*/ 1568270 w 1951220"/>
                <a:gd name="connsiteY10" fmla="*/ 921890 h 1951229"/>
                <a:gd name="connsiteX11" fmla="*/ 1608270 w 1951220"/>
                <a:gd name="connsiteY11" fmla="*/ 958904 h 1951229"/>
                <a:gd name="connsiteX12" fmla="*/ 1843274 w 1951220"/>
                <a:gd name="connsiteY12" fmla="*/ 1487662 h 1951229"/>
                <a:gd name="connsiteX13" fmla="*/ 1474704 w 1951220"/>
                <a:gd name="connsiteY13" fmla="*/ 1389760 h 1951229"/>
                <a:gd name="connsiteX14" fmla="*/ 1432682 w 1951220"/>
                <a:gd name="connsiteY14" fmla="*/ 1356702 h 1951229"/>
                <a:gd name="connsiteX15" fmla="*/ 1434793 w 1951220"/>
                <a:gd name="connsiteY15" fmla="*/ 1411156 h 1951229"/>
                <a:gd name="connsiteX16" fmla="*/ 1227072 w 1951220"/>
                <a:gd name="connsiteY16" fmla="*/ 1951229 h 1951229"/>
                <a:gd name="connsiteX17" fmla="*/ 1035675 w 1951220"/>
                <a:gd name="connsiteY17" fmla="*/ 1621376 h 1951229"/>
                <a:gd name="connsiteX18" fmla="*/ 1029336 w 1951220"/>
                <a:gd name="connsiteY18" fmla="*/ 1568281 h 1951229"/>
                <a:gd name="connsiteX19" fmla="*/ 992326 w 1951220"/>
                <a:gd name="connsiteY19" fmla="*/ 1608277 h 1951229"/>
                <a:gd name="connsiteX20" fmla="*/ 463562 w 1951220"/>
                <a:gd name="connsiteY20" fmla="*/ 1843283 h 1951229"/>
                <a:gd name="connsiteX21" fmla="*/ 561464 w 1951220"/>
                <a:gd name="connsiteY21" fmla="*/ 1474708 h 1951229"/>
                <a:gd name="connsiteX22" fmla="*/ 594525 w 1951220"/>
                <a:gd name="connsiteY22" fmla="*/ 1432682 h 1951229"/>
                <a:gd name="connsiteX23" fmla="*/ 540069 w 1951220"/>
                <a:gd name="connsiteY23" fmla="*/ 1434793 h 1951229"/>
                <a:gd name="connsiteX24" fmla="*/ 0 w 1951220"/>
                <a:gd name="connsiteY24" fmla="*/ 1227076 h 1951229"/>
                <a:gd name="connsiteX25" fmla="*/ 329850 w 1951220"/>
                <a:gd name="connsiteY25" fmla="*/ 1035681 h 1951229"/>
                <a:gd name="connsiteX26" fmla="*/ 382951 w 1951220"/>
                <a:gd name="connsiteY26" fmla="*/ 1029341 h 1951229"/>
                <a:gd name="connsiteX27" fmla="*/ 342950 w 1951220"/>
                <a:gd name="connsiteY27" fmla="*/ 992327 h 1951229"/>
                <a:gd name="connsiteX28" fmla="*/ 107946 w 1951220"/>
                <a:gd name="connsiteY28" fmla="*/ 463570 h 1951229"/>
                <a:gd name="connsiteX29" fmla="*/ 476517 w 1951220"/>
                <a:gd name="connsiteY29" fmla="*/ 561471 h 1951229"/>
                <a:gd name="connsiteX30" fmla="*/ 518543 w 1951220"/>
                <a:gd name="connsiteY30" fmla="*/ 594532 h 1951229"/>
                <a:gd name="connsiteX31" fmla="*/ 516431 w 1951220"/>
                <a:gd name="connsiteY31" fmla="*/ 540073 h 1951229"/>
                <a:gd name="connsiteX32" fmla="*/ 682289 w 1951220"/>
                <a:gd name="connsiteY32" fmla="*/ 10972 h 1951229"/>
                <a:gd name="connsiteX33" fmla="*/ 724152 w 1951220"/>
                <a:gd name="connsiteY33" fmla="*/ 0 h 1951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951220" h="1951229">
                  <a:moveTo>
                    <a:pt x="724152" y="0"/>
                  </a:moveTo>
                  <a:cubicBezTo>
                    <a:pt x="810193" y="0"/>
                    <a:pt x="884016" y="136012"/>
                    <a:pt x="915550" y="329852"/>
                  </a:cubicBezTo>
                  <a:lnTo>
                    <a:pt x="921889" y="382948"/>
                  </a:lnTo>
                  <a:lnTo>
                    <a:pt x="958899" y="342952"/>
                  </a:lnTo>
                  <a:cubicBezTo>
                    <a:pt x="1169808" y="132043"/>
                    <a:pt x="1406543" y="26828"/>
                    <a:pt x="1487662" y="107946"/>
                  </a:cubicBezTo>
                  <a:cubicBezTo>
                    <a:pt x="1548501" y="168785"/>
                    <a:pt x="1504527" y="317159"/>
                    <a:pt x="1389760" y="476521"/>
                  </a:cubicBezTo>
                  <a:lnTo>
                    <a:pt x="1356266" y="519097"/>
                  </a:lnTo>
                  <a:lnTo>
                    <a:pt x="1411152" y="516438"/>
                  </a:lnTo>
                  <a:cubicBezTo>
                    <a:pt x="1709424" y="516438"/>
                    <a:pt x="1951221" y="609437"/>
                    <a:pt x="1951220" y="724156"/>
                  </a:cubicBezTo>
                  <a:cubicBezTo>
                    <a:pt x="1951221" y="810195"/>
                    <a:pt x="1815210" y="884017"/>
                    <a:pt x="1621371" y="915550"/>
                  </a:cubicBezTo>
                  <a:lnTo>
                    <a:pt x="1568270" y="921890"/>
                  </a:lnTo>
                  <a:lnTo>
                    <a:pt x="1608270" y="958904"/>
                  </a:lnTo>
                  <a:cubicBezTo>
                    <a:pt x="1819176" y="1169811"/>
                    <a:pt x="1924392" y="1406544"/>
                    <a:pt x="1843274" y="1487662"/>
                  </a:cubicBezTo>
                  <a:cubicBezTo>
                    <a:pt x="1782436" y="1548500"/>
                    <a:pt x="1634064" y="1504525"/>
                    <a:pt x="1474704" y="1389760"/>
                  </a:cubicBezTo>
                  <a:lnTo>
                    <a:pt x="1432682" y="1356702"/>
                  </a:lnTo>
                  <a:lnTo>
                    <a:pt x="1434793" y="1411156"/>
                  </a:lnTo>
                  <a:cubicBezTo>
                    <a:pt x="1434793" y="1709430"/>
                    <a:pt x="1341793" y="1951229"/>
                    <a:pt x="1227072" y="1951229"/>
                  </a:cubicBezTo>
                  <a:cubicBezTo>
                    <a:pt x="1141031" y="1951229"/>
                    <a:pt x="1067208" y="1815217"/>
                    <a:pt x="1035675" y="1621376"/>
                  </a:cubicBezTo>
                  <a:lnTo>
                    <a:pt x="1029336" y="1568281"/>
                  </a:lnTo>
                  <a:lnTo>
                    <a:pt x="992326" y="1608277"/>
                  </a:lnTo>
                  <a:cubicBezTo>
                    <a:pt x="781416" y="1819186"/>
                    <a:pt x="544681" y="1924401"/>
                    <a:pt x="463562" y="1843283"/>
                  </a:cubicBezTo>
                  <a:cubicBezTo>
                    <a:pt x="402723" y="1782444"/>
                    <a:pt x="446697" y="1634070"/>
                    <a:pt x="561464" y="1474708"/>
                  </a:cubicBezTo>
                  <a:lnTo>
                    <a:pt x="594525" y="1432682"/>
                  </a:lnTo>
                  <a:lnTo>
                    <a:pt x="540069" y="1434793"/>
                  </a:lnTo>
                  <a:cubicBezTo>
                    <a:pt x="241797" y="1434793"/>
                    <a:pt x="0" y="1341794"/>
                    <a:pt x="0" y="1227076"/>
                  </a:cubicBezTo>
                  <a:cubicBezTo>
                    <a:pt x="0" y="1141036"/>
                    <a:pt x="136011" y="1067214"/>
                    <a:pt x="329850" y="1035681"/>
                  </a:cubicBezTo>
                  <a:lnTo>
                    <a:pt x="382951" y="1029341"/>
                  </a:lnTo>
                  <a:lnTo>
                    <a:pt x="342950" y="992327"/>
                  </a:lnTo>
                  <a:cubicBezTo>
                    <a:pt x="132044" y="781420"/>
                    <a:pt x="26828" y="544687"/>
                    <a:pt x="107946" y="463570"/>
                  </a:cubicBezTo>
                  <a:cubicBezTo>
                    <a:pt x="168785" y="402731"/>
                    <a:pt x="317156" y="446705"/>
                    <a:pt x="476517" y="561471"/>
                  </a:cubicBezTo>
                  <a:lnTo>
                    <a:pt x="518543" y="594532"/>
                  </a:lnTo>
                  <a:lnTo>
                    <a:pt x="516431" y="540073"/>
                  </a:lnTo>
                  <a:cubicBezTo>
                    <a:pt x="516431" y="279083"/>
                    <a:pt x="587634" y="61332"/>
                    <a:pt x="682289" y="10972"/>
                  </a:cubicBezTo>
                  <a:cubicBezTo>
                    <a:pt x="695812" y="3778"/>
                    <a:pt x="709812" y="0"/>
                    <a:pt x="724152" y="0"/>
                  </a:cubicBezTo>
                  <a:close/>
                </a:path>
              </a:pathLst>
            </a:custGeom>
            <a:solidFill>
              <a:srgbClr val="FFCCFF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60" name="フリーフォーム: 図形 459">
              <a:extLst>
                <a:ext uri="{FF2B5EF4-FFF2-40B4-BE49-F238E27FC236}">
                  <a16:creationId xmlns:a16="http://schemas.microsoft.com/office/drawing/2014/main" id="{D4B8CB7B-03E4-F246-0C99-32840E00EBE3}"/>
                </a:ext>
              </a:extLst>
            </p:cNvPr>
            <p:cNvSpPr/>
            <p:nvPr/>
          </p:nvSpPr>
          <p:spPr bwMode="auto">
            <a:xfrm>
              <a:off x="6684207" y="6311903"/>
              <a:ext cx="132214" cy="132216"/>
            </a:xfrm>
            <a:custGeom>
              <a:avLst/>
              <a:gdLst>
                <a:gd name="connsiteX0" fmla="*/ 724152 w 1951220"/>
                <a:gd name="connsiteY0" fmla="*/ 0 h 1951229"/>
                <a:gd name="connsiteX1" fmla="*/ 915550 w 1951220"/>
                <a:gd name="connsiteY1" fmla="*/ 329852 h 1951229"/>
                <a:gd name="connsiteX2" fmla="*/ 921889 w 1951220"/>
                <a:gd name="connsiteY2" fmla="*/ 382948 h 1951229"/>
                <a:gd name="connsiteX3" fmla="*/ 958899 w 1951220"/>
                <a:gd name="connsiteY3" fmla="*/ 342952 h 1951229"/>
                <a:gd name="connsiteX4" fmla="*/ 1487662 w 1951220"/>
                <a:gd name="connsiteY4" fmla="*/ 107946 h 1951229"/>
                <a:gd name="connsiteX5" fmla="*/ 1389760 w 1951220"/>
                <a:gd name="connsiteY5" fmla="*/ 476521 h 1951229"/>
                <a:gd name="connsiteX6" fmla="*/ 1356266 w 1951220"/>
                <a:gd name="connsiteY6" fmla="*/ 519097 h 1951229"/>
                <a:gd name="connsiteX7" fmla="*/ 1411152 w 1951220"/>
                <a:gd name="connsiteY7" fmla="*/ 516438 h 1951229"/>
                <a:gd name="connsiteX8" fmla="*/ 1951220 w 1951220"/>
                <a:gd name="connsiteY8" fmla="*/ 724156 h 1951229"/>
                <a:gd name="connsiteX9" fmla="*/ 1621371 w 1951220"/>
                <a:gd name="connsiteY9" fmla="*/ 915550 h 1951229"/>
                <a:gd name="connsiteX10" fmla="*/ 1568270 w 1951220"/>
                <a:gd name="connsiteY10" fmla="*/ 921890 h 1951229"/>
                <a:gd name="connsiteX11" fmla="*/ 1608270 w 1951220"/>
                <a:gd name="connsiteY11" fmla="*/ 958904 h 1951229"/>
                <a:gd name="connsiteX12" fmla="*/ 1843274 w 1951220"/>
                <a:gd name="connsiteY12" fmla="*/ 1487662 h 1951229"/>
                <a:gd name="connsiteX13" fmla="*/ 1474704 w 1951220"/>
                <a:gd name="connsiteY13" fmla="*/ 1389760 h 1951229"/>
                <a:gd name="connsiteX14" fmla="*/ 1432682 w 1951220"/>
                <a:gd name="connsiteY14" fmla="*/ 1356702 h 1951229"/>
                <a:gd name="connsiteX15" fmla="*/ 1434793 w 1951220"/>
                <a:gd name="connsiteY15" fmla="*/ 1411156 h 1951229"/>
                <a:gd name="connsiteX16" fmla="*/ 1227072 w 1951220"/>
                <a:gd name="connsiteY16" fmla="*/ 1951229 h 1951229"/>
                <a:gd name="connsiteX17" fmla="*/ 1035675 w 1951220"/>
                <a:gd name="connsiteY17" fmla="*/ 1621376 h 1951229"/>
                <a:gd name="connsiteX18" fmla="*/ 1029336 w 1951220"/>
                <a:gd name="connsiteY18" fmla="*/ 1568281 h 1951229"/>
                <a:gd name="connsiteX19" fmla="*/ 992326 w 1951220"/>
                <a:gd name="connsiteY19" fmla="*/ 1608277 h 1951229"/>
                <a:gd name="connsiteX20" fmla="*/ 463562 w 1951220"/>
                <a:gd name="connsiteY20" fmla="*/ 1843283 h 1951229"/>
                <a:gd name="connsiteX21" fmla="*/ 561464 w 1951220"/>
                <a:gd name="connsiteY21" fmla="*/ 1474708 h 1951229"/>
                <a:gd name="connsiteX22" fmla="*/ 594525 w 1951220"/>
                <a:gd name="connsiteY22" fmla="*/ 1432682 h 1951229"/>
                <a:gd name="connsiteX23" fmla="*/ 540069 w 1951220"/>
                <a:gd name="connsiteY23" fmla="*/ 1434793 h 1951229"/>
                <a:gd name="connsiteX24" fmla="*/ 0 w 1951220"/>
                <a:gd name="connsiteY24" fmla="*/ 1227076 h 1951229"/>
                <a:gd name="connsiteX25" fmla="*/ 329850 w 1951220"/>
                <a:gd name="connsiteY25" fmla="*/ 1035681 h 1951229"/>
                <a:gd name="connsiteX26" fmla="*/ 382951 w 1951220"/>
                <a:gd name="connsiteY26" fmla="*/ 1029341 h 1951229"/>
                <a:gd name="connsiteX27" fmla="*/ 342950 w 1951220"/>
                <a:gd name="connsiteY27" fmla="*/ 992327 h 1951229"/>
                <a:gd name="connsiteX28" fmla="*/ 107946 w 1951220"/>
                <a:gd name="connsiteY28" fmla="*/ 463570 h 1951229"/>
                <a:gd name="connsiteX29" fmla="*/ 476517 w 1951220"/>
                <a:gd name="connsiteY29" fmla="*/ 561471 h 1951229"/>
                <a:gd name="connsiteX30" fmla="*/ 518543 w 1951220"/>
                <a:gd name="connsiteY30" fmla="*/ 594532 h 1951229"/>
                <a:gd name="connsiteX31" fmla="*/ 516431 w 1951220"/>
                <a:gd name="connsiteY31" fmla="*/ 540073 h 1951229"/>
                <a:gd name="connsiteX32" fmla="*/ 682289 w 1951220"/>
                <a:gd name="connsiteY32" fmla="*/ 10972 h 1951229"/>
                <a:gd name="connsiteX33" fmla="*/ 724152 w 1951220"/>
                <a:gd name="connsiteY33" fmla="*/ 0 h 1951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951220" h="1951229">
                  <a:moveTo>
                    <a:pt x="724152" y="0"/>
                  </a:moveTo>
                  <a:cubicBezTo>
                    <a:pt x="810193" y="0"/>
                    <a:pt x="884016" y="136012"/>
                    <a:pt x="915550" y="329852"/>
                  </a:cubicBezTo>
                  <a:lnTo>
                    <a:pt x="921889" y="382948"/>
                  </a:lnTo>
                  <a:lnTo>
                    <a:pt x="958899" y="342952"/>
                  </a:lnTo>
                  <a:cubicBezTo>
                    <a:pt x="1169808" y="132043"/>
                    <a:pt x="1406543" y="26828"/>
                    <a:pt x="1487662" y="107946"/>
                  </a:cubicBezTo>
                  <a:cubicBezTo>
                    <a:pt x="1548501" y="168785"/>
                    <a:pt x="1504527" y="317159"/>
                    <a:pt x="1389760" y="476521"/>
                  </a:cubicBezTo>
                  <a:lnTo>
                    <a:pt x="1356266" y="519097"/>
                  </a:lnTo>
                  <a:lnTo>
                    <a:pt x="1411152" y="516438"/>
                  </a:lnTo>
                  <a:cubicBezTo>
                    <a:pt x="1709424" y="516438"/>
                    <a:pt x="1951221" y="609437"/>
                    <a:pt x="1951220" y="724156"/>
                  </a:cubicBezTo>
                  <a:cubicBezTo>
                    <a:pt x="1951221" y="810195"/>
                    <a:pt x="1815210" y="884017"/>
                    <a:pt x="1621371" y="915550"/>
                  </a:cubicBezTo>
                  <a:lnTo>
                    <a:pt x="1568270" y="921890"/>
                  </a:lnTo>
                  <a:lnTo>
                    <a:pt x="1608270" y="958904"/>
                  </a:lnTo>
                  <a:cubicBezTo>
                    <a:pt x="1819176" y="1169811"/>
                    <a:pt x="1924392" y="1406544"/>
                    <a:pt x="1843274" y="1487662"/>
                  </a:cubicBezTo>
                  <a:cubicBezTo>
                    <a:pt x="1782436" y="1548500"/>
                    <a:pt x="1634064" y="1504525"/>
                    <a:pt x="1474704" y="1389760"/>
                  </a:cubicBezTo>
                  <a:lnTo>
                    <a:pt x="1432682" y="1356702"/>
                  </a:lnTo>
                  <a:lnTo>
                    <a:pt x="1434793" y="1411156"/>
                  </a:lnTo>
                  <a:cubicBezTo>
                    <a:pt x="1434793" y="1709430"/>
                    <a:pt x="1341793" y="1951229"/>
                    <a:pt x="1227072" y="1951229"/>
                  </a:cubicBezTo>
                  <a:cubicBezTo>
                    <a:pt x="1141031" y="1951229"/>
                    <a:pt x="1067208" y="1815217"/>
                    <a:pt x="1035675" y="1621376"/>
                  </a:cubicBezTo>
                  <a:lnTo>
                    <a:pt x="1029336" y="1568281"/>
                  </a:lnTo>
                  <a:lnTo>
                    <a:pt x="992326" y="1608277"/>
                  </a:lnTo>
                  <a:cubicBezTo>
                    <a:pt x="781416" y="1819186"/>
                    <a:pt x="544681" y="1924401"/>
                    <a:pt x="463562" y="1843283"/>
                  </a:cubicBezTo>
                  <a:cubicBezTo>
                    <a:pt x="402723" y="1782444"/>
                    <a:pt x="446697" y="1634070"/>
                    <a:pt x="561464" y="1474708"/>
                  </a:cubicBezTo>
                  <a:lnTo>
                    <a:pt x="594525" y="1432682"/>
                  </a:lnTo>
                  <a:lnTo>
                    <a:pt x="540069" y="1434793"/>
                  </a:lnTo>
                  <a:cubicBezTo>
                    <a:pt x="241797" y="1434793"/>
                    <a:pt x="0" y="1341794"/>
                    <a:pt x="0" y="1227076"/>
                  </a:cubicBezTo>
                  <a:cubicBezTo>
                    <a:pt x="0" y="1141036"/>
                    <a:pt x="136011" y="1067214"/>
                    <a:pt x="329850" y="1035681"/>
                  </a:cubicBezTo>
                  <a:lnTo>
                    <a:pt x="382951" y="1029341"/>
                  </a:lnTo>
                  <a:lnTo>
                    <a:pt x="342950" y="992327"/>
                  </a:lnTo>
                  <a:cubicBezTo>
                    <a:pt x="132044" y="781420"/>
                    <a:pt x="26828" y="544687"/>
                    <a:pt x="107946" y="463570"/>
                  </a:cubicBezTo>
                  <a:cubicBezTo>
                    <a:pt x="168785" y="402731"/>
                    <a:pt x="317156" y="446705"/>
                    <a:pt x="476517" y="561471"/>
                  </a:cubicBezTo>
                  <a:lnTo>
                    <a:pt x="518543" y="594532"/>
                  </a:lnTo>
                  <a:lnTo>
                    <a:pt x="516431" y="540073"/>
                  </a:lnTo>
                  <a:cubicBezTo>
                    <a:pt x="516431" y="279083"/>
                    <a:pt x="587634" y="61332"/>
                    <a:pt x="682289" y="10972"/>
                  </a:cubicBezTo>
                  <a:cubicBezTo>
                    <a:pt x="695812" y="3778"/>
                    <a:pt x="709812" y="0"/>
                    <a:pt x="724152" y="0"/>
                  </a:cubicBezTo>
                  <a:close/>
                </a:path>
              </a:pathLst>
            </a:custGeom>
            <a:solidFill>
              <a:srgbClr val="FFCCFF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61" name="フリーフォーム: 図形 460">
              <a:extLst>
                <a:ext uri="{FF2B5EF4-FFF2-40B4-BE49-F238E27FC236}">
                  <a16:creationId xmlns:a16="http://schemas.microsoft.com/office/drawing/2014/main" id="{BB95C96C-10E0-26FC-7A60-43961C77E43E}"/>
                </a:ext>
              </a:extLst>
            </p:cNvPr>
            <p:cNvSpPr/>
            <p:nvPr/>
          </p:nvSpPr>
          <p:spPr bwMode="auto">
            <a:xfrm>
              <a:off x="7010991" y="6311903"/>
              <a:ext cx="132214" cy="132216"/>
            </a:xfrm>
            <a:custGeom>
              <a:avLst/>
              <a:gdLst>
                <a:gd name="connsiteX0" fmla="*/ 724152 w 1951220"/>
                <a:gd name="connsiteY0" fmla="*/ 0 h 1951229"/>
                <a:gd name="connsiteX1" fmla="*/ 915550 w 1951220"/>
                <a:gd name="connsiteY1" fmla="*/ 329852 h 1951229"/>
                <a:gd name="connsiteX2" fmla="*/ 921889 w 1951220"/>
                <a:gd name="connsiteY2" fmla="*/ 382948 h 1951229"/>
                <a:gd name="connsiteX3" fmla="*/ 958899 w 1951220"/>
                <a:gd name="connsiteY3" fmla="*/ 342952 h 1951229"/>
                <a:gd name="connsiteX4" fmla="*/ 1487662 w 1951220"/>
                <a:gd name="connsiteY4" fmla="*/ 107946 h 1951229"/>
                <a:gd name="connsiteX5" fmla="*/ 1389760 w 1951220"/>
                <a:gd name="connsiteY5" fmla="*/ 476521 h 1951229"/>
                <a:gd name="connsiteX6" fmla="*/ 1356266 w 1951220"/>
                <a:gd name="connsiteY6" fmla="*/ 519097 h 1951229"/>
                <a:gd name="connsiteX7" fmla="*/ 1411152 w 1951220"/>
                <a:gd name="connsiteY7" fmla="*/ 516438 h 1951229"/>
                <a:gd name="connsiteX8" fmla="*/ 1951220 w 1951220"/>
                <a:gd name="connsiteY8" fmla="*/ 724156 h 1951229"/>
                <a:gd name="connsiteX9" fmla="*/ 1621371 w 1951220"/>
                <a:gd name="connsiteY9" fmla="*/ 915550 h 1951229"/>
                <a:gd name="connsiteX10" fmla="*/ 1568270 w 1951220"/>
                <a:gd name="connsiteY10" fmla="*/ 921890 h 1951229"/>
                <a:gd name="connsiteX11" fmla="*/ 1608270 w 1951220"/>
                <a:gd name="connsiteY11" fmla="*/ 958904 h 1951229"/>
                <a:gd name="connsiteX12" fmla="*/ 1843274 w 1951220"/>
                <a:gd name="connsiteY12" fmla="*/ 1487662 h 1951229"/>
                <a:gd name="connsiteX13" fmla="*/ 1474704 w 1951220"/>
                <a:gd name="connsiteY13" fmla="*/ 1389760 h 1951229"/>
                <a:gd name="connsiteX14" fmla="*/ 1432682 w 1951220"/>
                <a:gd name="connsiteY14" fmla="*/ 1356702 h 1951229"/>
                <a:gd name="connsiteX15" fmla="*/ 1434793 w 1951220"/>
                <a:gd name="connsiteY15" fmla="*/ 1411156 h 1951229"/>
                <a:gd name="connsiteX16" fmla="*/ 1227072 w 1951220"/>
                <a:gd name="connsiteY16" fmla="*/ 1951229 h 1951229"/>
                <a:gd name="connsiteX17" fmla="*/ 1035675 w 1951220"/>
                <a:gd name="connsiteY17" fmla="*/ 1621376 h 1951229"/>
                <a:gd name="connsiteX18" fmla="*/ 1029336 w 1951220"/>
                <a:gd name="connsiteY18" fmla="*/ 1568281 h 1951229"/>
                <a:gd name="connsiteX19" fmla="*/ 992326 w 1951220"/>
                <a:gd name="connsiteY19" fmla="*/ 1608277 h 1951229"/>
                <a:gd name="connsiteX20" fmla="*/ 463562 w 1951220"/>
                <a:gd name="connsiteY20" fmla="*/ 1843283 h 1951229"/>
                <a:gd name="connsiteX21" fmla="*/ 561464 w 1951220"/>
                <a:gd name="connsiteY21" fmla="*/ 1474708 h 1951229"/>
                <a:gd name="connsiteX22" fmla="*/ 594525 w 1951220"/>
                <a:gd name="connsiteY22" fmla="*/ 1432682 h 1951229"/>
                <a:gd name="connsiteX23" fmla="*/ 540069 w 1951220"/>
                <a:gd name="connsiteY23" fmla="*/ 1434793 h 1951229"/>
                <a:gd name="connsiteX24" fmla="*/ 0 w 1951220"/>
                <a:gd name="connsiteY24" fmla="*/ 1227076 h 1951229"/>
                <a:gd name="connsiteX25" fmla="*/ 329850 w 1951220"/>
                <a:gd name="connsiteY25" fmla="*/ 1035681 h 1951229"/>
                <a:gd name="connsiteX26" fmla="*/ 382951 w 1951220"/>
                <a:gd name="connsiteY26" fmla="*/ 1029341 h 1951229"/>
                <a:gd name="connsiteX27" fmla="*/ 342950 w 1951220"/>
                <a:gd name="connsiteY27" fmla="*/ 992327 h 1951229"/>
                <a:gd name="connsiteX28" fmla="*/ 107946 w 1951220"/>
                <a:gd name="connsiteY28" fmla="*/ 463570 h 1951229"/>
                <a:gd name="connsiteX29" fmla="*/ 476517 w 1951220"/>
                <a:gd name="connsiteY29" fmla="*/ 561471 h 1951229"/>
                <a:gd name="connsiteX30" fmla="*/ 518543 w 1951220"/>
                <a:gd name="connsiteY30" fmla="*/ 594532 h 1951229"/>
                <a:gd name="connsiteX31" fmla="*/ 516431 w 1951220"/>
                <a:gd name="connsiteY31" fmla="*/ 540073 h 1951229"/>
                <a:gd name="connsiteX32" fmla="*/ 682289 w 1951220"/>
                <a:gd name="connsiteY32" fmla="*/ 10972 h 1951229"/>
                <a:gd name="connsiteX33" fmla="*/ 724152 w 1951220"/>
                <a:gd name="connsiteY33" fmla="*/ 0 h 1951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951220" h="1951229">
                  <a:moveTo>
                    <a:pt x="724152" y="0"/>
                  </a:moveTo>
                  <a:cubicBezTo>
                    <a:pt x="810193" y="0"/>
                    <a:pt x="884016" y="136012"/>
                    <a:pt x="915550" y="329852"/>
                  </a:cubicBezTo>
                  <a:lnTo>
                    <a:pt x="921889" y="382948"/>
                  </a:lnTo>
                  <a:lnTo>
                    <a:pt x="958899" y="342952"/>
                  </a:lnTo>
                  <a:cubicBezTo>
                    <a:pt x="1169808" y="132043"/>
                    <a:pt x="1406543" y="26828"/>
                    <a:pt x="1487662" y="107946"/>
                  </a:cubicBezTo>
                  <a:cubicBezTo>
                    <a:pt x="1548501" y="168785"/>
                    <a:pt x="1504527" y="317159"/>
                    <a:pt x="1389760" y="476521"/>
                  </a:cubicBezTo>
                  <a:lnTo>
                    <a:pt x="1356266" y="519097"/>
                  </a:lnTo>
                  <a:lnTo>
                    <a:pt x="1411152" y="516438"/>
                  </a:lnTo>
                  <a:cubicBezTo>
                    <a:pt x="1709424" y="516438"/>
                    <a:pt x="1951221" y="609437"/>
                    <a:pt x="1951220" y="724156"/>
                  </a:cubicBezTo>
                  <a:cubicBezTo>
                    <a:pt x="1951221" y="810195"/>
                    <a:pt x="1815210" y="884017"/>
                    <a:pt x="1621371" y="915550"/>
                  </a:cubicBezTo>
                  <a:lnTo>
                    <a:pt x="1568270" y="921890"/>
                  </a:lnTo>
                  <a:lnTo>
                    <a:pt x="1608270" y="958904"/>
                  </a:lnTo>
                  <a:cubicBezTo>
                    <a:pt x="1819176" y="1169811"/>
                    <a:pt x="1924392" y="1406544"/>
                    <a:pt x="1843274" y="1487662"/>
                  </a:cubicBezTo>
                  <a:cubicBezTo>
                    <a:pt x="1782436" y="1548500"/>
                    <a:pt x="1634064" y="1504525"/>
                    <a:pt x="1474704" y="1389760"/>
                  </a:cubicBezTo>
                  <a:lnTo>
                    <a:pt x="1432682" y="1356702"/>
                  </a:lnTo>
                  <a:lnTo>
                    <a:pt x="1434793" y="1411156"/>
                  </a:lnTo>
                  <a:cubicBezTo>
                    <a:pt x="1434793" y="1709430"/>
                    <a:pt x="1341793" y="1951229"/>
                    <a:pt x="1227072" y="1951229"/>
                  </a:cubicBezTo>
                  <a:cubicBezTo>
                    <a:pt x="1141031" y="1951229"/>
                    <a:pt x="1067208" y="1815217"/>
                    <a:pt x="1035675" y="1621376"/>
                  </a:cubicBezTo>
                  <a:lnTo>
                    <a:pt x="1029336" y="1568281"/>
                  </a:lnTo>
                  <a:lnTo>
                    <a:pt x="992326" y="1608277"/>
                  </a:lnTo>
                  <a:cubicBezTo>
                    <a:pt x="781416" y="1819186"/>
                    <a:pt x="544681" y="1924401"/>
                    <a:pt x="463562" y="1843283"/>
                  </a:cubicBezTo>
                  <a:cubicBezTo>
                    <a:pt x="402723" y="1782444"/>
                    <a:pt x="446697" y="1634070"/>
                    <a:pt x="561464" y="1474708"/>
                  </a:cubicBezTo>
                  <a:lnTo>
                    <a:pt x="594525" y="1432682"/>
                  </a:lnTo>
                  <a:lnTo>
                    <a:pt x="540069" y="1434793"/>
                  </a:lnTo>
                  <a:cubicBezTo>
                    <a:pt x="241797" y="1434793"/>
                    <a:pt x="0" y="1341794"/>
                    <a:pt x="0" y="1227076"/>
                  </a:cubicBezTo>
                  <a:cubicBezTo>
                    <a:pt x="0" y="1141036"/>
                    <a:pt x="136011" y="1067214"/>
                    <a:pt x="329850" y="1035681"/>
                  </a:cubicBezTo>
                  <a:lnTo>
                    <a:pt x="382951" y="1029341"/>
                  </a:lnTo>
                  <a:lnTo>
                    <a:pt x="342950" y="992327"/>
                  </a:lnTo>
                  <a:cubicBezTo>
                    <a:pt x="132044" y="781420"/>
                    <a:pt x="26828" y="544687"/>
                    <a:pt x="107946" y="463570"/>
                  </a:cubicBezTo>
                  <a:cubicBezTo>
                    <a:pt x="168785" y="402731"/>
                    <a:pt x="317156" y="446705"/>
                    <a:pt x="476517" y="561471"/>
                  </a:cubicBezTo>
                  <a:lnTo>
                    <a:pt x="518543" y="594532"/>
                  </a:lnTo>
                  <a:lnTo>
                    <a:pt x="516431" y="540073"/>
                  </a:lnTo>
                  <a:cubicBezTo>
                    <a:pt x="516431" y="279083"/>
                    <a:pt x="587634" y="61332"/>
                    <a:pt x="682289" y="10972"/>
                  </a:cubicBezTo>
                  <a:cubicBezTo>
                    <a:pt x="695812" y="3778"/>
                    <a:pt x="709812" y="0"/>
                    <a:pt x="724152" y="0"/>
                  </a:cubicBezTo>
                  <a:close/>
                </a:path>
              </a:pathLst>
            </a:custGeom>
            <a:solidFill>
              <a:srgbClr val="FFCCFF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62" name="フリーフォーム: 図形 461">
              <a:extLst>
                <a:ext uri="{FF2B5EF4-FFF2-40B4-BE49-F238E27FC236}">
                  <a16:creationId xmlns:a16="http://schemas.microsoft.com/office/drawing/2014/main" id="{720B32AE-0F66-2802-1D83-8ABF9DECB26B}"/>
                </a:ext>
              </a:extLst>
            </p:cNvPr>
            <p:cNvSpPr/>
            <p:nvPr/>
          </p:nvSpPr>
          <p:spPr bwMode="auto">
            <a:xfrm>
              <a:off x="7337774" y="6311903"/>
              <a:ext cx="132214" cy="132216"/>
            </a:xfrm>
            <a:custGeom>
              <a:avLst/>
              <a:gdLst>
                <a:gd name="connsiteX0" fmla="*/ 724152 w 1951220"/>
                <a:gd name="connsiteY0" fmla="*/ 0 h 1951229"/>
                <a:gd name="connsiteX1" fmla="*/ 915550 w 1951220"/>
                <a:gd name="connsiteY1" fmla="*/ 329852 h 1951229"/>
                <a:gd name="connsiteX2" fmla="*/ 921889 w 1951220"/>
                <a:gd name="connsiteY2" fmla="*/ 382948 h 1951229"/>
                <a:gd name="connsiteX3" fmla="*/ 958899 w 1951220"/>
                <a:gd name="connsiteY3" fmla="*/ 342952 h 1951229"/>
                <a:gd name="connsiteX4" fmla="*/ 1487662 w 1951220"/>
                <a:gd name="connsiteY4" fmla="*/ 107946 h 1951229"/>
                <a:gd name="connsiteX5" fmla="*/ 1389760 w 1951220"/>
                <a:gd name="connsiteY5" fmla="*/ 476521 h 1951229"/>
                <a:gd name="connsiteX6" fmla="*/ 1356266 w 1951220"/>
                <a:gd name="connsiteY6" fmla="*/ 519097 h 1951229"/>
                <a:gd name="connsiteX7" fmla="*/ 1411152 w 1951220"/>
                <a:gd name="connsiteY7" fmla="*/ 516438 h 1951229"/>
                <a:gd name="connsiteX8" fmla="*/ 1951220 w 1951220"/>
                <a:gd name="connsiteY8" fmla="*/ 724156 h 1951229"/>
                <a:gd name="connsiteX9" fmla="*/ 1621371 w 1951220"/>
                <a:gd name="connsiteY9" fmla="*/ 915550 h 1951229"/>
                <a:gd name="connsiteX10" fmla="*/ 1568270 w 1951220"/>
                <a:gd name="connsiteY10" fmla="*/ 921890 h 1951229"/>
                <a:gd name="connsiteX11" fmla="*/ 1608270 w 1951220"/>
                <a:gd name="connsiteY11" fmla="*/ 958904 h 1951229"/>
                <a:gd name="connsiteX12" fmla="*/ 1843274 w 1951220"/>
                <a:gd name="connsiteY12" fmla="*/ 1487662 h 1951229"/>
                <a:gd name="connsiteX13" fmla="*/ 1474704 w 1951220"/>
                <a:gd name="connsiteY13" fmla="*/ 1389760 h 1951229"/>
                <a:gd name="connsiteX14" fmla="*/ 1432682 w 1951220"/>
                <a:gd name="connsiteY14" fmla="*/ 1356702 h 1951229"/>
                <a:gd name="connsiteX15" fmla="*/ 1434793 w 1951220"/>
                <a:gd name="connsiteY15" fmla="*/ 1411156 h 1951229"/>
                <a:gd name="connsiteX16" fmla="*/ 1227072 w 1951220"/>
                <a:gd name="connsiteY16" fmla="*/ 1951229 h 1951229"/>
                <a:gd name="connsiteX17" fmla="*/ 1035675 w 1951220"/>
                <a:gd name="connsiteY17" fmla="*/ 1621376 h 1951229"/>
                <a:gd name="connsiteX18" fmla="*/ 1029336 w 1951220"/>
                <a:gd name="connsiteY18" fmla="*/ 1568281 h 1951229"/>
                <a:gd name="connsiteX19" fmla="*/ 992326 w 1951220"/>
                <a:gd name="connsiteY19" fmla="*/ 1608277 h 1951229"/>
                <a:gd name="connsiteX20" fmla="*/ 463562 w 1951220"/>
                <a:gd name="connsiteY20" fmla="*/ 1843283 h 1951229"/>
                <a:gd name="connsiteX21" fmla="*/ 561464 w 1951220"/>
                <a:gd name="connsiteY21" fmla="*/ 1474708 h 1951229"/>
                <a:gd name="connsiteX22" fmla="*/ 594525 w 1951220"/>
                <a:gd name="connsiteY22" fmla="*/ 1432682 h 1951229"/>
                <a:gd name="connsiteX23" fmla="*/ 540069 w 1951220"/>
                <a:gd name="connsiteY23" fmla="*/ 1434793 h 1951229"/>
                <a:gd name="connsiteX24" fmla="*/ 0 w 1951220"/>
                <a:gd name="connsiteY24" fmla="*/ 1227076 h 1951229"/>
                <a:gd name="connsiteX25" fmla="*/ 329850 w 1951220"/>
                <a:gd name="connsiteY25" fmla="*/ 1035681 h 1951229"/>
                <a:gd name="connsiteX26" fmla="*/ 382951 w 1951220"/>
                <a:gd name="connsiteY26" fmla="*/ 1029341 h 1951229"/>
                <a:gd name="connsiteX27" fmla="*/ 342950 w 1951220"/>
                <a:gd name="connsiteY27" fmla="*/ 992327 h 1951229"/>
                <a:gd name="connsiteX28" fmla="*/ 107946 w 1951220"/>
                <a:gd name="connsiteY28" fmla="*/ 463570 h 1951229"/>
                <a:gd name="connsiteX29" fmla="*/ 476517 w 1951220"/>
                <a:gd name="connsiteY29" fmla="*/ 561471 h 1951229"/>
                <a:gd name="connsiteX30" fmla="*/ 518543 w 1951220"/>
                <a:gd name="connsiteY30" fmla="*/ 594532 h 1951229"/>
                <a:gd name="connsiteX31" fmla="*/ 516431 w 1951220"/>
                <a:gd name="connsiteY31" fmla="*/ 540073 h 1951229"/>
                <a:gd name="connsiteX32" fmla="*/ 682289 w 1951220"/>
                <a:gd name="connsiteY32" fmla="*/ 10972 h 1951229"/>
                <a:gd name="connsiteX33" fmla="*/ 724152 w 1951220"/>
                <a:gd name="connsiteY33" fmla="*/ 0 h 1951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951220" h="1951229">
                  <a:moveTo>
                    <a:pt x="724152" y="0"/>
                  </a:moveTo>
                  <a:cubicBezTo>
                    <a:pt x="810193" y="0"/>
                    <a:pt x="884016" y="136012"/>
                    <a:pt x="915550" y="329852"/>
                  </a:cubicBezTo>
                  <a:lnTo>
                    <a:pt x="921889" y="382948"/>
                  </a:lnTo>
                  <a:lnTo>
                    <a:pt x="958899" y="342952"/>
                  </a:lnTo>
                  <a:cubicBezTo>
                    <a:pt x="1169808" y="132043"/>
                    <a:pt x="1406543" y="26828"/>
                    <a:pt x="1487662" y="107946"/>
                  </a:cubicBezTo>
                  <a:cubicBezTo>
                    <a:pt x="1548501" y="168785"/>
                    <a:pt x="1504527" y="317159"/>
                    <a:pt x="1389760" y="476521"/>
                  </a:cubicBezTo>
                  <a:lnTo>
                    <a:pt x="1356266" y="519097"/>
                  </a:lnTo>
                  <a:lnTo>
                    <a:pt x="1411152" y="516438"/>
                  </a:lnTo>
                  <a:cubicBezTo>
                    <a:pt x="1709424" y="516438"/>
                    <a:pt x="1951221" y="609437"/>
                    <a:pt x="1951220" y="724156"/>
                  </a:cubicBezTo>
                  <a:cubicBezTo>
                    <a:pt x="1951221" y="810195"/>
                    <a:pt x="1815210" y="884017"/>
                    <a:pt x="1621371" y="915550"/>
                  </a:cubicBezTo>
                  <a:lnTo>
                    <a:pt x="1568270" y="921890"/>
                  </a:lnTo>
                  <a:lnTo>
                    <a:pt x="1608270" y="958904"/>
                  </a:lnTo>
                  <a:cubicBezTo>
                    <a:pt x="1819176" y="1169811"/>
                    <a:pt x="1924392" y="1406544"/>
                    <a:pt x="1843274" y="1487662"/>
                  </a:cubicBezTo>
                  <a:cubicBezTo>
                    <a:pt x="1782436" y="1548500"/>
                    <a:pt x="1634064" y="1504525"/>
                    <a:pt x="1474704" y="1389760"/>
                  </a:cubicBezTo>
                  <a:lnTo>
                    <a:pt x="1432682" y="1356702"/>
                  </a:lnTo>
                  <a:lnTo>
                    <a:pt x="1434793" y="1411156"/>
                  </a:lnTo>
                  <a:cubicBezTo>
                    <a:pt x="1434793" y="1709430"/>
                    <a:pt x="1341793" y="1951229"/>
                    <a:pt x="1227072" y="1951229"/>
                  </a:cubicBezTo>
                  <a:cubicBezTo>
                    <a:pt x="1141031" y="1951229"/>
                    <a:pt x="1067208" y="1815217"/>
                    <a:pt x="1035675" y="1621376"/>
                  </a:cubicBezTo>
                  <a:lnTo>
                    <a:pt x="1029336" y="1568281"/>
                  </a:lnTo>
                  <a:lnTo>
                    <a:pt x="992326" y="1608277"/>
                  </a:lnTo>
                  <a:cubicBezTo>
                    <a:pt x="781416" y="1819186"/>
                    <a:pt x="544681" y="1924401"/>
                    <a:pt x="463562" y="1843283"/>
                  </a:cubicBezTo>
                  <a:cubicBezTo>
                    <a:pt x="402723" y="1782444"/>
                    <a:pt x="446697" y="1634070"/>
                    <a:pt x="561464" y="1474708"/>
                  </a:cubicBezTo>
                  <a:lnTo>
                    <a:pt x="594525" y="1432682"/>
                  </a:lnTo>
                  <a:lnTo>
                    <a:pt x="540069" y="1434793"/>
                  </a:lnTo>
                  <a:cubicBezTo>
                    <a:pt x="241797" y="1434793"/>
                    <a:pt x="0" y="1341794"/>
                    <a:pt x="0" y="1227076"/>
                  </a:cubicBezTo>
                  <a:cubicBezTo>
                    <a:pt x="0" y="1141036"/>
                    <a:pt x="136011" y="1067214"/>
                    <a:pt x="329850" y="1035681"/>
                  </a:cubicBezTo>
                  <a:lnTo>
                    <a:pt x="382951" y="1029341"/>
                  </a:lnTo>
                  <a:lnTo>
                    <a:pt x="342950" y="992327"/>
                  </a:lnTo>
                  <a:cubicBezTo>
                    <a:pt x="132044" y="781420"/>
                    <a:pt x="26828" y="544687"/>
                    <a:pt x="107946" y="463570"/>
                  </a:cubicBezTo>
                  <a:cubicBezTo>
                    <a:pt x="168785" y="402731"/>
                    <a:pt x="317156" y="446705"/>
                    <a:pt x="476517" y="561471"/>
                  </a:cubicBezTo>
                  <a:lnTo>
                    <a:pt x="518543" y="594532"/>
                  </a:lnTo>
                  <a:lnTo>
                    <a:pt x="516431" y="540073"/>
                  </a:lnTo>
                  <a:cubicBezTo>
                    <a:pt x="516431" y="279083"/>
                    <a:pt x="587634" y="61332"/>
                    <a:pt x="682289" y="10972"/>
                  </a:cubicBezTo>
                  <a:cubicBezTo>
                    <a:pt x="695812" y="3778"/>
                    <a:pt x="709812" y="0"/>
                    <a:pt x="724152" y="0"/>
                  </a:cubicBezTo>
                  <a:close/>
                </a:path>
              </a:pathLst>
            </a:custGeom>
            <a:solidFill>
              <a:srgbClr val="FFCCFF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63" name="フリーフォーム: 図形 462">
              <a:extLst>
                <a:ext uri="{FF2B5EF4-FFF2-40B4-BE49-F238E27FC236}">
                  <a16:creationId xmlns:a16="http://schemas.microsoft.com/office/drawing/2014/main" id="{BB74CDF6-AF56-A2FD-E1CB-15E9A661CDD0}"/>
                </a:ext>
              </a:extLst>
            </p:cNvPr>
            <p:cNvSpPr/>
            <p:nvPr/>
          </p:nvSpPr>
          <p:spPr bwMode="auto">
            <a:xfrm>
              <a:off x="7664558" y="6311903"/>
              <a:ext cx="132214" cy="132216"/>
            </a:xfrm>
            <a:custGeom>
              <a:avLst/>
              <a:gdLst>
                <a:gd name="connsiteX0" fmla="*/ 724152 w 1951220"/>
                <a:gd name="connsiteY0" fmla="*/ 0 h 1951229"/>
                <a:gd name="connsiteX1" fmla="*/ 915550 w 1951220"/>
                <a:gd name="connsiteY1" fmla="*/ 329852 h 1951229"/>
                <a:gd name="connsiteX2" fmla="*/ 921889 w 1951220"/>
                <a:gd name="connsiteY2" fmla="*/ 382948 h 1951229"/>
                <a:gd name="connsiteX3" fmla="*/ 958899 w 1951220"/>
                <a:gd name="connsiteY3" fmla="*/ 342952 h 1951229"/>
                <a:gd name="connsiteX4" fmla="*/ 1487662 w 1951220"/>
                <a:gd name="connsiteY4" fmla="*/ 107946 h 1951229"/>
                <a:gd name="connsiteX5" fmla="*/ 1389760 w 1951220"/>
                <a:gd name="connsiteY5" fmla="*/ 476521 h 1951229"/>
                <a:gd name="connsiteX6" fmla="*/ 1356266 w 1951220"/>
                <a:gd name="connsiteY6" fmla="*/ 519097 h 1951229"/>
                <a:gd name="connsiteX7" fmla="*/ 1411152 w 1951220"/>
                <a:gd name="connsiteY7" fmla="*/ 516438 h 1951229"/>
                <a:gd name="connsiteX8" fmla="*/ 1951220 w 1951220"/>
                <a:gd name="connsiteY8" fmla="*/ 724156 h 1951229"/>
                <a:gd name="connsiteX9" fmla="*/ 1621371 w 1951220"/>
                <a:gd name="connsiteY9" fmla="*/ 915550 h 1951229"/>
                <a:gd name="connsiteX10" fmla="*/ 1568270 w 1951220"/>
                <a:gd name="connsiteY10" fmla="*/ 921890 h 1951229"/>
                <a:gd name="connsiteX11" fmla="*/ 1608270 w 1951220"/>
                <a:gd name="connsiteY11" fmla="*/ 958904 h 1951229"/>
                <a:gd name="connsiteX12" fmla="*/ 1843274 w 1951220"/>
                <a:gd name="connsiteY12" fmla="*/ 1487662 h 1951229"/>
                <a:gd name="connsiteX13" fmla="*/ 1474704 w 1951220"/>
                <a:gd name="connsiteY13" fmla="*/ 1389760 h 1951229"/>
                <a:gd name="connsiteX14" fmla="*/ 1432682 w 1951220"/>
                <a:gd name="connsiteY14" fmla="*/ 1356702 h 1951229"/>
                <a:gd name="connsiteX15" fmla="*/ 1434793 w 1951220"/>
                <a:gd name="connsiteY15" fmla="*/ 1411156 h 1951229"/>
                <a:gd name="connsiteX16" fmla="*/ 1227072 w 1951220"/>
                <a:gd name="connsiteY16" fmla="*/ 1951229 h 1951229"/>
                <a:gd name="connsiteX17" fmla="*/ 1035675 w 1951220"/>
                <a:gd name="connsiteY17" fmla="*/ 1621376 h 1951229"/>
                <a:gd name="connsiteX18" fmla="*/ 1029336 w 1951220"/>
                <a:gd name="connsiteY18" fmla="*/ 1568281 h 1951229"/>
                <a:gd name="connsiteX19" fmla="*/ 992326 w 1951220"/>
                <a:gd name="connsiteY19" fmla="*/ 1608277 h 1951229"/>
                <a:gd name="connsiteX20" fmla="*/ 463562 w 1951220"/>
                <a:gd name="connsiteY20" fmla="*/ 1843283 h 1951229"/>
                <a:gd name="connsiteX21" fmla="*/ 561464 w 1951220"/>
                <a:gd name="connsiteY21" fmla="*/ 1474708 h 1951229"/>
                <a:gd name="connsiteX22" fmla="*/ 594525 w 1951220"/>
                <a:gd name="connsiteY22" fmla="*/ 1432682 h 1951229"/>
                <a:gd name="connsiteX23" fmla="*/ 540069 w 1951220"/>
                <a:gd name="connsiteY23" fmla="*/ 1434793 h 1951229"/>
                <a:gd name="connsiteX24" fmla="*/ 0 w 1951220"/>
                <a:gd name="connsiteY24" fmla="*/ 1227076 h 1951229"/>
                <a:gd name="connsiteX25" fmla="*/ 329850 w 1951220"/>
                <a:gd name="connsiteY25" fmla="*/ 1035681 h 1951229"/>
                <a:gd name="connsiteX26" fmla="*/ 382951 w 1951220"/>
                <a:gd name="connsiteY26" fmla="*/ 1029341 h 1951229"/>
                <a:gd name="connsiteX27" fmla="*/ 342950 w 1951220"/>
                <a:gd name="connsiteY27" fmla="*/ 992327 h 1951229"/>
                <a:gd name="connsiteX28" fmla="*/ 107946 w 1951220"/>
                <a:gd name="connsiteY28" fmla="*/ 463570 h 1951229"/>
                <a:gd name="connsiteX29" fmla="*/ 476517 w 1951220"/>
                <a:gd name="connsiteY29" fmla="*/ 561471 h 1951229"/>
                <a:gd name="connsiteX30" fmla="*/ 518543 w 1951220"/>
                <a:gd name="connsiteY30" fmla="*/ 594532 h 1951229"/>
                <a:gd name="connsiteX31" fmla="*/ 516431 w 1951220"/>
                <a:gd name="connsiteY31" fmla="*/ 540073 h 1951229"/>
                <a:gd name="connsiteX32" fmla="*/ 682289 w 1951220"/>
                <a:gd name="connsiteY32" fmla="*/ 10972 h 1951229"/>
                <a:gd name="connsiteX33" fmla="*/ 724152 w 1951220"/>
                <a:gd name="connsiteY33" fmla="*/ 0 h 1951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951220" h="1951229">
                  <a:moveTo>
                    <a:pt x="724152" y="0"/>
                  </a:moveTo>
                  <a:cubicBezTo>
                    <a:pt x="810193" y="0"/>
                    <a:pt x="884016" y="136012"/>
                    <a:pt x="915550" y="329852"/>
                  </a:cubicBezTo>
                  <a:lnTo>
                    <a:pt x="921889" y="382948"/>
                  </a:lnTo>
                  <a:lnTo>
                    <a:pt x="958899" y="342952"/>
                  </a:lnTo>
                  <a:cubicBezTo>
                    <a:pt x="1169808" y="132043"/>
                    <a:pt x="1406543" y="26828"/>
                    <a:pt x="1487662" y="107946"/>
                  </a:cubicBezTo>
                  <a:cubicBezTo>
                    <a:pt x="1548501" y="168785"/>
                    <a:pt x="1504527" y="317159"/>
                    <a:pt x="1389760" y="476521"/>
                  </a:cubicBezTo>
                  <a:lnTo>
                    <a:pt x="1356266" y="519097"/>
                  </a:lnTo>
                  <a:lnTo>
                    <a:pt x="1411152" y="516438"/>
                  </a:lnTo>
                  <a:cubicBezTo>
                    <a:pt x="1709424" y="516438"/>
                    <a:pt x="1951221" y="609437"/>
                    <a:pt x="1951220" y="724156"/>
                  </a:cubicBezTo>
                  <a:cubicBezTo>
                    <a:pt x="1951221" y="810195"/>
                    <a:pt x="1815210" y="884017"/>
                    <a:pt x="1621371" y="915550"/>
                  </a:cubicBezTo>
                  <a:lnTo>
                    <a:pt x="1568270" y="921890"/>
                  </a:lnTo>
                  <a:lnTo>
                    <a:pt x="1608270" y="958904"/>
                  </a:lnTo>
                  <a:cubicBezTo>
                    <a:pt x="1819176" y="1169811"/>
                    <a:pt x="1924392" y="1406544"/>
                    <a:pt x="1843274" y="1487662"/>
                  </a:cubicBezTo>
                  <a:cubicBezTo>
                    <a:pt x="1782436" y="1548500"/>
                    <a:pt x="1634064" y="1504525"/>
                    <a:pt x="1474704" y="1389760"/>
                  </a:cubicBezTo>
                  <a:lnTo>
                    <a:pt x="1432682" y="1356702"/>
                  </a:lnTo>
                  <a:lnTo>
                    <a:pt x="1434793" y="1411156"/>
                  </a:lnTo>
                  <a:cubicBezTo>
                    <a:pt x="1434793" y="1709430"/>
                    <a:pt x="1341793" y="1951229"/>
                    <a:pt x="1227072" y="1951229"/>
                  </a:cubicBezTo>
                  <a:cubicBezTo>
                    <a:pt x="1141031" y="1951229"/>
                    <a:pt x="1067208" y="1815217"/>
                    <a:pt x="1035675" y="1621376"/>
                  </a:cubicBezTo>
                  <a:lnTo>
                    <a:pt x="1029336" y="1568281"/>
                  </a:lnTo>
                  <a:lnTo>
                    <a:pt x="992326" y="1608277"/>
                  </a:lnTo>
                  <a:cubicBezTo>
                    <a:pt x="781416" y="1819186"/>
                    <a:pt x="544681" y="1924401"/>
                    <a:pt x="463562" y="1843283"/>
                  </a:cubicBezTo>
                  <a:cubicBezTo>
                    <a:pt x="402723" y="1782444"/>
                    <a:pt x="446697" y="1634070"/>
                    <a:pt x="561464" y="1474708"/>
                  </a:cubicBezTo>
                  <a:lnTo>
                    <a:pt x="594525" y="1432682"/>
                  </a:lnTo>
                  <a:lnTo>
                    <a:pt x="540069" y="1434793"/>
                  </a:lnTo>
                  <a:cubicBezTo>
                    <a:pt x="241797" y="1434793"/>
                    <a:pt x="0" y="1341794"/>
                    <a:pt x="0" y="1227076"/>
                  </a:cubicBezTo>
                  <a:cubicBezTo>
                    <a:pt x="0" y="1141036"/>
                    <a:pt x="136011" y="1067214"/>
                    <a:pt x="329850" y="1035681"/>
                  </a:cubicBezTo>
                  <a:lnTo>
                    <a:pt x="382951" y="1029341"/>
                  </a:lnTo>
                  <a:lnTo>
                    <a:pt x="342950" y="992327"/>
                  </a:lnTo>
                  <a:cubicBezTo>
                    <a:pt x="132044" y="781420"/>
                    <a:pt x="26828" y="544687"/>
                    <a:pt x="107946" y="463570"/>
                  </a:cubicBezTo>
                  <a:cubicBezTo>
                    <a:pt x="168785" y="402731"/>
                    <a:pt x="317156" y="446705"/>
                    <a:pt x="476517" y="561471"/>
                  </a:cubicBezTo>
                  <a:lnTo>
                    <a:pt x="518543" y="594532"/>
                  </a:lnTo>
                  <a:lnTo>
                    <a:pt x="516431" y="540073"/>
                  </a:lnTo>
                  <a:cubicBezTo>
                    <a:pt x="516431" y="279083"/>
                    <a:pt x="587634" y="61332"/>
                    <a:pt x="682289" y="10972"/>
                  </a:cubicBezTo>
                  <a:cubicBezTo>
                    <a:pt x="695812" y="3778"/>
                    <a:pt x="709812" y="0"/>
                    <a:pt x="724152" y="0"/>
                  </a:cubicBezTo>
                  <a:close/>
                </a:path>
              </a:pathLst>
            </a:custGeom>
            <a:solidFill>
              <a:srgbClr val="FFCCFF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64" name="フリーフォーム: 図形 463">
              <a:extLst>
                <a:ext uri="{FF2B5EF4-FFF2-40B4-BE49-F238E27FC236}">
                  <a16:creationId xmlns:a16="http://schemas.microsoft.com/office/drawing/2014/main" id="{C32C9F02-499E-49A9-777C-4A9F2C316AE9}"/>
                </a:ext>
              </a:extLst>
            </p:cNvPr>
            <p:cNvSpPr/>
            <p:nvPr/>
          </p:nvSpPr>
          <p:spPr bwMode="auto">
            <a:xfrm>
              <a:off x="8318125" y="6311903"/>
              <a:ext cx="132214" cy="132216"/>
            </a:xfrm>
            <a:custGeom>
              <a:avLst/>
              <a:gdLst>
                <a:gd name="connsiteX0" fmla="*/ 724152 w 1951220"/>
                <a:gd name="connsiteY0" fmla="*/ 0 h 1951229"/>
                <a:gd name="connsiteX1" fmla="*/ 915550 w 1951220"/>
                <a:gd name="connsiteY1" fmla="*/ 329852 h 1951229"/>
                <a:gd name="connsiteX2" fmla="*/ 921889 w 1951220"/>
                <a:gd name="connsiteY2" fmla="*/ 382948 h 1951229"/>
                <a:gd name="connsiteX3" fmla="*/ 958899 w 1951220"/>
                <a:gd name="connsiteY3" fmla="*/ 342952 h 1951229"/>
                <a:gd name="connsiteX4" fmla="*/ 1487662 w 1951220"/>
                <a:gd name="connsiteY4" fmla="*/ 107946 h 1951229"/>
                <a:gd name="connsiteX5" fmla="*/ 1389760 w 1951220"/>
                <a:gd name="connsiteY5" fmla="*/ 476521 h 1951229"/>
                <a:gd name="connsiteX6" fmla="*/ 1356266 w 1951220"/>
                <a:gd name="connsiteY6" fmla="*/ 519097 h 1951229"/>
                <a:gd name="connsiteX7" fmla="*/ 1411152 w 1951220"/>
                <a:gd name="connsiteY7" fmla="*/ 516438 h 1951229"/>
                <a:gd name="connsiteX8" fmla="*/ 1951220 w 1951220"/>
                <a:gd name="connsiteY8" fmla="*/ 724156 h 1951229"/>
                <a:gd name="connsiteX9" fmla="*/ 1621371 w 1951220"/>
                <a:gd name="connsiteY9" fmla="*/ 915550 h 1951229"/>
                <a:gd name="connsiteX10" fmla="*/ 1568270 w 1951220"/>
                <a:gd name="connsiteY10" fmla="*/ 921890 h 1951229"/>
                <a:gd name="connsiteX11" fmla="*/ 1608270 w 1951220"/>
                <a:gd name="connsiteY11" fmla="*/ 958904 h 1951229"/>
                <a:gd name="connsiteX12" fmla="*/ 1843274 w 1951220"/>
                <a:gd name="connsiteY12" fmla="*/ 1487662 h 1951229"/>
                <a:gd name="connsiteX13" fmla="*/ 1474704 w 1951220"/>
                <a:gd name="connsiteY13" fmla="*/ 1389760 h 1951229"/>
                <a:gd name="connsiteX14" fmla="*/ 1432682 w 1951220"/>
                <a:gd name="connsiteY14" fmla="*/ 1356702 h 1951229"/>
                <a:gd name="connsiteX15" fmla="*/ 1434793 w 1951220"/>
                <a:gd name="connsiteY15" fmla="*/ 1411156 h 1951229"/>
                <a:gd name="connsiteX16" fmla="*/ 1227072 w 1951220"/>
                <a:gd name="connsiteY16" fmla="*/ 1951229 h 1951229"/>
                <a:gd name="connsiteX17" fmla="*/ 1035675 w 1951220"/>
                <a:gd name="connsiteY17" fmla="*/ 1621376 h 1951229"/>
                <a:gd name="connsiteX18" fmla="*/ 1029336 w 1951220"/>
                <a:gd name="connsiteY18" fmla="*/ 1568281 h 1951229"/>
                <a:gd name="connsiteX19" fmla="*/ 992326 w 1951220"/>
                <a:gd name="connsiteY19" fmla="*/ 1608277 h 1951229"/>
                <a:gd name="connsiteX20" fmla="*/ 463562 w 1951220"/>
                <a:gd name="connsiteY20" fmla="*/ 1843283 h 1951229"/>
                <a:gd name="connsiteX21" fmla="*/ 561464 w 1951220"/>
                <a:gd name="connsiteY21" fmla="*/ 1474708 h 1951229"/>
                <a:gd name="connsiteX22" fmla="*/ 594525 w 1951220"/>
                <a:gd name="connsiteY22" fmla="*/ 1432682 h 1951229"/>
                <a:gd name="connsiteX23" fmla="*/ 540069 w 1951220"/>
                <a:gd name="connsiteY23" fmla="*/ 1434793 h 1951229"/>
                <a:gd name="connsiteX24" fmla="*/ 0 w 1951220"/>
                <a:gd name="connsiteY24" fmla="*/ 1227076 h 1951229"/>
                <a:gd name="connsiteX25" fmla="*/ 329850 w 1951220"/>
                <a:gd name="connsiteY25" fmla="*/ 1035681 h 1951229"/>
                <a:gd name="connsiteX26" fmla="*/ 382951 w 1951220"/>
                <a:gd name="connsiteY26" fmla="*/ 1029341 h 1951229"/>
                <a:gd name="connsiteX27" fmla="*/ 342950 w 1951220"/>
                <a:gd name="connsiteY27" fmla="*/ 992327 h 1951229"/>
                <a:gd name="connsiteX28" fmla="*/ 107946 w 1951220"/>
                <a:gd name="connsiteY28" fmla="*/ 463570 h 1951229"/>
                <a:gd name="connsiteX29" fmla="*/ 476517 w 1951220"/>
                <a:gd name="connsiteY29" fmla="*/ 561471 h 1951229"/>
                <a:gd name="connsiteX30" fmla="*/ 518543 w 1951220"/>
                <a:gd name="connsiteY30" fmla="*/ 594532 h 1951229"/>
                <a:gd name="connsiteX31" fmla="*/ 516431 w 1951220"/>
                <a:gd name="connsiteY31" fmla="*/ 540073 h 1951229"/>
                <a:gd name="connsiteX32" fmla="*/ 682289 w 1951220"/>
                <a:gd name="connsiteY32" fmla="*/ 10972 h 1951229"/>
                <a:gd name="connsiteX33" fmla="*/ 724152 w 1951220"/>
                <a:gd name="connsiteY33" fmla="*/ 0 h 1951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951220" h="1951229">
                  <a:moveTo>
                    <a:pt x="724152" y="0"/>
                  </a:moveTo>
                  <a:cubicBezTo>
                    <a:pt x="810193" y="0"/>
                    <a:pt x="884016" y="136012"/>
                    <a:pt x="915550" y="329852"/>
                  </a:cubicBezTo>
                  <a:lnTo>
                    <a:pt x="921889" y="382948"/>
                  </a:lnTo>
                  <a:lnTo>
                    <a:pt x="958899" y="342952"/>
                  </a:lnTo>
                  <a:cubicBezTo>
                    <a:pt x="1169808" y="132043"/>
                    <a:pt x="1406543" y="26828"/>
                    <a:pt x="1487662" y="107946"/>
                  </a:cubicBezTo>
                  <a:cubicBezTo>
                    <a:pt x="1548501" y="168785"/>
                    <a:pt x="1504527" y="317159"/>
                    <a:pt x="1389760" y="476521"/>
                  </a:cubicBezTo>
                  <a:lnTo>
                    <a:pt x="1356266" y="519097"/>
                  </a:lnTo>
                  <a:lnTo>
                    <a:pt x="1411152" y="516438"/>
                  </a:lnTo>
                  <a:cubicBezTo>
                    <a:pt x="1709424" y="516438"/>
                    <a:pt x="1951221" y="609437"/>
                    <a:pt x="1951220" y="724156"/>
                  </a:cubicBezTo>
                  <a:cubicBezTo>
                    <a:pt x="1951221" y="810195"/>
                    <a:pt x="1815210" y="884017"/>
                    <a:pt x="1621371" y="915550"/>
                  </a:cubicBezTo>
                  <a:lnTo>
                    <a:pt x="1568270" y="921890"/>
                  </a:lnTo>
                  <a:lnTo>
                    <a:pt x="1608270" y="958904"/>
                  </a:lnTo>
                  <a:cubicBezTo>
                    <a:pt x="1819176" y="1169811"/>
                    <a:pt x="1924392" y="1406544"/>
                    <a:pt x="1843274" y="1487662"/>
                  </a:cubicBezTo>
                  <a:cubicBezTo>
                    <a:pt x="1782436" y="1548500"/>
                    <a:pt x="1634064" y="1504525"/>
                    <a:pt x="1474704" y="1389760"/>
                  </a:cubicBezTo>
                  <a:lnTo>
                    <a:pt x="1432682" y="1356702"/>
                  </a:lnTo>
                  <a:lnTo>
                    <a:pt x="1434793" y="1411156"/>
                  </a:lnTo>
                  <a:cubicBezTo>
                    <a:pt x="1434793" y="1709430"/>
                    <a:pt x="1341793" y="1951229"/>
                    <a:pt x="1227072" y="1951229"/>
                  </a:cubicBezTo>
                  <a:cubicBezTo>
                    <a:pt x="1141031" y="1951229"/>
                    <a:pt x="1067208" y="1815217"/>
                    <a:pt x="1035675" y="1621376"/>
                  </a:cubicBezTo>
                  <a:lnTo>
                    <a:pt x="1029336" y="1568281"/>
                  </a:lnTo>
                  <a:lnTo>
                    <a:pt x="992326" y="1608277"/>
                  </a:lnTo>
                  <a:cubicBezTo>
                    <a:pt x="781416" y="1819186"/>
                    <a:pt x="544681" y="1924401"/>
                    <a:pt x="463562" y="1843283"/>
                  </a:cubicBezTo>
                  <a:cubicBezTo>
                    <a:pt x="402723" y="1782444"/>
                    <a:pt x="446697" y="1634070"/>
                    <a:pt x="561464" y="1474708"/>
                  </a:cubicBezTo>
                  <a:lnTo>
                    <a:pt x="594525" y="1432682"/>
                  </a:lnTo>
                  <a:lnTo>
                    <a:pt x="540069" y="1434793"/>
                  </a:lnTo>
                  <a:cubicBezTo>
                    <a:pt x="241797" y="1434793"/>
                    <a:pt x="0" y="1341794"/>
                    <a:pt x="0" y="1227076"/>
                  </a:cubicBezTo>
                  <a:cubicBezTo>
                    <a:pt x="0" y="1141036"/>
                    <a:pt x="136011" y="1067214"/>
                    <a:pt x="329850" y="1035681"/>
                  </a:cubicBezTo>
                  <a:lnTo>
                    <a:pt x="382951" y="1029341"/>
                  </a:lnTo>
                  <a:lnTo>
                    <a:pt x="342950" y="992327"/>
                  </a:lnTo>
                  <a:cubicBezTo>
                    <a:pt x="132044" y="781420"/>
                    <a:pt x="26828" y="544687"/>
                    <a:pt x="107946" y="463570"/>
                  </a:cubicBezTo>
                  <a:cubicBezTo>
                    <a:pt x="168785" y="402731"/>
                    <a:pt x="317156" y="446705"/>
                    <a:pt x="476517" y="561471"/>
                  </a:cubicBezTo>
                  <a:lnTo>
                    <a:pt x="518543" y="594532"/>
                  </a:lnTo>
                  <a:lnTo>
                    <a:pt x="516431" y="540073"/>
                  </a:lnTo>
                  <a:cubicBezTo>
                    <a:pt x="516431" y="279083"/>
                    <a:pt x="587634" y="61332"/>
                    <a:pt x="682289" y="10972"/>
                  </a:cubicBezTo>
                  <a:cubicBezTo>
                    <a:pt x="695812" y="3778"/>
                    <a:pt x="709812" y="0"/>
                    <a:pt x="724152" y="0"/>
                  </a:cubicBezTo>
                  <a:close/>
                </a:path>
              </a:pathLst>
            </a:custGeom>
            <a:solidFill>
              <a:srgbClr val="FFCCFF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65" name="フリーフォーム: 図形 464">
              <a:extLst>
                <a:ext uri="{FF2B5EF4-FFF2-40B4-BE49-F238E27FC236}">
                  <a16:creationId xmlns:a16="http://schemas.microsoft.com/office/drawing/2014/main" id="{6B11F29F-25E5-464F-9559-0E8952BA56A2}"/>
                </a:ext>
              </a:extLst>
            </p:cNvPr>
            <p:cNvSpPr/>
            <p:nvPr/>
          </p:nvSpPr>
          <p:spPr bwMode="auto">
            <a:xfrm>
              <a:off x="7991342" y="6311903"/>
              <a:ext cx="132214" cy="132216"/>
            </a:xfrm>
            <a:custGeom>
              <a:avLst/>
              <a:gdLst>
                <a:gd name="connsiteX0" fmla="*/ 724152 w 1951220"/>
                <a:gd name="connsiteY0" fmla="*/ 0 h 1951229"/>
                <a:gd name="connsiteX1" fmla="*/ 915550 w 1951220"/>
                <a:gd name="connsiteY1" fmla="*/ 329852 h 1951229"/>
                <a:gd name="connsiteX2" fmla="*/ 921889 w 1951220"/>
                <a:gd name="connsiteY2" fmla="*/ 382948 h 1951229"/>
                <a:gd name="connsiteX3" fmla="*/ 958899 w 1951220"/>
                <a:gd name="connsiteY3" fmla="*/ 342952 h 1951229"/>
                <a:gd name="connsiteX4" fmla="*/ 1487662 w 1951220"/>
                <a:gd name="connsiteY4" fmla="*/ 107946 h 1951229"/>
                <a:gd name="connsiteX5" fmla="*/ 1389760 w 1951220"/>
                <a:gd name="connsiteY5" fmla="*/ 476521 h 1951229"/>
                <a:gd name="connsiteX6" fmla="*/ 1356266 w 1951220"/>
                <a:gd name="connsiteY6" fmla="*/ 519097 h 1951229"/>
                <a:gd name="connsiteX7" fmla="*/ 1411152 w 1951220"/>
                <a:gd name="connsiteY7" fmla="*/ 516438 h 1951229"/>
                <a:gd name="connsiteX8" fmla="*/ 1951220 w 1951220"/>
                <a:gd name="connsiteY8" fmla="*/ 724156 h 1951229"/>
                <a:gd name="connsiteX9" fmla="*/ 1621371 w 1951220"/>
                <a:gd name="connsiteY9" fmla="*/ 915550 h 1951229"/>
                <a:gd name="connsiteX10" fmla="*/ 1568270 w 1951220"/>
                <a:gd name="connsiteY10" fmla="*/ 921890 h 1951229"/>
                <a:gd name="connsiteX11" fmla="*/ 1608270 w 1951220"/>
                <a:gd name="connsiteY11" fmla="*/ 958904 h 1951229"/>
                <a:gd name="connsiteX12" fmla="*/ 1843274 w 1951220"/>
                <a:gd name="connsiteY12" fmla="*/ 1487662 h 1951229"/>
                <a:gd name="connsiteX13" fmla="*/ 1474704 w 1951220"/>
                <a:gd name="connsiteY13" fmla="*/ 1389760 h 1951229"/>
                <a:gd name="connsiteX14" fmla="*/ 1432682 w 1951220"/>
                <a:gd name="connsiteY14" fmla="*/ 1356702 h 1951229"/>
                <a:gd name="connsiteX15" fmla="*/ 1434793 w 1951220"/>
                <a:gd name="connsiteY15" fmla="*/ 1411156 h 1951229"/>
                <a:gd name="connsiteX16" fmla="*/ 1227072 w 1951220"/>
                <a:gd name="connsiteY16" fmla="*/ 1951229 h 1951229"/>
                <a:gd name="connsiteX17" fmla="*/ 1035675 w 1951220"/>
                <a:gd name="connsiteY17" fmla="*/ 1621376 h 1951229"/>
                <a:gd name="connsiteX18" fmla="*/ 1029336 w 1951220"/>
                <a:gd name="connsiteY18" fmla="*/ 1568281 h 1951229"/>
                <a:gd name="connsiteX19" fmla="*/ 992326 w 1951220"/>
                <a:gd name="connsiteY19" fmla="*/ 1608277 h 1951229"/>
                <a:gd name="connsiteX20" fmla="*/ 463562 w 1951220"/>
                <a:gd name="connsiteY20" fmla="*/ 1843283 h 1951229"/>
                <a:gd name="connsiteX21" fmla="*/ 561464 w 1951220"/>
                <a:gd name="connsiteY21" fmla="*/ 1474708 h 1951229"/>
                <a:gd name="connsiteX22" fmla="*/ 594525 w 1951220"/>
                <a:gd name="connsiteY22" fmla="*/ 1432682 h 1951229"/>
                <a:gd name="connsiteX23" fmla="*/ 540069 w 1951220"/>
                <a:gd name="connsiteY23" fmla="*/ 1434793 h 1951229"/>
                <a:gd name="connsiteX24" fmla="*/ 0 w 1951220"/>
                <a:gd name="connsiteY24" fmla="*/ 1227076 h 1951229"/>
                <a:gd name="connsiteX25" fmla="*/ 329850 w 1951220"/>
                <a:gd name="connsiteY25" fmla="*/ 1035681 h 1951229"/>
                <a:gd name="connsiteX26" fmla="*/ 382951 w 1951220"/>
                <a:gd name="connsiteY26" fmla="*/ 1029341 h 1951229"/>
                <a:gd name="connsiteX27" fmla="*/ 342950 w 1951220"/>
                <a:gd name="connsiteY27" fmla="*/ 992327 h 1951229"/>
                <a:gd name="connsiteX28" fmla="*/ 107946 w 1951220"/>
                <a:gd name="connsiteY28" fmla="*/ 463570 h 1951229"/>
                <a:gd name="connsiteX29" fmla="*/ 476517 w 1951220"/>
                <a:gd name="connsiteY29" fmla="*/ 561471 h 1951229"/>
                <a:gd name="connsiteX30" fmla="*/ 518543 w 1951220"/>
                <a:gd name="connsiteY30" fmla="*/ 594532 h 1951229"/>
                <a:gd name="connsiteX31" fmla="*/ 516431 w 1951220"/>
                <a:gd name="connsiteY31" fmla="*/ 540073 h 1951229"/>
                <a:gd name="connsiteX32" fmla="*/ 682289 w 1951220"/>
                <a:gd name="connsiteY32" fmla="*/ 10972 h 1951229"/>
                <a:gd name="connsiteX33" fmla="*/ 724152 w 1951220"/>
                <a:gd name="connsiteY33" fmla="*/ 0 h 1951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951220" h="1951229">
                  <a:moveTo>
                    <a:pt x="724152" y="0"/>
                  </a:moveTo>
                  <a:cubicBezTo>
                    <a:pt x="810193" y="0"/>
                    <a:pt x="884016" y="136012"/>
                    <a:pt x="915550" y="329852"/>
                  </a:cubicBezTo>
                  <a:lnTo>
                    <a:pt x="921889" y="382948"/>
                  </a:lnTo>
                  <a:lnTo>
                    <a:pt x="958899" y="342952"/>
                  </a:lnTo>
                  <a:cubicBezTo>
                    <a:pt x="1169808" y="132043"/>
                    <a:pt x="1406543" y="26828"/>
                    <a:pt x="1487662" y="107946"/>
                  </a:cubicBezTo>
                  <a:cubicBezTo>
                    <a:pt x="1548501" y="168785"/>
                    <a:pt x="1504527" y="317159"/>
                    <a:pt x="1389760" y="476521"/>
                  </a:cubicBezTo>
                  <a:lnTo>
                    <a:pt x="1356266" y="519097"/>
                  </a:lnTo>
                  <a:lnTo>
                    <a:pt x="1411152" y="516438"/>
                  </a:lnTo>
                  <a:cubicBezTo>
                    <a:pt x="1709424" y="516438"/>
                    <a:pt x="1951221" y="609437"/>
                    <a:pt x="1951220" y="724156"/>
                  </a:cubicBezTo>
                  <a:cubicBezTo>
                    <a:pt x="1951221" y="810195"/>
                    <a:pt x="1815210" y="884017"/>
                    <a:pt x="1621371" y="915550"/>
                  </a:cubicBezTo>
                  <a:lnTo>
                    <a:pt x="1568270" y="921890"/>
                  </a:lnTo>
                  <a:lnTo>
                    <a:pt x="1608270" y="958904"/>
                  </a:lnTo>
                  <a:cubicBezTo>
                    <a:pt x="1819176" y="1169811"/>
                    <a:pt x="1924392" y="1406544"/>
                    <a:pt x="1843274" y="1487662"/>
                  </a:cubicBezTo>
                  <a:cubicBezTo>
                    <a:pt x="1782436" y="1548500"/>
                    <a:pt x="1634064" y="1504525"/>
                    <a:pt x="1474704" y="1389760"/>
                  </a:cubicBezTo>
                  <a:lnTo>
                    <a:pt x="1432682" y="1356702"/>
                  </a:lnTo>
                  <a:lnTo>
                    <a:pt x="1434793" y="1411156"/>
                  </a:lnTo>
                  <a:cubicBezTo>
                    <a:pt x="1434793" y="1709430"/>
                    <a:pt x="1341793" y="1951229"/>
                    <a:pt x="1227072" y="1951229"/>
                  </a:cubicBezTo>
                  <a:cubicBezTo>
                    <a:pt x="1141031" y="1951229"/>
                    <a:pt x="1067208" y="1815217"/>
                    <a:pt x="1035675" y="1621376"/>
                  </a:cubicBezTo>
                  <a:lnTo>
                    <a:pt x="1029336" y="1568281"/>
                  </a:lnTo>
                  <a:lnTo>
                    <a:pt x="992326" y="1608277"/>
                  </a:lnTo>
                  <a:cubicBezTo>
                    <a:pt x="781416" y="1819186"/>
                    <a:pt x="544681" y="1924401"/>
                    <a:pt x="463562" y="1843283"/>
                  </a:cubicBezTo>
                  <a:cubicBezTo>
                    <a:pt x="402723" y="1782444"/>
                    <a:pt x="446697" y="1634070"/>
                    <a:pt x="561464" y="1474708"/>
                  </a:cubicBezTo>
                  <a:lnTo>
                    <a:pt x="594525" y="1432682"/>
                  </a:lnTo>
                  <a:lnTo>
                    <a:pt x="540069" y="1434793"/>
                  </a:lnTo>
                  <a:cubicBezTo>
                    <a:pt x="241797" y="1434793"/>
                    <a:pt x="0" y="1341794"/>
                    <a:pt x="0" y="1227076"/>
                  </a:cubicBezTo>
                  <a:cubicBezTo>
                    <a:pt x="0" y="1141036"/>
                    <a:pt x="136011" y="1067214"/>
                    <a:pt x="329850" y="1035681"/>
                  </a:cubicBezTo>
                  <a:lnTo>
                    <a:pt x="382951" y="1029341"/>
                  </a:lnTo>
                  <a:lnTo>
                    <a:pt x="342950" y="992327"/>
                  </a:lnTo>
                  <a:cubicBezTo>
                    <a:pt x="132044" y="781420"/>
                    <a:pt x="26828" y="544687"/>
                    <a:pt x="107946" y="463570"/>
                  </a:cubicBezTo>
                  <a:cubicBezTo>
                    <a:pt x="168785" y="402731"/>
                    <a:pt x="317156" y="446705"/>
                    <a:pt x="476517" y="561471"/>
                  </a:cubicBezTo>
                  <a:lnTo>
                    <a:pt x="518543" y="594532"/>
                  </a:lnTo>
                  <a:lnTo>
                    <a:pt x="516431" y="540073"/>
                  </a:lnTo>
                  <a:cubicBezTo>
                    <a:pt x="516431" y="279083"/>
                    <a:pt x="587634" y="61332"/>
                    <a:pt x="682289" y="10972"/>
                  </a:cubicBezTo>
                  <a:cubicBezTo>
                    <a:pt x="695812" y="3778"/>
                    <a:pt x="709812" y="0"/>
                    <a:pt x="724152" y="0"/>
                  </a:cubicBezTo>
                  <a:close/>
                </a:path>
              </a:pathLst>
            </a:custGeom>
            <a:solidFill>
              <a:srgbClr val="FFCCFF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66" name="フリーフォーム: 図形 465">
              <a:extLst>
                <a:ext uri="{FF2B5EF4-FFF2-40B4-BE49-F238E27FC236}">
                  <a16:creationId xmlns:a16="http://schemas.microsoft.com/office/drawing/2014/main" id="{5313923D-AF2C-6CBF-FC3A-D6E0C258C0F5}"/>
                </a:ext>
              </a:extLst>
            </p:cNvPr>
            <p:cNvSpPr/>
            <p:nvPr/>
          </p:nvSpPr>
          <p:spPr bwMode="auto">
            <a:xfrm>
              <a:off x="8644909" y="6311903"/>
              <a:ext cx="132214" cy="132216"/>
            </a:xfrm>
            <a:custGeom>
              <a:avLst/>
              <a:gdLst>
                <a:gd name="connsiteX0" fmla="*/ 724152 w 1951220"/>
                <a:gd name="connsiteY0" fmla="*/ 0 h 1951229"/>
                <a:gd name="connsiteX1" fmla="*/ 915550 w 1951220"/>
                <a:gd name="connsiteY1" fmla="*/ 329852 h 1951229"/>
                <a:gd name="connsiteX2" fmla="*/ 921889 w 1951220"/>
                <a:gd name="connsiteY2" fmla="*/ 382948 h 1951229"/>
                <a:gd name="connsiteX3" fmla="*/ 958899 w 1951220"/>
                <a:gd name="connsiteY3" fmla="*/ 342952 h 1951229"/>
                <a:gd name="connsiteX4" fmla="*/ 1487662 w 1951220"/>
                <a:gd name="connsiteY4" fmla="*/ 107946 h 1951229"/>
                <a:gd name="connsiteX5" fmla="*/ 1389760 w 1951220"/>
                <a:gd name="connsiteY5" fmla="*/ 476521 h 1951229"/>
                <a:gd name="connsiteX6" fmla="*/ 1356266 w 1951220"/>
                <a:gd name="connsiteY6" fmla="*/ 519097 h 1951229"/>
                <a:gd name="connsiteX7" fmla="*/ 1411152 w 1951220"/>
                <a:gd name="connsiteY7" fmla="*/ 516438 h 1951229"/>
                <a:gd name="connsiteX8" fmla="*/ 1951220 w 1951220"/>
                <a:gd name="connsiteY8" fmla="*/ 724156 h 1951229"/>
                <a:gd name="connsiteX9" fmla="*/ 1621371 w 1951220"/>
                <a:gd name="connsiteY9" fmla="*/ 915550 h 1951229"/>
                <a:gd name="connsiteX10" fmla="*/ 1568270 w 1951220"/>
                <a:gd name="connsiteY10" fmla="*/ 921890 h 1951229"/>
                <a:gd name="connsiteX11" fmla="*/ 1608270 w 1951220"/>
                <a:gd name="connsiteY11" fmla="*/ 958904 h 1951229"/>
                <a:gd name="connsiteX12" fmla="*/ 1843274 w 1951220"/>
                <a:gd name="connsiteY12" fmla="*/ 1487662 h 1951229"/>
                <a:gd name="connsiteX13" fmla="*/ 1474704 w 1951220"/>
                <a:gd name="connsiteY13" fmla="*/ 1389760 h 1951229"/>
                <a:gd name="connsiteX14" fmla="*/ 1432682 w 1951220"/>
                <a:gd name="connsiteY14" fmla="*/ 1356702 h 1951229"/>
                <a:gd name="connsiteX15" fmla="*/ 1434793 w 1951220"/>
                <a:gd name="connsiteY15" fmla="*/ 1411156 h 1951229"/>
                <a:gd name="connsiteX16" fmla="*/ 1227072 w 1951220"/>
                <a:gd name="connsiteY16" fmla="*/ 1951229 h 1951229"/>
                <a:gd name="connsiteX17" fmla="*/ 1035675 w 1951220"/>
                <a:gd name="connsiteY17" fmla="*/ 1621376 h 1951229"/>
                <a:gd name="connsiteX18" fmla="*/ 1029336 w 1951220"/>
                <a:gd name="connsiteY18" fmla="*/ 1568281 h 1951229"/>
                <a:gd name="connsiteX19" fmla="*/ 992326 w 1951220"/>
                <a:gd name="connsiteY19" fmla="*/ 1608277 h 1951229"/>
                <a:gd name="connsiteX20" fmla="*/ 463562 w 1951220"/>
                <a:gd name="connsiteY20" fmla="*/ 1843283 h 1951229"/>
                <a:gd name="connsiteX21" fmla="*/ 561464 w 1951220"/>
                <a:gd name="connsiteY21" fmla="*/ 1474708 h 1951229"/>
                <a:gd name="connsiteX22" fmla="*/ 594525 w 1951220"/>
                <a:gd name="connsiteY22" fmla="*/ 1432682 h 1951229"/>
                <a:gd name="connsiteX23" fmla="*/ 540069 w 1951220"/>
                <a:gd name="connsiteY23" fmla="*/ 1434793 h 1951229"/>
                <a:gd name="connsiteX24" fmla="*/ 0 w 1951220"/>
                <a:gd name="connsiteY24" fmla="*/ 1227076 h 1951229"/>
                <a:gd name="connsiteX25" fmla="*/ 329850 w 1951220"/>
                <a:gd name="connsiteY25" fmla="*/ 1035681 h 1951229"/>
                <a:gd name="connsiteX26" fmla="*/ 382951 w 1951220"/>
                <a:gd name="connsiteY26" fmla="*/ 1029341 h 1951229"/>
                <a:gd name="connsiteX27" fmla="*/ 342950 w 1951220"/>
                <a:gd name="connsiteY27" fmla="*/ 992327 h 1951229"/>
                <a:gd name="connsiteX28" fmla="*/ 107946 w 1951220"/>
                <a:gd name="connsiteY28" fmla="*/ 463570 h 1951229"/>
                <a:gd name="connsiteX29" fmla="*/ 476517 w 1951220"/>
                <a:gd name="connsiteY29" fmla="*/ 561471 h 1951229"/>
                <a:gd name="connsiteX30" fmla="*/ 518543 w 1951220"/>
                <a:gd name="connsiteY30" fmla="*/ 594532 h 1951229"/>
                <a:gd name="connsiteX31" fmla="*/ 516431 w 1951220"/>
                <a:gd name="connsiteY31" fmla="*/ 540073 h 1951229"/>
                <a:gd name="connsiteX32" fmla="*/ 682289 w 1951220"/>
                <a:gd name="connsiteY32" fmla="*/ 10972 h 1951229"/>
                <a:gd name="connsiteX33" fmla="*/ 724152 w 1951220"/>
                <a:gd name="connsiteY33" fmla="*/ 0 h 1951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951220" h="1951229">
                  <a:moveTo>
                    <a:pt x="724152" y="0"/>
                  </a:moveTo>
                  <a:cubicBezTo>
                    <a:pt x="810193" y="0"/>
                    <a:pt x="884016" y="136012"/>
                    <a:pt x="915550" y="329852"/>
                  </a:cubicBezTo>
                  <a:lnTo>
                    <a:pt x="921889" y="382948"/>
                  </a:lnTo>
                  <a:lnTo>
                    <a:pt x="958899" y="342952"/>
                  </a:lnTo>
                  <a:cubicBezTo>
                    <a:pt x="1169808" y="132043"/>
                    <a:pt x="1406543" y="26828"/>
                    <a:pt x="1487662" y="107946"/>
                  </a:cubicBezTo>
                  <a:cubicBezTo>
                    <a:pt x="1548501" y="168785"/>
                    <a:pt x="1504527" y="317159"/>
                    <a:pt x="1389760" y="476521"/>
                  </a:cubicBezTo>
                  <a:lnTo>
                    <a:pt x="1356266" y="519097"/>
                  </a:lnTo>
                  <a:lnTo>
                    <a:pt x="1411152" y="516438"/>
                  </a:lnTo>
                  <a:cubicBezTo>
                    <a:pt x="1709424" y="516438"/>
                    <a:pt x="1951221" y="609437"/>
                    <a:pt x="1951220" y="724156"/>
                  </a:cubicBezTo>
                  <a:cubicBezTo>
                    <a:pt x="1951221" y="810195"/>
                    <a:pt x="1815210" y="884017"/>
                    <a:pt x="1621371" y="915550"/>
                  </a:cubicBezTo>
                  <a:lnTo>
                    <a:pt x="1568270" y="921890"/>
                  </a:lnTo>
                  <a:lnTo>
                    <a:pt x="1608270" y="958904"/>
                  </a:lnTo>
                  <a:cubicBezTo>
                    <a:pt x="1819176" y="1169811"/>
                    <a:pt x="1924392" y="1406544"/>
                    <a:pt x="1843274" y="1487662"/>
                  </a:cubicBezTo>
                  <a:cubicBezTo>
                    <a:pt x="1782436" y="1548500"/>
                    <a:pt x="1634064" y="1504525"/>
                    <a:pt x="1474704" y="1389760"/>
                  </a:cubicBezTo>
                  <a:lnTo>
                    <a:pt x="1432682" y="1356702"/>
                  </a:lnTo>
                  <a:lnTo>
                    <a:pt x="1434793" y="1411156"/>
                  </a:lnTo>
                  <a:cubicBezTo>
                    <a:pt x="1434793" y="1709430"/>
                    <a:pt x="1341793" y="1951229"/>
                    <a:pt x="1227072" y="1951229"/>
                  </a:cubicBezTo>
                  <a:cubicBezTo>
                    <a:pt x="1141031" y="1951229"/>
                    <a:pt x="1067208" y="1815217"/>
                    <a:pt x="1035675" y="1621376"/>
                  </a:cubicBezTo>
                  <a:lnTo>
                    <a:pt x="1029336" y="1568281"/>
                  </a:lnTo>
                  <a:lnTo>
                    <a:pt x="992326" y="1608277"/>
                  </a:lnTo>
                  <a:cubicBezTo>
                    <a:pt x="781416" y="1819186"/>
                    <a:pt x="544681" y="1924401"/>
                    <a:pt x="463562" y="1843283"/>
                  </a:cubicBezTo>
                  <a:cubicBezTo>
                    <a:pt x="402723" y="1782444"/>
                    <a:pt x="446697" y="1634070"/>
                    <a:pt x="561464" y="1474708"/>
                  </a:cubicBezTo>
                  <a:lnTo>
                    <a:pt x="594525" y="1432682"/>
                  </a:lnTo>
                  <a:lnTo>
                    <a:pt x="540069" y="1434793"/>
                  </a:lnTo>
                  <a:cubicBezTo>
                    <a:pt x="241797" y="1434793"/>
                    <a:pt x="0" y="1341794"/>
                    <a:pt x="0" y="1227076"/>
                  </a:cubicBezTo>
                  <a:cubicBezTo>
                    <a:pt x="0" y="1141036"/>
                    <a:pt x="136011" y="1067214"/>
                    <a:pt x="329850" y="1035681"/>
                  </a:cubicBezTo>
                  <a:lnTo>
                    <a:pt x="382951" y="1029341"/>
                  </a:lnTo>
                  <a:lnTo>
                    <a:pt x="342950" y="992327"/>
                  </a:lnTo>
                  <a:cubicBezTo>
                    <a:pt x="132044" y="781420"/>
                    <a:pt x="26828" y="544687"/>
                    <a:pt x="107946" y="463570"/>
                  </a:cubicBezTo>
                  <a:cubicBezTo>
                    <a:pt x="168785" y="402731"/>
                    <a:pt x="317156" y="446705"/>
                    <a:pt x="476517" y="561471"/>
                  </a:cubicBezTo>
                  <a:lnTo>
                    <a:pt x="518543" y="594532"/>
                  </a:lnTo>
                  <a:lnTo>
                    <a:pt x="516431" y="540073"/>
                  </a:lnTo>
                  <a:cubicBezTo>
                    <a:pt x="516431" y="279083"/>
                    <a:pt x="587634" y="61332"/>
                    <a:pt x="682289" y="10972"/>
                  </a:cubicBezTo>
                  <a:cubicBezTo>
                    <a:pt x="695812" y="3778"/>
                    <a:pt x="709812" y="0"/>
                    <a:pt x="724152" y="0"/>
                  </a:cubicBezTo>
                  <a:close/>
                </a:path>
              </a:pathLst>
            </a:custGeom>
            <a:solidFill>
              <a:srgbClr val="FFCCFF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67" name="フリーフォーム: 図形 466">
              <a:extLst>
                <a:ext uri="{FF2B5EF4-FFF2-40B4-BE49-F238E27FC236}">
                  <a16:creationId xmlns:a16="http://schemas.microsoft.com/office/drawing/2014/main" id="{4A8F6ED1-1FFF-12D9-BC01-BD51C2579F15}"/>
                </a:ext>
              </a:extLst>
            </p:cNvPr>
            <p:cNvSpPr/>
            <p:nvPr/>
          </p:nvSpPr>
          <p:spPr bwMode="auto">
            <a:xfrm>
              <a:off x="8971693" y="6311903"/>
              <a:ext cx="132214" cy="132216"/>
            </a:xfrm>
            <a:custGeom>
              <a:avLst/>
              <a:gdLst>
                <a:gd name="connsiteX0" fmla="*/ 724152 w 1951220"/>
                <a:gd name="connsiteY0" fmla="*/ 0 h 1951229"/>
                <a:gd name="connsiteX1" fmla="*/ 915550 w 1951220"/>
                <a:gd name="connsiteY1" fmla="*/ 329852 h 1951229"/>
                <a:gd name="connsiteX2" fmla="*/ 921889 w 1951220"/>
                <a:gd name="connsiteY2" fmla="*/ 382948 h 1951229"/>
                <a:gd name="connsiteX3" fmla="*/ 958899 w 1951220"/>
                <a:gd name="connsiteY3" fmla="*/ 342952 h 1951229"/>
                <a:gd name="connsiteX4" fmla="*/ 1487662 w 1951220"/>
                <a:gd name="connsiteY4" fmla="*/ 107946 h 1951229"/>
                <a:gd name="connsiteX5" fmla="*/ 1389760 w 1951220"/>
                <a:gd name="connsiteY5" fmla="*/ 476521 h 1951229"/>
                <a:gd name="connsiteX6" fmla="*/ 1356266 w 1951220"/>
                <a:gd name="connsiteY6" fmla="*/ 519097 h 1951229"/>
                <a:gd name="connsiteX7" fmla="*/ 1411152 w 1951220"/>
                <a:gd name="connsiteY7" fmla="*/ 516438 h 1951229"/>
                <a:gd name="connsiteX8" fmla="*/ 1951220 w 1951220"/>
                <a:gd name="connsiteY8" fmla="*/ 724156 h 1951229"/>
                <a:gd name="connsiteX9" fmla="*/ 1621371 w 1951220"/>
                <a:gd name="connsiteY9" fmla="*/ 915550 h 1951229"/>
                <a:gd name="connsiteX10" fmla="*/ 1568270 w 1951220"/>
                <a:gd name="connsiteY10" fmla="*/ 921890 h 1951229"/>
                <a:gd name="connsiteX11" fmla="*/ 1608270 w 1951220"/>
                <a:gd name="connsiteY11" fmla="*/ 958904 h 1951229"/>
                <a:gd name="connsiteX12" fmla="*/ 1843274 w 1951220"/>
                <a:gd name="connsiteY12" fmla="*/ 1487662 h 1951229"/>
                <a:gd name="connsiteX13" fmla="*/ 1474704 w 1951220"/>
                <a:gd name="connsiteY13" fmla="*/ 1389760 h 1951229"/>
                <a:gd name="connsiteX14" fmla="*/ 1432682 w 1951220"/>
                <a:gd name="connsiteY14" fmla="*/ 1356702 h 1951229"/>
                <a:gd name="connsiteX15" fmla="*/ 1434793 w 1951220"/>
                <a:gd name="connsiteY15" fmla="*/ 1411156 h 1951229"/>
                <a:gd name="connsiteX16" fmla="*/ 1227072 w 1951220"/>
                <a:gd name="connsiteY16" fmla="*/ 1951229 h 1951229"/>
                <a:gd name="connsiteX17" fmla="*/ 1035675 w 1951220"/>
                <a:gd name="connsiteY17" fmla="*/ 1621376 h 1951229"/>
                <a:gd name="connsiteX18" fmla="*/ 1029336 w 1951220"/>
                <a:gd name="connsiteY18" fmla="*/ 1568281 h 1951229"/>
                <a:gd name="connsiteX19" fmla="*/ 992326 w 1951220"/>
                <a:gd name="connsiteY19" fmla="*/ 1608277 h 1951229"/>
                <a:gd name="connsiteX20" fmla="*/ 463562 w 1951220"/>
                <a:gd name="connsiteY20" fmla="*/ 1843283 h 1951229"/>
                <a:gd name="connsiteX21" fmla="*/ 561464 w 1951220"/>
                <a:gd name="connsiteY21" fmla="*/ 1474708 h 1951229"/>
                <a:gd name="connsiteX22" fmla="*/ 594525 w 1951220"/>
                <a:gd name="connsiteY22" fmla="*/ 1432682 h 1951229"/>
                <a:gd name="connsiteX23" fmla="*/ 540069 w 1951220"/>
                <a:gd name="connsiteY23" fmla="*/ 1434793 h 1951229"/>
                <a:gd name="connsiteX24" fmla="*/ 0 w 1951220"/>
                <a:gd name="connsiteY24" fmla="*/ 1227076 h 1951229"/>
                <a:gd name="connsiteX25" fmla="*/ 329850 w 1951220"/>
                <a:gd name="connsiteY25" fmla="*/ 1035681 h 1951229"/>
                <a:gd name="connsiteX26" fmla="*/ 382951 w 1951220"/>
                <a:gd name="connsiteY26" fmla="*/ 1029341 h 1951229"/>
                <a:gd name="connsiteX27" fmla="*/ 342950 w 1951220"/>
                <a:gd name="connsiteY27" fmla="*/ 992327 h 1951229"/>
                <a:gd name="connsiteX28" fmla="*/ 107946 w 1951220"/>
                <a:gd name="connsiteY28" fmla="*/ 463570 h 1951229"/>
                <a:gd name="connsiteX29" fmla="*/ 476517 w 1951220"/>
                <a:gd name="connsiteY29" fmla="*/ 561471 h 1951229"/>
                <a:gd name="connsiteX30" fmla="*/ 518543 w 1951220"/>
                <a:gd name="connsiteY30" fmla="*/ 594532 h 1951229"/>
                <a:gd name="connsiteX31" fmla="*/ 516431 w 1951220"/>
                <a:gd name="connsiteY31" fmla="*/ 540073 h 1951229"/>
                <a:gd name="connsiteX32" fmla="*/ 682289 w 1951220"/>
                <a:gd name="connsiteY32" fmla="*/ 10972 h 1951229"/>
                <a:gd name="connsiteX33" fmla="*/ 724152 w 1951220"/>
                <a:gd name="connsiteY33" fmla="*/ 0 h 1951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951220" h="1951229">
                  <a:moveTo>
                    <a:pt x="724152" y="0"/>
                  </a:moveTo>
                  <a:cubicBezTo>
                    <a:pt x="810193" y="0"/>
                    <a:pt x="884016" y="136012"/>
                    <a:pt x="915550" y="329852"/>
                  </a:cubicBezTo>
                  <a:lnTo>
                    <a:pt x="921889" y="382948"/>
                  </a:lnTo>
                  <a:lnTo>
                    <a:pt x="958899" y="342952"/>
                  </a:lnTo>
                  <a:cubicBezTo>
                    <a:pt x="1169808" y="132043"/>
                    <a:pt x="1406543" y="26828"/>
                    <a:pt x="1487662" y="107946"/>
                  </a:cubicBezTo>
                  <a:cubicBezTo>
                    <a:pt x="1548501" y="168785"/>
                    <a:pt x="1504527" y="317159"/>
                    <a:pt x="1389760" y="476521"/>
                  </a:cubicBezTo>
                  <a:lnTo>
                    <a:pt x="1356266" y="519097"/>
                  </a:lnTo>
                  <a:lnTo>
                    <a:pt x="1411152" y="516438"/>
                  </a:lnTo>
                  <a:cubicBezTo>
                    <a:pt x="1709424" y="516438"/>
                    <a:pt x="1951221" y="609437"/>
                    <a:pt x="1951220" y="724156"/>
                  </a:cubicBezTo>
                  <a:cubicBezTo>
                    <a:pt x="1951221" y="810195"/>
                    <a:pt x="1815210" y="884017"/>
                    <a:pt x="1621371" y="915550"/>
                  </a:cubicBezTo>
                  <a:lnTo>
                    <a:pt x="1568270" y="921890"/>
                  </a:lnTo>
                  <a:lnTo>
                    <a:pt x="1608270" y="958904"/>
                  </a:lnTo>
                  <a:cubicBezTo>
                    <a:pt x="1819176" y="1169811"/>
                    <a:pt x="1924392" y="1406544"/>
                    <a:pt x="1843274" y="1487662"/>
                  </a:cubicBezTo>
                  <a:cubicBezTo>
                    <a:pt x="1782436" y="1548500"/>
                    <a:pt x="1634064" y="1504525"/>
                    <a:pt x="1474704" y="1389760"/>
                  </a:cubicBezTo>
                  <a:lnTo>
                    <a:pt x="1432682" y="1356702"/>
                  </a:lnTo>
                  <a:lnTo>
                    <a:pt x="1434793" y="1411156"/>
                  </a:lnTo>
                  <a:cubicBezTo>
                    <a:pt x="1434793" y="1709430"/>
                    <a:pt x="1341793" y="1951229"/>
                    <a:pt x="1227072" y="1951229"/>
                  </a:cubicBezTo>
                  <a:cubicBezTo>
                    <a:pt x="1141031" y="1951229"/>
                    <a:pt x="1067208" y="1815217"/>
                    <a:pt x="1035675" y="1621376"/>
                  </a:cubicBezTo>
                  <a:lnTo>
                    <a:pt x="1029336" y="1568281"/>
                  </a:lnTo>
                  <a:lnTo>
                    <a:pt x="992326" y="1608277"/>
                  </a:lnTo>
                  <a:cubicBezTo>
                    <a:pt x="781416" y="1819186"/>
                    <a:pt x="544681" y="1924401"/>
                    <a:pt x="463562" y="1843283"/>
                  </a:cubicBezTo>
                  <a:cubicBezTo>
                    <a:pt x="402723" y="1782444"/>
                    <a:pt x="446697" y="1634070"/>
                    <a:pt x="561464" y="1474708"/>
                  </a:cubicBezTo>
                  <a:lnTo>
                    <a:pt x="594525" y="1432682"/>
                  </a:lnTo>
                  <a:lnTo>
                    <a:pt x="540069" y="1434793"/>
                  </a:lnTo>
                  <a:cubicBezTo>
                    <a:pt x="241797" y="1434793"/>
                    <a:pt x="0" y="1341794"/>
                    <a:pt x="0" y="1227076"/>
                  </a:cubicBezTo>
                  <a:cubicBezTo>
                    <a:pt x="0" y="1141036"/>
                    <a:pt x="136011" y="1067214"/>
                    <a:pt x="329850" y="1035681"/>
                  </a:cubicBezTo>
                  <a:lnTo>
                    <a:pt x="382951" y="1029341"/>
                  </a:lnTo>
                  <a:lnTo>
                    <a:pt x="342950" y="992327"/>
                  </a:lnTo>
                  <a:cubicBezTo>
                    <a:pt x="132044" y="781420"/>
                    <a:pt x="26828" y="544687"/>
                    <a:pt x="107946" y="463570"/>
                  </a:cubicBezTo>
                  <a:cubicBezTo>
                    <a:pt x="168785" y="402731"/>
                    <a:pt x="317156" y="446705"/>
                    <a:pt x="476517" y="561471"/>
                  </a:cubicBezTo>
                  <a:lnTo>
                    <a:pt x="518543" y="594532"/>
                  </a:lnTo>
                  <a:lnTo>
                    <a:pt x="516431" y="540073"/>
                  </a:lnTo>
                  <a:cubicBezTo>
                    <a:pt x="516431" y="279083"/>
                    <a:pt x="587634" y="61332"/>
                    <a:pt x="682289" y="10972"/>
                  </a:cubicBezTo>
                  <a:cubicBezTo>
                    <a:pt x="695812" y="3778"/>
                    <a:pt x="709812" y="0"/>
                    <a:pt x="724152" y="0"/>
                  </a:cubicBezTo>
                  <a:close/>
                </a:path>
              </a:pathLst>
            </a:custGeom>
            <a:solidFill>
              <a:srgbClr val="FFCCFF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68" name="フリーフォーム: 図形 467">
              <a:extLst>
                <a:ext uri="{FF2B5EF4-FFF2-40B4-BE49-F238E27FC236}">
                  <a16:creationId xmlns:a16="http://schemas.microsoft.com/office/drawing/2014/main" id="{02EBD6D8-5093-2BB2-6D46-40DED7C55495}"/>
                </a:ext>
              </a:extLst>
            </p:cNvPr>
            <p:cNvSpPr/>
            <p:nvPr/>
          </p:nvSpPr>
          <p:spPr bwMode="auto">
            <a:xfrm>
              <a:off x="9298469" y="6311903"/>
              <a:ext cx="132214" cy="132216"/>
            </a:xfrm>
            <a:custGeom>
              <a:avLst/>
              <a:gdLst>
                <a:gd name="connsiteX0" fmla="*/ 724152 w 1951220"/>
                <a:gd name="connsiteY0" fmla="*/ 0 h 1951229"/>
                <a:gd name="connsiteX1" fmla="*/ 915550 w 1951220"/>
                <a:gd name="connsiteY1" fmla="*/ 329852 h 1951229"/>
                <a:gd name="connsiteX2" fmla="*/ 921889 w 1951220"/>
                <a:gd name="connsiteY2" fmla="*/ 382948 h 1951229"/>
                <a:gd name="connsiteX3" fmla="*/ 958899 w 1951220"/>
                <a:gd name="connsiteY3" fmla="*/ 342952 h 1951229"/>
                <a:gd name="connsiteX4" fmla="*/ 1487662 w 1951220"/>
                <a:gd name="connsiteY4" fmla="*/ 107946 h 1951229"/>
                <a:gd name="connsiteX5" fmla="*/ 1389760 w 1951220"/>
                <a:gd name="connsiteY5" fmla="*/ 476521 h 1951229"/>
                <a:gd name="connsiteX6" fmla="*/ 1356266 w 1951220"/>
                <a:gd name="connsiteY6" fmla="*/ 519097 h 1951229"/>
                <a:gd name="connsiteX7" fmla="*/ 1411152 w 1951220"/>
                <a:gd name="connsiteY7" fmla="*/ 516438 h 1951229"/>
                <a:gd name="connsiteX8" fmla="*/ 1951220 w 1951220"/>
                <a:gd name="connsiteY8" fmla="*/ 724156 h 1951229"/>
                <a:gd name="connsiteX9" fmla="*/ 1621371 w 1951220"/>
                <a:gd name="connsiteY9" fmla="*/ 915550 h 1951229"/>
                <a:gd name="connsiteX10" fmla="*/ 1568270 w 1951220"/>
                <a:gd name="connsiteY10" fmla="*/ 921890 h 1951229"/>
                <a:gd name="connsiteX11" fmla="*/ 1608270 w 1951220"/>
                <a:gd name="connsiteY11" fmla="*/ 958904 h 1951229"/>
                <a:gd name="connsiteX12" fmla="*/ 1843274 w 1951220"/>
                <a:gd name="connsiteY12" fmla="*/ 1487662 h 1951229"/>
                <a:gd name="connsiteX13" fmla="*/ 1474704 w 1951220"/>
                <a:gd name="connsiteY13" fmla="*/ 1389760 h 1951229"/>
                <a:gd name="connsiteX14" fmla="*/ 1432682 w 1951220"/>
                <a:gd name="connsiteY14" fmla="*/ 1356702 h 1951229"/>
                <a:gd name="connsiteX15" fmla="*/ 1434793 w 1951220"/>
                <a:gd name="connsiteY15" fmla="*/ 1411156 h 1951229"/>
                <a:gd name="connsiteX16" fmla="*/ 1227072 w 1951220"/>
                <a:gd name="connsiteY16" fmla="*/ 1951229 h 1951229"/>
                <a:gd name="connsiteX17" fmla="*/ 1035675 w 1951220"/>
                <a:gd name="connsiteY17" fmla="*/ 1621376 h 1951229"/>
                <a:gd name="connsiteX18" fmla="*/ 1029336 w 1951220"/>
                <a:gd name="connsiteY18" fmla="*/ 1568281 h 1951229"/>
                <a:gd name="connsiteX19" fmla="*/ 992326 w 1951220"/>
                <a:gd name="connsiteY19" fmla="*/ 1608277 h 1951229"/>
                <a:gd name="connsiteX20" fmla="*/ 463562 w 1951220"/>
                <a:gd name="connsiteY20" fmla="*/ 1843283 h 1951229"/>
                <a:gd name="connsiteX21" fmla="*/ 561464 w 1951220"/>
                <a:gd name="connsiteY21" fmla="*/ 1474708 h 1951229"/>
                <a:gd name="connsiteX22" fmla="*/ 594525 w 1951220"/>
                <a:gd name="connsiteY22" fmla="*/ 1432682 h 1951229"/>
                <a:gd name="connsiteX23" fmla="*/ 540069 w 1951220"/>
                <a:gd name="connsiteY23" fmla="*/ 1434793 h 1951229"/>
                <a:gd name="connsiteX24" fmla="*/ 0 w 1951220"/>
                <a:gd name="connsiteY24" fmla="*/ 1227076 h 1951229"/>
                <a:gd name="connsiteX25" fmla="*/ 329850 w 1951220"/>
                <a:gd name="connsiteY25" fmla="*/ 1035681 h 1951229"/>
                <a:gd name="connsiteX26" fmla="*/ 382951 w 1951220"/>
                <a:gd name="connsiteY26" fmla="*/ 1029341 h 1951229"/>
                <a:gd name="connsiteX27" fmla="*/ 342950 w 1951220"/>
                <a:gd name="connsiteY27" fmla="*/ 992327 h 1951229"/>
                <a:gd name="connsiteX28" fmla="*/ 107946 w 1951220"/>
                <a:gd name="connsiteY28" fmla="*/ 463570 h 1951229"/>
                <a:gd name="connsiteX29" fmla="*/ 476517 w 1951220"/>
                <a:gd name="connsiteY29" fmla="*/ 561471 h 1951229"/>
                <a:gd name="connsiteX30" fmla="*/ 518543 w 1951220"/>
                <a:gd name="connsiteY30" fmla="*/ 594532 h 1951229"/>
                <a:gd name="connsiteX31" fmla="*/ 516431 w 1951220"/>
                <a:gd name="connsiteY31" fmla="*/ 540073 h 1951229"/>
                <a:gd name="connsiteX32" fmla="*/ 682289 w 1951220"/>
                <a:gd name="connsiteY32" fmla="*/ 10972 h 1951229"/>
                <a:gd name="connsiteX33" fmla="*/ 724152 w 1951220"/>
                <a:gd name="connsiteY33" fmla="*/ 0 h 1951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951220" h="1951229">
                  <a:moveTo>
                    <a:pt x="724152" y="0"/>
                  </a:moveTo>
                  <a:cubicBezTo>
                    <a:pt x="810193" y="0"/>
                    <a:pt x="884016" y="136012"/>
                    <a:pt x="915550" y="329852"/>
                  </a:cubicBezTo>
                  <a:lnTo>
                    <a:pt x="921889" y="382948"/>
                  </a:lnTo>
                  <a:lnTo>
                    <a:pt x="958899" y="342952"/>
                  </a:lnTo>
                  <a:cubicBezTo>
                    <a:pt x="1169808" y="132043"/>
                    <a:pt x="1406543" y="26828"/>
                    <a:pt x="1487662" y="107946"/>
                  </a:cubicBezTo>
                  <a:cubicBezTo>
                    <a:pt x="1548501" y="168785"/>
                    <a:pt x="1504527" y="317159"/>
                    <a:pt x="1389760" y="476521"/>
                  </a:cubicBezTo>
                  <a:lnTo>
                    <a:pt x="1356266" y="519097"/>
                  </a:lnTo>
                  <a:lnTo>
                    <a:pt x="1411152" y="516438"/>
                  </a:lnTo>
                  <a:cubicBezTo>
                    <a:pt x="1709424" y="516438"/>
                    <a:pt x="1951221" y="609437"/>
                    <a:pt x="1951220" y="724156"/>
                  </a:cubicBezTo>
                  <a:cubicBezTo>
                    <a:pt x="1951221" y="810195"/>
                    <a:pt x="1815210" y="884017"/>
                    <a:pt x="1621371" y="915550"/>
                  </a:cubicBezTo>
                  <a:lnTo>
                    <a:pt x="1568270" y="921890"/>
                  </a:lnTo>
                  <a:lnTo>
                    <a:pt x="1608270" y="958904"/>
                  </a:lnTo>
                  <a:cubicBezTo>
                    <a:pt x="1819176" y="1169811"/>
                    <a:pt x="1924392" y="1406544"/>
                    <a:pt x="1843274" y="1487662"/>
                  </a:cubicBezTo>
                  <a:cubicBezTo>
                    <a:pt x="1782436" y="1548500"/>
                    <a:pt x="1634064" y="1504525"/>
                    <a:pt x="1474704" y="1389760"/>
                  </a:cubicBezTo>
                  <a:lnTo>
                    <a:pt x="1432682" y="1356702"/>
                  </a:lnTo>
                  <a:lnTo>
                    <a:pt x="1434793" y="1411156"/>
                  </a:lnTo>
                  <a:cubicBezTo>
                    <a:pt x="1434793" y="1709430"/>
                    <a:pt x="1341793" y="1951229"/>
                    <a:pt x="1227072" y="1951229"/>
                  </a:cubicBezTo>
                  <a:cubicBezTo>
                    <a:pt x="1141031" y="1951229"/>
                    <a:pt x="1067208" y="1815217"/>
                    <a:pt x="1035675" y="1621376"/>
                  </a:cubicBezTo>
                  <a:lnTo>
                    <a:pt x="1029336" y="1568281"/>
                  </a:lnTo>
                  <a:lnTo>
                    <a:pt x="992326" y="1608277"/>
                  </a:lnTo>
                  <a:cubicBezTo>
                    <a:pt x="781416" y="1819186"/>
                    <a:pt x="544681" y="1924401"/>
                    <a:pt x="463562" y="1843283"/>
                  </a:cubicBezTo>
                  <a:cubicBezTo>
                    <a:pt x="402723" y="1782444"/>
                    <a:pt x="446697" y="1634070"/>
                    <a:pt x="561464" y="1474708"/>
                  </a:cubicBezTo>
                  <a:lnTo>
                    <a:pt x="594525" y="1432682"/>
                  </a:lnTo>
                  <a:lnTo>
                    <a:pt x="540069" y="1434793"/>
                  </a:lnTo>
                  <a:cubicBezTo>
                    <a:pt x="241797" y="1434793"/>
                    <a:pt x="0" y="1341794"/>
                    <a:pt x="0" y="1227076"/>
                  </a:cubicBezTo>
                  <a:cubicBezTo>
                    <a:pt x="0" y="1141036"/>
                    <a:pt x="136011" y="1067214"/>
                    <a:pt x="329850" y="1035681"/>
                  </a:cubicBezTo>
                  <a:lnTo>
                    <a:pt x="382951" y="1029341"/>
                  </a:lnTo>
                  <a:lnTo>
                    <a:pt x="342950" y="992327"/>
                  </a:lnTo>
                  <a:cubicBezTo>
                    <a:pt x="132044" y="781420"/>
                    <a:pt x="26828" y="544687"/>
                    <a:pt x="107946" y="463570"/>
                  </a:cubicBezTo>
                  <a:cubicBezTo>
                    <a:pt x="168785" y="402731"/>
                    <a:pt x="317156" y="446705"/>
                    <a:pt x="476517" y="561471"/>
                  </a:cubicBezTo>
                  <a:lnTo>
                    <a:pt x="518543" y="594532"/>
                  </a:lnTo>
                  <a:lnTo>
                    <a:pt x="516431" y="540073"/>
                  </a:lnTo>
                  <a:cubicBezTo>
                    <a:pt x="516431" y="279083"/>
                    <a:pt x="587634" y="61332"/>
                    <a:pt x="682289" y="10972"/>
                  </a:cubicBezTo>
                  <a:cubicBezTo>
                    <a:pt x="695812" y="3778"/>
                    <a:pt x="709812" y="0"/>
                    <a:pt x="724152" y="0"/>
                  </a:cubicBezTo>
                  <a:close/>
                </a:path>
              </a:pathLst>
            </a:custGeom>
            <a:solidFill>
              <a:srgbClr val="FFCCFF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69" name="フリーフォーム: 図形 468">
              <a:extLst>
                <a:ext uri="{FF2B5EF4-FFF2-40B4-BE49-F238E27FC236}">
                  <a16:creationId xmlns:a16="http://schemas.microsoft.com/office/drawing/2014/main" id="{B0B39979-131E-4F8D-CDC9-66D07197C482}"/>
                </a:ext>
              </a:extLst>
            </p:cNvPr>
            <p:cNvSpPr/>
            <p:nvPr/>
          </p:nvSpPr>
          <p:spPr bwMode="auto">
            <a:xfrm>
              <a:off x="475317" y="724306"/>
              <a:ext cx="132214" cy="132216"/>
            </a:xfrm>
            <a:custGeom>
              <a:avLst/>
              <a:gdLst>
                <a:gd name="connsiteX0" fmla="*/ 724152 w 1951220"/>
                <a:gd name="connsiteY0" fmla="*/ 0 h 1951229"/>
                <a:gd name="connsiteX1" fmla="*/ 915550 w 1951220"/>
                <a:gd name="connsiteY1" fmla="*/ 329852 h 1951229"/>
                <a:gd name="connsiteX2" fmla="*/ 921889 w 1951220"/>
                <a:gd name="connsiteY2" fmla="*/ 382948 h 1951229"/>
                <a:gd name="connsiteX3" fmla="*/ 958899 w 1951220"/>
                <a:gd name="connsiteY3" fmla="*/ 342952 h 1951229"/>
                <a:gd name="connsiteX4" fmla="*/ 1487662 w 1951220"/>
                <a:gd name="connsiteY4" fmla="*/ 107946 h 1951229"/>
                <a:gd name="connsiteX5" fmla="*/ 1389760 w 1951220"/>
                <a:gd name="connsiteY5" fmla="*/ 476521 h 1951229"/>
                <a:gd name="connsiteX6" fmla="*/ 1356266 w 1951220"/>
                <a:gd name="connsiteY6" fmla="*/ 519097 h 1951229"/>
                <a:gd name="connsiteX7" fmla="*/ 1411152 w 1951220"/>
                <a:gd name="connsiteY7" fmla="*/ 516438 h 1951229"/>
                <a:gd name="connsiteX8" fmla="*/ 1951220 w 1951220"/>
                <a:gd name="connsiteY8" fmla="*/ 724156 h 1951229"/>
                <a:gd name="connsiteX9" fmla="*/ 1621371 w 1951220"/>
                <a:gd name="connsiteY9" fmla="*/ 915550 h 1951229"/>
                <a:gd name="connsiteX10" fmla="*/ 1568270 w 1951220"/>
                <a:gd name="connsiteY10" fmla="*/ 921890 h 1951229"/>
                <a:gd name="connsiteX11" fmla="*/ 1608270 w 1951220"/>
                <a:gd name="connsiteY11" fmla="*/ 958904 h 1951229"/>
                <a:gd name="connsiteX12" fmla="*/ 1843274 w 1951220"/>
                <a:gd name="connsiteY12" fmla="*/ 1487662 h 1951229"/>
                <a:gd name="connsiteX13" fmla="*/ 1474704 w 1951220"/>
                <a:gd name="connsiteY13" fmla="*/ 1389760 h 1951229"/>
                <a:gd name="connsiteX14" fmla="*/ 1432682 w 1951220"/>
                <a:gd name="connsiteY14" fmla="*/ 1356702 h 1951229"/>
                <a:gd name="connsiteX15" fmla="*/ 1434793 w 1951220"/>
                <a:gd name="connsiteY15" fmla="*/ 1411156 h 1951229"/>
                <a:gd name="connsiteX16" fmla="*/ 1227072 w 1951220"/>
                <a:gd name="connsiteY16" fmla="*/ 1951229 h 1951229"/>
                <a:gd name="connsiteX17" fmla="*/ 1035675 w 1951220"/>
                <a:gd name="connsiteY17" fmla="*/ 1621376 h 1951229"/>
                <a:gd name="connsiteX18" fmla="*/ 1029336 w 1951220"/>
                <a:gd name="connsiteY18" fmla="*/ 1568281 h 1951229"/>
                <a:gd name="connsiteX19" fmla="*/ 992326 w 1951220"/>
                <a:gd name="connsiteY19" fmla="*/ 1608277 h 1951229"/>
                <a:gd name="connsiteX20" fmla="*/ 463562 w 1951220"/>
                <a:gd name="connsiteY20" fmla="*/ 1843283 h 1951229"/>
                <a:gd name="connsiteX21" fmla="*/ 561464 w 1951220"/>
                <a:gd name="connsiteY21" fmla="*/ 1474708 h 1951229"/>
                <a:gd name="connsiteX22" fmla="*/ 594525 w 1951220"/>
                <a:gd name="connsiteY22" fmla="*/ 1432682 h 1951229"/>
                <a:gd name="connsiteX23" fmla="*/ 540069 w 1951220"/>
                <a:gd name="connsiteY23" fmla="*/ 1434793 h 1951229"/>
                <a:gd name="connsiteX24" fmla="*/ 0 w 1951220"/>
                <a:gd name="connsiteY24" fmla="*/ 1227076 h 1951229"/>
                <a:gd name="connsiteX25" fmla="*/ 329850 w 1951220"/>
                <a:gd name="connsiteY25" fmla="*/ 1035681 h 1951229"/>
                <a:gd name="connsiteX26" fmla="*/ 382951 w 1951220"/>
                <a:gd name="connsiteY26" fmla="*/ 1029341 h 1951229"/>
                <a:gd name="connsiteX27" fmla="*/ 342950 w 1951220"/>
                <a:gd name="connsiteY27" fmla="*/ 992327 h 1951229"/>
                <a:gd name="connsiteX28" fmla="*/ 107946 w 1951220"/>
                <a:gd name="connsiteY28" fmla="*/ 463570 h 1951229"/>
                <a:gd name="connsiteX29" fmla="*/ 476517 w 1951220"/>
                <a:gd name="connsiteY29" fmla="*/ 561471 h 1951229"/>
                <a:gd name="connsiteX30" fmla="*/ 518543 w 1951220"/>
                <a:gd name="connsiteY30" fmla="*/ 594532 h 1951229"/>
                <a:gd name="connsiteX31" fmla="*/ 516431 w 1951220"/>
                <a:gd name="connsiteY31" fmla="*/ 540073 h 1951229"/>
                <a:gd name="connsiteX32" fmla="*/ 682289 w 1951220"/>
                <a:gd name="connsiteY32" fmla="*/ 10972 h 1951229"/>
                <a:gd name="connsiteX33" fmla="*/ 724152 w 1951220"/>
                <a:gd name="connsiteY33" fmla="*/ 0 h 1951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951220" h="1951229">
                  <a:moveTo>
                    <a:pt x="724152" y="0"/>
                  </a:moveTo>
                  <a:cubicBezTo>
                    <a:pt x="810193" y="0"/>
                    <a:pt x="884016" y="136012"/>
                    <a:pt x="915550" y="329852"/>
                  </a:cubicBezTo>
                  <a:lnTo>
                    <a:pt x="921889" y="382948"/>
                  </a:lnTo>
                  <a:lnTo>
                    <a:pt x="958899" y="342952"/>
                  </a:lnTo>
                  <a:cubicBezTo>
                    <a:pt x="1169808" y="132043"/>
                    <a:pt x="1406543" y="26828"/>
                    <a:pt x="1487662" y="107946"/>
                  </a:cubicBezTo>
                  <a:cubicBezTo>
                    <a:pt x="1548501" y="168785"/>
                    <a:pt x="1504527" y="317159"/>
                    <a:pt x="1389760" y="476521"/>
                  </a:cubicBezTo>
                  <a:lnTo>
                    <a:pt x="1356266" y="519097"/>
                  </a:lnTo>
                  <a:lnTo>
                    <a:pt x="1411152" y="516438"/>
                  </a:lnTo>
                  <a:cubicBezTo>
                    <a:pt x="1709424" y="516438"/>
                    <a:pt x="1951221" y="609437"/>
                    <a:pt x="1951220" y="724156"/>
                  </a:cubicBezTo>
                  <a:cubicBezTo>
                    <a:pt x="1951221" y="810195"/>
                    <a:pt x="1815210" y="884017"/>
                    <a:pt x="1621371" y="915550"/>
                  </a:cubicBezTo>
                  <a:lnTo>
                    <a:pt x="1568270" y="921890"/>
                  </a:lnTo>
                  <a:lnTo>
                    <a:pt x="1608270" y="958904"/>
                  </a:lnTo>
                  <a:cubicBezTo>
                    <a:pt x="1819176" y="1169811"/>
                    <a:pt x="1924392" y="1406544"/>
                    <a:pt x="1843274" y="1487662"/>
                  </a:cubicBezTo>
                  <a:cubicBezTo>
                    <a:pt x="1782436" y="1548500"/>
                    <a:pt x="1634064" y="1504525"/>
                    <a:pt x="1474704" y="1389760"/>
                  </a:cubicBezTo>
                  <a:lnTo>
                    <a:pt x="1432682" y="1356702"/>
                  </a:lnTo>
                  <a:lnTo>
                    <a:pt x="1434793" y="1411156"/>
                  </a:lnTo>
                  <a:cubicBezTo>
                    <a:pt x="1434793" y="1709430"/>
                    <a:pt x="1341793" y="1951229"/>
                    <a:pt x="1227072" y="1951229"/>
                  </a:cubicBezTo>
                  <a:cubicBezTo>
                    <a:pt x="1141031" y="1951229"/>
                    <a:pt x="1067208" y="1815217"/>
                    <a:pt x="1035675" y="1621376"/>
                  </a:cubicBezTo>
                  <a:lnTo>
                    <a:pt x="1029336" y="1568281"/>
                  </a:lnTo>
                  <a:lnTo>
                    <a:pt x="992326" y="1608277"/>
                  </a:lnTo>
                  <a:cubicBezTo>
                    <a:pt x="781416" y="1819186"/>
                    <a:pt x="544681" y="1924401"/>
                    <a:pt x="463562" y="1843283"/>
                  </a:cubicBezTo>
                  <a:cubicBezTo>
                    <a:pt x="402723" y="1782444"/>
                    <a:pt x="446697" y="1634070"/>
                    <a:pt x="561464" y="1474708"/>
                  </a:cubicBezTo>
                  <a:lnTo>
                    <a:pt x="594525" y="1432682"/>
                  </a:lnTo>
                  <a:lnTo>
                    <a:pt x="540069" y="1434793"/>
                  </a:lnTo>
                  <a:cubicBezTo>
                    <a:pt x="241797" y="1434793"/>
                    <a:pt x="0" y="1341794"/>
                    <a:pt x="0" y="1227076"/>
                  </a:cubicBezTo>
                  <a:cubicBezTo>
                    <a:pt x="0" y="1141036"/>
                    <a:pt x="136011" y="1067214"/>
                    <a:pt x="329850" y="1035681"/>
                  </a:cubicBezTo>
                  <a:lnTo>
                    <a:pt x="382951" y="1029341"/>
                  </a:lnTo>
                  <a:lnTo>
                    <a:pt x="342950" y="992327"/>
                  </a:lnTo>
                  <a:cubicBezTo>
                    <a:pt x="132044" y="781420"/>
                    <a:pt x="26828" y="544687"/>
                    <a:pt x="107946" y="463570"/>
                  </a:cubicBezTo>
                  <a:cubicBezTo>
                    <a:pt x="168785" y="402731"/>
                    <a:pt x="317156" y="446705"/>
                    <a:pt x="476517" y="561471"/>
                  </a:cubicBezTo>
                  <a:lnTo>
                    <a:pt x="518543" y="594532"/>
                  </a:lnTo>
                  <a:lnTo>
                    <a:pt x="516431" y="540073"/>
                  </a:lnTo>
                  <a:cubicBezTo>
                    <a:pt x="516431" y="279083"/>
                    <a:pt x="587634" y="61332"/>
                    <a:pt x="682289" y="10972"/>
                  </a:cubicBezTo>
                  <a:cubicBezTo>
                    <a:pt x="695812" y="3778"/>
                    <a:pt x="709812" y="0"/>
                    <a:pt x="724152" y="0"/>
                  </a:cubicBezTo>
                  <a:close/>
                </a:path>
              </a:pathLst>
            </a:custGeom>
            <a:solidFill>
              <a:srgbClr val="FFCCFF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70" name="フリーフォーム: 図形 469">
              <a:extLst>
                <a:ext uri="{FF2B5EF4-FFF2-40B4-BE49-F238E27FC236}">
                  <a16:creationId xmlns:a16="http://schemas.microsoft.com/office/drawing/2014/main" id="{63E7C8A9-59F1-3435-DF99-9184A7E9F0DE}"/>
                </a:ext>
              </a:extLst>
            </p:cNvPr>
            <p:cNvSpPr/>
            <p:nvPr/>
          </p:nvSpPr>
          <p:spPr bwMode="auto">
            <a:xfrm>
              <a:off x="9298469" y="724306"/>
              <a:ext cx="132214" cy="132216"/>
            </a:xfrm>
            <a:custGeom>
              <a:avLst/>
              <a:gdLst>
                <a:gd name="connsiteX0" fmla="*/ 724152 w 1951220"/>
                <a:gd name="connsiteY0" fmla="*/ 0 h 1951229"/>
                <a:gd name="connsiteX1" fmla="*/ 915550 w 1951220"/>
                <a:gd name="connsiteY1" fmla="*/ 329852 h 1951229"/>
                <a:gd name="connsiteX2" fmla="*/ 921889 w 1951220"/>
                <a:gd name="connsiteY2" fmla="*/ 382948 h 1951229"/>
                <a:gd name="connsiteX3" fmla="*/ 958899 w 1951220"/>
                <a:gd name="connsiteY3" fmla="*/ 342952 h 1951229"/>
                <a:gd name="connsiteX4" fmla="*/ 1487662 w 1951220"/>
                <a:gd name="connsiteY4" fmla="*/ 107946 h 1951229"/>
                <a:gd name="connsiteX5" fmla="*/ 1389760 w 1951220"/>
                <a:gd name="connsiteY5" fmla="*/ 476521 h 1951229"/>
                <a:gd name="connsiteX6" fmla="*/ 1356266 w 1951220"/>
                <a:gd name="connsiteY6" fmla="*/ 519097 h 1951229"/>
                <a:gd name="connsiteX7" fmla="*/ 1411152 w 1951220"/>
                <a:gd name="connsiteY7" fmla="*/ 516438 h 1951229"/>
                <a:gd name="connsiteX8" fmla="*/ 1951220 w 1951220"/>
                <a:gd name="connsiteY8" fmla="*/ 724156 h 1951229"/>
                <a:gd name="connsiteX9" fmla="*/ 1621371 w 1951220"/>
                <a:gd name="connsiteY9" fmla="*/ 915550 h 1951229"/>
                <a:gd name="connsiteX10" fmla="*/ 1568270 w 1951220"/>
                <a:gd name="connsiteY10" fmla="*/ 921890 h 1951229"/>
                <a:gd name="connsiteX11" fmla="*/ 1608270 w 1951220"/>
                <a:gd name="connsiteY11" fmla="*/ 958904 h 1951229"/>
                <a:gd name="connsiteX12" fmla="*/ 1843274 w 1951220"/>
                <a:gd name="connsiteY12" fmla="*/ 1487662 h 1951229"/>
                <a:gd name="connsiteX13" fmla="*/ 1474704 w 1951220"/>
                <a:gd name="connsiteY13" fmla="*/ 1389760 h 1951229"/>
                <a:gd name="connsiteX14" fmla="*/ 1432682 w 1951220"/>
                <a:gd name="connsiteY14" fmla="*/ 1356702 h 1951229"/>
                <a:gd name="connsiteX15" fmla="*/ 1434793 w 1951220"/>
                <a:gd name="connsiteY15" fmla="*/ 1411156 h 1951229"/>
                <a:gd name="connsiteX16" fmla="*/ 1227072 w 1951220"/>
                <a:gd name="connsiteY16" fmla="*/ 1951229 h 1951229"/>
                <a:gd name="connsiteX17" fmla="*/ 1035675 w 1951220"/>
                <a:gd name="connsiteY17" fmla="*/ 1621376 h 1951229"/>
                <a:gd name="connsiteX18" fmla="*/ 1029336 w 1951220"/>
                <a:gd name="connsiteY18" fmla="*/ 1568281 h 1951229"/>
                <a:gd name="connsiteX19" fmla="*/ 992326 w 1951220"/>
                <a:gd name="connsiteY19" fmla="*/ 1608277 h 1951229"/>
                <a:gd name="connsiteX20" fmla="*/ 463562 w 1951220"/>
                <a:gd name="connsiteY20" fmla="*/ 1843283 h 1951229"/>
                <a:gd name="connsiteX21" fmla="*/ 561464 w 1951220"/>
                <a:gd name="connsiteY21" fmla="*/ 1474708 h 1951229"/>
                <a:gd name="connsiteX22" fmla="*/ 594525 w 1951220"/>
                <a:gd name="connsiteY22" fmla="*/ 1432682 h 1951229"/>
                <a:gd name="connsiteX23" fmla="*/ 540069 w 1951220"/>
                <a:gd name="connsiteY23" fmla="*/ 1434793 h 1951229"/>
                <a:gd name="connsiteX24" fmla="*/ 0 w 1951220"/>
                <a:gd name="connsiteY24" fmla="*/ 1227076 h 1951229"/>
                <a:gd name="connsiteX25" fmla="*/ 329850 w 1951220"/>
                <a:gd name="connsiteY25" fmla="*/ 1035681 h 1951229"/>
                <a:gd name="connsiteX26" fmla="*/ 382951 w 1951220"/>
                <a:gd name="connsiteY26" fmla="*/ 1029341 h 1951229"/>
                <a:gd name="connsiteX27" fmla="*/ 342950 w 1951220"/>
                <a:gd name="connsiteY27" fmla="*/ 992327 h 1951229"/>
                <a:gd name="connsiteX28" fmla="*/ 107946 w 1951220"/>
                <a:gd name="connsiteY28" fmla="*/ 463570 h 1951229"/>
                <a:gd name="connsiteX29" fmla="*/ 476517 w 1951220"/>
                <a:gd name="connsiteY29" fmla="*/ 561471 h 1951229"/>
                <a:gd name="connsiteX30" fmla="*/ 518543 w 1951220"/>
                <a:gd name="connsiteY30" fmla="*/ 594532 h 1951229"/>
                <a:gd name="connsiteX31" fmla="*/ 516431 w 1951220"/>
                <a:gd name="connsiteY31" fmla="*/ 540073 h 1951229"/>
                <a:gd name="connsiteX32" fmla="*/ 682289 w 1951220"/>
                <a:gd name="connsiteY32" fmla="*/ 10972 h 1951229"/>
                <a:gd name="connsiteX33" fmla="*/ 724152 w 1951220"/>
                <a:gd name="connsiteY33" fmla="*/ 0 h 1951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951220" h="1951229">
                  <a:moveTo>
                    <a:pt x="724152" y="0"/>
                  </a:moveTo>
                  <a:cubicBezTo>
                    <a:pt x="810193" y="0"/>
                    <a:pt x="884016" y="136012"/>
                    <a:pt x="915550" y="329852"/>
                  </a:cubicBezTo>
                  <a:lnTo>
                    <a:pt x="921889" y="382948"/>
                  </a:lnTo>
                  <a:lnTo>
                    <a:pt x="958899" y="342952"/>
                  </a:lnTo>
                  <a:cubicBezTo>
                    <a:pt x="1169808" y="132043"/>
                    <a:pt x="1406543" y="26828"/>
                    <a:pt x="1487662" y="107946"/>
                  </a:cubicBezTo>
                  <a:cubicBezTo>
                    <a:pt x="1548501" y="168785"/>
                    <a:pt x="1504527" y="317159"/>
                    <a:pt x="1389760" y="476521"/>
                  </a:cubicBezTo>
                  <a:lnTo>
                    <a:pt x="1356266" y="519097"/>
                  </a:lnTo>
                  <a:lnTo>
                    <a:pt x="1411152" y="516438"/>
                  </a:lnTo>
                  <a:cubicBezTo>
                    <a:pt x="1709424" y="516438"/>
                    <a:pt x="1951221" y="609437"/>
                    <a:pt x="1951220" y="724156"/>
                  </a:cubicBezTo>
                  <a:cubicBezTo>
                    <a:pt x="1951221" y="810195"/>
                    <a:pt x="1815210" y="884017"/>
                    <a:pt x="1621371" y="915550"/>
                  </a:cubicBezTo>
                  <a:lnTo>
                    <a:pt x="1568270" y="921890"/>
                  </a:lnTo>
                  <a:lnTo>
                    <a:pt x="1608270" y="958904"/>
                  </a:lnTo>
                  <a:cubicBezTo>
                    <a:pt x="1819176" y="1169811"/>
                    <a:pt x="1924392" y="1406544"/>
                    <a:pt x="1843274" y="1487662"/>
                  </a:cubicBezTo>
                  <a:cubicBezTo>
                    <a:pt x="1782436" y="1548500"/>
                    <a:pt x="1634064" y="1504525"/>
                    <a:pt x="1474704" y="1389760"/>
                  </a:cubicBezTo>
                  <a:lnTo>
                    <a:pt x="1432682" y="1356702"/>
                  </a:lnTo>
                  <a:lnTo>
                    <a:pt x="1434793" y="1411156"/>
                  </a:lnTo>
                  <a:cubicBezTo>
                    <a:pt x="1434793" y="1709430"/>
                    <a:pt x="1341793" y="1951229"/>
                    <a:pt x="1227072" y="1951229"/>
                  </a:cubicBezTo>
                  <a:cubicBezTo>
                    <a:pt x="1141031" y="1951229"/>
                    <a:pt x="1067208" y="1815217"/>
                    <a:pt x="1035675" y="1621376"/>
                  </a:cubicBezTo>
                  <a:lnTo>
                    <a:pt x="1029336" y="1568281"/>
                  </a:lnTo>
                  <a:lnTo>
                    <a:pt x="992326" y="1608277"/>
                  </a:lnTo>
                  <a:cubicBezTo>
                    <a:pt x="781416" y="1819186"/>
                    <a:pt x="544681" y="1924401"/>
                    <a:pt x="463562" y="1843283"/>
                  </a:cubicBezTo>
                  <a:cubicBezTo>
                    <a:pt x="402723" y="1782444"/>
                    <a:pt x="446697" y="1634070"/>
                    <a:pt x="561464" y="1474708"/>
                  </a:cubicBezTo>
                  <a:lnTo>
                    <a:pt x="594525" y="1432682"/>
                  </a:lnTo>
                  <a:lnTo>
                    <a:pt x="540069" y="1434793"/>
                  </a:lnTo>
                  <a:cubicBezTo>
                    <a:pt x="241797" y="1434793"/>
                    <a:pt x="0" y="1341794"/>
                    <a:pt x="0" y="1227076"/>
                  </a:cubicBezTo>
                  <a:cubicBezTo>
                    <a:pt x="0" y="1141036"/>
                    <a:pt x="136011" y="1067214"/>
                    <a:pt x="329850" y="1035681"/>
                  </a:cubicBezTo>
                  <a:lnTo>
                    <a:pt x="382951" y="1029341"/>
                  </a:lnTo>
                  <a:lnTo>
                    <a:pt x="342950" y="992327"/>
                  </a:lnTo>
                  <a:cubicBezTo>
                    <a:pt x="132044" y="781420"/>
                    <a:pt x="26828" y="544687"/>
                    <a:pt x="107946" y="463570"/>
                  </a:cubicBezTo>
                  <a:cubicBezTo>
                    <a:pt x="168785" y="402731"/>
                    <a:pt x="317156" y="446705"/>
                    <a:pt x="476517" y="561471"/>
                  </a:cubicBezTo>
                  <a:lnTo>
                    <a:pt x="518543" y="594532"/>
                  </a:lnTo>
                  <a:lnTo>
                    <a:pt x="516431" y="540073"/>
                  </a:lnTo>
                  <a:cubicBezTo>
                    <a:pt x="516431" y="279083"/>
                    <a:pt x="587634" y="61332"/>
                    <a:pt x="682289" y="10972"/>
                  </a:cubicBezTo>
                  <a:cubicBezTo>
                    <a:pt x="695812" y="3778"/>
                    <a:pt x="709812" y="0"/>
                    <a:pt x="724152" y="0"/>
                  </a:cubicBezTo>
                  <a:close/>
                </a:path>
              </a:pathLst>
            </a:custGeom>
            <a:solidFill>
              <a:srgbClr val="FFCCFF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71" name="フリーフォーム: 図形 470">
              <a:extLst>
                <a:ext uri="{FF2B5EF4-FFF2-40B4-BE49-F238E27FC236}">
                  <a16:creationId xmlns:a16="http://schemas.microsoft.com/office/drawing/2014/main" id="{9C06267E-2050-A3E4-FCE5-38334CC24B35}"/>
                </a:ext>
              </a:extLst>
            </p:cNvPr>
            <p:cNvSpPr/>
            <p:nvPr/>
          </p:nvSpPr>
          <p:spPr bwMode="auto">
            <a:xfrm>
              <a:off x="475317" y="1034728"/>
              <a:ext cx="132214" cy="132216"/>
            </a:xfrm>
            <a:custGeom>
              <a:avLst/>
              <a:gdLst>
                <a:gd name="connsiteX0" fmla="*/ 724152 w 1951220"/>
                <a:gd name="connsiteY0" fmla="*/ 0 h 1951229"/>
                <a:gd name="connsiteX1" fmla="*/ 915550 w 1951220"/>
                <a:gd name="connsiteY1" fmla="*/ 329852 h 1951229"/>
                <a:gd name="connsiteX2" fmla="*/ 921889 w 1951220"/>
                <a:gd name="connsiteY2" fmla="*/ 382948 h 1951229"/>
                <a:gd name="connsiteX3" fmla="*/ 958899 w 1951220"/>
                <a:gd name="connsiteY3" fmla="*/ 342952 h 1951229"/>
                <a:gd name="connsiteX4" fmla="*/ 1487662 w 1951220"/>
                <a:gd name="connsiteY4" fmla="*/ 107946 h 1951229"/>
                <a:gd name="connsiteX5" fmla="*/ 1389760 w 1951220"/>
                <a:gd name="connsiteY5" fmla="*/ 476521 h 1951229"/>
                <a:gd name="connsiteX6" fmla="*/ 1356266 w 1951220"/>
                <a:gd name="connsiteY6" fmla="*/ 519097 h 1951229"/>
                <a:gd name="connsiteX7" fmla="*/ 1411152 w 1951220"/>
                <a:gd name="connsiteY7" fmla="*/ 516438 h 1951229"/>
                <a:gd name="connsiteX8" fmla="*/ 1951220 w 1951220"/>
                <a:gd name="connsiteY8" fmla="*/ 724156 h 1951229"/>
                <a:gd name="connsiteX9" fmla="*/ 1621371 w 1951220"/>
                <a:gd name="connsiteY9" fmla="*/ 915550 h 1951229"/>
                <a:gd name="connsiteX10" fmla="*/ 1568270 w 1951220"/>
                <a:gd name="connsiteY10" fmla="*/ 921890 h 1951229"/>
                <a:gd name="connsiteX11" fmla="*/ 1608270 w 1951220"/>
                <a:gd name="connsiteY11" fmla="*/ 958904 h 1951229"/>
                <a:gd name="connsiteX12" fmla="*/ 1843274 w 1951220"/>
                <a:gd name="connsiteY12" fmla="*/ 1487662 h 1951229"/>
                <a:gd name="connsiteX13" fmla="*/ 1474704 w 1951220"/>
                <a:gd name="connsiteY13" fmla="*/ 1389760 h 1951229"/>
                <a:gd name="connsiteX14" fmla="*/ 1432682 w 1951220"/>
                <a:gd name="connsiteY14" fmla="*/ 1356702 h 1951229"/>
                <a:gd name="connsiteX15" fmla="*/ 1434793 w 1951220"/>
                <a:gd name="connsiteY15" fmla="*/ 1411156 h 1951229"/>
                <a:gd name="connsiteX16" fmla="*/ 1227072 w 1951220"/>
                <a:gd name="connsiteY16" fmla="*/ 1951229 h 1951229"/>
                <a:gd name="connsiteX17" fmla="*/ 1035675 w 1951220"/>
                <a:gd name="connsiteY17" fmla="*/ 1621376 h 1951229"/>
                <a:gd name="connsiteX18" fmla="*/ 1029336 w 1951220"/>
                <a:gd name="connsiteY18" fmla="*/ 1568281 h 1951229"/>
                <a:gd name="connsiteX19" fmla="*/ 992326 w 1951220"/>
                <a:gd name="connsiteY19" fmla="*/ 1608277 h 1951229"/>
                <a:gd name="connsiteX20" fmla="*/ 463562 w 1951220"/>
                <a:gd name="connsiteY20" fmla="*/ 1843283 h 1951229"/>
                <a:gd name="connsiteX21" fmla="*/ 561464 w 1951220"/>
                <a:gd name="connsiteY21" fmla="*/ 1474708 h 1951229"/>
                <a:gd name="connsiteX22" fmla="*/ 594525 w 1951220"/>
                <a:gd name="connsiteY22" fmla="*/ 1432682 h 1951229"/>
                <a:gd name="connsiteX23" fmla="*/ 540069 w 1951220"/>
                <a:gd name="connsiteY23" fmla="*/ 1434793 h 1951229"/>
                <a:gd name="connsiteX24" fmla="*/ 0 w 1951220"/>
                <a:gd name="connsiteY24" fmla="*/ 1227076 h 1951229"/>
                <a:gd name="connsiteX25" fmla="*/ 329850 w 1951220"/>
                <a:gd name="connsiteY25" fmla="*/ 1035681 h 1951229"/>
                <a:gd name="connsiteX26" fmla="*/ 382951 w 1951220"/>
                <a:gd name="connsiteY26" fmla="*/ 1029341 h 1951229"/>
                <a:gd name="connsiteX27" fmla="*/ 342950 w 1951220"/>
                <a:gd name="connsiteY27" fmla="*/ 992327 h 1951229"/>
                <a:gd name="connsiteX28" fmla="*/ 107946 w 1951220"/>
                <a:gd name="connsiteY28" fmla="*/ 463570 h 1951229"/>
                <a:gd name="connsiteX29" fmla="*/ 476517 w 1951220"/>
                <a:gd name="connsiteY29" fmla="*/ 561471 h 1951229"/>
                <a:gd name="connsiteX30" fmla="*/ 518543 w 1951220"/>
                <a:gd name="connsiteY30" fmla="*/ 594532 h 1951229"/>
                <a:gd name="connsiteX31" fmla="*/ 516431 w 1951220"/>
                <a:gd name="connsiteY31" fmla="*/ 540073 h 1951229"/>
                <a:gd name="connsiteX32" fmla="*/ 682289 w 1951220"/>
                <a:gd name="connsiteY32" fmla="*/ 10972 h 1951229"/>
                <a:gd name="connsiteX33" fmla="*/ 724152 w 1951220"/>
                <a:gd name="connsiteY33" fmla="*/ 0 h 1951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951220" h="1951229">
                  <a:moveTo>
                    <a:pt x="724152" y="0"/>
                  </a:moveTo>
                  <a:cubicBezTo>
                    <a:pt x="810193" y="0"/>
                    <a:pt x="884016" y="136012"/>
                    <a:pt x="915550" y="329852"/>
                  </a:cubicBezTo>
                  <a:lnTo>
                    <a:pt x="921889" y="382948"/>
                  </a:lnTo>
                  <a:lnTo>
                    <a:pt x="958899" y="342952"/>
                  </a:lnTo>
                  <a:cubicBezTo>
                    <a:pt x="1169808" y="132043"/>
                    <a:pt x="1406543" y="26828"/>
                    <a:pt x="1487662" y="107946"/>
                  </a:cubicBezTo>
                  <a:cubicBezTo>
                    <a:pt x="1548501" y="168785"/>
                    <a:pt x="1504527" y="317159"/>
                    <a:pt x="1389760" y="476521"/>
                  </a:cubicBezTo>
                  <a:lnTo>
                    <a:pt x="1356266" y="519097"/>
                  </a:lnTo>
                  <a:lnTo>
                    <a:pt x="1411152" y="516438"/>
                  </a:lnTo>
                  <a:cubicBezTo>
                    <a:pt x="1709424" y="516438"/>
                    <a:pt x="1951221" y="609437"/>
                    <a:pt x="1951220" y="724156"/>
                  </a:cubicBezTo>
                  <a:cubicBezTo>
                    <a:pt x="1951221" y="810195"/>
                    <a:pt x="1815210" y="884017"/>
                    <a:pt x="1621371" y="915550"/>
                  </a:cubicBezTo>
                  <a:lnTo>
                    <a:pt x="1568270" y="921890"/>
                  </a:lnTo>
                  <a:lnTo>
                    <a:pt x="1608270" y="958904"/>
                  </a:lnTo>
                  <a:cubicBezTo>
                    <a:pt x="1819176" y="1169811"/>
                    <a:pt x="1924392" y="1406544"/>
                    <a:pt x="1843274" y="1487662"/>
                  </a:cubicBezTo>
                  <a:cubicBezTo>
                    <a:pt x="1782436" y="1548500"/>
                    <a:pt x="1634064" y="1504525"/>
                    <a:pt x="1474704" y="1389760"/>
                  </a:cubicBezTo>
                  <a:lnTo>
                    <a:pt x="1432682" y="1356702"/>
                  </a:lnTo>
                  <a:lnTo>
                    <a:pt x="1434793" y="1411156"/>
                  </a:lnTo>
                  <a:cubicBezTo>
                    <a:pt x="1434793" y="1709430"/>
                    <a:pt x="1341793" y="1951229"/>
                    <a:pt x="1227072" y="1951229"/>
                  </a:cubicBezTo>
                  <a:cubicBezTo>
                    <a:pt x="1141031" y="1951229"/>
                    <a:pt x="1067208" y="1815217"/>
                    <a:pt x="1035675" y="1621376"/>
                  </a:cubicBezTo>
                  <a:lnTo>
                    <a:pt x="1029336" y="1568281"/>
                  </a:lnTo>
                  <a:lnTo>
                    <a:pt x="992326" y="1608277"/>
                  </a:lnTo>
                  <a:cubicBezTo>
                    <a:pt x="781416" y="1819186"/>
                    <a:pt x="544681" y="1924401"/>
                    <a:pt x="463562" y="1843283"/>
                  </a:cubicBezTo>
                  <a:cubicBezTo>
                    <a:pt x="402723" y="1782444"/>
                    <a:pt x="446697" y="1634070"/>
                    <a:pt x="561464" y="1474708"/>
                  </a:cubicBezTo>
                  <a:lnTo>
                    <a:pt x="594525" y="1432682"/>
                  </a:lnTo>
                  <a:lnTo>
                    <a:pt x="540069" y="1434793"/>
                  </a:lnTo>
                  <a:cubicBezTo>
                    <a:pt x="241797" y="1434793"/>
                    <a:pt x="0" y="1341794"/>
                    <a:pt x="0" y="1227076"/>
                  </a:cubicBezTo>
                  <a:cubicBezTo>
                    <a:pt x="0" y="1141036"/>
                    <a:pt x="136011" y="1067214"/>
                    <a:pt x="329850" y="1035681"/>
                  </a:cubicBezTo>
                  <a:lnTo>
                    <a:pt x="382951" y="1029341"/>
                  </a:lnTo>
                  <a:lnTo>
                    <a:pt x="342950" y="992327"/>
                  </a:lnTo>
                  <a:cubicBezTo>
                    <a:pt x="132044" y="781420"/>
                    <a:pt x="26828" y="544687"/>
                    <a:pt x="107946" y="463570"/>
                  </a:cubicBezTo>
                  <a:cubicBezTo>
                    <a:pt x="168785" y="402731"/>
                    <a:pt x="317156" y="446705"/>
                    <a:pt x="476517" y="561471"/>
                  </a:cubicBezTo>
                  <a:lnTo>
                    <a:pt x="518543" y="594532"/>
                  </a:lnTo>
                  <a:lnTo>
                    <a:pt x="516431" y="540073"/>
                  </a:lnTo>
                  <a:cubicBezTo>
                    <a:pt x="516431" y="279083"/>
                    <a:pt x="587634" y="61332"/>
                    <a:pt x="682289" y="10972"/>
                  </a:cubicBezTo>
                  <a:cubicBezTo>
                    <a:pt x="695812" y="3778"/>
                    <a:pt x="709812" y="0"/>
                    <a:pt x="724152" y="0"/>
                  </a:cubicBezTo>
                  <a:close/>
                </a:path>
              </a:pathLst>
            </a:custGeom>
            <a:solidFill>
              <a:srgbClr val="FFCCFF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72" name="フリーフォーム: 図形 471">
              <a:extLst>
                <a:ext uri="{FF2B5EF4-FFF2-40B4-BE49-F238E27FC236}">
                  <a16:creationId xmlns:a16="http://schemas.microsoft.com/office/drawing/2014/main" id="{084BCE27-B075-A19D-DD53-8E2E86873CAA}"/>
                </a:ext>
              </a:extLst>
            </p:cNvPr>
            <p:cNvSpPr/>
            <p:nvPr/>
          </p:nvSpPr>
          <p:spPr bwMode="auto">
            <a:xfrm>
              <a:off x="9298469" y="1034728"/>
              <a:ext cx="132214" cy="132216"/>
            </a:xfrm>
            <a:custGeom>
              <a:avLst/>
              <a:gdLst>
                <a:gd name="connsiteX0" fmla="*/ 724152 w 1951220"/>
                <a:gd name="connsiteY0" fmla="*/ 0 h 1951229"/>
                <a:gd name="connsiteX1" fmla="*/ 915550 w 1951220"/>
                <a:gd name="connsiteY1" fmla="*/ 329852 h 1951229"/>
                <a:gd name="connsiteX2" fmla="*/ 921889 w 1951220"/>
                <a:gd name="connsiteY2" fmla="*/ 382948 h 1951229"/>
                <a:gd name="connsiteX3" fmla="*/ 958899 w 1951220"/>
                <a:gd name="connsiteY3" fmla="*/ 342952 h 1951229"/>
                <a:gd name="connsiteX4" fmla="*/ 1487662 w 1951220"/>
                <a:gd name="connsiteY4" fmla="*/ 107946 h 1951229"/>
                <a:gd name="connsiteX5" fmla="*/ 1389760 w 1951220"/>
                <a:gd name="connsiteY5" fmla="*/ 476521 h 1951229"/>
                <a:gd name="connsiteX6" fmla="*/ 1356266 w 1951220"/>
                <a:gd name="connsiteY6" fmla="*/ 519097 h 1951229"/>
                <a:gd name="connsiteX7" fmla="*/ 1411152 w 1951220"/>
                <a:gd name="connsiteY7" fmla="*/ 516438 h 1951229"/>
                <a:gd name="connsiteX8" fmla="*/ 1951220 w 1951220"/>
                <a:gd name="connsiteY8" fmla="*/ 724156 h 1951229"/>
                <a:gd name="connsiteX9" fmla="*/ 1621371 w 1951220"/>
                <a:gd name="connsiteY9" fmla="*/ 915550 h 1951229"/>
                <a:gd name="connsiteX10" fmla="*/ 1568270 w 1951220"/>
                <a:gd name="connsiteY10" fmla="*/ 921890 h 1951229"/>
                <a:gd name="connsiteX11" fmla="*/ 1608270 w 1951220"/>
                <a:gd name="connsiteY11" fmla="*/ 958904 h 1951229"/>
                <a:gd name="connsiteX12" fmla="*/ 1843274 w 1951220"/>
                <a:gd name="connsiteY12" fmla="*/ 1487662 h 1951229"/>
                <a:gd name="connsiteX13" fmla="*/ 1474704 w 1951220"/>
                <a:gd name="connsiteY13" fmla="*/ 1389760 h 1951229"/>
                <a:gd name="connsiteX14" fmla="*/ 1432682 w 1951220"/>
                <a:gd name="connsiteY14" fmla="*/ 1356702 h 1951229"/>
                <a:gd name="connsiteX15" fmla="*/ 1434793 w 1951220"/>
                <a:gd name="connsiteY15" fmla="*/ 1411156 h 1951229"/>
                <a:gd name="connsiteX16" fmla="*/ 1227072 w 1951220"/>
                <a:gd name="connsiteY16" fmla="*/ 1951229 h 1951229"/>
                <a:gd name="connsiteX17" fmla="*/ 1035675 w 1951220"/>
                <a:gd name="connsiteY17" fmla="*/ 1621376 h 1951229"/>
                <a:gd name="connsiteX18" fmla="*/ 1029336 w 1951220"/>
                <a:gd name="connsiteY18" fmla="*/ 1568281 h 1951229"/>
                <a:gd name="connsiteX19" fmla="*/ 992326 w 1951220"/>
                <a:gd name="connsiteY19" fmla="*/ 1608277 h 1951229"/>
                <a:gd name="connsiteX20" fmla="*/ 463562 w 1951220"/>
                <a:gd name="connsiteY20" fmla="*/ 1843283 h 1951229"/>
                <a:gd name="connsiteX21" fmla="*/ 561464 w 1951220"/>
                <a:gd name="connsiteY21" fmla="*/ 1474708 h 1951229"/>
                <a:gd name="connsiteX22" fmla="*/ 594525 w 1951220"/>
                <a:gd name="connsiteY22" fmla="*/ 1432682 h 1951229"/>
                <a:gd name="connsiteX23" fmla="*/ 540069 w 1951220"/>
                <a:gd name="connsiteY23" fmla="*/ 1434793 h 1951229"/>
                <a:gd name="connsiteX24" fmla="*/ 0 w 1951220"/>
                <a:gd name="connsiteY24" fmla="*/ 1227076 h 1951229"/>
                <a:gd name="connsiteX25" fmla="*/ 329850 w 1951220"/>
                <a:gd name="connsiteY25" fmla="*/ 1035681 h 1951229"/>
                <a:gd name="connsiteX26" fmla="*/ 382951 w 1951220"/>
                <a:gd name="connsiteY26" fmla="*/ 1029341 h 1951229"/>
                <a:gd name="connsiteX27" fmla="*/ 342950 w 1951220"/>
                <a:gd name="connsiteY27" fmla="*/ 992327 h 1951229"/>
                <a:gd name="connsiteX28" fmla="*/ 107946 w 1951220"/>
                <a:gd name="connsiteY28" fmla="*/ 463570 h 1951229"/>
                <a:gd name="connsiteX29" fmla="*/ 476517 w 1951220"/>
                <a:gd name="connsiteY29" fmla="*/ 561471 h 1951229"/>
                <a:gd name="connsiteX30" fmla="*/ 518543 w 1951220"/>
                <a:gd name="connsiteY30" fmla="*/ 594532 h 1951229"/>
                <a:gd name="connsiteX31" fmla="*/ 516431 w 1951220"/>
                <a:gd name="connsiteY31" fmla="*/ 540073 h 1951229"/>
                <a:gd name="connsiteX32" fmla="*/ 682289 w 1951220"/>
                <a:gd name="connsiteY32" fmla="*/ 10972 h 1951229"/>
                <a:gd name="connsiteX33" fmla="*/ 724152 w 1951220"/>
                <a:gd name="connsiteY33" fmla="*/ 0 h 1951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951220" h="1951229">
                  <a:moveTo>
                    <a:pt x="724152" y="0"/>
                  </a:moveTo>
                  <a:cubicBezTo>
                    <a:pt x="810193" y="0"/>
                    <a:pt x="884016" y="136012"/>
                    <a:pt x="915550" y="329852"/>
                  </a:cubicBezTo>
                  <a:lnTo>
                    <a:pt x="921889" y="382948"/>
                  </a:lnTo>
                  <a:lnTo>
                    <a:pt x="958899" y="342952"/>
                  </a:lnTo>
                  <a:cubicBezTo>
                    <a:pt x="1169808" y="132043"/>
                    <a:pt x="1406543" y="26828"/>
                    <a:pt x="1487662" y="107946"/>
                  </a:cubicBezTo>
                  <a:cubicBezTo>
                    <a:pt x="1548501" y="168785"/>
                    <a:pt x="1504527" y="317159"/>
                    <a:pt x="1389760" y="476521"/>
                  </a:cubicBezTo>
                  <a:lnTo>
                    <a:pt x="1356266" y="519097"/>
                  </a:lnTo>
                  <a:lnTo>
                    <a:pt x="1411152" y="516438"/>
                  </a:lnTo>
                  <a:cubicBezTo>
                    <a:pt x="1709424" y="516438"/>
                    <a:pt x="1951221" y="609437"/>
                    <a:pt x="1951220" y="724156"/>
                  </a:cubicBezTo>
                  <a:cubicBezTo>
                    <a:pt x="1951221" y="810195"/>
                    <a:pt x="1815210" y="884017"/>
                    <a:pt x="1621371" y="915550"/>
                  </a:cubicBezTo>
                  <a:lnTo>
                    <a:pt x="1568270" y="921890"/>
                  </a:lnTo>
                  <a:lnTo>
                    <a:pt x="1608270" y="958904"/>
                  </a:lnTo>
                  <a:cubicBezTo>
                    <a:pt x="1819176" y="1169811"/>
                    <a:pt x="1924392" y="1406544"/>
                    <a:pt x="1843274" y="1487662"/>
                  </a:cubicBezTo>
                  <a:cubicBezTo>
                    <a:pt x="1782436" y="1548500"/>
                    <a:pt x="1634064" y="1504525"/>
                    <a:pt x="1474704" y="1389760"/>
                  </a:cubicBezTo>
                  <a:lnTo>
                    <a:pt x="1432682" y="1356702"/>
                  </a:lnTo>
                  <a:lnTo>
                    <a:pt x="1434793" y="1411156"/>
                  </a:lnTo>
                  <a:cubicBezTo>
                    <a:pt x="1434793" y="1709430"/>
                    <a:pt x="1341793" y="1951229"/>
                    <a:pt x="1227072" y="1951229"/>
                  </a:cubicBezTo>
                  <a:cubicBezTo>
                    <a:pt x="1141031" y="1951229"/>
                    <a:pt x="1067208" y="1815217"/>
                    <a:pt x="1035675" y="1621376"/>
                  </a:cubicBezTo>
                  <a:lnTo>
                    <a:pt x="1029336" y="1568281"/>
                  </a:lnTo>
                  <a:lnTo>
                    <a:pt x="992326" y="1608277"/>
                  </a:lnTo>
                  <a:cubicBezTo>
                    <a:pt x="781416" y="1819186"/>
                    <a:pt x="544681" y="1924401"/>
                    <a:pt x="463562" y="1843283"/>
                  </a:cubicBezTo>
                  <a:cubicBezTo>
                    <a:pt x="402723" y="1782444"/>
                    <a:pt x="446697" y="1634070"/>
                    <a:pt x="561464" y="1474708"/>
                  </a:cubicBezTo>
                  <a:lnTo>
                    <a:pt x="594525" y="1432682"/>
                  </a:lnTo>
                  <a:lnTo>
                    <a:pt x="540069" y="1434793"/>
                  </a:lnTo>
                  <a:cubicBezTo>
                    <a:pt x="241797" y="1434793"/>
                    <a:pt x="0" y="1341794"/>
                    <a:pt x="0" y="1227076"/>
                  </a:cubicBezTo>
                  <a:cubicBezTo>
                    <a:pt x="0" y="1141036"/>
                    <a:pt x="136011" y="1067214"/>
                    <a:pt x="329850" y="1035681"/>
                  </a:cubicBezTo>
                  <a:lnTo>
                    <a:pt x="382951" y="1029341"/>
                  </a:lnTo>
                  <a:lnTo>
                    <a:pt x="342950" y="992327"/>
                  </a:lnTo>
                  <a:cubicBezTo>
                    <a:pt x="132044" y="781420"/>
                    <a:pt x="26828" y="544687"/>
                    <a:pt x="107946" y="463570"/>
                  </a:cubicBezTo>
                  <a:cubicBezTo>
                    <a:pt x="168785" y="402731"/>
                    <a:pt x="317156" y="446705"/>
                    <a:pt x="476517" y="561471"/>
                  </a:cubicBezTo>
                  <a:lnTo>
                    <a:pt x="518543" y="594532"/>
                  </a:lnTo>
                  <a:lnTo>
                    <a:pt x="516431" y="540073"/>
                  </a:lnTo>
                  <a:cubicBezTo>
                    <a:pt x="516431" y="279083"/>
                    <a:pt x="587634" y="61332"/>
                    <a:pt x="682289" y="10972"/>
                  </a:cubicBezTo>
                  <a:cubicBezTo>
                    <a:pt x="695812" y="3778"/>
                    <a:pt x="709812" y="0"/>
                    <a:pt x="724152" y="0"/>
                  </a:cubicBezTo>
                  <a:close/>
                </a:path>
              </a:pathLst>
            </a:custGeom>
            <a:solidFill>
              <a:srgbClr val="FFCCFF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73" name="フリーフォーム: 図形 472">
              <a:extLst>
                <a:ext uri="{FF2B5EF4-FFF2-40B4-BE49-F238E27FC236}">
                  <a16:creationId xmlns:a16="http://schemas.microsoft.com/office/drawing/2014/main" id="{61CFE054-7538-1D24-5A34-7CB410A34F09}"/>
                </a:ext>
              </a:extLst>
            </p:cNvPr>
            <p:cNvSpPr/>
            <p:nvPr/>
          </p:nvSpPr>
          <p:spPr bwMode="auto">
            <a:xfrm>
              <a:off x="475317" y="1345150"/>
              <a:ext cx="132214" cy="132216"/>
            </a:xfrm>
            <a:custGeom>
              <a:avLst/>
              <a:gdLst>
                <a:gd name="connsiteX0" fmla="*/ 724152 w 1951220"/>
                <a:gd name="connsiteY0" fmla="*/ 0 h 1951229"/>
                <a:gd name="connsiteX1" fmla="*/ 915550 w 1951220"/>
                <a:gd name="connsiteY1" fmla="*/ 329852 h 1951229"/>
                <a:gd name="connsiteX2" fmla="*/ 921889 w 1951220"/>
                <a:gd name="connsiteY2" fmla="*/ 382948 h 1951229"/>
                <a:gd name="connsiteX3" fmla="*/ 958899 w 1951220"/>
                <a:gd name="connsiteY3" fmla="*/ 342952 h 1951229"/>
                <a:gd name="connsiteX4" fmla="*/ 1487662 w 1951220"/>
                <a:gd name="connsiteY4" fmla="*/ 107946 h 1951229"/>
                <a:gd name="connsiteX5" fmla="*/ 1389760 w 1951220"/>
                <a:gd name="connsiteY5" fmla="*/ 476521 h 1951229"/>
                <a:gd name="connsiteX6" fmla="*/ 1356266 w 1951220"/>
                <a:gd name="connsiteY6" fmla="*/ 519097 h 1951229"/>
                <a:gd name="connsiteX7" fmla="*/ 1411152 w 1951220"/>
                <a:gd name="connsiteY7" fmla="*/ 516438 h 1951229"/>
                <a:gd name="connsiteX8" fmla="*/ 1951220 w 1951220"/>
                <a:gd name="connsiteY8" fmla="*/ 724156 h 1951229"/>
                <a:gd name="connsiteX9" fmla="*/ 1621371 w 1951220"/>
                <a:gd name="connsiteY9" fmla="*/ 915550 h 1951229"/>
                <a:gd name="connsiteX10" fmla="*/ 1568270 w 1951220"/>
                <a:gd name="connsiteY10" fmla="*/ 921890 h 1951229"/>
                <a:gd name="connsiteX11" fmla="*/ 1608270 w 1951220"/>
                <a:gd name="connsiteY11" fmla="*/ 958904 h 1951229"/>
                <a:gd name="connsiteX12" fmla="*/ 1843274 w 1951220"/>
                <a:gd name="connsiteY12" fmla="*/ 1487662 h 1951229"/>
                <a:gd name="connsiteX13" fmla="*/ 1474704 w 1951220"/>
                <a:gd name="connsiteY13" fmla="*/ 1389760 h 1951229"/>
                <a:gd name="connsiteX14" fmla="*/ 1432682 w 1951220"/>
                <a:gd name="connsiteY14" fmla="*/ 1356702 h 1951229"/>
                <a:gd name="connsiteX15" fmla="*/ 1434793 w 1951220"/>
                <a:gd name="connsiteY15" fmla="*/ 1411156 h 1951229"/>
                <a:gd name="connsiteX16" fmla="*/ 1227072 w 1951220"/>
                <a:gd name="connsiteY16" fmla="*/ 1951229 h 1951229"/>
                <a:gd name="connsiteX17" fmla="*/ 1035675 w 1951220"/>
                <a:gd name="connsiteY17" fmla="*/ 1621376 h 1951229"/>
                <a:gd name="connsiteX18" fmla="*/ 1029336 w 1951220"/>
                <a:gd name="connsiteY18" fmla="*/ 1568281 h 1951229"/>
                <a:gd name="connsiteX19" fmla="*/ 992326 w 1951220"/>
                <a:gd name="connsiteY19" fmla="*/ 1608277 h 1951229"/>
                <a:gd name="connsiteX20" fmla="*/ 463562 w 1951220"/>
                <a:gd name="connsiteY20" fmla="*/ 1843283 h 1951229"/>
                <a:gd name="connsiteX21" fmla="*/ 561464 w 1951220"/>
                <a:gd name="connsiteY21" fmla="*/ 1474708 h 1951229"/>
                <a:gd name="connsiteX22" fmla="*/ 594525 w 1951220"/>
                <a:gd name="connsiteY22" fmla="*/ 1432682 h 1951229"/>
                <a:gd name="connsiteX23" fmla="*/ 540069 w 1951220"/>
                <a:gd name="connsiteY23" fmla="*/ 1434793 h 1951229"/>
                <a:gd name="connsiteX24" fmla="*/ 0 w 1951220"/>
                <a:gd name="connsiteY24" fmla="*/ 1227076 h 1951229"/>
                <a:gd name="connsiteX25" fmla="*/ 329850 w 1951220"/>
                <a:gd name="connsiteY25" fmla="*/ 1035681 h 1951229"/>
                <a:gd name="connsiteX26" fmla="*/ 382951 w 1951220"/>
                <a:gd name="connsiteY26" fmla="*/ 1029341 h 1951229"/>
                <a:gd name="connsiteX27" fmla="*/ 342950 w 1951220"/>
                <a:gd name="connsiteY27" fmla="*/ 992327 h 1951229"/>
                <a:gd name="connsiteX28" fmla="*/ 107946 w 1951220"/>
                <a:gd name="connsiteY28" fmla="*/ 463570 h 1951229"/>
                <a:gd name="connsiteX29" fmla="*/ 476517 w 1951220"/>
                <a:gd name="connsiteY29" fmla="*/ 561471 h 1951229"/>
                <a:gd name="connsiteX30" fmla="*/ 518543 w 1951220"/>
                <a:gd name="connsiteY30" fmla="*/ 594532 h 1951229"/>
                <a:gd name="connsiteX31" fmla="*/ 516431 w 1951220"/>
                <a:gd name="connsiteY31" fmla="*/ 540073 h 1951229"/>
                <a:gd name="connsiteX32" fmla="*/ 682289 w 1951220"/>
                <a:gd name="connsiteY32" fmla="*/ 10972 h 1951229"/>
                <a:gd name="connsiteX33" fmla="*/ 724152 w 1951220"/>
                <a:gd name="connsiteY33" fmla="*/ 0 h 1951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951220" h="1951229">
                  <a:moveTo>
                    <a:pt x="724152" y="0"/>
                  </a:moveTo>
                  <a:cubicBezTo>
                    <a:pt x="810193" y="0"/>
                    <a:pt x="884016" y="136012"/>
                    <a:pt x="915550" y="329852"/>
                  </a:cubicBezTo>
                  <a:lnTo>
                    <a:pt x="921889" y="382948"/>
                  </a:lnTo>
                  <a:lnTo>
                    <a:pt x="958899" y="342952"/>
                  </a:lnTo>
                  <a:cubicBezTo>
                    <a:pt x="1169808" y="132043"/>
                    <a:pt x="1406543" y="26828"/>
                    <a:pt x="1487662" y="107946"/>
                  </a:cubicBezTo>
                  <a:cubicBezTo>
                    <a:pt x="1548501" y="168785"/>
                    <a:pt x="1504527" y="317159"/>
                    <a:pt x="1389760" y="476521"/>
                  </a:cubicBezTo>
                  <a:lnTo>
                    <a:pt x="1356266" y="519097"/>
                  </a:lnTo>
                  <a:lnTo>
                    <a:pt x="1411152" y="516438"/>
                  </a:lnTo>
                  <a:cubicBezTo>
                    <a:pt x="1709424" y="516438"/>
                    <a:pt x="1951221" y="609437"/>
                    <a:pt x="1951220" y="724156"/>
                  </a:cubicBezTo>
                  <a:cubicBezTo>
                    <a:pt x="1951221" y="810195"/>
                    <a:pt x="1815210" y="884017"/>
                    <a:pt x="1621371" y="915550"/>
                  </a:cubicBezTo>
                  <a:lnTo>
                    <a:pt x="1568270" y="921890"/>
                  </a:lnTo>
                  <a:lnTo>
                    <a:pt x="1608270" y="958904"/>
                  </a:lnTo>
                  <a:cubicBezTo>
                    <a:pt x="1819176" y="1169811"/>
                    <a:pt x="1924392" y="1406544"/>
                    <a:pt x="1843274" y="1487662"/>
                  </a:cubicBezTo>
                  <a:cubicBezTo>
                    <a:pt x="1782436" y="1548500"/>
                    <a:pt x="1634064" y="1504525"/>
                    <a:pt x="1474704" y="1389760"/>
                  </a:cubicBezTo>
                  <a:lnTo>
                    <a:pt x="1432682" y="1356702"/>
                  </a:lnTo>
                  <a:lnTo>
                    <a:pt x="1434793" y="1411156"/>
                  </a:lnTo>
                  <a:cubicBezTo>
                    <a:pt x="1434793" y="1709430"/>
                    <a:pt x="1341793" y="1951229"/>
                    <a:pt x="1227072" y="1951229"/>
                  </a:cubicBezTo>
                  <a:cubicBezTo>
                    <a:pt x="1141031" y="1951229"/>
                    <a:pt x="1067208" y="1815217"/>
                    <a:pt x="1035675" y="1621376"/>
                  </a:cubicBezTo>
                  <a:lnTo>
                    <a:pt x="1029336" y="1568281"/>
                  </a:lnTo>
                  <a:lnTo>
                    <a:pt x="992326" y="1608277"/>
                  </a:lnTo>
                  <a:cubicBezTo>
                    <a:pt x="781416" y="1819186"/>
                    <a:pt x="544681" y="1924401"/>
                    <a:pt x="463562" y="1843283"/>
                  </a:cubicBezTo>
                  <a:cubicBezTo>
                    <a:pt x="402723" y="1782444"/>
                    <a:pt x="446697" y="1634070"/>
                    <a:pt x="561464" y="1474708"/>
                  </a:cubicBezTo>
                  <a:lnTo>
                    <a:pt x="594525" y="1432682"/>
                  </a:lnTo>
                  <a:lnTo>
                    <a:pt x="540069" y="1434793"/>
                  </a:lnTo>
                  <a:cubicBezTo>
                    <a:pt x="241797" y="1434793"/>
                    <a:pt x="0" y="1341794"/>
                    <a:pt x="0" y="1227076"/>
                  </a:cubicBezTo>
                  <a:cubicBezTo>
                    <a:pt x="0" y="1141036"/>
                    <a:pt x="136011" y="1067214"/>
                    <a:pt x="329850" y="1035681"/>
                  </a:cubicBezTo>
                  <a:lnTo>
                    <a:pt x="382951" y="1029341"/>
                  </a:lnTo>
                  <a:lnTo>
                    <a:pt x="342950" y="992327"/>
                  </a:lnTo>
                  <a:cubicBezTo>
                    <a:pt x="132044" y="781420"/>
                    <a:pt x="26828" y="544687"/>
                    <a:pt x="107946" y="463570"/>
                  </a:cubicBezTo>
                  <a:cubicBezTo>
                    <a:pt x="168785" y="402731"/>
                    <a:pt x="317156" y="446705"/>
                    <a:pt x="476517" y="561471"/>
                  </a:cubicBezTo>
                  <a:lnTo>
                    <a:pt x="518543" y="594532"/>
                  </a:lnTo>
                  <a:lnTo>
                    <a:pt x="516431" y="540073"/>
                  </a:lnTo>
                  <a:cubicBezTo>
                    <a:pt x="516431" y="279083"/>
                    <a:pt x="587634" y="61332"/>
                    <a:pt x="682289" y="10972"/>
                  </a:cubicBezTo>
                  <a:cubicBezTo>
                    <a:pt x="695812" y="3778"/>
                    <a:pt x="709812" y="0"/>
                    <a:pt x="724152" y="0"/>
                  </a:cubicBezTo>
                  <a:close/>
                </a:path>
              </a:pathLst>
            </a:custGeom>
            <a:solidFill>
              <a:srgbClr val="FFCCFF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74" name="フリーフォーム: 図形 473">
              <a:extLst>
                <a:ext uri="{FF2B5EF4-FFF2-40B4-BE49-F238E27FC236}">
                  <a16:creationId xmlns:a16="http://schemas.microsoft.com/office/drawing/2014/main" id="{D28752B3-9084-12FD-3303-00AA14C30500}"/>
                </a:ext>
              </a:extLst>
            </p:cNvPr>
            <p:cNvSpPr/>
            <p:nvPr/>
          </p:nvSpPr>
          <p:spPr bwMode="auto">
            <a:xfrm>
              <a:off x="9298469" y="1345150"/>
              <a:ext cx="132214" cy="132216"/>
            </a:xfrm>
            <a:custGeom>
              <a:avLst/>
              <a:gdLst>
                <a:gd name="connsiteX0" fmla="*/ 724152 w 1951220"/>
                <a:gd name="connsiteY0" fmla="*/ 0 h 1951229"/>
                <a:gd name="connsiteX1" fmla="*/ 915550 w 1951220"/>
                <a:gd name="connsiteY1" fmla="*/ 329852 h 1951229"/>
                <a:gd name="connsiteX2" fmla="*/ 921889 w 1951220"/>
                <a:gd name="connsiteY2" fmla="*/ 382948 h 1951229"/>
                <a:gd name="connsiteX3" fmla="*/ 958899 w 1951220"/>
                <a:gd name="connsiteY3" fmla="*/ 342952 h 1951229"/>
                <a:gd name="connsiteX4" fmla="*/ 1487662 w 1951220"/>
                <a:gd name="connsiteY4" fmla="*/ 107946 h 1951229"/>
                <a:gd name="connsiteX5" fmla="*/ 1389760 w 1951220"/>
                <a:gd name="connsiteY5" fmla="*/ 476521 h 1951229"/>
                <a:gd name="connsiteX6" fmla="*/ 1356266 w 1951220"/>
                <a:gd name="connsiteY6" fmla="*/ 519097 h 1951229"/>
                <a:gd name="connsiteX7" fmla="*/ 1411152 w 1951220"/>
                <a:gd name="connsiteY7" fmla="*/ 516438 h 1951229"/>
                <a:gd name="connsiteX8" fmla="*/ 1951220 w 1951220"/>
                <a:gd name="connsiteY8" fmla="*/ 724156 h 1951229"/>
                <a:gd name="connsiteX9" fmla="*/ 1621371 w 1951220"/>
                <a:gd name="connsiteY9" fmla="*/ 915550 h 1951229"/>
                <a:gd name="connsiteX10" fmla="*/ 1568270 w 1951220"/>
                <a:gd name="connsiteY10" fmla="*/ 921890 h 1951229"/>
                <a:gd name="connsiteX11" fmla="*/ 1608270 w 1951220"/>
                <a:gd name="connsiteY11" fmla="*/ 958904 h 1951229"/>
                <a:gd name="connsiteX12" fmla="*/ 1843274 w 1951220"/>
                <a:gd name="connsiteY12" fmla="*/ 1487662 h 1951229"/>
                <a:gd name="connsiteX13" fmla="*/ 1474704 w 1951220"/>
                <a:gd name="connsiteY13" fmla="*/ 1389760 h 1951229"/>
                <a:gd name="connsiteX14" fmla="*/ 1432682 w 1951220"/>
                <a:gd name="connsiteY14" fmla="*/ 1356702 h 1951229"/>
                <a:gd name="connsiteX15" fmla="*/ 1434793 w 1951220"/>
                <a:gd name="connsiteY15" fmla="*/ 1411156 h 1951229"/>
                <a:gd name="connsiteX16" fmla="*/ 1227072 w 1951220"/>
                <a:gd name="connsiteY16" fmla="*/ 1951229 h 1951229"/>
                <a:gd name="connsiteX17" fmla="*/ 1035675 w 1951220"/>
                <a:gd name="connsiteY17" fmla="*/ 1621376 h 1951229"/>
                <a:gd name="connsiteX18" fmla="*/ 1029336 w 1951220"/>
                <a:gd name="connsiteY18" fmla="*/ 1568281 h 1951229"/>
                <a:gd name="connsiteX19" fmla="*/ 992326 w 1951220"/>
                <a:gd name="connsiteY19" fmla="*/ 1608277 h 1951229"/>
                <a:gd name="connsiteX20" fmla="*/ 463562 w 1951220"/>
                <a:gd name="connsiteY20" fmla="*/ 1843283 h 1951229"/>
                <a:gd name="connsiteX21" fmla="*/ 561464 w 1951220"/>
                <a:gd name="connsiteY21" fmla="*/ 1474708 h 1951229"/>
                <a:gd name="connsiteX22" fmla="*/ 594525 w 1951220"/>
                <a:gd name="connsiteY22" fmla="*/ 1432682 h 1951229"/>
                <a:gd name="connsiteX23" fmla="*/ 540069 w 1951220"/>
                <a:gd name="connsiteY23" fmla="*/ 1434793 h 1951229"/>
                <a:gd name="connsiteX24" fmla="*/ 0 w 1951220"/>
                <a:gd name="connsiteY24" fmla="*/ 1227076 h 1951229"/>
                <a:gd name="connsiteX25" fmla="*/ 329850 w 1951220"/>
                <a:gd name="connsiteY25" fmla="*/ 1035681 h 1951229"/>
                <a:gd name="connsiteX26" fmla="*/ 382951 w 1951220"/>
                <a:gd name="connsiteY26" fmla="*/ 1029341 h 1951229"/>
                <a:gd name="connsiteX27" fmla="*/ 342950 w 1951220"/>
                <a:gd name="connsiteY27" fmla="*/ 992327 h 1951229"/>
                <a:gd name="connsiteX28" fmla="*/ 107946 w 1951220"/>
                <a:gd name="connsiteY28" fmla="*/ 463570 h 1951229"/>
                <a:gd name="connsiteX29" fmla="*/ 476517 w 1951220"/>
                <a:gd name="connsiteY29" fmla="*/ 561471 h 1951229"/>
                <a:gd name="connsiteX30" fmla="*/ 518543 w 1951220"/>
                <a:gd name="connsiteY30" fmla="*/ 594532 h 1951229"/>
                <a:gd name="connsiteX31" fmla="*/ 516431 w 1951220"/>
                <a:gd name="connsiteY31" fmla="*/ 540073 h 1951229"/>
                <a:gd name="connsiteX32" fmla="*/ 682289 w 1951220"/>
                <a:gd name="connsiteY32" fmla="*/ 10972 h 1951229"/>
                <a:gd name="connsiteX33" fmla="*/ 724152 w 1951220"/>
                <a:gd name="connsiteY33" fmla="*/ 0 h 1951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951220" h="1951229">
                  <a:moveTo>
                    <a:pt x="724152" y="0"/>
                  </a:moveTo>
                  <a:cubicBezTo>
                    <a:pt x="810193" y="0"/>
                    <a:pt x="884016" y="136012"/>
                    <a:pt x="915550" y="329852"/>
                  </a:cubicBezTo>
                  <a:lnTo>
                    <a:pt x="921889" y="382948"/>
                  </a:lnTo>
                  <a:lnTo>
                    <a:pt x="958899" y="342952"/>
                  </a:lnTo>
                  <a:cubicBezTo>
                    <a:pt x="1169808" y="132043"/>
                    <a:pt x="1406543" y="26828"/>
                    <a:pt x="1487662" y="107946"/>
                  </a:cubicBezTo>
                  <a:cubicBezTo>
                    <a:pt x="1548501" y="168785"/>
                    <a:pt x="1504527" y="317159"/>
                    <a:pt x="1389760" y="476521"/>
                  </a:cubicBezTo>
                  <a:lnTo>
                    <a:pt x="1356266" y="519097"/>
                  </a:lnTo>
                  <a:lnTo>
                    <a:pt x="1411152" y="516438"/>
                  </a:lnTo>
                  <a:cubicBezTo>
                    <a:pt x="1709424" y="516438"/>
                    <a:pt x="1951221" y="609437"/>
                    <a:pt x="1951220" y="724156"/>
                  </a:cubicBezTo>
                  <a:cubicBezTo>
                    <a:pt x="1951221" y="810195"/>
                    <a:pt x="1815210" y="884017"/>
                    <a:pt x="1621371" y="915550"/>
                  </a:cubicBezTo>
                  <a:lnTo>
                    <a:pt x="1568270" y="921890"/>
                  </a:lnTo>
                  <a:lnTo>
                    <a:pt x="1608270" y="958904"/>
                  </a:lnTo>
                  <a:cubicBezTo>
                    <a:pt x="1819176" y="1169811"/>
                    <a:pt x="1924392" y="1406544"/>
                    <a:pt x="1843274" y="1487662"/>
                  </a:cubicBezTo>
                  <a:cubicBezTo>
                    <a:pt x="1782436" y="1548500"/>
                    <a:pt x="1634064" y="1504525"/>
                    <a:pt x="1474704" y="1389760"/>
                  </a:cubicBezTo>
                  <a:lnTo>
                    <a:pt x="1432682" y="1356702"/>
                  </a:lnTo>
                  <a:lnTo>
                    <a:pt x="1434793" y="1411156"/>
                  </a:lnTo>
                  <a:cubicBezTo>
                    <a:pt x="1434793" y="1709430"/>
                    <a:pt x="1341793" y="1951229"/>
                    <a:pt x="1227072" y="1951229"/>
                  </a:cubicBezTo>
                  <a:cubicBezTo>
                    <a:pt x="1141031" y="1951229"/>
                    <a:pt x="1067208" y="1815217"/>
                    <a:pt x="1035675" y="1621376"/>
                  </a:cubicBezTo>
                  <a:lnTo>
                    <a:pt x="1029336" y="1568281"/>
                  </a:lnTo>
                  <a:lnTo>
                    <a:pt x="992326" y="1608277"/>
                  </a:lnTo>
                  <a:cubicBezTo>
                    <a:pt x="781416" y="1819186"/>
                    <a:pt x="544681" y="1924401"/>
                    <a:pt x="463562" y="1843283"/>
                  </a:cubicBezTo>
                  <a:cubicBezTo>
                    <a:pt x="402723" y="1782444"/>
                    <a:pt x="446697" y="1634070"/>
                    <a:pt x="561464" y="1474708"/>
                  </a:cubicBezTo>
                  <a:lnTo>
                    <a:pt x="594525" y="1432682"/>
                  </a:lnTo>
                  <a:lnTo>
                    <a:pt x="540069" y="1434793"/>
                  </a:lnTo>
                  <a:cubicBezTo>
                    <a:pt x="241797" y="1434793"/>
                    <a:pt x="0" y="1341794"/>
                    <a:pt x="0" y="1227076"/>
                  </a:cubicBezTo>
                  <a:cubicBezTo>
                    <a:pt x="0" y="1141036"/>
                    <a:pt x="136011" y="1067214"/>
                    <a:pt x="329850" y="1035681"/>
                  </a:cubicBezTo>
                  <a:lnTo>
                    <a:pt x="382951" y="1029341"/>
                  </a:lnTo>
                  <a:lnTo>
                    <a:pt x="342950" y="992327"/>
                  </a:lnTo>
                  <a:cubicBezTo>
                    <a:pt x="132044" y="781420"/>
                    <a:pt x="26828" y="544687"/>
                    <a:pt x="107946" y="463570"/>
                  </a:cubicBezTo>
                  <a:cubicBezTo>
                    <a:pt x="168785" y="402731"/>
                    <a:pt x="317156" y="446705"/>
                    <a:pt x="476517" y="561471"/>
                  </a:cubicBezTo>
                  <a:lnTo>
                    <a:pt x="518543" y="594532"/>
                  </a:lnTo>
                  <a:lnTo>
                    <a:pt x="516431" y="540073"/>
                  </a:lnTo>
                  <a:cubicBezTo>
                    <a:pt x="516431" y="279083"/>
                    <a:pt x="587634" y="61332"/>
                    <a:pt x="682289" y="10972"/>
                  </a:cubicBezTo>
                  <a:cubicBezTo>
                    <a:pt x="695812" y="3778"/>
                    <a:pt x="709812" y="0"/>
                    <a:pt x="724152" y="0"/>
                  </a:cubicBezTo>
                  <a:close/>
                </a:path>
              </a:pathLst>
            </a:custGeom>
            <a:solidFill>
              <a:srgbClr val="FFCCFF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75" name="フリーフォーム: 図形 474">
              <a:extLst>
                <a:ext uri="{FF2B5EF4-FFF2-40B4-BE49-F238E27FC236}">
                  <a16:creationId xmlns:a16="http://schemas.microsoft.com/office/drawing/2014/main" id="{6ED068E5-86B4-87C5-B8D9-ED4CC09F829B}"/>
                </a:ext>
              </a:extLst>
            </p:cNvPr>
            <p:cNvSpPr/>
            <p:nvPr/>
          </p:nvSpPr>
          <p:spPr bwMode="auto">
            <a:xfrm>
              <a:off x="475317" y="1655572"/>
              <a:ext cx="132214" cy="132216"/>
            </a:xfrm>
            <a:custGeom>
              <a:avLst/>
              <a:gdLst>
                <a:gd name="connsiteX0" fmla="*/ 724152 w 1951220"/>
                <a:gd name="connsiteY0" fmla="*/ 0 h 1951229"/>
                <a:gd name="connsiteX1" fmla="*/ 915550 w 1951220"/>
                <a:gd name="connsiteY1" fmla="*/ 329852 h 1951229"/>
                <a:gd name="connsiteX2" fmla="*/ 921889 w 1951220"/>
                <a:gd name="connsiteY2" fmla="*/ 382948 h 1951229"/>
                <a:gd name="connsiteX3" fmla="*/ 958899 w 1951220"/>
                <a:gd name="connsiteY3" fmla="*/ 342952 h 1951229"/>
                <a:gd name="connsiteX4" fmla="*/ 1487662 w 1951220"/>
                <a:gd name="connsiteY4" fmla="*/ 107946 h 1951229"/>
                <a:gd name="connsiteX5" fmla="*/ 1389760 w 1951220"/>
                <a:gd name="connsiteY5" fmla="*/ 476521 h 1951229"/>
                <a:gd name="connsiteX6" fmla="*/ 1356266 w 1951220"/>
                <a:gd name="connsiteY6" fmla="*/ 519097 h 1951229"/>
                <a:gd name="connsiteX7" fmla="*/ 1411152 w 1951220"/>
                <a:gd name="connsiteY7" fmla="*/ 516438 h 1951229"/>
                <a:gd name="connsiteX8" fmla="*/ 1951220 w 1951220"/>
                <a:gd name="connsiteY8" fmla="*/ 724156 h 1951229"/>
                <a:gd name="connsiteX9" fmla="*/ 1621371 w 1951220"/>
                <a:gd name="connsiteY9" fmla="*/ 915550 h 1951229"/>
                <a:gd name="connsiteX10" fmla="*/ 1568270 w 1951220"/>
                <a:gd name="connsiteY10" fmla="*/ 921890 h 1951229"/>
                <a:gd name="connsiteX11" fmla="*/ 1608270 w 1951220"/>
                <a:gd name="connsiteY11" fmla="*/ 958904 h 1951229"/>
                <a:gd name="connsiteX12" fmla="*/ 1843274 w 1951220"/>
                <a:gd name="connsiteY12" fmla="*/ 1487662 h 1951229"/>
                <a:gd name="connsiteX13" fmla="*/ 1474704 w 1951220"/>
                <a:gd name="connsiteY13" fmla="*/ 1389760 h 1951229"/>
                <a:gd name="connsiteX14" fmla="*/ 1432682 w 1951220"/>
                <a:gd name="connsiteY14" fmla="*/ 1356702 h 1951229"/>
                <a:gd name="connsiteX15" fmla="*/ 1434793 w 1951220"/>
                <a:gd name="connsiteY15" fmla="*/ 1411156 h 1951229"/>
                <a:gd name="connsiteX16" fmla="*/ 1227072 w 1951220"/>
                <a:gd name="connsiteY16" fmla="*/ 1951229 h 1951229"/>
                <a:gd name="connsiteX17" fmla="*/ 1035675 w 1951220"/>
                <a:gd name="connsiteY17" fmla="*/ 1621376 h 1951229"/>
                <a:gd name="connsiteX18" fmla="*/ 1029336 w 1951220"/>
                <a:gd name="connsiteY18" fmla="*/ 1568281 h 1951229"/>
                <a:gd name="connsiteX19" fmla="*/ 992326 w 1951220"/>
                <a:gd name="connsiteY19" fmla="*/ 1608277 h 1951229"/>
                <a:gd name="connsiteX20" fmla="*/ 463562 w 1951220"/>
                <a:gd name="connsiteY20" fmla="*/ 1843283 h 1951229"/>
                <a:gd name="connsiteX21" fmla="*/ 561464 w 1951220"/>
                <a:gd name="connsiteY21" fmla="*/ 1474708 h 1951229"/>
                <a:gd name="connsiteX22" fmla="*/ 594525 w 1951220"/>
                <a:gd name="connsiteY22" fmla="*/ 1432682 h 1951229"/>
                <a:gd name="connsiteX23" fmla="*/ 540069 w 1951220"/>
                <a:gd name="connsiteY23" fmla="*/ 1434793 h 1951229"/>
                <a:gd name="connsiteX24" fmla="*/ 0 w 1951220"/>
                <a:gd name="connsiteY24" fmla="*/ 1227076 h 1951229"/>
                <a:gd name="connsiteX25" fmla="*/ 329850 w 1951220"/>
                <a:gd name="connsiteY25" fmla="*/ 1035681 h 1951229"/>
                <a:gd name="connsiteX26" fmla="*/ 382951 w 1951220"/>
                <a:gd name="connsiteY26" fmla="*/ 1029341 h 1951229"/>
                <a:gd name="connsiteX27" fmla="*/ 342950 w 1951220"/>
                <a:gd name="connsiteY27" fmla="*/ 992327 h 1951229"/>
                <a:gd name="connsiteX28" fmla="*/ 107946 w 1951220"/>
                <a:gd name="connsiteY28" fmla="*/ 463570 h 1951229"/>
                <a:gd name="connsiteX29" fmla="*/ 476517 w 1951220"/>
                <a:gd name="connsiteY29" fmla="*/ 561471 h 1951229"/>
                <a:gd name="connsiteX30" fmla="*/ 518543 w 1951220"/>
                <a:gd name="connsiteY30" fmla="*/ 594532 h 1951229"/>
                <a:gd name="connsiteX31" fmla="*/ 516431 w 1951220"/>
                <a:gd name="connsiteY31" fmla="*/ 540073 h 1951229"/>
                <a:gd name="connsiteX32" fmla="*/ 682289 w 1951220"/>
                <a:gd name="connsiteY32" fmla="*/ 10972 h 1951229"/>
                <a:gd name="connsiteX33" fmla="*/ 724152 w 1951220"/>
                <a:gd name="connsiteY33" fmla="*/ 0 h 1951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951220" h="1951229">
                  <a:moveTo>
                    <a:pt x="724152" y="0"/>
                  </a:moveTo>
                  <a:cubicBezTo>
                    <a:pt x="810193" y="0"/>
                    <a:pt x="884016" y="136012"/>
                    <a:pt x="915550" y="329852"/>
                  </a:cubicBezTo>
                  <a:lnTo>
                    <a:pt x="921889" y="382948"/>
                  </a:lnTo>
                  <a:lnTo>
                    <a:pt x="958899" y="342952"/>
                  </a:lnTo>
                  <a:cubicBezTo>
                    <a:pt x="1169808" y="132043"/>
                    <a:pt x="1406543" y="26828"/>
                    <a:pt x="1487662" y="107946"/>
                  </a:cubicBezTo>
                  <a:cubicBezTo>
                    <a:pt x="1548501" y="168785"/>
                    <a:pt x="1504527" y="317159"/>
                    <a:pt x="1389760" y="476521"/>
                  </a:cubicBezTo>
                  <a:lnTo>
                    <a:pt x="1356266" y="519097"/>
                  </a:lnTo>
                  <a:lnTo>
                    <a:pt x="1411152" y="516438"/>
                  </a:lnTo>
                  <a:cubicBezTo>
                    <a:pt x="1709424" y="516438"/>
                    <a:pt x="1951221" y="609437"/>
                    <a:pt x="1951220" y="724156"/>
                  </a:cubicBezTo>
                  <a:cubicBezTo>
                    <a:pt x="1951221" y="810195"/>
                    <a:pt x="1815210" y="884017"/>
                    <a:pt x="1621371" y="915550"/>
                  </a:cubicBezTo>
                  <a:lnTo>
                    <a:pt x="1568270" y="921890"/>
                  </a:lnTo>
                  <a:lnTo>
                    <a:pt x="1608270" y="958904"/>
                  </a:lnTo>
                  <a:cubicBezTo>
                    <a:pt x="1819176" y="1169811"/>
                    <a:pt x="1924392" y="1406544"/>
                    <a:pt x="1843274" y="1487662"/>
                  </a:cubicBezTo>
                  <a:cubicBezTo>
                    <a:pt x="1782436" y="1548500"/>
                    <a:pt x="1634064" y="1504525"/>
                    <a:pt x="1474704" y="1389760"/>
                  </a:cubicBezTo>
                  <a:lnTo>
                    <a:pt x="1432682" y="1356702"/>
                  </a:lnTo>
                  <a:lnTo>
                    <a:pt x="1434793" y="1411156"/>
                  </a:lnTo>
                  <a:cubicBezTo>
                    <a:pt x="1434793" y="1709430"/>
                    <a:pt x="1341793" y="1951229"/>
                    <a:pt x="1227072" y="1951229"/>
                  </a:cubicBezTo>
                  <a:cubicBezTo>
                    <a:pt x="1141031" y="1951229"/>
                    <a:pt x="1067208" y="1815217"/>
                    <a:pt x="1035675" y="1621376"/>
                  </a:cubicBezTo>
                  <a:lnTo>
                    <a:pt x="1029336" y="1568281"/>
                  </a:lnTo>
                  <a:lnTo>
                    <a:pt x="992326" y="1608277"/>
                  </a:lnTo>
                  <a:cubicBezTo>
                    <a:pt x="781416" y="1819186"/>
                    <a:pt x="544681" y="1924401"/>
                    <a:pt x="463562" y="1843283"/>
                  </a:cubicBezTo>
                  <a:cubicBezTo>
                    <a:pt x="402723" y="1782444"/>
                    <a:pt x="446697" y="1634070"/>
                    <a:pt x="561464" y="1474708"/>
                  </a:cubicBezTo>
                  <a:lnTo>
                    <a:pt x="594525" y="1432682"/>
                  </a:lnTo>
                  <a:lnTo>
                    <a:pt x="540069" y="1434793"/>
                  </a:lnTo>
                  <a:cubicBezTo>
                    <a:pt x="241797" y="1434793"/>
                    <a:pt x="0" y="1341794"/>
                    <a:pt x="0" y="1227076"/>
                  </a:cubicBezTo>
                  <a:cubicBezTo>
                    <a:pt x="0" y="1141036"/>
                    <a:pt x="136011" y="1067214"/>
                    <a:pt x="329850" y="1035681"/>
                  </a:cubicBezTo>
                  <a:lnTo>
                    <a:pt x="382951" y="1029341"/>
                  </a:lnTo>
                  <a:lnTo>
                    <a:pt x="342950" y="992327"/>
                  </a:lnTo>
                  <a:cubicBezTo>
                    <a:pt x="132044" y="781420"/>
                    <a:pt x="26828" y="544687"/>
                    <a:pt x="107946" y="463570"/>
                  </a:cubicBezTo>
                  <a:cubicBezTo>
                    <a:pt x="168785" y="402731"/>
                    <a:pt x="317156" y="446705"/>
                    <a:pt x="476517" y="561471"/>
                  </a:cubicBezTo>
                  <a:lnTo>
                    <a:pt x="518543" y="594532"/>
                  </a:lnTo>
                  <a:lnTo>
                    <a:pt x="516431" y="540073"/>
                  </a:lnTo>
                  <a:cubicBezTo>
                    <a:pt x="516431" y="279083"/>
                    <a:pt x="587634" y="61332"/>
                    <a:pt x="682289" y="10972"/>
                  </a:cubicBezTo>
                  <a:cubicBezTo>
                    <a:pt x="695812" y="3778"/>
                    <a:pt x="709812" y="0"/>
                    <a:pt x="724152" y="0"/>
                  </a:cubicBezTo>
                  <a:close/>
                </a:path>
              </a:pathLst>
            </a:custGeom>
            <a:solidFill>
              <a:srgbClr val="FFCCFF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76" name="フリーフォーム: 図形 475">
              <a:extLst>
                <a:ext uri="{FF2B5EF4-FFF2-40B4-BE49-F238E27FC236}">
                  <a16:creationId xmlns:a16="http://schemas.microsoft.com/office/drawing/2014/main" id="{7A7408F5-E35A-38F4-324F-2F93E60C944F}"/>
                </a:ext>
              </a:extLst>
            </p:cNvPr>
            <p:cNvSpPr/>
            <p:nvPr/>
          </p:nvSpPr>
          <p:spPr bwMode="auto">
            <a:xfrm>
              <a:off x="9298469" y="1655572"/>
              <a:ext cx="132214" cy="132216"/>
            </a:xfrm>
            <a:custGeom>
              <a:avLst/>
              <a:gdLst>
                <a:gd name="connsiteX0" fmla="*/ 724152 w 1951220"/>
                <a:gd name="connsiteY0" fmla="*/ 0 h 1951229"/>
                <a:gd name="connsiteX1" fmla="*/ 915550 w 1951220"/>
                <a:gd name="connsiteY1" fmla="*/ 329852 h 1951229"/>
                <a:gd name="connsiteX2" fmla="*/ 921889 w 1951220"/>
                <a:gd name="connsiteY2" fmla="*/ 382948 h 1951229"/>
                <a:gd name="connsiteX3" fmla="*/ 958899 w 1951220"/>
                <a:gd name="connsiteY3" fmla="*/ 342952 h 1951229"/>
                <a:gd name="connsiteX4" fmla="*/ 1487662 w 1951220"/>
                <a:gd name="connsiteY4" fmla="*/ 107946 h 1951229"/>
                <a:gd name="connsiteX5" fmla="*/ 1389760 w 1951220"/>
                <a:gd name="connsiteY5" fmla="*/ 476521 h 1951229"/>
                <a:gd name="connsiteX6" fmla="*/ 1356266 w 1951220"/>
                <a:gd name="connsiteY6" fmla="*/ 519097 h 1951229"/>
                <a:gd name="connsiteX7" fmla="*/ 1411152 w 1951220"/>
                <a:gd name="connsiteY7" fmla="*/ 516438 h 1951229"/>
                <a:gd name="connsiteX8" fmla="*/ 1951220 w 1951220"/>
                <a:gd name="connsiteY8" fmla="*/ 724156 h 1951229"/>
                <a:gd name="connsiteX9" fmla="*/ 1621371 w 1951220"/>
                <a:gd name="connsiteY9" fmla="*/ 915550 h 1951229"/>
                <a:gd name="connsiteX10" fmla="*/ 1568270 w 1951220"/>
                <a:gd name="connsiteY10" fmla="*/ 921890 h 1951229"/>
                <a:gd name="connsiteX11" fmla="*/ 1608270 w 1951220"/>
                <a:gd name="connsiteY11" fmla="*/ 958904 h 1951229"/>
                <a:gd name="connsiteX12" fmla="*/ 1843274 w 1951220"/>
                <a:gd name="connsiteY12" fmla="*/ 1487662 h 1951229"/>
                <a:gd name="connsiteX13" fmla="*/ 1474704 w 1951220"/>
                <a:gd name="connsiteY13" fmla="*/ 1389760 h 1951229"/>
                <a:gd name="connsiteX14" fmla="*/ 1432682 w 1951220"/>
                <a:gd name="connsiteY14" fmla="*/ 1356702 h 1951229"/>
                <a:gd name="connsiteX15" fmla="*/ 1434793 w 1951220"/>
                <a:gd name="connsiteY15" fmla="*/ 1411156 h 1951229"/>
                <a:gd name="connsiteX16" fmla="*/ 1227072 w 1951220"/>
                <a:gd name="connsiteY16" fmla="*/ 1951229 h 1951229"/>
                <a:gd name="connsiteX17" fmla="*/ 1035675 w 1951220"/>
                <a:gd name="connsiteY17" fmla="*/ 1621376 h 1951229"/>
                <a:gd name="connsiteX18" fmla="*/ 1029336 w 1951220"/>
                <a:gd name="connsiteY18" fmla="*/ 1568281 h 1951229"/>
                <a:gd name="connsiteX19" fmla="*/ 992326 w 1951220"/>
                <a:gd name="connsiteY19" fmla="*/ 1608277 h 1951229"/>
                <a:gd name="connsiteX20" fmla="*/ 463562 w 1951220"/>
                <a:gd name="connsiteY20" fmla="*/ 1843283 h 1951229"/>
                <a:gd name="connsiteX21" fmla="*/ 561464 w 1951220"/>
                <a:gd name="connsiteY21" fmla="*/ 1474708 h 1951229"/>
                <a:gd name="connsiteX22" fmla="*/ 594525 w 1951220"/>
                <a:gd name="connsiteY22" fmla="*/ 1432682 h 1951229"/>
                <a:gd name="connsiteX23" fmla="*/ 540069 w 1951220"/>
                <a:gd name="connsiteY23" fmla="*/ 1434793 h 1951229"/>
                <a:gd name="connsiteX24" fmla="*/ 0 w 1951220"/>
                <a:gd name="connsiteY24" fmla="*/ 1227076 h 1951229"/>
                <a:gd name="connsiteX25" fmla="*/ 329850 w 1951220"/>
                <a:gd name="connsiteY25" fmla="*/ 1035681 h 1951229"/>
                <a:gd name="connsiteX26" fmla="*/ 382951 w 1951220"/>
                <a:gd name="connsiteY26" fmla="*/ 1029341 h 1951229"/>
                <a:gd name="connsiteX27" fmla="*/ 342950 w 1951220"/>
                <a:gd name="connsiteY27" fmla="*/ 992327 h 1951229"/>
                <a:gd name="connsiteX28" fmla="*/ 107946 w 1951220"/>
                <a:gd name="connsiteY28" fmla="*/ 463570 h 1951229"/>
                <a:gd name="connsiteX29" fmla="*/ 476517 w 1951220"/>
                <a:gd name="connsiteY29" fmla="*/ 561471 h 1951229"/>
                <a:gd name="connsiteX30" fmla="*/ 518543 w 1951220"/>
                <a:gd name="connsiteY30" fmla="*/ 594532 h 1951229"/>
                <a:gd name="connsiteX31" fmla="*/ 516431 w 1951220"/>
                <a:gd name="connsiteY31" fmla="*/ 540073 h 1951229"/>
                <a:gd name="connsiteX32" fmla="*/ 682289 w 1951220"/>
                <a:gd name="connsiteY32" fmla="*/ 10972 h 1951229"/>
                <a:gd name="connsiteX33" fmla="*/ 724152 w 1951220"/>
                <a:gd name="connsiteY33" fmla="*/ 0 h 1951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951220" h="1951229">
                  <a:moveTo>
                    <a:pt x="724152" y="0"/>
                  </a:moveTo>
                  <a:cubicBezTo>
                    <a:pt x="810193" y="0"/>
                    <a:pt x="884016" y="136012"/>
                    <a:pt x="915550" y="329852"/>
                  </a:cubicBezTo>
                  <a:lnTo>
                    <a:pt x="921889" y="382948"/>
                  </a:lnTo>
                  <a:lnTo>
                    <a:pt x="958899" y="342952"/>
                  </a:lnTo>
                  <a:cubicBezTo>
                    <a:pt x="1169808" y="132043"/>
                    <a:pt x="1406543" y="26828"/>
                    <a:pt x="1487662" y="107946"/>
                  </a:cubicBezTo>
                  <a:cubicBezTo>
                    <a:pt x="1548501" y="168785"/>
                    <a:pt x="1504527" y="317159"/>
                    <a:pt x="1389760" y="476521"/>
                  </a:cubicBezTo>
                  <a:lnTo>
                    <a:pt x="1356266" y="519097"/>
                  </a:lnTo>
                  <a:lnTo>
                    <a:pt x="1411152" y="516438"/>
                  </a:lnTo>
                  <a:cubicBezTo>
                    <a:pt x="1709424" y="516438"/>
                    <a:pt x="1951221" y="609437"/>
                    <a:pt x="1951220" y="724156"/>
                  </a:cubicBezTo>
                  <a:cubicBezTo>
                    <a:pt x="1951221" y="810195"/>
                    <a:pt x="1815210" y="884017"/>
                    <a:pt x="1621371" y="915550"/>
                  </a:cubicBezTo>
                  <a:lnTo>
                    <a:pt x="1568270" y="921890"/>
                  </a:lnTo>
                  <a:lnTo>
                    <a:pt x="1608270" y="958904"/>
                  </a:lnTo>
                  <a:cubicBezTo>
                    <a:pt x="1819176" y="1169811"/>
                    <a:pt x="1924392" y="1406544"/>
                    <a:pt x="1843274" y="1487662"/>
                  </a:cubicBezTo>
                  <a:cubicBezTo>
                    <a:pt x="1782436" y="1548500"/>
                    <a:pt x="1634064" y="1504525"/>
                    <a:pt x="1474704" y="1389760"/>
                  </a:cubicBezTo>
                  <a:lnTo>
                    <a:pt x="1432682" y="1356702"/>
                  </a:lnTo>
                  <a:lnTo>
                    <a:pt x="1434793" y="1411156"/>
                  </a:lnTo>
                  <a:cubicBezTo>
                    <a:pt x="1434793" y="1709430"/>
                    <a:pt x="1341793" y="1951229"/>
                    <a:pt x="1227072" y="1951229"/>
                  </a:cubicBezTo>
                  <a:cubicBezTo>
                    <a:pt x="1141031" y="1951229"/>
                    <a:pt x="1067208" y="1815217"/>
                    <a:pt x="1035675" y="1621376"/>
                  </a:cubicBezTo>
                  <a:lnTo>
                    <a:pt x="1029336" y="1568281"/>
                  </a:lnTo>
                  <a:lnTo>
                    <a:pt x="992326" y="1608277"/>
                  </a:lnTo>
                  <a:cubicBezTo>
                    <a:pt x="781416" y="1819186"/>
                    <a:pt x="544681" y="1924401"/>
                    <a:pt x="463562" y="1843283"/>
                  </a:cubicBezTo>
                  <a:cubicBezTo>
                    <a:pt x="402723" y="1782444"/>
                    <a:pt x="446697" y="1634070"/>
                    <a:pt x="561464" y="1474708"/>
                  </a:cubicBezTo>
                  <a:lnTo>
                    <a:pt x="594525" y="1432682"/>
                  </a:lnTo>
                  <a:lnTo>
                    <a:pt x="540069" y="1434793"/>
                  </a:lnTo>
                  <a:cubicBezTo>
                    <a:pt x="241797" y="1434793"/>
                    <a:pt x="0" y="1341794"/>
                    <a:pt x="0" y="1227076"/>
                  </a:cubicBezTo>
                  <a:cubicBezTo>
                    <a:pt x="0" y="1141036"/>
                    <a:pt x="136011" y="1067214"/>
                    <a:pt x="329850" y="1035681"/>
                  </a:cubicBezTo>
                  <a:lnTo>
                    <a:pt x="382951" y="1029341"/>
                  </a:lnTo>
                  <a:lnTo>
                    <a:pt x="342950" y="992327"/>
                  </a:lnTo>
                  <a:cubicBezTo>
                    <a:pt x="132044" y="781420"/>
                    <a:pt x="26828" y="544687"/>
                    <a:pt x="107946" y="463570"/>
                  </a:cubicBezTo>
                  <a:cubicBezTo>
                    <a:pt x="168785" y="402731"/>
                    <a:pt x="317156" y="446705"/>
                    <a:pt x="476517" y="561471"/>
                  </a:cubicBezTo>
                  <a:lnTo>
                    <a:pt x="518543" y="594532"/>
                  </a:lnTo>
                  <a:lnTo>
                    <a:pt x="516431" y="540073"/>
                  </a:lnTo>
                  <a:cubicBezTo>
                    <a:pt x="516431" y="279083"/>
                    <a:pt x="587634" y="61332"/>
                    <a:pt x="682289" y="10972"/>
                  </a:cubicBezTo>
                  <a:cubicBezTo>
                    <a:pt x="695812" y="3778"/>
                    <a:pt x="709812" y="0"/>
                    <a:pt x="724152" y="0"/>
                  </a:cubicBezTo>
                  <a:close/>
                </a:path>
              </a:pathLst>
            </a:custGeom>
            <a:solidFill>
              <a:srgbClr val="FFCCFF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77" name="フリーフォーム: 図形 476">
              <a:extLst>
                <a:ext uri="{FF2B5EF4-FFF2-40B4-BE49-F238E27FC236}">
                  <a16:creationId xmlns:a16="http://schemas.microsoft.com/office/drawing/2014/main" id="{08D66F73-1A3D-FAB1-F19E-F7529CB58560}"/>
                </a:ext>
              </a:extLst>
            </p:cNvPr>
            <p:cNvSpPr/>
            <p:nvPr/>
          </p:nvSpPr>
          <p:spPr bwMode="auto">
            <a:xfrm>
              <a:off x="475317" y="1965994"/>
              <a:ext cx="132214" cy="132216"/>
            </a:xfrm>
            <a:custGeom>
              <a:avLst/>
              <a:gdLst>
                <a:gd name="connsiteX0" fmla="*/ 724152 w 1951220"/>
                <a:gd name="connsiteY0" fmla="*/ 0 h 1951229"/>
                <a:gd name="connsiteX1" fmla="*/ 915550 w 1951220"/>
                <a:gd name="connsiteY1" fmla="*/ 329852 h 1951229"/>
                <a:gd name="connsiteX2" fmla="*/ 921889 w 1951220"/>
                <a:gd name="connsiteY2" fmla="*/ 382948 h 1951229"/>
                <a:gd name="connsiteX3" fmla="*/ 958899 w 1951220"/>
                <a:gd name="connsiteY3" fmla="*/ 342952 h 1951229"/>
                <a:gd name="connsiteX4" fmla="*/ 1487662 w 1951220"/>
                <a:gd name="connsiteY4" fmla="*/ 107946 h 1951229"/>
                <a:gd name="connsiteX5" fmla="*/ 1389760 w 1951220"/>
                <a:gd name="connsiteY5" fmla="*/ 476521 h 1951229"/>
                <a:gd name="connsiteX6" fmla="*/ 1356266 w 1951220"/>
                <a:gd name="connsiteY6" fmla="*/ 519097 h 1951229"/>
                <a:gd name="connsiteX7" fmla="*/ 1411152 w 1951220"/>
                <a:gd name="connsiteY7" fmla="*/ 516438 h 1951229"/>
                <a:gd name="connsiteX8" fmla="*/ 1951220 w 1951220"/>
                <a:gd name="connsiteY8" fmla="*/ 724156 h 1951229"/>
                <a:gd name="connsiteX9" fmla="*/ 1621371 w 1951220"/>
                <a:gd name="connsiteY9" fmla="*/ 915550 h 1951229"/>
                <a:gd name="connsiteX10" fmla="*/ 1568270 w 1951220"/>
                <a:gd name="connsiteY10" fmla="*/ 921890 h 1951229"/>
                <a:gd name="connsiteX11" fmla="*/ 1608270 w 1951220"/>
                <a:gd name="connsiteY11" fmla="*/ 958904 h 1951229"/>
                <a:gd name="connsiteX12" fmla="*/ 1843274 w 1951220"/>
                <a:gd name="connsiteY12" fmla="*/ 1487662 h 1951229"/>
                <a:gd name="connsiteX13" fmla="*/ 1474704 w 1951220"/>
                <a:gd name="connsiteY13" fmla="*/ 1389760 h 1951229"/>
                <a:gd name="connsiteX14" fmla="*/ 1432682 w 1951220"/>
                <a:gd name="connsiteY14" fmla="*/ 1356702 h 1951229"/>
                <a:gd name="connsiteX15" fmla="*/ 1434793 w 1951220"/>
                <a:gd name="connsiteY15" fmla="*/ 1411156 h 1951229"/>
                <a:gd name="connsiteX16" fmla="*/ 1227072 w 1951220"/>
                <a:gd name="connsiteY16" fmla="*/ 1951229 h 1951229"/>
                <a:gd name="connsiteX17" fmla="*/ 1035675 w 1951220"/>
                <a:gd name="connsiteY17" fmla="*/ 1621376 h 1951229"/>
                <a:gd name="connsiteX18" fmla="*/ 1029336 w 1951220"/>
                <a:gd name="connsiteY18" fmla="*/ 1568281 h 1951229"/>
                <a:gd name="connsiteX19" fmla="*/ 992326 w 1951220"/>
                <a:gd name="connsiteY19" fmla="*/ 1608277 h 1951229"/>
                <a:gd name="connsiteX20" fmla="*/ 463562 w 1951220"/>
                <a:gd name="connsiteY20" fmla="*/ 1843283 h 1951229"/>
                <a:gd name="connsiteX21" fmla="*/ 561464 w 1951220"/>
                <a:gd name="connsiteY21" fmla="*/ 1474708 h 1951229"/>
                <a:gd name="connsiteX22" fmla="*/ 594525 w 1951220"/>
                <a:gd name="connsiteY22" fmla="*/ 1432682 h 1951229"/>
                <a:gd name="connsiteX23" fmla="*/ 540069 w 1951220"/>
                <a:gd name="connsiteY23" fmla="*/ 1434793 h 1951229"/>
                <a:gd name="connsiteX24" fmla="*/ 0 w 1951220"/>
                <a:gd name="connsiteY24" fmla="*/ 1227076 h 1951229"/>
                <a:gd name="connsiteX25" fmla="*/ 329850 w 1951220"/>
                <a:gd name="connsiteY25" fmla="*/ 1035681 h 1951229"/>
                <a:gd name="connsiteX26" fmla="*/ 382951 w 1951220"/>
                <a:gd name="connsiteY26" fmla="*/ 1029341 h 1951229"/>
                <a:gd name="connsiteX27" fmla="*/ 342950 w 1951220"/>
                <a:gd name="connsiteY27" fmla="*/ 992327 h 1951229"/>
                <a:gd name="connsiteX28" fmla="*/ 107946 w 1951220"/>
                <a:gd name="connsiteY28" fmla="*/ 463570 h 1951229"/>
                <a:gd name="connsiteX29" fmla="*/ 476517 w 1951220"/>
                <a:gd name="connsiteY29" fmla="*/ 561471 h 1951229"/>
                <a:gd name="connsiteX30" fmla="*/ 518543 w 1951220"/>
                <a:gd name="connsiteY30" fmla="*/ 594532 h 1951229"/>
                <a:gd name="connsiteX31" fmla="*/ 516431 w 1951220"/>
                <a:gd name="connsiteY31" fmla="*/ 540073 h 1951229"/>
                <a:gd name="connsiteX32" fmla="*/ 682289 w 1951220"/>
                <a:gd name="connsiteY32" fmla="*/ 10972 h 1951229"/>
                <a:gd name="connsiteX33" fmla="*/ 724152 w 1951220"/>
                <a:gd name="connsiteY33" fmla="*/ 0 h 1951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951220" h="1951229">
                  <a:moveTo>
                    <a:pt x="724152" y="0"/>
                  </a:moveTo>
                  <a:cubicBezTo>
                    <a:pt x="810193" y="0"/>
                    <a:pt x="884016" y="136012"/>
                    <a:pt x="915550" y="329852"/>
                  </a:cubicBezTo>
                  <a:lnTo>
                    <a:pt x="921889" y="382948"/>
                  </a:lnTo>
                  <a:lnTo>
                    <a:pt x="958899" y="342952"/>
                  </a:lnTo>
                  <a:cubicBezTo>
                    <a:pt x="1169808" y="132043"/>
                    <a:pt x="1406543" y="26828"/>
                    <a:pt x="1487662" y="107946"/>
                  </a:cubicBezTo>
                  <a:cubicBezTo>
                    <a:pt x="1548501" y="168785"/>
                    <a:pt x="1504527" y="317159"/>
                    <a:pt x="1389760" y="476521"/>
                  </a:cubicBezTo>
                  <a:lnTo>
                    <a:pt x="1356266" y="519097"/>
                  </a:lnTo>
                  <a:lnTo>
                    <a:pt x="1411152" y="516438"/>
                  </a:lnTo>
                  <a:cubicBezTo>
                    <a:pt x="1709424" y="516438"/>
                    <a:pt x="1951221" y="609437"/>
                    <a:pt x="1951220" y="724156"/>
                  </a:cubicBezTo>
                  <a:cubicBezTo>
                    <a:pt x="1951221" y="810195"/>
                    <a:pt x="1815210" y="884017"/>
                    <a:pt x="1621371" y="915550"/>
                  </a:cubicBezTo>
                  <a:lnTo>
                    <a:pt x="1568270" y="921890"/>
                  </a:lnTo>
                  <a:lnTo>
                    <a:pt x="1608270" y="958904"/>
                  </a:lnTo>
                  <a:cubicBezTo>
                    <a:pt x="1819176" y="1169811"/>
                    <a:pt x="1924392" y="1406544"/>
                    <a:pt x="1843274" y="1487662"/>
                  </a:cubicBezTo>
                  <a:cubicBezTo>
                    <a:pt x="1782436" y="1548500"/>
                    <a:pt x="1634064" y="1504525"/>
                    <a:pt x="1474704" y="1389760"/>
                  </a:cubicBezTo>
                  <a:lnTo>
                    <a:pt x="1432682" y="1356702"/>
                  </a:lnTo>
                  <a:lnTo>
                    <a:pt x="1434793" y="1411156"/>
                  </a:lnTo>
                  <a:cubicBezTo>
                    <a:pt x="1434793" y="1709430"/>
                    <a:pt x="1341793" y="1951229"/>
                    <a:pt x="1227072" y="1951229"/>
                  </a:cubicBezTo>
                  <a:cubicBezTo>
                    <a:pt x="1141031" y="1951229"/>
                    <a:pt x="1067208" y="1815217"/>
                    <a:pt x="1035675" y="1621376"/>
                  </a:cubicBezTo>
                  <a:lnTo>
                    <a:pt x="1029336" y="1568281"/>
                  </a:lnTo>
                  <a:lnTo>
                    <a:pt x="992326" y="1608277"/>
                  </a:lnTo>
                  <a:cubicBezTo>
                    <a:pt x="781416" y="1819186"/>
                    <a:pt x="544681" y="1924401"/>
                    <a:pt x="463562" y="1843283"/>
                  </a:cubicBezTo>
                  <a:cubicBezTo>
                    <a:pt x="402723" y="1782444"/>
                    <a:pt x="446697" y="1634070"/>
                    <a:pt x="561464" y="1474708"/>
                  </a:cubicBezTo>
                  <a:lnTo>
                    <a:pt x="594525" y="1432682"/>
                  </a:lnTo>
                  <a:lnTo>
                    <a:pt x="540069" y="1434793"/>
                  </a:lnTo>
                  <a:cubicBezTo>
                    <a:pt x="241797" y="1434793"/>
                    <a:pt x="0" y="1341794"/>
                    <a:pt x="0" y="1227076"/>
                  </a:cubicBezTo>
                  <a:cubicBezTo>
                    <a:pt x="0" y="1141036"/>
                    <a:pt x="136011" y="1067214"/>
                    <a:pt x="329850" y="1035681"/>
                  </a:cubicBezTo>
                  <a:lnTo>
                    <a:pt x="382951" y="1029341"/>
                  </a:lnTo>
                  <a:lnTo>
                    <a:pt x="342950" y="992327"/>
                  </a:lnTo>
                  <a:cubicBezTo>
                    <a:pt x="132044" y="781420"/>
                    <a:pt x="26828" y="544687"/>
                    <a:pt x="107946" y="463570"/>
                  </a:cubicBezTo>
                  <a:cubicBezTo>
                    <a:pt x="168785" y="402731"/>
                    <a:pt x="317156" y="446705"/>
                    <a:pt x="476517" y="561471"/>
                  </a:cubicBezTo>
                  <a:lnTo>
                    <a:pt x="518543" y="594532"/>
                  </a:lnTo>
                  <a:lnTo>
                    <a:pt x="516431" y="540073"/>
                  </a:lnTo>
                  <a:cubicBezTo>
                    <a:pt x="516431" y="279083"/>
                    <a:pt x="587634" y="61332"/>
                    <a:pt x="682289" y="10972"/>
                  </a:cubicBezTo>
                  <a:cubicBezTo>
                    <a:pt x="695812" y="3778"/>
                    <a:pt x="709812" y="0"/>
                    <a:pt x="724152" y="0"/>
                  </a:cubicBezTo>
                  <a:close/>
                </a:path>
              </a:pathLst>
            </a:custGeom>
            <a:solidFill>
              <a:srgbClr val="FFCCFF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78" name="フリーフォーム: 図形 477">
              <a:extLst>
                <a:ext uri="{FF2B5EF4-FFF2-40B4-BE49-F238E27FC236}">
                  <a16:creationId xmlns:a16="http://schemas.microsoft.com/office/drawing/2014/main" id="{E68CC73B-045A-E5CE-3B7D-5F67FA8E87FD}"/>
                </a:ext>
              </a:extLst>
            </p:cNvPr>
            <p:cNvSpPr/>
            <p:nvPr/>
          </p:nvSpPr>
          <p:spPr bwMode="auto">
            <a:xfrm>
              <a:off x="9298469" y="1965994"/>
              <a:ext cx="132214" cy="132216"/>
            </a:xfrm>
            <a:custGeom>
              <a:avLst/>
              <a:gdLst>
                <a:gd name="connsiteX0" fmla="*/ 724152 w 1951220"/>
                <a:gd name="connsiteY0" fmla="*/ 0 h 1951229"/>
                <a:gd name="connsiteX1" fmla="*/ 915550 w 1951220"/>
                <a:gd name="connsiteY1" fmla="*/ 329852 h 1951229"/>
                <a:gd name="connsiteX2" fmla="*/ 921889 w 1951220"/>
                <a:gd name="connsiteY2" fmla="*/ 382948 h 1951229"/>
                <a:gd name="connsiteX3" fmla="*/ 958899 w 1951220"/>
                <a:gd name="connsiteY3" fmla="*/ 342952 h 1951229"/>
                <a:gd name="connsiteX4" fmla="*/ 1487662 w 1951220"/>
                <a:gd name="connsiteY4" fmla="*/ 107946 h 1951229"/>
                <a:gd name="connsiteX5" fmla="*/ 1389760 w 1951220"/>
                <a:gd name="connsiteY5" fmla="*/ 476521 h 1951229"/>
                <a:gd name="connsiteX6" fmla="*/ 1356266 w 1951220"/>
                <a:gd name="connsiteY6" fmla="*/ 519097 h 1951229"/>
                <a:gd name="connsiteX7" fmla="*/ 1411152 w 1951220"/>
                <a:gd name="connsiteY7" fmla="*/ 516438 h 1951229"/>
                <a:gd name="connsiteX8" fmla="*/ 1951220 w 1951220"/>
                <a:gd name="connsiteY8" fmla="*/ 724156 h 1951229"/>
                <a:gd name="connsiteX9" fmla="*/ 1621371 w 1951220"/>
                <a:gd name="connsiteY9" fmla="*/ 915550 h 1951229"/>
                <a:gd name="connsiteX10" fmla="*/ 1568270 w 1951220"/>
                <a:gd name="connsiteY10" fmla="*/ 921890 h 1951229"/>
                <a:gd name="connsiteX11" fmla="*/ 1608270 w 1951220"/>
                <a:gd name="connsiteY11" fmla="*/ 958904 h 1951229"/>
                <a:gd name="connsiteX12" fmla="*/ 1843274 w 1951220"/>
                <a:gd name="connsiteY12" fmla="*/ 1487662 h 1951229"/>
                <a:gd name="connsiteX13" fmla="*/ 1474704 w 1951220"/>
                <a:gd name="connsiteY13" fmla="*/ 1389760 h 1951229"/>
                <a:gd name="connsiteX14" fmla="*/ 1432682 w 1951220"/>
                <a:gd name="connsiteY14" fmla="*/ 1356702 h 1951229"/>
                <a:gd name="connsiteX15" fmla="*/ 1434793 w 1951220"/>
                <a:gd name="connsiteY15" fmla="*/ 1411156 h 1951229"/>
                <a:gd name="connsiteX16" fmla="*/ 1227072 w 1951220"/>
                <a:gd name="connsiteY16" fmla="*/ 1951229 h 1951229"/>
                <a:gd name="connsiteX17" fmla="*/ 1035675 w 1951220"/>
                <a:gd name="connsiteY17" fmla="*/ 1621376 h 1951229"/>
                <a:gd name="connsiteX18" fmla="*/ 1029336 w 1951220"/>
                <a:gd name="connsiteY18" fmla="*/ 1568281 h 1951229"/>
                <a:gd name="connsiteX19" fmla="*/ 992326 w 1951220"/>
                <a:gd name="connsiteY19" fmla="*/ 1608277 h 1951229"/>
                <a:gd name="connsiteX20" fmla="*/ 463562 w 1951220"/>
                <a:gd name="connsiteY20" fmla="*/ 1843283 h 1951229"/>
                <a:gd name="connsiteX21" fmla="*/ 561464 w 1951220"/>
                <a:gd name="connsiteY21" fmla="*/ 1474708 h 1951229"/>
                <a:gd name="connsiteX22" fmla="*/ 594525 w 1951220"/>
                <a:gd name="connsiteY22" fmla="*/ 1432682 h 1951229"/>
                <a:gd name="connsiteX23" fmla="*/ 540069 w 1951220"/>
                <a:gd name="connsiteY23" fmla="*/ 1434793 h 1951229"/>
                <a:gd name="connsiteX24" fmla="*/ 0 w 1951220"/>
                <a:gd name="connsiteY24" fmla="*/ 1227076 h 1951229"/>
                <a:gd name="connsiteX25" fmla="*/ 329850 w 1951220"/>
                <a:gd name="connsiteY25" fmla="*/ 1035681 h 1951229"/>
                <a:gd name="connsiteX26" fmla="*/ 382951 w 1951220"/>
                <a:gd name="connsiteY26" fmla="*/ 1029341 h 1951229"/>
                <a:gd name="connsiteX27" fmla="*/ 342950 w 1951220"/>
                <a:gd name="connsiteY27" fmla="*/ 992327 h 1951229"/>
                <a:gd name="connsiteX28" fmla="*/ 107946 w 1951220"/>
                <a:gd name="connsiteY28" fmla="*/ 463570 h 1951229"/>
                <a:gd name="connsiteX29" fmla="*/ 476517 w 1951220"/>
                <a:gd name="connsiteY29" fmla="*/ 561471 h 1951229"/>
                <a:gd name="connsiteX30" fmla="*/ 518543 w 1951220"/>
                <a:gd name="connsiteY30" fmla="*/ 594532 h 1951229"/>
                <a:gd name="connsiteX31" fmla="*/ 516431 w 1951220"/>
                <a:gd name="connsiteY31" fmla="*/ 540073 h 1951229"/>
                <a:gd name="connsiteX32" fmla="*/ 682289 w 1951220"/>
                <a:gd name="connsiteY32" fmla="*/ 10972 h 1951229"/>
                <a:gd name="connsiteX33" fmla="*/ 724152 w 1951220"/>
                <a:gd name="connsiteY33" fmla="*/ 0 h 1951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951220" h="1951229">
                  <a:moveTo>
                    <a:pt x="724152" y="0"/>
                  </a:moveTo>
                  <a:cubicBezTo>
                    <a:pt x="810193" y="0"/>
                    <a:pt x="884016" y="136012"/>
                    <a:pt x="915550" y="329852"/>
                  </a:cubicBezTo>
                  <a:lnTo>
                    <a:pt x="921889" y="382948"/>
                  </a:lnTo>
                  <a:lnTo>
                    <a:pt x="958899" y="342952"/>
                  </a:lnTo>
                  <a:cubicBezTo>
                    <a:pt x="1169808" y="132043"/>
                    <a:pt x="1406543" y="26828"/>
                    <a:pt x="1487662" y="107946"/>
                  </a:cubicBezTo>
                  <a:cubicBezTo>
                    <a:pt x="1548501" y="168785"/>
                    <a:pt x="1504527" y="317159"/>
                    <a:pt x="1389760" y="476521"/>
                  </a:cubicBezTo>
                  <a:lnTo>
                    <a:pt x="1356266" y="519097"/>
                  </a:lnTo>
                  <a:lnTo>
                    <a:pt x="1411152" y="516438"/>
                  </a:lnTo>
                  <a:cubicBezTo>
                    <a:pt x="1709424" y="516438"/>
                    <a:pt x="1951221" y="609437"/>
                    <a:pt x="1951220" y="724156"/>
                  </a:cubicBezTo>
                  <a:cubicBezTo>
                    <a:pt x="1951221" y="810195"/>
                    <a:pt x="1815210" y="884017"/>
                    <a:pt x="1621371" y="915550"/>
                  </a:cubicBezTo>
                  <a:lnTo>
                    <a:pt x="1568270" y="921890"/>
                  </a:lnTo>
                  <a:lnTo>
                    <a:pt x="1608270" y="958904"/>
                  </a:lnTo>
                  <a:cubicBezTo>
                    <a:pt x="1819176" y="1169811"/>
                    <a:pt x="1924392" y="1406544"/>
                    <a:pt x="1843274" y="1487662"/>
                  </a:cubicBezTo>
                  <a:cubicBezTo>
                    <a:pt x="1782436" y="1548500"/>
                    <a:pt x="1634064" y="1504525"/>
                    <a:pt x="1474704" y="1389760"/>
                  </a:cubicBezTo>
                  <a:lnTo>
                    <a:pt x="1432682" y="1356702"/>
                  </a:lnTo>
                  <a:lnTo>
                    <a:pt x="1434793" y="1411156"/>
                  </a:lnTo>
                  <a:cubicBezTo>
                    <a:pt x="1434793" y="1709430"/>
                    <a:pt x="1341793" y="1951229"/>
                    <a:pt x="1227072" y="1951229"/>
                  </a:cubicBezTo>
                  <a:cubicBezTo>
                    <a:pt x="1141031" y="1951229"/>
                    <a:pt x="1067208" y="1815217"/>
                    <a:pt x="1035675" y="1621376"/>
                  </a:cubicBezTo>
                  <a:lnTo>
                    <a:pt x="1029336" y="1568281"/>
                  </a:lnTo>
                  <a:lnTo>
                    <a:pt x="992326" y="1608277"/>
                  </a:lnTo>
                  <a:cubicBezTo>
                    <a:pt x="781416" y="1819186"/>
                    <a:pt x="544681" y="1924401"/>
                    <a:pt x="463562" y="1843283"/>
                  </a:cubicBezTo>
                  <a:cubicBezTo>
                    <a:pt x="402723" y="1782444"/>
                    <a:pt x="446697" y="1634070"/>
                    <a:pt x="561464" y="1474708"/>
                  </a:cubicBezTo>
                  <a:lnTo>
                    <a:pt x="594525" y="1432682"/>
                  </a:lnTo>
                  <a:lnTo>
                    <a:pt x="540069" y="1434793"/>
                  </a:lnTo>
                  <a:cubicBezTo>
                    <a:pt x="241797" y="1434793"/>
                    <a:pt x="0" y="1341794"/>
                    <a:pt x="0" y="1227076"/>
                  </a:cubicBezTo>
                  <a:cubicBezTo>
                    <a:pt x="0" y="1141036"/>
                    <a:pt x="136011" y="1067214"/>
                    <a:pt x="329850" y="1035681"/>
                  </a:cubicBezTo>
                  <a:lnTo>
                    <a:pt x="382951" y="1029341"/>
                  </a:lnTo>
                  <a:lnTo>
                    <a:pt x="342950" y="992327"/>
                  </a:lnTo>
                  <a:cubicBezTo>
                    <a:pt x="132044" y="781420"/>
                    <a:pt x="26828" y="544687"/>
                    <a:pt x="107946" y="463570"/>
                  </a:cubicBezTo>
                  <a:cubicBezTo>
                    <a:pt x="168785" y="402731"/>
                    <a:pt x="317156" y="446705"/>
                    <a:pt x="476517" y="561471"/>
                  </a:cubicBezTo>
                  <a:lnTo>
                    <a:pt x="518543" y="594532"/>
                  </a:lnTo>
                  <a:lnTo>
                    <a:pt x="516431" y="540073"/>
                  </a:lnTo>
                  <a:cubicBezTo>
                    <a:pt x="516431" y="279083"/>
                    <a:pt x="587634" y="61332"/>
                    <a:pt x="682289" y="10972"/>
                  </a:cubicBezTo>
                  <a:cubicBezTo>
                    <a:pt x="695812" y="3778"/>
                    <a:pt x="709812" y="0"/>
                    <a:pt x="724152" y="0"/>
                  </a:cubicBezTo>
                  <a:close/>
                </a:path>
              </a:pathLst>
            </a:custGeom>
            <a:solidFill>
              <a:srgbClr val="FFCCFF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79" name="フリーフォーム: 図形 478">
              <a:extLst>
                <a:ext uri="{FF2B5EF4-FFF2-40B4-BE49-F238E27FC236}">
                  <a16:creationId xmlns:a16="http://schemas.microsoft.com/office/drawing/2014/main" id="{D1ABA5C6-D22A-6F1B-36AC-C75D3CCA7BEC}"/>
                </a:ext>
              </a:extLst>
            </p:cNvPr>
            <p:cNvSpPr/>
            <p:nvPr/>
          </p:nvSpPr>
          <p:spPr bwMode="auto">
            <a:xfrm>
              <a:off x="475317" y="2276416"/>
              <a:ext cx="132214" cy="132216"/>
            </a:xfrm>
            <a:custGeom>
              <a:avLst/>
              <a:gdLst>
                <a:gd name="connsiteX0" fmla="*/ 724152 w 1951220"/>
                <a:gd name="connsiteY0" fmla="*/ 0 h 1951229"/>
                <a:gd name="connsiteX1" fmla="*/ 915550 w 1951220"/>
                <a:gd name="connsiteY1" fmla="*/ 329852 h 1951229"/>
                <a:gd name="connsiteX2" fmla="*/ 921889 w 1951220"/>
                <a:gd name="connsiteY2" fmla="*/ 382948 h 1951229"/>
                <a:gd name="connsiteX3" fmla="*/ 958899 w 1951220"/>
                <a:gd name="connsiteY3" fmla="*/ 342952 h 1951229"/>
                <a:gd name="connsiteX4" fmla="*/ 1487662 w 1951220"/>
                <a:gd name="connsiteY4" fmla="*/ 107946 h 1951229"/>
                <a:gd name="connsiteX5" fmla="*/ 1389760 w 1951220"/>
                <a:gd name="connsiteY5" fmla="*/ 476521 h 1951229"/>
                <a:gd name="connsiteX6" fmla="*/ 1356266 w 1951220"/>
                <a:gd name="connsiteY6" fmla="*/ 519097 h 1951229"/>
                <a:gd name="connsiteX7" fmla="*/ 1411152 w 1951220"/>
                <a:gd name="connsiteY7" fmla="*/ 516438 h 1951229"/>
                <a:gd name="connsiteX8" fmla="*/ 1951220 w 1951220"/>
                <a:gd name="connsiteY8" fmla="*/ 724156 h 1951229"/>
                <a:gd name="connsiteX9" fmla="*/ 1621371 w 1951220"/>
                <a:gd name="connsiteY9" fmla="*/ 915550 h 1951229"/>
                <a:gd name="connsiteX10" fmla="*/ 1568270 w 1951220"/>
                <a:gd name="connsiteY10" fmla="*/ 921890 h 1951229"/>
                <a:gd name="connsiteX11" fmla="*/ 1608270 w 1951220"/>
                <a:gd name="connsiteY11" fmla="*/ 958904 h 1951229"/>
                <a:gd name="connsiteX12" fmla="*/ 1843274 w 1951220"/>
                <a:gd name="connsiteY12" fmla="*/ 1487662 h 1951229"/>
                <a:gd name="connsiteX13" fmla="*/ 1474704 w 1951220"/>
                <a:gd name="connsiteY13" fmla="*/ 1389760 h 1951229"/>
                <a:gd name="connsiteX14" fmla="*/ 1432682 w 1951220"/>
                <a:gd name="connsiteY14" fmla="*/ 1356702 h 1951229"/>
                <a:gd name="connsiteX15" fmla="*/ 1434793 w 1951220"/>
                <a:gd name="connsiteY15" fmla="*/ 1411156 h 1951229"/>
                <a:gd name="connsiteX16" fmla="*/ 1227072 w 1951220"/>
                <a:gd name="connsiteY16" fmla="*/ 1951229 h 1951229"/>
                <a:gd name="connsiteX17" fmla="*/ 1035675 w 1951220"/>
                <a:gd name="connsiteY17" fmla="*/ 1621376 h 1951229"/>
                <a:gd name="connsiteX18" fmla="*/ 1029336 w 1951220"/>
                <a:gd name="connsiteY18" fmla="*/ 1568281 h 1951229"/>
                <a:gd name="connsiteX19" fmla="*/ 992326 w 1951220"/>
                <a:gd name="connsiteY19" fmla="*/ 1608277 h 1951229"/>
                <a:gd name="connsiteX20" fmla="*/ 463562 w 1951220"/>
                <a:gd name="connsiteY20" fmla="*/ 1843283 h 1951229"/>
                <a:gd name="connsiteX21" fmla="*/ 561464 w 1951220"/>
                <a:gd name="connsiteY21" fmla="*/ 1474708 h 1951229"/>
                <a:gd name="connsiteX22" fmla="*/ 594525 w 1951220"/>
                <a:gd name="connsiteY22" fmla="*/ 1432682 h 1951229"/>
                <a:gd name="connsiteX23" fmla="*/ 540069 w 1951220"/>
                <a:gd name="connsiteY23" fmla="*/ 1434793 h 1951229"/>
                <a:gd name="connsiteX24" fmla="*/ 0 w 1951220"/>
                <a:gd name="connsiteY24" fmla="*/ 1227076 h 1951229"/>
                <a:gd name="connsiteX25" fmla="*/ 329850 w 1951220"/>
                <a:gd name="connsiteY25" fmla="*/ 1035681 h 1951229"/>
                <a:gd name="connsiteX26" fmla="*/ 382951 w 1951220"/>
                <a:gd name="connsiteY26" fmla="*/ 1029341 h 1951229"/>
                <a:gd name="connsiteX27" fmla="*/ 342950 w 1951220"/>
                <a:gd name="connsiteY27" fmla="*/ 992327 h 1951229"/>
                <a:gd name="connsiteX28" fmla="*/ 107946 w 1951220"/>
                <a:gd name="connsiteY28" fmla="*/ 463570 h 1951229"/>
                <a:gd name="connsiteX29" fmla="*/ 476517 w 1951220"/>
                <a:gd name="connsiteY29" fmla="*/ 561471 h 1951229"/>
                <a:gd name="connsiteX30" fmla="*/ 518543 w 1951220"/>
                <a:gd name="connsiteY30" fmla="*/ 594532 h 1951229"/>
                <a:gd name="connsiteX31" fmla="*/ 516431 w 1951220"/>
                <a:gd name="connsiteY31" fmla="*/ 540073 h 1951229"/>
                <a:gd name="connsiteX32" fmla="*/ 682289 w 1951220"/>
                <a:gd name="connsiteY32" fmla="*/ 10972 h 1951229"/>
                <a:gd name="connsiteX33" fmla="*/ 724152 w 1951220"/>
                <a:gd name="connsiteY33" fmla="*/ 0 h 1951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951220" h="1951229">
                  <a:moveTo>
                    <a:pt x="724152" y="0"/>
                  </a:moveTo>
                  <a:cubicBezTo>
                    <a:pt x="810193" y="0"/>
                    <a:pt x="884016" y="136012"/>
                    <a:pt x="915550" y="329852"/>
                  </a:cubicBezTo>
                  <a:lnTo>
                    <a:pt x="921889" y="382948"/>
                  </a:lnTo>
                  <a:lnTo>
                    <a:pt x="958899" y="342952"/>
                  </a:lnTo>
                  <a:cubicBezTo>
                    <a:pt x="1169808" y="132043"/>
                    <a:pt x="1406543" y="26828"/>
                    <a:pt x="1487662" y="107946"/>
                  </a:cubicBezTo>
                  <a:cubicBezTo>
                    <a:pt x="1548501" y="168785"/>
                    <a:pt x="1504527" y="317159"/>
                    <a:pt x="1389760" y="476521"/>
                  </a:cubicBezTo>
                  <a:lnTo>
                    <a:pt x="1356266" y="519097"/>
                  </a:lnTo>
                  <a:lnTo>
                    <a:pt x="1411152" y="516438"/>
                  </a:lnTo>
                  <a:cubicBezTo>
                    <a:pt x="1709424" y="516438"/>
                    <a:pt x="1951221" y="609437"/>
                    <a:pt x="1951220" y="724156"/>
                  </a:cubicBezTo>
                  <a:cubicBezTo>
                    <a:pt x="1951221" y="810195"/>
                    <a:pt x="1815210" y="884017"/>
                    <a:pt x="1621371" y="915550"/>
                  </a:cubicBezTo>
                  <a:lnTo>
                    <a:pt x="1568270" y="921890"/>
                  </a:lnTo>
                  <a:lnTo>
                    <a:pt x="1608270" y="958904"/>
                  </a:lnTo>
                  <a:cubicBezTo>
                    <a:pt x="1819176" y="1169811"/>
                    <a:pt x="1924392" y="1406544"/>
                    <a:pt x="1843274" y="1487662"/>
                  </a:cubicBezTo>
                  <a:cubicBezTo>
                    <a:pt x="1782436" y="1548500"/>
                    <a:pt x="1634064" y="1504525"/>
                    <a:pt x="1474704" y="1389760"/>
                  </a:cubicBezTo>
                  <a:lnTo>
                    <a:pt x="1432682" y="1356702"/>
                  </a:lnTo>
                  <a:lnTo>
                    <a:pt x="1434793" y="1411156"/>
                  </a:lnTo>
                  <a:cubicBezTo>
                    <a:pt x="1434793" y="1709430"/>
                    <a:pt x="1341793" y="1951229"/>
                    <a:pt x="1227072" y="1951229"/>
                  </a:cubicBezTo>
                  <a:cubicBezTo>
                    <a:pt x="1141031" y="1951229"/>
                    <a:pt x="1067208" y="1815217"/>
                    <a:pt x="1035675" y="1621376"/>
                  </a:cubicBezTo>
                  <a:lnTo>
                    <a:pt x="1029336" y="1568281"/>
                  </a:lnTo>
                  <a:lnTo>
                    <a:pt x="992326" y="1608277"/>
                  </a:lnTo>
                  <a:cubicBezTo>
                    <a:pt x="781416" y="1819186"/>
                    <a:pt x="544681" y="1924401"/>
                    <a:pt x="463562" y="1843283"/>
                  </a:cubicBezTo>
                  <a:cubicBezTo>
                    <a:pt x="402723" y="1782444"/>
                    <a:pt x="446697" y="1634070"/>
                    <a:pt x="561464" y="1474708"/>
                  </a:cubicBezTo>
                  <a:lnTo>
                    <a:pt x="594525" y="1432682"/>
                  </a:lnTo>
                  <a:lnTo>
                    <a:pt x="540069" y="1434793"/>
                  </a:lnTo>
                  <a:cubicBezTo>
                    <a:pt x="241797" y="1434793"/>
                    <a:pt x="0" y="1341794"/>
                    <a:pt x="0" y="1227076"/>
                  </a:cubicBezTo>
                  <a:cubicBezTo>
                    <a:pt x="0" y="1141036"/>
                    <a:pt x="136011" y="1067214"/>
                    <a:pt x="329850" y="1035681"/>
                  </a:cubicBezTo>
                  <a:lnTo>
                    <a:pt x="382951" y="1029341"/>
                  </a:lnTo>
                  <a:lnTo>
                    <a:pt x="342950" y="992327"/>
                  </a:lnTo>
                  <a:cubicBezTo>
                    <a:pt x="132044" y="781420"/>
                    <a:pt x="26828" y="544687"/>
                    <a:pt x="107946" y="463570"/>
                  </a:cubicBezTo>
                  <a:cubicBezTo>
                    <a:pt x="168785" y="402731"/>
                    <a:pt x="317156" y="446705"/>
                    <a:pt x="476517" y="561471"/>
                  </a:cubicBezTo>
                  <a:lnTo>
                    <a:pt x="518543" y="594532"/>
                  </a:lnTo>
                  <a:lnTo>
                    <a:pt x="516431" y="540073"/>
                  </a:lnTo>
                  <a:cubicBezTo>
                    <a:pt x="516431" y="279083"/>
                    <a:pt x="587634" y="61332"/>
                    <a:pt x="682289" y="10972"/>
                  </a:cubicBezTo>
                  <a:cubicBezTo>
                    <a:pt x="695812" y="3778"/>
                    <a:pt x="709812" y="0"/>
                    <a:pt x="724152" y="0"/>
                  </a:cubicBezTo>
                  <a:close/>
                </a:path>
              </a:pathLst>
            </a:custGeom>
            <a:solidFill>
              <a:srgbClr val="FFCCFF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80" name="フリーフォーム: 図形 479">
              <a:extLst>
                <a:ext uri="{FF2B5EF4-FFF2-40B4-BE49-F238E27FC236}">
                  <a16:creationId xmlns:a16="http://schemas.microsoft.com/office/drawing/2014/main" id="{058855D2-BBBA-24DB-8A71-09AD87BD3465}"/>
                </a:ext>
              </a:extLst>
            </p:cNvPr>
            <p:cNvSpPr/>
            <p:nvPr/>
          </p:nvSpPr>
          <p:spPr bwMode="auto">
            <a:xfrm>
              <a:off x="9298469" y="2276416"/>
              <a:ext cx="132214" cy="132216"/>
            </a:xfrm>
            <a:custGeom>
              <a:avLst/>
              <a:gdLst>
                <a:gd name="connsiteX0" fmla="*/ 724152 w 1951220"/>
                <a:gd name="connsiteY0" fmla="*/ 0 h 1951229"/>
                <a:gd name="connsiteX1" fmla="*/ 915550 w 1951220"/>
                <a:gd name="connsiteY1" fmla="*/ 329852 h 1951229"/>
                <a:gd name="connsiteX2" fmla="*/ 921889 w 1951220"/>
                <a:gd name="connsiteY2" fmla="*/ 382948 h 1951229"/>
                <a:gd name="connsiteX3" fmla="*/ 958899 w 1951220"/>
                <a:gd name="connsiteY3" fmla="*/ 342952 h 1951229"/>
                <a:gd name="connsiteX4" fmla="*/ 1487662 w 1951220"/>
                <a:gd name="connsiteY4" fmla="*/ 107946 h 1951229"/>
                <a:gd name="connsiteX5" fmla="*/ 1389760 w 1951220"/>
                <a:gd name="connsiteY5" fmla="*/ 476521 h 1951229"/>
                <a:gd name="connsiteX6" fmla="*/ 1356266 w 1951220"/>
                <a:gd name="connsiteY6" fmla="*/ 519097 h 1951229"/>
                <a:gd name="connsiteX7" fmla="*/ 1411152 w 1951220"/>
                <a:gd name="connsiteY7" fmla="*/ 516438 h 1951229"/>
                <a:gd name="connsiteX8" fmla="*/ 1951220 w 1951220"/>
                <a:gd name="connsiteY8" fmla="*/ 724156 h 1951229"/>
                <a:gd name="connsiteX9" fmla="*/ 1621371 w 1951220"/>
                <a:gd name="connsiteY9" fmla="*/ 915550 h 1951229"/>
                <a:gd name="connsiteX10" fmla="*/ 1568270 w 1951220"/>
                <a:gd name="connsiteY10" fmla="*/ 921890 h 1951229"/>
                <a:gd name="connsiteX11" fmla="*/ 1608270 w 1951220"/>
                <a:gd name="connsiteY11" fmla="*/ 958904 h 1951229"/>
                <a:gd name="connsiteX12" fmla="*/ 1843274 w 1951220"/>
                <a:gd name="connsiteY12" fmla="*/ 1487662 h 1951229"/>
                <a:gd name="connsiteX13" fmla="*/ 1474704 w 1951220"/>
                <a:gd name="connsiteY13" fmla="*/ 1389760 h 1951229"/>
                <a:gd name="connsiteX14" fmla="*/ 1432682 w 1951220"/>
                <a:gd name="connsiteY14" fmla="*/ 1356702 h 1951229"/>
                <a:gd name="connsiteX15" fmla="*/ 1434793 w 1951220"/>
                <a:gd name="connsiteY15" fmla="*/ 1411156 h 1951229"/>
                <a:gd name="connsiteX16" fmla="*/ 1227072 w 1951220"/>
                <a:gd name="connsiteY16" fmla="*/ 1951229 h 1951229"/>
                <a:gd name="connsiteX17" fmla="*/ 1035675 w 1951220"/>
                <a:gd name="connsiteY17" fmla="*/ 1621376 h 1951229"/>
                <a:gd name="connsiteX18" fmla="*/ 1029336 w 1951220"/>
                <a:gd name="connsiteY18" fmla="*/ 1568281 h 1951229"/>
                <a:gd name="connsiteX19" fmla="*/ 992326 w 1951220"/>
                <a:gd name="connsiteY19" fmla="*/ 1608277 h 1951229"/>
                <a:gd name="connsiteX20" fmla="*/ 463562 w 1951220"/>
                <a:gd name="connsiteY20" fmla="*/ 1843283 h 1951229"/>
                <a:gd name="connsiteX21" fmla="*/ 561464 w 1951220"/>
                <a:gd name="connsiteY21" fmla="*/ 1474708 h 1951229"/>
                <a:gd name="connsiteX22" fmla="*/ 594525 w 1951220"/>
                <a:gd name="connsiteY22" fmla="*/ 1432682 h 1951229"/>
                <a:gd name="connsiteX23" fmla="*/ 540069 w 1951220"/>
                <a:gd name="connsiteY23" fmla="*/ 1434793 h 1951229"/>
                <a:gd name="connsiteX24" fmla="*/ 0 w 1951220"/>
                <a:gd name="connsiteY24" fmla="*/ 1227076 h 1951229"/>
                <a:gd name="connsiteX25" fmla="*/ 329850 w 1951220"/>
                <a:gd name="connsiteY25" fmla="*/ 1035681 h 1951229"/>
                <a:gd name="connsiteX26" fmla="*/ 382951 w 1951220"/>
                <a:gd name="connsiteY26" fmla="*/ 1029341 h 1951229"/>
                <a:gd name="connsiteX27" fmla="*/ 342950 w 1951220"/>
                <a:gd name="connsiteY27" fmla="*/ 992327 h 1951229"/>
                <a:gd name="connsiteX28" fmla="*/ 107946 w 1951220"/>
                <a:gd name="connsiteY28" fmla="*/ 463570 h 1951229"/>
                <a:gd name="connsiteX29" fmla="*/ 476517 w 1951220"/>
                <a:gd name="connsiteY29" fmla="*/ 561471 h 1951229"/>
                <a:gd name="connsiteX30" fmla="*/ 518543 w 1951220"/>
                <a:gd name="connsiteY30" fmla="*/ 594532 h 1951229"/>
                <a:gd name="connsiteX31" fmla="*/ 516431 w 1951220"/>
                <a:gd name="connsiteY31" fmla="*/ 540073 h 1951229"/>
                <a:gd name="connsiteX32" fmla="*/ 682289 w 1951220"/>
                <a:gd name="connsiteY32" fmla="*/ 10972 h 1951229"/>
                <a:gd name="connsiteX33" fmla="*/ 724152 w 1951220"/>
                <a:gd name="connsiteY33" fmla="*/ 0 h 1951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951220" h="1951229">
                  <a:moveTo>
                    <a:pt x="724152" y="0"/>
                  </a:moveTo>
                  <a:cubicBezTo>
                    <a:pt x="810193" y="0"/>
                    <a:pt x="884016" y="136012"/>
                    <a:pt x="915550" y="329852"/>
                  </a:cubicBezTo>
                  <a:lnTo>
                    <a:pt x="921889" y="382948"/>
                  </a:lnTo>
                  <a:lnTo>
                    <a:pt x="958899" y="342952"/>
                  </a:lnTo>
                  <a:cubicBezTo>
                    <a:pt x="1169808" y="132043"/>
                    <a:pt x="1406543" y="26828"/>
                    <a:pt x="1487662" y="107946"/>
                  </a:cubicBezTo>
                  <a:cubicBezTo>
                    <a:pt x="1548501" y="168785"/>
                    <a:pt x="1504527" y="317159"/>
                    <a:pt x="1389760" y="476521"/>
                  </a:cubicBezTo>
                  <a:lnTo>
                    <a:pt x="1356266" y="519097"/>
                  </a:lnTo>
                  <a:lnTo>
                    <a:pt x="1411152" y="516438"/>
                  </a:lnTo>
                  <a:cubicBezTo>
                    <a:pt x="1709424" y="516438"/>
                    <a:pt x="1951221" y="609437"/>
                    <a:pt x="1951220" y="724156"/>
                  </a:cubicBezTo>
                  <a:cubicBezTo>
                    <a:pt x="1951221" y="810195"/>
                    <a:pt x="1815210" y="884017"/>
                    <a:pt x="1621371" y="915550"/>
                  </a:cubicBezTo>
                  <a:lnTo>
                    <a:pt x="1568270" y="921890"/>
                  </a:lnTo>
                  <a:lnTo>
                    <a:pt x="1608270" y="958904"/>
                  </a:lnTo>
                  <a:cubicBezTo>
                    <a:pt x="1819176" y="1169811"/>
                    <a:pt x="1924392" y="1406544"/>
                    <a:pt x="1843274" y="1487662"/>
                  </a:cubicBezTo>
                  <a:cubicBezTo>
                    <a:pt x="1782436" y="1548500"/>
                    <a:pt x="1634064" y="1504525"/>
                    <a:pt x="1474704" y="1389760"/>
                  </a:cubicBezTo>
                  <a:lnTo>
                    <a:pt x="1432682" y="1356702"/>
                  </a:lnTo>
                  <a:lnTo>
                    <a:pt x="1434793" y="1411156"/>
                  </a:lnTo>
                  <a:cubicBezTo>
                    <a:pt x="1434793" y="1709430"/>
                    <a:pt x="1341793" y="1951229"/>
                    <a:pt x="1227072" y="1951229"/>
                  </a:cubicBezTo>
                  <a:cubicBezTo>
                    <a:pt x="1141031" y="1951229"/>
                    <a:pt x="1067208" y="1815217"/>
                    <a:pt x="1035675" y="1621376"/>
                  </a:cubicBezTo>
                  <a:lnTo>
                    <a:pt x="1029336" y="1568281"/>
                  </a:lnTo>
                  <a:lnTo>
                    <a:pt x="992326" y="1608277"/>
                  </a:lnTo>
                  <a:cubicBezTo>
                    <a:pt x="781416" y="1819186"/>
                    <a:pt x="544681" y="1924401"/>
                    <a:pt x="463562" y="1843283"/>
                  </a:cubicBezTo>
                  <a:cubicBezTo>
                    <a:pt x="402723" y="1782444"/>
                    <a:pt x="446697" y="1634070"/>
                    <a:pt x="561464" y="1474708"/>
                  </a:cubicBezTo>
                  <a:lnTo>
                    <a:pt x="594525" y="1432682"/>
                  </a:lnTo>
                  <a:lnTo>
                    <a:pt x="540069" y="1434793"/>
                  </a:lnTo>
                  <a:cubicBezTo>
                    <a:pt x="241797" y="1434793"/>
                    <a:pt x="0" y="1341794"/>
                    <a:pt x="0" y="1227076"/>
                  </a:cubicBezTo>
                  <a:cubicBezTo>
                    <a:pt x="0" y="1141036"/>
                    <a:pt x="136011" y="1067214"/>
                    <a:pt x="329850" y="1035681"/>
                  </a:cubicBezTo>
                  <a:lnTo>
                    <a:pt x="382951" y="1029341"/>
                  </a:lnTo>
                  <a:lnTo>
                    <a:pt x="342950" y="992327"/>
                  </a:lnTo>
                  <a:cubicBezTo>
                    <a:pt x="132044" y="781420"/>
                    <a:pt x="26828" y="544687"/>
                    <a:pt x="107946" y="463570"/>
                  </a:cubicBezTo>
                  <a:cubicBezTo>
                    <a:pt x="168785" y="402731"/>
                    <a:pt x="317156" y="446705"/>
                    <a:pt x="476517" y="561471"/>
                  </a:cubicBezTo>
                  <a:lnTo>
                    <a:pt x="518543" y="594532"/>
                  </a:lnTo>
                  <a:lnTo>
                    <a:pt x="516431" y="540073"/>
                  </a:lnTo>
                  <a:cubicBezTo>
                    <a:pt x="516431" y="279083"/>
                    <a:pt x="587634" y="61332"/>
                    <a:pt x="682289" y="10972"/>
                  </a:cubicBezTo>
                  <a:cubicBezTo>
                    <a:pt x="695812" y="3778"/>
                    <a:pt x="709812" y="0"/>
                    <a:pt x="724152" y="0"/>
                  </a:cubicBezTo>
                  <a:close/>
                </a:path>
              </a:pathLst>
            </a:custGeom>
            <a:solidFill>
              <a:srgbClr val="FFCCFF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81" name="フリーフォーム: 図形 480">
              <a:extLst>
                <a:ext uri="{FF2B5EF4-FFF2-40B4-BE49-F238E27FC236}">
                  <a16:creationId xmlns:a16="http://schemas.microsoft.com/office/drawing/2014/main" id="{63768968-A9E3-488D-B884-AA284E3B5F04}"/>
                </a:ext>
              </a:extLst>
            </p:cNvPr>
            <p:cNvSpPr/>
            <p:nvPr/>
          </p:nvSpPr>
          <p:spPr bwMode="auto">
            <a:xfrm>
              <a:off x="475317" y="2586838"/>
              <a:ext cx="132214" cy="132216"/>
            </a:xfrm>
            <a:custGeom>
              <a:avLst/>
              <a:gdLst>
                <a:gd name="connsiteX0" fmla="*/ 724152 w 1951220"/>
                <a:gd name="connsiteY0" fmla="*/ 0 h 1951229"/>
                <a:gd name="connsiteX1" fmla="*/ 915550 w 1951220"/>
                <a:gd name="connsiteY1" fmla="*/ 329852 h 1951229"/>
                <a:gd name="connsiteX2" fmla="*/ 921889 w 1951220"/>
                <a:gd name="connsiteY2" fmla="*/ 382948 h 1951229"/>
                <a:gd name="connsiteX3" fmla="*/ 958899 w 1951220"/>
                <a:gd name="connsiteY3" fmla="*/ 342952 h 1951229"/>
                <a:gd name="connsiteX4" fmla="*/ 1487662 w 1951220"/>
                <a:gd name="connsiteY4" fmla="*/ 107946 h 1951229"/>
                <a:gd name="connsiteX5" fmla="*/ 1389760 w 1951220"/>
                <a:gd name="connsiteY5" fmla="*/ 476521 h 1951229"/>
                <a:gd name="connsiteX6" fmla="*/ 1356266 w 1951220"/>
                <a:gd name="connsiteY6" fmla="*/ 519097 h 1951229"/>
                <a:gd name="connsiteX7" fmla="*/ 1411152 w 1951220"/>
                <a:gd name="connsiteY7" fmla="*/ 516438 h 1951229"/>
                <a:gd name="connsiteX8" fmla="*/ 1951220 w 1951220"/>
                <a:gd name="connsiteY8" fmla="*/ 724156 h 1951229"/>
                <a:gd name="connsiteX9" fmla="*/ 1621371 w 1951220"/>
                <a:gd name="connsiteY9" fmla="*/ 915550 h 1951229"/>
                <a:gd name="connsiteX10" fmla="*/ 1568270 w 1951220"/>
                <a:gd name="connsiteY10" fmla="*/ 921890 h 1951229"/>
                <a:gd name="connsiteX11" fmla="*/ 1608270 w 1951220"/>
                <a:gd name="connsiteY11" fmla="*/ 958904 h 1951229"/>
                <a:gd name="connsiteX12" fmla="*/ 1843274 w 1951220"/>
                <a:gd name="connsiteY12" fmla="*/ 1487662 h 1951229"/>
                <a:gd name="connsiteX13" fmla="*/ 1474704 w 1951220"/>
                <a:gd name="connsiteY13" fmla="*/ 1389760 h 1951229"/>
                <a:gd name="connsiteX14" fmla="*/ 1432682 w 1951220"/>
                <a:gd name="connsiteY14" fmla="*/ 1356702 h 1951229"/>
                <a:gd name="connsiteX15" fmla="*/ 1434793 w 1951220"/>
                <a:gd name="connsiteY15" fmla="*/ 1411156 h 1951229"/>
                <a:gd name="connsiteX16" fmla="*/ 1227072 w 1951220"/>
                <a:gd name="connsiteY16" fmla="*/ 1951229 h 1951229"/>
                <a:gd name="connsiteX17" fmla="*/ 1035675 w 1951220"/>
                <a:gd name="connsiteY17" fmla="*/ 1621376 h 1951229"/>
                <a:gd name="connsiteX18" fmla="*/ 1029336 w 1951220"/>
                <a:gd name="connsiteY18" fmla="*/ 1568281 h 1951229"/>
                <a:gd name="connsiteX19" fmla="*/ 992326 w 1951220"/>
                <a:gd name="connsiteY19" fmla="*/ 1608277 h 1951229"/>
                <a:gd name="connsiteX20" fmla="*/ 463562 w 1951220"/>
                <a:gd name="connsiteY20" fmla="*/ 1843283 h 1951229"/>
                <a:gd name="connsiteX21" fmla="*/ 561464 w 1951220"/>
                <a:gd name="connsiteY21" fmla="*/ 1474708 h 1951229"/>
                <a:gd name="connsiteX22" fmla="*/ 594525 w 1951220"/>
                <a:gd name="connsiteY22" fmla="*/ 1432682 h 1951229"/>
                <a:gd name="connsiteX23" fmla="*/ 540069 w 1951220"/>
                <a:gd name="connsiteY23" fmla="*/ 1434793 h 1951229"/>
                <a:gd name="connsiteX24" fmla="*/ 0 w 1951220"/>
                <a:gd name="connsiteY24" fmla="*/ 1227076 h 1951229"/>
                <a:gd name="connsiteX25" fmla="*/ 329850 w 1951220"/>
                <a:gd name="connsiteY25" fmla="*/ 1035681 h 1951229"/>
                <a:gd name="connsiteX26" fmla="*/ 382951 w 1951220"/>
                <a:gd name="connsiteY26" fmla="*/ 1029341 h 1951229"/>
                <a:gd name="connsiteX27" fmla="*/ 342950 w 1951220"/>
                <a:gd name="connsiteY27" fmla="*/ 992327 h 1951229"/>
                <a:gd name="connsiteX28" fmla="*/ 107946 w 1951220"/>
                <a:gd name="connsiteY28" fmla="*/ 463570 h 1951229"/>
                <a:gd name="connsiteX29" fmla="*/ 476517 w 1951220"/>
                <a:gd name="connsiteY29" fmla="*/ 561471 h 1951229"/>
                <a:gd name="connsiteX30" fmla="*/ 518543 w 1951220"/>
                <a:gd name="connsiteY30" fmla="*/ 594532 h 1951229"/>
                <a:gd name="connsiteX31" fmla="*/ 516431 w 1951220"/>
                <a:gd name="connsiteY31" fmla="*/ 540073 h 1951229"/>
                <a:gd name="connsiteX32" fmla="*/ 682289 w 1951220"/>
                <a:gd name="connsiteY32" fmla="*/ 10972 h 1951229"/>
                <a:gd name="connsiteX33" fmla="*/ 724152 w 1951220"/>
                <a:gd name="connsiteY33" fmla="*/ 0 h 1951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951220" h="1951229">
                  <a:moveTo>
                    <a:pt x="724152" y="0"/>
                  </a:moveTo>
                  <a:cubicBezTo>
                    <a:pt x="810193" y="0"/>
                    <a:pt x="884016" y="136012"/>
                    <a:pt x="915550" y="329852"/>
                  </a:cubicBezTo>
                  <a:lnTo>
                    <a:pt x="921889" y="382948"/>
                  </a:lnTo>
                  <a:lnTo>
                    <a:pt x="958899" y="342952"/>
                  </a:lnTo>
                  <a:cubicBezTo>
                    <a:pt x="1169808" y="132043"/>
                    <a:pt x="1406543" y="26828"/>
                    <a:pt x="1487662" y="107946"/>
                  </a:cubicBezTo>
                  <a:cubicBezTo>
                    <a:pt x="1548501" y="168785"/>
                    <a:pt x="1504527" y="317159"/>
                    <a:pt x="1389760" y="476521"/>
                  </a:cubicBezTo>
                  <a:lnTo>
                    <a:pt x="1356266" y="519097"/>
                  </a:lnTo>
                  <a:lnTo>
                    <a:pt x="1411152" y="516438"/>
                  </a:lnTo>
                  <a:cubicBezTo>
                    <a:pt x="1709424" y="516438"/>
                    <a:pt x="1951221" y="609437"/>
                    <a:pt x="1951220" y="724156"/>
                  </a:cubicBezTo>
                  <a:cubicBezTo>
                    <a:pt x="1951221" y="810195"/>
                    <a:pt x="1815210" y="884017"/>
                    <a:pt x="1621371" y="915550"/>
                  </a:cubicBezTo>
                  <a:lnTo>
                    <a:pt x="1568270" y="921890"/>
                  </a:lnTo>
                  <a:lnTo>
                    <a:pt x="1608270" y="958904"/>
                  </a:lnTo>
                  <a:cubicBezTo>
                    <a:pt x="1819176" y="1169811"/>
                    <a:pt x="1924392" y="1406544"/>
                    <a:pt x="1843274" y="1487662"/>
                  </a:cubicBezTo>
                  <a:cubicBezTo>
                    <a:pt x="1782436" y="1548500"/>
                    <a:pt x="1634064" y="1504525"/>
                    <a:pt x="1474704" y="1389760"/>
                  </a:cubicBezTo>
                  <a:lnTo>
                    <a:pt x="1432682" y="1356702"/>
                  </a:lnTo>
                  <a:lnTo>
                    <a:pt x="1434793" y="1411156"/>
                  </a:lnTo>
                  <a:cubicBezTo>
                    <a:pt x="1434793" y="1709430"/>
                    <a:pt x="1341793" y="1951229"/>
                    <a:pt x="1227072" y="1951229"/>
                  </a:cubicBezTo>
                  <a:cubicBezTo>
                    <a:pt x="1141031" y="1951229"/>
                    <a:pt x="1067208" y="1815217"/>
                    <a:pt x="1035675" y="1621376"/>
                  </a:cubicBezTo>
                  <a:lnTo>
                    <a:pt x="1029336" y="1568281"/>
                  </a:lnTo>
                  <a:lnTo>
                    <a:pt x="992326" y="1608277"/>
                  </a:lnTo>
                  <a:cubicBezTo>
                    <a:pt x="781416" y="1819186"/>
                    <a:pt x="544681" y="1924401"/>
                    <a:pt x="463562" y="1843283"/>
                  </a:cubicBezTo>
                  <a:cubicBezTo>
                    <a:pt x="402723" y="1782444"/>
                    <a:pt x="446697" y="1634070"/>
                    <a:pt x="561464" y="1474708"/>
                  </a:cubicBezTo>
                  <a:lnTo>
                    <a:pt x="594525" y="1432682"/>
                  </a:lnTo>
                  <a:lnTo>
                    <a:pt x="540069" y="1434793"/>
                  </a:lnTo>
                  <a:cubicBezTo>
                    <a:pt x="241797" y="1434793"/>
                    <a:pt x="0" y="1341794"/>
                    <a:pt x="0" y="1227076"/>
                  </a:cubicBezTo>
                  <a:cubicBezTo>
                    <a:pt x="0" y="1141036"/>
                    <a:pt x="136011" y="1067214"/>
                    <a:pt x="329850" y="1035681"/>
                  </a:cubicBezTo>
                  <a:lnTo>
                    <a:pt x="382951" y="1029341"/>
                  </a:lnTo>
                  <a:lnTo>
                    <a:pt x="342950" y="992327"/>
                  </a:lnTo>
                  <a:cubicBezTo>
                    <a:pt x="132044" y="781420"/>
                    <a:pt x="26828" y="544687"/>
                    <a:pt x="107946" y="463570"/>
                  </a:cubicBezTo>
                  <a:cubicBezTo>
                    <a:pt x="168785" y="402731"/>
                    <a:pt x="317156" y="446705"/>
                    <a:pt x="476517" y="561471"/>
                  </a:cubicBezTo>
                  <a:lnTo>
                    <a:pt x="518543" y="594532"/>
                  </a:lnTo>
                  <a:lnTo>
                    <a:pt x="516431" y="540073"/>
                  </a:lnTo>
                  <a:cubicBezTo>
                    <a:pt x="516431" y="279083"/>
                    <a:pt x="587634" y="61332"/>
                    <a:pt x="682289" y="10972"/>
                  </a:cubicBezTo>
                  <a:cubicBezTo>
                    <a:pt x="695812" y="3778"/>
                    <a:pt x="709812" y="0"/>
                    <a:pt x="724152" y="0"/>
                  </a:cubicBezTo>
                  <a:close/>
                </a:path>
              </a:pathLst>
            </a:custGeom>
            <a:solidFill>
              <a:srgbClr val="FFCCFF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82" name="フリーフォーム: 図形 481">
              <a:extLst>
                <a:ext uri="{FF2B5EF4-FFF2-40B4-BE49-F238E27FC236}">
                  <a16:creationId xmlns:a16="http://schemas.microsoft.com/office/drawing/2014/main" id="{69CEC40A-05AA-9A2C-18D3-4F9BD4975371}"/>
                </a:ext>
              </a:extLst>
            </p:cNvPr>
            <p:cNvSpPr/>
            <p:nvPr/>
          </p:nvSpPr>
          <p:spPr bwMode="auto">
            <a:xfrm>
              <a:off x="9298469" y="2586838"/>
              <a:ext cx="132214" cy="132216"/>
            </a:xfrm>
            <a:custGeom>
              <a:avLst/>
              <a:gdLst>
                <a:gd name="connsiteX0" fmla="*/ 724152 w 1951220"/>
                <a:gd name="connsiteY0" fmla="*/ 0 h 1951229"/>
                <a:gd name="connsiteX1" fmla="*/ 915550 w 1951220"/>
                <a:gd name="connsiteY1" fmla="*/ 329852 h 1951229"/>
                <a:gd name="connsiteX2" fmla="*/ 921889 w 1951220"/>
                <a:gd name="connsiteY2" fmla="*/ 382948 h 1951229"/>
                <a:gd name="connsiteX3" fmla="*/ 958899 w 1951220"/>
                <a:gd name="connsiteY3" fmla="*/ 342952 h 1951229"/>
                <a:gd name="connsiteX4" fmla="*/ 1487662 w 1951220"/>
                <a:gd name="connsiteY4" fmla="*/ 107946 h 1951229"/>
                <a:gd name="connsiteX5" fmla="*/ 1389760 w 1951220"/>
                <a:gd name="connsiteY5" fmla="*/ 476521 h 1951229"/>
                <a:gd name="connsiteX6" fmla="*/ 1356266 w 1951220"/>
                <a:gd name="connsiteY6" fmla="*/ 519097 h 1951229"/>
                <a:gd name="connsiteX7" fmla="*/ 1411152 w 1951220"/>
                <a:gd name="connsiteY7" fmla="*/ 516438 h 1951229"/>
                <a:gd name="connsiteX8" fmla="*/ 1951220 w 1951220"/>
                <a:gd name="connsiteY8" fmla="*/ 724156 h 1951229"/>
                <a:gd name="connsiteX9" fmla="*/ 1621371 w 1951220"/>
                <a:gd name="connsiteY9" fmla="*/ 915550 h 1951229"/>
                <a:gd name="connsiteX10" fmla="*/ 1568270 w 1951220"/>
                <a:gd name="connsiteY10" fmla="*/ 921890 h 1951229"/>
                <a:gd name="connsiteX11" fmla="*/ 1608270 w 1951220"/>
                <a:gd name="connsiteY11" fmla="*/ 958904 h 1951229"/>
                <a:gd name="connsiteX12" fmla="*/ 1843274 w 1951220"/>
                <a:gd name="connsiteY12" fmla="*/ 1487662 h 1951229"/>
                <a:gd name="connsiteX13" fmla="*/ 1474704 w 1951220"/>
                <a:gd name="connsiteY13" fmla="*/ 1389760 h 1951229"/>
                <a:gd name="connsiteX14" fmla="*/ 1432682 w 1951220"/>
                <a:gd name="connsiteY14" fmla="*/ 1356702 h 1951229"/>
                <a:gd name="connsiteX15" fmla="*/ 1434793 w 1951220"/>
                <a:gd name="connsiteY15" fmla="*/ 1411156 h 1951229"/>
                <a:gd name="connsiteX16" fmla="*/ 1227072 w 1951220"/>
                <a:gd name="connsiteY16" fmla="*/ 1951229 h 1951229"/>
                <a:gd name="connsiteX17" fmla="*/ 1035675 w 1951220"/>
                <a:gd name="connsiteY17" fmla="*/ 1621376 h 1951229"/>
                <a:gd name="connsiteX18" fmla="*/ 1029336 w 1951220"/>
                <a:gd name="connsiteY18" fmla="*/ 1568281 h 1951229"/>
                <a:gd name="connsiteX19" fmla="*/ 992326 w 1951220"/>
                <a:gd name="connsiteY19" fmla="*/ 1608277 h 1951229"/>
                <a:gd name="connsiteX20" fmla="*/ 463562 w 1951220"/>
                <a:gd name="connsiteY20" fmla="*/ 1843283 h 1951229"/>
                <a:gd name="connsiteX21" fmla="*/ 561464 w 1951220"/>
                <a:gd name="connsiteY21" fmla="*/ 1474708 h 1951229"/>
                <a:gd name="connsiteX22" fmla="*/ 594525 w 1951220"/>
                <a:gd name="connsiteY22" fmla="*/ 1432682 h 1951229"/>
                <a:gd name="connsiteX23" fmla="*/ 540069 w 1951220"/>
                <a:gd name="connsiteY23" fmla="*/ 1434793 h 1951229"/>
                <a:gd name="connsiteX24" fmla="*/ 0 w 1951220"/>
                <a:gd name="connsiteY24" fmla="*/ 1227076 h 1951229"/>
                <a:gd name="connsiteX25" fmla="*/ 329850 w 1951220"/>
                <a:gd name="connsiteY25" fmla="*/ 1035681 h 1951229"/>
                <a:gd name="connsiteX26" fmla="*/ 382951 w 1951220"/>
                <a:gd name="connsiteY26" fmla="*/ 1029341 h 1951229"/>
                <a:gd name="connsiteX27" fmla="*/ 342950 w 1951220"/>
                <a:gd name="connsiteY27" fmla="*/ 992327 h 1951229"/>
                <a:gd name="connsiteX28" fmla="*/ 107946 w 1951220"/>
                <a:gd name="connsiteY28" fmla="*/ 463570 h 1951229"/>
                <a:gd name="connsiteX29" fmla="*/ 476517 w 1951220"/>
                <a:gd name="connsiteY29" fmla="*/ 561471 h 1951229"/>
                <a:gd name="connsiteX30" fmla="*/ 518543 w 1951220"/>
                <a:gd name="connsiteY30" fmla="*/ 594532 h 1951229"/>
                <a:gd name="connsiteX31" fmla="*/ 516431 w 1951220"/>
                <a:gd name="connsiteY31" fmla="*/ 540073 h 1951229"/>
                <a:gd name="connsiteX32" fmla="*/ 682289 w 1951220"/>
                <a:gd name="connsiteY32" fmla="*/ 10972 h 1951229"/>
                <a:gd name="connsiteX33" fmla="*/ 724152 w 1951220"/>
                <a:gd name="connsiteY33" fmla="*/ 0 h 1951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951220" h="1951229">
                  <a:moveTo>
                    <a:pt x="724152" y="0"/>
                  </a:moveTo>
                  <a:cubicBezTo>
                    <a:pt x="810193" y="0"/>
                    <a:pt x="884016" y="136012"/>
                    <a:pt x="915550" y="329852"/>
                  </a:cubicBezTo>
                  <a:lnTo>
                    <a:pt x="921889" y="382948"/>
                  </a:lnTo>
                  <a:lnTo>
                    <a:pt x="958899" y="342952"/>
                  </a:lnTo>
                  <a:cubicBezTo>
                    <a:pt x="1169808" y="132043"/>
                    <a:pt x="1406543" y="26828"/>
                    <a:pt x="1487662" y="107946"/>
                  </a:cubicBezTo>
                  <a:cubicBezTo>
                    <a:pt x="1548501" y="168785"/>
                    <a:pt x="1504527" y="317159"/>
                    <a:pt x="1389760" y="476521"/>
                  </a:cubicBezTo>
                  <a:lnTo>
                    <a:pt x="1356266" y="519097"/>
                  </a:lnTo>
                  <a:lnTo>
                    <a:pt x="1411152" y="516438"/>
                  </a:lnTo>
                  <a:cubicBezTo>
                    <a:pt x="1709424" y="516438"/>
                    <a:pt x="1951221" y="609437"/>
                    <a:pt x="1951220" y="724156"/>
                  </a:cubicBezTo>
                  <a:cubicBezTo>
                    <a:pt x="1951221" y="810195"/>
                    <a:pt x="1815210" y="884017"/>
                    <a:pt x="1621371" y="915550"/>
                  </a:cubicBezTo>
                  <a:lnTo>
                    <a:pt x="1568270" y="921890"/>
                  </a:lnTo>
                  <a:lnTo>
                    <a:pt x="1608270" y="958904"/>
                  </a:lnTo>
                  <a:cubicBezTo>
                    <a:pt x="1819176" y="1169811"/>
                    <a:pt x="1924392" y="1406544"/>
                    <a:pt x="1843274" y="1487662"/>
                  </a:cubicBezTo>
                  <a:cubicBezTo>
                    <a:pt x="1782436" y="1548500"/>
                    <a:pt x="1634064" y="1504525"/>
                    <a:pt x="1474704" y="1389760"/>
                  </a:cubicBezTo>
                  <a:lnTo>
                    <a:pt x="1432682" y="1356702"/>
                  </a:lnTo>
                  <a:lnTo>
                    <a:pt x="1434793" y="1411156"/>
                  </a:lnTo>
                  <a:cubicBezTo>
                    <a:pt x="1434793" y="1709430"/>
                    <a:pt x="1341793" y="1951229"/>
                    <a:pt x="1227072" y="1951229"/>
                  </a:cubicBezTo>
                  <a:cubicBezTo>
                    <a:pt x="1141031" y="1951229"/>
                    <a:pt x="1067208" y="1815217"/>
                    <a:pt x="1035675" y="1621376"/>
                  </a:cubicBezTo>
                  <a:lnTo>
                    <a:pt x="1029336" y="1568281"/>
                  </a:lnTo>
                  <a:lnTo>
                    <a:pt x="992326" y="1608277"/>
                  </a:lnTo>
                  <a:cubicBezTo>
                    <a:pt x="781416" y="1819186"/>
                    <a:pt x="544681" y="1924401"/>
                    <a:pt x="463562" y="1843283"/>
                  </a:cubicBezTo>
                  <a:cubicBezTo>
                    <a:pt x="402723" y="1782444"/>
                    <a:pt x="446697" y="1634070"/>
                    <a:pt x="561464" y="1474708"/>
                  </a:cubicBezTo>
                  <a:lnTo>
                    <a:pt x="594525" y="1432682"/>
                  </a:lnTo>
                  <a:lnTo>
                    <a:pt x="540069" y="1434793"/>
                  </a:lnTo>
                  <a:cubicBezTo>
                    <a:pt x="241797" y="1434793"/>
                    <a:pt x="0" y="1341794"/>
                    <a:pt x="0" y="1227076"/>
                  </a:cubicBezTo>
                  <a:cubicBezTo>
                    <a:pt x="0" y="1141036"/>
                    <a:pt x="136011" y="1067214"/>
                    <a:pt x="329850" y="1035681"/>
                  </a:cubicBezTo>
                  <a:lnTo>
                    <a:pt x="382951" y="1029341"/>
                  </a:lnTo>
                  <a:lnTo>
                    <a:pt x="342950" y="992327"/>
                  </a:lnTo>
                  <a:cubicBezTo>
                    <a:pt x="132044" y="781420"/>
                    <a:pt x="26828" y="544687"/>
                    <a:pt x="107946" y="463570"/>
                  </a:cubicBezTo>
                  <a:cubicBezTo>
                    <a:pt x="168785" y="402731"/>
                    <a:pt x="317156" y="446705"/>
                    <a:pt x="476517" y="561471"/>
                  </a:cubicBezTo>
                  <a:lnTo>
                    <a:pt x="518543" y="594532"/>
                  </a:lnTo>
                  <a:lnTo>
                    <a:pt x="516431" y="540073"/>
                  </a:lnTo>
                  <a:cubicBezTo>
                    <a:pt x="516431" y="279083"/>
                    <a:pt x="587634" y="61332"/>
                    <a:pt x="682289" y="10972"/>
                  </a:cubicBezTo>
                  <a:cubicBezTo>
                    <a:pt x="695812" y="3778"/>
                    <a:pt x="709812" y="0"/>
                    <a:pt x="724152" y="0"/>
                  </a:cubicBezTo>
                  <a:close/>
                </a:path>
              </a:pathLst>
            </a:custGeom>
            <a:solidFill>
              <a:srgbClr val="FFCCFF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83" name="フリーフォーム: 図形 482">
              <a:extLst>
                <a:ext uri="{FF2B5EF4-FFF2-40B4-BE49-F238E27FC236}">
                  <a16:creationId xmlns:a16="http://schemas.microsoft.com/office/drawing/2014/main" id="{852F37FF-CC8E-B474-D90E-6FE540D414FE}"/>
                </a:ext>
              </a:extLst>
            </p:cNvPr>
            <p:cNvSpPr/>
            <p:nvPr/>
          </p:nvSpPr>
          <p:spPr bwMode="auto">
            <a:xfrm>
              <a:off x="475317" y="2897260"/>
              <a:ext cx="132214" cy="132216"/>
            </a:xfrm>
            <a:custGeom>
              <a:avLst/>
              <a:gdLst>
                <a:gd name="connsiteX0" fmla="*/ 724152 w 1951220"/>
                <a:gd name="connsiteY0" fmla="*/ 0 h 1951229"/>
                <a:gd name="connsiteX1" fmla="*/ 915550 w 1951220"/>
                <a:gd name="connsiteY1" fmla="*/ 329852 h 1951229"/>
                <a:gd name="connsiteX2" fmla="*/ 921889 w 1951220"/>
                <a:gd name="connsiteY2" fmla="*/ 382948 h 1951229"/>
                <a:gd name="connsiteX3" fmla="*/ 958899 w 1951220"/>
                <a:gd name="connsiteY3" fmla="*/ 342952 h 1951229"/>
                <a:gd name="connsiteX4" fmla="*/ 1487662 w 1951220"/>
                <a:gd name="connsiteY4" fmla="*/ 107946 h 1951229"/>
                <a:gd name="connsiteX5" fmla="*/ 1389760 w 1951220"/>
                <a:gd name="connsiteY5" fmla="*/ 476521 h 1951229"/>
                <a:gd name="connsiteX6" fmla="*/ 1356266 w 1951220"/>
                <a:gd name="connsiteY6" fmla="*/ 519097 h 1951229"/>
                <a:gd name="connsiteX7" fmla="*/ 1411152 w 1951220"/>
                <a:gd name="connsiteY7" fmla="*/ 516438 h 1951229"/>
                <a:gd name="connsiteX8" fmla="*/ 1951220 w 1951220"/>
                <a:gd name="connsiteY8" fmla="*/ 724156 h 1951229"/>
                <a:gd name="connsiteX9" fmla="*/ 1621371 w 1951220"/>
                <a:gd name="connsiteY9" fmla="*/ 915550 h 1951229"/>
                <a:gd name="connsiteX10" fmla="*/ 1568270 w 1951220"/>
                <a:gd name="connsiteY10" fmla="*/ 921890 h 1951229"/>
                <a:gd name="connsiteX11" fmla="*/ 1608270 w 1951220"/>
                <a:gd name="connsiteY11" fmla="*/ 958904 h 1951229"/>
                <a:gd name="connsiteX12" fmla="*/ 1843274 w 1951220"/>
                <a:gd name="connsiteY12" fmla="*/ 1487662 h 1951229"/>
                <a:gd name="connsiteX13" fmla="*/ 1474704 w 1951220"/>
                <a:gd name="connsiteY13" fmla="*/ 1389760 h 1951229"/>
                <a:gd name="connsiteX14" fmla="*/ 1432682 w 1951220"/>
                <a:gd name="connsiteY14" fmla="*/ 1356702 h 1951229"/>
                <a:gd name="connsiteX15" fmla="*/ 1434793 w 1951220"/>
                <a:gd name="connsiteY15" fmla="*/ 1411156 h 1951229"/>
                <a:gd name="connsiteX16" fmla="*/ 1227072 w 1951220"/>
                <a:gd name="connsiteY16" fmla="*/ 1951229 h 1951229"/>
                <a:gd name="connsiteX17" fmla="*/ 1035675 w 1951220"/>
                <a:gd name="connsiteY17" fmla="*/ 1621376 h 1951229"/>
                <a:gd name="connsiteX18" fmla="*/ 1029336 w 1951220"/>
                <a:gd name="connsiteY18" fmla="*/ 1568281 h 1951229"/>
                <a:gd name="connsiteX19" fmla="*/ 992326 w 1951220"/>
                <a:gd name="connsiteY19" fmla="*/ 1608277 h 1951229"/>
                <a:gd name="connsiteX20" fmla="*/ 463562 w 1951220"/>
                <a:gd name="connsiteY20" fmla="*/ 1843283 h 1951229"/>
                <a:gd name="connsiteX21" fmla="*/ 561464 w 1951220"/>
                <a:gd name="connsiteY21" fmla="*/ 1474708 h 1951229"/>
                <a:gd name="connsiteX22" fmla="*/ 594525 w 1951220"/>
                <a:gd name="connsiteY22" fmla="*/ 1432682 h 1951229"/>
                <a:gd name="connsiteX23" fmla="*/ 540069 w 1951220"/>
                <a:gd name="connsiteY23" fmla="*/ 1434793 h 1951229"/>
                <a:gd name="connsiteX24" fmla="*/ 0 w 1951220"/>
                <a:gd name="connsiteY24" fmla="*/ 1227076 h 1951229"/>
                <a:gd name="connsiteX25" fmla="*/ 329850 w 1951220"/>
                <a:gd name="connsiteY25" fmla="*/ 1035681 h 1951229"/>
                <a:gd name="connsiteX26" fmla="*/ 382951 w 1951220"/>
                <a:gd name="connsiteY26" fmla="*/ 1029341 h 1951229"/>
                <a:gd name="connsiteX27" fmla="*/ 342950 w 1951220"/>
                <a:gd name="connsiteY27" fmla="*/ 992327 h 1951229"/>
                <a:gd name="connsiteX28" fmla="*/ 107946 w 1951220"/>
                <a:gd name="connsiteY28" fmla="*/ 463570 h 1951229"/>
                <a:gd name="connsiteX29" fmla="*/ 476517 w 1951220"/>
                <a:gd name="connsiteY29" fmla="*/ 561471 h 1951229"/>
                <a:gd name="connsiteX30" fmla="*/ 518543 w 1951220"/>
                <a:gd name="connsiteY30" fmla="*/ 594532 h 1951229"/>
                <a:gd name="connsiteX31" fmla="*/ 516431 w 1951220"/>
                <a:gd name="connsiteY31" fmla="*/ 540073 h 1951229"/>
                <a:gd name="connsiteX32" fmla="*/ 682289 w 1951220"/>
                <a:gd name="connsiteY32" fmla="*/ 10972 h 1951229"/>
                <a:gd name="connsiteX33" fmla="*/ 724152 w 1951220"/>
                <a:gd name="connsiteY33" fmla="*/ 0 h 1951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951220" h="1951229">
                  <a:moveTo>
                    <a:pt x="724152" y="0"/>
                  </a:moveTo>
                  <a:cubicBezTo>
                    <a:pt x="810193" y="0"/>
                    <a:pt x="884016" y="136012"/>
                    <a:pt x="915550" y="329852"/>
                  </a:cubicBezTo>
                  <a:lnTo>
                    <a:pt x="921889" y="382948"/>
                  </a:lnTo>
                  <a:lnTo>
                    <a:pt x="958899" y="342952"/>
                  </a:lnTo>
                  <a:cubicBezTo>
                    <a:pt x="1169808" y="132043"/>
                    <a:pt x="1406543" y="26828"/>
                    <a:pt x="1487662" y="107946"/>
                  </a:cubicBezTo>
                  <a:cubicBezTo>
                    <a:pt x="1548501" y="168785"/>
                    <a:pt x="1504527" y="317159"/>
                    <a:pt x="1389760" y="476521"/>
                  </a:cubicBezTo>
                  <a:lnTo>
                    <a:pt x="1356266" y="519097"/>
                  </a:lnTo>
                  <a:lnTo>
                    <a:pt x="1411152" y="516438"/>
                  </a:lnTo>
                  <a:cubicBezTo>
                    <a:pt x="1709424" y="516438"/>
                    <a:pt x="1951221" y="609437"/>
                    <a:pt x="1951220" y="724156"/>
                  </a:cubicBezTo>
                  <a:cubicBezTo>
                    <a:pt x="1951221" y="810195"/>
                    <a:pt x="1815210" y="884017"/>
                    <a:pt x="1621371" y="915550"/>
                  </a:cubicBezTo>
                  <a:lnTo>
                    <a:pt x="1568270" y="921890"/>
                  </a:lnTo>
                  <a:lnTo>
                    <a:pt x="1608270" y="958904"/>
                  </a:lnTo>
                  <a:cubicBezTo>
                    <a:pt x="1819176" y="1169811"/>
                    <a:pt x="1924392" y="1406544"/>
                    <a:pt x="1843274" y="1487662"/>
                  </a:cubicBezTo>
                  <a:cubicBezTo>
                    <a:pt x="1782436" y="1548500"/>
                    <a:pt x="1634064" y="1504525"/>
                    <a:pt x="1474704" y="1389760"/>
                  </a:cubicBezTo>
                  <a:lnTo>
                    <a:pt x="1432682" y="1356702"/>
                  </a:lnTo>
                  <a:lnTo>
                    <a:pt x="1434793" y="1411156"/>
                  </a:lnTo>
                  <a:cubicBezTo>
                    <a:pt x="1434793" y="1709430"/>
                    <a:pt x="1341793" y="1951229"/>
                    <a:pt x="1227072" y="1951229"/>
                  </a:cubicBezTo>
                  <a:cubicBezTo>
                    <a:pt x="1141031" y="1951229"/>
                    <a:pt x="1067208" y="1815217"/>
                    <a:pt x="1035675" y="1621376"/>
                  </a:cubicBezTo>
                  <a:lnTo>
                    <a:pt x="1029336" y="1568281"/>
                  </a:lnTo>
                  <a:lnTo>
                    <a:pt x="992326" y="1608277"/>
                  </a:lnTo>
                  <a:cubicBezTo>
                    <a:pt x="781416" y="1819186"/>
                    <a:pt x="544681" y="1924401"/>
                    <a:pt x="463562" y="1843283"/>
                  </a:cubicBezTo>
                  <a:cubicBezTo>
                    <a:pt x="402723" y="1782444"/>
                    <a:pt x="446697" y="1634070"/>
                    <a:pt x="561464" y="1474708"/>
                  </a:cubicBezTo>
                  <a:lnTo>
                    <a:pt x="594525" y="1432682"/>
                  </a:lnTo>
                  <a:lnTo>
                    <a:pt x="540069" y="1434793"/>
                  </a:lnTo>
                  <a:cubicBezTo>
                    <a:pt x="241797" y="1434793"/>
                    <a:pt x="0" y="1341794"/>
                    <a:pt x="0" y="1227076"/>
                  </a:cubicBezTo>
                  <a:cubicBezTo>
                    <a:pt x="0" y="1141036"/>
                    <a:pt x="136011" y="1067214"/>
                    <a:pt x="329850" y="1035681"/>
                  </a:cubicBezTo>
                  <a:lnTo>
                    <a:pt x="382951" y="1029341"/>
                  </a:lnTo>
                  <a:lnTo>
                    <a:pt x="342950" y="992327"/>
                  </a:lnTo>
                  <a:cubicBezTo>
                    <a:pt x="132044" y="781420"/>
                    <a:pt x="26828" y="544687"/>
                    <a:pt x="107946" y="463570"/>
                  </a:cubicBezTo>
                  <a:cubicBezTo>
                    <a:pt x="168785" y="402731"/>
                    <a:pt x="317156" y="446705"/>
                    <a:pt x="476517" y="561471"/>
                  </a:cubicBezTo>
                  <a:lnTo>
                    <a:pt x="518543" y="594532"/>
                  </a:lnTo>
                  <a:lnTo>
                    <a:pt x="516431" y="540073"/>
                  </a:lnTo>
                  <a:cubicBezTo>
                    <a:pt x="516431" y="279083"/>
                    <a:pt x="587634" y="61332"/>
                    <a:pt x="682289" y="10972"/>
                  </a:cubicBezTo>
                  <a:cubicBezTo>
                    <a:pt x="695812" y="3778"/>
                    <a:pt x="709812" y="0"/>
                    <a:pt x="724152" y="0"/>
                  </a:cubicBezTo>
                  <a:close/>
                </a:path>
              </a:pathLst>
            </a:custGeom>
            <a:solidFill>
              <a:srgbClr val="FFCCFF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84" name="フリーフォーム: 図形 483">
              <a:extLst>
                <a:ext uri="{FF2B5EF4-FFF2-40B4-BE49-F238E27FC236}">
                  <a16:creationId xmlns:a16="http://schemas.microsoft.com/office/drawing/2014/main" id="{B3774B04-FC58-0DEF-043C-6286DD9724D6}"/>
                </a:ext>
              </a:extLst>
            </p:cNvPr>
            <p:cNvSpPr/>
            <p:nvPr/>
          </p:nvSpPr>
          <p:spPr bwMode="auto">
            <a:xfrm>
              <a:off x="9298469" y="2897260"/>
              <a:ext cx="132214" cy="132216"/>
            </a:xfrm>
            <a:custGeom>
              <a:avLst/>
              <a:gdLst>
                <a:gd name="connsiteX0" fmla="*/ 724152 w 1951220"/>
                <a:gd name="connsiteY0" fmla="*/ 0 h 1951229"/>
                <a:gd name="connsiteX1" fmla="*/ 915550 w 1951220"/>
                <a:gd name="connsiteY1" fmla="*/ 329852 h 1951229"/>
                <a:gd name="connsiteX2" fmla="*/ 921889 w 1951220"/>
                <a:gd name="connsiteY2" fmla="*/ 382948 h 1951229"/>
                <a:gd name="connsiteX3" fmla="*/ 958899 w 1951220"/>
                <a:gd name="connsiteY3" fmla="*/ 342952 h 1951229"/>
                <a:gd name="connsiteX4" fmla="*/ 1487662 w 1951220"/>
                <a:gd name="connsiteY4" fmla="*/ 107946 h 1951229"/>
                <a:gd name="connsiteX5" fmla="*/ 1389760 w 1951220"/>
                <a:gd name="connsiteY5" fmla="*/ 476521 h 1951229"/>
                <a:gd name="connsiteX6" fmla="*/ 1356266 w 1951220"/>
                <a:gd name="connsiteY6" fmla="*/ 519097 h 1951229"/>
                <a:gd name="connsiteX7" fmla="*/ 1411152 w 1951220"/>
                <a:gd name="connsiteY7" fmla="*/ 516438 h 1951229"/>
                <a:gd name="connsiteX8" fmla="*/ 1951220 w 1951220"/>
                <a:gd name="connsiteY8" fmla="*/ 724156 h 1951229"/>
                <a:gd name="connsiteX9" fmla="*/ 1621371 w 1951220"/>
                <a:gd name="connsiteY9" fmla="*/ 915550 h 1951229"/>
                <a:gd name="connsiteX10" fmla="*/ 1568270 w 1951220"/>
                <a:gd name="connsiteY10" fmla="*/ 921890 h 1951229"/>
                <a:gd name="connsiteX11" fmla="*/ 1608270 w 1951220"/>
                <a:gd name="connsiteY11" fmla="*/ 958904 h 1951229"/>
                <a:gd name="connsiteX12" fmla="*/ 1843274 w 1951220"/>
                <a:gd name="connsiteY12" fmla="*/ 1487662 h 1951229"/>
                <a:gd name="connsiteX13" fmla="*/ 1474704 w 1951220"/>
                <a:gd name="connsiteY13" fmla="*/ 1389760 h 1951229"/>
                <a:gd name="connsiteX14" fmla="*/ 1432682 w 1951220"/>
                <a:gd name="connsiteY14" fmla="*/ 1356702 h 1951229"/>
                <a:gd name="connsiteX15" fmla="*/ 1434793 w 1951220"/>
                <a:gd name="connsiteY15" fmla="*/ 1411156 h 1951229"/>
                <a:gd name="connsiteX16" fmla="*/ 1227072 w 1951220"/>
                <a:gd name="connsiteY16" fmla="*/ 1951229 h 1951229"/>
                <a:gd name="connsiteX17" fmla="*/ 1035675 w 1951220"/>
                <a:gd name="connsiteY17" fmla="*/ 1621376 h 1951229"/>
                <a:gd name="connsiteX18" fmla="*/ 1029336 w 1951220"/>
                <a:gd name="connsiteY18" fmla="*/ 1568281 h 1951229"/>
                <a:gd name="connsiteX19" fmla="*/ 992326 w 1951220"/>
                <a:gd name="connsiteY19" fmla="*/ 1608277 h 1951229"/>
                <a:gd name="connsiteX20" fmla="*/ 463562 w 1951220"/>
                <a:gd name="connsiteY20" fmla="*/ 1843283 h 1951229"/>
                <a:gd name="connsiteX21" fmla="*/ 561464 w 1951220"/>
                <a:gd name="connsiteY21" fmla="*/ 1474708 h 1951229"/>
                <a:gd name="connsiteX22" fmla="*/ 594525 w 1951220"/>
                <a:gd name="connsiteY22" fmla="*/ 1432682 h 1951229"/>
                <a:gd name="connsiteX23" fmla="*/ 540069 w 1951220"/>
                <a:gd name="connsiteY23" fmla="*/ 1434793 h 1951229"/>
                <a:gd name="connsiteX24" fmla="*/ 0 w 1951220"/>
                <a:gd name="connsiteY24" fmla="*/ 1227076 h 1951229"/>
                <a:gd name="connsiteX25" fmla="*/ 329850 w 1951220"/>
                <a:gd name="connsiteY25" fmla="*/ 1035681 h 1951229"/>
                <a:gd name="connsiteX26" fmla="*/ 382951 w 1951220"/>
                <a:gd name="connsiteY26" fmla="*/ 1029341 h 1951229"/>
                <a:gd name="connsiteX27" fmla="*/ 342950 w 1951220"/>
                <a:gd name="connsiteY27" fmla="*/ 992327 h 1951229"/>
                <a:gd name="connsiteX28" fmla="*/ 107946 w 1951220"/>
                <a:gd name="connsiteY28" fmla="*/ 463570 h 1951229"/>
                <a:gd name="connsiteX29" fmla="*/ 476517 w 1951220"/>
                <a:gd name="connsiteY29" fmla="*/ 561471 h 1951229"/>
                <a:gd name="connsiteX30" fmla="*/ 518543 w 1951220"/>
                <a:gd name="connsiteY30" fmla="*/ 594532 h 1951229"/>
                <a:gd name="connsiteX31" fmla="*/ 516431 w 1951220"/>
                <a:gd name="connsiteY31" fmla="*/ 540073 h 1951229"/>
                <a:gd name="connsiteX32" fmla="*/ 682289 w 1951220"/>
                <a:gd name="connsiteY32" fmla="*/ 10972 h 1951229"/>
                <a:gd name="connsiteX33" fmla="*/ 724152 w 1951220"/>
                <a:gd name="connsiteY33" fmla="*/ 0 h 1951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951220" h="1951229">
                  <a:moveTo>
                    <a:pt x="724152" y="0"/>
                  </a:moveTo>
                  <a:cubicBezTo>
                    <a:pt x="810193" y="0"/>
                    <a:pt x="884016" y="136012"/>
                    <a:pt x="915550" y="329852"/>
                  </a:cubicBezTo>
                  <a:lnTo>
                    <a:pt x="921889" y="382948"/>
                  </a:lnTo>
                  <a:lnTo>
                    <a:pt x="958899" y="342952"/>
                  </a:lnTo>
                  <a:cubicBezTo>
                    <a:pt x="1169808" y="132043"/>
                    <a:pt x="1406543" y="26828"/>
                    <a:pt x="1487662" y="107946"/>
                  </a:cubicBezTo>
                  <a:cubicBezTo>
                    <a:pt x="1548501" y="168785"/>
                    <a:pt x="1504527" y="317159"/>
                    <a:pt x="1389760" y="476521"/>
                  </a:cubicBezTo>
                  <a:lnTo>
                    <a:pt x="1356266" y="519097"/>
                  </a:lnTo>
                  <a:lnTo>
                    <a:pt x="1411152" y="516438"/>
                  </a:lnTo>
                  <a:cubicBezTo>
                    <a:pt x="1709424" y="516438"/>
                    <a:pt x="1951221" y="609437"/>
                    <a:pt x="1951220" y="724156"/>
                  </a:cubicBezTo>
                  <a:cubicBezTo>
                    <a:pt x="1951221" y="810195"/>
                    <a:pt x="1815210" y="884017"/>
                    <a:pt x="1621371" y="915550"/>
                  </a:cubicBezTo>
                  <a:lnTo>
                    <a:pt x="1568270" y="921890"/>
                  </a:lnTo>
                  <a:lnTo>
                    <a:pt x="1608270" y="958904"/>
                  </a:lnTo>
                  <a:cubicBezTo>
                    <a:pt x="1819176" y="1169811"/>
                    <a:pt x="1924392" y="1406544"/>
                    <a:pt x="1843274" y="1487662"/>
                  </a:cubicBezTo>
                  <a:cubicBezTo>
                    <a:pt x="1782436" y="1548500"/>
                    <a:pt x="1634064" y="1504525"/>
                    <a:pt x="1474704" y="1389760"/>
                  </a:cubicBezTo>
                  <a:lnTo>
                    <a:pt x="1432682" y="1356702"/>
                  </a:lnTo>
                  <a:lnTo>
                    <a:pt x="1434793" y="1411156"/>
                  </a:lnTo>
                  <a:cubicBezTo>
                    <a:pt x="1434793" y="1709430"/>
                    <a:pt x="1341793" y="1951229"/>
                    <a:pt x="1227072" y="1951229"/>
                  </a:cubicBezTo>
                  <a:cubicBezTo>
                    <a:pt x="1141031" y="1951229"/>
                    <a:pt x="1067208" y="1815217"/>
                    <a:pt x="1035675" y="1621376"/>
                  </a:cubicBezTo>
                  <a:lnTo>
                    <a:pt x="1029336" y="1568281"/>
                  </a:lnTo>
                  <a:lnTo>
                    <a:pt x="992326" y="1608277"/>
                  </a:lnTo>
                  <a:cubicBezTo>
                    <a:pt x="781416" y="1819186"/>
                    <a:pt x="544681" y="1924401"/>
                    <a:pt x="463562" y="1843283"/>
                  </a:cubicBezTo>
                  <a:cubicBezTo>
                    <a:pt x="402723" y="1782444"/>
                    <a:pt x="446697" y="1634070"/>
                    <a:pt x="561464" y="1474708"/>
                  </a:cubicBezTo>
                  <a:lnTo>
                    <a:pt x="594525" y="1432682"/>
                  </a:lnTo>
                  <a:lnTo>
                    <a:pt x="540069" y="1434793"/>
                  </a:lnTo>
                  <a:cubicBezTo>
                    <a:pt x="241797" y="1434793"/>
                    <a:pt x="0" y="1341794"/>
                    <a:pt x="0" y="1227076"/>
                  </a:cubicBezTo>
                  <a:cubicBezTo>
                    <a:pt x="0" y="1141036"/>
                    <a:pt x="136011" y="1067214"/>
                    <a:pt x="329850" y="1035681"/>
                  </a:cubicBezTo>
                  <a:lnTo>
                    <a:pt x="382951" y="1029341"/>
                  </a:lnTo>
                  <a:lnTo>
                    <a:pt x="342950" y="992327"/>
                  </a:lnTo>
                  <a:cubicBezTo>
                    <a:pt x="132044" y="781420"/>
                    <a:pt x="26828" y="544687"/>
                    <a:pt x="107946" y="463570"/>
                  </a:cubicBezTo>
                  <a:cubicBezTo>
                    <a:pt x="168785" y="402731"/>
                    <a:pt x="317156" y="446705"/>
                    <a:pt x="476517" y="561471"/>
                  </a:cubicBezTo>
                  <a:lnTo>
                    <a:pt x="518543" y="594532"/>
                  </a:lnTo>
                  <a:lnTo>
                    <a:pt x="516431" y="540073"/>
                  </a:lnTo>
                  <a:cubicBezTo>
                    <a:pt x="516431" y="279083"/>
                    <a:pt x="587634" y="61332"/>
                    <a:pt x="682289" y="10972"/>
                  </a:cubicBezTo>
                  <a:cubicBezTo>
                    <a:pt x="695812" y="3778"/>
                    <a:pt x="709812" y="0"/>
                    <a:pt x="724152" y="0"/>
                  </a:cubicBezTo>
                  <a:close/>
                </a:path>
              </a:pathLst>
            </a:custGeom>
            <a:solidFill>
              <a:srgbClr val="FFCCFF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85" name="フリーフォーム: 図形 484">
              <a:extLst>
                <a:ext uri="{FF2B5EF4-FFF2-40B4-BE49-F238E27FC236}">
                  <a16:creationId xmlns:a16="http://schemas.microsoft.com/office/drawing/2014/main" id="{1E6F24B3-FCE4-ECDA-B511-7868CD9F617A}"/>
                </a:ext>
              </a:extLst>
            </p:cNvPr>
            <p:cNvSpPr/>
            <p:nvPr/>
          </p:nvSpPr>
          <p:spPr bwMode="auto">
            <a:xfrm>
              <a:off x="475317" y="3207682"/>
              <a:ext cx="132214" cy="132216"/>
            </a:xfrm>
            <a:custGeom>
              <a:avLst/>
              <a:gdLst>
                <a:gd name="connsiteX0" fmla="*/ 724152 w 1951220"/>
                <a:gd name="connsiteY0" fmla="*/ 0 h 1951229"/>
                <a:gd name="connsiteX1" fmla="*/ 915550 w 1951220"/>
                <a:gd name="connsiteY1" fmla="*/ 329852 h 1951229"/>
                <a:gd name="connsiteX2" fmla="*/ 921889 w 1951220"/>
                <a:gd name="connsiteY2" fmla="*/ 382948 h 1951229"/>
                <a:gd name="connsiteX3" fmla="*/ 958899 w 1951220"/>
                <a:gd name="connsiteY3" fmla="*/ 342952 h 1951229"/>
                <a:gd name="connsiteX4" fmla="*/ 1487662 w 1951220"/>
                <a:gd name="connsiteY4" fmla="*/ 107946 h 1951229"/>
                <a:gd name="connsiteX5" fmla="*/ 1389760 w 1951220"/>
                <a:gd name="connsiteY5" fmla="*/ 476521 h 1951229"/>
                <a:gd name="connsiteX6" fmla="*/ 1356266 w 1951220"/>
                <a:gd name="connsiteY6" fmla="*/ 519097 h 1951229"/>
                <a:gd name="connsiteX7" fmla="*/ 1411152 w 1951220"/>
                <a:gd name="connsiteY7" fmla="*/ 516438 h 1951229"/>
                <a:gd name="connsiteX8" fmla="*/ 1951220 w 1951220"/>
                <a:gd name="connsiteY8" fmla="*/ 724156 h 1951229"/>
                <a:gd name="connsiteX9" fmla="*/ 1621371 w 1951220"/>
                <a:gd name="connsiteY9" fmla="*/ 915550 h 1951229"/>
                <a:gd name="connsiteX10" fmla="*/ 1568270 w 1951220"/>
                <a:gd name="connsiteY10" fmla="*/ 921890 h 1951229"/>
                <a:gd name="connsiteX11" fmla="*/ 1608270 w 1951220"/>
                <a:gd name="connsiteY11" fmla="*/ 958904 h 1951229"/>
                <a:gd name="connsiteX12" fmla="*/ 1843274 w 1951220"/>
                <a:gd name="connsiteY12" fmla="*/ 1487662 h 1951229"/>
                <a:gd name="connsiteX13" fmla="*/ 1474704 w 1951220"/>
                <a:gd name="connsiteY13" fmla="*/ 1389760 h 1951229"/>
                <a:gd name="connsiteX14" fmla="*/ 1432682 w 1951220"/>
                <a:gd name="connsiteY14" fmla="*/ 1356702 h 1951229"/>
                <a:gd name="connsiteX15" fmla="*/ 1434793 w 1951220"/>
                <a:gd name="connsiteY15" fmla="*/ 1411156 h 1951229"/>
                <a:gd name="connsiteX16" fmla="*/ 1227072 w 1951220"/>
                <a:gd name="connsiteY16" fmla="*/ 1951229 h 1951229"/>
                <a:gd name="connsiteX17" fmla="*/ 1035675 w 1951220"/>
                <a:gd name="connsiteY17" fmla="*/ 1621376 h 1951229"/>
                <a:gd name="connsiteX18" fmla="*/ 1029336 w 1951220"/>
                <a:gd name="connsiteY18" fmla="*/ 1568281 h 1951229"/>
                <a:gd name="connsiteX19" fmla="*/ 992326 w 1951220"/>
                <a:gd name="connsiteY19" fmla="*/ 1608277 h 1951229"/>
                <a:gd name="connsiteX20" fmla="*/ 463562 w 1951220"/>
                <a:gd name="connsiteY20" fmla="*/ 1843283 h 1951229"/>
                <a:gd name="connsiteX21" fmla="*/ 561464 w 1951220"/>
                <a:gd name="connsiteY21" fmla="*/ 1474708 h 1951229"/>
                <a:gd name="connsiteX22" fmla="*/ 594525 w 1951220"/>
                <a:gd name="connsiteY22" fmla="*/ 1432682 h 1951229"/>
                <a:gd name="connsiteX23" fmla="*/ 540069 w 1951220"/>
                <a:gd name="connsiteY23" fmla="*/ 1434793 h 1951229"/>
                <a:gd name="connsiteX24" fmla="*/ 0 w 1951220"/>
                <a:gd name="connsiteY24" fmla="*/ 1227076 h 1951229"/>
                <a:gd name="connsiteX25" fmla="*/ 329850 w 1951220"/>
                <a:gd name="connsiteY25" fmla="*/ 1035681 h 1951229"/>
                <a:gd name="connsiteX26" fmla="*/ 382951 w 1951220"/>
                <a:gd name="connsiteY26" fmla="*/ 1029341 h 1951229"/>
                <a:gd name="connsiteX27" fmla="*/ 342950 w 1951220"/>
                <a:gd name="connsiteY27" fmla="*/ 992327 h 1951229"/>
                <a:gd name="connsiteX28" fmla="*/ 107946 w 1951220"/>
                <a:gd name="connsiteY28" fmla="*/ 463570 h 1951229"/>
                <a:gd name="connsiteX29" fmla="*/ 476517 w 1951220"/>
                <a:gd name="connsiteY29" fmla="*/ 561471 h 1951229"/>
                <a:gd name="connsiteX30" fmla="*/ 518543 w 1951220"/>
                <a:gd name="connsiteY30" fmla="*/ 594532 h 1951229"/>
                <a:gd name="connsiteX31" fmla="*/ 516431 w 1951220"/>
                <a:gd name="connsiteY31" fmla="*/ 540073 h 1951229"/>
                <a:gd name="connsiteX32" fmla="*/ 682289 w 1951220"/>
                <a:gd name="connsiteY32" fmla="*/ 10972 h 1951229"/>
                <a:gd name="connsiteX33" fmla="*/ 724152 w 1951220"/>
                <a:gd name="connsiteY33" fmla="*/ 0 h 1951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951220" h="1951229">
                  <a:moveTo>
                    <a:pt x="724152" y="0"/>
                  </a:moveTo>
                  <a:cubicBezTo>
                    <a:pt x="810193" y="0"/>
                    <a:pt x="884016" y="136012"/>
                    <a:pt x="915550" y="329852"/>
                  </a:cubicBezTo>
                  <a:lnTo>
                    <a:pt x="921889" y="382948"/>
                  </a:lnTo>
                  <a:lnTo>
                    <a:pt x="958899" y="342952"/>
                  </a:lnTo>
                  <a:cubicBezTo>
                    <a:pt x="1169808" y="132043"/>
                    <a:pt x="1406543" y="26828"/>
                    <a:pt x="1487662" y="107946"/>
                  </a:cubicBezTo>
                  <a:cubicBezTo>
                    <a:pt x="1548501" y="168785"/>
                    <a:pt x="1504527" y="317159"/>
                    <a:pt x="1389760" y="476521"/>
                  </a:cubicBezTo>
                  <a:lnTo>
                    <a:pt x="1356266" y="519097"/>
                  </a:lnTo>
                  <a:lnTo>
                    <a:pt x="1411152" y="516438"/>
                  </a:lnTo>
                  <a:cubicBezTo>
                    <a:pt x="1709424" y="516438"/>
                    <a:pt x="1951221" y="609437"/>
                    <a:pt x="1951220" y="724156"/>
                  </a:cubicBezTo>
                  <a:cubicBezTo>
                    <a:pt x="1951221" y="810195"/>
                    <a:pt x="1815210" y="884017"/>
                    <a:pt x="1621371" y="915550"/>
                  </a:cubicBezTo>
                  <a:lnTo>
                    <a:pt x="1568270" y="921890"/>
                  </a:lnTo>
                  <a:lnTo>
                    <a:pt x="1608270" y="958904"/>
                  </a:lnTo>
                  <a:cubicBezTo>
                    <a:pt x="1819176" y="1169811"/>
                    <a:pt x="1924392" y="1406544"/>
                    <a:pt x="1843274" y="1487662"/>
                  </a:cubicBezTo>
                  <a:cubicBezTo>
                    <a:pt x="1782436" y="1548500"/>
                    <a:pt x="1634064" y="1504525"/>
                    <a:pt x="1474704" y="1389760"/>
                  </a:cubicBezTo>
                  <a:lnTo>
                    <a:pt x="1432682" y="1356702"/>
                  </a:lnTo>
                  <a:lnTo>
                    <a:pt x="1434793" y="1411156"/>
                  </a:lnTo>
                  <a:cubicBezTo>
                    <a:pt x="1434793" y="1709430"/>
                    <a:pt x="1341793" y="1951229"/>
                    <a:pt x="1227072" y="1951229"/>
                  </a:cubicBezTo>
                  <a:cubicBezTo>
                    <a:pt x="1141031" y="1951229"/>
                    <a:pt x="1067208" y="1815217"/>
                    <a:pt x="1035675" y="1621376"/>
                  </a:cubicBezTo>
                  <a:lnTo>
                    <a:pt x="1029336" y="1568281"/>
                  </a:lnTo>
                  <a:lnTo>
                    <a:pt x="992326" y="1608277"/>
                  </a:lnTo>
                  <a:cubicBezTo>
                    <a:pt x="781416" y="1819186"/>
                    <a:pt x="544681" y="1924401"/>
                    <a:pt x="463562" y="1843283"/>
                  </a:cubicBezTo>
                  <a:cubicBezTo>
                    <a:pt x="402723" y="1782444"/>
                    <a:pt x="446697" y="1634070"/>
                    <a:pt x="561464" y="1474708"/>
                  </a:cubicBezTo>
                  <a:lnTo>
                    <a:pt x="594525" y="1432682"/>
                  </a:lnTo>
                  <a:lnTo>
                    <a:pt x="540069" y="1434793"/>
                  </a:lnTo>
                  <a:cubicBezTo>
                    <a:pt x="241797" y="1434793"/>
                    <a:pt x="0" y="1341794"/>
                    <a:pt x="0" y="1227076"/>
                  </a:cubicBezTo>
                  <a:cubicBezTo>
                    <a:pt x="0" y="1141036"/>
                    <a:pt x="136011" y="1067214"/>
                    <a:pt x="329850" y="1035681"/>
                  </a:cubicBezTo>
                  <a:lnTo>
                    <a:pt x="382951" y="1029341"/>
                  </a:lnTo>
                  <a:lnTo>
                    <a:pt x="342950" y="992327"/>
                  </a:lnTo>
                  <a:cubicBezTo>
                    <a:pt x="132044" y="781420"/>
                    <a:pt x="26828" y="544687"/>
                    <a:pt x="107946" y="463570"/>
                  </a:cubicBezTo>
                  <a:cubicBezTo>
                    <a:pt x="168785" y="402731"/>
                    <a:pt x="317156" y="446705"/>
                    <a:pt x="476517" y="561471"/>
                  </a:cubicBezTo>
                  <a:lnTo>
                    <a:pt x="518543" y="594532"/>
                  </a:lnTo>
                  <a:lnTo>
                    <a:pt x="516431" y="540073"/>
                  </a:lnTo>
                  <a:cubicBezTo>
                    <a:pt x="516431" y="279083"/>
                    <a:pt x="587634" y="61332"/>
                    <a:pt x="682289" y="10972"/>
                  </a:cubicBezTo>
                  <a:cubicBezTo>
                    <a:pt x="695812" y="3778"/>
                    <a:pt x="709812" y="0"/>
                    <a:pt x="724152" y="0"/>
                  </a:cubicBezTo>
                  <a:close/>
                </a:path>
              </a:pathLst>
            </a:custGeom>
            <a:solidFill>
              <a:srgbClr val="FFCCFF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86" name="フリーフォーム: 図形 485">
              <a:extLst>
                <a:ext uri="{FF2B5EF4-FFF2-40B4-BE49-F238E27FC236}">
                  <a16:creationId xmlns:a16="http://schemas.microsoft.com/office/drawing/2014/main" id="{D2C6F771-8971-DE09-7A58-F20F81220F6F}"/>
                </a:ext>
              </a:extLst>
            </p:cNvPr>
            <p:cNvSpPr/>
            <p:nvPr/>
          </p:nvSpPr>
          <p:spPr bwMode="auto">
            <a:xfrm>
              <a:off x="9298469" y="3207682"/>
              <a:ext cx="132214" cy="132216"/>
            </a:xfrm>
            <a:custGeom>
              <a:avLst/>
              <a:gdLst>
                <a:gd name="connsiteX0" fmla="*/ 724152 w 1951220"/>
                <a:gd name="connsiteY0" fmla="*/ 0 h 1951229"/>
                <a:gd name="connsiteX1" fmla="*/ 915550 w 1951220"/>
                <a:gd name="connsiteY1" fmla="*/ 329852 h 1951229"/>
                <a:gd name="connsiteX2" fmla="*/ 921889 w 1951220"/>
                <a:gd name="connsiteY2" fmla="*/ 382948 h 1951229"/>
                <a:gd name="connsiteX3" fmla="*/ 958899 w 1951220"/>
                <a:gd name="connsiteY3" fmla="*/ 342952 h 1951229"/>
                <a:gd name="connsiteX4" fmla="*/ 1487662 w 1951220"/>
                <a:gd name="connsiteY4" fmla="*/ 107946 h 1951229"/>
                <a:gd name="connsiteX5" fmla="*/ 1389760 w 1951220"/>
                <a:gd name="connsiteY5" fmla="*/ 476521 h 1951229"/>
                <a:gd name="connsiteX6" fmla="*/ 1356266 w 1951220"/>
                <a:gd name="connsiteY6" fmla="*/ 519097 h 1951229"/>
                <a:gd name="connsiteX7" fmla="*/ 1411152 w 1951220"/>
                <a:gd name="connsiteY7" fmla="*/ 516438 h 1951229"/>
                <a:gd name="connsiteX8" fmla="*/ 1951220 w 1951220"/>
                <a:gd name="connsiteY8" fmla="*/ 724156 h 1951229"/>
                <a:gd name="connsiteX9" fmla="*/ 1621371 w 1951220"/>
                <a:gd name="connsiteY9" fmla="*/ 915550 h 1951229"/>
                <a:gd name="connsiteX10" fmla="*/ 1568270 w 1951220"/>
                <a:gd name="connsiteY10" fmla="*/ 921890 h 1951229"/>
                <a:gd name="connsiteX11" fmla="*/ 1608270 w 1951220"/>
                <a:gd name="connsiteY11" fmla="*/ 958904 h 1951229"/>
                <a:gd name="connsiteX12" fmla="*/ 1843274 w 1951220"/>
                <a:gd name="connsiteY12" fmla="*/ 1487662 h 1951229"/>
                <a:gd name="connsiteX13" fmla="*/ 1474704 w 1951220"/>
                <a:gd name="connsiteY13" fmla="*/ 1389760 h 1951229"/>
                <a:gd name="connsiteX14" fmla="*/ 1432682 w 1951220"/>
                <a:gd name="connsiteY14" fmla="*/ 1356702 h 1951229"/>
                <a:gd name="connsiteX15" fmla="*/ 1434793 w 1951220"/>
                <a:gd name="connsiteY15" fmla="*/ 1411156 h 1951229"/>
                <a:gd name="connsiteX16" fmla="*/ 1227072 w 1951220"/>
                <a:gd name="connsiteY16" fmla="*/ 1951229 h 1951229"/>
                <a:gd name="connsiteX17" fmla="*/ 1035675 w 1951220"/>
                <a:gd name="connsiteY17" fmla="*/ 1621376 h 1951229"/>
                <a:gd name="connsiteX18" fmla="*/ 1029336 w 1951220"/>
                <a:gd name="connsiteY18" fmla="*/ 1568281 h 1951229"/>
                <a:gd name="connsiteX19" fmla="*/ 992326 w 1951220"/>
                <a:gd name="connsiteY19" fmla="*/ 1608277 h 1951229"/>
                <a:gd name="connsiteX20" fmla="*/ 463562 w 1951220"/>
                <a:gd name="connsiteY20" fmla="*/ 1843283 h 1951229"/>
                <a:gd name="connsiteX21" fmla="*/ 561464 w 1951220"/>
                <a:gd name="connsiteY21" fmla="*/ 1474708 h 1951229"/>
                <a:gd name="connsiteX22" fmla="*/ 594525 w 1951220"/>
                <a:gd name="connsiteY22" fmla="*/ 1432682 h 1951229"/>
                <a:gd name="connsiteX23" fmla="*/ 540069 w 1951220"/>
                <a:gd name="connsiteY23" fmla="*/ 1434793 h 1951229"/>
                <a:gd name="connsiteX24" fmla="*/ 0 w 1951220"/>
                <a:gd name="connsiteY24" fmla="*/ 1227076 h 1951229"/>
                <a:gd name="connsiteX25" fmla="*/ 329850 w 1951220"/>
                <a:gd name="connsiteY25" fmla="*/ 1035681 h 1951229"/>
                <a:gd name="connsiteX26" fmla="*/ 382951 w 1951220"/>
                <a:gd name="connsiteY26" fmla="*/ 1029341 h 1951229"/>
                <a:gd name="connsiteX27" fmla="*/ 342950 w 1951220"/>
                <a:gd name="connsiteY27" fmla="*/ 992327 h 1951229"/>
                <a:gd name="connsiteX28" fmla="*/ 107946 w 1951220"/>
                <a:gd name="connsiteY28" fmla="*/ 463570 h 1951229"/>
                <a:gd name="connsiteX29" fmla="*/ 476517 w 1951220"/>
                <a:gd name="connsiteY29" fmla="*/ 561471 h 1951229"/>
                <a:gd name="connsiteX30" fmla="*/ 518543 w 1951220"/>
                <a:gd name="connsiteY30" fmla="*/ 594532 h 1951229"/>
                <a:gd name="connsiteX31" fmla="*/ 516431 w 1951220"/>
                <a:gd name="connsiteY31" fmla="*/ 540073 h 1951229"/>
                <a:gd name="connsiteX32" fmla="*/ 682289 w 1951220"/>
                <a:gd name="connsiteY32" fmla="*/ 10972 h 1951229"/>
                <a:gd name="connsiteX33" fmla="*/ 724152 w 1951220"/>
                <a:gd name="connsiteY33" fmla="*/ 0 h 1951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951220" h="1951229">
                  <a:moveTo>
                    <a:pt x="724152" y="0"/>
                  </a:moveTo>
                  <a:cubicBezTo>
                    <a:pt x="810193" y="0"/>
                    <a:pt x="884016" y="136012"/>
                    <a:pt x="915550" y="329852"/>
                  </a:cubicBezTo>
                  <a:lnTo>
                    <a:pt x="921889" y="382948"/>
                  </a:lnTo>
                  <a:lnTo>
                    <a:pt x="958899" y="342952"/>
                  </a:lnTo>
                  <a:cubicBezTo>
                    <a:pt x="1169808" y="132043"/>
                    <a:pt x="1406543" y="26828"/>
                    <a:pt x="1487662" y="107946"/>
                  </a:cubicBezTo>
                  <a:cubicBezTo>
                    <a:pt x="1548501" y="168785"/>
                    <a:pt x="1504527" y="317159"/>
                    <a:pt x="1389760" y="476521"/>
                  </a:cubicBezTo>
                  <a:lnTo>
                    <a:pt x="1356266" y="519097"/>
                  </a:lnTo>
                  <a:lnTo>
                    <a:pt x="1411152" y="516438"/>
                  </a:lnTo>
                  <a:cubicBezTo>
                    <a:pt x="1709424" y="516438"/>
                    <a:pt x="1951221" y="609437"/>
                    <a:pt x="1951220" y="724156"/>
                  </a:cubicBezTo>
                  <a:cubicBezTo>
                    <a:pt x="1951221" y="810195"/>
                    <a:pt x="1815210" y="884017"/>
                    <a:pt x="1621371" y="915550"/>
                  </a:cubicBezTo>
                  <a:lnTo>
                    <a:pt x="1568270" y="921890"/>
                  </a:lnTo>
                  <a:lnTo>
                    <a:pt x="1608270" y="958904"/>
                  </a:lnTo>
                  <a:cubicBezTo>
                    <a:pt x="1819176" y="1169811"/>
                    <a:pt x="1924392" y="1406544"/>
                    <a:pt x="1843274" y="1487662"/>
                  </a:cubicBezTo>
                  <a:cubicBezTo>
                    <a:pt x="1782436" y="1548500"/>
                    <a:pt x="1634064" y="1504525"/>
                    <a:pt x="1474704" y="1389760"/>
                  </a:cubicBezTo>
                  <a:lnTo>
                    <a:pt x="1432682" y="1356702"/>
                  </a:lnTo>
                  <a:lnTo>
                    <a:pt x="1434793" y="1411156"/>
                  </a:lnTo>
                  <a:cubicBezTo>
                    <a:pt x="1434793" y="1709430"/>
                    <a:pt x="1341793" y="1951229"/>
                    <a:pt x="1227072" y="1951229"/>
                  </a:cubicBezTo>
                  <a:cubicBezTo>
                    <a:pt x="1141031" y="1951229"/>
                    <a:pt x="1067208" y="1815217"/>
                    <a:pt x="1035675" y="1621376"/>
                  </a:cubicBezTo>
                  <a:lnTo>
                    <a:pt x="1029336" y="1568281"/>
                  </a:lnTo>
                  <a:lnTo>
                    <a:pt x="992326" y="1608277"/>
                  </a:lnTo>
                  <a:cubicBezTo>
                    <a:pt x="781416" y="1819186"/>
                    <a:pt x="544681" y="1924401"/>
                    <a:pt x="463562" y="1843283"/>
                  </a:cubicBezTo>
                  <a:cubicBezTo>
                    <a:pt x="402723" y="1782444"/>
                    <a:pt x="446697" y="1634070"/>
                    <a:pt x="561464" y="1474708"/>
                  </a:cubicBezTo>
                  <a:lnTo>
                    <a:pt x="594525" y="1432682"/>
                  </a:lnTo>
                  <a:lnTo>
                    <a:pt x="540069" y="1434793"/>
                  </a:lnTo>
                  <a:cubicBezTo>
                    <a:pt x="241797" y="1434793"/>
                    <a:pt x="0" y="1341794"/>
                    <a:pt x="0" y="1227076"/>
                  </a:cubicBezTo>
                  <a:cubicBezTo>
                    <a:pt x="0" y="1141036"/>
                    <a:pt x="136011" y="1067214"/>
                    <a:pt x="329850" y="1035681"/>
                  </a:cubicBezTo>
                  <a:lnTo>
                    <a:pt x="382951" y="1029341"/>
                  </a:lnTo>
                  <a:lnTo>
                    <a:pt x="342950" y="992327"/>
                  </a:lnTo>
                  <a:cubicBezTo>
                    <a:pt x="132044" y="781420"/>
                    <a:pt x="26828" y="544687"/>
                    <a:pt x="107946" y="463570"/>
                  </a:cubicBezTo>
                  <a:cubicBezTo>
                    <a:pt x="168785" y="402731"/>
                    <a:pt x="317156" y="446705"/>
                    <a:pt x="476517" y="561471"/>
                  </a:cubicBezTo>
                  <a:lnTo>
                    <a:pt x="518543" y="594532"/>
                  </a:lnTo>
                  <a:lnTo>
                    <a:pt x="516431" y="540073"/>
                  </a:lnTo>
                  <a:cubicBezTo>
                    <a:pt x="516431" y="279083"/>
                    <a:pt x="587634" y="61332"/>
                    <a:pt x="682289" y="10972"/>
                  </a:cubicBezTo>
                  <a:cubicBezTo>
                    <a:pt x="695812" y="3778"/>
                    <a:pt x="709812" y="0"/>
                    <a:pt x="724152" y="0"/>
                  </a:cubicBezTo>
                  <a:close/>
                </a:path>
              </a:pathLst>
            </a:custGeom>
            <a:solidFill>
              <a:srgbClr val="FFCCFF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87" name="フリーフォーム: 図形 486">
              <a:extLst>
                <a:ext uri="{FF2B5EF4-FFF2-40B4-BE49-F238E27FC236}">
                  <a16:creationId xmlns:a16="http://schemas.microsoft.com/office/drawing/2014/main" id="{BF963DF7-C6FA-8086-DF15-C40D5A02ABE0}"/>
                </a:ext>
              </a:extLst>
            </p:cNvPr>
            <p:cNvSpPr/>
            <p:nvPr/>
          </p:nvSpPr>
          <p:spPr bwMode="auto">
            <a:xfrm>
              <a:off x="475317" y="3518104"/>
              <a:ext cx="132214" cy="132216"/>
            </a:xfrm>
            <a:custGeom>
              <a:avLst/>
              <a:gdLst>
                <a:gd name="connsiteX0" fmla="*/ 724152 w 1951220"/>
                <a:gd name="connsiteY0" fmla="*/ 0 h 1951229"/>
                <a:gd name="connsiteX1" fmla="*/ 915550 w 1951220"/>
                <a:gd name="connsiteY1" fmla="*/ 329852 h 1951229"/>
                <a:gd name="connsiteX2" fmla="*/ 921889 w 1951220"/>
                <a:gd name="connsiteY2" fmla="*/ 382948 h 1951229"/>
                <a:gd name="connsiteX3" fmla="*/ 958899 w 1951220"/>
                <a:gd name="connsiteY3" fmla="*/ 342952 h 1951229"/>
                <a:gd name="connsiteX4" fmla="*/ 1487662 w 1951220"/>
                <a:gd name="connsiteY4" fmla="*/ 107946 h 1951229"/>
                <a:gd name="connsiteX5" fmla="*/ 1389760 w 1951220"/>
                <a:gd name="connsiteY5" fmla="*/ 476521 h 1951229"/>
                <a:gd name="connsiteX6" fmla="*/ 1356266 w 1951220"/>
                <a:gd name="connsiteY6" fmla="*/ 519097 h 1951229"/>
                <a:gd name="connsiteX7" fmla="*/ 1411152 w 1951220"/>
                <a:gd name="connsiteY7" fmla="*/ 516438 h 1951229"/>
                <a:gd name="connsiteX8" fmla="*/ 1951220 w 1951220"/>
                <a:gd name="connsiteY8" fmla="*/ 724156 h 1951229"/>
                <a:gd name="connsiteX9" fmla="*/ 1621371 w 1951220"/>
                <a:gd name="connsiteY9" fmla="*/ 915550 h 1951229"/>
                <a:gd name="connsiteX10" fmla="*/ 1568270 w 1951220"/>
                <a:gd name="connsiteY10" fmla="*/ 921890 h 1951229"/>
                <a:gd name="connsiteX11" fmla="*/ 1608270 w 1951220"/>
                <a:gd name="connsiteY11" fmla="*/ 958904 h 1951229"/>
                <a:gd name="connsiteX12" fmla="*/ 1843274 w 1951220"/>
                <a:gd name="connsiteY12" fmla="*/ 1487662 h 1951229"/>
                <a:gd name="connsiteX13" fmla="*/ 1474704 w 1951220"/>
                <a:gd name="connsiteY13" fmla="*/ 1389760 h 1951229"/>
                <a:gd name="connsiteX14" fmla="*/ 1432682 w 1951220"/>
                <a:gd name="connsiteY14" fmla="*/ 1356702 h 1951229"/>
                <a:gd name="connsiteX15" fmla="*/ 1434793 w 1951220"/>
                <a:gd name="connsiteY15" fmla="*/ 1411156 h 1951229"/>
                <a:gd name="connsiteX16" fmla="*/ 1227072 w 1951220"/>
                <a:gd name="connsiteY16" fmla="*/ 1951229 h 1951229"/>
                <a:gd name="connsiteX17" fmla="*/ 1035675 w 1951220"/>
                <a:gd name="connsiteY17" fmla="*/ 1621376 h 1951229"/>
                <a:gd name="connsiteX18" fmla="*/ 1029336 w 1951220"/>
                <a:gd name="connsiteY18" fmla="*/ 1568281 h 1951229"/>
                <a:gd name="connsiteX19" fmla="*/ 992326 w 1951220"/>
                <a:gd name="connsiteY19" fmla="*/ 1608277 h 1951229"/>
                <a:gd name="connsiteX20" fmla="*/ 463562 w 1951220"/>
                <a:gd name="connsiteY20" fmla="*/ 1843283 h 1951229"/>
                <a:gd name="connsiteX21" fmla="*/ 561464 w 1951220"/>
                <a:gd name="connsiteY21" fmla="*/ 1474708 h 1951229"/>
                <a:gd name="connsiteX22" fmla="*/ 594525 w 1951220"/>
                <a:gd name="connsiteY22" fmla="*/ 1432682 h 1951229"/>
                <a:gd name="connsiteX23" fmla="*/ 540069 w 1951220"/>
                <a:gd name="connsiteY23" fmla="*/ 1434793 h 1951229"/>
                <a:gd name="connsiteX24" fmla="*/ 0 w 1951220"/>
                <a:gd name="connsiteY24" fmla="*/ 1227076 h 1951229"/>
                <a:gd name="connsiteX25" fmla="*/ 329850 w 1951220"/>
                <a:gd name="connsiteY25" fmla="*/ 1035681 h 1951229"/>
                <a:gd name="connsiteX26" fmla="*/ 382951 w 1951220"/>
                <a:gd name="connsiteY26" fmla="*/ 1029341 h 1951229"/>
                <a:gd name="connsiteX27" fmla="*/ 342950 w 1951220"/>
                <a:gd name="connsiteY27" fmla="*/ 992327 h 1951229"/>
                <a:gd name="connsiteX28" fmla="*/ 107946 w 1951220"/>
                <a:gd name="connsiteY28" fmla="*/ 463570 h 1951229"/>
                <a:gd name="connsiteX29" fmla="*/ 476517 w 1951220"/>
                <a:gd name="connsiteY29" fmla="*/ 561471 h 1951229"/>
                <a:gd name="connsiteX30" fmla="*/ 518543 w 1951220"/>
                <a:gd name="connsiteY30" fmla="*/ 594532 h 1951229"/>
                <a:gd name="connsiteX31" fmla="*/ 516431 w 1951220"/>
                <a:gd name="connsiteY31" fmla="*/ 540073 h 1951229"/>
                <a:gd name="connsiteX32" fmla="*/ 682289 w 1951220"/>
                <a:gd name="connsiteY32" fmla="*/ 10972 h 1951229"/>
                <a:gd name="connsiteX33" fmla="*/ 724152 w 1951220"/>
                <a:gd name="connsiteY33" fmla="*/ 0 h 1951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951220" h="1951229">
                  <a:moveTo>
                    <a:pt x="724152" y="0"/>
                  </a:moveTo>
                  <a:cubicBezTo>
                    <a:pt x="810193" y="0"/>
                    <a:pt x="884016" y="136012"/>
                    <a:pt x="915550" y="329852"/>
                  </a:cubicBezTo>
                  <a:lnTo>
                    <a:pt x="921889" y="382948"/>
                  </a:lnTo>
                  <a:lnTo>
                    <a:pt x="958899" y="342952"/>
                  </a:lnTo>
                  <a:cubicBezTo>
                    <a:pt x="1169808" y="132043"/>
                    <a:pt x="1406543" y="26828"/>
                    <a:pt x="1487662" y="107946"/>
                  </a:cubicBezTo>
                  <a:cubicBezTo>
                    <a:pt x="1548501" y="168785"/>
                    <a:pt x="1504527" y="317159"/>
                    <a:pt x="1389760" y="476521"/>
                  </a:cubicBezTo>
                  <a:lnTo>
                    <a:pt x="1356266" y="519097"/>
                  </a:lnTo>
                  <a:lnTo>
                    <a:pt x="1411152" y="516438"/>
                  </a:lnTo>
                  <a:cubicBezTo>
                    <a:pt x="1709424" y="516438"/>
                    <a:pt x="1951221" y="609437"/>
                    <a:pt x="1951220" y="724156"/>
                  </a:cubicBezTo>
                  <a:cubicBezTo>
                    <a:pt x="1951221" y="810195"/>
                    <a:pt x="1815210" y="884017"/>
                    <a:pt x="1621371" y="915550"/>
                  </a:cubicBezTo>
                  <a:lnTo>
                    <a:pt x="1568270" y="921890"/>
                  </a:lnTo>
                  <a:lnTo>
                    <a:pt x="1608270" y="958904"/>
                  </a:lnTo>
                  <a:cubicBezTo>
                    <a:pt x="1819176" y="1169811"/>
                    <a:pt x="1924392" y="1406544"/>
                    <a:pt x="1843274" y="1487662"/>
                  </a:cubicBezTo>
                  <a:cubicBezTo>
                    <a:pt x="1782436" y="1548500"/>
                    <a:pt x="1634064" y="1504525"/>
                    <a:pt x="1474704" y="1389760"/>
                  </a:cubicBezTo>
                  <a:lnTo>
                    <a:pt x="1432682" y="1356702"/>
                  </a:lnTo>
                  <a:lnTo>
                    <a:pt x="1434793" y="1411156"/>
                  </a:lnTo>
                  <a:cubicBezTo>
                    <a:pt x="1434793" y="1709430"/>
                    <a:pt x="1341793" y="1951229"/>
                    <a:pt x="1227072" y="1951229"/>
                  </a:cubicBezTo>
                  <a:cubicBezTo>
                    <a:pt x="1141031" y="1951229"/>
                    <a:pt x="1067208" y="1815217"/>
                    <a:pt x="1035675" y="1621376"/>
                  </a:cubicBezTo>
                  <a:lnTo>
                    <a:pt x="1029336" y="1568281"/>
                  </a:lnTo>
                  <a:lnTo>
                    <a:pt x="992326" y="1608277"/>
                  </a:lnTo>
                  <a:cubicBezTo>
                    <a:pt x="781416" y="1819186"/>
                    <a:pt x="544681" y="1924401"/>
                    <a:pt x="463562" y="1843283"/>
                  </a:cubicBezTo>
                  <a:cubicBezTo>
                    <a:pt x="402723" y="1782444"/>
                    <a:pt x="446697" y="1634070"/>
                    <a:pt x="561464" y="1474708"/>
                  </a:cubicBezTo>
                  <a:lnTo>
                    <a:pt x="594525" y="1432682"/>
                  </a:lnTo>
                  <a:lnTo>
                    <a:pt x="540069" y="1434793"/>
                  </a:lnTo>
                  <a:cubicBezTo>
                    <a:pt x="241797" y="1434793"/>
                    <a:pt x="0" y="1341794"/>
                    <a:pt x="0" y="1227076"/>
                  </a:cubicBezTo>
                  <a:cubicBezTo>
                    <a:pt x="0" y="1141036"/>
                    <a:pt x="136011" y="1067214"/>
                    <a:pt x="329850" y="1035681"/>
                  </a:cubicBezTo>
                  <a:lnTo>
                    <a:pt x="382951" y="1029341"/>
                  </a:lnTo>
                  <a:lnTo>
                    <a:pt x="342950" y="992327"/>
                  </a:lnTo>
                  <a:cubicBezTo>
                    <a:pt x="132044" y="781420"/>
                    <a:pt x="26828" y="544687"/>
                    <a:pt x="107946" y="463570"/>
                  </a:cubicBezTo>
                  <a:cubicBezTo>
                    <a:pt x="168785" y="402731"/>
                    <a:pt x="317156" y="446705"/>
                    <a:pt x="476517" y="561471"/>
                  </a:cubicBezTo>
                  <a:lnTo>
                    <a:pt x="518543" y="594532"/>
                  </a:lnTo>
                  <a:lnTo>
                    <a:pt x="516431" y="540073"/>
                  </a:lnTo>
                  <a:cubicBezTo>
                    <a:pt x="516431" y="279083"/>
                    <a:pt x="587634" y="61332"/>
                    <a:pt x="682289" y="10972"/>
                  </a:cubicBezTo>
                  <a:cubicBezTo>
                    <a:pt x="695812" y="3778"/>
                    <a:pt x="709812" y="0"/>
                    <a:pt x="724152" y="0"/>
                  </a:cubicBezTo>
                  <a:close/>
                </a:path>
              </a:pathLst>
            </a:custGeom>
            <a:solidFill>
              <a:srgbClr val="FFCCFF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88" name="フリーフォーム: 図形 487">
              <a:extLst>
                <a:ext uri="{FF2B5EF4-FFF2-40B4-BE49-F238E27FC236}">
                  <a16:creationId xmlns:a16="http://schemas.microsoft.com/office/drawing/2014/main" id="{D87F2DEE-92E4-7E09-E21B-DFE1AA3D8906}"/>
                </a:ext>
              </a:extLst>
            </p:cNvPr>
            <p:cNvSpPr/>
            <p:nvPr/>
          </p:nvSpPr>
          <p:spPr bwMode="auto">
            <a:xfrm>
              <a:off x="9298469" y="3518104"/>
              <a:ext cx="132214" cy="132216"/>
            </a:xfrm>
            <a:custGeom>
              <a:avLst/>
              <a:gdLst>
                <a:gd name="connsiteX0" fmla="*/ 724152 w 1951220"/>
                <a:gd name="connsiteY0" fmla="*/ 0 h 1951229"/>
                <a:gd name="connsiteX1" fmla="*/ 915550 w 1951220"/>
                <a:gd name="connsiteY1" fmla="*/ 329852 h 1951229"/>
                <a:gd name="connsiteX2" fmla="*/ 921889 w 1951220"/>
                <a:gd name="connsiteY2" fmla="*/ 382948 h 1951229"/>
                <a:gd name="connsiteX3" fmla="*/ 958899 w 1951220"/>
                <a:gd name="connsiteY3" fmla="*/ 342952 h 1951229"/>
                <a:gd name="connsiteX4" fmla="*/ 1487662 w 1951220"/>
                <a:gd name="connsiteY4" fmla="*/ 107946 h 1951229"/>
                <a:gd name="connsiteX5" fmla="*/ 1389760 w 1951220"/>
                <a:gd name="connsiteY5" fmla="*/ 476521 h 1951229"/>
                <a:gd name="connsiteX6" fmla="*/ 1356266 w 1951220"/>
                <a:gd name="connsiteY6" fmla="*/ 519097 h 1951229"/>
                <a:gd name="connsiteX7" fmla="*/ 1411152 w 1951220"/>
                <a:gd name="connsiteY7" fmla="*/ 516438 h 1951229"/>
                <a:gd name="connsiteX8" fmla="*/ 1951220 w 1951220"/>
                <a:gd name="connsiteY8" fmla="*/ 724156 h 1951229"/>
                <a:gd name="connsiteX9" fmla="*/ 1621371 w 1951220"/>
                <a:gd name="connsiteY9" fmla="*/ 915550 h 1951229"/>
                <a:gd name="connsiteX10" fmla="*/ 1568270 w 1951220"/>
                <a:gd name="connsiteY10" fmla="*/ 921890 h 1951229"/>
                <a:gd name="connsiteX11" fmla="*/ 1608270 w 1951220"/>
                <a:gd name="connsiteY11" fmla="*/ 958904 h 1951229"/>
                <a:gd name="connsiteX12" fmla="*/ 1843274 w 1951220"/>
                <a:gd name="connsiteY12" fmla="*/ 1487662 h 1951229"/>
                <a:gd name="connsiteX13" fmla="*/ 1474704 w 1951220"/>
                <a:gd name="connsiteY13" fmla="*/ 1389760 h 1951229"/>
                <a:gd name="connsiteX14" fmla="*/ 1432682 w 1951220"/>
                <a:gd name="connsiteY14" fmla="*/ 1356702 h 1951229"/>
                <a:gd name="connsiteX15" fmla="*/ 1434793 w 1951220"/>
                <a:gd name="connsiteY15" fmla="*/ 1411156 h 1951229"/>
                <a:gd name="connsiteX16" fmla="*/ 1227072 w 1951220"/>
                <a:gd name="connsiteY16" fmla="*/ 1951229 h 1951229"/>
                <a:gd name="connsiteX17" fmla="*/ 1035675 w 1951220"/>
                <a:gd name="connsiteY17" fmla="*/ 1621376 h 1951229"/>
                <a:gd name="connsiteX18" fmla="*/ 1029336 w 1951220"/>
                <a:gd name="connsiteY18" fmla="*/ 1568281 h 1951229"/>
                <a:gd name="connsiteX19" fmla="*/ 992326 w 1951220"/>
                <a:gd name="connsiteY19" fmla="*/ 1608277 h 1951229"/>
                <a:gd name="connsiteX20" fmla="*/ 463562 w 1951220"/>
                <a:gd name="connsiteY20" fmla="*/ 1843283 h 1951229"/>
                <a:gd name="connsiteX21" fmla="*/ 561464 w 1951220"/>
                <a:gd name="connsiteY21" fmla="*/ 1474708 h 1951229"/>
                <a:gd name="connsiteX22" fmla="*/ 594525 w 1951220"/>
                <a:gd name="connsiteY22" fmla="*/ 1432682 h 1951229"/>
                <a:gd name="connsiteX23" fmla="*/ 540069 w 1951220"/>
                <a:gd name="connsiteY23" fmla="*/ 1434793 h 1951229"/>
                <a:gd name="connsiteX24" fmla="*/ 0 w 1951220"/>
                <a:gd name="connsiteY24" fmla="*/ 1227076 h 1951229"/>
                <a:gd name="connsiteX25" fmla="*/ 329850 w 1951220"/>
                <a:gd name="connsiteY25" fmla="*/ 1035681 h 1951229"/>
                <a:gd name="connsiteX26" fmla="*/ 382951 w 1951220"/>
                <a:gd name="connsiteY26" fmla="*/ 1029341 h 1951229"/>
                <a:gd name="connsiteX27" fmla="*/ 342950 w 1951220"/>
                <a:gd name="connsiteY27" fmla="*/ 992327 h 1951229"/>
                <a:gd name="connsiteX28" fmla="*/ 107946 w 1951220"/>
                <a:gd name="connsiteY28" fmla="*/ 463570 h 1951229"/>
                <a:gd name="connsiteX29" fmla="*/ 476517 w 1951220"/>
                <a:gd name="connsiteY29" fmla="*/ 561471 h 1951229"/>
                <a:gd name="connsiteX30" fmla="*/ 518543 w 1951220"/>
                <a:gd name="connsiteY30" fmla="*/ 594532 h 1951229"/>
                <a:gd name="connsiteX31" fmla="*/ 516431 w 1951220"/>
                <a:gd name="connsiteY31" fmla="*/ 540073 h 1951229"/>
                <a:gd name="connsiteX32" fmla="*/ 682289 w 1951220"/>
                <a:gd name="connsiteY32" fmla="*/ 10972 h 1951229"/>
                <a:gd name="connsiteX33" fmla="*/ 724152 w 1951220"/>
                <a:gd name="connsiteY33" fmla="*/ 0 h 1951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951220" h="1951229">
                  <a:moveTo>
                    <a:pt x="724152" y="0"/>
                  </a:moveTo>
                  <a:cubicBezTo>
                    <a:pt x="810193" y="0"/>
                    <a:pt x="884016" y="136012"/>
                    <a:pt x="915550" y="329852"/>
                  </a:cubicBezTo>
                  <a:lnTo>
                    <a:pt x="921889" y="382948"/>
                  </a:lnTo>
                  <a:lnTo>
                    <a:pt x="958899" y="342952"/>
                  </a:lnTo>
                  <a:cubicBezTo>
                    <a:pt x="1169808" y="132043"/>
                    <a:pt x="1406543" y="26828"/>
                    <a:pt x="1487662" y="107946"/>
                  </a:cubicBezTo>
                  <a:cubicBezTo>
                    <a:pt x="1548501" y="168785"/>
                    <a:pt x="1504527" y="317159"/>
                    <a:pt x="1389760" y="476521"/>
                  </a:cubicBezTo>
                  <a:lnTo>
                    <a:pt x="1356266" y="519097"/>
                  </a:lnTo>
                  <a:lnTo>
                    <a:pt x="1411152" y="516438"/>
                  </a:lnTo>
                  <a:cubicBezTo>
                    <a:pt x="1709424" y="516438"/>
                    <a:pt x="1951221" y="609437"/>
                    <a:pt x="1951220" y="724156"/>
                  </a:cubicBezTo>
                  <a:cubicBezTo>
                    <a:pt x="1951221" y="810195"/>
                    <a:pt x="1815210" y="884017"/>
                    <a:pt x="1621371" y="915550"/>
                  </a:cubicBezTo>
                  <a:lnTo>
                    <a:pt x="1568270" y="921890"/>
                  </a:lnTo>
                  <a:lnTo>
                    <a:pt x="1608270" y="958904"/>
                  </a:lnTo>
                  <a:cubicBezTo>
                    <a:pt x="1819176" y="1169811"/>
                    <a:pt x="1924392" y="1406544"/>
                    <a:pt x="1843274" y="1487662"/>
                  </a:cubicBezTo>
                  <a:cubicBezTo>
                    <a:pt x="1782436" y="1548500"/>
                    <a:pt x="1634064" y="1504525"/>
                    <a:pt x="1474704" y="1389760"/>
                  </a:cubicBezTo>
                  <a:lnTo>
                    <a:pt x="1432682" y="1356702"/>
                  </a:lnTo>
                  <a:lnTo>
                    <a:pt x="1434793" y="1411156"/>
                  </a:lnTo>
                  <a:cubicBezTo>
                    <a:pt x="1434793" y="1709430"/>
                    <a:pt x="1341793" y="1951229"/>
                    <a:pt x="1227072" y="1951229"/>
                  </a:cubicBezTo>
                  <a:cubicBezTo>
                    <a:pt x="1141031" y="1951229"/>
                    <a:pt x="1067208" y="1815217"/>
                    <a:pt x="1035675" y="1621376"/>
                  </a:cubicBezTo>
                  <a:lnTo>
                    <a:pt x="1029336" y="1568281"/>
                  </a:lnTo>
                  <a:lnTo>
                    <a:pt x="992326" y="1608277"/>
                  </a:lnTo>
                  <a:cubicBezTo>
                    <a:pt x="781416" y="1819186"/>
                    <a:pt x="544681" y="1924401"/>
                    <a:pt x="463562" y="1843283"/>
                  </a:cubicBezTo>
                  <a:cubicBezTo>
                    <a:pt x="402723" y="1782444"/>
                    <a:pt x="446697" y="1634070"/>
                    <a:pt x="561464" y="1474708"/>
                  </a:cubicBezTo>
                  <a:lnTo>
                    <a:pt x="594525" y="1432682"/>
                  </a:lnTo>
                  <a:lnTo>
                    <a:pt x="540069" y="1434793"/>
                  </a:lnTo>
                  <a:cubicBezTo>
                    <a:pt x="241797" y="1434793"/>
                    <a:pt x="0" y="1341794"/>
                    <a:pt x="0" y="1227076"/>
                  </a:cubicBezTo>
                  <a:cubicBezTo>
                    <a:pt x="0" y="1141036"/>
                    <a:pt x="136011" y="1067214"/>
                    <a:pt x="329850" y="1035681"/>
                  </a:cubicBezTo>
                  <a:lnTo>
                    <a:pt x="382951" y="1029341"/>
                  </a:lnTo>
                  <a:lnTo>
                    <a:pt x="342950" y="992327"/>
                  </a:lnTo>
                  <a:cubicBezTo>
                    <a:pt x="132044" y="781420"/>
                    <a:pt x="26828" y="544687"/>
                    <a:pt x="107946" y="463570"/>
                  </a:cubicBezTo>
                  <a:cubicBezTo>
                    <a:pt x="168785" y="402731"/>
                    <a:pt x="317156" y="446705"/>
                    <a:pt x="476517" y="561471"/>
                  </a:cubicBezTo>
                  <a:lnTo>
                    <a:pt x="518543" y="594532"/>
                  </a:lnTo>
                  <a:lnTo>
                    <a:pt x="516431" y="540073"/>
                  </a:lnTo>
                  <a:cubicBezTo>
                    <a:pt x="516431" y="279083"/>
                    <a:pt x="587634" y="61332"/>
                    <a:pt x="682289" y="10972"/>
                  </a:cubicBezTo>
                  <a:cubicBezTo>
                    <a:pt x="695812" y="3778"/>
                    <a:pt x="709812" y="0"/>
                    <a:pt x="724152" y="0"/>
                  </a:cubicBezTo>
                  <a:close/>
                </a:path>
              </a:pathLst>
            </a:custGeom>
            <a:solidFill>
              <a:srgbClr val="FFCCFF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89" name="フリーフォーム: 図形 488">
              <a:extLst>
                <a:ext uri="{FF2B5EF4-FFF2-40B4-BE49-F238E27FC236}">
                  <a16:creationId xmlns:a16="http://schemas.microsoft.com/office/drawing/2014/main" id="{70CC2725-0EAF-E4E3-F103-6B5E65088873}"/>
                </a:ext>
              </a:extLst>
            </p:cNvPr>
            <p:cNvSpPr/>
            <p:nvPr/>
          </p:nvSpPr>
          <p:spPr bwMode="auto">
            <a:xfrm>
              <a:off x="475317" y="3828527"/>
              <a:ext cx="132214" cy="132216"/>
            </a:xfrm>
            <a:custGeom>
              <a:avLst/>
              <a:gdLst>
                <a:gd name="connsiteX0" fmla="*/ 724152 w 1951220"/>
                <a:gd name="connsiteY0" fmla="*/ 0 h 1951229"/>
                <a:gd name="connsiteX1" fmla="*/ 915550 w 1951220"/>
                <a:gd name="connsiteY1" fmla="*/ 329852 h 1951229"/>
                <a:gd name="connsiteX2" fmla="*/ 921889 w 1951220"/>
                <a:gd name="connsiteY2" fmla="*/ 382948 h 1951229"/>
                <a:gd name="connsiteX3" fmla="*/ 958899 w 1951220"/>
                <a:gd name="connsiteY3" fmla="*/ 342952 h 1951229"/>
                <a:gd name="connsiteX4" fmla="*/ 1487662 w 1951220"/>
                <a:gd name="connsiteY4" fmla="*/ 107946 h 1951229"/>
                <a:gd name="connsiteX5" fmla="*/ 1389760 w 1951220"/>
                <a:gd name="connsiteY5" fmla="*/ 476521 h 1951229"/>
                <a:gd name="connsiteX6" fmla="*/ 1356266 w 1951220"/>
                <a:gd name="connsiteY6" fmla="*/ 519097 h 1951229"/>
                <a:gd name="connsiteX7" fmla="*/ 1411152 w 1951220"/>
                <a:gd name="connsiteY7" fmla="*/ 516438 h 1951229"/>
                <a:gd name="connsiteX8" fmla="*/ 1951220 w 1951220"/>
                <a:gd name="connsiteY8" fmla="*/ 724156 h 1951229"/>
                <a:gd name="connsiteX9" fmla="*/ 1621371 w 1951220"/>
                <a:gd name="connsiteY9" fmla="*/ 915550 h 1951229"/>
                <a:gd name="connsiteX10" fmla="*/ 1568270 w 1951220"/>
                <a:gd name="connsiteY10" fmla="*/ 921890 h 1951229"/>
                <a:gd name="connsiteX11" fmla="*/ 1608270 w 1951220"/>
                <a:gd name="connsiteY11" fmla="*/ 958904 h 1951229"/>
                <a:gd name="connsiteX12" fmla="*/ 1843274 w 1951220"/>
                <a:gd name="connsiteY12" fmla="*/ 1487662 h 1951229"/>
                <a:gd name="connsiteX13" fmla="*/ 1474704 w 1951220"/>
                <a:gd name="connsiteY13" fmla="*/ 1389760 h 1951229"/>
                <a:gd name="connsiteX14" fmla="*/ 1432682 w 1951220"/>
                <a:gd name="connsiteY14" fmla="*/ 1356702 h 1951229"/>
                <a:gd name="connsiteX15" fmla="*/ 1434793 w 1951220"/>
                <a:gd name="connsiteY15" fmla="*/ 1411156 h 1951229"/>
                <a:gd name="connsiteX16" fmla="*/ 1227072 w 1951220"/>
                <a:gd name="connsiteY16" fmla="*/ 1951229 h 1951229"/>
                <a:gd name="connsiteX17" fmla="*/ 1035675 w 1951220"/>
                <a:gd name="connsiteY17" fmla="*/ 1621376 h 1951229"/>
                <a:gd name="connsiteX18" fmla="*/ 1029336 w 1951220"/>
                <a:gd name="connsiteY18" fmla="*/ 1568281 h 1951229"/>
                <a:gd name="connsiteX19" fmla="*/ 992326 w 1951220"/>
                <a:gd name="connsiteY19" fmla="*/ 1608277 h 1951229"/>
                <a:gd name="connsiteX20" fmla="*/ 463562 w 1951220"/>
                <a:gd name="connsiteY20" fmla="*/ 1843283 h 1951229"/>
                <a:gd name="connsiteX21" fmla="*/ 561464 w 1951220"/>
                <a:gd name="connsiteY21" fmla="*/ 1474708 h 1951229"/>
                <a:gd name="connsiteX22" fmla="*/ 594525 w 1951220"/>
                <a:gd name="connsiteY22" fmla="*/ 1432682 h 1951229"/>
                <a:gd name="connsiteX23" fmla="*/ 540069 w 1951220"/>
                <a:gd name="connsiteY23" fmla="*/ 1434793 h 1951229"/>
                <a:gd name="connsiteX24" fmla="*/ 0 w 1951220"/>
                <a:gd name="connsiteY24" fmla="*/ 1227076 h 1951229"/>
                <a:gd name="connsiteX25" fmla="*/ 329850 w 1951220"/>
                <a:gd name="connsiteY25" fmla="*/ 1035681 h 1951229"/>
                <a:gd name="connsiteX26" fmla="*/ 382951 w 1951220"/>
                <a:gd name="connsiteY26" fmla="*/ 1029341 h 1951229"/>
                <a:gd name="connsiteX27" fmla="*/ 342950 w 1951220"/>
                <a:gd name="connsiteY27" fmla="*/ 992327 h 1951229"/>
                <a:gd name="connsiteX28" fmla="*/ 107946 w 1951220"/>
                <a:gd name="connsiteY28" fmla="*/ 463570 h 1951229"/>
                <a:gd name="connsiteX29" fmla="*/ 476517 w 1951220"/>
                <a:gd name="connsiteY29" fmla="*/ 561471 h 1951229"/>
                <a:gd name="connsiteX30" fmla="*/ 518543 w 1951220"/>
                <a:gd name="connsiteY30" fmla="*/ 594532 h 1951229"/>
                <a:gd name="connsiteX31" fmla="*/ 516431 w 1951220"/>
                <a:gd name="connsiteY31" fmla="*/ 540073 h 1951229"/>
                <a:gd name="connsiteX32" fmla="*/ 682289 w 1951220"/>
                <a:gd name="connsiteY32" fmla="*/ 10972 h 1951229"/>
                <a:gd name="connsiteX33" fmla="*/ 724152 w 1951220"/>
                <a:gd name="connsiteY33" fmla="*/ 0 h 1951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951220" h="1951229">
                  <a:moveTo>
                    <a:pt x="724152" y="0"/>
                  </a:moveTo>
                  <a:cubicBezTo>
                    <a:pt x="810193" y="0"/>
                    <a:pt x="884016" y="136012"/>
                    <a:pt x="915550" y="329852"/>
                  </a:cubicBezTo>
                  <a:lnTo>
                    <a:pt x="921889" y="382948"/>
                  </a:lnTo>
                  <a:lnTo>
                    <a:pt x="958899" y="342952"/>
                  </a:lnTo>
                  <a:cubicBezTo>
                    <a:pt x="1169808" y="132043"/>
                    <a:pt x="1406543" y="26828"/>
                    <a:pt x="1487662" y="107946"/>
                  </a:cubicBezTo>
                  <a:cubicBezTo>
                    <a:pt x="1548501" y="168785"/>
                    <a:pt x="1504527" y="317159"/>
                    <a:pt x="1389760" y="476521"/>
                  </a:cubicBezTo>
                  <a:lnTo>
                    <a:pt x="1356266" y="519097"/>
                  </a:lnTo>
                  <a:lnTo>
                    <a:pt x="1411152" y="516438"/>
                  </a:lnTo>
                  <a:cubicBezTo>
                    <a:pt x="1709424" y="516438"/>
                    <a:pt x="1951221" y="609437"/>
                    <a:pt x="1951220" y="724156"/>
                  </a:cubicBezTo>
                  <a:cubicBezTo>
                    <a:pt x="1951221" y="810195"/>
                    <a:pt x="1815210" y="884017"/>
                    <a:pt x="1621371" y="915550"/>
                  </a:cubicBezTo>
                  <a:lnTo>
                    <a:pt x="1568270" y="921890"/>
                  </a:lnTo>
                  <a:lnTo>
                    <a:pt x="1608270" y="958904"/>
                  </a:lnTo>
                  <a:cubicBezTo>
                    <a:pt x="1819176" y="1169811"/>
                    <a:pt x="1924392" y="1406544"/>
                    <a:pt x="1843274" y="1487662"/>
                  </a:cubicBezTo>
                  <a:cubicBezTo>
                    <a:pt x="1782436" y="1548500"/>
                    <a:pt x="1634064" y="1504525"/>
                    <a:pt x="1474704" y="1389760"/>
                  </a:cubicBezTo>
                  <a:lnTo>
                    <a:pt x="1432682" y="1356702"/>
                  </a:lnTo>
                  <a:lnTo>
                    <a:pt x="1434793" y="1411156"/>
                  </a:lnTo>
                  <a:cubicBezTo>
                    <a:pt x="1434793" y="1709430"/>
                    <a:pt x="1341793" y="1951229"/>
                    <a:pt x="1227072" y="1951229"/>
                  </a:cubicBezTo>
                  <a:cubicBezTo>
                    <a:pt x="1141031" y="1951229"/>
                    <a:pt x="1067208" y="1815217"/>
                    <a:pt x="1035675" y="1621376"/>
                  </a:cubicBezTo>
                  <a:lnTo>
                    <a:pt x="1029336" y="1568281"/>
                  </a:lnTo>
                  <a:lnTo>
                    <a:pt x="992326" y="1608277"/>
                  </a:lnTo>
                  <a:cubicBezTo>
                    <a:pt x="781416" y="1819186"/>
                    <a:pt x="544681" y="1924401"/>
                    <a:pt x="463562" y="1843283"/>
                  </a:cubicBezTo>
                  <a:cubicBezTo>
                    <a:pt x="402723" y="1782444"/>
                    <a:pt x="446697" y="1634070"/>
                    <a:pt x="561464" y="1474708"/>
                  </a:cubicBezTo>
                  <a:lnTo>
                    <a:pt x="594525" y="1432682"/>
                  </a:lnTo>
                  <a:lnTo>
                    <a:pt x="540069" y="1434793"/>
                  </a:lnTo>
                  <a:cubicBezTo>
                    <a:pt x="241797" y="1434793"/>
                    <a:pt x="0" y="1341794"/>
                    <a:pt x="0" y="1227076"/>
                  </a:cubicBezTo>
                  <a:cubicBezTo>
                    <a:pt x="0" y="1141036"/>
                    <a:pt x="136011" y="1067214"/>
                    <a:pt x="329850" y="1035681"/>
                  </a:cubicBezTo>
                  <a:lnTo>
                    <a:pt x="382951" y="1029341"/>
                  </a:lnTo>
                  <a:lnTo>
                    <a:pt x="342950" y="992327"/>
                  </a:lnTo>
                  <a:cubicBezTo>
                    <a:pt x="132044" y="781420"/>
                    <a:pt x="26828" y="544687"/>
                    <a:pt x="107946" y="463570"/>
                  </a:cubicBezTo>
                  <a:cubicBezTo>
                    <a:pt x="168785" y="402731"/>
                    <a:pt x="317156" y="446705"/>
                    <a:pt x="476517" y="561471"/>
                  </a:cubicBezTo>
                  <a:lnTo>
                    <a:pt x="518543" y="594532"/>
                  </a:lnTo>
                  <a:lnTo>
                    <a:pt x="516431" y="540073"/>
                  </a:lnTo>
                  <a:cubicBezTo>
                    <a:pt x="516431" y="279083"/>
                    <a:pt x="587634" y="61332"/>
                    <a:pt x="682289" y="10972"/>
                  </a:cubicBezTo>
                  <a:cubicBezTo>
                    <a:pt x="695812" y="3778"/>
                    <a:pt x="709812" y="0"/>
                    <a:pt x="724152" y="0"/>
                  </a:cubicBezTo>
                  <a:close/>
                </a:path>
              </a:pathLst>
            </a:custGeom>
            <a:solidFill>
              <a:srgbClr val="FFCCFF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90" name="フリーフォーム: 図形 489">
              <a:extLst>
                <a:ext uri="{FF2B5EF4-FFF2-40B4-BE49-F238E27FC236}">
                  <a16:creationId xmlns:a16="http://schemas.microsoft.com/office/drawing/2014/main" id="{6FB95709-9D83-55A5-80AE-AD611F603FBD}"/>
                </a:ext>
              </a:extLst>
            </p:cNvPr>
            <p:cNvSpPr/>
            <p:nvPr/>
          </p:nvSpPr>
          <p:spPr bwMode="auto">
            <a:xfrm>
              <a:off x="9298469" y="3828527"/>
              <a:ext cx="132214" cy="132216"/>
            </a:xfrm>
            <a:custGeom>
              <a:avLst/>
              <a:gdLst>
                <a:gd name="connsiteX0" fmla="*/ 724152 w 1951220"/>
                <a:gd name="connsiteY0" fmla="*/ 0 h 1951229"/>
                <a:gd name="connsiteX1" fmla="*/ 915550 w 1951220"/>
                <a:gd name="connsiteY1" fmla="*/ 329852 h 1951229"/>
                <a:gd name="connsiteX2" fmla="*/ 921889 w 1951220"/>
                <a:gd name="connsiteY2" fmla="*/ 382948 h 1951229"/>
                <a:gd name="connsiteX3" fmla="*/ 958899 w 1951220"/>
                <a:gd name="connsiteY3" fmla="*/ 342952 h 1951229"/>
                <a:gd name="connsiteX4" fmla="*/ 1487662 w 1951220"/>
                <a:gd name="connsiteY4" fmla="*/ 107946 h 1951229"/>
                <a:gd name="connsiteX5" fmla="*/ 1389760 w 1951220"/>
                <a:gd name="connsiteY5" fmla="*/ 476521 h 1951229"/>
                <a:gd name="connsiteX6" fmla="*/ 1356266 w 1951220"/>
                <a:gd name="connsiteY6" fmla="*/ 519097 h 1951229"/>
                <a:gd name="connsiteX7" fmla="*/ 1411152 w 1951220"/>
                <a:gd name="connsiteY7" fmla="*/ 516438 h 1951229"/>
                <a:gd name="connsiteX8" fmla="*/ 1951220 w 1951220"/>
                <a:gd name="connsiteY8" fmla="*/ 724156 h 1951229"/>
                <a:gd name="connsiteX9" fmla="*/ 1621371 w 1951220"/>
                <a:gd name="connsiteY9" fmla="*/ 915550 h 1951229"/>
                <a:gd name="connsiteX10" fmla="*/ 1568270 w 1951220"/>
                <a:gd name="connsiteY10" fmla="*/ 921890 h 1951229"/>
                <a:gd name="connsiteX11" fmla="*/ 1608270 w 1951220"/>
                <a:gd name="connsiteY11" fmla="*/ 958904 h 1951229"/>
                <a:gd name="connsiteX12" fmla="*/ 1843274 w 1951220"/>
                <a:gd name="connsiteY12" fmla="*/ 1487662 h 1951229"/>
                <a:gd name="connsiteX13" fmla="*/ 1474704 w 1951220"/>
                <a:gd name="connsiteY13" fmla="*/ 1389760 h 1951229"/>
                <a:gd name="connsiteX14" fmla="*/ 1432682 w 1951220"/>
                <a:gd name="connsiteY14" fmla="*/ 1356702 h 1951229"/>
                <a:gd name="connsiteX15" fmla="*/ 1434793 w 1951220"/>
                <a:gd name="connsiteY15" fmla="*/ 1411156 h 1951229"/>
                <a:gd name="connsiteX16" fmla="*/ 1227072 w 1951220"/>
                <a:gd name="connsiteY16" fmla="*/ 1951229 h 1951229"/>
                <a:gd name="connsiteX17" fmla="*/ 1035675 w 1951220"/>
                <a:gd name="connsiteY17" fmla="*/ 1621376 h 1951229"/>
                <a:gd name="connsiteX18" fmla="*/ 1029336 w 1951220"/>
                <a:gd name="connsiteY18" fmla="*/ 1568281 h 1951229"/>
                <a:gd name="connsiteX19" fmla="*/ 992326 w 1951220"/>
                <a:gd name="connsiteY19" fmla="*/ 1608277 h 1951229"/>
                <a:gd name="connsiteX20" fmla="*/ 463562 w 1951220"/>
                <a:gd name="connsiteY20" fmla="*/ 1843283 h 1951229"/>
                <a:gd name="connsiteX21" fmla="*/ 561464 w 1951220"/>
                <a:gd name="connsiteY21" fmla="*/ 1474708 h 1951229"/>
                <a:gd name="connsiteX22" fmla="*/ 594525 w 1951220"/>
                <a:gd name="connsiteY22" fmla="*/ 1432682 h 1951229"/>
                <a:gd name="connsiteX23" fmla="*/ 540069 w 1951220"/>
                <a:gd name="connsiteY23" fmla="*/ 1434793 h 1951229"/>
                <a:gd name="connsiteX24" fmla="*/ 0 w 1951220"/>
                <a:gd name="connsiteY24" fmla="*/ 1227076 h 1951229"/>
                <a:gd name="connsiteX25" fmla="*/ 329850 w 1951220"/>
                <a:gd name="connsiteY25" fmla="*/ 1035681 h 1951229"/>
                <a:gd name="connsiteX26" fmla="*/ 382951 w 1951220"/>
                <a:gd name="connsiteY26" fmla="*/ 1029341 h 1951229"/>
                <a:gd name="connsiteX27" fmla="*/ 342950 w 1951220"/>
                <a:gd name="connsiteY27" fmla="*/ 992327 h 1951229"/>
                <a:gd name="connsiteX28" fmla="*/ 107946 w 1951220"/>
                <a:gd name="connsiteY28" fmla="*/ 463570 h 1951229"/>
                <a:gd name="connsiteX29" fmla="*/ 476517 w 1951220"/>
                <a:gd name="connsiteY29" fmla="*/ 561471 h 1951229"/>
                <a:gd name="connsiteX30" fmla="*/ 518543 w 1951220"/>
                <a:gd name="connsiteY30" fmla="*/ 594532 h 1951229"/>
                <a:gd name="connsiteX31" fmla="*/ 516431 w 1951220"/>
                <a:gd name="connsiteY31" fmla="*/ 540073 h 1951229"/>
                <a:gd name="connsiteX32" fmla="*/ 682289 w 1951220"/>
                <a:gd name="connsiteY32" fmla="*/ 10972 h 1951229"/>
                <a:gd name="connsiteX33" fmla="*/ 724152 w 1951220"/>
                <a:gd name="connsiteY33" fmla="*/ 0 h 1951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951220" h="1951229">
                  <a:moveTo>
                    <a:pt x="724152" y="0"/>
                  </a:moveTo>
                  <a:cubicBezTo>
                    <a:pt x="810193" y="0"/>
                    <a:pt x="884016" y="136012"/>
                    <a:pt x="915550" y="329852"/>
                  </a:cubicBezTo>
                  <a:lnTo>
                    <a:pt x="921889" y="382948"/>
                  </a:lnTo>
                  <a:lnTo>
                    <a:pt x="958899" y="342952"/>
                  </a:lnTo>
                  <a:cubicBezTo>
                    <a:pt x="1169808" y="132043"/>
                    <a:pt x="1406543" y="26828"/>
                    <a:pt x="1487662" y="107946"/>
                  </a:cubicBezTo>
                  <a:cubicBezTo>
                    <a:pt x="1548501" y="168785"/>
                    <a:pt x="1504527" y="317159"/>
                    <a:pt x="1389760" y="476521"/>
                  </a:cubicBezTo>
                  <a:lnTo>
                    <a:pt x="1356266" y="519097"/>
                  </a:lnTo>
                  <a:lnTo>
                    <a:pt x="1411152" y="516438"/>
                  </a:lnTo>
                  <a:cubicBezTo>
                    <a:pt x="1709424" y="516438"/>
                    <a:pt x="1951221" y="609437"/>
                    <a:pt x="1951220" y="724156"/>
                  </a:cubicBezTo>
                  <a:cubicBezTo>
                    <a:pt x="1951221" y="810195"/>
                    <a:pt x="1815210" y="884017"/>
                    <a:pt x="1621371" y="915550"/>
                  </a:cubicBezTo>
                  <a:lnTo>
                    <a:pt x="1568270" y="921890"/>
                  </a:lnTo>
                  <a:lnTo>
                    <a:pt x="1608270" y="958904"/>
                  </a:lnTo>
                  <a:cubicBezTo>
                    <a:pt x="1819176" y="1169811"/>
                    <a:pt x="1924392" y="1406544"/>
                    <a:pt x="1843274" y="1487662"/>
                  </a:cubicBezTo>
                  <a:cubicBezTo>
                    <a:pt x="1782436" y="1548500"/>
                    <a:pt x="1634064" y="1504525"/>
                    <a:pt x="1474704" y="1389760"/>
                  </a:cubicBezTo>
                  <a:lnTo>
                    <a:pt x="1432682" y="1356702"/>
                  </a:lnTo>
                  <a:lnTo>
                    <a:pt x="1434793" y="1411156"/>
                  </a:lnTo>
                  <a:cubicBezTo>
                    <a:pt x="1434793" y="1709430"/>
                    <a:pt x="1341793" y="1951229"/>
                    <a:pt x="1227072" y="1951229"/>
                  </a:cubicBezTo>
                  <a:cubicBezTo>
                    <a:pt x="1141031" y="1951229"/>
                    <a:pt x="1067208" y="1815217"/>
                    <a:pt x="1035675" y="1621376"/>
                  </a:cubicBezTo>
                  <a:lnTo>
                    <a:pt x="1029336" y="1568281"/>
                  </a:lnTo>
                  <a:lnTo>
                    <a:pt x="992326" y="1608277"/>
                  </a:lnTo>
                  <a:cubicBezTo>
                    <a:pt x="781416" y="1819186"/>
                    <a:pt x="544681" y="1924401"/>
                    <a:pt x="463562" y="1843283"/>
                  </a:cubicBezTo>
                  <a:cubicBezTo>
                    <a:pt x="402723" y="1782444"/>
                    <a:pt x="446697" y="1634070"/>
                    <a:pt x="561464" y="1474708"/>
                  </a:cubicBezTo>
                  <a:lnTo>
                    <a:pt x="594525" y="1432682"/>
                  </a:lnTo>
                  <a:lnTo>
                    <a:pt x="540069" y="1434793"/>
                  </a:lnTo>
                  <a:cubicBezTo>
                    <a:pt x="241797" y="1434793"/>
                    <a:pt x="0" y="1341794"/>
                    <a:pt x="0" y="1227076"/>
                  </a:cubicBezTo>
                  <a:cubicBezTo>
                    <a:pt x="0" y="1141036"/>
                    <a:pt x="136011" y="1067214"/>
                    <a:pt x="329850" y="1035681"/>
                  </a:cubicBezTo>
                  <a:lnTo>
                    <a:pt x="382951" y="1029341"/>
                  </a:lnTo>
                  <a:lnTo>
                    <a:pt x="342950" y="992327"/>
                  </a:lnTo>
                  <a:cubicBezTo>
                    <a:pt x="132044" y="781420"/>
                    <a:pt x="26828" y="544687"/>
                    <a:pt x="107946" y="463570"/>
                  </a:cubicBezTo>
                  <a:cubicBezTo>
                    <a:pt x="168785" y="402731"/>
                    <a:pt x="317156" y="446705"/>
                    <a:pt x="476517" y="561471"/>
                  </a:cubicBezTo>
                  <a:lnTo>
                    <a:pt x="518543" y="594532"/>
                  </a:lnTo>
                  <a:lnTo>
                    <a:pt x="516431" y="540073"/>
                  </a:lnTo>
                  <a:cubicBezTo>
                    <a:pt x="516431" y="279083"/>
                    <a:pt x="587634" y="61332"/>
                    <a:pt x="682289" y="10972"/>
                  </a:cubicBezTo>
                  <a:cubicBezTo>
                    <a:pt x="695812" y="3778"/>
                    <a:pt x="709812" y="0"/>
                    <a:pt x="724152" y="0"/>
                  </a:cubicBezTo>
                  <a:close/>
                </a:path>
              </a:pathLst>
            </a:custGeom>
            <a:solidFill>
              <a:srgbClr val="FFCCFF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91" name="フリーフォーム: 図形 490">
              <a:extLst>
                <a:ext uri="{FF2B5EF4-FFF2-40B4-BE49-F238E27FC236}">
                  <a16:creationId xmlns:a16="http://schemas.microsoft.com/office/drawing/2014/main" id="{36958123-B7A5-E6CC-8AE6-FFA4C5C2CEBA}"/>
                </a:ext>
              </a:extLst>
            </p:cNvPr>
            <p:cNvSpPr/>
            <p:nvPr/>
          </p:nvSpPr>
          <p:spPr bwMode="auto">
            <a:xfrm>
              <a:off x="475317" y="4138949"/>
              <a:ext cx="132214" cy="132216"/>
            </a:xfrm>
            <a:custGeom>
              <a:avLst/>
              <a:gdLst>
                <a:gd name="connsiteX0" fmla="*/ 724152 w 1951220"/>
                <a:gd name="connsiteY0" fmla="*/ 0 h 1951229"/>
                <a:gd name="connsiteX1" fmla="*/ 915550 w 1951220"/>
                <a:gd name="connsiteY1" fmla="*/ 329852 h 1951229"/>
                <a:gd name="connsiteX2" fmla="*/ 921889 w 1951220"/>
                <a:gd name="connsiteY2" fmla="*/ 382948 h 1951229"/>
                <a:gd name="connsiteX3" fmla="*/ 958899 w 1951220"/>
                <a:gd name="connsiteY3" fmla="*/ 342952 h 1951229"/>
                <a:gd name="connsiteX4" fmla="*/ 1487662 w 1951220"/>
                <a:gd name="connsiteY4" fmla="*/ 107946 h 1951229"/>
                <a:gd name="connsiteX5" fmla="*/ 1389760 w 1951220"/>
                <a:gd name="connsiteY5" fmla="*/ 476521 h 1951229"/>
                <a:gd name="connsiteX6" fmla="*/ 1356266 w 1951220"/>
                <a:gd name="connsiteY6" fmla="*/ 519097 h 1951229"/>
                <a:gd name="connsiteX7" fmla="*/ 1411152 w 1951220"/>
                <a:gd name="connsiteY7" fmla="*/ 516438 h 1951229"/>
                <a:gd name="connsiteX8" fmla="*/ 1951220 w 1951220"/>
                <a:gd name="connsiteY8" fmla="*/ 724156 h 1951229"/>
                <a:gd name="connsiteX9" fmla="*/ 1621371 w 1951220"/>
                <a:gd name="connsiteY9" fmla="*/ 915550 h 1951229"/>
                <a:gd name="connsiteX10" fmla="*/ 1568270 w 1951220"/>
                <a:gd name="connsiteY10" fmla="*/ 921890 h 1951229"/>
                <a:gd name="connsiteX11" fmla="*/ 1608270 w 1951220"/>
                <a:gd name="connsiteY11" fmla="*/ 958904 h 1951229"/>
                <a:gd name="connsiteX12" fmla="*/ 1843274 w 1951220"/>
                <a:gd name="connsiteY12" fmla="*/ 1487662 h 1951229"/>
                <a:gd name="connsiteX13" fmla="*/ 1474704 w 1951220"/>
                <a:gd name="connsiteY13" fmla="*/ 1389760 h 1951229"/>
                <a:gd name="connsiteX14" fmla="*/ 1432682 w 1951220"/>
                <a:gd name="connsiteY14" fmla="*/ 1356702 h 1951229"/>
                <a:gd name="connsiteX15" fmla="*/ 1434793 w 1951220"/>
                <a:gd name="connsiteY15" fmla="*/ 1411156 h 1951229"/>
                <a:gd name="connsiteX16" fmla="*/ 1227072 w 1951220"/>
                <a:gd name="connsiteY16" fmla="*/ 1951229 h 1951229"/>
                <a:gd name="connsiteX17" fmla="*/ 1035675 w 1951220"/>
                <a:gd name="connsiteY17" fmla="*/ 1621376 h 1951229"/>
                <a:gd name="connsiteX18" fmla="*/ 1029336 w 1951220"/>
                <a:gd name="connsiteY18" fmla="*/ 1568281 h 1951229"/>
                <a:gd name="connsiteX19" fmla="*/ 992326 w 1951220"/>
                <a:gd name="connsiteY19" fmla="*/ 1608277 h 1951229"/>
                <a:gd name="connsiteX20" fmla="*/ 463562 w 1951220"/>
                <a:gd name="connsiteY20" fmla="*/ 1843283 h 1951229"/>
                <a:gd name="connsiteX21" fmla="*/ 561464 w 1951220"/>
                <a:gd name="connsiteY21" fmla="*/ 1474708 h 1951229"/>
                <a:gd name="connsiteX22" fmla="*/ 594525 w 1951220"/>
                <a:gd name="connsiteY22" fmla="*/ 1432682 h 1951229"/>
                <a:gd name="connsiteX23" fmla="*/ 540069 w 1951220"/>
                <a:gd name="connsiteY23" fmla="*/ 1434793 h 1951229"/>
                <a:gd name="connsiteX24" fmla="*/ 0 w 1951220"/>
                <a:gd name="connsiteY24" fmla="*/ 1227076 h 1951229"/>
                <a:gd name="connsiteX25" fmla="*/ 329850 w 1951220"/>
                <a:gd name="connsiteY25" fmla="*/ 1035681 h 1951229"/>
                <a:gd name="connsiteX26" fmla="*/ 382951 w 1951220"/>
                <a:gd name="connsiteY26" fmla="*/ 1029341 h 1951229"/>
                <a:gd name="connsiteX27" fmla="*/ 342950 w 1951220"/>
                <a:gd name="connsiteY27" fmla="*/ 992327 h 1951229"/>
                <a:gd name="connsiteX28" fmla="*/ 107946 w 1951220"/>
                <a:gd name="connsiteY28" fmla="*/ 463570 h 1951229"/>
                <a:gd name="connsiteX29" fmla="*/ 476517 w 1951220"/>
                <a:gd name="connsiteY29" fmla="*/ 561471 h 1951229"/>
                <a:gd name="connsiteX30" fmla="*/ 518543 w 1951220"/>
                <a:gd name="connsiteY30" fmla="*/ 594532 h 1951229"/>
                <a:gd name="connsiteX31" fmla="*/ 516431 w 1951220"/>
                <a:gd name="connsiteY31" fmla="*/ 540073 h 1951229"/>
                <a:gd name="connsiteX32" fmla="*/ 682289 w 1951220"/>
                <a:gd name="connsiteY32" fmla="*/ 10972 h 1951229"/>
                <a:gd name="connsiteX33" fmla="*/ 724152 w 1951220"/>
                <a:gd name="connsiteY33" fmla="*/ 0 h 1951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951220" h="1951229">
                  <a:moveTo>
                    <a:pt x="724152" y="0"/>
                  </a:moveTo>
                  <a:cubicBezTo>
                    <a:pt x="810193" y="0"/>
                    <a:pt x="884016" y="136012"/>
                    <a:pt x="915550" y="329852"/>
                  </a:cubicBezTo>
                  <a:lnTo>
                    <a:pt x="921889" y="382948"/>
                  </a:lnTo>
                  <a:lnTo>
                    <a:pt x="958899" y="342952"/>
                  </a:lnTo>
                  <a:cubicBezTo>
                    <a:pt x="1169808" y="132043"/>
                    <a:pt x="1406543" y="26828"/>
                    <a:pt x="1487662" y="107946"/>
                  </a:cubicBezTo>
                  <a:cubicBezTo>
                    <a:pt x="1548501" y="168785"/>
                    <a:pt x="1504527" y="317159"/>
                    <a:pt x="1389760" y="476521"/>
                  </a:cubicBezTo>
                  <a:lnTo>
                    <a:pt x="1356266" y="519097"/>
                  </a:lnTo>
                  <a:lnTo>
                    <a:pt x="1411152" y="516438"/>
                  </a:lnTo>
                  <a:cubicBezTo>
                    <a:pt x="1709424" y="516438"/>
                    <a:pt x="1951221" y="609437"/>
                    <a:pt x="1951220" y="724156"/>
                  </a:cubicBezTo>
                  <a:cubicBezTo>
                    <a:pt x="1951221" y="810195"/>
                    <a:pt x="1815210" y="884017"/>
                    <a:pt x="1621371" y="915550"/>
                  </a:cubicBezTo>
                  <a:lnTo>
                    <a:pt x="1568270" y="921890"/>
                  </a:lnTo>
                  <a:lnTo>
                    <a:pt x="1608270" y="958904"/>
                  </a:lnTo>
                  <a:cubicBezTo>
                    <a:pt x="1819176" y="1169811"/>
                    <a:pt x="1924392" y="1406544"/>
                    <a:pt x="1843274" y="1487662"/>
                  </a:cubicBezTo>
                  <a:cubicBezTo>
                    <a:pt x="1782436" y="1548500"/>
                    <a:pt x="1634064" y="1504525"/>
                    <a:pt x="1474704" y="1389760"/>
                  </a:cubicBezTo>
                  <a:lnTo>
                    <a:pt x="1432682" y="1356702"/>
                  </a:lnTo>
                  <a:lnTo>
                    <a:pt x="1434793" y="1411156"/>
                  </a:lnTo>
                  <a:cubicBezTo>
                    <a:pt x="1434793" y="1709430"/>
                    <a:pt x="1341793" y="1951229"/>
                    <a:pt x="1227072" y="1951229"/>
                  </a:cubicBezTo>
                  <a:cubicBezTo>
                    <a:pt x="1141031" y="1951229"/>
                    <a:pt x="1067208" y="1815217"/>
                    <a:pt x="1035675" y="1621376"/>
                  </a:cubicBezTo>
                  <a:lnTo>
                    <a:pt x="1029336" y="1568281"/>
                  </a:lnTo>
                  <a:lnTo>
                    <a:pt x="992326" y="1608277"/>
                  </a:lnTo>
                  <a:cubicBezTo>
                    <a:pt x="781416" y="1819186"/>
                    <a:pt x="544681" y="1924401"/>
                    <a:pt x="463562" y="1843283"/>
                  </a:cubicBezTo>
                  <a:cubicBezTo>
                    <a:pt x="402723" y="1782444"/>
                    <a:pt x="446697" y="1634070"/>
                    <a:pt x="561464" y="1474708"/>
                  </a:cubicBezTo>
                  <a:lnTo>
                    <a:pt x="594525" y="1432682"/>
                  </a:lnTo>
                  <a:lnTo>
                    <a:pt x="540069" y="1434793"/>
                  </a:lnTo>
                  <a:cubicBezTo>
                    <a:pt x="241797" y="1434793"/>
                    <a:pt x="0" y="1341794"/>
                    <a:pt x="0" y="1227076"/>
                  </a:cubicBezTo>
                  <a:cubicBezTo>
                    <a:pt x="0" y="1141036"/>
                    <a:pt x="136011" y="1067214"/>
                    <a:pt x="329850" y="1035681"/>
                  </a:cubicBezTo>
                  <a:lnTo>
                    <a:pt x="382951" y="1029341"/>
                  </a:lnTo>
                  <a:lnTo>
                    <a:pt x="342950" y="992327"/>
                  </a:lnTo>
                  <a:cubicBezTo>
                    <a:pt x="132044" y="781420"/>
                    <a:pt x="26828" y="544687"/>
                    <a:pt x="107946" y="463570"/>
                  </a:cubicBezTo>
                  <a:cubicBezTo>
                    <a:pt x="168785" y="402731"/>
                    <a:pt x="317156" y="446705"/>
                    <a:pt x="476517" y="561471"/>
                  </a:cubicBezTo>
                  <a:lnTo>
                    <a:pt x="518543" y="594532"/>
                  </a:lnTo>
                  <a:lnTo>
                    <a:pt x="516431" y="540073"/>
                  </a:lnTo>
                  <a:cubicBezTo>
                    <a:pt x="516431" y="279083"/>
                    <a:pt x="587634" y="61332"/>
                    <a:pt x="682289" y="10972"/>
                  </a:cubicBezTo>
                  <a:cubicBezTo>
                    <a:pt x="695812" y="3778"/>
                    <a:pt x="709812" y="0"/>
                    <a:pt x="724152" y="0"/>
                  </a:cubicBezTo>
                  <a:close/>
                </a:path>
              </a:pathLst>
            </a:custGeom>
            <a:solidFill>
              <a:srgbClr val="FFCCFF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92" name="フリーフォーム: 図形 491">
              <a:extLst>
                <a:ext uri="{FF2B5EF4-FFF2-40B4-BE49-F238E27FC236}">
                  <a16:creationId xmlns:a16="http://schemas.microsoft.com/office/drawing/2014/main" id="{0852A4C7-6719-9094-C6C9-5933CB8E141F}"/>
                </a:ext>
              </a:extLst>
            </p:cNvPr>
            <p:cNvSpPr/>
            <p:nvPr/>
          </p:nvSpPr>
          <p:spPr bwMode="auto">
            <a:xfrm>
              <a:off x="9298469" y="4138949"/>
              <a:ext cx="132214" cy="132216"/>
            </a:xfrm>
            <a:custGeom>
              <a:avLst/>
              <a:gdLst>
                <a:gd name="connsiteX0" fmla="*/ 724152 w 1951220"/>
                <a:gd name="connsiteY0" fmla="*/ 0 h 1951229"/>
                <a:gd name="connsiteX1" fmla="*/ 915550 w 1951220"/>
                <a:gd name="connsiteY1" fmla="*/ 329852 h 1951229"/>
                <a:gd name="connsiteX2" fmla="*/ 921889 w 1951220"/>
                <a:gd name="connsiteY2" fmla="*/ 382948 h 1951229"/>
                <a:gd name="connsiteX3" fmla="*/ 958899 w 1951220"/>
                <a:gd name="connsiteY3" fmla="*/ 342952 h 1951229"/>
                <a:gd name="connsiteX4" fmla="*/ 1487662 w 1951220"/>
                <a:gd name="connsiteY4" fmla="*/ 107946 h 1951229"/>
                <a:gd name="connsiteX5" fmla="*/ 1389760 w 1951220"/>
                <a:gd name="connsiteY5" fmla="*/ 476521 h 1951229"/>
                <a:gd name="connsiteX6" fmla="*/ 1356266 w 1951220"/>
                <a:gd name="connsiteY6" fmla="*/ 519097 h 1951229"/>
                <a:gd name="connsiteX7" fmla="*/ 1411152 w 1951220"/>
                <a:gd name="connsiteY7" fmla="*/ 516438 h 1951229"/>
                <a:gd name="connsiteX8" fmla="*/ 1951220 w 1951220"/>
                <a:gd name="connsiteY8" fmla="*/ 724156 h 1951229"/>
                <a:gd name="connsiteX9" fmla="*/ 1621371 w 1951220"/>
                <a:gd name="connsiteY9" fmla="*/ 915550 h 1951229"/>
                <a:gd name="connsiteX10" fmla="*/ 1568270 w 1951220"/>
                <a:gd name="connsiteY10" fmla="*/ 921890 h 1951229"/>
                <a:gd name="connsiteX11" fmla="*/ 1608270 w 1951220"/>
                <a:gd name="connsiteY11" fmla="*/ 958904 h 1951229"/>
                <a:gd name="connsiteX12" fmla="*/ 1843274 w 1951220"/>
                <a:gd name="connsiteY12" fmla="*/ 1487662 h 1951229"/>
                <a:gd name="connsiteX13" fmla="*/ 1474704 w 1951220"/>
                <a:gd name="connsiteY13" fmla="*/ 1389760 h 1951229"/>
                <a:gd name="connsiteX14" fmla="*/ 1432682 w 1951220"/>
                <a:gd name="connsiteY14" fmla="*/ 1356702 h 1951229"/>
                <a:gd name="connsiteX15" fmla="*/ 1434793 w 1951220"/>
                <a:gd name="connsiteY15" fmla="*/ 1411156 h 1951229"/>
                <a:gd name="connsiteX16" fmla="*/ 1227072 w 1951220"/>
                <a:gd name="connsiteY16" fmla="*/ 1951229 h 1951229"/>
                <a:gd name="connsiteX17" fmla="*/ 1035675 w 1951220"/>
                <a:gd name="connsiteY17" fmla="*/ 1621376 h 1951229"/>
                <a:gd name="connsiteX18" fmla="*/ 1029336 w 1951220"/>
                <a:gd name="connsiteY18" fmla="*/ 1568281 h 1951229"/>
                <a:gd name="connsiteX19" fmla="*/ 992326 w 1951220"/>
                <a:gd name="connsiteY19" fmla="*/ 1608277 h 1951229"/>
                <a:gd name="connsiteX20" fmla="*/ 463562 w 1951220"/>
                <a:gd name="connsiteY20" fmla="*/ 1843283 h 1951229"/>
                <a:gd name="connsiteX21" fmla="*/ 561464 w 1951220"/>
                <a:gd name="connsiteY21" fmla="*/ 1474708 h 1951229"/>
                <a:gd name="connsiteX22" fmla="*/ 594525 w 1951220"/>
                <a:gd name="connsiteY22" fmla="*/ 1432682 h 1951229"/>
                <a:gd name="connsiteX23" fmla="*/ 540069 w 1951220"/>
                <a:gd name="connsiteY23" fmla="*/ 1434793 h 1951229"/>
                <a:gd name="connsiteX24" fmla="*/ 0 w 1951220"/>
                <a:gd name="connsiteY24" fmla="*/ 1227076 h 1951229"/>
                <a:gd name="connsiteX25" fmla="*/ 329850 w 1951220"/>
                <a:gd name="connsiteY25" fmla="*/ 1035681 h 1951229"/>
                <a:gd name="connsiteX26" fmla="*/ 382951 w 1951220"/>
                <a:gd name="connsiteY26" fmla="*/ 1029341 h 1951229"/>
                <a:gd name="connsiteX27" fmla="*/ 342950 w 1951220"/>
                <a:gd name="connsiteY27" fmla="*/ 992327 h 1951229"/>
                <a:gd name="connsiteX28" fmla="*/ 107946 w 1951220"/>
                <a:gd name="connsiteY28" fmla="*/ 463570 h 1951229"/>
                <a:gd name="connsiteX29" fmla="*/ 476517 w 1951220"/>
                <a:gd name="connsiteY29" fmla="*/ 561471 h 1951229"/>
                <a:gd name="connsiteX30" fmla="*/ 518543 w 1951220"/>
                <a:gd name="connsiteY30" fmla="*/ 594532 h 1951229"/>
                <a:gd name="connsiteX31" fmla="*/ 516431 w 1951220"/>
                <a:gd name="connsiteY31" fmla="*/ 540073 h 1951229"/>
                <a:gd name="connsiteX32" fmla="*/ 682289 w 1951220"/>
                <a:gd name="connsiteY32" fmla="*/ 10972 h 1951229"/>
                <a:gd name="connsiteX33" fmla="*/ 724152 w 1951220"/>
                <a:gd name="connsiteY33" fmla="*/ 0 h 1951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951220" h="1951229">
                  <a:moveTo>
                    <a:pt x="724152" y="0"/>
                  </a:moveTo>
                  <a:cubicBezTo>
                    <a:pt x="810193" y="0"/>
                    <a:pt x="884016" y="136012"/>
                    <a:pt x="915550" y="329852"/>
                  </a:cubicBezTo>
                  <a:lnTo>
                    <a:pt x="921889" y="382948"/>
                  </a:lnTo>
                  <a:lnTo>
                    <a:pt x="958899" y="342952"/>
                  </a:lnTo>
                  <a:cubicBezTo>
                    <a:pt x="1169808" y="132043"/>
                    <a:pt x="1406543" y="26828"/>
                    <a:pt x="1487662" y="107946"/>
                  </a:cubicBezTo>
                  <a:cubicBezTo>
                    <a:pt x="1548501" y="168785"/>
                    <a:pt x="1504527" y="317159"/>
                    <a:pt x="1389760" y="476521"/>
                  </a:cubicBezTo>
                  <a:lnTo>
                    <a:pt x="1356266" y="519097"/>
                  </a:lnTo>
                  <a:lnTo>
                    <a:pt x="1411152" y="516438"/>
                  </a:lnTo>
                  <a:cubicBezTo>
                    <a:pt x="1709424" y="516438"/>
                    <a:pt x="1951221" y="609437"/>
                    <a:pt x="1951220" y="724156"/>
                  </a:cubicBezTo>
                  <a:cubicBezTo>
                    <a:pt x="1951221" y="810195"/>
                    <a:pt x="1815210" y="884017"/>
                    <a:pt x="1621371" y="915550"/>
                  </a:cubicBezTo>
                  <a:lnTo>
                    <a:pt x="1568270" y="921890"/>
                  </a:lnTo>
                  <a:lnTo>
                    <a:pt x="1608270" y="958904"/>
                  </a:lnTo>
                  <a:cubicBezTo>
                    <a:pt x="1819176" y="1169811"/>
                    <a:pt x="1924392" y="1406544"/>
                    <a:pt x="1843274" y="1487662"/>
                  </a:cubicBezTo>
                  <a:cubicBezTo>
                    <a:pt x="1782436" y="1548500"/>
                    <a:pt x="1634064" y="1504525"/>
                    <a:pt x="1474704" y="1389760"/>
                  </a:cubicBezTo>
                  <a:lnTo>
                    <a:pt x="1432682" y="1356702"/>
                  </a:lnTo>
                  <a:lnTo>
                    <a:pt x="1434793" y="1411156"/>
                  </a:lnTo>
                  <a:cubicBezTo>
                    <a:pt x="1434793" y="1709430"/>
                    <a:pt x="1341793" y="1951229"/>
                    <a:pt x="1227072" y="1951229"/>
                  </a:cubicBezTo>
                  <a:cubicBezTo>
                    <a:pt x="1141031" y="1951229"/>
                    <a:pt x="1067208" y="1815217"/>
                    <a:pt x="1035675" y="1621376"/>
                  </a:cubicBezTo>
                  <a:lnTo>
                    <a:pt x="1029336" y="1568281"/>
                  </a:lnTo>
                  <a:lnTo>
                    <a:pt x="992326" y="1608277"/>
                  </a:lnTo>
                  <a:cubicBezTo>
                    <a:pt x="781416" y="1819186"/>
                    <a:pt x="544681" y="1924401"/>
                    <a:pt x="463562" y="1843283"/>
                  </a:cubicBezTo>
                  <a:cubicBezTo>
                    <a:pt x="402723" y="1782444"/>
                    <a:pt x="446697" y="1634070"/>
                    <a:pt x="561464" y="1474708"/>
                  </a:cubicBezTo>
                  <a:lnTo>
                    <a:pt x="594525" y="1432682"/>
                  </a:lnTo>
                  <a:lnTo>
                    <a:pt x="540069" y="1434793"/>
                  </a:lnTo>
                  <a:cubicBezTo>
                    <a:pt x="241797" y="1434793"/>
                    <a:pt x="0" y="1341794"/>
                    <a:pt x="0" y="1227076"/>
                  </a:cubicBezTo>
                  <a:cubicBezTo>
                    <a:pt x="0" y="1141036"/>
                    <a:pt x="136011" y="1067214"/>
                    <a:pt x="329850" y="1035681"/>
                  </a:cubicBezTo>
                  <a:lnTo>
                    <a:pt x="382951" y="1029341"/>
                  </a:lnTo>
                  <a:lnTo>
                    <a:pt x="342950" y="992327"/>
                  </a:lnTo>
                  <a:cubicBezTo>
                    <a:pt x="132044" y="781420"/>
                    <a:pt x="26828" y="544687"/>
                    <a:pt x="107946" y="463570"/>
                  </a:cubicBezTo>
                  <a:cubicBezTo>
                    <a:pt x="168785" y="402731"/>
                    <a:pt x="317156" y="446705"/>
                    <a:pt x="476517" y="561471"/>
                  </a:cubicBezTo>
                  <a:lnTo>
                    <a:pt x="518543" y="594532"/>
                  </a:lnTo>
                  <a:lnTo>
                    <a:pt x="516431" y="540073"/>
                  </a:lnTo>
                  <a:cubicBezTo>
                    <a:pt x="516431" y="279083"/>
                    <a:pt x="587634" y="61332"/>
                    <a:pt x="682289" y="10972"/>
                  </a:cubicBezTo>
                  <a:cubicBezTo>
                    <a:pt x="695812" y="3778"/>
                    <a:pt x="709812" y="0"/>
                    <a:pt x="724152" y="0"/>
                  </a:cubicBezTo>
                  <a:close/>
                </a:path>
              </a:pathLst>
            </a:custGeom>
            <a:solidFill>
              <a:srgbClr val="FFCCFF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93" name="フリーフォーム: 図形 492">
              <a:extLst>
                <a:ext uri="{FF2B5EF4-FFF2-40B4-BE49-F238E27FC236}">
                  <a16:creationId xmlns:a16="http://schemas.microsoft.com/office/drawing/2014/main" id="{6727BAC7-BB1D-3F4F-7BB4-7E176EB3A49B}"/>
                </a:ext>
              </a:extLst>
            </p:cNvPr>
            <p:cNvSpPr/>
            <p:nvPr/>
          </p:nvSpPr>
          <p:spPr bwMode="auto">
            <a:xfrm>
              <a:off x="475317" y="4449371"/>
              <a:ext cx="132214" cy="132216"/>
            </a:xfrm>
            <a:custGeom>
              <a:avLst/>
              <a:gdLst>
                <a:gd name="connsiteX0" fmla="*/ 724152 w 1951220"/>
                <a:gd name="connsiteY0" fmla="*/ 0 h 1951229"/>
                <a:gd name="connsiteX1" fmla="*/ 915550 w 1951220"/>
                <a:gd name="connsiteY1" fmla="*/ 329852 h 1951229"/>
                <a:gd name="connsiteX2" fmla="*/ 921889 w 1951220"/>
                <a:gd name="connsiteY2" fmla="*/ 382948 h 1951229"/>
                <a:gd name="connsiteX3" fmla="*/ 958899 w 1951220"/>
                <a:gd name="connsiteY3" fmla="*/ 342952 h 1951229"/>
                <a:gd name="connsiteX4" fmla="*/ 1487662 w 1951220"/>
                <a:gd name="connsiteY4" fmla="*/ 107946 h 1951229"/>
                <a:gd name="connsiteX5" fmla="*/ 1389760 w 1951220"/>
                <a:gd name="connsiteY5" fmla="*/ 476521 h 1951229"/>
                <a:gd name="connsiteX6" fmla="*/ 1356266 w 1951220"/>
                <a:gd name="connsiteY6" fmla="*/ 519097 h 1951229"/>
                <a:gd name="connsiteX7" fmla="*/ 1411152 w 1951220"/>
                <a:gd name="connsiteY7" fmla="*/ 516438 h 1951229"/>
                <a:gd name="connsiteX8" fmla="*/ 1951220 w 1951220"/>
                <a:gd name="connsiteY8" fmla="*/ 724156 h 1951229"/>
                <a:gd name="connsiteX9" fmla="*/ 1621371 w 1951220"/>
                <a:gd name="connsiteY9" fmla="*/ 915550 h 1951229"/>
                <a:gd name="connsiteX10" fmla="*/ 1568270 w 1951220"/>
                <a:gd name="connsiteY10" fmla="*/ 921890 h 1951229"/>
                <a:gd name="connsiteX11" fmla="*/ 1608270 w 1951220"/>
                <a:gd name="connsiteY11" fmla="*/ 958904 h 1951229"/>
                <a:gd name="connsiteX12" fmla="*/ 1843274 w 1951220"/>
                <a:gd name="connsiteY12" fmla="*/ 1487662 h 1951229"/>
                <a:gd name="connsiteX13" fmla="*/ 1474704 w 1951220"/>
                <a:gd name="connsiteY13" fmla="*/ 1389760 h 1951229"/>
                <a:gd name="connsiteX14" fmla="*/ 1432682 w 1951220"/>
                <a:gd name="connsiteY14" fmla="*/ 1356702 h 1951229"/>
                <a:gd name="connsiteX15" fmla="*/ 1434793 w 1951220"/>
                <a:gd name="connsiteY15" fmla="*/ 1411156 h 1951229"/>
                <a:gd name="connsiteX16" fmla="*/ 1227072 w 1951220"/>
                <a:gd name="connsiteY16" fmla="*/ 1951229 h 1951229"/>
                <a:gd name="connsiteX17" fmla="*/ 1035675 w 1951220"/>
                <a:gd name="connsiteY17" fmla="*/ 1621376 h 1951229"/>
                <a:gd name="connsiteX18" fmla="*/ 1029336 w 1951220"/>
                <a:gd name="connsiteY18" fmla="*/ 1568281 h 1951229"/>
                <a:gd name="connsiteX19" fmla="*/ 992326 w 1951220"/>
                <a:gd name="connsiteY19" fmla="*/ 1608277 h 1951229"/>
                <a:gd name="connsiteX20" fmla="*/ 463562 w 1951220"/>
                <a:gd name="connsiteY20" fmla="*/ 1843283 h 1951229"/>
                <a:gd name="connsiteX21" fmla="*/ 561464 w 1951220"/>
                <a:gd name="connsiteY21" fmla="*/ 1474708 h 1951229"/>
                <a:gd name="connsiteX22" fmla="*/ 594525 w 1951220"/>
                <a:gd name="connsiteY22" fmla="*/ 1432682 h 1951229"/>
                <a:gd name="connsiteX23" fmla="*/ 540069 w 1951220"/>
                <a:gd name="connsiteY23" fmla="*/ 1434793 h 1951229"/>
                <a:gd name="connsiteX24" fmla="*/ 0 w 1951220"/>
                <a:gd name="connsiteY24" fmla="*/ 1227076 h 1951229"/>
                <a:gd name="connsiteX25" fmla="*/ 329850 w 1951220"/>
                <a:gd name="connsiteY25" fmla="*/ 1035681 h 1951229"/>
                <a:gd name="connsiteX26" fmla="*/ 382951 w 1951220"/>
                <a:gd name="connsiteY26" fmla="*/ 1029341 h 1951229"/>
                <a:gd name="connsiteX27" fmla="*/ 342950 w 1951220"/>
                <a:gd name="connsiteY27" fmla="*/ 992327 h 1951229"/>
                <a:gd name="connsiteX28" fmla="*/ 107946 w 1951220"/>
                <a:gd name="connsiteY28" fmla="*/ 463570 h 1951229"/>
                <a:gd name="connsiteX29" fmla="*/ 476517 w 1951220"/>
                <a:gd name="connsiteY29" fmla="*/ 561471 h 1951229"/>
                <a:gd name="connsiteX30" fmla="*/ 518543 w 1951220"/>
                <a:gd name="connsiteY30" fmla="*/ 594532 h 1951229"/>
                <a:gd name="connsiteX31" fmla="*/ 516431 w 1951220"/>
                <a:gd name="connsiteY31" fmla="*/ 540073 h 1951229"/>
                <a:gd name="connsiteX32" fmla="*/ 682289 w 1951220"/>
                <a:gd name="connsiteY32" fmla="*/ 10972 h 1951229"/>
                <a:gd name="connsiteX33" fmla="*/ 724152 w 1951220"/>
                <a:gd name="connsiteY33" fmla="*/ 0 h 1951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951220" h="1951229">
                  <a:moveTo>
                    <a:pt x="724152" y="0"/>
                  </a:moveTo>
                  <a:cubicBezTo>
                    <a:pt x="810193" y="0"/>
                    <a:pt x="884016" y="136012"/>
                    <a:pt x="915550" y="329852"/>
                  </a:cubicBezTo>
                  <a:lnTo>
                    <a:pt x="921889" y="382948"/>
                  </a:lnTo>
                  <a:lnTo>
                    <a:pt x="958899" y="342952"/>
                  </a:lnTo>
                  <a:cubicBezTo>
                    <a:pt x="1169808" y="132043"/>
                    <a:pt x="1406543" y="26828"/>
                    <a:pt x="1487662" y="107946"/>
                  </a:cubicBezTo>
                  <a:cubicBezTo>
                    <a:pt x="1548501" y="168785"/>
                    <a:pt x="1504527" y="317159"/>
                    <a:pt x="1389760" y="476521"/>
                  </a:cubicBezTo>
                  <a:lnTo>
                    <a:pt x="1356266" y="519097"/>
                  </a:lnTo>
                  <a:lnTo>
                    <a:pt x="1411152" y="516438"/>
                  </a:lnTo>
                  <a:cubicBezTo>
                    <a:pt x="1709424" y="516438"/>
                    <a:pt x="1951221" y="609437"/>
                    <a:pt x="1951220" y="724156"/>
                  </a:cubicBezTo>
                  <a:cubicBezTo>
                    <a:pt x="1951221" y="810195"/>
                    <a:pt x="1815210" y="884017"/>
                    <a:pt x="1621371" y="915550"/>
                  </a:cubicBezTo>
                  <a:lnTo>
                    <a:pt x="1568270" y="921890"/>
                  </a:lnTo>
                  <a:lnTo>
                    <a:pt x="1608270" y="958904"/>
                  </a:lnTo>
                  <a:cubicBezTo>
                    <a:pt x="1819176" y="1169811"/>
                    <a:pt x="1924392" y="1406544"/>
                    <a:pt x="1843274" y="1487662"/>
                  </a:cubicBezTo>
                  <a:cubicBezTo>
                    <a:pt x="1782436" y="1548500"/>
                    <a:pt x="1634064" y="1504525"/>
                    <a:pt x="1474704" y="1389760"/>
                  </a:cubicBezTo>
                  <a:lnTo>
                    <a:pt x="1432682" y="1356702"/>
                  </a:lnTo>
                  <a:lnTo>
                    <a:pt x="1434793" y="1411156"/>
                  </a:lnTo>
                  <a:cubicBezTo>
                    <a:pt x="1434793" y="1709430"/>
                    <a:pt x="1341793" y="1951229"/>
                    <a:pt x="1227072" y="1951229"/>
                  </a:cubicBezTo>
                  <a:cubicBezTo>
                    <a:pt x="1141031" y="1951229"/>
                    <a:pt x="1067208" y="1815217"/>
                    <a:pt x="1035675" y="1621376"/>
                  </a:cubicBezTo>
                  <a:lnTo>
                    <a:pt x="1029336" y="1568281"/>
                  </a:lnTo>
                  <a:lnTo>
                    <a:pt x="992326" y="1608277"/>
                  </a:lnTo>
                  <a:cubicBezTo>
                    <a:pt x="781416" y="1819186"/>
                    <a:pt x="544681" y="1924401"/>
                    <a:pt x="463562" y="1843283"/>
                  </a:cubicBezTo>
                  <a:cubicBezTo>
                    <a:pt x="402723" y="1782444"/>
                    <a:pt x="446697" y="1634070"/>
                    <a:pt x="561464" y="1474708"/>
                  </a:cubicBezTo>
                  <a:lnTo>
                    <a:pt x="594525" y="1432682"/>
                  </a:lnTo>
                  <a:lnTo>
                    <a:pt x="540069" y="1434793"/>
                  </a:lnTo>
                  <a:cubicBezTo>
                    <a:pt x="241797" y="1434793"/>
                    <a:pt x="0" y="1341794"/>
                    <a:pt x="0" y="1227076"/>
                  </a:cubicBezTo>
                  <a:cubicBezTo>
                    <a:pt x="0" y="1141036"/>
                    <a:pt x="136011" y="1067214"/>
                    <a:pt x="329850" y="1035681"/>
                  </a:cubicBezTo>
                  <a:lnTo>
                    <a:pt x="382951" y="1029341"/>
                  </a:lnTo>
                  <a:lnTo>
                    <a:pt x="342950" y="992327"/>
                  </a:lnTo>
                  <a:cubicBezTo>
                    <a:pt x="132044" y="781420"/>
                    <a:pt x="26828" y="544687"/>
                    <a:pt x="107946" y="463570"/>
                  </a:cubicBezTo>
                  <a:cubicBezTo>
                    <a:pt x="168785" y="402731"/>
                    <a:pt x="317156" y="446705"/>
                    <a:pt x="476517" y="561471"/>
                  </a:cubicBezTo>
                  <a:lnTo>
                    <a:pt x="518543" y="594532"/>
                  </a:lnTo>
                  <a:lnTo>
                    <a:pt x="516431" y="540073"/>
                  </a:lnTo>
                  <a:cubicBezTo>
                    <a:pt x="516431" y="279083"/>
                    <a:pt x="587634" y="61332"/>
                    <a:pt x="682289" y="10972"/>
                  </a:cubicBezTo>
                  <a:cubicBezTo>
                    <a:pt x="695812" y="3778"/>
                    <a:pt x="709812" y="0"/>
                    <a:pt x="724152" y="0"/>
                  </a:cubicBezTo>
                  <a:close/>
                </a:path>
              </a:pathLst>
            </a:custGeom>
            <a:solidFill>
              <a:srgbClr val="FFCCFF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94" name="フリーフォーム: 図形 493">
              <a:extLst>
                <a:ext uri="{FF2B5EF4-FFF2-40B4-BE49-F238E27FC236}">
                  <a16:creationId xmlns:a16="http://schemas.microsoft.com/office/drawing/2014/main" id="{7D74255A-62AA-3F36-CF6B-7A26AE4D61EA}"/>
                </a:ext>
              </a:extLst>
            </p:cNvPr>
            <p:cNvSpPr/>
            <p:nvPr/>
          </p:nvSpPr>
          <p:spPr bwMode="auto">
            <a:xfrm>
              <a:off x="9298469" y="4449371"/>
              <a:ext cx="132214" cy="132216"/>
            </a:xfrm>
            <a:custGeom>
              <a:avLst/>
              <a:gdLst>
                <a:gd name="connsiteX0" fmla="*/ 724152 w 1951220"/>
                <a:gd name="connsiteY0" fmla="*/ 0 h 1951229"/>
                <a:gd name="connsiteX1" fmla="*/ 915550 w 1951220"/>
                <a:gd name="connsiteY1" fmla="*/ 329852 h 1951229"/>
                <a:gd name="connsiteX2" fmla="*/ 921889 w 1951220"/>
                <a:gd name="connsiteY2" fmla="*/ 382948 h 1951229"/>
                <a:gd name="connsiteX3" fmla="*/ 958899 w 1951220"/>
                <a:gd name="connsiteY3" fmla="*/ 342952 h 1951229"/>
                <a:gd name="connsiteX4" fmla="*/ 1487662 w 1951220"/>
                <a:gd name="connsiteY4" fmla="*/ 107946 h 1951229"/>
                <a:gd name="connsiteX5" fmla="*/ 1389760 w 1951220"/>
                <a:gd name="connsiteY5" fmla="*/ 476521 h 1951229"/>
                <a:gd name="connsiteX6" fmla="*/ 1356266 w 1951220"/>
                <a:gd name="connsiteY6" fmla="*/ 519097 h 1951229"/>
                <a:gd name="connsiteX7" fmla="*/ 1411152 w 1951220"/>
                <a:gd name="connsiteY7" fmla="*/ 516438 h 1951229"/>
                <a:gd name="connsiteX8" fmla="*/ 1951220 w 1951220"/>
                <a:gd name="connsiteY8" fmla="*/ 724156 h 1951229"/>
                <a:gd name="connsiteX9" fmla="*/ 1621371 w 1951220"/>
                <a:gd name="connsiteY9" fmla="*/ 915550 h 1951229"/>
                <a:gd name="connsiteX10" fmla="*/ 1568270 w 1951220"/>
                <a:gd name="connsiteY10" fmla="*/ 921890 h 1951229"/>
                <a:gd name="connsiteX11" fmla="*/ 1608270 w 1951220"/>
                <a:gd name="connsiteY11" fmla="*/ 958904 h 1951229"/>
                <a:gd name="connsiteX12" fmla="*/ 1843274 w 1951220"/>
                <a:gd name="connsiteY12" fmla="*/ 1487662 h 1951229"/>
                <a:gd name="connsiteX13" fmla="*/ 1474704 w 1951220"/>
                <a:gd name="connsiteY13" fmla="*/ 1389760 h 1951229"/>
                <a:gd name="connsiteX14" fmla="*/ 1432682 w 1951220"/>
                <a:gd name="connsiteY14" fmla="*/ 1356702 h 1951229"/>
                <a:gd name="connsiteX15" fmla="*/ 1434793 w 1951220"/>
                <a:gd name="connsiteY15" fmla="*/ 1411156 h 1951229"/>
                <a:gd name="connsiteX16" fmla="*/ 1227072 w 1951220"/>
                <a:gd name="connsiteY16" fmla="*/ 1951229 h 1951229"/>
                <a:gd name="connsiteX17" fmla="*/ 1035675 w 1951220"/>
                <a:gd name="connsiteY17" fmla="*/ 1621376 h 1951229"/>
                <a:gd name="connsiteX18" fmla="*/ 1029336 w 1951220"/>
                <a:gd name="connsiteY18" fmla="*/ 1568281 h 1951229"/>
                <a:gd name="connsiteX19" fmla="*/ 992326 w 1951220"/>
                <a:gd name="connsiteY19" fmla="*/ 1608277 h 1951229"/>
                <a:gd name="connsiteX20" fmla="*/ 463562 w 1951220"/>
                <a:gd name="connsiteY20" fmla="*/ 1843283 h 1951229"/>
                <a:gd name="connsiteX21" fmla="*/ 561464 w 1951220"/>
                <a:gd name="connsiteY21" fmla="*/ 1474708 h 1951229"/>
                <a:gd name="connsiteX22" fmla="*/ 594525 w 1951220"/>
                <a:gd name="connsiteY22" fmla="*/ 1432682 h 1951229"/>
                <a:gd name="connsiteX23" fmla="*/ 540069 w 1951220"/>
                <a:gd name="connsiteY23" fmla="*/ 1434793 h 1951229"/>
                <a:gd name="connsiteX24" fmla="*/ 0 w 1951220"/>
                <a:gd name="connsiteY24" fmla="*/ 1227076 h 1951229"/>
                <a:gd name="connsiteX25" fmla="*/ 329850 w 1951220"/>
                <a:gd name="connsiteY25" fmla="*/ 1035681 h 1951229"/>
                <a:gd name="connsiteX26" fmla="*/ 382951 w 1951220"/>
                <a:gd name="connsiteY26" fmla="*/ 1029341 h 1951229"/>
                <a:gd name="connsiteX27" fmla="*/ 342950 w 1951220"/>
                <a:gd name="connsiteY27" fmla="*/ 992327 h 1951229"/>
                <a:gd name="connsiteX28" fmla="*/ 107946 w 1951220"/>
                <a:gd name="connsiteY28" fmla="*/ 463570 h 1951229"/>
                <a:gd name="connsiteX29" fmla="*/ 476517 w 1951220"/>
                <a:gd name="connsiteY29" fmla="*/ 561471 h 1951229"/>
                <a:gd name="connsiteX30" fmla="*/ 518543 w 1951220"/>
                <a:gd name="connsiteY30" fmla="*/ 594532 h 1951229"/>
                <a:gd name="connsiteX31" fmla="*/ 516431 w 1951220"/>
                <a:gd name="connsiteY31" fmla="*/ 540073 h 1951229"/>
                <a:gd name="connsiteX32" fmla="*/ 682289 w 1951220"/>
                <a:gd name="connsiteY32" fmla="*/ 10972 h 1951229"/>
                <a:gd name="connsiteX33" fmla="*/ 724152 w 1951220"/>
                <a:gd name="connsiteY33" fmla="*/ 0 h 1951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951220" h="1951229">
                  <a:moveTo>
                    <a:pt x="724152" y="0"/>
                  </a:moveTo>
                  <a:cubicBezTo>
                    <a:pt x="810193" y="0"/>
                    <a:pt x="884016" y="136012"/>
                    <a:pt x="915550" y="329852"/>
                  </a:cubicBezTo>
                  <a:lnTo>
                    <a:pt x="921889" y="382948"/>
                  </a:lnTo>
                  <a:lnTo>
                    <a:pt x="958899" y="342952"/>
                  </a:lnTo>
                  <a:cubicBezTo>
                    <a:pt x="1169808" y="132043"/>
                    <a:pt x="1406543" y="26828"/>
                    <a:pt x="1487662" y="107946"/>
                  </a:cubicBezTo>
                  <a:cubicBezTo>
                    <a:pt x="1548501" y="168785"/>
                    <a:pt x="1504527" y="317159"/>
                    <a:pt x="1389760" y="476521"/>
                  </a:cubicBezTo>
                  <a:lnTo>
                    <a:pt x="1356266" y="519097"/>
                  </a:lnTo>
                  <a:lnTo>
                    <a:pt x="1411152" y="516438"/>
                  </a:lnTo>
                  <a:cubicBezTo>
                    <a:pt x="1709424" y="516438"/>
                    <a:pt x="1951221" y="609437"/>
                    <a:pt x="1951220" y="724156"/>
                  </a:cubicBezTo>
                  <a:cubicBezTo>
                    <a:pt x="1951221" y="810195"/>
                    <a:pt x="1815210" y="884017"/>
                    <a:pt x="1621371" y="915550"/>
                  </a:cubicBezTo>
                  <a:lnTo>
                    <a:pt x="1568270" y="921890"/>
                  </a:lnTo>
                  <a:lnTo>
                    <a:pt x="1608270" y="958904"/>
                  </a:lnTo>
                  <a:cubicBezTo>
                    <a:pt x="1819176" y="1169811"/>
                    <a:pt x="1924392" y="1406544"/>
                    <a:pt x="1843274" y="1487662"/>
                  </a:cubicBezTo>
                  <a:cubicBezTo>
                    <a:pt x="1782436" y="1548500"/>
                    <a:pt x="1634064" y="1504525"/>
                    <a:pt x="1474704" y="1389760"/>
                  </a:cubicBezTo>
                  <a:lnTo>
                    <a:pt x="1432682" y="1356702"/>
                  </a:lnTo>
                  <a:lnTo>
                    <a:pt x="1434793" y="1411156"/>
                  </a:lnTo>
                  <a:cubicBezTo>
                    <a:pt x="1434793" y="1709430"/>
                    <a:pt x="1341793" y="1951229"/>
                    <a:pt x="1227072" y="1951229"/>
                  </a:cubicBezTo>
                  <a:cubicBezTo>
                    <a:pt x="1141031" y="1951229"/>
                    <a:pt x="1067208" y="1815217"/>
                    <a:pt x="1035675" y="1621376"/>
                  </a:cubicBezTo>
                  <a:lnTo>
                    <a:pt x="1029336" y="1568281"/>
                  </a:lnTo>
                  <a:lnTo>
                    <a:pt x="992326" y="1608277"/>
                  </a:lnTo>
                  <a:cubicBezTo>
                    <a:pt x="781416" y="1819186"/>
                    <a:pt x="544681" y="1924401"/>
                    <a:pt x="463562" y="1843283"/>
                  </a:cubicBezTo>
                  <a:cubicBezTo>
                    <a:pt x="402723" y="1782444"/>
                    <a:pt x="446697" y="1634070"/>
                    <a:pt x="561464" y="1474708"/>
                  </a:cubicBezTo>
                  <a:lnTo>
                    <a:pt x="594525" y="1432682"/>
                  </a:lnTo>
                  <a:lnTo>
                    <a:pt x="540069" y="1434793"/>
                  </a:lnTo>
                  <a:cubicBezTo>
                    <a:pt x="241797" y="1434793"/>
                    <a:pt x="0" y="1341794"/>
                    <a:pt x="0" y="1227076"/>
                  </a:cubicBezTo>
                  <a:cubicBezTo>
                    <a:pt x="0" y="1141036"/>
                    <a:pt x="136011" y="1067214"/>
                    <a:pt x="329850" y="1035681"/>
                  </a:cubicBezTo>
                  <a:lnTo>
                    <a:pt x="382951" y="1029341"/>
                  </a:lnTo>
                  <a:lnTo>
                    <a:pt x="342950" y="992327"/>
                  </a:lnTo>
                  <a:cubicBezTo>
                    <a:pt x="132044" y="781420"/>
                    <a:pt x="26828" y="544687"/>
                    <a:pt x="107946" y="463570"/>
                  </a:cubicBezTo>
                  <a:cubicBezTo>
                    <a:pt x="168785" y="402731"/>
                    <a:pt x="317156" y="446705"/>
                    <a:pt x="476517" y="561471"/>
                  </a:cubicBezTo>
                  <a:lnTo>
                    <a:pt x="518543" y="594532"/>
                  </a:lnTo>
                  <a:lnTo>
                    <a:pt x="516431" y="540073"/>
                  </a:lnTo>
                  <a:cubicBezTo>
                    <a:pt x="516431" y="279083"/>
                    <a:pt x="587634" y="61332"/>
                    <a:pt x="682289" y="10972"/>
                  </a:cubicBezTo>
                  <a:cubicBezTo>
                    <a:pt x="695812" y="3778"/>
                    <a:pt x="709812" y="0"/>
                    <a:pt x="724152" y="0"/>
                  </a:cubicBezTo>
                  <a:close/>
                </a:path>
              </a:pathLst>
            </a:custGeom>
            <a:solidFill>
              <a:srgbClr val="FFCCFF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95" name="フリーフォーム: 図形 494">
              <a:extLst>
                <a:ext uri="{FF2B5EF4-FFF2-40B4-BE49-F238E27FC236}">
                  <a16:creationId xmlns:a16="http://schemas.microsoft.com/office/drawing/2014/main" id="{8F537506-890E-EFAC-F0F8-95AFDED05D78}"/>
                </a:ext>
              </a:extLst>
            </p:cNvPr>
            <p:cNvSpPr/>
            <p:nvPr/>
          </p:nvSpPr>
          <p:spPr bwMode="auto">
            <a:xfrm>
              <a:off x="475317" y="4759793"/>
              <a:ext cx="132214" cy="132216"/>
            </a:xfrm>
            <a:custGeom>
              <a:avLst/>
              <a:gdLst>
                <a:gd name="connsiteX0" fmla="*/ 724152 w 1951220"/>
                <a:gd name="connsiteY0" fmla="*/ 0 h 1951229"/>
                <a:gd name="connsiteX1" fmla="*/ 915550 w 1951220"/>
                <a:gd name="connsiteY1" fmla="*/ 329852 h 1951229"/>
                <a:gd name="connsiteX2" fmla="*/ 921889 w 1951220"/>
                <a:gd name="connsiteY2" fmla="*/ 382948 h 1951229"/>
                <a:gd name="connsiteX3" fmla="*/ 958899 w 1951220"/>
                <a:gd name="connsiteY3" fmla="*/ 342952 h 1951229"/>
                <a:gd name="connsiteX4" fmla="*/ 1487662 w 1951220"/>
                <a:gd name="connsiteY4" fmla="*/ 107946 h 1951229"/>
                <a:gd name="connsiteX5" fmla="*/ 1389760 w 1951220"/>
                <a:gd name="connsiteY5" fmla="*/ 476521 h 1951229"/>
                <a:gd name="connsiteX6" fmla="*/ 1356266 w 1951220"/>
                <a:gd name="connsiteY6" fmla="*/ 519097 h 1951229"/>
                <a:gd name="connsiteX7" fmla="*/ 1411152 w 1951220"/>
                <a:gd name="connsiteY7" fmla="*/ 516438 h 1951229"/>
                <a:gd name="connsiteX8" fmla="*/ 1951220 w 1951220"/>
                <a:gd name="connsiteY8" fmla="*/ 724156 h 1951229"/>
                <a:gd name="connsiteX9" fmla="*/ 1621371 w 1951220"/>
                <a:gd name="connsiteY9" fmla="*/ 915550 h 1951229"/>
                <a:gd name="connsiteX10" fmla="*/ 1568270 w 1951220"/>
                <a:gd name="connsiteY10" fmla="*/ 921890 h 1951229"/>
                <a:gd name="connsiteX11" fmla="*/ 1608270 w 1951220"/>
                <a:gd name="connsiteY11" fmla="*/ 958904 h 1951229"/>
                <a:gd name="connsiteX12" fmla="*/ 1843274 w 1951220"/>
                <a:gd name="connsiteY12" fmla="*/ 1487662 h 1951229"/>
                <a:gd name="connsiteX13" fmla="*/ 1474704 w 1951220"/>
                <a:gd name="connsiteY13" fmla="*/ 1389760 h 1951229"/>
                <a:gd name="connsiteX14" fmla="*/ 1432682 w 1951220"/>
                <a:gd name="connsiteY14" fmla="*/ 1356702 h 1951229"/>
                <a:gd name="connsiteX15" fmla="*/ 1434793 w 1951220"/>
                <a:gd name="connsiteY15" fmla="*/ 1411156 h 1951229"/>
                <a:gd name="connsiteX16" fmla="*/ 1227072 w 1951220"/>
                <a:gd name="connsiteY16" fmla="*/ 1951229 h 1951229"/>
                <a:gd name="connsiteX17" fmla="*/ 1035675 w 1951220"/>
                <a:gd name="connsiteY17" fmla="*/ 1621376 h 1951229"/>
                <a:gd name="connsiteX18" fmla="*/ 1029336 w 1951220"/>
                <a:gd name="connsiteY18" fmla="*/ 1568281 h 1951229"/>
                <a:gd name="connsiteX19" fmla="*/ 992326 w 1951220"/>
                <a:gd name="connsiteY19" fmla="*/ 1608277 h 1951229"/>
                <a:gd name="connsiteX20" fmla="*/ 463562 w 1951220"/>
                <a:gd name="connsiteY20" fmla="*/ 1843283 h 1951229"/>
                <a:gd name="connsiteX21" fmla="*/ 561464 w 1951220"/>
                <a:gd name="connsiteY21" fmla="*/ 1474708 h 1951229"/>
                <a:gd name="connsiteX22" fmla="*/ 594525 w 1951220"/>
                <a:gd name="connsiteY22" fmla="*/ 1432682 h 1951229"/>
                <a:gd name="connsiteX23" fmla="*/ 540069 w 1951220"/>
                <a:gd name="connsiteY23" fmla="*/ 1434793 h 1951229"/>
                <a:gd name="connsiteX24" fmla="*/ 0 w 1951220"/>
                <a:gd name="connsiteY24" fmla="*/ 1227076 h 1951229"/>
                <a:gd name="connsiteX25" fmla="*/ 329850 w 1951220"/>
                <a:gd name="connsiteY25" fmla="*/ 1035681 h 1951229"/>
                <a:gd name="connsiteX26" fmla="*/ 382951 w 1951220"/>
                <a:gd name="connsiteY26" fmla="*/ 1029341 h 1951229"/>
                <a:gd name="connsiteX27" fmla="*/ 342950 w 1951220"/>
                <a:gd name="connsiteY27" fmla="*/ 992327 h 1951229"/>
                <a:gd name="connsiteX28" fmla="*/ 107946 w 1951220"/>
                <a:gd name="connsiteY28" fmla="*/ 463570 h 1951229"/>
                <a:gd name="connsiteX29" fmla="*/ 476517 w 1951220"/>
                <a:gd name="connsiteY29" fmla="*/ 561471 h 1951229"/>
                <a:gd name="connsiteX30" fmla="*/ 518543 w 1951220"/>
                <a:gd name="connsiteY30" fmla="*/ 594532 h 1951229"/>
                <a:gd name="connsiteX31" fmla="*/ 516431 w 1951220"/>
                <a:gd name="connsiteY31" fmla="*/ 540073 h 1951229"/>
                <a:gd name="connsiteX32" fmla="*/ 682289 w 1951220"/>
                <a:gd name="connsiteY32" fmla="*/ 10972 h 1951229"/>
                <a:gd name="connsiteX33" fmla="*/ 724152 w 1951220"/>
                <a:gd name="connsiteY33" fmla="*/ 0 h 1951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951220" h="1951229">
                  <a:moveTo>
                    <a:pt x="724152" y="0"/>
                  </a:moveTo>
                  <a:cubicBezTo>
                    <a:pt x="810193" y="0"/>
                    <a:pt x="884016" y="136012"/>
                    <a:pt x="915550" y="329852"/>
                  </a:cubicBezTo>
                  <a:lnTo>
                    <a:pt x="921889" y="382948"/>
                  </a:lnTo>
                  <a:lnTo>
                    <a:pt x="958899" y="342952"/>
                  </a:lnTo>
                  <a:cubicBezTo>
                    <a:pt x="1169808" y="132043"/>
                    <a:pt x="1406543" y="26828"/>
                    <a:pt x="1487662" y="107946"/>
                  </a:cubicBezTo>
                  <a:cubicBezTo>
                    <a:pt x="1548501" y="168785"/>
                    <a:pt x="1504527" y="317159"/>
                    <a:pt x="1389760" y="476521"/>
                  </a:cubicBezTo>
                  <a:lnTo>
                    <a:pt x="1356266" y="519097"/>
                  </a:lnTo>
                  <a:lnTo>
                    <a:pt x="1411152" y="516438"/>
                  </a:lnTo>
                  <a:cubicBezTo>
                    <a:pt x="1709424" y="516438"/>
                    <a:pt x="1951221" y="609437"/>
                    <a:pt x="1951220" y="724156"/>
                  </a:cubicBezTo>
                  <a:cubicBezTo>
                    <a:pt x="1951221" y="810195"/>
                    <a:pt x="1815210" y="884017"/>
                    <a:pt x="1621371" y="915550"/>
                  </a:cubicBezTo>
                  <a:lnTo>
                    <a:pt x="1568270" y="921890"/>
                  </a:lnTo>
                  <a:lnTo>
                    <a:pt x="1608270" y="958904"/>
                  </a:lnTo>
                  <a:cubicBezTo>
                    <a:pt x="1819176" y="1169811"/>
                    <a:pt x="1924392" y="1406544"/>
                    <a:pt x="1843274" y="1487662"/>
                  </a:cubicBezTo>
                  <a:cubicBezTo>
                    <a:pt x="1782436" y="1548500"/>
                    <a:pt x="1634064" y="1504525"/>
                    <a:pt x="1474704" y="1389760"/>
                  </a:cubicBezTo>
                  <a:lnTo>
                    <a:pt x="1432682" y="1356702"/>
                  </a:lnTo>
                  <a:lnTo>
                    <a:pt x="1434793" y="1411156"/>
                  </a:lnTo>
                  <a:cubicBezTo>
                    <a:pt x="1434793" y="1709430"/>
                    <a:pt x="1341793" y="1951229"/>
                    <a:pt x="1227072" y="1951229"/>
                  </a:cubicBezTo>
                  <a:cubicBezTo>
                    <a:pt x="1141031" y="1951229"/>
                    <a:pt x="1067208" y="1815217"/>
                    <a:pt x="1035675" y="1621376"/>
                  </a:cubicBezTo>
                  <a:lnTo>
                    <a:pt x="1029336" y="1568281"/>
                  </a:lnTo>
                  <a:lnTo>
                    <a:pt x="992326" y="1608277"/>
                  </a:lnTo>
                  <a:cubicBezTo>
                    <a:pt x="781416" y="1819186"/>
                    <a:pt x="544681" y="1924401"/>
                    <a:pt x="463562" y="1843283"/>
                  </a:cubicBezTo>
                  <a:cubicBezTo>
                    <a:pt x="402723" y="1782444"/>
                    <a:pt x="446697" y="1634070"/>
                    <a:pt x="561464" y="1474708"/>
                  </a:cubicBezTo>
                  <a:lnTo>
                    <a:pt x="594525" y="1432682"/>
                  </a:lnTo>
                  <a:lnTo>
                    <a:pt x="540069" y="1434793"/>
                  </a:lnTo>
                  <a:cubicBezTo>
                    <a:pt x="241797" y="1434793"/>
                    <a:pt x="0" y="1341794"/>
                    <a:pt x="0" y="1227076"/>
                  </a:cubicBezTo>
                  <a:cubicBezTo>
                    <a:pt x="0" y="1141036"/>
                    <a:pt x="136011" y="1067214"/>
                    <a:pt x="329850" y="1035681"/>
                  </a:cubicBezTo>
                  <a:lnTo>
                    <a:pt x="382951" y="1029341"/>
                  </a:lnTo>
                  <a:lnTo>
                    <a:pt x="342950" y="992327"/>
                  </a:lnTo>
                  <a:cubicBezTo>
                    <a:pt x="132044" y="781420"/>
                    <a:pt x="26828" y="544687"/>
                    <a:pt x="107946" y="463570"/>
                  </a:cubicBezTo>
                  <a:cubicBezTo>
                    <a:pt x="168785" y="402731"/>
                    <a:pt x="317156" y="446705"/>
                    <a:pt x="476517" y="561471"/>
                  </a:cubicBezTo>
                  <a:lnTo>
                    <a:pt x="518543" y="594532"/>
                  </a:lnTo>
                  <a:lnTo>
                    <a:pt x="516431" y="540073"/>
                  </a:lnTo>
                  <a:cubicBezTo>
                    <a:pt x="516431" y="279083"/>
                    <a:pt x="587634" y="61332"/>
                    <a:pt x="682289" y="10972"/>
                  </a:cubicBezTo>
                  <a:cubicBezTo>
                    <a:pt x="695812" y="3778"/>
                    <a:pt x="709812" y="0"/>
                    <a:pt x="724152" y="0"/>
                  </a:cubicBezTo>
                  <a:close/>
                </a:path>
              </a:pathLst>
            </a:custGeom>
            <a:solidFill>
              <a:srgbClr val="FFCCFF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96" name="フリーフォーム: 図形 495">
              <a:extLst>
                <a:ext uri="{FF2B5EF4-FFF2-40B4-BE49-F238E27FC236}">
                  <a16:creationId xmlns:a16="http://schemas.microsoft.com/office/drawing/2014/main" id="{E10A4F58-2213-EDF7-F33E-DAE4EDD148C6}"/>
                </a:ext>
              </a:extLst>
            </p:cNvPr>
            <p:cNvSpPr/>
            <p:nvPr/>
          </p:nvSpPr>
          <p:spPr bwMode="auto">
            <a:xfrm>
              <a:off x="9298469" y="4759793"/>
              <a:ext cx="132214" cy="132216"/>
            </a:xfrm>
            <a:custGeom>
              <a:avLst/>
              <a:gdLst>
                <a:gd name="connsiteX0" fmla="*/ 724152 w 1951220"/>
                <a:gd name="connsiteY0" fmla="*/ 0 h 1951229"/>
                <a:gd name="connsiteX1" fmla="*/ 915550 w 1951220"/>
                <a:gd name="connsiteY1" fmla="*/ 329852 h 1951229"/>
                <a:gd name="connsiteX2" fmla="*/ 921889 w 1951220"/>
                <a:gd name="connsiteY2" fmla="*/ 382948 h 1951229"/>
                <a:gd name="connsiteX3" fmla="*/ 958899 w 1951220"/>
                <a:gd name="connsiteY3" fmla="*/ 342952 h 1951229"/>
                <a:gd name="connsiteX4" fmla="*/ 1487662 w 1951220"/>
                <a:gd name="connsiteY4" fmla="*/ 107946 h 1951229"/>
                <a:gd name="connsiteX5" fmla="*/ 1389760 w 1951220"/>
                <a:gd name="connsiteY5" fmla="*/ 476521 h 1951229"/>
                <a:gd name="connsiteX6" fmla="*/ 1356266 w 1951220"/>
                <a:gd name="connsiteY6" fmla="*/ 519097 h 1951229"/>
                <a:gd name="connsiteX7" fmla="*/ 1411152 w 1951220"/>
                <a:gd name="connsiteY7" fmla="*/ 516438 h 1951229"/>
                <a:gd name="connsiteX8" fmla="*/ 1951220 w 1951220"/>
                <a:gd name="connsiteY8" fmla="*/ 724156 h 1951229"/>
                <a:gd name="connsiteX9" fmla="*/ 1621371 w 1951220"/>
                <a:gd name="connsiteY9" fmla="*/ 915550 h 1951229"/>
                <a:gd name="connsiteX10" fmla="*/ 1568270 w 1951220"/>
                <a:gd name="connsiteY10" fmla="*/ 921890 h 1951229"/>
                <a:gd name="connsiteX11" fmla="*/ 1608270 w 1951220"/>
                <a:gd name="connsiteY11" fmla="*/ 958904 h 1951229"/>
                <a:gd name="connsiteX12" fmla="*/ 1843274 w 1951220"/>
                <a:gd name="connsiteY12" fmla="*/ 1487662 h 1951229"/>
                <a:gd name="connsiteX13" fmla="*/ 1474704 w 1951220"/>
                <a:gd name="connsiteY13" fmla="*/ 1389760 h 1951229"/>
                <a:gd name="connsiteX14" fmla="*/ 1432682 w 1951220"/>
                <a:gd name="connsiteY14" fmla="*/ 1356702 h 1951229"/>
                <a:gd name="connsiteX15" fmla="*/ 1434793 w 1951220"/>
                <a:gd name="connsiteY15" fmla="*/ 1411156 h 1951229"/>
                <a:gd name="connsiteX16" fmla="*/ 1227072 w 1951220"/>
                <a:gd name="connsiteY16" fmla="*/ 1951229 h 1951229"/>
                <a:gd name="connsiteX17" fmla="*/ 1035675 w 1951220"/>
                <a:gd name="connsiteY17" fmla="*/ 1621376 h 1951229"/>
                <a:gd name="connsiteX18" fmla="*/ 1029336 w 1951220"/>
                <a:gd name="connsiteY18" fmla="*/ 1568281 h 1951229"/>
                <a:gd name="connsiteX19" fmla="*/ 992326 w 1951220"/>
                <a:gd name="connsiteY19" fmla="*/ 1608277 h 1951229"/>
                <a:gd name="connsiteX20" fmla="*/ 463562 w 1951220"/>
                <a:gd name="connsiteY20" fmla="*/ 1843283 h 1951229"/>
                <a:gd name="connsiteX21" fmla="*/ 561464 w 1951220"/>
                <a:gd name="connsiteY21" fmla="*/ 1474708 h 1951229"/>
                <a:gd name="connsiteX22" fmla="*/ 594525 w 1951220"/>
                <a:gd name="connsiteY22" fmla="*/ 1432682 h 1951229"/>
                <a:gd name="connsiteX23" fmla="*/ 540069 w 1951220"/>
                <a:gd name="connsiteY23" fmla="*/ 1434793 h 1951229"/>
                <a:gd name="connsiteX24" fmla="*/ 0 w 1951220"/>
                <a:gd name="connsiteY24" fmla="*/ 1227076 h 1951229"/>
                <a:gd name="connsiteX25" fmla="*/ 329850 w 1951220"/>
                <a:gd name="connsiteY25" fmla="*/ 1035681 h 1951229"/>
                <a:gd name="connsiteX26" fmla="*/ 382951 w 1951220"/>
                <a:gd name="connsiteY26" fmla="*/ 1029341 h 1951229"/>
                <a:gd name="connsiteX27" fmla="*/ 342950 w 1951220"/>
                <a:gd name="connsiteY27" fmla="*/ 992327 h 1951229"/>
                <a:gd name="connsiteX28" fmla="*/ 107946 w 1951220"/>
                <a:gd name="connsiteY28" fmla="*/ 463570 h 1951229"/>
                <a:gd name="connsiteX29" fmla="*/ 476517 w 1951220"/>
                <a:gd name="connsiteY29" fmla="*/ 561471 h 1951229"/>
                <a:gd name="connsiteX30" fmla="*/ 518543 w 1951220"/>
                <a:gd name="connsiteY30" fmla="*/ 594532 h 1951229"/>
                <a:gd name="connsiteX31" fmla="*/ 516431 w 1951220"/>
                <a:gd name="connsiteY31" fmla="*/ 540073 h 1951229"/>
                <a:gd name="connsiteX32" fmla="*/ 682289 w 1951220"/>
                <a:gd name="connsiteY32" fmla="*/ 10972 h 1951229"/>
                <a:gd name="connsiteX33" fmla="*/ 724152 w 1951220"/>
                <a:gd name="connsiteY33" fmla="*/ 0 h 1951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951220" h="1951229">
                  <a:moveTo>
                    <a:pt x="724152" y="0"/>
                  </a:moveTo>
                  <a:cubicBezTo>
                    <a:pt x="810193" y="0"/>
                    <a:pt x="884016" y="136012"/>
                    <a:pt x="915550" y="329852"/>
                  </a:cubicBezTo>
                  <a:lnTo>
                    <a:pt x="921889" y="382948"/>
                  </a:lnTo>
                  <a:lnTo>
                    <a:pt x="958899" y="342952"/>
                  </a:lnTo>
                  <a:cubicBezTo>
                    <a:pt x="1169808" y="132043"/>
                    <a:pt x="1406543" y="26828"/>
                    <a:pt x="1487662" y="107946"/>
                  </a:cubicBezTo>
                  <a:cubicBezTo>
                    <a:pt x="1548501" y="168785"/>
                    <a:pt x="1504527" y="317159"/>
                    <a:pt x="1389760" y="476521"/>
                  </a:cubicBezTo>
                  <a:lnTo>
                    <a:pt x="1356266" y="519097"/>
                  </a:lnTo>
                  <a:lnTo>
                    <a:pt x="1411152" y="516438"/>
                  </a:lnTo>
                  <a:cubicBezTo>
                    <a:pt x="1709424" y="516438"/>
                    <a:pt x="1951221" y="609437"/>
                    <a:pt x="1951220" y="724156"/>
                  </a:cubicBezTo>
                  <a:cubicBezTo>
                    <a:pt x="1951221" y="810195"/>
                    <a:pt x="1815210" y="884017"/>
                    <a:pt x="1621371" y="915550"/>
                  </a:cubicBezTo>
                  <a:lnTo>
                    <a:pt x="1568270" y="921890"/>
                  </a:lnTo>
                  <a:lnTo>
                    <a:pt x="1608270" y="958904"/>
                  </a:lnTo>
                  <a:cubicBezTo>
                    <a:pt x="1819176" y="1169811"/>
                    <a:pt x="1924392" y="1406544"/>
                    <a:pt x="1843274" y="1487662"/>
                  </a:cubicBezTo>
                  <a:cubicBezTo>
                    <a:pt x="1782436" y="1548500"/>
                    <a:pt x="1634064" y="1504525"/>
                    <a:pt x="1474704" y="1389760"/>
                  </a:cubicBezTo>
                  <a:lnTo>
                    <a:pt x="1432682" y="1356702"/>
                  </a:lnTo>
                  <a:lnTo>
                    <a:pt x="1434793" y="1411156"/>
                  </a:lnTo>
                  <a:cubicBezTo>
                    <a:pt x="1434793" y="1709430"/>
                    <a:pt x="1341793" y="1951229"/>
                    <a:pt x="1227072" y="1951229"/>
                  </a:cubicBezTo>
                  <a:cubicBezTo>
                    <a:pt x="1141031" y="1951229"/>
                    <a:pt x="1067208" y="1815217"/>
                    <a:pt x="1035675" y="1621376"/>
                  </a:cubicBezTo>
                  <a:lnTo>
                    <a:pt x="1029336" y="1568281"/>
                  </a:lnTo>
                  <a:lnTo>
                    <a:pt x="992326" y="1608277"/>
                  </a:lnTo>
                  <a:cubicBezTo>
                    <a:pt x="781416" y="1819186"/>
                    <a:pt x="544681" y="1924401"/>
                    <a:pt x="463562" y="1843283"/>
                  </a:cubicBezTo>
                  <a:cubicBezTo>
                    <a:pt x="402723" y="1782444"/>
                    <a:pt x="446697" y="1634070"/>
                    <a:pt x="561464" y="1474708"/>
                  </a:cubicBezTo>
                  <a:lnTo>
                    <a:pt x="594525" y="1432682"/>
                  </a:lnTo>
                  <a:lnTo>
                    <a:pt x="540069" y="1434793"/>
                  </a:lnTo>
                  <a:cubicBezTo>
                    <a:pt x="241797" y="1434793"/>
                    <a:pt x="0" y="1341794"/>
                    <a:pt x="0" y="1227076"/>
                  </a:cubicBezTo>
                  <a:cubicBezTo>
                    <a:pt x="0" y="1141036"/>
                    <a:pt x="136011" y="1067214"/>
                    <a:pt x="329850" y="1035681"/>
                  </a:cubicBezTo>
                  <a:lnTo>
                    <a:pt x="382951" y="1029341"/>
                  </a:lnTo>
                  <a:lnTo>
                    <a:pt x="342950" y="992327"/>
                  </a:lnTo>
                  <a:cubicBezTo>
                    <a:pt x="132044" y="781420"/>
                    <a:pt x="26828" y="544687"/>
                    <a:pt x="107946" y="463570"/>
                  </a:cubicBezTo>
                  <a:cubicBezTo>
                    <a:pt x="168785" y="402731"/>
                    <a:pt x="317156" y="446705"/>
                    <a:pt x="476517" y="561471"/>
                  </a:cubicBezTo>
                  <a:lnTo>
                    <a:pt x="518543" y="594532"/>
                  </a:lnTo>
                  <a:lnTo>
                    <a:pt x="516431" y="540073"/>
                  </a:lnTo>
                  <a:cubicBezTo>
                    <a:pt x="516431" y="279083"/>
                    <a:pt x="587634" y="61332"/>
                    <a:pt x="682289" y="10972"/>
                  </a:cubicBezTo>
                  <a:cubicBezTo>
                    <a:pt x="695812" y="3778"/>
                    <a:pt x="709812" y="0"/>
                    <a:pt x="724152" y="0"/>
                  </a:cubicBezTo>
                  <a:close/>
                </a:path>
              </a:pathLst>
            </a:custGeom>
            <a:solidFill>
              <a:srgbClr val="FFCCFF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97" name="フリーフォーム: 図形 496">
              <a:extLst>
                <a:ext uri="{FF2B5EF4-FFF2-40B4-BE49-F238E27FC236}">
                  <a16:creationId xmlns:a16="http://schemas.microsoft.com/office/drawing/2014/main" id="{CE34FFA9-9BA1-4ED1-62F7-A594E2F46E18}"/>
                </a:ext>
              </a:extLst>
            </p:cNvPr>
            <p:cNvSpPr/>
            <p:nvPr/>
          </p:nvSpPr>
          <p:spPr bwMode="auto">
            <a:xfrm>
              <a:off x="475317" y="5070215"/>
              <a:ext cx="132214" cy="132216"/>
            </a:xfrm>
            <a:custGeom>
              <a:avLst/>
              <a:gdLst>
                <a:gd name="connsiteX0" fmla="*/ 724152 w 1951220"/>
                <a:gd name="connsiteY0" fmla="*/ 0 h 1951229"/>
                <a:gd name="connsiteX1" fmla="*/ 915550 w 1951220"/>
                <a:gd name="connsiteY1" fmla="*/ 329852 h 1951229"/>
                <a:gd name="connsiteX2" fmla="*/ 921889 w 1951220"/>
                <a:gd name="connsiteY2" fmla="*/ 382948 h 1951229"/>
                <a:gd name="connsiteX3" fmla="*/ 958899 w 1951220"/>
                <a:gd name="connsiteY3" fmla="*/ 342952 h 1951229"/>
                <a:gd name="connsiteX4" fmla="*/ 1487662 w 1951220"/>
                <a:gd name="connsiteY4" fmla="*/ 107946 h 1951229"/>
                <a:gd name="connsiteX5" fmla="*/ 1389760 w 1951220"/>
                <a:gd name="connsiteY5" fmla="*/ 476521 h 1951229"/>
                <a:gd name="connsiteX6" fmla="*/ 1356266 w 1951220"/>
                <a:gd name="connsiteY6" fmla="*/ 519097 h 1951229"/>
                <a:gd name="connsiteX7" fmla="*/ 1411152 w 1951220"/>
                <a:gd name="connsiteY7" fmla="*/ 516438 h 1951229"/>
                <a:gd name="connsiteX8" fmla="*/ 1951220 w 1951220"/>
                <a:gd name="connsiteY8" fmla="*/ 724156 h 1951229"/>
                <a:gd name="connsiteX9" fmla="*/ 1621371 w 1951220"/>
                <a:gd name="connsiteY9" fmla="*/ 915550 h 1951229"/>
                <a:gd name="connsiteX10" fmla="*/ 1568270 w 1951220"/>
                <a:gd name="connsiteY10" fmla="*/ 921890 h 1951229"/>
                <a:gd name="connsiteX11" fmla="*/ 1608270 w 1951220"/>
                <a:gd name="connsiteY11" fmla="*/ 958904 h 1951229"/>
                <a:gd name="connsiteX12" fmla="*/ 1843274 w 1951220"/>
                <a:gd name="connsiteY12" fmla="*/ 1487662 h 1951229"/>
                <a:gd name="connsiteX13" fmla="*/ 1474704 w 1951220"/>
                <a:gd name="connsiteY13" fmla="*/ 1389760 h 1951229"/>
                <a:gd name="connsiteX14" fmla="*/ 1432682 w 1951220"/>
                <a:gd name="connsiteY14" fmla="*/ 1356702 h 1951229"/>
                <a:gd name="connsiteX15" fmla="*/ 1434793 w 1951220"/>
                <a:gd name="connsiteY15" fmla="*/ 1411156 h 1951229"/>
                <a:gd name="connsiteX16" fmla="*/ 1227072 w 1951220"/>
                <a:gd name="connsiteY16" fmla="*/ 1951229 h 1951229"/>
                <a:gd name="connsiteX17" fmla="*/ 1035675 w 1951220"/>
                <a:gd name="connsiteY17" fmla="*/ 1621376 h 1951229"/>
                <a:gd name="connsiteX18" fmla="*/ 1029336 w 1951220"/>
                <a:gd name="connsiteY18" fmla="*/ 1568281 h 1951229"/>
                <a:gd name="connsiteX19" fmla="*/ 992326 w 1951220"/>
                <a:gd name="connsiteY19" fmla="*/ 1608277 h 1951229"/>
                <a:gd name="connsiteX20" fmla="*/ 463562 w 1951220"/>
                <a:gd name="connsiteY20" fmla="*/ 1843283 h 1951229"/>
                <a:gd name="connsiteX21" fmla="*/ 561464 w 1951220"/>
                <a:gd name="connsiteY21" fmla="*/ 1474708 h 1951229"/>
                <a:gd name="connsiteX22" fmla="*/ 594525 w 1951220"/>
                <a:gd name="connsiteY22" fmla="*/ 1432682 h 1951229"/>
                <a:gd name="connsiteX23" fmla="*/ 540069 w 1951220"/>
                <a:gd name="connsiteY23" fmla="*/ 1434793 h 1951229"/>
                <a:gd name="connsiteX24" fmla="*/ 0 w 1951220"/>
                <a:gd name="connsiteY24" fmla="*/ 1227076 h 1951229"/>
                <a:gd name="connsiteX25" fmla="*/ 329850 w 1951220"/>
                <a:gd name="connsiteY25" fmla="*/ 1035681 h 1951229"/>
                <a:gd name="connsiteX26" fmla="*/ 382951 w 1951220"/>
                <a:gd name="connsiteY26" fmla="*/ 1029341 h 1951229"/>
                <a:gd name="connsiteX27" fmla="*/ 342950 w 1951220"/>
                <a:gd name="connsiteY27" fmla="*/ 992327 h 1951229"/>
                <a:gd name="connsiteX28" fmla="*/ 107946 w 1951220"/>
                <a:gd name="connsiteY28" fmla="*/ 463570 h 1951229"/>
                <a:gd name="connsiteX29" fmla="*/ 476517 w 1951220"/>
                <a:gd name="connsiteY29" fmla="*/ 561471 h 1951229"/>
                <a:gd name="connsiteX30" fmla="*/ 518543 w 1951220"/>
                <a:gd name="connsiteY30" fmla="*/ 594532 h 1951229"/>
                <a:gd name="connsiteX31" fmla="*/ 516431 w 1951220"/>
                <a:gd name="connsiteY31" fmla="*/ 540073 h 1951229"/>
                <a:gd name="connsiteX32" fmla="*/ 682289 w 1951220"/>
                <a:gd name="connsiteY32" fmla="*/ 10972 h 1951229"/>
                <a:gd name="connsiteX33" fmla="*/ 724152 w 1951220"/>
                <a:gd name="connsiteY33" fmla="*/ 0 h 1951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951220" h="1951229">
                  <a:moveTo>
                    <a:pt x="724152" y="0"/>
                  </a:moveTo>
                  <a:cubicBezTo>
                    <a:pt x="810193" y="0"/>
                    <a:pt x="884016" y="136012"/>
                    <a:pt x="915550" y="329852"/>
                  </a:cubicBezTo>
                  <a:lnTo>
                    <a:pt x="921889" y="382948"/>
                  </a:lnTo>
                  <a:lnTo>
                    <a:pt x="958899" y="342952"/>
                  </a:lnTo>
                  <a:cubicBezTo>
                    <a:pt x="1169808" y="132043"/>
                    <a:pt x="1406543" y="26828"/>
                    <a:pt x="1487662" y="107946"/>
                  </a:cubicBezTo>
                  <a:cubicBezTo>
                    <a:pt x="1548501" y="168785"/>
                    <a:pt x="1504527" y="317159"/>
                    <a:pt x="1389760" y="476521"/>
                  </a:cubicBezTo>
                  <a:lnTo>
                    <a:pt x="1356266" y="519097"/>
                  </a:lnTo>
                  <a:lnTo>
                    <a:pt x="1411152" y="516438"/>
                  </a:lnTo>
                  <a:cubicBezTo>
                    <a:pt x="1709424" y="516438"/>
                    <a:pt x="1951221" y="609437"/>
                    <a:pt x="1951220" y="724156"/>
                  </a:cubicBezTo>
                  <a:cubicBezTo>
                    <a:pt x="1951221" y="810195"/>
                    <a:pt x="1815210" y="884017"/>
                    <a:pt x="1621371" y="915550"/>
                  </a:cubicBezTo>
                  <a:lnTo>
                    <a:pt x="1568270" y="921890"/>
                  </a:lnTo>
                  <a:lnTo>
                    <a:pt x="1608270" y="958904"/>
                  </a:lnTo>
                  <a:cubicBezTo>
                    <a:pt x="1819176" y="1169811"/>
                    <a:pt x="1924392" y="1406544"/>
                    <a:pt x="1843274" y="1487662"/>
                  </a:cubicBezTo>
                  <a:cubicBezTo>
                    <a:pt x="1782436" y="1548500"/>
                    <a:pt x="1634064" y="1504525"/>
                    <a:pt x="1474704" y="1389760"/>
                  </a:cubicBezTo>
                  <a:lnTo>
                    <a:pt x="1432682" y="1356702"/>
                  </a:lnTo>
                  <a:lnTo>
                    <a:pt x="1434793" y="1411156"/>
                  </a:lnTo>
                  <a:cubicBezTo>
                    <a:pt x="1434793" y="1709430"/>
                    <a:pt x="1341793" y="1951229"/>
                    <a:pt x="1227072" y="1951229"/>
                  </a:cubicBezTo>
                  <a:cubicBezTo>
                    <a:pt x="1141031" y="1951229"/>
                    <a:pt x="1067208" y="1815217"/>
                    <a:pt x="1035675" y="1621376"/>
                  </a:cubicBezTo>
                  <a:lnTo>
                    <a:pt x="1029336" y="1568281"/>
                  </a:lnTo>
                  <a:lnTo>
                    <a:pt x="992326" y="1608277"/>
                  </a:lnTo>
                  <a:cubicBezTo>
                    <a:pt x="781416" y="1819186"/>
                    <a:pt x="544681" y="1924401"/>
                    <a:pt x="463562" y="1843283"/>
                  </a:cubicBezTo>
                  <a:cubicBezTo>
                    <a:pt x="402723" y="1782444"/>
                    <a:pt x="446697" y="1634070"/>
                    <a:pt x="561464" y="1474708"/>
                  </a:cubicBezTo>
                  <a:lnTo>
                    <a:pt x="594525" y="1432682"/>
                  </a:lnTo>
                  <a:lnTo>
                    <a:pt x="540069" y="1434793"/>
                  </a:lnTo>
                  <a:cubicBezTo>
                    <a:pt x="241797" y="1434793"/>
                    <a:pt x="0" y="1341794"/>
                    <a:pt x="0" y="1227076"/>
                  </a:cubicBezTo>
                  <a:cubicBezTo>
                    <a:pt x="0" y="1141036"/>
                    <a:pt x="136011" y="1067214"/>
                    <a:pt x="329850" y="1035681"/>
                  </a:cubicBezTo>
                  <a:lnTo>
                    <a:pt x="382951" y="1029341"/>
                  </a:lnTo>
                  <a:lnTo>
                    <a:pt x="342950" y="992327"/>
                  </a:lnTo>
                  <a:cubicBezTo>
                    <a:pt x="132044" y="781420"/>
                    <a:pt x="26828" y="544687"/>
                    <a:pt x="107946" y="463570"/>
                  </a:cubicBezTo>
                  <a:cubicBezTo>
                    <a:pt x="168785" y="402731"/>
                    <a:pt x="317156" y="446705"/>
                    <a:pt x="476517" y="561471"/>
                  </a:cubicBezTo>
                  <a:lnTo>
                    <a:pt x="518543" y="594532"/>
                  </a:lnTo>
                  <a:lnTo>
                    <a:pt x="516431" y="540073"/>
                  </a:lnTo>
                  <a:cubicBezTo>
                    <a:pt x="516431" y="279083"/>
                    <a:pt x="587634" y="61332"/>
                    <a:pt x="682289" y="10972"/>
                  </a:cubicBezTo>
                  <a:cubicBezTo>
                    <a:pt x="695812" y="3778"/>
                    <a:pt x="709812" y="0"/>
                    <a:pt x="724152" y="0"/>
                  </a:cubicBezTo>
                  <a:close/>
                </a:path>
              </a:pathLst>
            </a:custGeom>
            <a:solidFill>
              <a:srgbClr val="FFCCFF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98" name="フリーフォーム: 図形 497">
              <a:extLst>
                <a:ext uri="{FF2B5EF4-FFF2-40B4-BE49-F238E27FC236}">
                  <a16:creationId xmlns:a16="http://schemas.microsoft.com/office/drawing/2014/main" id="{578043EF-7C09-52A5-69A6-34E9C250CAAB}"/>
                </a:ext>
              </a:extLst>
            </p:cNvPr>
            <p:cNvSpPr/>
            <p:nvPr/>
          </p:nvSpPr>
          <p:spPr bwMode="auto">
            <a:xfrm>
              <a:off x="9298469" y="5070215"/>
              <a:ext cx="132214" cy="132216"/>
            </a:xfrm>
            <a:custGeom>
              <a:avLst/>
              <a:gdLst>
                <a:gd name="connsiteX0" fmla="*/ 724152 w 1951220"/>
                <a:gd name="connsiteY0" fmla="*/ 0 h 1951229"/>
                <a:gd name="connsiteX1" fmla="*/ 915550 w 1951220"/>
                <a:gd name="connsiteY1" fmla="*/ 329852 h 1951229"/>
                <a:gd name="connsiteX2" fmla="*/ 921889 w 1951220"/>
                <a:gd name="connsiteY2" fmla="*/ 382948 h 1951229"/>
                <a:gd name="connsiteX3" fmla="*/ 958899 w 1951220"/>
                <a:gd name="connsiteY3" fmla="*/ 342952 h 1951229"/>
                <a:gd name="connsiteX4" fmla="*/ 1487662 w 1951220"/>
                <a:gd name="connsiteY4" fmla="*/ 107946 h 1951229"/>
                <a:gd name="connsiteX5" fmla="*/ 1389760 w 1951220"/>
                <a:gd name="connsiteY5" fmla="*/ 476521 h 1951229"/>
                <a:gd name="connsiteX6" fmla="*/ 1356266 w 1951220"/>
                <a:gd name="connsiteY6" fmla="*/ 519097 h 1951229"/>
                <a:gd name="connsiteX7" fmla="*/ 1411152 w 1951220"/>
                <a:gd name="connsiteY7" fmla="*/ 516438 h 1951229"/>
                <a:gd name="connsiteX8" fmla="*/ 1951220 w 1951220"/>
                <a:gd name="connsiteY8" fmla="*/ 724156 h 1951229"/>
                <a:gd name="connsiteX9" fmla="*/ 1621371 w 1951220"/>
                <a:gd name="connsiteY9" fmla="*/ 915550 h 1951229"/>
                <a:gd name="connsiteX10" fmla="*/ 1568270 w 1951220"/>
                <a:gd name="connsiteY10" fmla="*/ 921890 h 1951229"/>
                <a:gd name="connsiteX11" fmla="*/ 1608270 w 1951220"/>
                <a:gd name="connsiteY11" fmla="*/ 958904 h 1951229"/>
                <a:gd name="connsiteX12" fmla="*/ 1843274 w 1951220"/>
                <a:gd name="connsiteY12" fmla="*/ 1487662 h 1951229"/>
                <a:gd name="connsiteX13" fmla="*/ 1474704 w 1951220"/>
                <a:gd name="connsiteY13" fmla="*/ 1389760 h 1951229"/>
                <a:gd name="connsiteX14" fmla="*/ 1432682 w 1951220"/>
                <a:gd name="connsiteY14" fmla="*/ 1356702 h 1951229"/>
                <a:gd name="connsiteX15" fmla="*/ 1434793 w 1951220"/>
                <a:gd name="connsiteY15" fmla="*/ 1411156 h 1951229"/>
                <a:gd name="connsiteX16" fmla="*/ 1227072 w 1951220"/>
                <a:gd name="connsiteY16" fmla="*/ 1951229 h 1951229"/>
                <a:gd name="connsiteX17" fmla="*/ 1035675 w 1951220"/>
                <a:gd name="connsiteY17" fmla="*/ 1621376 h 1951229"/>
                <a:gd name="connsiteX18" fmla="*/ 1029336 w 1951220"/>
                <a:gd name="connsiteY18" fmla="*/ 1568281 h 1951229"/>
                <a:gd name="connsiteX19" fmla="*/ 992326 w 1951220"/>
                <a:gd name="connsiteY19" fmla="*/ 1608277 h 1951229"/>
                <a:gd name="connsiteX20" fmla="*/ 463562 w 1951220"/>
                <a:gd name="connsiteY20" fmla="*/ 1843283 h 1951229"/>
                <a:gd name="connsiteX21" fmla="*/ 561464 w 1951220"/>
                <a:gd name="connsiteY21" fmla="*/ 1474708 h 1951229"/>
                <a:gd name="connsiteX22" fmla="*/ 594525 w 1951220"/>
                <a:gd name="connsiteY22" fmla="*/ 1432682 h 1951229"/>
                <a:gd name="connsiteX23" fmla="*/ 540069 w 1951220"/>
                <a:gd name="connsiteY23" fmla="*/ 1434793 h 1951229"/>
                <a:gd name="connsiteX24" fmla="*/ 0 w 1951220"/>
                <a:gd name="connsiteY24" fmla="*/ 1227076 h 1951229"/>
                <a:gd name="connsiteX25" fmla="*/ 329850 w 1951220"/>
                <a:gd name="connsiteY25" fmla="*/ 1035681 h 1951229"/>
                <a:gd name="connsiteX26" fmla="*/ 382951 w 1951220"/>
                <a:gd name="connsiteY26" fmla="*/ 1029341 h 1951229"/>
                <a:gd name="connsiteX27" fmla="*/ 342950 w 1951220"/>
                <a:gd name="connsiteY27" fmla="*/ 992327 h 1951229"/>
                <a:gd name="connsiteX28" fmla="*/ 107946 w 1951220"/>
                <a:gd name="connsiteY28" fmla="*/ 463570 h 1951229"/>
                <a:gd name="connsiteX29" fmla="*/ 476517 w 1951220"/>
                <a:gd name="connsiteY29" fmla="*/ 561471 h 1951229"/>
                <a:gd name="connsiteX30" fmla="*/ 518543 w 1951220"/>
                <a:gd name="connsiteY30" fmla="*/ 594532 h 1951229"/>
                <a:gd name="connsiteX31" fmla="*/ 516431 w 1951220"/>
                <a:gd name="connsiteY31" fmla="*/ 540073 h 1951229"/>
                <a:gd name="connsiteX32" fmla="*/ 682289 w 1951220"/>
                <a:gd name="connsiteY32" fmla="*/ 10972 h 1951229"/>
                <a:gd name="connsiteX33" fmla="*/ 724152 w 1951220"/>
                <a:gd name="connsiteY33" fmla="*/ 0 h 1951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951220" h="1951229">
                  <a:moveTo>
                    <a:pt x="724152" y="0"/>
                  </a:moveTo>
                  <a:cubicBezTo>
                    <a:pt x="810193" y="0"/>
                    <a:pt x="884016" y="136012"/>
                    <a:pt x="915550" y="329852"/>
                  </a:cubicBezTo>
                  <a:lnTo>
                    <a:pt x="921889" y="382948"/>
                  </a:lnTo>
                  <a:lnTo>
                    <a:pt x="958899" y="342952"/>
                  </a:lnTo>
                  <a:cubicBezTo>
                    <a:pt x="1169808" y="132043"/>
                    <a:pt x="1406543" y="26828"/>
                    <a:pt x="1487662" y="107946"/>
                  </a:cubicBezTo>
                  <a:cubicBezTo>
                    <a:pt x="1548501" y="168785"/>
                    <a:pt x="1504527" y="317159"/>
                    <a:pt x="1389760" y="476521"/>
                  </a:cubicBezTo>
                  <a:lnTo>
                    <a:pt x="1356266" y="519097"/>
                  </a:lnTo>
                  <a:lnTo>
                    <a:pt x="1411152" y="516438"/>
                  </a:lnTo>
                  <a:cubicBezTo>
                    <a:pt x="1709424" y="516438"/>
                    <a:pt x="1951221" y="609437"/>
                    <a:pt x="1951220" y="724156"/>
                  </a:cubicBezTo>
                  <a:cubicBezTo>
                    <a:pt x="1951221" y="810195"/>
                    <a:pt x="1815210" y="884017"/>
                    <a:pt x="1621371" y="915550"/>
                  </a:cubicBezTo>
                  <a:lnTo>
                    <a:pt x="1568270" y="921890"/>
                  </a:lnTo>
                  <a:lnTo>
                    <a:pt x="1608270" y="958904"/>
                  </a:lnTo>
                  <a:cubicBezTo>
                    <a:pt x="1819176" y="1169811"/>
                    <a:pt x="1924392" y="1406544"/>
                    <a:pt x="1843274" y="1487662"/>
                  </a:cubicBezTo>
                  <a:cubicBezTo>
                    <a:pt x="1782436" y="1548500"/>
                    <a:pt x="1634064" y="1504525"/>
                    <a:pt x="1474704" y="1389760"/>
                  </a:cubicBezTo>
                  <a:lnTo>
                    <a:pt x="1432682" y="1356702"/>
                  </a:lnTo>
                  <a:lnTo>
                    <a:pt x="1434793" y="1411156"/>
                  </a:lnTo>
                  <a:cubicBezTo>
                    <a:pt x="1434793" y="1709430"/>
                    <a:pt x="1341793" y="1951229"/>
                    <a:pt x="1227072" y="1951229"/>
                  </a:cubicBezTo>
                  <a:cubicBezTo>
                    <a:pt x="1141031" y="1951229"/>
                    <a:pt x="1067208" y="1815217"/>
                    <a:pt x="1035675" y="1621376"/>
                  </a:cubicBezTo>
                  <a:lnTo>
                    <a:pt x="1029336" y="1568281"/>
                  </a:lnTo>
                  <a:lnTo>
                    <a:pt x="992326" y="1608277"/>
                  </a:lnTo>
                  <a:cubicBezTo>
                    <a:pt x="781416" y="1819186"/>
                    <a:pt x="544681" y="1924401"/>
                    <a:pt x="463562" y="1843283"/>
                  </a:cubicBezTo>
                  <a:cubicBezTo>
                    <a:pt x="402723" y="1782444"/>
                    <a:pt x="446697" y="1634070"/>
                    <a:pt x="561464" y="1474708"/>
                  </a:cubicBezTo>
                  <a:lnTo>
                    <a:pt x="594525" y="1432682"/>
                  </a:lnTo>
                  <a:lnTo>
                    <a:pt x="540069" y="1434793"/>
                  </a:lnTo>
                  <a:cubicBezTo>
                    <a:pt x="241797" y="1434793"/>
                    <a:pt x="0" y="1341794"/>
                    <a:pt x="0" y="1227076"/>
                  </a:cubicBezTo>
                  <a:cubicBezTo>
                    <a:pt x="0" y="1141036"/>
                    <a:pt x="136011" y="1067214"/>
                    <a:pt x="329850" y="1035681"/>
                  </a:cubicBezTo>
                  <a:lnTo>
                    <a:pt x="382951" y="1029341"/>
                  </a:lnTo>
                  <a:lnTo>
                    <a:pt x="342950" y="992327"/>
                  </a:lnTo>
                  <a:cubicBezTo>
                    <a:pt x="132044" y="781420"/>
                    <a:pt x="26828" y="544687"/>
                    <a:pt x="107946" y="463570"/>
                  </a:cubicBezTo>
                  <a:cubicBezTo>
                    <a:pt x="168785" y="402731"/>
                    <a:pt x="317156" y="446705"/>
                    <a:pt x="476517" y="561471"/>
                  </a:cubicBezTo>
                  <a:lnTo>
                    <a:pt x="518543" y="594532"/>
                  </a:lnTo>
                  <a:lnTo>
                    <a:pt x="516431" y="540073"/>
                  </a:lnTo>
                  <a:cubicBezTo>
                    <a:pt x="516431" y="279083"/>
                    <a:pt x="587634" y="61332"/>
                    <a:pt x="682289" y="10972"/>
                  </a:cubicBezTo>
                  <a:cubicBezTo>
                    <a:pt x="695812" y="3778"/>
                    <a:pt x="709812" y="0"/>
                    <a:pt x="724152" y="0"/>
                  </a:cubicBezTo>
                  <a:close/>
                </a:path>
              </a:pathLst>
            </a:custGeom>
            <a:solidFill>
              <a:srgbClr val="FFCCFF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99" name="フリーフォーム: 図形 498">
              <a:extLst>
                <a:ext uri="{FF2B5EF4-FFF2-40B4-BE49-F238E27FC236}">
                  <a16:creationId xmlns:a16="http://schemas.microsoft.com/office/drawing/2014/main" id="{CE223DE7-3ABB-C9DE-51C3-2EE1CFF1170C}"/>
                </a:ext>
              </a:extLst>
            </p:cNvPr>
            <p:cNvSpPr/>
            <p:nvPr/>
          </p:nvSpPr>
          <p:spPr bwMode="auto">
            <a:xfrm>
              <a:off x="475317" y="5380637"/>
              <a:ext cx="132214" cy="132216"/>
            </a:xfrm>
            <a:custGeom>
              <a:avLst/>
              <a:gdLst>
                <a:gd name="connsiteX0" fmla="*/ 724152 w 1951220"/>
                <a:gd name="connsiteY0" fmla="*/ 0 h 1951229"/>
                <a:gd name="connsiteX1" fmla="*/ 915550 w 1951220"/>
                <a:gd name="connsiteY1" fmla="*/ 329852 h 1951229"/>
                <a:gd name="connsiteX2" fmla="*/ 921889 w 1951220"/>
                <a:gd name="connsiteY2" fmla="*/ 382948 h 1951229"/>
                <a:gd name="connsiteX3" fmla="*/ 958899 w 1951220"/>
                <a:gd name="connsiteY3" fmla="*/ 342952 h 1951229"/>
                <a:gd name="connsiteX4" fmla="*/ 1487662 w 1951220"/>
                <a:gd name="connsiteY4" fmla="*/ 107946 h 1951229"/>
                <a:gd name="connsiteX5" fmla="*/ 1389760 w 1951220"/>
                <a:gd name="connsiteY5" fmla="*/ 476521 h 1951229"/>
                <a:gd name="connsiteX6" fmla="*/ 1356266 w 1951220"/>
                <a:gd name="connsiteY6" fmla="*/ 519097 h 1951229"/>
                <a:gd name="connsiteX7" fmla="*/ 1411152 w 1951220"/>
                <a:gd name="connsiteY7" fmla="*/ 516438 h 1951229"/>
                <a:gd name="connsiteX8" fmla="*/ 1951220 w 1951220"/>
                <a:gd name="connsiteY8" fmla="*/ 724156 h 1951229"/>
                <a:gd name="connsiteX9" fmla="*/ 1621371 w 1951220"/>
                <a:gd name="connsiteY9" fmla="*/ 915550 h 1951229"/>
                <a:gd name="connsiteX10" fmla="*/ 1568270 w 1951220"/>
                <a:gd name="connsiteY10" fmla="*/ 921890 h 1951229"/>
                <a:gd name="connsiteX11" fmla="*/ 1608270 w 1951220"/>
                <a:gd name="connsiteY11" fmla="*/ 958904 h 1951229"/>
                <a:gd name="connsiteX12" fmla="*/ 1843274 w 1951220"/>
                <a:gd name="connsiteY12" fmla="*/ 1487662 h 1951229"/>
                <a:gd name="connsiteX13" fmla="*/ 1474704 w 1951220"/>
                <a:gd name="connsiteY13" fmla="*/ 1389760 h 1951229"/>
                <a:gd name="connsiteX14" fmla="*/ 1432682 w 1951220"/>
                <a:gd name="connsiteY14" fmla="*/ 1356702 h 1951229"/>
                <a:gd name="connsiteX15" fmla="*/ 1434793 w 1951220"/>
                <a:gd name="connsiteY15" fmla="*/ 1411156 h 1951229"/>
                <a:gd name="connsiteX16" fmla="*/ 1227072 w 1951220"/>
                <a:gd name="connsiteY16" fmla="*/ 1951229 h 1951229"/>
                <a:gd name="connsiteX17" fmla="*/ 1035675 w 1951220"/>
                <a:gd name="connsiteY17" fmla="*/ 1621376 h 1951229"/>
                <a:gd name="connsiteX18" fmla="*/ 1029336 w 1951220"/>
                <a:gd name="connsiteY18" fmla="*/ 1568281 h 1951229"/>
                <a:gd name="connsiteX19" fmla="*/ 992326 w 1951220"/>
                <a:gd name="connsiteY19" fmla="*/ 1608277 h 1951229"/>
                <a:gd name="connsiteX20" fmla="*/ 463562 w 1951220"/>
                <a:gd name="connsiteY20" fmla="*/ 1843283 h 1951229"/>
                <a:gd name="connsiteX21" fmla="*/ 561464 w 1951220"/>
                <a:gd name="connsiteY21" fmla="*/ 1474708 h 1951229"/>
                <a:gd name="connsiteX22" fmla="*/ 594525 w 1951220"/>
                <a:gd name="connsiteY22" fmla="*/ 1432682 h 1951229"/>
                <a:gd name="connsiteX23" fmla="*/ 540069 w 1951220"/>
                <a:gd name="connsiteY23" fmla="*/ 1434793 h 1951229"/>
                <a:gd name="connsiteX24" fmla="*/ 0 w 1951220"/>
                <a:gd name="connsiteY24" fmla="*/ 1227076 h 1951229"/>
                <a:gd name="connsiteX25" fmla="*/ 329850 w 1951220"/>
                <a:gd name="connsiteY25" fmla="*/ 1035681 h 1951229"/>
                <a:gd name="connsiteX26" fmla="*/ 382951 w 1951220"/>
                <a:gd name="connsiteY26" fmla="*/ 1029341 h 1951229"/>
                <a:gd name="connsiteX27" fmla="*/ 342950 w 1951220"/>
                <a:gd name="connsiteY27" fmla="*/ 992327 h 1951229"/>
                <a:gd name="connsiteX28" fmla="*/ 107946 w 1951220"/>
                <a:gd name="connsiteY28" fmla="*/ 463570 h 1951229"/>
                <a:gd name="connsiteX29" fmla="*/ 476517 w 1951220"/>
                <a:gd name="connsiteY29" fmla="*/ 561471 h 1951229"/>
                <a:gd name="connsiteX30" fmla="*/ 518543 w 1951220"/>
                <a:gd name="connsiteY30" fmla="*/ 594532 h 1951229"/>
                <a:gd name="connsiteX31" fmla="*/ 516431 w 1951220"/>
                <a:gd name="connsiteY31" fmla="*/ 540073 h 1951229"/>
                <a:gd name="connsiteX32" fmla="*/ 682289 w 1951220"/>
                <a:gd name="connsiteY32" fmla="*/ 10972 h 1951229"/>
                <a:gd name="connsiteX33" fmla="*/ 724152 w 1951220"/>
                <a:gd name="connsiteY33" fmla="*/ 0 h 1951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951220" h="1951229">
                  <a:moveTo>
                    <a:pt x="724152" y="0"/>
                  </a:moveTo>
                  <a:cubicBezTo>
                    <a:pt x="810193" y="0"/>
                    <a:pt x="884016" y="136012"/>
                    <a:pt x="915550" y="329852"/>
                  </a:cubicBezTo>
                  <a:lnTo>
                    <a:pt x="921889" y="382948"/>
                  </a:lnTo>
                  <a:lnTo>
                    <a:pt x="958899" y="342952"/>
                  </a:lnTo>
                  <a:cubicBezTo>
                    <a:pt x="1169808" y="132043"/>
                    <a:pt x="1406543" y="26828"/>
                    <a:pt x="1487662" y="107946"/>
                  </a:cubicBezTo>
                  <a:cubicBezTo>
                    <a:pt x="1548501" y="168785"/>
                    <a:pt x="1504527" y="317159"/>
                    <a:pt x="1389760" y="476521"/>
                  </a:cubicBezTo>
                  <a:lnTo>
                    <a:pt x="1356266" y="519097"/>
                  </a:lnTo>
                  <a:lnTo>
                    <a:pt x="1411152" y="516438"/>
                  </a:lnTo>
                  <a:cubicBezTo>
                    <a:pt x="1709424" y="516438"/>
                    <a:pt x="1951221" y="609437"/>
                    <a:pt x="1951220" y="724156"/>
                  </a:cubicBezTo>
                  <a:cubicBezTo>
                    <a:pt x="1951221" y="810195"/>
                    <a:pt x="1815210" y="884017"/>
                    <a:pt x="1621371" y="915550"/>
                  </a:cubicBezTo>
                  <a:lnTo>
                    <a:pt x="1568270" y="921890"/>
                  </a:lnTo>
                  <a:lnTo>
                    <a:pt x="1608270" y="958904"/>
                  </a:lnTo>
                  <a:cubicBezTo>
                    <a:pt x="1819176" y="1169811"/>
                    <a:pt x="1924392" y="1406544"/>
                    <a:pt x="1843274" y="1487662"/>
                  </a:cubicBezTo>
                  <a:cubicBezTo>
                    <a:pt x="1782436" y="1548500"/>
                    <a:pt x="1634064" y="1504525"/>
                    <a:pt x="1474704" y="1389760"/>
                  </a:cubicBezTo>
                  <a:lnTo>
                    <a:pt x="1432682" y="1356702"/>
                  </a:lnTo>
                  <a:lnTo>
                    <a:pt x="1434793" y="1411156"/>
                  </a:lnTo>
                  <a:cubicBezTo>
                    <a:pt x="1434793" y="1709430"/>
                    <a:pt x="1341793" y="1951229"/>
                    <a:pt x="1227072" y="1951229"/>
                  </a:cubicBezTo>
                  <a:cubicBezTo>
                    <a:pt x="1141031" y="1951229"/>
                    <a:pt x="1067208" y="1815217"/>
                    <a:pt x="1035675" y="1621376"/>
                  </a:cubicBezTo>
                  <a:lnTo>
                    <a:pt x="1029336" y="1568281"/>
                  </a:lnTo>
                  <a:lnTo>
                    <a:pt x="992326" y="1608277"/>
                  </a:lnTo>
                  <a:cubicBezTo>
                    <a:pt x="781416" y="1819186"/>
                    <a:pt x="544681" y="1924401"/>
                    <a:pt x="463562" y="1843283"/>
                  </a:cubicBezTo>
                  <a:cubicBezTo>
                    <a:pt x="402723" y="1782444"/>
                    <a:pt x="446697" y="1634070"/>
                    <a:pt x="561464" y="1474708"/>
                  </a:cubicBezTo>
                  <a:lnTo>
                    <a:pt x="594525" y="1432682"/>
                  </a:lnTo>
                  <a:lnTo>
                    <a:pt x="540069" y="1434793"/>
                  </a:lnTo>
                  <a:cubicBezTo>
                    <a:pt x="241797" y="1434793"/>
                    <a:pt x="0" y="1341794"/>
                    <a:pt x="0" y="1227076"/>
                  </a:cubicBezTo>
                  <a:cubicBezTo>
                    <a:pt x="0" y="1141036"/>
                    <a:pt x="136011" y="1067214"/>
                    <a:pt x="329850" y="1035681"/>
                  </a:cubicBezTo>
                  <a:lnTo>
                    <a:pt x="382951" y="1029341"/>
                  </a:lnTo>
                  <a:lnTo>
                    <a:pt x="342950" y="992327"/>
                  </a:lnTo>
                  <a:cubicBezTo>
                    <a:pt x="132044" y="781420"/>
                    <a:pt x="26828" y="544687"/>
                    <a:pt x="107946" y="463570"/>
                  </a:cubicBezTo>
                  <a:cubicBezTo>
                    <a:pt x="168785" y="402731"/>
                    <a:pt x="317156" y="446705"/>
                    <a:pt x="476517" y="561471"/>
                  </a:cubicBezTo>
                  <a:lnTo>
                    <a:pt x="518543" y="594532"/>
                  </a:lnTo>
                  <a:lnTo>
                    <a:pt x="516431" y="540073"/>
                  </a:lnTo>
                  <a:cubicBezTo>
                    <a:pt x="516431" y="279083"/>
                    <a:pt x="587634" y="61332"/>
                    <a:pt x="682289" y="10972"/>
                  </a:cubicBezTo>
                  <a:cubicBezTo>
                    <a:pt x="695812" y="3778"/>
                    <a:pt x="709812" y="0"/>
                    <a:pt x="724152" y="0"/>
                  </a:cubicBezTo>
                  <a:close/>
                </a:path>
              </a:pathLst>
            </a:custGeom>
            <a:solidFill>
              <a:srgbClr val="FFCCFF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00" name="フリーフォーム: 図形 499">
              <a:extLst>
                <a:ext uri="{FF2B5EF4-FFF2-40B4-BE49-F238E27FC236}">
                  <a16:creationId xmlns:a16="http://schemas.microsoft.com/office/drawing/2014/main" id="{4A0F2B36-3115-7E34-8963-FE873119AEEE}"/>
                </a:ext>
              </a:extLst>
            </p:cNvPr>
            <p:cNvSpPr/>
            <p:nvPr/>
          </p:nvSpPr>
          <p:spPr bwMode="auto">
            <a:xfrm>
              <a:off x="9298469" y="5380637"/>
              <a:ext cx="132214" cy="132216"/>
            </a:xfrm>
            <a:custGeom>
              <a:avLst/>
              <a:gdLst>
                <a:gd name="connsiteX0" fmla="*/ 724152 w 1951220"/>
                <a:gd name="connsiteY0" fmla="*/ 0 h 1951229"/>
                <a:gd name="connsiteX1" fmla="*/ 915550 w 1951220"/>
                <a:gd name="connsiteY1" fmla="*/ 329852 h 1951229"/>
                <a:gd name="connsiteX2" fmla="*/ 921889 w 1951220"/>
                <a:gd name="connsiteY2" fmla="*/ 382948 h 1951229"/>
                <a:gd name="connsiteX3" fmla="*/ 958899 w 1951220"/>
                <a:gd name="connsiteY3" fmla="*/ 342952 h 1951229"/>
                <a:gd name="connsiteX4" fmla="*/ 1487662 w 1951220"/>
                <a:gd name="connsiteY4" fmla="*/ 107946 h 1951229"/>
                <a:gd name="connsiteX5" fmla="*/ 1389760 w 1951220"/>
                <a:gd name="connsiteY5" fmla="*/ 476521 h 1951229"/>
                <a:gd name="connsiteX6" fmla="*/ 1356266 w 1951220"/>
                <a:gd name="connsiteY6" fmla="*/ 519097 h 1951229"/>
                <a:gd name="connsiteX7" fmla="*/ 1411152 w 1951220"/>
                <a:gd name="connsiteY7" fmla="*/ 516438 h 1951229"/>
                <a:gd name="connsiteX8" fmla="*/ 1951220 w 1951220"/>
                <a:gd name="connsiteY8" fmla="*/ 724156 h 1951229"/>
                <a:gd name="connsiteX9" fmla="*/ 1621371 w 1951220"/>
                <a:gd name="connsiteY9" fmla="*/ 915550 h 1951229"/>
                <a:gd name="connsiteX10" fmla="*/ 1568270 w 1951220"/>
                <a:gd name="connsiteY10" fmla="*/ 921890 h 1951229"/>
                <a:gd name="connsiteX11" fmla="*/ 1608270 w 1951220"/>
                <a:gd name="connsiteY11" fmla="*/ 958904 h 1951229"/>
                <a:gd name="connsiteX12" fmla="*/ 1843274 w 1951220"/>
                <a:gd name="connsiteY12" fmla="*/ 1487662 h 1951229"/>
                <a:gd name="connsiteX13" fmla="*/ 1474704 w 1951220"/>
                <a:gd name="connsiteY13" fmla="*/ 1389760 h 1951229"/>
                <a:gd name="connsiteX14" fmla="*/ 1432682 w 1951220"/>
                <a:gd name="connsiteY14" fmla="*/ 1356702 h 1951229"/>
                <a:gd name="connsiteX15" fmla="*/ 1434793 w 1951220"/>
                <a:gd name="connsiteY15" fmla="*/ 1411156 h 1951229"/>
                <a:gd name="connsiteX16" fmla="*/ 1227072 w 1951220"/>
                <a:gd name="connsiteY16" fmla="*/ 1951229 h 1951229"/>
                <a:gd name="connsiteX17" fmla="*/ 1035675 w 1951220"/>
                <a:gd name="connsiteY17" fmla="*/ 1621376 h 1951229"/>
                <a:gd name="connsiteX18" fmla="*/ 1029336 w 1951220"/>
                <a:gd name="connsiteY18" fmla="*/ 1568281 h 1951229"/>
                <a:gd name="connsiteX19" fmla="*/ 992326 w 1951220"/>
                <a:gd name="connsiteY19" fmla="*/ 1608277 h 1951229"/>
                <a:gd name="connsiteX20" fmla="*/ 463562 w 1951220"/>
                <a:gd name="connsiteY20" fmla="*/ 1843283 h 1951229"/>
                <a:gd name="connsiteX21" fmla="*/ 561464 w 1951220"/>
                <a:gd name="connsiteY21" fmla="*/ 1474708 h 1951229"/>
                <a:gd name="connsiteX22" fmla="*/ 594525 w 1951220"/>
                <a:gd name="connsiteY22" fmla="*/ 1432682 h 1951229"/>
                <a:gd name="connsiteX23" fmla="*/ 540069 w 1951220"/>
                <a:gd name="connsiteY23" fmla="*/ 1434793 h 1951229"/>
                <a:gd name="connsiteX24" fmla="*/ 0 w 1951220"/>
                <a:gd name="connsiteY24" fmla="*/ 1227076 h 1951229"/>
                <a:gd name="connsiteX25" fmla="*/ 329850 w 1951220"/>
                <a:gd name="connsiteY25" fmla="*/ 1035681 h 1951229"/>
                <a:gd name="connsiteX26" fmla="*/ 382951 w 1951220"/>
                <a:gd name="connsiteY26" fmla="*/ 1029341 h 1951229"/>
                <a:gd name="connsiteX27" fmla="*/ 342950 w 1951220"/>
                <a:gd name="connsiteY27" fmla="*/ 992327 h 1951229"/>
                <a:gd name="connsiteX28" fmla="*/ 107946 w 1951220"/>
                <a:gd name="connsiteY28" fmla="*/ 463570 h 1951229"/>
                <a:gd name="connsiteX29" fmla="*/ 476517 w 1951220"/>
                <a:gd name="connsiteY29" fmla="*/ 561471 h 1951229"/>
                <a:gd name="connsiteX30" fmla="*/ 518543 w 1951220"/>
                <a:gd name="connsiteY30" fmla="*/ 594532 h 1951229"/>
                <a:gd name="connsiteX31" fmla="*/ 516431 w 1951220"/>
                <a:gd name="connsiteY31" fmla="*/ 540073 h 1951229"/>
                <a:gd name="connsiteX32" fmla="*/ 682289 w 1951220"/>
                <a:gd name="connsiteY32" fmla="*/ 10972 h 1951229"/>
                <a:gd name="connsiteX33" fmla="*/ 724152 w 1951220"/>
                <a:gd name="connsiteY33" fmla="*/ 0 h 1951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951220" h="1951229">
                  <a:moveTo>
                    <a:pt x="724152" y="0"/>
                  </a:moveTo>
                  <a:cubicBezTo>
                    <a:pt x="810193" y="0"/>
                    <a:pt x="884016" y="136012"/>
                    <a:pt x="915550" y="329852"/>
                  </a:cubicBezTo>
                  <a:lnTo>
                    <a:pt x="921889" y="382948"/>
                  </a:lnTo>
                  <a:lnTo>
                    <a:pt x="958899" y="342952"/>
                  </a:lnTo>
                  <a:cubicBezTo>
                    <a:pt x="1169808" y="132043"/>
                    <a:pt x="1406543" y="26828"/>
                    <a:pt x="1487662" y="107946"/>
                  </a:cubicBezTo>
                  <a:cubicBezTo>
                    <a:pt x="1548501" y="168785"/>
                    <a:pt x="1504527" y="317159"/>
                    <a:pt x="1389760" y="476521"/>
                  </a:cubicBezTo>
                  <a:lnTo>
                    <a:pt x="1356266" y="519097"/>
                  </a:lnTo>
                  <a:lnTo>
                    <a:pt x="1411152" y="516438"/>
                  </a:lnTo>
                  <a:cubicBezTo>
                    <a:pt x="1709424" y="516438"/>
                    <a:pt x="1951221" y="609437"/>
                    <a:pt x="1951220" y="724156"/>
                  </a:cubicBezTo>
                  <a:cubicBezTo>
                    <a:pt x="1951221" y="810195"/>
                    <a:pt x="1815210" y="884017"/>
                    <a:pt x="1621371" y="915550"/>
                  </a:cubicBezTo>
                  <a:lnTo>
                    <a:pt x="1568270" y="921890"/>
                  </a:lnTo>
                  <a:lnTo>
                    <a:pt x="1608270" y="958904"/>
                  </a:lnTo>
                  <a:cubicBezTo>
                    <a:pt x="1819176" y="1169811"/>
                    <a:pt x="1924392" y="1406544"/>
                    <a:pt x="1843274" y="1487662"/>
                  </a:cubicBezTo>
                  <a:cubicBezTo>
                    <a:pt x="1782436" y="1548500"/>
                    <a:pt x="1634064" y="1504525"/>
                    <a:pt x="1474704" y="1389760"/>
                  </a:cubicBezTo>
                  <a:lnTo>
                    <a:pt x="1432682" y="1356702"/>
                  </a:lnTo>
                  <a:lnTo>
                    <a:pt x="1434793" y="1411156"/>
                  </a:lnTo>
                  <a:cubicBezTo>
                    <a:pt x="1434793" y="1709430"/>
                    <a:pt x="1341793" y="1951229"/>
                    <a:pt x="1227072" y="1951229"/>
                  </a:cubicBezTo>
                  <a:cubicBezTo>
                    <a:pt x="1141031" y="1951229"/>
                    <a:pt x="1067208" y="1815217"/>
                    <a:pt x="1035675" y="1621376"/>
                  </a:cubicBezTo>
                  <a:lnTo>
                    <a:pt x="1029336" y="1568281"/>
                  </a:lnTo>
                  <a:lnTo>
                    <a:pt x="992326" y="1608277"/>
                  </a:lnTo>
                  <a:cubicBezTo>
                    <a:pt x="781416" y="1819186"/>
                    <a:pt x="544681" y="1924401"/>
                    <a:pt x="463562" y="1843283"/>
                  </a:cubicBezTo>
                  <a:cubicBezTo>
                    <a:pt x="402723" y="1782444"/>
                    <a:pt x="446697" y="1634070"/>
                    <a:pt x="561464" y="1474708"/>
                  </a:cubicBezTo>
                  <a:lnTo>
                    <a:pt x="594525" y="1432682"/>
                  </a:lnTo>
                  <a:lnTo>
                    <a:pt x="540069" y="1434793"/>
                  </a:lnTo>
                  <a:cubicBezTo>
                    <a:pt x="241797" y="1434793"/>
                    <a:pt x="0" y="1341794"/>
                    <a:pt x="0" y="1227076"/>
                  </a:cubicBezTo>
                  <a:cubicBezTo>
                    <a:pt x="0" y="1141036"/>
                    <a:pt x="136011" y="1067214"/>
                    <a:pt x="329850" y="1035681"/>
                  </a:cubicBezTo>
                  <a:lnTo>
                    <a:pt x="382951" y="1029341"/>
                  </a:lnTo>
                  <a:lnTo>
                    <a:pt x="342950" y="992327"/>
                  </a:lnTo>
                  <a:cubicBezTo>
                    <a:pt x="132044" y="781420"/>
                    <a:pt x="26828" y="544687"/>
                    <a:pt x="107946" y="463570"/>
                  </a:cubicBezTo>
                  <a:cubicBezTo>
                    <a:pt x="168785" y="402731"/>
                    <a:pt x="317156" y="446705"/>
                    <a:pt x="476517" y="561471"/>
                  </a:cubicBezTo>
                  <a:lnTo>
                    <a:pt x="518543" y="594532"/>
                  </a:lnTo>
                  <a:lnTo>
                    <a:pt x="516431" y="540073"/>
                  </a:lnTo>
                  <a:cubicBezTo>
                    <a:pt x="516431" y="279083"/>
                    <a:pt x="587634" y="61332"/>
                    <a:pt x="682289" y="10972"/>
                  </a:cubicBezTo>
                  <a:cubicBezTo>
                    <a:pt x="695812" y="3778"/>
                    <a:pt x="709812" y="0"/>
                    <a:pt x="724152" y="0"/>
                  </a:cubicBezTo>
                  <a:close/>
                </a:path>
              </a:pathLst>
            </a:custGeom>
            <a:solidFill>
              <a:srgbClr val="FFCCFF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01" name="フリーフォーム: 図形 500">
              <a:extLst>
                <a:ext uri="{FF2B5EF4-FFF2-40B4-BE49-F238E27FC236}">
                  <a16:creationId xmlns:a16="http://schemas.microsoft.com/office/drawing/2014/main" id="{8F2F068D-B7A0-299E-5D67-87639DF89C2F}"/>
                </a:ext>
              </a:extLst>
            </p:cNvPr>
            <p:cNvSpPr/>
            <p:nvPr/>
          </p:nvSpPr>
          <p:spPr bwMode="auto">
            <a:xfrm>
              <a:off x="475317" y="5691059"/>
              <a:ext cx="132214" cy="132216"/>
            </a:xfrm>
            <a:custGeom>
              <a:avLst/>
              <a:gdLst>
                <a:gd name="connsiteX0" fmla="*/ 724152 w 1951220"/>
                <a:gd name="connsiteY0" fmla="*/ 0 h 1951229"/>
                <a:gd name="connsiteX1" fmla="*/ 915550 w 1951220"/>
                <a:gd name="connsiteY1" fmla="*/ 329852 h 1951229"/>
                <a:gd name="connsiteX2" fmla="*/ 921889 w 1951220"/>
                <a:gd name="connsiteY2" fmla="*/ 382948 h 1951229"/>
                <a:gd name="connsiteX3" fmla="*/ 958899 w 1951220"/>
                <a:gd name="connsiteY3" fmla="*/ 342952 h 1951229"/>
                <a:gd name="connsiteX4" fmla="*/ 1487662 w 1951220"/>
                <a:gd name="connsiteY4" fmla="*/ 107946 h 1951229"/>
                <a:gd name="connsiteX5" fmla="*/ 1389760 w 1951220"/>
                <a:gd name="connsiteY5" fmla="*/ 476521 h 1951229"/>
                <a:gd name="connsiteX6" fmla="*/ 1356266 w 1951220"/>
                <a:gd name="connsiteY6" fmla="*/ 519097 h 1951229"/>
                <a:gd name="connsiteX7" fmla="*/ 1411152 w 1951220"/>
                <a:gd name="connsiteY7" fmla="*/ 516438 h 1951229"/>
                <a:gd name="connsiteX8" fmla="*/ 1951220 w 1951220"/>
                <a:gd name="connsiteY8" fmla="*/ 724156 h 1951229"/>
                <a:gd name="connsiteX9" fmla="*/ 1621371 w 1951220"/>
                <a:gd name="connsiteY9" fmla="*/ 915550 h 1951229"/>
                <a:gd name="connsiteX10" fmla="*/ 1568270 w 1951220"/>
                <a:gd name="connsiteY10" fmla="*/ 921890 h 1951229"/>
                <a:gd name="connsiteX11" fmla="*/ 1608270 w 1951220"/>
                <a:gd name="connsiteY11" fmla="*/ 958904 h 1951229"/>
                <a:gd name="connsiteX12" fmla="*/ 1843274 w 1951220"/>
                <a:gd name="connsiteY12" fmla="*/ 1487662 h 1951229"/>
                <a:gd name="connsiteX13" fmla="*/ 1474704 w 1951220"/>
                <a:gd name="connsiteY13" fmla="*/ 1389760 h 1951229"/>
                <a:gd name="connsiteX14" fmla="*/ 1432682 w 1951220"/>
                <a:gd name="connsiteY14" fmla="*/ 1356702 h 1951229"/>
                <a:gd name="connsiteX15" fmla="*/ 1434793 w 1951220"/>
                <a:gd name="connsiteY15" fmla="*/ 1411156 h 1951229"/>
                <a:gd name="connsiteX16" fmla="*/ 1227072 w 1951220"/>
                <a:gd name="connsiteY16" fmla="*/ 1951229 h 1951229"/>
                <a:gd name="connsiteX17" fmla="*/ 1035675 w 1951220"/>
                <a:gd name="connsiteY17" fmla="*/ 1621376 h 1951229"/>
                <a:gd name="connsiteX18" fmla="*/ 1029336 w 1951220"/>
                <a:gd name="connsiteY18" fmla="*/ 1568281 h 1951229"/>
                <a:gd name="connsiteX19" fmla="*/ 992326 w 1951220"/>
                <a:gd name="connsiteY19" fmla="*/ 1608277 h 1951229"/>
                <a:gd name="connsiteX20" fmla="*/ 463562 w 1951220"/>
                <a:gd name="connsiteY20" fmla="*/ 1843283 h 1951229"/>
                <a:gd name="connsiteX21" fmla="*/ 561464 w 1951220"/>
                <a:gd name="connsiteY21" fmla="*/ 1474708 h 1951229"/>
                <a:gd name="connsiteX22" fmla="*/ 594525 w 1951220"/>
                <a:gd name="connsiteY22" fmla="*/ 1432682 h 1951229"/>
                <a:gd name="connsiteX23" fmla="*/ 540069 w 1951220"/>
                <a:gd name="connsiteY23" fmla="*/ 1434793 h 1951229"/>
                <a:gd name="connsiteX24" fmla="*/ 0 w 1951220"/>
                <a:gd name="connsiteY24" fmla="*/ 1227076 h 1951229"/>
                <a:gd name="connsiteX25" fmla="*/ 329850 w 1951220"/>
                <a:gd name="connsiteY25" fmla="*/ 1035681 h 1951229"/>
                <a:gd name="connsiteX26" fmla="*/ 382951 w 1951220"/>
                <a:gd name="connsiteY26" fmla="*/ 1029341 h 1951229"/>
                <a:gd name="connsiteX27" fmla="*/ 342950 w 1951220"/>
                <a:gd name="connsiteY27" fmla="*/ 992327 h 1951229"/>
                <a:gd name="connsiteX28" fmla="*/ 107946 w 1951220"/>
                <a:gd name="connsiteY28" fmla="*/ 463570 h 1951229"/>
                <a:gd name="connsiteX29" fmla="*/ 476517 w 1951220"/>
                <a:gd name="connsiteY29" fmla="*/ 561471 h 1951229"/>
                <a:gd name="connsiteX30" fmla="*/ 518543 w 1951220"/>
                <a:gd name="connsiteY30" fmla="*/ 594532 h 1951229"/>
                <a:gd name="connsiteX31" fmla="*/ 516431 w 1951220"/>
                <a:gd name="connsiteY31" fmla="*/ 540073 h 1951229"/>
                <a:gd name="connsiteX32" fmla="*/ 682289 w 1951220"/>
                <a:gd name="connsiteY32" fmla="*/ 10972 h 1951229"/>
                <a:gd name="connsiteX33" fmla="*/ 724152 w 1951220"/>
                <a:gd name="connsiteY33" fmla="*/ 0 h 1951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951220" h="1951229">
                  <a:moveTo>
                    <a:pt x="724152" y="0"/>
                  </a:moveTo>
                  <a:cubicBezTo>
                    <a:pt x="810193" y="0"/>
                    <a:pt x="884016" y="136012"/>
                    <a:pt x="915550" y="329852"/>
                  </a:cubicBezTo>
                  <a:lnTo>
                    <a:pt x="921889" y="382948"/>
                  </a:lnTo>
                  <a:lnTo>
                    <a:pt x="958899" y="342952"/>
                  </a:lnTo>
                  <a:cubicBezTo>
                    <a:pt x="1169808" y="132043"/>
                    <a:pt x="1406543" y="26828"/>
                    <a:pt x="1487662" y="107946"/>
                  </a:cubicBezTo>
                  <a:cubicBezTo>
                    <a:pt x="1548501" y="168785"/>
                    <a:pt x="1504527" y="317159"/>
                    <a:pt x="1389760" y="476521"/>
                  </a:cubicBezTo>
                  <a:lnTo>
                    <a:pt x="1356266" y="519097"/>
                  </a:lnTo>
                  <a:lnTo>
                    <a:pt x="1411152" y="516438"/>
                  </a:lnTo>
                  <a:cubicBezTo>
                    <a:pt x="1709424" y="516438"/>
                    <a:pt x="1951221" y="609437"/>
                    <a:pt x="1951220" y="724156"/>
                  </a:cubicBezTo>
                  <a:cubicBezTo>
                    <a:pt x="1951221" y="810195"/>
                    <a:pt x="1815210" y="884017"/>
                    <a:pt x="1621371" y="915550"/>
                  </a:cubicBezTo>
                  <a:lnTo>
                    <a:pt x="1568270" y="921890"/>
                  </a:lnTo>
                  <a:lnTo>
                    <a:pt x="1608270" y="958904"/>
                  </a:lnTo>
                  <a:cubicBezTo>
                    <a:pt x="1819176" y="1169811"/>
                    <a:pt x="1924392" y="1406544"/>
                    <a:pt x="1843274" y="1487662"/>
                  </a:cubicBezTo>
                  <a:cubicBezTo>
                    <a:pt x="1782436" y="1548500"/>
                    <a:pt x="1634064" y="1504525"/>
                    <a:pt x="1474704" y="1389760"/>
                  </a:cubicBezTo>
                  <a:lnTo>
                    <a:pt x="1432682" y="1356702"/>
                  </a:lnTo>
                  <a:lnTo>
                    <a:pt x="1434793" y="1411156"/>
                  </a:lnTo>
                  <a:cubicBezTo>
                    <a:pt x="1434793" y="1709430"/>
                    <a:pt x="1341793" y="1951229"/>
                    <a:pt x="1227072" y="1951229"/>
                  </a:cubicBezTo>
                  <a:cubicBezTo>
                    <a:pt x="1141031" y="1951229"/>
                    <a:pt x="1067208" y="1815217"/>
                    <a:pt x="1035675" y="1621376"/>
                  </a:cubicBezTo>
                  <a:lnTo>
                    <a:pt x="1029336" y="1568281"/>
                  </a:lnTo>
                  <a:lnTo>
                    <a:pt x="992326" y="1608277"/>
                  </a:lnTo>
                  <a:cubicBezTo>
                    <a:pt x="781416" y="1819186"/>
                    <a:pt x="544681" y="1924401"/>
                    <a:pt x="463562" y="1843283"/>
                  </a:cubicBezTo>
                  <a:cubicBezTo>
                    <a:pt x="402723" y="1782444"/>
                    <a:pt x="446697" y="1634070"/>
                    <a:pt x="561464" y="1474708"/>
                  </a:cubicBezTo>
                  <a:lnTo>
                    <a:pt x="594525" y="1432682"/>
                  </a:lnTo>
                  <a:lnTo>
                    <a:pt x="540069" y="1434793"/>
                  </a:lnTo>
                  <a:cubicBezTo>
                    <a:pt x="241797" y="1434793"/>
                    <a:pt x="0" y="1341794"/>
                    <a:pt x="0" y="1227076"/>
                  </a:cubicBezTo>
                  <a:cubicBezTo>
                    <a:pt x="0" y="1141036"/>
                    <a:pt x="136011" y="1067214"/>
                    <a:pt x="329850" y="1035681"/>
                  </a:cubicBezTo>
                  <a:lnTo>
                    <a:pt x="382951" y="1029341"/>
                  </a:lnTo>
                  <a:lnTo>
                    <a:pt x="342950" y="992327"/>
                  </a:lnTo>
                  <a:cubicBezTo>
                    <a:pt x="132044" y="781420"/>
                    <a:pt x="26828" y="544687"/>
                    <a:pt x="107946" y="463570"/>
                  </a:cubicBezTo>
                  <a:cubicBezTo>
                    <a:pt x="168785" y="402731"/>
                    <a:pt x="317156" y="446705"/>
                    <a:pt x="476517" y="561471"/>
                  </a:cubicBezTo>
                  <a:lnTo>
                    <a:pt x="518543" y="594532"/>
                  </a:lnTo>
                  <a:lnTo>
                    <a:pt x="516431" y="540073"/>
                  </a:lnTo>
                  <a:cubicBezTo>
                    <a:pt x="516431" y="279083"/>
                    <a:pt x="587634" y="61332"/>
                    <a:pt x="682289" y="10972"/>
                  </a:cubicBezTo>
                  <a:cubicBezTo>
                    <a:pt x="695812" y="3778"/>
                    <a:pt x="709812" y="0"/>
                    <a:pt x="724152" y="0"/>
                  </a:cubicBezTo>
                  <a:close/>
                </a:path>
              </a:pathLst>
            </a:custGeom>
            <a:solidFill>
              <a:srgbClr val="FFCCFF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02" name="フリーフォーム: 図形 501">
              <a:extLst>
                <a:ext uri="{FF2B5EF4-FFF2-40B4-BE49-F238E27FC236}">
                  <a16:creationId xmlns:a16="http://schemas.microsoft.com/office/drawing/2014/main" id="{D884C7CE-7A58-37F9-D136-1DFF8EBEE0A3}"/>
                </a:ext>
              </a:extLst>
            </p:cNvPr>
            <p:cNvSpPr/>
            <p:nvPr/>
          </p:nvSpPr>
          <p:spPr bwMode="auto">
            <a:xfrm>
              <a:off x="9298469" y="5691059"/>
              <a:ext cx="132214" cy="132216"/>
            </a:xfrm>
            <a:custGeom>
              <a:avLst/>
              <a:gdLst>
                <a:gd name="connsiteX0" fmla="*/ 724152 w 1951220"/>
                <a:gd name="connsiteY0" fmla="*/ 0 h 1951229"/>
                <a:gd name="connsiteX1" fmla="*/ 915550 w 1951220"/>
                <a:gd name="connsiteY1" fmla="*/ 329852 h 1951229"/>
                <a:gd name="connsiteX2" fmla="*/ 921889 w 1951220"/>
                <a:gd name="connsiteY2" fmla="*/ 382948 h 1951229"/>
                <a:gd name="connsiteX3" fmla="*/ 958899 w 1951220"/>
                <a:gd name="connsiteY3" fmla="*/ 342952 h 1951229"/>
                <a:gd name="connsiteX4" fmla="*/ 1487662 w 1951220"/>
                <a:gd name="connsiteY4" fmla="*/ 107946 h 1951229"/>
                <a:gd name="connsiteX5" fmla="*/ 1389760 w 1951220"/>
                <a:gd name="connsiteY5" fmla="*/ 476521 h 1951229"/>
                <a:gd name="connsiteX6" fmla="*/ 1356266 w 1951220"/>
                <a:gd name="connsiteY6" fmla="*/ 519097 h 1951229"/>
                <a:gd name="connsiteX7" fmla="*/ 1411152 w 1951220"/>
                <a:gd name="connsiteY7" fmla="*/ 516438 h 1951229"/>
                <a:gd name="connsiteX8" fmla="*/ 1951220 w 1951220"/>
                <a:gd name="connsiteY8" fmla="*/ 724156 h 1951229"/>
                <a:gd name="connsiteX9" fmla="*/ 1621371 w 1951220"/>
                <a:gd name="connsiteY9" fmla="*/ 915550 h 1951229"/>
                <a:gd name="connsiteX10" fmla="*/ 1568270 w 1951220"/>
                <a:gd name="connsiteY10" fmla="*/ 921890 h 1951229"/>
                <a:gd name="connsiteX11" fmla="*/ 1608270 w 1951220"/>
                <a:gd name="connsiteY11" fmla="*/ 958904 h 1951229"/>
                <a:gd name="connsiteX12" fmla="*/ 1843274 w 1951220"/>
                <a:gd name="connsiteY12" fmla="*/ 1487662 h 1951229"/>
                <a:gd name="connsiteX13" fmla="*/ 1474704 w 1951220"/>
                <a:gd name="connsiteY13" fmla="*/ 1389760 h 1951229"/>
                <a:gd name="connsiteX14" fmla="*/ 1432682 w 1951220"/>
                <a:gd name="connsiteY14" fmla="*/ 1356702 h 1951229"/>
                <a:gd name="connsiteX15" fmla="*/ 1434793 w 1951220"/>
                <a:gd name="connsiteY15" fmla="*/ 1411156 h 1951229"/>
                <a:gd name="connsiteX16" fmla="*/ 1227072 w 1951220"/>
                <a:gd name="connsiteY16" fmla="*/ 1951229 h 1951229"/>
                <a:gd name="connsiteX17" fmla="*/ 1035675 w 1951220"/>
                <a:gd name="connsiteY17" fmla="*/ 1621376 h 1951229"/>
                <a:gd name="connsiteX18" fmla="*/ 1029336 w 1951220"/>
                <a:gd name="connsiteY18" fmla="*/ 1568281 h 1951229"/>
                <a:gd name="connsiteX19" fmla="*/ 992326 w 1951220"/>
                <a:gd name="connsiteY19" fmla="*/ 1608277 h 1951229"/>
                <a:gd name="connsiteX20" fmla="*/ 463562 w 1951220"/>
                <a:gd name="connsiteY20" fmla="*/ 1843283 h 1951229"/>
                <a:gd name="connsiteX21" fmla="*/ 561464 w 1951220"/>
                <a:gd name="connsiteY21" fmla="*/ 1474708 h 1951229"/>
                <a:gd name="connsiteX22" fmla="*/ 594525 w 1951220"/>
                <a:gd name="connsiteY22" fmla="*/ 1432682 h 1951229"/>
                <a:gd name="connsiteX23" fmla="*/ 540069 w 1951220"/>
                <a:gd name="connsiteY23" fmla="*/ 1434793 h 1951229"/>
                <a:gd name="connsiteX24" fmla="*/ 0 w 1951220"/>
                <a:gd name="connsiteY24" fmla="*/ 1227076 h 1951229"/>
                <a:gd name="connsiteX25" fmla="*/ 329850 w 1951220"/>
                <a:gd name="connsiteY25" fmla="*/ 1035681 h 1951229"/>
                <a:gd name="connsiteX26" fmla="*/ 382951 w 1951220"/>
                <a:gd name="connsiteY26" fmla="*/ 1029341 h 1951229"/>
                <a:gd name="connsiteX27" fmla="*/ 342950 w 1951220"/>
                <a:gd name="connsiteY27" fmla="*/ 992327 h 1951229"/>
                <a:gd name="connsiteX28" fmla="*/ 107946 w 1951220"/>
                <a:gd name="connsiteY28" fmla="*/ 463570 h 1951229"/>
                <a:gd name="connsiteX29" fmla="*/ 476517 w 1951220"/>
                <a:gd name="connsiteY29" fmla="*/ 561471 h 1951229"/>
                <a:gd name="connsiteX30" fmla="*/ 518543 w 1951220"/>
                <a:gd name="connsiteY30" fmla="*/ 594532 h 1951229"/>
                <a:gd name="connsiteX31" fmla="*/ 516431 w 1951220"/>
                <a:gd name="connsiteY31" fmla="*/ 540073 h 1951229"/>
                <a:gd name="connsiteX32" fmla="*/ 682289 w 1951220"/>
                <a:gd name="connsiteY32" fmla="*/ 10972 h 1951229"/>
                <a:gd name="connsiteX33" fmla="*/ 724152 w 1951220"/>
                <a:gd name="connsiteY33" fmla="*/ 0 h 1951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951220" h="1951229">
                  <a:moveTo>
                    <a:pt x="724152" y="0"/>
                  </a:moveTo>
                  <a:cubicBezTo>
                    <a:pt x="810193" y="0"/>
                    <a:pt x="884016" y="136012"/>
                    <a:pt x="915550" y="329852"/>
                  </a:cubicBezTo>
                  <a:lnTo>
                    <a:pt x="921889" y="382948"/>
                  </a:lnTo>
                  <a:lnTo>
                    <a:pt x="958899" y="342952"/>
                  </a:lnTo>
                  <a:cubicBezTo>
                    <a:pt x="1169808" y="132043"/>
                    <a:pt x="1406543" y="26828"/>
                    <a:pt x="1487662" y="107946"/>
                  </a:cubicBezTo>
                  <a:cubicBezTo>
                    <a:pt x="1548501" y="168785"/>
                    <a:pt x="1504527" y="317159"/>
                    <a:pt x="1389760" y="476521"/>
                  </a:cubicBezTo>
                  <a:lnTo>
                    <a:pt x="1356266" y="519097"/>
                  </a:lnTo>
                  <a:lnTo>
                    <a:pt x="1411152" y="516438"/>
                  </a:lnTo>
                  <a:cubicBezTo>
                    <a:pt x="1709424" y="516438"/>
                    <a:pt x="1951221" y="609437"/>
                    <a:pt x="1951220" y="724156"/>
                  </a:cubicBezTo>
                  <a:cubicBezTo>
                    <a:pt x="1951221" y="810195"/>
                    <a:pt x="1815210" y="884017"/>
                    <a:pt x="1621371" y="915550"/>
                  </a:cubicBezTo>
                  <a:lnTo>
                    <a:pt x="1568270" y="921890"/>
                  </a:lnTo>
                  <a:lnTo>
                    <a:pt x="1608270" y="958904"/>
                  </a:lnTo>
                  <a:cubicBezTo>
                    <a:pt x="1819176" y="1169811"/>
                    <a:pt x="1924392" y="1406544"/>
                    <a:pt x="1843274" y="1487662"/>
                  </a:cubicBezTo>
                  <a:cubicBezTo>
                    <a:pt x="1782436" y="1548500"/>
                    <a:pt x="1634064" y="1504525"/>
                    <a:pt x="1474704" y="1389760"/>
                  </a:cubicBezTo>
                  <a:lnTo>
                    <a:pt x="1432682" y="1356702"/>
                  </a:lnTo>
                  <a:lnTo>
                    <a:pt x="1434793" y="1411156"/>
                  </a:lnTo>
                  <a:cubicBezTo>
                    <a:pt x="1434793" y="1709430"/>
                    <a:pt x="1341793" y="1951229"/>
                    <a:pt x="1227072" y="1951229"/>
                  </a:cubicBezTo>
                  <a:cubicBezTo>
                    <a:pt x="1141031" y="1951229"/>
                    <a:pt x="1067208" y="1815217"/>
                    <a:pt x="1035675" y="1621376"/>
                  </a:cubicBezTo>
                  <a:lnTo>
                    <a:pt x="1029336" y="1568281"/>
                  </a:lnTo>
                  <a:lnTo>
                    <a:pt x="992326" y="1608277"/>
                  </a:lnTo>
                  <a:cubicBezTo>
                    <a:pt x="781416" y="1819186"/>
                    <a:pt x="544681" y="1924401"/>
                    <a:pt x="463562" y="1843283"/>
                  </a:cubicBezTo>
                  <a:cubicBezTo>
                    <a:pt x="402723" y="1782444"/>
                    <a:pt x="446697" y="1634070"/>
                    <a:pt x="561464" y="1474708"/>
                  </a:cubicBezTo>
                  <a:lnTo>
                    <a:pt x="594525" y="1432682"/>
                  </a:lnTo>
                  <a:lnTo>
                    <a:pt x="540069" y="1434793"/>
                  </a:lnTo>
                  <a:cubicBezTo>
                    <a:pt x="241797" y="1434793"/>
                    <a:pt x="0" y="1341794"/>
                    <a:pt x="0" y="1227076"/>
                  </a:cubicBezTo>
                  <a:cubicBezTo>
                    <a:pt x="0" y="1141036"/>
                    <a:pt x="136011" y="1067214"/>
                    <a:pt x="329850" y="1035681"/>
                  </a:cubicBezTo>
                  <a:lnTo>
                    <a:pt x="382951" y="1029341"/>
                  </a:lnTo>
                  <a:lnTo>
                    <a:pt x="342950" y="992327"/>
                  </a:lnTo>
                  <a:cubicBezTo>
                    <a:pt x="132044" y="781420"/>
                    <a:pt x="26828" y="544687"/>
                    <a:pt x="107946" y="463570"/>
                  </a:cubicBezTo>
                  <a:cubicBezTo>
                    <a:pt x="168785" y="402731"/>
                    <a:pt x="317156" y="446705"/>
                    <a:pt x="476517" y="561471"/>
                  </a:cubicBezTo>
                  <a:lnTo>
                    <a:pt x="518543" y="594532"/>
                  </a:lnTo>
                  <a:lnTo>
                    <a:pt x="516431" y="540073"/>
                  </a:lnTo>
                  <a:cubicBezTo>
                    <a:pt x="516431" y="279083"/>
                    <a:pt x="587634" y="61332"/>
                    <a:pt x="682289" y="10972"/>
                  </a:cubicBezTo>
                  <a:cubicBezTo>
                    <a:pt x="695812" y="3778"/>
                    <a:pt x="709812" y="0"/>
                    <a:pt x="724152" y="0"/>
                  </a:cubicBezTo>
                  <a:close/>
                </a:path>
              </a:pathLst>
            </a:custGeom>
            <a:solidFill>
              <a:srgbClr val="FFCCFF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03" name="フリーフォーム: 図形 502">
              <a:extLst>
                <a:ext uri="{FF2B5EF4-FFF2-40B4-BE49-F238E27FC236}">
                  <a16:creationId xmlns:a16="http://schemas.microsoft.com/office/drawing/2014/main" id="{AF1319C8-28D7-6B91-2CB8-A9876C2E830C}"/>
                </a:ext>
              </a:extLst>
            </p:cNvPr>
            <p:cNvSpPr/>
            <p:nvPr/>
          </p:nvSpPr>
          <p:spPr bwMode="auto">
            <a:xfrm>
              <a:off x="475317" y="6001481"/>
              <a:ext cx="132214" cy="132216"/>
            </a:xfrm>
            <a:custGeom>
              <a:avLst/>
              <a:gdLst>
                <a:gd name="connsiteX0" fmla="*/ 724152 w 1951220"/>
                <a:gd name="connsiteY0" fmla="*/ 0 h 1951229"/>
                <a:gd name="connsiteX1" fmla="*/ 915550 w 1951220"/>
                <a:gd name="connsiteY1" fmla="*/ 329852 h 1951229"/>
                <a:gd name="connsiteX2" fmla="*/ 921889 w 1951220"/>
                <a:gd name="connsiteY2" fmla="*/ 382948 h 1951229"/>
                <a:gd name="connsiteX3" fmla="*/ 958899 w 1951220"/>
                <a:gd name="connsiteY3" fmla="*/ 342952 h 1951229"/>
                <a:gd name="connsiteX4" fmla="*/ 1487662 w 1951220"/>
                <a:gd name="connsiteY4" fmla="*/ 107946 h 1951229"/>
                <a:gd name="connsiteX5" fmla="*/ 1389760 w 1951220"/>
                <a:gd name="connsiteY5" fmla="*/ 476521 h 1951229"/>
                <a:gd name="connsiteX6" fmla="*/ 1356266 w 1951220"/>
                <a:gd name="connsiteY6" fmla="*/ 519097 h 1951229"/>
                <a:gd name="connsiteX7" fmla="*/ 1411152 w 1951220"/>
                <a:gd name="connsiteY7" fmla="*/ 516438 h 1951229"/>
                <a:gd name="connsiteX8" fmla="*/ 1951220 w 1951220"/>
                <a:gd name="connsiteY8" fmla="*/ 724156 h 1951229"/>
                <a:gd name="connsiteX9" fmla="*/ 1621371 w 1951220"/>
                <a:gd name="connsiteY9" fmla="*/ 915550 h 1951229"/>
                <a:gd name="connsiteX10" fmla="*/ 1568270 w 1951220"/>
                <a:gd name="connsiteY10" fmla="*/ 921890 h 1951229"/>
                <a:gd name="connsiteX11" fmla="*/ 1608270 w 1951220"/>
                <a:gd name="connsiteY11" fmla="*/ 958904 h 1951229"/>
                <a:gd name="connsiteX12" fmla="*/ 1843274 w 1951220"/>
                <a:gd name="connsiteY12" fmla="*/ 1487662 h 1951229"/>
                <a:gd name="connsiteX13" fmla="*/ 1474704 w 1951220"/>
                <a:gd name="connsiteY13" fmla="*/ 1389760 h 1951229"/>
                <a:gd name="connsiteX14" fmla="*/ 1432682 w 1951220"/>
                <a:gd name="connsiteY14" fmla="*/ 1356702 h 1951229"/>
                <a:gd name="connsiteX15" fmla="*/ 1434793 w 1951220"/>
                <a:gd name="connsiteY15" fmla="*/ 1411156 h 1951229"/>
                <a:gd name="connsiteX16" fmla="*/ 1227072 w 1951220"/>
                <a:gd name="connsiteY16" fmla="*/ 1951229 h 1951229"/>
                <a:gd name="connsiteX17" fmla="*/ 1035675 w 1951220"/>
                <a:gd name="connsiteY17" fmla="*/ 1621376 h 1951229"/>
                <a:gd name="connsiteX18" fmla="*/ 1029336 w 1951220"/>
                <a:gd name="connsiteY18" fmla="*/ 1568281 h 1951229"/>
                <a:gd name="connsiteX19" fmla="*/ 992326 w 1951220"/>
                <a:gd name="connsiteY19" fmla="*/ 1608277 h 1951229"/>
                <a:gd name="connsiteX20" fmla="*/ 463562 w 1951220"/>
                <a:gd name="connsiteY20" fmla="*/ 1843283 h 1951229"/>
                <a:gd name="connsiteX21" fmla="*/ 561464 w 1951220"/>
                <a:gd name="connsiteY21" fmla="*/ 1474708 h 1951229"/>
                <a:gd name="connsiteX22" fmla="*/ 594525 w 1951220"/>
                <a:gd name="connsiteY22" fmla="*/ 1432682 h 1951229"/>
                <a:gd name="connsiteX23" fmla="*/ 540069 w 1951220"/>
                <a:gd name="connsiteY23" fmla="*/ 1434793 h 1951229"/>
                <a:gd name="connsiteX24" fmla="*/ 0 w 1951220"/>
                <a:gd name="connsiteY24" fmla="*/ 1227076 h 1951229"/>
                <a:gd name="connsiteX25" fmla="*/ 329850 w 1951220"/>
                <a:gd name="connsiteY25" fmla="*/ 1035681 h 1951229"/>
                <a:gd name="connsiteX26" fmla="*/ 382951 w 1951220"/>
                <a:gd name="connsiteY26" fmla="*/ 1029341 h 1951229"/>
                <a:gd name="connsiteX27" fmla="*/ 342950 w 1951220"/>
                <a:gd name="connsiteY27" fmla="*/ 992327 h 1951229"/>
                <a:gd name="connsiteX28" fmla="*/ 107946 w 1951220"/>
                <a:gd name="connsiteY28" fmla="*/ 463570 h 1951229"/>
                <a:gd name="connsiteX29" fmla="*/ 476517 w 1951220"/>
                <a:gd name="connsiteY29" fmla="*/ 561471 h 1951229"/>
                <a:gd name="connsiteX30" fmla="*/ 518543 w 1951220"/>
                <a:gd name="connsiteY30" fmla="*/ 594532 h 1951229"/>
                <a:gd name="connsiteX31" fmla="*/ 516431 w 1951220"/>
                <a:gd name="connsiteY31" fmla="*/ 540073 h 1951229"/>
                <a:gd name="connsiteX32" fmla="*/ 682289 w 1951220"/>
                <a:gd name="connsiteY32" fmla="*/ 10972 h 1951229"/>
                <a:gd name="connsiteX33" fmla="*/ 724152 w 1951220"/>
                <a:gd name="connsiteY33" fmla="*/ 0 h 1951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951220" h="1951229">
                  <a:moveTo>
                    <a:pt x="724152" y="0"/>
                  </a:moveTo>
                  <a:cubicBezTo>
                    <a:pt x="810193" y="0"/>
                    <a:pt x="884016" y="136012"/>
                    <a:pt x="915550" y="329852"/>
                  </a:cubicBezTo>
                  <a:lnTo>
                    <a:pt x="921889" y="382948"/>
                  </a:lnTo>
                  <a:lnTo>
                    <a:pt x="958899" y="342952"/>
                  </a:lnTo>
                  <a:cubicBezTo>
                    <a:pt x="1169808" y="132043"/>
                    <a:pt x="1406543" y="26828"/>
                    <a:pt x="1487662" y="107946"/>
                  </a:cubicBezTo>
                  <a:cubicBezTo>
                    <a:pt x="1548501" y="168785"/>
                    <a:pt x="1504527" y="317159"/>
                    <a:pt x="1389760" y="476521"/>
                  </a:cubicBezTo>
                  <a:lnTo>
                    <a:pt x="1356266" y="519097"/>
                  </a:lnTo>
                  <a:lnTo>
                    <a:pt x="1411152" y="516438"/>
                  </a:lnTo>
                  <a:cubicBezTo>
                    <a:pt x="1709424" y="516438"/>
                    <a:pt x="1951221" y="609437"/>
                    <a:pt x="1951220" y="724156"/>
                  </a:cubicBezTo>
                  <a:cubicBezTo>
                    <a:pt x="1951221" y="810195"/>
                    <a:pt x="1815210" y="884017"/>
                    <a:pt x="1621371" y="915550"/>
                  </a:cubicBezTo>
                  <a:lnTo>
                    <a:pt x="1568270" y="921890"/>
                  </a:lnTo>
                  <a:lnTo>
                    <a:pt x="1608270" y="958904"/>
                  </a:lnTo>
                  <a:cubicBezTo>
                    <a:pt x="1819176" y="1169811"/>
                    <a:pt x="1924392" y="1406544"/>
                    <a:pt x="1843274" y="1487662"/>
                  </a:cubicBezTo>
                  <a:cubicBezTo>
                    <a:pt x="1782436" y="1548500"/>
                    <a:pt x="1634064" y="1504525"/>
                    <a:pt x="1474704" y="1389760"/>
                  </a:cubicBezTo>
                  <a:lnTo>
                    <a:pt x="1432682" y="1356702"/>
                  </a:lnTo>
                  <a:lnTo>
                    <a:pt x="1434793" y="1411156"/>
                  </a:lnTo>
                  <a:cubicBezTo>
                    <a:pt x="1434793" y="1709430"/>
                    <a:pt x="1341793" y="1951229"/>
                    <a:pt x="1227072" y="1951229"/>
                  </a:cubicBezTo>
                  <a:cubicBezTo>
                    <a:pt x="1141031" y="1951229"/>
                    <a:pt x="1067208" y="1815217"/>
                    <a:pt x="1035675" y="1621376"/>
                  </a:cubicBezTo>
                  <a:lnTo>
                    <a:pt x="1029336" y="1568281"/>
                  </a:lnTo>
                  <a:lnTo>
                    <a:pt x="992326" y="1608277"/>
                  </a:lnTo>
                  <a:cubicBezTo>
                    <a:pt x="781416" y="1819186"/>
                    <a:pt x="544681" y="1924401"/>
                    <a:pt x="463562" y="1843283"/>
                  </a:cubicBezTo>
                  <a:cubicBezTo>
                    <a:pt x="402723" y="1782444"/>
                    <a:pt x="446697" y="1634070"/>
                    <a:pt x="561464" y="1474708"/>
                  </a:cubicBezTo>
                  <a:lnTo>
                    <a:pt x="594525" y="1432682"/>
                  </a:lnTo>
                  <a:lnTo>
                    <a:pt x="540069" y="1434793"/>
                  </a:lnTo>
                  <a:cubicBezTo>
                    <a:pt x="241797" y="1434793"/>
                    <a:pt x="0" y="1341794"/>
                    <a:pt x="0" y="1227076"/>
                  </a:cubicBezTo>
                  <a:cubicBezTo>
                    <a:pt x="0" y="1141036"/>
                    <a:pt x="136011" y="1067214"/>
                    <a:pt x="329850" y="1035681"/>
                  </a:cubicBezTo>
                  <a:lnTo>
                    <a:pt x="382951" y="1029341"/>
                  </a:lnTo>
                  <a:lnTo>
                    <a:pt x="342950" y="992327"/>
                  </a:lnTo>
                  <a:cubicBezTo>
                    <a:pt x="132044" y="781420"/>
                    <a:pt x="26828" y="544687"/>
                    <a:pt x="107946" y="463570"/>
                  </a:cubicBezTo>
                  <a:cubicBezTo>
                    <a:pt x="168785" y="402731"/>
                    <a:pt x="317156" y="446705"/>
                    <a:pt x="476517" y="561471"/>
                  </a:cubicBezTo>
                  <a:lnTo>
                    <a:pt x="518543" y="594532"/>
                  </a:lnTo>
                  <a:lnTo>
                    <a:pt x="516431" y="540073"/>
                  </a:lnTo>
                  <a:cubicBezTo>
                    <a:pt x="516431" y="279083"/>
                    <a:pt x="587634" y="61332"/>
                    <a:pt x="682289" y="10972"/>
                  </a:cubicBezTo>
                  <a:cubicBezTo>
                    <a:pt x="695812" y="3778"/>
                    <a:pt x="709812" y="0"/>
                    <a:pt x="724152" y="0"/>
                  </a:cubicBezTo>
                  <a:close/>
                </a:path>
              </a:pathLst>
            </a:custGeom>
            <a:solidFill>
              <a:srgbClr val="FFCCFF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04" name="フリーフォーム: 図形 503">
              <a:extLst>
                <a:ext uri="{FF2B5EF4-FFF2-40B4-BE49-F238E27FC236}">
                  <a16:creationId xmlns:a16="http://schemas.microsoft.com/office/drawing/2014/main" id="{DCC18C21-089C-22CC-3350-8191A0787B7D}"/>
                </a:ext>
              </a:extLst>
            </p:cNvPr>
            <p:cNvSpPr/>
            <p:nvPr/>
          </p:nvSpPr>
          <p:spPr bwMode="auto">
            <a:xfrm>
              <a:off x="9298469" y="6001481"/>
              <a:ext cx="132214" cy="132216"/>
            </a:xfrm>
            <a:custGeom>
              <a:avLst/>
              <a:gdLst>
                <a:gd name="connsiteX0" fmla="*/ 724152 w 1951220"/>
                <a:gd name="connsiteY0" fmla="*/ 0 h 1951229"/>
                <a:gd name="connsiteX1" fmla="*/ 915550 w 1951220"/>
                <a:gd name="connsiteY1" fmla="*/ 329852 h 1951229"/>
                <a:gd name="connsiteX2" fmla="*/ 921889 w 1951220"/>
                <a:gd name="connsiteY2" fmla="*/ 382948 h 1951229"/>
                <a:gd name="connsiteX3" fmla="*/ 958899 w 1951220"/>
                <a:gd name="connsiteY3" fmla="*/ 342952 h 1951229"/>
                <a:gd name="connsiteX4" fmla="*/ 1487662 w 1951220"/>
                <a:gd name="connsiteY4" fmla="*/ 107946 h 1951229"/>
                <a:gd name="connsiteX5" fmla="*/ 1389760 w 1951220"/>
                <a:gd name="connsiteY5" fmla="*/ 476521 h 1951229"/>
                <a:gd name="connsiteX6" fmla="*/ 1356266 w 1951220"/>
                <a:gd name="connsiteY6" fmla="*/ 519097 h 1951229"/>
                <a:gd name="connsiteX7" fmla="*/ 1411152 w 1951220"/>
                <a:gd name="connsiteY7" fmla="*/ 516438 h 1951229"/>
                <a:gd name="connsiteX8" fmla="*/ 1951220 w 1951220"/>
                <a:gd name="connsiteY8" fmla="*/ 724156 h 1951229"/>
                <a:gd name="connsiteX9" fmla="*/ 1621371 w 1951220"/>
                <a:gd name="connsiteY9" fmla="*/ 915550 h 1951229"/>
                <a:gd name="connsiteX10" fmla="*/ 1568270 w 1951220"/>
                <a:gd name="connsiteY10" fmla="*/ 921890 h 1951229"/>
                <a:gd name="connsiteX11" fmla="*/ 1608270 w 1951220"/>
                <a:gd name="connsiteY11" fmla="*/ 958904 h 1951229"/>
                <a:gd name="connsiteX12" fmla="*/ 1843274 w 1951220"/>
                <a:gd name="connsiteY12" fmla="*/ 1487662 h 1951229"/>
                <a:gd name="connsiteX13" fmla="*/ 1474704 w 1951220"/>
                <a:gd name="connsiteY13" fmla="*/ 1389760 h 1951229"/>
                <a:gd name="connsiteX14" fmla="*/ 1432682 w 1951220"/>
                <a:gd name="connsiteY14" fmla="*/ 1356702 h 1951229"/>
                <a:gd name="connsiteX15" fmla="*/ 1434793 w 1951220"/>
                <a:gd name="connsiteY15" fmla="*/ 1411156 h 1951229"/>
                <a:gd name="connsiteX16" fmla="*/ 1227072 w 1951220"/>
                <a:gd name="connsiteY16" fmla="*/ 1951229 h 1951229"/>
                <a:gd name="connsiteX17" fmla="*/ 1035675 w 1951220"/>
                <a:gd name="connsiteY17" fmla="*/ 1621376 h 1951229"/>
                <a:gd name="connsiteX18" fmla="*/ 1029336 w 1951220"/>
                <a:gd name="connsiteY18" fmla="*/ 1568281 h 1951229"/>
                <a:gd name="connsiteX19" fmla="*/ 992326 w 1951220"/>
                <a:gd name="connsiteY19" fmla="*/ 1608277 h 1951229"/>
                <a:gd name="connsiteX20" fmla="*/ 463562 w 1951220"/>
                <a:gd name="connsiteY20" fmla="*/ 1843283 h 1951229"/>
                <a:gd name="connsiteX21" fmla="*/ 561464 w 1951220"/>
                <a:gd name="connsiteY21" fmla="*/ 1474708 h 1951229"/>
                <a:gd name="connsiteX22" fmla="*/ 594525 w 1951220"/>
                <a:gd name="connsiteY22" fmla="*/ 1432682 h 1951229"/>
                <a:gd name="connsiteX23" fmla="*/ 540069 w 1951220"/>
                <a:gd name="connsiteY23" fmla="*/ 1434793 h 1951229"/>
                <a:gd name="connsiteX24" fmla="*/ 0 w 1951220"/>
                <a:gd name="connsiteY24" fmla="*/ 1227076 h 1951229"/>
                <a:gd name="connsiteX25" fmla="*/ 329850 w 1951220"/>
                <a:gd name="connsiteY25" fmla="*/ 1035681 h 1951229"/>
                <a:gd name="connsiteX26" fmla="*/ 382951 w 1951220"/>
                <a:gd name="connsiteY26" fmla="*/ 1029341 h 1951229"/>
                <a:gd name="connsiteX27" fmla="*/ 342950 w 1951220"/>
                <a:gd name="connsiteY27" fmla="*/ 992327 h 1951229"/>
                <a:gd name="connsiteX28" fmla="*/ 107946 w 1951220"/>
                <a:gd name="connsiteY28" fmla="*/ 463570 h 1951229"/>
                <a:gd name="connsiteX29" fmla="*/ 476517 w 1951220"/>
                <a:gd name="connsiteY29" fmla="*/ 561471 h 1951229"/>
                <a:gd name="connsiteX30" fmla="*/ 518543 w 1951220"/>
                <a:gd name="connsiteY30" fmla="*/ 594532 h 1951229"/>
                <a:gd name="connsiteX31" fmla="*/ 516431 w 1951220"/>
                <a:gd name="connsiteY31" fmla="*/ 540073 h 1951229"/>
                <a:gd name="connsiteX32" fmla="*/ 682289 w 1951220"/>
                <a:gd name="connsiteY32" fmla="*/ 10972 h 1951229"/>
                <a:gd name="connsiteX33" fmla="*/ 724152 w 1951220"/>
                <a:gd name="connsiteY33" fmla="*/ 0 h 1951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951220" h="1951229">
                  <a:moveTo>
                    <a:pt x="724152" y="0"/>
                  </a:moveTo>
                  <a:cubicBezTo>
                    <a:pt x="810193" y="0"/>
                    <a:pt x="884016" y="136012"/>
                    <a:pt x="915550" y="329852"/>
                  </a:cubicBezTo>
                  <a:lnTo>
                    <a:pt x="921889" y="382948"/>
                  </a:lnTo>
                  <a:lnTo>
                    <a:pt x="958899" y="342952"/>
                  </a:lnTo>
                  <a:cubicBezTo>
                    <a:pt x="1169808" y="132043"/>
                    <a:pt x="1406543" y="26828"/>
                    <a:pt x="1487662" y="107946"/>
                  </a:cubicBezTo>
                  <a:cubicBezTo>
                    <a:pt x="1548501" y="168785"/>
                    <a:pt x="1504527" y="317159"/>
                    <a:pt x="1389760" y="476521"/>
                  </a:cubicBezTo>
                  <a:lnTo>
                    <a:pt x="1356266" y="519097"/>
                  </a:lnTo>
                  <a:lnTo>
                    <a:pt x="1411152" y="516438"/>
                  </a:lnTo>
                  <a:cubicBezTo>
                    <a:pt x="1709424" y="516438"/>
                    <a:pt x="1951221" y="609437"/>
                    <a:pt x="1951220" y="724156"/>
                  </a:cubicBezTo>
                  <a:cubicBezTo>
                    <a:pt x="1951221" y="810195"/>
                    <a:pt x="1815210" y="884017"/>
                    <a:pt x="1621371" y="915550"/>
                  </a:cubicBezTo>
                  <a:lnTo>
                    <a:pt x="1568270" y="921890"/>
                  </a:lnTo>
                  <a:lnTo>
                    <a:pt x="1608270" y="958904"/>
                  </a:lnTo>
                  <a:cubicBezTo>
                    <a:pt x="1819176" y="1169811"/>
                    <a:pt x="1924392" y="1406544"/>
                    <a:pt x="1843274" y="1487662"/>
                  </a:cubicBezTo>
                  <a:cubicBezTo>
                    <a:pt x="1782436" y="1548500"/>
                    <a:pt x="1634064" y="1504525"/>
                    <a:pt x="1474704" y="1389760"/>
                  </a:cubicBezTo>
                  <a:lnTo>
                    <a:pt x="1432682" y="1356702"/>
                  </a:lnTo>
                  <a:lnTo>
                    <a:pt x="1434793" y="1411156"/>
                  </a:lnTo>
                  <a:cubicBezTo>
                    <a:pt x="1434793" y="1709430"/>
                    <a:pt x="1341793" y="1951229"/>
                    <a:pt x="1227072" y="1951229"/>
                  </a:cubicBezTo>
                  <a:cubicBezTo>
                    <a:pt x="1141031" y="1951229"/>
                    <a:pt x="1067208" y="1815217"/>
                    <a:pt x="1035675" y="1621376"/>
                  </a:cubicBezTo>
                  <a:lnTo>
                    <a:pt x="1029336" y="1568281"/>
                  </a:lnTo>
                  <a:lnTo>
                    <a:pt x="992326" y="1608277"/>
                  </a:lnTo>
                  <a:cubicBezTo>
                    <a:pt x="781416" y="1819186"/>
                    <a:pt x="544681" y="1924401"/>
                    <a:pt x="463562" y="1843283"/>
                  </a:cubicBezTo>
                  <a:cubicBezTo>
                    <a:pt x="402723" y="1782444"/>
                    <a:pt x="446697" y="1634070"/>
                    <a:pt x="561464" y="1474708"/>
                  </a:cubicBezTo>
                  <a:lnTo>
                    <a:pt x="594525" y="1432682"/>
                  </a:lnTo>
                  <a:lnTo>
                    <a:pt x="540069" y="1434793"/>
                  </a:lnTo>
                  <a:cubicBezTo>
                    <a:pt x="241797" y="1434793"/>
                    <a:pt x="0" y="1341794"/>
                    <a:pt x="0" y="1227076"/>
                  </a:cubicBezTo>
                  <a:cubicBezTo>
                    <a:pt x="0" y="1141036"/>
                    <a:pt x="136011" y="1067214"/>
                    <a:pt x="329850" y="1035681"/>
                  </a:cubicBezTo>
                  <a:lnTo>
                    <a:pt x="382951" y="1029341"/>
                  </a:lnTo>
                  <a:lnTo>
                    <a:pt x="342950" y="992327"/>
                  </a:lnTo>
                  <a:cubicBezTo>
                    <a:pt x="132044" y="781420"/>
                    <a:pt x="26828" y="544687"/>
                    <a:pt x="107946" y="463570"/>
                  </a:cubicBezTo>
                  <a:cubicBezTo>
                    <a:pt x="168785" y="402731"/>
                    <a:pt x="317156" y="446705"/>
                    <a:pt x="476517" y="561471"/>
                  </a:cubicBezTo>
                  <a:lnTo>
                    <a:pt x="518543" y="594532"/>
                  </a:lnTo>
                  <a:lnTo>
                    <a:pt x="516431" y="540073"/>
                  </a:lnTo>
                  <a:cubicBezTo>
                    <a:pt x="516431" y="279083"/>
                    <a:pt x="587634" y="61332"/>
                    <a:pt x="682289" y="10972"/>
                  </a:cubicBezTo>
                  <a:cubicBezTo>
                    <a:pt x="695812" y="3778"/>
                    <a:pt x="709812" y="0"/>
                    <a:pt x="724152" y="0"/>
                  </a:cubicBezTo>
                  <a:close/>
                </a:path>
              </a:pathLst>
            </a:custGeom>
            <a:solidFill>
              <a:srgbClr val="FFCCFF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2" name="グループ化 1">
              <a:extLst>
                <a:ext uri="{FF2B5EF4-FFF2-40B4-BE49-F238E27FC236}">
                  <a16:creationId xmlns:a16="http://schemas.microsoft.com/office/drawing/2014/main" id="{7BFB36A2-7EA3-4A05-7E04-2ABEB87EA217}"/>
                </a:ext>
              </a:extLst>
            </p:cNvPr>
            <p:cNvGrpSpPr/>
            <p:nvPr/>
          </p:nvGrpSpPr>
          <p:grpSpPr>
            <a:xfrm>
              <a:off x="241300" y="238205"/>
              <a:ext cx="9423400" cy="6381592"/>
              <a:chOff x="114300" y="165100"/>
              <a:chExt cx="9639300" cy="6527801"/>
            </a:xfrm>
            <a:solidFill>
              <a:srgbClr val="FFCCFF"/>
            </a:solidFill>
          </p:grpSpPr>
          <p:sp>
            <p:nvSpPr>
              <p:cNvPr id="3" name="フリーフォーム: 図形 2">
                <a:extLst>
                  <a:ext uri="{FF2B5EF4-FFF2-40B4-BE49-F238E27FC236}">
                    <a16:creationId xmlns:a16="http://schemas.microsoft.com/office/drawing/2014/main" id="{56679743-20D3-1F00-8EDE-6BEB2558D6B9}"/>
                  </a:ext>
                </a:extLst>
              </p:cNvPr>
              <p:cNvSpPr/>
              <p:nvPr/>
            </p:nvSpPr>
            <p:spPr bwMode="auto">
              <a:xfrm>
                <a:off x="114300" y="165100"/>
                <a:ext cx="254000" cy="254001"/>
              </a:xfrm>
              <a:custGeom>
                <a:avLst/>
                <a:gdLst>
                  <a:gd name="connsiteX0" fmla="*/ 724152 w 1951220"/>
                  <a:gd name="connsiteY0" fmla="*/ 0 h 1951229"/>
                  <a:gd name="connsiteX1" fmla="*/ 915550 w 1951220"/>
                  <a:gd name="connsiteY1" fmla="*/ 329852 h 1951229"/>
                  <a:gd name="connsiteX2" fmla="*/ 921889 w 1951220"/>
                  <a:gd name="connsiteY2" fmla="*/ 382948 h 1951229"/>
                  <a:gd name="connsiteX3" fmla="*/ 958899 w 1951220"/>
                  <a:gd name="connsiteY3" fmla="*/ 342952 h 1951229"/>
                  <a:gd name="connsiteX4" fmla="*/ 1487662 w 1951220"/>
                  <a:gd name="connsiteY4" fmla="*/ 107946 h 1951229"/>
                  <a:gd name="connsiteX5" fmla="*/ 1389760 w 1951220"/>
                  <a:gd name="connsiteY5" fmla="*/ 476521 h 1951229"/>
                  <a:gd name="connsiteX6" fmla="*/ 1356266 w 1951220"/>
                  <a:gd name="connsiteY6" fmla="*/ 519097 h 1951229"/>
                  <a:gd name="connsiteX7" fmla="*/ 1411152 w 1951220"/>
                  <a:gd name="connsiteY7" fmla="*/ 516438 h 1951229"/>
                  <a:gd name="connsiteX8" fmla="*/ 1951220 w 1951220"/>
                  <a:gd name="connsiteY8" fmla="*/ 724156 h 1951229"/>
                  <a:gd name="connsiteX9" fmla="*/ 1621371 w 1951220"/>
                  <a:gd name="connsiteY9" fmla="*/ 915550 h 1951229"/>
                  <a:gd name="connsiteX10" fmla="*/ 1568270 w 1951220"/>
                  <a:gd name="connsiteY10" fmla="*/ 921890 h 1951229"/>
                  <a:gd name="connsiteX11" fmla="*/ 1608270 w 1951220"/>
                  <a:gd name="connsiteY11" fmla="*/ 958904 h 1951229"/>
                  <a:gd name="connsiteX12" fmla="*/ 1843274 w 1951220"/>
                  <a:gd name="connsiteY12" fmla="*/ 1487662 h 1951229"/>
                  <a:gd name="connsiteX13" fmla="*/ 1474704 w 1951220"/>
                  <a:gd name="connsiteY13" fmla="*/ 1389760 h 1951229"/>
                  <a:gd name="connsiteX14" fmla="*/ 1432682 w 1951220"/>
                  <a:gd name="connsiteY14" fmla="*/ 1356702 h 1951229"/>
                  <a:gd name="connsiteX15" fmla="*/ 1434793 w 1951220"/>
                  <a:gd name="connsiteY15" fmla="*/ 1411156 h 1951229"/>
                  <a:gd name="connsiteX16" fmla="*/ 1227072 w 1951220"/>
                  <a:gd name="connsiteY16" fmla="*/ 1951229 h 1951229"/>
                  <a:gd name="connsiteX17" fmla="*/ 1035675 w 1951220"/>
                  <a:gd name="connsiteY17" fmla="*/ 1621376 h 1951229"/>
                  <a:gd name="connsiteX18" fmla="*/ 1029336 w 1951220"/>
                  <a:gd name="connsiteY18" fmla="*/ 1568281 h 1951229"/>
                  <a:gd name="connsiteX19" fmla="*/ 992326 w 1951220"/>
                  <a:gd name="connsiteY19" fmla="*/ 1608277 h 1951229"/>
                  <a:gd name="connsiteX20" fmla="*/ 463562 w 1951220"/>
                  <a:gd name="connsiteY20" fmla="*/ 1843283 h 1951229"/>
                  <a:gd name="connsiteX21" fmla="*/ 561464 w 1951220"/>
                  <a:gd name="connsiteY21" fmla="*/ 1474708 h 1951229"/>
                  <a:gd name="connsiteX22" fmla="*/ 594525 w 1951220"/>
                  <a:gd name="connsiteY22" fmla="*/ 1432682 h 1951229"/>
                  <a:gd name="connsiteX23" fmla="*/ 540069 w 1951220"/>
                  <a:gd name="connsiteY23" fmla="*/ 1434793 h 1951229"/>
                  <a:gd name="connsiteX24" fmla="*/ 0 w 1951220"/>
                  <a:gd name="connsiteY24" fmla="*/ 1227076 h 1951229"/>
                  <a:gd name="connsiteX25" fmla="*/ 329850 w 1951220"/>
                  <a:gd name="connsiteY25" fmla="*/ 1035681 h 1951229"/>
                  <a:gd name="connsiteX26" fmla="*/ 382951 w 1951220"/>
                  <a:gd name="connsiteY26" fmla="*/ 1029341 h 1951229"/>
                  <a:gd name="connsiteX27" fmla="*/ 342950 w 1951220"/>
                  <a:gd name="connsiteY27" fmla="*/ 992327 h 1951229"/>
                  <a:gd name="connsiteX28" fmla="*/ 107946 w 1951220"/>
                  <a:gd name="connsiteY28" fmla="*/ 463570 h 1951229"/>
                  <a:gd name="connsiteX29" fmla="*/ 476517 w 1951220"/>
                  <a:gd name="connsiteY29" fmla="*/ 561471 h 1951229"/>
                  <a:gd name="connsiteX30" fmla="*/ 518543 w 1951220"/>
                  <a:gd name="connsiteY30" fmla="*/ 594532 h 1951229"/>
                  <a:gd name="connsiteX31" fmla="*/ 516431 w 1951220"/>
                  <a:gd name="connsiteY31" fmla="*/ 540073 h 1951229"/>
                  <a:gd name="connsiteX32" fmla="*/ 682289 w 1951220"/>
                  <a:gd name="connsiteY32" fmla="*/ 10972 h 1951229"/>
                  <a:gd name="connsiteX33" fmla="*/ 724152 w 1951220"/>
                  <a:gd name="connsiteY33" fmla="*/ 0 h 1951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951220" h="1951229">
                    <a:moveTo>
                      <a:pt x="724152" y="0"/>
                    </a:moveTo>
                    <a:cubicBezTo>
                      <a:pt x="810193" y="0"/>
                      <a:pt x="884016" y="136012"/>
                      <a:pt x="915550" y="329852"/>
                    </a:cubicBezTo>
                    <a:lnTo>
                      <a:pt x="921889" y="382948"/>
                    </a:lnTo>
                    <a:lnTo>
                      <a:pt x="958899" y="342952"/>
                    </a:lnTo>
                    <a:cubicBezTo>
                      <a:pt x="1169808" y="132043"/>
                      <a:pt x="1406543" y="26828"/>
                      <a:pt x="1487662" y="107946"/>
                    </a:cubicBezTo>
                    <a:cubicBezTo>
                      <a:pt x="1548501" y="168785"/>
                      <a:pt x="1504527" y="317159"/>
                      <a:pt x="1389760" y="476521"/>
                    </a:cubicBezTo>
                    <a:lnTo>
                      <a:pt x="1356266" y="519097"/>
                    </a:lnTo>
                    <a:lnTo>
                      <a:pt x="1411152" y="516438"/>
                    </a:lnTo>
                    <a:cubicBezTo>
                      <a:pt x="1709424" y="516438"/>
                      <a:pt x="1951221" y="609437"/>
                      <a:pt x="1951220" y="724156"/>
                    </a:cubicBezTo>
                    <a:cubicBezTo>
                      <a:pt x="1951221" y="810195"/>
                      <a:pt x="1815210" y="884017"/>
                      <a:pt x="1621371" y="915550"/>
                    </a:cubicBezTo>
                    <a:lnTo>
                      <a:pt x="1568270" y="921890"/>
                    </a:lnTo>
                    <a:lnTo>
                      <a:pt x="1608270" y="958904"/>
                    </a:lnTo>
                    <a:cubicBezTo>
                      <a:pt x="1819176" y="1169811"/>
                      <a:pt x="1924392" y="1406544"/>
                      <a:pt x="1843274" y="1487662"/>
                    </a:cubicBezTo>
                    <a:cubicBezTo>
                      <a:pt x="1782436" y="1548500"/>
                      <a:pt x="1634064" y="1504525"/>
                      <a:pt x="1474704" y="1389760"/>
                    </a:cubicBezTo>
                    <a:lnTo>
                      <a:pt x="1432682" y="1356702"/>
                    </a:lnTo>
                    <a:lnTo>
                      <a:pt x="1434793" y="1411156"/>
                    </a:lnTo>
                    <a:cubicBezTo>
                      <a:pt x="1434793" y="1709430"/>
                      <a:pt x="1341793" y="1951229"/>
                      <a:pt x="1227072" y="1951229"/>
                    </a:cubicBezTo>
                    <a:cubicBezTo>
                      <a:pt x="1141031" y="1951229"/>
                      <a:pt x="1067208" y="1815217"/>
                      <a:pt x="1035675" y="1621376"/>
                    </a:cubicBezTo>
                    <a:lnTo>
                      <a:pt x="1029336" y="1568281"/>
                    </a:lnTo>
                    <a:lnTo>
                      <a:pt x="992326" y="1608277"/>
                    </a:lnTo>
                    <a:cubicBezTo>
                      <a:pt x="781416" y="1819186"/>
                      <a:pt x="544681" y="1924401"/>
                      <a:pt x="463562" y="1843283"/>
                    </a:cubicBezTo>
                    <a:cubicBezTo>
                      <a:pt x="402723" y="1782444"/>
                      <a:pt x="446697" y="1634070"/>
                      <a:pt x="561464" y="1474708"/>
                    </a:cubicBezTo>
                    <a:lnTo>
                      <a:pt x="594525" y="1432682"/>
                    </a:lnTo>
                    <a:lnTo>
                      <a:pt x="540069" y="1434793"/>
                    </a:lnTo>
                    <a:cubicBezTo>
                      <a:pt x="241797" y="1434793"/>
                      <a:pt x="0" y="1341794"/>
                      <a:pt x="0" y="1227076"/>
                    </a:cubicBezTo>
                    <a:cubicBezTo>
                      <a:pt x="0" y="1141036"/>
                      <a:pt x="136011" y="1067214"/>
                      <a:pt x="329850" y="1035681"/>
                    </a:cubicBezTo>
                    <a:lnTo>
                      <a:pt x="382951" y="1029341"/>
                    </a:lnTo>
                    <a:lnTo>
                      <a:pt x="342950" y="992327"/>
                    </a:lnTo>
                    <a:cubicBezTo>
                      <a:pt x="132044" y="781420"/>
                      <a:pt x="26828" y="544687"/>
                      <a:pt x="107946" y="463570"/>
                    </a:cubicBezTo>
                    <a:cubicBezTo>
                      <a:pt x="168785" y="402731"/>
                      <a:pt x="317156" y="446705"/>
                      <a:pt x="476517" y="561471"/>
                    </a:cubicBezTo>
                    <a:lnTo>
                      <a:pt x="518543" y="594532"/>
                    </a:lnTo>
                    <a:lnTo>
                      <a:pt x="516431" y="540073"/>
                    </a:lnTo>
                    <a:cubicBezTo>
                      <a:pt x="516431" y="279083"/>
                      <a:pt x="587634" y="61332"/>
                      <a:pt x="682289" y="10972"/>
                    </a:cubicBezTo>
                    <a:cubicBezTo>
                      <a:pt x="695812" y="3778"/>
                      <a:pt x="709812" y="0"/>
                      <a:pt x="724152" y="0"/>
                    </a:cubicBezTo>
                    <a:close/>
                  </a:path>
                </a:pathLst>
              </a:custGeom>
              <a:grpFill/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" name="フリーフォーム: 図形 3">
                <a:extLst>
                  <a:ext uri="{FF2B5EF4-FFF2-40B4-BE49-F238E27FC236}">
                    <a16:creationId xmlns:a16="http://schemas.microsoft.com/office/drawing/2014/main" id="{79A38D5A-C7A2-0947-EE52-6CB3714EBBCE}"/>
                  </a:ext>
                </a:extLst>
              </p:cNvPr>
              <p:cNvSpPr/>
              <p:nvPr/>
            </p:nvSpPr>
            <p:spPr bwMode="auto">
              <a:xfrm>
                <a:off x="461904" y="165100"/>
                <a:ext cx="254000" cy="254001"/>
              </a:xfrm>
              <a:custGeom>
                <a:avLst/>
                <a:gdLst>
                  <a:gd name="connsiteX0" fmla="*/ 724152 w 1951220"/>
                  <a:gd name="connsiteY0" fmla="*/ 0 h 1951229"/>
                  <a:gd name="connsiteX1" fmla="*/ 915550 w 1951220"/>
                  <a:gd name="connsiteY1" fmla="*/ 329852 h 1951229"/>
                  <a:gd name="connsiteX2" fmla="*/ 921889 w 1951220"/>
                  <a:gd name="connsiteY2" fmla="*/ 382948 h 1951229"/>
                  <a:gd name="connsiteX3" fmla="*/ 958899 w 1951220"/>
                  <a:gd name="connsiteY3" fmla="*/ 342952 h 1951229"/>
                  <a:gd name="connsiteX4" fmla="*/ 1487662 w 1951220"/>
                  <a:gd name="connsiteY4" fmla="*/ 107946 h 1951229"/>
                  <a:gd name="connsiteX5" fmla="*/ 1389760 w 1951220"/>
                  <a:gd name="connsiteY5" fmla="*/ 476521 h 1951229"/>
                  <a:gd name="connsiteX6" fmla="*/ 1356266 w 1951220"/>
                  <a:gd name="connsiteY6" fmla="*/ 519097 h 1951229"/>
                  <a:gd name="connsiteX7" fmla="*/ 1411152 w 1951220"/>
                  <a:gd name="connsiteY7" fmla="*/ 516438 h 1951229"/>
                  <a:gd name="connsiteX8" fmla="*/ 1951220 w 1951220"/>
                  <a:gd name="connsiteY8" fmla="*/ 724156 h 1951229"/>
                  <a:gd name="connsiteX9" fmla="*/ 1621371 w 1951220"/>
                  <a:gd name="connsiteY9" fmla="*/ 915550 h 1951229"/>
                  <a:gd name="connsiteX10" fmla="*/ 1568270 w 1951220"/>
                  <a:gd name="connsiteY10" fmla="*/ 921890 h 1951229"/>
                  <a:gd name="connsiteX11" fmla="*/ 1608270 w 1951220"/>
                  <a:gd name="connsiteY11" fmla="*/ 958904 h 1951229"/>
                  <a:gd name="connsiteX12" fmla="*/ 1843274 w 1951220"/>
                  <a:gd name="connsiteY12" fmla="*/ 1487662 h 1951229"/>
                  <a:gd name="connsiteX13" fmla="*/ 1474704 w 1951220"/>
                  <a:gd name="connsiteY13" fmla="*/ 1389760 h 1951229"/>
                  <a:gd name="connsiteX14" fmla="*/ 1432682 w 1951220"/>
                  <a:gd name="connsiteY14" fmla="*/ 1356702 h 1951229"/>
                  <a:gd name="connsiteX15" fmla="*/ 1434793 w 1951220"/>
                  <a:gd name="connsiteY15" fmla="*/ 1411156 h 1951229"/>
                  <a:gd name="connsiteX16" fmla="*/ 1227072 w 1951220"/>
                  <a:gd name="connsiteY16" fmla="*/ 1951229 h 1951229"/>
                  <a:gd name="connsiteX17" fmla="*/ 1035675 w 1951220"/>
                  <a:gd name="connsiteY17" fmla="*/ 1621376 h 1951229"/>
                  <a:gd name="connsiteX18" fmla="*/ 1029336 w 1951220"/>
                  <a:gd name="connsiteY18" fmla="*/ 1568281 h 1951229"/>
                  <a:gd name="connsiteX19" fmla="*/ 992326 w 1951220"/>
                  <a:gd name="connsiteY19" fmla="*/ 1608277 h 1951229"/>
                  <a:gd name="connsiteX20" fmla="*/ 463562 w 1951220"/>
                  <a:gd name="connsiteY20" fmla="*/ 1843283 h 1951229"/>
                  <a:gd name="connsiteX21" fmla="*/ 561464 w 1951220"/>
                  <a:gd name="connsiteY21" fmla="*/ 1474708 h 1951229"/>
                  <a:gd name="connsiteX22" fmla="*/ 594525 w 1951220"/>
                  <a:gd name="connsiteY22" fmla="*/ 1432682 h 1951229"/>
                  <a:gd name="connsiteX23" fmla="*/ 540069 w 1951220"/>
                  <a:gd name="connsiteY23" fmla="*/ 1434793 h 1951229"/>
                  <a:gd name="connsiteX24" fmla="*/ 0 w 1951220"/>
                  <a:gd name="connsiteY24" fmla="*/ 1227076 h 1951229"/>
                  <a:gd name="connsiteX25" fmla="*/ 329850 w 1951220"/>
                  <a:gd name="connsiteY25" fmla="*/ 1035681 h 1951229"/>
                  <a:gd name="connsiteX26" fmla="*/ 382951 w 1951220"/>
                  <a:gd name="connsiteY26" fmla="*/ 1029341 h 1951229"/>
                  <a:gd name="connsiteX27" fmla="*/ 342950 w 1951220"/>
                  <a:gd name="connsiteY27" fmla="*/ 992327 h 1951229"/>
                  <a:gd name="connsiteX28" fmla="*/ 107946 w 1951220"/>
                  <a:gd name="connsiteY28" fmla="*/ 463570 h 1951229"/>
                  <a:gd name="connsiteX29" fmla="*/ 476517 w 1951220"/>
                  <a:gd name="connsiteY29" fmla="*/ 561471 h 1951229"/>
                  <a:gd name="connsiteX30" fmla="*/ 518543 w 1951220"/>
                  <a:gd name="connsiteY30" fmla="*/ 594532 h 1951229"/>
                  <a:gd name="connsiteX31" fmla="*/ 516431 w 1951220"/>
                  <a:gd name="connsiteY31" fmla="*/ 540073 h 1951229"/>
                  <a:gd name="connsiteX32" fmla="*/ 682289 w 1951220"/>
                  <a:gd name="connsiteY32" fmla="*/ 10972 h 1951229"/>
                  <a:gd name="connsiteX33" fmla="*/ 724152 w 1951220"/>
                  <a:gd name="connsiteY33" fmla="*/ 0 h 1951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951220" h="1951229">
                    <a:moveTo>
                      <a:pt x="724152" y="0"/>
                    </a:moveTo>
                    <a:cubicBezTo>
                      <a:pt x="810193" y="0"/>
                      <a:pt x="884016" y="136012"/>
                      <a:pt x="915550" y="329852"/>
                    </a:cubicBezTo>
                    <a:lnTo>
                      <a:pt x="921889" y="382948"/>
                    </a:lnTo>
                    <a:lnTo>
                      <a:pt x="958899" y="342952"/>
                    </a:lnTo>
                    <a:cubicBezTo>
                      <a:pt x="1169808" y="132043"/>
                      <a:pt x="1406543" y="26828"/>
                      <a:pt x="1487662" y="107946"/>
                    </a:cubicBezTo>
                    <a:cubicBezTo>
                      <a:pt x="1548501" y="168785"/>
                      <a:pt x="1504527" y="317159"/>
                      <a:pt x="1389760" y="476521"/>
                    </a:cubicBezTo>
                    <a:lnTo>
                      <a:pt x="1356266" y="519097"/>
                    </a:lnTo>
                    <a:lnTo>
                      <a:pt x="1411152" y="516438"/>
                    </a:lnTo>
                    <a:cubicBezTo>
                      <a:pt x="1709424" y="516438"/>
                      <a:pt x="1951221" y="609437"/>
                      <a:pt x="1951220" y="724156"/>
                    </a:cubicBezTo>
                    <a:cubicBezTo>
                      <a:pt x="1951221" y="810195"/>
                      <a:pt x="1815210" y="884017"/>
                      <a:pt x="1621371" y="915550"/>
                    </a:cubicBezTo>
                    <a:lnTo>
                      <a:pt x="1568270" y="921890"/>
                    </a:lnTo>
                    <a:lnTo>
                      <a:pt x="1608270" y="958904"/>
                    </a:lnTo>
                    <a:cubicBezTo>
                      <a:pt x="1819176" y="1169811"/>
                      <a:pt x="1924392" y="1406544"/>
                      <a:pt x="1843274" y="1487662"/>
                    </a:cubicBezTo>
                    <a:cubicBezTo>
                      <a:pt x="1782436" y="1548500"/>
                      <a:pt x="1634064" y="1504525"/>
                      <a:pt x="1474704" y="1389760"/>
                    </a:cubicBezTo>
                    <a:lnTo>
                      <a:pt x="1432682" y="1356702"/>
                    </a:lnTo>
                    <a:lnTo>
                      <a:pt x="1434793" y="1411156"/>
                    </a:lnTo>
                    <a:cubicBezTo>
                      <a:pt x="1434793" y="1709430"/>
                      <a:pt x="1341793" y="1951229"/>
                      <a:pt x="1227072" y="1951229"/>
                    </a:cubicBezTo>
                    <a:cubicBezTo>
                      <a:pt x="1141031" y="1951229"/>
                      <a:pt x="1067208" y="1815217"/>
                      <a:pt x="1035675" y="1621376"/>
                    </a:cubicBezTo>
                    <a:lnTo>
                      <a:pt x="1029336" y="1568281"/>
                    </a:lnTo>
                    <a:lnTo>
                      <a:pt x="992326" y="1608277"/>
                    </a:lnTo>
                    <a:cubicBezTo>
                      <a:pt x="781416" y="1819186"/>
                      <a:pt x="544681" y="1924401"/>
                      <a:pt x="463562" y="1843283"/>
                    </a:cubicBezTo>
                    <a:cubicBezTo>
                      <a:pt x="402723" y="1782444"/>
                      <a:pt x="446697" y="1634070"/>
                      <a:pt x="561464" y="1474708"/>
                    </a:cubicBezTo>
                    <a:lnTo>
                      <a:pt x="594525" y="1432682"/>
                    </a:lnTo>
                    <a:lnTo>
                      <a:pt x="540069" y="1434793"/>
                    </a:lnTo>
                    <a:cubicBezTo>
                      <a:pt x="241797" y="1434793"/>
                      <a:pt x="0" y="1341794"/>
                      <a:pt x="0" y="1227076"/>
                    </a:cubicBezTo>
                    <a:cubicBezTo>
                      <a:pt x="0" y="1141036"/>
                      <a:pt x="136011" y="1067214"/>
                      <a:pt x="329850" y="1035681"/>
                    </a:cubicBezTo>
                    <a:lnTo>
                      <a:pt x="382951" y="1029341"/>
                    </a:lnTo>
                    <a:lnTo>
                      <a:pt x="342950" y="992327"/>
                    </a:lnTo>
                    <a:cubicBezTo>
                      <a:pt x="132044" y="781420"/>
                      <a:pt x="26828" y="544687"/>
                      <a:pt x="107946" y="463570"/>
                    </a:cubicBezTo>
                    <a:cubicBezTo>
                      <a:pt x="168785" y="402731"/>
                      <a:pt x="317156" y="446705"/>
                      <a:pt x="476517" y="561471"/>
                    </a:cubicBezTo>
                    <a:lnTo>
                      <a:pt x="518543" y="594532"/>
                    </a:lnTo>
                    <a:lnTo>
                      <a:pt x="516431" y="540073"/>
                    </a:lnTo>
                    <a:cubicBezTo>
                      <a:pt x="516431" y="279083"/>
                      <a:pt x="587634" y="61332"/>
                      <a:pt x="682289" y="10972"/>
                    </a:cubicBezTo>
                    <a:cubicBezTo>
                      <a:pt x="695812" y="3778"/>
                      <a:pt x="709812" y="0"/>
                      <a:pt x="724152" y="0"/>
                    </a:cubicBezTo>
                    <a:close/>
                  </a:path>
                </a:pathLst>
              </a:custGeom>
              <a:grpFill/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" name="フリーフォーム: 図形 4">
                <a:extLst>
                  <a:ext uri="{FF2B5EF4-FFF2-40B4-BE49-F238E27FC236}">
                    <a16:creationId xmlns:a16="http://schemas.microsoft.com/office/drawing/2014/main" id="{05C2C2BD-1D5F-98DD-EFDE-16D2EA6F6A1B}"/>
                  </a:ext>
                </a:extLst>
              </p:cNvPr>
              <p:cNvSpPr/>
              <p:nvPr/>
            </p:nvSpPr>
            <p:spPr bwMode="auto">
              <a:xfrm>
                <a:off x="809508" y="165100"/>
                <a:ext cx="254000" cy="254001"/>
              </a:xfrm>
              <a:custGeom>
                <a:avLst/>
                <a:gdLst>
                  <a:gd name="connsiteX0" fmla="*/ 724152 w 1951220"/>
                  <a:gd name="connsiteY0" fmla="*/ 0 h 1951229"/>
                  <a:gd name="connsiteX1" fmla="*/ 915550 w 1951220"/>
                  <a:gd name="connsiteY1" fmla="*/ 329852 h 1951229"/>
                  <a:gd name="connsiteX2" fmla="*/ 921889 w 1951220"/>
                  <a:gd name="connsiteY2" fmla="*/ 382948 h 1951229"/>
                  <a:gd name="connsiteX3" fmla="*/ 958899 w 1951220"/>
                  <a:gd name="connsiteY3" fmla="*/ 342952 h 1951229"/>
                  <a:gd name="connsiteX4" fmla="*/ 1487662 w 1951220"/>
                  <a:gd name="connsiteY4" fmla="*/ 107946 h 1951229"/>
                  <a:gd name="connsiteX5" fmla="*/ 1389760 w 1951220"/>
                  <a:gd name="connsiteY5" fmla="*/ 476521 h 1951229"/>
                  <a:gd name="connsiteX6" fmla="*/ 1356266 w 1951220"/>
                  <a:gd name="connsiteY6" fmla="*/ 519097 h 1951229"/>
                  <a:gd name="connsiteX7" fmla="*/ 1411152 w 1951220"/>
                  <a:gd name="connsiteY7" fmla="*/ 516438 h 1951229"/>
                  <a:gd name="connsiteX8" fmla="*/ 1951220 w 1951220"/>
                  <a:gd name="connsiteY8" fmla="*/ 724156 h 1951229"/>
                  <a:gd name="connsiteX9" fmla="*/ 1621371 w 1951220"/>
                  <a:gd name="connsiteY9" fmla="*/ 915550 h 1951229"/>
                  <a:gd name="connsiteX10" fmla="*/ 1568270 w 1951220"/>
                  <a:gd name="connsiteY10" fmla="*/ 921890 h 1951229"/>
                  <a:gd name="connsiteX11" fmla="*/ 1608270 w 1951220"/>
                  <a:gd name="connsiteY11" fmla="*/ 958904 h 1951229"/>
                  <a:gd name="connsiteX12" fmla="*/ 1843274 w 1951220"/>
                  <a:gd name="connsiteY12" fmla="*/ 1487662 h 1951229"/>
                  <a:gd name="connsiteX13" fmla="*/ 1474704 w 1951220"/>
                  <a:gd name="connsiteY13" fmla="*/ 1389760 h 1951229"/>
                  <a:gd name="connsiteX14" fmla="*/ 1432682 w 1951220"/>
                  <a:gd name="connsiteY14" fmla="*/ 1356702 h 1951229"/>
                  <a:gd name="connsiteX15" fmla="*/ 1434793 w 1951220"/>
                  <a:gd name="connsiteY15" fmla="*/ 1411156 h 1951229"/>
                  <a:gd name="connsiteX16" fmla="*/ 1227072 w 1951220"/>
                  <a:gd name="connsiteY16" fmla="*/ 1951229 h 1951229"/>
                  <a:gd name="connsiteX17" fmla="*/ 1035675 w 1951220"/>
                  <a:gd name="connsiteY17" fmla="*/ 1621376 h 1951229"/>
                  <a:gd name="connsiteX18" fmla="*/ 1029336 w 1951220"/>
                  <a:gd name="connsiteY18" fmla="*/ 1568281 h 1951229"/>
                  <a:gd name="connsiteX19" fmla="*/ 992326 w 1951220"/>
                  <a:gd name="connsiteY19" fmla="*/ 1608277 h 1951229"/>
                  <a:gd name="connsiteX20" fmla="*/ 463562 w 1951220"/>
                  <a:gd name="connsiteY20" fmla="*/ 1843283 h 1951229"/>
                  <a:gd name="connsiteX21" fmla="*/ 561464 w 1951220"/>
                  <a:gd name="connsiteY21" fmla="*/ 1474708 h 1951229"/>
                  <a:gd name="connsiteX22" fmla="*/ 594525 w 1951220"/>
                  <a:gd name="connsiteY22" fmla="*/ 1432682 h 1951229"/>
                  <a:gd name="connsiteX23" fmla="*/ 540069 w 1951220"/>
                  <a:gd name="connsiteY23" fmla="*/ 1434793 h 1951229"/>
                  <a:gd name="connsiteX24" fmla="*/ 0 w 1951220"/>
                  <a:gd name="connsiteY24" fmla="*/ 1227076 h 1951229"/>
                  <a:gd name="connsiteX25" fmla="*/ 329850 w 1951220"/>
                  <a:gd name="connsiteY25" fmla="*/ 1035681 h 1951229"/>
                  <a:gd name="connsiteX26" fmla="*/ 382951 w 1951220"/>
                  <a:gd name="connsiteY26" fmla="*/ 1029341 h 1951229"/>
                  <a:gd name="connsiteX27" fmla="*/ 342950 w 1951220"/>
                  <a:gd name="connsiteY27" fmla="*/ 992327 h 1951229"/>
                  <a:gd name="connsiteX28" fmla="*/ 107946 w 1951220"/>
                  <a:gd name="connsiteY28" fmla="*/ 463570 h 1951229"/>
                  <a:gd name="connsiteX29" fmla="*/ 476517 w 1951220"/>
                  <a:gd name="connsiteY29" fmla="*/ 561471 h 1951229"/>
                  <a:gd name="connsiteX30" fmla="*/ 518543 w 1951220"/>
                  <a:gd name="connsiteY30" fmla="*/ 594532 h 1951229"/>
                  <a:gd name="connsiteX31" fmla="*/ 516431 w 1951220"/>
                  <a:gd name="connsiteY31" fmla="*/ 540073 h 1951229"/>
                  <a:gd name="connsiteX32" fmla="*/ 682289 w 1951220"/>
                  <a:gd name="connsiteY32" fmla="*/ 10972 h 1951229"/>
                  <a:gd name="connsiteX33" fmla="*/ 724152 w 1951220"/>
                  <a:gd name="connsiteY33" fmla="*/ 0 h 1951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951220" h="1951229">
                    <a:moveTo>
                      <a:pt x="724152" y="0"/>
                    </a:moveTo>
                    <a:cubicBezTo>
                      <a:pt x="810193" y="0"/>
                      <a:pt x="884016" y="136012"/>
                      <a:pt x="915550" y="329852"/>
                    </a:cubicBezTo>
                    <a:lnTo>
                      <a:pt x="921889" y="382948"/>
                    </a:lnTo>
                    <a:lnTo>
                      <a:pt x="958899" y="342952"/>
                    </a:lnTo>
                    <a:cubicBezTo>
                      <a:pt x="1169808" y="132043"/>
                      <a:pt x="1406543" y="26828"/>
                      <a:pt x="1487662" y="107946"/>
                    </a:cubicBezTo>
                    <a:cubicBezTo>
                      <a:pt x="1548501" y="168785"/>
                      <a:pt x="1504527" y="317159"/>
                      <a:pt x="1389760" y="476521"/>
                    </a:cubicBezTo>
                    <a:lnTo>
                      <a:pt x="1356266" y="519097"/>
                    </a:lnTo>
                    <a:lnTo>
                      <a:pt x="1411152" y="516438"/>
                    </a:lnTo>
                    <a:cubicBezTo>
                      <a:pt x="1709424" y="516438"/>
                      <a:pt x="1951221" y="609437"/>
                      <a:pt x="1951220" y="724156"/>
                    </a:cubicBezTo>
                    <a:cubicBezTo>
                      <a:pt x="1951221" y="810195"/>
                      <a:pt x="1815210" y="884017"/>
                      <a:pt x="1621371" y="915550"/>
                    </a:cubicBezTo>
                    <a:lnTo>
                      <a:pt x="1568270" y="921890"/>
                    </a:lnTo>
                    <a:lnTo>
                      <a:pt x="1608270" y="958904"/>
                    </a:lnTo>
                    <a:cubicBezTo>
                      <a:pt x="1819176" y="1169811"/>
                      <a:pt x="1924392" y="1406544"/>
                      <a:pt x="1843274" y="1487662"/>
                    </a:cubicBezTo>
                    <a:cubicBezTo>
                      <a:pt x="1782436" y="1548500"/>
                      <a:pt x="1634064" y="1504525"/>
                      <a:pt x="1474704" y="1389760"/>
                    </a:cubicBezTo>
                    <a:lnTo>
                      <a:pt x="1432682" y="1356702"/>
                    </a:lnTo>
                    <a:lnTo>
                      <a:pt x="1434793" y="1411156"/>
                    </a:lnTo>
                    <a:cubicBezTo>
                      <a:pt x="1434793" y="1709430"/>
                      <a:pt x="1341793" y="1951229"/>
                      <a:pt x="1227072" y="1951229"/>
                    </a:cubicBezTo>
                    <a:cubicBezTo>
                      <a:pt x="1141031" y="1951229"/>
                      <a:pt x="1067208" y="1815217"/>
                      <a:pt x="1035675" y="1621376"/>
                    </a:cubicBezTo>
                    <a:lnTo>
                      <a:pt x="1029336" y="1568281"/>
                    </a:lnTo>
                    <a:lnTo>
                      <a:pt x="992326" y="1608277"/>
                    </a:lnTo>
                    <a:cubicBezTo>
                      <a:pt x="781416" y="1819186"/>
                      <a:pt x="544681" y="1924401"/>
                      <a:pt x="463562" y="1843283"/>
                    </a:cubicBezTo>
                    <a:cubicBezTo>
                      <a:pt x="402723" y="1782444"/>
                      <a:pt x="446697" y="1634070"/>
                      <a:pt x="561464" y="1474708"/>
                    </a:cubicBezTo>
                    <a:lnTo>
                      <a:pt x="594525" y="1432682"/>
                    </a:lnTo>
                    <a:lnTo>
                      <a:pt x="540069" y="1434793"/>
                    </a:lnTo>
                    <a:cubicBezTo>
                      <a:pt x="241797" y="1434793"/>
                      <a:pt x="0" y="1341794"/>
                      <a:pt x="0" y="1227076"/>
                    </a:cubicBezTo>
                    <a:cubicBezTo>
                      <a:pt x="0" y="1141036"/>
                      <a:pt x="136011" y="1067214"/>
                      <a:pt x="329850" y="1035681"/>
                    </a:cubicBezTo>
                    <a:lnTo>
                      <a:pt x="382951" y="1029341"/>
                    </a:lnTo>
                    <a:lnTo>
                      <a:pt x="342950" y="992327"/>
                    </a:lnTo>
                    <a:cubicBezTo>
                      <a:pt x="132044" y="781420"/>
                      <a:pt x="26828" y="544687"/>
                      <a:pt x="107946" y="463570"/>
                    </a:cubicBezTo>
                    <a:cubicBezTo>
                      <a:pt x="168785" y="402731"/>
                      <a:pt x="317156" y="446705"/>
                      <a:pt x="476517" y="561471"/>
                    </a:cubicBezTo>
                    <a:lnTo>
                      <a:pt x="518543" y="594532"/>
                    </a:lnTo>
                    <a:lnTo>
                      <a:pt x="516431" y="540073"/>
                    </a:lnTo>
                    <a:cubicBezTo>
                      <a:pt x="516431" y="279083"/>
                      <a:pt x="587634" y="61332"/>
                      <a:pt x="682289" y="10972"/>
                    </a:cubicBezTo>
                    <a:cubicBezTo>
                      <a:pt x="695812" y="3778"/>
                      <a:pt x="709812" y="0"/>
                      <a:pt x="724152" y="0"/>
                    </a:cubicBezTo>
                    <a:close/>
                  </a:path>
                </a:pathLst>
              </a:custGeom>
              <a:grpFill/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" name="フリーフォーム: 図形 5">
                <a:extLst>
                  <a:ext uri="{FF2B5EF4-FFF2-40B4-BE49-F238E27FC236}">
                    <a16:creationId xmlns:a16="http://schemas.microsoft.com/office/drawing/2014/main" id="{D1F190B0-43A5-706A-FD68-4D6328D95026}"/>
                  </a:ext>
                </a:extLst>
              </p:cNvPr>
              <p:cNvSpPr/>
              <p:nvPr/>
            </p:nvSpPr>
            <p:spPr bwMode="auto">
              <a:xfrm>
                <a:off x="1157112" y="165100"/>
                <a:ext cx="254000" cy="254001"/>
              </a:xfrm>
              <a:custGeom>
                <a:avLst/>
                <a:gdLst>
                  <a:gd name="connsiteX0" fmla="*/ 724152 w 1951220"/>
                  <a:gd name="connsiteY0" fmla="*/ 0 h 1951229"/>
                  <a:gd name="connsiteX1" fmla="*/ 915550 w 1951220"/>
                  <a:gd name="connsiteY1" fmla="*/ 329852 h 1951229"/>
                  <a:gd name="connsiteX2" fmla="*/ 921889 w 1951220"/>
                  <a:gd name="connsiteY2" fmla="*/ 382948 h 1951229"/>
                  <a:gd name="connsiteX3" fmla="*/ 958899 w 1951220"/>
                  <a:gd name="connsiteY3" fmla="*/ 342952 h 1951229"/>
                  <a:gd name="connsiteX4" fmla="*/ 1487662 w 1951220"/>
                  <a:gd name="connsiteY4" fmla="*/ 107946 h 1951229"/>
                  <a:gd name="connsiteX5" fmla="*/ 1389760 w 1951220"/>
                  <a:gd name="connsiteY5" fmla="*/ 476521 h 1951229"/>
                  <a:gd name="connsiteX6" fmla="*/ 1356266 w 1951220"/>
                  <a:gd name="connsiteY6" fmla="*/ 519097 h 1951229"/>
                  <a:gd name="connsiteX7" fmla="*/ 1411152 w 1951220"/>
                  <a:gd name="connsiteY7" fmla="*/ 516438 h 1951229"/>
                  <a:gd name="connsiteX8" fmla="*/ 1951220 w 1951220"/>
                  <a:gd name="connsiteY8" fmla="*/ 724156 h 1951229"/>
                  <a:gd name="connsiteX9" fmla="*/ 1621371 w 1951220"/>
                  <a:gd name="connsiteY9" fmla="*/ 915550 h 1951229"/>
                  <a:gd name="connsiteX10" fmla="*/ 1568270 w 1951220"/>
                  <a:gd name="connsiteY10" fmla="*/ 921890 h 1951229"/>
                  <a:gd name="connsiteX11" fmla="*/ 1608270 w 1951220"/>
                  <a:gd name="connsiteY11" fmla="*/ 958904 h 1951229"/>
                  <a:gd name="connsiteX12" fmla="*/ 1843274 w 1951220"/>
                  <a:gd name="connsiteY12" fmla="*/ 1487662 h 1951229"/>
                  <a:gd name="connsiteX13" fmla="*/ 1474704 w 1951220"/>
                  <a:gd name="connsiteY13" fmla="*/ 1389760 h 1951229"/>
                  <a:gd name="connsiteX14" fmla="*/ 1432682 w 1951220"/>
                  <a:gd name="connsiteY14" fmla="*/ 1356702 h 1951229"/>
                  <a:gd name="connsiteX15" fmla="*/ 1434793 w 1951220"/>
                  <a:gd name="connsiteY15" fmla="*/ 1411156 h 1951229"/>
                  <a:gd name="connsiteX16" fmla="*/ 1227072 w 1951220"/>
                  <a:gd name="connsiteY16" fmla="*/ 1951229 h 1951229"/>
                  <a:gd name="connsiteX17" fmla="*/ 1035675 w 1951220"/>
                  <a:gd name="connsiteY17" fmla="*/ 1621376 h 1951229"/>
                  <a:gd name="connsiteX18" fmla="*/ 1029336 w 1951220"/>
                  <a:gd name="connsiteY18" fmla="*/ 1568281 h 1951229"/>
                  <a:gd name="connsiteX19" fmla="*/ 992326 w 1951220"/>
                  <a:gd name="connsiteY19" fmla="*/ 1608277 h 1951229"/>
                  <a:gd name="connsiteX20" fmla="*/ 463562 w 1951220"/>
                  <a:gd name="connsiteY20" fmla="*/ 1843283 h 1951229"/>
                  <a:gd name="connsiteX21" fmla="*/ 561464 w 1951220"/>
                  <a:gd name="connsiteY21" fmla="*/ 1474708 h 1951229"/>
                  <a:gd name="connsiteX22" fmla="*/ 594525 w 1951220"/>
                  <a:gd name="connsiteY22" fmla="*/ 1432682 h 1951229"/>
                  <a:gd name="connsiteX23" fmla="*/ 540069 w 1951220"/>
                  <a:gd name="connsiteY23" fmla="*/ 1434793 h 1951229"/>
                  <a:gd name="connsiteX24" fmla="*/ 0 w 1951220"/>
                  <a:gd name="connsiteY24" fmla="*/ 1227076 h 1951229"/>
                  <a:gd name="connsiteX25" fmla="*/ 329850 w 1951220"/>
                  <a:gd name="connsiteY25" fmla="*/ 1035681 h 1951229"/>
                  <a:gd name="connsiteX26" fmla="*/ 382951 w 1951220"/>
                  <a:gd name="connsiteY26" fmla="*/ 1029341 h 1951229"/>
                  <a:gd name="connsiteX27" fmla="*/ 342950 w 1951220"/>
                  <a:gd name="connsiteY27" fmla="*/ 992327 h 1951229"/>
                  <a:gd name="connsiteX28" fmla="*/ 107946 w 1951220"/>
                  <a:gd name="connsiteY28" fmla="*/ 463570 h 1951229"/>
                  <a:gd name="connsiteX29" fmla="*/ 476517 w 1951220"/>
                  <a:gd name="connsiteY29" fmla="*/ 561471 h 1951229"/>
                  <a:gd name="connsiteX30" fmla="*/ 518543 w 1951220"/>
                  <a:gd name="connsiteY30" fmla="*/ 594532 h 1951229"/>
                  <a:gd name="connsiteX31" fmla="*/ 516431 w 1951220"/>
                  <a:gd name="connsiteY31" fmla="*/ 540073 h 1951229"/>
                  <a:gd name="connsiteX32" fmla="*/ 682289 w 1951220"/>
                  <a:gd name="connsiteY32" fmla="*/ 10972 h 1951229"/>
                  <a:gd name="connsiteX33" fmla="*/ 724152 w 1951220"/>
                  <a:gd name="connsiteY33" fmla="*/ 0 h 1951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951220" h="1951229">
                    <a:moveTo>
                      <a:pt x="724152" y="0"/>
                    </a:moveTo>
                    <a:cubicBezTo>
                      <a:pt x="810193" y="0"/>
                      <a:pt x="884016" y="136012"/>
                      <a:pt x="915550" y="329852"/>
                    </a:cubicBezTo>
                    <a:lnTo>
                      <a:pt x="921889" y="382948"/>
                    </a:lnTo>
                    <a:lnTo>
                      <a:pt x="958899" y="342952"/>
                    </a:lnTo>
                    <a:cubicBezTo>
                      <a:pt x="1169808" y="132043"/>
                      <a:pt x="1406543" y="26828"/>
                      <a:pt x="1487662" y="107946"/>
                    </a:cubicBezTo>
                    <a:cubicBezTo>
                      <a:pt x="1548501" y="168785"/>
                      <a:pt x="1504527" y="317159"/>
                      <a:pt x="1389760" y="476521"/>
                    </a:cubicBezTo>
                    <a:lnTo>
                      <a:pt x="1356266" y="519097"/>
                    </a:lnTo>
                    <a:lnTo>
                      <a:pt x="1411152" y="516438"/>
                    </a:lnTo>
                    <a:cubicBezTo>
                      <a:pt x="1709424" y="516438"/>
                      <a:pt x="1951221" y="609437"/>
                      <a:pt x="1951220" y="724156"/>
                    </a:cubicBezTo>
                    <a:cubicBezTo>
                      <a:pt x="1951221" y="810195"/>
                      <a:pt x="1815210" y="884017"/>
                      <a:pt x="1621371" y="915550"/>
                    </a:cubicBezTo>
                    <a:lnTo>
                      <a:pt x="1568270" y="921890"/>
                    </a:lnTo>
                    <a:lnTo>
                      <a:pt x="1608270" y="958904"/>
                    </a:lnTo>
                    <a:cubicBezTo>
                      <a:pt x="1819176" y="1169811"/>
                      <a:pt x="1924392" y="1406544"/>
                      <a:pt x="1843274" y="1487662"/>
                    </a:cubicBezTo>
                    <a:cubicBezTo>
                      <a:pt x="1782436" y="1548500"/>
                      <a:pt x="1634064" y="1504525"/>
                      <a:pt x="1474704" y="1389760"/>
                    </a:cubicBezTo>
                    <a:lnTo>
                      <a:pt x="1432682" y="1356702"/>
                    </a:lnTo>
                    <a:lnTo>
                      <a:pt x="1434793" y="1411156"/>
                    </a:lnTo>
                    <a:cubicBezTo>
                      <a:pt x="1434793" y="1709430"/>
                      <a:pt x="1341793" y="1951229"/>
                      <a:pt x="1227072" y="1951229"/>
                    </a:cubicBezTo>
                    <a:cubicBezTo>
                      <a:pt x="1141031" y="1951229"/>
                      <a:pt x="1067208" y="1815217"/>
                      <a:pt x="1035675" y="1621376"/>
                    </a:cubicBezTo>
                    <a:lnTo>
                      <a:pt x="1029336" y="1568281"/>
                    </a:lnTo>
                    <a:lnTo>
                      <a:pt x="992326" y="1608277"/>
                    </a:lnTo>
                    <a:cubicBezTo>
                      <a:pt x="781416" y="1819186"/>
                      <a:pt x="544681" y="1924401"/>
                      <a:pt x="463562" y="1843283"/>
                    </a:cubicBezTo>
                    <a:cubicBezTo>
                      <a:pt x="402723" y="1782444"/>
                      <a:pt x="446697" y="1634070"/>
                      <a:pt x="561464" y="1474708"/>
                    </a:cubicBezTo>
                    <a:lnTo>
                      <a:pt x="594525" y="1432682"/>
                    </a:lnTo>
                    <a:lnTo>
                      <a:pt x="540069" y="1434793"/>
                    </a:lnTo>
                    <a:cubicBezTo>
                      <a:pt x="241797" y="1434793"/>
                      <a:pt x="0" y="1341794"/>
                      <a:pt x="0" y="1227076"/>
                    </a:cubicBezTo>
                    <a:cubicBezTo>
                      <a:pt x="0" y="1141036"/>
                      <a:pt x="136011" y="1067214"/>
                      <a:pt x="329850" y="1035681"/>
                    </a:cubicBezTo>
                    <a:lnTo>
                      <a:pt x="382951" y="1029341"/>
                    </a:lnTo>
                    <a:lnTo>
                      <a:pt x="342950" y="992327"/>
                    </a:lnTo>
                    <a:cubicBezTo>
                      <a:pt x="132044" y="781420"/>
                      <a:pt x="26828" y="544687"/>
                      <a:pt x="107946" y="463570"/>
                    </a:cubicBezTo>
                    <a:cubicBezTo>
                      <a:pt x="168785" y="402731"/>
                      <a:pt x="317156" y="446705"/>
                      <a:pt x="476517" y="561471"/>
                    </a:cubicBezTo>
                    <a:lnTo>
                      <a:pt x="518543" y="594532"/>
                    </a:lnTo>
                    <a:lnTo>
                      <a:pt x="516431" y="540073"/>
                    </a:lnTo>
                    <a:cubicBezTo>
                      <a:pt x="516431" y="279083"/>
                      <a:pt x="587634" y="61332"/>
                      <a:pt x="682289" y="10972"/>
                    </a:cubicBezTo>
                    <a:cubicBezTo>
                      <a:pt x="695812" y="3778"/>
                      <a:pt x="709812" y="0"/>
                      <a:pt x="724152" y="0"/>
                    </a:cubicBezTo>
                    <a:close/>
                  </a:path>
                </a:pathLst>
              </a:custGeom>
              <a:grpFill/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" name="フリーフォーム: 図形 6">
                <a:extLst>
                  <a:ext uri="{FF2B5EF4-FFF2-40B4-BE49-F238E27FC236}">
                    <a16:creationId xmlns:a16="http://schemas.microsoft.com/office/drawing/2014/main" id="{0DAD6E28-E892-5ED2-A80C-90B16861D3E6}"/>
                  </a:ext>
                </a:extLst>
              </p:cNvPr>
              <p:cNvSpPr/>
              <p:nvPr/>
            </p:nvSpPr>
            <p:spPr bwMode="auto">
              <a:xfrm>
                <a:off x="1504716" y="165100"/>
                <a:ext cx="254000" cy="254001"/>
              </a:xfrm>
              <a:custGeom>
                <a:avLst/>
                <a:gdLst>
                  <a:gd name="connsiteX0" fmla="*/ 724152 w 1951220"/>
                  <a:gd name="connsiteY0" fmla="*/ 0 h 1951229"/>
                  <a:gd name="connsiteX1" fmla="*/ 915550 w 1951220"/>
                  <a:gd name="connsiteY1" fmla="*/ 329852 h 1951229"/>
                  <a:gd name="connsiteX2" fmla="*/ 921889 w 1951220"/>
                  <a:gd name="connsiteY2" fmla="*/ 382948 h 1951229"/>
                  <a:gd name="connsiteX3" fmla="*/ 958899 w 1951220"/>
                  <a:gd name="connsiteY3" fmla="*/ 342952 h 1951229"/>
                  <a:gd name="connsiteX4" fmla="*/ 1487662 w 1951220"/>
                  <a:gd name="connsiteY4" fmla="*/ 107946 h 1951229"/>
                  <a:gd name="connsiteX5" fmla="*/ 1389760 w 1951220"/>
                  <a:gd name="connsiteY5" fmla="*/ 476521 h 1951229"/>
                  <a:gd name="connsiteX6" fmla="*/ 1356266 w 1951220"/>
                  <a:gd name="connsiteY6" fmla="*/ 519097 h 1951229"/>
                  <a:gd name="connsiteX7" fmla="*/ 1411152 w 1951220"/>
                  <a:gd name="connsiteY7" fmla="*/ 516438 h 1951229"/>
                  <a:gd name="connsiteX8" fmla="*/ 1951220 w 1951220"/>
                  <a:gd name="connsiteY8" fmla="*/ 724156 h 1951229"/>
                  <a:gd name="connsiteX9" fmla="*/ 1621371 w 1951220"/>
                  <a:gd name="connsiteY9" fmla="*/ 915550 h 1951229"/>
                  <a:gd name="connsiteX10" fmla="*/ 1568270 w 1951220"/>
                  <a:gd name="connsiteY10" fmla="*/ 921890 h 1951229"/>
                  <a:gd name="connsiteX11" fmla="*/ 1608270 w 1951220"/>
                  <a:gd name="connsiteY11" fmla="*/ 958904 h 1951229"/>
                  <a:gd name="connsiteX12" fmla="*/ 1843274 w 1951220"/>
                  <a:gd name="connsiteY12" fmla="*/ 1487662 h 1951229"/>
                  <a:gd name="connsiteX13" fmla="*/ 1474704 w 1951220"/>
                  <a:gd name="connsiteY13" fmla="*/ 1389760 h 1951229"/>
                  <a:gd name="connsiteX14" fmla="*/ 1432682 w 1951220"/>
                  <a:gd name="connsiteY14" fmla="*/ 1356702 h 1951229"/>
                  <a:gd name="connsiteX15" fmla="*/ 1434793 w 1951220"/>
                  <a:gd name="connsiteY15" fmla="*/ 1411156 h 1951229"/>
                  <a:gd name="connsiteX16" fmla="*/ 1227072 w 1951220"/>
                  <a:gd name="connsiteY16" fmla="*/ 1951229 h 1951229"/>
                  <a:gd name="connsiteX17" fmla="*/ 1035675 w 1951220"/>
                  <a:gd name="connsiteY17" fmla="*/ 1621376 h 1951229"/>
                  <a:gd name="connsiteX18" fmla="*/ 1029336 w 1951220"/>
                  <a:gd name="connsiteY18" fmla="*/ 1568281 h 1951229"/>
                  <a:gd name="connsiteX19" fmla="*/ 992326 w 1951220"/>
                  <a:gd name="connsiteY19" fmla="*/ 1608277 h 1951229"/>
                  <a:gd name="connsiteX20" fmla="*/ 463562 w 1951220"/>
                  <a:gd name="connsiteY20" fmla="*/ 1843283 h 1951229"/>
                  <a:gd name="connsiteX21" fmla="*/ 561464 w 1951220"/>
                  <a:gd name="connsiteY21" fmla="*/ 1474708 h 1951229"/>
                  <a:gd name="connsiteX22" fmla="*/ 594525 w 1951220"/>
                  <a:gd name="connsiteY22" fmla="*/ 1432682 h 1951229"/>
                  <a:gd name="connsiteX23" fmla="*/ 540069 w 1951220"/>
                  <a:gd name="connsiteY23" fmla="*/ 1434793 h 1951229"/>
                  <a:gd name="connsiteX24" fmla="*/ 0 w 1951220"/>
                  <a:gd name="connsiteY24" fmla="*/ 1227076 h 1951229"/>
                  <a:gd name="connsiteX25" fmla="*/ 329850 w 1951220"/>
                  <a:gd name="connsiteY25" fmla="*/ 1035681 h 1951229"/>
                  <a:gd name="connsiteX26" fmla="*/ 382951 w 1951220"/>
                  <a:gd name="connsiteY26" fmla="*/ 1029341 h 1951229"/>
                  <a:gd name="connsiteX27" fmla="*/ 342950 w 1951220"/>
                  <a:gd name="connsiteY27" fmla="*/ 992327 h 1951229"/>
                  <a:gd name="connsiteX28" fmla="*/ 107946 w 1951220"/>
                  <a:gd name="connsiteY28" fmla="*/ 463570 h 1951229"/>
                  <a:gd name="connsiteX29" fmla="*/ 476517 w 1951220"/>
                  <a:gd name="connsiteY29" fmla="*/ 561471 h 1951229"/>
                  <a:gd name="connsiteX30" fmla="*/ 518543 w 1951220"/>
                  <a:gd name="connsiteY30" fmla="*/ 594532 h 1951229"/>
                  <a:gd name="connsiteX31" fmla="*/ 516431 w 1951220"/>
                  <a:gd name="connsiteY31" fmla="*/ 540073 h 1951229"/>
                  <a:gd name="connsiteX32" fmla="*/ 682289 w 1951220"/>
                  <a:gd name="connsiteY32" fmla="*/ 10972 h 1951229"/>
                  <a:gd name="connsiteX33" fmla="*/ 724152 w 1951220"/>
                  <a:gd name="connsiteY33" fmla="*/ 0 h 1951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951220" h="1951229">
                    <a:moveTo>
                      <a:pt x="724152" y="0"/>
                    </a:moveTo>
                    <a:cubicBezTo>
                      <a:pt x="810193" y="0"/>
                      <a:pt x="884016" y="136012"/>
                      <a:pt x="915550" y="329852"/>
                    </a:cubicBezTo>
                    <a:lnTo>
                      <a:pt x="921889" y="382948"/>
                    </a:lnTo>
                    <a:lnTo>
                      <a:pt x="958899" y="342952"/>
                    </a:lnTo>
                    <a:cubicBezTo>
                      <a:pt x="1169808" y="132043"/>
                      <a:pt x="1406543" y="26828"/>
                      <a:pt x="1487662" y="107946"/>
                    </a:cubicBezTo>
                    <a:cubicBezTo>
                      <a:pt x="1548501" y="168785"/>
                      <a:pt x="1504527" y="317159"/>
                      <a:pt x="1389760" y="476521"/>
                    </a:cubicBezTo>
                    <a:lnTo>
                      <a:pt x="1356266" y="519097"/>
                    </a:lnTo>
                    <a:lnTo>
                      <a:pt x="1411152" y="516438"/>
                    </a:lnTo>
                    <a:cubicBezTo>
                      <a:pt x="1709424" y="516438"/>
                      <a:pt x="1951221" y="609437"/>
                      <a:pt x="1951220" y="724156"/>
                    </a:cubicBezTo>
                    <a:cubicBezTo>
                      <a:pt x="1951221" y="810195"/>
                      <a:pt x="1815210" y="884017"/>
                      <a:pt x="1621371" y="915550"/>
                    </a:cubicBezTo>
                    <a:lnTo>
                      <a:pt x="1568270" y="921890"/>
                    </a:lnTo>
                    <a:lnTo>
                      <a:pt x="1608270" y="958904"/>
                    </a:lnTo>
                    <a:cubicBezTo>
                      <a:pt x="1819176" y="1169811"/>
                      <a:pt x="1924392" y="1406544"/>
                      <a:pt x="1843274" y="1487662"/>
                    </a:cubicBezTo>
                    <a:cubicBezTo>
                      <a:pt x="1782436" y="1548500"/>
                      <a:pt x="1634064" y="1504525"/>
                      <a:pt x="1474704" y="1389760"/>
                    </a:cubicBezTo>
                    <a:lnTo>
                      <a:pt x="1432682" y="1356702"/>
                    </a:lnTo>
                    <a:lnTo>
                      <a:pt x="1434793" y="1411156"/>
                    </a:lnTo>
                    <a:cubicBezTo>
                      <a:pt x="1434793" y="1709430"/>
                      <a:pt x="1341793" y="1951229"/>
                      <a:pt x="1227072" y="1951229"/>
                    </a:cubicBezTo>
                    <a:cubicBezTo>
                      <a:pt x="1141031" y="1951229"/>
                      <a:pt x="1067208" y="1815217"/>
                      <a:pt x="1035675" y="1621376"/>
                    </a:cubicBezTo>
                    <a:lnTo>
                      <a:pt x="1029336" y="1568281"/>
                    </a:lnTo>
                    <a:lnTo>
                      <a:pt x="992326" y="1608277"/>
                    </a:lnTo>
                    <a:cubicBezTo>
                      <a:pt x="781416" y="1819186"/>
                      <a:pt x="544681" y="1924401"/>
                      <a:pt x="463562" y="1843283"/>
                    </a:cubicBezTo>
                    <a:cubicBezTo>
                      <a:pt x="402723" y="1782444"/>
                      <a:pt x="446697" y="1634070"/>
                      <a:pt x="561464" y="1474708"/>
                    </a:cubicBezTo>
                    <a:lnTo>
                      <a:pt x="594525" y="1432682"/>
                    </a:lnTo>
                    <a:lnTo>
                      <a:pt x="540069" y="1434793"/>
                    </a:lnTo>
                    <a:cubicBezTo>
                      <a:pt x="241797" y="1434793"/>
                      <a:pt x="0" y="1341794"/>
                      <a:pt x="0" y="1227076"/>
                    </a:cubicBezTo>
                    <a:cubicBezTo>
                      <a:pt x="0" y="1141036"/>
                      <a:pt x="136011" y="1067214"/>
                      <a:pt x="329850" y="1035681"/>
                    </a:cubicBezTo>
                    <a:lnTo>
                      <a:pt x="382951" y="1029341"/>
                    </a:lnTo>
                    <a:lnTo>
                      <a:pt x="342950" y="992327"/>
                    </a:lnTo>
                    <a:cubicBezTo>
                      <a:pt x="132044" y="781420"/>
                      <a:pt x="26828" y="544687"/>
                      <a:pt x="107946" y="463570"/>
                    </a:cubicBezTo>
                    <a:cubicBezTo>
                      <a:pt x="168785" y="402731"/>
                      <a:pt x="317156" y="446705"/>
                      <a:pt x="476517" y="561471"/>
                    </a:cubicBezTo>
                    <a:lnTo>
                      <a:pt x="518543" y="594532"/>
                    </a:lnTo>
                    <a:lnTo>
                      <a:pt x="516431" y="540073"/>
                    </a:lnTo>
                    <a:cubicBezTo>
                      <a:pt x="516431" y="279083"/>
                      <a:pt x="587634" y="61332"/>
                      <a:pt x="682289" y="10972"/>
                    </a:cubicBezTo>
                    <a:cubicBezTo>
                      <a:pt x="695812" y="3778"/>
                      <a:pt x="709812" y="0"/>
                      <a:pt x="724152" y="0"/>
                    </a:cubicBezTo>
                    <a:close/>
                  </a:path>
                </a:pathLst>
              </a:custGeom>
              <a:grpFill/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" name="フリーフォーム: 図形 7">
                <a:extLst>
                  <a:ext uri="{FF2B5EF4-FFF2-40B4-BE49-F238E27FC236}">
                    <a16:creationId xmlns:a16="http://schemas.microsoft.com/office/drawing/2014/main" id="{4D6CDDE6-507F-0F28-C3FC-BB3058C5F15D}"/>
                  </a:ext>
                </a:extLst>
              </p:cNvPr>
              <p:cNvSpPr/>
              <p:nvPr/>
            </p:nvSpPr>
            <p:spPr bwMode="auto">
              <a:xfrm>
                <a:off x="1852320" y="165100"/>
                <a:ext cx="254000" cy="254001"/>
              </a:xfrm>
              <a:custGeom>
                <a:avLst/>
                <a:gdLst>
                  <a:gd name="connsiteX0" fmla="*/ 724152 w 1951220"/>
                  <a:gd name="connsiteY0" fmla="*/ 0 h 1951229"/>
                  <a:gd name="connsiteX1" fmla="*/ 915550 w 1951220"/>
                  <a:gd name="connsiteY1" fmla="*/ 329852 h 1951229"/>
                  <a:gd name="connsiteX2" fmla="*/ 921889 w 1951220"/>
                  <a:gd name="connsiteY2" fmla="*/ 382948 h 1951229"/>
                  <a:gd name="connsiteX3" fmla="*/ 958899 w 1951220"/>
                  <a:gd name="connsiteY3" fmla="*/ 342952 h 1951229"/>
                  <a:gd name="connsiteX4" fmla="*/ 1487662 w 1951220"/>
                  <a:gd name="connsiteY4" fmla="*/ 107946 h 1951229"/>
                  <a:gd name="connsiteX5" fmla="*/ 1389760 w 1951220"/>
                  <a:gd name="connsiteY5" fmla="*/ 476521 h 1951229"/>
                  <a:gd name="connsiteX6" fmla="*/ 1356266 w 1951220"/>
                  <a:gd name="connsiteY6" fmla="*/ 519097 h 1951229"/>
                  <a:gd name="connsiteX7" fmla="*/ 1411152 w 1951220"/>
                  <a:gd name="connsiteY7" fmla="*/ 516438 h 1951229"/>
                  <a:gd name="connsiteX8" fmla="*/ 1951220 w 1951220"/>
                  <a:gd name="connsiteY8" fmla="*/ 724156 h 1951229"/>
                  <a:gd name="connsiteX9" fmla="*/ 1621371 w 1951220"/>
                  <a:gd name="connsiteY9" fmla="*/ 915550 h 1951229"/>
                  <a:gd name="connsiteX10" fmla="*/ 1568270 w 1951220"/>
                  <a:gd name="connsiteY10" fmla="*/ 921890 h 1951229"/>
                  <a:gd name="connsiteX11" fmla="*/ 1608270 w 1951220"/>
                  <a:gd name="connsiteY11" fmla="*/ 958904 h 1951229"/>
                  <a:gd name="connsiteX12" fmla="*/ 1843274 w 1951220"/>
                  <a:gd name="connsiteY12" fmla="*/ 1487662 h 1951229"/>
                  <a:gd name="connsiteX13" fmla="*/ 1474704 w 1951220"/>
                  <a:gd name="connsiteY13" fmla="*/ 1389760 h 1951229"/>
                  <a:gd name="connsiteX14" fmla="*/ 1432682 w 1951220"/>
                  <a:gd name="connsiteY14" fmla="*/ 1356702 h 1951229"/>
                  <a:gd name="connsiteX15" fmla="*/ 1434793 w 1951220"/>
                  <a:gd name="connsiteY15" fmla="*/ 1411156 h 1951229"/>
                  <a:gd name="connsiteX16" fmla="*/ 1227072 w 1951220"/>
                  <a:gd name="connsiteY16" fmla="*/ 1951229 h 1951229"/>
                  <a:gd name="connsiteX17" fmla="*/ 1035675 w 1951220"/>
                  <a:gd name="connsiteY17" fmla="*/ 1621376 h 1951229"/>
                  <a:gd name="connsiteX18" fmla="*/ 1029336 w 1951220"/>
                  <a:gd name="connsiteY18" fmla="*/ 1568281 h 1951229"/>
                  <a:gd name="connsiteX19" fmla="*/ 992326 w 1951220"/>
                  <a:gd name="connsiteY19" fmla="*/ 1608277 h 1951229"/>
                  <a:gd name="connsiteX20" fmla="*/ 463562 w 1951220"/>
                  <a:gd name="connsiteY20" fmla="*/ 1843283 h 1951229"/>
                  <a:gd name="connsiteX21" fmla="*/ 561464 w 1951220"/>
                  <a:gd name="connsiteY21" fmla="*/ 1474708 h 1951229"/>
                  <a:gd name="connsiteX22" fmla="*/ 594525 w 1951220"/>
                  <a:gd name="connsiteY22" fmla="*/ 1432682 h 1951229"/>
                  <a:gd name="connsiteX23" fmla="*/ 540069 w 1951220"/>
                  <a:gd name="connsiteY23" fmla="*/ 1434793 h 1951229"/>
                  <a:gd name="connsiteX24" fmla="*/ 0 w 1951220"/>
                  <a:gd name="connsiteY24" fmla="*/ 1227076 h 1951229"/>
                  <a:gd name="connsiteX25" fmla="*/ 329850 w 1951220"/>
                  <a:gd name="connsiteY25" fmla="*/ 1035681 h 1951229"/>
                  <a:gd name="connsiteX26" fmla="*/ 382951 w 1951220"/>
                  <a:gd name="connsiteY26" fmla="*/ 1029341 h 1951229"/>
                  <a:gd name="connsiteX27" fmla="*/ 342950 w 1951220"/>
                  <a:gd name="connsiteY27" fmla="*/ 992327 h 1951229"/>
                  <a:gd name="connsiteX28" fmla="*/ 107946 w 1951220"/>
                  <a:gd name="connsiteY28" fmla="*/ 463570 h 1951229"/>
                  <a:gd name="connsiteX29" fmla="*/ 476517 w 1951220"/>
                  <a:gd name="connsiteY29" fmla="*/ 561471 h 1951229"/>
                  <a:gd name="connsiteX30" fmla="*/ 518543 w 1951220"/>
                  <a:gd name="connsiteY30" fmla="*/ 594532 h 1951229"/>
                  <a:gd name="connsiteX31" fmla="*/ 516431 w 1951220"/>
                  <a:gd name="connsiteY31" fmla="*/ 540073 h 1951229"/>
                  <a:gd name="connsiteX32" fmla="*/ 682289 w 1951220"/>
                  <a:gd name="connsiteY32" fmla="*/ 10972 h 1951229"/>
                  <a:gd name="connsiteX33" fmla="*/ 724152 w 1951220"/>
                  <a:gd name="connsiteY33" fmla="*/ 0 h 1951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951220" h="1951229">
                    <a:moveTo>
                      <a:pt x="724152" y="0"/>
                    </a:moveTo>
                    <a:cubicBezTo>
                      <a:pt x="810193" y="0"/>
                      <a:pt x="884016" y="136012"/>
                      <a:pt x="915550" y="329852"/>
                    </a:cubicBezTo>
                    <a:lnTo>
                      <a:pt x="921889" y="382948"/>
                    </a:lnTo>
                    <a:lnTo>
                      <a:pt x="958899" y="342952"/>
                    </a:lnTo>
                    <a:cubicBezTo>
                      <a:pt x="1169808" y="132043"/>
                      <a:pt x="1406543" y="26828"/>
                      <a:pt x="1487662" y="107946"/>
                    </a:cubicBezTo>
                    <a:cubicBezTo>
                      <a:pt x="1548501" y="168785"/>
                      <a:pt x="1504527" y="317159"/>
                      <a:pt x="1389760" y="476521"/>
                    </a:cubicBezTo>
                    <a:lnTo>
                      <a:pt x="1356266" y="519097"/>
                    </a:lnTo>
                    <a:lnTo>
                      <a:pt x="1411152" y="516438"/>
                    </a:lnTo>
                    <a:cubicBezTo>
                      <a:pt x="1709424" y="516438"/>
                      <a:pt x="1951221" y="609437"/>
                      <a:pt x="1951220" y="724156"/>
                    </a:cubicBezTo>
                    <a:cubicBezTo>
                      <a:pt x="1951221" y="810195"/>
                      <a:pt x="1815210" y="884017"/>
                      <a:pt x="1621371" y="915550"/>
                    </a:cubicBezTo>
                    <a:lnTo>
                      <a:pt x="1568270" y="921890"/>
                    </a:lnTo>
                    <a:lnTo>
                      <a:pt x="1608270" y="958904"/>
                    </a:lnTo>
                    <a:cubicBezTo>
                      <a:pt x="1819176" y="1169811"/>
                      <a:pt x="1924392" y="1406544"/>
                      <a:pt x="1843274" y="1487662"/>
                    </a:cubicBezTo>
                    <a:cubicBezTo>
                      <a:pt x="1782436" y="1548500"/>
                      <a:pt x="1634064" y="1504525"/>
                      <a:pt x="1474704" y="1389760"/>
                    </a:cubicBezTo>
                    <a:lnTo>
                      <a:pt x="1432682" y="1356702"/>
                    </a:lnTo>
                    <a:lnTo>
                      <a:pt x="1434793" y="1411156"/>
                    </a:lnTo>
                    <a:cubicBezTo>
                      <a:pt x="1434793" y="1709430"/>
                      <a:pt x="1341793" y="1951229"/>
                      <a:pt x="1227072" y="1951229"/>
                    </a:cubicBezTo>
                    <a:cubicBezTo>
                      <a:pt x="1141031" y="1951229"/>
                      <a:pt x="1067208" y="1815217"/>
                      <a:pt x="1035675" y="1621376"/>
                    </a:cubicBezTo>
                    <a:lnTo>
                      <a:pt x="1029336" y="1568281"/>
                    </a:lnTo>
                    <a:lnTo>
                      <a:pt x="992326" y="1608277"/>
                    </a:lnTo>
                    <a:cubicBezTo>
                      <a:pt x="781416" y="1819186"/>
                      <a:pt x="544681" y="1924401"/>
                      <a:pt x="463562" y="1843283"/>
                    </a:cubicBezTo>
                    <a:cubicBezTo>
                      <a:pt x="402723" y="1782444"/>
                      <a:pt x="446697" y="1634070"/>
                      <a:pt x="561464" y="1474708"/>
                    </a:cubicBezTo>
                    <a:lnTo>
                      <a:pt x="594525" y="1432682"/>
                    </a:lnTo>
                    <a:lnTo>
                      <a:pt x="540069" y="1434793"/>
                    </a:lnTo>
                    <a:cubicBezTo>
                      <a:pt x="241797" y="1434793"/>
                      <a:pt x="0" y="1341794"/>
                      <a:pt x="0" y="1227076"/>
                    </a:cubicBezTo>
                    <a:cubicBezTo>
                      <a:pt x="0" y="1141036"/>
                      <a:pt x="136011" y="1067214"/>
                      <a:pt x="329850" y="1035681"/>
                    </a:cubicBezTo>
                    <a:lnTo>
                      <a:pt x="382951" y="1029341"/>
                    </a:lnTo>
                    <a:lnTo>
                      <a:pt x="342950" y="992327"/>
                    </a:lnTo>
                    <a:cubicBezTo>
                      <a:pt x="132044" y="781420"/>
                      <a:pt x="26828" y="544687"/>
                      <a:pt x="107946" y="463570"/>
                    </a:cubicBezTo>
                    <a:cubicBezTo>
                      <a:pt x="168785" y="402731"/>
                      <a:pt x="317156" y="446705"/>
                      <a:pt x="476517" y="561471"/>
                    </a:cubicBezTo>
                    <a:lnTo>
                      <a:pt x="518543" y="594532"/>
                    </a:lnTo>
                    <a:lnTo>
                      <a:pt x="516431" y="540073"/>
                    </a:lnTo>
                    <a:cubicBezTo>
                      <a:pt x="516431" y="279083"/>
                      <a:pt x="587634" y="61332"/>
                      <a:pt x="682289" y="10972"/>
                    </a:cubicBezTo>
                    <a:cubicBezTo>
                      <a:pt x="695812" y="3778"/>
                      <a:pt x="709812" y="0"/>
                      <a:pt x="724152" y="0"/>
                    </a:cubicBezTo>
                    <a:close/>
                  </a:path>
                </a:pathLst>
              </a:custGeom>
              <a:grpFill/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" name="フリーフォーム: 図形 8">
                <a:extLst>
                  <a:ext uri="{FF2B5EF4-FFF2-40B4-BE49-F238E27FC236}">
                    <a16:creationId xmlns:a16="http://schemas.microsoft.com/office/drawing/2014/main" id="{B737CFCC-960F-279E-D23D-EC26871771F6}"/>
                  </a:ext>
                </a:extLst>
              </p:cNvPr>
              <p:cNvSpPr/>
              <p:nvPr/>
            </p:nvSpPr>
            <p:spPr bwMode="auto">
              <a:xfrm>
                <a:off x="2199924" y="165100"/>
                <a:ext cx="254000" cy="254001"/>
              </a:xfrm>
              <a:custGeom>
                <a:avLst/>
                <a:gdLst>
                  <a:gd name="connsiteX0" fmla="*/ 724152 w 1951220"/>
                  <a:gd name="connsiteY0" fmla="*/ 0 h 1951229"/>
                  <a:gd name="connsiteX1" fmla="*/ 915550 w 1951220"/>
                  <a:gd name="connsiteY1" fmla="*/ 329852 h 1951229"/>
                  <a:gd name="connsiteX2" fmla="*/ 921889 w 1951220"/>
                  <a:gd name="connsiteY2" fmla="*/ 382948 h 1951229"/>
                  <a:gd name="connsiteX3" fmla="*/ 958899 w 1951220"/>
                  <a:gd name="connsiteY3" fmla="*/ 342952 h 1951229"/>
                  <a:gd name="connsiteX4" fmla="*/ 1487662 w 1951220"/>
                  <a:gd name="connsiteY4" fmla="*/ 107946 h 1951229"/>
                  <a:gd name="connsiteX5" fmla="*/ 1389760 w 1951220"/>
                  <a:gd name="connsiteY5" fmla="*/ 476521 h 1951229"/>
                  <a:gd name="connsiteX6" fmla="*/ 1356266 w 1951220"/>
                  <a:gd name="connsiteY6" fmla="*/ 519097 h 1951229"/>
                  <a:gd name="connsiteX7" fmla="*/ 1411152 w 1951220"/>
                  <a:gd name="connsiteY7" fmla="*/ 516438 h 1951229"/>
                  <a:gd name="connsiteX8" fmla="*/ 1951220 w 1951220"/>
                  <a:gd name="connsiteY8" fmla="*/ 724156 h 1951229"/>
                  <a:gd name="connsiteX9" fmla="*/ 1621371 w 1951220"/>
                  <a:gd name="connsiteY9" fmla="*/ 915550 h 1951229"/>
                  <a:gd name="connsiteX10" fmla="*/ 1568270 w 1951220"/>
                  <a:gd name="connsiteY10" fmla="*/ 921890 h 1951229"/>
                  <a:gd name="connsiteX11" fmla="*/ 1608270 w 1951220"/>
                  <a:gd name="connsiteY11" fmla="*/ 958904 h 1951229"/>
                  <a:gd name="connsiteX12" fmla="*/ 1843274 w 1951220"/>
                  <a:gd name="connsiteY12" fmla="*/ 1487662 h 1951229"/>
                  <a:gd name="connsiteX13" fmla="*/ 1474704 w 1951220"/>
                  <a:gd name="connsiteY13" fmla="*/ 1389760 h 1951229"/>
                  <a:gd name="connsiteX14" fmla="*/ 1432682 w 1951220"/>
                  <a:gd name="connsiteY14" fmla="*/ 1356702 h 1951229"/>
                  <a:gd name="connsiteX15" fmla="*/ 1434793 w 1951220"/>
                  <a:gd name="connsiteY15" fmla="*/ 1411156 h 1951229"/>
                  <a:gd name="connsiteX16" fmla="*/ 1227072 w 1951220"/>
                  <a:gd name="connsiteY16" fmla="*/ 1951229 h 1951229"/>
                  <a:gd name="connsiteX17" fmla="*/ 1035675 w 1951220"/>
                  <a:gd name="connsiteY17" fmla="*/ 1621376 h 1951229"/>
                  <a:gd name="connsiteX18" fmla="*/ 1029336 w 1951220"/>
                  <a:gd name="connsiteY18" fmla="*/ 1568281 h 1951229"/>
                  <a:gd name="connsiteX19" fmla="*/ 992326 w 1951220"/>
                  <a:gd name="connsiteY19" fmla="*/ 1608277 h 1951229"/>
                  <a:gd name="connsiteX20" fmla="*/ 463562 w 1951220"/>
                  <a:gd name="connsiteY20" fmla="*/ 1843283 h 1951229"/>
                  <a:gd name="connsiteX21" fmla="*/ 561464 w 1951220"/>
                  <a:gd name="connsiteY21" fmla="*/ 1474708 h 1951229"/>
                  <a:gd name="connsiteX22" fmla="*/ 594525 w 1951220"/>
                  <a:gd name="connsiteY22" fmla="*/ 1432682 h 1951229"/>
                  <a:gd name="connsiteX23" fmla="*/ 540069 w 1951220"/>
                  <a:gd name="connsiteY23" fmla="*/ 1434793 h 1951229"/>
                  <a:gd name="connsiteX24" fmla="*/ 0 w 1951220"/>
                  <a:gd name="connsiteY24" fmla="*/ 1227076 h 1951229"/>
                  <a:gd name="connsiteX25" fmla="*/ 329850 w 1951220"/>
                  <a:gd name="connsiteY25" fmla="*/ 1035681 h 1951229"/>
                  <a:gd name="connsiteX26" fmla="*/ 382951 w 1951220"/>
                  <a:gd name="connsiteY26" fmla="*/ 1029341 h 1951229"/>
                  <a:gd name="connsiteX27" fmla="*/ 342950 w 1951220"/>
                  <a:gd name="connsiteY27" fmla="*/ 992327 h 1951229"/>
                  <a:gd name="connsiteX28" fmla="*/ 107946 w 1951220"/>
                  <a:gd name="connsiteY28" fmla="*/ 463570 h 1951229"/>
                  <a:gd name="connsiteX29" fmla="*/ 476517 w 1951220"/>
                  <a:gd name="connsiteY29" fmla="*/ 561471 h 1951229"/>
                  <a:gd name="connsiteX30" fmla="*/ 518543 w 1951220"/>
                  <a:gd name="connsiteY30" fmla="*/ 594532 h 1951229"/>
                  <a:gd name="connsiteX31" fmla="*/ 516431 w 1951220"/>
                  <a:gd name="connsiteY31" fmla="*/ 540073 h 1951229"/>
                  <a:gd name="connsiteX32" fmla="*/ 682289 w 1951220"/>
                  <a:gd name="connsiteY32" fmla="*/ 10972 h 1951229"/>
                  <a:gd name="connsiteX33" fmla="*/ 724152 w 1951220"/>
                  <a:gd name="connsiteY33" fmla="*/ 0 h 1951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951220" h="1951229">
                    <a:moveTo>
                      <a:pt x="724152" y="0"/>
                    </a:moveTo>
                    <a:cubicBezTo>
                      <a:pt x="810193" y="0"/>
                      <a:pt x="884016" y="136012"/>
                      <a:pt x="915550" y="329852"/>
                    </a:cubicBezTo>
                    <a:lnTo>
                      <a:pt x="921889" y="382948"/>
                    </a:lnTo>
                    <a:lnTo>
                      <a:pt x="958899" y="342952"/>
                    </a:lnTo>
                    <a:cubicBezTo>
                      <a:pt x="1169808" y="132043"/>
                      <a:pt x="1406543" y="26828"/>
                      <a:pt x="1487662" y="107946"/>
                    </a:cubicBezTo>
                    <a:cubicBezTo>
                      <a:pt x="1548501" y="168785"/>
                      <a:pt x="1504527" y="317159"/>
                      <a:pt x="1389760" y="476521"/>
                    </a:cubicBezTo>
                    <a:lnTo>
                      <a:pt x="1356266" y="519097"/>
                    </a:lnTo>
                    <a:lnTo>
                      <a:pt x="1411152" y="516438"/>
                    </a:lnTo>
                    <a:cubicBezTo>
                      <a:pt x="1709424" y="516438"/>
                      <a:pt x="1951221" y="609437"/>
                      <a:pt x="1951220" y="724156"/>
                    </a:cubicBezTo>
                    <a:cubicBezTo>
                      <a:pt x="1951221" y="810195"/>
                      <a:pt x="1815210" y="884017"/>
                      <a:pt x="1621371" y="915550"/>
                    </a:cubicBezTo>
                    <a:lnTo>
                      <a:pt x="1568270" y="921890"/>
                    </a:lnTo>
                    <a:lnTo>
                      <a:pt x="1608270" y="958904"/>
                    </a:lnTo>
                    <a:cubicBezTo>
                      <a:pt x="1819176" y="1169811"/>
                      <a:pt x="1924392" y="1406544"/>
                      <a:pt x="1843274" y="1487662"/>
                    </a:cubicBezTo>
                    <a:cubicBezTo>
                      <a:pt x="1782436" y="1548500"/>
                      <a:pt x="1634064" y="1504525"/>
                      <a:pt x="1474704" y="1389760"/>
                    </a:cubicBezTo>
                    <a:lnTo>
                      <a:pt x="1432682" y="1356702"/>
                    </a:lnTo>
                    <a:lnTo>
                      <a:pt x="1434793" y="1411156"/>
                    </a:lnTo>
                    <a:cubicBezTo>
                      <a:pt x="1434793" y="1709430"/>
                      <a:pt x="1341793" y="1951229"/>
                      <a:pt x="1227072" y="1951229"/>
                    </a:cubicBezTo>
                    <a:cubicBezTo>
                      <a:pt x="1141031" y="1951229"/>
                      <a:pt x="1067208" y="1815217"/>
                      <a:pt x="1035675" y="1621376"/>
                    </a:cubicBezTo>
                    <a:lnTo>
                      <a:pt x="1029336" y="1568281"/>
                    </a:lnTo>
                    <a:lnTo>
                      <a:pt x="992326" y="1608277"/>
                    </a:lnTo>
                    <a:cubicBezTo>
                      <a:pt x="781416" y="1819186"/>
                      <a:pt x="544681" y="1924401"/>
                      <a:pt x="463562" y="1843283"/>
                    </a:cubicBezTo>
                    <a:cubicBezTo>
                      <a:pt x="402723" y="1782444"/>
                      <a:pt x="446697" y="1634070"/>
                      <a:pt x="561464" y="1474708"/>
                    </a:cubicBezTo>
                    <a:lnTo>
                      <a:pt x="594525" y="1432682"/>
                    </a:lnTo>
                    <a:lnTo>
                      <a:pt x="540069" y="1434793"/>
                    </a:lnTo>
                    <a:cubicBezTo>
                      <a:pt x="241797" y="1434793"/>
                      <a:pt x="0" y="1341794"/>
                      <a:pt x="0" y="1227076"/>
                    </a:cubicBezTo>
                    <a:cubicBezTo>
                      <a:pt x="0" y="1141036"/>
                      <a:pt x="136011" y="1067214"/>
                      <a:pt x="329850" y="1035681"/>
                    </a:cubicBezTo>
                    <a:lnTo>
                      <a:pt x="382951" y="1029341"/>
                    </a:lnTo>
                    <a:lnTo>
                      <a:pt x="342950" y="992327"/>
                    </a:lnTo>
                    <a:cubicBezTo>
                      <a:pt x="132044" y="781420"/>
                      <a:pt x="26828" y="544687"/>
                      <a:pt x="107946" y="463570"/>
                    </a:cubicBezTo>
                    <a:cubicBezTo>
                      <a:pt x="168785" y="402731"/>
                      <a:pt x="317156" y="446705"/>
                      <a:pt x="476517" y="561471"/>
                    </a:cubicBezTo>
                    <a:lnTo>
                      <a:pt x="518543" y="594532"/>
                    </a:lnTo>
                    <a:lnTo>
                      <a:pt x="516431" y="540073"/>
                    </a:lnTo>
                    <a:cubicBezTo>
                      <a:pt x="516431" y="279083"/>
                      <a:pt x="587634" y="61332"/>
                      <a:pt x="682289" y="10972"/>
                    </a:cubicBezTo>
                    <a:cubicBezTo>
                      <a:pt x="695812" y="3778"/>
                      <a:pt x="709812" y="0"/>
                      <a:pt x="724152" y="0"/>
                    </a:cubicBezTo>
                    <a:close/>
                  </a:path>
                </a:pathLst>
              </a:custGeom>
              <a:grpFill/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0" name="フリーフォーム: 図形 9">
                <a:extLst>
                  <a:ext uri="{FF2B5EF4-FFF2-40B4-BE49-F238E27FC236}">
                    <a16:creationId xmlns:a16="http://schemas.microsoft.com/office/drawing/2014/main" id="{5E4935EF-1AD4-251D-4E8B-53209E618B13}"/>
                  </a:ext>
                </a:extLst>
              </p:cNvPr>
              <p:cNvSpPr/>
              <p:nvPr/>
            </p:nvSpPr>
            <p:spPr bwMode="auto">
              <a:xfrm>
                <a:off x="2547528" y="165100"/>
                <a:ext cx="254000" cy="254001"/>
              </a:xfrm>
              <a:custGeom>
                <a:avLst/>
                <a:gdLst>
                  <a:gd name="connsiteX0" fmla="*/ 724152 w 1951220"/>
                  <a:gd name="connsiteY0" fmla="*/ 0 h 1951229"/>
                  <a:gd name="connsiteX1" fmla="*/ 915550 w 1951220"/>
                  <a:gd name="connsiteY1" fmla="*/ 329852 h 1951229"/>
                  <a:gd name="connsiteX2" fmla="*/ 921889 w 1951220"/>
                  <a:gd name="connsiteY2" fmla="*/ 382948 h 1951229"/>
                  <a:gd name="connsiteX3" fmla="*/ 958899 w 1951220"/>
                  <a:gd name="connsiteY3" fmla="*/ 342952 h 1951229"/>
                  <a:gd name="connsiteX4" fmla="*/ 1487662 w 1951220"/>
                  <a:gd name="connsiteY4" fmla="*/ 107946 h 1951229"/>
                  <a:gd name="connsiteX5" fmla="*/ 1389760 w 1951220"/>
                  <a:gd name="connsiteY5" fmla="*/ 476521 h 1951229"/>
                  <a:gd name="connsiteX6" fmla="*/ 1356266 w 1951220"/>
                  <a:gd name="connsiteY6" fmla="*/ 519097 h 1951229"/>
                  <a:gd name="connsiteX7" fmla="*/ 1411152 w 1951220"/>
                  <a:gd name="connsiteY7" fmla="*/ 516438 h 1951229"/>
                  <a:gd name="connsiteX8" fmla="*/ 1951220 w 1951220"/>
                  <a:gd name="connsiteY8" fmla="*/ 724156 h 1951229"/>
                  <a:gd name="connsiteX9" fmla="*/ 1621371 w 1951220"/>
                  <a:gd name="connsiteY9" fmla="*/ 915550 h 1951229"/>
                  <a:gd name="connsiteX10" fmla="*/ 1568270 w 1951220"/>
                  <a:gd name="connsiteY10" fmla="*/ 921890 h 1951229"/>
                  <a:gd name="connsiteX11" fmla="*/ 1608270 w 1951220"/>
                  <a:gd name="connsiteY11" fmla="*/ 958904 h 1951229"/>
                  <a:gd name="connsiteX12" fmla="*/ 1843274 w 1951220"/>
                  <a:gd name="connsiteY12" fmla="*/ 1487662 h 1951229"/>
                  <a:gd name="connsiteX13" fmla="*/ 1474704 w 1951220"/>
                  <a:gd name="connsiteY13" fmla="*/ 1389760 h 1951229"/>
                  <a:gd name="connsiteX14" fmla="*/ 1432682 w 1951220"/>
                  <a:gd name="connsiteY14" fmla="*/ 1356702 h 1951229"/>
                  <a:gd name="connsiteX15" fmla="*/ 1434793 w 1951220"/>
                  <a:gd name="connsiteY15" fmla="*/ 1411156 h 1951229"/>
                  <a:gd name="connsiteX16" fmla="*/ 1227072 w 1951220"/>
                  <a:gd name="connsiteY16" fmla="*/ 1951229 h 1951229"/>
                  <a:gd name="connsiteX17" fmla="*/ 1035675 w 1951220"/>
                  <a:gd name="connsiteY17" fmla="*/ 1621376 h 1951229"/>
                  <a:gd name="connsiteX18" fmla="*/ 1029336 w 1951220"/>
                  <a:gd name="connsiteY18" fmla="*/ 1568281 h 1951229"/>
                  <a:gd name="connsiteX19" fmla="*/ 992326 w 1951220"/>
                  <a:gd name="connsiteY19" fmla="*/ 1608277 h 1951229"/>
                  <a:gd name="connsiteX20" fmla="*/ 463562 w 1951220"/>
                  <a:gd name="connsiteY20" fmla="*/ 1843283 h 1951229"/>
                  <a:gd name="connsiteX21" fmla="*/ 561464 w 1951220"/>
                  <a:gd name="connsiteY21" fmla="*/ 1474708 h 1951229"/>
                  <a:gd name="connsiteX22" fmla="*/ 594525 w 1951220"/>
                  <a:gd name="connsiteY22" fmla="*/ 1432682 h 1951229"/>
                  <a:gd name="connsiteX23" fmla="*/ 540069 w 1951220"/>
                  <a:gd name="connsiteY23" fmla="*/ 1434793 h 1951229"/>
                  <a:gd name="connsiteX24" fmla="*/ 0 w 1951220"/>
                  <a:gd name="connsiteY24" fmla="*/ 1227076 h 1951229"/>
                  <a:gd name="connsiteX25" fmla="*/ 329850 w 1951220"/>
                  <a:gd name="connsiteY25" fmla="*/ 1035681 h 1951229"/>
                  <a:gd name="connsiteX26" fmla="*/ 382951 w 1951220"/>
                  <a:gd name="connsiteY26" fmla="*/ 1029341 h 1951229"/>
                  <a:gd name="connsiteX27" fmla="*/ 342950 w 1951220"/>
                  <a:gd name="connsiteY27" fmla="*/ 992327 h 1951229"/>
                  <a:gd name="connsiteX28" fmla="*/ 107946 w 1951220"/>
                  <a:gd name="connsiteY28" fmla="*/ 463570 h 1951229"/>
                  <a:gd name="connsiteX29" fmla="*/ 476517 w 1951220"/>
                  <a:gd name="connsiteY29" fmla="*/ 561471 h 1951229"/>
                  <a:gd name="connsiteX30" fmla="*/ 518543 w 1951220"/>
                  <a:gd name="connsiteY30" fmla="*/ 594532 h 1951229"/>
                  <a:gd name="connsiteX31" fmla="*/ 516431 w 1951220"/>
                  <a:gd name="connsiteY31" fmla="*/ 540073 h 1951229"/>
                  <a:gd name="connsiteX32" fmla="*/ 682289 w 1951220"/>
                  <a:gd name="connsiteY32" fmla="*/ 10972 h 1951229"/>
                  <a:gd name="connsiteX33" fmla="*/ 724152 w 1951220"/>
                  <a:gd name="connsiteY33" fmla="*/ 0 h 1951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951220" h="1951229">
                    <a:moveTo>
                      <a:pt x="724152" y="0"/>
                    </a:moveTo>
                    <a:cubicBezTo>
                      <a:pt x="810193" y="0"/>
                      <a:pt x="884016" y="136012"/>
                      <a:pt x="915550" y="329852"/>
                    </a:cubicBezTo>
                    <a:lnTo>
                      <a:pt x="921889" y="382948"/>
                    </a:lnTo>
                    <a:lnTo>
                      <a:pt x="958899" y="342952"/>
                    </a:lnTo>
                    <a:cubicBezTo>
                      <a:pt x="1169808" y="132043"/>
                      <a:pt x="1406543" y="26828"/>
                      <a:pt x="1487662" y="107946"/>
                    </a:cubicBezTo>
                    <a:cubicBezTo>
                      <a:pt x="1548501" y="168785"/>
                      <a:pt x="1504527" y="317159"/>
                      <a:pt x="1389760" y="476521"/>
                    </a:cubicBezTo>
                    <a:lnTo>
                      <a:pt x="1356266" y="519097"/>
                    </a:lnTo>
                    <a:lnTo>
                      <a:pt x="1411152" y="516438"/>
                    </a:lnTo>
                    <a:cubicBezTo>
                      <a:pt x="1709424" y="516438"/>
                      <a:pt x="1951221" y="609437"/>
                      <a:pt x="1951220" y="724156"/>
                    </a:cubicBezTo>
                    <a:cubicBezTo>
                      <a:pt x="1951221" y="810195"/>
                      <a:pt x="1815210" y="884017"/>
                      <a:pt x="1621371" y="915550"/>
                    </a:cubicBezTo>
                    <a:lnTo>
                      <a:pt x="1568270" y="921890"/>
                    </a:lnTo>
                    <a:lnTo>
                      <a:pt x="1608270" y="958904"/>
                    </a:lnTo>
                    <a:cubicBezTo>
                      <a:pt x="1819176" y="1169811"/>
                      <a:pt x="1924392" y="1406544"/>
                      <a:pt x="1843274" y="1487662"/>
                    </a:cubicBezTo>
                    <a:cubicBezTo>
                      <a:pt x="1782436" y="1548500"/>
                      <a:pt x="1634064" y="1504525"/>
                      <a:pt x="1474704" y="1389760"/>
                    </a:cubicBezTo>
                    <a:lnTo>
                      <a:pt x="1432682" y="1356702"/>
                    </a:lnTo>
                    <a:lnTo>
                      <a:pt x="1434793" y="1411156"/>
                    </a:lnTo>
                    <a:cubicBezTo>
                      <a:pt x="1434793" y="1709430"/>
                      <a:pt x="1341793" y="1951229"/>
                      <a:pt x="1227072" y="1951229"/>
                    </a:cubicBezTo>
                    <a:cubicBezTo>
                      <a:pt x="1141031" y="1951229"/>
                      <a:pt x="1067208" y="1815217"/>
                      <a:pt x="1035675" y="1621376"/>
                    </a:cubicBezTo>
                    <a:lnTo>
                      <a:pt x="1029336" y="1568281"/>
                    </a:lnTo>
                    <a:lnTo>
                      <a:pt x="992326" y="1608277"/>
                    </a:lnTo>
                    <a:cubicBezTo>
                      <a:pt x="781416" y="1819186"/>
                      <a:pt x="544681" y="1924401"/>
                      <a:pt x="463562" y="1843283"/>
                    </a:cubicBezTo>
                    <a:cubicBezTo>
                      <a:pt x="402723" y="1782444"/>
                      <a:pt x="446697" y="1634070"/>
                      <a:pt x="561464" y="1474708"/>
                    </a:cubicBezTo>
                    <a:lnTo>
                      <a:pt x="594525" y="1432682"/>
                    </a:lnTo>
                    <a:lnTo>
                      <a:pt x="540069" y="1434793"/>
                    </a:lnTo>
                    <a:cubicBezTo>
                      <a:pt x="241797" y="1434793"/>
                      <a:pt x="0" y="1341794"/>
                      <a:pt x="0" y="1227076"/>
                    </a:cubicBezTo>
                    <a:cubicBezTo>
                      <a:pt x="0" y="1141036"/>
                      <a:pt x="136011" y="1067214"/>
                      <a:pt x="329850" y="1035681"/>
                    </a:cubicBezTo>
                    <a:lnTo>
                      <a:pt x="382951" y="1029341"/>
                    </a:lnTo>
                    <a:lnTo>
                      <a:pt x="342950" y="992327"/>
                    </a:lnTo>
                    <a:cubicBezTo>
                      <a:pt x="132044" y="781420"/>
                      <a:pt x="26828" y="544687"/>
                      <a:pt x="107946" y="463570"/>
                    </a:cubicBezTo>
                    <a:cubicBezTo>
                      <a:pt x="168785" y="402731"/>
                      <a:pt x="317156" y="446705"/>
                      <a:pt x="476517" y="561471"/>
                    </a:cubicBezTo>
                    <a:lnTo>
                      <a:pt x="518543" y="594532"/>
                    </a:lnTo>
                    <a:lnTo>
                      <a:pt x="516431" y="540073"/>
                    </a:lnTo>
                    <a:cubicBezTo>
                      <a:pt x="516431" y="279083"/>
                      <a:pt x="587634" y="61332"/>
                      <a:pt x="682289" y="10972"/>
                    </a:cubicBezTo>
                    <a:cubicBezTo>
                      <a:pt x="695812" y="3778"/>
                      <a:pt x="709812" y="0"/>
                      <a:pt x="724152" y="0"/>
                    </a:cubicBezTo>
                    <a:close/>
                  </a:path>
                </a:pathLst>
              </a:custGeom>
              <a:grpFill/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" name="フリーフォーム: 図形 10">
                <a:extLst>
                  <a:ext uri="{FF2B5EF4-FFF2-40B4-BE49-F238E27FC236}">
                    <a16:creationId xmlns:a16="http://schemas.microsoft.com/office/drawing/2014/main" id="{1AA96AB2-495C-AD91-5E46-BA97F6CD4336}"/>
                  </a:ext>
                </a:extLst>
              </p:cNvPr>
              <p:cNvSpPr/>
              <p:nvPr/>
            </p:nvSpPr>
            <p:spPr bwMode="auto">
              <a:xfrm>
                <a:off x="2895132" y="165100"/>
                <a:ext cx="254000" cy="254001"/>
              </a:xfrm>
              <a:custGeom>
                <a:avLst/>
                <a:gdLst>
                  <a:gd name="connsiteX0" fmla="*/ 724152 w 1951220"/>
                  <a:gd name="connsiteY0" fmla="*/ 0 h 1951229"/>
                  <a:gd name="connsiteX1" fmla="*/ 915550 w 1951220"/>
                  <a:gd name="connsiteY1" fmla="*/ 329852 h 1951229"/>
                  <a:gd name="connsiteX2" fmla="*/ 921889 w 1951220"/>
                  <a:gd name="connsiteY2" fmla="*/ 382948 h 1951229"/>
                  <a:gd name="connsiteX3" fmla="*/ 958899 w 1951220"/>
                  <a:gd name="connsiteY3" fmla="*/ 342952 h 1951229"/>
                  <a:gd name="connsiteX4" fmla="*/ 1487662 w 1951220"/>
                  <a:gd name="connsiteY4" fmla="*/ 107946 h 1951229"/>
                  <a:gd name="connsiteX5" fmla="*/ 1389760 w 1951220"/>
                  <a:gd name="connsiteY5" fmla="*/ 476521 h 1951229"/>
                  <a:gd name="connsiteX6" fmla="*/ 1356266 w 1951220"/>
                  <a:gd name="connsiteY6" fmla="*/ 519097 h 1951229"/>
                  <a:gd name="connsiteX7" fmla="*/ 1411152 w 1951220"/>
                  <a:gd name="connsiteY7" fmla="*/ 516438 h 1951229"/>
                  <a:gd name="connsiteX8" fmla="*/ 1951220 w 1951220"/>
                  <a:gd name="connsiteY8" fmla="*/ 724156 h 1951229"/>
                  <a:gd name="connsiteX9" fmla="*/ 1621371 w 1951220"/>
                  <a:gd name="connsiteY9" fmla="*/ 915550 h 1951229"/>
                  <a:gd name="connsiteX10" fmla="*/ 1568270 w 1951220"/>
                  <a:gd name="connsiteY10" fmla="*/ 921890 h 1951229"/>
                  <a:gd name="connsiteX11" fmla="*/ 1608270 w 1951220"/>
                  <a:gd name="connsiteY11" fmla="*/ 958904 h 1951229"/>
                  <a:gd name="connsiteX12" fmla="*/ 1843274 w 1951220"/>
                  <a:gd name="connsiteY12" fmla="*/ 1487662 h 1951229"/>
                  <a:gd name="connsiteX13" fmla="*/ 1474704 w 1951220"/>
                  <a:gd name="connsiteY13" fmla="*/ 1389760 h 1951229"/>
                  <a:gd name="connsiteX14" fmla="*/ 1432682 w 1951220"/>
                  <a:gd name="connsiteY14" fmla="*/ 1356702 h 1951229"/>
                  <a:gd name="connsiteX15" fmla="*/ 1434793 w 1951220"/>
                  <a:gd name="connsiteY15" fmla="*/ 1411156 h 1951229"/>
                  <a:gd name="connsiteX16" fmla="*/ 1227072 w 1951220"/>
                  <a:gd name="connsiteY16" fmla="*/ 1951229 h 1951229"/>
                  <a:gd name="connsiteX17" fmla="*/ 1035675 w 1951220"/>
                  <a:gd name="connsiteY17" fmla="*/ 1621376 h 1951229"/>
                  <a:gd name="connsiteX18" fmla="*/ 1029336 w 1951220"/>
                  <a:gd name="connsiteY18" fmla="*/ 1568281 h 1951229"/>
                  <a:gd name="connsiteX19" fmla="*/ 992326 w 1951220"/>
                  <a:gd name="connsiteY19" fmla="*/ 1608277 h 1951229"/>
                  <a:gd name="connsiteX20" fmla="*/ 463562 w 1951220"/>
                  <a:gd name="connsiteY20" fmla="*/ 1843283 h 1951229"/>
                  <a:gd name="connsiteX21" fmla="*/ 561464 w 1951220"/>
                  <a:gd name="connsiteY21" fmla="*/ 1474708 h 1951229"/>
                  <a:gd name="connsiteX22" fmla="*/ 594525 w 1951220"/>
                  <a:gd name="connsiteY22" fmla="*/ 1432682 h 1951229"/>
                  <a:gd name="connsiteX23" fmla="*/ 540069 w 1951220"/>
                  <a:gd name="connsiteY23" fmla="*/ 1434793 h 1951229"/>
                  <a:gd name="connsiteX24" fmla="*/ 0 w 1951220"/>
                  <a:gd name="connsiteY24" fmla="*/ 1227076 h 1951229"/>
                  <a:gd name="connsiteX25" fmla="*/ 329850 w 1951220"/>
                  <a:gd name="connsiteY25" fmla="*/ 1035681 h 1951229"/>
                  <a:gd name="connsiteX26" fmla="*/ 382951 w 1951220"/>
                  <a:gd name="connsiteY26" fmla="*/ 1029341 h 1951229"/>
                  <a:gd name="connsiteX27" fmla="*/ 342950 w 1951220"/>
                  <a:gd name="connsiteY27" fmla="*/ 992327 h 1951229"/>
                  <a:gd name="connsiteX28" fmla="*/ 107946 w 1951220"/>
                  <a:gd name="connsiteY28" fmla="*/ 463570 h 1951229"/>
                  <a:gd name="connsiteX29" fmla="*/ 476517 w 1951220"/>
                  <a:gd name="connsiteY29" fmla="*/ 561471 h 1951229"/>
                  <a:gd name="connsiteX30" fmla="*/ 518543 w 1951220"/>
                  <a:gd name="connsiteY30" fmla="*/ 594532 h 1951229"/>
                  <a:gd name="connsiteX31" fmla="*/ 516431 w 1951220"/>
                  <a:gd name="connsiteY31" fmla="*/ 540073 h 1951229"/>
                  <a:gd name="connsiteX32" fmla="*/ 682289 w 1951220"/>
                  <a:gd name="connsiteY32" fmla="*/ 10972 h 1951229"/>
                  <a:gd name="connsiteX33" fmla="*/ 724152 w 1951220"/>
                  <a:gd name="connsiteY33" fmla="*/ 0 h 1951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951220" h="1951229">
                    <a:moveTo>
                      <a:pt x="724152" y="0"/>
                    </a:moveTo>
                    <a:cubicBezTo>
                      <a:pt x="810193" y="0"/>
                      <a:pt x="884016" y="136012"/>
                      <a:pt x="915550" y="329852"/>
                    </a:cubicBezTo>
                    <a:lnTo>
                      <a:pt x="921889" y="382948"/>
                    </a:lnTo>
                    <a:lnTo>
                      <a:pt x="958899" y="342952"/>
                    </a:lnTo>
                    <a:cubicBezTo>
                      <a:pt x="1169808" y="132043"/>
                      <a:pt x="1406543" y="26828"/>
                      <a:pt x="1487662" y="107946"/>
                    </a:cubicBezTo>
                    <a:cubicBezTo>
                      <a:pt x="1548501" y="168785"/>
                      <a:pt x="1504527" y="317159"/>
                      <a:pt x="1389760" y="476521"/>
                    </a:cubicBezTo>
                    <a:lnTo>
                      <a:pt x="1356266" y="519097"/>
                    </a:lnTo>
                    <a:lnTo>
                      <a:pt x="1411152" y="516438"/>
                    </a:lnTo>
                    <a:cubicBezTo>
                      <a:pt x="1709424" y="516438"/>
                      <a:pt x="1951221" y="609437"/>
                      <a:pt x="1951220" y="724156"/>
                    </a:cubicBezTo>
                    <a:cubicBezTo>
                      <a:pt x="1951221" y="810195"/>
                      <a:pt x="1815210" y="884017"/>
                      <a:pt x="1621371" y="915550"/>
                    </a:cubicBezTo>
                    <a:lnTo>
                      <a:pt x="1568270" y="921890"/>
                    </a:lnTo>
                    <a:lnTo>
                      <a:pt x="1608270" y="958904"/>
                    </a:lnTo>
                    <a:cubicBezTo>
                      <a:pt x="1819176" y="1169811"/>
                      <a:pt x="1924392" y="1406544"/>
                      <a:pt x="1843274" y="1487662"/>
                    </a:cubicBezTo>
                    <a:cubicBezTo>
                      <a:pt x="1782436" y="1548500"/>
                      <a:pt x="1634064" y="1504525"/>
                      <a:pt x="1474704" y="1389760"/>
                    </a:cubicBezTo>
                    <a:lnTo>
                      <a:pt x="1432682" y="1356702"/>
                    </a:lnTo>
                    <a:lnTo>
                      <a:pt x="1434793" y="1411156"/>
                    </a:lnTo>
                    <a:cubicBezTo>
                      <a:pt x="1434793" y="1709430"/>
                      <a:pt x="1341793" y="1951229"/>
                      <a:pt x="1227072" y="1951229"/>
                    </a:cubicBezTo>
                    <a:cubicBezTo>
                      <a:pt x="1141031" y="1951229"/>
                      <a:pt x="1067208" y="1815217"/>
                      <a:pt x="1035675" y="1621376"/>
                    </a:cubicBezTo>
                    <a:lnTo>
                      <a:pt x="1029336" y="1568281"/>
                    </a:lnTo>
                    <a:lnTo>
                      <a:pt x="992326" y="1608277"/>
                    </a:lnTo>
                    <a:cubicBezTo>
                      <a:pt x="781416" y="1819186"/>
                      <a:pt x="544681" y="1924401"/>
                      <a:pt x="463562" y="1843283"/>
                    </a:cubicBezTo>
                    <a:cubicBezTo>
                      <a:pt x="402723" y="1782444"/>
                      <a:pt x="446697" y="1634070"/>
                      <a:pt x="561464" y="1474708"/>
                    </a:cubicBezTo>
                    <a:lnTo>
                      <a:pt x="594525" y="1432682"/>
                    </a:lnTo>
                    <a:lnTo>
                      <a:pt x="540069" y="1434793"/>
                    </a:lnTo>
                    <a:cubicBezTo>
                      <a:pt x="241797" y="1434793"/>
                      <a:pt x="0" y="1341794"/>
                      <a:pt x="0" y="1227076"/>
                    </a:cubicBezTo>
                    <a:cubicBezTo>
                      <a:pt x="0" y="1141036"/>
                      <a:pt x="136011" y="1067214"/>
                      <a:pt x="329850" y="1035681"/>
                    </a:cubicBezTo>
                    <a:lnTo>
                      <a:pt x="382951" y="1029341"/>
                    </a:lnTo>
                    <a:lnTo>
                      <a:pt x="342950" y="992327"/>
                    </a:lnTo>
                    <a:cubicBezTo>
                      <a:pt x="132044" y="781420"/>
                      <a:pt x="26828" y="544687"/>
                      <a:pt x="107946" y="463570"/>
                    </a:cubicBezTo>
                    <a:cubicBezTo>
                      <a:pt x="168785" y="402731"/>
                      <a:pt x="317156" y="446705"/>
                      <a:pt x="476517" y="561471"/>
                    </a:cubicBezTo>
                    <a:lnTo>
                      <a:pt x="518543" y="594532"/>
                    </a:lnTo>
                    <a:lnTo>
                      <a:pt x="516431" y="540073"/>
                    </a:lnTo>
                    <a:cubicBezTo>
                      <a:pt x="516431" y="279083"/>
                      <a:pt x="587634" y="61332"/>
                      <a:pt x="682289" y="10972"/>
                    </a:cubicBezTo>
                    <a:cubicBezTo>
                      <a:pt x="695812" y="3778"/>
                      <a:pt x="709812" y="0"/>
                      <a:pt x="724152" y="0"/>
                    </a:cubicBezTo>
                    <a:close/>
                  </a:path>
                </a:pathLst>
              </a:custGeom>
              <a:grpFill/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2" name="フリーフォーム: 図形 11">
                <a:extLst>
                  <a:ext uri="{FF2B5EF4-FFF2-40B4-BE49-F238E27FC236}">
                    <a16:creationId xmlns:a16="http://schemas.microsoft.com/office/drawing/2014/main" id="{97BCE64D-13F8-2DAA-DCD8-837D1C364430}"/>
                  </a:ext>
                </a:extLst>
              </p:cNvPr>
              <p:cNvSpPr/>
              <p:nvPr/>
            </p:nvSpPr>
            <p:spPr bwMode="auto">
              <a:xfrm>
                <a:off x="3242736" y="165100"/>
                <a:ext cx="254000" cy="254001"/>
              </a:xfrm>
              <a:custGeom>
                <a:avLst/>
                <a:gdLst>
                  <a:gd name="connsiteX0" fmla="*/ 724152 w 1951220"/>
                  <a:gd name="connsiteY0" fmla="*/ 0 h 1951229"/>
                  <a:gd name="connsiteX1" fmla="*/ 915550 w 1951220"/>
                  <a:gd name="connsiteY1" fmla="*/ 329852 h 1951229"/>
                  <a:gd name="connsiteX2" fmla="*/ 921889 w 1951220"/>
                  <a:gd name="connsiteY2" fmla="*/ 382948 h 1951229"/>
                  <a:gd name="connsiteX3" fmla="*/ 958899 w 1951220"/>
                  <a:gd name="connsiteY3" fmla="*/ 342952 h 1951229"/>
                  <a:gd name="connsiteX4" fmla="*/ 1487662 w 1951220"/>
                  <a:gd name="connsiteY4" fmla="*/ 107946 h 1951229"/>
                  <a:gd name="connsiteX5" fmla="*/ 1389760 w 1951220"/>
                  <a:gd name="connsiteY5" fmla="*/ 476521 h 1951229"/>
                  <a:gd name="connsiteX6" fmla="*/ 1356266 w 1951220"/>
                  <a:gd name="connsiteY6" fmla="*/ 519097 h 1951229"/>
                  <a:gd name="connsiteX7" fmla="*/ 1411152 w 1951220"/>
                  <a:gd name="connsiteY7" fmla="*/ 516438 h 1951229"/>
                  <a:gd name="connsiteX8" fmla="*/ 1951220 w 1951220"/>
                  <a:gd name="connsiteY8" fmla="*/ 724156 h 1951229"/>
                  <a:gd name="connsiteX9" fmla="*/ 1621371 w 1951220"/>
                  <a:gd name="connsiteY9" fmla="*/ 915550 h 1951229"/>
                  <a:gd name="connsiteX10" fmla="*/ 1568270 w 1951220"/>
                  <a:gd name="connsiteY10" fmla="*/ 921890 h 1951229"/>
                  <a:gd name="connsiteX11" fmla="*/ 1608270 w 1951220"/>
                  <a:gd name="connsiteY11" fmla="*/ 958904 h 1951229"/>
                  <a:gd name="connsiteX12" fmla="*/ 1843274 w 1951220"/>
                  <a:gd name="connsiteY12" fmla="*/ 1487662 h 1951229"/>
                  <a:gd name="connsiteX13" fmla="*/ 1474704 w 1951220"/>
                  <a:gd name="connsiteY13" fmla="*/ 1389760 h 1951229"/>
                  <a:gd name="connsiteX14" fmla="*/ 1432682 w 1951220"/>
                  <a:gd name="connsiteY14" fmla="*/ 1356702 h 1951229"/>
                  <a:gd name="connsiteX15" fmla="*/ 1434793 w 1951220"/>
                  <a:gd name="connsiteY15" fmla="*/ 1411156 h 1951229"/>
                  <a:gd name="connsiteX16" fmla="*/ 1227072 w 1951220"/>
                  <a:gd name="connsiteY16" fmla="*/ 1951229 h 1951229"/>
                  <a:gd name="connsiteX17" fmla="*/ 1035675 w 1951220"/>
                  <a:gd name="connsiteY17" fmla="*/ 1621376 h 1951229"/>
                  <a:gd name="connsiteX18" fmla="*/ 1029336 w 1951220"/>
                  <a:gd name="connsiteY18" fmla="*/ 1568281 h 1951229"/>
                  <a:gd name="connsiteX19" fmla="*/ 992326 w 1951220"/>
                  <a:gd name="connsiteY19" fmla="*/ 1608277 h 1951229"/>
                  <a:gd name="connsiteX20" fmla="*/ 463562 w 1951220"/>
                  <a:gd name="connsiteY20" fmla="*/ 1843283 h 1951229"/>
                  <a:gd name="connsiteX21" fmla="*/ 561464 w 1951220"/>
                  <a:gd name="connsiteY21" fmla="*/ 1474708 h 1951229"/>
                  <a:gd name="connsiteX22" fmla="*/ 594525 w 1951220"/>
                  <a:gd name="connsiteY22" fmla="*/ 1432682 h 1951229"/>
                  <a:gd name="connsiteX23" fmla="*/ 540069 w 1951220"/>
                  <a:gd name="connsiteY23" fmla="*/ 1434793 h 1951229"/>
                  <a:gd name="connsiteX24" fmla="*/ 0 w 1951220"/>
                  <a:gd name="connsiteY24" fmla="*/ 1227076 h 1951229"/>
                  <a:gd name="connsiteX25" fmla="*/ 329850 w 1951220"/>
                  <a:gd name="connsiteY25" fmla="*/ 1035681 h 1951229"/>
                  <a:gd name="connsiteX26" fmla="*/ 382951 w 1951220"/>
                  <a:gd name="connsiteY26" fmla="*/ 1029341 h 1951229"/>
                  <a:gd name="connsiteX27" fmla="*/ 342950 w 1951220"/>
                  <a:gd name="connsiteY27" fmla="*/ 992327 h 1951229"/>
                  <a:gd name="connsiteX28" fmla="*/ 107946 w 1951220"/>
                  <a:gd name="connsiteY28" fmla="*/ 463570 h 1951229"/>
                  <a:gd name="connsiteX29" fmla="*/ 476517 w 1951220"/>
                  <a:gd name="connsiteY29" fmla="*/ 561471 h 1951229"/>
                  <a:gd name="connsiteX30" fmla="*/ 518543 w 1951220"/>
                  <a:gd name="connsiteY30" fmla="*/ 594532 h 1951229"/>
                  <a:gd name="connsiteX31" fmla="*/ 516431 w 1951220"/>
                  <a:gd name="connsiteY31" fmla="*/ 540073 h 1951229"/>
                  <a:gd name="connsiteX32" fmla="*/ 682289 w 1951220"/>
                  <a:gd name="connsiteY32" fmla="*/ 10972 h 1951229"/>
                  <a:gd name="connsiteX33" fmla="*/ 724152 w 1951220"/>
                  <a:gd name="connsiteY33" fmla="*/ 0 h 1951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951220" h="1951229">
                    <a:moveTo>
                      <a:pt x="724152" y="0"/>
                    </a:moveTo>
                    <a:cubicBezTo>
                      <a:pt x="810193" y="0"/>
                      <a:pt x="884016" y="136012"/>
                      <a:pt x="915550" y="329852"/>
                    </a:cubicBezTo>
                    <a:lnTo>
                      <a:pt x="921889" y="382948"/>
                    </a:lnTo>
                    <a:lnTo>
                      <a:pt x="958899" y="342952"/>
                    </a:lnTo>
                    <a:cubicBezTo>
                      <a:pt x="1169808" y="132043"/>
                      <a:pt x="1406543" y="26828"/>
                      <a:pt x="1487662" y="107946"/>
                    </a:cubicBezTo>
                    <a:cubicBezTo>
                      <a:pt x="1548501" y="168785"/>
                      <a:pt x="1504527" y="317159"/>
                      <a:pt x="1389760" y="476521"/>
                    </a:cubicBezTo>
                    <a:lnTo>
                      <a:pt x="1356266" y="519097"/>
                    </a:lnTo>
                    <a:lnTo>
                      <a:pt x="1411152" y="516438"/>
                    </a:lnTo>
                    <a:cubicBezTo>
                      <a:pt x="1709424" y="516438"/>
                      <a:pt x="1951221" y="609437"/>
                      <a:pt x="1951220" y="724156"/>
                    </a:cubicBezTo>
                    <a:cubicBezTo>
                      <a:pt x="1951221" y="810195"/>
                      <a:pt x="1815210" y="884017"/>
                      <a:pt x="1621371" y="915550"/>
                    </a:cubicBezTo>
                    <a:lnTo>
                      <a:pt x="1568270" y="921890"/>
                    </a:lnTo>
                    <a:lnTo>
                      <a:pt x="1608270" y="958904"/>
                    </a:lnTo>
                    <a:cubicBezTo>
                      <a:pt x="1819176" y="1169811"/>
                      <a:pt x="1924392" y="1406544"/>
                      <a:pt x="1843274" y="1487662"/>
                    </a:cubicBezTo>
                    <a:cubicBezTo>
                      <a:pt x="1782436" y="1548500"/>
                      <a:pt x="1634064" y="1504525"/>
                      <a:pt x="1474704" y="1389760"/>
                    </a:cubicBezTo>
                    <a:lnTo>
                      <a:pt x="1432682" y="1356702"/>
                    </a:lnTo>
                    <a:lnTo>
                      <a:pt x="1434793" y="1411156"/>
                    </a:lnTo>
                    <a:cubicBezTo>
                      <a:pt x="1434793" y="1709430"/>
                      <a:pt x="1341793" y="1951229"/>
                      <a:pt x="1227072" y="1951229"/>
                    </a:cubicBezTo>
                    <a:cubicBezTo>
                      <a:pt x="1141031" y="1951229"/>
                      <a:pt x="1067208" y="1815217"/>
                      <a:pt x="1035675" y="1621376"/>
                    </a:cubicBezTo>
                    <a:lnTo>
                      <a:pt x="1029336" y="1568281"/>
                    </a:lnTo>
                    <a:lnTo>
                      <a:pt x="992326" y="1608277"/>
                    </a:lnTo>
                    <a:cubicBezTo>
                      <a:pt x="781416" y="1819186"/>
                      <a:pt x="544681" y="1924401"/>
                      <a:pt x="463562" y="1843283"/>
                    </a:cubicBezTo>
                    <a:cubicBezTo>
                      <a:pt x="402723" y="1782444"/>
                      <a:pt x="446697" y="1634070"/>
                      <a:pt x="561464" y="1474708"/>
                    </a:cubicBezTo>
                    <a:lnTo>
                      <a:pt x="594525" y="1432682"/>
                    </a:lnTo>
                    <a:lnTo>
                      <a:pt x="540069" y="1434793"/>
                    </a:lnTo>
                    <a:cubicBezTo>
                      <a:pt x="241797" y="1434793"/>
                      <a:pt x="0" y="1341794"/>
                      <a:pt x="0" y="1227076"/>
                    </a:cubicBezTo>
                    <a:cubicBezTo>
                      <a:pt x="0" y="1141036"/>
                      <a:pt x="136011" y="1067214"/>
                      <a:pt x="329850" y="1035681"/>
                    </a:cubicBezTo>
                    <a:lnTo>
                      <a:pt x="382951" y="1029341"/>
                    </a:lnTo>
                    <a:lnTo>
                      <a:pt x="342950" y="992327"/>
                    </a:lnTo>
                    <a:cubicBezTo>
                      <a:pt x="132044" y="781420"/>
                      <a:pt x="26828" y="544687"/>
                      <a:pt x="107946" y="463570"/>
                    </a:cubicBezTo>
                    <a:cubicBezTo>
                      <a:pt x="168785" y="402731"/>
                      <a:pt x="317156" y="446705"/>
                      <a:pt x="476517" y="561471"/>
                    </a:cubicBezTo>
                    <a:lnTo>
                      <a:pt x="518543" y="594532"/>
                    </a:lnTo>
                    <a:lnTo>
                      <a:pt x="516431" y="540073"/>
                    </a:lnTo>
                    <a:cubicBezTo>
                      <a:pt x="516431" y="279083"/>
                      <a:pt x="587634" y="61332"/>
                      <a:pt x="682289" y="10972"/>
                    </a:cubicBezTo>
                    <a:cubicBezTo>
                      <a:pt x="695812" y="3778"/>
                      <a:pt x="709812" y="0"/>
                      <a:pt x="724152" y="0"/>
                    </a:cubicBezTo>
                    <a:close/>
                  </a:path>
                </a:pathLst>
              </a:custGeom>
              <a:grpFill/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3" name="フリーフォーム: 図形 12">
                <a:extLst>
                  <a:ext uri="{FF2B5EF4-FFF2-40B4-BE49-F238E27FC236}">
                    <a16:creationId xmlns:a16="http://schemas.microsoft.com/office/drawing/2014/main" id="{7C8BF8B3-6BE9-DCB6-C8BC-A285813FC626}"/>
                  </a:ext>
                </a:extLst>
              </p:cNvPr>
              <p:cNvSpPr/>
              <p:nvPr/>
            </p:nvSpPr>
            <p:spPr bwMode="auto">
              <a:xfrm>
                <a:off x="3590340" y="165100"/>
                <a:ext cx="254000" cy="254001"/>
              </a:xfrm>
              <a:custGeom>
                <a:avLst/>
                <a:gdLst>
                  <a:gd name="connsiteX0" fmla="*/ 724152 w 1951220"/>
                  <a:gd name="connsiteY0" fmla="*/ 0 h 1951229"/>
                  <a:gd name="connsiteX1" fmla="*/ 915550 w 1951220"/>
                  <a:gd name="connsiteY1" fmla="*/ 329852 h 1951229"/>
                  <a:gd name="connsiteX2" fmla="*/ 921889 w 1951220"/>
                  <a:gd name="connsiteY2" fmla="*/ 382948 h 1951229"/>
                  <a:gd name="connsiteX3" fmla="*/ 958899 w 1951220"/>
                  <a:gd name="connsiteY3" fmla="*/ 342952 h 1951229"/>
                  <a:gd name="connsiteX4" fmla="*/ 1487662 w 1951220"/>
                  <a:gd name="connsiteY4" fmla="*/ 107946 h 1951229"/>
                  <a:gd name="connsiteX5" fmla="*/ 1389760 w 1951220"/>
                  <a:gd name="connsiteY5" fmla="*/ 476521 h 1951229"/>
                  <a:gd name="connsiteX6" fmla="*/ 1356266 w 1951220"/>
                  <a:gd name="connsiteY6" fmla="*/ 519097 h 1951229"/>
                  <a:gd name="connsiteX7" fmla="*/ 1411152 w 1951220"/>
                  <a:gd name="connsiteY7" fmla="*/ 516438 h 1951229"/>
                  <a:gd name="connsiteX8" fmla="*/ 1951220 w 1951220"/>
                  <a:gd name="connsiteY8" fmla="*/ 724156 h 1951229"/>
                  <a:gd name="connsiteX9" fmla="*/ 1621371 w 1951220"/>
                  <a:gd name="connsiteY9" fmla="*/ 915550 h 1951229"/>
                  <a:gd name="connsiteX10" fmla="*/ 1568270 w 1951220"/>
                  <a:gd name="connsiteY10" fmla="*/ 921890 h 1951229"/>
                  <a:gd name="connsiteX11" fmla="*/ 1608270 w 1951220"/>
                  <a:gd name="connsiteY11" fmla="*/ 958904 h 1951229"/>
                  <a:gd name="connsiteX12" fmla="*/ 1843274 w 1951220"/>
                  <a:gd name="connsiteY12" fmla="*/ 1487662 h 1951229"/>
                  <a:gd name="connsiteX13" fmla="*/ 1474704 w 1951220"/>
                  <a:gd name="connsiteY13" fmla="*/ 1389760 h 1951229"/>
                  <a:gd name="connsiteX14" fmla="*/ 1432682 w 1951220"/>
                  <a:gd name="connsiteY14" fmla="*/ 1356702 h 1951229"/>
                  <a:gd name="connsiteX15" fmla="*/ 1434793 w 1951220"/>
                  <a:gd name="connsiteY15" fmla="*/ 1411156 h 1951229"/>
                  <a:gd name="connsiteX16" fmla="*/ 1227072 w 1951220"/>
                  <a:gd name="connsiteY16" fmla="*/ 1951229 h 1951229"/>
                  <a:gd name="connsiteX17" fmla="*/ 1035675 w 1951220"/>
                  <a:gd name="connsiteY17" fmla="*/ 1621376 h 1951229"/>
                  <a:gd name="connsiteX18" fmla="*/ 1029336 w 1951220"/>
                  <a:gd name="connsiteY18" fmla="*/ 1568281 h 1951229"/>
                  <a:gd name="connsiteX19" fmla="*/ 992326 w 1951220"/>
                  <a:gd name="connsiteY19" fmla="*/ 1608277 h 1951229"/>
                  <a:gd name="connsiteX20" fmla="*/ 463562 w 1951220"/>
                  <a:gd name="connsiteY20" fmla="*/ 1843283 h 1951229"/>
                  <a:gd name="connsiteX21" fmla="*/ 561464 w 1951220"/>
                  <a:gd name="connsiteY21" fmla="*/ 1474708 h 1951229"/>
                  <a:gd name="connsiteX22" fmla="*/ 594525 w 1951220"/>
                  <a:gd name="connsiteY22" fmla="*/ 1432682 h 1951229"/>
                  <a:gd name="connsiteX23" fmla="*/ 540069 w 1951220"/>
                  <a:gd name="connsiteY23" fmla="*/ 1434793 h 1951229"/>
                  <a:gd name="connsiteX24" fmla="*/ 0 w 1951220"/>
                  <a:gd name="connsiteY24" fmla="*/ 1227076 h 1951229"/>
                  <a:gd name="connsiteX25" fmla="*/ 329850 w 1951220"/>
                  <a:gd name="connsiteY25" fmla="*/ 1035681 h 1951229"/>
                  <a:gd name="connsiteX26" fmla="*/ 382951 w 1951220"/>
                  <a:gd name="connsiteY26" fmla="*/ 1029341 h 1951229"/>
                  <a:gd name="connsiteX27" fmla="*/ 342950 w 1951220"/>
                  <a:gd name="connsiteY27" fmla="*/ 992327 h 1951229"/>
                  <a:gd name="connsiteX28" fmla="*/ 107946 w 1951220"/>
                  <a:gd name="connsiteY28" fmla="*/ 463570 h 1951229"/>
                  <a:gd name="connsiteX29" fmla="*/ 476517 w 1951220"/>
                  <a:gd name="connsiteY29" fmla="*/ 561471 h 1951229"/>
                  <a:gd name="connsiteX30" fmla="*/ 518543 w 1951220"/>
                  <a:gd name="connsiteY30" fmla="*/ 594532 h 1951229"/>
                  <a:gd name="connsiteX31" fmla="*/ 516431 w 1951220"/>
                  <a:gd name="connsiteY31" fmla="*/ 540073 h 1951229"/>
                  <a:gd name="connsiteX32" fmla="*/ 682289 w 1951220"/>
                  <a:gd name="connsiteY32" fmla="*/ 10972 h 1951229"/>
                  <a:gd name="connsiteX33" fmla="*/ 724152 w 1951220"/>
                  <a:gd name="connsiteY33" fmla="*/ 0 h 1951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951220" h="1951229">
                    <a:moveTo>
                      <a:pt x="724152" y="0"/>
                    </a:moveTo>
                    <a:cubicBezTo>
                      <a:pt x="810193" y="0"/>
                      <a:pt x="884016" y="136012"/>
                      <a:pt x="915550" y="329852"/>
                    </a:cubicBezTo>
                    <a:lnTo>
                      <a:pt x="921889" y="382948"/>
                    </a:lnTo>
                    <a:lnTo>
                      <a:pt x="958899" y="342952"/>
                    </a:lnTo>
                    <a:cubicBezTo>
                      <a:pt x="1169808" y="132043"/>
                      <a:pt x="1406543" y="26828"/>
                      <a:pt x="1487662" y="107946"/>
                    </a:cubicBezTo>
                    <a:cubicBezTo>
                      <a:pt x="1548501" y="168785"/>
                      <a:pt x="1504527" y="317159"/>
                      <a:pt x="1389760" y="476521"/>
                    </a:cubicBezTo>
                    <a:lnTo>
                      <a:pt x="1356266" y="519097"/>
                    </a:lnTo>
                    <a:lnTo>
                      <a:pt x="1411152" y="516438"/>
                    </a:lnTo>
                    <a:cubicBezTo>
                      <a:pt x="1709424" y="516438"/>
                      <a:pt x="1951221" y="609437"/>
                      <a:pt x="1951220" y="724156"/>
                    </a:cubicBezTo>
                    <a:cubicBezTo>
                      <a:pt x="1951221" y="810195"/>
                      <a:pt x="1815210" y="884017"/>
                      <a:pt x="1621371" y="915550"/>
                    </a:cubicBezTo>
                    <a:lnTo>
                      <a:pt x="1568270" y="921890"/>
                    </a:lnTo>
                    <a:lnTo>
                      <a:pt x="1608270" y="958904"/>
                    </a:lnTo>
                    <a:cubicBezTo>
                      <a:pt x="1819176" y="1169811"/>
                      <a:pt x="1924392" y="1406544"/>
                      <a:pt x="1843274" y="1487662"/>
                    </a:cubicBezTo>
                    <a:cubicBezTo>
                      <a:pt x="1782436" y="1548500"/>
                      <a:pt x="1634064" y="1504525"/>
                      <a:pt x="1474704" y="1389760"/>
                    </a:cubicBezTo>
                    <a:lnTo>
                      <a:pt x="1432682" y="1356702"/>
                    </a:lnTo>
                    <a:lnTo>
                      <a:pt x="1434793" y="1411156"/>
                    </a:lnTo>
                    <a:cubicBezTo>
                      <a:pt x="1434793" y="1709430"/>
                      <a:pt x="1341793" y="1951229"/>
                      <a:pt x="1227072" y="1951229"/>
                    </a:cubicBezTo>
                    <a:cubicBezTo>
                      <a:pt x="1141031" y="1951229"/>
                      <a:pt x="1067208" y="1815217"/>
                      <a:pt x="1035675" y="1621376"/>
                    </a:cubicBezTo>
                    <a:lnTo>
                      <a:pt x="1029336" y="1568281"/>
                    </a:lnTo>
                    <a:lnTo>
                      <a:pt x="992326" y="1608277"/>
                    </a:lnTo>
                    <a:cubicBezTo>
                      <a:pt x="781416" y="1819186"/>
                      <a:pt x="544681" y="1924401"/>
                      <a:pt x="463562" y="1843283"/>
                    </a:cubicBezTo>
                    <a:cubicBezTo>
                      <a:pt x="402723" y="1782444"/>
                      <a:pt x="446697" y="1634070"/>
                      <a:pt x="561464" y="1474708"/>
                    </a:cubicBezTo>
                    <a:lnTo>
                      <a:pt x="594525" y="1432682"/>
                    </a:lnTo>
                    <a:lnTo>
                      <a:pt x="540069" y="1434793"/>
                    </a:lnTo>
                    <a:cubicBezTo>
                      <a:pt x="241797" y="1434793"/>
                      <a:pt x="0" y="1341794"/>
                      <a:pt x="0" y="1227076"/>
                    </a:cubicBezTo>
                    <a:cubicBezTo>
                      <a:pt x="0" y="1141036"/>
                      <a:pt x="136011" y="1067214"/>
                      <a:pt x="329850" y="1035681"/>
                    </a:cubicBezTo>
                    <a:lnTo>
                      <a:pt x="382951" y="1029341"/>
                    </a:lnTo>
                    <a:lnTo>
                      <a:pt x="342950" y="992327"/>
                    </a:lnTo>
                    <a:cubicBezTo>
                      <a:pt x="132044" y="781420"/>
                      <a:pt x="26828" y="544687"/>
                      <a:pt x="107946" y="463570"/>
                    </a:cubicBezTo>
                    <a:cubicBezTo>
                      <a:pt x="168785" y="402731"/>
                      <a:pt x="317156" y="446705"/>
                      <a:pt x="476517" y="561471"/>
                    </a:cubicBezTo>
                    <a:lnTo>
                      <a:pt x="518543" y="594532"/>
                    </a:lnTo>
                    <a:lnTo>
                      <a:pt x="516431" y="540073"/>
                    </a:lnTo>
                    <a:cubicBezTo>
                      <a:pt x="516431" y="279083"/>
                      <a:pt x="587634" y="61332"/>
                      <a:pt x="682289" y="10972"/>
                    </a:cubicBezTo>
                    <a:cubicBezTo>
                      <a:pt x="695812" y="3778"/>
                      <a:pt x="709812" y="0"/>
                      <a:pt x="724152" y="0"/>
                    </a:cubicBezTo>
                    <a:close/>
                  </a:path>
                </a:pathLst>
              </a:custGeom>
              <a:grpFill/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4" name="フリーフォーム: 図形 13">
                <a:extLst>
                  <a:ext uri="{FF2B5EF4-FFF2-40B4-BE49-F238E27FC236}">
                    <a16:creationId xmlns:a16="http://schemas.microsoft.com/office/drawing/2014/main" id="{C75C039F-270C-8DD1-492C-13B87A8D0207}"/>
                  </a:ext>
                </a:extLst>
              </p:cNvPr>
              <p:cNvSpPr/>
              <p:nvPr/>
            </p:nvSpPr>
            <p:spPr bwMode="auto">
              <a:xfrm>
                <a:off x="3937944" y="165100"/>
                <a:ext cx="254000" cy="254001"/>
              </a:xfrm>
              <a:custGeom>
                <a:avLst/>
                <a:gdLst>
                  <a:gd name="connsiteX0" fmla="*/ 724152 w 1951220"/>
                  <a:gd name="connsiteY0" fmla="*/ 0 h 1951229"/>
                  <a:gd name="connsiteX1" fmla="*/ 915550 w 1951220"/>
                  <a:gd name="connsiteY1" fmla="*/ 329852 h 1951229"/>
                  <a:gd name="connsiteX2" fmla="*/ 921889 w 1951220"/>
                  <a:gd name="connsiteY2" fmla="*/ 382948 h 1951229"/>
                  <a:gd name="connsiteX3" fmla="*/ 958899 w 1951220"/>
                  <a:gd name="connsiteY3" fmla="*/ 342952 h 1951229"/>
                  <a:gd name="connsiteX4" fmla="*/ 1487662 w 1951220"/>
                  <a:gd name="connsiteY4" fmla="*/ 107946 h 1951229"/>
                  <a:gd name="connsiteX5" fmla="*/ 1389760 w 1951220"/>
                  <a:gd name="connsiteY5" fmla="*/ 476521 h 1951229"/>
                  <a:gd name="connsiteX6" fmla="*/ 1356266 w 1951220"/>
                  <a:gd name="connsiteY6" fmla="*/ 519097 h 1951229"/>
                  <a:gd name="connsiteX7" fmla="*/ 1411152 w 1951220"/>
                  <a:gd name="connsiteY7" fmla="*/ 516438 h 1951229"/>
                  <a:gd name="connsiteX8" fmla="*/ 1951220 w 1951220"/>
                  <a:gd name="connsiteY8" fmla="*/ 724156 h 1951229"/>
                  <a:gd name="connsiteX9" fmla="*/ 1621371 w 1951220"/>
                  <a:gd name="connsiteY9" fmla="*/ 915550 h 1951229"/>
                  <a:gd name="connsiteX10" fmla="*/ 1568270 w 1951220"/>
                  <a:gd name="connsiteY10" fmla="*/ 921890 h 1951229"/>
                  <a:gd name="connsiteX11" fmla="*/ 1608270 w 1951220"/>
                  <a:gd name="connsiteY11" fmla="*/ 958904 h 1951229"/>
                  <a:gd name="connsiteX12" fmla="*/ 1843274 w 1951220"/>
                  <a:gd name="connsiteY12" fmla="*/ 1487662 h 1951229"/>
                  <a:gd name="connsiteX13" fmla="*/ 1474704 w 1951220"/>
                  <a:gd name="connsiteY13" fmla="*/ 1389760 h 1951229"/>
                  <a:gd name="connsiteX14" fmla="*/ 1432682 w 1951220"/>
                  <a:gd name="connsiteY14" fmla="*/ 1356702 h 1951229"/>
                  <a:gd name="connsiteX15" fmla="*/ 1434793 w 1951220"/>
                  <a:gd name="connsiteY15" fmla="*/ 1411156 h 1951229"/>
                  <a:gd name="connsiteX16" fmla="*/ 1227072 w 1951220"/>
                  <a:gd name="connsiteY16" fmla="*/ 1951229 h 1951229"/>
                  <a:gd name="connsiteX17" fmla="*/ 1035675 w 1951220"/>
                  <a:gd name="connsiteY17" fmla="*/ 1621376 h 1951229"/>
                  <a:gd name="connsiteX18" fmla="*/ 1029336 w 1951220"/>
                  <a:gd name="connsiteY18" fmla="*/ 1568281 h 1951229"/>
                  <a:gd name="connsiteX19" fmla="*/ 992326 w 1951220"/>
                  <a:gd name="connsiteY19" fmla="*/ 1608277 h 1951229"/>
                  <a:gd name="connsiteX20" fmla="*/ 463562 w 1951220"/>
                  <a:gd name="connsiteY20" fmla="*/ 1843283 h 1951229"/>
                  <a:gd name="connsiteX21" fmla="*/ 561464 w 1951220"/>
                  <a:gd name="connsiteY21" fmla="*/ 1474708 h 1951229"/>
                  <a:gd name="connsiteX22" fmla="*/ 594525 w 1951220"/>
                  <a:gd name="connsiteY22" fmla="*/ 1432682 h 1951229"/>
                  <a:gd name="connsiteX23" fmla="*/ 540069 w 1951220"/>
                  <a:gd name="connsiteY23" fmla="*/ 1434793 h 1951229"/>
                  <a:gd name="connsiteX24" fmla="*/ 0 w 1951220"/>
                  <a:gd name="connsiteY24" fmla="*/ 1227076 h 1951229"/>
                  <a:gd name="connsiteX25" fmla="*/ 329850 w 1951220"/>
                  <a:gd name="connsiteY25" fmla="*/ 1035681 h 1951229"/>
                  <a:gd name="connsiteX26" fmla="*/ 382951 w 1951220"/>
                  <a:gd name="connsiteY26" fmla="*/ 1029341 h 1951229"/>
                  <a:gd name="connsiteX27" fmla="*/ 342950 w 1951220"/>
                  <a:gd name="connsiteY27" fmla="*/ 992327 h 1951229"/>
                  <a:gd name="connsiteX28" fmla="*/ 107946 w 1951220"/>
                  <a:gd name="connsiteY28" fmla="*/ 463570 h 1951229"/>
                  <a:gd name="connsiteX29" fmla="*/ 476517 w 1951220"/>
                  <a:gd name="connsiteY29" fmla="*/ 561471 h 1951229"/>
                  <a:gd name="connsiteX30" fmla="*/ 518543 w 1951220"/>
                  <a:gd name="connsiteY30" fmla="*/ 594532 h 1951229"/>
                  <a:gd name="connsiteX31" fmla="*/ 516431 w 1951220"/>
                  <a:gd name="connsiteY31" fmla="*/ 540073 h 1951229"/>
                  <a:gd name="connsiteX32" fmla="*/ 682289 w 1951220"/>
                  <a:gd name="connsiteY32" fmla="*/ 10972 h 1951229"/>
                  <a:gd name="connsiteX33" fmla="*/ 724152 w 1951220"/>
                  <a:gd name="connsiteY33" fmla="*/ 0 h 1951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951220" h="1951229">
                    <a:moveTo>
                      <a:pt x="724152" y="0"/>
                    </a:moveTo>
                    <a:cubicBezTo>
                      <a:pt x="810193" y="0"/>
                      <a:pt x="884016" y="136012"/>
                      <a:pt x="915550" y="329852"/>
                    </a:cubicBezTo>
                    <a:lnTo>
                      <a:pt x="921889" y="382948"/>
                    </a:lnTo>
                    <a:lnTo>
                      <a:pt x="958899" y="342952"/>
                    </a:lnTo>
                    <a:cubicBezTo>
                      <a:pt x="1169808" y="132043"/>
                      <a:pt x="1406543" y="26828"/>
                      <a:pt x="1487662" y="107946"/>
                    </a:cubicBezTo>
                    <a:cubicBezTo>
                      <a:pt x="1548501" y="168785"/>
                      <a:pt x="1504527" y="317159"/>
                      <a:pt x="1389760" y="476521"/>
                    </a:cubicBezTo>
                    <a:lnTo>
                      <a:pt x="1356266" y="519097"/>
                    </a:lnTo>
                    <a:lnTo>
                      <a:pt x="1411152" y="516438"/>
                    </a:lnTo>
                    <a:cubicBezTo>
                      <a:pt x="1709424" y="516438"/>
                      <a:pt x="1951221" y="609437"/>
                      <a:pt x="1951220" y="724156"/>
                    </a:cubicBezTo>
                    <a:cubicBezTo>
                      <a:pt x="1951221" y="810195"/>
                      <a:pt x="1815210" y="884017"/>
                      <a:pt x="1621371" y="915550"/>
                    </a:cubicBezTo>
                    <a:lnTo>
                      <a:pt x="1568270" y="921890"/>
                    </a:lnTo>
                    <a:lnTo>
                      <a:pt x="1608270" y="958904"/>
                    </a:lnTo>
                    <a:cubicBezTo>
                      <a:pt x="1819176" y="1169811"/>
                      <a:pt x="1924392" y="1406544"/>
                      <a:pt x="1843274" y="1487662"/>
                    </a:cubicBezTo>
                    <a:cubicBezTo>
                      <a:pt x="1782436" y="1548500"/>
                      <a:pt x="1634064" y="1504525"/>
                      <a:pt x="1474704" y="1389760"/>
                    </a:cubicBezTo>
                    <a:lnTo>
                      <a:pt x="1432682" y="1356702"/>
                    </a:lnTo>
                    <a:lnTo>
                      <a:pt x="1434793" y="1411156"/>
                    </a:lnTo>
                    <a:cubicBezTo>
                      <a:pt x="1434793" y="1709430"/>
                      <a:pt x="1341793" y="1951229"/>
                      <a:pt x="1227072" y="1951229"/>
                    </a:cubicBezTo>
                    <a:cubicBezTo>
                      <a:pt x="1141031" y="1951229"/>
                      <a:pt x="1067208" y="1815217"/>
                      <a:pt x="1035675" y="1621376"/>
                    </a:cubicBezTo>
                    <a:lnTo>
                      <a:pt x="1029336" y="1568281"/>
                    </a:lnTo>
                    <a:lnTo>
                      <a:pt x="992326" y="1608277"/>
                    </a:lnTo>
                    <a:cubicBezTo>
                      <a:pt x="781416" y="1819186"/>
                      <a:pt x="544681" y="1924401"/>
                      <a:pt x="463562" y="1843283"/>
                    </a:cubicBezTo>
                    <a:cubicBezTo>
                      <a:pt x="402723" y="1782444"/>
                      <a:pt x="446697" y="1634070"/>
                      <a:pt x="561464" y="1474708"/>
                    </a:cubicBezTo>
                    <a:lnTo>
                      <a:pt x="594525" y="1432682"/>
                    </a:lnTo>
                    <a:lnTo>
                      <a:pt x="540069" y="1434793"/>
                    </a:lnTo>
                    <a:cubicBezTo>
                      <a:pt x="241797" y="1434793"/>
                      <a:pt x="0" y="1341794"/>
                      <a:pt x="0" y="1227076"/>
                    </a:cubicBezTo>
                    <a:cubicBezTo>
                      <a:pt x="0" y="1141036"/>
                      <a:pt x="136011" y="1067214"/>
                      <a:pt x="329850" y="1035681"/>
                    </a:cubicBezTo>
                    <a:lnTo>
                      <a:pt x="382951" y="1029341"/>
                    </a:lnTo>
                    <a:lnTo>
                      <a:pt x="342950" y="992327"/>
                    </a:lnTo>
                    <a:cubicBezTo>
                      <a:pt x="132044" y="781420"/>
                      <a:pt x="26828" y="544687"/>
                      <a:pt x="107946" y="463570"/>
                    </a:cubicBezTo>
                    <a:cubicBezTo>
                      <a:pt x="168785" y="402731"/>
                      <a:pt x="317156" y="446705"/>
                      <a:pt x="476517" y="561471"/>
                    </a:cubicBezTo>
                    <a:lnTo>
                      <a:pt x="518543" y="594532"/>
                    </a:lnTo>
                    <a:lnTo>
                      <a:pt x="516431" y="540073"/>
                    </a:lnTo>
                    <a:cubicBezTo>
                      <a:pt x="516431" y="279083"/>
                      <a:pt x="587634" y="61332"/>
                      <a:pt x="682289" y="10972"/>
                    </a:cubicBezTo>
                    <a:cubicBezTo>
                      <a:pt x="695812" y="3778"/>
                      <a:pt x="709812" y="0"/>
                      <a:pt x="724152" y="0"/>
                    </a:cubicBezTo>
                    <a:close/>
                  </a:path>
                </a:pathLst>
              </a:custGeom>
              <a:grpFill/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5" name="フリーフォーム: 図形 14">
                <a:extLst>
                  <a:ext uri="{FF2B5EF4-FFF2-40B4-BE49-F238E27FC236}">
                    <a16:creationId xmlns:a16="http://schemas.microsoft.com/office/drawing/2014/main" id="{13145610-B6C9-F66D-6D7E-7A7F45F3C123}"/>
                  </a:ext>
                </a:extLst>
              </p:cNvPr>
              <p:cNvSpPr/>
              <p:nvPr/>
            </p:nvSpPr>
            <p:spPr bwMode="auto">
              <a:xfrm>
                <a:off x="4285548" y="165100"/>
                <a:ext cx="254000" cy="254001"/>
              </a:xfrm>
              <a:custGeom>
                <a:avLst/>
                <a:gdLst>
                  <a:gd name="connsiteX0" fmla="*/ 724152 w 1951220"/>
                  <a:gd name="connsiteY0" fmla="*/ 0 h 1951229"/>
                  <a:gd name="connsiteX1" fmla="*/ 915550 w 1951220"/>
                  <a:gd name="connsiteY1" fmla="*/ 329852 h 1951229"/>
                  <a:gd name="connsiteX2" fmla="*/ 921889 w 1951220"/>
                  <a:gd name="connsiteY2" fmla="*/ 382948 h 1951229"/>
                  <a:gd name="connsiteX3" fmla="*/ 958899 w 1951220"/>
                  <a:gd name="connsiteY3" fmla="*/ 342952 h 1951229"/>
                  <a:gd name="connsiteX4" fmla="*/ 1487662 w 1951220"/>
                  <a:gd name="connsiteY4" fmla="*/ 107946 h 1951229"/>
                  <a:gd name="connsiteX5" fmla="*/ 1389760 w 1951220"/>
                  <a:gd name="connsiteY5" fmla="*/ 476521 h 1951229"/>
                  <a:gd name="connsiteX6" fmla="*/ 1356266 w 1951220"/>
                  <a:gd name="connsiteY6" fmla="*/ 519097 h 1951229"/>
                  <a:gd name="connsiteX7" fmla="*/ 1411152 w 1951220"/>
                  <a:gd name="connsiteY7" fmla="*/ 516438 h 1951229"/>
                  <a:gd name="connsiteX8" fmla="*/ 1951220 w 1951220"/>
                  <a:gd name="connsiteY8" fmla="*/ 724156 h 1951229"/>
                  <a:gd name="connsiteX9" fmla="*/ 1621371 w 1951220"/>
                  <a:gd name="connsiteY9" fmla="*/ 915550 h 1951229"/>
                  <a:gd name="connsiteX10" fmla="*/ 1568270 w 1951220"/>
                  <a:gd name="connsiteY10" fmla="*/ 921890 h 1951229"/>
                  <a:gd name="connsiteX11" fmla="*/ 1608270 w 1951220"/>
                  <a:gd name="connsiteY11" fmla="*/ 958904 h 1951229"/>
                  <a:gd name="connsiteX12" fmla="*/ 1843274 w 1951220"/>
                  <a:gd name="connsiteY12" fmla="*/ 1487662 h 1951229"/>
                  <a:gd name="connsiteX13" fmla="*/ 1474704 w 1951220"/>
                  <a:gd name="connsiteY13" fmla="*/ 1389760 h 1951229"/>
                  <a:gd name="connsiteX14" fmla="*/ 1432682 w 1951220"/>
                  <a:gd name="connsiteY14" fmla="*/ 1356702 h 1951229"/>
                  <a:gd name="connsiteX15" fmla="*/ 1434793 w 1951220"/>
                  <a:gd name="connsiteY15" fmla="*/ 1411156 h 1951229"/>
                  <a:gd name="connsiteX16" fmla="*/ 1227072 w 1951220"/>
                  <a:gd name="connsiteY16" fmla="*/ 1951229 h 1951229"/>
                  <a:gd name="connsiteX17" fmla="*/ 1035675 w 1951220"/>
                  <a:gd name="connsiteY17" fmla="*/ 1621376 h 1951229"/>
                  <a:gd name="connsiteX18" fmla="*/ 1029336 w 1951220"/>
                  <a:gd name="connsiteY18" fmla="*/ 1568281 h 1951229"/>
                  <a:gd name="connsiteX19" fmla="*/ 992326 w 1951220"/>
                  <a:gd name="connsiteY19" fmla="*/ 1608277 h 1951229"/>
                  <a:gd name="connsiteX20" fmla="*/ 463562 w 1951220"/>
                  <a:gd name="connsiteY20" fmla="*/ 1843283 h 1951229"/>
                  <a:gd name="connsiteX21" fmla="*/ 561464 w 1951220"/>
                  <a:gd name="connsiteY21" fmla="*/ 1474708 h 1951229"/>
                  <a:gd name="connsiteX22" fmla="*/ 594525 w 1951220"/>
                  <a:gd name="connsiteY22" fmla="*/ 1432682 h 1951229"/>
                  <a:gd name="connsiteX23" fmla="*/ 540069 w 1951220"/>
                  <a:gd name="connsiteY23" fmla="*/ 1434793 h 1951229"/>
                  <a:gd name="connsiteX24" fmla="*/ 0 w 1951220"/>
                  <a:gd name="connsiteY24" fmla="*/ 1227076 h 1951229"/>
                  <a:gd name="connsiteX25" fmla="*/ 329850 w 1951220"/>
                  <a:gd name="connsiteY25" fmla="*/ 1035681 h 1951229"/>
                  <a:gd name="connsiteX26" fmla="*/ 382951 w 1951220"/>
                  <a:gd name="connsiteY26" fmla="*/ 1029341 h 1951229"/>
                  <a:gd name="connsiteX27" fmla="*/ 342950 w 1951220"/>
                  <a:gd name="connsiteY27" fmla="*/ 992327 h 1951229"/>
                  <a:gd name="connsiteX28" fmla="*/ 107946 w 1951220"/>
                  <a:gd name="connsiteY28" fmla="*/ 463570 h 1951229"/>
                  <a:gd name="connsiteX29" fmla="*/ 476517 w 1951220"/>
                  <a:gd name="connsiteY29" fmla="*/ 561471 h 1951229"/>
                  <a:gd name="connsiteX30" fmla="*/ 518543 w 1951220"/>
                  <a:gd name="connsiteY30" fmla="*/ 594532 h 1951229"/>
                  <a:gd name="connsiteX31" fmla="*/ 516431 w 1951220"/>
                  <a:gd name="connsiteY31" fmla="*/ 540073 h 1951229"/>
                  <a:gd name="connsiteX32" fmla="*/ 682289 w 1951220"/>
                  <a:gd name="connsiteY32" fmla="*/ 10972 h 1951229"/>
                  <a:gd name="connsiteX33" fmla="*/ 724152 w 1951220"/>
                  <a:gd name="connsiteY33" fmla="*/ 0 h 1951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951220" h="1951229">
                    <a:moveTo>
                      <a:pt x="724152" y="0"/>
                    </a:moveTo>
                    <a:cubicBezTo>
                      <a:pt x="810193" y="0"/>
                      <a:pt x="884016" y="136012"/>
                      <a:pt x="915550" y="329852"/>
                    </a:cubicBezTo>
                    <a:lnTo>
                      <a:pt x="921889" y="382948"/>
                    </a:lnTo>
                    <a:lnTo>
                      <a:pt x="958899" y="342952"/>
                    </a:lnTo>
                    <a:cubicBezTo>
                      <a:pt x="1169808" y="132043"/>
                      <a:pt x="1406543" y="26828"/>
                      <a:pt x="1487662" y="107946"/>
                    </a:cubicBezTo>
                    <a:cubicBezTo>
                      <a:pt x="1548501" y="168785"/>
                      <a:pt x="1504527" y="317159"/>
                      <a:pt x="1389760" y="476521"/>
                    </a:cubicBezTo>
                    <a:lnTo>
                      <a:pt x="1356266" y="519097"/>
                    </a:lnTo>
                    <a:lnTo>
                      <a:pt x="1411152" y="516438"/>
                    </a:lnTo>
                    <a:cubicBezTo>
                      <a:pt x="1709424" y="516438"/>
                      <a:pt x="1951221" y="609437"/>
                      <a:pt x="1951220" y="724156"/>
                    </a:cubicBezTo>
                    <a:cubicBezTo>
                      <a:pt x="1951221" y="810195"/>
                      <a:pt x="1815210" y="884017"/>
                      <a:pt x="1621371" y="915550"/>
                    </a:cubicBezTo>
                    <a:lnTo>
                      <a:pt x="1568270" y="921890"/>
                    </a:lnTo>
                    <a:lnTo>
                      <a:pt x="1608270" y="958904"/>
                    </a:lnTo>
                    <a:cubicBezTo>
                      <a:pt x="1819176" y="1169811"/>
                      <a:pt x="1924392" y="1406544"/>
                      <a:pt x="1843274" y="1487662"/>
                    </a:cubicBezTo>
                    <a:cubicBezTo>
                      <a:pt x="1782436" y="1548500"/>
                      <a:pt x="1634064" y="1504525"/>
                      <a:pt x="1474704" y="1389760"/>
                    </a:cubicBezTo>
                    <a:lnTo>
                      <a:pt x="1432682" y="1356702"/>
                    </a:lnTo>
                    <a:lnTo>
                      <a:pt x="1434793" y="1411156"/>
                    </a:lnTo>
                    <a:cubicBezTo>
                      <a:pt x="1434793" y="1709430"/>
                      <a:pt x="1341793" y="1951229"/>
                      <a:pt x="1227072" y="1951229"/>
                    </a:cubicBezTo>
                    <a:cubicBezTo>
                      <a:pt x="1141031" y="1951229"/>
                      <a:pt x="1067208" y="1815217"/>
                      <a:pt x="1035675" y="1621376"/>
                    </a:cubicBezTo>
                    <a:lnTo>
                      <a:pt x="1029336" y="1568281"/>
                    </a:lnTo>
                    <a:lnTo>
                      <a:pt x="992326" y="1608277"/>
                    </a:lnTo>
                    <a:cubicBezTo>
                      <a:pt x="781416" y="1819186"/>
                      <a:pt x="544681" y="1924401"/>
                      <a:pt x="463562" y="1843283"/>
                    </a:cubicBezTo>
                    <a:cubicBezTo>
                      <a:pt x="402723" y="1782444"/>
                      <a:pt x="446697" y="1634070"/>
                      <a:pt x="561464" y="1474708"/>
                    </a:cubicBezTo>
                    <a:lnTo>
                      <a:pt x="594525" y="1432682"/>
                    </a:lnTo>
                    <a:lnTo>
                      <a:pt x="540069" y="1434793"/>
                    </a:lnTo>
                    <a:cubicBezTo>
                      <a:pt x="241797" y="1434793"/>
                      <a:pt x="0" y="1341794"/>
                      <a:pt x="0" y="1227076"/>
                    </a:cubicBezTo>
                    <a:cubicBezTo>
                      <a:pt x="0" y="1141036"/>
                      <a:pt x="136011" y="1067214"/>
                      <a:pt x="329850" y="1035681"/>
                    </a:cubicBezTo>
                    <a:lnTo>
                      <a:pt x="382951" y="1029341"/>
                    </a:lnTo>
                    <a:lnTo>
                      <a:pt x="342950" y="992327"/>
                    </a:lnTo>
                    <a:cubicBezTo>
                      <a:pt x="132044" y="781420"/>
                      <a:pt x="26828" y="544687"/>
                      <a:pt x="107946" y="463570"/>
                    </a:cubicBezTo>
                    <a:cubicBezTo>
                      <a:pt x="168785" y="402731"/>
                      <a:pt x="317156" y="446705"/>
                      <a:pt x="476517" y="561471"/>
                    </a:cubicBezTo>
                    <a:lnTo>
                      <a:pt x="518543" y="594532"/>
                    </a:lnTo>
                    <a:lnTo>
                      <a:pt x="516431" y="540073"/>
                    </a:lnTo>
                    <a:cubicBezTo>
                      <a:pt x="516431" y="279083"/>
                      <a:pt x="587634" y="61332"/>
                      <a:pt x="682289" y="10972"/>
                    </a:cubicBezTo>
                    <a:cubicBezTo>
                      <a:pt x="695812" y="3778"/>
                      <a:pt x="709812" y="0"/>
                      <a:pt x="724152" y="0"/>
                    </a:cubicBezTo>
                    <a:close/>
                  </a:path>
                </a:pathLst>
              </a:custGeom>
              <a:grpFill/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6" name="フリーフォーム: 図形 15">
                <a:extLst>
                  <a:ext uri="{FF2B5EF4-FFF2-40B4-BE49-F238E27FC236}">
                    <a16:creationId xmlns:a16="http://schemas.microsoft.com/office/drawing/2014/main" id="{44CA9AD4-3E98-6278-5A35-E146E2E26FB8}"/>
                  </a:ext>
                </a:extLst>
              </p:cNvPr>
              <p:cNvSpPr/>
              <p:nvPr/>
            </p:nvSpPr>
            <p:spPr bwMode="auto">
              <a:xfrm>
                <a:off x="4633152" y="165100"/>
                <a:ext cx="254000" cy="254001"/>
              </a:xfrm>
              <a:custGeom>
                <a:avLst/>
                <a:gdLst>
                  <a:gd name="connsiteX0" fmla="*/ 724152 w 1951220"/>
                  <a:gd name="connsiteY0" fmla="*/ 0 h 1951229"/>
                  <a:gd name="connsiteX1" fmla="*/ 915550 w 1951220"/>
                  <a:gd name="connsiteY1" fmla="*/ 329852 h 1951229"/>
                  <a:gd name="connsiteX2" fmla="*/ 921889 w 1951220"/>
                  <a:gd name="connsiteY2" fmla="*/ 382948 h 1951229"/>
                  <a:gd name="connsiteX3" fmla="*/ 958899 w 1951220"/>
                  <a:gd name="connsiteY3" fmla="*/ 342952 h 1951229"/>
                  <a:gd name="connsiteX4" fmla="*/ 1487662 w 1951220"/>
                  <a:gd name="connsiteY4" fmla="*/ 107946 h 1951229"/>
                  <a:gd name="connsiteX5" fmla="*/ 1389760 w 1951220"/>
                  <a:gd name="connsiteY5" fmla="*/ 476521 h 1951229"/>
                  <a:gd name="connsiteX6" fmla="*/ 1356266 w 1951220"/>
                  <a:gd name="connsiteY6" fmla="*/ 519097 h 1951229"/>
                  <a:gd name="connsiteX7" fmla="*/ 1411152 w 1951220"/>
                  <a:gd name="connsiteY7" fmla="*/ 516438 h 1951229"/>
                  <a:gd name="connsiteX8" fmla="*/ 1951220 w 1951220"/>
                  <a:gd name="connsiteY8" fmla="*/ 724156 h 1951229"/>
                  <a:gd name="connsiteX9" fmla="*/ 1621371 w 1951220"/>
                  <a:gd name="connsiteY9" fmla="*/ 915550 h 1951229"/>
                  <a:gd name="connsiteX10" fmla="*/ 1568270 w 1951220"/>
                  <a:gd name="connsiteY10" fmla="*/ 921890 h 1951229"/>
                  <a:gd name="connsiteX11" fmla="*/ 1608270 w 1951220"/>
                  <a:gd name="connsiteY11" fmla="*/ 958904 h 1951229"/>
                  <a:gd name="connsiteX12" fmla="*/ 1843274 w 1951220"/>
                  <a:gd name="connsiteY12" fmla="*/ 1487662 h 1951229"/>
                  <a:gd name="connsiteX13" fmla="*/ 1474704 w 1951220"/>
                  <a:gd name="connsiteY13" fmla="*/ 1389760 h 1951229"/>
                  <a:gd name="connsiteX14" fmla="*/ 1432682 w 1951220"/>
                  <a:gd name="connsiteY14" fmla="*/ 1356702 h 1951229"/>
                  <a:gd name="connsiteX15" fmla="*/ 1434793 w 1951220"/>
                  <a:gd name="connsiteY15" fmla="*/ 1411156 h 1951229"/>
                  <a:gd name="connsiteX16" fmla="*/ 1227072 w 1951220"/>
                  <a:gd name="connsiteY16" fmla="*/ 1951229 h 1951229"/>
                  <a:gd name="connsiteX17" fmla="*/ 1035675 w 1951220"/>
                  <a:gd name="connsiteY17" fmla="*/ 1621376 h 1951229"/>
                  <a:gd name="connsiteX18" fmla="*/ 1029336 w 1951220"/>
                  <a:gd name="connsiteY18" fmla="*/ 1568281 h 1951229"/>
                  <a:gd name="connsiteX19" fmla="*/ 992326 w 1951220"/>
                  <a:gd name="connsiteY19" fmla="*/ 1608277 h 1951229"/>
                  <a:gd name="connsiteX20" fmla="*/ 463562 w 1951220"/>
                  <a:gd name="connsiteY20" fmla="*/ 1843283 h 1951229"/>
                  <a:gd name="connsiteX21" fmla="*/ 561464 w 1951220"/>
                  <a:gd name="connsiteY21" fmla="*/ 1474708 h 1951229"/>
                  <a:gd name="connsiteX22" fmla="*/ 594525 w 1951220"/>
                  <a:gd name="connsiteY22" fmla="*/ 1432682 h 1951229"/>
                  <a:gd name="connsiteX23" fmla="*/ 540069 w 1951220"/>
                  <a:gd name="connsiteY23" fmla="*/ 1434793 h 1951229"/>
                  <a:gd name="connsiteX24" fmla="*/ 0 w 1951220"/>
                  <a:gd name="connsiteY24" fmla="*/ 1227076 h 1951229"/>
                  <a:gd name="connsiteX25" fmla="*/ 329850 w 1951220"/>
                  <a:gd name="connsiteY25" fmla="*/ 1035681 h 1951229"/>
                  <a:gd name="connsiteX26" fmla="*/ 382951 w 1951220"/>
                  <a:gd name="connsiteY26" fmla="*/ 1029341 h 1951229"/>
                  <a:gd name="connsiteX27" fmla="*/ 342950 w 1951220"/>
                  <a:gd name="connsiteY27" fmla="*/ 992327 h 1951229"/>
                  <a:gd name="connsiteX28" fmla="*/ 107946 w 1951220"/>
                  <a:gd name="connsiteY28" fmla="*/ 463570 h 1951229"/>
                  <a:gd name="connsiteX29" fmla="*/ 476517 w 1951220"/>
                  <a:gd name="connsiteY29" fmla="*/ 561471 h 1951229"/>
                  <a:gd name="connsiteX30" fmla="*/ 518543 w 1951220"/>
                  <a:gd name="connsiteY30" fmla="*/ 594532 h 1951229"/>
                  <a:gd name="connsiteX31" fmla="*/ 516431 w 1951220"/>
                  <a:gd name="connsiteY31" fmla="*/ 540073 h 1951229"/>
                  <a:gd name="connsiteX32" fmla="*/ 682289 w 1951220"/>
                  <a:gd name="connsiteY32" fmla="*/ 10972 h 1951229"/>
                  <a:gd name="connsiteX33" fmla="*/ 724152 w 1951220"/>
                  <a:gd name="connsiteY33" fmla="*/ 0 h 1951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951220" h="1951229">
                    <a:moveTo>
                      <a:pt x="724152" y="0"/>
                    </a:moveTo>
                    <a:cubicBezTo>
                      <a:pt x="810193" y="0"/>
                      <a:pt x="884016" y="136012"/>
                      <a:pt x="915550" y="329852"/>
                    </a:cubicBezTo>
                    <a:lnTo>
                      <a:pt x="921889" y="382948"/>
                    </a:lnTo>
                    <a:lnTo>
                      <a:pt x="958899" y="342952"/>
                    </a:lnTo>
                    <a:cubicBezTo>
                      <a:pt x="1169808" y="132043"/>
                      <a:pt x="1406543" y="26828"/>
                      <a:pt x="1487662" y="107946"/>
                    </a:cubicBezTo>
                    <a:cubicBezTo>
                      <a:pt x="1548501" y="168785"/>
                      <a:pt x="1504527" y="317159"/>
                      <a:pt x="1389760" y="476521"/>
                    </a:cubicBezTo>
                    <a:lnTo>
                      <a:pt x="1356266" y="519097"/>
                    </a:lnTo>
                    <a:lnTo>
                      <a:pt x="1411152" y="516438"/>
                    </a:lnTo>
                    <a:cubicBezTo>
                      <a:pt x="1709424" y="516438"/>
                      <a:pt x="1951221" y="609437"/>
                      <a:pt x="1951220" y="724156"/>
                    </a:cubicBezTo>
                    <a:cubicBezTo>
                      <a:pt x="1951221" y="810195"/>
                      <a:pt x="1815210" y="884017"/>
                      <a:pt x="1621371" y="915550"/>
                    </a:cubicBezTo>
                    <a:lnTo>
                      <a:pt x="1568270" y="921890"/>
                    </a:lnTo>
                    <a:lnTo>
                      <a:pt x="1608270" y="958904"/>
                    </a:lnTo>
                    <a:cubicBezTo>
                      <a:pt x="1819176" y="1169811"/>
                      <a:pt x="1924392" y="1406544"/>
                      <a:pt x="1843274" y="1487662"/>
                    </a:cubicBezTo>
                    <a:cubicBezTo>
                      <a:pt x="1782436" y="1548500"/>
                      <a:pt x="1634064" y="1504525"/>
                      <a:pt x="1474704" y="1389760"/>
                    </a:cubicBezTo>
                    <a:lnTo>
                      <a:pt x="1432682" y="1356702"/>
                    </a:lnTo>
                    <a:lnTo>
                      <a:pt x="1434793" y="1411156"/>
                    </a:lnTo>
                    <a:cubicBezTo>
                      <a:pt x="1434793" y="1709430"/>
                      <a:pt x="1341793" y="1951229"/>
                      <a:pt x="1227072" y="1951229"/>
                    </a:cubicBezTo>
                    <a:cubicBezTo>
                      <a:pt x="1141031" y="1951229"/>
                      <a:pt x="1067208" y="1815217"/>
                      <a:pt x="1035675" y="1621376"/>
                    </a:cubicBezTo>
                    <a:lnTo>
                      <a:pt x="1029336" y="1568281"/>
                    </a:lnTo>
                    <a:lnTo>
                      <a:pt x="992326" y="1608277"/>
                    </a:lnTo>
                    <a:cubicBezTo>
                      <a:pt x="781416" y="1819186"/>
                      <a:pt x="544681" y="1924401"/>
                      <a:pt x="463562" y="1843283"/>
                    </a:cubicBezTo>
                    <a:cubicBezTo>
                      <a:pt x="402723" y="1782444"/>
                      <a:pt x="446697" y="1634070"/>
                      <a:pt x="561464" y="1474708"/>
                    </a:cubicBezTo>
                    <a:lnTo>
                      <a:pt x="594525" y="1432682"/>
                    </a:lnTo>
                    <a:lnTo>
                      <a:pt x="540069" y="1434793"/>
                    </a:lnTo>
                    <a:cubicBezTo>
                      <a:pt x="241797" y="1434793"/>
                      <a:pt x="0" y="1341794"/>
                      <a:pt x="0" y="1227076"/>
                    </a:cubicBezTo>
                    <a:cubicBezTo>
                      <a:pt x="0" y="1141036"/>
                      <a:pt x="136011" y="1067214"/>
                      <a:pt x="329850" y="1035681"/>
                    </a:cubicBezTo>
                    <a:lnTo>
                      <a:pt x="382951" y="1029341"/>
                    </a:lnTo>
                    <a:lnTo>
                      <a:pt x="342950" y="992327"/>
                    </a:lnTo>
                    <a:cubicBezTo>
                      <a:pt x="132044" y="781420"/>
                      <a:pt x="26828" y="544687"/>
                      <a:pt x="107946" y="463570"/>
                    </a:cubicBezTo>
                    <a:cubicBezTo>
                      <a:pt x="168785" y="402731"/>
                      <a:pt x="317156" y="446705"/>
                      <a:pt x="476517" y="561471"/>
                    </a:cubicBezTo>
                    <a:lnTo>
                      <a:pt x="518543" y="594532"/>
                    </a:lnTo>
                    <a:lnTo>
                      <a:pt x="516431" y="540073"/>
                    </a:lnTo>
                    <a:cubicBezTo>
                      <a:pt x="516431" y="279083"/>
                      <a:pt x="587634" y="61332"/>
                      <a:pt x="682289" y="10972"/>
                    </a:cubicBezTo>
                    <a:cubicBezTo>
                      <a:pt x="695812" y="3778"/>
                      <a:pt x="709812" y="0"/>
                      <a:pt x="724152" y="0"/>
                    </a:cubicBezTo>
                    <a:close/>
                  </a:path>
                </a:pathLst>
              </a:custGeom>
              <a:grpFill/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7" name="フリーフォーム: 図形 16">
                <a:extLst>
                  <a:ext uri="{FF2B5EF4-FFF2-40B4-BE49-F238E27FC236}">
                    <a16:creationId xmlns:a16="http://schemas.microsoft.com/office/drawing/2014/main" id="{3817A77B-417E-036B-B62A-B1995429184C}"/>
                  </a:ext>
                </a:extLst>
              </p:cNvPr>
              <p:cNvSpPr/>
              <p:nvPr/>
            </p:nvSpPr>
            <p:spPr bwMode="auto">
              <a:xfrm>
                <a:off x="4980756" y="165100"/>
                <a:ext cx="254000" cy="254001"/>
              </a:xfrm>
              <a:custGeom>
                <a:avLst/>
                <a:gdLst>
                  <a:gd name="connsiteX0" fmla="*/ 724152 w 1951220"/>
                  <a:gd name="connsiteY0" fmla="*/ 0 h 1951229"/>
                  <a:gd name="connsiteX1" fmla="*/ 915550 w 1951220"/>
                  <a:gd name="connsiteY1" fmla="*/ 329852 h 1951229"/>
                  <a:gd name="connsiteX2" fmla="*/ 921889 w 1951220"/>
                  <a:gd name="connsiteY2" fmla="*/ 382948 h 1951229"/>
                  <a:gd name="connsiteX3" fmla="*/ 958899 w 1951220"/>
                  <a:gd name="connsiteY3" fmla="*/ 342952 h 1951229"/>
                  <a:gd name="connsiteX4" fmla="*/ 1487662 w 1951220"/>
                  <a:gd name="connsiteY4" fmla="*/ 107946 h 1951229"/>
                  <a:gd name="connsiteX5" fmla="*/ 1389760 w 1951220"/>
                  <a:gd name="connsiteY5" fmla="*/ 476521 h 1951229"/>
                  <a:gd name="connsiteX6" fmla="*/ 1356266 w 1951220"/>
                  <a:gd name="connsiteY6" fmla="*/ 519097 h 1951229"/>
                  <a:gd name="connsiteX7" fmla="*/ 1411152 w 1951220"/>
                  <a:gd name="connsiteY7" fmla="*/ 516438 h 1951229"/>
                  <a:gd name="connsiteX8" fmla="*/ 1951220 w 1951220"/>
                  <a:gd name="connsiteY8" fmla="*/ 724156 h 1951229"/>
                  <a:gd name="connsiteX9" fmla="*/ 1621371 w 1951220"/>
                  <a:gd name="connsiteY9" fmla="*/ 915550 h 1951229"/>
                  <a:gd name="connsiteX10" fmla="*/ 1568270 w 1951220"/>
                  <a:gd name="connsiteY10" fmla="*/ 921890 h 1951229"/>
                  <a:gd name="connsiteX11" fmla="*/ 1608270 w 1951220"/>
                  <a:gd name="connsiteY11" fmla="*/ 958904 h 1951229"/>
                  <a:gd name="connsiteX12" fmla="*/ 1843274 w 1951220"/>
                  <a:gd name="connsiteY12" fmla="*/ 1487662 h 1951229"/>
                  <a:gd name="connsiteX13" fmla="*/ 1474704 w 1951220"/>
                  <a:gd name="connsiteY13" fmla="*/ 1389760 h 1951229"/>
                  <a:gd name="connsiteX14" fmla="*/ 1432682 w 1951220"/>
                  <a:gd name="connsiteY14" fmla="*/ 1356702 h 1951229"/>
                  <a:gd name="connsiteX15" fmla="*/ 1434793 w 1951220"/>
                  <a:gd name="connsiteY15" fmla="*/ 1411156 h 1951229"/>
                  <a:gd name="connsiteX16" fmla="*/ 1227072 w 1951220"/>
                  <a:gd name="connsiteY16" fmla="*/ 1951229 h 1951229"/>
                  <a:gd name="connsiteX17" fmla="*/ 1035675 w 1951220"/>
                  <a:gd name="connsiteY17" fmla="*/ 1621376 h 1951229"/>
                  <a:gd name="connsiteX18" fmla="*/ 1029336 w 1951220"/>
                  <a:gd name="connsiteY18" fmla="*/ 1568281 h 1951229"/>
                  <a:gd name="connsiteX19" fmla="*/ 992326 w 1951220"/>
                  <a:gd name="connsiteY19" fmla="*/ 1608277 h 1951229"/>
                  <a:gd name="connsiteX20" fmla="*/ 463562 w 1951220"/>
                  <a:gd name="connsiteY20" fmla="*/ 1843283 h 1951229"/>
                  <a:gd name="connsiteX21" fmla="*/ 561464 w 1951220"/>
                  <a:gd name="connsiteY21" fmla="*/ 1474708 h 1951229"/>
                  <a:gd name="connsiteX22" fmla="*/ 594525 w 1951220"/>
                  <a:gd name="connsiteY22" fmla="*/ 1432682 h 1951229"/>
                  <a:gd name="connsiteX23" fmla="*/ 540069 w 1951220"/>
                  <a:gd name="connsiteY23" fmla="*/ 1434793 h 1951229"/>
                  <a:gd name="connsiteX24" fmla="*/ 0 w 1951220"/>
                  <a:gd name="connsiteY24" fmla="*/ 1227076 h 1951229"/>
                  <a:gd name="connsiteX25" fmla="*/ 329850 w 1951220"/>
                  <a:gd name="connsiteY25" fmla="*/ 1035681 h 1951229"/>
                  <a:gd name="connsiteX26" fmla="*/ 382951 w 1951220"/>
                  <a:gd name="connsiteY26" fmla="*/ 1029341 h 1951229"/>
                  <a:gd name="connsiteX27" fmla="*/ 342950 w 1951220"/>
                  <a:gd name="connsiteY27" fmla="*/ 992327 h 1951229"/>
                  <a:gd name="connsiteX28" fmla="*/ 107946 w 1951220"/>
                  <a:gd name="connsiteY28" fmla="*/ 463570 h 1951229"/>
                  <a:gd name="connsiteX29" fmla="*/ 476517 w 1951220"/>
                  <a:gd name="connsiteY29" fmla="*/ 561471 h 1951229"/>
                  <a:gd name="connsiteX30" fmla="*/ 518543 w 1951220"/>
                  <a:gd name="connsiteY30" fmla="*/ 594532 h 1951229"/>
                  <a:gd name="connsiteX31" fmla="*/ 516431 w 1951220"/>
                  <a:gd name="connsiteY31" fmla="*/ 540073 h 1951229"/>
                  <a:gd name="connsiteX32" fmla="*/ 682289 w 1951220"/>
                  <a:gd name="connsiteY32" fmla="*/ 10972 h 1951229"/>
                  <a:gd name="connsiteX33" fmla="*/ 724152 w 1951220"/>
                  <a:gd name="connsiteY33" fmla="*/ 0 h 1951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951220" h="1951229">
                    <a:moveTo>
                      <a:pt x="724152" y="0"/>
                    </a:moveTo>
                    <a:cubicBezTo>
                      <a:pt x="810193" y="0"/>
                      <a:pt x="884016" y="136012"/>
                      <a:pt x="915550" y="329852"/>
                    </a:cubicBezTo>
                    <a:lnTo>
                      <a:pt x="921889" y="382948"/>
                    </a:lnTo>
                    <a:lnTo>
                      <a:pt x="958899" y="342952"/>
                    </a:lnTo>
                    <a:cubicBezTo>
                      <a:pt x="1169808" y="132043"/>
                      <a:pt x="1406543" y="26828"/>
                      <a:pt x="1487662" y="107946"/>
                    </a:cubicBezTo>
                    <a:cubicBezTo>
                      <a:pt x="1548501" y="168785"/>
                      <a:pt x="1504527" y="317159"/>
                      <a:pt x="1389760" y="476521"/>
                    </a:cubicBezTo>
                    <a:lnTo>
                      <a:pt x="1356266" y="519097"/>
                    </a:lnTo>
                    <a:lnTo>
                      <a:pt x="1411152" y="516438"/>
                    </a:lnTo>
                    <a:cubicBezTo>
                      <a:pt x="1709424" y="516438"/>
                      <a:pt x="1951221" y="609437"/>
                      <a:pt x="1951220" y="724156"/>
                    </a:cubicBezTo>
                    <a:cubicBezTo>
                      <a:pt x="1951221" y="810195"/>
                      <a:pt x="1815210" y="884017"/>
                      <a:pt x="1621371" y="915550"/>
                    </a:cubicBezTo>
                    <a:lnTo>
                      <a:pt x="1568270" y="921890"/>
                    </a:lnTo>
                    <a:lnTo>
                      <a:pt x="1608270" y="958904"/>
                    </a:lnTo>
                    <a:cubicBezTo>
                      <a:pt x="1819176" y="1169811"/>
                      <a:pt x="1924392" y="1406544"/>
                      <a:pt x="1843274" y="1487662"/>
                    </a:cubicBezTo>
                    <a:cubicBezTo>
                      <a:pt x="1782436" y="1548500"/>
                      <a:pt x="1634064" y="1504525"/>
                      <a:pt x="1474704" y="1389760"/>
                    </a:cubicBezTo>
                    <a:lnTo>
                      <a:pt x="1432682" y="1356702"/>
                    </a:lnTo>
                    <a:lnTo>
                      <a:pt x="1434793" y="1411156"/>
                    </a:lnTo>
                    <a:cubicBezTo>
                      <a:pt x="1434793" y="1709430"/>
                      <a:pt x="1341793" y="1951229"/>
                      <a:pt x="1227072" y="1951229"/>
                    </a:cubicBezTo>
                    <a:cubicBezTo>
                      <a:pt x="1141031" y="1951229"/>
                      <a:pt x="1067208" y="1815217"/>
                      <a:pt x="1035675" y="1621376"/>
                    </a:cubicBezTo>
                    <a:lnTo>
                      <a:pt x="1029336" y="1568281"/>
                    </a:lnTo>
                    <a:lnTo>
                      <a:pt x="992326" y="1608277"/>
                    </a:lnTo>
                    <a:cubicBezTo>
                      <a:pt x="781416" y="1819186"/>
                      <a:pt x="544681" y="1924401"/>
                      <a:pt x="463562" y="1843283"/>
                    </a:cubicBezTo>
                    <a:cubicBezTo>
                      <a:pt x="402723" y="1782444"/>
                      <a:pt x="446697" y="1634070"/>
                      <a:pt x="561464" y="1474708"/>
                    </a:cubicBezTo>
                    <a:lnTo>
                      <a:pt x="594525" y="1432682"/>
                    </a:lnTo>
                    <a:lnTo>
                      <a:pt x="540069" y="1434793"/>
                    </a:lnTo>
                    <a:cubicBezTo>
                      <a:pt x="241797" y="1434793"/>
                      <a:pt x="0" y="1341794"/>
                      <a:pt x="0" y="1227076"/>
                    </a:cubicBezTo>
                    <a:cubicBezTo>
                      <a:pt x="0" y="1141036"/>
                      <a:pt x="136011" y="1067214"/>
                      <a:pt x="329850" y="1035681"/>
                    </a:cubicBezTo>
                    <a:lnTo>
                      <a:pt x="382951" y="1029341"/>
                    </a:lnTo>
                    <a:lnTo>
                      <a:pt x="342950" y="992327"/>
                    </a:lnTo>
                    <a:cubicBezTo>
                      <a:pt x="132044" y="781420"/>
                      <a:pt x="26828" y="544687"/>
                      <a:pt x="107946" y="463570"/>
                    </a:cubicBezTo>
                    <a:cubicBezTo>
                      <a:pt x="168785" y="402731"/>
                      <a:pt x="317156" y="446705"/>
                      <a:pt x="476517" y="561471"/>
                    </a:cubicBezTo>
                    <a:lnTo>
                      <a:pt x="518543" y="594532"/>
                    </a:lnTo>
                    <a:lnTo>
                      <a:pt x="516431" y="540073"/>
                    </a:lnTo>
                    <a:cubicBezTo>
                      <a:pt x="516431" y="279083"/>
                      <a:pt x="587634" y="61332"/>
                      <a:pt x="682289" y="10972"/>
                    </a:cubicBezTo>
                    <a:cubicBezTo>
                      <a:pt x="695812" y="3778"/>
                      <a:pt x="709812" y="0"/>
                      <a:pt x="724152" y="0"/>
                    </a:cubicBezTo>
                    <a:close/>
                  </a:path>
                </a:pathLst>
              </a:custGeom>
              <a:grpFill/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8" name="フリーフォーム: 図形 17">
                <a:extLst>
                  <a:ext uri="{FF2B5EF4-FFF2-40B4-BE49-F238E27FC236}">
                    <a16:creationId xmlns:a16="http://schemas.microsoft.com/office/drawing/2014/main" id="{40B3FA7F-B4ED-FB42-316E-AB8C5B4ADB68}"/>
                  </a:ext>
                </a:extLst>
              </p:cNvPr>
              <p:cNvSpPr/>
              <p:nvPr/>
            </p:nvSpPr>
            <p:spPr bwMode="auto">
              <a:xfrm>
                <a:off x="5328360" y="165100"/>
                <a:ext cx="254000" cy="254001"/>
              </a:xfrm>
              <a:custGeom>
                <a:avLst/>
                <a:gdLst>
                  <a:gd name="connsiteX0" fmla="*/ 724152 w 1951220"/>
                  <a:gd name="connsiteY0" fmla="*/ 0 h 1951229"/>
                  <a:gd name="connsiteX1" fmla="*/ 915550 w 1951220"/>
                  <a:gd name="connsiteY1" fmla="*/ 329852 h 1951229"/>
                  <a:gd name="connsiteX2" fmla="*/ 921889 w 1951220"/>
                  <a:gd name="connsiteY2" fmla="*/ 382948 h 1951229"/>
                  <a:gd name="connsiteX3" fmla="*/ 958899 w 1951220"/>
                  <a:gd name="connsiteY3" fmla="*/ 342952 h 1951229"/>
                  <a:gd name="connsiteX4" fmla="*/ 1487662 w 1951220"/>
                  <a:gd name="connsiteY4" fmla="*/ 107946 h 1951229"/>
                  <a:gd name="connsiteX5" fmla="*/ 1389760 w 1951220"/>
                  <a:gd name="connsiteY5" fmla="*/ 476521 h 1951229"/>
                  <a:gd name="connsiteX6" fmla="*/ 1356266 w 1951220"/>
                  <a:gd name="connsiteY6" fmla="*/ 519097 h 1951229"/>
                  <a:gd name="connsiteX7" fmla="*/ 1411152 w 1951220"/>
                  <a:gd name="connsiteY7" fmla="*/ 516438 h 1951229"/>
                  <a:gd name="connsiteX8" fmla="*/ 1951220 w 1951220"/>
                  <a:gd name="connsiteY8" fmla="*/ 724156 h 1951229"/>
                  <a:gd name="connsiteX9" fmla="*/ 1621371 w 1951220"/>
                  <a:gd name="connsiteY9" fmla="*/ 915550 h 1951229"/>
                  <a:gd name="connsiteX10" fmla="*/ 1568270 w 1951220"/>
                  <a:gd name="connsiteY10" fmla="*/ 921890 h 1951229"/>
                  <a:gd name="connsiteX11" fmla="*/ 1608270 w 1951220"/>
                  <a:gd name="connsiteY11" fmla="*/ 958904 h 1951229"/>
                  <a:gd name="connsiteX12" fmla="*/ 1843274 w 1951220"/>
                  <a:gd name="connsiteY12" fmla="*/ 1487662 h 1951229"/>
                  <a:gd name="connsiteX13" fmla="*/ 1474704 w 1951220"/>
                  <a:gd name="connsiteY13" fmla="*/ 1389760 h 1951229"/>
                  <a:gd name="connsiteX14" fmla="*/ 1432682 w 1951220"/>
                  <a:gd name="connsiteY14" fmla="*/ 1356702 h 1951229"/>
                  <a:gd name="connsiteX15" fmla="*/ 1434793 w 1951220"/>
                  <a:gd name="connsiteY15" fmla="*/ 1411156 h 1951229"/>
                  <a:gd name="connsiteX16" fmla="*/ 1227072 w 1951220"/>
                  <a:gd name="connsiteY16" fmla="*/ 1951229 h 1951229"/>
                  <a:gd name="connsiteX17" fmla="*/ 1035675 w 1951220"/>
                  <a:gd name="connsiteY17" fmla="*/ 1621376 h 1951229"/>
                  <a:gd name="connsiteX18" fmla="*/ 1029336 w 1951220"/>
                  <a:gd name="connsiteY18" fmla="*/ 1568281 h 1951229"/>
                  <a:gd name="connsiteX19" fmla="*/ 992326 w 1951220"/>
                  <a:gd name="connsiteY19" fmla="*/ 1608277 h 1951229"/>
                  <a:gd name="connsiteX20" fmla="*/ 463562 w 1951220"/>
                  <a:gd name="connsiteY20" fmla="*/ 1843283 h 1951229"/>
                  <a:gd name="connsiteX21" fmla="*/ 561464 w 1951220"/>
                  <a:gd name="connsiteY21" fmla="*/ 1474708 h 1951229"/>
                  <a:gd name="connsiteX22" fmla="*/ 594525 w 1951220"/>
                  <a:gd name="connsiteY22" fmla="*/ 1432682 h 1951229"/>
                  <a:gd name="connsiteX23" fmla="*/ 540069 w 1951220"/>
                  <a:gd name="connsiteY23" fmla="*/ 1434793 h 1951229"/>
                  <a:gd name="connsiteX24" fmla="*/ 0 w 1951220"/>
                  <a:gd name="connsiteY24" fmla="*/ 1227076 h 1951229"/>
                  <a:gd name="connsiteX25" fmla="*/ 329850 w 1951220"/>
                  <a:gd name="connsiteY25" fmla="*/ 1035681 h 1951229"/>
                  <a:gd name="connsiteX26" fmla="*/ 382951 w 1951220"/>
                  <a:gd name="connsiteY26" fmla="*/ 1029341 h 1951229"/>
                  <a:gd name="connsiteX27" fmla="*/ 342950 w 1951220"/>
                  <a:gd name="connsiteY27" fmla="*/ 992327 h 1951229"/>
                  <a:gd name="connsiteX28" fmla="*/ 107946 w 1951220"/>
                  <a:gd name="connsiteY28" fmla="*/ 463570 h 1951229"/>
                  <a:gd name="connsiteX29" fmla="*/ 476517 w 1951220"/>
                  <a:gd name="connsiteY29" fmla="*/ 561471 h 1951229"/>
                  <a:gd name="connsiteX30" fmla="*/ 518543 w 1951220"/>
                  <a:gd name="connsiteY30" fmla="*/ 594532 h 1951229"/>
                  <a:gd name="connsiteX31" fmla="*/ 516431 w 1951220"/>
                  <a:gd name="connsiteY31" fmla="*/ 540073 h 1951229"/>
                  <a:gd name="connsiteX32" fmla="*/ 682289 w 1951220"/>
                  <a:gd name="connsiteY32" fmla="*/ 10972 h 1951229"/>
                  <a:gd name="connsiteX33" fmla="*/ 724152 w 1951220"/>
                  <a:gd name="connsiteY33" fmla="*/ 0 h 1951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951220" h="1951229">
                    <a:moveTo>
                      <a:pt x="724152" y="0"/>
                    </a:moveTo>
                    <a:cubicBezTo>
                      <a:pt x="810193" y="0"/>
                      <a:pt x="884016" y="136012"/>
                      <a:pt x="915550" y="329852"/>
                    </a:cubicBezTo>
                    <a:lnTo>
                      <a:pt x="921889" y="382948"/>
                    </a:lnTo>
                    <a:lnTo>
                      <a:pt x="958899" y="342952"/>
                    </a:lnTo>
                    <a:cubicBezTo>
                      <a:pt x="1169808" y="132043"/>
                      <a:pt x="1406543" y="26828"/>
                      <a:pt x="1487662" y="107946"/>
                    </a:cubicBezTo>
                    <a:cubicBezTo>
                      <a:pt x="1548501" y="168785"/>
                      <a:pt x="1504527" y="317159"/>
                      <a:pt x="1389760" y="476521"/>
                    </a:cubicBezTo>
                    <a:lnTo>
                      <a:pt x="1356266" y="519097"/>
                    </a:lnTo>
                    <a:lnTo>
                      <a:pt x="1411152" y="516438"/>
                    </a:lnTo>
                    <a:cubicBezTo>
                      <a:pt x="1709424" y="516438"/>
                      <a:pt x="1951221" y="609437"/>
                      <a:pt x="1951220" y="724156"/>
                    </a:cubicBezTo>
                    <a:cubicBezTo>
                      <a:pt x="1951221" y="810195"/>
                      <a:pt x="1815210" y="884017"/>
                      <a:pt x="1621371" y="915550"/>
                    </a:cubicBezTo>
                    <a:lnTo>
                      <a:pt x="1568270" y="921890"/>
                    </a:lnTo>
                    <a:lnTo>
                      <a:pt x="1608270" y="958904"/>
                    </a:lnTo>
                    <a:cubicBezTo>
                      <a:pt x="1819176" y="1169811"/>
                      <a:pt x="1924392" y="1406544"/>
                      <a:pt x="1843274" y="1487662"/>
                    </a:cubicBezTo>
                    <a:cubicBezTo>
                      <a:pt x="1782436" y="1548500"/>
                      <a:pt x="1634064" y="1504525"/>
                      <a:pt x="1474704" y="1389760"/>
                    </a:cubicBezTo>
                    <a:lnTo>
                      <a:pt x="1432682" y="1356702"/>
                    </a:lnTo>
                    <a:lnTo>
                      <a:pt x="1434793" y="1411156"/>
                    </a:lnTo>
                    <a:cubicBezTo>
                      <a:pt x="1434793" y="1709430"/>
                      <a:pt x="1341793" y="1951229"/>
                      <a:pt x="1227072" y="1951229"/>
                    </a:cubicBezTo>
                    <a:cubicBezTo>
                      <a:pt x="1141031" y="1951229"/>
                      <a:pt x="1067208" y="1815217"/>
                      <a:pt x="1035675" y="1621376"/>
                    </a:cubicBezTo>
                    <a:lnTo>
                      <a:pt x="1029336" y="1568281"/>
                    </a:lnTo>
                    <a:lnTo>
                      <a:pt x="992326" y="1608277"/>
                    </a:lnTo>
                    <a:cubicBezTo>
                      <a:pt x="781416" y="1819186"/>
                      <a:pt x="544681" y="1924401"/>
                      <a:pt x="463562" y="1843283"/>
                    </a:cubicBezTo>
                    <a:cubicBezTo>
                      <a:pt x="402723" y="1782444"/>
                      <a:pt x="446697" y="1634070"/>
                      <a:pt x="561464" y="1474708"/>
                    </a:cubicBezTo>
                    <a:lnTo>
                      <a:pt x="594525" y="1432682"/>
                    </a:lnTo>
                    <a:lnTo>
                      <a:pt x="540069" y="1434793"/>
                    </a:lnTo>
                    <a:cubicBezTo>
                      <a:pt x="241797" y="1434793"/>
                      <a:pt x="0" y="1341794"/>
                      <a:pt x="0" y="1227076"/>
                    </a:cubicBezTo>
                    <a:cubicBezTo>
                      <a:pt x="0" y="1141036"/>
                      <a:pt x="136011" y="1067214"/>
                      <a:pt x="329850" y="1035681"/>
                    </a:cubicBezTo>
                    <a:lnTo>
                      <a:pt x="382951" y="1029341"/>
                    </a:lnTo>
                    <a:lnTo>
                      <a:pt x="342950" y="992327"/>
                    </a:lnTo>
                    <a:cubicBezTo>
                      <a:pt x="132044" y="781420"/>
                      <a:pt x="26828" y="544687"/>
                      <a:pt x="107946" y="463570"/>
                    </a:cubicBezTo>
                    <a:cubicBezTo>
                      <a:pt x="168785" y="402731"/>
                      <a:pt x="317156" y="446705"/>
                      <a:pt x="476517" y="561471"/>
                    </a:cubicBezTo>
                    <a:lnTo>
                      <a:pt x="518543" y="594532"/>
                    </a:lnTo>
                    <a:lnTo>
                      <a:pt x="516431" y="540073"/>
                    </a:lnTo>
                    <a:cubicBezTo>
                      <a:pt x="516431" y="279083"/>
                      <a:pt x="587634" y="61332"/>
                      <a:pt x="682289" y="10972"/>
                    </a:cubicBezTo>
                    <a:cubicBezTo>
                      <a:pt x="695812" y="3778"/>
                      <a:pt x="709812" y="0"/>
                      <a:pt x="724152" y="0"/>
                    </a:cubicBezTo>
                    <a:close/>
                  </a:path>
                </a:pathLst>
              </a:custGeom>
              <a:grpFill/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9" name="フリーフォーム: 図形 18">
                <a:extLst>
                  <a:ext uri="{FF2B5EF4-FFF2-40B4-BE49-F238E27FC236}">
                    <a16:creationId xmlns:a16="http://schemas.microsoft.com/office/drawing/2014/main" id="{234DDB71-4CBF-D03F-866F-E5A9A96DE559}"/>
                  </a:ext>
                </a:extLst>
              </p:cNvPr>
              <p:cNvSpPr/>
              <p:nvPr/>
            </p:nvSpPr>
            <p:spPr bwMode="auto">
              <a:xfrm>
                <a:off x="5675964" y="165100"/>
                <a:ext cx="254000" cy="254001"/>
              </a:xfrm>
              <a:custGeom>
                <a:avLst/>
                <a:gdLst>
                  <a:gd name="connsiteX0" fmla="*/ 724152 w 1951220"/>
                  <a:gd name="connsiteY0" fmla="*/ 0 h 1951229"/>
                  <a:gd name="connsiteX1" fmla="*/ 915550 w 1951220"/>
                  <a:gd name="connsiteY1" fmla="*/ 329852 h 1951229"/>
                  <a:gd name="connsiteX2" fmla="*/ 921889 w 1951220"/>
                  <a:gd name="connsiteY2" fmla="*/ 382948 h 1951229"/>
                  <a:gd name="connsiteX3" fmla="*/ 958899 w 1951220"/>
                  <a:gd name="connsiteY3" fmla="*/ 342952 h 1951229"/>
                  <a:gd name="connsiteX4" fmla="*/ 1487662 w 1951220"/>
                  <a:gd name="connsiteY4" fmla="*/ 107946 h 1951229"/>
                  <a:gd name="connsiteX5" fmla="*/ 1389760 w 1951220"/>
                  <a:gd name="connsiteY5" fmla="*/ 476521 h 1951229"/>
                  <a:gd name="connsiteX6" fmla="*/ 1356266 w 1951220"/>
                  <a:gd name="connsiteY6" fmla="*/ 519097 h 1951229"/>
                  <a:gd name="connsiteX7" fmla="*/ 1411152 w 1951220"/>
                  <a:gd name="connsiteY7" fmla="*/ 516438 h 1951229"/>
                  <a:gd name="connsiteX8" fmla="*/ 1951220 w 1951220"/>
                  <a:gd name="connsiteY8" fmla="*/ 724156 h 1951229"/>
                  <a:gd name="connsiteX9" fmla="*/ 1621371 w 1951220"/>
                  <a:gd name="connsiteY9" fmla="*/ 915550 h 1951229"/>
                  <a:gd name="connsiteX10" fmla="*/ 1568270 w 1951220"/>
                  <a:gd name="connsiteY10" fmla="*/ 921890 h 1951229"/>
                  <a:gd name="connsiteX11" fmla="*/ 1608270 w 1951220"/>
                  <a:gd name="connsiteY11" fmla="*/ 958904 h 1951229"/>
                  <a:gd name="connsiteX12" fmla="*/ 1843274 w 1951220"/>
                  <a:gd name="connsiteY12" fmla="*/ 1487662 h 1951229"/>
                  <a:gd name="connsiteX13" fmla="*/ 1474704 w 1951220"/>
                  <a:gd name="connsiteY13" fmla="*/ 1389760 h 1951229"/>
                  <a:gd name="connsiteX14" fmla="*/ 1432682 w 1951220"/>
                  <a:gd name="connsiteY14" fmla="*/ 1356702 h 1951229"/>
                  <a:gd name="connsiteX15" fmla="*/ 1434793 w 1951220"/>
                  <a:gd name="connsiteY15" fmla="*/ 1411156 h 1951229"/>
                  <a:gd name="connsiteX16" fmla="*/ 1227072 w 1951220"/>
                  <a:gd name="connsiteY16" fmla="*/ 1951229 h 1951229"/>
                  <a:gd name="connsiteX17" fmla="*/ 1035675 w 1951220"/>
                  <a:gd name="connsiteY17" fmla="*/ 1621376 h 1951229"/>
                  <a:gd name="connsiteX18" fmla="*/ 1029336 w 1951220"/>
                  <a:gd name="connsiteY18" fmla="*/ 1568281 h 1951229"/>
                  <a:gd name="connsiteX19" fmla="*/ 992326 w 1951220"/>
                  <a:gd name="connsiteY19" fmla="*/ 1608277 h 1951229"/>
                  <a:gd name="connsiteX20" fmla="*/ 463562 w 1951220"/>
                  <a:gd name="connsiteY20" fmla="*/ 1843283 h 1951229"/>
                  <a:gd name="connsiteX21" fmla="*/ 561464 w 1951220"/>
                  <a:gd name="connsiteY21" fmla="*/ 1474708 h 1951229"/>
                  <a:gd name="connsiteX22" fmla="*/ 594525 w 1951220"/>
                  <a:gd name="connsiteY22" fmla="*/ 1432682 h 1951229"/>
                  <a:gd name="connsiteX23" fmla="*/ 540069 w 1951220"/>
                  <a:gd name="connsiteY23" fmla="*/ 1434793 h 1951229"/>
                  <a:gd name="connsiteX24" fmla="*/ 0 w 1951220"/>
                  <a:gd name="connsiteY24" fmla="*/ 1227076 h 1951229"/>
                  <a:gd name="connsiteX25" fmla="*/ 329850 w 1951220"/>
                  <a:gd name="connsiteY25" fmla="*/ 1035681 h 1951229"/>
                  <a:gd name="connsiteX26" fmla="*/ 382951 w 1951220"/>
                  <a:gd name="connsiteY26" fmla="*/ 1029341 h 1951229"/>
                  <a:gd name="connsiteX27" fmla="*/ 342950 w 1951220"/>
                  <a:gd name="connsiteY27" fmla="*/ 992327 h 1951229"/>
                  <a:gd name="connsiteX28" fmla="*/ 107946 w 1951220"/>
                  <a:gd name="connsiteY28" fmla="*/ 463570 h 1951229"/>
                  <a:gd name="connsiteX29" fmla="*/ 476517 w 1951220"/>
                  <a:gd name="connsiteY29" fmla="*/ 561471 h 1951229"/>
                  <a:gd name="connsiteX30" fmla="*/ 518543 w 1951220"/>
                  <a:gd name="connsiteY30" fmla="*/ 594532 h 1951229"/>
                  <a:gd name="connsiteX31" fmla="*/ 516431 w 1951220"/>
                  <a:gd name="connsiteY31" fmla="*/ 540073 h 1951229"/>
                  <a:gd name="connsiteX32" fmla="*/ 682289 w 1951220"/>
                  <a:gd name="connsiteY32" fmla="*/ 10972 h 1951229"/>
                  <a:gd name="connsiteX33" fmla="*/ 724152 w 1951220"/>
                  <a:gd name="connsiteY33" fmla="*/ 0 h 1951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951220" h="1951229">
                    <a:moveTo>
                      <a:pt x="724152" y="0"/>
                    </a:moveTo>
                    <a:cubicBezTo>
                      <a:pt x="810193" y="0"/>
                      <a:pt x="884016" y="136012"/>
                      <a:pt x="915550" y="329852"/>
                    </a:cubicBezTo>
                    <a:lnTo>
                      <a:pt x="921889" y="382948"/>
                    </a:lnTo>
                    <a:lnTo>
                      <a:pt x="958899" y="342952"/>
                    </a:lnTo>
                    <a:cubicBezTo>
                      <a:pt x="1169808" y="132043"/>
                      <a:pt x="1406543" y="26828"/>
                      <a:pt x="1487662" y="107946"/>
                    </a:cubicBezTo>
                    <a:cubicBezTo>
                      <a:pt x="1548501" y="168785"/>
                      <a:pt x="1504527" y="317159"/>
                      <a:pt x="1389760" y="476521"/>
                    </a:cubicBezTo>
                    <a:lnTo>
                      <a:pt x="1356266" y="519097"/>
                    </a:lnTo>
                    <a:lnTo>
                      <a:pt x="1411152" y="516438"/>
                    </a:lnTo>
                    <a:cubicBezTo>
                      <a:pt x="1709424" y="516438"/>
                      <a:pt x="1951221" y="609437"/>
                      <a:pt x="1951220" y="724156"/>
                    </a:cubicBezTo>
                    <a:cubicBezTo>
                      <a:pt x="1951221" y="810195"/>
                      <a:pt x="1815210" y="884017"/>
                      <a:pt x="1621371" y="915550"/>
                    </a:cubicBezTo>
                    <a:lnTo>
                      <a:pt x="1568270" y="921890"/>
                    </a:lnTo>
                    <a:lnTo>
                      <a:pt x="1608270" y="958904"/>
                    </a:lnTo>
                    <a:cubicBezTo>
                      <a:pt x="1819176" y="1169811"/>
                      <a:pt x="1924392" y="1406544"/>
                      <a:pt x="1843274" y="1487662"/>
                    </a:cubicBezTo>
                    <a:cubicBezTo>
                      <a:pt x="1782436" y="1548500"/>
                      <a:pt x="1634064" y="1504525"/>
                      <a:pt x="1474704" y="1389760"/>
                    </a:cubicBezTo>
                    <a:lnTo>
                      <a:pt x="1432682" y="1356702"/>
                    </a:lnTo>
                    <a:lnTo>
                      <a:pt x="1434793" y="1411156"/>
                    </a:lnTo>
                    <a:cubicBezTo>
                      <a:pt x="1434793" y="1709430"/>
                      <a:pt x="1341793" y="1951229"/>
                      <a:pt x="1227072" y="1951229"/>
                    </a:cubicBezTo>
                    <a:cubicBezTo>
                      <a:pt x="1141031" y="1951229"/>
                      <a:pt x="1067208" y="1815217"/>
                      <a:pt x="1035675" y="1621376"/>
                    </a:cubicBezTo>
                    <a:lnTo>
                      <a:pt x="1029336" y="1568281"/>
                    </a:lnTo>
                    <a:lnTo>
                      <a:pt x="992326" y="1608277"/>
                    </a:lnTo>
                    <a:cubicBezTo>
                      <a:pt x="781416" y="1819186"/>
                      <a:pt x="544681" y="1924401"/>
                      <a:pt x="463562" y="1843283"/>
                    </a:cubicBezTo>
                    <a:cubicBezTo>
                      <a:pt x="402723" y="1782444"/>
                      <a:pt x="446697" y="1634070"/>
                      <a:pt x="561464" y="1474708"/>
                    </a:cubicBezTo>
                    <a:lnTo>
                      <a:pt x="594525" y="1432682"/>
                    </a:lnTo>
                    <a:lnTo>
                      <a:pt x="540069" y="1434793"/>
                    </a:lnTo>
                    <a:cubicBezTo>
                      <a:pt x="241797" y="1434793"/>
                      <a:pt x="0" y="1341794"/>
                      <a:pt x="0" y="1227076"/>
                    </a:cubicBezTo>
                    <a:cubicBezTo>
                      <a:pt x="0" y="1141036"/>
                      <a:pt x="136011" y="1067214"/>
                      <a:pt x="329850" y="1035681"/>
                    </a:cubicBezTo>
                    <a:lnTo>
                      <a:pt x="382951" y="1029341"/>
                    </a:lnTo>
                    <a:lnTo>
                      <a:pt x="342950" y="992327"/>
                    </a:lnTo>
                    <a:cubicBezTo>
                      <a:pt x="132044" y="781420"/>
                      <a:pt x="26828" y="544687"/>
                      <a:pt x="107946" y="463570"/>
                    </a:cubicBezTo>
                    <a:cubicBezTo>
                      <a:pt x="168785" y="402731"/>
                      <a:pt x="317156" y="446705"/>
                      <a:pt x="476517" y="561471"/>
                    </a:cubicBezTo>
                    <a:lnTo>
                      <a:pt x="518543" y="594532"/>
                    </a:lnTo>
                    <a:lnTo>
                      <a:pt x="516431" y="540073"/>
                    </a:lnTo>
                    <a:cubicBezTo>
                      <a:pt x="516431" y="279083"/>
                      <a:pt x="587634" y="61332"/>
                      <a:pt x="682289" y="10972"/>
                    </a:cubicBezTo>
                    <a:cubicBezTo>
                      <a:pt x="695812" y="3778"/>
                      <a:pt x="709812" y="0"/>
                      <a:pt x="724152" y="0"/>
                    </a:cubicBezTo>
                    <a:close/>
                  </a:path>
                </a:pathLst>
              </a:custGeom>
              <a:grpFill/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0" name="フリーフォーム: 図形 19">
                <a:extLst>
                  <a:ext uri="{FF2B5EF4-FFF2-40B4-BE49-F238E27FC236}">
                    <a16:creationId xmlns:a16="http://schemas.microsoft.com/office/drawing/2014/main" id="{EEAAA7E5-64B2-E625-3159-439F4014B868}"/>
                  </a:ext>
                </a:extLst>
              </p:cNvPr>
              <p:cNvSpPr/>
              <p:nvPr/>
            </p:nvSpPr>
            <p:spPr bwMode="auto">
              <a:xfrm>
                <a:off x="6023568" y="165100"/>
                <a:ext cx="254000" cy="254001"/>
              </a:xfrm>
              <a:custGeom>
                <a:avLst/>
                <a:gdLst>
                  <a:gd name="connsiteX0" fmla="*/ 724152 w 1951220"/>
                  <a:gd name="connsiteY0" fmla="*/ 0 h 1951229"/>
                  <a:gd name="connsiteX1" fmla="*/ 915550 w 1951220"/>
                  <a:gd name="connsiteY1" fmla="*/ 329852 h 1951229"/>
                  <a:gd name="connsiteX2" fmla="*/ 921889 w 1951220"/>
                  <a:gd name="connsiteY2" fmla="*/ 382948 h 1951229"/>
                  <a:gd name="connsiteX3" fmla="*/ 958899 w 1951220"/>
                  <a:gd name="connsiteY3" fmla="*/ 342952 h 1951229"/>
                  <a:gd name="connsiteX4" fmla="*/ 1487662 w 1951220"/>
                  <a:gd name="connsiteY4" fmla="*/ 107946 h 1951229"/>
                  <a:gd name="connsiteX5" fmla="*/ 1389760 w 1951220"/>
                  <a:gd name="connsiteY5" fmla="*/ 476521 h 1951229"/>
                  <a:gd name="connsiteX6" fmla="*/ 1356266 w 1951220"/>
                  <a:gd name="connsiteY6" fmla="*/ 519097 h 1951229"/>
                  <a:gd name="connsiteX7" fmla="*/ 1411152 w 1951220"/>
                  <a:gd name="connsiteY7" fmla="*/ 516438 h 1951229"/>
                  <a:gd name="connsiteX8" fmla="*/ 1951220 w 1951220"/>
                  <a:gd name="connsiteY8" fmla="*/ 724156 h 1951229"/>
                  <a:gd name="connsiteX9" fmla="*/ 1621371 w 1951220"/>
                  <a:gd name="connsiteY9" fmla="*/ 915550 h 1951229"/>
                  <a:gd name="connsiteX10" fmla="*/ 1568270 w 1951220"/>
                  <a:gd name="connsiteY10" fmla="*/ 921890 h 1951229"/>
                  <a:gd name="connsiteX11" fmla="*/ 1608270 w 1951220"/>
                  <a:gd name="connsiteY11" fmla="*/ 958904 h 1951229"/>
                  <a:gd name="connsiteX12" fmla="*/ 1843274 w 1951220"/>
                  <a:gd name="connsiteY12" fmla="*/ 1487662 h 1951229"/>
                  <a:gd name="connsiteX13" fmla="*/ 1474704 w 1951220"/>
                  <a:gd name="connsiteY13" fmla="*/ 1389760 h 1951229"/>
                  <a:gd name="connsiteX14" fmla="*/ 1432682 w 1951220"/>
                  <a:gd name="connsiteY14" fmla="*/ 1356702 h 1951229"/>
                  <a:gd name="connsiteX15" fmla="*/ 1434793 w 1951220"/>
                  <a:gd name="connsiteY15" fmla="*/ 1411156 h 1951229"/>
                  <a:gd name="connsiteX16" fmla="*/ 1227072 w 1951220"/>
                  <a:gd name="connsiteY16" fmla="*/ 1951229 h 1951229"/>
                  <a:gd name="connsiteX17" fmla="*/ 1035675 w 1951220"/>
                  <a:gd name="connsiteY17" fmla="*/ 1621376 h 1951229"/>
                  <a:gd name="connsiteX18" fmla="*/ 1029336 w 1951220"/>
                  <a:gd name="connsiteY18" fmla="*/ 1568281 h 1951229"/>
                  <a:gd name="connsiteX19" fmla="*/ 992326 w 1951220"/>
                  <a:gd name="connsiteY19" fmla="*/ 1608277 h 1951229"/>
                  <a:gd name="connsiteX20" fmla="*/ 463562 w 1951220"/>
                  <a:gd name="connsiteY20" fmla="*/ 1843283 h 1951229"/>
                  <a:gd name="connsiteX21" fmla="*/ 561464 w 1951220"/>
                  <a:gd name="connsiteY21" fmla="*/ 1474708 h 1951229"/>
                  <a:gd name="connsiteX22" fmla="*/ 594525 w 1951220"/>
                  <a:gd name="connsiteY22" fmla="*/ 1432682 h 1951229"/>
                  <a:gd name="connsiteX23" fmla="*/ 540069 w 1951220"/>
                  <a:gd name="connsiteY23" fmla="*/ 1434793 h 1951229"/>
                  <a:gd name="connsiteX24" fmla="*/ 0 w 1951220"/>
                  <a:gd name="connsiteY24" fmla="*/ 1227076 h 1951229"/>
                  <a:gd name="connsiteX25" fmla="*/ 329850 w 1951220"/>
                  <a:gd name="connsiteY25" fmla="*/ 1035681 h 1951229"/>
                  <a:gd name="connsiteX26" fmla="*/ 382951 w 1951220"/>
                  <a:gd name="connsiteY26" fmla="*/ 1029341 h 1951229"/>
                  <a:gd name="connsiteX27" fmla="*/ 342950 w 1951220"/>
                  <a:gd name="connsiteY27" fmla="*/ 992327 h 1951229"/>
                  <a:gd name="connsiteX28" fmla="*/ 107946 w 1951220"/>
                  <a:gd name="connsiteY28" fmla="*/ 463570 h 1951229"/>
                  <a:gd name="connsiteX29" fmla="*/ 476517 w 1951220"/>
                  <a:gd name="connsiteY29" fmla="*/ 561471 h 1951229"/>
                  <a:gd name="connsiteX30" fmla="*/ 518543 w 1951220"/>
                  <a:gd name="connsiteY30" fmla="*/ 594532 h 1951229"/>
                  <a:gd name="connsiteX31" fmla="*/ 516431 w 1951220"/>
                  <a:gd name="connsiteY31" fmla="*/ 540073 h 1951229"/>
                  <a:gd name="connsiteX32" fmla="*/ 682289 w 1951220"/>
                  <a:gd name="connsiteY32" fmla="*/ 10972 h 1951229"/>
                  <a:gd name="connsiteX33" fmla="*/ 724152 w 1951220"/>
                  <a:gd name="connsiteY33" fmla="*/ 0 h 1951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951220" h="1951229">
                    <a:moveTo>
                      <a:pt x="724152" y="0"/>
                    </a:moveTo>
                    <a:cubicBezTo>
                      <a:pt x="810193" y="0"/>
                      <a:pt x="884016" y="136012"/>
                      <a:pt x="915550" y="329852"/>
                    </a:cubicBezTo>
                    <a:lnTo>
                      <a:pt x="921889" y="382948"/>
                    </a:lnTo>
                    <a:lnTo>
                      <a:pt x="958899" y="342952"/>
                    </a:lnTo>
                    <a:cubicBezTo>
                      <a:pt x="1169808" y="132043"/>
                      <a:pt x="1406543" y="26828"/>
                      <a:pt x="1487662" y="107946"/>
                    </a:cubicBezTo>
                    <a:cubicBezTo>
                      <a:pt x="1548501" y="168785"/>
                      <a:pt x="1504527" y="317159"/>
                      <a:pt x="1389760" y="476521"/>
                    </a:cubicBezTo>
                    <a:lnTo>
                      <a:pt x="1356266" y="519097"/>
                    </a:lnTo>
                    <a:lnTo>
                      <a:pt x="1411152" y="516438"/>
                    </a:lnTo>
                    <a:cubicBezTo>
                      <a:pt x="1709424" y="516438"/>
                      <a:pt x="1951221" y="609437"/>
                      <a:pt x="1951220" y="724156"/>
                    </a:cubicBezTo>
                    <a:cubicBezTo>
                      <a:pt x="1951221" y="810195"/>
                      <a:pt x="1815210" y="884017"/>
                      <a:pt x="1621371" y="915550"/>
                    </a:cubicBezTo>
                    <a:lnTo>
                      <a:pt x="1568270" y="921890"/>
                    </a:lnTo>
                    <a:lnTo>
                      <a:pt x="1608270" y="958904"/>
                    </a:lnTo>
                    <a:cubicBezTo>
                      <a:pt x="1819176" y="1169811"/>
                      <a:pt x="1924392" y="1406544"/>
                      <a:pt x="1843274" y="1487662"/>
                    </a:cubicBezTo>
                    <a:cubicBezTo>
                      <a:pt x="1782436" y="1548500"/>
                      <a:pt x="1634064" y="1504525"/>
                      <a:pt x="1474704" y="1389760"/>
                    </a:cubicBezTo>
                    <a:lnTo>
                      <a:pt x="1432682" y="1356702"/>
                    </a:lnTo>
                    <a:lnTo>
                      <a:pt x="1434793" y="1411156"/>
                    </a:lnTo>
                    <a:cubicBezTo>
                      <a:pt x="1434793" y="1709430"/>
                      <a:pt x="1341793" y="1951229"/>
                      <a:pt x="1227072" y="1951229"/>
                    </a:cubicBezTo>
                    <a:cubicBezTo>
                      <a:pt x="1141031" y="1951229"/>
                      <a:pt x="1067208" y="1815217"/>
                      <a:pt x="1035675" y="1621376"/>
                    </a:cubicBezTo>
                    <a:lnTo>
                      <a:pt x="1029336" y="1568281"/>
                    </a:lnTo>
                    <a:lnTo>
                      <a:pt x="992326" y="1608277"/>
                    </a:lnTo>
                    <a:cubicBezTo>
                      <a:pt x="781416" y="1819186"/>
                      <a:pt x="544681" y="1924401"/>
                      <a:pt x="463562" y="1843283"/>
                    </a:cubicBezTo>
                    <a:cubicBezTo>
                      <a:pt x="402723" y="1782444"/>
                      <a:pt x="446697" y="1634070"/>
                      <a:pt x="561464" y="1474708"/>
                    </a:cubicBezTo>
                    <a:lnTo>
                      <a:pt x="594525" y="1432682"/>
                    </a:lnTo>
                    <a:lnTo>
                      <a:pt x="540069" y="1434793"/>
                    </a:lnTo>
                    <a:cubicBezTo>
                      <a:pt x="241797" y="1434793"/>
                      <a:pt x="0" y="1341794"/>
                      <a:pt x="0" y="1227076"/>
                    </a:cubicBezTo>
                    <a:cubicBezTo>
                      <a:pt x="0" y="1141036"/>
                      <a:pt x="136011" y="1067214"/>
                      <a:pt x="329850" y="1035681"/>
                    </a:cubicBezTo>
                    <a:lnTo>
                      <a:pt x="382951" y="1029341"/>
                    </a:lnTo>
                    <a:lnTo>
                      <a:pt x="342950" y="992327"/>
                    </a:lnTo>
                    <a:cubicBezTo>
                      <a:pt x="132044" y="781420"/>
                      <a:pt x="26828" y="544687"/>
                      <a:pt x="107946" y="463570"/>
                    </a:cubicBezTo>
                    <a:cubicBezTo>
                      <a:pt x="168785" y="402731"/>
                      <a:pt x="317156" y="446705"/>
                      <a:pt x="476517" y="561471"/>
                    </a:cubicBezTo>
                    <a:lnTo>
                      <a:pt x="518543" y="594532"/>
                    </a:lnTo>
                    <a:lnTo>
                      <a:pt x="516431" y="540073"/>
                    </a:lnTo>
                    <a:cubicBezTo>
                      <a:pt x="516431" y="279083"/>
                      <a:pt x="587634" y="61332"/>
                      <a:pt x="682289" y="10972"/>
                    </a:cubicBezTo>
                    <a:cubicBezTo>
                      <a:pt x="695812" y="3778"/>
                      <a:pt x="709812" y="0"/>
                      <a:pt x="724152" y="0"/>
                    </a:cubicBezTo>
                    <a:close/>
                  </a:path>
                </a:pathLst>
              </a:custGeom>
              <a:grpFill/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1" name="フリーフォーム: 図形 20">
                <a:extLst>
                  <a:ext uri="{FF2B5EF4-FFF2-40B4-BE49-F238E27FC236}">
                    <a16:creationId xmlns:a16="http://schemas.microsoft.com/office/drawing/2014/main" id="{AD559913-E35B-3D26-B1BC-6C496A939CA5}"/>
                  </a:ext>
                </a:extLst>
              </p:cNvPr>
              <p:cNvSpPr/>
              <p:nvPr/>
            </p:nvSpPr>
            <p:spPr bwMode="auto">
              <a:xfrm>
                <a:off x="6371172" y="165100"/>
                <a:ext cx="254000" cy="254001"/>
              </a:xfrm>
              <a:custGeom>
                <a:avLst/>
                <a:gdLst>
                  <a:gd name="connsiteX0" fmla="*/ 724152 w 1951220"/>
                  <a:gd name="connsiteY0" fmla="*/ 0 h 1951229"/>
                  <a:gd name="connsiteX1" fmla="*/ 915550 w 1951220"/>
                  <a:gd name="connsiteY1" fmla="*/ 329852 h 1951229"/>
                  <a:gd name="connsiteX2" fmla="*/ 921889 w 1951220"/>
                  <a:gd name="connsiteY2" fmla="*/ 382948 h 1951229"/>
                  <a:gd name="connsiteX3" fmla="*/ 958899 w 1951220"/>
                  <a:gd name="connsiteY3" fmla="*/ 342952 h 1951229"/>
                  <a:gd name="connsiteX4" fmla="*/ 1487662 w 1951220"/>
                  <a:gd name="connsiteY4" fmla="*/ 107946 h 1951229"/>
                  <a:gd name="connsiteX5" fmla="*/ 1389760 w 1951220"/>
                  <a:gd name="connsiteY5" fmla="*/ 476521 h 1951229"/>
                  <a:gd name="connsiteX6" fmla="*/ 1356266 w 1951220"/>
                  <a:gd name="connsiteY6" fmla="*/ 519097 h 1951229"/>
                  <a:gd name="connsiteX7" fmla="*/ 1411152 w 1951220"/>
                  <a:gd name="connsiteY7" fmla="*/ 516438 h 1951229"/>
                  <a:gd name="connsiteX8" fmla="*/ 1951220 w 1951220"/>
                  <a:gd name="connsiteY8" fmla="*/ 724156 h 1951229"/>
                  <a:gd name="connsiteX9" fmla="*/ 1621371 w 1951220"/>
                  <a:gd name="connsiteY9" fmla="*/ 915550 h 1951229"/>
                  <a:gd name="connsiteX10" fmla="*/ 1568270 w 1951220"/>
                  <a:gd name="connsiteY10" fmla="*/ 921890 h 1951229"/>
                  <a:gd name="connsiteX11" fmla="*/ 1608270 w 1951220"/>
                  <a:gd name="connsiteY11" fmla="*/ 958904 h 1951229"/>
                  <a:gd name="connsiteX12" fmla="*/ 1843274 w 1951220"/>
                  <a:gd name="connsiteY12" fmla="*/ 1487662 h 1951229"/>
                  <a:gd name="connsiteX13" fmla="*/ 1474704 w 1951220"/>
                  <a:gd name="connsiteY13" fmla="*/ 1389760 h 1951229"/>
                  <a:gd name="connsiteX14" fmla="*/ 1432682 w 1951220"/>
                  <a:gd name="connsiteY14" fmla="*/ 1356702 h 1951229"/>
                  <a:gd name="connsiteX15" fmla="*/ 1434793 w 1951220"/>
                  <a:gd name="connsiteY15" fmla="*/ 1411156 h 1951229"/>
                  <a:gd name="connsiteX16" fmla="*/ 1227072 w 1951220"/>
                  <a:gd name="connsiteY16" fmla="*/ 1951229 h 1951229"/>
                  <a:gd name="connsiteX17" fmla="*/ 1035675 w 1951220"/>
                  <a:gd name="connsiteY17" fmla="*/ 1621376 h 1951229"/>
                  <a:gd name="connsiteX18" fmla="*/ 1029336 w 1951220"/>
                  <a:gd name="connsiteY18" fmla="*/ 1568281 h 1951229"/>
                  <a:gd name="connsiteX19" fmla="*/ 992326 w 1951220"/>
                  <a:gd name="connsiteY19" fmla="*/ 1608277 h 1951229"/>
                  <a:gd name="connsiteX20" fmla="*/ 463562 w 1951220"/>
                  <a:gd name="connsiteY20" fmla="*/ 1843283 h 1951229"/>
                  <a:gd name="connsiteX21" fmla="*/ 561464 w 1951220"/>
                  <a:gd name="connsiteY21" fmla="*/ 1474708 h 1951229"/>
                  <a:gd name="connsiteX22" fmla="*/ 594525 w 1951220"/>
                  <a:gd name="connsiteY22" fmla="*/ 1432682 h 1951229"/>
                  <a:gd name="connsiteX23" fmla="*/ 540069 w 1951220"/>
                  <a:gd name="connsiteY23" fmla="*/ 1434793 h 1951229"/>
                  <a:gd name="connsiteX24" fmla="*/ 0 w 1951220"/>
                  <a:gd name="connsiteY24" fmla="*/ 1227076 h 1951229"/>
                  <a:gd name="connsiteX25" fmla="*/ 329850 w 1951220"/>
                  <a:gd name="connsiteY25" fmla="*/ 1035681 h 1951229"/>
                  <a:gd name="connsiteX26" fmla="*/ 382951 w 1951220"/>
                  <a:gd name="connsiteY26" fmla="*/ 1029341 h 1951229"/>
                  <a:gd name="connsiteX27" fmla="*/ 342950 w 1951220"/>
                  <a:gd name="connsiteY27" fmla="*/ 992327 h 1951229"/>
                  <a:gd name="connsiteX28" fmla="*/ 107946 w 1951220"/>
                  <a:gd name="connsiteY28" fmla="*/ 463570 h 1951229"/>
                  <a:gd name="connsiteX29" fmla="*/ 476517 w 1951220"/>
                  <a:gd name="connsiteY29" fmla="*/ 561471 h 1951229"/>
                  <a:gd name="connsiteX30" fmla="*/ 518543 w 1951220"/>
                  <a:gd name="connsiteY30" fmla="*/ 594532 h 1951229"/>
                  <a:gd name="connsiteX31" fmla="*/ 516431 w 1951220"/>
                  <a:gd name="connsiteY31" fmla="*/ 540073 h 1951229"/>
                  <a:gd name="connsiteX32" fmla="*/ 682289 w 1951220"/>
                  <a:gd name="connsiteY32" fmla="*/ 10972 h 1951229"/>
                  <a:gd name="connsiteX33" fmla="*/ 724152 w 1951220"/>
                  <a:gd name="connsiteY33" fmla="*/ 0 h 1951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951220" h="1951229">
                    <a:moveTo>
                      <a:pt x="724152" y="0"/>
                    </a:moveTo>
                    <a:cubicBezTo>
                      <a:pt x="810193" y="0"/>
                      <a:pt x="884016" y="136012"/>
                      <a:pt x="915550" y="329852"/>
                    </a:cubicBezTo>
                    <a:lnTo>
                      <a:pt x="921889" y="382948"/>
                    </a:lnTo>
                    <a:lnTo>
                      <a:pt x="958899" y="342952"/>
                    </a:lnTo>
                    <a:cubicBezTo>
                      <a:pt x="1169808" y="132043"/>
                      <a:pt x="1406543" y="26828"/>
                      <a:pt x="1487662" y="107946"/>
                    </a:cubicBezTo>
                    <a:cubicBezTo>
                      <a:pt x="1548501" y="168785"/>
                      <a:pt x="1504527" y="317159"/>
                      <a:pt x="1389760" y="476521"/>
                    </a:cubicBezTo>
                    <a:lnTo>
                      <a:pt x="1356266" y="519097"/>
                    </a:lnTo>
                    <a:lnTo>
                      <a:pt x="1411152" y="516438"/>
                    </a:lnTo>
                    <a:cubicBezTo>
                      <a:pt x="1709424" y="516438"/>
                      <a:pt x="1951221" y="609437"/>
                      <a:pt x="1951220" y="724156"/>
                    </a:cubicBezTo>
                    <a:cubicBezTo>
                      <a:pt x="1951221" y="810195"/>
                      <a:pt x="1815210" y="884017"/>
                      <a:pt x="1621371" y="915550"/>
                    </a:cubicBezTo>
                    <a:lnTo>
                      <a:pt x="1568270" y="921890"/>
                    </a:lnTo>
                    <a:lnTo>
                      <a:pt x="1608270" y="958904"/>
                    </a:lnTo>
                    <a:cubicBezTo>
                      <a:pt x="1819176" y="1169811"/>
                      <a:pt x="1924392" y="1406544"/>
                      <a:pt x="1843274" y="1487662"/>
                    </a:cubicBezTo>
                    <a:cubicBezTo>
                      <a:pt x="1782436" y="1548500"/>
                      <a:pt x="1634064" y="1504525"/>
                      <a:pt x="1474704" y="1389760"/>
                    </a:cubicBezTo>
                    <a:lnTo>
                      <a:pt x="1432682" y="1356702"/>
                    </a:lnTo>
                    <a:lnTo>
                      <a:pt x="1434793" y="1411156"/>
                    </a:lnTo>
                    <a:cubicBezTo>
                      <a:pt x="1434793" y="1709430"/>
                      <a:pt x="1341793" y="1951229"/>
                      <a:pt x="1227072" y="1951229"/>
                    </a:cubicBezTo>
                    <a:cubicBezTo>
                      <a:pt x="1141031" y="1951229"/>
                      <a:pt x="1067208" y="1815217"/>
                      <a:pt x="1035675" y="1621376"/>
                    </a:cubicBezTo>
                    <a:lnTo>
                      <a:pt x="1029336" y="1568281"/>
                    </a:lnTo>
                    <a:lnTo>
                      <a:pt x="992326" y="1608277"/>
                    </a:lnTo>
                    <a:cubicBezTo>
                      <a:pt x="781416" y="1819186"/>
                      <a:pt x="544681" y="1924401"/>
                      <a:pt x="463562" y="1843283"/>
                    </a:cubicBezTo>
                    <a:cubicBezTo>
                      <a:pt x="402723" y="1782444"/>
                      <a:pt x="446697" y="1634070"/>
                      <a:pt x="561464" y="1474708"/>
                    </a:cubicBezTo>
                    <a:lnTo>
                      <a:pt x="594525" y="1432682"/>
                    </a:lnTo>
                    <a:lnTo>
                      <a:pt x="540069" y="1434793"/>
                    </a:lnTo>
                    <a:cubicBezTo>
                      <a:pt x="241797" y="1434793"/>
                      <a:pt x="0" y="1341794"/>
                      <a:pt x="0" y="1227076"/>
                    </a:cubicBezTo>
                    <a:cubicBezTo>
                      <a:pt x="0" y="1141036"/>
                      <a:pt x="136011" y="1067214"/>
                      <a:pt x="329850" y="1035681"/>
                    </a:cubicBezTo>
                    <a:lnTo>
                      <a:pt x="382951" y="1029341"/>
                    </a:lnTo>
                    <a:lnTo>
                      <a:pt x="342950" y="992327"/>
                    </a:lnTo>
                    <a:cubicBezTo>
                      <a:pt x="132044" y="781420"/>
                      <a:pt x="26828" y="544687"/>
                      <a:pt x="107946" y="463570"/>
                    </a:cubicBezTo>
                    <a:cubicBezTo>
                      <a:pt x="168785" y="402731"/>
                      <a:pt x="317156" y="446705"/>
                      <a:pt x="476517" y="561471"/>
                    </a:cubicBezTo>
                    <a:lnTo>
                      <a:pt x="518543" y="594532"/>
                    </a:lnTo>
                    <a:lnTo>
                      <a:pt x="516431" y="540073"/>
                    </a:lnTo>
                    <a:cubicBezTo>
                      <a:pt x="516431" y="279083"/>
                      <a:pt x="587634" y="61332"/>
                      <a:pt x="682289" y="10972"/>
                    </a:cubicBezTo>
                    <a:cubicBezTo>
                      <a:pt x="695812" y="3778"/>
                      <a:pt x="709812" y="0"/>
                      <a:pt x="724152" y="0"/>
                    </a:cubicBezTo>
                    <a:close/>
                  </a:path>
                </a:pathLst>
              </a:custGeom>
              <a:grpFill/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2" name="フリーフォーム: 図形 21">
                <a:extLst>
                  <a:ext uri="{FF2B5EF4-FFF2-40B4-BE49-F238E27FC236}">
                    <a16:creationId xmlns:a16="http://schemas.microsoft.com/office/drawing/2014/main" id="{6294CD4C-1BB9-FCB5-5B56-44EC2AAEBABC}"/>
                  </a:ext>
                </a:extLst>
              </p:cNvPr>
              <p:cNvSpPr/>
              <p:nvPr/>
            </p:nvSpPr>
            <p:spPr bwMode="auto">
              <a:xfrm>
                <a:off x="6718776" y="165100"/>
                <a:ext cx="254000" cy="254001"/>
              </a:xfrm>
              <a:custGeom>
                <a:avLst/>
                <a:gdLst>
                  <a:gd name="connsiteX0" fmla="*/ 724152 w 1951220"/>
                  <a:gd name="connsiteY0" fmla="*/ 0 h 1951229"/>
                  <a:gd name="connsiteX1" fmla="*/ 915550 w 1951220"/>
                  <a:gd name="connsiteY1" fmla="*/ 329852 h 1951229"/>
                  <a:gd name="connsiteX2" fmla="*/ 921889 w 1951220"/>
                  <a:gd name="connsiteY2" fmla="*/ 382948 h 1951229"/>
                  <a:gd name="connsiteX3" fmla="*/ 958899 w 1951220"/>
                  <a:gd name="connsiteY3" fmla="*/ 342952 h 1951229"/>
                  <a:gd name="connsiteX4" fmla="*/ 1487662 w 1951220"/>
                  <a:gd name="connsiteY4" fmla="*/ 107946 h 1951229"/>
                  <a:gd name="connsiteX5" fmla="*/ 1389760 w 1951220"/>
                  <a:gd name="connsiteY5" fmla="*/ 476521 h 1951229"/>
                  <a:gd name="connsiteX6" fmla="*/ 1356266 w 1951220"/>
                  <a:gd name="connsiteY6" fmla="*/ 519097 h 1951229"/>
                  <a:gd name="connsiteX7" fmla="*/ 1411152 w 1951220"/>
                  <a:gd name="connsiteY7" fmla="*/ 516438 h 1951229"/>
                  <a:gd name="connsiteX8" fmla="*/ 1951220 w 1951220"/>
                  <a:gd name="connsiteY8" fmla="*/ 724156 h 1951229"/>
                  <a:gd name="connsiteX9" fmla="*/ 1621371 w 1951220"/>
                  <a:gd name="connsiteY9" fmla="*/ 915550 h 1951229"/>
                  <a:gd name="connsiteX10" fmla="*/ 1568270 w 1951220"/>
                  <a:gd name="connsiteY10" fmla="*/ 921890 h 1951229"/>
                  <a:gd name="connsiteX11" fmla="*/ 1608270 w 1951220"/>
                  <a:gd name="connsiteY11" fmla="*/ 958904 h 1951229"/>
                  <a:gd name="connsiteX12" fmla="*/ 1843274 w 1951220"/>
                  <a:gd name="connsiteY12" fmla="*/ 1487662 h 1951229"/>
                  <a:gd name="connsiteX13" fmla="*/ 1474704 w 1951220"/>
                  <a:gd name="connsiteY13" fmla="*/ 1389760 h 1951229"/>
                  <a:gd name="connsiteX14" fmla="*/ 1432682 w 1951220"/>
                  <a:gd name="connsiteY14" fmla="*/ 1356702 h 1951229"/>
                  <a:gd name="connsiteX15" fmla="*/ 1434793 w 1951220"/>
                  <a:gd name="connsiteY15" fmla="*/ 1411156 h 1951229"/>
                  <a:gd name="connsiteX16" fmla="*/ 1227072 w 1951220"/>
                  <a:gd name="connsiteY16" fmla="*/ 1951229 h 1951229"/>
                  <a:gd name="connsiteX17" fmla="*/ 1035675 w 1951220"/>
                  <a:gd name="connsiteY17" fmla="*/ 1621376 h 1951229"/>
                  <a:gd name="connsiteX18" fmla="*/ 1029336 w 1951220"/>
                  <a:gd name="connsiteY18" fmla="*/ 1568281 h 1951229"/>
                  <a:gd name="connsiteX19" fmla="*/ 992326 w 1951220"/>
                  <a:gd name="connsiteY19" fmla="*/ 1608277 h 1951229"/>
                  <a:gd name="connsiteX20" fmla="*/ 463562 w 1951220"/>
                  <a:gd name="connsiteY20" fmla="*/ 1843283 h 1951229"/>
                  <a:gd name="connsiteX21" fmla="*/ 561464 w 1951220"/>
                  <a:gd name="connsiteY21" fmla="*/ 1474708 h 1951229"/>
                  <a:gd name="connsiteX22" fmla="*/ 594525 w 1951220"/>
                  <a:gd name="connsiteY22" fmla="*/ 1432682 h 1951229"/>
                  <a:gd name="connsiteX23" fmla="*/ 540069 w 1951220"/>
                  <a:gd name="connsiteY23" fmla="*/ 1434793 h 1951229"/>
                  <a:gd name="connsiteX24" fmla="*/ 0 w 1951220"/>
                  <a:gd name="connsiteY24" fmla="*/ 1227076 h 1951229"/>
                  <a:gd name="connsiteX25" fmla="*/ 329850 w 1951220"/>
                  <a:gd name="connsiteY25" fmla="*/ 1035681 h 1951229"/>
                  <a:gd name="connsiteX26" fmla="*/ 382951 w 1951220"/>
                  <a:gd name="connsiteY26" fmla="*/ 1029341 h 1951229"/>
                  <a:gd name="connsiteX27" fmla="*/ 342950 w 1951220"/>
                  <a:gd name="connsiteY27" fmla="*/ 992327 h 1951229"/>
                  <a:gd name="connsiteX28" fmla="*/ 107946 w 1951220"/>
                  <a:gd name="connsiteY28" fmla="*/ 463570 h 1951229"/>
                  <a:gd name="connsiteX29" fmla="*/ 476517 w 1951220"/>
                  <a:gd name="connsiteY29" fmla="*/ 561471 h 1951229"/>
                  <a:gd name="connsiteX30" fmla="*/ 518543 w 1951220"/>
                  <a:gd name="connsiteY30" fmla="*/ 594532 h 1951229"/>
                  <a:gd name="connsiteX31" fmla="*/ 516431 w 1951220"/>
                  <a:gd name="connsiteY31" fmla="*/ 540073 h 1951229"/>
                  <a:gd name="connsiteX32" fmla="*/ 682289 w 1951220"/>
                  <a:gd name="connsiteY32" fmla="*/ 10972 h 1951229"/>
                  <a:gd name="connsiteX33" fmla="*/ 724152 w 1951220"/>
                  <a:gd name="connsiteY33" fmla="*/ 0 h 1951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951220" h="1951229">
                    <a:moveTo>
                      <a:pt x="724152" y="0"/>
                    </a:moveTo>
                    <a:cubicBezTo>
                      <a:pt x="810193" y="0"/>
                      <a:pt x="884016" y="136012"/>
                      <a:pt x="915550" y="329852"/>
                    </a:cubicBezTo>
                    <a:lnTo>
                      <a:pt x="921889" y="382948"/>
                    </a:lnTo>
                    <a:lnTo>
                      <a:pt x="958899" y="342952"/>
                    </a:lnTo>
                    <a:cubicBezTo>
                      <a:pt x="1169808" y="132043"/>
                      <a:pt x="1406543" y="26828"/>
                      <a:pt x="1487662" y="107946"/>
                    </a:cubicBezTo>
                    <a:cubicBezTo>
                      <a:pt x="1548501" y="168785"/>
                      <a:pt x="1504527" y="317159"/>
                      <a:pt x="1389760" y="476521"/>
                    </a:cubicBezTo>
                    <a:lnTo>
                      <a:pt x="1356266" y="519097"/>
                    </a:lnTo>
                    <a:lnTo>
                      <a:pt x="1411152" y="516438"/>
                    </a:lnTo>
                    <a:cubicBezTo>
                      <a:pt x="1709424" y="516438"/>
                      <a:pt x="1951221" y="609437"/>
                      <a:pt x="1951220" y="724156"/>
                    </a:cubicBezTo>
                    <a:cubicBezTo>
                      <a:pt x="1951221" y="810195"/>
                      <a:pt x="1815210" y="884017"/>
                      <a:pt x="1621371" y="915550"/>
                    </a:cubicBezTo>
                    <a:lnTo>
                      <a:pt x="1568270" y="921890"/>
                    </a:lnTo>
                    <a:lnTo>
                      <a:pt x="1608270" y="958904"/>
                    </a:lnTo>
                    <a:cubicBezTo>
                      <a:pt x="1819176" y="1169811"/>
                      <a:pt x="1924392" y="1406544"/>
                      <a:pt x="1843274" y="1487662"/>
                    </a:cubicBezTo>
                    <a:cubicBezTo>
                      <a:pt x="1782436" y="1548500"/>
                      <a:pt x="1634064" y="1504525"/>
                      <a:pt x="1474704" y="1389760"/>
                    </a:cubicBezTo>
                    <a:lnTo>
                      <a:pt x="1432682" y="1356702"/>
                    </a:lnTo>
                    <a:lnTo>
                      <a:pt x="1434793" y="1411156"/>
                    </a:lnTo>
                    <a:cubicBezTo>
                      <a:pt x="1434793" y="1709430"/>
                      <a:pt x="1341793" y="1951229"/>
                      <a:pt x="1227072" y="1951229"/>
                    </a:cubicBezTo>
                    <a:cubicBezTo>
                      <a:pt x="1141031" y="1951229"/>
                      <a:pt x="1067208" y="1815217"/>
                      <a:pt x="1035675" y="1621376"/>
                    </a:cubicBezTo>
                    <a:lnTo>
                      <a:pt x="1029336" y="1568281"/>
                    </a:lnTo>
                    <a:lnTo>
                      <a:pt x="992326" y="1608277"/>
                    </a:lnTo>
                    <a:cubicBezTo>
                      <a:pt x="781416" y="1819186"/>
                      <a:pt x="544681" y="1924401"/>
                      <a:pt x="463562" y="1843283"/>
                    </a:cubicBezTo>
                    <a:cubicBezTo>
                      <a:pt x="402723" y="1782444"/>
                      <a:pt x="446697" y="1634070"/>
                      <a:pt x="561464" y="1474708"/>
                    </a:cubicBezTo>
                    <a:lnTo>
                      <a:pt x="594525" y="1432682"/>
                    </a:lnTo>
                    <a:lnTo>
                      <a:pt x="540069" y="1434793"/>
                    </a:lnTo>
                    <a:cubicBezTo>
                      <a:pt x="241797" y="1434793"/>
                      <a:pt x="0" y="1341794"/>
                      <a:pt x="0" y="1227076"/>
                    </a:cubicBezTo>
                    <a:cubicBezTo>
                      <a:pt x="0" y="1141036"/>
                      <a:pt x="136011" y="1067214"/>
                      <a:pt x="329850" y="1035681"/>
                    </a:cubicBezTo>
                    <a:lnTo>
                      <a:pt x="382951" y="1029341"/>
                    </a:lnTo>
                    <a:lnTo>
                      <a:pt x="342950" y="992327"/>
                    </a:lnTo>
                    <a:cubicBezTo>
                      <a:pt x="132044" y="781420"/>
                      <a:pt x="26828" y="544687"/>
                      <a:pt x="107946" y="463570"/>
                    </a:cubicBezTo>
                    <a:cubicBezTo>
                      <a:pt x="168785" y="402731"/>
                      <a:pt x="317156" y="446705"/>
                      <a:pt x="476517" y="561471"/>
                    </a:cubicBezTo>
                    <a:lnTo>
                      <a:pt x="518543" y="594532"/>
                    </a:lnTo>
                    <a:lnTo>
                      <a:pt x="516431" y="540073"/>
                    </a:lnTo>
                    <a:cubicBezTo>
                      <a:pt x="516431" y="279083"/>
                      <a:pt x="587634" y="61332"/>
                      <a:pt x="682289" y="10972"/>
                    </a:cubicBezTo>
                    <a:cubicBezTo>
                      <a:pt x="695812" y="3778"/>
                      <a:pt x="709812" y="0"/>
                      <a:pt x="724152" y="0"/>
                    </a:cubicBezTo>
                    <a:close/>
                  </a:path>
                </a:pathLst>
              </a:custGeom>
              <a:grpFill/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3" name="フリーフォーム: 図形 22">
                <a:extLst>
                  <a:ext uri="{FF2B5EF4-FFF2-40B4-BE49-F238E27FC236}">
                    <a16:creationId xmlns:a16="http://schemas.microsoft.com/office/drawing/2014/main" id="{D929B2A9-C989-D9C1-8EC6-6E65EA37DCE6}"/>
                  </a:ext>
                </a:extLst>
              </p:cNvPr>
              <p:cNvSpPr/>
              <p:nvPr/>
            </p:nvSpPr>
            <p:spPr bwMode="auto">
              <a:xfrm>
                <a:off x="7066380" y="165100"/>
                <a:ext cx="254000" cy="254001"/>
              </a:xfrm>
              <a:custGeom>
                <a:avLst/>
                <a:gdLst>
                  <a:gd name="connsiteX0" fmla="*/ 724152 w 1951220"/>
                  <a:gd name="connsiteY0" fmla="*/ 0 h 1951229"/>
                  <a:gd name="connsiteX1" fmla="*/ 915550 w 1951220"/>
                  <a:gd name="connsiteY1" fmla="*/ 329852 h 1951229"/>
                  <a:gd name="connsiteX2" fmla="*/ 921889 w 1951220"/>
                  <a:gd name="connsiteY2" fmla="*/ 382948 h 1951229"/>
                  <a:gd name="connsiteX3" fmla="*/ 958899 w 1951220"/>
                  <a:gd name="connsiteY3" fmla="*/ 342952 h 1951229"/>
                  <a:gd name="connsiteX4" fmla="*/ 1487662 w 1951220"/>
                  <a:gd name="connsiteY4" fmla="*/ 107946 h 1951229"/>
                  <a:gd name="connsiteX5" fmla="*/ 1389760 w 1951220"/>
                  <a:gd name="connsiteY5" fmla="*/ 476521 h 1951229"/>
                  <a:gd name="connsiteX6" fmla="*/ 1356266 w 1951220"/>
                  <a:gd name="connsiteY6" fmla="*/ 519097 h 1951229"/>
                  <a:gd name="connsiteX7" fmla="*/ 1411152 w 1951220"/>
                  <a:gd name="connsiteY7" fmla="*/ 516438 h 1951229"/>
                  <a:gd name="connsiteX8" fmla="*/ 1951220 w 1951220"/>
                  <a:gd name="connsiteY8" fmla="*/ 724156 h 1951229"/>
                  <a:gd name="connsiteX9" fmla="*/ 1621371 w 1951220"/>
                  <a:gd name="connsiteY9" fmla="*/ 915550 h 1951229"/>
                  <a:gd name="connsiteX10" fmla="*/ 1568270 w 1951220"/>
                  <a:gd name="connsiteY10" fmla="*/ 921890 h 1951229"/>
                  <a:gd name="connsiteX11" fmla="*/ 1608270 w 1951220"/>
                  <a:gd name="connsiteY11" fmla="*/ 958904 h 1951229"/>
                  <a:gd name="connsiteX12" fmla="*/ 1843274 w 1951220"/>
                  <a:gd name="connsiteY12" fmla="*/ 1487662 h 1951229"/>
                  <a:gd name="connsiteX13" fmla="*/ 1474704 w 1951220"/>
                  <a:gd name="connsiteY13" fmla="*/ 1389760 h 1951229"/>
                  <a:gd name="connsiteX14" fmla="*/ 1432682 w 1951220"/>
                  <a:gd name="connsiteY14" fmla="*/ 1356702 h 1951229"/>
                  <a:gd name="connsiteX15" fmla="*/ 1434793 w 1951220"/>
                  <a:gd name="connsiteY15" fmla="*/ 1411156 h 1951229"/>
                  <a:gd name="connsiteX16" fmla="*/ 1227072 w 1951220"/>
                  <a:gd name="connsiteY16" fmla="*/ 1951229 h 1951229"/>
                  <a:gd name="connsiteX17" fmla="*/ 1035675 w 1951220"/>
                  <a:gd name="connsiteY17" fmla="*/ 1621376 h 1951229"/>
                  <a:gd name="connsiteX18" fmla="*/ 1029336 w 1951220"/>
                  <a:gd name="connsiteY18" fmla="*/ 1568281 h 1951229"/>
                  <a:gd name="connsiteX19" fmla="*/ 992326 w 1951220"/>
                  <a:gd name="connsiteY19" fmla="*/ 1608277 h 1951229"/>
                  <a:gd name="connsiteX20" fmla="*/ 463562 w 1951220"/>
                  <a:gd name="connsiteY20" fmla="*/ 1843283 h 1951229"/>
                  <a:gd name="connsiteX21" fmla="*/ 561464 w 1951220"/>
                  <a:gd name="connsiteY21" fmla="*/ 1474708 h 1951229"/>
                  <a:gd name="connsiteX22" fmla="*/ 594525 w 1951220"/>
                  <a:gd name="connsiteY22" fmla="*/ 1432682 h 1951229"/>
                  <a:gd name="connsiteX23" fmla="*/ 540069 w 1951220"/>
                  <a:gd name="connsiteY23" fmla="*/ 1434793 h 1951229"/>
                  <a:gd name="connsiteX24" fmla="*/ 0 w 1951220"/>
                  <a:gd name="connsiteY24" fmla="*/ 1227076 h 1951229"/>
                  <a:gd name="connsiteX25" fmla="*/ 329850 w 1951220"/>
                  <a:gd name="connsiteY25" fmla="*/ 1035681 h 1951229"/>
                  <a:gd name="connsiteX26" fmla="*/ 382951 w 1951220"/>
                  <a:gd name="connsiteY26" fmla="*/ 1029341 h 1951229"/>
                  <a:gd name="connsiteX27" fmla="*/ 342950 w 1951220"/>
                  <a:gd name="connsiteY27" fmla="*/ 992327 h 1951229"/>
                  <a:gd name="connsiteX28" fmla="*/ 107946 w 1951220"/>
                  <a:gd name="connsiteY28" fmla="*/ 463570 h 1951229"/>
                  <a:gd name="connsiteX29" fmla="*/ 476517 w 1951220"/>
                  <a:gd name="connsiteY29" fmla="*/ 561471 h 1951229"/>
                  <a:gd name="connsiteX30" fmla="*/ 518543 w 1951220"/>
                  <a:gd name="connsiteY30" fmla="*/ 594532 h 1951229"/>
                  <a:gd name="connsiteX31" fmla="*/ 516431 w 1951220"/>
                  <a:gd name="connsiteY31" fmla="*/ 540073 h 1951229"/>
                  <a:gd name="connsiteX32" fmla="*/ 682289 w 1951220"/>
                  <a:gd name="connsiteY32" fmla="*/ 10972 h 1951229"/>
                  <a:gd name="connsiteX33" fmla="*/ 724152 w 1951220"/>
                  <a:gd name="connsiteY33" fmla="*/ 0 h 1951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951220" h="1951229">
                    <a:moveTo>
                      <a:pt x="724152" y="0"/>
                    </a:moveTo>
                    <a:cubicBezTo>
                      <a:pt x="810193" y="0"/>
                      <a:pt x="884016" y="136012"/>
                      <a:pt x="915550" y="329852"/>
                    </a:cubicBezTo>
                    <a:lnTo>
                      <a:pt x="921889" y="382948"/>
                    </a:lnTo>
                    <a:lnTo>
                      <a:pt x="958899" y="342952"/>
                    </a:lnTo>
                    <a:cubicBezTo>
                      <a:pt x="1169808" y="132043"/>
                      <a:pt x="1406543" y="26828"/>
                      <a:pt x="1487662" y="107946"/>
                    </a:cubicBezTo>
                    <a:cubicBezTo>
                      <a:pt x="1548501" y="168785"/>
                      <a:pt x="1504527" y="317159"/>
                      <a:pt x="1389760" y="476521"/>
                    </a:cubicBezTo>
                    <a:lnTo>
                      <a:pt x="1356266" y="519097"/>
                    </a:lnTo>
                    <a:lnTo>
                      <a:pt x="1411152" y="516438"/>
                    </a:lnTo>
                    <a:cubicBezTo>
                      <a:pt x="1709424" y="516438"/>
                      <a:pt x="1951221" y="609437"/>
                      <a:pt x="1951220" y="724156"/>
                    </a:cubicBezTo>
                    <a:cubicBezTo>
                      <a:pt x="1951221" y="810195"/>
                      <a:pt x="1815210" y="884017"/>
                      <a:pt x="1621371" y="915550"/>
                    </a:cubicBezTo>
                    <a:lnTo>
                      <a:pt x="1568270" y="921890"/>
                    </a:lnTo>
                    <a:lnTo>
                      <a:pt x="1608270" y="958904"/>
                    </a:lnTo>
                    <a:cubicBezTo>
                      <a:pt x="1819176" y="1169811"/>
                      <a:pt x="1924392" y="1406544"/>
                      <a:pt x="1843274" y="1487662"/>
                    </a:cubicBezTo>
                    <a:cubicBezTo>
                      <a:pt x="1782436" y="1548500"/>
                      <a:pt x="1634064" y="1504525"/>
                      <a:pt x="1474704" y="1389760"/>
                    </a:cubicBezTo>
                    <a:lnTo>
                      <a:pt x="1432682" y="1356702"/>
                    </a:lnTo>
                    <a:lnTo>
                      <a:pt x="1434793" y="1411156"/>
                    </a:lnTo>
                    <a:cubicBezTo>
                      <a:pt x="1434793" y="1709430"/>
                      <a:pt x="1341793" y="1951229"/>
                      <a:pt x="1227072" y="1951229"/>
                    </a:cubicBezTo>
                    <a:cubicBezTo>
                      <a:pt x="1141031" y="1951229"/>
                      <a:pt x="1067208" y="1815217"/>
                      <a:pt x="1035675" y="1621376"/>
                    </a:cubicBezTo>
                    <a:lnTo>
                      <a:pt x="1029336" y="1568281"/>
                    </a:lnTo>
                    <a:lnTo>
                      <a:pt x="992326" y="1608277"/>
                    </a:lnTo>
                    <a:cubicBezTo>
                      <a:pt x="781416" y="1819186"/>
                      <a:pt x="544681" y="1924401"/>
                      <a:pt x="463562" y="1843283"/>
                    </a:cubicBezTo>
                    <a:cubicBezTo>
                      <a:pt x="402723" y="1782444"/>
                      <a:pt x="446697" y="1634070"/>
                      <a:pt x="561464" y="1474708"/>
                    </a:cubicBezTo>
                    <a:lnTo>
                      <a:pt x="594525" y="1432682"/>
                    </a:lnTo>
                    <a:lnTo>
                      <a:pt x="540069" y="1434793"/>
                    </a:lnTo>
                    <a:cubicBezTo>
                      <a:pt x="241797" y="1434793"/>
                      <a:pt x="0" y="1341794"/>
                      <a:pt x="0" y="1227076"/>
                    </a:cubicBezTo>
                    <a:cubicBezTo>
                      <a:pt x="0" y="1141036"/>
                      <a:pt x="136011" y="1067214"/>
                      <a:pt x="329850" y="1035681"/>
                    </a:cubicBezTo>
                    <a:lnTo>
                      <a:pt x="382951" y="1029341"/>
                    </a:lnTo>
                    <a:lnTo>
                      <a:pt x="342950" y="992327"/>
                    </a:lnTo>
                    <a:cubicBezTo>
                      <a:pt x="132044" y="781420"/>
                      <a:pt x="26828" y="544687"/>
                      <a:pt x="107946" y="463570"/>
                    </a:cubicBezTo>
                    <a:cubicBezTo>
                      <a:pt x="168785" y="402731"/>
                      <a:pt x="317156" y="446705"/>
                      <a:pt x="476517" y="561471"/>
                    </a:cubicBezTo>
                    <a:lnTo>
                      <a:pt x="518543" y="594532"/>
                    </a:lnTo>
                    <a:lnTo>
                      <a:pt x="516431" y="540073"/>
                    </a:lnTo>
                    <a:cubicBezTo>
                      <a:pt x="516431" y="279083"/>
                      <a:pt x="587634" y="61332"/>
                      <a:pt x="682289" y="10972"/>
                    </a:cubicBezTo>
                    <a:cubicBezTo>
                      <a:pt x="695812" y="3778"/>
                      <a:pt x="709812" y="0"/>
                      <a:pt x="724152" y="0"/>
                    </a:cubicBezTo>
                    <a:close/>
                  </a:path>
                </a:pathLst>
              </a:custGeom>
              <a:grpFill/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4" name="フリーフォーム: 図形 23">
                <a:extLst>
                  <a:ext uri="{FF2B5EF4-FFF2-40B4-BE49-F238E27FC236}">
                    <a16:creationId xmlns:a16="http://schemas.microsoft.com/office/drawing/2014/main" id="{9CC5EA4B-7B80-B891-C353-C2AEAF3404E8}"/>
                  </a:ext>
                </a:extLst>
              </p:cNvPr>
              <p:cNvSpPr/>
              <p:nvPr/>
            </p:nvSpPr>
            <p:spPr bwMode="auto">
              <a:xfrm>
                <a:off x="7413984" y="165100"/>
                <a:ext cx="254000" cy="254001"/>
              </a:xfrm>
              <a:custGeom>
                <a:avLst/>
                <a:gdLst>
                  <a:gd name="connsiteX0" fmla="*/ 724152 w 1951220"/>
                  <a:gd name="connsiteY0" fmla="*/ 0 h 1951229"/>
                  <a:gd name="connsiteX1" fmla="*/ 915550 w 1951220"/>
                  <a:gd name="connsiteY1" fmla="*/ 329852 h 1951229"/>
                  <a:gd name="connsiteX2" fmla="*/ 921889 w 1951220"/>
                  <a:gd name="connsiteY2" fmla="*/ 382948 h 1951229"/>
                  <a:gd name="connsiteX3" fmla="*/ 958899 w 1951220"/>
                  <a:gd name="connsiteY3" fmla="*/ 342952 h 1951229"/>
                  <a:gd name="connsiteX4" fmla="*/ 1487662 w 1951220"/>
                  <a:gd name="connsiteY4" fmla="*/ 107946 h 1951229"/>
                  <a:gd name="connsiteX5" fmla="*/ 1389760 w 1951220"/>
                  <a:gd name="connsiteY5" fmla="*/ 476521 h 1951229"/>
                  <a:gd name="connsiteX6" fmla="*/ 1356266 w 1951220"/>
                  <a:gd name="connsiteY6" fmla="*/ 519097 h 1951229"/>
                  <a:gd name="connsiteX7" fmla="*/ 1411152 w 1951220"/>
                  <a:gd name="connsiteY7" fmla="*/ 516438 h 1951229"/>
                  <a:gd name="connsiteX8" fmla="*/ 1951220 w 1951220"/>
                  <a:gd name="connsiteY8" fmla="*/ 724156 h 1951229"/>
                  <a:gd name="connsiteX9" fmla="*/ 1621371 w 1951220"/>
                  <a:gd name="connsiteY9" fmla="*/ 915550 h 1951229"/>
                  <a:gd name="connsiteX10" fmla="*/ 1568270 w 1951220"/>
                  <a:gd name="connsiteY10" fmla="*/ 921890 h 1951229"/>
                  <a:gd name="connsiteX11" fmla="*/ 1608270 w 1951220"/>
                  <a:gd name="connsiteY11" fmla="*/ 958904 h 1951229"/>
                  <a:gd name="connsiteX12" fmla="*/ 1843274 w 1951220"/>
                  <a:gd name="connsiteY12" fmla="*/ 1487662 h 1951229"/>
                  <a:gd name="connsiteX13" fmla="*/ 1474704 w 1951220"/>
                  <a:gd name="connsiteY13" fmla="*/ 1389760 h 1951229"/>
                  <a:gd name="connsiteX14" fmla="*/ 1432682 w 1951220"/>
                  <a:gd name="connsiteY14" fmla="*/ 1356702 h 1951229"/>
                  <a:gd name="connsiteX15" fmla="*/ 1434793 w 1951220"/>
                  <a:gd name="connsiteY15" fmla="*/ 1411156 h 1951229"/>
                  <a:gd name="connsiteX16" fmla="*/ 1227072 w 1951220"/>
                  <a:gd name="connsiteY16" fmla="*/ 1951229 h 1951229"/>
                  <a:gd name="connsiteX17" fmla="*/ 1035675 w 1951220"/>
                  <a:gd name="connsiteY17" fmla="*/ 1621376 h 1951229"/>
                  <a:gd name="connsiteX18" fmla="*/ 1029336 w 1951220"/>
                  <a:gd name="connsiteY18" fmla="*/ 1568281 h 1951229"/>
                  <a:gd name="connsiteX19" fmla="*/ 992326 w 1951220"/>
                  <a:gd name="connsiteY19" fmla="*/ 1608277 h 1951229"/>
                  <a:gd name="connsiteX20" fmla="*/ 463562 w 1951220"/>
                  <a:gd name="connsiteY20" fmla="*/ 1843283 h 1951229"/>
                  <a:gd name="connsiteX21" fmla="*/ 561464 w 1951220"/>
                  <a:gd name="connsiteY21" fmla="*/ 1474708 h 1951229"/>
                  <a:gd name="connsiteX22" fmla="*/ 594525 w 1951220"/>
                  <a:gd name="connsiteY22" fmla="*/ 1432682 h 1951229"/>
                  <a:gd name="connsiteX23" fmla="*/ 540069 w 1951220"/>
                  <a:gd name="connsiteY23" fmla="*/ 1434793 h 1951229"/>
                  <a:gd name="connsiteX24" fmla="*/ 0 w 1951220"/>
                  <a:gd name="connsiteY24" fmla="*/ 1227076 h 1951229"/>
                  <a:gd name="connsiteX25" fmla="*/ 329850 w 1951220"/>
                  <a:gd name="connsiteY25" fmla="*/ 1035681 h 1951229"/>
                  <a:gd name="connsiteX26" fmla="*/ 382951 w 1951220"/>
                  <a:gd name="connsiteY26" fmla="*/ 1029341 h 1951229"/>
                  <a:gd name="connsiteX27" fmla="*/ 342950 w 1951220"/>
                  <a:gd name="connsiteY27" fmla="*/ 992327 h 1951229"/>
                  <a:gd name="connsiteX28" fmla="*/ 107946 w 1951220"/>
                  <a:gd name="connsiteY28" fmla="*/ 463570 h 1951229"/>
                  <a:gd name="connsiteX29" fmla="*/ 476517 w 1951220"/>
                  <a:gd name="connsiteY29" fmla="*/ 561471 h 1951229"/>
                  <a:gd name="connsiteX30" fmla="*/ 518543 w 1951220"/>
                  <a:gd name="connsiteY30" fmla="*/ 594532 h 1951229"/>
                  <a:gd name="connsiteX31" fmla="*/ 516431 w 1951220"/>
                  <a:gd name="connsiteY31" fmla="*/ 540073 h 1951229"/>
                  <a:gd name="connsiteX32" fmla="*/ 682289 w 1951220"/>
                  <a:gd name="connsiteY32" fmla="*/ 10972 h 1951229"/>
                  <a:gd name="connsiteX33" fmla="*/ 724152 w 1951220"/>
                  <a:gd name="connsiteY33" fmla="*/ 0 h 1951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951220" h="1951229">
                    <a:moveTo>
                      <a:pt x="724152" y="0"/>
                    </a:moveTo>
                    <a:cubicBezTo>
                      <a:pt x="810193" y="0"/>
                      <a:pt x="884016" y="136012"/>
                      <a:pt x="915550" y="329852"/>
                    </a:cubicBezTo>
                    <a:lnTo>
                      <a:pt x="921889" y="382948"/>
                    </a:lnTo>
                    <a:lnTo>
                      <a:pt x="958899" y="342952"/>
                    </a:lnTo>
                    <a:cubicBezTo>
                      <a:pt x="1169808" y="132043"/>
                      <a:pt x="1406543" y="26828"/>
                      <a:pt x="1487662" y="107946"/>
                    </a:cubicBezTo>
                    <a:cubicBezTo>
                      <a:pt x="1548501" y="168785"/>
                      <a:pt x="1504527" y="317159"/>
                      <a:pt x="1389760" y="476521"/>
                    </a:cubicBezTo>
                    <a:lnTo>
                      <a:pt x="1356266" y="519097"/>
                    </a:lnTo>
                    <a:lnTo>
                      <a:pt x="1411152" y="516438"/>
                    </a:lnTo>
                    <a:cubicBezTo>
                      <a:pt x="1709424" y="516438"/>
                      <a:pt x="1951221" y="609437"/>
                      <a:pt x="1951220" y="724156"/>
                    </a:cubicBezTo>
                    <a:cubicBezTo>
                      <a:pt x="1951221" y="810195"/>
                      <a:pt x="1815210" y="884017"/>
                      <a:pt x="1621371" y="915550"/>
                    </a:cubicBezTo>
                    <a:lnTo>
                      <a:pt x="1568270" y="921890"/>
                    </a:lnTo>
                    <a:lnTo>
                      <a:pt x="1608270" y="958904"/>
                    </a:lnTo>
                    <a:cubicBezTo>
                      <a:pt x="1819176" y="1169811"/>
                      <a:pt x="1924392" y="1406544"/>
                      <a:pt x="1843274" y="1487662"/>
                    </a:cubicBezTo>
                    <a:cubicBezTo>
                      <a:pt x="1782436" y="1548500"/>
                      <a:pt x="1634064" y="1504525"/>
                      <a:pt x="1474704" y="1389760"/>
                    </a:cubicBezTo>
                    <a:lnTo>
                      <a:pt x="1432682" y="1356702"/>
                    </a:lnTo>
                    <a:lnTo>
                      <a:pt x="1434793" y="1411156"/>
                    </a:lnTo>
                    <a:cubicBezTo>
                      <a:pt x="1434793" y="1709430"/>
                      <a:pt x="1341793" y="1951229"/>
                      <a:pt x="1227072" y="1951229"/>
                    </a:cubicBezTo>
                    <a:cubicBezTo>
                      <a:pt x="1141031" y="1951229"/>
                      <a:pt x="1067208" y="1815217"/>
                      <a:pt x="1035675" y="1621376"/>
                    </a:cubicBezTo>
                    <a:lnTo>
                      <a:pt x="1029336" y="1568281"/>
                    </a:lnTo>
                    <a:lnTo>
                      <a:pt x="992326" y="1608277"/>
                    </a:lnTo>
                    <a:cubicBezTo>
                      <a:pt x="781416" y="1819186"/>
                      <a:pt x="544681" y="1924401"/>
                      <a:pt x="463562" y="1843283"/>
                    </a:cubicBezTo>
                    <a:cubicBezTo>
                      <a:pt x="402723" y="1782444"/>
                      <a:pt x="446697" y="1634070"/>
                      <a:pt x="561464" y="1474708"/>
                    </a:cubicBezTo>
                    <a:lnTo>
                      <a:pt x="594525" y="1432682"/>
                    </a:lnTo>
                    <a:lnTo>
                      <a:pt x="540069" y="1434793"/>
                    </a:lnTo>
                    <a:cubicBezTo>
                      <a:pt x="241797" y="1434793"/>
                      <a:pt x="0" y="1341794"/>
                      <a:pt x="0" y="1227076"/>
                    </a:cubicBezTo>
                    <a:cubicBezTo>
                      <a:pt x="0" y="1141036"/>
                      <a:pt x="136011" y="1067214"/>
                      <a:pt x="329850" y="1035681"/>
                    </a:cubicBezTo>
                    <a:lnTo>
                      <a:pt x="382951" y="1029341"/>
                    </a:lnTo>
                    <a:lnTo>
                      <a:pt x="342950" y="992327"/>
                    </a:lnTo>
                    <a:cubicBezTo>
                      <a:pt x="132044" y="781420"/>
                      <a:pt x="26828" y="544687"/>
                      <a:pt x="107946" y="463570"/>
                    </a:cubicBezTo>
                    <a:cubicBezTo>
                      <a:pt x="168785" y="402731"/>
                      <a:pt x="317156" y="446705"/>
                      <a:pt x="476517" y="561471"/>
                    </a:cubicBezTo>
                    <a:lnTo>
                      <a:pt x="518543" y="594532"/>
                    </a:lnTo>
                    <a:lnTo>
                      <a:pt x="516431" y="540073"/>
                    </a:lnTo>
                    <a:cubicBezTo>
                      <a:pt x="516431" y="279083"/>
                      <a:pt x="587634" y="61332"/>
                      <a:pt x="682289" y="10972"/>
                    </a:cubicBezTo>
                    <a:cubicBezTo>
                      <a:pt x="695812" y="3778"/>
                      <a:pt x="709812" y="0"/>
                      <a:pt x="724152" y="0"/>
                    </a:cubicBezTo>
                    <a:close/>
                  </a:path>
                </a:pathLst>
              </a:custGeom>
              <a:grpFill/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5" name="フリーフォーム: 図形 24">
                <a:extLst>
                  <a:ext uri="{FF2B5EF4-FFF2-40B4-BE49-F238E27FC236}">
                    <a16:creationId xmlns:a16="http://schemas.microsoft.com/office/drawing/2014/main" id="{4A0F33CE-CE62-45C4-283C-1887B1B70E61}"/>
                  </a:ext>
                </a:extLst>
              </p:cNvPr>
              <p:cNvSpPr/>
              <p:nvPr/>
            </p:nvSpPr>
            <p:spPr bwMode="auto">
              <a:xfrm>
                <a:off x="7761588" y="165100"/>
                <a:ext cx="254000" cy="254001"/>
              </a:xfrm>
              <a:custGeom>
                <a:avLst/>
                <a:gdLst>
                  <a:gd name="connsiteX0" fmla="*/ 724152 w 1951220"/>
                  <a:gd name="connsiteY0" fmla="*/ 0 h 1951229"/>
                  <a:gd name="connsiteX1" fmla="*/ 915550 w 1951220"/>
                  <a:gd name="connsiteY1" fmla="*/ 329852 h 1951229"/>
                  <a:gd name="connsiteX2" fmla="*/ 921889 w 1951220"/>
                  <a:gd name="connsiteY2" fmla="*/ 382948 h 1951229"/>
                  <a:gd name="connsiteX3" fmla="*/ 958899 w 1951220"/>
                  <a:gd name="connsiteY3" fmla="*/ 342952 h 1951229"/>
                  <a:gd name="connsiteX4" fmla="*/ 1487662 w 1951220"/>
                  <a:gd name="connsiteY4" fmla="*/ 107946 h 1951229"/>
                  <a:gd name="connsiteX5" fmla="*/ 1389760 w 1951220"/>
                  <a:gd name="connsiteY5" fmla="*/ 476521 h 1951229"/>
                  <a:gd name="connsiteX6" fmla="*/ 1356266 w 1951220"/>
                  <a:gd name="connsiteY6" fmla="*/ 519097 h 1951229"/>
                  <a:gd name="connsiteX7" fmla="*/ 1411152 w 1951220"/>
                  <a:gd name="connsiteY7" fmla="*/ 516438 h 1951229"/>
                  <a:gd name="connsiteX8" fmla="*/ 1951220 w 1951220"/>
                  <a:gd name="connsiteY8" fmla="*/ 724156 h 1951229"/>
                  <a:gd name="connsiteX9" fmla="*/ 1621371 w 1951220"/>
                  <a:gd name="connsiteY9" fmla="*/ 915550 h 1951229"/>
                  <a:gd name="connsiteX10" fmla="*/ 1568270 w 1951220"/>
                  <a:gd name="connsiteY10" fmla="*/ 921890 h 1951229"/>
                  <a:gd name="connsiteX11" fmla="*/ 1608270 w 1951220"/>
                  <a:gd name="connsiteY11" fmla="*/ 958904 h 1951229"/>
                  <a:gd name="connsiteX12" fmla="*/ 1843274 w 1951220"/>
                  <a:gd name="connsiteY12" fmla="*/ 1487662 h 1951229"/>
                  <a:gd name="connsiteX13" fmla="*/ 1474704 w 1951220"/>
                  <a:gd name="connsiteY13" fmla="*/ 1389760 h 1951229"/>
                  <a:gd name="connsiteX14" fmla="*/ 1432682 w 1951220"/>
                  <a:gd name="connsiteY14" fmla="*/ 1356702 h 1951229"/>
                  <a:gd name="connsiteX15" fmla="*/ 1434793 w 1951220"/>
                  <a:gd name="connsiteY15" fmla="*/ 1411156 h 1951229"/>
                  <a:gd name="connsiteX16" fmla="*/ 1227072 w 1951220"/>
                  <a:gd name="connsiteY16" fmla="*/ 1951229 h 1951229"/>
                  <a:gd name="connsiteX17" fmla="*/ 1035675 w 1951220"/>
                  <a:gd name="connsiteY17" fmla="*/ 1621376 h 1951229"/>
                  <a:gd name="connsiteX18" fmla="*/ 1029336 w 1951220"/>
                  <a:gd name="connsiteY18" fmla="*/ 1568281 h 1951229"/>
                  <a:gd name="connsiteX19" fmla="*/ 992326 w 1951220"/>
                  <a:gd name="connsiteY19" fmla="*/ 1608277 h 1951229"/>
                  <a:gd name="connsiteX20" fmla="*/ 463562 w 1951220"/>
                  <a:gd name="connsiteY20" fmla="*/ 1843283 h 1951229"/>
                  <a:gd name="connsiteX21" fmla="*/ 561464 w 1951220"/>
                  <a:gd name="connsiteY21" fmla="*/ 1474708 h 1951229"/>
                  <a:gd name="connsiteX22" fmla="*/ 594525 w 1951220"/>
                  <a:gd name="connsiteY22" fmla="*/ 1432682 h 1951229"/>
                  <a:gd name="connsiteX23" fmla="*/ 540069 w 1951220"/>
                  <a:gd name="connsiteY23" fmla="*/ 1434793 h 1951229"/>
                  <a:gd name="connsiteX24" fmla="*/ 0 w 1951220"/>
                  <a:gd name="connsiteY24" fmla="*/ 1227076 h 1951229"/>
                  <a:gd name="connsiteX25" fmla="*/ 329850 w 1951220"/>
                  <a:gd name="connsiteY25" fmla="*/ 1035681 h 1951229"/>
                  <a:gd name="connsiteX26" fmla="*/ 382951 w 1951220"/>
                  <a:gd name="connsiteY26" fmla="*/ 1029341 h 1951229"/>
                  <a:gd name="connsiteX27" fmla="*/ 342950 w 1951220"/>
                  <a:gd name="connsiteY27" fmla="*/ 992327 h 1951229"/>
                  <a:gd name="connsiteX28" fmla="*/ 107946 w 1951220"/>
                  <a:gd name="connsiteY28" fmla="*/ 463570 h 1951229"/>
                  <a:gd name="connsiteX29" fmla="*/ 476517 w 1951220"/>
                  <a:gd name="connsiteY29" fmla="*/ 561471 h 1951229"/>
                  <a:gd name="connsiteX30" fmla="*/ 518543 w 1951220"/>
                  <a:gd name="connsiteY30" fmla="*/ 594532 h 1951229"/>
                  <a:gd name="connsiteX31" fmla="*/ 516431 w 1951220"/>
                  <a:gd name="connsiteY31" fmla="*/ 540073 h 1951229"/>
                  <a:gd name="connsiteX32" fmla="*/ 682289 w 1951220"/>
                  <a:gd name="connsiteY32" fmla="*/ 10972 h 1951229"/>
                  <a:gd name="connsiteX33" fmla="*/ 724152 w 1951220"/>
                  <a:gd name="connsiteY33" fmla="*/ 0 h 1951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951220" h="1951229">
                    <a:moveTo>
                      <a:pt x="724152" y="0"/>
                    </a:moveTo>
                    <a:cubicBezTo>
                      <a:pt x="810193" y="0"/>
                      <a:pt x="884016" y="136012"/>
                      <a:pt x="915550" y="329852"/>
                    </a:cubicBezTo>
                    <a:lnTo>
                      <a:pt x="921889" y="382948"/>
                    </a:lnTo>
                    <a:lnTo>
                      <a:pt x="958899" y="342952"/>
                    </a:lnTo>
                    <a:cubicBezTo>
                      <a:pt x="1169808" y="132043"/>
                      <a:pt x="1406543" y="26828"/>
                      <a:pt x="1487662" y="107946"/>
                    </a:cubicBezTo>
                    <a:cubicBezTo>
                      <a:pt x="1548501" y="168785"/>
                      <a:pt x="1504527" y="317159"/>
                      <a:pt x="1389760" y="476521"/>
                    </a:cubicBezTo>
                    <a:lnTo>
                      <a:pt x="1356266" y="519097"/>
                    </a:lnTo>
                    <a:lnTo>
                      <a:pt x="1411152" y="516438"/>
                    </a:lnTo>
                    <a:cubicBezTo>
                      <a:pt x="1709424" y="516438"/>
                      <a:pt x="1951221" y="609437"/>
                      <a:pt x="1951220" y="724156"/>
                    </a:cubicBezTo>
                    <a:cubicBezTo>
                      <a:pt x="1951221" y="810195"/>
                      <a:pt x="1815210" y="884017"/>
                      <a:pt x="1621371" y="915550"/>
                    </a:cubicBezTo>
                    <a:lnTo>
                      <a:pt x="1568270" y="921890"/>
                    </a:lnTo>
                    <a:lnTo>
                      <a:pt x="1608270" y="958904"/>
                    </a:lnTo>
                    <a:cubicBezTo>
                      <a:pt x="1819176" y="1169811"/>
                      <a:pt x="1924392" y="1406544"/>
                      <a:pt x="1843274" y="1487662"/>
                    </a:cubicBezTo>
                    <a:cubicBezTo>
                      <a:pt x="1782436" y="1548500"/>
                      <a:pt x="1634064" y="1504525"/>
                      <a:pt x="1474704" y="1389760"/>
                    </a:cubicBezTo>
                    <a:lnTo>
                      <a:pt x="1432682" y="1356702"/>
                    </a:lnTo>
                    <a:lnTo>
                      <a:pt x="1434793" y="1411156"/>
                    </a:lnTo>
                    <a:cubicBezTo>
                      <a:pt x="1434793" y="1709430"/>
                      <a:pt x="1341793" y="1951229"/>
                      <a:pt x="1227072" y="1951229"/>
                    </a:cubicBezTo>
                    <a:cubicBezTo>
                      <a:pt x="1141031" y="1951229"/>
                      <a:pt x="1067208" y="1815217"/>
                      <a:pt x="1035675" y="1621376"/>
                    </a:cubicBezTo>
                    <a:lnTo>
                      <a:pt x="1029336" y="1568281"/>
                    </a:lnTo>
                    <a:lnTo>
                      <a:pt x="992326" y="1608277"/>
                    </a:lnTo>
                    <a:cubicBezTo>
                      <a:pt x="781416" y="1819186"/>
                      <a:pt x="544681" y="1924401"/>
                      <a:pt x="463562" y="1843283"/>
                    </a:cubicBezTo>
                    <a:cubicBezTo>
                      <a:pt x="402723" y="1782444"/>
                      <a:pt x="446697" y="1634070"/>
                      <a:pt x="561464" y="1474708"/>
                    </a:cubicBezTo>
                    <a:lnTo>
                      <a:pt x="594525" y="1432682"/>
                    </a:lnTo>
                    <a:lnTo>
                      <a:pt x="540069" y="1434793"/>
                    </a:lnTo>
                    <a:cubicBezTo>
                      <a:pt x="241797" y="1434793"/>
                      <a:pt x="0" y="1341794"/>
                      <a:pt x="0" y="1227076"/>
                    </a:cubicBezTo>
                    <a:cubicBezTo>
                      <a:pt x="0" y="1141036"/>
                      <a:pt x="136011" y="1067214"/>
                      <a:pt x="329850" y="1035681"/>
                    </a:cubicBezTo>
                    <a:lnTo>
                      <a:pt x="382951" y="1029341"/>
                    </a:lnTo>
                    <a:lnTo>
                      <a:pt x="342950" y="992327"/>
                    </a:lnTo>
                    <a:cubicBezTo>
                      <a:pt x="132044" y="781420"/>
                      <a:pt x="26828" y="544687"/>
                      <a:pt x="107946" y="463570"/>
                    </a:cubicBezTo>
                    <a:cubicBezTo>
                      <a:pt x="168785" y="402731"/>
                      <a:pt x="317156" y="446705"/>
                      <a:pt x="476517" y="561471"/>
                    </a:cubicBezTo>
                    <a:lnTo>
                      <a:pt x="518543" y="594532"/>
                    </a:lnTo>
                    <a:lnTo>
                      <a:pt x="516431" y="540073"/>
                    </a:lnTo>
                    <a:cubicBezTo>
                      <a:pt x="516431" y="279083"/>
                      <a:pt x="587634" y="61332"/>
                      <a:pt x="682289" y="10972"/>
                    </a:cubicBezTo>
                    <a:cubicBezTo>
                      <a:pt x="695812" y="3778"/>
                      <a:pt x="709812" y="0"/>
                      <a:pt x="724152" y="0"/>
                    </a:cubicBezTo>
                    <a:close/>
                  </a:path>
                </a:pathLst>
              </a:custGeom>
              <a:grpFill/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6" name="フリーフォーム: 図形 25">
                <a:extLst>
                  <a:ext uri="{FF2B5EF4-FFF2-40B4-BE49-F238E27FC236}">
                    <a16:creationId xmlns:a16="http://schemas.microsoft.com/office/drawing/2014/main" id="{16C39DF5-0423-D6A4-2A8E-3FD871377BA7}"/>
                  </a:ext>
                </a:extLst>
              </p:cNvPr>
              <p:cNvSpPr/>
              <p:nvPr/>
            </p:nvSpPr>
            <p:spPr bwMode="auto">
              <a:xfrm>
                <a:off x="8456796" y="165100"/>
                <a:ext cx="254000" cy="254001"/>
              </a:xfrm>
              <a:custGeom>
                <a:avLst/>
                <a:gdLst>
                  <a:gd name="connsiteX0" fmla="*/ 724152 w 1951220"/>
                  <a:gd name="connsiteY0" fmla="*/ 0 h 1951229"/>
                  <a:gd name="connsiteX1" fmla="*/ 915550 w 1951220"/>
                  <a:gd name="connsiteY1" fmla="*/ 329852 h 1951229"/>
                  <a:gd name="connsiteX2" fmla="*/ 921889 w 1951220"/>
                  <a:gd name="connsiteY2" fmla="*/ 382948 h 1951229"/>
                  <a:gd name="connsiteX3" fmla="*/ 958899 w 1951220"/>
                  <a:gd name="connsiteY3" fmla="*/ 342952 h 1951229"/>
                  <a:gd name="connsiteX4" fmla="*/ 1487662 w 1951220"/>
                  <a:gd name="connsiteY4" fmla="*/ 107946 h 1951229"/>
                  <a:gd name="connsiteX5" fmla="*/ 1389760 w 1951220"/>
                  <a:gd name="connsiteY5" fmla="*/ 476521 h 1951229"/>
                  <a:gd name="connsiteX6" fmla="*/ 1356266 w 1951220"/>
                  <a:gd name="connsiteY6" fmla="*/ 519097 h 1951229"/>
                  <a:gd name="connsiteX7" fmla="*/ 1411152 w 1951220"/>
                  <a:gd name="connsiteY7" fmla="*/ 516438 h 1951229"/>
                  <a:gd name="connsiteX8" fmla="*/ 1951220 w 1951220"/>
                  <a:gd name="connsiteY8" fmla="*/ 724156 h 1951229"/>
                  <a:gd name="connsiteX9" fmla="*/ 1621371 w 1951220"/>
                  <a:gd name="connsiteY9" fmla="*/ 915550 h 1951229"/>
                  <a:gd name="connsiteX10" fmla="*/ 1568270 w 1951220"/>
                  <a:gd name="connsiteY10" fmla="*/ 921890 h 1951229"/>
                  <a:gd name="connsiteX11" fmla="*/ 1608270 w 1951220"/>
                  <a:gd name="connsiteY11" fmla="*/ 958904 h 1951229"/>
                  <a:gd name="connsiteX12" fmla="*/ 1843274 w 1951220"/>
                  <a:gd name="connsiteY12" fmla="*/ 1487662 h 1951229"/>
                  <a:gd name="connsiteX13" fmla="*/ 1474704 w 1951220"/>
                  <a:gd name="connsiteY13" fmla="*/ 1389760 h 1951229"/>
                  <a:gd name="connsiteX14" fmla="*/ 1432682 w 1951220"/>
                  <a:gd name="connsiteY14" fmla="*/ 1356702 h 1951229"/>
                  <a:gd name="connsiteX15" fmla="*/ 1434793 w 1951220"/>
                  <a:gd name="connsiteY15" fmla="*/ 1411156 h 1951229"/>
                  <a:gd name="connsiteX16" fmla="*/ 1227072 w 1951220"/>
                  <a:gd name="connsiteY16" fmla="*/ 1951229 h 1951229"/>
                  <a:gd name="connsiteX17" fmla="*/ 1035675 w 1951220"/>
                  <a:gd name="connsiteY17" fmla="*/ 1621376 h 1951229"/>
                  <a:gd name="connsiteX18" fmla="*/ 1029336 w 1951220"/>
                  <a:gd name="connsiteY18" fmla="*/ 1568281 h 1951229"/>
                  <a:gd name="connsiteX19" fmla="*/ 992326 w 1951220"/>
                  <a:gd name="connsiteY19" fmla="*/ 1608277 h 1951229"/>
                  <a:gd name="connsiteX20" fmla="*/ 463562 w 1951220"/>
                  <a:gd name="connsiteY20" fmla="*/ 1843283 h 1951229"/>
                  <a:gd name="connsiteX21" fmla="*/ 561464 w 1951220"/>
                  <a:gd name="connsiteY21" fmla="*/ 1474708 h 1951229"/>
                  <a:gd name="connsiteX22" fmla="*/ 594525 w 1951220"/>
                  <a:gd name="connsiteY22" fmla="*/ 1432682 h 1951229"/>
                  <a:gd name="connsiteX23" fmla="*/ 540069 w 1951220"/>
                  <a:gd name="connsiteY23" fmla="*/ 1434793 h 1951229"/>
                  <a:gd name="connsiteX24" fmla="*/ 0 w 1951220"/>
                  <a:gd name="connsiteY24" fmla="*/ 1227076 h 1951229"/>
                  <a:gd name="connsiteX25" fmla="*/ 329850 w 1951220"/>
                  <a:gd name="connsiteY25" fmla="*/ 1035681 h 1951229"/>
                  <a:gd name="connsiteX26" fmla="*/ 382951 w 1951220"/>
                  <a:gd name="connsiteY26" fmla="*/ 1029341 h 1951229"/>
                  <a:gd name="connsiteX27" fmla="*/ 342950 w 1951220"/>
                  <a:gd name="connsiteY27" fmla="*/ 992327 h 1951229"/>
                  <a:gd name="connsiteX28" fmla="*/ 107946 w 1951220"/>
                  <a:gd name="connsiteY28" fmla="*/ 463570 h 1951229"/>
                  <a:gd name="connsiteX29" fmla="*/ 476517 w 1951220"/>
                  <a:gd name="connsiteY29" fmla="*/ 561471 h 1951229"/>
                  <a:gd name="connsiteX30" fmla="*/ 518543 w 1951220"/>
                  <a:gd name="connsiteY30" fmla="*/ 594532 h 1951229"/>
                  <a:gd name="connsiteX31" fmla="*/ 516431 w 1951220"/>
                  <a:gd name="connsiteY31" fmla="*/ 540073 h 1951229"/>
                  <a:gd name="connsiteX32" fmla="*/ 682289 w 1951220"/>
                  <a:gd name="connsiteY32" fmla="*/ 10972 h 1951229"/>
                  <a:gd name="connsiteX33" fmla="*/ 724152 w 1951220"/>
                  <a:gd name="connsiteY33" fmla="*/ 0 h 1951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951220" h="1951229">
                    <a:moveTo>
                      <a:pt x="724152" y="0"/>
                    </a:moveTo>
                    <a:cubicBezTo>
                      <a:pt x="810193" y="0"/>
                      <a:pt x="884016" y="136012"/>
                      <a:pt x="915550" y="329852"/>
                    </a:cubicBezTo>
                    <a:lnTo>
                      <a:pt x="921889" y="382948"/>
                    </a:lnTo>
                    <a:lnTo>
                      <a:pt x="958899" y="342952"/>
                    </a:lnTo>
                    <a:cubicBezTo>
                      <a:pt x="1169808" y="132043"/>
                      <a:pt x="1406543" y="26828"/>
                      <a:pt x="1487662" y="107946"/>
                    </a:cubicBezTo>
                    <a:cubicBezTo>
                      <a:pt x="1548501" y="168785"/>
                      <a:pt x="1504527" y="317159"/>
                      <a:pt x="1389760" y="476521"/>
                    </a:cubicBezTo>
                    <a:lnTo>
                      <a:pt x="1356266" y="519097"/>
                    </a:lnTo>
                    <a:lnTo>
                      <a:pt x="1411152" y="516438"/>
                    </a:lnTo>
                    <a:cubicBezTo>
                      <a:pt x="1709424" y="516438"/>
                      <a:pt x="1951221" y="609437"/>
                      <a:pt x="1951220" y="724156"/>
                    </a:cubicBezTo>
                    <a:cubicBezTo>
                      <a:pt x="1951221" y="810195"/>
                      <a:pt x="1815210" y="884017"/>
                      <a:pt x="1621371" y="915550"/>
                    </a:cubicBezTo>
                    <a:lnTo>
                      <a:pt x="1568270" y="921890"/>
                    </a:lnTo>
                    <a:lnTo>
                      <a:pt x="1608270" y="958904"/>
                    </a:lnTo>
                    <a:cubicBezTo>
                      <a:pt x="1819176" y="1169811"/>
                      <a:pt x="1924392" y="1406544"/>
                      <a:pt x="1843274" y="1487662"/>
                    </a:cubicBezTo>
                    <a:cubicBezTo>
                      <a:pt x="1782436" y="1548500"/>
                      <a:pt x="1634064" y="1504525"/>
                      <a:pt x="1474704" y="1389760"/>
                    </a:cubicBezTo>
                    <a:lnTo>
                      <a:pt x="1432682" y="1356702"/>
                    </a:lnTo>
                    <a:lnTo>
                      <a:pt x="1434793" y="1411156"/>
                    </a:lnTo>
                    <a:cubicBezTo>
                      <a:pt x="1434793" y="1709430"/>
                      <a:pt x="1341793" y="1951229"/>
                      <a:pt x="1227072" y="1951229"/>
                    </a:cubicBezTo>
                    <a:cubicBezTo>
                      <a:pt x="1141031" y="1951229"/>
                      <a:pt x="1067208" y="1815217"/>
                      <a:pt x="1035675" y="1621376"/>
                    </a:cubicBezTo>
                    <a:lnTo>
                      <a:pt x="1029336" y="1568281"/>
                    </a:lnTo>
                    <a:lnTo>
                      <a:pt x="992326" y="1608277"/>
                    </a:lnTo>
                    <a:cubicBezTo>
                      <a:pt x="781416" y="1819186"/>
                      <a:pt x="544681" y="1924401"/>
                      <a:pt x="463562" y="1843283"/>
                    </a:cubicBezTo>
                    <a:cubicBezTo>
                      <a:pt x="402723" y="1782444"/>
                      <a:pt x="446697" y="1634070"/>
                      <a:pt x="561464" y="1474708"/>
                    </a:cubicBezTo>
                    <a:lnTo>
                      <a:pt x="594525" y="1432682"/>
                    </a:lnTo>
                    <a:lnTo>
                      <a:pt x="540069" y="1434793"/>
                    </a:lnTo>
                    <a:cubicBezTo>
                      <a:pt x="241797" y="1434793"/>
                      <a:pt x="0" y="1341794"/>
                      <a:pt x="0" y="1227076"/>
                    </a:cubicBezTo>
                    <a:cubicBezTo>
                      <a:pt x="0" y="1141036"/>
                      <a:pt x="136011" y="1067214"/>
                      <a:pt x="329850" y="1035681"/>
                    </a:cubicBezTo>
                    <a:lnTo>
                      <a:pt x="382951" y="1029341"/>
                    </a:lnTo>
                    <a:lnTo>
                      <a:pt x="342950" y="992327"/>
                    </a:lnTo>
                    <a:cubicBezTo>
                      <a:pt x="132044" y="781420"/>
                      <a:pt x="26828" y="544687"/>
                      <a:pt x="107946" y="463570"/>
                    </a:cubicBezTo>
                    <a:cubicBezTo>
                      <a:pt x="168785" y="402731"/>
                      <a:pt x="317156" y="446705"/>
                      <a:pt x="476517" y="561471"/>
                    </a:cubicBezTo>
                    <a:lnTo>
                      <a:pt x="518543" y="594532"/>
                    </a:lnTo>
                    <a:lnTo>
                      <a:pt x="516431" y="540073"/>
                    </a:lnTo>
                    <a:cubicBezTo>
                      <a:pt x="516431" y="279083"/>
                      <a:pt x="587634" y="61332"/>
                      <a:pt x="682289" y="10972"/>
                    </a:cubicBezTo>
                    <a:cubicBezTo>
                      <a:pt x="695812" y="3778"/>
                      <a:pt x="709812" y="0"/>
                      <a:pt x="724152" y="0"/>
                    </a:cubicBezTo>
                    <a:close/>
                  </a:path>
                </a:pathLst>
              </a:custGeom>
              <a:grpFill/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7" name="フリーフォーム: 図形 26">
                <a:extLst>
                  <a:ext uri="{FF2B5EF4-FFF2-40B4-BE49-F238E27FC236}">
                    <a16:creationId xmlns:a16="http://schemas.microsoft.com/office/drawing/2014/main" id="{AADFE673-3BDB-C5E7-D224-5D2DB6D37EA2}"/>
                  </a:ext>
                </a:extLst>
              </p:cNvPr>
              <p:cNvSpPr/>
              <p:nvPr/>
            </p:nvSpPr>
            <p:spPr bwMode="auto">
              <a:xfrm>
                <a:off x="8109192" y="165100"/>
                <a:ext cx="254000" cy="254001"/>
              </a:xfrm>
              <a:custGeom>
                <a:avLst/>
                <a:gdLst>
                  <a:gd name="connsiteX0" fmla="*/ 724152 w 1951220"/>
                  <a:gd name="connsiteY0" fmla="*/ 0 h 1951229"/>
                  <a:gd name="connsiteX1" fmla="*/ 915550 w 1951220"/>
                  <a:gd name="connsiteY1" fmla="*/ 329852 h 1951229"/>
                  <a:gd name="connsiteX2" fmla="*/ 921889 w 1951220"/>
                  <a:gd name="connsiteY2" fmla="*/ 382948 h 1951229"/>
                  <a:gd name="connsiteX3" fmla="*/ 958899 w 1951220"/>
                  <a:gd name="connsiteY3" fmla="*/ 342952 h 1951229"/>
                  <a:gd name="connsiteX4" fmla="*/ 1487662 w 1951220"/>
                  <a:gd name="connsiteY4" fmla="*/ 107946 h 1951229"/>
                  <a:gd name="connsiteX5" fmla="*/ 1389760 w 1951220"/>
                  <a:gd name="connsiteY5" fmla="*/ 476521 h 1951229"/>
                  <a:gd name="connsiteX6" fmla="*/ 1356266 w 1951220"/>
                  <a:gd name="connsiteY6" fmla="*/ 519097 h 1951229"/>
                  <a:gd name="connsiteX7" fmla="*/ 1411152 w 1951220"/>
                  <a:gd name="connsiteY7" fmla="*/ 516438 h 1951229"/>
                  <a:gd name="connsiteX8" fmla="*/ 1951220 w 1951220"/>
                  <a:gd name="connsiteY8" fmla="*/ 724156 h 1951229"/>
                  <a:gd name="connsiteX9" fmla="*/ 1621371 w 1951220"/>
                  <a:gd name="connsiteY9" fmla="*/ 915550 h 1951229"/>
                  <a:gd name="connsiteX10" fmla="*/ 1568270 w 1951220"/>
                  <a:gd name="connsiteY10" fmla="*/ 921890 h 1951229"/>
                  <a:gd name="connsiteX11" fmla="*/ 1608270 w 1951220"/>
                  <a:gd name="connsiteY11" fmla="*/ 958904 h 1951229"/>
                  <a:gd name="connsiteX12" fmla="*/ 1843274 w 1951220"/>
                  <a:gd name="connsiteY12" fmla="*/ 1487662 h 1951229"/>
                  <a:gd name="connsiteX13" fmla="*/ 1474704 w 1951220"/>
                  <a:gd name="connsiteY13" fmla="*/ 1389760 h 1951229"/>
                  <a:gd name="connsiteX14" fmla="*/ 1432682 w 1951220"/>
                  <a:gd name="connsiteY14" fmla="*/ 1356702 h 1951229"/>
                  <a:gd name="connsiteX15" fmla="*/ 1434793 w 1951220"/>
                  <a:gd name="connsiteY15" fmla="*/ 1411156 h 1951229"/>
                  <a:gd name="connsiteX16" fmla="*/ 1227072 w 1951220"/>
                  <a:gd name="connsiteY16" fmla="*/ 1951229 h 1951229"/>
                  <a:gd name="connsiteX17" fmla="*/ 1035675 w 1951220"/>
                  <a:gd name="connsiteY17" fmla="*/ 1621376 h 1951229"/>
                  <a:gd name="connsiteX18" fmla="*/ 1029336 w 1951220"/>
                  <a:gd name="connsiteY18" fmla="*/ 1568281 h 1951229"/>
                  <a:gd name="connsiteX19" fmla="*/ 992326 w 1951220"/>
                  <a:gd name="connsiteY19" fmla="*/ 1608277 h 1951229"/>
                  <a:gd name="connsiteX20" fmla="*/ 463562 w 1951220"/>
                  <a:gd name="connsiteY20" fmla="*/ 1843283 h 1951229"/>
                  <a:gd name="connsiteX21" fmla="*/ 561464 w 1951220"/>
                  <a:gd name="connsiteY21" fmla="*/ 1474708 h 1951229"/>
                  <a:gd name="connsiteX22" fmla="*/ 594525 w 1951220"/>
                  <a:gd name="connsiteY22" fmla="*/ 1432682 h 1951229"/>
                  <a:gd name="connsiteX23" fmla="*/ 540069 w 1951220"/>
                  <a:gd name="connsiteY23" fmla="*/ 1434793 h 1951229"/>
                  <a:gd name="connsiteX24" fmla="*/ 0 w 1951220"/>
                  <a:gd name="connsiteY24" fmla="*/ 1227076 h 1951229"/>
                  <a:gd name="connsiteX25" fmla="*/ 329850 w 1951220"/>
                  <a:gd name="connsiteY25" fmla="*/ 1035681 h 1951229"/>
                  <a:gd name="connsiteX26" fmla="*/ 382951 w 1951220"/>
                  <a:gd name="connsiteY26" fmla="*/ 1029341 h 1951229"/>
                  <a:gd name="connsiteX27" fmla="*/ 342950 w 1951220"/>
                  <a:gd name="connsiteY27" fmla="*/ 992327 h 1951229"/>
                  <a:gd name="connsiteX28" fmla="*/ 107946 w 1951220"/>
                  <a:gd name="connsiteY28" fmla="*/ 463570 h 1951229"/>
                  <a:gd name="connsiteX29" fmla="*/ 476517 w 1951220"/>
                  <a:gd name="connsiteY29" fmla="*/ 561471 h 1951229"/>
                  <a:gd name="connsiteX30" fmla="*/ 518543 w 1951220"/>
                  <a:gd name="connsiteY30" fmla="*/ 594532 h 1951229"/>
                  <a:gd name="connsiteX31" fmla="*/ 516431 w 1951220"/>
                  <a:gd name="connsiteY31" fmla="*/ 540073 h 1951229"/>
                  <a:gd name="connsiteX32" fmla="*/ 682289 w 1951220"/>
                  <a:gd name="connsiteY32" fmla="*/ 10972 h 1951229"/>
                  <a:gd name="connsiteX33" fmla="*/ 724152 w 1951220"/>
                  <a:gd name="connsiteY33" fmla="*/ 0 h 1951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951220" h="1951229">
                    <a:moveTo>
                      <a:pt x="724152" y="0"/>
                    </a:moveTo>
                    <a:cubicBezTo>
                      <a:pt x="810193" y="0"/>
                      <a:pt x="884016" y="136012"/>
                      <a:pt x="915550" y="329852"/>
                    </a:cubicBezTo>
                    <a:lnTo>
                      <a:pt x="921889" y="382948"/>
                    </a:lnTo>
                    <a:lnTo>
                      <a:pt x="958899" y="342952"/>
                    </a:lnTo>
                    <a:cubicBezTo>
                      <a:pt x="1169808" y="132043"/>
                      <a:pt x="1406543" y="26828"/>
                      <a:pt x="1487662" y="107946"/>
                    </a:cubicBezTo>
                    <a:cubicBezTo>
                      <a:pt x="1548501" y="168785"/>
                      <a:pt x="1504527" y="317159"/>
                      <a:pt x="1389760" y="476521"/>
                    </a:cubicBezTo>
                    <a:lnTo>
                      <a:pt x="1356266" y="519097"/>
                    </a:lnTo>
                    <a:lnTo>
                      <a:pt x="1411152" y="516438"/>
                    </a:lnTo>
                    <a:cubicBezTo>
                      <a:pt x="1709424" y="516438"/>
                      <a:pt x="1951221" y="609437"/>
                      <a:pt x="1951220" y="724156"/>
                    </a:cubicBezTo>
                    <a:cubicBezTo>
                      <a:pt x="1951221" y="810195"/>
                      <a:pt x="1815210" y="884017"/>
                      <a:pt x="1621371" y="915550"/>
                    </a:cubicBezTo>
                    <a:lnTo>
                      <a:pt x="1568270" y="921890"/>
                    </a:lnTo>
                    <a:lnTo>
                      <a:pt x="1608270" y="958904"/>
                    </a:lnTo>
                    <a:cubicBezTo>
                      <a:pt x="1819176" y="1169811"/>
                      <a:pt x="1924392" y="1406544"/>
                      <a:pt x="1843274" y="1487662"/>
                    </a:cubicBezTo>
                    <a:cubicBezTo>
                      <a:pt x="1782436" y="1548500"/>
                      <a:pt x="1634064" y="1504525"/>
                      <a:pt x="1474704" y="1389760"/>
                    </a:cubicBezTo>
                    <a:lnTo>
                      <a:pt x="1432682" y="1356702"/>
                    </a:lnTo>
                    <a:lnTo>
                      <a:pt x="1434793" y="1411156"/>
                    </a:lnTo>
                    <a:cubicBezTo>
                      <a:pt x="1434793" y="1709430"/>
                      <a:pt x="1341793" y="1951229"/>
                      <a:pt x="1227072" y="1951229"/>
                    </a:cubicBezTo>
                    <a:cubicBezTo>
                      <a:pt x="1141031" y="1951229"/>
                      <a:pt x="1067208" y="1815217"/>
                      <a:pt x="1035675" y="1621376"/>
                    </a:cubicBezTo>
                    <a:lnTo>
                      <a:pt x="1029336" y="1568281"/>
                    </a:lnTo>
                    <a:lnTo>
                      <a:pt x="992326" y="1608277"/>
                    </a:lnTo>
                    <a:cubicBezTo>
                      <a:pt x="781416" y="1819186"/>
                      <a:pt x="544681" y="1924401"/>
                      <a:pt x="463562" y="1843283"/>
                    </a:cubicBezTo>
                    <a:cubicBezTo>
                      <a:pt x="402723" y="1782444"/>
                      <a:pt x="446697" y="1634070"/>
                      <a:pt x="561464" y="1474708"/>
                    </a:cubicBezTo>
                    <a:lnTo>
                      <a:pt x="594525" y="1432682"/>
                    </a:lnTo>
                    <a:lnTo>
                      <a:pt x="540069" y="1434793"/>
                    </a:lnTo>
                    <a:cubicBezTo>
                      <a:pt x="241797" y="1434793"/>
                      <a:pt x="0" y="1341794"/>
                      <a:pt x="0" y="1227076"/>
                    </a:cubicBezTo>
                    <a:cubicBezTo>
                      <a:pt x="0" y="1141036"/>
                      <a:pt x="136011" y="1067214"/>
                      <a:pt x="329850" y="1035681"/>
                    </a:cubicBezTo>
                    <a:lnTo>
                      <a:pt x="382951" y="1029341"/>
                    </a:lnTo>
                    <a:lnTo>
                      <a:pt x="342950" y="992327"/>
                    </a:lnTo>
                    <a:cubicBezTo>
                      <a:pt x="132044" y="781420"/>
                      <a:pt x="26828" y="544687"/>
                      <a:pt x="107946" y="463570"/>
                    </a:cubicBezTo>
                    <a:cubicBezTo>
                      <a:pt x="168785" y="402731"/>
                      <a:pt x="317156" y="446705"/>
                      <a:pt x="476517" y="561471"/>
                    </a:cubicBezTo>
                    <a:lnTo>
                      <a:pt x="518543" y="594532"/>
                    </a:lnTo>
                    <a:lnTo>
                      <a:pt x="516431" y="540073"/>
                    </a:lnTo>
                    <a:cubicBezTo>
                      <a:pt x="516431" y="279083"/>
                      <a:pt x="587634" y="61332"/>
                      <a:pt x="682289" y="10972"/>
                    </a:cubicBezTo>
                    <a:cubicBezTo>
                      <a:pt x="695812" y="3778"/>
                      <a:pt x="709812" y="0"/>
                      <a:pt x="724152" y="0"/>
                    </a:cubicBezTo>
                    <a:close/>
                  </a:path>
                </a:pathLst>
              </a:custGeom>
              <a:grpFill/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8" name="フリーフォーム: 図形 27">
                <a:extLst>
                  <a:ext uri="{FF2B5EF4-FFF2-40B4-BE49-F238E27FC236}">
                    <a16:creationId xmlns:a16="http://schemas.microsoft.com/office/drawing/2014/main" id="{0F44277B-247C-E4E8-C065-E8330B53BF6E}"/>
                  </a:ext>
                </a:extLst>
              </p:cNvPr>
              <p:cNvSpPr/>
              <p:nvPr/>
            </p:nvSpPr>
            <p:spPr bwMode="auto">
              <a:xfrm>
                <a:off x="8804400" y="165100"/>
                <a:ext cx="254000" cy="254001"/>
              </a:xfrm>
              <a:custGeom>
                <a:avLst/>
                <a:gdLst>
                  <a:gd name="connsiteX0" fmla="*/ 724152 w 1951220"/>
                  <a:gd name="connsiteY0" fmla="*/ 0 h 1951229"/>
                  <a:gd name="connsiteX1" fmla="*/ 915550 w 1951220"/>
                  <a:gd name="connsiteY1" fmla="*/ 329852 h 1951229"/>
                  <a:gd name="connsiteX2" fmla="*/ 921889 w 1951220"/>
                  <a:gd name="connsiteY2" fmla="*/ 382948 h 1951229"/>
                  <a:gd name="connsiteX3" fmla="*/ 958899 w 1951220"/>
                  <a:gd name="connsiteY3" fmla="*/ 342952 h 1951229"/>
                  <a:gd name="connsiteX4" fmla="*/ 1487662 w 1951220"/>
                  <a:gd name="connsiteY4" fmla="*/ 107946 h 1951229"/>
                  <a:gd name="connsiteX5" fmla="*/ 1389760 w 1951220"/>
                  <a:gd name="connsiteY5" fmla="*/ 476521 h 1951229"/>
                  <a:gd name="connsiteX6" fmla="*/ 1356266 w 1951220"/>
                  <a:gd name="connsiteY6" fmla="*/ 519097 h 1951229"/>
                  <a:gd name="connsiteX7" fmla="*/ 1411152 w 1951220"/>
                  <a:gd name="connsiteY7" fmla="*/ 516438 h 1951229"/>
                  <a:gd name="connsiteX8" fmla="*/ 1951220 w 1951220"/>
                  <a:gd name="connsiteY8" fmla="*/ 724156 h 1951229"/>
                  <a:gd name="connsiteX9" fmla="*/ 1621371 w 1951220"/>
                  <a:gd name="connsiteY9" fmla="*/ 915550 h 1951229"/>
                  <a:gd name="connsiteX10" fmla="*/ 1568270 w 1951220"/>
                  <a:gd name="connsiteY10" fmla="*/ 921890 h 1951229"/>
                  <a:gd name="connsiteX11" fmla="*/ 1608270 w 1951220"/>
                  <a:gd name="connsiteY11" fmla="*/ 958904 h 1951229"/>
                  <a:gd name="connsiteX12" fmla="*/ 1843274 w 1951220"/>
                  <a:gd name="connsiteY12" fmla="*/ 1487662 h 1951229"/>
                  <a:gd name="connsiteX13" fmla="*/ 1474704 w 1951220"/>
                  <a:gd name="connsiteY13" fmla="*/ 1389760 h 1951229"/>
                  <a:gd name="connsiteX14" fmla="*/ 1432682 w 1951220"/>
                  <a:gd name="connsiteY14" fmla="*/ 1356702 h 1951229"/>
                  <a:gd name="connsiteX15" fmla="*/ 1434793 w 1951220"/>
                  <a:gd name="connsiteY15" fmla="*/ 1411156 h 1951229"/>
                  <a:gd name="connsiteX16" fmla="*/ 1227072 w 1951220"/>
                  <a:gd name="connsiteY16" fmla="*/ 1951229 h 1951229"/>
                  <a:gd name="connsiteX17" fmla="*/ 1035675 w 1951220"/>
                  <a:gd name="connsiteY17" fmla="*/ 1621376 h 1951229"/>
                  <a:gd name="connsiteX18" fmla="*/ 1029336 w 1951220"/>
                  <a:gd name="connsiteY18" fmla="*/ 1568281 h 1951229"/>
                  <a:gd name="connsiteX19" fmla="*/ 992326 w 1951220"/>
                  <a:gd name="connsiteY19" fmla="*/ 1608277 h 1951229"/>
                  <a:gd name="connsiteX20" fmla="*/ 463562 w 1951220"/>
                  <a:gd name="connsiteY20" fmla="*/ 1843283 h 1951229"/>
                  <a:gd name="connsiteX21" fmla="*/ 561464 w 1951220"/>
                  <a:gd name="connsiteY21" fmla="*/ 1474708 h 1951229"/>
                  <a:gd name="connsiteX22" fmla="*/ 594525 w 1951220"/>
                  <a:gd name="connsiteY22" fmla="*/ 1432682 h 1951229"/>
                  <a:gd name="connsiteX23" fmla="*/ 540069 w 1951220"/>
                  <a:gd name="connsiteY23" fmla="*/ 1434793 h 1951229"/>
                  <a:gd name="connsiteX24" fmla="*/ 0 w 1951220"/>
                  <a:gd name="connsiteY24" fmla="*/ 1227076 h 1951229"/>
                  <a:gd name="connsiteX25" fmla="*/ 329850 w 1951220"/>
                  <a:gd name="connsiteY25" fmla="*/ 1035681 h 1951229"/>
                  <a:gd name="connsiteX26" fmla="*/ 382951 w 1951220"/>
                  <a:gd name="connsiteY26" fmla="*/ 1029341 h 1951229"/>
                  <a:gd name="connsiteX27" fmla="*/ 342950 w 1951220"/>
                  <a:gd name="connsiteY27" fmla="*/ 992327 h 1951229"/>
                  <a:gd name="connsiteX28" fmla="*/ 107946 w 1951220"/>
                  <a:gd name="connsiteY28" fmla="*/ 463570 h 1951229"/>
                  <a:gd name="connsiteX29" fmla="*/ 476517 w 1951220"/>
                  <a:gd name="connsiteY29" fmla="*/ 561471 h 1951229"/>
                  <a:gd name="connsiteX30" fmla="*/ 518543 w 1951220"/>
                  <a:gd name="connsiteY30" fmla="*/ 594532 h 1951229"/>
                  <a:gd name="connsiteX31" fmla="*/ 516431 w 1951220"/>
                  <a:gd name="connsiteY31" fmla="*/ 540073 h 1951229"/>
                  <a:gd name="connsiteX32" fmla="*/ 682289 w 1951220"/>
                  <a:gd name="connsiteY32" fmla="*/ 10972 h 1951229"/>
                  <a:gd name="connsiteX33" fmla="*/ 724152 w 1951220"/>
                  <a:gd name="connsiteY33" fmla="*/ 0 h 1951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951220" h="1951229">
                    <a:moveTo>
                      <a:pt x="724152" y="0"/>
                    </a:moveTo>
                    <a:cubicBezTo>
                      <a:pt x="810193" y="0"/>
                      <a:pt x="884016" y="136012"/>
                      <a:pt x="915550" y="329852"/>
                    </a:cubicBezTo>
                    <a:lnTo>
                      <a:pt x="921889" y="382948"/>
                    </a:lnTo>
                    <a:lnTo>
                      <a:pt x="958899" y="342952"/>
                    </a:lnTo>
                    <a:cubicBezTo>
                      <a:pt x="1169808" y="132043"/>
                      <a:pt x="1406543" y="26828"/>
                      <a:pt x="1487662" y="107946"/>
                    </a:cubicBezTo>
                    <a:cubicBezTo>
                      <a:pt x="1548501" y="168785"/>
                      <a:pt x="1504527" y="317159"/>
                      <a:pt x="1389760" y="476521"/>
                    </a:cubicBezTo>
                    <a:lnTo>
                      <a:pt x="1356266" y="519097"/>
                    </a:lnTo>
                    <a:lnTo>
                      <a:pt x="1411152" y="516438"/>
                    </a:lnTo>
                    <a:cubicBezTo>
                      <a:pt x="1709424" y="516438"/>
                      <a:pt x="1951221" y="609437"/>
                      <a:pt x="1951220" y="724156"/>
                    </a:cubicBezTo>
                    <a:cubicBezTo>
                      <a:pt x="1951221" y="810195"/>
                      <a:pt x="1815210" y="884017"/>
                      <a:pt x="1621371" y="915550"/>
                    </a:cubicBezTo>
                    <a:lnTo>
                      <a:pt x="1568270" y="921890"/>
                    </a:lnTo>
                    <a:lnTo>
                      <a:pt x="1608270" y="958904"/>
                    </a:lnTo>
                    <a:cubicBezTo>
                      <a:pt x="1819176" y="1169811"/>
                      <a:pt x="1924392" y="1406544"/>
                      <a:pt x="1843274" y="1487662"/>
                    </a:cubicBezTo>
                    <a:cubicBezTo>
                      <a:pt x="1782436" y="1548500"/>
                      <a:pt x="1634064" y="1504525"/>
                      <a:pt x="1474704" y="1389760"/>
                    </a:cubicBezTo>
                    <a:lnTo>
                      <a:pt x="1432682" y="1356702"/>
                    </a:lnTo>
                    <a:lnTo>
                      <a:pt x="1434793" y="1411156"/>
                    </a:lnTo>
                    <a:cubicBezTo>
                      <a:pt x="1434793" y="1709430"/>
                      <a:pt x="1341793" y="1951229"/>
                      <a:pt x="1227072" y="1951229"/>
                    </a:cubicBezTo>
                    <a:cubicBezTo>
                      <a:pt x="1141031" y="1951229"/>
                      <a:pt x="1067208" y="1815217"/>
                      <a:pt x="1035675" y="1621376"/>
                    </a:cubicBezTo>
                    <a:lnTo>
                      <a:pt x="1029336" y="1568281"/>
                    </a:lnTo>
                    <a:lnTo>
                      <a:pt x="992326" y="1608277"/>
                    </a:lnTo>
                    <a:cubicBezTo>
                      <a:pt x="781416" y="1819186"/>
                      <a:pt x="544681" y="1924401"/>
                      <a:pt x="463562" y="1843283"/>
                    </a:cubicBezTo>
                    <a:cubicBezTo>
                      <a:pt x="402723" y="1782444"/>
                      <a:pt x="446697" y="1634070"/>
                      <a:pt x="561464" y="1474708"/>
                    </a:cubicBezTo>
                    <a:lnTo>
                      <a:pt x="594525" y="1432682"/>
                    </a:lnTo>
                    <a:lnTo>
                      <a:pt x="540069" y="1434793"/>
                    </a:lnTo>
                    <a:cubicBezTo>
                      <a:pt x="241797" y="1434793"/>
                      <a:pt x="0" y="1341794"/>
                      <a:pt x="0" y="1227076"/>
                    </a:cubicBezTo>
                    <a:cubicBezTo>
                      <a:pt x="0" y="1141036"/>
                      <a:pt x="136011" y="1067214"/>
                      <a:pt x="329850" y="1035681"/>
                    </a:cubicBezTo>
                    <a:lnTo>
                      <a:pt x="382951" y="1029341"/>
                    </a:lnTo>
                    <a:lnTo>
                      <a:pt x="342950" y="992327"/>
                    </a:lnTo>
                    <a:cubicBezTo>
                      <a:pt x="132044" y="781420"/>
                      <a:pt x="26828" y="544687"/>
                      <a:pt x="107946" y="463570"/>
                    </a:cubicBezTo>
                    <a:cubicBezTo>
                      <a:pt x="168785" y="402731"/>
                      <a:pt x="317156" y="446705"/>
                      <a:pt x="476517" y="561471"/>
                    </a:cubicBezTo>
                    <a:lnTo>
                      <a:pt x="518543" y="594532"/>
                    </a:lnTo>
                    <a:lnTo>
                      <a:pt x="516431" y="540073"/>
                    </a:lnTo>
                    <a:cubicBezTo>
                      <a:pt x="516431" y="279083"/>
                      <a:pt x="587634" y="61332"/>
                      <a:pt x="682289" y="10972"/>
                    </a:cubicBezTo>
                    <a:cubicBezTo>
                      <a:pt x="695812" y="3778"/>
                      <a:pt x="709812" y="0"/>
                      <a:pt x="724152" y="0"/>
                    </a:cubicBezTo>
                    <a:close/>
                  </a:path>
                </a:pathLst>
              </a:custGeom>
              <a:grpFill/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9" name="フリーフォーム: 図形 28">
                <a:extLst>
                  <a:ext uri="{FF2B5EF4-FFF2-40B4-BE49-F238E27FC236}">
                    <a16:creationId xmlns:a16="http://schemas.microsoft.com/office/drawing/2014/main" id="{DEBEB542-BCE2-9708-AA5E-1F8B9800DC36}"/>
                  </a:ext>
                </a:extLst>
              </p:cNvPr>
              <p:cNvSpPr/>
              <p:nvPr/>
            </p:nvSpPr>
            <p:spPr bwMode="auto">
              <a:xfrm>
                <a:off x="9152004" y="165100"/>
                <a:ext cx="254000" cy="254001"/>
              </a:xfrm>
              <a:custGeom>
                <a:avLst/>
                <a:gdLst>
                  <a:gd name="connsiteX0" fmla="*/ 724152 w 1951220"/>
                  <a:gd name="connsiteY0" fmla="*/ 0 h 1951229"/>
                  <a:gd name="connsiteX1" fmla="*/ 915550 w 1951220"/>
                  <a:gd name="connsiteY1" fmla="*/ 329852 h 1951229"/>
                  <a:gd name="connsiteX2" fmla="*/ 921889 w 1951220"/>
                  <a:gd name="connsiteY2" fmla="*/ 382948 h 1951229"/>
                  <a:gd name="connsiteX3" fmla="*/ 958899 w 1951220"/>
                  <a:gd name="connsiteY3" fmla="*/ 342952 h 1951229"/>
                  <a:gd name="connsiteX4" fmla="*/ 1487662 w 1951220"/>
                  <a:gd name="connsiteY4" fmla="*/ 107946 h 1951229"/>
                  <a:gd name="connsiteX5" fmla="*/ 1389760 w 1951220"/>
                  <a:gd name="connsiteY5" fmla="*/ 476521 h 1951229"/>
                  <a:gd name="connsiteX6" fmla="*/ 1356266 w 1951220"/>
                  <a:gd name="connsiteY6" fmla="*/ 519097 h 1951229"/>
                  <a:gd name="connsiteX7" fmla="*/ 1411152 w 1951220"/>
                  <a:gd name="connsiteY7" fmla="*/ 516438 h 1951229"/>
                  <a:gd name="connsiteX8" fmla="*/ 1951220 w 1951220"/>
                  <a:gd name="connsiteY8" fmla="*/ 724156 h 1951229"/>
                  <a:gd name="connsiteX9" fmla="*/ 1621371 w 1951220"/>
                  <a:gd name="connsiteY9" fmla="*/ 915550 h 1951229"/>
                  <a:gd name="connsiteX10" fmla="*/ 1568270 w 1951220"/>
                  <a:gd name="connsiteY10" fmla="*/ 921890 h 1951229"/>
                  <a:gd name="connsiteX11" fmla="*/ 1608270 w 1951220"/>
                  <a:gd name="connsiteY11" fmla="*/ 958904 h 1951229"/>
                  <a:gd name="connsiteX12" fmla="*/ 1843274 w 1951220"/>
                  <a:gd name="connsiteY12" fmla="*/ 1487662 h 1951229"/>
                  <a:gd name="connsiteX13" fmla="*/ 1474704 w 1951220"/>
                  <a:gd name="connsiteY13" fmla="*/ 1389760 h 1951229"/>
                  <a:gd name="connsiteX14" fmla="*/ 1432682 w 1951220"/>
                  <a:gd name="connsiteY14" fmla="*/ 1356702 h 1951229"/>
                  <a:gd name="connsiteX15" fmla="*/ 1434793 w 1951220"/>
                  <a:gd name="connsiteY15" fmla="*/ 1411156 h 1951229"/>
                  <a:gd name="connsiteX16" fmla="*/ 1227072 w 1951220"/>
                  <a:gd name="connsiteY16" fmla="*/ 1951229 h 1951229"/>
                  <a:gd name="connsiteX17" fmla="*/ 1035675 w 1951220"/>
                  <a:gd name="connsiteY17" fmla="*/ 1621376 h 1951229"/>
                  <a:gd name="connsiteX18" fmla="*/ 1029336 w 1951220"/>
                  <a:gd name="connsiteY18" fmla="*/ 1568281 h 1951229"/>
                  <a:gd name="connsiteX19" fmla="*/ 992326 w 1951220"/>
                  <a:gd name="connsiteY19" fmla="*/ 1608277 h 1951229"/>
                  <a:gd name="connsiteX20" fmla="*/ 463562 w 1951220"/>
                  <a:gd name="connsiteY20" fmla="*/ 1843283 h 1951229"/>
                  <a:gd name="connsiteX21" fmla="*/ 561464 w 1951220"/>
                  <a:gd name="connsiteY21" fmla="*/ 1474708 h 1951229"/>
                  <a:gd name="connsiteX22" fmla="*/ 594525 w 1951220"/>
                  <a:gd name="connsiteY22" fmla="*/ 1432682 h 1951229"/>
                  <a:gd name="connsiteX23" fmla="*/ 540069 w 1951220"/>
                  <a:gd name="connsiteY23" fmla="*/ 1434793 h 1951229"/>
                  <a:gd name="connsiteX24" fmla="*/ 0 w 1951220"/>
                  <a:gd name="connsiteY24" fmla="*/ 1227076 h 1951229"/>
                  <a:gd name="connsiteX25" fmla="*/ 329850 w 1951220"/>
                  <a:gd name="connsiteY25" fmla="*/ 1035681 h 1951229"/>
                  <a:gd name="connsiteX26" fmla="*/ 382951 w 1951220"/>
                  <a:gd name="connsiteY26" fmla="*/ 1029341 h 1951229"/>
                  <a:gd name="connsiteX27" fmla="*/ 342950 w 1951220"/>
                  <a:gd name="connsiteY27" fmla="*/ 992327 h 1951229"/>
                  <a:gd name="connsiteX28" fmla="*/ 107946 w 1951220"/>
                  <a:gd name="connsiteY28" fmla="*/ 463570 h 1951229"/>
                  <a:gd name="connsiteX29" fmla="*/ 476517 w 1951220"/>
                  <a:gd name="connsiteY29" fmla="*/ 561471 h 1951229"/>
                  <a:gd name="connsiteX30" fmla="*/ 518543 w 1951220"/>
                  <a:gd name="connsiteY30" fmla="*/ 594532 h 1951229"/>
                  <a:gd name="connsiteX31" fmla="*/ 516431 w 1951220"/>
                  <a:gd name="connsiteY31" fmla="*/ 540073 h 1951229"/>
                  <a:gd name="connsiteX32" fmla="*/ 682289 w 1951220"/>
                  <a:gd name="connsiteY32" fmla="*/ 10972 h 1951229"/>
                  <a:gd name="connsiteX33" fmla="*/ 724152 w 1951220"/>
                  <a:gd name="connsiteY33" fmla="*/ 0 h 1951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951220" h="1951229">
                    <a:moveTo>
                      <a:pt x="724152" y="0"/>
                    </a:moveTo>
                    <a:cubicBezTo>
                      <a:pt x="810193" y="0"/>
                      <a:pt x="884016" y="136012"/>
                      <a:pt x="915550" y="329852"/>
                    </a:cubicBezTo>
                    <a:lnTo>
                      <a:pt x="921889" y="382948"/>
                    </a:lnTo>
                    <a:lnTo>
                      <a:pt x="958899" y="342952"/>
                    </a:lnTo>
                    <a:cubicBezTo>
                      <a:pt x="1169808" y="132043"/>
                      <a:pt x="1406543" y="26828"/>
                      <a:pt x="1487662" y="107946"/>
                    </a:cubicBezTo>
                    <a:cubicBezTo>
                      <a:pt x="1548501" y="168785"/>
                      <a:pt x="1504527" y="317159"/>
                      <a:pt x="1389760" y="476521"/>
                    </a:cubicBezTo>
                    <a:lnTo>
                      <a:pt x="1356266" y="519097"/>
                    </a:lnTo>
                    <a:lnTo>
                      <a:pt x="1411152" y="516438"/>
                    </a:lnTo>
                    <a:cubicBezTo>
                      <a:pt x="1709424" y="516438"/>
                      <a:pt x="1951221" y="609437"/>
                      <a:pt x="1951220" y="724156"/>
                    </a:cubicBezTo>
                    <a:cubicBezTo>
                      <a:pt x="1951221" y="810195"/>
                      <a:pt x="1815210" y="884017"/>
                      <a:pt x="1621371" y="915550"/>
                    </a:cubicBezTo>
                    <a:lnTo>
                      <a:pt x="1568270" y="921890"/>
                    </a:lnTo>
                    <a:lnTo>
                      <a:pt x="1608270" y="958904"/>
                    </a:lnTo>
                    <a:cubicBezTo>
                      <a:pt x="1819176" y="1169811"/>
                      <a:pt x="1924392" y="1406544"/>
                      <a:pt x="1843274" y="1487662"/>
                    </a:cubicBezTo>
                    <a:cubicBezTo>
                      <a:pt x="1782436" y="1548500"/>
                      <a:pt x="1634064" y="1504525"/>
                      <a:pt x="1474704" y="1389760"/>
                    </a:cubicBezTo>
                    <a:lnTo>
                      <a:pt x="1432682" y="1356702"/>
                    </a:lnTo>
                    <a:lnTo>
                      <a:pt x="1434793" y="1411156"/>
                    </a:lnTo>
                    <a:cubicBezTo>
                      <a:pt x="1434793" y="1709430"/>
                      <a:pt x="1341793" y="1951229"/>
                      <a:pt x="1227072" y="1951229"/>
                    </a:cubicBezTo>
                    <a:cubicBezTo>
                      <a:pt x="1141031" y="1951229"/>
                      <a:pt x="1067208" y="1815217"/>
                      <a:pt x="1035675" y="1621376"/>
                    </a:cubicBezTo>
                    <a:lnTo>
                      <a:pt x="1029336" y="1568281"/>
                    </a:lnTo>
                    <a:lnTo>
                      <a:pt x="992326" y="1608277"/>
                    </a:lnTo>
                    <a:cubicBezTo>
                      <a:pt x="781416" y="1819186"/>
                      <a:pt x="544681" y="1924401"/>
                      <a:pt x="463562" y="1843283"/>
                    </a:cubicBezTo>
                    <a:cubicBezTo>
                      <a:pt x="402723" y="1782444"/>
                      <a:pt x="446697" y="1634070"/>
                      <a:pt x="561464" y="1474708"/>
                    </a:cubicBezTo>
                    <a:lnTo>
                      <a:pt x="594525" y="1432682"/>
                    </a:lnTo>
                    <a:lnTo>
                      <a:pt x="540069" y="1434793"/>
                    </a:lnTo>
                    <a:cubicBezTo>
                      <a:pt x="241797" y="1434793"/>
                      <a:pt x="0" y="1341794"/>
                      <a:pt x="0" y="1227076"/>
                    </a:cubicBezTo>
                    <a:cubicBezTo>
                      <a:pt x="0" y="1141036"/>
                      <a:pt x="136011" y="1067214"/>
                      <a:pt x="329850" y="1035681"/>
                    </a:cubicBezTo>
                    <a:lnTo>
                      <a:pt x="382951" y="1029341"/>
                    </a:lnTo>
                    <a:lnTo>
                      <a:pt x="342950" y="992327"/>
                    </a:lnTo>
                    <a:cubicBezTo>
                      <a:pt x="132044" y="781420"/>
                      <a:pt x="26828" y="544687"/>
                      <a:pt x="107946" y="463570"/>
                    </a:cubicBezTo>
                    <a:cubicBezTo>
                      <a:pt x="168785" y="402731"/>
                      <a:pt x="317156" y="446705"/>
                      <a:pt x="476517" y="561471"/>
                    </a:cubicBezTo>
                    <a:lnTo>
                      <a:pt x="518543" y="594532"/>
                    </a:lnTo>
                    <a:lnTo>
                      <a:pt x="516431" y="540073"/>
                    </a:lnTo>
                    <a:cubicBezTo>
                      <a:pt x="516431" y="279083"/>
                      <a:pt x="587634" y="61332"/>
                      <a:pt x="682289" y="10972"/>
                    </a:cubicBezTo>
                    <a:cubicBezTo>
                      <a:pt x="695812" y="3778"/>
                      <a:pt x="709812" y="0"/>
                      <a:pt x="724152" y="0"/>
                    </a:cubicBezTo>
                    <a:close/>
                  </a:path>
                </a:pathLst>
              </a:custGeom>
              <a:grpFill/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0" name="フリーフォーム: 図形 29">
                <a:extLst>
                  <a:ext uri="{FF2B5EF4-FFF2-40B4-BE49-F238E27FC236}">
                    <a16:creationId xmlns:a16="http://schemas.microsoft.com/office/drawing/2014/main" id="{9F279D1D-6EA7-D7C4-639F-244F46CC9D49}"/>
                  </a:ext>
                </a:extLst>
              </p:cNvPr>
              <p:cNvSpPr/>
              <p:nvPr/>
            </p:nvSpPr>
            <p:spPr bwMode="auto">
              <a:xfrm>
                <a:off x="9499600" y="165100"/>
                <a:ext cx="254000" cy="254001"/>
              </a:xfrm>
              <a:custGeom>
                <a:avLst/>
                <a:gdLst>
                  <a:gd name="connsiteX0" fmla="*/ 724152 w 1951220"/>
                  <a:gd name="connsiteY0" fmla="*/ 0 h 1951229"/>
                  <a:gd name="connsiteX1" fmla="*/ 915550 w 1951220"/>
                  <a:gd name="connsiteY1" fmla="*/ 329852 h 1951229"/>
                  <a:gd name="connsiteX2" fmla="*/ 921889 w 1951220"/>
                  <a:gd name="connsiteY2" fmla="*/ 382948 h 1951229"/>
                  <a:gd name="connsiteX3" fmla="*/ 958899 w 1951220"/>
                  <a:gd name="connsiteY3" fmla="*/ 342952 h 1951229"/>
                  <a:gd name="connsiteX4" fmla="*/ 1487662 w 1951220"/>
                  <a:gd name="connsiteY4" fmla="*/ 107946 h 1951229"/>
                  <a:gd name="connsiteX5" fmla="*/ 1389760 w 1951220"/>
                  <a:gd name="connsiteY5" fmla="*/ 476521 h 1951229"/>
                  <a:gd name="connsiteX6" fmla="*/ 1356266 w 1951220"/>
                  <a:gd name="connsiteY6" fmla="*/ 519097 h 1951229"/>
                  <a:gd name="connsiteX7" fmla="*/ 1411152 w 1951220"/>
                  <a:gd name="connsiteY7" fmla="*/ 516438 h 1951229"/>
                  <a:gd name="connsiteX8" fmla="*/ 1951220 w 1951220"/>
                  <a:gd name="connsiteY8" fmla="*/ 724156 h 1951229"/>
                  <a:gd name="connsiteX9" fmla="*/ 1621371 w 1951220"/>
                  <a:gd name="connsiteY9" fmla="*/ 915550 h 1951229"/>
                  <a:gd name="connsiteX10" fmla="*/ 1568270 w 1951220"/>
                  <a:gd name="connsiteY10" fmla="*/ 921890 h 1951229"/>
                  <a:gd name="connsiteX11" fmla="*/ 1608270 w 1951220"/>
                  <a:gd name="connsiteY11" fmla="*/ 958904 h 1951229"/>
                  <a:gd name="connsiteX12" fmla="*/ 1843274 w 1951220"/>
                  <a:gd name="connsiteY12" fmla="*/ 1487662 h 1951229"/>
                  <a:gd name="connsiteX13" fmla="*/ 1474704 w 1951220"/>
                  <a:gd name="connsiteY13" fmla="*/ 1389760 h 1951229"/>
                  <a:gd name="connsiteX14" fmla="*/ 1432682 w 1951220"/>
                  <a:gd name="connsiteY14" fmla="*/ 1356702 h 1951229"/>
                  <a:gd name="connsiteX15" fmla="*/ 1434793 w 1951220"/>
                  <a:gd name="connsiteY15" fmla="*/ 1411156 h 1951229"/>
                  <a:gd name="connsiteX16" fmla="*/ 1227072 w 1951220"/>
                  <a:gd name="connsiteY16" fmla="*/ 1951229 h 1951229"/>
                  <a:gd name="connsiteX17" fmla="*/ 1035675 w 1951220"/>
                  <a:gd name="connsiteY17" fmla="*/ 1621376 h 1951229"/>
                  <a:gd name="connsiteX18" fmla="*/ 1029336 w 1951220"/>
                  <a:gd name="connsiteY18" fmla="*/ 1568281 h 1951229"/>
                  <a:gd name="connsiteX19" fmla="*/ 992326 w 1951220"/>
                  <a:gd name="connsiteY19" fmla="*/ 1608277 h 1951229"/>
                  <a:gd name="connsiteX20" fmla="*/ 463562 w 1951220"/>
                  <a:gd name="connsiteY20" fmla="*/ 1843283 h 1951229"/>
                  <a:gd name="connsiteX21" fmla="*/ 561464 w 1951220"/>
                  <a:gd name="connsiteY21" fmla="*/ 1474708 h 1951229"/>
                  <a:gd name="connsiteX22" fmla="*/ 594525 w 1951220"/>
                  <a:gd name="connsiteY22" fmla="*/ 1432682 h 1951229"/>
                  <a:gd name="connsiteX23" fmla="*/ 540069 w 1951220"/>
                  <a:gd name="connsiteY23" fmla="*/ 1434793 h 1951229"/>
                  <a:gd name="connsiteX24" fmla="*/ 0 w 1951220"/>
                  <a:gd name="connsiteY24" fmla="*/ 1227076 h 1951229"/>
                  <a:gd name="connsiteX25" fmla="*/ 329850 w 1951220"/>
                  <a:gd name="connsiteY25" fmla="*/ 1035681 h 1951229"/>
                  <a:gd name="connsiteX26" fmla="*/ 382951 w 1951220"/>
                  <a:gd name="connsiteY26" fmla="*/ 1029341 h 1951229"/>
                  <a:gd name="connsiteX27" fmla="*/ 342950 w 1951220"/>
                  <a:gd name="connsiteY27" fmla="*/ 992327 h 1951229"/>
                  <a:gd name="connsiteX28" fmla="*/ 107946 w 1951220"/>
                  <a:gd name="connsiteY28" fmla="*/ 463570 h 1951229"/>
                  <a:gd name="connsiteX29" fmla="*/ 476517 w 1951220"/>
                  <a:gd name="connsiteY29" fmla="*/ 561471 h 1951229"/>
                  <a:gd name="connsiteX30" fmla="*/ 518543 w 1951220"/>
                  <a:gd name="connsiteY30" fmla="*/ 594532 h 1951229"/>
                  <a:gd name="connsiteX31" fmla="*/ 516431 w 1951220"/>
                  <a:gd name="connsiteY31" fmla="*/ 540073 h 1951229"/>
                  <a:gd name="connsiteX32" fmla="*/ 682289 w 1951220"/>
                  <a:gd name="connsiteY32" fmla="*/ 10972 h 1951229"/>
                  <a:gd name="connsiteX33" fmla="*/ 724152 w 1951220"/>
                  <a:gd name="connsiteY33" fmla="*/ 0 h 1951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951220" h="1951229">
                    <a:moveTo>
                      <a:pt x="724152" y="0"/>
                    </a:moveTo>
                    <a:cubicBezTo>
                      <a:pt x="810193" y="0"/>
                      <a:pt x="884016" y="136012"/>
                      <a:pt x="915550" y="329852"/>
                    </a:cubicBezTo>
                    <a:lnTo>
                      <a:pt x="921889" y="382948"/>
                    </a:lnTo>
                    <a:lnTo>
                      <a:pt x="958899" y="342952"/>
                    </a:lnTo>
                    <a:cubicBezTo>
                      <a:pt x="1169808" y="132043"/>
                      <a:pt x="1406543" y="26828"/>
                      <a:pt x="1487662" y="107946"/>
                    </a:cubicBezTo>
                    <a:cubicBezTo>
                      <a:pt x="1548501" y="168785"/>
                      <a:pt x="1504527" y="317159"/>
                      <a:pt x="1389760" y="476521"/>
                    </a:cubicBezTo>
                    <a:lnTo>
                      <a:pt x="1356266" y="519097"/>
                    </a:lnTo>
                    <a:lnTo>
                      <a:pt x="1411152" y="516438"/>
                    </a:lnTo>
                    <a:cubicBezTo>
                      <a:pt x="1709424" y="516438"/>
                      <a:pt x="1951221" y="609437"/>
                      <a:pt x="1951220" y="724156"/>
                    </a:cubicBezTo>
                    <a:cubicBezTo>
                      <a:pt x="1951221" y="810195"/>
                      <a:pt x="1815210" y="884017"/>
                      <a:pt x="1621371" y="915550"/>
                    </a:cubicBezTo>
                    <a:lnTo>
                      <a:pt x="1568270" y="921890"/>
                    </a:lnTo>
                    <a:lnTo>
                      <a:pt x="1608270" y="958904"/>
                    </a:lnTo>
                    <a:cubicBezTo>
                      <a:pt x="1819176" y="1169811"/>
                      <a:pt x="1924392" y="1406544"/>
                      <a:pt x="1843274" y="1487662"/>
                    </a:cubicBezTo>
                    <a:cubicBezTo>
                      <a:pt x="1782436" y="1548500"/>
                      <a:pt x="1634064" y="1504525"/>
                      <a:pt x="1474704" y="1389760"/>
                    </a:cubicBezTo>
                    <a:lnTo>
                      <a:pt x="1432682" y="1356702"/>
                    </a:lnTo>
                    <a:lnTo>
                      <a:pt x="1434793" y="1411156"/>
                    </a:lnTo>
                    <a:cubicBezTo>
                      <a:pt x="1434793" y="1709430"/>
                      <a:pt x="1341793" y="1951229"/>
                      <a:pt x="1227072" y="1951229"/>
                    </a:cubicBezTo>
                    <a:cubicBezTo>
                      <a:pt x="1141031" y="1951229"/>
                      <a:pt x="1067208" y="1815217"/>
                      <a:pt x="1035675" y="1621376"/>
                    </a:cubicBezTo>
                    <a:lnTo>
                      <a:pt x="1029336" y="1568281"/>
                    </a:lnTo>
                    <a:lnTo>
                      <a:pt x="992326" y="1608277"/>
                    </a:lnTo>
                    <a:cubicBezTo>
                      <a:pt x="781416" y="1819186"/>
                      <a:pt x="544681" y="1924401"/>
                      <a:pt x="463562" y="1843283"/>
                    </a:cubicBezTo>
                    <a:cubicBezTo>
                      <a:pt x="402723" y="1782444"/>
                      <a:pt x="446697" y="1634070"/>
                      <a:pt x="561464" y="1474708"/>
                    </a:cubicBezTo>
                    <a:lnTo>
                      <a:pt x="594525" y="1432682"/>
                    </a:lnTo>
                    <a:lnTo>
                      <a:pt x="540069" y="1434793"/>
                    </a:lnTo>
                    <a:cubicBezTo>
                      <a:pt x="241797" y="1434793"/>
                      <a:pt x="0" y="1341794"/>
                      <a:pt x="0" y="1227076"/>
                    </a:cubicBezTo>
                    <a:cubicBezTo>
                      <a:pt x="0" y="1141036"/>
                      <a:pt x="136011" y="1067214"/>
                      <a:pt x="329850" y="1035681"/>
                    </a:cubicBezTo>
                    <a:lnTo>
                      <a:pt x="382951" y="1029341"/>
                    </a:lnTo>
                    <a:lnTo>
                      <a:pt x="342950" y="992327"/>
                    </a:lnTo>
                    <a:cubicBezTo>
                      <a:pt x="132044" y="781420"/>
                      <a:pt x="26828" y="544687"/>
                      <a:pt x="107946" y="463570"/>
                    </a:cubicBezTo>
                    <a:cubicBezTo>
                      <a:pt x="168785" y="402731"/>
                      <a:pt x="317156" y="446705"/>
                      <a:pt x="476517" y="561471"/>
                    </a:cubicBezTo>
                    <a:lnTo>
                      <a:pt x="518543" y="594532"/>
                    </a:lnTo>
                    <a:lnTo>
                      <a:pt x="516431" y="540073"/>
                    </a:lnTo>
                    <a:cubicBezTo>
                      <a:pt x="516431" y="279083"/>
                      <a:pt x="587634" y="61332"/>
                      <a:pt x="682289" y="10972"/>
                    </a:cubicBezTo>
                    <a:cubicBezTo>
                      <a:pt x="695812" y="3778"/>
                      <a:pt x="709812" y="0"/>
                      <a:pt x="724152" y="0"/>
                    </a:cubicBezTo>
                    <a:close/>
                  </a:path>
                </a:pathLst>
              </a:custGeom>
              <a:grpFill/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1" name="フリーフォーム: 図形 30">
                <a:extLst>
                  <a:ext uri="{FF2B5EF4-FFF2-40B4-BE49-F238E27FC236}">
                    <a16:creationId xmlns:a16="http://schemas.microsoft.com/office/drawing/2014/main" id="{D8CAC569-EEC4-C22D-3D99-9C300393EF84}"/>
                  </a:ext>
                </a:extLst>
              </p:cNvPr>
              <p:cNvSpPr/>
              <p:nvPr/>
            </p:nvSpPr>
            <p:spPr bwMode="auto">
              <a:xfrm>
                <a:off x="114300" y="6438900"/>
                <a:ext cx="254000" cy="254001"/>
              </a:xfrm>
              <a:custGeom>
                <a:avLst/>
                <a:gdLst>
                  <a:gd name="connsiteX0" fmla="*/ 724152 w 1951220"/>
                  <a:gd name="connsiteY0" fmla="*/ 0 h 1951229"/>
                  <a:gd name="connsiteX1" fmla="*/ 915550 w 1951220"/>
                  <a:gd name="connsiteY1" fmla="*/ 329852 h 1951229"/>
                  <a:gd name="connsiteX2" fmla="*/ 921889 w 1951220"/>
                  <a:gd name="connsiteY2" fmla="*/ 382948 h 1951229"/>
                  <a:gd name="connsiteX3" fmla="*/ 958899 w 1951220"/>
                  <a:gd name="connsiteY3" fmla="*/ 342952 h 1951229"/>
                  <a:gd name="connsiteX4" fmla="*/ 1487662 w 1951220"/>
                  <a:gd name="connsiteY4" fmla="*/ 107946 h 1951229"/>
                  <a:gd name="connsiteX5" fmla="*/ 1389760 w 1951220"/>
                  <a:gd name="connsiteY5" fmla="*/ 476521 h 1951229"/>
                  <a:gd name="connsiteX6" fmla="*/ 1356266 w 1951220"/>
                  <a:gd name="connsiteY6" fmla="*/ 519097 h 1951229"/>
                  <a:gd name="connsiteX7" fmla="*/ 1411152 w 1951220"/>
                  <a:gd name="connsiteY7" fmla="*/ 516438 h 1951229"/>
                  <a:gd name="connsiteX8" fmla="*/ 1951220 w 1951220"/>
                  <a:gd name="connsiteY8" fmla="*/ 724156 h 1951229"/>
                  <a:gd name="connsiteX9" fmla="*/ 1621371 w 1951220"/>
                  <a:gd name="connsiteY9" fmla="*/ 915550 h 1951229"/>
                  <a:gd name="connsiteX10" fmla="*/ 1568270 w 1951220"/>
                  <a:gd name="connsiteY10" fmla="*/ 921890 h 1951229"/>
                  <a:gd name="connsiteX11" fmla="*/ 1608270 w 1951220"/>
                  <a:gd name="connsiteY11" fmla="*/ 958904 h 1951229"/>
                  <a:gd name="connsiteX12" fmla="*/ 1843274 w 1951220"/>
                  <a:gd name="connsiteY12" fmla="*/ 1487662 h 1951229"/>
                  <a:gd name="connsiteX13" fmla="*/ 1474704 w 1951220"/>
                  <a:gd name="connsiteY13" fmla="*/ 1389760 h 1951229"/>
                  <a:gd name="connsiteX14" fmla="*/ 1432682 w 1951220"/>
                  <a:gd name="connsiteY14" fmla="*/ 1356702 h 1951229"/>
                  <a:gd name="connsiteX15" fmla="*/ 1434793 w 1951220"/>
                  <a:gd name="connsiteY15" fmla="*/ 1411156 h 1951229"/>
                  <a:gd name="connsiteX16" fmla="*/ 1227072 w 1951220"/>
                  <a:gd name="connsiteY16" fmla="*/ 1951229 h 1951229"/>
                  <a:gd name="connsiteX17" fmla="*/ 1035675 w 1951220"/>
                  <a:gd name="connsiteY17" fmla="*/ 1621376 h 1951229"/>
                  <a:gd name="connsiteX18" fmla="*/ 1029336 w 1951220"/>
                  <a:gd name="connsiteY18" fmla="*/ 1568281 h 1951229"/>
                  <a:gd name="connsiteX19" fmla="*/ 992326 w 1951220"/>
                  <a:gd name="connsiteY19" fmla="*/ 1608277 h 1951229"/>
                  <a:gd name="connsiteX20" fmla="*/ 463562 w 1951220"/>
                  <a:gd name="connsiteY20" fmla="*/ 1843283 h 1951229"/>
                  <a:gd name="connsiteX21" fmla="*/ 561464 w 1951220"/>
                  <a:gd name="connsiteY21" fmla="*/ 1474708 h 1951229"/>
                  <a:gd name="connsiteX22" fmla="*/ 594525 w 1951220"/>
                  <a:gd name="connsiteY22" fmla="*/ 1432682 h 1951229"/>
                  <a:gd name="connsiteX23" fmla="*/ 540069 w 1951220"/>
                  <a:gd name="connsiteY23" fmla="*/ 1434793 h 1951229"/>
                  <a:gd name="connsiteX24" fmla="*/ 0 w 1951220"/>
                  <a:gd name="connsiteY24" fmla="*/ 1227076 h 1951229"/>
                  <a:gd name="connsiteX25" fmla="*/ 329850 w 1951220"/>
                  <a:gd name="connsiteY25" fmla="*/ 1035681 h 1951229"/>
                  <a:gd name="connsiteX26" fmla="*/ 382951 w 1951220"/>
                  <a:gd name="connsiteY26" fmla="*/ 1029341 h 1951229"/>
                  <a:gd name="connsiteX27" fmla="*/ 342950 w 1951220"/>
                  <a:gd name="connsiteY27" fmla="*/ 992327 h 1951229"/>
                  <a:gd name="connsiteX28" fmla="*/ 107946 w 1951220"/>
                  <a:gd name="connsiteY28" fmla="*/ 463570 h 1951229"/>
                  <a:gd name="connsiteX29" fmla="*/ 476517 w 1951220"/>
                  <a:gd name="connsiteY29" fmla="*/ 561471 h 1951229"/>
                  <a:gd name="connsiteX30" fmla="*/ 518543 w 1951220"/>
                  <a:gd name="connsiteY30" fmla="*/ 594532 h 1951229"/>
                  <a:gd name="connsiteX31" fmla="*/ 516431 w 1951220"/>
                  <a:gd name="connsiteY31" fmla="*/ 540073 h 1951229"/>
                  <a:gd name="connsiteX32" fmla="*/ 682289 w 1951220"/>
                  <a:gd name="connsiteY32" fmla="*/ 10972 h 1951229"/>
                  <a:gd name="connsiteX33" fmla="*/ 724152 w 1951220"/>
                  <a:gd name="connsiteY33" fmla="*/ 0 h 1951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951220" h="1951229">
                    <a:moveTo>
                      <a:pt x="724152" y="0"/>
                    </a:moveTo>
                    <a:cubicBezTo>
                      <a:pt x="810193" y="0"/>
                      <a:pt x="884016" y="136012"/>
                      <a:pt x="915550" y="329852"/>
                    </a:cubicBezTo>
                    <a:lnTo>
                      <a:pt x="921889" y="382948"/>
                    </a:lnTo>
                    <a:lnTo>
                      <a:pt x="958899" y="342952"/>
                    </a:lnTo>
                    <a:cubicBezTo>
                      <a:pt x="1169808" y="132043"/>
                      <a:pt x="1406543" y="26828"/>
                      <a:pt x="1487662" y="107946"/>
                    </a:cubicBezTo>
                    <a:cubicBezTo>
                      <a:pt x="1548501" y="168785"/>
                      <a:pt x="1504527" y="317159"/>
                      <a:pt x="1389760" y="476521"/>
                    </a:cubicBezTo>
                    <a:lnTo>
                      <a:pt x="1356266" y="519097"/>
                    </a:lnTo>
                    <a:lnTo>
                      <a:pt x="1411152" y="516438"/>
                    </a:lnTo>
                    <a:cubicBezTo>
                      <a:pt x="1709424" y="516438"/>
                      <a:pt x="1951221" y="609437"/>
                      <a:pt x="1951220" y="724156"/>
                    </a:cubicBezTo>
                    <a:cubicBezTo>
                      <a:pt x="1951221" y="810195"/>
                      <a:pt x="1815210" y="884017"/>
                      <a:pt x="1621371" y="915550"/>
                    </a:cubicBezTo>
                    <a:lnTo>
                      <a:pt x="1568270" y="921890"/>
                    </a:lnTo>
                    <a:lnTo>
                      <a:pt x="1608270" y="958904"/>
                    </a:lnTo>
                    <a:cubicBezTo>
                      <a:pt x="1819176" y="1169811"/>
                      <a:pt x="1924392" y="1406544"/>
                      <a:pt x="1843274" y="1487662"/>
                    </a:cubicBezTo>
                    <a:cubicBezTo>
                      <a:pt x="1782436" y="1548500"/>
                      <a:pt x="1634064" y="1504525"/>
                      <a:pt x="1474704" y="1389760"/>
                    </a:cubicBezTo>
                    <a:lnTo>
                      <a:pt x="1432682" y="1356702"/>
                    </a:lnTo>
                    <a:lnTo>
                      <a:pt x="1434793" y="1411156"/>
                    </a:lnTo>
                    <a:cubicBezTo>
                      <a:pt x="1434793" y="1709430"/>
                      <a:pt x="1341793" y="1951229"/>
                      <a:pt x="1227072" y="1951229"/>
                    </a:cubicBezTo>
                    <a:cubicBezTo>
                      <a:pt x="1141031" y="1951229"/>
                      <a:pt x="1067208" y="1815217"/>
                      <a:pt x="1035675" y="1621376"/>
                    </a:cubicBezTo>
                    <a:lnTo>
                      <a:pt x="1029336" y="1568281"/>
                    </a:lnTo>
                    <a:lnTo>
                      <a:pt x="992326" y="1608277"/>
                    </a:lnTo>
                    <a:cubicBezTo>
                      <a:pt x="781416" y="1819186"/>
                      <a:pt x="544681" y="1924401"/>
                      <a:pt x="463562" y="1843283"/>
                    </a:cubicBezTo>
                    <a:cubicBezTo>
                      <a:pt x="402723" y="1782444"/>
                      <a:pt x="446697" y="1634070"/>
                      <a:pt x="561464" y="1474708"/>
                    </a:cubicBezTo>
                    <a:lnTo>
                      <a:pt x="594525" y="1432682"/>
                    </a:lnTo>
                    <a:lnTo>
                      <a:pt x="540069" y="1434793"/>
                    </a:lnTo>
                    <a:cubicBezTo>
                      <a:pt x="241797" y="1434793"/>
                      <a:pt x="0" y="1341794"/>
                      <a:pt x="0" y="1227076"/>
                    </a:cubicBezTo>
                    <a:cubicBezTo>
                      <a:pt x="0" y="1141036"/>
                      <a:pt x="136011" y="1067214"/>
                      <a:pt x="329850" y="1035681"/>
                    </a:cubicBezTo>
                    <a:lnTo>
                      <a:pt x="382951" y="1029341"/>
                    </a:lnTo>
                    <a:lnTo>
                      <a:pt x="342950" y="992327"/>
                    </a:lnTo>
                    <a:cubicBezTo>
                      <a:pt x="132044" y="781420"/>
                      <a:pt x="26828" y="544687"/>
                      <a:pt x="107946" y="463570"/>
                    </a:cubicBezTo>
                    <a:cubicBezTo>
                      <a:pt x="168785" y="402731"/>
                      <a:pt x="317156" y="446705"/>
                      <a:pt x="476517" y="561471"/>
                    </a:cubicBezTo>
                    <a:lnTo>
                      <a:pt x="518543" y="594532"/>
                    </a:lnTo>
                    <a:lnTo>
                      <a:pt x="516431" y="540073"/>
                    </a:lnTo>
                    <a:cubicBezTo>
                      <a:pt x="516431" y="279083"/>
                      <a:pt x="587634" y="61332"/>
                      <a:pt x="682289" y="10972"/>
                    </a:cubicBezTo>
                    <a:cubicBezTo>
                      <a:pt x="695812" y="3778"/>
                      <a:pt x="709812" y="0"/>
                      <a:pt x="724152" y="0"/>
                    </a:cubicBezTo>
                    <a:close/>
                  </a:path>
                </a:pathLst>
              </a:custGeom>
              <a:grpFill/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56" name="フリーフォーム: 図形 255">
                <a:extLst>
                  <a:ext uri="{FF2B5EF4-FFF2-40B4-BE49-F238E27FC236}">
                    <a16:creationId xmlns:a16="http://schemas.microsoft.com/office/drawing/2014/main" id="{3E469CA8-CA33-1589-4880-D3F4FA0B1561}"/>
                  </a:ext>
                </a:extLst>
              </p:cNvPr>
              <p:cNvSpPr/>
              <p:nvPr/>
            </p:nvSpPr>
            <p:spPr bwMode="auto">
              <a:xfrm>
                <a:off x="461904" y="6438900"/>
                <a:ext cx="254000" cy="254001"/>
              </a:xfrm>
              <a:custGeom>
                <a:avLst/>
                <a:gdLst>
                  <a:gd name="connsiteX0" fmla="*/ 724152 w 1951220"/>
                  <a:gd name="connsiteY0" fmla="*/ 0 h 1951229"/>
                  <a:gd name="connsiteX1" fmla="*/ 915550 w 1951220"/>
                  <a:gd name="connsiteY1" fmla="*/ 329852 h 1951229"/>
                  <a:gd name="connsiteX2" fmla="*/ 921889 w 1951220"/>
                  <a:gd name="connsiteY2" fmla="*/ 382948 h 1951229"/>
                  <a:gd name="connsiteX3" fmla="*/ 958899 w 1951220"/>
                  <a:gd name="connsiteY3" fmla="*/ 342952 h 1951229"/>
                  <a:gd name="connsiteX4" fmla="*/ 1487662 w 1951220"/>
                  <a:gd name="connsiteY4" fmla="*/ 107946 h 1951229"/>
                  <a:gd name="connsiteX5" fmla="*/ 1389760 w 1951220"/>
                  <a:gd name="connsiteY5" fmla="*/ 476521 h 1951229"/>
                  <a:gd name="connsiteX6" fmla="*/ 1356266 w 1951220"/>
                  <a:gd name="connsiteY6" fmla="*/ 519097 h 1951229"/>
                  <a:gd name="connsiteX7" fmla="*/ 1411152 w 1951220"/>
                  <a:gd name="connsiteY7" fmla="*/ 516438 h 1951229"/>
                  <a:gd name="connsiteX8" fmla="*/ 1951220 w 1951220"/>
                  <a:gd name="connsiteY8" fmla="*/ 724156 h 1951229"/>
                  <a:gd name="connsiteX9" fmla="*/ 1621371 w 1951220"/>
                  <a:gd name="connsiteY9" fmla="*/ 915550 h 1951229"/>
                  <a:gd name="connsiteX10" fmla="*/ 1568270 w 1951220"/>
                  <a:gd name="connsiteY10" fmla="*/ 921890 h 1951229"/>
                  <a:gd name="connsiteX11" fmla="*/ 1608270 w 1951220"/>
                  <a:gd name="connsiteY11" fmla="*/ 958904 h 1951229"/>
                  <a:gd name="connsiteX12" fmla="*/ 1843274 w 1951220"/>
                  <a:gd name="connsiteY12" fmla="*/ 1487662 h 1951229"/>
                  <a:gd name="connsiteX13" fmla="*/ 1474704 w 1951220"/>
                  <a:gd name="connsiteY13" fmla="*/ 1389760 h 1951229"/>
                  <a:gd name="connsiteX14" fmla="*/ 1432682 w 1951220"/>
                  <a:gd name="connsiteY14" fmla="*/ 1356702 h 1951229"/>
                  <a:gd name="connsiteX15" fmla="*/ 1434793 w 1951220"/>
                  <a:gd name="connsiteY15" fmla="*/ 1411156 h 1951229"/>
                  <a:gd name="connsiteX16" fmla="*/ 1227072 w 1951220"/>
                  <a:gd name="connsiteY16" fmla="*/ 1951229 h 1951229"/>
                  <a:gd name="connsiteX17" fmla="*/ 1035675 w 1951220"/>
                  <a:gd name="connsiteY17" fmla="*/ 1621376 h 1951229"/>
                  <a:gd name="connsiteX18" fmla="*/ 1029336 w 1951220"/>
                  <a:gd name="connsiteY18" fmla="*/ 1568281 h 1951229"/>
                  <a:gd name="connsiteX19" fmla="*/ 992326 w 1951220"/>
                  <a:gd name="connsiteY19" fmla="*/ 1608277 h 1951229"/>
                  <a:gd name="connsiteX20" fmla="*/ 463562 w 1951220"/>
                  <a:gd name="connsiteY20" fmla="*/ 1843283 h 1951229"/>
                  <a:gd name="connsiteX21" fmla="*/ 561464 w 1951220"/>
                  <a:gd name="connsiteY21" fmla="*/ 1474708 h 1951229"/>
                  <a:gd name="connsiteX22" fmla="*/ 594525 w 1951220"/>
                  <a:gd name="connsiteY22" fmla="*/ 1432682 h 1951229"/>
                  <a:gd name="connsiteX23" fmla="*/ 540069 w 1951220"/>
                  <a:gd name="connsiteY23" fmla="*/ 1434793 h 1951229"/>
                  <a:gd name="connsiteX24" fmla="*/ 0 w 1951220"/>
                  <a:gd name="connsiteY24" fmla="*/ 1227076 h 1951229"/>
                  <a:gd name="connsiteX25" fmla="*/ 329850 w 1951220"/>
                  <a:gd name="connsiteY25" fmla="*/ 1035681 h 1951229"/>
                  <a:gd name="connsiteX26" fmla="*/ 382951 w 1951220"/>
                  <a:gd name="connsiteY26" fmla="*/ 1029341 h 1951229"/>
                  <a:gd name="connsiteX27" fmla="*/ 342950 w 1951220"/>
                  <a:gd name="connsiteY27" fmla="*/ 992327 h 1951229"/>
                  <a:gd name="connsiteX28" fmla="*/ 107946 w 1951220"/>
                  <a:gd name="connsiteY28" fmla="*/ 463570 h 1951229"/>
                  <a:gd name="connsiteX29" fmla="*/ 476517 w 1951220"/>
                  <a:gd name="connsiteY29" fmla="*/ 561471 h 1951229"/>
                  <a:gd name="connsiteX30" fmla="*/ 518543 w 1951220"/>
                  <a:gd name="connsiteY30" fmla="*/ 594532 h 1951229"/>
                  <a:gd name="connsiteX31" fmla="*/ 516431 w 1951220"/>
                  <a:gd name="connsiteY31" fmla="*/ 540073 h 1951229"/>
                  <a:gd name="connsiteX32" fmla="*/ 682289 w 1951220"/>
                  <a:gd name="connsiteY32" fmla="*/ 10972 h 1951229"/>
                  <a:gd name="connsiteX33" fmla="*/ 724152 w 1951220"/>
                  <a:gd name="connsiteY33" fmla="*/ 0 h 1951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951220" h="1951229">
                    <a:moveTo>
                      <a:pt x="724152" y="0"/>
                    </a:moveTo>
                    <a:cubicBezTo>
                      <a:pt x="810193" y="0"/>
                      <a:pt x="884016" y="136012"/>
                      <a:pt x="915550" y="329852"/>
                    </a:cubicBezTo>
                    <a:lnTo>
                      <a:pt x="921889" y="382948"/>
                    </a:lnTo>
                    <a:lnTo>
                      <a:pt x="958899" y="342952"/>
                    </a:lnTo>
                    <a:cubicBezTo>
                      <a:pt x="1169808" y="132043"/>
                      <a:pt x="1406543" y="26828"/>
                      <a:pt x="1487662" y="107946"/>
                    </a:cubicBezTo>
                    <a:cubicBezTo>
                      <a:pt x="1548501" y="168785"/>
                      <a:pt x="1504527" y="317159"/>
                      <a:pt x="1389760" y="476521"/>
                    </a:cubicBezTo>
                    <a:lnTo>
                      <a:pt x="1356266" y="519097"/>
                    </a:lnTo>
                    <a:lnTo>
                      <a:pt x="1411152" y="516438"/>
                    </a:lnTo>
                    <a:cubicBezTo>
                      <a:pt x="1709424" y="516438"/>
                      <a:pt x="1951221" y="609437"/>
                      <a:pt x="1951220" y="724156"/>
                    </a:cubicBezTo>
                    <a:cubicBezTo>
                      <a:pt x="1951221" y="810195"/>
                      <a:pt x="1815210" y="884017"/>
                      <a:pt x="1621371" y="915550"/>
                    </a:cubicBezTo>
                    <a:lnTo>
                      <a:pt x="1568270" y="921890"/>
                    </a:lnTo>
                    <a:lnTo>
                      <a:pt x="1608270" y="958904"/>
                    </a:lnTo>
                    <a:cubicBezTo>
                      <a:pt x="1819176" y="1169811"/>
                      <a:pt x="1924392" y="1406544"/>
                      <a:pt x="1843274" y="1487662"/>
                    </a:cubicBezTo>
                    <a:cubicBezTo>
                      <a:pt x="1782436" y="1548500"/>
                      <a:pt x="1634064" y="1504525"/>
                      <a:pt x="1474704" y="1389760"/>
                    </a:cubicBezTo>
                    <a:lnTo>
                      <a:pt x="1432682" y="1356702"/>
                    </a:lnTo>
                    <a:lnTo>
                      <a:pt x="1434793" y="1411156"/>
                    </a:lnTo>
                    <a:cubicBezTo>
                      <a:pt x="1434793" y="1709430"/>
                      <a:pt x="1341793" y="1951229"/>
                      <a:pt x="1227072" y="1951229"/>
                    </a:cubicBezTo>
                    <a:cubicBezTo>
                      <a:pt x="1141031" y="1951229"/>
                      <a:pt x="1067208" y="1815217"/>
                      <a:pt x="1035675" y="1621376"/>
                    </a:cubicBezTo>
                    <a:lnTo>
                      <a:pt x="1029336" y="1568281"/>
                    </a:lnTo>
                    <a:lnTo>
                      <a:pt x="992326" y="1608277"/>
                    </a:lnTo>
                    <a:cubicBezTo>
                      <a:pt x="781416" y="1819186"/>
                      <a:pt x="544681" y="1924401"/>
                      <a:pt x="463562" y="1843283"/>
                    </a:cubicBezTo>
                    <a:cubicBezTo>
                      <a:pt x="402723" y="1782444"/>
                      <a:pt x="446697" y="1634070"/>
                      <a:pt x="561464" y="1474708"/>
                    </a:cubicBezTo>
                    <a:lnTo>
                      <a:pt x="594525" y="1432682"/>
                    </a:lnTo>
                    <a:lnTo>
                      <a:pt x="540069" y="1434793"/>
                    </a:lnTo>
                    <a:cubicBezTo>
                      <a:pt x="241797" y="1434793"/>
                      <a:pt x="0" y="1341794"/>
                      <a:pt x="0" y="1227076"/>
                    </a:cubicBezTo>
                    <a:cubicBezTo>
                      <a:pt x="0" y="1141036"/>
                      <a:pt x="136011" y="1067214"/>
                      <a:pt x="329850" y="1035681"/>
                    </a:cubicBezTo>
                    <a:lnTo>
                      <a:pt x="382951" y="1029341"/>
                    </a:lnTo>
                    <a:lnTo>
                      <a:pt x="342950" y="992327"/>
                    </a:lnTo>
                    <a:cubicBezTo>
                      <a:pt x="132044" y="781420"/>
                      <a:pt x="26828" y="544687"/>
                      <a:pt x="107946" y="463570"/>
                    </a:cubicBezTo>
                    <a:cubicBezTo>
                      <a:pt x="168785" y="402731"/>
                      <a:pt x="317156" y="446705"/>
                      <a:pt x="476517" y="561471"/>
                    </a:cubicBezTo>
                    <a:lnTo>
                      <a:pt x="518543" y="594532"/>
                    </a:lnTo>
                    <a:lnTo>
                      <a:pt x="516431" y="540073"/>
                    </a:lnTo>
                    <a:cubicBezTo>
                      <a:pt x="516431" y="279083"/>
                      <a:pt x="587634" y="61332"/>
                      <a:pt x="682289" y="10972"/>
                    </a:cubicBezTo>
                    <a:cubicBezTo>
                      <a:pt x="695812" y="3778"/>
                      <a:pt x="709812" y="0"/>
                      <a:pt x="724152" y="0"/>
                    </a:cubicBezTo>
                    <a:close/>
                  </a:path>
                </a:pathLst>
              </a:custGeom>
              <a:grpFill/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57" name="フリーフォーム: 図形 256">
                <a:extLst>
                  <a:ext uri="{FF2B5EF4-FFF2-40B4-BE49-F238E27FC236}">
                    <a16:creationId xmlns:a16="http://schemas.microsoft.com/office/drawing/2014/main" id="{E16EDBB5-F4A8-91E2-64B8-6C77C2A35092}"/>
                  </a:ext>
                </a:extLst>
              </p:cNvPr>
              <p:cNvSpPr/>
              <p:nvPr/>
            </p:nvSpPr>
            <p:spPr bwMode="auto">
              <a:xfrm>
                <a:off x="809508" y="6438900"/>
                <a:ext cx="254000" cy="254001"/>
              </a:xfrm>
              <a:custGeom>
                <a:avLst/>
                <a:gdLst>
                  <a:gd name="connsiteX0" fmla="*/ 724152 w 1951220"/>
                  <a:gd name="connsiteY0" fmla="*/ 0 h 1951229"/>
                  <a:gd name="connsiteX1" fmla="*/ 915550 w 1951220"/>
                  <a:gd name="connsiteY1" fmla="*/ 329852 h 1951229"/>
                  <a:gd name="connsiteX2" fmla="*/ 921889 w 1951220"/>
                  <a:gd name="connsiteY2" fmla="*/ 382948 h 1951229"/>
                  <a:gd name="connsiteX3" fmla="*/ 958899 w 1951220"/>
                  <a:gd name="connsiteY3" fmla="*/ 342952 h 1951229"/>
                  <a:gd name="connsiteX4" fmla="*/ 1487662 w 1951220"/>
                  <a:gd name="connsiteY4" fmla="*/ 107946 h 1951229"/>
                  <a:gd name="connsiteX5" fmla="*/ 1389760 w 1951220"/>
                  <a:gd name="connsiteY5" fmla="*/ 476521 h 1951229"/>
                  <a:gd name="connsiteX6" fmla="*/ 1356266 w 1951220"/>
                  <a:gd name="connsiteY6" fmla="*/ 519097 h 1951229"/>
                  <a:gd name="connsiteX7" fmla="*/ 1411152 w 1951220"/>
                  <a:gd name="connsiteY7" fmla="*/ 516438 h 1951229"/>
                  <a:gd name="connsiteX8" fmla="*/ 1951220 w 1951220"/>
                  <a:gd name="connsiteY8" fmla="*/ 724156 h 1951229"/>
                  <a:gd name="connsiteX9" fmla="*/ 1621371 w 1951220"/>
                  <a:gd name="connsiteY9" fmla="*/ 915550 h 1951229"/>
                  <a:gd name="connsiteX10" fmla="*/ 1568270 w 1951220"/>
                  <a:gd name="connsiteY10" fmla="*/ 921890 h 1951229"/>
                  <a:gd name="connsiteX11" fmla="*/ 1608270 w 1951220"/>
                  <a:gd name="connsiteY11" fmla="*/ 958904 h 1951229"/>
                  <a:gd name="connsiteX12" fmla="*/ 1843274 w 1951220"/>
                  <a:gd name="connsiteY12" fmla="*/ 1487662 h 1951229"/>
                  <a:gd name="connsiteX13" fmla="*/ 1474704 w 1951220"/>
                  <a:gd name="connsiteY13" fmla="*/ 1389760 h 1951229"/>
                  <a:gd name="connsiteX14" fmla="*/ 1432682 w 1951220"/>
                  <a:gd name="connsiteY14" fmla="*/ 1356702 h 1951229"/>
                  <a:gd name="connsiteX15" fmla="*/ 1434793 w 1951220"/>
                  <a:gd name="connsiteY15" fmla="*/ 1411156 h 1951229"/>
                  <a:gd name="connsiteX16" fmla="*/ 1227072 w 1951220"/>
                  <a:gd name="connsiteY16" fmla="*/ 1951229 h 1951229"/>
                  <a:gd name="connsiteX17" fmla="*/ 1035675 w 1951220"/>
                  <a:gd name="connsiteY17" fmla="*/ 1621376 h 1951229"/>
                  <a:gd name="connsiteX18" fmla="*/ 1029336 w 1951220"/>
                  <a:gd name="connsiteY18" fmla="*/ 1568281 h 1951229"/>
                  <a:gd name="connsiteX19" fmla="*/ 992326 w 1951220"/>
                  <a:gd name="connsiteY19" fmla="*/ 1608277 h 1951229"/>
                  <a:gd name="connsiteX20" fmla="*/ 463562 w 1951220"/>
                  <a:gd name="connsiteY20" fmla="*/ 1843283 h 1951229"/>
                  <a:gd name="connsiteX21" fmla="*/ 561464 w 1951220"/>
                  <a:gd name="connsiteY21" fmla="*/ 1474708 h 1951229"/>
                  <a:gd name="connsiteX22" fmla="*/ 594525 w 1951220"/>
                  <a:gd name="connsiteY22" fmla="*/ 1432682 h 1951229"/>
                  <a:gd name="connsiteX23" fmla="*/ 540069 w 1951220"/>
                  <a:gd name="connsiteY23" fmla="*/ 1434793 h 1951229"/>
                  <a:gd name="connsiteX24" fmla="*/ 0 w 1951220"/>
                  <a:gd name="connsiteY24" fmla="*/ 1227076 h 1951229"/>
                  <a:gd name="connsiteX25" fmla="*/ 329850 w 1951220"/>
                  <a:gd name="connsiteY25" fmla="*/ 1035681 h 1951229"/>
                  <a:gd name="connsiteX26" fmla="*/ 382951 w 1951220"/>
                  <a:gd name="connsiteY26" fmla="*/ 1029341 h 1951229"/>
                  <a:gd name="connsiteX27" fmla="*/ 342950 w 1951220"/>
                  <a:gd name="connsiteY27" fmla="*/ 992327 h 1951229"/>
                  <a:gd name="connsiteX28" fmla="*/ 107946 w 1951220"/>
                  <a:gd name="connsiteY28" fmla="*/ 463570 h 1951229"/>
                  <a:gd name="connsiteX29" fmla="*/ 476517 w 1951220"/>
                  <a:gd name="connsiteY29" fmla="*/ 561471 h 1951229"/>
                  <a:gd name="connsiteX30" fmla="*/ 518543 w 1951220"/>
                  <a:gd name="connsiteY30" fmla="*/ 594532 h 1951229"/>
                  <a:gd name="connsiteX31" fmla="*/ 516431 w 1951220"/>
                  <a:gd name="connsiteY31" fmla="*/ 540073 h 1951229"/>
                  <a:gd name="connsiteX32" fmla="*/ 682289 w 1951220"/>
                  <a:gd name="connsiteY32" fmla="*/ 10972 h 1951229"/>
                  <a:gd name="connsiteX33" fmla="*/ 724152 w 1951220"/>
                  <a:gd name="connsiteY33" fmla="*/ 0 h 1951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951220" h="1951229">
                    <a:moveTo>
                      <a:pt x="724152" y="0"/>
                    </a:moveTo>
                    <a:cubicBezTo>
                      <a:pt x="810193" y="0"/>
                      <a:pt x="884016" y="136012"/>
                      <a:pt x="915550" y="329852"/>
                    </a:cubicBezTo>
                    <a:lnTo>
                      <a:pt x="921889" y="382948"/>
                    </a:lnTo>
                    <a:lnTo>
                      <a:pt x="958899" y="342952"/>
                    </a:lnTo>
                    <a:cubicBezTo>
                      <a:pt x="1169808" y="132043"/>
                      <a:pt x="1406543" y="26828"/>
                      <a:pt x="1487662" y="107946"/>
                    </a:cubicBezTo>
                    <a:cubicBezTo>
                      <a:pt x="1548501" y="168785"/>
                      <a:pt x="1504527" y="317159"/>
                      <a:pt x="1389760" y="476521"/>
                    </a:cubicBezTo>
                    <a:lnTo>
                      <a:pt x="1356266" y="519097"/>
                    </a:lnTo>
                    <a:lnTo>
                      <a:pt x="1411152" y="516438"/>
                    </a:lnTo>
                    <a:cubicBezTo>
                      <a:pt x="1709424" y="516438"/>
                      <a:pt x="1951221" y="609437"/>
                      <a:pt x="1951220" y="724156"/>
                    </a:cubicBezTo>
                    <a:cubicBezTo>
                      <a:pt x="1951221" y="810195"/>
                      <a:pt x="1815210" y="884017"/>
                      <a:pt x="1621371" y="915550"/>
                    </a:cubicBezTo>
                    <a:lnTo>
                      <a:pt x="1568270" y="921890"/>
                    </a:lnTo>
                    <a:lnTo>
                      <a:pt x="1608270" y="958904"/>
                    </a:lnTo>
                    <a:cubicBezTo>
                      <a:pt x="1819176" y="1169811"/>
                      <a:pt x="1924392" y="1406544"/>
                      <a:pt x="1843274" y="1487662"/>
                    </a:cubicBezTo>
                    <a:cubicBezTo>
                      <a:pt x="1782436" y="1548500"/>
                      <a:pt x="1634064" y="1504525"/>
                      <a:pt x="1474704" y="1389760"/>
                    </a:cubicBezTo>
                    <a:lnTo>
                      <a:pt x="1432682" y="1356702"/>
                    </a:lnTo>
                    <a:lnTo>
                      <a:pt x="1434793" y="1411156"/>
                    </a:lnTo>
                    <a:cubicBezTo>
                      <a:pt x="1434793" y="1709430"/>
                      <a:pt x="1341793" y="1951229"/>
                      <a:pt x="1227072" y="1951229"/>
                    </a:cubicBezTo>
                    <a:cubicBezTo>
                      <a:pt x="1141031" y="1951229"/>
                      <a:pt x="1067208" y="1815217"/>
                      <a:pt x="1035675" y="1621376"/>
                    </a:cubicBezTo>
                    <a:lnTo>
                      <a:pt x="1029336" y="1568281"/>
                    </a:lnTo>
                    <a:lnTo>
                      <a:pt x="992326" y="1608277"/>
                    </a:lnTo>
                    <a:cubicBezTo>
                      <a:pt x="781416" y="1819186"/>
                      <a:pt x="544681" y="1924401"/>
                      <a:pt x="463562" y="1843283"/>
                    </a:cubicBezTo>
                    <a:cubicBezTo>
                      <a:pt x="402723" y="1782444"/>
                      <a:pt x="446697" y="1634070"/>
                      <a:pt x="561464" y="1474708"/>
                    </a:cubicBezTo>
                    <a:lnTo>
                      <a:pt x="594525" y="1432682"/>
                    </a:lnTo>
                    <a:lnTo>
                      <a:pt x="540069" y="1434793"/>
                    </a:lnTo>
                    <a:cubicBezTo>
                      <a:pt x="241797" y="1434793"/>
                      <a:pt x="0" y="1341794"/>
                      <a:pt x="0" y="1227076"/>
                    </a:cubicBezTo>
                    <a:cubicBezTo>
                      <a:pt x="0" y="1141036"/>
                      <a:pt x="136011" y="1067214"/>
                      <a:pt x="329850" y="1035681"/>
                    </a:cubicBezTo>
                    <a:lnTo>
                      <a:pt x="382951" y="1029341"/>
                    </a:lnTo>
                    <a:lnTo>
                      <a:pt x="342950" y="992327"/>
                    </a:lnTo>
                    <a:cubicBezTo>
                      <a:pt x="132044" y="781420"/>
                      <a:pt x="26828" y="544687"/>
                      <a:pt x="107946" y="463570"/>
                    </a:cubicBezTo>
                    <a:cubicBezTo>
                      <a:pt x="168785" y="402731"/>
                      <a:pt x="317156" y="446705"/>
                      <a:pt x="476517" y="561471"/>
                    </a:cubicBezTo>
                    <a:lnTo>
                      <a:pt x="518543" y="594532"/>
                    </a:lnTo>
                    <a:lnTo>
                      <a:pt x="516431" y="540073"/>
                    </a:lnTo>
                    <a:cubicBezTo>
                      <a:pt x="516431" y="279083"/>
                      <a:pt x="587634" y="61332"/>
                      <a:pt x="682289" y="10972"/>
                    </a:cubicBezTo>
                    <a:cubicBezTo>
                      <a:pt x="695812" y="3778"/>
                      <a:pt x="709812" y="0"/>
                      <a:pt x="724152" y="0"/>
                    </a:cubicBezTo>
                    <a:close/>
                  </a:path>
                </a:pathLst>
              </a:custGeom>
              <a:grpFill/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58" name="フリーフォーム: 図形 257">
                <a:extLst>
                  <a:ext uri="{FF2B5EF4-FFF2-40B4-BE49-F238E27FC236}">
                    <a16:creationId xmlns:a16="http://schemas.microsoft.com/office/drawing/2014/main" id="{DE553DA4-363C-A4D6-F52B-A3131A6C31F3}"/>
                  </a:ext>
                </a:extLst>
              </p:cNvPr>
              <p:cNvSpPr/>
              <p:nvPr/>
            </p:nvSpPr>
            <p:spPr bwMode="auto">
              <a:xfrm>
                <a:off x="1157112" y="6438900"/>
                <a:ext cx="254000" cy="254001"/>
              </a:xfrm>
              <a:custGeom>
                <a:avLst/>
                <a:gdLst>
                  <a:gd name="connsiteX0" fmla="*/ 724152 w 1951220"/>
                  <a:gd name="connsiteY0" fmla="*/ 0 h 1951229"/>
                  <a:gd name="connsiteX1" fmla="*/ 915550 w 1951220"/>
                  <a:gd name="connsiteY1" fmla="*/ 329852 h 1951229"/>
                  <a:gd name="connsiteX2" fmla="*/ 921889 w 1951220"/>
                  <a:gd name="connsiteY2" fmla="*/ 382948 h 1951229"/>
                  <a:gd name="connsiteX3" fmla="*/ 958899 w 1951220"/>
                  <a:gd name="connsiteY3" fmla="*/ 342952 h 1951229"/>
                  <a:gd name="connsiteX4" fmla="*/ 1487662 w 1951220"/>
                  <a:gd name="connsiteY4" fmla="*/ 107946 h 1951229"/>
                  <a:gd name="connsiteX5" fmla="*/ 1389760 w 1951220"/>
                  <a:gd name="connsiteY5" fmla="*/ 476521 h 1951229"/>
                  <a:gd name="connsiteX6" fmla="*/ 1356266 w 1951220"/>
                  <a:gd name="connsiteY6" fmla="*/ 519097 h 1951229"/>
                  <a:gd name="connsiteX7" fmla="*/ 1411152 w 1951220"/>
                  <a:gd name="connsiteY7" fmla="*/ 516438 h 1951229"/>
                  <a:gd name="connsiteX8" fmla="*/ 1951220 w 1951220"/>
                  <a:gd name="connsiteY8" fmla="*/ 724156 h 1951229"/>
                  <a:gd name="connsiteX9" fmla="*/ 1621371 w 1951220"/>
                  <a:gd name="connsiteY9" fmla="*/ 915550 h 1951229"/>
                  <a:gd name="connsiteX10" fmla="*/ 1568270 w 1951220"/>
                  <a:gd name="connsiteY10" fmla="*/ 921890 h 1951229"/>
                  <a:gd name="connsiteX11" fmla="*/ 1608270 w 1951220"/>
                  <a:gd name="connsiteY11" fmla="*/ 958904 h 1951229"/>
                  <a:gd name="connsiteX12" fmla="*/ 1843274 w 1951220"/>
                  <a:gd name="connsiteY12" fmla="*/ 1487662 h 1951229"/>
                  <a:gd name="connsiteX13" fmla="*/ 1474704 w 1951220"/>
                  <a:gd name="connsiteY13" fmla="*/ 1389760 h 1951229"/>
                  <a:gd name="connsiteX14" fmla="*/ 1432682 w 1951220"/>
                  <a:gd name="connsiteY14" fmla="*/ 1356702 h 1951229"/>
                  <a:gd name="connsiteX15" fmla="*/ 1434793 w 1951220"/>
                  <a:gd name="connsiteY15" fmla="*/ 1411156 h 1951229"/>
                  <a:gd name="connsiteX16" fmla="*/ 1227072 w 1951220"/>
                  <a:gd name="connsiteY16" fmla="*/ 1951229 h 1951229"/>
                  <a:gd name="connsiteX17" fmla="*/ 1035675 w 1951220"/>
                  <a:gd name="connsiteY17" fmla="*/ 1621376 h 1951229"/>
                  <a:gd name="connsiteX18" fmla="*/ 1029336 w 1951220"/>
                  <a:gd name="connsiteY18" fmla="*/ 1568281 h 1951229"/>
                  <a:gd name="connsiteX19" fmla="*/ 992326 w 1951220"/>
                  <a:gd name="connsiteY19" fmla="*/ 1608277 h 1951229"/>
                  <a:gd name="connsiteX20" fmla="*/ 463562 w 1951220"/>
                  <a:gd name="connsiteY20" fmla="*/ 1843283 h 1951229"/>
                  <a:gd name="connsiteX21" fmla="*/ 561464 w 1951220"/>
                  <a:gd name="connsiteY21" fmla="*/ 1474708 h 1951229"/>
                  <a:gd name="connsiteX22" fmla="*/ 594525 w 1951220"/>
                  <a:gd name="connsiteY22" fmla="*/ 1432682 h 1951229"/>
                  <a:gd name="connsiteX23" fmla="*/ 540069 w 1951220"/>
                  <a:gd name="connsiteY23" fmla="*/ 1434793 h 1951229"/>
                  <a:gd name="connsiteX24" fmla="*/ 0 w 1951220"/>
                  <a:gd name="connsiteY24" fmla="*/ 1227076 h 1951229"/>
                  <a:gd name="connsiteX25" fmla="*/ 329850 w 1951220"/>
                  <a:gd name="connsiteY25" fmla="*/ 1035681 h 1951229"/>
                  <a:gd name="connsiteX26" fmla="*/ 382951 w 1951220"/>
                  <a:gd name="connsiteY26" fmla="*/ 1029341 h 1951229"/>
                  <a:gd name="connsiteX27" fmla="*/ 342950 w 1951220"/>
                  <a:gd name="connsiteY27" fmla="*/ 992327 h 1951229"/>
                  <a:gd name="connsiteX28" fmla="*/ 107946 w 1951220"/>
                  <a:gd name="connsiteY28" fmla="*/ 463570 h 1951229"/>
                  <a:gd name="connsiteX29" fmla="*/ 476517 w 1951220"/>
                  <a:gd name="connsiteY29" fmla="*/ 561471 h 1951229"/>
                  <a:gd name="connsiteX30" fmla="*/ 518543 w 1951220"/>
                  <a:gd name="connsiteY30" fmla="*/ 594532 h 1951229"/>
                  <a:gd name="connsiteX31" fmla="*/ 516431 w 1951220"/>
                  <a:gd name="connsiteY31" fmla="*/ 540073 h 1951229"/>
                  <a:gd name="connsiteX32" fmla="*/ 682289 w 1951220"/>
                  <a:gd name="connsiteY32" fmla="*/ 10972 h 1951229"/>
                  <a:gd name="connsiteX33" fmla="*/ 724152 w 1951220"/>
                  <a:gd name="connsiteY33" fmla="*/ 0 h 1951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951220" h="1951229">
                    <a:moveTo>
                      <a:pt x="724152" y="0"/>
                    </a:moveTo>
                    <a:cubicBezTo>
                      <a:pt x="810193" y="0"/>
                      <a:pt x="884016" y="136012"/>
                      <a:pt x="915550" y="329852"/>
                    </a:cubicBezTo>
                    <a:lnTo>
                      <a:pt x="921889" y="382948"/>
                    </a:lnTo>
                    <a:lnTo>
                      <a:pt x="958899" y="342952"/>
                    </a:lnTo>
                    <a:cubicBezTo>
                      <a:pt x="1169808" y="132043"/>
                      <a:pt x="1406543" y="26828"/>
                      <a:pt x="1487662" y="107946"/>
                    </a:cubicBezTo>
                    <a:cubicBezTo>
                      <a:pt x="1548501" y="168785"/>
                      <a:pt x="1504527" y="317159"/>
                      <a:pt x="1389760" y="476521"/>
                    </a:cubicBezTo>
                    <a:lnTo>
                      <a:pt x="1356266" y="519097"/>
                    </a:lnTo>
                    <a:lnTo>
                      <a:pt x="1411152" y="516438"/>
                    </a:lnTo>
                    <a:cubicBezTo>
                      <a:pt x="1709424" y="516438"/>
                      <a:pt x="1951221" y="609437"/>
                      <a:pt x="1951220" y="724156"/>
                    </a:cubicBezTo>
                    <a:cubicBezTo>
                      <a:pt x="1951221" y="810195"/>
                      <a:pt x="1815210" y="884017"/>
                      <a:pt x="1621371" y="915550"/>
                    </a:cubicBezTo>
                    <a:lnTo>
                      <a:pt x="1568270" y="921890"/>
                    </a:lnTo>
                    <a:lnTo>
                      <a:pt x="1608270" y="958904"/>
                    </a:lnTo>
                    <a:cubicBezTo>
                      <a:pt x="1819176" y="1169811"/>
                      <a:pt x="1924392" y="1406544"/>
                      <a:pt x="1843274" y="1487662"/>
                    </a:cubicBezTo>
                    <a:cubicBezTo>
                      <a:pt x="1782436" y="1548500"/>
                      <a:pt x="1634064" y="1504525"/>
                      <a:pt x="1474704" y="1389760"/>
                    </a:cubicBezTo>
                    <a:lnTo>
                      <a:pt x="1432682" y="1356702"/>
                    </a:lnTo>
                    <a:lnTo>
                      <a:pt x="1434793" y="1411156"/>
                    </a:lnTo>
                    <a:cubicBezTo>
                      <a:pt x="1434793" y="1709430"/>
                      <a:pt x="1341793" y="1951229"/>
                      <a:pt x="1227072" y="1951229"/>
                    </a:cubicBezTo>
                    <a:cubicBezTo>
                      <a:pt x="1141031" y="1951229"/>
                      <a:pt x="1067208" y="1815217"/>
                      <a:pt x="1035675" y="1621376"/>
                    </a:cubicBezTo>
                    <a:lnTo>
                      <a:pt x="1029336" y="1568281"/>
                    </a:lnTo>
                    <a:lnTo>
                      <a:pt x="992326" y="1608277"/>
                    </a:lnTo>
                    <a:cubicBezTo>
                      <a:pt x="781416" y="1819186"/>
                      <a:pt x="544681" y="1924401"/>
                      <a:pt x="463562" y="1843283"/>
                    </a:cubicBezTo>
                    <a:cubicBezTo>
                      <a:pt x="402723" y="1782444"/>
                      <a:pt x="446697" y="1634070"/>
                      <a:pt x="561464" y="1474708"/>
                    </a:cubicBezTo>
                    <a:lnTo>
                      <a:pt x="594525" y="1432682"/>
                    </a:lnTo>
                    <a:lnTo>
                      <a:pt x="540069" y="1434793"/>
                    </a:lnTo>
                    <a:cubicBezTo>
                      <a:pt x="241797" y="1434793"/>
                      <a:pt x="0" y="1341794"/>
                      <a:pt x="0" y="1227076"/>
                    </a:cubicBezTo>
                    <a:cubicBezTo>
                      <a:pt x="0" y="1141036"/>
                      <a:pt x="136011" y="1067214"/>
                      <a:pt x="329850" y="1035681"/>
                    </a:cubicBezTo>
                    <a:lnTo>
                      <a:pt x="382951" y="1029341"/>
                    </a:lnTo>
                    <a:lnTo>
                      <a:pt x="342950" y="992327"/>
                    </a:lnTo>
                    <a:cubicBezTo>
                      <a:pt x="132044" y="781420"/>
                      <a:pt x="26828" y="544687"/>
                      <a:pt x="107946" y="463570"/>
                    </a:cubicBezTo>
                    <a:cubicBezTo>
                      <a:pt x="168785" y="402731"/>
                      <a:pt x="317156" y="446705"/>
                      <a:pt x="476517" y="561471"/>
                    </a:cubicBezTo>
                    <a:lnTo>
                      <a:pt x="518543" y="594532"/>
                    </a:lnTo>
                    <a:lnTo>
                      <a:pt x="516431" y="540073"/>
                    </a:lnTo>
                    <a:cubicBezTo>
                      <a:pt x="516431" y="279083"/>
                      <a:pt x="587634" y="61332"/>
                      <a:pt x="682289" y="10972"/>
                    </a:cubicBezTo>
                    <a:cubicBezTo>
                      <a:pt x="695812" y="3778"/>
                      <a:pt x="709812" y="0"/>
                      <a:pt x="724152" y="0"/>
                    </a:cubicBezTo>
                    <a:close/>
                  </a:path>
                </a:pathLst>
              </a:custGeom>
              <a:grpFill/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59" name="フリーフォーム: 図形 258">
                <a:extLst>
                  <a:ext uri="{FF2B5EF4-FFF2-40B4-BE49-F238E27FC236}">
                    <a16:creationId xmlns:a16="http://schemas.microsoft.com/office/drawing/2014/main" id="{4DE7F12D-0ED8-2A74-6968-3B0D49E685FC}"/>
                  </a:ext>
                </a:extLst>
              </p:cNvPr>
              <p:cNvSpPr/>
              <p:nvPr/>
            </p:nvSpPr>
            <p:spPr bwMode="auto">
              <a:xfrm>
                <a:off x="1504716" y="6438900"/>
                <a:ext cx="254000" cy="254001"/>
              </a:xfrm>
              <a:custGeom>
                <a:avLst/>
                <a:gdLst>
                  <a:gd name="connsiteX0" fmla="*/ 724152 w 1951220"/>
                  <a:gd name="connsiteY0" fmla="*/ 0 h 1951229"/>
                  <a:gd name="connsiteX1" fmla="*/ 915550 w 1951220"/>
                  <a:gd name="connsiteY1" fmla="*/ 329852 h 1951229"/>
                  <a:gd name="connsiteX2" fmla="*/ 921889 w 1951220"/>
                  <a:gd name="connsiteY2" fmla="*/ 382948 h 1951229"/>
                  <a:gd name="connsiteX3" fmla="*/ 958899 w 1951220"/>
                  <a:gd name="connsiteY3" fmla="*/ 342952 h 1951229"/>
                  <a:gd name="connsiteX4" fmla="*/ 1487662 w 1951220"/>
                  <a:gd name="connsiteY4" fmla="*/ 107946 h 1951229"/>
                  <a:gd name="connsiteX5" fmla="*/ 1389760 w 1951220"/>
                  <a:gd name="connsiteY5" fmla="*/ 476521 h 1951229"/>
                  <a:gd name="connsiteX6" fmla="*/ 1356266 w 1951220"/>
                  <a:gd name="connsiteY6" fmla="*/ 519097 h 1951229"/>
                  <a:gd name="connsiteX7" fmla="*/ 1411152 w 1951220"/>
                  <a:gd name="connsiteY7" fmla="*/ 516438 h 1951229"/>
                  <a:gd name="connsiteX8" fmla="*/ 1951220 w 1951220"/>
                  <a:gd name="connsiteY8" fmla="*/ 724156 h 1951229"/>
                  <a:gd name="connsiteX9" fmla="*/ 1621371 w 1951220"/>
                  <a:gd name="connsiteY9" fmla="*/ 915550 h 1951229"/>
                  <a:gd name="connsiteX10" fmla="*/ 1568270 w 1951220"/>
                  <a:gd name="connsiteY10" fmla="*/ 921890 h 1951229"/>
                  <a:gd name="connsiteX11" fmla="*/ 1608270 w 1951220"/>
                  <a:gd name="connsiteY11" fmla="*/ 958904 h 1951229"/>
                  <a:gd name="connsiteX12" fmla="*/ 1843274 w 1951220"/>
                  <a:gd name="connsiteY12" fmla="*/ 1487662 h 1951229"/>
                  <a:gd name="connsiteX13" fmla="*/ 1474704 w 1951220"/>
                  <a:gd name="connsiteY13" fmla="*/ 1389760 h 1951229"/>
                  <a:gd name="connsiteX14" fmla="*/ 1432682 w 1951220"/>
                  <a:gd name="connsiteY14" fmla="*/ 1356702 h 1951229"/>
                  <a:gd name="connsiteX15" fmla="*/ 1434793 w 1951220"/>
                  <a:gd name="connsiteY15" fmla="*/ 1411156 h 1951229"/>
                  <a:gd name="connsiteX16" fmla="*/ 1227072 w 1951220"/>
                  <a:gd name="connsiteY16" fmla="*/ 1951229 h 1951229"/>
                  <a:gd name="connsiteX17" fmla="*/ 1035675 w 1951220"/>
                  <a:gd name="connsiteY17" fmla="*/ 1621376 h 1951229"/>
                  <a:gd name="connsiteX18" fmla="*/ 1029336 w 1951220"/>
                  <a:gd name="connsiteY18" fmla="*/ 1568281 h 1951229"/>
                  <a:gd name="connsiteX19" fmla="*/ 992326 w 1951220"/>
                  <a:gd name="connsiteY19" fmla="*/ 1608277 h 1951229"/>
                  <a:gd name="connsiteX20" fmla="*/ 463562 w 1951220"/>
                  <a:gd name="connsiteY20" fmla="*/ 1843283 h 1951229"/>
                  <a:gd name="connsiteX21" fmla="*/ 561464 w 1951220"/>
                  <a:gd name="connsiteY21" fmla="*/ 1474708 h 1951229"/>
                  <a:gd name="connsiteX22" fmla="*/ 594525 w 1951220"/>
                  <a:gd name="connsiteY22" fmla="*/ 1432682 h 1951229"/>
                  <a:gd name="connsiteX23" fmla="*/ 540069 w 1951220"/>
                  <a:gd name="connsiteY23" fmla="*/ 1434793 h 1951229"/>
                  <a:gd name="connsiteX24" fmla="*/ 0 w 1951220"/>
                  <a:gd name="connsiteY24" fmla="*/ 1227076 h 1951229"/>
                  <a:gd name="connsiteX25" fmla="*/ 329850 w 1951220"/>
                  <a:gd name="connsiteY25" fmla="*/ 1035681 h 1951229"/>
                  <a:gd name="connsiteX26" fmla="*/ 382951 w 1951220"/>
                  <a:gd name="connsiteY26" fmla="*/ 1029341 h 1951229"/>
                  <a:gd name="connsiteX27" fmla="*/ 342950 w 1951220"/>
                  <a:gd name="connsiteY27" fmla="*/ 992327 h 1951229"/>
                  <a:gd name="connsiteX28" fmla="*/ 107946 w 1951220"/>
                  <a:gd name="connsiteY28" fmla="*/ 463570 h 1951229"/>
                  <a:gd name="connsiteX29" fmla="*/ 476517 w 1951220"/>
                  <a:gd name="connsiteY29" fmla="*/ 561471 h 1951229"/>
                  <a:gd name="connsiteX30" fmla="*/ 518543 w 1951220"/>
                  <a:gd name="connsiteY30" fmla="*/ 594532 h 1951229"/>
                  <a:gd name="connsiteX31" fmla="*/ 516431 w 1951220"/>
                  <a:gd name="connsiteY31" fmla="*/ 540073 h 1951229"/>
                  <a:gd name="connsiteX32" fmla="*/ 682289 w 1951220"/>
                  <a:gd name="connsiteY32" fmla="*/ 10972 h 1951229"/>
                  <a:gd name="connsiteX33" fmla="*/ 724152 w 1951220"/>
                  <a:gd name="connsiteY33" fmla="*/ 0 h 1951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951220" h="1951229">
                    <a:moveTo>
                      <a:pt x="724152" y="0"/>
                    </a:moveTo>
                    <a:cubicBezTo>
                      <a:pt x="810193" y="0"/>
                      <a:pt x="884016" y="136012"/>
                      <a:pt x="915550" y="329852"/>
                    </a:cubicBezTo>
                    <a:lnTo>
                      <a:pt x="921889" y="382948"/>
                    </a:lnTo>
                    <a:lnTo>
                      <a:pt x="958899" y="342952"/>
                    </a:lnTo>
                    <a:cubicBezTo>
                      <a:pt x="1169808" y="132043"/>
                      <a:pt x="1406543" y="26828"/>
                      <a:pt x="1487662" y="107946"/>
                    </a:cubicBezTo>
                    <a:cubicBezTo>
                      <a:pt x="1548501" y="168785"/>
                      <a:pt x="1504527" y="317159"/>
                      <a:pt x="1389760" y="476521"/>
                    </a:cubicBezTo>
                    <a:lnTo>
                      <a:pt x="1356266" y="519097"/>
                    </a:lnTo>
                    <a:lnTo>
                      <a:pt x="1411152" y="516438"/>
                    </a:lnTo>
                    <a:cubicBezTo>
                      <a:pt x="1709424" y="516438"/>
                      <a:pt x="1951221" y="609437"/>
                      <a:pt x="1951220" y="724156"/>
                    </a:cubicBezTo>
                    <a:cubicBezTo>
                      <a:pt x="1951221" y="810195"/>
                      <a:pt x="1815210" y="884017"/>
                      <a:pt x="1621371" y="915550"/>
                    </a:cubicBezTo>
                    <a:lnTo>
                      <a:pt x="1568270" y="921890"/>
                    </a:lnTo>
                    <a:lnTo>
                      <a:pt x="1608270" y="958904"/>
                    </a:lnTo>
                    <a:cubicBezTo>
                      <a:pt x="1819176" y="1169811"/>
                      <a:pt x="1924392" y="1406544"/>
                      <a:pt x="1843274" y="1487662"/>
                    </a:cubicBezTo>
                    <a:cubicBezTo>
                      <a:pt x="1782436" y="1548500"/>
                      <a:pt x="1634064" y="1504525"/>
                      <a:pt x="1474704" y="1389760"/>
                    </a:cubicBezTo>
                    <a:lnTo>
                      <a:pt x="1432682" y="1356702"/>
                    </a:lnTo>
                    <a:lnTo>
                      <a:pt x="1434793" y="1411156"/>
                    </a:lnTo>
                    <a:cubicBezTo>
                      <a:pt x="1434793" y="1709430"/>
                      <a:pt x="1341793" y="1951229"/>
                      <a:pt x="1227072" y="1951229"/>
                    </a:cubicBezTo>
                    <a:cubicBezTo>
                      <a:pt x="1141031" y="1951229"/>
                      <a:pt x="1067208" y="1815217"/>
                      <a:pt x="1035675" y="1621376"/>
                    </a:cubicBezTo>
                    <a:lnTo>
                      <a:pt x="1029336" y="1568281"/>
                    </a:lnTo>
                    <a:lnTo>
                      <a:pt x="992326" y="1608277"/>
                    </a:lnTo>
                    <a:cubicBezTo>
                      <a:pt x="781416" y="1819186"/>
                      <a:pt x="544681" y="1924401"/>
                      <a:pt x="463562" y="1843283"/>
                    </a:cubicBezTo>
                    <a:cubicBezTo>
                      <a:pt x="402723" y="1782444"/>
                      <a:pt x="446697" y="1634070"/>
                      <a:pt x="561464" y="1474708"/>
                    </a:cubicBezTo>
                    <a:lnTo>
                      <a:pt x="594525" y="1432682"/>
                    </a:lnTo>
                    <a:lnTo>
                      <a:pt x="540069" y="1434793"/>
                    </a:lnTo>
                    <a:cubicBezTo>
                      <a:pt x="241797" y="1434793"/>
                      <a:pt x="0" y="1341794"/>
                      <a:pt x="0" y="1227076"/>
                    </a:cubicBezTo>
                    <a:cubicBezTo>
                      <a:pt x="0" y="1141036"/>
                      <a:pt x="136011" y="1067214"/>
                      <a:pt x="329850" y="1035681"/>
                    </a:cubicBezTo>
                    <a:lnTo>
                      <a:pt x="382951" y="1029341"/>
                    </a:lnTo>
                    <a:lnTo>
                      <a:pt x="342950" y="992327"/>
                    </a:lnTo>
                    <a:cubicBezTo>
                      <a:pt x="132044" y="781420"/>
                      <a:pt x="26828" y="544687"/>
                      <a:pt x="107946" y="463570"/>
                    </a:cubicBezTo>
                    <a:cubicBezTo>
                      <a:pt x="168785" y="402731"/>
                      <a:pt x="317156" y="446705"/>
                      <a:pt x="476517" y="561471"/>
                    </a:cubicBezTo>
                    <a:lnTo>
                      <a:pt x="518543" y="594532"/>
                    </a:lnTo>
                    <a:lnTo>
                      <a:pt x="516431" y="540073"/>
                    </a:lnTo>
                    <a:cubicBezTo>
                      <a:pt x="516431" y="279083"/>
                      <a:pt x="587634" y="61332"/>
                      <a:pt x="682289" y="10972"/>
                    </a:cubicBezTo>
                    <a:cubicBezTo>
                      <a:pt x="695812" y="3778"/>
                      <a:pt x="709812" y="0"/>
                      <a:pt x="724152" y="0"/>
                    </a:cubicBezTo>
                    <a:close/>
                  </a:path>
                </a:pathLst>
              </a:custGeom>
              <a:grpFill/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60" name="フリーフォーム: 図形 259">
                <a:extLst>
                  <a:ext uri="{FF2B5EF4-FFF2-40B4-BE49-F238E27FC236}">
                    <a16:creationId xmlns:a16="http://schemas.microsoft.com/office/drawing/2014/main" id="{D66E2B19-CC8D-1567-611B-3F7BB560183A}"/>
                  </a:ext>
                </a:extLst>
              </p:cNvPr>
              <p:cNvSpPr/>
              <p:nvPr/>
            </p:nvSpPr>
            <p:spPr bwMode="auto">
              <a:xfrm>
                <a:off x="1852320" y="6438900"/>
                <a:ext cx="254000" cy="254001"/>
              </a:xfrm>
              <a:custGeom>
                <a:avLst/>
                <a:gdLst>
                  <a:gd name="connsiteX0" fmla="*/ 724152 w 1951220"/>
                  <a:gd name="connsiteY0" fmla="*/ 0 h 1951229"/>
                  <a:gd name="connsiteX1" fmla="*/ 915550 w 1951220"/>
                  <a:gd name="connsiteY1" fmla="*/ 329852 h 1951229"/>
                  <a:gd name="connsiteX2" fmla="*/ 921889 w 1951220"/>
                  <a:gd name="connsiteY2" fmla="*/ 382948 h 1951229"/>
                  <a:gd name="connsiteX3" fmla="*/ 958899 w 1951220"/>
                  <a:gd name="connsiteY3" fmla="*/ 342952 h 1951229"/>
                  <a:gd name="connsiteX4" fmla="*/ 1487662 w 1951220"/>
                  <a:gd name="connsiteY4" fmla="*/ 107946 h 1951229"/>
                  <a:gd name="connsiteX5" fmla="*/ 1389760 w 1951220"/>
                  <a:gd name="connsiteY5" fmla="*/ 476521 h 1951229"/>
                  <a:gd name="connsiteX6" fmla="*/ 1356266 w 1951220"/>
                  <a:gd name="connsiteY6" fmla="*/ 519097 h 1951229"/>
                  <a:gd name="connsiteX7" fmla="*/ 1411152 w 1951220"/>
                  <a:gd name="connsiteY7" fmla="*/ 516438 h 1951229"/>
                  <a:gd name="connsiteX8" fmla="*/ 1951220 w 1951220"/>
                  <a:gd name="connsiteY8" fmla="*/ 724156 h 1951229"/>
                  <a:gd name="connsiteX9" fmla="*/ 1621371 w 1951220"/>
                  <a:gd name="connsiteY9" fmla="*/ 915550 h 1951229"/>
                  <a:gd name="connsiteX10" fmla="*/ 1568270 w 1951220"/>
                  <a:gd name="connsiteY10" fmla="*/ 921890 h 1951229"/>
                  <a:gd name="connsiteX11" fmla="*/ 1608270 w 1951220"/>
                  <a:gd name="connsiteY11" fmla="*/ 958904 h 1951229"/>
                  <a:gd name="connsiteX12" fmla="*/ 1843274 w 1951220"/>
                  <a:gd name="connsiteY12" fmla="*/ 1487662 h 1951229"/>
                  <a:gd name="connsiteX13" fmla="*/ 1474704 w 1951220"/>
                  <a:gd name="connsiteY13" fmla="*/ 1389760 h 1951229"/>
                  <a:gd name="connsiteX14" fmla="*/ 1432682 w 1951220"/>
                  <a:gd name="connsiteY14" fmla="*/ 1356702 h 1951229"/>
                  <a:gd name="connsiteX15" fmla="*/ 1434793 w 1951220"/>
                  <a:gd name="connsiteY15" fmla="*/ 1411156 h 1951229"/>
                  <a:gd name="connsiteX16" fmla="*/ 1227072 w 1951220"/>
                  <a:gd name="connsiteY16" fmla="*/ 1951229 h 1951229"/>
                  <a:gd name="connsiteX17" fmla="*/ 1035675 w 1951220"/>
                  <a:gd name="connsiteY17" fmla="*/ 1621376 h 1951229"/>
                  <a:gd name="connsiteX18" fmla="*/ 1029336 w 1951220"/>
                  <a:gd name="connsiteY18" fmla="*/ 1568281 h 1951229"/>
                  <a:gd name="connsiteX19" fmla="*/ 992326 w 1951220"/>
                  <a:gd name="connsiteY19" fmla="*/ 1608277 h 1951229"/>
                  <a:gd name="connsiteX20" fmla="*/ 463562 w 1951220"/>
                  <a:gd name="connsiteY20" fmla="*/ 1843283 h 1951229"/>
                  <a:gd name="connsiteX21" fmla="*/ 561464 w 1951220"/>
                  <a:gd name="connsiteY21" fmla="*/ 1474708 h 1951229"/>
                  <a:gd name="connsiteX22" fmla="*/ 594525 w 1951220"/>
                  <a:gd name="connsiteY22" fmla="*/ 1432682 h 1951229"/>
                  <a:gd name="connsiteX23" fmla="*/ 540069 w 1951220"/>
                  <a:gd name="connsiteY23" fmla="*/ 1434793 h 1951229"/>
                  <a:gd name="connsiteX24" fmla="*/ 0 w 1951220"/>
                  <a:gd name="connsiteY24" fmla="*/ 1227076 h 1951229"/>
                  <a:gd name="connsiteX25" fmla="*/ 329850 w 1951220"/>
                  <a:gd name="connsiteY25" fmla="*/ 1035681 h 1951229"/>
                  <a:gd name="connsiteX26" fmla="*/ 382951 w 1951220"/>
                  <a:gd name="connsiteY26" fmla="*/ 1029341 h 1951229"/>
                  <a:gd name="connsiteX27" fmla="*/ 342950 w 1951220"/>
                  <a:gd name="connsiteY27" fmla="*/ 992327 h 1951229"/>
                  <a:gd name="connsiteX28" fmla="*/ 107946 w 1951220"/>
                  <a:gd name="connsiteY28" fmla="*/ 463570 h 1951229"/>
                  <a:gd name="connsiteX29" fmla="*/ 476517 w 1951220"/>
                  <a:gd name="connsiteY29" fmla="*/ 561471 h 1951229"/>
                  <a:gd name="connsiteX30" fmla="*/ 518543 w 1951220"/>
                  <a:gd name="connsiteY30" fmla="*/ 594532 h 1951229"/>
                  <a:gd name="connsiteX31" fmla="*/ 516431 w 1951220"/>
                  <a:gd name="connsiteY31" fmla="*/ 540073 h 1951229"/>
                  <a:gd name="connsiteX32" fmla="*/ 682289 w 1951220"/>
                  <a:gd name="connsiteY32" fmla="*/ 10972 h 1951229"/>
                  <a:gd name="connsiteX33" fmla="*/ 724152 w 1951220"/>
                  <a:gd name="connsiteY33" fmla="*/ 0 h 1951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951220" h="1951229">
                    <a:moveTo>
                      <a:pt x="724152" y="0"/>
                    </a:moveTo>
                    <a:cubicBezTo>
                      <a:pt x="810193" y="0"/>
                      <a:pt x="884016" y="136012"/>
                      <a:pt x="915550" y="329852"/>
                    </a:cubicBezTo>
                    <a:lnTo>
                      <a:pt x="921889" y="382948"/>
                    </a:lnTo>
                    <a:lnTo>
                      <a:pt x="958899" y="342952"/>
                    </a:lnTo>
                    <a:cubicBezTo>
                      <a:pt x="1169808" y="132043"/>
                      <a:pt x="1406543" y="26828"/>
                      <a:pt x="1487662" y="107946"/>
                    </a:cubicBezTo>
                    <a:cubicBezTo>
                      <a:pt x="1548501" y="168785"/>
                      <a:pt x="1504527" y="317159"/>
                      <a:pt x="1389760" y="476521"/>
                    </a:cubicBezTo>
                    <a:lnTo>
                      <a:pt x="1356266" y="519097"/>
                    </a:lnTo>
                    <a:lnTo>
                      <a:pt x="1411152" y="516438"/>
                    </a:lnTo>
                    <a:cubicBezTo>
                      <a:pt x="1709424" y="516438"/>
                      <a:pt x="1951221" y="609437"/>
                      <a:pt x="1951220" y="724156"/>
                    </a:cubicBezTo>
                    <a:cubicBezTo>
                      <a:pt x="1951221" y="810195"/>
                      <a:pt x="1815210" y="884017"/>
                      <a:pt x="1621371" y="915550"/>
                    </a:cubicBezTo>
                    <a:lnTo>
                      <a:pt x="1568270" y="921890"/>
                    </a:lnTo>
                    <a:lnTo>
                      <a:pt x="1608270" y="958904"/>
                    </a:lnTo>
                    <a:cubicBezTo>
                      <a:pt x="1819176" y="1169811"/>
                      <a:pt x="1924392" y="1406544"/>
                      <a:pt x="1843274" y="1487662"/>
                    </a:cubicBezTo>
                    <a:cubicBezTo>
                      <a:pt x="1782436" y="1548500"/>
                      <a:pt x="1634064" y="1504525"/>
                      <a:pt x="1474704" y="1389760"/>
                    </a:cubicBezTo>
                    <a:lnTo>
                      <a:pt x="1432682" y="1356702"/>
                    </a:lnTo>
                    <a:lnTo>
                      <a:pt x="1434793" y="1411156"/>
                    </a:lnTo>
                    <a:cubicBezTo>
                      <a:pt x="1434793" y="1709430"/>
                      <a:pt x="1341793" y="1951229"/>
                      <a:pt x="1227072" y="1951229"/>
                    </a:cubicBezTo>
                    <a:cubicBezTo>
                      <a:pt x="1141031" y="1951229"/>
                      <a:pt x="1067208" y="1815217"/>
                      <a:pt x="1035675" y="1621376"/>
                    </a:cubicBezTo>
                    <a:lnTo>
                      <a:pt x="1029336" y="1568281"/>
                    </a:lnTo>
                    <a:lnTo>
                      <a:pt x="992326" y="1608277"/>
                    </a:lnTo>
                    <a:cubicBezTo>
                      <a:pt x="781416" y="1819186"/>
                      <a:pt x="544681" y="1924401"/>
                      <a:pt x="463562" y="1843283"/>
                    </a:cubicBezTo>
                    <a:cubicBezTo>
                      <a:pt x="402723" y="1782444"/>
                      <a:pt x="446697" y="1634070"/>
                      <a:pt x="561464" y="1474708"/>
                    </a:cubicBezTo>
                    <a:lnTo>
                      <a:pt x="594525" y="1432682"/>
                    </a:lnTo>
                    <a:lnTo>
                      <a:pt x="540069" y="1434793"/>
                    </a:lnTo>
                    <a:cubicBezTo>
                      <a:pt x="241797" y="1434793"/>
                      <a:pt x="0" y="1341794"/>
                      <a:pt x="0" y="1227076"/>
                    </a:cubicBezTo>
                    <a:cubicBezTo>
                      <a:pt x="0" y="1141036"/>
                      <a:pt x="136011" y="1067214"/>
                      <a:pt x="329850" y="1035681"/>
                    </a:cubicBezTo>
                    <a:lnTo>
                      <a:pt x="382951" y="1029341"/>
                    </a:lnTo>
                    <a:lnTo>
                      <a:pt x="342950" y="992327"/>
                    </a:lnTo>
                    <a:cubicBezTo>
                      <a:pt x="132044" y="781420"/>
                      <a:pt x="26828" y="544687"/>
                      <a:pt x="107946" y="463570"/>
                    </a:cubicBezTo>
                    <a:cubicBezTo>
                      <a:pt x="168785" y="402731"/>
                      <a:pt x="317156" y="446705"/>
                      <a:pt x="476517" y="561471"/>
                    </a:cubicBezTo>
                    <a:lnTo>
                      <a:pt x="518543" y="594532"/>
                    </a:lnTo>
                    <a:lnTo>
                      <a:pt x="516431" y="540073"/>
                    </a:lnTo>
                    <a:cubicBezTo>
                      <a:pt x="516431" y="279083"/>
                      <a:pt x="587634" y="61332"/>
                      <a:pt x="682289" y="10972"/>
                    </a:cubicBezTo>
                    <a:cubicBezTo>
                      <a:pt x="695812" y="3778"/>
                      <a:pt x="709812" y="0"/>
                      <a:pt x="724152" y="0"/>
                    </a:cubicBezTo>
                    <a:close/>
                  </a:path>
                </a:pathLst>
              </a:custGeom>
              <a:grpFill/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61" name="フリーフォーム: 図形 260">
                <a:extLst>
                  <a:ext uri="{FF2B5EF4-FFF2-40B4-BE49-F238E27FC236}">
                    <a16:creationId xmlns:a16="http://schemas.microsoft.com/office/drawing/2014/main" id="{1B17F3B4-07E7-1A54-EAE0-C6B8363AA041}"/>
                  </a:ext>
                </a:extLst>
              </p:cNvPr>
              <p:cNvSpPr/>
              <p:nvPr/>
            </p:nvSpPr>
            <p:spPr bwMode="auto">
              <a:xfrm>
                <a:off x="2199924" y="6438900"/>
                <a:ext cx="254000" cy="254001"/>
              </a:xfrm>
              <a:custGeom>
                <a:avLst/>
                <a:gdLst>
                  <a:gd name="connsiteX0" fmla="*/ 724152 w 1951220"/>
                  <a:gd name="connsiteY0" fmla="*/ 0 h 1951229"/>
                  <a:gd name="connsiteX1" fmla="*/ 915550 w 1951220"/>
                  <a:gd name="connsiteY1" fmla="*/ 329852 h 1951229"/>
                  <a:gd name="connsiteX2" fmla="*/ 921889 w 1951220"/>
                  <a:gd name="connsiteY2" fmla="*/ 382948 h 1951229"/>
                  <a:gd name="connsiteX3" fmla="*/ 958899 w 1951220"/>
                  <a:gd name="connsiteY3" fmla="*/ 342952 h 1951229"/>
                  <a:gd name="connsiteX4" fmla="*/ 1487662 w 1951220"/>
                  <a:gd name="connsiteY4" fmla="*/ 107946 h 1951229"/>
                  <a:gd name="connsiteX5" fmla="*/ 1389760 w 1951220"/>
                  <a:gd name="connsiteY5" fmla="*/ 476521 h 1951229"/>
                  <a:gd name="connsiteX6" fmla="*/ 1356266 w 1951220"/>
                  <a:gd name="connsiteY6" fmla="*/ 519097 h 1951229"/>
                  <a:gd name="connsiteX7" fmla="*/ 1411152 w 1951220"/>
                  <a:gd name="connsiteY7" fmla="*/ 516438 h 1951229"/>
                  <a:gd name="connsiteX8" fmla="*/ 1951220 w 1951220"/>
                  <a:gd name="connsiteY8" fmla="*/ 724156 h 1951229"/>
                  <a:gd name="connsiteX9" fmla="*/ 1621371 w 1951220"/>
                  <a:gd name="connsiteY9" fmla="*/ 915550 h 1951229"/>
                  <a:gd name="connsiteX10" fmla="*/ 1568270 w 1951220"/>
                  <a:gd name="connsiteY10" fmla="*/ 921890 h 1951229"/>
                  <a:gd name="connsiteX11" fmla="*/ 1608270 w 1951220"/>
                  <a:gd name="connsiteY11" fmla="*/ 958904 h 1951229"/>
                  <a:gd name="connsiteX12" fmla="*/ 1843274 w 1951220"/>
                  <a:gd name="connsiteY12" fmla="*/ 1487662 h 1951229"/>
                  <a:gd name="connsiteX13" fmla="*/ 1474704 w 1951220"/>
                  <a:gd name="connsiteY13" fmla="*/ 1389760 h 1951229"/>
                  <a:gd name="connsiteX14" fmla="*/ 1432682 w 1951220"/>
                  <a:gd name="connsiteY14" fmla="*/ 1356702 h 1951229"/>
                  <a:gd name="connsiteX15" fmla="*/ 1434793 w 1951220"/>
                  <a:gd name="connsiteY15" fmla="*/ 1411156 h 1951229"/>
                  <a:gd name="connsiteX16" fmla="*/ 1227072 w 1951220"/>
                  <a:gd name="connsiteY16" fmla="*/ 1951229 h 1951229"/>
                  <a:gd name="connsiteX17" fmla="*/ 1035675 w 1951220"/>
                  <a:gd name="connsiteY17" fmla="*/ 1621376 h 1951229"/>
                  <a:gd name="connsiteX18" fmla="*/ 1029336 w 1951220"/>
                  <a:gd name="connsiteY18" fmla="*/ 1568281 h 1951229"/>
                  <a:gd name="connsiteX19" fmla="*/ 992326 w 1951220"/>
                  <a:gd name="connsiteY19" fmla="*/ 1608277 h 1951229"/>
                  <a:gd name="connsiteX20" fmla="*/ 463562 w 1951220"/>
                  <a:gd name="connsiteY20" fmla="*/ 1843283 h 1951229"/>
                  <a:gd name="connsiteX21" fmla="*/ 561464 w 1951220"/>
                  <a:gd name="connsiteY21" fmla="*/ 1474708 h 1951229"/>
                  <a:gd name="connsiteX22" fmla="*/ 594525 w 1951220"/>
                  <a:gd name="connsiteY22" fmla="*/ 1432682 h 1951229"/>
                  <a:gd name="connsiteX23" fmla="*/ 540069 w 1951220"/>
                  <a:gd name="connsiteY23" fmla="*/ 1434793 h 1951229"/>
                  <a:gd name="connsiteX24" fmla="*/ 0 w 1951220"/>
                  <a:gd name="connsiteY24" fmla="*/ 1227076 h 1951229"/>
                  <a:gd name="connsiteX25" fmla="*/ 329850 w 1951220"/>
                  <a:gd name="connsiteY25" fmla="*/ 1035681 h 1951229"/>
                  <a:gd name="connsiteX26" fmla="*/ 382951 w 1951220"/>
                  <a:gd name="connsiteY26" fmla="*/ 1029341 h 1951229"/>
                  <a:gd name="connsiteX27" fmla="*/ 342950 w 1951220"/>
                  <a:gd name="connsiteY27" fmla="*/ 992327 h 1951229"/>
                  <a:gd name="connsiteX28" fmla="*/ 107946 w 1951220"/>
                  <a:gd name="connsiteY28" fmla="*/ 463570 h 1951229"/>
                  <a:gd name="connsiteX29" fmla="*/ 476517 w 1951220"/>
                  <a:gd name="connsiteY29" fmla="*/ 561471 h 1951229"/>
                  <a:gd name="connsiteX30" fmla="*/ 518543 w 1951220"/>
                  <a:gd name="connsiteY30" fmla="*/ 594532 h 1951229"/>
                  <a:gd name="connsiteX31" fmla="*/ 516431 w 1951220"/>
                  <a:gd name="connsiteY31" fmla="*/ 540073 h 1951229"/>
                  <a:gd name="connsiteX32" fmla="*/ 682289 w 1951220"/>
                  <a:gd name="connsiteY32" fmla="*/ 10972 h 1951229"/>
                  <a:gd name="connsiteX33" fmla="*/ 724152 w 1951220"/>
                  <a:gd name="connsiteY33" fmla="*/ 0 h 1951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951220" h="1951229">
                    <a:moveTo>
                      <a:pt x="724152" y="0"/>
                    </a:moveTo>
                    <a:cubicBezTo>
                      <a:pt x="810193" y="0"/>
                      <a:pt x="884016" y="136012"/>
                      <a:pt x="915550" y="329852"/>
                    </a:cubicBezTo>
                    <a:lnTo>
                      <a:pt x="921889" y="382948"/>
                    </a:lnTo>
                    <a:lnTo>
                      <a:pt x="958899" y="342952"/>
                    </a:lnTo>
                    <a:cubicBezTo>
                      <a:pt x="1169808" y="132043"/>
                      <a:pt x="1406543" y="26828"/>
                      <a:pt x="1487662" y="107946"/>
                    </a:cubicBezTo>
                    <a:cubicBezTo>
                      <a:pt x="1548501" y="168785"/>
                      <a:pt x="1504527" y="317159"/>
                      <a:pt x="1389760" y="476521"/>
                    </a:cubicBezTo>
                    <a:lnTo>
                      <a:pt x="1356266" y="519097"/>
                    </a:lnTo>
                    <a:lnTo>
                      <a:pt x="1411152" y="516438"/>
                    </a:lnTo>
                    <a:cubicBezTo>
                      <a:pt x="1709424" y="516438"/>
                      <a:pt x="1951221" y="609437"/>
                      <a:pt x="1951220" y="724156"/>
                    </a:cubicBezTo>
                    <a:cubicBezTo>
                      <a:pt x="1951221" y="810195"/>
                      <a:pt x="1815210" y="884017"/>
                      <a:pt x="1621371" y="915550"/>
                    </a:cubicBezTo>
                    <a:lnTo>
                      <a:pt x="1568270" y="921890"/>
                    </a:lnTo>
                    <a:lnTo>
                      <a:pt x="1608270" y="958904"/>
                    </a:lnTo>
                    <a:cubicBezTo>
                      <a:pt x="1819176" y="1169811"/>
                      <a:pt x="1924392" y="1406544"/>
                      <a:pt x="1843274" y="1487662"/>
                    </a:cubicBezTo>
                    <a:cubicBezTo>
                      <a:pt x="1782436" y="1548500"/>
                      <a:pt x="1634064" y="1504525"/>
                      <a:pt x="1474704" y="1389760"/>
                    </a:cubicBezTo>
                    <a:lnTo>
                      <a:pt x="1432682" y="1356702"/>
                    </a:lnTo>
                    <a:lnTo>
                      <a:pt x="1434793" y="1411156"/>
                    </a:lnTo>
                    <a:cubicBezTo>
                      <a:pt x="1434793" y="1709430"/>
                      <a:pt x="1341793" y="1951229"/>
                      <a:pt x="1227072" y="1951229"/>
                    </a:cubicBezTo>
                    <a:cubicBezTo>
                      <a:pt x="1141031" y="1951229"/>
                      <a:pt x="1067208" y="1815217"/>
                      <a:pt x="1035675" y="1621376"/>
                    </a:cubicBezTo>
                    <a:lnTo>
                      <a:pt x="1029336" y="1568281"/>
                    </a:lnTo>
                    <a:lnTo>
                      <a:pt x="992326" y="1608277"/>
                    </a:lnTo>
                    <a:cubicBezTo>
                      <a:pt x="781416" y="1819186"/>
                      <a:pt x="544681" y="1924401"/>
                      <a:pt x="463562" y="1843283"/>
                    </a:cubicBezTo>
                    <a:cubicBezTo>
                      <a:pt x="402723" y="1782444"/>
                      <a:pt x="446697" y="1634070"/>
                      <a:pt x="561464" y="1474708"/>
                    </a:cubicBezTo>
                    <a:lnTo>
                      <a:pt x="594525" y="1432682"/>
                    </a:lnTo>
                    <a:lnTo>
                      <a:pt x="540069" y="1434793"/>
                    </a:lnTo>
                    <a:cubicBezTo>
                      <a:pt x="241797" y="1434793"/>
                      <a:pt x="0" y="1341794"/>
                      <a:pt x="0" y="1227076"/>
                    </a:cubicBezTo>
                    <a:cubicBezTo>
                      <a:pt x="0" y="1141036"/>
                      <a:pt x="136011" y="1067214"/>
                      <a:pt x="329850" y="1035681"/>
                    </a:cubicBezTo>
                    <a:lnTo>
                      <a:pt x="382951" y="1029341"/>
                    </a:lnTo>
                    <a:lnTo>
                      <a:pt x="342950" y="992327"/>
                    </a:lnTo>
                    <a:cubicBezTo>
                      <a:pt x="132044" y="781420"/>
                      <a:pt x="26828" y="544687"/>
                      <a:pt x="107946" y="463570"/>
                    </a:cubicBezTo>
                    <a:cubicBezTo>
                      <a:pt x="168785" y="402731"/>
                      <a:pt x="317156" y="446705"/>
                      <a:pt x="476517" y="561471"/>
                    </a:cubicBezTo>
                    <a:lnTo>
                      <a:pt x="518543" y="594532"/>
                    </a:lnTo>
                    <a:lnTo>
                      <a:pt x="516431" y="540073"/>
                    </a:lnTo>
                    <a:cubicBezTo>
                      <a:pt x="516431" y="279083"/>
                      <a:pt x="587634" y="61332"/>
                      <a:pt x="682289" y="10972"/>
                    </a:cubicBezTo>
                    <a:cubicBezTo>
                      <a:pt x="695812" y="3778"/>
                      <a:pt x="709812" y="0"/>
                      <a:pt x="724152" y="0"/>
                    </a:cubicBezTo>
                    <a:close/>
                  </a:path>
                </a:pathLst>
              </a:custGeom>
              <a:grpFill/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62" name="フリーフォーム: 図形 261">
                <a:extLst>
                  <a:ext uri="{FF2B5EF4-FFF2-40B4-BE49-F238E27FC236}">
                    <a16:creationId xmlns:a16="http://schemas.microsoft.com/office/drawing/2014/main" id="{A18B449F-DDC2-0079-F111-E6AF67EA9CED}"/>
                  </a:ext>
                </a:extLst>
              </p:cNvPr>
              <p:cNvSpPr/>
              <p:nvPr/>
            </p:nvSpPr>
            <p:spPr bwMode="auto">
              <a:xfrm>
                <a:off x="2547528" y="6438900"/>
                <a:ext cx="254000" cy="254001"/>
              </a:xfrm>
              <a:custGeom>
                <a:avLst/>
                <a:gdLst>
                  <a:gd name="connsiteX0" fmla="*/ 724152 w 1951220"/>
                  <a:gd name="connsiteY0" fmla="*/ 0 h 1951229"/>
                  <a:gd name="connsiteX1" fmla="*/ 915550 w 1951220"/>
                  <a:gd name="connsiteY1" fmla="*/ 329852 h 1951229"/>
                  <a:gd name="connsiteX2" fmla="*/ 921889 w 1951220"/>
                  <a:gd name="connsiteY2" fmla="*/ 382948 h 1951229"/>
                  <a:gd name="connsiteX3" fmla="*/ 958899 w 1951220"/>
                  <a:gd name="connsiteY3" fmla="*/ 342952 h 1951229"/>
                  <a:gd name="connsiteX4" fmla="*/ 1487662 w 1951220"/>
                  <a:gd name="connsiteY4" fmla="*/ 107946 h 1951229"/>
                  <a:gd name="connsiteX5" fmla="*/ 1389760 w 1951220"/>
                  <a:gd name="connsiteY5" fmla="*/ 476521 h 1951229"/>
                  <a:gd name="connsiteX6" fmla="*/ 1356266 w 1951220"/>
                  <a:gd name="connsiteY6" fmla="*/ 519097 h 1951229"/>
                  <a:gd name="connsiteX7" fmla="*/ 1411152 w 1951220"/>
                  <a:gd name="connsiteY7" fmla="*/ 516438 h 1951229"/>
                  <a:gd name="connsiteX8" fmla="*/ 1951220 w 1951220"/>
                  <a:gd name="connsiteY8" fmla="*/ 724156 h 1951229"/>
                  <a:gd name="connsiteX9" fmla="*/ 1621371 w 1951220"/>
                  <a:gd name="connsiteY9" fmla="*/ 915550 h 1951229"/>
                  <a:gd name="connsiteX10" fmla="*/ 1568270 w 1951220"/>
                  <a:gd name="connsiteY10" fmla="*/ 921890 h 1951229"/>
                  <a:gd name="connsiteX11" fmla="*/ 1608270 w 1951220"/>
                  <a:gd name="connsiteY11" fmla="*/ 958904 h 1951229"/>
                  <a:gd name="connsiteX12" fmla="*/ 1843274 w 1951220"/>
                  <a:gd name="connsiteY12" fmla="*/ 1487662 h 1951229"/>
                  <a:gd name="connsiteX13" fmla="*/ 1474704 w 1951220"/>
                  <a:gd name="connsiteY13" fmla="*/ 1389760 h 1951229"/>
                  <a:gd name="connsiteX14" fmla="*/ 1432682 w 1951220"/>
                  <a:gd name="connsiteY14" fmla="*/ 1356702 h 1951229"/>
                  <a:gd name="connsiteX15" fmla="*/ 1434793 w 1951220"/>
                  <a:gd name="connsiteY15" fmla="*/ 1411156 h 1951229"/>
                  <a:gd name="connsiteX16" fmla="*/ 1227072 w 1951220"/>
                  <a:gd name="connsiteY16" fmla="*/ 1951229 h 1951229"/>
                  <a:gd name="connsiteX17" fmla="*/ 1035675 w 1951220"/>
                  <a:gd name="connsiteY17" fmla="*/ 1621376 h 1951229"/>
                  <a:gd name="connsiteX18" fmla="*/ 1029336 w 1951220"/>
                  <a:gd name="connsiteY18" fmla="*/ 1568281 h 1951229"/>
                  <a:gd name="connsiteX19" fmla="*/ 992326 w 1951220"/>
                  <a:gd name="connsiteY19" fmla="*/ 1608277 h 1951229"/>
                  <a:gd name="connsiteX20" fmla="*/ 463562 w 1951220"/>
                  <a:gd name="connsiteY20" fmla="*/ 1843283 h 1951229"/>
                  <a:gd name="connsiteX21" fmla="*/ 561464 w 1951220"/>
                  <a:gd name="connsiteY21" fmla="*/ 1474708 h 1951229"/>
                  <a:gd name="connsiteX22" fmla="*/ 594525 w 1951220"/>
                  <a:gd name="connsiteY22" fmla="*/ 1432682 h 1951229"/>
                  <a:gd name="connsiteX23" fmla="*/ 540069 w 1951220"/>
                  <a:gd name="connsiteY23" fmla="*/ 1434793 h 1951229"/>
                  <a:gd name="connsiteX24" fmla="*/ 0 w 1951220"/>
                  <a:gd name="connsiteY24" fmla="*/ 1227076 h 1951229"/>
                  <a:gd name="connsiteX25" fmla="*/ 329850 w 1951220"/>
                  <a:gd name="connsiteY25" fmla="*/ 1035681 h 1951229"/>
                  <a:gd name="connsiteX26" fmla="*/ 382951 w 1951220"/>
                  <a:gd name="connsiteY26" fmla="*/ 1029341 h 1951229"/>
                  <a:gd name="connsiteX27" fmla="*/ 342950 w 1951220"/>
                  <a:gd name="connsiteY27" fmla="*/ 992327 h 1951229"/>
                  <a:gd name="connsiteX28" fmla="*/ 107946 w 1951220"/>
                  <a:gd name="connsiteY28" fmla="*/ 463570 h 1951229"/>
                  <a:gd name="connsiteX29" fmla="*/ 476517 w 1951220"/>
                  <a:gd name="connsiteY29" fmla="*/ 561471 h 1951229"/>
                  <a:gd name="connsiteX30" fmla="*/ 518543 w 1951220"/>
                  <a:gd name="connsiteY30" fmla="*/ 594532 h 1951229"/>
                  <a:gd name="connsiteX31" fmla="*/ 516431 w 1951220"/>
                  <a:gd name="connsiteY31" fmla="*/ 540073 h 1951229"/>
                  <a:gd name="connsiteX32" fmla="*/ 682289 w 1951220"/>
                  <a:gd name="connsiteY32" fmla="*/ 10972 h 1951229"/>
                  <a:gd name="connsiteX33" fmla="*/ 724152 w 1951220"/>
                  <a:gd name="connsiteY33" fmla="*/ 0 h 1951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951220" h="1951229">
                    <a:moveTo>
                      <a:pt x="724152" y="0"/>
                    </a:moveTo>
                    <a:cubicBezTo>
                      <a:pt x="810193" y="0"/>
                      <a:pt x="884016" y="136012"/>
                      <a:pt x="915550" y="329852"/>
                    </a:cubicBezTo>
                    <a:lnTo>
                      <a:pt x="921889" y="382948"/>
                    </a:lnTo>
                    <a:lnTo>
                      <a:pt x="958899" y="342952"/>
                    </a:lnTo>
                    <a:cubicBezTo>
                      <a:pt x="1169808" y="132043"/>
                      <a:pt x="1406543" y="26828"/>
                      <a:pt x="1487662" y="107946"/>
                    </a:cubicBezTo>
                    <a:cubicBezTo>
                      <a:pt x="1548501" y="168785"/>
                      <a:pt x="1504527" y="317159"/>
                      <a:pt x="1389760" y="476521"/>
                    </a:cubicBezTo>
                    <a:lnTo>
                      <a:pt x="1356266" y="519097"/>
                    </a:lnTo>
                    <a:lnTo>
                      <a:pt x="1411152" y="516438"/>
                    </a:lnTo>
                    <a:cubicBezTo>
                      <a:pt x="1709424" y="516438"/>
                      <a:pt x="1951221" y="609437"/>
                      <a:pt x="1951220" y="724156"/>
                    </a:cubicBezTo>
                    <a:cubicBezTo>
                      <a:pt x="1951221" y="810195"/>
                      <a:pt x="1815210" y="884017"/>
                      <a:pt x="1621371" y="915550"/>
                    </a:cubicBezTo>
                    <a:lnTo>
                      <a:pt x="1568270" y="921890"/>
                    </a:lnTo>
                    <a:lnTo>
                      <a:pt x="1608270" y="958904"/>
                    </a:lnTo>
                    <a:cubicBezTo>
                      <a:pt x="1819176" y="1169811"/>
                      <a:pt x="1924392" y="1406544"/>
                      <a:pt x="1843274" y="1487662"/>
                    </a:cubicBezTo>
                    <a:cubicBezTo>
                      <a:pt x="1782436" y="1548500"/>
                      <a:pt x="1634064" y="1504525"/>
                      <a:pt x="1474704" y="1389760"/>
                    </a:cubicBezTo>
                    <a:lnTo>
                      <a:pt x="1432682" y="1356702"/>
                    </a:lnTo>
                    <a:lnTo>
                      <a:pt x="1434793" y="1411156"/>
                    </a:lnTo>
                    <a:cubicBezTo>
                      <a:pt x="1434793" y="1709430"/>
                      <a:pt x="1341793" y="1951229"/>
                      <a:pt x="1227072" y="1951229"/>
                    </a:cubicBezTo>
                    <a:cubicBezTo>
                      <a:pt x="1141031" y="1951229"/>
                      <a:pt x="1067208" y="1815217"/>
                      <a:pt x="1035675" y="1621376"/>
                    </a:cubicBezTo>
                    <a:lnTo>
                      <a:pt x="1029336" y="1568281"/>
                    </a:lnTo>
                    <a:lnTo>
                      <a:pt x="992326" y="1608277"/>
                    </a:lnTo>
                    <a:cubicBezTo>
                      <a:pt x="781416" y="1819186"/>
                      <a:pt x="544681" y="1924401"/>
                      <a:pt x="463562" y="1843283"/>
                    </a:cubicBezTo>
                    <a:cubicBezTo>
                      <a:pt x="402723" y="1782444"/>
                      <a:pt x="446697" y="1634070"/>
                      <a:pt x="561464" y="1474708"/>
                    </a:cubicBezTo>
                    <a:lnTo>
                      <a:pt x="594525" y="1432682"/>
                    </a:lnTo>
                    <a:lnTo>
                      <a:pt x="540069" y="1434793"/>
                    </a:lnTo>
                    <a:cubicBezTo>
                      <a:pt x="241797" y="1434793"/>
                      <a:pt x="0" y="1341794"/>
                      <a:pt x="0" y="1227076"/>
                    </a:cubicBezTo>
                    <a:cubicBezTo>
                      <a:pt x="0" y="1141036"/>
                      <a:pt x="136011" y="1067214"/>
                      <a:pt x="329850" y="1035681"/>
                    </a:cubicBezTo>
                    <a:lnTo>
                      <a:pt x="382951" y="1029341"/>
                    </a:lnTo>
                    <a:lnTo>
                      <a:pt x="342950" y="992327"/>
                    </a:lnTo>
                    <a:cubicBezTo>
                      <a:pt x="132044" y="781420"/>
                      <a:pt x="26828" y="544687"/>
                      <a:pt x="107946" y="463570"/>
                    </a:cubicBezTo>
                    <a:cubicBezTo>
                      <a:pt x="168785" y="402731"/>
                      <a:pt x="317156" y="446705"/>
                      <a:pt x="476517" y="561471"/>
                    </a:cubicBezTo>
                    <a:lnTo>
                      <a:pt x="518543" y="594532"/>
                    </a:lnTo>
                    <a:lnTo>
                      <a:pt x="516431" y="540073"/>
                    </a:lnTo>
                    <a:cubicBezTo>
                      <a:pt x="516431" y="279083"/>
                      <a:pt x="587634" y="61332"/>
                      <a:pt x="682289" y="10972"/>
                    </a:cubicBezTo>
                    <a:cubicBezTo>
                      <a:pt x="695812" y="3778"/>
                      <a:pt x="709812" y="0"/>
                      <a:pt x="724152" y="0"/>
                    </a:cubicBezTo>
                    <a:close/>
                  </a:path>
                </a:pathLst>
              </a:custGeom>
              <a:grpFill/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63" name="フリーフォーム: 図形 262">
                <a:extLst>
                  <a:ext uri="{FF2B5EF4-FFF2-40B4-BE49-F238E27FC236}">
                    <a16:creationId xmlns:a16="http://schemas.microsoft.com/office/drawing/2014/main" id="{E0625525-4C1F-0F3E-57A6-10AD352464C9}"/>
                  </a:ext>
                </a:extLst>
              </p:cNvPr>
              <p:cNvSpPr/>
              <p:nvPr/>
            </p:nvSpPr>
            <p:spPr bwMode="auto">
              <a:xfrm>
                <a:off x="2895132" y="6438900"/>
                <a:ext cx="254000" cy="254001"/>
              </a:xfrm>
              <a:custGeom>
                <a:avLst/>
                <a:gdLst>
                  <a:gd name="connsiteX0" fmla="*/ 724152 w 1951220"/>
                  <a:gd name="connsiteY0" fmla="*/ 0 h 1951229"/>
                  <a:gd name="connsiteX1" fmla="*/ 915550 w 1951220"/>
                  <a:gd name="connsiteY1" fmla="*/ 329852 h 1951229"/>
                  <a:gd name="connsiteX2" fmla="*/ 921889 w 1951220"/>
                  <a:gd name="connsiteY2" fmla="*/ 382948 h 1951229"/>
                  <a:gd name="connsiteX3" fmla="*/ 958899 w 1951220"/>
                  <a:gd name="connsiteY3" fmla="*/ 342952 h 1951229"/>
                  <a:gd name="connsiteX4" fmla="*/ 1487662 w 1951220"/>
                  <a:gd name="connsiteY4" fmla="*/ 107946 h 1951229"/>
                  <a:gd name="connsiteX5" fmla="*/ 1389760 w 1951220"/>
                  <a:gd name="connsiteY5" fmla="*/ 476521 h 1951229"/>
                  <a:gd name="connsiteX6" fmla="*/ 1356266 w 1951220"/>
                  <a:gd name="connsiteY6" fmla="*/ 519097 h 1951229"/>
                  <a:gd name="connsiteX7" fmla="*/ 1411152 w 1951220"/>
                  <a:gd name="connsiteY7" fmla="*/ 516438 h 1951229"/>
                  <a:gd name="connsiteX8" fmla="*/ 1951220 w 1951220"/>
                  <a:gd name="connsiteY8" fmla="*/ 724156 h 1951229"/>
                  <a:gd name="connsiteX9" fmla="*/ 1621371 w 1951220"/>
                  <a:gd name="connsiteY9" fmla="*/ 915550 h 1951229"/>
                  <a:gd name="connsiteX10" fmla="*/ 1568270 w 1951220"/>
                  <a:gd name="connsiteY10" fmla="*/ 921890 h 1951229"/>
                  <a:gd name="connsiteX11" fmla="*/ 1608270 w 1951220"/>
                  <a:gd name="connsiteY11" fmla="*/ 958904 h 1951229"/>
                  <a:gd name="connsiteX12" fmla="*/ 1843274 w 1951220"/>
                  <a:gd name="connsiteY12" fmla="*/ 1487662 h 1951229"/>
                  <a:gd name="connsiteX13" fmla="*/ 1474704 w 1951220"/>
                  <a:gd name="connsiteY13" fmla="*/ 1389760 h 1951229"/>
                  <a:gd name="connsiteX14" fmla="*/ 1432682 w 1951220"/>
                  <a:gd name="connsiteY14" fmla="*/ 1356702 h 1951229"/>
                  <a:gd name="connsiteX15" fmla="*/ 1434793 w 1951220"/>
                  <a:gd name="connsiteY15" fmla="*/ 1411156 h 1951229"/>
                  <a:gd name="connsiteX16" fmla="*/ 1227072 w 1951220"/>
                  <a:gd name="connsiteY16" fmla="*/ 1951229 h 1951229"/>
                  <a:gd name="connsiteX17" fmla="*/ 1035675 w 1951220"/>
                  <a:gd name="connsiteY17" fmla="*/ 1621376 h 1951229"/>
                  <a:gd name="connsiteX18" fmla="*/ 1029336 w 1951220"/>
                  <a:gd name="connsiteY18" fmla="*/ 1568281 h 1951229"/>
                  <a:gd name="connsiteX19" fmla="*/ 992326 w 1951220"/>
                  <a:gd name="connsiteY19" fmla="*/ 1608277 h 1951229"/>
                  <a:gd name="connsiteX20" fmla="*/ 463562 w 1951220"/>
                  <a:gd name="connsiteY20" fmla="*/ 1843283 h 1951229"/>
                  <a:gd name="connsiteX21" fmla="*/ 561464 w 1951220"/>
                  <a:gd name="connsiteY21" fmla="*/ 1474708 h 1951229"/>
                  <a:gd name="connsiteX22" fmla="*/ 594525 w 1951220"/>
                  <a:gd name="connsiteY22" fmla="*/ 1432682 h 1951229"/>
                  <a:gd name="connsiteX23" fmla="*/ 540069 w 1951220"/>
                  <a:gd name="connsiteY23" fmla="*/ 1434793 h 1951229"/>
                  <a:gd name="connsiteX24" fmla="*/ 0 w 1951220"/>
                  <a:gd name="connsiteY24" fmla="*/ 1227076 h 1951229"/>
                  <a:gd name="connsiteX25" fmla="*/ 329850 w 1951220"/>
                  <a:gd name="connsiteY25" fmla="*/ 1035681 h 1951229"/>
                  <a:gd name="connsiteX26" fmla="*/ 382951 w 1951220"/>
                  <a:gd name="connsiteY26" fmla="*/ 1029341 h 1951229"/>
                  <a:gd name="connsiteX27" fmla="*/ 342950 w 1951220"/>
                  <a:gd name="connsiteY27" fmla="*/ 992327 h 1951229"/>
                  <a:gd name="connsiteX28" fmla="*/ 107946 w 1951220"/>
                  <a:gd name="connsiteY28" fmla="*/ 463570 h 1951229"/>
                  <a:gd name="connsiteX29" fmla="*/ 476517 w 1951220"/>
                  <a:gd name="connsiteY29" fmla="*/ 561471 h 1951229"/>
                  <a:gd name="connsiteX30" fmla="*/ 518543 w 1951220"/>
                  <a:gd name="connsiteY30" fmla="*/ 594532 h 1951229"/>
                  <a:gd name="connsiteX31" fmla="*/ 516431 w 1951220"/>
                  <a:gd name="connsiteY31" fmla="*/ 540073 h 1951229"/>
                  <a:gd name="connsiteX32" fmla="*/ 682289 w 1951220"/>
                  <a:gd name="connsiteY32" fmla="*/ 10972 h 1951229"/>
                  <a:gd name="connsiteX33" fmla="*/ 724152 w 1951220"/>
                  <a:gd name="connsiteY33" fmla="*/ 0 h 1951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951220" h="1951229">
                    <a:moveTo>
                      <a:pt x="724152" y="0"/>
                    </a:moveTo>
                    <a:cubicBezTo>
                      <a:pt x="810193" y="0"/>
                      <a:pt x="884016" y="136012"/>
                      <a:pt x="915550" y="329852"/>
                    </a:cubicBezTo>
                    <a:lnTo>
                      <a:pt x="921889" y="382948"/>
                    </a:lnTo>
                    <a:lnTo>
                      <a:pt x="958899" y="342952"/>
                    </a:lnTo>
                    <a:cubicBezTo>
                      <a:pt x="1169808" y="132043"/>
                      <a:pt x="1406543" y="26828"/>
                      <a:pt x="1487662" y="107946"/>
                    </a:cubicBezTo>
                    <a:cubicBezTo>
                      <a:pt x="1548501" y="168785"/>
                      <a:pt x="1504527" y="317159"/>
                      <a:pt x="1389760" y="476521"/>
                    </a:cubicBezTo>
                    <a:lnTo>
                      <a:pt x="1356266" y="519097"/>
                    </a:lnTo>
                    <a:lnTo>
                      <a:pt x="1411152" y="516438"/>
                    </a:lnTo>
                    <a:cubicBezTo>
                      <a:pt x="1709424" y="516438"/>
                      <a:pt x="1951221" y="609437"/>
                      <a:pt x="1951220" y="724156"/>
                    </a:cubicBezTo>
                    <a:cubicBezTo>
                      <a:pt x="1951221" y="810195"/>
                      <a:pt x="1815210" y="884017"/>
                      <a:pt x="1621371" y="915550"/>
                    </a:cubicBezTo>
                    <a:lnTo>
                      <a:pt x="1568270" y="921890"/>
                    </a:lnTo>
                    <a:lnTo>
                      <a:pt x="1608270" y="958904"/>
                    </a:lnTo>
                    <a:cubicBezTo>
                      <a:pt x="1819176" y="1169811"/>
                      <a:pt x="1924392" y="1406544"/>
                      <a:pt x="1843274" y="1487662"/>
                    </a:cubicBezTo>
                    <a:cubicBezTo>
                      <a:pt x="1782436" y="1548500"/>
                      <a:pt x="1634064" y="1504525"/>
                      <a:pt x="1474704" y="1389760"/>
                    </a:cubicBezTo>
                    <a:lnTo>
                      <a:pt x="1432682" y="1356702"/>
                    </a:lnTo>
                    <a:lnTo>
                      <a:pt x="1434793" y="1411156"/>
                    </a:lnTo>
                    <a:cubicBezTo>
                      <a:pt x="1434793" y="1709430"/>
                      <a:pt x="1341793" y="1951229"/>
                      <a:pt x="1227072" y="1951229"/>
                    </a:cubicBezTo>
                    <a:cubicBezTo>
                      <a:pt x="1141031" y="1951229"/>
                      <a:pt x="1067208" y="1815217"/>
                      <a:pt x="1035675" y="1621376"/>
                    </a:cubicBezTo>
                    <a:lnTo>
                      <a:pt x="1029336" y="1568281"/>
                    </a:lnTo>
                    <a:lnTo>
                      <a:pt x="992326" y="1608277"/>
                    </a:lnTo>
                    <a:cubicBezTo>
                      <a:pt x="781416" y="1819186"/>
                      <a:pt x="544681" y="1924401"/>
                      <a:pt x="463562" y="1843283"/>
                    </a:cubicBezTo>
                    <a:cubicBezTo>
                      <a:pt x="402723" y="1782444"/>
                      <a:pt x="446697" y="1634070"/>
                      <a:pt x="561464" y="1474708"/>
                    </a:cubicBezTo>
                    <a:lnTo>
                      <a:pt x="594525" y="1432682"/>
                    </a:lnTo>
                    <a:lnTo>
                      <a:pt x="540069" y="1434793"/>
                    </a:lnTo>
                    <a:cubicBezTo>
                      <a:pt x="241797" y="1434793"/>
                      <a:pt x="0" y="1341794"/>
                      <a:pt x="0" y="1227076"/>
                    </a:cubicBezTo>
                    <a:cubicBezTo>
                      <a:pt x="0" y="1141036"/>
                      <a:pt x="136011" y="1067214"/>
                      <a:pt x="329850" y="1035681"/>
                    </a:cubicBezTo>
                    <a:lnTo>
                      <a:pt x="382951" y="1029341"/>
                    </a:lnTo>
                    <a:lnTo>
                      <a:pt x="342950" y="992327"/>
                    </a:lnTo>
                    <a:cubicBezTo>
                      <a:pt x="132044" y="781420"/>
                      <a:pt x="26828" y="544687"/>
                      <a:pt x="107946" y="463570"/>
                    </a:cubicBezTo>
                    <a:cubicBezTo>
                      <a:pt x="168785" y="402731"/>
                      <a:pt x="317156" y="446705"/>
                      <a:pt x="476517" y="561471"/>
                    </a:cubicBezTo>
                    <a:lnTo>
                      <a:pt x="518543" y="594532"/>
                    </a:lnTo>
                    <a:lnTo>
                      <a:pt x="516431" y="540073"/>
                    </a:lnTo>
                    <a:cubicBezTo>
                      <a:pt x="516431" y="279083"/>
                      <a:pt x="587634" y="61332"/>
                      <a:pt x="682289" y="10972"/>
                    </a:cubicBezTo>
                    <a:cubicBezTo>
                      <a:pt x="695812" y="3778"/>
                      <a:pt x="709812" y="0"/>
                      <a:pt x="724152" y="0"/>
                    </a:cubicBezTo>
                    <a:close/>
                  </a:path>
                </a:pathLst>
              </a:custGeom>
              <a:grpFill/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64" name="フリーフォーム: 図形 263">
                <a:extLst>
                  <a:ext uri="{FF2B5EF4-FFF2-40B4-BE49-F238E27FC236}">
                    <a16:creationId xmlns:a16="http://schemas.microsoft.com/office/drawing/2014/main" id="{24816A9F-A2EE-25BC-C745-F0DE67FA91EC}"/>
                  </a:ext>
                </a:extLst>
              </p:cNvPr>
              <p:cNvSpPr/>
              <p:nvPr/>
            </p:nvSpPr>
            <p:spPr bwMode="auto">
              <a:xfrm>
                <a:off x="3242736" y="6438900"/>
                <a:ext cx="254000" cy="254001"/>
              </a:xfrm>
              <a:custGeom>
                <a:avLst/>
                <a:gdLst>
                  <a:gd name="connsiteX0" fmla="*/ 724152 w 1951220"/>
                  <a:gd name="connsiteY0" fmla="*/ 0 h 1951229"/>
                  <a:gd name="connsiteX1" fmla="*/ 915550 w 1951220"/>
                  <a:gd name="connsiteY1" fmla="*/ 329852 h 1951229"/>
                  <a:gd name="connsiteX2" fmla="*/ 921889 w 1951220"/>
                  <a:gd name="connsiteY2" fmla="*/ 382948 h 1951229"/>
                  <a:gd name="connsiteX3" fmla="*/ 958899 w 1951220"/>
                  <a:gd name="connsiteY3" fmla="*/ 342952 h 1951229"/>
                  <a:gd name="connsiteX4" fmla="*/ 1487662 w 1951220"/>
                  <a:gd name="connsiteY4" fmla="*/ 107946 h 1951229"/>
                  <a:gd name="connsiteX5" fmla="*/ 1389760 w 1951220"/>
                  <a:gd name="connsiteY5" fmla="*/ 476521 h 1951229"/>
                  <a:gd name="connsiteX6" fmla="*/ 1356266 w 1951220"/>
                  <a:gd name="connsiteY6" fmla="*/ 519097 h 1951229"/>
                  <a:gd name="connsiteX7" fmla="*/ 1411152 w 1951220"/>
                  <a:gd name="connsiteY7" fmla="*/ 516438 h 1951229"/>
                  <a:gd name="connsiteX8" fmla="*/ 1951220 w 1951220"/>
                  <a:gd name="connsiteY8" fmla="*/ 724156 h 1951229"/>
                  <a:gd name="connsiteX9" fmla="*/ 1621371 w 1951220"/>
                  <a:gd name="connsiteY9" fmla="*/ 915550 h 1951229"/>
                  <a:gd name="connsiteX10" fmla="*/ 1568270 w 1951220"/>
                  <a:gd name="connsiteY10" fmla="*/ 921890 h 1951229"/>
                  <a:gd name="connsiteX11" fmla="*/ 1608270 w 1951220"/>
                  <a:gd name="connsiteY11" fmla="*/ 958904 h 1951229"/>
                  <a:gd name="connsiteX12" fmla="*/ 1843274 w 1951220"/>
                  <a:gd name="connsiteY12" fmla="*/ 1487662 h 1951229"/>
                  <a:gd name="connsiteX13" fmla="*/ 1474704 w 1951220"/>
                  <a:gd name="connsiteY13" fmla="*/ 1389760 h 1951229"/>
                  <a:gd name="connsiteX14" fmla="*/ 1432682 w 1951220"/>
                  <a:gd name="connsiteY14" fmla="*/ 1356702 h 1951229"/>
                  <a:gd name="connsiteX15" fmla="*/ 1434793 w 1951220"/>
                  <a:gd name="connsiteY15" fmla="*/ 1411156 h 1951229"/>
                  <a:gd name="connsiteX16" fmla="*/ 1227072 w 1951220"/>
                  <a:gd name="connsiteY16" fmla="*/ 1951229 h 1951229"/>
                  <a:gd name="connsiteX17" fmla="*/ 1035675 w 1951220"/>
                  <a:gd name="connsiteY17" fmla="*/ 1621376 h 1951229"/>
                  <a:gd name="connsiteX18" fmla="*/ 1029336 w 1951220"/>
                  <a:gd name="connsiteY18" fmla="*/ 1568281 h 1951229"/>
                  <a:gd name="connsiteX19" fmla="*/ 992326 w 1951220"/>
                  <a:gd name="connsiteY19" fmla="*/ 1608277 h 1951229"/>
                  <a:gd name="connsiteX20" fmla="*/ 463562 w 1951220"/>
                  <a:gd name="connsiteY20" fmla="*/ 1843283 h 1951229"/>
                  <a:gd name="connsiteX21" fmla="*/ 561464 w 1951220"/>
                  <a:gd name="connsiteY21" fmla="*/ 1474708 h 1951229"/>
                  <a:gd name="connsiteX22" fmla="*/ 594525 w 1951220"/>
                  <a:gd name="connsiteY22" fmla="*/ 1432682 h 1951229"/>
                  <a:gd name="connsiteX23" fmla="*/ 540069 w 1951220"/>
                  <a:gd name="connsiteY23" fmla="*/ 1434793 h 1951229"/>
                  <a:gd name="connsiteX24" fmla="*/ 0 w 1951220"/>
                  <a:gd name="connsiteY24" fmla="*/ 1227076 h 1951229"/>
                  <a:gd name="connsiteX25" fmla="*/ 329850 w 1951220"/>
                  <a:gd name="connsiteY25" fmla="*/ 1035681 h 1951229"/>
                  <a:gd name="connsiteX26" fmla="*/ 382951 w 1951220"/>
                  <a:gd name="connsiteY26" fmla="*/ 1029341 h 1951229"/>
                  <a:gd name="connsiteX27" fmla="*/ 342950 w 1951220"/>
                  <a:gd name="connsiteY27" fmla="*/ 992327 h 1951229"/>
                  <a:gd name="connsiteX28" fmla="*/ 107946 w 1951220"/>
                  <a:gd name="connsiteY28" fmla="*/ 463570 h 1951229"/>
                  <a:gd name="connsiteX29" fmla="*/ 476517 w 1951220"/>
                  <a:gd name="connsiteY29" fmla="*/ 561471 h 1951229"/>
                  <a:gd name="connsiteX30" fmla="*/ 518543 w 1951220"/>
                  <a:gd name="connsiteY30" fmla="*/ 594532 h 1951229"/>
                  <a:gd name="connsiteX31" fmla="*/ 516431 w 1951220"/>
                  <a:gd name="connsiteY31" fmla="*/ 540073 h 1951229"/>
                  <a:gd name="connsiteX32" fmla="*/ 682289 w 1951220"/>
                  <a:gd name="connsiteY32" fmla="*/ 10972 h 1951229"/>
                  <a:gd name="connsiteX33" fmla="*/ 724152 w 1951220"/>
                  <a:gd name="connsiteY33" fmla="*/ 0 h 1951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951220" h="1951229">
                    <a:moveTo>
                      <a:pt x="724152" y="0"/>
                    </a:moveTo>
                    <a:cubicBezTo>
                      <a:pt x="810193" y="0"/>
                      <a:pt x="884016" y="136012"/>
                      <a:pt x="915550" y="329852"/>
                    </a:cubicBezTo>
                    <a:lnTo>
                      <a:pt x="921889" y="382948"/>
                    </a:lnTo>
                    <a:lnTo>
                      <a:pt x="958899" y="342952"/>
                    </a:lnTo>
                    <a:cubicBezTo>
                      <a:pt x="1169808" y="132043"/>
                      <a:pt x="1406543" y="26828"/>
                      <a:pt x="1487662" y="107946"/>
                    </a:cubicBezTo>
                    <a:cubicBezTo>
                      <a:pt x="1548501" y="168785"/>
                      <a:pt x="1504527" y="317159"/>
                      <a:pt x="1389760" y="476521"/>
                    </a:cubicBezTo>
                    <a:lnTo>
                      <a:pt x="1356266" y="519097"/>
                    </a:lnTo>
                    <a:lnTo>
                      <a:pt x="1411152" y="516438"/>
                    </a:lnTo>
                    <a:cubicBezTo>
                      <a:pt x="1709424" y="516438"/>
                      <a:pt x="1951221" y="609437"/>
                      <a:pt x="1951220" y="724156"/>
                    </a:cubicBezTo>
                    <a:cubicBezTo>
                      <a:pt x="1951221" y="810195"/>
                      <a:pt x="1815210" y="884017"/>
                      <a:pt x="1621371" y="915550"/>
                    </a:cubicBezTo>
                    <a:lnTo>
                      <a:pt x="1568270" y="921890"/>
                    </a:lnTo>
                    <a:lnTo>
                      <a:pt x="1608270" y="958904"/>
                    </a:lnTo>
                    <a:cubicBezTo>
                      <a:pt x="1819176" y="1169811"/>
                      <a:pt x="1924392" y="1406544"/>
                      <a:pt x="1843274" y="1487662"/>
                    </a:cubicBezTo>
                    <a:cubicBezTo>
                      <a:pt x="1782436" y="1548500"/>
                      <a:pt x="1634064" y="1504525"/>
                      <a:pt x="1474704" y="1389760"/>
                    </a:cubicBezTo>
                    <a:lnTo>
                      <a:pt x="1432682" y="1356702"/>
                    </a:lnTo>
                    <a:lnTo>
                      <a:pt x="1434793" y="1411156"/>
                    </a:lnTo>
                    <a:cubicBezTo>
                      <a:pt x="1434793" y="1709430"/>
                      <a:pt x="1341793" y="1951229"/>
                      <a:pt x="1227072" y="1951229"/>
                    </a:cubicBezTo>
                    <a:cubicBezTo>
                      <a:pt x="1141031" y="1951229"/>
                      <a:pt x="1067208" y="1815217"/>
                      <a:pt x="1035675" y="1621376"/>
                    </a:cubicBezTo>
                    <a:lnTo>
                      <a:pt x="1029336" y="1568281"/>
                    </a:lnTo>
                    <a:lnTo>
                      <a:pt x="992326" y="1608277"/>
                    </a:lnTo>
                    <a:cubicBezTo>
                      <a:pt x="781416" y="1819186"/>
                      <a:pt x="544681" y="1924401"/>
                      <a:pt x="463562" y="1843283"/>
                    </a:cubicBezTo>
                    <a:cubicBezTo>
                      <a:pt x="402723" y="1782444"/>
                      <a:pt x="446697" y="1634070"/>
                      <a:pt x="561464" y="1474708"/>
                    </a:cubicBezTo>
                    <a:lnTo>
                      <a:pt x="594525" y="1432682"/>
                    </a:lnTo>
                    <a:lnTo>
                      <a:pt x="540069" y="1434793"/>
                    </a:lnTo>
                    <a:cubicBezTo>
                      <a:pt x="241797" y="1434793"/>
                      <a:pt x="0" y="1341794"/>
                      <a:pt x="0" y="1227076"/>
                    </a:cubicBezTo>
                    <a:cubicBezTo>
                      <a:pt x="0" y="1141036"/>
                      <a:pt x="136011" y="1067214"/>
                      <a:pt x="329850" y="1035681"/>
                    </a:cubicBezTo>
                    <a:lnTo>
                      <a:pt x="382951" y="1029341"/>
                    </a:lnTo>
                    <a:lnTo>
                      <a:pt x="342950" y="992327"/>
                    </a:lnTo>
                    <a:cubicBezTo>
                      <a:pt x="132044" y="781420"/>
                      <a:pt x="26828" y="544687"/>
                      <a:pt x="107946" y="463570"/>
                    </a:cubicBezTo>
                    <a:cubicBezTo>
                      <a:pt x="168785" y="402731"/>
                      <a:pt x="317156" y="446705"/>
                      <a:pt x="476517" y="561471"/>
                    </a:cubicBezTo>
                    <a:lnTo>
                      <a:pt x="518543" y="594532"/>
                    </a:lnTo>
                    <a:lnTo>
                      <a:pt x="516431" y="540073"/>
                    </a:lnTo>
                    <a:cubicBezTo>
                      <a:pt x="516431" y="279083"/>
                      <a:pt x="587634" y="61332"/>
                      <a:pt x="682289" y="10972"/>
                    </a:cubicBezTo>
                    <a:cubicBezTo>
                      <a:pt x="695812" y="3778"/>
                      <a:pt x="709812" y="0"/>
                      <a:pt x="724152" y="0"/>
                    </a:cubicBezTo>
                    <a:close/>
                  </a:path>
                </a:pathLst>
              </a:custGeom>
              <a:grpFill/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65" name="フリーフォーム: 図形 264">
                <a:extLst>
                  <a:ext uri="{FF2B5EF4-FFF2-40B4-BE49-F238E27FC236}">
                    <a16:creationId xmlns:a16="http://schemas.microsoft.com/office/drawing/2014/main" id="{8790FD16-251E-BD74-9195-664E24765673}"/>
                  </a:ext>
                </a:extLst>
              </p:cNvPr>
              <p:cNvSpPr/>
              <p:nvPr/>
            </p:nvSpPr>
            <p:spPr bwMode="auto">
              <a:xfrm>
                <a:off x="3590340" y="6438900"/>
                <a:ext cx="254000" cy="254001"/>
              </a:xfrm>
              <a:custGeom>
                <a:avLst/>
                <a:gdLst>
                  <a:gd name="connsiteX0" fmla="*/ 724152 w 1951220"/>
                  <a:gd name="connsiteY0" fmla="*/ 0 h 1951229"/>
                  <a:gd name="connsiteX1" fmla="*/ 915550 w 1951220"/>
                  <a:gd name="connsiteY1" fmla="*/ 329852 h 1951229"/>
                  <a:gd name="connsiteX2" fmla="*/ 921889 w 1951220"/>
                  <a:gd name="connsiteY2" fmla="*/ 382948 h 1951229"/>
                  <a:gd name="connsiteX3" fmla="*/ 958899 w 1951220"/>
                  <a:gd name="connsiteY3" fmla="*/ 342952 h 1951229"/>
                  <a:gd name="connsiteX4" fmla="*/ 1487662 w 1951220"/>
                  <a:gd name="connsiteY4" fmla="*/ 107946 h 1951229"/>
                  <a:gd name="connsiteX5" fmla="*/ 1389760 w 1951220"/>
                  <a:gd name="connsiteY5" fmla="*/ 476521 h 1951229"/>
                  <a:gd name="connsiteX6" fmla="*/ 1356266 w 1951220"/>
                  <a:gd name="connsiteY6" fmla="*/ 519097 h 1951229"/>
                  <a:gd name="connsiteX7" fmla="*/ 1411152 w 1951220"/>
                  <a:gd name="connsiteY7" fmla="*/ 516438 h 1951229"/>
                  <a:gd name="connsiteX8" fmla="*/ 1951220 w 1951220"/>
                  <a:gd name="connsiteY8" fmla="*/ 724156 h 1951229"/>
                  <a:gd name="connsiteX9" fmla="*/ 1621371 w 1951220"/>
                  <a:gd name="connsiteY9" fmla="*/ 915550 h 1951229"/>
                  <a:gd name="connsiteX10" fmla="*/ 1568270 w 1951220"/>
                  <a:gd name="connsiteY10" fmla="*/ 921890 h 1951229"/>
                  <a:gd name="connsiteX11" fmla="*/ 1608270 w 1951220"/>
                  <a:gd name="connsiteY11" fmla="*/ 958904 h 1951229"/>
                  <a:gd name="connsiteX12" fmla="*/ 1843274 w 1951220"/>
                  <a:gd name="connsiteY12" fmla="*/ 1487662 h 1951229"/>
                  <a:gd name="connsiteX13" fmla="*/ 1474704 w 1951220"/>
                  <a:gd name="connsiteY13" fmla="*/ 1389760 h 1951229"/>
                  <a:gd name="connsiteX14" fmla="*/ 1432682 w 1951220"/>
                  <a:gd name="connsiteY14" fmla="*/ 1356702 h 1951229"/>
                  <a:gd name="connsiteX15" fmla="*/ 1434793 w 1951220"/>
                  <a:gd name="connsiteY15" fmla="*/ 1411156 h 1951229"/>
                  <a:gd name="connsiteX16" fmla="*/ 1227072 w 1951220"/>
                  <a:gd name="connsiteY16" fmla="*/ 1951229 h 1951229"/>
                  <a:gd name="connsiteX17" fmla="*/ 1035675 w 1951220"/>
                  <a:gd name="connsiteY17" fmla="*/ 1621376 h 1951229"/>
                  <a:gd name="connsiteX18" fmla="*/ 1029336 w 1951220"/>
                  <a:gd name="connsiteY18" fmla="*/ 1568281 h 1951229"/>
                  <a:gd name="connsiteX19" fmla="*/ 992326 w 1951220"/>
                  <a:gd name="connsiteY19" fmla="*/ 1608277 h 1951229"/>
                  <a:gd name="connsiteX20" fmla="*/ 463562 w 1951220"/>
                  <a:gd name="connsiteY20" fmla="*/ 1843283 h 1951229"/>
                  <a:gd name="connsiteX21" fmla="*/ 561464 w 1951220"/>
                  <a:gd name="connsiteY21" fmla="*/ 1474708 h 1951229"/>
                  <a:gd name="connsiteX22" fmla="*/ 594525 w 1951220"/>
                  <a:gd name="connsiteY22" fmla="*/ 1432682 h 1951229"/>
                  <a:gd name="connsiteX23" fmla="*/ 540069 w 1951220"/>
                  <a:gd name="connsiteY23" fmla="*/ 1434793 h 1951229"/>
                  <a:gd name="connsiteX24" fmla="*/ 0 w 1951220"/>
                  <a:gd name="connsiteY24" fmla="*/ 1227076 h 1951229"/>
                  <a:gd name="connsiteX25" fmla="*/ 329850 w 1951220"/>
                  <a:gd name="connsiteY25" fmla="*/ 1035681 h 1951229"/>
                  <a:gd name="connsiteX26" fmla="*/ 382951 w 1951220"/>
                  <a:gd name="connsiteY26" fmla="*/ 1029341 h 1951229"/>
                  <a:gd name="connsiteX27" fmla="*/ 342950 w 1951220"/>
                  <a:gd name="connsiteY27" fmla="*/ 992327 h 1951229"/>
                  <a:gd name="connsiteX28" fmla="*/ 107946 w 1951220"/>
                  <a:gd name="connsiteY28" fmla="*/ 463570 h 1951229"/>
                  <a:gd name="connsiteX29" fmla="*/ 476517 w 1951220"/>
                  <a:gd name="connsiteY29" fmla="*/ 561471 h 1951229"/>
                  <a:gd name="connsiteX30" fmla="*/ 518543 w 1951220"/>
                  <a:gd name="connsiteY30" fmla="*/ 594532 h 1951229"/>
                  <a:gd name="connsiteX31" fmla="*/ 516431 w 1951220"/>
                  <a:gd name="connsiteY31" fmla="*/ 540073 h 1951229"/>
                  <a:gd name="connsiteX32" fmla="*/ 682289 w 1951220"/>
                  <a:gd name="connsiteY32" fmla="*/ 10972 h 1951229"/>
                  <a:gd name="connsiteX33" fmla="*/ 724152 w 1951220"/>
                  <a:gd name="connsiteY33" fmla="*/ 0 h 1951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951220" h="1951229">
                    <a:moveTo>
                      <a:pt x="724152" y="0"/>
                    </a:moveTo>
                    <a:cubicBezTo>
                      <a:pt x="810193" y="0"/>
                      <a:pt x="884016" y="136012"/>
                      <a:pt x="915550" y="329852"/>
                    </a:cubicBezTo>
                    <a:lnTo>
                      <a:pt x="921889" y="382948"/>
                    </a:lnTo>
                    <a:lnTo>
                      <a:pt x="958899" y="342952"/>
                    </a:lnTo>
                    <a:cubicBezTo>
                      <a:pt x="1169808" y="132043"/>
                      <a:pt x="1406543" y="26828"/>
                      <a:pt x="1487662" y="107946"/>
                    </a:cubicBezTo>
                    <a:cubicBezTo>
                      <a:pt x="1548501" y="168785"/>
                      <a:pt x="1504527" y="317159"/>
                      <a:pt x="1389760" y="476521"/>
                    </a:cubicBezTo>
                    <a:lnTo>
                      <a:pt x="1356266" y="519097"/>
                    </a:lnTo>
                    <a:lnTo>
                      <a:pt x="1411152" y="516438"/>
                    </a:lnTo>
                    <a:cubicBezTo>
                      <a:pt x="1709424" y="516438"/>
                      <a:pt x="1951221" y="609437"/>
                      <a:pt x="1951220" y="724156"/>
                    </a:cubicBezTo>
                    <a:cubicBezTo>
                      <a:pt x="1951221" y="810195"/>
                      <a:pt x="1815210" y="884017"/>
                      <a:pt x="1621371" y="915550"/>
                    </a:cubicBezTo>
                    <a:lnTo>
                      <a:pt x="1568270" y="921890"/>
                    </a:lnTo>
                    <a:lnTo>
                      <a:pt x="1608270" y="958904"/>
                    </a:lnTo>
                    <a:cubicBezTo>
                      <a:pt x="1819176" y="1169811"/>
                      <a:pt x="1924392" y="1406544"/>
                      <a:pt x="1843274" y="1487662"/>
                    </a:cubicBezTo>
                    <a:cubicBezTo>
                      <a:pt x="1782436" y="1548500"/>
                      <a:pt x="1634064" y="1504525"/>
                      <a:pt x="1474704" y="1389760"/>
                    </a:cubicBezTo>
                    <a:lnTo>
                      <a:pt x="1432682" y="1356702"/>
                    </a:lnTo>
                    <a:lnTo>
                      <a:pt x="1434793" y="1411156"/>
                    </a:lnTo>
                    <a:cubicBezTo>
                      <a:pt x="1434793" y="1709430"/>
                      <a:pt x="1341793" y="1951229"/>
                      <a:pt x="1227072" y="1951229"/>
                    </a:cubicBezTo>
                    <a:cubicBezTo>
                      <a:pt x="1141031" y="1951229"/>
                      <a:pt x="1067208" y="1815217"/>
                      <a:pt x="1035675" y="1621376"/>
                    </a:cubicBezTo>
                    <a:lnTo>
                      <a:pt x="1029336" y="1568281"/>
                    </a:lnTo>
                    <a:lnTo>
                      <a:pt x="992326" y="1608277"/>
                    </a:lnTo>
                    <a:cubicBezTo>
                      <a:pt x="781416" y="1819186"/>
                      <a:pt x="544681" y="1924401"/>
                      <a:pt x="463562" y="1843283"/>
                    </a:cubicBezTo>
                    <a:cubicBezTo>
                      <a:pt x="402723" y="1782444"/>
                      <a:pt x="446697" y="1634070"/>
                      <a:pt x="561464" y="1474708"/>
                    </a:cubicBezTo>
                    <a:lnTo>
                      <a:pt x="594525" y="1432682"/>
                    </a:lnTo>
                    <a:lnTo>
                      <a:pt x="540069" y="1434793"/>
                    </a:lnTo>
                    <a:cubicBezTo>
                      <a:pt x="241797" y="1434793"/>
                      <a:pt x="0" y="1341794"/>
                      <a:pt x="0" y="1227076"/>
                    </a:cubicBezTo>
                    <a:cubicBezTo>
                      <a:pt x="0" y="1141036"/>
                      <a:pt x="136011" y="1067214"/>
                      <a:pt x="329850" y="1035681"/>
                    </a:cubicBezTo>
                    <a:lnTo>
                      <a:pt x="382951" y="1029341"/>
                    </a:lnTo>
                    <a:lnTo>
                      <a:pt x="342950" y="992327"/>
                    </a:lnTo>
                    <a:cubicBezTo>
                      <a:pt x="132044" y="781420"/>
                      <a:pt x="26828" y="544687"/>
                      <a:pt x="107946" y="463570"/>
                    </a:cubicBezTo>
                    <a:cubicBezTo>
                      <a:pt x="168785" y="402731"/>
                      <a:pt x="317156" y="446705"/>
                      <a:pt x="476517" y="561471"/>
                    </a:cubicBezTo>
                    <a:lnTo>
                      <a:pt x="518543" y="594532"/>
                    </a:lnTo>
                    <a:lnTo>
                      <a:pt x="516431" y="540073"/>
                    </a:lnTo>
                    <a:cubicBezTo>
                      <a:pt x="516431" y="279083"/>
                      <a:pt x="587634" y="61332"/>
                      <a:pt x="682289" y="10972"/>
                    </a:cubicBezTo>
                    <a:cubicBezTo>
                      <a:pt x="695812" y="3778"/>
                      <a:pt x="709812" y="0"/>
                      <a:pt x="724152" y="0"/>
                    </a:cubicBezTo>
                    <a:close/>
                  </a:path>
                </a:pathLst>
              </a:custGeom>
              <a:grpFill/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66" name="フリーフォーム: 図形 265">
                <a:extLst>
                  <a:ext uri="{FF2B5EF4-FFF2-40B4-BE49-F238E27FC236}">
                    <a16:creationId xmlns:a16="http://schemas.microsoft.com/office/drawing/2014/main" id="{0988E5CF-3994-5BF1-D039-15A2CD60ECE8}"/>
                  </a:ext>
                </a:extLst>
              </p:cNvPr>
              <p:cNvSpPr/>
              <p:nvPr/>
            </p:nvSpPr>
            <p:spPr bwMode="auto">
              <a:xfrm>
                <a:off x="3937944" y="6438900"/>
                <a:ext cx="254000" cy="254001"/>
              </a:xfrm>
              <a:custGeom>
                <a:avLst/>
                <a:gdLst>
                  <a:gd name="connsiteX0" fmla="*/ 724152 w 1951220"/>
                  <a:gd name="connsiteY0" fmla="*/ 0 h 1951229"/>
                  <a:gd name="connsiteX1" fmla="*/ 915550 w 1951220"/>
                  <a:gd name="connsiteY1" fmla="*/ 329852 h 1951229"/>
                  <a:gd name="connsiteX2" fmla="*/ 921889 w 1951220"/>
                  <a:gd name="connsiteY2" fmla="*/ 382948 h 1951229"/>
                  <a:gd name="connsiteX3" fmla="*/ 958899 w 1951220"/>
                  <a:gd name="connsiteY3" fmla="*/ 342952 h 1951229"/>
                  <a:gd name="connsiteX4" fmla="*/ 1487662 w 1951220"/>
                  <a:gd name="connsiteY4" fmla="*/ 107946 h 1951229"/>
                  <a:gd name="connsiteX5" fmla="*/ 1389760 w 1951220"/>
                  <a:gd name="connsiteY5" fmla="*/ 476521 h 1951229"/>
                  <a:gd name="connsiteX6" fmla="*/ 1356266 w 1951220"/>
                  <a:gd name="connsiteY6" fmla="*/ 519097 h 1951229"/>
                  <a:gd name="connsiteX7" fmla="*/ 1411152 w 1951220"/>
                  <a:gd name="connsiteY7" fmla="*/ 516438 h 1951229"/>
                  <a:gd name="connsiteX8" fmla="*/ 1951220 w 1951220"/>
                  <a:gd name="connsiteY8" fmla="*/ 724156 h 1951229"/>
                  <a:gd name="connsiteX9" fmla="*/ 1621371 w 1951220"/>
                  <a:gd name="connsiteY9" fmla="*/ 915550 h 1951229"/>
                  <a:gd name="connsiteX10" fmla="*/ 1568270 w 1951220"/>
                  <a:gd name="connsiteY10" fmla="*/ 921890 h 1951229"/>
                  <a:gd name="connsiteX11" fmla="*/ 1608270 w 1951220"/>
                  <a:gd name="connsiteY11" fmla="*/ 958904 h 1951229"/>
                  <a:gd name="connsiteX12" fmla="*/ 1843274 w 1951220"/>
                  <a:gd name="connsiteY12" fmla="*/ 1487662 h 1951229"/>
                  <a:gd name="connsiteX13" fmla="*/ 1474704 w 1951220"/>
                  <a:gd name="connsiteY13" fmla="*/ 1389760 h 1951229"/>
                  <a:gd name="connsiteX14" fmla="*/ 1432682 w 1951220"/>
                  <a:gd name="connsiteY14" fmla="*/ 1356702 h 1951229"/>
                  <a:gd name="connsiteX15" fmla="*/ 1434793 w 1951220"/>
                  <a:gd name="connsiteY15" fmla="*/ 1411156 h 1951229"/>
                  <a:gd name="connsiteX16" fmla="*/ 1227072 w 1951220"/>
                  <a:gd name="connsiteY16" fmla="*/ 1951229 h 1951229"/>
                  <a:gd name="connsiteX17" fmla="*/ 1035675 w 1951220"/>
                  <a:gd name="connsiteY17" fmla="*/ 1621376 h 1951229"/>
                  <a:gd name="connsiteX18" fmla="*/ 1029336 w 1951220"/>
                  <a:gd name="connsiteY18" fmla="*/ 1568281 h 1951229"/>
                  <a:gd name="connsiteX19" fmla="*/ 992326 w 1951220"/>
                  <a:gd name="connsiteY19" fmla="*/ 1608277 h 1951229"/>
                  <a:gd name="connsiteX20" fmla="*/ 463562 w 1951220"/>
                  <a:gd name="connsiteY20" fmla="*/ 1843283 h 1951229"/>
                  <a:gd name="connsiteX21" fmla="*/ 561464 w 1951220"/>
                  <a:gd name="connsiteY21" fmla="*/ 1474708 h 1951229"/>
                  <a:gd name="connsiteX22" fmla="*/ 594525 w 1951220"/>
                  <a:gd name="connsiteY22" fmla="*/ 1432682 h 1951229"/>
                  <a:gd name="connsiteX23" fmla="*/ 540069 w 1951220"/>
                  <a:gd name="connsiteY23" fmla="*/ 1434793 h 1951229"/>
                  <a:gd name="connsiteX24" fmla="*/ 0 w 1951220"/>
                  <a:gd name="connsiteY24" fmla="*/ 1227076 h 1951229"/>
                  <a:gd name="connsiteX25" fmla="*/ 329850 w 1951220"/>
                  <a:gd name="connsiteY25" fmla="*/ 1035681 h 1951229"/>
                  <a:gd name="connsiteX26" fmla="*/ 382951 w 1951220"/>
                  <a:gd name="connsiteY26" fmla="*/ 1029341 h 1951229"/>
                  <a:gd name="connsiteX27" fmla="*/ 342950 w 1951220"/>
                  <a:gd name="connsiteY27" fmla="*/ 992327 h 1951229"/>
                  <a:gd name="connsiteX28" fmla="*/ 107946 w 1951220"/>
                  <a:gd name="connsiteY28" fmla="*/ 463570 h 1951229"/>
                  <a:gd name="connsiteX29" fmla="*/ 476517 w 1951220"/>
                  <a:gd name="connsiteY29" fmla="*/ 561471 h 1951229"/>
                  <a:gd name="connsiteX30" fmla="*/ 518543 w 1951220"/>
                  <a:gd name="connsiteY30" fmla="*/ 594532 h 1951229"/>
                  <a:gd name="connsiteX31" fmla="*/ 516431 w 1951220"/>
                  <a:gd name="connsiteY31" fmla="*/ 540073 h 1951229"/>
                  <a:gd name="connsiteX32" fmla="*/ 682289 w 1951220"/>
                  <a:gd name="connsiteY32" fmla="*/ 10972 h 1951229"/>
                  <a:gd name="connsiteX33" fmla="*/ 724152 w 1951220"/>
                  <a:gd name="connsiteY33" fmla="*/ 0 h 1951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951220" h="1951229">
                    <a:moveTo>
                      <a:pt x="724152" y="0"/>
                    </a:moveTo>
                    <a:cubicBezTo>
                      <a:pt x="810193" y="0"/>
                      <a:pt x="884016" y="136012"/>
                      <a:pt x="915550" y="329852"/>
                    </a:cubicBezTo>
                    <a:lnTo>
                      <a:pt x="921889" y="382948"/>
                    </a:lnTo>
                    <a:lnTo>
                      <a:pt x="958899" y="342952"/>
                    </a:lnTo>
                    <a:cubicBezTo>
                      <a:pt x="1169808" y="132043"/>
                      <a:pt x="1406543" y="26828"/>
                      <a:pt x="1487662" y="107946"/>
                    </a:cubicBezTo>
                    <a:cubicBezTo>
                      <a:pt x="1548501" y="168785"/>
                      <a:pt x="1504527" y="317159"/>
                      <a:pt x="1389760" y="476521"/>
                    </a:cubicBezTo>
                    <a:lnTo>
                      <a:pt x="1356266" y="519097"/>
                    </a:lnTo>
                    <a:lnTo>
                      <a:pt x="1411152" y="516438"/>
                    </a:lnTo>
                    <a:cubicBezTo>
                      <a:pt x="1709424" y="516438"/>
                      <a:pt x="1951221" y="609437"/>
                      <a:pt x="1951220" y="724156"/>
                    </a:cubicBezTo>
                    <a:cubicBezTo>
                      <a:pt x="1951221" y="810195"/>
                      <a:pt x="1815210" y="884017"/>
                      <a:pt x="1621371" y="915550"/>
                    </a:cubicBezTo>
                    <a:lnTo>
                      <a:pt x="1568270" y="921890"/>
                    </a:lnTo>
                    <a:lnTo>
                      <a:pt x="1608270" y="958904"/>
                    </a:lnTo>
                    <a:cubicBezTo>
                      <a:pt x="1819176" y="1169811"/>
                      <a:pt x="1924392" y="1406544"/>
                      <a:pt x="1843274" y="1487662"/>
                    </a:cubicBezTo>
                    <a:cubicBezTo>
                      <a:pt x="1782436" y="1548500"/>
                      <a:pt x="1634064" y="1504525"/>
                      <a:pt x="1474704" y="1389760"/>
                    </a:cubicBezTo>
                    <a:lnTo>
                      <a:pt x="1432682" y="1356702"/>
                    </a:lnTo>
                    <a:lnTo>
                      <a:pt x="1434793" y="1411156"/>
                    </a:lnTo>
                    <a:cubicBezTo>
                      <a:pt x="1434793" y="1709430"/>
                      <a:pt x="1341793" y="1951229"/>
                      <a:pt x="1227072" y="1951229"/>
                    </a:cubicBezTo>
                    <a:cubicBezTo>
                      <a:pt x="1141031" y="1951229"/>
                      <a:pt x="1067208" y="1815217"/>
                      <a:pt x="1035675" y="1621376"/>
                    </a:cubicBezTo>
                    <a:lnTo>
                      <a:pt x="1029336" y="1568281"/>
                    </a:lnTo>
                    <a:lnTo>
                      <a:pt x="992326" y="1608277"/>
                    </a:lnTo>
                    <a:cubicBezTo>
                      <a:pt x="781416" y="1819186"/>
                      <a:pt x="544681" y="1924401"/>
                      <a:pt x="463562" y="1843283"/>
                    </a:cubicBezTo>
                    <a:cubicBezTo>
                      <a:pt x="402723" y="1782444"/>
                      <a:pt x="446697" y="1634070"/>
                      <a:pt x="561464" y="1474708"/>
                    </a:cubicBezTo>
                    <a:lnTo>
                      <a:pt x="594525" y="1432682"/>
                    </a:lnTo>
                    <a:lnTo>
                      <a:pt x="540069" y="1434793"/>
                    </a:lnTo>
                    <a:cubicBezTo>
                      <a:pt x="241797" y="1434793"/>
                      <a:pt x="0" y="1341794"/>
                      <a:pt x="0" y="1227076"/>
                    </a:cubicBezTo>
                    <a:cubicBezTo>
                      <a:pt x="0" y="1141036"/>
                      <a:pt x="136011" y="1067214"/>
                      <a:pt x="329850" y="1035681"/>
                    </a:cubicBezTo>
                    <a:lnTo>
                      <a:pt x="382951" y="1029341"/>
                    </a:lnTo>
                    <a:lnTo>
                      <a:pt x="342950" y="992327"/>
                    </a:lnTo>
                    <a:cubicBezTo>
                      <a:pt x="132044" y="781420"/>
                      <a:pt x="26828" y="544687"/>
                      <a:pt x="107946" y="463570"/>
                    </a:cubicBezTo>
                    <a:cubicBezTo>
                      <a:pt x="168785" y="402731"/>
                      <a:pt x="317156" y="446705"/>
                      <a:pt x="476517" y="561471"/>
                    </a:cubicBezTo>
                    <a:lnTo>
                      <a:pt x="518543" y="594532"/>
                    </a:lnTo>
                    <a:lnTo>
                      <a:pt x="516431" y="540073"/>
                    </a:lnTo>
                    <a:cubicBezTo>
                      <a:pt x="516431" y="279083"/>
                      <a:pt x="587634" y="61332"/>
                      <a:pt x="682289" y="10972"/>
                    </a:cubicBezTo>
                    <a:cubicBezTo>
                      <a:pt x="695812" y="3778"/>
                      <a:pt x="709812" y="0"/>
                      <a:pt x="724152" y="0"/>
                    </a:cubicBezTo>
                    <a:close/>
                  </a:path>
                </a:pathLst>
              </a:custGeom>
              <a:grpFill/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67" name="フリーフォーム: 図形 266">
                <a:extLst>
                  <a:ext uri="{FF2B5EF4-FFF2-40B4-BE49-F238E27FC236}">
                    <a16:creationId xmlns:a16="http://schemas.microsoft.com/office/drawing/2014/main" id="{AF949699-E425-C98F-4887-0741859B2D97}"/>
                  </a:ext>
                </a:extLst>
              </p:cNvPr>
              <p:cNvSpPr/>
              <p:nvPr/>
            </p:nvSpPr>
            <p:spPr bwMode="auto">
              <a:xfrm>
                <a:off x="4285548" y="6438900"/>
                <a:ext cx="254000" cy="254001"/>
              </a:xfrm>
              <a:custGeom>
                <a:avLst/>
                <a:gdLst>
                  <a:gd name="connsiteX0" fmla="*/ 724152 w 1951220"/>
                  <a:gd name="connsiteY0" fmla="*/ 0 h 1951229"/>
                  <a:gd name="connsiteX1" fmla="*/ 915550 w 1951220"/>
                  <a:gd name="connsiteY1" fmla="*/ 329852 h 1951229"/>
                  <a:gd name="connsiteX2" fmla="*/ 921889 w 1951220"/>
                  <a:gd name="connsiteY2" fmla="*/ 382948 h 1951229"/>
                  <a:gd name="connsiteX3" fmla="*/ 958899 w 1951220"/>
                  <a:gd name="connsiteY3" fmla="*/ 342952 h 1951229"/>
                  <a:gd name="connsiteX4" fmla="*/ 1487662 w 1951220"/>
                  <a:gd name="connsiteY4" fmla="*/ 107946 h 1951229"/>
                  <a:gd name="connsiteX5" fmla="*/ 1389760 w 1951220"/>
                  <a:gd name="connsiteY5" fmla="*/ 476521 h 1951229"/>
                  <a:gd name="connsiteX6" fmla="*/ 1356266 w 1951220"/>
                  <a:gd name="connsiteY6" fmla="*/ 519097 h 1951229"/>
                  <a:gd name="connsiteX7" fmla="*/ 1411152 w 1951220"/>
                  <a:gd name="connsiteY7" fmla="*/ 516438 h 1951229"/>
                  <a:gd name="connsiteX8" fmla="*/ 1951220 w 1951220"/>
                  <a:gd name="connsiteY8" fmla="*/ 724156 h 1951229"/>
                  <a:gd name="connsiteX9" fmla="*/ 1621371 w 1951220"/>
                  <a:gd name="connsiteY9" fmla="*/ 915550 h 1951229"/>
                  <a:gd name="connsiteX10" fmla="*/ 1568270 w 1951220"/>
                  <a:gd name="connsiteY10" fmla="*/ 921890 h 1951229"/>
                  <a:gd name="connsiteX11" fmla="*/ 1608270 w 1951220"/>
                  <a:gd name="connsiteY11" fmla="*/ 958904 h 1951229"/>
                  <a:gd name="connsiteX12" fmla="*/ 1843274 w 1951220"/>
                  <a:gd name="connsiteY12" fmla="*/ 1487662 h 1951229"/>
                  <a:gd name="connsiteX13" fmla="*/ 1474704 w 1951220"/>
                  <a:gd name="connsiteY13" fmla="*/ 1389760 h 1951229"/>
                  <a:gd name="connsiteX14" fmla="*/ 1432682 w 1951220"/>
                  <a:gd name="connsiteY14" fmla="*/ 1356702 h 1951229"/>
                  <a:gd name="connsiteX15" fmla="*/ 1434793 w 1951220"/>
                  <a:gd name="connsiteY15" fmla="*/ 1411156 h 1951229"/>
                  <a:gd name="connsiteX16" fmla="*/ 1227072 w 1951220"/>
                  <a:gd name="connsiteY16" fmla="*/ 1951229 h 1951229"/>
                  <a:gd name="connsiteX17" fmla="*/ 1035675 w 1951220"/>
                  <a:gd name="connsiteY17" fmla="*/ 1621376 h 1951229"/>
                  <a:gd name="connsiteX18" fmla="*/ 1029336 w 1951220"/>
                  <a:gd name="connsiteY18" fmla="*/ 1568281 h 1951229"/>
                  <a:gd name="connsiteX19" fmla="*/ 992326 w 1951220"/>
                  <a:gd name="connsiteY19" fmla="*/ 1608277 h 1951229"/>
                  <a:gd name="connsiteX20" fmla="*/ 463562 w 1951220"/>
                  <a:gd name="connsiteY20" fmla="*/ 1843283 h 1951229"/>
                  <a:gd name="connsiteX21" fmla="*/ 561464 w 1951220"/>
                  <a:gd name="connsiteY21" fmla="*/ 1474708 h 1951229"/>
                  <a:gd name="connsiteX22" fmla="*/ 594525 w 1951220"/>
                  <a:gd name="connsiteY22" fmla="*/ 1432682 h 1951229"/>
                  <a:gd name="connsiteX23" fmla="*/ 540069 w 1951220"/>
                  <a:gd name="connsiteY23" fmla="*/ 1434793 h 1951229"/>
                  <a:gd name="connsiteX24" fmla="*/ 0 w 1951220"/>
                  <a:gd name="connsiteY24" fmla="*/ 1227076 h 1951229"/>
                  <a:gd name="connsiteX25" fmla="*/ 329850 w 1951220"/>
                  <a:gd name="connsiteY25" fmla="*/ 1035681 h 1951229"/>
                  <a:gd name="connsiteX26" fmla="*/ 382951 w 1951220"/>
                  <a:gd name="connsiteY26" fmla="*/ 1029341 h 1951229"/>
                  <a:gd name="connsiteX27" fmla="*/ 342950 w 1951220"/>
                  <a:gd name="connsiteY27" fmla="*/ 992327 h 1951229"/>
                  <a:gd name="connsiteX28" fmla="*/ 107946 w 1951220"/>
                  <a:gd name="connsiteY28" fmla="*/ 463570 h 1951229"/>
                  <a:gd name="connsiteX29" fmla="*/ 476517 w 1951220"/>
                  <a:gd name="connsiteY29" fmla="*/ 561471 h 1951229"/>
                  <a:gd name="connsiteX30" fmla="*/ 518543 w 1951220"/>
                  <a:gd name="connsiteY30" fmla="*/ 594532 h 1951229"/>
                  <a:gd name="connsiteX31" fmla="*/ 516431 w 1951220"/>
                  <a:gd name="connsiteY31" fmla="*/ 540073 h 1951229"/>
                  <a:gd name="connsiteX32" fmla="*/ 682289 w 1951220"/>
                  <a:gd name="connsiteY32" fmla="*/ 10972 h 1951229"/>
                  <a:gd name="connsiteX33" fmla="*/ 724152 w 1951220"/>
                  <a:gd name="connsiteY33" fmla="*/ 0 h 1951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951220" h="1951229">
                    <a:moveTo>
                      <a:pt x="724152" y="0"/>
                    </a:moveTo>
                    <a:cubicBezTo>
                      <a:pt x="810193" y="0"/>
                      <a:pt x="884016" y="136012"/>
                      <a:pt x="915550" y="329852"/>
                    </a:cubicBezTo>
                    <a:lnTo>
                      <a:pt x="921889" y="382948"/>
                    </a:lnTo>
                    <a:lnTo>
                      <a:pt x="958899" y="342952"/>
                    </a:lnTo>
                    <a:cubicBezTo>
                      <a:pt x="1169808" y="132043"/>
                      <a:pt x="1406543" y="26828"/>
                      <a:pt x="1487662" y="107946"/>
                    </a:cubicBezTo>
                    <a:cubicBezTo>
                      <a:pt x="1548501" y="168785"/>
                      <a:pt x="1504527" y="317159"/>
                      <a:pt x="1389760" y="476521"/>
                    </a:cubicBezTo>
                    <a:lnTo>
                      <a:pt x="1356266" y="519097"/>
                    </a:lnTo>
                    <a:lnTo>
                      <a:pt x="1411152" y="516438"/>
                    </a:lnTo>
                    <a:cubicBezTo>
                      <a:pt x="1709424" y="516438"/>
                      <a:pt x="1951221" y="609437"/>
                      <a:pt x="1951220" y="724156"/>
                    </a:cubicBezTo>
                    <a:cubicBezTo>
                      <a:pt x="1951221" y="810195"/>
                      <a:pt x="1815210" y="884017"/>
                      <a:pt x="1621371" y="915550"/>
                    </a:cubicBezTo>
                    <a:lnTo>
                      <a:pt x="1568270" y="921890"/>
                    </a:lnTo>
                    <a:lnTo>
                      <a:pt x="1608270" y="958904"/>
                    </a:lnTo>
                    <a:cubicBezTo>
                      <a:pt x="1819176" y="1169811"/>
                      <a:pt x="1924392" y="1406544"/>
                      <a:pt x="1843274" y="1487662"/>
                    </a:cubicBezTo>
                    <a:cubicBezTo>
                      <a:pt x="1782436" y="1548500"/>
                      <a:pt x="1634064" y="1504525"/>
                      <a:pt x="1474704" y="1389760"/>
                    </a:cubicBezTo>
                    <a:lnTo>
                      <a:pt x="1432682" y="1356702"/>
                    </a:lnTo>
                    <a:lnTo>
                      <a:pt x="1434793" y="1411156"/>
                    </a:lnTo>
                    <a:cubicBezTo>
                      <a:pt x="1434793" y="1709430"/>
                      <a:pt x="1341793" y="1951229"/>
                      <a:pt x="1227072" y="1951229"/>
                    </a:cubicBezTo>
                    <a:cubicBezTo>
                      <a:pt x="1141031" y="1951229"/>
                      <a:pt x="1067208" y="1815217"/>
                      <a:pt x="1035675" y="1621376"/>
                    </a:cubicBezTo>
                    <a:lnTo>
                      <a:pt x="1029336" y="1568281"/>
                    </a:lnTo>
                    <a:lnTo>
                      <a:pt x="992326" y="1608277"/>
                    </a:lnTo>
                    <a:cubicBezTo>
                      <a:pt x="781416" y="1819186"/>
                      <a:pt x="544681" y="1924401"/>
                      <a:pt x="463562" y="1843283"/>
                    </a:cubicBezTo>
                    <a:cubicBezTo>
                      <a:pt x="402723" y="1782444"/>
                      <a:pt x="446697" y="1634070"/>
                      <a:pt x="561464" y="1474708"/>
                    </a:cubicBezTo>
                    <a:lnTo>
                      <a:pt x="594525" y="1432682"/>
                    </a:lnTo>
                    <a:lnTo>
                      <a:pt x="540069" y="1434793"/>
                    </a:lnTo>
                    <a:cubicBezTo>
                      <a:pt x="241797" y="1434793"/>
                      <a:pt x="0" y="1341794"/>
                      <a:pt x="0" y="1227076"/>
                    </a:cubicBezTo>
                    <a:cubicBezTo>
                      <a:pt x="0" y="1141036"/>
                      <a:pt x="136011" y="1067214"/>
                      <a:pt x="329850" y="1035681"/>
                    </a:cubicBezTo>
                    <a:lnTo>
                      <a:pt x="382951" y="1029341"/>
                    </a:lnTo>
                    <a:lnTo>
                      <a:pt x="342950" y="992327"/>
                    </a:lnTo>
                    <a:cubicBezTo>
                      <a:pt x="132044" y="781420"/>
                      <a:pt x="26828" y="544687"/>
                      <a:pt x="107946" y="463570"/>
                    </a:cubicBezTo>
                    <a:cubicBezTo>
                      <a:pt x="168785" y="402731"/>
                      <a:pt x="317156" y="446705"/>
                      <a:pt x="476517" y="561471"/>
                    </a:cubicBezTo>
                    <a:lnTo>
                      <a:pt x="518543" y="594532"/>
                    </a:lnTo>
                    <a:lnTo>
                      <a:pt x="516431" y="540073"/>
                    </a:lnTo>
                    <a:cubicBezTo>
                      <a:pt x="516431" y="279083"/>
                      <a:pt x="587634" y="61332"/>
                      <a:pt x="682289" y="10972"/>
                    </a:cubicBezTo>
                    <a:cubicBezTo>
                      <a:pt x="695812" y="3778"/>
                      <a:pt x="709812" y="0"/>
                      <a:pt x="724152" y="0"/>
                    </a:cubicBezTo>
                    <a:close/>
                  </a:path>
                </a:pathLst>
              </a:custGeom>
              <a:grpFill/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68" name="フリーフォーム: 図形 267">
                <a:extLst>
                  <a:ext uri="{FF2B5EF4-FFF2-40B4-BE49-F238E27FC236}">
                    <a16:creationId xmlns:a16="http://schemas.microsoft.com/office/drawing/2014/main" id="{49C8C552-D2E5-5CD5-25D3-FE07197ECEEB}"/>
                  </a:ext>
                </a:extLst>
              </p:cNvPr>
              <p:cNvSpPr/>
              <p:nvPr/>
            </p:nvSpPr>
            <p:spPr bwMode="auto">
              <a:xfrm>
                <a:off x="4633152" y="6438900"/>
                <a:ext cx="254000" cy="254001"/>
              </a:xfrm>
              <a:custGeom>
                <a:avLst/>
                <a:gdLst>
                  <a:gd name="connsiteX0" fmla="*/ 724152 w 1951220"/>
                  <a:gd name="connsiteY0" fmla="*/ 0 h 1951229"/>
                  <a:gd name="connsiteX1" fmla="*/ 915550 w 1951220"/>
                  <a:gd name="connsiteY1" fmla="*/ 329852 h 1951229"/>
                  <a:gd name="connsiteX2" fmla="*/ 921889 w 1951220"/>
                  <a:gd name="connsiteY2" fmla="*/ 382948 h 1951229"/>
                  <a:gd name="connsiteX3" fmla="*/ 958899 w 1951220"/>
                  <a:gd name="connsiteY3" fmla="*/ 342952 h 1951229"/>
                  <a:gd name="connsiteX4" fmla="*/ 1487662 w 1951220"/>
                  <a:gd name="connsiteY4" fmla="*/ 107946 h 1951229"/>
                  <a:gd name="connsiteX5" fmla="*/ 1389760 w 1951220"/>
                  <a:gd name="connsiteY5" fmla="*/ 476521 h 1951229"/>
                  <a:gd name="connsiteX6" fmla="*/ 1356266 w 1951220"/>
                  <a:gd name="connsiteY6" fmla="*/ 519097 h 1951229"/>
                  <a:gd name="connsiteX7" fmla="*/ 1411152 w 1951220"/>
                  <a:gd name="connsiteY7" fmla="*/ 516438 h 1951229"/>
                  <a:gd name="connsiteX8" fmla="*/ 1951220 w 1951220"/>
                  <a:gd name="connsiteY8" fmla="*/ 724156 h 1951229"/>
                  <a:gd name="connsiteX9" fmla="*/ 1621371 w 1951220"/>
                  <a:gd name="connsiteY9" fmla="*/ 915550 h 1951229"/>
                  <a:gd name="connsiteX10" fmla="*/ 1568270 w 1951220"/>
                  <a:gd name="connsiteY10" fmla="*/ 921890 h 1951229"/>
                  <a:gd name="connsiteX11" fmla="*/ 1608270 w 1951220"/>
                  <a:gd name="connsiteY11" fmla="*/ 958904 h 1951229"/>
                  <a:gd name="connsiteX12" fmla="*/ 1843274 w 1951220"/>
                  <a:gd name="connsiteY12" fmla="*/ 1487662 h 1951229"/>
                  <a:gd name="connsiteX13" fmla="*/ 1474704 w 1951220"/>
                  <a:gd name="connsiteY13" fmla="*/ 1389760 h 1951229"/>
                  <a:gd name="connsiteX14" fmla="*/ 1432682 w 1951220"/>
                  <a:gd name="connsiteY14" fmla="*/ 1356702 h 1951229"/>
                  <a:gd name="connsiteX15" fmla="*/ 1434793 w 1951220"/>
                  <a:gd name="connsiteY15" fmla="*/ 1411156 h 1951229"/>
                  <a:gd name="connsiteX16" fmla="*/ 1227072 w 1951220"/>
                  <a:gd name="connsiteY16" fmla="*/ 1951229 h 1951229"/>
                  <a:gd name="connsiteX17" fmla="*/ 1035675 w 1951220"/>
                  <a:gd name="connsiteY17" fmla="*/ 1621376 h 1951229"/>
                  <a:gd name="connsiteX18" fmla="*/ 1029336 w 1951220"/>
                  <a:gd name="connsiteY18" fmla="*/ 1568281 h 1951229"/>
                  <a:gd name="connsiteX19" fmla="*/ 992326 w 1951220"/>
                  <a:gd name="connsiteY19" fmla="*/ 1608277 h 1951229"/>
                  <a:gd name="connsiteX20" fmla="*/ 463562 w 1951220"/>
                  <a:gd name="connsiteY20" fmla="*/ 1843283 h 1951229"/>
                  <a:gd name="connsiteX21" fmla="*/ 561464 w 1951220"/>
                  <a:gd name="connsiteY21" fmla="*/ 1474708 h 1951229"/>
                  <a:gd name="connsiteX22" fmla="*/ 594525 w 1951220"/>
                  <a:gd name="connsiteY22" fmla="*/ 1432682 h 1951229"/>
                  <a:gd name="connsiteX23" fmla="*/ 540069 w 1951220"/>
                  <a:gd name="connsiteY23" fmla="*/ 1434793 h 1951229"/>
                  <a:gd name="connsiteX24" fmla="*/ 0 w 1951220"/>
                  <a:gd name="connsiteY24" fmla="*/ 1227076 h 1951229"/>
                  <a:gd name="connsiteX25" fmla="*/ 329850 w 1951220"/>
                  <a:gd name="connsiteY25" fmla="*/ 1035681 h 1951229"/>
                  <a:gd name="connsiteX26" fmla="*/ 382951 w 1951220"/>
                  <a:gd name="connsiteY26" fmla="*/ 1029341 h 1951229"/>
                  <a:gd name="connsiteX27" fmla="*/ 342950 w 1951220"/>
                  <a:gd name="connsiteY27" fmla="*/ 992327 h 1951229"/>
                  <a:gd name="connsiteX28" fmla="*/ 107946 w 1951220"/>
                  <a:gd name="connsiteY28" fmla="*/ 463570 h 1951229"/>
                  <a:gd name="connsiteX29" fmla="*/ 476517 w 1951220"/>
                  <a:gd name="connsiteY29" fmla="*/ 561471 h 1951229"/>
                  <a:gd name="connsiteX30" fmla="*/ 518543 w 1951220"/>
                  <a:gd name="connsiteY30" fmla="*/ 594532 h 1951229"/>
                  <a:gd name="connsiteX31" fmla="*/ 516431 w 1951220"/>
                  <a:gd name="connsiteY31" fmla="*/ 540073 h 1951229"/>
                  <a:gd name="connsiteX32" fmla="*/ 682289 w 1951220"/>
                  <a:gd name="connsiteY32" fmla="*/ 10972 h 1951229"/>
                  <a:gd name="connsiteX33" fmla="*/ 724152 w 1951220"/>
                  <a:gd name="connsiteY33" fmla="*/ 0 h 1951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951220" h="1951229">
                    <a:moveTo>
                      <a:pt x="724152" y="0"/>
                    </a:moveTo>
                    <a:cubicBezTo>
                      <a:pt x="810193" y="0"/>
                      <a:pt x="884016" y="136012"/>
                      <a:pt x="915550" y="329852"/>
                    </a:cubicBezTo>
                    <a:lnTo>
                      <a:pt x="921889" y="382948"/>
                    </a:lnTo>
                    <a:lnTo>
                      <a:pt x="958899" y="342952"/>
                    </a:lnTo>
                    <a:cubicBezTo>
                      <a:pt x="1169808" y="132043"/>
                      <a:pt x="1406543" y="26828"/>
                      <a:pt x="1487662" y="107946"/>
                    </a:cubicBezTo>
                    <a:cubicBezTo>
                      <a:pt x="1548501" y="168785"/>
                      <a:pt x="1504527" y="317159"/>
                      <a:pt x="1389760" y="476521"/>
                    </a:cubicBezTo>
                    <a:lnTo>
                      <a:pt x="1356266" y="519097"/>
                    </a:lnTo>
                    <a:lnTo>
                      <a:pt x="1411152" y="516438"/>
                    </a:lnTo>
                    <a:cubicBezTo>
                      <a:pt x="1709424" y="516438"/>
                      <a:pt x="1951221" y="609437"/>
                      <a:pt x="1951220" y="724156"/>
                    </a:cubicBezTo>
                    <a:cubicBezTo>
                      <a:pt x="1951221" y="810195"/>
                      <a:pt x="1815210" y="884017"/>
                      <a:pt x="1621371" y="915550"/>
                    </a:cubicBezTo>
                    <a:lnTo>
                      <a:pt x="1568270" y="921890"/>
                    </a:lnTo>
                    <a:lnTo>
                      <a:pt x="1608270" y="958904"/>
                    </a:lnTo>
                    <a:cubicBezTo>
                      <a:pt x="1819176" y="1169811"/>
                      <a:pt x="1924392" y="1406544"/>
                      <a:pt x="1843274" y="1487662"/>
                    </a:cubicBezTo>
                    <a:cubicBezTo>
                      <a:pt x="1782436" y="1548500"/>
                      <a:pt x="1634064" y="1504525"/>
                      <a:pt x="1474704" y="1389760"/>
                    </a:cubicBezTo>
                    <a:lnTo>
                      <a:pt x="1432682" y="1356702"/>
                    </a:lnTo>
                    <a:lnTo>
                      <a:pt x="1434793" y="1411156"/>
                    </a:lnTo>
                    <a:cubicBezTo>
                      <a:pt x="1434793" y="1709430"/>
                      <a:pt x="1341793" y="1951229"/>
                      <a:pt x="1227072" y="1951229"/>
                    </a:cubicBezTo>
                    <a:cubicBezTo>
                      <a:pt x="1141031" y="1951229"/>
                      <a:pt x="1067208" y="1815217"/>
                      <a:pt x="1035675" y="1621376"/>
                    </a:cubicBezTo>
                    <a:lnTo>
                      <a:pt x="1029336" y="1568281"/>
                    </a:lnTo>
                    <a:lnTo>
                      <a:pt x="992326" y="1608277"/>
                    </a:lnTo>
                    <a:cubicBezTo>
                      <a:pt x="781416" y="1819186"/>
                      <a:pt x="544681" y="1924401"/>
                      <a:pt x="463562" y="1843283"/>
                    </a:cubicBezTo>
                    <a:cubicBezTo>
                      <a:pt x="402723" y="1782444"/>
                      <a:pt x="446697" y="1634070"/>
                      <a:pt x="561464" y="1474708"/>
                    </a:cubicBezTo>
                    <a:lnTo>
                      <a:pt x="594525" y="1432682"/>
                    </a:lnTo>
                    <a:lnTo>
                      <a:pt x="540069" y="1434793"/>
                    </a:lnTo>
                    <a:cubicBezTo>
                      <a:pt x="241797" y="1434793"/>
                      <a:pt x="0" y="1341794"/>
                      <a:pt x="0" y="1227076"/>
                    </a:cubicBezTo>
                    <a:cubicBezTo>
                      <a:pt x="0" y="1141036"/>
                      <a:pt x="136011" y="1067214"/>
                      <a:pt x="329850" y="1035681"/>
                    </a:cubicBezTo>
                    <a:lnTo>
                      <a:pt x="382951" y="1029341"/>
                    </a:lnTo>
                    <a:lnTo>
                      <a:pt x="342950" y="992327"/>
                    </a:lnTo>
                    <a:cubicBezTo>
                      <a:pt x="132044" y="781420"/>
                      <a:pt x="26828" y="544687"/>
                      <a:pt x="107946" y="463570"/>
                    </a:cubicBezTo>
                    <a:cubicBezTo>
                      <a:pt x="168785" y="402731"/>
                      <a:pt x="317156" y="446705"/>
                      <a:pt x="476517" y="561471"/>
                    </a:cubicBezTo>
                    <a:lnTo>
                      <a:pt x="518543" y="594532"/>
                    </a:lnTo>
                    <a:lnTo>
                      <a:pt x="516431" y="540073"/>
                    </a:lnTo>
                    <a:cubicBezTo>
                      <a:pt x="516431" y="279083"/>
                      <a:pt x="587634" y="61332"/>
                      <a:pt x="682289" y="10972"/>
                    </a:cubicBezTo>
                    <a:cubicBezTo>
                      <a:pt x="695812" y="3778"/>
                      <a:pt x="709812" y="0"/>
                      <a:pt x="724152" y="0"/>
                    </a:cubicBezTo>
                    <a:close/>
                  </a:path>
                </a:pathLst>
              </a:custGeom>
              <a:grpFill/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69" name="フリーフォーム: 図形 268">
                <a:extLst>
                  <a:ext uri="{FF2B5EF4-FFF2-40B4-BE49-F238E27FC236}">
                    <a16:creationId xmlns:a16="http://schemas.microsoft.com/office/drawing/2014/main" id="{B4D5548A-EDBC-1B6F-7CC2-17996AA920B2}"/>
                  </a:ext>
                </a:extLst>
              </p:cNvPr>
              <p:cNvSpPr/>
              <p:nvPr/>
            </p:nvSpPr>
            <p:spPr bwMode="auto">
              <a:xfrm>
                <a:off x="4980756" y="6438900"/>
                <a:ext cx="254000" cy="254001"/>
              </a:xfrm>
              <a:custGeom>
                <a:avLst/>
                <a:gdLst>
                  <a:gd name="connsiteX0" fmla="*/ 724152 w 1951220"/>
                  <a:gd name="connsiteY0" fmla="*/ 0 h 1951229"/>
                  <a:gd name="connsiteX1" fmla="*/ 915550 w 1951220"/>
                  <a:gd name="connsiteY1" fmla="*/ 329852 h 1951229"/>
                  <a:gd name="connsiteX2" fmla="*/ 921889 w 1951220"/>
                  <a:gd name="connsiteY2" fmla="*/ 382948 h 1951229"/>
                  <a:gd name="connsiteX3" fmla="*/ 958899 w 1951220"/>
                  <a:gd name="connsiteY3" fmla="*/ 342952 h 1951229"/>
                  <a:gd name="connsiteX4" fmla="*/ 1487662 w 1951220"/>
                  <a:gd name="connsiteY4" fmla="*/ 107946 h 1951229"/>
                  <a:gd name="connsiteX5" fmla="*/ 1389760 w 1951220"/>
                  <a:gd name="connsiteY5" fmla="*/ 476521 h 1951229"/>
                  <a:gd name="connsiteX6" fmla="*/ 1356266 w 1951220"/>
                  <a:gd name="connsiteY6" fmla="*/ 519097 h 1951229"/>
                  <a:gd name="connsiteX7" fmla="*/ 1411152 w 1951220"/>
                  <a:gd name="connsiteY7" fmla="*/ 516438 h 1951229"/>
                  <a:gd name="connsiteX8" fmla="*/ 1951220 w 1951220"/>
                  <a:gd name="connsiteY8" fmla="*/ 724156 h 1951229"/>
                  <a:gd name="connsiteX9" fmla="*/ 1621371 w 1951220"/>
                  <a:gd name="connsiteY9" fmla="*/ 915550 h 1951229"/>
                  <a:gd name="connsiteX10" fmla="*/ 1568270 w 1951220"/>
                  <a:gd name="connsiteY10" fmla="*/ 921890 h 1951229"/>
                  <a:gd name="connsiteX11" fmla="*/ 1608270 w 1951220"/>
                  <a:gd name="connsiteY11" fmla="*/ 958904 h 1951229"/>
                  <a:gd name="connsiteX12" fmla="*/ 1843274 w 1951220"/>
                  <a:gd name="connsiteY12" fmla="*/ 1487662 h 1951229"/>
                  <a:gd name="connsiteX13" fmla="*/ 1474704 w 1951220"/>
                  <a:gd name="connsiteY13" fmla="*/ 1389760 h 1951229"/>
                  <a:gd name="connsiteX14" fmla="*/ 1432682 w 1951220"/>
                  <a:gd name="connsiteY14" fmla="*/ 1356702 h 1951229"/>
                  <a:gd name="connsiteX15" fmla="*/ 1434793 w 1951220"/>
                  <a:gd name="connsiteY15" fmla="*/ 1411156 h 1951229"/>
                  <a:gd name="connsiteX16" fmla="*/ 1227072 w 1951220"/>
                  <a:gd name="connsiteY16" fmla="*/ 1951229 h 1951229"/>
                  <a:gd name="connsiteX17" fmla="*/ 1035675 w 1951220"/>
                  <a:gd name="connsiteY17" fmla="*/ 1621376 h 1951229"/>
                  <a:gd name="connsiteX18" fmla="*/ 1029336 w 1951220"/>
                  <a:gd name="connsiteY18" fmla="*/ 1568281 h 1951229"/>
                  <a:gd name="connsiteX19" fmla="*/ 992326 w 1951220"/>
                  <a:gd name="connsiteY19" fmla="*/ 1608277 h 1951229"/>
                  <a:gd name="connsiteX20" fmla="*/ 463562 w 1951220"/>
                  <a:gd name="connsiteY20" fmla="*/ 1843283 h 1951229"/>
                  <a:gd name="connsiteX21" fmla="*/ 561464 w 1951220"/>
                  <a:gd name="connsiteY21" fmla="*/ 1474708 h 1951229"/>
                  <a:gd name="connsiteX22" fmla="*/ 594525 w 1951220"/>
                  <a:gd name="connsiteY22" fmla="*/ 1432682 h 1951229"/>
                  <a:gd name="connsiteX23" fmla="*/ 540069 w 1951220"/>
                  <a:gd name="connsiteY23" fmla="*/ 1434793 h 1951229"/>
                  <a:gd name="connsiteX24" fmla="*/ 0 w 1951220"/>
                  <a:gd name="connsiteY24" fmla="*/ 1227076 h 1951229"/>
                  <a:gd name="connsiteX25" fmla="*/ 329850 w 1951220"/>
                  <a:gd name="connsiteY25" fmla="*/ 1035681 h 1951229"/>
                  <a:gd name="connsiteX26" fmla="*/ 382951 w 1951220"/>
                  <a:gd name="connsiteY26" fmla="*/ 1029341 h 1951229"/>
                  <a:gd name="connsiteX27" fmla="*/ 342950 w 1951220"/>
                  <a:gd name="connsiteY27" fmla="*/ 992327 h 1951229"/>
                  <a:gd name="connsiteX28" fmla="*/ 107946 w 1951220"/>
                  <a:gd name="connsiteY28" fmla="*/ 463570 h 1951229"/>
                  <a:gd name="connsiteX29" fmla="*/ 476517 w 1951220"/>
                  <a:gd name="connsiteY29" fmla="*/ 561471 h 1951229"/>
                  <a:gd name="connsiteX30" fmla="*/ 518543 w 1951220"/>
                  <a:gd name="connsiteY30" fmla="*/ 594532 h 1951229"/>
                  <a:gd name="connsiteX31" fmla="*/ 516431 w 1951220"/>
                  <a:gd name="connsiteY31" fmla="*/ 540073 h 1951229"/>
                  <a:gd name="connsiteX32" fmla="*/ 682289 w 1951220"/>
                  <a:gd name="connsiteY32" fmla="*/ 10972 h 1951229"/>
                  <a:gd name="connsiteX33" fmla="*/ 724152 w 1951220"/>
                  <a:gd name="connsiteY33" fmla="*/ 0 h 1951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951220" h="1951229">
                    <a:moveTo>
                      <a:pt x="724152" y="0"/>
                    </a:moveTo>
                    <a:cubicBezTo>
                      <a:pt x="810193" y="0"/>
                      <a:pt x="884016" y="136012"/>
                      <a:pt x="915550" y="329852"/>
                    </a:cubicBezTo>
                    <a:lnTo>
                      <a:pt x="921889" y="382948"/>
                    </a:lnTo>
                    <a:lnTo>
                      <a:pt x="958899" y="342952"/>
                    </a:lnTo>
                    <a:cubicBezTo>
                      <a:pt x="1169808" y="132043"/>
                      <a:pt x="1406543" y="26828"/>
                      <a:pt x="1487662" y="107946"/>
                    </a:cubicBezTo>
                    <a:cubicBezTo>
                      <a:pt x="1548501" y="168785"/>
                      <a:pt x="1504527" y="317159"/>
                      <a:pt x="1389760" y="476521"/>
                    </a:cubicBezTo>
                    <a:lnTo>
                      <a:pt x="1356266" y="519097"/>
                    </a:lnTo>
                    <a:lnTo>
                      <a:pt x="1411152" y="516438"/>
                    </a:lnTo>
                    <a:cubicBezTo>
                      <a:pt x="1709424" y="516438"/>
                      <a:pt x="1951221" y="609437"/>
                      <a:pt x="1951220" y="724156"/>
                    </a:cubicBezTo>
                    <a:cubicBezTo>
                      <a:pt x="1951221" y="810195"/>
                      <a:pt x="1815210" y="884017"/>
                      <a:pt x="1621371" y="915550"/>
                    </a:cubicBezTo>
                    <a:lnTo>
                      <a:pt x="1568270" y="921890"/>
                    </a:lnTo>
                    <a:lnTo>
                      <a:pt x="1608270" y="958904"/>
                    </a:lnTo>
                    <a:cubicBezTo>
                      <a:pt x="1819176" y="1169811"/>
                      <a:pt x="1924392" y="1406544"/>
                      <a:pt x="1843274" y="1487662"/>
                    </a:cubicBezTo>
                    <a:cubicBezTo>
                      <a:pt x="1782436" y="1548500"/>
                      <a:pt x="1634064" y="1504525"/>
                      <a:pt x="1474704" y="1389760"/>
                    </a:cubicBezTo>
                    <a:lnTo>
                      <a:pt x="1432682" y="1356702"/>
                    </a:lnTo>
                    <a:lnTo>
                      <a:pt x="1434793" y="1411156"/>
                    </a:lnTo>
                    <a:cubicBezTo>
                      <a:pt x="1434793" y="1709430"/>
                      <a:pt x="1341793" y="1951229"/>
                      <a:pt x="1227072" y="1951229"/>
                    </a:cubicBezTo>
                    <a:cubicBezTo>
                      <a:pt x="1141031" y="1951229"/>
                      <a:pt x="1067208" y="1815217"/>
                      <a:pt x="1035675" y="1621376"/>
                    </a:cubicBezTo>
                    <a:lnTo>
                      <a:pt x="1029336" y="1568281"/>
                    </a:lnTo>
                    <a:lnTo>
                      <a:pt x="992326" y="1608277"/>
                    </a:lnTo>
                    <a:cubicBezTo>
                      <a:pt x="781416" y="1819186"/>
                      <a:pt x="544681" y="1924401"/>
                      <a:pt x="463562" y="1843283"/>
                    </a:cubicBezTo>
                    <a:cubicBezTo>
                      <a:pt x="402723" y="1782444"/>
                      <a:pt x="446697" y="1634070"/>
                      <a:pt x="561464" y="1474708"/>
                    </a:cubicBezTo>
                    <a:lnTo>
                      <a:pt x="594525" y="1432682"/>
                    </a:lnTo>
                    <a:lnTo>
                      <a:pt x="540069" y="1434793"/>
                    </a:lnTo>
                    <a:cubicBezTo>
                      <a:pt x="241797" y="1434793"/>
                      <a:pt x="0" y="1341794"/>
                      <a:pt x="0" y="1227076"/>
                    </a:cubicBezTo>
                    <a:cubicBezTo>
                      <a:pt x="0" y="1141036"/>
                      <a:pt x="136011" y="1067214"/>
                      <a:pt x="329850" y="1035681"/>
                    </a:cubicBezTo>
                    <a:lnTo>
                      <a:pt x="382951" y="1029341"/>
                    </a:lnTo>
                    <a:lnTo>
                      <a:pt x="342950" y="992327"/>
                    </a:lnTo>
                    <a:cubicBezTo>
                      <a:pt x="132044" y="781420"/>
                      <a:pt x="26828" y="544687"/>
                      <a:pt x="107946" y="463570"/>
                    </a:cubicBezTo>
                    <a:cubicBezTo>
                      <a:pt x="168785" y="402731"/>
                      <a:pt x="317156" y="446705"/>
                      <a:pt x="476517" y="561471"/>
                    </a:cubicBezTo>
                    <a:lnTo>
                      <a:pt x="518543" y="594532"/>
                    </a:lnTo>
                    <a:lnTo>
                      <a:pt x="516431" y="540073"/>
                    </a:lnTo>
                    <a:cubicBezTo>
                      <a:pt x="516431" y="279083"/>
                      <a:pt x="587634" y="61332"/>
                      <a:pt x="682289" y="10972"/>
                    </a:cubicBezTo>
                    <a:cubicBezTo>
                      <a:pt x="695812" y="3778"/>
                      <a:pt x="709812" y="0"/>
                      <a:pt x="724152" y="0"/>
                    </a:cubicBezTo>
                    <a:close/>
                  </a:path>
                </a:pathLst>
              </a:custGeom>
              <a:grpFill/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70" name="フリーフォーム: 図形 269">
                <a:extLst>
                  <a:ext uri="{FF2B5EF4-FFF2-40B4-BE49-F238E27FC236}">
                    <a16:creationId xmlns:a16="http://schemas.microsoft.com/office/drawing/2014/main" id="{EB395BF1-97F9-312E-4A33-EF7DFE9351E6}"/>
                  </a:ext>
                </a:extLst>
              </p:cNvPr>
              <p:cNvSpPr/>
              <p:nvPr/>
            </p:nvSpPr>
            <p:spPr bwMode="auto">
              <a:xfrm>
                <a:off x="5328360" y="6438900"/>
                <a:ext cx="254000" cy="254001"/>
              </a:xfrm>
              <a:custGeom>
                <a:avLst/>
                <a:gdLst>
                  <a:gd name="connsiteX0" fmla="*/ 724152 w 1951220"/>
                  <a:gd name="connsiteY0" fmla="*/ 0 h 1951229"/>
                  <a:gd name="connsiteX1" fmla="*/ 915550 w 1951220"/>
                  <a:gd name="connsiteY1" fmla="*/ 329852 h 1951229"/>
                  <a:gd name="connsiteX2" fmla="*/ 921889 w 1951220"/>
                  <a:gd name="connsiteY2" fmla="*/ 382948 h 1951229"/>
                  <a:gd name="connsiteX3" fmla="*/ 958899 w 1951220"/>
                  <a:gd name="connsiteY3" fmla="*/ 342952 h 1951229"/>
                  <a:gd name="connsiteX4" fmla="*/ 1487662 w 1951220"/>
                  <a:gd name="connsiteY4" fmla="*/ 107946 h 1951229"/>
                  <a:gd name="connsiteX5" fmla="*/ 1389760 w 1951220"/>
                  <a:gd name="connsiteY5" fmla="*/ 476521 h 1951229"/>
                  <a:gd name="connsiteX6" fmla="*/ 1356266 w 1951220"/>
                  <a:gd name="connsiteY6" fmla="*/ 519097 h 1951229"/>
                  <a:gd name="connsiteX7" fmla="*/ 1411152 w 1951220"/>
                  <a:gd name="connsiteY7" fmla="*/ 516438 h 1951229"/>
                  <a:gd name="connsiteX8" fmla="*/ 1951220 w 1951220"/>
                  <a:gd name="connsiteY8" fmla="*/ 724156 h 1951229"/>
                  <a:gd name="connsiteX9" fmla="*/ 1621371 w 1951220"/>
                  <a:gd name="connsiteY9" fmla="*/ 915550 h 1951229"/>
                  <a:gd name="connsiteX10" fmla="*/ 1568270 w 1951220"/>
                  <a:gd name="connsiteY10" fmla="*/ 921890 h 1951229"/>
                  <a:gd name="connsiteX11" fmla="*/ 1608270 w 1951220"/>
                  <a:gd name="connsiteY11" fmla="*/ 958904 h 1951229"/>
                  <a:gd name="connsiteX12" fmla="*/ 1843274 w 1951220"/>
                  <a:gd name="connsiteY12" fmla="*/ 1487662 h 1951229"/>
                  <a:gd name="connsiteX13" fmla="*/ 1474704 w 1951220"/>
                  <a:gd name="connsiteY13" fmla="*/ 1389760 h 1951229"/>
                  <a:gd name="connsiteX14" fmla="*/ 1432682 w 1951220"/>
                  <a:gd name="connsiteY14" fmla="*/ 1356702 h 1951229"/>
                  <a:gd name="connsiteX15" fmla="*/ 1434793 w 1951220"/>
                  <a:gd name="connsiteY15" fmla="*/ 1411156 h 1951229"/>
                  <a:gd name="connsiteX16" fmla="*/ 1227072 w 1951220"/>
                  <a:gd name="connsiteY16" fmla="*/ 1951229 h 1951229"/>
                  <a:gd name="connsiteX17" fmla="*/ 1035675 w 1951220"/>
                  <a:gd name="connsiteY17" fmla="*/ 1621376 h 1951229"/>
                  <a:gd name="connsiteX18" fmla="*/ 1029336 w 1951220"/>
                  <a:gd name="connsiteY18" fmla="*/ 1568281 h 1951229"/>
                  <a:gd name="connsiteX19" fmla="*/ 992326 w 1951220"/>
                  <a:gd name="connsiteY19" fmla="*/ 1608277 h 1951229"/>
                  <a:gd name="connsiteX20" fmla="*/ 463562 w 1951220"/>
                  <a:gd name="connsiteY20" fmla="*/ 1843283 h 1951229"/>
                  <a:gd name="connsiteX21" fmla="*/ 561464 w 1951220"/>
                  <a:gd name="connsiteY21" fmla="*/ 1474708 h 1951229"/>
                  <a:gd name="connsiteX22" fmla="*/ 594525 w 1951220"/>
                  <a:gd name="connsiteY22" fmla="*/ 1432682 h 1951229"/>
                  <a:gd name="connsiteX23" fmla="*/ 540069 w 1951220"/>
                  <a:gd name="connsiteY23" fmla="*/ 1434793 h 1951229"/>
                  <a:gd name="connsiteX24" fmla="*/ 0 w 1951220"/>
                  <a:gd name="connsiteY24" fmla="*/ 1227076 h 1951229"/>
                  <a:gd name="connsiteX25" fmla="*/ 329850 w 1951220"/>
                  <a:gd name="connsiteY25" fmla="*/ 1035681 h 1951229"/>
                  <a:gd name="connsiteX26" fmla="*/ 382951 w 1951220"/>
                  <a:gd name="connsiteY26" fmla="*/ 1029341 h 1951229"/>
                  <a:gd name="connsiteX27" fmla="*/ 342950 w 1951220"/>
                  <a:gd name="connsiteY27" fmla="*/ 992327 h 1951229"/>
                  <a:gd name="connsiteX28" fmla="*/ 107946 w 1951220"/>
                  <a:gd name="connsiteY28" fmla="*/ 463570 h 1951229"/>
                  <a:gd name="connsiteX29" fmla="*/ 476517 w 1951220"/>
                  <a:gd name="connsiteY29" fmla="*/ 561471 h 1951229"/>
                  <a:gd name="connsiteX30" fmla="*/ 518543 w 1951220"/>
                  <a:gd name="connsiteY30" fmla="*/ 594532 h 1951229"/>
                  <a:gd name="connsiteX31" fmla="*/ 516431 w 1951220"/>
                  <a:gd name="connsiteY31" fmla="*/ 540073 h 1951229"/>
                  <a:gd name="connsiteX32" fmla="*/ 682289 w 1951220"/>
                  <a:gd name="connsiteY32" fmla="*/ 10972 h 1951229"/>
                  <a:gd name="connsiteX33" fmla="*/ 724152 w 1951220"/>
                  <a:gd name="connsiteY33" fmla="*/ 0 h 1951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951220" h="1951229">
                    <a:moveTo>
                      <a:pt x="724152" y="0"/>
                    </a:moveTo>
                    <a:cubicBezTo>
                      <a:pt x="810193" y="0"/>
                      <a:pt x="884016" y="136012"/>
                      <a:pt x="915550" y="329852"/>
                    </a:cubicBezTo>
                    <a:lnTo>
                      <a:pt x="921889" y="382948"/>
                    </a:lnTo>
                    <a:lnTo>
                      <a:pt x="958899" y="342952"/>
                    </a:lnTo>
                    <a:cubicBezTo>
                      <a:pt x="1169808" y="132043"/>
                      <a:pt x="1406543" y="26828"/>
                      <a:pt x="1487662" y="107946"/>
                    </a:cubicBezTo>
                    <a:cubicBezTo>
                      <a:pt x="1548501" y="168785"/>
                      <a:pt x="1504527" y="317159"/>
                      <a:pt x="1389760" y="476521"/>
                    </a:cubicBezTo>
                    <a:lnTo>
                      <a:pt x="1356266" y="519097"/>
                    </a:lnTo>
                    <a:lnTo>
                      <a:pt x="1411152" y="516438"/>
                    </a:lnTo>
                    <a:cubicBezTo>
                      <a:pt x="1709424" y="516438"/>
                      <a:pt x="1951221" y="609437"/>
                      <a:pt x="1951220" y="724156"/>
                    </a:cubicBezTo>
                    <a:cubicBezTo>
                      <a:pt x="1951221" y="810195"/>
                      <a:pt x="1815210" y="884017"/>
                      <a:pt x="1621371" y="915550"/>
                    </a:cubicBezTo>
                    <a:lnTo>
                      <a:pt x="1568270" y="921890"/>
                    </a:lnTo>
                    <a:lnTo>
                      <a:pt x="1608270" y="958904"/>
                    </a:lnTo>
                    <a:cubicBezTo>
                      <a:pt x="1819176" y="1169811"/>
                      <a:pt x="1924392" y="1406544"/>
                      <a:pt x="1843274" y="1487662"/>
                    </a:cubicBezTo>
                    <a:cubicBezTo>
                      <a:pt x="1782436" y="1548500"/>
                      <a:pt x="1634064" y="1504525"/>
                      <a:pt x="1474704" y="1389760"/>
                    </a:cubicBezTo>
                    <a:lnTo>
                      <a:pt x="1432682" y="1356702"/>
                    </a:lnTo>
                    <a:lnTo>
                      <a:pt x="1434793" y="1411156"/>
                    </a:lnTo>
                    <a:cubicBezTo>
                      <a:pt x="1434793" y="1709430"/>
                      <a:pt x="1341793" y="1951229"/>
                      <a:pt x="1227072" y="1951229"/>
                    </a:cubicBezTo>
                    <a:cubicBezTo>
                      <a:pt x="1141031" y="1951229"/>
                      <a:pt x="1067208" y="1815217"/>
                      <a:pt x="1035675" y="1621376"/>
                    </a:cubicBezTo>
                    <a:lnTo>
                      <a:pt x="1029336" y="1568281"/>
                    </a:lnTo>
                    <a:lnTo>
                      <a:pt x="992326" y="1608277"/>
                    </a:lnTo>
                    <a:cubicBezTo>
                      <a:pt x="781416" y="1819186"/>
                      <a:pt x="544681" y="1924401"/>
                      <a:pt x="463562" y="1843283"/>
                    </a:cubicBezTo>
                    <a:cubicBezTo>
                      <a:pt x="402723" y="1782444"/>
                      <a:pt x="446697" y="1634070"/>
                      <a:pt x="561464" y="1474708"/>
                    </a:cubicBezTo>
                    <a:lnTo>
                      <a:pt x="594525" y="1432682"/>
                    </a:lnTo>
                    <a:lnTo>
                      <a:pt x="540069" y="1434793"/>
                    </a:lnTo>
                    <a:cubicBezTo>
                      <a:pt x="241797" y="1434793"/>
                      <a:pt x="0" y="1341794"/>
                      <a:pt x="0" y="1227076"/>
                    </a:cubicBezTo>
                    <a:cubicBezTo>
                      <a:pt x="0" y="1141036"/>
                      <a:pt x="136011" y="1067214"/>
                      <a:pt x="329850" y="1035681"/>
                    </a:cubicBezTo>
                    <a:lnTo>
                      <a:pt x="382951" y="1029341"/>
                    </a:lnTo>
                    <a:lnTo>
                      <a:pt x="342950" y="992327"/>
                    </a:lnTo>
                    <a:cubicBezTo>
                      <a:pt x="132044" y="781420"/>
                      <a:pt x="26828" y="544687"/>
                      <a:pt x="107946" y="463570"/>
                    </a:cubicBezTo>
                    <a:cubicBezTo>
                      <a:pt x="168785" y="402731"/>
                      <a:pt x="317156" y="446705"/>
                      <a:pt x="476517" y="561471"/>
                    </a:cubicBezTo>
                    <a:lnTo>
                      <a:pt x="518543" y="594532"/>
                    </a:lnTo>
                    <a:lnTo>
                      <a:pt x="516431" y="540073"/>
                    </a:lnTo>
                    <a:cubicBezTo>
                      <a:pt x="516431" y="279083"/>
                      <a:pt x="587634" y="61332"/>
                      <a:pt x="682289" y="10972"/>
                    </a:cubicBezTo>
                    <a:cubicBezTo>
                      <a:pt x="695812" y="3778"/>
                      <a:pt x="709812" y="0"/>
                      <a:pt x="724152" y="0"/>
                    </a:cubicBezTo>
                    <a:close/>
                  </a:path>
                </a:pathLst>
              </a:custGeom>
              <a:grpFill/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64" name="フリーフォーム: 図形 363">
                <a:extLst>
                  <a:ext uri="{FF2B5EF4-FFF2-40B4-BE49-F238E27FC236}">
                    <a16:creationId xmlns:a16="http://schemas.microsoft.com/office/drawing/2014/main" id="{EF259A91-2A7E-9512-A35A-CFA9739B57EA}"/>
                  </a:ext>
                </a:extLst>
              </p:cNvPr>
              <p:cNvSpPr/>
              <p:nvPr/>
            </p:nvSpPr>
            <p:spPr bwMode="auto">
              <a:xfrm>
                <a:off x="5675964" y="6438900"/>
                <a:ext cx="254000" cy="254001"/>
              </a:xfrm>
              <a:custGeom>
                <a:avLst/>
                <a:gdLst>
                  <a:gd name="connsiteX0" fmla="*/ 724152 w 1951220"/>
                  <a:gd name="connsiteY0" fmla="*/ 0 h 1951229"/>
                  <a:gd name="connsiteX1" fmla="*/ 915550 w 1951220"/>
                  <a:gd name="connsiteY1" fmla="*/ 329852 h 1951229"/>
                  <a:gd name="connsiteX2" fmla="*/ 921889 w 1951220"/>
                  <a:gd name="connsiteY2" fmla="*/ 382948 h 1951229"/>
                  <a:gd name="connsiteX3" fmla="*/ 958899 w 1951220"/>
                  <a:gd name="connsiteY3" fmla="*/ 342952 h 1951229"/>
                  <a:gd name="connsiteX4" fmla="*/ 1487662 w 1951220"/>
                  <a:gd name="connsiteY4" fmla="*/ 107946 h 1951229"/>
                  <a:gd name="connsiteX5" fmla="*/ 1389760 w 1951220"/>
                  <a:gd name="connsiteY5" fmla="*/ 476521 h 1951229"/>
                  <a:gd name="connsiteX6" fmla="*/ 1356266 w 1951220"/>
                  <a:gd name="connsiteY6" fmla="*/ 519097 h 1951229"/>
                  <a:gd name="connsiteX7" fmla="*/ 1411152 w 1951220"/>
                  <a:gd name="connsiteY7" fmla="*/ 516438 h 1951229"/>
                  <a:gd name="connsiteX8" fmla="*/ 1951220 w 1951220"/>
                  <a:gd name="connsiteY8" fmla="*/ 724156 h 1951229"/>
                  <a:gd name="connsiteX9" fmla="*/ 1621371 w 1951220"/>
                  <a:gd name="connsiteY9" fmla="*/ 915550 h 1951229"/>
                  <a:gd name="connsiteX10" fmla="*/ 1568270 w 1951220"/>
                  <a:gd name="connsiteY10" fmla="*/ 921890 h 1951229"/>
                  <a:gd name="connsiteX11" fmla="*/ 1608270 w 1951220"/>
                  <a:gd name="connsiteY11" fmla="*/ 958904 h 1951229"/>
                  <a:gd name="connsiteX12" fmla="*/ 1843274 w 1951220"/>
                  <a:gd name="connsiteY12" fmla="*/ 1487662 h 1951229"/>
                  <a:gd name="connsiteX13" fmla="*/ 1474704 w 1951220"/>
                  <a:gd name="connsiteY13" fmla="*/ 1389760 h 1951229"/>
                  <a:gd name="connsiteX14" fmla="*/ 1432682 w 1951220"/>
                  <a:gd name="connsiteY14" fmla="*/ 1356702 h 1951229"/>
                  <a:gd name="connsiteX15" fmla="*/ 1434793 w 1951220"/>
                  <a:gd name="connsiteY15" fmla="*/ 1411156 h 1951229"/>
                  <a:gd name="connsiteX16" fmla="*/ 1227072 w 1951220"/>
                  <a:gd name="connsiteY16" fmla="*/ 1951229 h 1951229"/>
                  <a:gd name="connsiteX17" fmla="*/ 1035675 w 1951220"/>
                  <a:gd name="connsiteY17" fmla="*/ 1621376 h 1951229"/>
                  <a:gd name="connsiteX18" fmla="*/ 1029336 w 1951220"/>
                  <a:gd name="connsiteY18" fmla="*/ 1568281 h 1951229"/>
                  <a:gd name="connsiteX19" fmla="*/ 992326 w 1951220"/>
                  <a:gd name="connsiteY19" fmla="*/ 1608277 h 1951229"/>
                  <a:gd name="connsiteX20" fmla="*/ 463562 w 1951220"/>
                  <a:gd name="connsiteY20" fmla="*/ 1843283 h 1951229"/>
                  <a:gd name="connsiteX21" fmla="*/ 561464 w 1951220"/>
                  <a:gd name="connsiteY21" fmla="*/ 1474708 h 1951229"/>
                  <a:gd name="connsiteX22" fmla="*/ 594525 w 1951220"/>
                  <a:gd name="connsiteY22" fmla="*/ 1432682 h 1951229"/>
                  <a:gd name="connsiteX23" fmla="*/ 540069 w 1951220"/>
                  <a:gd name="connsiteY23" fmla="*/ 1434793 h 1951229"/>
                  <a:gd name="connsiteX24" fmla="*/ 0 w 1951220"/>
                  <a:gd name="connsiteY24" fmla="*/ 1227076 h 1951229"/>
                  <a:gd name="connsiteX25" fmla="*/ 329850 w 1951220"/>
                  <a:gd name="connsiteY25" fmla="*/ 1035681 h 1951229"/>
                  <a:gd name="connsiteX26" fmla="*/ 382951 w 1951220"/>
                  <a:gd name="connsiteY26" fmla="*/ 1029341 h 1951229"/>
                  <a:gd name="connsiteX27" fmla="*/ 342950 w 1951220"/>
                  <a:gd name="connsiteY27" fmla="*/ 992327 h 1951229"/>
                  <a:gd name="connsiteX28" fmla="*/ 107946 w 1951220"/>
                  <a:gd name="connsiteY28" fmla="*/ 463570 h 1951229"/>
                  <a:gd name="connsiteX29" fmla="*/ 476517 w 1951220"/>
                  <a:gd name="connsiteY29" fmla="*/ 561471 h 1951229"/>
                  <a:gd name="connsiteX30" fmla="*/ 518543 w 1951220"/>
                  <a:gd name="connsiteY30" fmla="*/ 594532 h 1951229"/>
                  <a:gd name="connsiteX31" fmla="*/ 516431 w 1951220"/>
                  <a:gd name="connsiteY31" fmla="*/ 540073 h 1951229"/>
                  <a:gd name="connsiteX32" fmla="*/ 682289 w 1951220"/>
                  <a:gd name="connsiteY32" fmla="*/ 10972 h 1951229"/>
                  <a:gd name="connsiteX33" fmla="*/ 724152 w 1951220"/>
                  <a:gd name="connsiteY33" fmla="*/ 0 h 1951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951220" h="1951229">
                    <a:moveTo>
                      <a:pt x="724152" y="0"/>
                    </a:moveTo>
                    <a:cubicBezTo>
                      <a:pt x="810193" y="0"/>
                      <a:pt x="884016" y="136012"/>
                      <a:pt x="915550" y="329852"/>
                    </a:cubicBezTo>
                    <a:lnTo>
                      <a:pt x="921889" y="382948"/>
                    </a:lnTo>
                    <a:lnTo>
                      <a:pt x="958899" y="342952"/>
                    </a:lnTo>
                    <a:cubicBezTo>
                      <a:pt x="1169808" y="132043"/>
                      <a:pt x="1406543" y="26828"/>
                      <a:pt x="1487662" y="107946"/>
                    </a:cubicBezTo>
                    <a:cubicBezTo>
                      <a:pt x="1548501" y="168785"/>
                      <a:pt x="1504527" y="317159"/>
                      <a:pt x="1389760" y="476521"/>
                    </a:cubicBezTo>
                    <a:lnTo>
                      <a:pt x="1356266" y="519097"/>
                    </a:lnTo>
                    <a:lnTo>
                      <a:pt x="1411152" y="516438"/>
                    </a:lnTo>
                    <a:cubicBezTo>
                      <a:pt x="1709424" y="516438"/>
                      <a:pt x="1951221" y="609437"/>
                      <a:pt x="1951220" y="724156"/>
                    </a:cubicBezTo>
                    <a:cubicBezTo>
                      <a:pt x="1951221" y="810195"/>
                      <a:pt x="1815210" y="884017"/>
                      <a:pt x="1621371" y="915550"/>
                    </a:cubicBezTo>
                    <a:lnTo>
                      <a:pt x="1568270" y="921890"/>
                    </a:lnTo>
                    <a:lnTo>
                      <a:pt x="1608270" y="958904"/>
                    </a:lnTo>
                    <a:cubicBezTo>
                      <a:pt x="1819176" y="1169811"/>
                      <a:pt x="1924392" y="1406544"/>
                      <a:pt x="1843274" y="1487662"/>
                    </a:cubicBezTo>
                    <a:cubicBezTo>
                      <a:pt x="1782436" y="1548500"/>
                      <a:pt x="1634064" y="1504525"/>
                      <a:pt x="1474704" y="1389760"/>
                    </a:cubicBezTo>
                    <a:lnTo>
                      <a:pt x="1432682" y="1356702"/>
                    </a:lnTo>
                    <a:lnTo>
                      <a:pt x="1434793" y="1411156"/>
                    </a:lnTo>
                    <a:cubicBezTo>
                      <a:pt x="1434793" y="1709430"/>
                      <a:pt x="1341793" y="1951229"/>
                      <a:pt x="1227072" y="1951229"/>
                    </a:cubicBezTo>
                    <a:cubicBezTo>
                      <a:pt x="1141031" y="1951229"/>
                      <a:pt x="1067208" y="1815217"/>
                      <a:pt x="1035675" y="1621376"/>
                    </a:cubicBezTo>
                    <a:lnTo>
                      <a:pt x="1029336" y="1568281"/>
                    </a:lnTo>
                    <a:lnTo>
                      <a:pt x="992326" y="1608277"/>
                    </a:lnTo>
                    <a:cubicBezTo>
                      <a:pt x="781416" y="1819186"/>
                      <a:pt x="544681" y="1924401"/>
                      <a:pt x="463562" y="1843283"/>
                    </a:cubicBezTo>
                    <a:cubicBezTo>
                      <a:pt x="402723" y="1782444"/>
                      <a:pt x="446697" y="1634070"/>
                      <a:pt x="561464" y="1474708"/>
                    </a:cubicBezTo>
                    <a:lnTo>
                      <a:pt x="594525" y="1432682"/>
                    </a:lnTo>
                    <a:lnTo>
                      <a:pt x="540069" y="1434793"/>
                    </a:lnTo>
                    <a:cubicBezTo>
                      <a:pt x="241797" y="1434793"/>
                      <a:pt x="0" y="1341794"/>
                      <a:pt x="0" y="1227076"/>
                    </a:cubicBezTo>
                    <a:cubicBezTo>
                      <a:pt x="0" y="1141036"/>
                      <a:pt x="136011" y="1067214"/>
                      <a:pt x="329850" y="1035681"/>
                    </a:cubicBezTo>
                    <a:lnTo>
                      <a:pt x="382951" y="1029341"/>
                    </a:lnTo>
                    <a:lnTo>
                      <a:pt x="342950" y="992327"/>
                    </a:lnTo>
                    <a:cubicBezTo>
                      <a:pt x="132044" y="781420"/>
                      <a:pt x="26828" y="544687"/>
                      <a:pt x="107946" y="463570"/>
                    </a:cubicBezTo>
                    <a:cubicBezTo>
                      <a:pt x="168785" y="402731"/>
                      <a:pt x="317156" y="446705"/>
                      <a:pt x="476517" y="561471"/>
                    </a:cubicBezTo>
                    <a:lnTo>
                      <a:pt x="518543" y="594532"/>
                    </a:lnTo>
                    <a:lnTo>
                      <a:pt x="516431" y="540073"/>
                    </a:lnTo>
                    <a:cubicBezTo>
                      <a:pt x="516431" y="279083"/>
                      <a:pt x="587634" y="61332"/>
                      <a:pt x="682289" y="10972"/>
                    </a:cubicBezTo>
                    <a:cubicBezTo>
                      <a:pt x="695812" y="3778"/>
                      <a:pt x="709812" y="0"/>
                      <a:pt x="724152" y="0"/>
                    </a:cubicBezTo>
                    <a:close/>
                  </a:path>
                </a:pathLst>
              </a:custGeom>
              <a:grpFill/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65" name="フリーフォーム: 図形 364">
                <a:extLst>
                  <a:ext uri="{FF2B5EF4-FFF2-40B4-BE49-F238E27FC236}">
                    <a16:creationId xmlns:a16="http://schemas.microsoft.com/office/drawing/2014/main" id="{98776842-0021-D32D-21F2-2AADAC9DBE89}"/>
                  </a:ext>
                </a:extLst>
              </p:cNvPr>
              <p:cNvSpPr/>
              <p:nvPr/>
            </p:nvSpPr>
            <p:spPr bwMode="auto">
              <a:xfrm>
                <a:off x="6023568" y="6438900"/>
                <a:ext cx="254000" cy="254001"/>
              </a:xfrm>
              <a:custGeom>
                <a:avLst/>
                <a:gdLst>
                  <a:gd name="connsiteX0" fmla="*/ 724152 w 1951220"/>
                  <a:gd name="connsiteY0" fmla="*/ 0 h 1951229"/>
                  <a:gd name="connsiteX1" fmla="*/ 915550 w 1951220"/>
                  <a:gd name="connsiteY1" fmla="*/ 329852 h 1951229"/>
                  <a:gd name="connsiteX2" fmla="*/ 921889 w 1951220"/>
                  <a:gd name="connsiteY2" fmla="*/ 382948 h 1951229"/>
                  <a:gd name="connsiteX3" fmla="*/ 958899 w 1951220"/>
                  <a:gd name="connsiteY3" fmla="*/ 342952 h 1951229"/>
                  <a:gd name="connsiteX4" fmla="*/ 1487662 w 1951220"/>
                  <a:gd name="connsiteY4" fmla="*/ 107946 h 1951229"/>
                  <a:gd name="connsiteX5" fmla="*/ 1389760 w 1951220"/>
                  <a:gd name="connsiteY5" fmla="*/ 476521 h 1951229"/>
                  <a:gd name="connsiteX6" fmla="*/ 1356266 w 1951220"/>
                  <a:gd name="connsiteY6" fmla="*/ 519097 h 1951229"/>
                  <a:gd name="connsiteX7" fmla="*/ 1411152 w 1951220"/>
                  <a:gd name="connsiteY7" fmla="*/ 516438 h 1951229"/>
                  <a:gd name="connsiteX8" fmla="*/ 1951220 w 1951220"/>
                  <a:gd name="connsiteY8" fmla="*/ 724156 h 1951229"/>
                  <a:gd name="connsiteX9" fmla="*/ 1621371 w 1951220"/>
                  <a:gd name="connsiteY9" fmla="*/ 915550 h 1951229"/>
                  <a:gd name="connsiteX10" fmla="*/ 1568270 w 1951220"/>
                  <a:gd name="connsiteY10" fmla="*/ 921890 h 1951229"/>
                  <a:gd name="connsiteX11" fmla="*/ 1608270 w 1951220"/>
                  <a:gd name="connsiteY11" fmla="*/ 958904 h 1951229"/>
                  <a:gd name="connsiteX12" fmla="*/ 1843274 w 1951220"/>
                  <a:gd name="connsiteY12" fmla="*/ 1487662 h 1951229"/>
                  <a:gd name="connsiteX13" fmla="*/ 1474704 w 1951220"/>
                  <a:gd name="connsiteY13" fmla="*/ 1389760 h 1951229"/>
                  <a:gd name="connsiteX14" fmla="*/ 1432682 w 1951220"/>
                  <a:gd name="connsiteY14" fmla="*/ 1356702 h 1951229"/>
                  <a:gd name="connsiteX15" fmla="*/ 1434793 w 1951220"/>
                  <a:gd name="connsiteY15" fmla="*/ 1411156 h 1951229"/>
                  <a:gd name="connsiteX16" fmla="*/ 1227072 w 1951220"/>
                  <a:gd name="connsiteY16" fmla="*/ 1951229 h 1951229"/>
                  <a:gd name="connsiteX17" fmla="*/ 1035675 w 1951220"/>
                  <a:gd name="connsiteY17" fmla="*/ 1621376 h 1951229"/>
                  <a:gd name="connsiteX18" fmla="*/ 1029336 w 1951220"/>
                  <a:gd name="connsiteY18" fmla="*/ 1568281 h 1951229"/>
                  <a:gd name="connsiteX19" fmla="*/ 992326 w 1951220"/>
                  <a:gd name="connsiteY19" fmla="*/ 1608277 h 1951229"/>
                  <a:gd name="connsiteX20" fmla="*/ 463562 w 1951220"/>
                  <a:gd name="connsiteY20" fmla="*/ 1843283 h 1951229"/>
                  <a:gd name="connsiteX21" fmla="*/ 561464 w 1951220"/>
                  <a:gd name="connsiteY21" fmla="*/ 1474708 h 1951229"/>
                  <a:gd name="connsiteX22" fmla="*/ 594525 w 1951220"/>
                  <a:gd name="connsiteY22" fmla="*/ 1432682 h 1951229"/>
                  <a:gd name="connsiteX23" fmla="*/ 540069 w 1951220"/>
                  <a:gd name="connsiteY23" fmla="*/ 1434793 h 1951229"/>
                  <a:gd name="connsiteX24" fmla="*/ 0 w 1951220"/>
                  <a:gd name="connsiteY24" fmla="*/ 1227076 h 1951229"/>
                  <a:gd name="connsiteX25" fmla="*/ 329850 w 1951220"/>
                  <a:gd name="connsiteY25" fmla="*/ 1035681 h 1951229"/>
                  <a:gd name="connsiteX26" fmla="*/ 382951 w 1951220"/>
                  <a:gd name="connsiteY26" fmla="*/ 1029341 h 1951229"/>
                  <a:gd name="connsiteX27" fmla="*/ 342950 w 1951220"/>
                  <a:gd name="connsiteY27" fmla="*/ 992327 h 1951229"/>
                  <a:gd name="connsiteX28" fmla="*/ 107946 w 1951220"/>
                  <a:gd name="connsiteY28" fmla="*/ 463570 h 1951229"/>
                  <a:gd name="connsiteX29" fmla="*/ 476517 w 1951220"/>
                  <a:gd name="connsiteY29" fmla="*/ 561471 h 1951229"/>
                  <a:gd name="connsiteX30" fmla="*/ 518543 w 1951220"/>
                  <a:gd name="connsiteY30" fmla="*/ 594532 h 1951229"/>
                  <a:gd name="connsiteX31" fmla="*/ 516431 w 1951220"/>
                  <a:gd name="connsiteY31" fmla="*/ 540073 h 1951229"/>
                  <a:gd name="connsiteX32" fmla="*/ 682289 w 1951220"/>
                  <a:gd name="connsiteY32" fmla="*/ 10972 h 1951229"/>
                  <a:gd name="connsiteX33" fmla="*/ 724152 w 1951220"/>
                  <a:gd name="connsiteY33" fmla="*/ 0 h 1951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951220" h="1951229">
                    <a:moveTo>
                      <a:pt x="724152" y="0"/>
                    </a:moveTo>
                    <a:cubicBezTo>
                      <a:pt x="810193" y="0"/>
                      <a:pt x="884016" y="136012"/>
                      <a:pt x="915550" y="329852"/>
                    </a:cubicBezTo>
                    <a:lnTo>
                      <a:pt x="921889" y="382948"/>
                    </a:lnTo>
                    <a:lnTo>
                      <a:pt x="958899" y="342952"/>
                    </a:lnTo>
                    <a:cubicBezTo>
                      <a:pt x="1169808" y="132043"/>
                      <a:pt x="1406543" y="26828"/>
                      <a:pt x="1487662" y="107946"/>
                    </a:cubicBezTo>
                    <a:cubicBezTo>
                      <a:pt x="1548501" y="168785"/>
                      <a:pt x="1504527" y="317159"/>
                      <a:pt x="1389760" y="476521"/>
                    </a:cubicBezTo>
                    <a:lnTo>
                      <a:pt x="1356266" y="519097"/>
                    </a:lnTo>
                    <a:lnTo>
                      <a:pt x="1411152" y="516438"/>
                    </a:lnTo>
                    <a:cubicBezTo>
                      <a:pt x="1709424" y="516438"/>
                      <a:pt x="1951221" y="609437"/>
                      <a:pt x="1951220" y="724156"/>
                    </a:cubicBezTo>
                    <a:cubicBezTo>
                      <a:pt x="1951221" y="810195"/>
                      <a:pt x="1815210" y="884017"/>
                      <a:pt x="1621371" y="915550"/>
                    </a:cubicBezTo>
                    <a:lnTo>
                      <a:pt x="1568270" y="921890"/>
                    </a:lnTo>
                    <a:lnTo>
                      <a:pt x="1608270" y="958904"/>
                    </a:lnTo>
                    <a:cubicBezTo>
                      <a:pt x="1819176" y="1169811"/>
                      <a:pt x="1924392" y="1406544"/>
                      <a:pt x="1843274" y="1487662"/>
                    </a:cubicBezTo>
                    <a:cubicBezTo>
                      <a:pt x="1782436" y="1548500"/>
                      <a:pt x="1634064" y="1504525"/>
                      <a:pt x="1474704" y="1389760"/>
                    </a:cubicBezTo>
                    <a:lnTo>
                      <a:pt x="1432682" y="1356702"/>
                    </a:lnTo>
                    <a:lnTo>
                      <a:pt x="1434793" y="1411156"/>
                    </a:lnTo>
                    <a:cubicBezTo>
                      <a:pt x="1434793" y="1709430"/>
                      <a:pt x="1341793" y="1951229"/>
                      <a:pt x="1227072" y="1951229"/>
                    </a:cubicBezTo>
                    <a:cubicBezTo>
                      <a:pt x="1141031" y="1951229"/>
                      <a:pt x="1067208" y="1815217"/>
                      <a:pt x="1035675" y="1621376"/>
                    </a:cubicBezTo>
                    <a:lnTo>
                      <a:pt x="1029336" y="1568281"/>
                    </a:lnTo>
                    <a:lnTo>
                      <a:pt x="992326" y="1608277"/>
                    </a:lnTo>
                    <a:cubicBezTo>
                      <a:pt x="781416" y="1819186"/>
                      <a:pt x="544681" y="1924401"/>
                      <a:pt x="463562" y="1843283"/>
                    </a:cubicBezTo>
                    <a:cubicBezTo>
                      <a:pt x="402723" y="1782444"/>
                      <a:pt x="446697" y="1634070"/>
                      <a:pt x="561464" y="1474708"/>
                    </a:cubicBezTo>
                    <a:lnTo>
                      <a:pt x="594525" y="1432682"/>
                    </a:lnTo>
                    <a:lnTo>
                      <a:pt x="540069" y="1434793"/>
                    </a:lnTo>
                    <a:cubicBezTo>
                      <a:pt x="241797" y="1434793"/>
                      <a:pt x="0" y="1341794"/>
                      <a:pt x="0" y="1227076"/>
                    </a:cubicBezTo>
                    <a:cubicBezTo>
                      <a:pt x="0" y="1141036"/>
                      <a:pt x="136011" y="1067214"/>
                      <a:pt x="329850" y="1035681"/>
                    </a:cubicBezTo>
                    <a:lnTo>
                      <a:pt x="382951" y="1029341"/>
                    </a:lnTo>
                    <a:lnTo>
                      <a:pt x="342950" y="992327"/>
                    </a:lnTo>
                    <a:cubicBezTo>
                      <a:pt x="132044" y="781420"/>
                      <a:pt x="26828" y="544687"/>
                      <a:pt x="107946" y="463570"/>
                    </a:cubicBezTo>
                    <a:cubicBezTo>
                      <a:pt x="168785" y="402731"/>
                      <a:pt x="317156" y="446705"/>
                      <a:pt x="476517" y="561471"/>
                    </a:cubicBezTo>
                    <a:lnTo>
                      <a:pt x="518543" y="594532"/>
                    </a:lnTo>
                    <a:lnTo>
                      <a:pt x="516431" y="540073"/>
                    </a:lnTo>
                    <a:cubicBezTo>
                      <a:pt x="516431" y="279083"/>
                      <a:pt x="587634" y="61332"/>
                      <a:pt x="682289" y="10972"/>
                    </a:cubicBezTo>
                    <a:cubicBezTo>
                      <a:pt x="695812" y="3778"/>
                      <a:pt x="709812" y="0"/>
                      <a:pt x="724152" y="0"/>
                    </a:cubicBezTo>
                    <a:close/>
                  </a:path>
                </a:pathLst>
              </a:custGeom>
              <a:grpFill/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66" name="フリーフォーム: 図形 365">
                <a:extLst>
                  <a:ext uri="{FF2B5EF4-FFF2-40B4-BE49-F238E27FC236}">
                    <a16:creationId xmlns:a16="http://schemas.microsoft.com/office/drawing/2014/main" id="{7FBB02CD-297B-418A-8496-84B2645E7E5C}"/>
                  </a:ext>
                </a:extLst>
              </p:cNvPr>
              <p:cNvSpPr/>
              <p:nvPr/>
            </p:nvSpPr>
            <p:spPr bwMode="auto">
              <a:xfrm>
                <a:off x="6371172" y="6438900"/>
                <a:ext cx="254000" cy="254001"/>
              </a:xfrm>
              <a:custGeom>
                <a:avLst/>
                <a:gdLst>
                  <a:gd name="connsiteX0" fmla="*/ 724152 w 1951220"/>
                  <a:gd name="connsiteY0" fmla="*/ 0 h 1951229"/>
                  <a:gd name="connsiteX1" fmla="*/ 915550 w 1951220"/>
                  <a:gd name="connsiteY1" fmla="*/ 329852 h 1951229"/>
                  <a:gd name="connsiteX2" fmla="*/ 921889 w 1951220"/>
                  <a:gd name="connsiteY2" fmla="*/ 382948 h 1951229"/>
                  <a:gd name="connsiteX3" fmla="*/ 958899 w 1951220"/>
                  <a:gd name="connsiteY3" fmla="*/ 342952 h 1951229"/>
                  <a:gd name="connsiteX4" fmla="*/ 1487662 w 1951220"/>
                  <a:gd name="connsiteY4" fmla="*/ 107946 h 1951229"/>
                  <a:gd name="connsiteX5" fmla="*/ 1389760 w 1951220"/>
                  <a:gd name="connsiteY5" fmla="*/ 476521 h 1951229"/>
                  <a:gd name="connsiteX6" fmla="*/ 1356266 w 1951220"/>
                  <a:gd name="connsiteY6" fmla="*/ 519097 h 1951229"/>
                  <a:gd name="connsiteX7" fmla="*/ 1411152 w 1951220"/>
                  <a:gd name="connsiteY7" fmla="*/ 516438 h 1951229"/>
                  <a:gd name="connsiteX8" fmla="*/ 1951220 w 1951220"/>
                  <a:gd name="connsiteY8" fmla="*/ 724156 h 1951229"/>
                  <a:gd name="connsiteX9" fmla="*/ 1621371 w 1951220"/>
                  <a:gd name="connsiteY9" fmla="*/ 915550 h 1951229"/>
                  <a:gd name="connsiteX10" fmla="*/ 1568270 w 1951220"/>
                  <a:gd name="connsiteY10" fmla="*/ 921890 h 1951229"/>
                  <a:gd name="connsiteX11" fmla="*/ 1608270 w 1951220"/>
                  <a:gd name="connsiteY11" fmla="*/ 958904 h 1951229"/>
                  <a:gd name="connsiteX12" fmla="*/ 1843274 w 1951220"/>
                  <a:gd name="connsiteY12" fmla="*/ 1487662 h 1951229"/>
                  <a:gd name="connsiteX13" fmla="*/ 1474704 w 1951220"/>
                  <a:gd name="connsiteY13" fmla="*/ 1389760 h 1951229"/>
                  <a:gd name="connsiteX14" fmla="*/ 1432682 w 1951220"/>
                  <a:gd name="connsiteY14" fmla="*/ 1356702 h 1951229"/>
                  <a:gd name="connsiteX15" fmla="*/ 1434793 w 1951220"/>
                  <a:gd name="connsiteY15" fmla="*/ 1411156 h 1951229"/>
                  <a:gd name="connsiteX16" fmla="*/ 1227072 w 1951220"/>
                  <a:gd name="connsiteY16" fmla="*/ 1951229 h 1951229"/>
                  <a:gd name="connsiteX17" fmla="*/ 1035675 w 1951220"/>
                  <a:gd name="connsiteY17" fmla="*/ 1621376 h 1951229"/>
                  <a:gd name="connsiteX18" fmla="*/ 1029336 w 1951220"/>
                  <a:gd name="connsiteY18" fmla="*/ 1568281 h 1951229"/>
                  <a:gd name="connsiteX19" fmla="*/ 992326 w 1951220"/>
                  <a:gd name="connsiteY19" fmla="*/ 1608277 h 1951229"/>
                  <a:gd name="connsiteX20" fmla="*/ 463562 w 1951220"/>
                  <a:gd name="connsiteY20" fmla="*/ 1843283 h 1951229"/>
                  <a:gd name="connsiteX21" fmla="*/ 561464 w 1951220"/>
                  <a:gd name="connsiteY21" fmla="*/ 1474708 h 1951229"/>
                  <a:gd name="connsiteX22" fmla="*/ 594525 w 1951220"/>
                  <a:gd name="connsiteY22" fmla="*/ 1432682 h 1951229"/>
                  <a:gd name="connsiteX23" fmla="*/ 540069 w 1951220"/>
                  <a:gd name="connsiteY23" fmla="*/ 1434793 h 1951229"/>
                  <a:gd name="connsiteX24" fmla="*/ 0 w 1951220"/>
                  <a:gd name="connsiteY24" fmla="*/ 1227076 h 1951229"/>
                  <a:gd name="connsiteX25" fmla="*/ 329850 w 1951220"/>
                  <a:gd name="connsiteY25" fmla="*/ 1035681 h 1951229"/>
                  <a:gd name="connsiteX26" fmla="*/ 382951 w 1951220"/>
                  <a:gd name="connsiteY26" fmla="*/ 1029341 h 1951229"/>
                  <a:gd name="connsiteX27" fmla="*/ 342950 w 1951220"/>
                  <a:gd name="connsiteY27" fmla="*/ 992327 h 1951229"/>
                  <a:gd name="connsiteX28" fmla="*/ 107946 w 1951220"/>
                  <a:gd name="connsiteY28" fmla="*/ 463570 h 1951229"/>
                  <a:gd name="connsiteX29" fmla="*/ 476517 w 1951220"/>
                  <a:gd name="connsiteY29" fmla="*/ 561471 h 1951229"/>
                  <a:gd name="connsiteX30" fmla="*/ 518543 w 1951220"/>
                  <a:gd name="connsiteY30" fmla="*/ 594532 h 1951229"/>
                  <a:gd name="connsiteX31" fmla="*/ 516431 w 1951220"/>
                  <a:gd name="connsiteY31" fmla="*/ 540073 h 1951229"/>
                  <a:gd name="connsiteX32" fmla="*/ 682289 w 1951220"/>
                  <a:gd name="connsiteY32" fmla="*/ 10972 h 1951229"/>
                  <a:gd name="connsiteX33" fmla="*/ 724152 w 1951220"/>
                  <a:gd name="connsiteY33" fmla="*/ 0 h 1951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951220" h="1951229">
                    <a:moveTo>
                      <a:pt x="724152" y="0"/>
                    </a:moveTo>
                    <a:cubicBezTo>
                      <a:pt x="810193" y="0"/>
                      <a:pt x="884016" y="136012"/>
                      <a:pt x="915550" y="329852"/>
                    </a:cubicBezTo>
                    <a:lnTo>
                      <a:pt x="921889" y="382948"/>
                    </a:lnTo>
                    <a:lnTo>
                      <a:pt x="958899" y="342952"/>
                    </a:lnTo>
                    <a:cubicBezTo>
                      <a:pt x="1169808" y="132043"/>
                      <a:pt x="1406543" y="26828"/>
                      <a:pt x="1487662" y="107946"/>
                    </a:cubicBezTo>
                    <a:cubicBezTo>
                      <a:pt x="1548501" y="168785"/>
                      <a:pt x="1504527" y="317159"/>
                      <a:pt x="1389760" y="476521"/>
                    </a:cubicBezTo>
                    <a:lnTo>
                      <a:pt x="1356266" y="519097"/>
                    </a:lnTo>
                    <a:lnTo>
                      <a:pt x="1411152" y="516438"/>
                    </a:lnTo>
                    <a:cubicBezTo>
                      <a:pt x="1709424" y="516438"/>
                      <a:pt x="1951221" y="609437"/>
                      <a:pt x="1951220" y="724156"/>
                    </a:cubicBezTo>
                    <a:cubicBezTo>
                      <a:pt x="1951221" y="810195"/>
                      <a:pt x="1815210" y="884017"/>
                      <a:pt x="1621371" y="915550"/>
                    </a:cubicBezTo>
                    <a:lnTo>
                      <a:pt x="1568270" y="921890"/>
                    </a:lnTo>
                    <a:lnTo>
                      <a:pt x="1608270" y="958904"/>
                    </a:lnTo>
                    <a:cubicBezTo>
                      <a:pt x="1819176" y="1169811"/>
                      <a:pt x="1924392" y="1406544"/>
                      <a:pt x="1843274" y="1487662"/>
                    </a:cubicBezTo>
                    <a:cubicBezTo>
                      <a:pt x="1782436" y="1548500"/>
                      <a:pt x="1634064" y="1504525"/>
                      <a:pt x="1474704" y="1389760"/>
                    </a:cubicBezTo>
                    <a:lnTo>
                      <a:pt x="1432682" y="1356702"/>
                    </a:lnTo>
                    <a:lnTo>
                      <a:pt x="1434793" y="1411156"/>
                    </a:lnTo>
                    <a:cubicBezTo>
                      <a:pt x="1434793" y="1709430"/>
                      <a:pt x="1341793" y="1951229"/>
                      <a:pt x="1227072" y="1951229"/>
                    </a:cubicBezTo>
                    <a:cubicBezTo>
                      <a:pt x="1141031" y="1951229"/>
                      <a:pt x="1067208" y="1815217"/>
                      <a:pt x="1035675" y="1621376"/>
                    </a:cubicBezTo>
                    <a:lnTo>
                      <a:pt x="1029336" y="1568281"/>
                    </a:lnTo>
                    <a:lnTo>
                      <a:pt x="992326" y="1608277"/>
                    </a:lnTo>
                    <a:cubicBezTo>
                      <a:pt x="781416" y="1819186"/>
                      <a:pt x="544681" y="1924401"/>
                      <a:pt x="463562" y="1843283"/>
                    </a:cubicBezTo>
                    <a:cubicBezTo>
                      <a:pt x="402723" y="1782444"/>
                      <a:pt x="446697" y="1634070"/>
                      <a:pt x="561464" y="1474708"/>
                    </a:cubicBezTo>
                    <a:lnTo>
                      <a:pt x="594525" y="1432682"/>
                    </a:lnTo>
                    <a:lnTo>
                      <a:pt x="540069" y="1434793"/>
                    </a:lnTo>
                    <a:cubicBezTo>
                      <a:pt x="241797" y="1434793"/>
                      <a:pt x="0" y="1341794"/>
                      <a:pt x="0" y="1227076"/>
                    </a:cubicBezTo>
                    <a:cubicBezTo>
                      <a:pt x="0" y="1141036"/>
                      <a:pt x="136011" y="1067214"/>
                      <a:pt x="329850" y="1035681"/>
                    </a:cubicBezTo>
                    <a:lnTo>
                      <a:pt x="382951" y="1029341"/>
                    </a:lnTo>
                    <a:lnTo>
                      <a:pt x="342950" y="992327"/>
                    </a:lnTo>
                    <a:cubicBezTo>
                      <a:pt x="132044" y="781420"/>
                      <a:pt x="26828" y="544687"/>
                      <a:pt x="107946" y="463570"/>
                    </a:cubicBezTo>
                    <a:cubicBezTo>
                      <a:pt x="168785" y="402731"/>
                      <a:pt x="317156" y="446705"/>
                      <a:pt x="476517" y="561471"/>
                    </a:cubicBezTo>
                    <a:lnTo>
                      <a:pt x="518543" y="594532"/>
                    </a:lnTo>
                    <a:lnTo>
                      <a:pt x="516431" y="540073"/>
                    </a:lnTo>
                    <a:cubicBezTo>
                      <a:pt x="516431" y="279083"/>
                      <a:pt x="587634" y="61332"/>
                      <a:pt x="682289" y="10972"/>
                    </a:cubicBezTo>
                    <a:cubicBezTo>
                      <a:pt x="695812" y="3778"/>
                      <a:pt x="709812" y="0"/>
                      <a:pt x="724152" y="0"/>
                    </a:cubicBezTo>
                    <a:close/>
                  </a:path>
                </a:pathLst>
              </a:custGeom>
              <a:grpFill/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67" name="フリーフォーム: 図形 366">
                <a:extLst>
                  <a:ext uri="{FF2B5EF4-FFF2-40B4-BE49-F238E27FC236}">
                    <a16:creationId xmlns:a16="http://schemas.microsoft.com/office/drawing/2014/main" id="{05ADA90D-BBBE-14DA-D7B1-059839CCD1C8}"/>
                  </a:ext>
                </a:extLst>
              </p:cNvPr>
              <p:cNvSpPr/>
              <p:nvPr/>
            </p:nvSpPr>
            <p:spPr bwMode="auto">
              <a:xfrm>
                <a:off x="6718776" y="6438900"/>
                <a:ext cx="254000" cy="254001"/>
              </a:xfrm>
              <a:custGeom>
                <a:avLst/>
                <a:gdLst>
                  <a:gd name="connsiteX0" fmla="*/ 724152 w 1951220"/>
                  <a:gd name="connsiteY0" fmla="*/ 0 h 1951229"/>
                  <a:gd name="connsiteX1" fmla="*/ 915550 w 1951220"/>
                  <a:gd name="connsiteY1" fmla="*/ 329852 h 1951229"/>
                  <a:gd name="connsiteX2" fmla="*/ 921889 w 1951220"/>
                  <a:gd name="connsiteY2" fmla="*/ 382948 h 1951229"/>
                  <a:gd name="connsiteX3" fmla="*/ 958899 w 1951220"/>
                  <a:gd name="connsiteY3" fmla="*/ 342952 h 1951229"/>
                  <a:gd name="connsiteX4" fmla="*/ 1487662 w 1951220"/>
                  <a:gd name="connsiteY4" fmla="*/ 107946 h 1951229"/>
                  <a:gd name="connsiteX5" fmla="*/ 1389760 w 1951220"/>
                  <a:gd name="connsiteY5" fmla="*/ 476521 h 1951229"/>
                  <a:gd name="connsiteX6" fmla="*/ 1356266 w 1951220"/>
                  <a:gd name="connsiteY6" fmla="*/ 519097 h 1951229"/>
                  <a:gd name="connsiteX7" fmla="*/ 1411152 w 1951220"/>
                  <a:gd name="connsiteY7" fmla="*/ 516438 h 1951229"/>
                  <a:gd name="connsiteX8" fmla="*/ 1951220 w 1951220"/>
                  <a:gd name="connsiteY8" fmla="*/ 724156 h 1951229"/>
                  <a:gd name="connsiteX9" fmla="*/ 1621371 w 1951220"/>
                  <a:gd name="connsiteY9" fmla="*/ 915550 h 1951229"/>
                  <a:gd name="connsiteX10" fmla="*/ 1568270 w 1951220"/>
                  <a:gd name="connsiteY10" fmla="*/ 921890 h 1951229"/>
                  <a:gd name="connsiteX11" fmla="*/ 1608270 w 1951220"/>
                  <a:gd name="connsiteY11" fmla="*/ 958904 h 1951229"/>
                  <a:gd name="connsiteX12" fmla="*/ 1843274 w 1951220"/>
                  <a:gd name="connsiteY12" fmla="*/ 1487662 h 1951229"/>
                  <a:gd name="connsiteX13" fmla="*/ 1474704 w 1951220"/>
                  <a:gd name="connsiteY13" fmla="*/ 1389760 h 1951229"/>
                  <a:gd name="connsiteX14" fmla="*/ 1432682 w 1951220"/>
                  <a:gd name="connsiteY14" fmla="*/ 1356702 h 1951229"/>
                  <a:gd name="connsiteX15" fmla="*/ 1434793 w 1951220"/>
                  <a:gd name="connsiteY15" fmla="*/ 1411156 h 1951229"/>
                  <a:gd name="connsiteX16" fmla="*/ 1227072 w 1951220"/>
                  <a:gd name="connsiteY16" fmla="*/ 1951229 h 1951229"/>
                  <a:gd name="connsiteX17" fmla="*/ 1035675 w 1951220"/>
                  <a:gd name="connsiteY17" fmla="*/ 1621376 h 1951229"/>
                  <a:gd name="connsiteX18" fmla="*/ 1029336 w 1951220"/>
                  <a:gd name="connsiteY18" fmla="*/ 1568281 h 1951229"/>
                  <a:gd name="connsiteX19" fmla="*/ 992326 w 1951220"/>
                  <a:gd name="connsiteY19" fmla="*/ 1608277 h 1951229"/>
                  <a:gd name="connsiteX20" fmla="*/ 463562 w 1951220"/>
                  <a:gd name="connsiteY20" fmla="*/ 1843283 h 1951229"/>
                  <a:gd name="connsiteX21" fmla="*/ 561464 w 1951220"/>
                  <a:gd name="connsiteY21" fmla="*/ 1474708 h 1951229"/>
                  <a:gd name="connsiteX22" fmla="*/ 594525 w 1951220"/>
                  <a:gd name="connsiteY22" fmla="*/ 1432682 h 1951229"/>
                  <a:gd name="connsiteX23" fmla="*/ 540069 w 1951220"/>
                  <a:gd name="connsiteY23" fmla="*/ 1434793 h 1951229"/>
                  <a:gd name="connsiteX24" fmla="*/ 0 w 1951220"/>
                  <a:gd name="connsiteY24" fmla="*/ 1227076 h 1951229"/>
                  <a:gd name="connsiteX25" fmla="*/ 329850 w 1951220"/>
                  <a:gd name="connsiteY25" fmla="*/ 1035681 h 1951229"/>
                  <a:gd name="connsiteX26" fmla="*/ 382951 w 1951220"/>
                  <a:gd name="connsiteY26" fmla="*/ 1029341 h 1951229"/>
                  <a:gd name="connsiteX27" fmla="*/ 342950 w 1951220"/>
                  <a:gd name="connsiteY27" fmla="*/ 992327 h 1951229"/>
                  <a:gd name="connsiteX28" fmla="*/ 107946 w 1951220"/>
                  <a:gd name="connsiteY28" fmla="*/ 463570 h 1951229"/>
                  <a:gd name="connsiteX29" fmla="*/ 476517 w 1951220"/>
                  <a:gd name="connsiteY29" fmla="*/ 561471 h 1951229"/>
                  <a:gd name="connsiteX30" fmla="*/ 518543 w 1951220"/>
                  <a:gd name="connsiteY30" fmla="*/ 594532 h 1951229"/>
                  <a:gd name="connsiteX31" fmla="*/ 516431 w 1951220"/>
                  <a:gd name="connsiteY31" fmla="*/ 540073 h 1951229"/>
                  <a:gd name="connsiteX32" fmla="*/ 682289 w 1951220"/>
                  <a:gd name="connsiteY32" fmla="*/ 10972 h 1951229"/>
                  <a:gd name="connsiteX33" fmla="*/ 724152 w 1951220"/>
                  <a:gd name="connsiteY33" fmla="*/ 0 h 1951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951220" h="1951229">
                    <a:moveTo>
                      <a:pt x="724152" y="0"/>
                    </a:moveTo>
                    <a:cubicBezTo>
                      <a:pt x="810193" y="0"/>
                      <a:pt x="884016" y="136012"/>
                      <a:pt x="915550" y="329852"/>
                    </a:cubicBezTo>
                    <a:lnTo>
                      <a:pt x="921889" y="382948"/>
                    </a:lnTo>
                    <a:lnTo>
                      <a:pt x="958899" y="342952"/>
                    </a:lnTo>
                    <a:cubicBezTo>
                      <a:pt x="1169808" y="132043"/>
                      <a:pt x="1406543" y="26828"/>
                      <a:pt x="1487662" y="107946"/>
                    </a:cubicBezTo>
                    <a:cubicBezTo>
                      <a:pt x="1548501" y="168785"/>
                      <a:pt x="1504527" y="317159"/>
                      <a:pt x="1389760" y="476521"/>
                    </a:cubicBezTo>
                    <a:lnTo>
                      <a:pt x="1356266" y="519097"/>
                    </a:lnTo>
                    <a:lnTo>
                      <a:pt x="1411152" y="516438"/>
                    </a:lnTo>
                    <a:cubicBezTo>
                      <a:pt x="1709424" y="516438"/>
                      <a:pt x="1951221" y="609437"/>
                      <a:pt x="1951220" y="724156"/>
                    </a:cubicBezTo>
                    <a:cubicBezTo>
                      <a:pt x="1951221" y="810195"/>
                      <a:pt x="1815210" y="884017"/>
                      <a:pt x="1621371" y="915550"/>
                    </a:cubicBezTo>
                    <a:lnTo>
                      <a:pt x="1568270" y="921890"/>
                    </a:lnTo>
                    <a:lnTo>
                      <a:pt x="1608270" y="958904"/>
                    </a:lnTo>
                    <a:cubicBezTo>
                      <a:pt x="1819176" y="1169811"/>
                      <a:pt x="1924392" y="1406544"/>
                      <a:pt x="1843274" y="1487662"/>
                    </a:cubicBezTo>
                    <a:cubicBezTo>
                      <a:pt x="1782436" y="1548500"/>
                      <a:pt x="1634064" y="1504525"/>
                      <a:pt x="1474704" y="1389760"/>
                    </a:cubicBezTo>
                    <a:lnTo>
                      <a:pt x="1432682" y="1356702"/>
                    </a:lnTo>
                    <a:lnTo>
                      <a:pt x="1434793" y="1411156"/>
                    </a:lnTo>
                    <a:cubicBezTo>
                      <a:pt x="1434793" y="1709430"/>
                      <a:pt x="1341793" y="1951229"/>
                      <a:pt x="1227072" y="1951229"/>
                    </a:cubicBezTo>
                    <a:cubicBezTo>
                      <a:pt x="1141031" y="1951229"/>
                      <a:pt x="1067208" y="1815217"/>
                      <a:pt x="1035675" y="1621376"/>
                    </a:cubicBezTo>
                    <a:lnTo>
                      <a:pt x="1029336" y="1568281"/>
                    </a:lnTo>
                    <a:lnTo>
                      <a:pt x="992326" y="1608277"/>
                    </a:lnTo>
                    <a:cubicBezTo>
                      <a:pt x="781416" y="1819186"/>
                      <a:pt x="544681" y="1924401"/>
                      <a:pt x="463562" y="1843283"/>
                    </a:cubicBezTo>
                    <a:cubicBezTo>
                      <a:pt x="402723" y="1782444"/>
                      <a:pt x="446697" y="1634070"/>
                      <a:pt x="561464" y="1474708"/>
                    </a:cubicBezTo>
                    <a:lnTo>
                      <a:pt x="594525" y="1432682"/>
                    </a:lnTo>
                    <a:lnTo>
                      <a:pt x="540069" y="1434793"/>
                    </a:lnTo>
                    <a:cubicBezTo>
                      <a:pt x="241797" y="1434793"/>
                      <a:pt x="0" y="1341794"/>
                      <a:pt x="0" y="1227076"/>
                    </a:cubicBezTo>
                    <a:cubicBezTo>
                      <a:pt x="0" y="1141036"/>
                      <a:pt x="136011" y="1067214"/>
                      <a:pt x="329850" y="1035681"/>
                    </a:cubicBezTo>
                    <a:lnTo>
                      <a:pt x="382951" y="1029341"/>
                    </a:lnTo>
                    <a:lnTo>
                      <a:pt x="342950" y="992327"/>
                    </a:lnTo>
                    <a:cubicBezTo>
                      <a:pt x="132044" y="781420"/>
                      <a:pt x="26828" y="544687"/>
                      <a:pt x="107946" y="463570"/>
                    </a:cubicBezTo>
                    <a:cubicBezTo>
                      <a:pt x="168785" y="402731"/>
                      <a:pt x="317156" y="446705"/>
                      <a:pt x="476517" y="561471"/>
                    </a:cubicBezTo>
                    <a:lnTo>
                      <a:pt x="518543" y="594532"/>
                    </a:lnTo>
                    <a:lnTo>
                      <a:pt x="516431" y="540073"/>
                    </a:lnTo>
                    <a:cubicBezTo>
                      <a:pt x="516431" y="279083"/>
                      <a:pt x="587634" y="61332"/>
                      <a:pt x="682289" y="10972"/>
                    </a:cubicBezTo>
                    <a:cubicBezTo>
                      <a:pt x="695812" y="3778"/>
                      <a:pt x="709812" y="0"/>
                      <a:pt x="724152" y="0"/>
                    </a:cubicBezTo>
                    <a:close/>
                  </a:path>
                </a:pathLst>
              </a:custGeom>
              <a:grpFill/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68" name="フリーフォーム: 図形 367">
                <a:extLst>
                  <a:ext uri="{FF2B5EF4-FFF2-40B4-BE49-F238E27FC236}">
                    <a16:creationId xmlns:a16="http://schemas.microsoft.com/office/drawing/2014/main" id="{C05D9EE9-9CE5-7B73-0B70-6A9EA236DF85}"/>
                  </a:ext>
                </a:extLst>
              </p:cNvPr>
              <p:cNvSpPr/>
              <p:nvPr/>
            </p:nvSpPr>
            <p:spPr bwMode="auto">
              <a:xfrm>
                <a:off x="7066380" y="6438900"/>
                <a:ext cx="254000" cy="254001"/>
              </a:xfrm>
              <a:custGeom>
                <a:avLst/>
                <a:gdLst>
                  <a:gd name="connsiteX0" fmla="*/ 724152 w 1951220"/>
                  <a:gd name="connsiteY0" fmla="*/ 0 h 1951229"/>
                  <a:gd name="connsiteX1" fmla="*/ 915550 w 1951220"/>
                  <a:gd name="connsiteY1" fmla="*/ 329852 h 1951229"/>
                  <a:gd name="connsiteX2" fmla="*/ 921889 w 1951220"/>
                  <a:gd name="connsiteY2" fmla="*/ 382948 h 1951229"/>
                  <a:gd name="connsiteX3" fmla="*/ 958899 w 1951220"/>
                  <a:gd name="connsiteY3" fmla="*/ 342952 h 1951229"/>
                  <a:gd name="connsiteX4" fmla="*/ 1487662 w 1951220"/>
                  <a:gd name="connsiteY4" fmla="*/ 107946 h 1951229"/>
                  <a:gd name="connsiteX5" fmla="*/ 1389760 w 1951220"/>
                  <a:gd name="connsiteY5" fmla="*/ 476521 h 1951229"/>
                  <a:gd name="connsiteX6" fmla="*/ 1356266 w 1951220"/>
                  <a:gd name="connsiteY6" fmla="*/ 519097 h 1951229"/>
                  <a:gd name="connsiteX7" fmla="*/ 1411152 w 1951220"/>
                  <a:gd name="connsiteY7" fmla="*/ 516438 h 1951229"/>
                  <a:gd name="connsiteX8" fmla="*/ 1951220 w 1951220"/>
                  <a:gd name="connsiteY8" fmla="*/ 724156 h 1951229"/>
                  <a:gd name="connsiteX9" fmla="*/ 1621371 w 1951220"/>
                  <a:gd name="connsiteY9" fmla="*/ 915550 h 1951229"/>
                  <a:gd name="connsiteX10" fmla="*/ 1568270 w 1951220"/>
                  <a:gd name="connsiteY10" fmla="*/ 921890 h 1951229"/>
                  <a:gd name="connsiteX11" fmla="*/ 1608270 w 1951220"/>
                  <a:gd name="connsiteY11" fmla="*/ 958904 h 1951229"/>
                  <a:gd name="connsiteX12" fmla="*/ 1843274 w 1951220"/>
                  <a:gd name="connsiteY12" fmla="*/ 1487662 h 1951229"/>
                  <a:gd name="connsiteX13" fmla="*/ 1474704 w 1951220"/>
                  <a:gd name="connsiteY13" fmla="*/ 1389760 h 1951229"/>
                  <a:gd name="connsiteX14" fmla="*/ 1432682 w 1951220"/>
                  <a:gd name="connsiteY14" fmla="*/ 1356702 h 1951229"/>
                  <a:gd name="connsiteX15" fmla="*/ 1434793 w 1951220"/>
                  <a:gd name="connsiteY15" fmla="*/ 1411156 h 1951229"/>
                  <a:gd name="connsiteX16" fmla="*/ 1227072 w 1951220"/>
                  <a:gd name="connsiteY16" fmla="*/ 1951229 h 1951229"/>
                  <a:gd name="connsiteX17" fmla="*/ 1035675 w 1951220"/>
                  <a:gd name="connsiteY17" fmla="*/ 1621376 h 1951229"/>
                  <a:gd name="connsiteX18" fmla="*/ 1029336 w 1951220"/>
                  <a:gd name="connsiteY18" fmla="*/ 1568281 h 1951229"/>
                  <a:gd name="connsiteX19" fmla="*/ 992326 w 1951220"/>
                  <a:gd name="connsiteY19" fmla="*/ 1608277 h 1951229"/>
                  <a:gd name="connsiteX20" fmla="*/ 463562 w 1951220"/>
                  <a:gd name="connsiteY20" fmla="*/ 1843283 h 1951229"/>
                  <a:gd name="connsiteX21" fmla="*/ 561464 w 1951220"/>
                  <a:gd name="connsiteY21" fmla="*/ 1474708 h 1951229"/>
                  <a:gd name="connsiteX22" fmla="*/ 594525 w 1951220"/>
                  <a:gd name="connsiteY22" fmla="*/ 1432682 h 1951229"/>
                  <a:gd name="connsiteX23" fmla="*/ 540069 w 1951220"/>
                  <a:gd name="connsiteY23" fmla="*/ 1434793 h 1951229"/>
                  <a:gd name="connsiteX24" fmla="*/ 0 w 1951220"/>
                  <a:gd name="connsiteY24" fmla="*/ 1227076 h 1951229"/>
                  <a:gd name="connsiteX25" fmla="*/ 329850 w 1951220"/>
                  <a:gd name="connsiteY25" fmla="*/ 1035681 h 1951229"/>
                  <a:gd name="connsiteX26" fmla="*/ 382951 w 1951220"/>
                  <a:gd name="connsiteY26" fmla="*/ 1029341 h 1951229"/>
                  <a:gd name="connsiteX27" fmla="*/ 342950 w 1951220"/>
                  <a:gd name="connsiteY27" fmla="*/ 992327 h 1951229"/>
                  <a:gd name="connsiteX28" fmla="*/ 107946 w 1951220"/>
                  <a:gd name="connsiteY28" fmla="*/ 463570 h 1951229"/>
                  <a:gd name="connsiteX29" fmla="*/ 476517 w 1951220"/>
                  <a:gd name="connsiteY29" fmla="*/ 561471 h 1951229"/>
                  <a:gd name="connsiteX30" fmla="*/ 518543 w 1951220"/>
                  <a:gd name="connsiteY30" fmla="*/ 594532 h 1951229"/>
                  <a:gd name="connsiteX31" fmla="*/ 516431 w 1951220"/>
                  <a:gd name="connsiteY31" fmla="*/ 540073 h 1951229"/>
                  <a:gd name="connsiteX32" fmla="*/ 682289 w 1951220"/>
                  <a:gd name="connsiteY32" fmla="*/ 10972 h 1951229"/>
                  <a:gd name="connsiteX33" fmla="*/ 724152 w 1951220"/>
                  <a:gd name="connsiteY33" fmla="*/ 0 h 1951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951220" h="1951229">
                    <a:moveTo>
                      <a:pt x="724152" y="0"/>
                    </a:moveTo>
                    <a:cubicBezTo>
                      <a:pt x="810193" y="0"/>
                      <a:pt x="884016" y="136012"/>
                      <a:pt x="915550" y="329852"/>
                    </a:cubicBezTo>
                    <a:lnTo>
                      <a:pt x="921889" y="382948"/>
                    </a:lnTo>
                    <a:lnTo>
                      <a:pt x="958899" y="342952"/>
                    </a:lnTo>
                    <a:cubicBezTo>
                      <a:pt x="1169808" y="132043"/>
                      <a:pt x="1406543" y="26828"/>
                      <a:pt x="1487662" y="107946"/>
                    </a:cubicBezTo>
                    <a:cubicBezTo>
                      <a:pt x="1548501" y="168785"/>
                      <a:pt x="1504527" y="317159"/>
                      <a:pt x="1389760" y="476521"/>
                    </a:cubicBezTo>
                    <a:lnTo>
                      <a:pt x="1356266" y="519097"/>
                    </a:lnTo>
                    <a:lnTo>
                      <a:pt x="1411152" y="516438"/>
                    </a:lnTo>
                    <a:cubicBezTo>
                      <a:pt x="1709424" y="516438"/>
                      <a:pt x="1951221" y="609437"/>
                      <a:pt x="1951220" y="724156"/>
                    </a:cubicBezTo>
                    <a:cubicBezTo>
                      <a:pt x="1951221" y="810195"/>
                      <a:pt x="1815210" y="884017"/>
                      <a:pt x="1621371" y="915550"/>
                    </a:cubicBezTo>
                    <a:lnTo>
                      <a:pt x="1568270" y="921890"/>
                    </a:lnTo>
                    <a:lnTo>
                      <a:pt x="1608270" y="958904"/>
                    </a:lnTo>
                    <a:cubicBezTo>
                      <a:pt x="1819176" y="1169811"/>
                      <a:pt x="1924392" y="1406544"/>
                      <a:pt x="1843274" y="1487662"/>
                    </a:cubicBezTo>
                    <a:cubicBezTo>
                      <a:pt x="1782436" y="1548500"/>
                      <a:pt x="1634064" y="1504525"/>
                      <a:pt x="1474704" y="1389760"/>
                    </a:cubicBezTo>
                    <a:lnTo>
                      <a:pt x="1432682" y="1356702"/>
                    </a:lnTo>
                    <a:lnTo>
                      <a:pt x="1434793" y="1411156"/>
                    </a:lnTo>
                    <a:cubicBezTo>
                      <a:pt x="1434793" y="1709430"/>
                      <a:pt x="1341793" y="1951229"/>
                      <a:pt x="1227072" y="1951229"/>
                    </a:cubicBezTo>
                    <a:cubicBezTo>
                      <a:pt x="1141031" y="1951229"/>
                      <a:pt x="1067208" y="1815217"/>
                      <a:pt x="1035675" y="1621376"/>
                    </a:cubicBezTo>
                    <a:lnTo>
                      <a:pt x="1029336" y="1568281"/>
                    </a:lnTo>
                    <a:lnTo>
                      <a:pt x="992326" y="1608277"/>
                    </a:lnTo>
                    <a:cubicBezTo>
                      <a:pt x="781416" y="1819186"/>
                      <a:pt x="544681" y="1924401"/>
                      <a:pt x="463562" y="1843283"/>
                    </a:cubicBezTo>
                    <a:cubicBezTo>
                      <a:pt x="402723" y="1782444"/>
                      <a:pt x="446697" y="1634070"/>
                      <a:pt x="561464" y="1474708"/>
                    </a:cubicBezTo>
                    <a:lnTo>
                      <a:pt x="594525" y="1432682"/>
                    </a:lnTo>
                    <a:lnTo>
                      <a:pt x="540069" y="1434793"/>
                    </a:lnTo>
                    <a:cubicBezTo>
                      <a:pt x="241797" y="1434793"/>
                      <a:pt x="0" y="1341794"/>
                      <a:pt x="0" y="1227076"/>
                    </a:cubicBezTo>
                    <a:cubicBezTo>
                      <a:pt x="0" y="1141036"/>
                      <a:pt x="136011" y="1067214"/>
                      <a:pt x="329850" y="1035681"/>
                    </a:cubicBezTo>
                    <a:lnTo>
                      <a:pt x="382951" y="1029341"/>
                    </a:lnTo>
                    <a:lnTo>
                      <a:pt x="342950" y="992327"/>
                    </a:lnTo>
                    <a:cubicBezTo>
                      <a:pt x="132044" y="781420"/>
                      <a:pt x="26828" y="544687"/>
                      <a:pt x="107946" y="463570"/>
                    </a:cubicBezTo>
                    <a:cubicBezTo>
                      <a:pt x="168785" y="402731"/>
                      <a:pt x="317156" y="446705"/>
                      <a:pt x="476517" y="561471"/>
                    </a:cubicBezTo>
                    <a:lnTo>
                      <a:pt x="518543" y="594532"/>
                    </a:lnTo>
                    <a:lnTo>
                      <a:pt x="516431" y="540073"/>
                    </a:lnTo>
                    <a:cubicBezTo>
                      <a:pt x="516431" y="279083"/>
                      <a:pt x="587634" y="61332"/>
                      <a:pt x="682289" y="10972"/>
                    </a:cubicBezTo>
                    <a:cubicBezTo>
                      <a:pt x="695812" y="3778"/>
                      <a:pt x="709812" y="0"/>
                      <a:pt x="724152" y="0"/>
                    </a:cubicBezTo>
                    <a:close/>
                  </a:path>
                </a:pathLst>
              </a:custGeom>
              <a:grpFill/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69" name="フリーフォーム: 図形 368">
                <a:extLst>
                  <a:ext uri="{FF2B5EF4-FFF2-40B4-BE49-F238E27FC236}">
                    <a16:creationId xmlns:a16="http://schemas.microsoft.com/office/drawing/2014/main" id="{F0F4D943-3858-9174-FC09-F52C2890ED9B}"/>
                  </a:ext>
                </a:extLst>
              </p:cNvPr>
              <p:cNvSpPr/>
              <p:nvPr/>
            </p:nvSpPr>
            <p:spPr bwMode="auto">
              <a:xfrm>
                <a:off x="7413984" y="6438900"/>
                <a:ext cx="254000" cy="254001"/>
              </a:xfrm>
              <a:custGeom>
                <a:avLst/>
                <a:gdLst>
                  <a:gd name="connsiteX0" fmla="*/ 724152 w 1951220"/>
                  <a:gd name="connsiteY0" fmla="*/ 0 h 1951229"/>
                  <a:gd name="connsiteX1" fmla="*/ 915550 w 1951220"/>
                  <a:gd name="connsiteY1" fmla="*/ 329852 h 1951229"/>
                  <a:gd name="connsiteX2" fmla="*/ 921889 w 1951220"/>
                  <a:gd name="connsiteY2" fmla="*/ 382948 h 1951229"/>
                  <a:gd name="connsiteX3" fmla="*/ 958899 w 1951220"/>
                  <a:gd name="connsiteY3" fmla="*/ 342952 h 1951229"/>
                  <a:gd name="connsiteX4" fmla="*/ 1487662 w 1951220"/>
                  <a:gd name="connsiteY4" fmla="*/ 107946 h 1951229"/>
                  <a:gd name="connsiteX5" fmla="*/ 1389760 w 1951220"/>
                  <a:gd name="connsiteY5" fmla="*/ 476521 h 1951229"/>
                  <a:gd name="connsiteX6" fmla="*/ 1356266 w 1951220"/>
                  <a:gd name="connsiteY6" fmla="*/ 519097 h 1951229"/>
                  <a:gd name="connsiteX7" fmla="*/ 1411152 w 1951220"/>
                  <a:gd name="connsiteY7" fmla="*/ 516438 h 1951229"/>
                  <a:gd name="connsiteX8" fmla="*/ 1951220 w 1951220"/>
                  <a:gd name="connsiteY8" fmla="*/ 724156 h 1951229"/>
                  <a:gd name="connsiteX9" fmla="*/ 1621371 w 1951220"/>
                  <a:gd name="connsiteY9" fmla="*/ 915550 h 1951229"/>
                  <a:gd name="connsiteX10" fmla="*/ 1568270 w 1951220"/>
                  <a:gd name="connsiteY10" fmla="*/ 921890 h 1951229"/>
                  <a:gd name="connsiteX11" fmla="*/ 1608270 w 1951220"/>
                  <a:gd name="connsiteY11" fmla="*/ 958904 h 1951229"/>
                  <a:gd name="connsiteX12" fmla="*/ 1843274 w 1951220"/>
                  <a:gd name="connsiteY12" fmla="*/ 1487662 h 1951229"/>
                  <a:gd name="connsiteX13" fmla="*/ 1474704 w 1951220"/>
                  <a:gd name="connsiteY13" fmla="*/ 1389760 h 1951229"/>
                  <a:gd name="connsiteX14" fmla="*/ 1432682 w 1951220"/>
                  <a:gd name="connsiteY14" fmla="*/ 1356702 h 1951229"/>
                  <a:gd name="connsiteX15" fmla="*/ 1434793 w 1951220"/>
                  <a:gd name="connsiteY15" fmla="*/ 1411156 h 1951229"/>
                  <a:gd name="connsiteX16" fmla="*/ 1227072 w 1951220"/>
                  <a:gd name="connsiteY16" fmla="*/ 1951229 h 1951229"/>
                  <a:gd name="connsiteX17" fmla="*/ 1035675 w 1951220"/>
                  <a:gd name="connsiteY17" fmla="*/ 1621376 h 1951229"/>
                  <a:gd name="connsiteX18" fmla="*/ 1029336 w 1951220"/>
                  <a:gd name="connsiteY18" fmla="*/ 1568281 h 1951229"/>
                  <a:gd name="connsiteX19" fmla="*/ 992326 w 1951220"/>
                  <a:gd name="connsiteY19" fmla="*/ 1608277 h 1951229"/>
                  <a:gd name="connsiteX20" fmla="*/ 463562 w 1951220"/>
                  <a:gd name="connsiteY20" fmla="*/ 1843283 h 1951229"/>
                  <a:gd name="connsiteX21" fmla="*/ 561464 w 1951220"/>
                  <a:gd name="connsiteY21" fmla="*/ 1474708 h 1951229"/>
                  <a:gd name="connsiteX22" fmla="*/ 594525 w 1951220"/>
                  <a:gd name="connsiteY22" fmla="*/ 1432682 h 1951229"/>
                  <a:gd name="connsiteX23" fmla="*/ 540069 w 1951220"/>
                  <a:gd name="connsiteY23" fmla="*/ 1434793 h 1951229"/>
                  <a:gd name="connsiteX24" fmla="*/ 0 w 1951220"/>
                  <a:gd name="connsiteY24" fmla="*/ 1227076 h 1951229"/>
                  <a:gd name="connsiteX25" fmla="*/ 329850 w 1951220"/>
                  <a:gd name="connsiteY25" fmla="*/ 1035681 h 1951229"/>
                  <a:gd name="connsiteX26" fmla="*/ 382951 w 1951220"/>
                  <a:gd name="connsiteY26" fmla="*/ 1029341 h 1951229"/>
                  <a:gd name="connsiteX27" fmla="*/ 342950 w 1951220"/>
                  <a:gd name="connsiteY27" fmla="*/ 992327 h 1951229"/>
                  <a:gd name="connsiteX28" fmla="*/ 107946 w 1951220"/>
                  <a:gd name="connsiteY28" fmla="*/ 463570 h 1951229"/>
                  <a:gd name="connsiteX29" fmla="*/ 476517 w 1951220"/>
                  <a:gd name="connsiteY29" fmla="*/ 561471 h 1951229"/>
                  <a:gd name="connsiteX30" fmla="*/ 518543 w 1951220"/>
                  <a:gd name="connsiteY30" fmla="*/ 594532 h 1951229"/>
                  <a:gd name="connsiteX31" fmla="*/ 516431 w 1951220"/>
                  <a:gd name="connsiteY31" fmla="*/ 540073 h 1951229"/>
                  <a:gd name="connsiteX32" fmla="*/ 682289 w 1951220"/>
                  <a:gd name="connsiteY32" fmla="*/ 10972 h 1951229"/>
                  <a:gd name="connsiteX33" fmla="*/ 724152 w 1951220"/>
                  <a:gd name="connsiteY33" fmla="*/ 0 h 1951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951220" h="1951229">
                    <a:moveTo>
                      <a:pt x="724152" y="0"/>
                    </a:moveTo>
                    <a:cubicBezTo>
                      <a:pt x="810193" y="0"/>
                      <a:pt x="884016" y="136012"/>
                      <a:pt x="915550" y="329852"/>
                    </a:cubicBezTo>
                    <a:lnTo>
                      <a:pt x="921889" y="382948"/>
                    </a:lnTo>
                    <a:lnTo>
                      <a:pt x="958899" y="342952"/>
                    </a:lnTo>
                    <a:cubicBezTo>
                      <a:pt x="1169808" y="132043"/>
                      <a:pt x="1406543" y="26828"/>
                      <a:pt x="1487662" y="107946"/>
                    </a:cubicBezTo>
                    <a:cubicBezTo>
                      <a:pt x="1548501" y="168785"/>
                      <a:pt x="1504527" y="317159"/>
                      <a:pt x="1389760" y="476521"/>
                    </a:cubicBezTo>
                    <a:lnTo>
                      <a:pt x="1356266" y="519097"/>
                    </a:lnTo>
                    <a:lnTo>
                      <a:pt x="1411152" y="516438"/>
                    </a:lnTo>
                    <a:cubicBezTo>
                      <a:pt x="1709424" y="516438"/>
                      <a:pt x="1951221" y="609437"/>
                      <a:pt x="1951220" y="724156"/>
                    </a:cubicBezTo>
                    <a:cubicBezTo>
                      <a:pt x="1951221" y="810195"/>
                      <a:pt x="1815210" y="884017"/>
                      <a:pt x="1621371" y="915550"/>
                    </a:cubicBezTo>
                    <a:lnTo>
                      <a:pt x="1568270" y="921890"/>
                    </a:lnTo>
                    <a:lnTo>
                      <a:pt x="1608270" y="958904"/>
                    </a:lnTo>
                    <a:cubicBezTo>
                      <a:pt x="1819176" y="1169811"/>
                      <a:pt x="1924392" y="1406544"/>
                      <a:pt x="1843274" y="1487662"/>
                    </a:cubicBezTo>
                    <a:cubicBezTo>
                      <a:pt x="1782436" y="1548500"/>
                      <a:pt x="1634064" y="1504525"/>
                      <a:pt x="1474704" y="1389760"/>
                    </a:cubicBezTo>
                    <a:lnTo>
                      <a:pt x="1432682" y="1356702"/>
                    </a:lnTo>
                    <a:lnTo>
                      <a:pt x="1434793" y="1411156"/>
                    </a:lnTo>
                    <a:cubicBezTo>
                      <a:pt x="1434793" y="1709430"/>
                      <a:pt x="1341793" y="1951229"/>
                      <a:pt x="1227072" y="1951229"/>
                    </a:cubicBezTo>
                    <a:cubicBezTo>
                      <a:pt x="1141031" y="1951229"/>
                      <a:pt x="1067208" y="1815217"/>
                      <a:pt x="1035675" y="1621376"/>
                    </a:cubicBezTo>
                    <a:lnTo>
                      <a:pt x="1029336" y="1568281"/>
                    </a:lnTo>
                    <a:lnTo>
                      <a:pt x="992326" y="1608277"/>
                    </a:lnTo>
                    <a:cubicBezTo>
                      <a:pt x="781416" y="1819186"/>
                      <a:pt x="544681" y="1924401"/>
                      <a:pt x="463562" y="1843283"/>
                    </a:cubicBezTo>
                    <a:cubicBezTo>
                      <a:pt x="402723" y="1782444"/>
                      <a:pt x="446697" y="1634070"/>
                      <a:pt x="561464" y="1474708"/>
                    </a:cubicBezTo>
                    <a:lnTo>
                      <a:pt x="594525" y="1432682"/>
                    </a:lnTo>
                    <a:lnTo>
                      <a:pt x="540069" y="1434793"/>
                    </a:lnTo>
                    <a:cubicBezTo>
                      <a:pt x="241797" y="1434793"/>
                      <a:pt x="0" y="1341794"/>
                      <a:pt x="0" y="1227076"/>
                    </a:cubicBezTo>
                    <a:cubicBezTo>
                      <a:pt x="0" y="1141036"/>
                      <a:pt x="136011" y="1067214"/>
                      <a:pt x="329850" y="1035681"/>
                    </a:cubicBezTo>
                    <a:lnTo>
                      <a:pt x="382951" y="1029341"/>
                    </a:lnTo>
                    <a:lnTo>
                      <a:pt x="342950" y="992327"/>
                    </a:lnTo>
                    <a:cubicBezTo>
                      <a:pt x="132044" y="781420"/>
                      <a:pt x="26828" y="544687"/>
                      <a:pt x="107946" y="463570"/>
                    </a:cubicBezTo>
                    <a:cubicBezTo>
                      <a:pt x="168785" y="402731"/>
                      <a:pt x="317156" y="446705"/>
                      <a:pt x="476517" y="561471"/>
                    </a:cubicBezTo>
                    <a:lnTo>
                      <a:pt x="518543" y="594532"/>
                    </a:lnTo>
                    <a:lnTo>
                      <a:pt x="516431" y="540073"/>
                    </a:lnTo>
                    <a:cubicBezTo>
                      <a:pt x="516431" y="279083"/>
                      <a:pt x="587634" y="61332"/>
                      <a:pt x="682289" y="10972"/>
                    </a:cubicBezTo>
                    <a:cubicBezTo>
                      <a:pt x="695812" y="3778"/>
                      <a:pt x="709812" y="0"/>
                      <a:pt x="724152" y="0"/>
                    </a:cubicBezTo>
                    <a:close/>
                  </a:path>
                </a:pathLst>
              </a:custGeom>
              <a:grpFill/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70" name="フリーフォーム: 図形 369">
                <a:extLst>
                  <a:ext uri="{FF2B5EF4-FFF2-40B4-BE49-F238E27FC236}">
                    <a16:creationId xmlns:a16="http://schemas.microsoft.com/office/drawing/2014/main" id="{79F05479-A906-0417-E247-04AE4CD01DA8}"/>
                  </a:ext>
                </a:extLst>
              </p:cNvPr>
              <p:cNvSpPr/>
              <p:nvPr/>
            </p:nvSpPr>
            <p:spPr bwMode="auto">
              <a:xfrm>
                <a:off x="7761588" y="6438900"/>
                <a:ext cx="254000" cy="254001"/>
              </a:xfrm>
              <a:custGeom>
                <a:avLst/>
                <a:gdLst>
                  <a:gd name="connsiteX0" fmla="*/ 724152 w 1951220"/>
                  <a:gd name="connsiteY0" fmla="*/ 0 h 1951229"/>
                  <a:gd name="connsiteX1" fmla="*/ 915550 w 1951220"/>
                  <a:gd name="connsiteY1" fmla="*/ 329852 h 1951229"/>
                  <a:gd name="connsiteX2" fmla="*/ 921889 w 1951220"/>
                  <a:gd name="connsiteY2" fmla="*/ 382948 h 1951229"/>
                  <a:gd name="connsiteX3" fmla="*/ 958899 w 1951220"/>
                  <a:gd name="connsiteY3" fmla="*/ 342952 h 1951229"/>
                  <a:gd name="connsiteX4" fmla="*/ 1487662 w 1951220"/>
                  <a:gd name="connsiteY4" fmla="*/ 107946 h 1951229"/>
                  <a:gd name="connsiteX5" fmla="*/ 1389760 w 1951220"/>
                  <a:gd name="connsiteY5" fmla="*/ 476521 h 1951229"/>
                  <a:gd name="connsiteX6" fmla="*/ 1356266 w 1951220"/>
                  <a:gd name="connsiteY6" fmla="*/ 519097 h 1951229"/>
                  <a:gd name="connsiteX7" fmla="*/ 1411152 w 1951220"/>
                  <a:gd name="connsiteY7" fmla="*/ 516438 h 1951229"/>
                  <a:gd name="connsiteX8" fmla="*/ 1951220 w 1951220"/>
                  <a:gd name="connsiteY8" fmla="*/ 724156 h 1951229"/>
                  <a:gd name="connsiteX9" fmla="*/ 1621371 w 1951220"/>
                  <a:gd name="connsiteY9" fmla="*/ 915550 h 1951229"/>
                  <a:gd name="connsiteX10" fmla="*/ 1568270 w 1951220"/>
                  <a:gd name="connsiteY10" fmla="*/ 921890 h 1951229"/>
                  <a:gd name="connsiteX11" fmla="*/ 1608270 w 1951220"/>
                  <a:gd name="connsiteY11" fmla="*/ 958904 h 1951229"/>
                  <a:gd name="connsiteX12" fmla="*/ 1843274 w 1951220"/>
                  <a:gd name="connsiteY12" fmla="*/ 1487662 h 1951229"/>
                  <a:gd name="connsiteX13" fmla="*/ 1474704 w 1951220"/>
                  <a:gd name="connsiteY13" fmla="*/ 1389760 h 1951229"/>
                  <a:gd name="connsiteX14" fmla="*/ 1432682 w 1951220"/>
                  <a:gd name="connsiteY14" fmla="*/ 1356702 h 1951229"/>
                  <a:gd name="connsiteX15" fmla="*/ 1434793 w 1951220"/>
                  <a:gd name="connsiteY15" fmla="*/ 1411156 h 1951229"/>
                  <a:gd name="connsiteX16" fmla="*/ 1227072 w 1951220"/>
                  <a:gd name="connsiteY16" fmla="*/ 1951229 h 1951229"/>
                  <a:gd name="connsiteX17" fmla="*/ 1035675 w 1951220"/>
                  <a:gd name="connsiteY17" fmla="*/ 1621376 h 1951229"/>
                  <a:gd name="connsiteX18" fmla="*/ 1029336 w 1951220"/>
                  <a:gd name="connsiteY18" fmla="*/ 1568281 h 1951229"/>
                  <a:gd name="connsiteX19" fmla="*/ 992326 w 1951220"/>
                  <a:gd name="connsiteY19" fmla="*/ 1608277 h 1951229"/>
                  <a:gd name="connsiteX20" fmla="*/ 463562 w 1951220"/>
                  <a:gd name="connsiteY20" fmla="*/ 1843283 h 1951229"/>
                  <a:gd name="connsiteX21" fmla="*/ 561464 w 1951220"/>
                  <a:gd name="connsiteY21" fmla="*/ 1474708 h 1951229"/>
                  <a:gd name="connsiteX22" fmla="*/ 594525 w 1951220"/>
                  <a:gd name="connsiteY22" fmla="*/ 1432682 h 1951229"/>
                  <a:gd name="connsiteX23" fmla="*/ 540069 w 1951220"/>
                  <a:gd name="connsiteY23" fmla="*/ 1434793 h 1951229"/>
                  <a:gd name="connsiteX24" fmla="*/ 0 w 1951220"/>
                  <a:gd name="connsiteY24" fmla="*/ 1227076 h 1951229"/>
                  <a:gd name="connsiteX25" fmla="*/ 329850 w 1951220"/>
                  <a:gd name="connsiteY25" fmla="*/ 1035681 h 1951229"/>
                  <a:gd name="connsiteX26" fmla="*/ 382951 w 1951220"/>
                  <a:gd name="connsiteY26" fmla="*/ 1029341 h 1951229"/>
                  <a:gd name="connsiteX27" fmla="*/ 342950 w 1951220"/>
                  <a:gd name="connsiteY27" fmla="*/ 992327 h 1951229"/>
                  <a:gd name="connsiteX28" fmla="*/ 107946 w 1951220"/>
                  <a:gd name="connsiteY28" fmla="*/ 463570 h 1951229"/>
                  <a:gd name="connsiteX29" fmla="*/ 476517 w 1951220"/>
                  <a:gd name="connsiteY29" fmla="*/ 561471 h 1951229"/>
                  <a:gd name="connsiteX30" fmla="*/ 518543 w 1951220"/>
                  <a:gd name="connsiteY30" fmla="*/ 594532 h 1951229"/>
                  <a:gd name="connsiteX31" fmla="*/ 516431 w 1951220"/>
                  <a:gd name="connsiteY31" fmla="*/ 540073 h 1951229"/>
                  <a:gd name="connsiteX32" fmla="*/ 682289 w 1951220"/>
                  <a:gd name="connsiteY32" fmla="*/ 10972 h 1951229"/>
                  <a:gd name="connsiteX33" fmla="*/ 724152 w 1951220"/>
                  <a:gd name="connsiteY33" fmla="*/ 0 h 1951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951220" h="1951229">
                    <a:moveTo>
                      <a:pt x="724152" y="0"/>
                    </a:moveTo>
                    <a:cubicBezTo>
                      <a:pt x="810193" y="0"/>
                      <a:pt x="884016" y="136012"/>
                      <a:pt x="915550" y="329852"/>
                    </a:cubicBezTo>
                    <a:lnTo>
                      <a:pt x="921889" y="382948"/>
                    </a:lnTo>
                    <a:lnTo>
                      <a:pt x="958899" y="342952"/>
                    </a:lnTo>
                    <a:cubicBezTo>
                      <a:pt x="1169808" y="132043"/>
                      <a:pt x="1406543" y="26828"/>
                      <a:pt x="1487662" y="107946"/>
                    </a:cubicBezTo>
                    <a:cubicBezTo>
                      <a:pt x="1548501" y="168785"/>
                      <a:pt x="1504527" y="317159"/>
                      <a:pt x="1389760" y="476521"/>
                    </a:cubicBezTo>
                    <a:lnTo>
                      <a:pt x="1356266" y="519097"/>
                    </a:lnTo>
                    <a:lnTo>
                      <a:pt x="1411152" y="516438"/>
                    </a:lnTo>
                    <a:cubicBezTo>
                      <a:pt x="1709424" y="516438"/>
                      <a:pt x="1951221" y="609437"/>
                      <a:pt x="1951220" y="724156"/>
                    </a:cubicBezTo>
                    <a:cubicBezTo>
                      <a:pt x="1951221" y="810195"/>
                      <a:pt x="1815210" y="884017"/>
                      <a:pt x="1621371" y="915550"/>
                    </a:cubicBezTo>
                    <a:lnTo>
                      <a:pt x="1568270" y="921890"/>
                    </a:lnTo>
                    <a:lnTo>
                      <a:pt x="1608270" y="958904"/>
                    </a:lnTo>
                    <a:cubicBezTo>
                      <a:pt x="1819176" y="1169811"/>
                      <a:pt x="1924392" y="1406544"/>
                      <a:pt x="1843274" y="1487662"/>
                    </a:cubicBezTo>
                    <a:cubicBezTo>
                      <a:pt x="1782436" y="1548500"/>
                      <a:pt x="1634064" y="1504525"/>
                      <a:pt x="1474704" y="1389760"/>
                    </a:cubicBezTo>
                    <a:lnTo>
                      <a:pt x="1432682" y="1356702"/>
                    </a:lnTo>
                    <a:lnTo>
                      <a:pt x="1434793" y="1411156"/>
                    </a:lnTo>
                    <a:cubicBezTo>
                      <a:pt x="1434793" y="1709430"/>
                      <a:pt x="1341793" y="1951229"/>
                      <a:pt x="1227072" y="1951229"/>
                    </a:cubicBezTo>
                    <a:cubicBezTo>
                      <a:pt x="1141031" y="1951229"/>
                      <a:pt x="1067208" y="1815217"/>
                      <a:pt x="1035675" y="1621376"/>
                    </a:cubicBezTo>
                    <a:lnTo>
                      <a:pt x="1029336" y="1568281"/>
                    </a:lnTo>
                    <a:lnTo>
                      <a:pt x="992326" y="1608277"/>
                    </a:lnTo>
                    <a:cubicBezTo>
                      <a:pt x="781416" y="1819186"/>
                      <a:pt x="544681" y="1924401"/>
                      <a:pt x="463562" y="1843283"/>
                    </a:cubicBezTo>
                    <a:cubicBezTo>
                      <a:pt x="402723" y="1782444"/>
                      <a:pt x="446697" y="1634070"/>
                      <a:pt x="561464" y="1474708"/>
                    </a:cubicBezTo>
                    <a:lnTo>
                      <a:pt x="594525" y="1432682"/>
                    </a:lnTo>
                    <a:lnTo>
                      <a:pt x="540069" y="1434793"/>
                    </a:lnTo>
                    <a:cubicBezTo>
                      <a:pt x="241797" y="1434793"/>
                      <a:pt x="0" y="1341794"/>
                      <a:pt x="0" y="1227076"/>
                    </a:cubicBezTo>
                    <a:cubicBezTo>
                      <a:pt x="0" y="1141036"/>
                      <a:pt x="136011" y="1067214"/>
                      <a:pt x="329850" y="1035681"/>
                    </a:cubicBezTo>
                    <a:lnTo>
                      <a:pt x="382951" y="1029341"/>
                    </a:lnTo>
                    <a:lnTo>
                      <a:pt x="342950" y="992327"/>
                    </a:lnTo>
                    <a:cubicBezTo>
                      <a:pt x="132044" y="781420"/>
                      <a:pt x="26828" y="544687"/>
                      <a:pt x="107946" y="463570"/>
                    </a:cubicBezTo>
                    <a:cubicBezTo>
                      <a:pt x="168785" y="402731"/>
                      <a:pt x="317156" y="446705"/>
                      <a:pt x="476517" y="561471"/>
                    </a:cubicBezTo>
                    <a:lnTo>
                      <a:pt x="518543" y="594532"/>
                    </a:lnTo>
                    <a:lnTo>
                      <a:pt x="516431" y="540073"/>
                    </a:lnTo>
                    <a:cubicBezTo>
                      <a:pt x="516431" y="279083"/>
                      <a:pt x="587634" y="61332"/>
                      <a:pt x="682289" y="10972"/>
                    </a:cubicBezTo>
                    <a:cubicBezTo>
                      <a:pt x="695812" y="3778"/>
                      <a:pt x="709812" y="0"/>
                      <a:pt x="724152" y="0"/>
                    </a:cubicBezTo>
                    <a:close/>
                  </a:path>
                </a:pathLst>
              </a:custGeom>
              <a:grpFill/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71" name="フリーフォーム: 図形 370">
                <a:extLst>
                  <a:ext uri="{FF2B5EF4-FFF2-40B4-BE49-F238E27FC236}">
                    <a16:creationId xmlns:a16="http://schemas.microsoft.com/office/drawing/2014/main" id="{56003573-5A87-CFE8-E1E6-76ABA5321D51}"/>
                  </a:ext>
                </a:extLst>
              </p:cNvPr>
              <p:cNvSpPr/>
              <p:nvPr/>
            </p:nvSpPr>
            <p:spPr bwMode="auto">
              <a:xfrm>
                <a:off x="8456796" y="6438900"/>
                <a:ext cx="254000" cy="254001"/>
              </a:xfrm>
              <a:custGeom>
                <a:avLst/>
                <a:gdLst>
                  <a:gd name="connsiteX0" fmla="*/ 724152 w 1951220"/>
                  <a:gd name="connsiteY0" fmla="*/ 0 h 1951229"/>
                  <a:gd name="connsiteX1" fmla="*/ 915550 w 1951220"/>
                  <a:gd name="connsiteY1" fmla="*/ 329852 h 1951229"/>
                  <a:gd name="connsiteX2" fmla="*/ 921889 w 1951220"/>
                  <a:gd name="connsiteY2" fmla="*/ 382948 h 1951229"/>
                  <a:gd name="connsiteX3" fmla="*/ 958899 w 1951220"/>
                  <a:gd name="connsiteY3" fmla="*/ 342952 h 1951229"/>
                  <a:gd name="connsiteX4" fmla="*/ 1487662 w 1951220"/>
                  <a:gd name="connsiteY4" fmla="*/ 107946 h 1951229"/>
                  <a:gd name="connsiteX5" fmla="*/ 1389760 w 1951220"/>
                  <a:gd name="connsiteY5" fmla="*/ 476521 h 1951229"/>
                  <a:gd name="connsiteX6" fmla="*/ 1356266 w 1951220"/>
                  <a:gd name="connsiteY6" fmla="*/ 519097 h 1951229"/>
                  <a:gd name="connsiteX7" fmla="*/ 1411152 w 1951220"/>
                  <a:gd name="connsiteY7" fmla="*/ 516438 h 1951229"/>
                  <a:gd name="connsiteX8" fmla="*/ 1951220 w 1951220"/>
                  <a:gd name="connsiteY8" fmla="*/ 724156 h 1951229"/>
                  <a:gd name="connsiteX9" fmla="*/ 1621371 w 1951220"/>
                  <a:gd name="connsiteY9" fmla="*/ 915550 h 1951229"/>
                  <a:gd name="connsiteX10" fmla="*/ 1568270 w 1951220"/>
                  <a:gd name="connsiteY10" fmla="*/ 921890 h 1951229"/>
                  <a:gd name="connsiteX11" fmla="*/ 1608270 w 1951220"/>
                  <a:gd name="connsiteY11" fmla="*/ 958904 h 1951229"/>
                  <a:gd name="connsiteX12" fmla="*/ 1843274 w 1951220"/>
                  <a:gd name="connsiteY12" fmla="*/ 1487662 h 1951229"/>
                  <a:gd name="connsiteX13" fmla="*/ 1474704 w 1951220"/>
                  <a:gd name="connsiteY13" fmla="*/ 1389760 h 1951229"/>
                  <a:gd name="connsiteX14" fmla="*/ 1432682 w 1951220"/>
                  <a:gd name="connsiteY14" fmla="*/ 1356702 h 1951229"/>
                  <a:gd name="connsiteX15" fmla="*/ 1434793 w 1951220"/>
                  <a:gd name="connsiteY15" fmla="*/ 1411156 h 1951229"/>
                  <a:gd name="connsiteX16" fmla="*/ 1227072 w 1951220"/>
                  <a:gd name="connsiteY16" fmla="*/ 1951229 h 1951229"/>
                  <a:gd name="connsiteX17" fmla="*/ 1035675 w 1951220"/>
                  <a:gd name="connsiteY17" fmla="*/ 1621376 h 1951229"/>
                  <a:gd name="connsiteX18" fmla="*/ 1029336 w 1951220"/>
                  <a:gd name="connsiteY18" fmla="*/ 1568281 h 1951229"/>
                  <a:gd name="connsiteX19" fmla="*/ 992326 w 1951220"/>
                  <a:gd name="connsiteY19" fmla="*/ 1608277 h 1951229"/>
                  <a:gd name="connsiteX20" fmla="*/ 463562 w 1951220"/>
                  <a:gd name="connsiteY20" fmla="*/ 1843283 h 1951229"/>
                  <a:gd name="connsiteX21" fmla="*/ 561464 w 1951220"/>
                  <a:gd name="connsiteY21" fmla="*/ 1474708 h 1951229"/>
                  <a:gd name="connsiteX22" fmla="*/ 594525 w 1951220"/>
                  <a:gd name="connsiteY22" fmla="*/ 1432682 h 1951229"/>
                  <a:gd name="connsiteX23" fmla="*/ 540069 w 1951220"/>
                  <a:gd name="connsiteY23" fmla="*/ 1434793 h 1951229"/>
                  <a:gd name="connsiteX24" fmla="*/ 0 w 1951220"/>
                  <a:gd name="connsiteY24" fmla="*/ 1227076 h 1951229"/>
                  <a:gd name="connsiteX25" fmla="*/ 329850 w 1951220"/>
                  <a:gd name="connsiteY25" fmla="*/ 1035681 h 1951229"/>
                  <a:gd name="connsiteX26" fmla="*/ 382951 w 1951220"/>
                  <a:gd name="connsiteY26" fmla="*/ 1029341 h 1951229"/>
                  <a:gd name="connsiteX27" fmla="*/ 342950 w 1951220"/>
                  <a:gd name="connsiteY27" fmla="*/ 992327 h 1951229"/>
                  <a:gd name="connsiteX28" fmla="*/ 107946 w 1951220"/>
                  <a:gd name="connsiteY28" fmla="*/ 463570 h 1951229"/>
                  <a:gd name="connsiteX29" fmla="*/ 476517 w 1951220"/>
                  <a:gd name="connsiteY29" fmla="*/ 561471 h 1951229"/>
                  <a:gd name="connsiteX30" fmla="*/ 518543 w 1951220"/>
                  <a:gd name="connsiteY30" fmla="*/ 594532 h 1951229"/>
                  <a:gd name="connsiteX31" fmla="*/ 516431 w 1951220"/>
                  <a:gd name="connsiteY31" fmla="*/ 540073 h 1951229"/>
                  <a:gd name="connsiteX32" fmla="*/ 682289 w 1951220"/>
                  <a:gd name="connsiteY32" fmla="*/ 10972 h 1951229"/>
                  <a:gd name="connsiteX33" fmla="*/ 724152 w 1951220"/>
                  <a:gd name="connsiteY33" fmla="*/ 0 h 1951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951220" h="1951229">
                    <a:moveTo>
                      <a:pt x="724152" y="0"/>
                    </a:moveTo>
                    <a:cubicBezTo>
                      <a:pt x="810193" y="0"/>
                      <a:pt x="884016" y="136012"/>
                      <a:pt x="915550" y="329852"/>
                    </a:cubicBezTo>
                    <a:lnTo>
                      <a:pt x="921889" y="382948"/>
                    </a:lnTo>
                    <a:lnTo>
                      <a:pt x="958899" y="342952"/>
                    </a:lnTo>
                    <a:cubicBezTo>
                      <a:pt x="1169808" y="132043"/>
                      <a:pt x="1406543" y="26828"/>
                      <a:pt x="1487662" y="107946"/>
                    </a:cubicBezTo>
                    <a:cubicBezTo>
                      <a:pt x="1548501" y="168785"/>
                      <a:pt x="1504527" y="317159"/>
                      <a:pt x="1389760" y="476521"/>
                    </a:cubicBezTo>
                    <a:lnTo>
                      <a:pt x="1356266" y="519097"/>
                    </a:lnTo>
                    <a:lnTo>
                      <a:pt x="1411152" y="516438"/>
                    </a:lnTo>
                    <a:cubicBezTo>
                      <a:pt x="1709424" y="516438"/>
                      <a:pt x="1951221" y="609437"/>
                      <a:pt x="1951220" y="724156"/>
                    </a:cubicBezTo>
                    <a:cubicBezTo>
                      <a:pt x="1951221" y="810195"/>
                      <a:pt x="1815210" y="884017"/>
                      <a:pt x="1621371" y="915550"/>
                    </a:cubicBezTo>
                    <a:lnTo>
                      <a:pt x="1568270" y="921890"/>
                    </a:lnTo>
                    <a:lnTo>
                      <a:pt x="1608270" y="958904"/>
                    </a:lnTo>
                    <a:cubicBezTo>
                      <a:pt x="1819176" y="1169811"/>
                      <a:pt x="1924392" y="1406544"/>
                      <a:pt x="1843274" y="1487662"/>
                    </a:cubicBezTo>
                    <a:cubicBezTo>
                      <a:pt x="1782436" y="1548500"/>
                      <a:pt x="1634064" y="1504525"/>
                      <a:pt x="1474704" y="1389760"/>
                    </a:cubicBezTo>
                    <a:lnTo>
                      <a:pt x="1432682" y="1356702"/>
                    </a:lnTo>
                    <a:lnTo>
                      <a:pt x="1434793" y="1411156"/>
                    </a:lnTo>
                    <a:cubicBezTo>
                      <a:pt x="1434793" y="1709430"/>
                      <a:pt x="1341793" y="1951229"/>
                      <a:pt x="1227072" y="1951229"/>
                    </a:cubicBezTo>
                    <a:cubicBezTo>
                      <a:pt x="1141031" y="1951229"/>
                      <a:pt x="1067208" y="1815217"/>
                      <a:pt x="1035675" y="1621376"/>
                    </a:cubicBezTo>
                    <a:lnTo>
                      <a:pt x="1029336" y="1568281"/>
                    </a:lnTo>
                    <a:lnTo>
                      <a:pt x="992326" y="1608277"/>
                    </a:lnTo>
                    <a:cubicBezTo>
                      <a:pt x="781416" y="1819186"/>
                      <a:pt x="544681" y="1924401"/>
                      <a:pt x="463562" y="1843283"/>
                    </a:cubicBezTo>
                    <a:cubicBezTo>
                      <a:pt x="402723" y="1782444"/>
                      <a:pt x="446697" y="1634070"/>
                      <a:pt x="561464" y="1474708"/>
                    </a:cubicBezTo>
                    <a:lnTo>
                      <a:pt x="594525" y="1432682"/>
                    </a:lnTo>
                    <a:lnTo>
                      <a:pt x="540069" y="1434793"/>
                    </a:lnTo>
                    <a:cubicBezTo>
                      <a:pt x="241797" y="1434793"/>
                      <a:pt x="0" y="1341794"/>
                      <a:pt x="0" y="1227076"/>
                    </a:cubicBezTo>
                    <a:cubicBezTo>
                      <a:pt x="0" y="1141036"/>
                      <a:pt x="136011" y="1067214"/>
                      <a:pt x="329850" y="1035681"/>
                    </a:cubicBezTo>
                    <a:lnTo>
                      <a:pt x="382951" y="1029341"/>
                    </a:lnTo>
                    <a:lnTo>
                      <a:pt x="342950" y="992327"/>
                    </a:lnTo>
                    <a:cubicBezTo>
                      <a:pt x="132044" y="781420"/>
                      <a:pt x="26828" y="544687"/>
                      <a:pt x="107946" y="463570"/>
                    </a:cubicBezTo>
                    <a:cubicBezTo>
                      <a:pt x="168785" y="402731"/>
                      <a:pt x="317156" y="446705"/>
                      <a:pt x="476517" y="561471"/>
                    </a:cubicBezTo>
                    <a:lnTo>
                      <a:pt x="518543" y="594532"/>
                    </a:lnTo>
                    <a:lnTo>
                      <a:pt x="516431" y="540073"/>
                    </a:lnTo>
                    <a:cubicBezTo>
                      <a:pt x="516431" y="279083"/>
                      <a:pt x="587634" y="61332"/>
                      <a:pt x="682289" y="10972"/>
                    </a:cubicBezTo>
                    <a:cubicBezTo>
                      <a:pt x="695812" y="3778"/>
                      <a:pt x="709812" y="0"/>
                      <a:pt x="724152" y="0"/>
                    </a:cubicBezTo>
                    <a:close/>
                  </a:path>
                </a:pathLst>
              </a:custGeom>
              <a:grpFill/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72" name="フリーフォーム: 図形 371">
                <a:extLst>
                  <a:ext uri="{FF2B5EF4-FFF2-40B4-BE49-F238E27FC236}">
                    <a16:creationId xmlns:a16="http://schemas.microsoft.com/office/drawing/2014/main" id="{25DDD4FB-F410-3675-C094-1E2ED2BFA4CF}"/>
                  </a:ext>
                </a:extLst>
              </p:cNvPr>
              <p:cNvSpPr/>
              <p:nvPr/>
            </p:nvSpPr>
            <p:spPr bwMode="auto">
              <a:xfrm>
                <a:off x="8109192" y="6438900"/>
                <a:ext cx="254000" cy="254001"/>
              </a:xfrm>
              <a:custGeom>
                <a:avLst/>
                <a:gdLst>
                  <a:gd name="connsiteX0" fmla="*/ 724152 w 1951220"/>
                  <a:gd name="connsiteY0" fmla="*/ 0 h 1951229"/>
                  <a:gd name="connsiteX1" fmla="*/ 915550 w 1951220"/>
                  <a:gd name="connsiteY1" fmla="*/ 329852 h 1951229"/>
                  <a:gd name="connsiteX2" fmla="*/ 921889 w 1951220"/>
                  <a:gd name="connsiteY2" fmla="*/ 382948 h 1951229"/>
                  <a:gd name="connsiteX3" fmla="*/ 958899 w 1951220"/>
                  <a:gd name="connsiteY3" fmla="*/ 342952 h 1951229"/>
                  <a:gd name="connsiteX4" fmla="*/ 1487662 w 1951220"/>
                  <a:gd name="connsiteY4" fmla="*/ 107946 h 1951229"/>
                  <a:gd name="connsiteX5" fmla="*/ 1389760 w 1951220"/>
                  <a:gd name="connsiteY5" fmla="*/ 476521 h 1951229"/>
                  <a:gd name="connsiteX6" fmla="*/ 1356266 w 1951220"/>
                  <a:gd name="connsiteY6" fmla="*/ 519097 h 1951229"/>
                  <a:gd name="connsiteX7" fmla="*/ 1411152 w 1951220"/>
                  <a:gd name="connsiteY7" fmla="*/ 516438 h 1951229"/>
                  <a:gd name="connsiteX8" fmla="*/ 1951220 w 1951220"/>
                  <a:gd name="connsiteY8" fmla="*/ 724156 h 1951229"/>
                  <a:gd name="connsiteX9" fmla="*/ 1621371 w 1951220"/>
                  <a:gd name="connsiteY9" fmla="*/ 915550 h 1951229"/>
                  <a:gd name="connsiteX10" fmla="*/ 1568270 w 1951220"/>
                  <a:gd name="connsiteY10" fmla="*/ 921890 h 1951229"/>
                  <a:gd name="connsiteX11" fmla="*/ 1608270 w 1951220"/>
                  <a:gd name="connsiteY11" fmla="*/ 958904 h 1951229"/>
                  <a:gd name="connsiteX12" fmla="*/ 1843274 w 1951220"/>
                  <a:gd name="connsiteY12" fmla="*/ 1487662 h 1951229"/>
                  <a:gd name="connsiteX13" fmla="*/ 1474704 w 1951220"/>
                  <a:gd name="connsiteY13" fmla="*/ 1389760 h 1951229"/>
                  <a:gd name="connsiteX14" fmla="*/ 1432682 w 1951220"/>
                  <a:gd name="connsiteY14" fmla="*/ 1356702 h 1951229"/>
                  <a:gd name="connsiteX15" fmla="*/ 1434793 w 1951220"/>
                  <a:gd name="connsiteY15" fmla="*/ 1411156 h 1951229"/>
                  <a:gd name="connsiteX16" fmla="*/ 1227072 w 1951220"/>
                  <a:gd name="connsiteY16" fmla="*/ 1951229 h 1951229"/>
                  <a:gd name="connsiteX17" fmla="*/ 1035675 w 1951220"/>
                  <a:gd name="connsiteY17" fmla="*/ 1621376 h 1951229"/>
                  <a:gd name="connsiteX18" fmla="*/ 1029336 w 1951220"/>
                  <a:gd name="connsiteY18" fmla="*/ 1568281 h 1951229"/>
                  <a:gd name="connsiteX19" fmla="*/ 992326 w 1951220"/>
                  <a:gd name="connsiteY19" fmla="*/ 1608277 h 1951229"/>
                  <a:gd name="connsiteX20" fmla="*/ 463562 w 1951220"/>
                  <a:gd name="connsiteY20" fmla="*/ 1843283 h 1951229"/>
                  <a:gd name="connsiteX21" fmla="*/ 561464 w 1951220"/>
                  <a:gd name="connsiteY21" fmla="*/ 1474708 h 1951229"/>
                  <a:gd name="connsiteX22" fmla="*/ 594525 w 1951220"/>
                  <a:gd name="connsiteY22" fmla="*/ 1432682 h 1951229"/>
                  <a:gd name="connsiteX23" fmla="*/ 540069 w 1951220"/>
                  <a:gd name="connsiteY23" fmla="*/ 1434793 h 1951229"/>
                  <a:gd name="connsiteX24" fmla="*/ 0 w 1951220"/>
                  <a:gd name="connsiteY24" fmla="*/ 1227076 h 1951229"/>
                  <a:gd name="connsiteX25" fmla="*/ 329850 w 1951220"/>
                  <a:gd name="connsiteY25" fmla="*/ 1035681 h 1951229"/>
                  <a:gd name="connsiteX26" fmla="*/ 382951 w 1951220"/>
                  <a:gd name="connsiteY26" fmla="*/ 1029341 h 1951229"/>
                  <a:gd name="connsiteX27" fmla="*/ 342950 w 1951220"/>
                  <a:gd name="connsiteY27" fmla="*/ 992327 h 1951229"/>
                  <a:gd name="connsiteX28" fmla="*/ 107946 w 1951220"/>
                  <a:gd name="connsiteY28" fmla="*/ 463570 h 1951229"/>
                  <a:gd name="connsiteX29" fmla="*/ 476517 w 1951220"/>
                  <a:gd name="connsiteY29" fmla="*/ 561471 h 1951229"/>
                  <a:gd name="connsiteX30" fmla="*/ 518543 w 1951220"/>
                  <a:gd name="connsiteY30" fmla="*/ 594532 h 1951229"/>
                  <a:gd name="connsiteX31" fmla="*/ 516431 w 1951220"/>
                  <a:gd name="connsiteY31" fmla="*/ 540073 h 1951229"/>
                  <a:gd name="connsiteX32" fmla="*/ 682289 w 1951220"/>
                  <a:gd name="connsiteY32" fmla="*/ 10972 h 1951229"/>
                  <a:gd name="connsiteX33" fmla="*/ 724152 w 1951220"/>
                  <a:gd name="connsiteY33" fmla="*/ 0 h 1951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951220" h="1951229">
                    <a:moveTo>
                      <a:pt x="724152" y="0"/>
                    </a:moveTo>
                    <a:cubicBezTo>
                      <a:pt x="810193" y="0"/>
                      <a:pt x="884016" y="136012"/>
                      <a:pt x="915550" y="329852"/>
                    </a:cubicBezTo>
                    <a:lnTo>
                      <a:pt x="921889" y="382948"/>
                    </a:lnTo>
                    <a:lnTo>
                      <a:pt x="958899" y="342952"/>
                    </a:lnTo>
                    <a:cubicBezTo>
                      <a:pt x="1169808" y="132043"/>
                      <a:pt x="1406543" y="26828"/>
                      <a:pt x="1487662" y="107946"/>
                    </a:cubicBezTo>
                    <a:cubicBezTo>
                      <a:pt x="1548501" y="168785"/>
                      <a:pt x="1504527" y="317159"/>
                      <a:pt x="1389760" y="476521"/>
                    </a:cubicBezTo>
                    <a:lnTo>
                      <a:pt x="1356266" y="519097"/>
                    </a:lnTo>
                    <a:lnTo>
                      <a:pt x="1411152" y="516438"/>
                    </a:lnTo>
                    <a:cubicBezTo>
                      <a:pt x="1709424" y="516438"/>
                      <a:pt x="1951221" y="609437"/>
                      <a:pt x="1951220" y="724156"/>
                    </a:cubicBezTo>
                    <a:cubicBezTo>
                      <a:pt x="1951221" y="810195"/>
                      <a:pt x="1815210" y="884017"/>
                      <a:pt x="1621371" y="915550"/>
                    </a:cubicBezTo>
                    <a:lnTo>
                      <a:pt x="1568270" y="921890"/>
                    </a:lnTo>
                    <a:lnTo>
                      <a:pt x="1608270" y="958904"/>
                    </a:lnTo>
                    <a:cubicBezTo>
                      <a:pt x="1819176" y="1169811"/>
                      <a:pt x="1924392" y="1406544"/>
                      <a:pt x="1843274" y="1487662"/>
                    </a:cubicBezTo>
                    <a:cubicBezTo>
                      <a:pt x="1782436" y="1548500"/>
                      <a:pt x="1634064" y="1504525"/>
                      <a:pt x="1474704" y="1389760"/>
                    </a:cubicBezTo>
                    <a:lnTo>
                      <a:pt x="1432682" y="1356702"/>
                    </a:lnTo>
                    <a:lnTo>
                      <a:pt x="1434793" y="1411156"/>
                    </a:lnTo>
                    <a:cubicBezTo>
                      <a:pt x="1434793" y="1709430"/>
                      <a:pt x="1341793" y="1951229"/>
                      <a:pt x="1227072" y="1951229"/>
                    </a:cubicBezTo>
                    <a:cubicBezTo>
                      <a:pt x="1141031" y="1951229"/>
                      <a:pt x="1067208" y="1815217"/>
                      <a:pt x="1035675" y="1621376"/>
                    </a:cubicBezTo>
                    <a:lnTo>
                      <a:pt x="1029336" y="1568281"/>
                    </a:lnTo>
                    <a:lnTo>
                      <a:pt x="992326" y="1608277"/>
                    </a:lnTo>
                    <a:cubicBezTo>
                      <a:pt x="781416" y="1819186"/>
                      <a:pt x="544681" y="1924401"/>
                      <a:pt x="463562" y="1843283"/>
                    </a:cubicBezTo>
                    <a:cubicBezTo>
                      <a:pt x="402723" y="1782444"/>
                      <a:pt x="446697" y="1634070"/>
                      <a:pt x="561464" y="1474708"/>
                    </a:cubicBezTo>
                    <a:lnTo>
                      <a:pt x="594525" y="1432682"/>
                    </a:lnTo>
                    <a:lnTo>
                      <a:pt x="540069" y="1434793"/>
                    </a:lnTo>
                    <a:cubicBezTo>
                      <a:pt x="241797" y="1434793"/>
                      <a:pt x="0" y="1341794"/>
                      <a:pt x="0" y="1227076"/>
                    </a:cubicBezTo>
                    <a:cubicBezTo>
                      <a:pt x="0" y="1141036"/>
                      <a:pt x="136011" y="1067214"/>
                      <a:pt x="329850" y="1035681"/>
                    </a:cubicBezTo>
                    <a:lnTo>
                      <a:pt x="382951" y="1029341"/>
                    </a:lnTo>
                    <a:lnTo>
                      <a:pt x="342950" y="992327"/>
                    </a:lnTo>
                    <a:cubicBezTo>
                      <a:pt x="132044" y="781420"/>
                      <a:pt x="26828" y="544687"/>
                      <a:pt x="107946" y="463570"/>
                    </a:cubicBezTo>
                    <a:cubicBezTo>
                      <a:pt x="168785" y="402731"/>
                      <a:pt x="317156" y="446705"/>
                      <a:pt x="476517" y="561471"/>
                    </a:cubicBezTo>
                    <a:lnTo>
                      <a:pt x="518543" y="594532"/>
                    </a:lnTo>
                    <a:lnTo>
                      <a:pt x="516431" y="540073"/>
                    </a:lnTo>
                    <a:cubicBezTo>
                      <a:pt x="516431" y="279083"/>
                      <a:pt x="587634" y="61332"/>
                      <a:pt x="682289" y="10972"/>
                    </a:cubicBezTo>
                    <a:cubicBezTo>
                      <a:pt x="695812" y="3778"/>
                      <a:pt x="709812" y="0"/>
                      <a:pt x="724152" y="0"/>
                    </a:cubicBezTo>
                    <a:close/>
                  </a:path>
                </a:pathLst>
              </a:custGeom>
              <a:grpFill/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73" name="フリーフォーム: 図形 372">
                <a:extLst>
                  <a:ext uri="{FF2B5EF4-FFF2-40B4-BE49-F238E27FC236}">
                    <a16:creationId xmlns:a16="http://schemas.microsoft.com/office/drawing/2014/main" id="{B2D9AA6E-364F-358E-3BD9-0D75919B2D77}"/>
                  </a:ext>
                </a:extLst>
              </p:cNvPr>
              <p:cNvSpPr/>
              <p:nvPr/>
            </p:nvSpPr>
            <p:spPr bwMode="auto">
              <a:xfrm>
                <a:off x="8804400" y="6438900"/>
                <a:ext cx="254000" cy="254001"/>
              </a:xfrm>
              <a:custGeom>
                <a:avLst/>
                <a:gdLst>
                  <a:gd name="connsiteX0" fmla="*/ 724152 w 1951220"/>
                  <a:gd name="connsiteY0" fmla="*/ 0 h 1951229"/>
                  <a:gd name="connsiteX1" fmla="*/ 915550 w 1951220"/>
                  <a:gd name="connsiteY1" fmla="*/ 329852 h 1951229"/>
                  <a:gd name="connsiteX2" fmla="*/ 921889 w 1951220"/>
                  <a:gd name="connsiteY2" fmla="*/ 382948 h 1951229"/>
                  <a:gd name="connsiteX3" fmla="*/ 958899 w 1951220"/>
                  <a:gd name="connsiteY3" fmla="*/ 342952 h 1951229"/>
                  <a:gd name="connsiteX4" fmla="*/ 1487662 w 1951220"/>
                  <a:gd name="connsiteY4" fmla="*/ 107946 h 1951229"/>
                  <a:gd name="connsiteX5" fmla="*/ 1389760 w 1951220"/>
                  <a:gd name="connsiteY5" fmla="*/ 476521 h 1951229"/>
                  <a:gd name="connsiteX6" fmla="*/ 1356266 w 1951220"/>
                  <a:gd name="connsiteY6" fmla="*/ 519097 h 1951229"/>
                  <a:gd name="connsiteX7" fmla="*/ 1411152 w 1951220"/>
                  <a:gd name="connsiteY7" fmla="*/ 516438 h 1951229"/>
                  <a:gd name="connsiteX8" fmla="*/ 1951220 w 1951220"/>
                  <a:gd name="connsiteY8" fmla="*/ 724156 h 1951229"/>
                  <a:gd name="connsiteX9" fmla="*/ 1621371 w 1951220"/>
                  <a:gd name="connsiteY9" fmla="*/ 915550 h 1951229"/>
                  <a:gd name="connsiteX10" fmla="*/ 1568270 w 1951220"/>
                  <a:gd name="connsiteY10" fmla="*/ 921890 h 1951229"/>
                  <a:gd name="connsiteX11" fmla="*/ 1608270 w 1951220"/>
                  <a:gd name="connsiteY11" fmla="*/ 958904 h 1951229"/>
                  <a:gd name="connsiteX12" fmla="*/ 1843274 w 1951220"/>
                  <a:gd name="connsiteY12" fmla="*/ 1487662 h 1951229"/>
                  <a:gd name="connsiteX13" fmla="*/ 1474704 w 1951220"/>
                  <a:gd name="connsiteY13" fmla="*/ 1389760 h 1951229"/>
                  <a:gd name="connsiteX14" fmla="*/ 1432682 w 1951220"/>
                  <a:gd name="connsiteY14" fmla="*/ 1356702 h 1951229"/>
                  <a:gd name="connsiteX15" fmla="*/ 1434793 w 1951220"/>
                  <a:gd name="connsiteY15" fmla="*/ 1411156 h 1951229"/>
                  <a:gd name="connsiteX16" fmla="*/ 1227072 w 1951220"/>
                  <a:gd name="connsiteY16" fmla="*/ 1951229 h 1951229"/>
                  <a:gd name="connsiteX17" fmla="*/ 1035675 w 1951220"/>
                  <a:gd name="connsiteY17" fmla="*/ 1621376 h 1951229"/>
                  <a:gd name="connsiteX18" fmla="*/ 1029336 w 1951220"/>
                  <a:gd name="connsiteY18" fmla="*/ 1568281 h 1951229"/>
                  <a:gd name="connsiteX19" fmla="*/ 992326 w 1951220"/>
                  <a:gd name="connsiteY19" fmla="*/ 1608277 h 1951229"/>
                  <a:gd name="connsiteX20" fmla="*/ 463562 w 1951220"/>
                  <a:gd name="connsiteY20" fmla="*/ 1843283 h 1951229"/>
                  <a:gd name="connsiteX21" fmla="*/ 561464 w 1951220"/>
                  <a:gd name="connsiteY21" fmla="*/ 1474708 h 1951229"/>
                  <a:gd name="connsiteX22" fmla="*/ 594525 w 1951220"/>
                  <a:gd name="connsiteY22" fmla="*/ 1432682 h 1951229"/>
                  <a:gd name="connsiteX23" fmla="*/ 540069 w 1951220"/>
                  <a:gd name="connsiteY23" fmla="*/ 1434793 h 1951229"/>
                  <a:gd name="connsiteX24" fmla="*/ 0 w 1951220"/>
                  <a:gd name="connsiteY24" fmla="*/ 1227076 h 1951229"/>
                  <a:gd name="connsiteX25" fmla="*/ 329850 w 1951220"/>
                  <a:gd name="connsiteY25" fmla="*/ 1035681 h 1951229"/>
                  <a:gd name="connsiteX26" fmla="*/ 382951 w 1951220"/>
                  <a:gd name="connsiteY26" fmla="*/ 1029341 h 1951229"/>
                  <a:gd name="connsiteX27" fmla="*/ 342950 w 1951220"/>
                  <a:gd name="connsiteY27" fmla="*/ 992327 h 1951229"/>
                  <a:gd name="connsiteX28" fmla="*/ 107946 w 1951220"/>
                  <a:gd name="connsiteY28" fmla="*/ 463570 h 1951229"/>
                  <a:gd name="connsiteX29" fmla="*/ 476517 w 1951220"/>
                  <a:gd name="connsiteY29" fmla="*/ 561471 h 1951229"/>
                  <a:gd name="connsiteX30" fmla="*/ 518543 w 1951220"/>
                  <a:gd name="connsiteY30" fmla="*/ 594532 h 1951229"/>
                  <a:gd name="connsiteX31" fmla="*/ 516431 w 1951220"/>
                  <a:gd name="connsiteY31" fmla="*/ 540073 h 1951229"/>
                  <a:gd name="connsiteX32" fmla="*/ 682289 w 1951220"/>
                  <a:gd name="connsiteY32" fmla="*/ 10972 h 1951229"/>
                  <a:gd name="connsiteX33" fmla="*/ 724152 w 1951220"/>
                  <a:gd name="connsiteY33" fmla="*/ 0 h 1951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951220" h="1951229">
                    <a:moveTo>
                      <a:pt x="724152" y="0"/>
                    </a:moveTo>
                    <a:cubicBezTo>
                      <a:pt x="810193" y="0"/>
                      <a:pt x="884016" y="136012"/>
                      <a:pt x="915550" y="329852"/>
                    </a:cubicBezTo>
                    <a:lnTo>
                      <a:pt x="921889" y="382948"/>
                    </a:lnTo>
                    <a:lnTo>
                      <a:pt x="958899" y="342952"/>
                    </a:lnTo>
                    <a:cubicBezTo>
                      <a:pt x="1169808" y="132043"/>
                      <a:pt x="1406543" y="26828"/>
                      <a:pt x="1487662" y="107946"/>
                    </a:cubicBezTo>
                    <a:cubicBezTo>
                      <a:pt x="1548501" y="168785"/>
                      <a:pt x="1504527" y="317159"/>
                      <a:pt x="1389760" y="476521"/>
                    </a:cubicBezTo>
                    <a:lnTo>
                      <a:pt x="1356266" y="519097"/>
                    </a:lnTo>
                    <a:lnTo>
                      <a:pt x="1411152" y="516438"/>
                    </a:lnTo>
                    <a:cubicBezTo>
                      <a:pt x="1709424" y="516438"/>
                      <a:pt x="1951221" y="609437"/>
                      <a:pt x="1951220" y="724156"/>
                    </a:cubicBezTo>
                    <a:cubicBezTo>
                      <a:pt x="1951221" y="810195"/>
                      <a:pt x="1815210" y="884017"/>
                      <a:pt x="1621371" y="915550"/>
                    </a:cubicBezTo>
                    <a:lnTo>
                      <a:pt x="1568270" y="921890"/>
                    </a:lnTo>
                    <a:lnTo>
                      <a:pt x="1608270" y="958904"/>
                    </a:lnTo>
                    <a:cubicBezTo>
                      <a:pt x="1819176" y="1169811"/>
                      <a:pt x="1924392" y="1406544"/>
                      <a:pt x="1843274" y="1487662"/>
                    </a:cubicBezTo>
                    <a:cubicBezTo>
                      <a:pt x="1782436" y="1548500"/>
                      <a:pt x="1634064" y="1504525"/>
                      <a:pt x="1474704" y="1389760"/>
                    </a:cubicBezTo>
                    <a:lnTo>
                      <a:pt x="1432682" y="1356702"/>
                    </a:lnTo>
                    <a:lnTo>
                      <a:pt x="1434793" y="1411156"/>
                    </a:lnTo>
                    <a:cubicBezTo>
                      <a:pt x="1434793" y="1709430"/>
                      <a:pt x="1341793" y="1951229"/>
                      <a:pt x="1227072" y="1951229"/>
                    </a:cubicBezTo>
                    <a:cubicBezTo>
                      <a:pt x="1141031" y="1951229"/>
                      <a:pt x="1067208" y="1815217"/>
                      <a:pt x="1035675" y="1621376"/>
                    </a:cubicBezTo>
                    <a:lnTo>
                      <a:pt x="1029336" y="1568281"/>
                    </a:lnTo>
                    <a:lnTo>
                      <a:pt x="992326" y="1608277"/>
                    </a:lnTo>
                    <a:cubicBezTo>
                      <a:pt x="781416" y="1819186"/>
                      <a:pt x="544681" y="1924401"/>
                      <a:pt x="463562" y="1843283"/>
                    </a:cubicBezTo>
                    <a:cubicBezTo>
                      <a:pt x="402723" y="1782444"/>
                      <a:pt x="446697" y="1634070"/>
                      <a:pt x="561464" y="1474708"/>
                    </a:cubicBezTo>
                    <a:lnTo>
                      <a:pt x="594525" y="1432682"/>
                    </a:lnTo>
                    <a:lnTo>
                      <a:pt x="540069" y="1434793"/>
                    </a:lnTo>
                    <a:cubicBezTo>
                      <a:pt x="241797" y="1434793"/>
                      <a:pt x="0" y="1341794"/>
                      <a:pt x="0" y="1227076"/>
                    </a:cubicBezTo>
                    <a:cubicBezTo>
                      <a:pt x="0" y="1141036"/>
                      <a:pt x="136011" y="1067214"/>
                      <a:pt x="329850" y="1035681"/>
                    </a:cubicBezTo>
                    <a:lnTo>
                      <a:pt x="382951" y="1029341"/>
                    </a:lnTo>
                    <a:lnTo>
                      <a:pt x="342950" y="992327"/>
                    </a:lnTo>
                    <a:cubicBezTo>
                      <a:pt x="132044" y="781420"/>
                      <a:pt x="26828" y="544687"/>
                      <a:pt x="107946" y="463570"/>
                    </a:cubicBezTo>
                    <a:cubicBezTo>
                      <a:pt x="168785" y="402731"/>
                      <a:pt x="317156" y="446705"/>
                      <a:pt x="476517" y="561471"/>
                    </a:cubicBezTo>
                    <a:lnTo>
                      <a:pt x="518543" y="594532"/>
                    </a:lnTo>
                    <a:lnTo>
                      <a:pt x="516431" y="540073"/>
                    </a:lnTo>
                    <a:cubicBezTo>
                      <a:pt x="516431" y="279083"/>
                      <a:pt x="587634" y="61332"/>
                      <a:pt x="682289" y="10972"/>
                    </a:cubicBezTo>
                    <a:cubicBezTo>
                      <a:pt x="695812" y="3778"/>
                      <a:pt x="709812" y="0"/>
                      <a:pt x="724152" y="0"/>
                    </a:cubicBezTo>
                    <a:close/>
                  </a:path>
                </a:pathLst>
              </a:custGeom>
              <a:grpFill/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74" name="フリーフォーム: 図形 373">
                <a:extLst>
                  <a:ext uri="{FF2B5EF4-FFF2-40B4-BE49-F238E27FC236}">
                    <a16:creationId xmlns:a16="http://schemas.microsoft.com/office/drawing/2014/main" id="{5D825290-F563-66F3-8653-ACA6401E8D16}"/>
                  </a:ext>
                </a:extLst>
              </p:cNvPr>
              <p:cNvSpPr/>
              <p:nvPr/>
            </p:nvSpPr>
            <p:spPr bwMode="auto">
              <a:xfrm>
                <a:off x="9152004" y="6438900"/>
                <a:ext cx="254000" cy="254001"/>
              </a:xfrm>
              <a:custGeom>
                <a:avLst/>
                <a:gdLst>
                  <a:gd name="connsiteX0" fmla="*/ 724152 w 1951220"/>
                  <a:gd name="connsiteY0" fmla="*/ 0 h 1951229"/>
                  <a:gd name="connsiteX1" fmla="*/ 915550 w 1951220"/>
                  <a:gd name="connsiteY1" fmla="*/ 329852 h 1951229"/>
                  <a:gd name="connsiteX2" fmla="*/ 921889 w 1951220"/>
                  <a:gd name="connsiteY2" fmla="*/ 382948 h 1951229"/>
                  <a:gd name="connsiteX3" fmla="*/ 958899 w 1951220"/>
                  <a:gd name="connsiteY3" fmla="*/ 342952 h 1951229"/>
                  <a:gd name="connsiteX4" fmla="*/ 1487662 w 1951220"/>
                  <a:gd name="connsiteY4" fmla="*/ 107946 h 1951229"/>
                  <a:gd name="connsiteX5" fmla="*/ 1389760 w 1951220"/>
                  <a:gd name="connsiteY5" fmla="*/ 476521 h 1951229"/>
                  <a:gd name="connsiteX6" fmla="*/ 1356266 w 1951220"/>
                  <a:gd name="connsiteY6" fmla="*/ 519097 h 1951229"/>
                  <a:gd name="connsiteX7" fmla="*/ 1411152 w 1951220"/>
                  <a:gd name="connsiteY7" fmla="*/ 516438 h 1951229"/>
                  <a:gd name="connsiteX8" fmla="*/ 1951220 w 1951220"/>
                  <a:gd name="connsiteY8" fmla="*/ 724156 h 1951229"/>
                  <a:gd name="connsiteX9" fmla="*/ 1621371 w 1951220"/>
                  <a:gd name="connsiteY9" fmla="*/ 915550 h 1951229"/>
                  <a:gd name="connsiteX10" fmla="*/ 1568270 w 1951220"/>
                  <a:gd name="connsiteY10" fmla="*/ 921890 h 1951229"/>
                  <a:gd name="connsiteX11" fmla="*/ 1608270 w 1951220"/>
                  <a:gd name="connsiteY11" fmla="*/ 958904 h 1951229"/>
                  <a:gd name="connsiteX12" fmla="*/ 1843274 w 1951220"/>
                  <a:gd name="connsiteY12" fmla="*/ 1487662 h 1951229"/>
                  <a:gd name="connsiteX13" fmla="*/ 1474704 w 1951220"/>
                  <a:gd name="connsiteY13" fmla="*/ 1389760 h 1951229"/>
                  <a:gd name="connsiteX14" fmla="*/ 1432682 w 1951220"/>
                  <a:gd name="connsiteY14" fmla="*/ 1356702 h 1951229"/>
                  <a:gd name="connsiteX15" fmla="*/ 1434793 w 1951220"/>
                  <a:gd name="connsiteY15" fmla="*/ 1411156 h 1951229"/>
                  <a:gd name="connsiteX16" fmla="*/ 1227072 w 1951220"/>
                  <a:gd name="connsiteY16" fmla="*/ 1951229 h 1951229"/>
                  <a:gd name="connsiteX17" fmla="*/ 1035675 w 1951220"/>
                  <a:gd name="connsiteY17" fmla="*/ 1621376 h 1951229"/>
                  <a:gd name="connsiteX18" fmla="*/ 1029336 w 1951220"/>
                  <a:gd name="connsiteY18" fmla="*/ 1568281 h 1951229"/>
                  <a:gd name="connsiteX19" fmla="*/ 992326 w 1951220"/>
                  <a:gd name="connsiteY19" fmla="*/ 1608277 h 1951229"/>
                  <a:gd name="connsiteX20" fmla="*/ 463562 w 1951220"/>
                  <a:gd name="connsiteY20" fmla="*/ 1843283 h 1951229"/>
                  <a:gd name="connsiteX21" fmla="*/ 561464 w 1951220"/>
                  <a:gd name="connsiteY21" fmla="*/ 1474708 h 1951229"/>
                  <a:gd name="connsiteX22" fmla="*/ 594525 w 1951220"/>
                  <a:gd name="connsiteY22" fmla="*/ 1432682 h 1951229"/>
                  <a:gd name="connsiteX23" fmla="*/ 540069 w 1951220"/>
                  <a:gd name="connsiteY23" fmla="*/ 1434793 h 1951229"/>
                  <a:gd name="connsiteX24" fmla="*/ 0 w 1951220"/>
                  <a:gd name="connsiteY24" fmla="*/ 1227076 h 1951229"/>
                  <a:gd name="connsiteX25" fmla="*/ 329850 w 1951220"/>
                  <a:gd name="connsiteY25" fmla="*/ 1035681 h 1951229"/>
                  <a:gd name="connsiteX26" fmla="*/ 382951 w 1951220"/>
                  <a:gd name="connsiteY26" fmla="*/ 1029341 h 1951229"/>
                  <a:gd name="connsiteX27" fmla="*/ 342950 w 1951220"/>
                  <a:gd name="connsiteY27" fmla="*/ 992327 h 1951229"/>
                  <a:gd name="connsiteX28" fmla="*/ 107946 w 1951220"/>
                  <a:gd name="connsiteY28" fmla="*/ 463570 h 1951229"/>
                  <a:gd name="connsiteX29" fmla="*/ 476517 w 1951220"/>
                  <a:gd name="connsiteY29" fmla="*/ 561471 h 1951229"/>
                  <a:gd name="connsiteX30" fmla="*/ 518543 w 1951220"/>
                  <a:gd name="connsiteY30" fmla="*/ 594532 h 1951229"/>
                  <a:gd name="connsiteX31" fmla="*/ 516431 w 1951220"/>
                  <a:gd name="connsiteY31" fmla="*/ 540073 h 1951229"/>
                  <a:gd name="connsiteX32" fmla="*/ 682289 w 1951220"/>
                  <a:gd name="connsiteY32" fmla="*/ 10972 h 1951229"/>
                  <a:gd name="connsiteX33" fmla="*/ 724152 w 1951220"/>
                  <a:gd name="connsiteY33" fmla="*/ 0 h 1951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951220" h="1951229">
                    <a:moveTo>
                      <a:pt x="724152" y="0"/>
                    </a:moveTo>
                    <a:cubicBezTo>
                      <a:pt x="810193" y="0"/>
                      <a:pt x="884016" y="136012"/>
                      <a:pt x="915550" y="329852"/>
                    </a:cubicBezTo>
                    <a:lnTo>
                      <a:pt x="921889" y="382948"/>
                    </a:lnTo>
                    <a:lnTo>
                      <a:pt x="958899" y="342952"/>
                    </a:lnTo>
                    <a:cubicBezTo>
                      <a:pt x="1169808" y="132043"/>
                      <a:pt x="1406543" y="26828"/>
                      <a:pt x="1487662" y="107946"/>
                    </a:cubicBezTo>
                    <a:cubicBezTo>
                      <a:pt x="1548501" y="168785"/>
                      <a:pt x="1504527" y="317159"/>
                      <a:pt x="1389760" y="476521"/>
                    </a:cubicBezTo>
                    <a:lnTo>
                      <a:pt x="1356266" y="519097"/>
                    </a:lnTo>
                    <a:lnTo>
                      <a:pt x="1411152" y="516438"/>
                    </a:lnTo>
                    <a:cubicBezTo>
                      <a:pt x="1709424" y="516438"/>
                      <a:pt x="1951221" y="609437"/>
                      <a:pt x="1951220" y="724156"/>
                    </a:cubicBezTo>
                    <a:cubicBezTo>
                      <a:pt x="1951221" y="810195"/>
                      <a:pt x="1815210" y="884017"/>
                      <a:pt x="1621371" y="915550"/>
                    </a:cubicBezTo>
                    <a:lnTo>
                      <a:pt x="1568270" y="921890"/>
                    </a:lnTo>
                    <a:lnTo>
                      <a:pt x="1608270" y="958904"/>
                    </a:lnTo>
                    <a:cubicBezTo>
                      <a:pt x="1819176" y="1169811"/>
                      <a:pt x="1924392" y="1406544"/>
                      <a:pt x="1843274" y="1487662"/>
                    </a:cubicBezTo>
                    <a:cubicBezTo>
                      <a:pt x="1782436" y="1548500"/>
                      <a:pt x="1634064" y="1504525"/>
                      <a:pt x="1474704" y="1389760"/>
                    </a:cubicBezTo>
                    <a:lnTo>
                      <a:pt x="1432682" y="1356702"/>
                    </a:lnTo>
                    <a:lnTo>
                      <a:pt x="1434793" y="1411156"/>
                    </a:lnTo>
                    <a:cubicBezTo>
                      <a:pt x="1434793" y="1709430"/>
                      <a:pt x="1341793" y="1951229"/>
                      <a:pt x="1227072" y="1951229"/>
                    </a:cubicBezTo>
                    <a:cubicBezTo>
                      <a:pt x="1141031" y="1951229"/>
                      <a:pt x="1067208" y="1815217"/>
                      <a:pt x="1035675" y="1621376"/>
                    </a:cubicBezTo>
                    <a:lnTo>
                      <a:pt x="1029336" y="1568281"/>
                    </a:lnTo>
                    <a:lnTo>
                      <a:pt x="992326" y="1608277"/>
                    </a:lnTo>
                    <a:cubicBezTo>
                      <a:pt x="781416" y="1819186"/>
                      <a:pt x="544681" y="1924401"/>
                      <a:pt x="463562" y="1843283"/>
                    </a:cubicBezTo>
                    <a:cubicBezTo>
                      <a:pt x="402723" y="1782444"/>
                      <a:pt x="446697" y="1634070"/>
                      <a:pt x="561464" y="1474708"/>
                    </a:cubicBezTo>
                    <a:lnTo>
                      <a:pt x="594525" y="1432682"/>
                    </a:lnTo>
                    <a:lnTo>
                      <a:pt x="540069" y="1434793"/>
                    </a:lnTo>
                    <a:cubicBezTo>
                      <a:pt x="241797" y="1434793"/>
                      <a:pt x="0" y="1341794"/>
                      <a:pt x="0" y="1227076"/>
                    </a:cubicBezTo>
                    <a:cubicBezTo>
                      <a:pt x="0" y="1141036"/>
                      <a:pt x="136011" y="1067214"/>
                      <a:pt x="329850" y="1035681"/>
                    </a:cubicBezTo>
                    <a:lnTo>
                      <a:pt x="382951" y="1029341"/>
                    </a:lnTo>
                    <a:lnTo>
                      <a:pt x="342950" y="992327"/>
                    </a:lnTo>
                    <a:cubicBezTo>
                      <a:pt x="132044" y="781420"/>
                      <a:pt x="26828" y="544687"/>
                      <a:pt x="107946" y="463570"/>
                    </a:cubicBezTo>
                    <a:cubicBezTo>
                      <a:pt x="168785" y="402731"/>
                      <a:pt x="317156" y="446705"/>
                      <a:pt x="476517" y="561471"/>
                    </a:cubicBezTo>
                    <a:lnTo>
                      <a:pt x="518543" y="594532"/>
                    </a:lnTo>
                    <a:lnTo>
                      <a:pt x="516431" y="540073"/>
                    </a:lnTo>
                    <a:cubicBezTo>
                      <a:pt x="516431" y="279083"/>
                      <a:pt x="587634" y="61332"/>
                      <a:pt x="682289" y="10972"/>
                    </a:cubicBezTo>
                    <a:cubicBezTo>
                      <a:pt x="695812" y="3778"/>
                      <a:pt x="709812" y="0"/>
                      <a:pt x="724152" y="0"/>
                    </a:cubicBezTo>
                    <a:close/>
                  </a:path>
                </a:pathLst>
              </a:custGeom>
              <a:grpFill/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75" name="フリーフォーム: 図形 374">
                <a:extLst>
                  <a:ext uri="{FF2B5EF4-FFF2-40B4-BE49-F238E27FC236}">
                    <a16:creationId xmlns:a16="http://schemas.microsoft.com/office/drawing/2014/main" id="{D6F0B0D7-D098-871D-6FE4-A47A3A1F4960}"/>
                  </a:ext>
                </a:extLst>
              </p:cNvPr>
              <p:cNvSpPr/>
              <p:nvPr/>
            </p:nvSpPr>
            <p:spPr bwMode="auto">
              <a:xfrm>
                <a:off x="9499600" y="6438900"/>
                <a:ext cx="254000" cy="254001"/>
              </a:xfrm>
              <a:custGeom>
                <a:avLst/>
                <a:gdLst>
                  <a:gd name="connsiteX0" fmla="*/ 724152 w 1951220"/>
                  <a:gd name="connsiteY0" fmla="*/ 0 h 1951229"/>
                  <a:gd name="connsiteX1" fmla="*/ 915550 w 1951220"/>
                  <a:gd name="connsiteY1" fmla="*/ 329852 h 1951229"/>
                  <a:gd name="connsiteX2" fmla="*/ 921889 w 1951220"/>
                  <a:gd name="connsiteY2" fmla="*/ 382948 h 1951229"/>
                  <a:gd name="connsiteX3" fmla="*/ 958899 w 1951220"/>
                  <a:gd name="connsiteY3" fmla="*/ 342952 h 1951229"/>
                  <a:gd name="connsiteX4" fmla="*/ 1487662 w 1951220"/>
                  <a:gd name="connsiteY4" fmla="*/ 107946 h 1951229"/>
                  <a:gd name="connsiteX5" fmla="*/ 1389760 w 1951220"/>
                  <a:gd name="connsiteY5" fmla="*/ 476521 h 1951229"/>
                  <a:gd name="connsiteX6" fmla="*/ 1356266 w 1951220"/>
                  <a:gd name="connsiteY6" fmla="*/ 519097 h 1951229"/>
                  <a:gd name="connsiteX7" fmla="*/ 1411152 w 1951220"/>
                  <a:gd name="connsiteY7" fmla="*/ 516438 h 1951229"/>
                  <a:gd name="connsiteX8" fmla="*/ 1951220 w 1951220"/>
                  <a:gd name="connsiteY8" fmla="*/ 724156 h 1951229"/>
                  <a:gd name="connsiteX9" fmla="*/ 1621371 w 1951220"/>
                  <a:gd name="connsiteY9" fmla="*/ 915550 h 1951229"/>
                  <a:gd name="connsiteX10" fmla="*/ 1568270 w 1951220"/>
                  <a:gd name="connsiteY10" fmla="*/ 921890 h 1951229"/>
                  <a:gd name="connsiteX11" fmla="*/ 1608270 w 1951220"/>
                  <a:gd name="connsiteY11" fmla="*/ 958904 h 1951229"/>
                  <a:gd name="connsiteX12" fmla="*/ 1843274 w 1951220"/>
                  <a:gd name="connsiteY12" fmla="*/ 1487662 h 1951229"/>
                  <a:gd name="connsiteX13" fmla="*/ 1474704 w 1951220"/>
                  <a:gd name="connsiteY13" fmla="*/ 1389760 h 1951229"/>
                  <a:gd name="connsiteX14" fmla="*/ 1432682 w 1951220"/>
                  <a:gd name="connsiteY14" fmla="*/ 1356702 h 1951229"/>
                  <a:gd name="connsiteX15" fmla="*/ 1434793 w 1951220"/>
                  <a:gd name="connsiteY15" fmla="*/ 1411156 h 1951229"/>
                  <a:gd name="connsiteX16" fmla="*/ 1227072 w 1951220"/>
                  <a:gd name="connsiteY16" fmla="*/ 1951229 h 1951229"/>
                  <a:gd name="connsiteX17" fmla="*/ 1035675 w 1951220"/>
                  <a:gd name="connsiteY17" fmla="*/ 1621376 h 1951229"/>
                  <a:gd name="connsiteX18" fmla="*/ 1029336 w 1951220"/>
                  <a:gd name="connsiteY18" fmla="*/ 1568281 h 1951229"/>
                  <a:gd name="connsiteX19" fmla="*/ 992326 w 1951220"/>
                  <a:gd name="connsiteY19" fmla="*/ 1608277 h 1951229"/>
                  <a:gd name="connsiteX20" fmla="*/ 463562 w 1951220"/>
                  <a:gd name="connsiteY20" fmla="*/ 1843283 h 1951229"/>
                  <a:gd name="connsiteX21" fmla="*/ 561464 w 1951220"/>
                  <a:gd name="connsiteY21" fmla="*/ 1474708 h 1951229"/>
                  <a:gd name="connsiteX22" fmla="*/ 594525 w 1951220"/>
                  <a:gd name="connsiteY22" fmla="*/ 1432682 h 1951229"/>
                  <a:gd name="connsiteX23" fmla="*/ 540069 w 1951220"/>
                  <a:gd name="connsiteY23" fmla="*/ 1434793 h 1951229"/>
                  <a:gd name="connsiteX24" fmla="*/ 0 w 1951220"/>
                  <a:gd name="connsiteY24" fmla="*/ 1227076 h 1951229"/>
                  <a:gd name="connsiteX25" fmla="*/ 329850 w 1951220"/>
                  <a:gd name="connsiteY25" fmla="*/ 1035681 h 1951229"/>
                  <a:gd name="connsiteX26" fmla="*/ 382951 w 1951220"/>
                  <a:gd name="connsiteY26" fmla="*/ 1029341 h 1951229"/>
                  <a:gd name="connsiteX27" fmla="*/ 342950 w 1951220"/>
                  <a:gd name="connsiteY27" fmla="*/ 992327 h 1951229"/>
                  <a:gd name="connsiteX28" fmla="*/ 107946 w 1951220"/>
                  <a:gd name="connsiteY28" fmla="*/ 463570 h 1951229"/>
                  <a:gd name="connsiteX29" fmla="*/ 476517 w 1951220"/>
                  <a:gd name="connsiteY29" fmla="*/ 561471 h 1951229"/>
                  <a:gd name="connsiteX30" fmla="*/ 518543 w 1951220"/>
                  <a:gd name="connsiteY30" fmla="*/ 594532 h 1951229"/>
                  <a:gd name="connsiteX31" fmla="*/ 516431 w 1951220"/>
                  <a:gd name="connsiteY31" fmla="*/ 540073 h 1951229"/>
                  <a:gd name="connsiteX32" fmla="*/ 682289 w 1951220"/>
                  <a:gd name="connsiteY32" fmla="*/ 10972 h 1951229"/>
                  <a:gd name="connsiteX33" fmla="*/ 724152 w 1951220"/>
                  <a:gd name="connsiteY33" fmla="*/ 0 h 1951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951220" h="1951229">
                    <a:moveTo>
                      <a:pt x="724152" y="0"/>
                    </a:moveTo>
                    <a:cubicBezTo>
                      <a:pt x="810193" y="0"/>
                      <a:pt x="884016" y="136012"/>
                      <a:pt x="915550" y="329852"/>
                    </a:cubicBezTo>
                    <a:lnTo>
                      <a:pt x="921889" y="382948"/>
                    </a:lnTo>
                    <a:lnTo>
                      <a:pt x="958899" y="342952"/>
                    </a:lnTo>
                    <a:cubicBezTo>
                      <a:pt x="1169808" y="132043"/>
                      <a:pt x="1406543" y="26828"/>
                      <a:pt x="1487662" y="107946"/>
                    </a:cubicBezTo>
                    <a:cubicBezTo>
                      <a:pt x="1548501" y="168785"/>
                      <a:pt x="1504527" y="317159"/>
                      <a:pt x="1389760" y="476521"/>
                    </a:cubicBezTo>
                    <a:lnTo>
                      <a:pt x="1356266" y="519097"/>
                    </a:lnTo>
                    <a:lnTo>
                      <a:pt x="1411152" y="516438"/>
                    </a:lnTo>
                    <a:cubicBezTo>
                      <a:pt x="1709424" y="516438"/>
                      <a:pt x="1951221" y="609437"/>
                      <a:pt x="1951220" y="724156"/>
                    </a:cubicBezTo>
                    <a:cubicBezTo>
                      <a:pt x="1951221" y="810195"/>
                      <a:pt x="1815210" y="884017"/>
                      <a:pt x="1621371" y="915550"/>
                    </a:cubicBezTo>
                    <a:lnTo>
                      <a:pt x="1568270" y="921890"/>
                    </a:lnTo>
                    <a:lnTo>
                      <a:pt x="1608270" y="958904"/>
                    </a:lnTo>
                    <a:cubicBezTo>
                      <a:pt x="1819176" y="1169811"/>
                      <a:pt x="1924392" y="1406544"/>
                      <a:pt x="1843274" y="1487662"/>
                    </a:cubicBezTo>
                    <a:cubicBezTo>
                      <a:pt x="1782436" y="1548500"/>
                      <a:pt x="1634064" y="1504525"/>
                      <a:pt x="1474704" y="1389760"/>
                    </a:cubicBezTo>
                    <a:lnTo>
                      <a:pt x="1432682" y="1356702"/>
                    </a:lnTo>
                    <a:lnTo>
                      <a:pt x="1434793" y="1411156"/>
                    </a:lnTo>
                    <a:cubicBezTo>
                      <a:pt x="1434793" y="1709430"/>
                      <a:pt x="1341793" y="1951229"/>
                      <a:pt x="1227072" y="1951229"/>
                    </a:cubicBezTo>
                    <a:cubicBezTo>
                      <a:pt x="1141031" y="1951229"/>
                      <a:pt x="1067208" y="1815217"/>
                      <a:pt x="1035675" y="1621376"/>
                    </a:cubicBezTo>
                    <a:lnTo>
                      <a:pt x="1029336" y="1568281"/>
                    </a:lnTo>
                    <a:lnTo>
                      <a:pt x="992326" y="1608277"/>
                    </a:lnTo>
                    <a:cubicBezTo>
                      <a:pt x="781416" y="1819186"/>
                      <a:pt x="544681" y="1924401"/>
                      <a:pt x="463562" y="1843283"/>
                    </a:cubicBezTo>
                    <a:cubicBezTo>
                      <a:pt x="402723" y="1782444"/>
                      <a:pt x="446697" y="1634070"/>
                      <a:pt x="561464" y="1474708"/>
                    </a:cubicBezTo>
                    <a:lnTo>
                      <a:pt x="594525" y="1432682"/>
                    </a:lnTo>
                    <a:lnTo>
                      <a:pt x="540069" y="1434793"/>
                    </a:lnTo>
                    <a:cubicBezTo>
                      <a:pt x="241797" y="1434793"/>
                      <a:pt x="0" y="1341794"/>
                      <a:pt x="0" y="1227076"/>
                    </a:cubicBezTo>
                    <a:cubicBezTo>
                      <a:pt x="0" y="1141036"/>
                      <a:pt x="136011" y="1067214"/>
                      <a:pt x="329850" y="1035681"/>
                    </a:cubicBezTo>
                    <a:lnTo>
                      <a:pt x="382951" y="1029341"/>
                    </a:lnTo>
                    <a:lnTo>
                      <a:pt x="342950" y="992327"/>
                    </a:lnTo>
                    <a:cubicBezTo>
                      <a:pt x="132044" y="781420"/>
                      <a:pt x="26828" y="544687"/>
                      <a:pt x="107946" y="463570"/>
                    </a:cubicBezTo>
                    <a:cubicBezTo>
                      <a:pt x="168785" y="402731"/>
                      <a:pt x="317156" y="446705"/>
                      <a:pt x="476517" y="561471"/>
                    </a:cubicBezTo>
                    <a:lnTo>
                      <a:pt x="518543" y="594532"/>
                    </a:lnTo>
                    <a:lnTo>
                      <a:pt x="516431" y="540073"/>
                    </a:lnTo>
                    <a:cubicBezTo>
                      <a:pt x="516431" y="279083"/>
                      <a:pt x="587634" y="61332"/>
                      <a:pt x="682289" y="10972"/>
                    </a:cubicBezTo>
                    <a:cubicBezTo>
                      <a:pt x="695812" y="3778"/>
                      <a:pt x="709812" y="0"/>
                      <a:pt x="724152" y="0"/>
                    </a:cubicBezTo>
                    <a:close/>
                  </a:path>
                </a:pathLst>
              </a:custGeom>
              <a:grpFill/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76" name="フリーフォーム: 図形 375">
                <a:extLst>
                  <a:ext uri="{FF2B5EF4-FFF2-40B4-BE49-F238E27FC236}">
                    <a16:creationId xmlns:a16="http://schemas.microsoft.com/office/drawing/2014/main" id="{091F5EE5-C284-AF40-EC9B-B84CA818E400}"/>
                  </a:ext>
                </a:extLst>
              </p:cNvPr>
              <p:cNvSpPr/>
              <p:nvPr/>
            </p:nvSpPr>
            <p:spPr bwMode="auto">
              <a:xfrm>
                <a:off x="114300" y="495300"/>
                <a:ext cx="254000" cy="254001"/>
              </a:xfrm>
              <a:custGeom>
                <a:avLst/>
                <a:gdLst>
                  <a:gd name="connsiteX0" fmla="*/ 724152 w 1951220"/>
                  <a:gd name="connsiteY0" fmla="*/ 0 h 1951229"/>
                  <a:gd name="connsiteX1" fmla="*/ 915550 w 1951220"/>
                  <a:gd name="connsiteY1" fmla="*/ 329852 h 1951229"/>
                  <a:gd name="connsiteX2" fmla="*/ 921889 w 1951220"/>
                  <a:gd name="connsiteY2" fmla="*/ 382948 h 1951229"/>
                  <a:gd name="connsiteX3" fmla="*/ 958899 w 1951220"/>
                  <a:gd name="connsiteY3" fmla="*/ 342952 h 1951229"/>
                  <a:gd name="connsiteX4" fmla="*/ 1487662 w 1951220"/>
                  <a:gd name="connsiteY4" fmla="*/ 107946 h 1951229"/>
                  <a:gd name="connsiteX5" fmla="*/ 1389760 w 1951220"/>
                  <a:gd name="connsiteY5" fmla="*/ 476521 h 1951229"/>
                  <a:gd name="connsiteX6" fmla="*/ 1356266 w 1951220"/>
                  <a:gd name="connsiteY6" fmla="*/ 519097 h 1951229"/>
                  <a:gd name="connsiteX7" fmla="*/ 1411152 w 1951220"/>
                  <a:gd name="connsiteY7" fmla="*/ 516438 h 1951229"/>
                  <a:gd name="connsiteX8" fmla="*/ 1951220 w 1951220"/>
                  <a:gd name="connsiteY8" fmla="*/ 724156 h 1951229"/>
                  <a:gd name="connsiteX9" fmla="*/ 1621371 w 1951220"/>
                  <a:gd name="connsiteY9" fmla="*/ 915550 h 1951229"/>
                  <a:gd name="connsiteX10" fmla="*/ 1568270 w 1951220"/>
                  <a:gd name="connsiteY10" fmla="*/ 921890 h 1951229"/>
                  <a:gd name="connsiteX11" fmla="*/ 1608270 w 1951220"/>
                  <a:gd name="connsiteY11" fmla="*/ 958904 h 1951229"/>
                  <a:gd name="connsiteX12" fmla="*/ 1843274 w 1951220"/>
                  <a:gd name="connsiteY12" fmla="*/ 1487662 h 1951229"/>
                  <a:gd name="connsiteX13" fmla="*/ 1474704 w 1951220"/>
                  <a:gd name="connsiteY13" fmla="*/ 1389760 h 1951229"/>
                  <a:gd name="connsiteX14" fmla="*/ 1432682 w 1951220"/>
                  <a:gd name="connsiteY14" fmla="*/ 1356702 h 1951229"/>
                  <a:gd name="connsiteX15" fmla="*/ 1434793 w 1951220"/>
                  <a:gd name="connsiteY15" fmla="*/ 1411156 h 1951229"/>
                  <a:gd name="connsiteX16" fmla="*/ 1227072 w 1951220"/>
                  <a:gd name="connsiteY16" fmla="*/ 1951229 h 1951229"/>
                  <a:gd name="connsiteX17" fmla="*/ 1035675 w 1951220"/>
                  <a:gd name="connsiteY17" fmla="*/ 1621376 h 1951229"/>
                  <a:gd name="connsiteX18" fmla="*/ 1029336 w 1951220"/>
                  <a:gd name="connsiteY18" fmla="*/ 1568281 h 1951229"/>
                  <a:gd name="connsiteX19" fmla="*/ 992326 w 1951220"/>
                  <a:gd name="connsiteY19" fmla="*/ 1608277 h 1951229"/>
                  <a:gd name="connsiteX20" fmla="*/ 463562 w 1951220"/>
                  <a:gd name="connsiteY20" fmla="*/ 1843283 h 1951229"/>
                  <a:gd name="connsiteX21" fmla="*/ 561464 w 1951220"/>
                  <a:gd name="connsiteY21" fmla="*/ 1474708 h 1951229"/>
                  <a:gd name="connsiteX22" fmla="*/ 594525 w 1951220"/>
                  <a:gd name="connsiteY22" fmla="*/ 1432682 h 1951229"/>
                  <a:gd name="connsiteX23" fmla="*/ 540069 w 1951220"/>
                  <a:gd name="connsiteY23" fmla="*/ 1434793 h 1951229"/>
                  <a:gd name="connsiteX24" fmla="*/ 0 w 1951220"/>
                  <a:gd name="connsiteY24" fmla="*/ 1227076 h 1951229"/>
                  <a:gd name="connsiteX25" fmla="*/ 329850 w 1951220"/>
                  <a:gd name="connsiteY25" fmla="*/ 1035681 h 1951229"/>
                  <a:gd name="connsiteX26" fmla="*/ 382951 w 1951220"/>
                  <a:gd name="connsiteY26" fmla="*/ 1029341 h 1951229"/>
                  <a:gd name="connsiteX27" fmla="*/ 342950 w 1951220"/>
                  <a:gd name="connsiteY27" fmla="*/ 992327 h 1951229"/>
                  <a:gd name="connsiteX28" fmla="*/ 107946 w 1951220"/>
                  <a:gd name="connsiteY28" fmla="*/ 463570 h 1951229"/>
                  <a:gd name="connsiteX29" fmla="*/ 476517 w 1951220"/>
                  <a:gd name="connsiteY29" fmla="*/ 561471 h 1951229"/>
                  <a:gd name="connsiteX30" fmla="*/ 518543 w 1951220"/>
                  <a:gd name="connsiteY30" fmla="*/ 594532 h 1951229"/>
                  <a:gd name="connsiteX31" fmla="*/ 516431 w 1951220"/>
                  <a:gd name="connsiteY31" fmla="*/ 540073 h 1951229"/>
                  <a:gd name="connsiteX32" fmla="*/ 682289 w 1951220"/>
                  <a:gd name="connsiteY32" fmla="*/ 10972 h 1951229"/>
                  <a:gd name="connsiteX33" fmla="*/ 724152 w 1951220"/>
                  <a:gd name="connsiteY33" fmla="*/ 0 h 1951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951220" h="1951229">
                    <a:moveTo>
                      <a:pt x="724152" y="0"/>
                    </a:moveTo>
                    <a:cubicBezTo>
                      <a:pt x="810193" y="0"/>
                      <a:pt x="884016" y="136012"/>
                      <a:pt x="915550" y="329852"/>
                    </a:cubicBezTo>
                    <a:lnTo>
                      <a:pt x="921889" y="382948"/>
                    </a:lnTo>
                    <a:lnTo>
                      <a:pt x="958899" y="342952"/>
                    </a:lnTo>
                    <a:cubicBezTo>
                      <a:pt x="1169808" y="132043"/>
                      <a:pt x="1406543" y="26828"/>
                      <a:pt x="1487662" y="107946"/>
                    </a:cubicBezTo>
                    <a:cubicBezTo>
                      <a:pt x="1548501" y="168785"/>
                      <a:pt x="1504527" y="317159"/>
                      <a:pt x="1389760" y="476521"/>
                    </a:cubicBezTo>
                    <a:lnTo>
                      <a:pt x="1356266" y="519097"/>
                    </a:lnTo>
                    <a:lnTo>
                      <a:pt x="1411152" y="516438"/>
                    </a:lnTo>
                    <a:cubicBezTo>
                      <a:pt x="1709424" y="516438"/>
                      <a:pt x="1951221" y="609437"/>
                      <a:pt x="1951220" y="724156"/>
                    </a:cubicBezTo>
                    <a:cubicBezTo>
                      <a:pt x="1951221" y="810195"/>
                      <a:pt x="1815210" y="884017"/>
                      <a:pt x="1621371" y="915550"/>
                    </a:cubicBezTo>
                    <a:lnTo>
                      <a:pt x="1568270" y="921890"/>
                    </a:lnTo>
                    <a:lnTo>
                      <a:pt x="1608270" y="958904"/>
                    </a:lnTo>
                    <a:cubicBezTo>
                      <a:pt x="1819176" y="1169811"/>
                      <a:pt x="1924392" y="1406544"/>
                      <a:pt x="1843274" y="1487662"/>
                    </a:cubicBezTo>
                    <a:cubicBezTo>
                      <a:pt x="1782436" y="1548500"/>
                      <a:pt x="1634064" y="1504525"/>
                      <a:pt x="1474704" y="1389760"/>
                    </a:cubicBezTo>
                    <a:lnTo>
                      <a:pt x="1432682" y="1356702"/>
                    </a:lnTo>
                    <a:lnTo>
                      <a:pt x="1434793" y="1411156"/>
                    </a:lnTo>
                    <a:cubicBezTo>
                      <a:pt x="1434793" y="1709430"/>
                      <a:pt x="1341793" y="1951229"/>
                      <a:pt x="1227072" y="1951229"/>
                    </a:cubicBezTo>
                    <a:cubicBezTo>
                      <a:pt x="1141031" y="1951229"/>
                      <a:pt x="1067208" y="1815217"/>
                      <a:pt x="1035675" y="1621376"/>
                    </a:cubicBezTo>
                    <a:lnTo>
                      <a:pt x="1029336" y="1568281"/>
                    </a:lnTo>
                    <a:lnTo>
                      <a:pt x="992326" y="1608277"/>
                    </a:lnTo>
                    <a:cubicBezTo>
                      <a:pt x="781416" y="1819186"/>
                      <a:pt x="544681" y="1924401"/>
                      <a:pt x="463562" y="1843283"/>
                    </a:cubicBezTo>
                    <a:cubicBezTo>
                      <a:pt x="402723" y="1782444"/>
                      <a:pt x="446697" y="1634070"/>
                      <a:pt x="561464" y="1474708"/>
                    </a:cubicBezTo>
                    <a:lnTo>
                      <a:pt x="594525" y="1432682"/>
                    </a:lnTo>
                    <a:lnTo>
                      <a:pt x="540069" y="1434793"/>
                    </a:lnTo>
                    <a:cubicBezTo>
                      <a:pt x="241797" y="1434793"/>
                      <a:pt x="0" y="1341794"/>
                      <a:pt x="0" y="1227076"/>
                    </a:cubicBezTo>
                    <a:cubicBezTo>
                      <a:pt x="0" y="1141036"/>
                      <a:pt x="136011" y="1067214"/>
                      <a:pt x="329850" y="1035681"/>
                    </a:cubicBezTo>
                    <a:lnTo>
                      <a:pt x="382951" y="1029341"/>
                    </a:lnTo>
                    <a:lnTo>
                      <a:pt x="342950" y="992327"/>
                    </a:lnTo>
                    <a:cubicBezTo>
                      <a:pt x="132044" y="781420"/>
                      <a:pt x="26828" y="544687"/>
                      <a:pt x="107946" y="463570"/>
                    </a:cubicBezTo>
                    <a:cubicBezTo>
                      <a:pt x="168785" y="402731"/>
                      <a:pt x="317156" y="446705"/>
                      <a:pt x="476517" y="561471"/>
                    </a:cubicBezTo>
                    <a:lnTo>
                      <a:pt x="518543" y="594532"/>
                    </a:lnTo>
                    <a:lnTo>
                      <a:pt x="516431" y="540073"/>
                    </a:lnTo>
                    <a:cubicBezTo>
                      <a:pt x="516431" y="279083"/>
                      <a:pt x="587634" y="61332"/>
                      <a:pt x="682289" y="10972"/>
                    </a:cubicBezTo>
                    <a:cubicBezTo>
                      <a:pt x="695812" y="3778"/>
                      <a:pt x="709812" y="0"/>
                      <a:pt x="724152" y="0"/>
                    </a:cubicBezTo>
                    <a:close/>
                  </a:path>
                </a:pathLst>
              </a:custGeom>
              <a:grpFill/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77" name="フリーフォーム: 図形 376">
                <a:extLst>
                  <a:ext uri="{FF2B5EF4-FFF2-40B4-BE49-F238E27FC236}">
                    <a16:creationId xmlns:a16="http://schemas.microsoft.com/office/drawing/2014/main" id="{EE848507-4772-839E-ECD4-D2FCB61CFA74}"/>
                  </a:ext>
                </a:extLst>
              </p:cNvPr>
              <p:cNvSpPr/>
              <p:nvPr/>
            </p:nvSpPr>
            <p:spPr bwMode="auto">
              <a:xfrm>
                <a:off x="9499600" y="495300"/>
                <a:ext cx="254000" cy="254001"/>
              </a:xfrm>
              <a:custGeom>
                <a:avLst/>
                <a:gdLst>
                  <a:gd name="connsiteX0" fmla="*/ 724152 w 1951220"/>
                  <a:gd name="connsiteY0" fmla="*/ 0 h 1951229"/>
                  <a:gd name="connsiteX1" fmla="*/ 915550 w 1951220"/>
                  <a:gd name="connsiteY1" fmla="*/ 329852 h 1951229"/>
                  <a:gd name="connsiteX2" fmla="*/ 921889 w 1951220"/>
                  <a:gd name="connsiteY2" fmla="*/ 382948 h 1951229"/>
                  <a:gd name="connsiteX3" fmla="*/ 958899 w 1951220"/>
                  <a:gd name="connsiteY3" fmla="*/ 342952 h 1951229"/>
                  <a:gd name="connsiteX4" fmla="*/ 1487662 w 1951220"/>
                  <a:gd name="connsiteY4" fmla="*/ 107946 h 1951229"/>
                  <a:gd name="connsiteX5" fmla="*/ 1389760 w 1951220"/>
                  <a:gd name="connsiteY5" fmla="*/ 476521 h 1951229"/>
                  <a:gd name="connsiteX6" fmla="*/ 1356266 w 1951220"/>
                  <a:gd name="connsiteY6" fmla="*/ 519097 h 1951229"/>
                  <a:gd name="connsiteX7" fmla="*/ 1411152 w 1951220"/>
                  <a:gd name="connsiteY7" fmla="*/ 516438 h 1951229"/>
                  <a:gd name="connsiteX8" fmla="*/ 1951220 w 1951220"/>
                  <a:gd name="connsiteY8" fmla="*/ 724156 h 1951229"/>
                  <a:gd name="connsiteX9" fmla="*/ 1621371 w 1951220"/>
                  <a:gd name="connsiteY9" fmla="*/ 915550 h 1951229"/>
                  <a:gd name="connsiteX10" fmla="*/ 1568270 w 1951220"/>
                  <a:gd name="connsiteY10" fmla="*/ 921890 h 1951229"/>
                  <a:gd name="connsiteX11" fmla="*/ 1608270 w 1951220"/>
                  <a:gd name="connsiteY11" fmla="*/ 958904 h 1951229"/>
                  <a:gd name="connsiteX12" fmla="*/ 1843274 w 1951220"/>
                  <a:gd name="connsiteY12" fmla="*/ 1487662 h 1951229"/>
                  <a:gd name="connsiteX13" fmla="*/ 1474704 w 1951220"/>
                  <a:gd name="connsiteY13" fmla="*/ 1389760 h 1951229"/>
                  <a:gd name="connsiteX14" fmla="*/ 1432682 w 1951220"/>
                  <a:gd name="connsiteY14" fmla="*/ 1356702 h 1951229"/>
                  <a:gd name="connsiteX15" fmla="*/ 1434793 w 1951220"/>
                  <a:gd name="connsiteY15" fmla="*/ 1411156 h 1951229"/>
                  <a:gd name="connsiteX16" fmla="*/ 1227072 w 1951220"/>
                  <a:gd name="connsiteY16" fmla="*/ 1951229 h 1951229"/>
                  <a:gd name="connsiteX17" fmla="*/ 1035675 w 1951220"/>
                  <a:gd name="connsiteY17" fmla="*/ 1621376 h 1951229"/>
                  <a:gd name="connsiteX18" fmla="*/ 1029336 w 1951220"/>
                  <a:gd name="connsiteY18" fmla="*/ 1568281 h 1951229"/>
                  <a:gd name="connsiteX19" fmla="*/ 992326 w 1951220"/>
                  <a:gd name="connsiteY19" fmla="*/ 1608277 h 1951229"/>
                  <a:gd name="connsiteX20" fmla="*/ 463562 w 1951220"/>
                  <a:gd name="connsiteY20" fmla="*/ 1843283 h 1951229"/>
                  <a:gd name="connsiteX21" fmla="*/ 561464 w 1951220"/>
                  <a:gd name="connsiteY21" fmla="*/ 1474708 h 1951229"/>
                  <a:gd name="connsiteX22" fmla="*/ 594525 w 1951220"/>
                  <a:gd name="connsiteY22" fmla="*/ 1432682 h 1951229"/>
                  <a:gd name="connsiteX23" fmla="*/ 540069 w 1951220"/>
                  <a:gd name="connsiteY23" fmla="*/ 1434793 h 1951229"/>
                  <a:gd name="connsiteX24" fmla="*/ 0 w 1951220"/>
                  <a:gd name="connsiteY24" fmla="*/ 1227076 h 1951229"/>
                  <a:gd name="connsiteX25" fmla="*/ 329850 w 1951220"/>
                  <a:gd name="connsiteY25" fmla="*/ 1035681 h 1951229"/>
                  <a:gd name="connsiteX26" fmla="*/ 382951 w 1951220"/>
                  <a:gd name="connsiteY26" fmla="*/ 1029341 h 1951229"/>
                  <a:gd name="connsiteX27" fmla="*/ 342950 w 1951220"/>
                  <a:gd name="connsiteY27" fmla="*/ 992327 h 1951229"/>
                  <a:gd name="connsiteX28" fmla="*/ 107946 w 1951220"/>
                  <a:gd name="connsiteY28" fmla="*/ 463570 h 1951229"/>
                  <a:gd name="connsiteX29" fmla="*/ 476517 w 1951220"/>
                  <a:gd name="connsiteY29" fmla="*/ 561471 h 1951229"/>
                  <a:gd name="connsiteX30" fmla="*/ 518543 w 1951220"/>
                  <a:gd name="connsiteY30" fmla="*/ 594532 h 1951229"/>
                  <a:gd name="connsiteX31" fmla="*/ 516431 w 1951220"/>
                  <a:gd name="connsiteY31" fmla="*/ 540073 h 1951229"/>
                  <a:gd name="connsiteX32" fmla="*/ 682289 w 1951220"/>
                  <a:gd name="connsiteY32" fmla="*/ 10972 h 1951229"/>
                  <a:gd name="connsiteX33" fmla="*/ 724152 w 1951220"/>
                  <a:gd name="connsiteY33" fmla="*/ 0 h 1951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951220" h="1951229">
                    <a:moveTo>
                      <a:pt x="724152" y="0"/>
                    </a:moveTo>
                    <a:cubicBezTo>
                      <a:pt x="810193" y="0"/>
                      <a:pt x="884016" y="136012"/>
                      <a:pt x="915550" y="329852"/>
                    </a:cubicBezTo>
                    <a:lnTo>
                      <a:pt x="921889" y="382948"/>
                    </a:lnTo>
                    <a:lnTo>
                      <a:pt x="958899" y="342952"/>
                    </a:lnTo>
                    <a:cubicBezTo>
                      <a:pt x="1169808" y="132043"/>
                      <a:pt x="1406543" y="26828"/>
                      <a:pt x="1487662" y="107946"/>
                    </a:cubicBezTo>
                    <a:cubicBezTo>
                      <a:pt x="1548501" y="168785"/>
                      <a:pt x="1504527" y="317159"/>
                      <a:pt x="1389760" y="476521"/>
                    </a:cubicBezTo>
                    <a:lnTo>
                      <a:pt x="1356266" y="519097"/>
                    </a:lnTo>
                    <a:lnTo>
                      <a:pt x="1411152" y="516438"/>
                    </a:lnTo>
                    <a:cubicBezTo>
                      <a:pt x="1709424" y="516438"/>
                      <a:pt x="1951221" y="609437"/>
                      <a:pt x="1951220" y="724156"/>
                    </a:cubicBezTo>
                    <a:cubicBezTo>
                      <a:pt x="1951221" y="810195"/>
                      <a:pt x="1815210" y="884017"/>
                      <a:pt x="1621371" y="915550"/>
                    </a:cubicBezTo>
                    <a:lnTo>
                      <a:pt x="1568270" y="921890"/>
                    </a:lnTo>
                    <a:lnTo>
                      <a:pt x="1608270" y="958904"/>
                    </a:lnTo>
                    <a:cubicBezTo>
                      <a:pt x="1819176" y="1169811"/>
                      <a:pt x="1924392" y="1406544"/>
                      <a:pt x="1843274" y="1487662"/>
                    </a:cubicBezTo>
                    <a:cubicBezTo>
                      <a:pt x="1782436" y="1548500"/>
                      <a:pt x="1634064" y="1504525"/>
                      <a:pt x="1474704" y="1389760"/>
                    </a:cubicBezTo>
                    <a:lnTo>
                      <a:pt x="1432682" y="1356702"/>
                    </a:lnTo>
                    <a:lnTo>
                      <a:pt x="1434793" y="1411156"/>
                    </a:lnTo>
                    <a:cubicBezTo>
                      <a:pt x="1434793" y="1709430"/>
                      <a:pt x="1341793" y="1951229"/>
                      <a:pt x="1227072" y="1951229"/>
                    </a:cubicBezTo>
                    <a:cubicBezTo>
                      <a:pt x="1141031" y="1951229"/>
                      <a:pt x="1067208" y="1815217"/>
                      <a:pt x="1035675" y="1621376"/>
                    </a:cubicBezTo>
                    <a:lnTo>
                      <a:pt x="1029336" y="1568281"/>
                    </a:lnTo>
                    <a:lnTo>
                      <a:pt x="992326" y="1608277"/>
                    </a:lnTo>
                    <a:cubicBezTo>
                      <a:pt x="781416" y="1819186"/>
                      <a:pt x="544681" y="1924401"/>
                      <a:pt x="463562" y="1843283"/>
                    </a:cubicBezTo>
                    <a:cubicBezTo>
                      <a:pt x="402723" y="1782444"/>
                      <a:pt x="446697" y="1634070"/>
                      <a:pt x="561464" y="1474708"/>
                    </a:cubicBezTo>
                    <a:lnTo>
                      <a:pt x="594525" y="1432682"/>
                    </a:lnTo>
                    <a:lnTo>
                      <a:pt x="540069" y="1434793"/>
                    </a:lnTo>
                    <a:cubicBezTo>
                      <a:pt x="241797" y="1434793"/>
                      <a:pt x="0" y="1341794"/>
                      <a:pt x="0" y="1227076"/>
                    </a:cubicBezTo>
                    <a:cubicBezTo>
                      <a:pt x="0" y="1141036"/>
                      <a:pt x="136011" y="1067214"/>
                      <a:pt x="329850" y="1035681"/>
                    </a:cubicBezTo>
                    <a:lnTo>
                      <a:pt x="382951" y="1029341"/>
                    </a:lnTo>
                    <a:lnTo>
                      <a:pt x="342950" y="992327"/>
                    </a:lnTo>
                    <a:cubicBezTo>
                      <a:pt x="132044" y="781420"/>
                      <a:pt x="26828" y="544687"/>
                      <a:pt x="107946" y="463570"/>
                    </a:cubicBezTo>
                    <a:cubicBezTo>
                      <a:pt x="168785" y="402731"/>
                      <a:pt x="317156" y="446705"/>
                      <a:pt x="476517" y="561471"/>
                    </a:cubicBezTo>
                    <a:lnTo>
                      <a:pt x="518543" y="594532"/>
                    </a:lnTo>
                    <a:lnTo>
                      <a:pt x="516431" y="540073"/>
                    </a:lnTo>
                    <a:cubicBezTo>
                      <a:pt x="516431" y="279083"/>
                      <a:pt x="587634" y="61332"/>
                      <a:pt x="682289" y="10972"/>
                    </a:cubicBezTo>
                    <a:cubicBezTo>
                      <a:pt x="695812" y="3778"/>
                      <a:pt x="709812" y="0"/>
                      <a:pt x="724152" y="0"/>
                    </a:cubicBezTo>
                    <a:close/>
                  </a:path>
                </a:pathLst>
              </a:custGeom>
              <a:grpFill/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78" name="フリーフォーム: 図形 377">
                <a:extLst>
                  <a:ext uri="{FF2B5EF4-FFF2-40B4-BE49-F238E27FC236}">
                    <a16:creationId xmlns:a16="http://schemas.microsoft.com/office/drawing/2014/main" id="{CCE71D4D-3AC6-D8BB-F342-68B83ED301DD}"/>
                  </a:ext>
                </a:extLst>
              </p:cNvPr>
              <p:cNvSpPr/>
              <p:nvPr/>
            </p:nvSpPr>
            <p:spPr bwMode="auto">
              <a:xfrm>
                <a:off x="114300" y="825500"/>
                <a:ext cx="254000" cy="254001"/>
              </a:xfrm>
              <a:custGeom>
                <a:avLst/>
                <a:gdLst>
                  <a:gd name="connsiteX0" fmla="*/ 724152 w 1951220"/>
                  <a:gd name="connsiteY0" fmla="*/ 0 h 1951229"/>
                  <a:gd name="connsiteX1" fmla="*/ 915550 w 1951220"/>
                  <a:gd name="connsiteY1" fmla="*/ 329852 h 1951229"/>
                  <a:gd name="connsiteX2" fmla="*/ 921889 w 1951220"/>
                  <a:gd name="connsiteY2" fmla="*/ 382948 h 1951229"/>
                  <a:gd name="connsiteX3" fmla="*/ 958899 w 1951220"/>
                  <a:gd name="connsiteY3" fmla="*/ 342952 h 1951229"/>
                  <a:gd name="connsiteX4" fmla="*/ 1487662 w 1951220"/>
                  <a:gd name="connsiteY4" fmla="*/ 107946 h 1951229"/>
                  <a:gd name="connsiteX5" fmla="*/ 1389760 w 1951220"/>
                  <a:gd name="connsiteY5" fmla="*/ 476521 h 1951229"/>
                  <a:gd name="connsiteX6" fmla="*/ 1356266 w 1951220"/>
                  <a:gd name="connsiteY6" fmla="*/ 519097 h 1951229"/>
                  <a:gd name="connsiteX7" fmla="*/ 1411152 w 1951220"/>
                  <a:gd name="connsiteY7" fmla="*/ 516438 h 1951229"/>
                  <a:gd name="connsiteX8" fmla="*/ 1951220 w 1951220"/>
                  <a:gd name="connsiteY8" fmla="*/ 724156 h 1951229"/>
                  <a:gd name="connsiteX9" fmla="*/ 1621371 w 1951220"/>
                  <a:gd name="connsiteY9" fmla="*/ 915550 h 1951229"/>
                  <a:gd name="connsiteX10" fmla="*/ 1568270 w 1951220"/>
                  <a:gd name="connsiteY10" fmla="*/ 921890 h 1951229"/>
                  <a:gd name="connsiteX11" fmla="*/ 1608270 w 1951220"/>
                  <a:gd name="connsiteY11" fmla="*/ 958904 h 1951229"/>
                  <a:gd name="connsiteX12" fmla="*/ 1843274 w 1951220"/>
                  <a:gd name="connsiteY12" fmla="*/ 1487662 h 1951229"/>
                  <a:gd name="connsiteX13" fmla="*/ 1474704 w 1951220"/>
                  <a:gd name="connsiteY13" fmla="*/ 1389760 h 1951229"/>
                  <a:gd name="connsiteX14" fmla="*/ 1432682 w 1951220"/>
                  <a:gd name="connsiteY14" fmla="*/ 1356702 h 1951229"/>
                  <a:gd name="connsiteX15" fmla="*/ 1434793 w 1951220"/>
                  <a:gd name="connsiteY15" fmla="*/ 1411156 h 1951229"/>
                  <a:gd name="connsiteX16" fmla="*/ 1227072 w 1951220"/>
                  <a:gd name="connsiteY16" fmla="*/ 1951229 h 1951229"/>
                  <a:gd name="connsiteX17" fmla="*/ 1035675 w 1951220"/>
                  <a:gd name="connsiteY17" fmla="*/ 1621376 h 1951229"/>
                  <a:gd name="connsiteX18" fmla="*/ 1029336 w 1951220"/>
                  <a:gd name="connsiteY18" fmla="*/ 1568281 h 1951229"/>
                  <a:gd name="connsiteX19" fmla="*/ 992326 w 1951220"/>
                  <a:gd name="connsiteY19" fmla="*/ 1608277 h 1951229"/>
                  <a:gd name="connsiteX20" fmla="*/ 463562 w 1951220"/>
                  <a:gd name="connsiteY20" fmla="*/ 1843283 h 1951229"/>
                  <a:gd name="connsiteX21" fmla="*/ 561464 w 1951220"/>
                  <a:gd name="connsiteY21" fmla="*/ 1474708 h 1951229"/>
                  <a:gd name="connsiteX22" fmla="*/ 594525 w 1951220"/>
                  <a:gd name="connsiteY22" fmla="*/ 1432682 h 1951229"/>
                  <a:gd name="connsiteX23" fmla="*/ 540069 w 1951220"/>
                  <a:gd name="connsiteY23" fmla="*/ 1434793 h 1951229"/>
                  <a:gd name="connsiteX24" fmla="*/ 0 w 1951220"/>
                  <a:gd name="connsiteY24" fmla="*/ 1227076 h 1951229"/>
                  <a:gd name="connsiteX25" fmla="*/ 329850 w 1951220"/>
                  <a:gd name="connsiteY25" fmla="*/ 1035681 h 1951229"/>
                  <a:gd name="connsiteX26" fmla="*/ 382951 w 1951220"/>
                  <a:gd name="connsiteY26" fmla="*/ 1029341 h 1951229"/>
                  <a:gd name="connsiteX27" fmla="*/ 342950 w 1951220"/>
                  <a:gd name="connsiteY27" fmla="*/ 992327 h 1951229"/>
                  <a:gd name="connsiteX28" fmla="*/ 107946 w 1951220"/>
                  <a:gd name="connsiteY28" fmla="*/ 463570 h 1951229"/>
                  <a:gd name="connsiteX29" fmla="*/ 476517 w 1951220"/>
                  <a:gd name="connsiteY29" fmla="*/ 561471 h 1951229"/>
                  <a:gd name="connsiteX30" fmla="*/ 518543 w 1951220"/>
                  <a:gd name="connsiteY30" fmla="*/ 594532 h 1951229"/>
                  <a:gd name="connsiteX31" fmla="*/ 516431 w 1951220"/>
                  <a:gd name="connsiteY31" fmla="*/ 540073 h 1951229"/>
                  <a:gd name="connsiteX32" fmla="*/ 682289 w 1951220"/>
                  <a:gd name="connsiteY32" fmla="*/ 10972 h 1951229"/>
                  <a:gd name="connsiteX33" fmla="*/ 724152 w 1951220"/>
                  <a:gd name="connsiteY33" fmla="*/ 0 h 1951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951220" h="1951229">
                    <a:moveTo>
                      <a:pt x="724152" y="0"/>
                    </a:moveTo>
                    <a:cubicBezTo>
                      <a:pt x="810193" y="0"/>
                      <a:pt x="884016" y="136012"/>
                      <a:pt x="915550" y="329852"/>
                    </a:cubicBezTo>
                    <a:lnTo>
                      <a:pt x="921889" y="382948"/>
                    </a:lnTo>
                    <a:lnTo>
                      <a:pt x="958899" y="342952"/>
                    </a:lnTo>
                    <a:cubicBezTo>
                      <a:pt x="1169808" y="132043"/>
                      <a:pt x="1406543" y="26828"/>
                      <a:pt x="1487662" y="107946"/>
                    </a:cubicBezTo>
                    <a:cubicBezTo>
                      <a:pt x="1548501" y="168785"/>
                      <a:pt x="1504527" y="317159"/>
                      <a:pt x="1389760" y="476521"/>
                    </a:cubicBezTo>
                    <a:lnTo>
                      <a:pt x="1356266" y="519097"/>
                    </a:lnTo>
                    <a:lnTo>
                      <a:pt x="1411152" y="516438"/>
                    </a:lnTo>
                    <a:cubicBezTo>
                      <a:pt x="1709424" y="516438"/>
                      <a:pt x="1951221" y="609437"/>
                      <a:pt x="1951220" y="724156"/>
                    </a:cubicBezTo>
                    <a:cubicBezTo>
                      <a:pt x="1951221" y="810195"/>
                      <a:pt x="1815210" y="884017"/>
                      <a:pt x="1621371" y="915550"/>
                    </a:cubicBezTo>
                    <a:lnTo>
                      <a:pt x="1568270" y="921890"/>
                    </a:lnTo>
                    <a:lnTo>
                      <a:pt x="1608270" y="958904"/>
                    </a:lnTo>
                    <a:cubicBezTo>
                      <a:pt x="1819176" y="1169811"/>
                      <a:pt x="1924392" y="1406544"/>
                      <a:pt x="1843274" y="1487662"/>
                    </a:cubicBezTo>
                    <a:cubicBezTo>
                      <a:pt x="1782436" y="1548500"/>
                      <a:pt x="1634064" y="1504525"/>
                      <a:pt x="1474704" y="1389760"/>
                    </a:cubicBezTo>
                    <a:lnTo>
                      <a:pt x="1432682" y="1356702"/>
                    </a:lnTo>
                    <a:lnTo>
                      <a:pt x="1434793" y="1411156"/>
                    </a:lnTo>
                    <a:cubicBezTo>
                      <a:pt x="1434793" y="1709430"/>
                      <a:pt x="1341793" y="1951229"/>
                      <a:pt x="1227072" y="1951229"/>
                    </a:cubicBezTo>
                    <a:cubicBezTo>
                      <a:pt x="1141031" y="1951229"/>
                      <a:pt x="1067208" y="1815217"/>
                      <a:pt x="1035675" y="1621376"/>
                    </a:cubicBezTo>
                    <a:lnTo>
                      <a:pt x="1029336" y="1568281"/>
                    </a:lnTo>
                    <a:lnTo>
                      <a:pt x="992326" y="1608277"/>
                    </a:lnTo>
                    <a:cubicBezTo>
                      <a:pt x="781416" y="1819186"/>
                      <a:pt x="544681" y="1924401"/>
                      <a:pt x="463562" y="1843283"/>
                    </a:cubicBezTo>
                    <a:cubicBezTo>
                      <a:pt x="402723" y="1782444"/>
                      <a:pt x="446697" y="1634070"/>
                      <a:pt x="561464" y="1474708"/>
                    </a:cubicBezTo>
                    <a:lnTo>
                      <a:pt x="594525" y="1432682"/>
                    </a:lnTo>
                    <a:lnTo>
                      <a:pt x="540069" y="1434793"/>
                    </a:lnTo>
                    <a:cubicBezTo>
                      <a:pt x="241797" y="1434793"/>
                      <a:pt x="0" y="1341794"/>
                      <a:pt x="0" y="1227076"/>
                    </a:cubicBezTo>
                    <a:cubicBezTo>
                      <a:pt x="0" y="1141036"/>
                      <a:pt x="136011" y="1067214"/>
                      <a:pt x="329850" y="1035681"/>
                    </a:cubicBezTo>
                    <a:lnTo>
                      <a:pt x="382951" y="1029341"/>
                    </a:lnTo>
                    <a:lnTo>
                      <a:pt x="342950" y="992327"/>
                    </a:lnTo>
                    <a:cubicBezTo>
                      <a:pt x="132044" y="781420"/>
                      <a:pt x="26828" y="544687"/>
                      <a:pt x="107946" y="463570"/>
                    </a:cubicBezTo>
                    <a:cubicBezTo>
                      <a:pt x="168785" y="402731"/>
                      <a:pt x="317156" y="446705"/>
                      <a:pt x="476517" y="561471"/>
                    </a:cubicBezTo>
                    <a:lnTo>
                      <a:pt x="518543" y="594532"/>
                    </a:lnTo>
                    <a:lnTo>
                      <a:pt x="516431" y="540073"/>
                    </a:lnTo>
                    <a:cubicBezTo>
                      <a:pt x="516431" y="279083"/>
                      <a:pt x="587634" y="61332"/>
                      <a:pt x="682289" y="10972"/>
                    </a:cubicBezTo>
                    <a:cubicBezTo>
                      <a:pt x="695812" y="3778"/>
                      <a:pt x="709812" y="0"/>
                      <a:pt x="724152" y="0"/>
                    </a:cubicBezTo>
                    <a:close/>
                  </a:path>
                </a:pathLst>
              </a:custGeom>
              <a:grpFill/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79" name="フリーフォーム: 図形 378">
                <a:extLst>
                  <a:ext uri="{FF2B5EF4-FFF2-40B4-BE49-F238E27FC236}">
                    <a16:creationId xmlns:a16="http://schemas.microsoft.com/office/drawing/2014/main" id="{C174CB08-8DD5-327C-1FA7-DF2ABCEDCE2B}"/>
                  </a:ext>
                </a:extLst>
              </p:cNvPr>
              <p:cNvSpPr/>
              <p:nvPr/>
            </p:nvSpPr>
            <p:spPr bwMode="auto">
              <a:xfrm>
                <a:off x="9499600" y="825500"/>
                <a:ext cx="254000" cy="254001"/>
              </a:xfrm>
              <a:custGeom>
                <a:avLst/>
                <a:gdLst>
                  <a:gd name="connsiteX0" fmla="*/ 724152 w 1951220"/>
                  <a:gd name="connsiteY0" fmla="*/ 0 h 1951229"/>
                  <a:gd name="connsiteX1" fmla="*/ 915550 w 1951220"/>
                  <a:gd name="connsiteY1" fmla="*/ 329852 h 1951229"/>
                  <a:gd name="connsiteX2" fmla="*/ 921889 w 1951220"/>
                  <a:gd name="connsiteY2" fmla="*/ 382948 h 1951229"/>
                  <a:gd name="connsiteX3" fmla="*/ 958899 w 1951220"/>
                  <a:gd name="connsiteY3" fmla="*/ 342952 h 1951229"/>
                  <a:gd name="connsiteX4" fmla="*/ 1487662 w 1951220"/>
                  <a:gd name="connsiteY4" fmla="*/ 107946 h 1951229"/>
                  <a:gd name="connsiteX5" fmla="*/ 1389760 w 1951220"/>
                  <a:gd name="connsiteY5" fmla="*/ 476521 h 1951229"/>
                  <a:gd name="connsiteX6" fmla="*/ 1356266 w 1951220"/>
                  <a:gd name="connsiteY6" fmla="*/ 519097 h 1951229"/>
                  <a:gd name="connsiteX7" fmla="*/ 1411152 w 1951220"/>
                  <a:gd name="connsiteY7" fmla="*/ 516438 h 1951229"/>
                  <a:gd name="connsiteX8" fmla="*/ 1951220 w 1951220"/>
                  <a:gd name="connsiteY8" fmla="*/ 724156 h 1951229"/>
                  <a:gd name="connsiteX9" fmla="*/ 1621371 w 1951220"/>
                  <a:gd name="connsiteY9" fmla="*/ 915550 h 1951229"/>
                  <a:gd name="connsiteX10" fmla="*/ 1568270 w 1951220"/>
                  <a:gd name="connsiteY10" fmla="*/ 921890 h 1951229"/>
                  <a:gd name="connsiteX11" fmla="*/ 1608270 w 1951220"/>
                  <a:gd name="connsiteY11" fmla="*/ 958904 h 1951229"/>
                  <a:gd name="connsiteX12" fmla="*/ 1843274 w 1951220"/>
                  <a:gd name="connsiteY12" fmla="*/ 1487662 h 1951229"/>
                  <a:gd name="connsiteX13" fmla="*/ 1474704 w 1951220"/>
                  <a:gd name="connsiteY13" fmla="*/ 1389760 h 1951229"/>
                  <a:gd name="connsiteX14" fmla="*/ 1432682 w 1951220"/>
                  <a:gd name="connsiteY14" fmla="*/ 1356702 h 1951229"/>
                  <a:gd name="connsiteX15" fmla="*/ 1434793 w 1951220"/>
                  <a:gd name="connsiteY15" fmla="*/ 1411156 h 1951229"/>
                  <a:gd name="connsiteX16" fmla="*/ 1227072 w 1951220"/>
                  <a:gd name="connsiteY16" fmla="*/ 1951229 h 1951229"/>
                  <a:gd name="connsiteX17" fmla="*/ 1035675 w 1951220"/>
                  <a:gd name="connsiteY17" fmla="*/ 1621376 h 1951229"/>
                  <a:gd name="connsiteX18" fmla="*/ 1029336 w 1951220"/>
                  <a:gd name="connsiteY18" fmla="*/ 1568281 h 1951229"/>
                  <a:gd name="connsiteX19" fmla="*/ 992326 w 1951220"/>
                  <a:gd name="connsiteY19" fmla="*/ 1608277 h 1951229"/>
                  <a:gd name="connsiteX20" fmla="*/ 463562 w 1951220"/>
                  <a:gd name="connsiteY20" fmla="*/ 1843283 h 1951229"/>
                  <a:gd name="connsiteX21" fmla="*/ 561464 w 1951220"/>
                  <a:gd name="connsiteY21" fmla="*/ 1474708 h 1951229"/>
                  <a:gd name="connsiteX22" fmla="*/ 594525 w 1951220"/>
                  <a:gd name="connsiteY22" fmla="*/ 1432682 h 1951229"/>
                  <a:gd name="connsiteX23" fmla="*/ 540069 w 1951220"/>
                  <a:gd name="connsiteY23" fmla="*/ 1434793 h 1951229"/>
                  <a:gd name="connsiteX24" fmla="*/ 0 w 1951220"/>
                  <a:gd name="connsiteY24" fmla="*/ 1227076 h 1951229"/>
                  <a:gd name="connsiteX25" fmla="*/ 329850 w 1951220"/>
                  <a:gd name="connsiteY25" fmla="*/ 1035681 h 1951229"/>
                  <a:gd name="connsiteX26" fmla="*/ 382951 w 1951220"/>
                  <a:gd name="connsiteY26" fmla="*/ 1029341 h 1951229"/>
                  <a:gd name="connsiteX27" fmla="*/ 342950 w 1951220"/>
                  <a:gd name="connsiteY27" fmla="*/ 992327 h 1951229"/>
                  <a:gd name="connsiteX28" fmla="*/ 107946 w 1951220"/>
                  <a:gd name="connsiteY28" fmla="*/ 463570 h 1951229"/>
                  <a:gd name="connsiteX29" fmla="*/ 476517 w 1951220"/>
                  <a:gd name="connsiteY29" fmla="*/ 561471 h 1951229"/>
                  <a:gd name="connsiteX30" fmla="*/ 518543 w 1951220"/>
                  <a:gd name="connsiteY30" fmla="*/ 594532 h 1951229"/>
                  <a:gd name="connsiteX31" fmla="*/ 516431 w 1951220"/>
                  <a:gd name="connsiteY31" fmla="*/ 540073 h 1951229"/>
                  <a:gd name="connsiteX32" fmla="*/ 682289 w 1951220"/>
                  <a:gd name="connsiteY32" fmla="*/ 10972 h 1951229"/>
                  <a:gd name="connsiteX33" fmla="*/ 724152 w 1951220"/>
                  <a:gd name="connsiteY33" fmla="*/ 0 h 1951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951220" h="1951229">
                    <a:moveTo>
                      <a:pt x="724152" y="0"/>
                    </a:moveTo>
                    <a:cubicBezTo>
                      <a:pt x="810193" y="0"/>
                      <a:pt x="884016" y="136012"/>
                      <a:pt x="915550" y="329852"/>
                    </a:cubicBezTo>
                    <a:lnTo>
                      <a:pt x="921889" y="382948"/>
                    </a:lnTo>
                    <a:lnTo>
                      <a:pt x="958899" y="342952"/>
                    </a:lnTo>
                    <a:cubicBezTo>
                      <a:pt x="1169808" y="132043"/>
                      <a:pt x="1406543" y="26828"/>
                      <a:pt x="1487662" y="107946"/>
                    </a:cubicBezTo>
                    <a:cubicBezTo>
                      <a:pt x="1548501" y="168785"/>
                      <a:pt x="1504527" y="317159"/>
                      <a:pt x="1389760" y="476521"/>
                    </a:cubicBezTo>
                    <a:lnTo>
                      <a:pt x="1356266" y="519097"/>
                    </a:lnTo>
                    <a:lnTo>
                      <a:pt x="1411152" y="516438"/>
                    </a:lnTo>
                    <a:cubicBezTo>
                      <a:pt x="1709424" y="516438"/>
                      <a:pt x="1951221" y="609437"/>
                      <a:pt x="1951220" y="724156"/>
                    </a:cubicBezTo>
                    <a:cubicBezTo>
                      <a:pt x="1951221" y="810195"/>
                      <a:pt x="1815210" y="884017"/>
                      <a:pt x="1621371" y="915550"/>
                    </a:cubicBezTo>
                    <a:lnTo>
                      <a:pt x="1568270" y="921890"/>
                    </a:lnTo>
                    <a:lnTo>
                      <a:pt x="1608270" y="958904"/>
                    </a:lnTo>
                    <a:cubicBezTo>
                      <a:pt x="1819176" y="1169811"/>
                      <a:pt x="1924392" y="1406544"/>
                      <a:pt x="1843274" y="1487662"/>
                    </a:cubicBezTo>
                    <a:cubicBezTo>
                      <a:pt x="1782436" y="1548500"/>
                      <a:pt x="1634064" y="1504525"/>
                      <a:pt x="1474704" y="1389760"/>
                    </a:cubicBezTo>
                    <a:lnTo>
                      <a:pt x="1432682" y="1356702"/>
                    </a:lnTo>
                    <a:lnTo>
                      <a:pt x="1434793" y="1411156"/>
                    </a:lnTo>
                    <a:cubicBezTo>
                      <a:pt x="1434793" y="1709430"/>
                      <a:pt x="1341793" y="1951229"/>
                      <a:pt x="1227072" y="1951229"/>
                    </a:cubicBezTo>
                    <a:cubicBezTo>
                      <a:pt x="1141031" y="1951229"/>
                      <a:pt x="1067208" y="1815217"/>
                      <a:pt x="1035675" y="1621376"/>
                    </a:cubicBezTo>
                    <a:lnTo>
                      <a:pt x="1029336" y="1568281"/>
                    </a:lnTo>
                    <a:lnTo>
                      <a:pt x="992326" y="1608277"/>
                    </a:lnTo>
                    <a:cubicBezTo>
                      <a:pt x="781416" y="1819186"/>
                      <a:pt x="544681" y="1924401"/>
                      <a:pt x="463562" y="1843283"/>
                    </a:cubicBezTo>
                    <a:cubicBezTo>
                      <a:pt x="402723" y="1782444"/>
                      <a:pt x="446697" y="1634070"/>
                      <a:pt x="561464" y="1474708"/>
                    </a:cubicBezTo>
                    <a:lnTo>
                      <a:pt x="594525" y="1432682"/>
                    </a:lnTo>
                    <a:lnTo>
                      <a:pt x="540069" y="1434793"/>
                    </a:lnTo>
                    <a:cubicBezTo>
                      <a:pt x="241797" y="1434793"/>
                      <a:pt x="0" y="1341794"/>
                      <a:pt x="0" y="1227076"/>
                    </a:cubicBezTo>
                    <a:cubicBezTo>
                      <a:pt x="0" y="1141036"/>
                      <a:pt x="136011" y="1067214"/>
                      <a:pt x="329850" y="1035681"/>
                    </a:cubicBezTo>
                    <a:lnTo>
                      <a:pt x="382951" y="1029341"/>
                    </a:lnTo>
                    <a:lnTo>
                      <a:pt x="342950" y="992327"/>
                    </a:lnTo>
                    <a:cubicBezTo>
                      <a:pt x="132044" y="781420"/>
                      <a:pt x="26828" y="544687"/>
                      <a:pt x="107946" y="463570"/>
                    </a:cubicBezTo>
                    <a:cubicBezTo>
                      <a:pt x="168785" y="402731"/>
                      <a:pt x="317156" y="446705"/>
                      <a:pt x="476517" y="561471"/>
                    </a:cubicBezTo>
                    <a:lnTo>
                      <a:pt x="518543" y="594532"/>
                    </a:lnTo>
                    <a:lnTo>
                      <a:pt x="516431" y="540073"/>
                    </a:lnTo>
                    <a:cubicBezTo>
                      <a:pt x="516431" y="279083"/>
                      <a:pt x="587634" y="61332"/>
                      <a:pt x="682289" y="10972"/>
                    </a:cubicBezTo>
                    <a:cubicBezTo>
                      <a:pt x="695812" y="3778"/>
                      <a:pt x="709812" y="0"/>
                      <a:pt x="724152" y="0"/>
                    </a:cubicBezTo>
                    <a:close/>
                  </a:path>
                </a:pathLst>
              </a:custGeom>
              <a:grpFill/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80" name="フリーフォーム: 図形 379">
                <a:extLst>
                  <a:ext uri="{FF2B5EF4-FFF2-40B4-BE49-F238E27FC236}">
                    <a16:creationId xmlns:a16="http://schemas.microsoft.com/office/drawing/2014/main" id="{8C698529-FE9F-7C1B-6095-F84AA1ED187D}"/>
                  </a:ext>
                </a:extLst>
              </p:cNvPr>
              <p:cNvSpPr/>
              <p:nvPr/>
            </p:nvSpPr>
            <p:spPr bwMode="auto">
              <a:xfrm>
                <a:off x="114300" y="1155700"/>
                <a:ext cx="254000" cy="254001"/>
              </a:xfrm>
              <a:custGeom>
                <a:avLst/>
                <a:gdLst>
                  <a:gd name="connsiteX0" fmla="*/ 724152 w 1951220"/>
                  <a:gd name="connsiteY0" fmla="*/ 0 h 1951229"/>
                  <a:gd name="connsiteX1" fmla="*/ 915550 w 1951220"/>
                  <a:gd name="connsiteY1" fmla="*/ 329852 h 1951229"/>
                  <a:gd name="connsiteX2" fmla="*/ 921889 w 1951220"/>
                  <a:gd name="connsiteY2" fmla="*/ 382948 h 1951229"/>
                  <a:gd name="connsiteX3" fmla="*/ 958899 w 1951220"/>
                  <a:gd name="connsiteY3" fmla="*/ 342952 h 1951229"/>
                  <a:gd name="connsiteX4" fmla="*/ 1487662 w 1951220"/>
                  <a:gd name="connsiteY4" fmla="*/ 107946 h 1951229"/>
                  <a:gd name="connsiteX5" fmla="*/ 1389760 w 1951220"/>
                  <a:gd name="connsiteY5" fmla="*/ 476521 h 1951229"/>
                  <a:gd name="connsiteX6" fmla="*/ 1356266 w 1951220"/>
                  <a:gd name="connsiteY6" fmla="*/ 519097 h 1951229"/>
                  <a:gd name="connsiteX7" fmla="*/ 1411152 w 1951220"/>
                  <a:gd name="connsiteY7" fmla="*/ 516438 h 1951229"/>
                  <a:gd name="connsiteX8" fmla="*/ 1951220 w 1951220"/>
                  <a:gd name="connsiteY8" fmla="*/ 724156 h 1951229"/>
                  <a:gd name="connsiteX9" fmla="*/ 1621371 w 1951220"/>
                  <a:gd name="connsiteY9" fmla="*/ 915550 h 1951229"/>
                  <a:gd name="connsiteX10" fmla="*/ 1568270 w 1951220"/>
                  <a:gd name="connsiteY10" fmla="*/ 921890 h 1951229"/>
                  <a:gd name="connsiteX11" fmla="*/ 1608270 w 1951220"/>
                  <a:gd name="connsiteY11" fmla="*/ 958904 h 1951229"/>
                  <a:gd name="connsiteX12" fmla="*/ 1843274 w 1951220"/>
                  <a:gd name="connsiteY12" fmla="*/ 1487662 h 1951229"/>
                  <a:gd name="connsiteX13" fmla="*/ 1474704 w 1951220"/>
                  <a:gd name="connsiteY13" fmla="*/ 1389760 h 1951229"/>
                  <a:gd name="connsiteX14" fmla="*/ 1432682 w 1951220"/>
                  <a:gd name="connsiteY14" fmla="*/ 1356702 h 1951229"/>
                  <a:gd name="connsiteX15" fmla="*/ 1434793 w 1951220"/>
                  <a:gd name="connsiteY15" fmla="*/ 1411156 h 1951229"/>
                  <a:gd name="connsiteX16" fmla="*/ 1227072 w 1951220"/>
                  <a:gd name="connsiteY16" fmla="*/ 1951229 h 1951229"/>
                  <a:gd name="connsiteX17" fmla="*/ 1035675 w 1951220"/>
                  <a:gd name="connsiteY17" fmla="*/ 1621376 h 1951229"/>
                  <a:gd name="connsiteX18" fmla="*/ 1029336 w 1951220"/>
                  <a:gd name="connsiteY18" fmla="*/ 1568281 h 1951229"/>
                  <a:gd name="connsiteX19" fmla="*/ 992326 w 1951220"/>
                  <a:gd name="connsiteY19" fmla="*/ 1608277 h 1951229"/>
                  <a:gd name="connsiteX20" fmla="*/ 463562 w 1951220"/>
                  <a:gd name="connsiteY20" fmla="*/ 1843283 h 1951229"/>
                  <a:gd name="connsiteX21" fmla="*/ 561464 w 1951220"/>
                  <a:gd name="connsiteY21" fmla="*/ 1474708 h 1951229"/>
                  <a:gd name="connsiteX22" fmla="*/ 594525 w 1951220"/>
                  <a:gd name="connsiteY22" fmla="*/ 1432682 h 1951229"/>
                  <a:gd name="connsiteX23" fmla="*/ 540069 w 1951220"/>
                  <a:gd name="connsiteY23" fmla="*/ 1434793 h 1951229"/>
                  <a:gd name="connsiteX24" fmla="*/ 0 w 1951220"/>
                  <a:gd name="connsiteY24" fmla="*/ 1227076 h 1951229"/>
                  <a:gd name="connsiteX25" fmla="*/ 329850 w 1951220"/>
                  <a:gd name="connsiteY25" fmla="*/ 1035681 h 1951229"/>
                  <a:gd name="connsiteX26" fmla="*/ 382951 w 1951220"/>
                  <a:gd name="connsiteY26" fmla="*/ 1029341 h 1951229"/>
                  <a:gd name="connsiteX27" fmla="*/ 342950 w 1951220"/>
                  <a:gd name="connsiteY27" fmla="*/ 992327 h 1951229"/>
                  <a:gd name="connsiteX28" fmla="*/ 107946 w 1951220"/>
                  <a:gd name="connsiteY28" fmla="*/ 463570 h 1951229"/>
                  <a:gd name="connsiteX29" fmla="*/ 476517 w 1951220"/>
                  <a:gd name="connsiteY29" fmla="*/ 561471 h 1951229"/>
                  <a:gd name="connsiteX30" fmla="*/ 518543 w 1951220"/>
                  <a:gd name="connsiteY30" fmla="*/ 594532 h 1951229"/>
                  <a:gd name="connsiteX31" fmla="*/ 516431 w 1951220"/>
                  <a:gd name="connsiteY31" fmla="*/ 540073 h 1951229"/>
                  <a:gd name="connsiteX32" fmla="*/ 682289 w 1951220"/>
                  <a:gd name="connsiteY32" fmla="*/ 10972 h 1951229"/>
                  <a:gd name="connsiteX33" fmla="*/ 724152 w 1951220"/>
                  <a:gd name="connsiteY33" fmla="*/ 0 h 1951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951220" h="1951229">
                    <a:moveTo>
                      <a:pt x="724152" y="0"/>
                    </a:moveTo>
                    <a:cubicBezTo>
                      <a:pt x="810193" y="0"/>
                      <a:pt x="884016" y="136012"/>
                      <a:pt x="915550" y="329852"/>
                    </a:cubicBezTo>
                    <a:lnTo>
                      <a:pt x="921889" y="382948"/>
                    </a:lnTo>
                    <a:lnTo>
                      <a:pt x="958899" y="342952"/>
                    </a:lnTo>
                    <a:cubicBezTo>
                      <a:pt x="1169808" y="132043"/>
                      <a:pt x="1406543" y="26828"/>
                      <a:pt x="1487662" y="107946"/>
                    </a:cubicBezTo>
                    <a:cubicBezTo>
                      <a:pt x="1548501" y="168785"/>
                      <a:pt x="1504527" y="317159"/>
                      <a:pt x="1389760" y="476521"/>
                    </a:cubicBezTo>
                    <a:lnTo>
                      <a:pt x="1356266" y="519097"/>
                    </a:lnTo>
                    <a:lnTo>
                      <a:pt x="1411152" y="516438"/>
                    </a:lnTo>
                    <a:cubicBezTo>
                      <a:pt x="1709424" y="516438"/>
                      <a:pt x="1951221" y="609437"/>
                      <a:pt x="1951220" y="724156"/>
                    </a:cubicBezTo>
                    <a:cubicBezTo>
                      <a:pt x="1951221" y="810195"/>
                      <a:pt x="1815210" y="884017"/>
                      <a:pt x="1621371" y="915550"/>
                    </a:cubicBezTo>
                    <a:lnTo>
                      <a:pt x="1568270" y="921890"/>
                    </a:lnTo>
                    <a:lnTo>
                      <a:pt x="1608270" y="958904"/>
                    </a:lnTo>
                    <a:cubicBezTo>
                      <a:pt x="1819176" y="1169811"/>
                      <a:pt x="1924392" y="1406544"/>
                      <a:pt x="1843274" y="1487662"/>
                    </a:cubicBezTo>
                    <a:cubicBezTo>
                      <a:pt x="1782436" y="1548500"/>
                      <a:pt x="1634064" y="1504525"/>
                      <a:pt x="1474704" y="1389760"/>
                    </a:cubicBezTo>
                    <a:lnTo>
                      <a:pt x="1432682" y="1356702"/>
                    </a:lnTo>
                    <a:lnTo>
                      <a:pt x="1434793" y="1411156"/>
                    </a:lnTo>
                    <a:cubicBezTo>
                      <a:pt x="1434793" y="1709430"/>
                      <a:pt x="1341793" y="1951229"/>
                      <a:pt x="1227072" y="1951229"/>
                    </a:cubicBezTo>
                    <a:cubicBezTo>
                      <a:pt x="1141031" y="1951229"/>
                      <a:pt x="1067208" y="1815217"/>
                      <a:pt x="1035675" y="1621376"/>
                    </a:cubicBezTo>
                    <a:lnTo>
                      <a:pt x="1029336" y="1568281"/>
                    </a:lnTo>
                    <a:lnTo>
                      <a:pt x="992326" y="1608277"/>
                    </a:lnTo>
                    <a:cubicBezTo>
                      <a:pt x="781416" y="1819186"/>
                      <a:pt x="544681" y="1924401"/>
                      <a:pt x="463562" y="1843283"/>
                    </a:cubicBezTo>
                    <a:cubicBezTo>
                      <a:pt x="402723" y="1782444"/>
                      <a:pt x="446697" y="1634070"/>
                      <a:pt x="561464" y="1474708"/>
                    </a:cubicBezTo>
                    <a:lnTo>
                      <a:pt x="594525" y="1432682"/>
                    </a:lnTo>
                    <a:lnTo>
                      <a:pt x="540069" y="1434793"/>
                    </a:lnTo>
                    <a:cubicBezTo>
                      <a:pt x="241797" y="1434793"/>
                      <a:pt x="0" y="1341794"/>
                      <a:pt x="0" y="1227076"/>
                    </a:cubicBezTo>
                    <a:cubicBezTo>
                      <a:pt x="0" y="1141036"/>
                      <a:pt x="136011" y="1067214"/>
                      <a:pt x="329850" y="1035681"/>
                    </a:cubicBezTo>
                    <a:lnTo>
                      <a:pt x="382951" y="1029341"/>
                    </a:lnTo>
                    <a:lnTo>
                      <a:pt x="342950" y="992327"/>
                    </a:lnTo>
                    <a:cubicBezTo>
                      <a:pt x="132044" y="781420"/>
                      <a:pt x="26828" y="544687"/>
                      <a:pt x="107946" y="463570"/>
                    </a:cubicBezTo>
                    <a:cubicBezTo>
                      <a:pt x="168785" y="402731"/>
                      <a:pt x="317156" y="446705"/>
                      <a:pt x="476517" y="561471"/>
                    </a:cubicBezTo>
                    <a:lnTo>
                      <a:pt x="518543" y="594532"/>
                    </a:lnTo>
                    <a:lnTo>
                      <a:pt x="516431" y="540073"/>
                    </a:lnTo>
                    <a:cubicBezTo>
                      <a:pt x="516431" y="279083"/>
                      <a:pt x="587634" y="61332"/>
                      <a:pt x="682289" y="10972"/>
                    </a:cubicBezTo>
                    <a:cubicBezTo>
                      <a:pt x="695812" y="3778"/>
                      <a:pt x="709812" y="0"/>
                      <a:pt x="724152" y="0"/>
                    </a:cubicBezTo>
                    <a:close/>
                  </a:path>
                </a:pathLst>
              </a:custGeom>
              <a:grpFill/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81" name="フリーフォーム: 図形 380">
                <a:extLst>
                  <a:ext uri="{FF2B5EF4-FFF2-40B4-BE49-F238E27FC236}">
                    <a16:creationId xmlns:a16="http://schemas.microsoft.com/office/drawing/2014/main" id="{68A3F6EC-711E-570C-72E2-23E0B15B29B8}"/>
                  </a:ext>
                </a:extLst>
              </p:cNvPr>
              <p:cNvSpPr/>
              <p:nvPr/>
            </p:nvSpPr>
            <p:spPr bwMode="auto">
              <a:xfrm>
                <a:off x="9499600" y="1155700"/>
                <a:ext cx="254000" cy="254001"/>
              </a:xfrm>
              <a:custGeom>
                <a:avLst/>
                <a:gdLst>
                  <a:gd name="connsiteX0" fmla="*/ 724152 w 1951220"/>
                  <a:gd name="connsiteY0" fmla="*/ 0 h 1951229"/>
                  <a:gd name="connsiteX1" fmla="*/ 915550 w 1951220"/>
                  <a:gd name="connsiteY1" fmla="*/ 329852 h 1951229"/>
                  <a:gd name="connsiteX2" fmla="*/ 921889 w 1951220"/>
                  <a:gd name="connsiteY2" fmla="*/ 382948 h 1951229"/>
                  <a:gd name="connsiteX3" fmla="*/ 958899 w 1951220"/>
                  <a:gd name="connsiteY3" fmla="*/ 342952 h 1951229"/>
                  <a:gd name="connsiteX4" fmla="*/ 1487662 w 1951220"/>
                  <a:gd name="connsiteY4" fmla="*/ 107946 h 1951229"/>
                  <a:gd name="connsiteX5" fmla="*/ 1389760 w 1951220"/>
                  <a:gd name="connsiteY5" fmla="*/ 476521 h 1951229"/>
                  <a:gd name="connsiteX6" fmla="*/ 1356266 w 1951220"/>
                  <a:gd name="connsiteY6" fmla="*/ 519097 h 1951229"/>
                  <a:gd name="connsiteX7" fmla="*/ 1411152 w 1951220"/>
                  <a:gd name="connsiteY7" fmla="*/ 516438 h 1951229"/>
                  <a:gd name="connsiteX8" fmla="*/ 1951220 w 1951220"/>
                  <a:gd name="connsiteY8" fmla="*/ 724156 h 1951229"/>
                  <a:gd name="connsiteX9" fmla="*/ 1621371 w 1951220"/>
                  <a:gd name="connsiteY9" fmla="*/ 915550 h 1951229"/>
                  <a:gd name="connsiteX10" fmla="*/ 1568270 w 1951220"/>
                  <a:gd name="connsiteY10" fmla="*/ 921890 h 1951229"/>
                  <a:gd name="connsiteX11" fmla="*/ 1608270 w 1951220"/>
                  <a:gd name="connsiteY11" fmla="*/ 958904 h 1951229"/>
                  <a:gd name="connsiteX12" fmla="*/ 1843274 w 1951220"/>
                  <a:gd name="connsiteY12" fmla="*/ 1487662 h 1951229"/>
                  <a:gd name="connsiteX13" fmla="*/ 1474704 w 1951220"/>
                  <a:gd name="connsiteY13" fmla="*/ 1389760 h 1951229"/>
                  <a:gd name="connsiteX14" fmla="*/ 1432682 w 1951220"/>
                  <a:gd name="connsiteY14" fmla="*/ 1356702 h 1951229"/>
                  <a:gd name="connsiteX15" fmla="*/ 1434793 w 1951220"/>
                  <a:gd name="connsiteY15" fmla="*/ 1411156 h 1951229"/>
                  <a:gd name="connsiteX16" fmla="*/ 1227072 w 1951220"/>
                  <a:gd name="connsiteY16" fmla="*/ 1951229 h 1951229"/>
                  <a:gd name="connsiteX17" fmla="*/ 1035675 w 1951220"/>
                  <a:gd name="connsiteY17" fmla="*/ 1621376 h 1951229"/>
                  <a:gd name="connsiteX18" fmla="*/ 1029336 w 1951220"/>
                  <a:gd name="connsiteY18" fmla="*/ 1568281 h 1951229"/>
                  <a:gd name="connsiteX19" fmla="*/ 992326 w 1951220"/>
                  <a:gd name="connsiteY19" fmla="*/ 1608277 h 1951229"/>
                  <a:gd name="connsiteX20" fmla="*/ 463562 w 1951220"/>
                  <a:gd name="connsiteY20" fmla="*/ 1843283 h 1951229"/>
                  <a:gd name="connsiteX21" fmla="*/ 561464 w 1951220"/>
                  <a:gd name="connsiteY21" fmla="*/ 1474708 h 1951229"/>
                  <a:gd name="connsiteX22" fmla="*/ 594525 w 1951220"/>
                  <a:gd name="connsiteY22" fmla="*/ 1432682 h 1951229"/>
                  <a:gd name="connsiteX23" fmla="*/ 540069 w 1951220"/>
                  <a:gd name="connsiteY23" fmla="*/ 1434793 h 1951229"/>
                  <a:gd name="connsiteX24" fmla="*/ 0 w 1951220"/>
                  <a:gd name="connsiteY24" fmla="*/ 1227076 h 1951229"/>
                  <a:gd name="connsiteX25" fmla="*/ 329850 w 1951220"/>
                  <a:gd name="connsiteY25" fmla="*/ 1035681 h 1951229"/>
                  <a:gd name="connsiteX26" fmla="*/ 382951 w 1951220"/>
                  <a:gd name="connsiteY26" fmla="*/ 1029341 h 1951229"/>
                  <a:gd name="connsiteX27" fmla="*/ 342950 w 1951220"/>
                  <a:gd name="connsiteY27" fmla="*/ 992327 h 1951229"/>
                  <a:gd name="connsiteX28" fmla="*/ 107946 w 1951220"/>
                  <a:gd name="connsiteY28" fmla="*/ 463570 h 1951229"/>
                  <a:gd name="connsiteX29" fmla="*/ 476517 w 1951220"/>
                  <a:gd name="connsiteY29" fmla="*/ 561471 h 1951229"/>
                  <a:gd name="connsiteX30" fmla="*/ 518543 w 1951220"/>
                  <a:gd name="connsiteY30" fmla="*/ 594532 h 1951229"/>
                  <a:gd name="connsiteX31" fmla="*/ 516431 w 1951220"/>
                  <a:gd name="connsiteY31" fmla="*/ 540073 h 1951229"/>
                  <a:gd name="connsiteX32" fmla="*/ 682289 w 1951220"/>
                  <a:gd name="connsiteY32" fmla="*/ 10972 h 1951229"/>
                  <a:gd name="connsiteX33" fmla="*/ 724152 w 1951220"/>
                  <a:gd name="connsiteY33" fmla="*/ 0 h 1951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951220" h="1951229">
                    <a:moveTo>
                      <a:pt x="724152" y="0"/>
                    </a:moveTo>
                    <a:cubicBezTo>
                      <a:pt x="810193" y="0"/>
                      <a:pt x="884016" y="136012"/>
                      <a:pt x="915550" y="329852"/>
                    </a:cubicBezTo>
                    <a:lnTo>
                      <a:pt x="921889" y="382948"/>
                    </a:lnTo>
                    <a:lnTo>
                      <a:pt x="958899" y="342952"/>
                    </a:lnTo>
                    <a:cubicBezTo>
                      <a:pt x="1169808" y="132043"/>
                      <a:pt x="1406543" y="26828"/>
                      <a:pt x="1487662" y="107946"/>
                    </a:cubicBezTo>
                    <a:cubicBezTo>
                      <a:pt x="1548501" y="168785"/>
                      <a:pt x="1504527" y="317159"/>
                      <a:pt x="1389760" y="476521"/>
                    </a:cubicBezTo>
                    <a:lnTo>
                      <a:pt x="1356266" y="519097"/>
                    </a:lnTo>
                    <a:lnTo>
                      <a:pt x="1411152" y="516438"/>
                    </a:lnTo>
                    <a:cubicBezTo>
                      <a:pt x="1709424" y="516438"/>
                      <a:pt x="1951221" y="609437"/>
                      <a:pt x="1951220" y="724156"/>
                    </a:cubicBezTo>
                    <a:cubicBezTo>
                      <a:pt x="1951221" y="810195"/>
                      <a:pt x="1815210" y="884017"/>
                      <a:pt x="1621371" y="915550"/>
                    </a:cubicBezTo>
                    <a:lnTo>
                      <a:pt x="1568270" y="921890"/>
                    </a:lnTo>
                    <a:lnTo>
                      <a:pt x="1608270" y="958904"/>
                    </a:lnTo>
                    <a:cubicBezTo>
                      <a:pt x="1819176" y="1169811"/>
                      <a:pt x="1924392" y="1406544"/>
                      <a:pt x="1843274" y="1487662"/>
                    </a:cubicBezTo>
                    <a:cubicBezTo>
                      <a:pt x="1782436" y="1548500"/>
                      <a:pt x="1634064" y="1504525"/>
                      <a:pt x="1474704" y="1389760"/>
                    </a:cubicBezTo>
                    <a:lnTo>
                      <a:pt x="1432682" y="1356702"/>
                    </a:lnTo>
                    <a:lnTo>
                      <a:pt x="1434793" y="1411156"/>
                    </a:lnTo>
                    <a:cubicBezTo>
                      <a:pt x="1434793" y="1709430"/>
                      <a:pt x="1341793" y="1951229"/>
                      <a:pt x="1227072" y="1951229"/>
                    </a:cubicBezTo>
                    <a:cubicBezTo>
                      <a:pt x="1141031" y="1951229"/>
                      <a:pt x="1067208" y="1815217"/>
                      <a:pt x="1035675" y="1621376"/>
                    </a:cubicBezTo>
                    <a:lnTo>
                      <a:pt x="1029336" y="1568281"/>
                    </a:lnTo>
                    <a:lnTo>
                      <a:pt x="992326" y="1608277"/>
                    </a:lnTo>
                    <a:cubicBezTo>
                      <a:pt x="781416" y="1819186"/>
                      <a:pt x="544681" y="1924401"/>
                      <a:pt x="463562" y="1843283"/>
                    </a:cubicBezTo>
                    <a:cubicBezTo>
                      <a:pt x="402723" y="1782444"/>
                      <a:pt x="446697" y="1634070"/>
                      <a:pt x="561464" y="1474708"/>
                    </a:cubicBezTo>
                    <a:lnTo>
                      <a:pt x="594525" y="1432682"/>
                    </a:lnTo>
                    <a:lnTo>
                      <a:pt x="540069" y="1434793"/>
                    </a:lnTo>
                    <a:cubicBezTo>
                      <a:pt x="241797" y="1434793"/>
                      <a:pt x="0" y="1341794"/>
                      <a:pt x="0" y="1227076"/>
                    </a:cubicBezTo>
                    <a:cubicBezTo>
                      <a:pt x="0" y="1141036"/>
                      <a:pt x="136011" y="1067214"/>
                      <a:pt x="329850" y="1035681"/>
                    </a:cubicBezTo>
                    <a:lnTo>
                      <a:pt x="382951" y="1029341"/>
                    </a:lnTo>
                    <a:lnTo>
                      <a:pt x="342950" y="992327"/>
                    </a:lnTo>
                    <a:cubicBezTo>
                      <a:pt x="132044" y="781420"/>
                      <a:pt x="26828" y="544687"/>
                      <a:pt x="107946" y="463570"/>
                    </a:cubicBezTo>
                    <a:cubicBezTo>
                      <a:pt x="168785" y="402731"/>
                      <a:pt x="317156" y="446705"/>
                      <a:pt x="476517" y="561471"/>
                    </a:cubicBezTo>
                    <a:lnTo>
                      <a:pt x="518543" y="594532"/>
                    </a:lnTo>
                    <a:lnTo>
                      <a:pt x="516431" y="540073"/>
                    </a:lnTo>
                    <a:cubicBezTo>
                      <a:pt x="516431" y="279083"/>
                      <a:pt x="587634" y="61332"/>
                      <a:pt x="682289" y="10972"/>
                    </a:cubicBezTo>
                    <a:cubicBezTo>
                      <a:pt x="695812" y="3778"/>
                      <a:pt x="709812" y="0"/>
                      <a:pt x="724152" y="0"/>
                    </a:cubicBezTo>
                    <a:close/>
                  </a:path>
                </a:pathLst>
              </a:custGeom>
              <a:grpFill/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82" name="フリーフォーム: 図形 381">
                <a:extLst>
                  <a:ext uri="{FF2B5EF4-FFF2-40B4-BE49-F238E27FC236}">
                    <a16:creationId xmlns:a16="http://schemas.microsoft.com/office/drawing/2014/main" id="{30A39FD3-C27E-AECE-B431-F5A252FABA2F}"/>
                  </a:ext>
                </a:extLst>
              </p:cNvPr>
              <p:cNvSpPr/>
              <p:nvPr/>
            </p:nvSpPr>
            <p:spPr bwMode="auto">
              <a:xfrm>
                <a:off x="114300" y="1485900"/>
                <a:ext cx="254000" cy="254001"/>
              </a:xfrm>
              <a:custGeom>
                <a:avLst/>
                <a:gdLst>
                  <a:gd name="connsiteX0" fmla="*/ 724152 w 1951220"/>
                  <a:gd name="connsiteY0" fmla="*/ 0 h 1951229"/>
                  <a:gd name="connsiteX1" fmla="*/ 915550 w 1951220"/>
                  <a:gd name="connsiteY1" fmla="*/ 329852 h 1951229"/>
                  <a:gd name="connsiteX2" fmla="*/ 921889 w 1951220"/>
                  <a:gd name="connsiteY2" fmla="*/ 382948 h 1951229"/>
                  <a:gd name="connsiteX3" fmla="*/ 958899 w 1951220"/>
                  <a:gd name="connsiteY3" fmla="*/ 342952 h 1951229"/>
                  <a:gd name="connsiteX4" fmla="*/ 1487662 w 1951220"/>
                  <a:gd name="connsiteY4" fmla="*/ 107946 h 1951229"/>
                  <a:gd name="connsiteX5" fmla="*/ 1389760 w 1951220"/>
                  <a:gd name="connsiteY5" fmla="*/ 476521 h 1951229"/>
                  <a:gd name="connsiteX6" fmla="*/ 1356266 w 1951220"/>
                  <a:gd name="connsiteY6" fmla="*/ 519097 h 1951229"/>
                  <a:gd name="connsiteX7" fmla="*/ 1411152 w 1951220"/>
                  <a:gd name="connsiteY7" fmla="*/ 516438 h 1951229"/>
                  <a:gd name="connsiteX8" fmla="*/ 1951220 w 1951220"/>
                  <a:gd name="connsiteY8" fmla="*/ 724156 h 1951229"/>
                  <a:gd name="connsiteX9" fmla="*/ 1621371 w 1951220"/>
                  <a:gd name="connsiteY9" fmla="*/ 915550 h 1951229"/>
                  <a:gd name="connsiteX10" fmla="*/ 1568270 w 1951220"/>
                  <a:gd name="connsiteY10" fmla="*/ 921890 h 1951229"/>
                  <a:gd name="connsiteX11" fmla="*/ 1608270 w 1951220"/>
                  <a:gd name="connsiteY11" fmla="*/ 958904 h 1951229"/>
                  <a:gd name="connsiteX12" fmla="*/ 1843274 w 1951220"/>
                  <a:gd name="connsiteY12" fmla="*/ 1487662 h 1951229"/>
                  <a:gd name="connsiteX13" fmla="*/ 1474704 w 1951220"/>
                  <a:gd name="connsiteY13" fmla="*/ 1389760 h 1951229"/>
                  <a:gd name="connsiteX14" fmla="*/ 1432682 w 1951220"/>
                  <a:gd name="connsiteY14" fmla="*/ 1356702 h 1951229"/>
                  <a:gd name="connsiteX15" fmla="*/ 1434793 w 1951220"/>
                  <a:gd name="connsiteY15" fmla="*/ 1411156 h 1951229"/>
                  <a:gd name="connsiteX16" fmla="*/ 1227072 w 1951220"/>
                  <a:gd name="connsiteY16" fmla="*/ 1951229 h 1951229"/>
                  <a:gd name="connsiteX17" fmla="*/ 1035675 w 1951220"/>
                  <a:gd name="connsiteY17" fmla="*/ 1621376 h 1951229"/>
                  <a:gd name="connsiteX18" fmla="*/ 1029336 w 1951220"/>
                  <a:gd name="connsiteY18" fmla="*/ 1568281 h 1951229"/>
                  <a:gd name="connsiteX19" fmla="*/ 992326 w 1951220"/>
                  <a:gd name="connsiteY19" fmla="*/ 1608277 h 1951229"/>
                  <a:gd name="connsiteX20" fmla="*/ 463562 w 1951220"/>
                  <a:gd name="connsiteY20" fmla="*/ 1843283 h 1951229"/>
                  <a:gd name="connsiteX21" fmla="*/ 561464 w 1951220"/>
                  <a:gd name="connsiteY21" fmla="*/ 1474708 h 1951229"/>
                  <a:gd name="connsiteX22" fmla="*/ 594525 w 1951220"/>
                  <a:gd name="connsiteY22" fmla="*/ 1432682 h 1951229"/>
                  <a:gd name="connsiteX23" fmla="*/ 540069 w 1951220"/>
                  <a:gd name="connsiteY23" fmla="*/ 1434793 h 1951229"/>
                  <a:gd name="connsiteX24" fmla="*/ 0 w 1951220"/>
                  <a:gd name="connsiteY24" fmla="*/ 1227076 h 1951229"/>
                  <a:gd name="connsiteX25" fmla="*/ 329850 w 1951220"/>
                  <a:gd name="connsiteY25" fmla="*/ 1035681 h 1951229"/>
                  <a:gd name="connsiteX26" fmla="*/ 382951 w 1951220"/>
                  <a:gd name="connsiteY26" fmla="*/ 1029341 h 1951229"/>
                  <a:gd name="connsiteX27" fmla="*/ 342950 w 1951220"/>
                  <a:gd name="connsiteY27" fmla="*/ 992327 h 1951229"/>
                  <a:gd name="connsiteX28" fmla="*/ 107946 w 1951220"/>
                  <a:gd name="connsiteY28" fmla="*/ 463570 h 1951229"/>
                  <a:gd name="connsiteX29" fmla="*/ 476517 w 1951220"/>
                  <a:gd name="connsiteY29" fmla="*/ 561471 h 1951229"/>
                  <a:gd name="connsiteX30" fmla="*/ 518543 w 1951220"/>
                  <a:gd name="connsiteY30" fmla="*/ 594532 h 1951229"/>
                  <a:gd name="connsiteX31" fmla="*/ 516431 w 1951220"/>
                  <a:gd name="connsiteY31" fmla="*/ 540073 h 1951229"/>
                  <a:gd name="connsiteX32" fmla="*/ 682289 w 1951220"/>
                  <a:gd name="connsiteY32" fmla="*/ 10972 h 1951229"/>
                  <a:gd name="connsiteX33" fmla="*/ 724152 w 1951220"/>
                  <a:gd name="connsiteY33" fmla="*/ 0 h 1951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951220" h="1951229">
                    <a:moveTo>
                      <a:pt x="724152" y="0"/>
                    </a:moveTo>
                    <a:cubicBezTo>
                      <a:pt x="810193" y="0"/>
                      <a:pt x="884016" y="136012"/>
                      <a:pt x="915550" y="329852"/>
                    </a:cubicBezTo>
                    <a:lnTo>
                      <a:pt x="921889" y="382948"/>
                    </a:lnTo>
                    <a:lnTo>
                      <a:pt x="958899" y="342952"/>
                    </a:lnTo>
                    <a:cubicBezTo>
                      <a:pt x="1169808" y="132043"/>
                      <a:pt x="1406543" y="26828"/>
                      <a:pt x="1487662" y="107946"/>
                    </a:cubicBezTo>
                    <a:cubicBezTo>
                      <a:pt x="1548501" y="168785"/>
                      <a:pt x="1504527" y="317159"/>
                      <a:pt x="1389760" y="476521"/>
                    </a:cubicBezTo>
                    <a:lnTo>
                      <a:pt x="1356266" y="519097"/>
                    </a:lnTo>
                    <a:lnTo>
                      <a:pt x="1411152" y="516438"/>
                    </a:lnTo>
                    <a:cubicBezTo>
                      <a:pt x="1709424" y="516438"/>
                      <a:pt x="1951221" y="609437"/>
                      <a:pt x="1951220" y="724156"/>
                    </a:cubicBezTo>
                    <a:cubicBezTo>
                      <a:pt x="1951221" y="810195"/>
                      <a:pt x="1815210" y="884017"/>
                      <a:pt x="1621371" y="915550"/>
                    </a:cubicBezTo>
                    <a:lnTo>
                      <a:pt x="1568270" y="921890"/>
                    </a:lnTo>
                    <a:lnTo>
                      <a:pt x="1608270" y="958904"/>
                    </a:lnTo>
                    <a:cubicBezTo>
                      <a:pt x="1819176" y="1169811"/>
                      <a:pt x="1924392" y="1406544"/>
                      <a:pt x="1843274" y="1487662"/>
                    </a:cubicBezTo>
                    <a:cubicBezTo>
                      <a:pt x="1782436" y="1548500"/>
                      <a:pt x="1634064" y="1504525"/>
                      <a:pt x="1474704" y="1389760"/>
                    </a:cubicBezTo>
                    <a:lnTo>
                      <a:pt x="1432682" y="1356702"/>
                    </a:lnTo>
                    <a:lnTo>
                      <a:pt x="1434793" y="1411156"/>
                    </a:lnTo>
                    <a:cubicBezTo>
                      <a:pt x="1434793" y="1709430"/>
                      <a:pt x="1341793" y="1951229"/>
                      <a:pt x="1227072" y="1951229"/>
                    </a:cubicBezTo>
                    <a:cubicBezTo>
                      <a:pt x="1141031" y="1951229"/>
                      <a:pt x="1067208" y="1815217"/>
                      <a:pt x="1035675" y="1621376"/>
                    </a:cubicBezTo>
                    <a:lnTo>
                      <a:pt x="1029336" y="1568281"/>
                    </a:lnTo>
                    <a:lnTo>
                      <a:pt x="992326" y="1608277"/>
                    </a:lnTo>
                    <a:cubicBezTo>
                      <a:pt x="781416" y="1819186"/>
                      <a:pt x="544681" y="1924401"/>
                      <a:pt x="463562" y="1843283"/>
                    </a:cubicBezTo>
                    <a:cubicBezTo>
                      <a:pt x="402723" y="1782444"/>
                      <a:pt x="446697" y="1634070"/>
                      <a:pt x="561464" y="1474708"/>
                    </a:cubicBezTo>
                    <a:lnTo>
                      <a:pt x="594525" y="1432682"/>
                    </a:lnTo>
                    <a:lnTo>
                      <a:pt x="540069" y="1434793"/>
                    </a:lnTo>
                    <a:cubicBezTo>
                      <a:pt x="241797" y="1434793"/>
                      <a:pt x="0" y="1341794"/>
                      <a:pt x="0" y="1227076"/>
                    </a:cubicBezTo>
                    <a:cubicBezTo>
                      <a:pt x="0" y="1141036"/>
                      <a:pt x="136011" y="1067214"/>
                      <a:pt x="329850" y="1035681"/>
                    </a:cubicBezTo>
                    <a:lnTo>
                      <a:pt x="382951" y="1029341"/>
                    </a:lnTo>
                    <a:lnTo>
                      <a:pt x="342950" y="992327"/>
                    </a:lnTo>
                    <a:cubicBezTo>
                      <a:pt x="132044" y="781420"/>
                      <a:pt x="26828" y="544687"/>
                      <a:pt x="107946" y="463570"/>
                    </a:cubicBezTo>
                    <a:cubicBezTo>
                      <a:pt x="168785" y="402731"/>
                      <a:pt x="317156" y="446705"/>
                      <a:pt x="476517" y="561471"/>
                    </a:cubicBezTo>
                    <a:lnTo>
                      <a:pt x="518543" y="594532"/>
                    </a:lnTo>
                    <a:lnTo>
                      <a:pt x="516431" y="540073"/>
                    </a:lnTo>
                    <a:cubicBezTo>
                      <a:pt x="516431" y="279083"/>
                      <a:pt x="587634" y="61332"/>
                      <a:pt x="682289" y="10972"/>
                    </a:cubicBezTo>
                    <a:cubicBezTo>
                      <a:pt x="695812" y="3778"/>
                      <a:pt x="709812" y="0"/>
                      <a:pt x="724152" y="0"/>
                    </a:cubicBezTo>
                    <a:close/>
                  </a:path>
                </a:pathLst>
              </a:custGeom>
              <a:grpFill/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83" name="フリーフォーム: 図形 382">
                <a:extLst>
                  <a:ext uri="{FF2B5EF4-FFF2-40B4-BE49-F238E27FC236}">
                    <a16:creationId xmlns:a16="http://schemas.microsoft.com/office/drawing/2014/main" id="{51A5AC59-20A2-7BE7-C0C7-FEB4A2F07080}"/>
                  </a:ext>
                </a:extLst>
              </p:cNvPr>
              <p:cNvSpPr/>
              <p:nvPr/>
            </p:nvSpPr>
            <p:spPr bwMode="auto">
              <a:xfrm>
                <a:off x="9499600" y="1485900"/>
                <a:ext cx="254000" cy="254001"/>
              </a:xfrm>
              <a:custGeom>
                <a:avLst/>
                <a:gdLst>
                  <a:gd name="connsiteX0" fmla="*/ 724152 w 1951220"/>
                  <a:gd name="connsiteY0" fmla="*/ 0 h 1951229"/>
                  <a:gd name="connsiteX1" fmla="*/ 915550 w 1951220"/>
                  <a:gd name="connsiteY1" fmla="*/ 329852 h 1951229"/>
                  <a:gd name="connsiteX2" fmla="*/ 921889 w 1951220"/>
                  <a:gd name="connsiteY2" fmla="*/ 382948 h 1951229"/>
                  <a:gd name="connsiteX3" fmla="*/ 958899 w 1951220"/>
                  <a:gd name="connsiteY3" fmla="*/ 342952 h 1951229"/>
                  <a:gd name="connsiteX4" fmla="*/ 1487662 w 1951220"/>
                  <a:gd name="connsiteY4" fmla="*/ 107946 h 1951229"/>
                  <a:gd name="connsiteX5" fmla="*/ 1389760 w 1951220"/>
                  <a:gd name="connsiteY5" fmla="*/ 476521 h 1951229"/>
                  <a:gd name="connsiteX6" fmla="*/ 1356266 w 1951220"/>
                  <a:gd name="connsiteY6" fmla="*/ 519097 h 1951229"/>
                  <a:gd name="connsiteX7" fmla="*/ 1411152 w 1951220"/>
                  <a:gd name="connsiteY7" fmla="*/ 516438 h 1951229"/>
                  <a:gd name="connsiteX8" fmla="*/ 1951220 w 1951220"/>
                  <a:gd name="connsiteY8" fmla="*/ 724156 h 1951229"/>
                  <a:gd name="connsiteX9" fmla="*/ 1621371 w 1951220"/>
                  <a:gd name="connsiteY9" fmla="*/ 915550 h 1951229"/>
                  <a:gd name="connsiteX10" fmla="*/ 1568270 w 1951220"/>
                  <a:gd name="connsiteY10" fmla="*/ 921890 h 1951229"/>
                  <a:gd name="connsiteX11" fmla="*/ 1608270 w 1951220"/>
                  <a:gd name="connsiteY11" fmla="*/ 958904 h 1951229"/>
                  <a:gd name="connsiteX12" fmla="*/ 1843274 w 1951220"/>
                  <a:gd name="connsiteY12" fmla="*/ 1487662 h 1951229"/>
                  <a:gd name="connsiteX13" fmla="*/ 1474704 w 1951220"/>
                  <a:gd name="connsiteY13" fmla="*/ 1389760 h 1951229"/>
                  <a:gd name="connsiteX14" fmla="*/ 1432682 w 1951220"/>
                  <a:gd name="connsiteY14" fmla="*/ 1356702 h 1951229"/>
                  <a:gd name="connsiteX15" fmla="*/ 1434793 w 1951220"/>
                  <a:gd name="connsiteY15" fmla="*/ 1411156 h 1951229"/>
                  <a:gd name="connsiteX16" fmla="*/ 1227072 w 1951220"/>
                  <a:gd name="connsiteY16" fmla="*/ 1951229 h 1951229"/>
                  <a:gd name="connsiteX17" fmla="*/ 1035675 w 1951220"/>
                  <a:gd name="connsiteY17" fmla="*/ 1621376 h 1951229"/>
                  <a:gd name="connsiteX18" fmla="*/ 1029336 w 1951220"/>
                  <a:gd name="connsiteY18" fmla="*/ 1568281 h 1951229"/>
                  <a:gd name="connsiteX19" fmla="*/ 992326 w 1951220"/>
                  <a:gd name="connsiteY19" fmla="*/ 1608277 h 1951229"/>
                  <a:gd name="connsiteX20" fmla="*/ 463562 w 1951220"/>
                  <a:gd name="connsiteY20" fmla="*/ 1843283 h 1951229"/>
                  <a:gd name="connsiteX21" fmla="*/ 561464 w 1951220"/>
                  <a:gd name="connsiteY21" fmla="*/ 1474708 h 1951229"/>
                  <a:gd name="connsiteX22" fmla="*/ 594525 w 1951220"/>
                  <a:gd name="connsiteY22" fmla="*/ 1432682 h 1951229"/>
                  <a:gd name="connsiteX23" fmla="*/ 540069 w 1951220"/>
                  <a:gd name="connsiteY23" fmla="*/ 1434793 h 1951229"/>
                  <a:gd name="connsiteX24" fmla="*/ 0 w 1951220"/>
                  <a:gd name="connsiteY24" fmla="*/ 1227076 h 1951229"/>
                  <a:gd name="connsiteX25" fmla="*/ 329850 w 1951220"/>
                  <a:gd name="connsiteY25" fmla="*/ 1035681 h 1951229"/>
                  <a:gd name="connsiteX26" fmla="*/ 382951 w 1951220"/>
                  <a:gd name="connsiteY26" fmla="*/ 1029341 h 1951229"/>
                  <a:gd name="connsiteX27" fmla="*/ 342950 w 1951220"/>
                  <a:gd name="connsiteY27" fmla="*/ 992327 h 1951229"/>
                  <a:gd name="connsiteX28" fmla="*/ 107946 w 1951220"/>
                  <a:gd name="connsiteY28" fmla="*/ 463570 h 1951229"/>
                  <a:gd name="connsiteX29" fmla="*/ 476517 w 1951220"/>
                  <a:gd name="connsiteY29" fmla="*/ 561471 h 1951229"/>
                  <a:gd name="connsiteX30" fmla="*/ 518543 w 1951220"/>
                  <a:gd name="connsiteY30" fmla="*/ 594532 h 1951229"/>
                  <a:gd name="connsiteX31" fmla="*/ 516431 w 1951220"/>
                  <a:gd name="connsiteY31" fmla="*/ 540073 h 1951229"/>
                  <a:gd name="connsiteX32" fmla="*/ 682289 w 1951220"/>
                  <a:gd name="connsiteY32" fmla="*/ 10972 h 1951229"/>
                  <a:gd name="connsiteX33" fmla="*/ 724152 w 1951220"/>
                  <a:gd name="connsiteY33" fmla="*/ 0 h 1951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951220" h="1951229">
                    <a:moveTo>
                      <a:pt x="724152" y="0"/>
                    </a:moveTo>
                    <a:cubicBezTo>
                      <a:pt x="810193" y="0"/>
                      <a:pt x="884016" y="136012"/>
                      <a:pt x="915550" y="329852"/>
                    </a:cubicBezTo>
                    <a:lnTo>
                      <a:pt x="921889" y="382948"/>
                    </a:lnTo>
                    <a:lnTo>
                      <a:pt x="958899" y="342952"/>
                    </a:lnTo>
                    <a:cubicBezTo>
                      <a:pt x="1169808" y="132043"/>
                      <a:pt x="1406543" y="26828"/>
                      <a:pt x="1487662" y="107946"/>
                    </a:cubicBezTo>
                    <a:cubicBezTo>
                      <a:pt x="1548501" y="168785"/>
                      <a:pt x="1504527" y="317159"/>
                      <a:pt x="1389760" y="476521"/>
                    </a:cubicBezTo>
                    <a:lnTo>
                      <a:pt x="1356266" y="519097"/>
                    </a:lnTo>
                    <a:lnTo>
                      <a:pt x="1411152" y="516438"/>
                    </a:lnTo>
                    <a:cubicBezTo>
                      <a:pt x="1709424" y="516438"/>
                      <a:pt x="1951221" y="609437"/>
                      <a:pt x="1951220" y="724156"/>
                    </a:cubicBezTo>
                    <a:cubicBezTo>
                      <a:pt x="1951221" y="810195"/>
                      <a:pt x="1815210" y="884017"/>
                      <a:pt x="1621371" y="915550"/>
                    </a:cubicBezTo>
                    <a:lnTo>
                      <a:pt x="1568270" y="921890"/>
                    </a:lnTo>
                    <a:lnTo>
                      <a:pt x="1608270" y="958904"/>
                    </a:lnTo>
                    <a:cubicBezTo>
                      <a:pt x="1819176" y="1169811"/>
                      <a:pt x="1924392" y="1406544"/>
                      <a:pt x="1843274" y="1487662"/>
                    </a:cubicBezTo>
                    <a:cubicBezTo>
                      <a:pt x="1782436" y="1548500"/>
                      <a:pt x="1634064" y="1504525"/>
                      <a:pt x="1474704" y="1389760"/>
                    </a:cubicBezTo>
                    <a:lnTo>
                      <a:pt x="1432682" y="1356702"/>
                    </a:lnTo>
                    <a:lnTo>
                      <a:pt x="1434793" y="1411156"/>
                    </a:lnTo>
                    <a:cubicBezTo>
                      <a:pt x="1434793" y="1709430"/>
                      <a:pt x="1341793" y="1951229"/>
                      <a:pt x="1227072" y="1951229"/>
                    </a:cubicBezTo>
                    <a:cubicBezTo>
                      <a:pt x="1141031" y="1951229"/>
                      <a:pt x="1067208" y="1815217"/>
                      <a:pt x="1035675" y="1621376"/>
                    </a:cubicBezTo>
                    <a:lnTo>
                      <a:pt x="1029336" y="1568281"/>
                    </a:lnTo>
                    <a:lnTo>
                      <a:pt x="992326" y="1608277"/>
                    </a:lnTo>
                    <a:cubicBezTo>
                      <a:pt x="781416" y="1819186"/>
                      <a:pt x="544681" y="1924401"/>
                      <a:pt x="463562" y="1843283"/>
                    </a:cubicBezTo>
                    <a:cubicBezTo>
                      <a:pt x="402723" y="1782444"/>
                      <a:pt x="446697" y="1634070"/>
                      <a:pt x="561464" y="1474708"/>
                    </a:cubicBezTo>
                    <a:lnTo>
                      <a:pt x="594525" y="1432682"/>
                    </a:lnTo>
                    <a:lnTo>
                      <a:pt x="540069" y="1434793"/>
                    </a:lnTo>
                    <a:cubicBezTo>
                      <a:pt x="241797" y="1434793"/>
                      <a:pt x="0" y="1341794"/>
                      <a:pt x="0" y="1227076"/>
                    </a:cubicBezTo>
                    <a:cubicBezTo>
                      <a:pt x="0" y="1141036"/>
                      <a:pt x="136011" y="1067214"/>
                      <a:pt x="329850" y="1035681"/>
                    </a:cubicBezTo>
                    <a:lnTo>
                      <a:pt x="382951" y="1029341"/>
                    </a:lnTo>
                    <a:lnTo>
                      <a:pt x="342950" y="992327"/>
                    </a:lnTo>
                    <a:cubicBezTo>
                      <a:pt x="132044" y="781420"/>
                      <a:pt x="26828" y="544687"/>
                      <a:pt x="107946" y="463570"/>
                    </a:cubicBezTo>
                    <a:cubicBezTo>
                      <a:pt x="168785" y="402731"/>
                      <a:pt x="317156" y="446705"/>
                      <a:pt x="476517" y="561471"/>
                    </a:cubicBezTo>
                    <a:lnTo>
                      <a:pt x="518543" y="594532"/>
                    </a:lnTo>
                    <a:lnTo>
                      <a:pt x="516431" y="540073"/>
                    </a:lnTo>
                    <a:cubicBezTo>
                      <a:pt x="516431" y="279083"/>
                      <a:pt x="587634" y="61332"/>
                      <a:pt x="682289" y="10972"/>
                    </a:cubicBezTo>
                    <a:cubicBezTo>
                      <a:pt x="695812" y="3778"/>
                      <a:pt x="709812" y="0"/>
                      <a:pt x="724152" y="0"/>
                    </a:cubicBezTo>
                    <a:close/>
                  </a:path>
                </a:pathLst>
              </a:custGeom>
              <a:grpFill/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84" name="フリーフォーム: 図形 383">
                <a:extLst>
                  <a:ext uri="{FF2B5EF4-FFF2-40B4-BE49-F238E27FC236}">
                    <a16:creationId xmlns:a16="http://schemas.microsoft.com/office/drawing/2014/main" id="{37E38C04-A733-C87E-8E57-B5BAE08E243C}"/>
                  </a:ext>
                </a:extLst>
              </p:cNvPr>
              <p:cNvSpPr/>
              <p:nvPr/>
            </p:nvSpPr>
            <p:spPr bwMode="auto">
              <a:xfrm>
                <a:off x="114300" y="1816100"/>
                <a:ext cx="254000" cy="254001"/>
              </a:xfrm>
              <a:custGeom>
                <a:avLst/>
                <a:gdLst>
                  <a:gd name="connsiteX0" fmla="*/ 724152 w 1951220"/>
                  <a:gd name="connsiteY0" fmla="*/ 0 h 1951229"/>
                  <a:gd name="connsiteX1" fmla="*/ 915550 w 1951220"/>
                  <a:gd name="connsiteY1" fmla="*/ 329852 h 1951229"/>
                  <a:gd name="connsiteX2" fmla="*/ 921889 w 1951220"/>
                  <a:gd name="connsiteY2" fmla="*/ 382948 h 1951229"/>
                  <a:gd name="connsiteX3" fmla="*/ 958899 w 1951220"/>
                  <a:gd name="connsiteY3" fmla="*/ 342952 h 1951229"/>
                  <a:gd name="connsiteX4" fmla="*/ 1487662 w 1951220"/>
                  <a:gd name="connsiteY4" fmla="*/ 107946 h 1951229"/>
                  <a:gd name="connsiteX5" fmla="*/ 1389760 w 1951220"/>
                  <a:gd name="connsiteY5" fmla="*/ 476521 h 1951229"/>
                  <a:gd name="connsiteX6" fmla="*/ 1356266 w 1951220"/>
                  <a:gd name="connsiteY6" fmla="*/ 519097 h 1951229"/>
                  <a:gd name="connsiteX7" fmla="*/ 1411152 w 1951220"/>
                  <a:gd name="connsiteY7" fmla="*/ 516438 h 1951229"/>
                  <a:gd name="connsiteX8" fmla="*/ 1951220 w 1951220"/>
                  <a:gd name="connsiteY8" fmla="*/ 724156 h 1951229"/>
                  <a:gd name="connsiteX9" fmla="*/ 1621371 w 1951220"/>
                  <a:gd name="connsiteY9" fmla="*/ 915550 h 1951229"/>
                  <a:gd name="connsiteX10" fmla="*/ 1568270 w 1951220"/>
                  <a:gd name="connsiteY10" fmla="*/ 921890 h 1951229"/>
                  <a:gd name="connsiteX11" fmla="*/ 1608270 w 1951220"/>
                  <a:gd name="connsiteY11" fmla="*/ 958904 h 1951229"/>
                  <a:gd name="connsiteX12" fmla="*/ 1843274 w 1951220"/>
                  <a:gd name="connsiteY12" fmla="*/ 1487662 h 1951229"/>
                  <a:gd name="connsiteX13" fmla="*/ 1474704 w 1951220"/>
                  <a:gd name="connsiteY13" fmla="*/ 1389760 h 1951229"/>
                  <a:gd name="connsiteX14" fmla="*/ 1432682 w 1951220"/>
                  <a:gd name="connsiteY14" fmla="*/ 1356702 h 1951229"/>
                  <a:gd name="connsiteX15" fmla="*/ 1434793 w 1951220"/>
                  <a:gd name="connsiteY15" fmla="*/ 1411156 h 1951229"/>
                  <a:gd name="connsiteX16" fmla="*/ 1227072 w 1951220"/>
                  <a:gd name="connsiteY16" fmla="*/ 1951229 h 1951229"/>
                  <a:gd name="connsiteX17" fmla="*/ 1035675 w 1951220"/>
                  <a:gd name="connsiteY17" fmla="*/ 1621376 h 1951229"/>
                  <a:gd name="connsiteX18" fmla="*/ 1029336 w 1951220"/>
                  <a:gd name="connsiteY18" fmla="*/ 1568281 h 1951229"/>
                  <a:gd name="connsiteX19" fmla="*/ 992326 w 1951220"/>
                  <a:gd name="connsiteY19" fmla="*/ 1608277 h 1951229"/>
                  <a:gd name="connsiteX20" fmla="*/ 463562 w 1951220"/>
                  <a:gd name="connsiteY20" fmla="*/ 1843283 h 1951229"/>
                  <a:gd name="connsiteX21" fmla="*/ 561464 w 1951220"/>
                  <a:gd name="connsiteY21" fmla="*/ 1474708 h 1951229"/>
                  <a:gd name="connsiteX22" fmla="*/ 594525 w 1951220"/>
                  <a:gd name="connsiteY22" fmla="*/ 1432682 h 1951229"/>
                  <a:gd name="connsiteX23" fmla="*/ 540069 w 1951220"/>
                  <a:gd name="connsiteY23" fmla="*/ 1434793 h 1951229"/>
                  <a:gd name="connsiteX24" fmla="*/ 0 w 1951220"/>
                  <a:gd name="connsiteY24" fmla="*/ 1227076 h 1951229"/>
                  <a:gd name="connsiteX25" fmla="*/ 329850 w 1951220"/>
                  <a:gd name="connsiteY25" fmla="*/ 1035681 h 1951229"/>
                  <a:gd name="connsiteX26" fmla="*/ 382951 w 1951220"/>
                  <a:gd name="connsiteY26" fmla="*/ 1029341 h 1951229"/>
                  <a:gd name="connsiteX27" fmla="*/ 342950 w 1951220"/>
                  <a:gd name="connsiteY27" fmla="*/ 992327 h 1951229"/>
                  <a:gd name="connsiteX28" fmla="*/ 107946 w 1951220"/>
                  <a:gd name="connsiteY28" fmla="*/ 463570 h 1951229"/>
                  <a:gd name="connsiteX29" fmla="*/ 476517 w 1951220"/>
                  <a:gd name="connsiteY29" fmla="*/ 561471 h 1951229"/>
                  <a:gd name="connsiteX30" fmla="*/ 518543 w 1951220"/>
                  <a:gd name="connsiteY30" fmla="*/ 594532 h 1951229"/>
                  <a:gd name="connsiteX31" fmla="*/ 516431 w 1951220"/>
                  <a:gd name="connsiteY31" fmla="*/ 540073 h 1951229"/>
                  <a:gd name="connsiteX32" fmla="*/ 682289 w 1951220"/>
                  <a:gd name="connsiteY32" fmla="*/ 10972 h 1951229"/>
                  <a:gd name="connsiteX33" fmla="*/ 724152 w 1951220"/>
                  <a:gd name="connsiteY33" fmla="*/ 0 h 1951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951220" h="1951229">
                    <a:moveTo>
                      <a:pt x="724152" y="0"/>
                    </a:moveTo>
                    <a:cubicBezTo>
                      <a:pt x="810193" y="0"/>
                      <a:pt x="884016" y="136012"/>
                      <a:pt x="915550" y="329852"/>
                    </a:cubicBezTo>
                    <a:lnTo>
                      <a:pt x="921889" y="382948"/>
                    </a:lnTo>
                    <a:lnTo>
                      <a:pt x="958899" y="342952"/>
                    </a:lnTo>
                    <a:cubicBezTo>
                      <a:pt x="1169808" y="132043"/>
                      <a:pt x="1406543" y="26828"/>
                      <a:pt x="1487662" y="107946"/>
                    </a:cubicBezTo>
                    <a:cubicBezTo>
                      <a:pt x="1548501" y="168785"/>
                      <a:pt x="1504527" y="317159"/>
                      <a:pt x="1389760" y="476521"/>
                    </a:cubicBezTo>
                    <a:lnTo>
                      <a:pt x="1356266" y="519097"/>
                    </a:lnTo>
                    <a:lnTo>
                      <a:pt x="1411152" y="516438"/>
                    </a:lnTo>
                    <a:cubicBezTo>
                      <a:pt x="1709424" y="516438"/>
                      <a:pt x="1951221" y="609437"/>
                      <a:pt x="1951220" y="724156"/>
                    </a:cubicBezTo>
                    <a:cubicBezTo>
                      <a:pt x="1951221" y="810195"/>
                      <a:pt x="1815210" y="884017"/>
                      <a:pt x="1621371" y="915550"/>
                    </a:cubicBezTo>
                    <a:lnTo>
                      <a:pt x="1568270" y="921890"/>
                    </a:lnTo>
                    <a:lnTo>
                      <a:pt x="1608270" y="958904"/>
                    </a:lnTo>
                    <a:cubicBezTo>
                      <a:pt x="1819176" y="1169811"/>
                      <a:pt x="1924392" y="1406544"/>
                      <a:pt x="1843274" y="1487662"/>
                    </a:cubicBezTo>
                    <a:cubicBezTo>
                      <a:pt x="1782436" y="1548500"/>
                      <a:pt x="1634064" y="1504525"/>
                      <a:pt x="1474704" y="1389760"/>
                    </a:cubicBezTo>
                    <a:lnTo>
                      <a:pt x="1432682" y="1356702"/>
                    </a:lnTo>
                    <a:lnTo>
                      <a:pt x="1434793" y="1411156"/>
                    </a:lnTo>
                    <a:cubicBezTo>
                      <a:pt x="1434793" y="1709430"/>
                      <a:pt x="1341793" y="1951229"/>
                      <a:pt x="1227072" y="1951229"/>
                    </a:cubicBezTo>
                    <a:cubicBezTo>
                      <a:pt x="1141031" y="1951229"/>
                      <a:pt x="1067208" y="1815217"/>
                      <a:pt x="1035675" y="1621376"/>
                    </a:cubicBezTo>
                    <a:lnTo>
                      <a:pt x="1029336" y="1568281"/>
                    </a:lnTo>
                    <a:lnTo>
                      <a:pt x="992326" y="1608277"/>
                    </a:lnTo>
                    <a:cubicBezTo>
                      <a:pt x="781416" y="1819186"/>
                      <a:pt x="544681" y="1924401"/>
                      <a:pt x="463562" y="1843283"/>
                    </a:cubicBezTo>
                    <a:cubicBezTo>
                      <a:pt x="402723" y="1782444"/>
                      <a:pt x="446697" y="1634070"/>
                      <a:pt x="561464" y="1474708"/>
                    </a:cubicBezTo>
                    <a:lnTo>
                      <a:pt x="594525" y="1432682"/>
                    </a:lnTo>
                    <a:lnTo>
                      <a:pt x="540069" y="1434793"/>
                    </a:lnTo>
                    <a:cubicBezTo>
                      <a:pt x="241797" y="1434793"/>
                      <a:pt x="0" y="1341794"/>
                      <a:pt x="0" y="1227076"/>
                    </a:cubicBezTo>
                    <a:cubicBezTo>
                      <a:pt x="0" y="1141036"/>
                      <a:pt x="136011" y="1067214"/>
                      <a:pt x="329850" y="1035681"/>
                    </a:cubicBezTo>
                    <a:lnTo>
                      <a:pt x="382951" y="1029341"/>
                    </a:lnTo>
                    <a:lnTo>
                      <a:pt x="342950" y="992327"/>
                    </a:lnTo>
                    <a:cubicBezTo>
                      <a:pt x="132044" y="781420"/>
                      <a:pt x="26828" y="544687"/>
                      <a:pt x="107946" y="463570"/>
                    </a:cubicBezTo>
                    <a:cubicBezTo>
                      <a:pt x="168785" y="402731"/>
                      <a:pt x="317156" y="446705"/>
                      <a:pt x="476517" y="561471"/>
                    </a:cubicBezTo>
                    <a:lnTo>
                      <a:pt x="518543" y="594532"/>
                    </a:lnTo>
                    <a:lnTo>
                      <a:pt x="516431" y="540073"/>
                    </a:lnTo>
                    <a:cubicBezTo>
                      <a:pt x="516431" y="279083"/>
                      <a:pt x="587634" y="61332"/>
                      <a:pt x="682289" y="10972"/>
                    </a:cubicBezTo>
                    <a:cubicBezTo>
                      <a:pt x="695812" y="3778"/>
                      <a:pt x="709812" y="0"/>
                      <a:pt x="724152" y="0"/>
                    </a:cubicBezTo>
                    <a:close/>
                  </a:path>
                </a:pathLst>
              </a:custGeom>
              <a:grpFill/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85" name="フリーフォーム: 図形 384">
                <a:extLst>
                  <a:ext uri="{FF2B5EF4-FFF2-40B4-BE49-F238E27FC236}">
                    <a16:creationId xmlns:a16="http://schemas.microsoft.com/office/drawing/2014/main" id="{669A5539-6069-8C20-3150-F4953126DF3E}"/>
                  </a:ext>
                </a:extLst>
              </p:cNvPr>
              <p:cNvSpPr/>
              <p:nvPr/>
            </p:nvSpPr>
            <p:spPr bwMode="auto">
              <a:xfrm>
                <a:off x="9499600" y="1816100"/>
                <a:ext cx="254000" cy="254001"/>
              </a:xfrm>
              <a:custGeom>
                <a:avLst/>
                <a:gdLst>
                  <a:gd name="connsiteX0" fmla="*/ 724152 w 1951220"/>
                  <a:gd name="connsiteY0" fmla="*/ 0 h 1951229"/>
                  <a:gd name="connsiteX1" fmla="*/ 915550 w 1951220"/>
                  <a:gd name="connsiteY1" fmla="*/ 329852 h 1951229"/>
                  <a:gd name="connsiteX2" fmla="*/ 921889 w 1951220"/>
                  <a:gd name="connsiteY2" fmla="*/ 382948 h 1951229"/>
                  <a:gd name="connsiteX3" fmla="*/ 958899 w 1951220"/>
                  <a:gd name="connsiteY3" fmla="*/ 342952 h 1951229"/>
                  <a:gd name="connsiteX4" fmla="*/ 1487662 w 1951220"/>
                  <a:gd name="connsiteY4" fmla="*/ 107946 h 1951229"/>
                  <a:gd name="connsiteX5" fmla="*/ 1389760 w 1951220"/>
                  <a:gd name="connsiteY5" fmla="*/ 476521 h 1951229"/>
                  <a:gd name="connsiteX6" fmla="*/ 1356266 w 1951220"/>
                  <a:gd name="connsiteY6" fmla="*/ 519097 h 1951229"/>
                  <a:gd name="connsiteX7" fmla="*/ 1411152 w 1951220"/>
                  <a:gd name="connsiteY7" fmla="*/ 516438 h 1951229"/>
                  <a:gd name="connsiteX8" fmla="*/ 1951220 w 1951220"/>
                  <a:gd name="connsiteY8" fmla="*/ 724156 h 1951229"/>
                  <a:gd name="connsiteX9" fmla="*/ 1621371 w 1951220"/>
                  <a:gd name="connsiteY9" fmla="*/ 915550 h 1951229"/>
                  <a:gd name="connsiteX10" fmla="*/ 1568270 w 1951220"/>
                  <a:gd name="connsiteY10" fmla="*/ 921890 h 1951229"/>
                  <a:gd name="connsiteX11" fmla="*/ 1608270 w 1951220"/>
                  <a:gd name="connsiteY11" fmla="*/ 958904 h 1951229"/>
                  <a:gd name="connsiteX12" fmla="*/ 1843274 w 1951220"/>
                  <a:gd name="connsiteY12" fmla="*/ 1487662 h 1951229"/>
                  <a:gd name="connsiteX13" fmla="*/ 1474704 w 1951220"/>
                  <a:gd name="connsiteY13" fmla="*/ 1389760 h 1951229"/>
                  <a:gd name="connsiteX14" fmla="*/ 1432682 w 1951220"/>
                  <a:gd name="connsiteY14" fmla="*/ 1356702 h 1951229"/>
                  <a:gd name="connsiteX15" fmla="*/ 1434793 w 1951220"/>
                  <a:gd name="connsiteY15" fmla="*/ 1411156 h 1951229"/>
                  <a:gd name="connsiteX16" fmla="*/ 1227072 w 1951220"/>
                  <a:gd name="connsiteY16" fmla="*/ 1951229 h 1951229"/>
                  <a:gd name="connsiteX17" fmla="*/ 1035675 w 1951220"/>
                  <a:gd name="connsiteY17" fmla="*/ 1621376 h 1951229"/>
                  <a:gd name="connsiteX18" fmla="*/ 1029336 w 1951220"/>
                  <a:gd name="connsiteY18" fmla="*/ 1568281 h 1951229"/>
                  <a:gd name="connsiteX19" fmla="*/ 992326 w 1951220"/>
                  <a:gd name="connsiteY19" fmla="*/ 1608277 h 1951229"/>
                  <a:gd name="connsiteX20" fmla="*/ 463562 w 1951220"/>
                  <a:gd name="connsiteY20" fmla="*/ 1843283 h 1951229"/>
                  <a:gd name="connsiteX21" fmla="*/ 561464 w 1951220"/>
                  <a:gd name="connsiteY21" fmla="*/ 1474708 h 1951229"/>
                  <a:gd name="connsiteX22" fmla="*/ 594525 w 1951220"/>
                  <a:gd name="connsiteY22" fmla="*/ 1432682 h 1951229"/>
                  <a:gd name="connsiteX23" fmla="*/ 540069 w 1951220"/>
                  <a:gd name="connsiteY23" fmla="*/ 1434793 h 1951229"/>
                  <a:gd name="connsiteX24" fmla="*/ 0 w 1951220"/>
                  <a:gd name="connsiteY24" fmla="*/ 1227076 h 1951229"/>
                  <a:gd name="connsiteX25" fmla="*/ 329850 w 1951220"/>
                  <a:gd name="connsiteY25" fmla="*/ 1035681 h 1951229"/>
                  <a:gd name="connsiteX26" fmla="*/ 382951 w 1951220"/>
                  <a:gd name="connsiteY26" fmla="*/ 1029341 h 1951229"/>
                  <a:gd name="connsiteX27" fmla="*/ 342950 w 1951220"/>
                  <a:gd name="connsiteY27" fmla="*/ 992327 h 1951229"/>
                  <a:gd name="connsiteX28" fmla="*/ 107946 w 1951220"/>
                  <a:gd name="connsiteY28" fmla="*/ 463570 h 1951229"/>
                  <a:gd name="connsiteX29" fmla="*/ 476517 w 1951220"/>
                  <a:gd name="connsiteY29" fmla="*/ 561471 h 1951229"/>
                  <a:gd name="connsiteX30" fmla="*/ 518543 w 1951220"/>
                  <a:gd name="connsiteY30" fmla="*/ 594532 h 1951229"/>
                  <a:gd name="connsiteX31" fmla="*/ 516431 w 1951220"/>
                  <a:gd name="connsiteY31" fmla="*/ 540073 h 1951229"/>
                  <a:gd name="connsiteX32" fmla="*/ 682289 w 1951220"/>
                  <a:gd name="connsiteY32" fmla="*/ 10972 h 1951229"/>
                  <a:gd name="connsiteX33" fmla="*/ 724152 w 1951220"/>
                  <a:gd name="connsiteY33" fmla="*/ 0 h 1951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951220" h="1951229">
                    <a:moveTo>
                      <a:pt x="724152" y="0"/>
                    </a:moveTo>
                    <a:cubicBezTo>
                      <a:pt x="810193" y="0"/>
                      <a:pt x="884016" y="136012"/>
                      <a:pt x="915550" y="329852"/>
                    </a:cubicBezTo>
                    <a:lnTo>
                      <a:pt x="921889" y="382948"/>
                    </a:lnTo>
                    <a:lnTo>
                      <a:pt x="958899" y="342952"/>
                    </a:lnTo>
                    <a:cubicBezTo>
                      <a:pt x="1169808" y="132043"/>
                      <a:pt x="1406543" y="26828"/>
                      <a:pt x="1487662" y="107946"/>
                    </a:cubicBezTo>
                    <a:cubicBezTo>
                      <a:pt x="1548501" y="168785"/>
                      <a:pt x="1504527" y="317159"/>
                      <a:pt x="1389760" y="476521"/>
                    </a:cubicBezTo>
                    <a:lnTo>
                      <a:pt x="1356266" y="519097"/>
                    </a:lnTo>
                    <a:lnTo>
                      <a:pt x="1411152" y="516438"/>
                    </a:lnTo>
                    <a:cubicBezTo>
                      <a:pt x="1709424" y="516438"/>
                      <a:pt x="1951221" y="609437"/>
                      <a:pt x="1951220" y="724156"/>
                    </a:cubicBezTo>
                    <a:cubicBezTo>
                      <a:pt x="1951221" y="810195"/>
                      <a:pt x="1815210" y="884017"/>
                      <a:pt x="1621371" y="915550"/>
                    </a:cubicBezTo>
                    <a:lnTo>
                      <a:pt x="1568270" y="921890"/>
                    </a:lnTo>
                    <a:lnTo>
                      <a:pt x="1608270" y="958904"/>
                    </a:lnTo>
                    <a:cubicBezTo>
                      <a:pt x="1819176" y="1169811"/>
                      <a:pt x="1924392" y="1406544"/>
                      <a:pt x="1843274" y="1487662"/>
                    </a:cubicBezTo>
                    <a:cubicBezTo>
                      <a:pt x="1782436" y="1548500"/>
                      <a:pt x="1634064" y="1504525"/>
                      <a:pt x="1474704" y="1389760"/>
                    </a:cubicBezTo>
                    <a:lnTo>
                      <a:pt x="1432682" y="1356702"/>
                    </a:lnTo>
                    <a:lnTo>
                      <a:pt x="1434793" y="1411156"/>
                    </a:lnTo>
                    <a:cubicBezTo>
                      <a:pt x="1434793" y="1709430"/>
                      <a:pt x="1341793" y="1951229"/>
                      <a:pt x="1227072" y="1951229"/>
                    </a:cubicBezTo>
                    <a:cubicBezTo>
                      <a:pt x="1141031" y="1951229"/>
                      <a:pt x="1067208" y="1815217"/>
                      <a:pt x="1035675" y="1621376"/>
                    </a:cubicBezTo>
                    <a:lnTo>
                      <a:pt x="1029336" y="1568281"/>
                    </a:lnTo>
                    <a:lnTo>
                      <a:pt x="992326" y="1608277"/>
                    </a:lnTo>
                    <a:cubicBezTo>
                      <a:pt x="781416" y="1819186"/>
                      <a:pt x="544681" y="1924401"/>
                      <a:pt x="463562" y="1843283"/>
                    </a:cubicBezTo>
                    <a:cubicBezTo>
                      <a:pt x="402723" y="1782444"/>
                      <a:pt x="446697" y="1634070"/>
                      <a:pt x="561464" y="1474708"/>
                    </a:cubicBezTo>
                    <a:lnTo>
                      <a:pt x="594525" y="1432682"/>
                    </a:lnTo>
                    <a:lnTo>
                      <a:pt x="540069" y="1434793"/>
                    </a:lnTo>
                    <a:cubicBezTo>
                      <a:pt x="241797" y="1434793"/>
                      <a:pt x="0" y="1341794"/>
                      <a:pt x="0" y="1227076"/>
                    </a:cubicBezTo>
                    <a:cubicBezTo>
                      <a:pt x="0" y="1141036"/>
                      <a:pt x="136011" y="1067214"/>
                      <a:pt x="329850" y="1035681"/>
                    </a:cubicBezTo>
                    <a:lnTo>
                      <a:pt x="382951" y="1029341"/>
                    </a:lnTo>
                    <a:lnTo>
                      <a:pt x="342950" y="992327"/>
                    </a:lnTo>
                    <a:cubicBezTo>
                      <a:pt x="132044" y="781420"/>
                      <a:pt x="26828" y="544687"/>
                      <a:pt x="107946" y="463570"/>
                    </a:cubicBezTo>
                    <a:cubicBezTo>
                      <a:pt x="168785" y="402731"/>
                      <a:pt x="317156" y="446705"/>
                      <a:pt x="476517" y="561471"/>
                    </a:cubicBezTo>
                    <a:lnTo>
                      <a:pt x="518543" y="594532"/>
                    </a:lnTo>
                    <a:lnTo>
                      <a:pt x="516431" y="540073"/>
                    </a:lnTo>
                    <a:cubicBezTo>
                      <a:pt x="516431" y="279083"/>
                      <a:pt x="587634" y="61332"/>
                      <a:pt x="682289" y="10972"/>
                    </a:cubicBezTo>
                    <a:cubicBezTo>
                      <a:pt x="695812" y="3778"/>
                      <a:pt x="709812" y="0"/>
                      <a:pt x="724152" y="0"/>
                    </a:cubicBezTo>
                    <a:close/>
                  </a:path>
                </a:pathLst>
              </a:custGeom>
              <a:grpFill/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86" name="フリーフォーム: 図形 385">
                <a:extLst>
                  <a:ext uri="{FF2B5EF4-FFF2-40B4-BE49-F238E27FC236}">
                    <a16:creationId xmlns:a16="http://schemas.microsoft.com/office/drawing/2014/main" id="{8143CFE2-89CE-B3D7-5F14-72B6C6BB9358}"/>
                  </a:ext>
                </a:extLst>
              </p:cNvPr>
              <p:cNvSpPr/>
              <p:nvPr/>
            </p:nvSpPr>
            <p:spPr bwMode="auto">
              <a:xfrm>
                <a:off x="114300" y="2146300"/>
                <a:ext cx="254000" cy="254001"/>
              </a:xfrm>
              <a:custGeom>
                <a:avLst/>
                <a:gdLst>
                  <a:gd name="connsiteX0" fmla="*/ 724152 w 1951220"/>
                  <a:gd name="connsiteY0" fmla="*/ 0 h 1951229"/>
                  <a:gd name="connsiteX1" fmla="*/ 915550 w 1951220"/>
                  <a:gd name="connsiteY1" fmla="*/ 329852 h 1951229"/>
                  <a:gd name="connsiteX2" fmla="*/ 921889 w 1951220"/>
                  <a:gd name="connsiteY2" fmla="*/ 382948 h 1951229"/>
                  <a:gd name="connsiteX3" fmla="*/ 958899 w 1951220"/>
                  <a:gd name="connsiteY3" fmla="*/ 342952 h 1951229"/>
                  <a:gd name="connsiteX4" fmla="*/ 1487662 w 1951220"/>
                  <a:gd name="connsiteY4" fmla="*/ 107946 h 1951229"/>
                  <a:gd name="connsiteX5" fmla="*/ 1389760 w 1951220"/>
                  <a:gd name="connsiteY5" fmla="*/ 476521 h 1951229"/>
                  <a:gd name="connsiteX6" fmla="*/ 1356266 w 1951220"/>
                  <a:gd name="connsiteY6" fmla="*/ 519097 h 1951229"/>
                  <a:gd name="connsiteX7" fmla="*/ 1411152 w 1951220"/>
                  <a:gd name="connsiteY7" fmla="*/ 516438 h 1951229"/>
                  <a:gd name="connsiteX8" fmla="*/ 1951220 w 1951220"/>
                  <a:gd name="connsiteY8" fmla="*/ 724156 h 1951229"/>
                  <a:gd name="connsiteX9" fmla="*/ 1621371 w 1951220"/>
                  <a:gd name="connsiteY9" fmla="*/ 915550 h 1951229"/>
                  <a:gd name="connsiteX10" fmla="*/ 1568270 w 1951220"/>
                  <a:gd name="connsiteY10" fmla="*/ 921890 h 1951229"/>
                  <a:gd name="connsiteX11" fmla="*/ 1608270 w 1951220"/>
                  <a:gd name="connsiteY11" fmla="*/ 958904 h 1951229"/>
                  <a:gd name="connsiteX12" fmla="*/ 1843274 w 1951220"/>
                  <a:gd name="connsiteY12" fmla="*/ 1487662 h 1951229"/>
                  <a:gd name="connsiteX13" fmla="*/ 1474704 w 1951220"/>
                  <a:gd name="connsiteY13" fmla="*/ 1389760 h 1951229"/>
                  <a:gd name="connsiteX14" fmla="*/ 1432682 w 1951220"/>
                  <a:gd name="connsiteY14" fmla="*/ 1356702 h 1951229"/>
                  <a:gd name="connsiteX15" fmla="*/ 1434793 w 1951220"/>
                  <a:gd name="connsiteY15" fmla="*/ 1411156 h 1951229"/>
                  <a:gd name="connsiteX16" fmla="*/ 1227072 w 1951220"/>
                  <a:gd name="connsiteY16" fmla="*/ 1951229 h 1951229"/>
                  <a:gd name="connsiteX17" fmla="*/ 1035675 w 1951220"/>
                  <a:gd name="connsiteY17" fmla="*/ 1621376 h 1951229"/>
                  <a:gd name="connsiteX18" fmla="*/ 1029336 w 1951220"/>
                  <a:gd name="connsiteY18" fmla="*/ 1568281 h 1951229"/>
                  <a:gd name="connsiteX19" fmla="*/ 992326 w 1951220"/>
                  <a:gd name="connsiteY19" fmla="*/ 1608277 h 1951229"/>
                  <a:gd name="connsiteX20" fmla="*/ 463562 w 1951220"/>
                  <a:gd name="connsiteY20" fmla="*/ 1843283 h 1951229"/>
                  <a:gd name="connsiteX21" fmla="*/ 561464 w 1951220"/>
                  <a:gd name="connsiteY21" fmla="*/ 1474708 h 1951229"/>
                  <a:gd name="connsiteX22" fmla="*/ 594525 w 1951220"/>
                  <a:gd name="connsiteY22" fmla="*/ 1432682 h 1951229"/>
                  <a:gd name="connsiteX23" fmla="*/ 540069 w 1951220"/>
                  <a:gd name="connsiteY23" fmla="*/ 1434793 h 1951229"/>
                  <a:gd name="connsiteX24" fmla="*/ 0 w 1951220"/>
                  <a:gd name="connsiteY24" fmla="*/ 1227076 h 1951229"/>
                  <a:gd name="connsiteX25" fmla="*/ 329850 w 1951220"/>
                  <a:gd name="connsiteY25" fmla="*/ 1035681 h 1951229"/>
                  <a:gd name="connsiteX26" fmla="*/ 382951 w 1951220"/>
                  <a:gd name="connsiteY26" fmla="*/ 1029341 h 1951229"/>
                  <a:gd name="connsiteX27" fmla="*/ 342950 w 1951220"/>
                  <a:gd name="connsiteY27" fmla="*/ 992327 h 1951229"/>
                  <a:gd name="connsiteX28" fmla="*/ 107946 w 1951220"/>
                  <a:gd name="connsiteY28" fmla="*/ 463570 h 1951229"/>
                  <a:gd name="connsiteX29" fmla="*/ 476517 w 1951220"/>
                  <a:gd name="connsiteY29" fmla="*/ 561471 h 1951229"/>
                  <a:gd name="connsiteX30" fmla="*/ 518543 w 1951220"/>
                  <a:gd name="connsiteY30" fmla="*/ 594532 h 1951229"/>
                  <a:gd name="connsiteX31" fmla="*/ 516431 w 1951220"/>
                  <a:gd name="connsiteY31" fmla="*/ 540073 h 1951229"/>
                  <a:gd name="connsiteX32" fmla="*/ 682289 w 1951220"/>
                  <a:gd name="connsiteY32" fmla="*/ 10972 h 1951229"/>
                  <a:gd name="connsiteX33" fmla="*/ 724152 w 1951220"/>
                  <a:gd name="connsiteY33" fmla="*/ 0 h 1951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951220" h="1951229">
                    <a:moveTo>
                      <a:pt x="724152" y="0"/>
                    </a:moveTo>
                    <a:cubicBezTo>
                      <a:pt x="810193" y="0"/>
                      <a:pt x="884016" y="136012"/>
                      <a:pt x="915550" y="329852"/>
                    </a:cubicBezTo>
                    <a:lnTo>
                      <a:pt x="921889" y="382948"/>
                    </a:lnTo>
                    <a:lnTo>
                      <a:pt x="958899" y="342952"/>
                    </a:lnTo>
                    <a:cubicBezTo>
                      <a:pt x="1169808" y="132043"/>
                      <a:pt x="1406543" y="26828"/>
                      <a:pt x="1487662" y="107946"/>
                    </a:cubicBezTo>
                    <a:cubicBezTo>
                      <a:pt x="1548501" y="168785"/>
                      <a:pt x="1504527" y="317159"/>
                      <a:pt x="1389760" y="476521"/>
                    </a:cubicBezTo>
                    <a:lnTo>
                      <a:pt x="1356266" y="519097"/>
                    </a:lnTo>
                    <a:lnTo>
                      <a:pt x="1411152" y="516438"/>
                    </a:lnTo>
                    <a:cubicBezTo>
                      <a:pt x="1709424" y="516438"/>
                      <a:pt x="1951221" y="609437"/>
                      <a:pt x="1951220" y="724156"/>
                    </a:cubicBezTo>
                    <a:cubicBezTo>
                      <a:pt x="1951221" y="810195"/>
                      <a:pt x="1815210" y="884017"/>
                      <a:pt x="1621371" y="915550"/>
                    </a:cubicBezTo>
                    <a:lnTo>
                      <a:pt x="1568270" y="921890"/>
                    </a:lnTo>
                    <a:lnTo>
                      <a:pt x="1608270" y="958904"/>
                    </a:lnTo>
                    <a:cubicBezTo>
                      <a:pt x="1819176" y="1169811"/>
                      <a:pt x="1924392" y="1406544"/>
                      <a:pt x="1843274" y="1487662"/>
                    </a:cubicBezTo>
                    <a:cubicBezTo>
                      <a:pt x="1782436" y="1548500"/>
                      <a:pt x="1634064" y="1504525"/>
                      <a:pt x="1474704" y="1389760"/>
                    </a:cubicBezTo>
                    <a:lnTo>
                      <a:pt x="1432682" y="1356702"/>
                    </a:lnTo>
                    <a:lnTo>
                      <a:pt x="1434793" y="1411156"/>
                    </a:lnTo>
                    <a:cubicBezTo>
                      <a:pt x="1434793" y="1709430"/>
                      <a:pt x="1341793" y="1951229"/>
                      <a:pt x="1227072" y="1951229"/>
                    </a:cubicBezTo>
                    <a:cubicBezTo>
                      <a:pt x="1141031" y="1951229"/>
                      <a:pt x="1067208" y="1815217"/>
                      <a:pt x="1035675" y="1621376"/>
                    </a:cubicBezTo>
                    <a:lnTo>
                      <a:pt x="1029336" y="1568281"/>
                    </a:lnTo>
                    <a:lnTo>
                      <a:pt x="992326" y="1608277"/>
                    </a:lnTo>
                    <a:cubicBezTo>
                      <a:pt x="781416" y="1819186"/>
                      <a:pt x="544681" y="1924401"/>
                      <a:pt x="463562" y="1843283"/>
                    </a:cubicBezTo>
                    <a:cubicBezTo>
                      <a:pt x="402723" y="1782444"/>
                      <a:pt x="446697" y="1634070"/>
                      <a:pt x="561464" y="1474708"/>
                    </a:cubicBezTo>
                    <a:lnTo>
                      <a:pt x="594525" y="1432682"/>
                    </a:lnTo>
                    <a:lnTo>
                      <a:pt x="540069" y="1434793"/>
                    </a:lnTo>
                    <a:cubicBezTo>
                      <a:pt x="241797" y="1434793"/>
                      <a:pt x="0" y="1341794"/>
                      <a:pt x="0" y="1227076"/>
                    </a:cubicBezTo>
                    <a:cubicBezTo>
                      <a:pt x="0" y="1141036"/>
                      <a:pt x="136011" y="1067214"/>
                      <a:pt x="329850" y="1035681"/>
                    </a:cubicBezTo>
                    <a:lnTo>
                      <a:pt x="382951" y="1029341"/>
                    </a:lnTo>
                    <a:lnTo>
                      <a:pt x="342950" y="992327"/>
                    </a:lnTo>
                    <a:cubicBezTo>
                      <a:pt x="132044" y="781420"/>
                      <a:pt x="26828" y="544687"/>
                      <a:pt x="107946" y="463570"/>
                    </a:cubicBezTo>
                    <a:cubicBezTo>
                      <a:pt x="168785" y="402731"/>
                      <a:pt x="317156" y="446705"/>
                      <a:pt x="476517" y="561471"/>
                    </a:cubicBezTo>
                    <a:lnTo>
                      <a:pt x="518543" y="594532"/>
                    </a:lnTo>
                    <a:lnTo>
                      <a:pt x="516431" y="540073"/>
                    </a:lnTo>
                    <a:cubicBezTo>
                      <a:pt x="516431" y="279083"/>
                      <a:pt x="587634" y="61332"/>
                      <a:pt x="682289" y="10972"/>
                    </a:cubicBezTo>
                    <a:cubicBezTo>
                      <a:pt x="695812" y="3778"/>
                      <a:pt x="709812" y="0"/>
                      <a:pt x="724152" y="0"/>
                    </a:cubicBezTo>
                    <a:close/>
                  </a:path>
                </a:pathLst>
              </a:custGeom>
              <a:grpFill/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87" name="フリーフォーム: 図形 386">
                <a:extLst>
                  <a:ext uri="{FF2B5EF4-FFF2-40B4-BE49-F238E27FC236}">
                    <a16:creationId xmlns:a16="http://schemas.microsoft.com/office/drawing/2014/main" id="{39D8CD03-4449-B11B-4F9F-A324939F4DC6}"/>
                  </a:ext>
                </a:extLst>
              </p:cNvPr>
              <p:cNvSpPr/>
              <p:nvPr/>
            </p:nvSpPr>
            <p:spPr bwMode="auto">
              <a:xfrm>
                <a:off x="9499600" y="2146300"/>
                <a:ext cx="254000" cy="254001"/>
              </a:xfrm>
              <a:custGeom>
                <a:avLst/>
                <a:gdLst>
                  <a:gd name="connsiteX0" fmla="*/ 724152 w 1951220"/>
                  <a:gd name="connsiteY0" fmla="*/ 0 h 1951229"/>
                  <a:gd name="connsiteX1" fmla="*/ 915550 w 1951220"/>
                  <a:gd name="connsiteY1" fmla="*/ 329852 h 1951229"/>
                  <a:gd name="connsiteX2" fmla="*/ 921889 w 1951220"/>
                  <a:gd name="connsiteY2" fmla="*/ 382948 h 1951229"/>
                  <a:gd name="connsiteX3" fmla="*/ 958899 w 1951220"/>
                  <a:gd name="connsiteY3" fmla="*/ 342952 h 1951229"/>
                  <a:gd name="connsiteX4" fmla="*/ 1487662 w 1951220"/>
                  <a:gd name="connsiteY4" fmla="*/ 107946 h 1951229"/>
                  <a:gd name="connsiteX5" fmla="*/ 1389760 w 1951220"/>
                  <a:gd name="connsiteY5" fmla="*/ 476521 h 1951229"/>
                  <a:gd name="connsiteX6" fmla="*/ 1356266 w 1951220"/>
                  <a:gd name="connsiteY6" fmla="*/ 519097 h 1951229"/>
                  <a:gd name="connsiteX7" fmla="*/ 1411152 w 1951220"/>
                  <a:gd name="connsiteY7" fmla="*/ 516438 h 1951229"/>
                  <a:gd name="connsiteX8" fmla="*/ 1951220 w 1951220"/>
                  <a:gd name="connsiteY8" fmla="*/ 724156 h 1951229"/>
                  <a:gd name="connsiteX9" fmla="*/ 1621371 w 1951220"/>
                  <a:gd name="connsiteY9" fmla="*/ 915550 h 1951229"/>
                  <a:gd name="connsiteX10" fmla="*/ 1568270 w 1951220"/>
                  <a:gd name="connsiteY10" fmla="*/ 921890 h 1951229"/>
                  <a:gd name="connsiteX11" fmla="*/ 1608270 w 1951220"/>
                  <a:gd name="connsiteY11" fmla="*/ 958904 h 1951229"/>
                  <a:gd name="connsiteX12" fmla="*/ 1843274 w 1951220"/>
                  <a:gd name="connsiteY12" fmla="*/ 1487662 h 1951229"/>
                  <a:gd name="connsiteX13" fmla="*/ 1474704 w 1951220"/>
                  <a:gd name="connsiteY13" fmla="*/ 1389760 h 1951229"/>
                  <a:gd name="connsiteX14" fmla="*/ 1432682 w 1951220"/>
                  <a:gd name="connsiteY14" fmla="*/ 1356702 h 1951229"/>
                  <a:gd name="connsiteX15" fmla="*/ 1434793 w 1951220"/>
                  <a:gd name="connsiteY15" fmla="*/ 1411156 h 1951229"/>
                  <a:gd name="connsiteX16" fmla="*/ 1227072 w 1951220"/>
                  <a:gd name="connsiteY16" fmla="*/ 1951229 h 1951229"/>
                  <a:gd name="connsiteX17" fmla="*/ 1035675 w 1951220"/>
                  <a:gd name="connsiteY17" fmla="*/ 1621376 h 1951229"/>
                  <a:gd name="connsiteX18" fmla="*/ 1029336 w 1951220"/>
                  <a:gd name="connsiteY18" fmla="*/ 1568281 h 1951229"/>
                  <a:gd name="connsiteX19" fmla="*/ 992326 w 1951220"/>
                  <a:gd name="connsiteY19" fmla="*/ 1608277 h 1951229"/>
                  <a:gd name="connsiteX20" fmla="*/ 463562 w 1951220"/>
                  <a:gd name="connsiteY20" fmla="*/ 1843283 h 1951229"/>
                  <a:gd name="connsiteX21" fmla="*/ 561464 w 1951220"/>
                  <a:gd name="connsiteY21" fmla="*/ 1474708 h 1951229"/>
                  <a:gd name="connsiteX22" fmla="*/ 594525 w 1951220"/>
                  <a:gd name="connsiteY22" fmla="*/ 1432682 h 1951229"/>
                  <a:gd name="connsiteX23" fmla="*/ 540069 w 1951220"/>
                  <a:gd name="connsiteY23" fmla="*/ 1434793 h 1951229"/>
                  <a:gd name="connsiteX24" fmla="*/ 0 w 1951220"/>
                  <a:gd name="connsiteY24" fmla="*/ 1227076 h 1951229"/>
                  <a:gd name="connsiteX25" fmla="*/ 329850 w 1951220"/>
                  <a:gd name="connsiteY25" fmla="*/ 1035681 h 1951229"/>
                  <a:gd name="connsiteX26" fmla="*/ 382951 w 1951220"/>
                  <a:gd name="connsiteY26" fmla="*/ 1029341 h 1951229"/>
                  <a:gd name="connsiteX27" fmla="*/ 342950 w 1951220"/>
                  <a:gd name="connsiteY27" fmla="*/ 992327 h 1951229"/>
                  <a:gd name="connsiteX28" fmla="*/ 107946 w 1951220"/>
                  <a:gd name="connsiteY28" fmla="*/ 463570 h 1951229"/>
                  <a:gd name="connsiteX29" fmla="*/ 476517 w 1951220"/>
                  <a:gd name="connsiteY29" fmla="*/ 561471 h 1951229"/>
                  <a:gd name="connsiteX30" fmla="*/ 518543 w 1951220"/>
                  <a:gd name="connsiteY30" fmla="*/ 594532 h 1951229"/>
                  <a:gd name="connsiteX31" fmla="*/ 516431 w 1951220"/>
                  <a:gd name="connsiteY31" fmla="*/ 540073 h 1951229"/>
                  <a:gd name="connsiteX32" fmla="*/ 682289 w 1951220"/>
                  <a:gd name="connsiteY32" fmla="*/ 10972 h 1951229"/>
                  <a:gd name="connsiteX33" fmla="*/ 724152 w 1951220"/>
                  <a:gd name="connsiteY33" fmla="*/ 0 h 1951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951220" h="1951229">
                    <a:moveTo>
                      <a:pt x="724152" y="0"/>
                    </a:moveTo>
                    <a:cubicBezTo>
                      <a:pt x="810193" y="0"/>
                      <a:pt x="884016" y="136012"/>
                      <a:pt x="915550" y="329852"/>
                    </a:cubicBezTo>
                    <a:lnTo>
                      <a:pt x="921889" y="382948"/>
                    </a:lnTo>
                    <a:lnTo>
                      <a:pt x="958899" y="342952"/>
                    </a:lnTo>
                    <a:cubicBezTo>
                      <a:pt x="1169808" y="132043"/>
                      <a:pt x="1406543" y="26828"/>
                      <a:pt x="1487662" y="107946"/>
                    </a:cubicBezTo>
                    <a:cubicBezTo>
                      <a:pt x="1548501" y="168785"/>
                      <a:pt x="1504527" y="317159"/>
                      <a:pt x="1389760" y="476521"/>
                    </a:cubicBezTo>
                    <a:lnTo>
                      <a:pt x="1356266" y="519097"/>
                    </a:lnTo>
                    <a:lnTo>
                      <a:pt x="1411152" y="516438"/>
                    </a:lnTo>
                    <a:cubicBezTo>
                      <a:pt x="1709424" y="516438"/>
                      <a:pt x="1951221" y="609437"/>
                      <a:pt x="1951220" y="724156"/>
                    </a:cubicBezTo>
                    <a:cubicBezTo>
                      <a:pt x="1951221" y="810195"/>
                      <a:pt x="1815210" y="884017"/>
                      <a:pt x="1621371" y="915550"/>
                    </a:cubicBezTo>
                    <a:lnTo>
                      <a:pt x="1568270" y="921890"/>
                    </a:lnTo>
                    <a:lnTo>
                      <a:pt x="1608270" y="958904"/>
                    </a:lnTo>
                    <a:cubicBezTo>
                      <a:pt x="1819176" y="1169811"/>
                      <a:pt x="1924392" y="1406544"/>
                      <a:pt x="1843274" y="1487662"/>
                    </a:cubicBezTo>
                    <a:cubicBezTo>
                      <a:pt x="1782436" y="1548500"/>
                      <a:pt x="1634064" y="1504525"/>
                      <a:pt x="1474704" y="1389760"/>
                    </a:cubicBezTo>
                    <a:lnTo>
                      <a:pt x="1432682" y="1356702"/>
                    </a:lnTo>
                    <a:lnTo>
                      <a:pt x="1434793" y="1411156"/>
                    </a:lnTo>
                    <a:cubicBezTo>
                      <a:pt x="1434793" y="1709430"/>
                      <a:pt x="1341793" y="1951229"/>
                      <a:pt x="1227072" y="1951229"/>
                    </a:cubicBezTo>
                    <a:cubicBezTo>
                      <a:pt x="1141031" y="1951229"/>
                      <a:pt x="1067208" y="1815217"/>
                      <a:pt x="1035675" y="1621376"/>
                    </a:cubicBezTo>
                    <a:lnTo>
                      <a:pt x="1029336" y="1568281"/>
                    </a:lnTo>
                    <a:lnTo>
                      <a:pt x="992326" y="1608277"/>
                    </a:lnTo>
                    <a:cubicBezTo>
                      <a:pt x="781416" y="1819186"/>
                      <a:pt x="544681" y="1924401"/>
                      <a:pt x="463562" y="1843283"/>
                    </a:cubicBezTo>
                    <a:cubicBezTo>
                      <a:pt x="402723" y="1782444"/>
                      <a:pt x="446697" y="1634070"/>
                      <a:pt x="561464" y="1474708"/>
                    </a:cubicBezTo>
                    <a:lnTo>
                      <a:pt x="594525" y="1432682"/>
                    </a:lnTo>
                    <a:lnTo>
                      <a:pt x="540069" y="1434793"/>
                    </a:lnTo>
                    <a:cubicBezTo>
                      <a:pt x="241797" y="1434793"/>
                      <a:pt x="0" y="1341794"/>
                      <a:pt x="0" y="1227076"/>
                    </a:cubicBezTo>
                    <a:cubicBezTo>
                      <a:pt x="0" y="1141036"/>
                      <a:pt x="136011" y="1067214"/>
                      <a:pt x="329850" y="1035681"/>
                    </a:cubicBezTo>
                    <a:lnTo>
                      <a:pt x="382951" y="1029341"/>
                    </a:lnTo>
                    <a:lnTo>
                      <a:pt x="342950" y="992327"/>
                    </a:lnTo>
                    <a:cubicBezTo>
                      <a:pt x="132044" y="781420"/>
                      <a:pt x="26828" y="544687"/>
                      <a:pt x="107946" y="463570"/>
                    </a:cubicBezTo>
                    <a:cubicBezTo>
                      <a:pt x="168785" y="402731"/>
                      <a:pt x="317156" y="446705"/>
                      <a:pt x="476517" y="561471"/>
                    </a:cubicBezTo>
                    <a:lnTo>
                      <a:pt x="518543" y="594532"/>
                    </a:lnTo>
                    <a:lnTo>
                      <a:pt x="516431" y="540073"/>
                    </a:lnTo>
                    <a:cubicBezTo>
                      <a:pt x="516431" y="279083"/>
                      <a:pt x="587634" y="61332"/>
                      <a:pt x="682289" y="10972"/>
                    </a:cubicBezTo>
                    <a:cubicBezTo>
                      <a:pt x="695812" y="3778"/>
                      <a:pt x="709812" y="0"/>
                      <a:pt x="724152" y="0"/>
                    </a:cubicBezTo>
                    <a:close/>
                  </a:path>
                </a:pathLst>
              </a:custGeom>
              <a:grpFill/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88" name="フリーフォーム: 図形 387">
                <a:extLst>
                  <a:ext uri="{FF2B5EF4-FFF2-40B4-BE49-F238E27FC236}">
                    <a16:creationId xmlns:a16="http://schemas.microsoft.com/office/drawing/2014/main" id="{DDDD998B-F7C3-D357-A235-68668A0424C0}"/>
                  </a:ext>
                </a:extLst>
              </p:cNvPr>
              <p:cNvSpPr/>
              <p:nvPr/>
            </p:nvSpPr>
            <p:spPr bwMode="auto">
              <a:xfrm>
                <a:off x="114300" y="2476500"/>
                <a:ext cx="254000" cy="254001"/>
              </a:xfrm>
              <a:custGeom>
                <a:avLst/>
                <a:gdLst>
                  <a:gd name="connsiteX0" fmla="*/ 724152 w 1951220"/>
                  <a:gd name="connsiteY0" fmla="*/ 0 h 1951229"/>
                  <a:gd name="connsiteX1" fmla="*/ 915550 w 1951220"/>
                  <a:gd name="connsiteY1" fmla="*/ 329852 h 1951229"/>
                  <a:gd name="connsiteX2" fmla="*/ 921889 w 1951220"/>
                  <a:gd name="connsiteY2" fmla="*/ 382948 h 1951229"/>
                  <a:gd name="connsiteX3" fmla="*/ 958899 w 1951220"/>
                  <a:gd name="connsiteY3" fmla="*/ 342952 h 1951229"/>
                  <a:gd name="connsiteX4" fmla="*/ 1487662 w 1951220"/>
                  <a:gd name="connsiteY4" fmla="*/ 107946 h 1951229"/>
                  <a:gd name="connsiteX5" fmla="*/ 1389760 w 1951220"/>
                  <a:gd name="connsiteY5" fmla="*/ 476521 h 1951229"/>
                  <a:gd name="connsiteX6" fmla="*/ 1356266 w 1951220"/>
                  <a:gd name="connsiteY6" fmla="*/ 519097 h 1951229"/>
                  <a:gd name="connsiteX7" fmla="*/ 1411152 w 1951220"/>
                  <a:gd name="connsiteY7" fmla="*/ 516438 h 1951229"/>
                  <a:gd name="connsiteX8" fmla="*/ 1951220 w 1951220"/>
                  <a:gd name="connsiteY8" fmla="*/ 724156 h 1951229"/>
                  <a:gd name="connsiteX9" fmla="*/ 1621371 w 1951220"/>
                  <a:gd name="connsiteY9" fmla="*/ 915550 h 1951229"/>
                  <a:gd name="connsiteX10" fmla="*/ 1568270 w 1951220"/>
                  <a:gd name="connsiteY10" fmla="*/ 921890 h 1951229"/>
                  <a:gd name="connsiteX11" fmla="*/ 1608270 w 1951220"/>
                  <a:gd name="connsiteY11" fmla="*/ 958904 h 1951229"/>
                  <a:gd name="connsiteX12" fmla="*/ 1843274 w 1951220"/>
                  <a:gd name="connsiteY12" fmla="*/ 1487662 h 1951229"/>
                  <a:gd name="connsiteX13" fmla="*/ 1474704 w 1951220"/>
                  <a:gd name="connsiteY13" fmla="*/ 1389760 h 1951229"/>
                  <a:gd name="connsiteX14" fmla="*/ 1432682 w 1951220"/>
                  <a:gd name="connsiteY14" fmla="*/ 1356702 h 1951229"/>
                  <a:gd name="connsiteX15" fmla="*/ 1434793 w 1951220"/>
                  <a:gd name="connsiteY15" fmla="*/ 1411156 h 1951229"/>
                  <a:gd name="connsiteX16" fmla="*/ 1227072 w 1951220"/>
                  <a:gd name="connsiteY16" fmla="*/ 1951229 h 1951229"/>
                  <a:gd name="connsiteX17" fmla="*/ 1035675 w 1951220"/>
                  <a:gd name="connsiteY17" fmla="*/ 1621376 h 1951229"/>
                  <a:gd name="connsiteX18" fmla="*/ 1029336 w 1951220"/>
                  <a:gd name="connsiteY18" fmla="*/ 1568281 h 1951229"/>
                  <a:gd name="connsiteX19" fmla="*/ 992326 w 1951220"/>
                  <a:gd name="connsiteY19" fmla="*/ 1608277 h 1951229"/>
                  <a:gd name="connsiteX20" fmla="*/ 463562 w 1951220"/>
                  <a:gd name="connsiteY20" fmla="*/ 1843283 h 1951229"/>
                  <a:gd name="connsiteX21" fmla="*/ 561464 w 1951220"/>
                  <a:gd name="connsiteY21" fmla="*/ 1474708 h 1951229"/>
                  <a:gd name="connsiteX22" fmla="*/ 594525 w 1951220"/>
                  <a:gd name="connsiteY22" fmla="*/ 1432682 h 1951229"/>
                  <a:gd name="connsiteX23" fmla="*/ 540069 w 1951220"/>
                  <a:gd name="connsiteY23" fmla="*/ 1434793 h 1951229"/>
                  <a:gd name="connsiteX24" fmla="*/ 0 w 1951220"/>
                  <a:gd name="connsiteY24" fmla="*/ 1227076 h 1951229"/>
                  <a:gd name="connsiteX25" fmla="*/ 329850 w 1951220"/>
                  <a:gd name="connsiteY25" fmla="*/ 1035681 h 1951229"/>
                  <a:gd name="connsiteX26" fmla="*/ 382951 w 1951220"/>
                  <a:gd name="connsiteY26" fmla="*/ 1029341 h 1951229"/>
                  <a:gd name="connsiteX27" fmla="*/ 342950 w 1951220"/>
                  <a:gd name="connsiteY27" fmla="*/ 992327 h 1951229"/>
                  <a:gd name="connsiteX28" fmla="*/ 107946 w 1951220"/>
                  <a:gd name="connsiteY28" fmla="*/ 463570 h 1951229"/>
                  <a:gd name="connsiteX29" fmla="*/ 476517 w 1951220"/>
                  <a:gd name="connsiteY29" fmla="*/ 561471 h 1951229"/>
                  <a:gd name="connsiteX30" fmla="*/ 518543 w 1951220"/>
                  <a:gd name="connsiteY30" fmla="*/ 594532 h 1951229"/>
                  <a:gd name="connsiteX31" fmla="*/ 516431 w 1951220"/>
                  <a:gd name="connsiteY31" fmla="*/ 540073 h 1951229"/>
                  <a:gd name="connsiteX32" fmla="*/ 682289 w 1951220"/>
                  <a:gd name="connsiteY32" fmla="*/ 10972 h 1951229"/>
                  <a:gd name="connsiteX33" fmla="*/ 724152 w 1951220"/>
                  <a:gd name="connsiteY33" fmla="*/ 0 h 1951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951220" h="1951229">
                    <a:moveTo>
                      <a:pt x="724152" y="0"/>
                    </a:moveTo>
                    <a:cubicBezTo>
                      <a:pt x="810193" y="0"/>
                      <a:pt x="884016" y="136012"/>
                      <a:pt x="915550" y="329852"/>
                    </a:cubicBezTo>
                    <a:lnTo>
                      <a:pt x="921889" y="382948"/>
                    </a:lnTo>
                    <a:lnTo>
                      <a:pt x="958899" y="342952"/>
                    </a:lnTo>
                    <a:cubicBezTo>
                      <a:pt x="1169808" y="132043"/>
                      <a:pt x="1406543" y="26828"/>
                      <a:pt x="1487662" y="107946"/>
                    </a:cubicBezTo>
                    <a:cubicBezTo>
                      <a:pt x="1548501" y="168785"/>
                      <a:pt x="1504527" y="317159"/>
                      <a:pt x="1389760" y="476521"/>
                    </a:cubicBezTo>
                    <a:lnTo>
                      <a:pt x="1356266" y="519097"/>
                    </a:lnTo>
                    <a:lnTo>
                      <a:pt x="1411152" y="516438"/>
                    </a:lnTo>
                    <a:cubicBezTo>
                      <a:pt x="1709424" y="516438"/>
                      <a:pt x="1951221" y="609437"/>
                      <a:pt x="1951220" y="724156"/>
                    </a:cubicBezTo>
                    <a:cubicBezTo>
                      <a:pt x="1951221" y="810195"/>
                      <a:pt x="1815210" y="884017"/>
                      <a:pt x="1621371" y="915550"/>
                    </a:cubicBezTo>
                    <a:lnTo>
                      <a:pt x="1568270" y="921890"/>
                    </a:lnTo>
                    <a:lnTo>
                      <a:pt x="1608270" y="958904"/>
                    </a:lnTo>
                    <a:cubicBezTo>
                      <a:pt x="1819176" y="1169811"/>
                      <a:pt x="1924392" y="1406544"/>
                      <a:pt x="1843274" y="1487662"/>
                    </a:cubicBezTo>
                    <a:cubicBezTo>
                      <a:pt x="1782436" y="1548500"/>
                      <a:pt x="1634064" y="1504525"/>
                      <a:pt x="1474704" y="1389760"/>
                    </a:cubicBezTo>
                    <a:lnTo>
                      <a:pt x="1432682" y="1356702"/>
                    </a:lnTo>
                    <a:lnTo>
                      <a:pt x="1434793" y="1411156"/>
                    </a:lnTo>
                    <a:cubicBezTo>
                      <a:pt x="1434793" y="1709430"/>
                      <a:pt x="1341793" y="1951229"/>
                      <a:pt x="1227072" y="1951229"/>
                    </a:cubicBezTo>
                    <a:cubicBezTo>
                      <a:pt x="1141031" y="1951229"/>
                      <a:pt x="1067208" y="1815217"/>
                      <a:pt x="1035675" y="1621376"/>
                    </a:cubicBezTo>
                    <a:lnTo>
                      <a:pt x="1029336" y="1568281"/>
                    </a:lnTo>
                    <a:lnTo>
                      <a:pt x="992326" y="1608277"/>
                    </a:lnTo>
                    <a:cubicBezTo>
                      <a:pt x="781416" y="1819186"/>
                      <a:pt x="544681" y="1924401"/>
                      <a:pt x="463562" y="1843283"/>
                    </a:cubicBezTo>
                    <a:cubicBezTo>
                      <a:pt x="402723" y="1782444"/>
                      <a:pt x="446697" y="1634070"/>
                      <a:pt x="561464" y="1474708"/>
                    </a:cubicBezTo>
                    <a:lnTo>
                      <a:pt x="594525" y="1432682"/>
                    </a:lnTo>
                    <a:lnTo>
                      <a:pt x="540069" y="1434793"/>
                    </a:lnTo>
                    <a:cubicBezTo>
                      <a:pt x="241797" y="1434793"/>
                      <a:pt x="0" y="1341794"/>
                      <a:pt x="0" y="1227076"/>
                    </a:cubicBezTo>
                    <a:cubicBezTo>
                      <a:pt x="0" y="1141036"/>
                      <a:pt x="136011" y="1067214"/>
                      <a:pt x="329850" y="1035681"/>
                    </a:cubicBezTo>
                    <a:lnTo>
                      <a:pt x="382951" y="1029341"/>
                    </a:lnTo>
                    <a:lnTo>
                      <a:pt x="342950" y="992327"/>
                    </a:lnTo>
                    <a:cubicBezTo>
                      <a:pt x="132044" y="781420"/>
                      <a:pt x="26828" y="544687"/>
                      <a:pt x="107946" y="463570"/>
                    </a:cubicBezTo>
                    <a:cubicBezTo>
                      <a:pt x="168785" y="402731"/>
                      <a:pt x="317156" y="446705"/>
                      <a:pt x="476517" y="561471"/>
                    </a:cubicBezTo>
                    <a:lnTo>
                      <a:pt x="518543" y="594532"/>
                    </a:lnTo>
                    <a:lnTo>
                      <a:pt x="516431" y="540073"/>
                    </a:lnTo>
                    <a:cubicBezTo>
                      <a:pt x="516431" y="279083"/>
                      <a:pt x="587634" y="61332"/>
                      <a:pt x="682289" y="10972"/>
                    </a:cubicBezTo>
                    <a:cubicBezTo>
                      <a:pt x="695812" y="3778"/>
                      <a:pt x="709812" y="0"/>
                      <a:pt x="724152" y="0"/>
                    </a:cubicBezTo>
                    <a:close/>
                  </a:path>
                </a:pathLst>
              </a:custGeom>
              <a:grpFill/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89" name="フリーフォーム: 図形 388">
                <a:extLst>
                  <a:ext uri="{FF2B5EF4-FFF2-40B4-BE49-F238E27FC236}">
                    <a16:creationId xmlns:a16="http://schemas.microsoft.com/office/drawing/2014/main" id="{5A4C8B8E-139A-4B0A-7415-AF69D5194C67}"/>
                  </a:ext>
                </a:extLst>
              </p:cNvPr>
              <p:cNvSpPr/>
              <p:nvPr/>
            </p:nvSpPr>
            <p:spPr bwMode="auto">
              <a:xfrm>
                <a:off x="9499600" y="2476500"/>
                <a:ext cx="254000" cy="254001"/>
              </a:xfrm>
              <a:custGeom>
                <a:avLst/>
                <a:gdLst>
                  <a:gd name="connsiteX0" fmla="*/ 724152 w 1951220"/>
                  <a:gd name="connsiteY0" fmla="*/ 0 h 1951229"/>
                  <a:gd name="connsiteX1" fmla="*/ 915550 w 1951220"/>
                  <a:gd name="connsiteY1" fmla="*/ 329852 h 1951229"/>
                  <a:gd name="connsiteX2" fmla="*/ 921889 w 1951220"/>
                  <a:gd name="connsiteY2" fmla="*/ 382948 h 1951229"/>
                  <a:gd name="connsiteX3" fmla="*/ 958899 w 1951220"/>
                  <a:gd name="connsiteY3" fmla="*/ 342952 h 1951229"/>
                  <a:gd name="connsiteX4" fmla="*/ 1487662 w 1951220"/>
                  <a:gd name="connsiteY4" fmla="*/ 107946 h 1951229"/>
                  <a:gd name="connsiteX5" fmla="*/ 1389760 w 1951220"/>
                  <a:gd name="connsiteY5" fmla="*/ 476521 h 1951229"/>
                  <a:gd name="connsiteX6" fmla="*/ 1356266 w 1951220"/>
                  <a:gd name="connsiteY6" fmla="*/ 519097 h 1951229"/>
                  <a:gd name="connsiteX7" fmla="*/ 1411152 w 1951220"/>
                  <a:gd name="connsiteY7" fmla="*/ 516438 h 1951229"/>
                  <a:gd name="connsiteX8" fmla="*/ 1951220 w 1951220"/>
                  <a:gd name="connsiteY8" fmla="*/ 724156 h 1951229"/>
                  <a:gd name="connsiteX9" fmla="*/ 1621371 w 1951220"/>
                  <a:gd name="connsiteY9" fmla="*/ 915550 h 1951229"/>
                  <a:gd name="connsiteX10" fmla="*/ 1568270 w 1951220"/>
                  <a:gd name="connsiteY10" fmla="*/ 921890 h 1951229"/>
                  <a:gd name="connsiteX11" fmla="*/ 1608270 w 1951220"/>
                  <a:gd name="connsiteY11" fmla="*/ 958904 h 1951229"/>
                  <a:gd name="connsiteX12" fmla="*/ 1843274 w 1951220"/>
                  <a:gd name="connsiteY12" fmla="*/ 1487662 h 1951229"/>
                  <a:gd name="connsiteX13" fmla="*/ 1474704 w 1951220"/>
                  <a:gd name="connsiteY13" fmla="*/ 1389760 h 1951229"/>
                  <a:gd name="connsiteX14" fmla="*/ 1432682 w 1951220"/>
                  <a:gd name="connsiteY14" fmla="*/ 1356702 h 1951229"/>
                  <a:gd name="connsiteX15" fmla="*/ 1434793 w 1951220"/>
                  <a:gd name="connsiteY15" fmla="*/ 1411156 h 1951229"/>
                  <a:gd name="connsiteX16" fmla="*/ 1227072 w 1951220"/>
                  <a:gd name="connsiteY16" fmla="*/ 1951229 h 1951229"/>
                  <a:gd name="connsiteX17" fmla="*/ 1035675 w 1951220"/>
                  <a:gd name="connsiteY17" fmla="*/ 1621376 h 1951229"/>
                  <a:gd name="connsiteX18" fmla="*/ 1029336 w 1951220"/>
                  <a:gd name="connsiteY18" fmla="*/ 1568281 h 1951229"/>
                  <a:gd name="connsiteX19" fmla="*/ 992326 w 1951220"/>
                  <a:gd name="connsiteY19" fmla="*/ 1608277 h 1951229"/>
                  <a:gd name="connsiteX20" fmla="*/ 463562 w 1951220"/>
                  <a:gd name="connsiteY20" fmla="*/ 1843283 h 1951229"/>
                  <a:gd name="connsiteX21" fmla="*/ 561464 w 1951220"/>
                  <a:gd name="connsiteY21" fmla="*/ 1474708 h 1951229"/>
                  <a:gd name="connsiteX22" fmla="*/ 594525 w 1951220"/>
                  <a:gd name="connsiteY22" fmla="*/ 1432682 h 1951229"/>
                  <a:gd name="connsiteX23" fmla="*/ 540069 w 1951220"/>
                  <a:gd name="connsiteY23" fmla="*/ 1434793 h 1951229"/>
                  <a:gd name="connsiteX24" fmla="*/ 0 w 1951220"/>
                  <a:gd name="connsiteY24" fmla="*/ 1227076 h 1951229"/>
                  <a:gd name="connsiteX25" fmla="*/ 329850 w 1951220"/>
                  <a:gd name="connsiteY25" fmla="*/ 1035681 h 1951229"/>
                  <a:gd name="connsiteX26" fmla="*/ 382951 w 1951220"/>
                  <a:gd name="connsiteY26" fmla="*/ 1029341 h 1951229"/>
                  <a:gd name="connsiteX27" fmla="*/ 342950 w 1951220"/>
                  <a:gd name="connsiteY27" fmla="*/ 992327 h 1951229"/>
                  <a:gd name="connsiteX28" fmla="*/ 107946 w 1951220"/>
                  <a:gd name="connsiteY28" fmla="*/ 463570 h 1951229"/>
                  <a:gd name="connsiteX29" fmla="*/ 476517 w 1951220"/>
                  <a:gd name="connsiteY29" fmla="*/ 561471 h 1951229"/>
                  <a:gd name="connsiteX30" fmla="*/ 518543 w 1951220"/>
                  <a:gd name="connsiteY30" fmla="*/ 594532 h 1951229"/>
                  <a:gd name="connsiteX31" fmla="*/ 516431 w 1951220"/>
                  <a:gd name="connsiteY31" fmla="*/ 540073 h 1951229"/>
                  <a:gd name="connsiteX32" fmla="*/ 682289 w 1951220"/>
                  <a:gd name="connsiteY32" fmla="*/ 10972 h 1951229"/>
                  <a:gd name="connsiteX33" fmla="*/ 724152 w 1951220"/>
                  <a:gd name="connsiteY33" fmla="*/ 0 h 1951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951220" h="1951229">
                    <a:moveTo>
                      <a:pt x="724152" y="0"/>
                    </a:moveTo>
                    <a:cubicBezTo>
                      <a:pt x="810193" y="0"/>
                      <a:pt x="884016" y="136012"/>
                      <a:pt x="915550" y="329852"/>
                    </a:cubicBezTo>
                    <a:lnTo>
                      <a:pt x="921889" y="382948"/>
                    </a:lnTo>
                    <a:lnTo>
                      <a:pt x="958899" y="342952"/>
                    </a:lnTo>
                    <a:cubicBezTo>
                      <a:pt x="1169808" y="132043"/>
                      <a:pt x="1406543" y="26828"/>
                      <a:pt x="1487662" y="107946"/>
                    </a:cubicBezTo>
                    <a:cubicBezTo>
                      <a:pt x="1548501" y="168785"/>
                      <a:pt x="1504527" y="317159"/>
                      <a:pt x="1389760" y="476521"/>
                    </a:cubicBezTo>
                    <a:lnTo>
                      <a:pt x="1356266" y="519097"/>
                    </a:lnTo>
                    <a:lnTo>
                      <a:pt x="1411152" y="516438"/>
                    </a:lnTo>
                    <a:cubicBezTo>
                      <a:pt x="1709424" y="516438"/>
                      <a:pt x="1951221" y="609437"/>
                      <a:pt x="1951220" y="724156"/>
                    </a:cubicBezTo>
                    <a:cubicBezTo>
                      <a:pt x="1951221" y="810195"/>
                      <a:pt x="1815210" y="884017"/>
                      <a:pt x="1621371" y="915550"/>
                    </a:cubicBezTo>
                    <a:lnTo>
                      <a:pt x="1568270" y="921890"/>
                    </a:lnTo>
                    <a:lnTo>
                      <a:pt x="1608270" y="958904"/>
                    </a:lnTo>
                    <a:cubicBezTo>
                      <a:pt x="1819176" y="1169811"/>
                      <a:pt x="1924392" y="1406544"/>
                      <a:pt x="1843274" y="1487662"/>
                    </a:cubicBezTo>
                    <a:cubicBezTo>
                      <a:pt x="1782436" y="1548500"/>
                      <a:pt x="1634064" y="1504525"/>
                      <a:pt x="1474704" y="1389760"/>
                    </a:cubicBezTo>
                    <a:lnTo>
                      <a:pt x="1432682" y="1356702"/>
                    </a:lnTo>
                    <a:lnTo>
                      <a:pt x="1434793" y="1411156"/>
                    </a:lnTo>
                    <a:cubicBezTo>
                      <a:pt x="1434793" y="1709430"/>
                      <a:pt x="1341793" y="1951229"/>
                      <a:pt x="1227072" y="1951229"/>
                    </a:cubicBezTo>
                    <a:cubicBezTo>
                      <a:pt x="1141031" y="1951229"/>
                      <a:pt x="1067208" y="1815217"/>
                      <a:pt x="1035675" y="1621376"/>
                    </a:cubicBezTo>
                    <a:lnTo>
                      <a:pt x="1029336" y="1568281"/>
                    </a:lnTo>
                    <a:lnTo>
                      <a:pt x="992326" y="1608277"/>
                    </a:lnTo>
                    <a:cubicBezTo>
                      <a:pt x="781416" y="1819186"/>
                      <a:pt x="544681" y="1924401"/>
                      <a:pt x="463562" y="1843283"/>
                    </a:cubicBezTo>
                    <a:cubicBezTo>
                      <a:pt x="402723" y="1782444"/>
                      <a:pt x="446697" y="1634070"/>
                      <a:pt x="561464" y="1474708"/>
                    </a:cubicBezTo>
                    <a:lnTo>
                      <a:pt x="594525" y="1432682"/>
                    </a:lnTo>
                    <a:lnTo>
                      <a:pt x="540069" y="1434793"/>
                    </a:lnTo>
                    <a:cubicBezTo>
                      <a:pt x="241797" y="1434793"/>
                      <a:pt x="0" y="1341794"/>
                      <a:pt x="0" y="1227076"/>
                    </a:cubicBezTo>
                    <a:cubicBezTo>
                      <a:pt x="0" y="1141036"/>
                      <a:pt x="136011" y="1067214"/>
                      <a:pt x="329850" y="1035681"/>
                    </a:cubicBezTo>
                    <a:lnTo>
                      <a:pt x="382951" y="1029341"/>
                    </a:lnTo>
                    <a:lnTo>
                      <a:pt x="342950" y="992327"/>
                    </a:lnTo>
                    <a:cubicBezTo>
                      <a:pt x="132044" y="781420"/>
                      <a:pt x="26828" y="544687"/>
                      <a:pt x="107946" y="463570"/>
                    </a:cubicBezTo>
                    <a:cubicBezTo>
                      <a:pt x="168785" y="402731"/>
                      <a:pt x="317156" y="446705"/>
                      <a:pt x="476517" y="561471"/>
                    </a:cubicBezTo>
                    <a:lnTo>
                      <a:pt x="518543" y="594532"/>
                    </a:lnTo>
                    <a:lnTo>
                      <a:pt x="516431" y="540073"/>
                    </a:lnTo>
                    <a:cubicBezTo>
                      <a:pt x="516431" y="279083"/>
                      <a:pt x="587634" y="61332"/>
                      <a:pt x="682289" y="10972"/>
                    </a:cubicBezTo>
                    <a:cubicBezTo>
                      <a:pt x="695812" y="3778"/>
                      <a:pt x="709812" y="0"/>
                      <a:pt x="724152" y="0"/>
                    </a:cubicBezTo>
                    <a:close/>
                  </a:path>
                </a:pathLst>
              </a:custGeom>
              <a:grpFill/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90" name="フリーフォーム: 図形 389">
                <a:extLst>
                  <a:ext uri="{FF2B5EF4-FFF2-40B4-BE49-F238E27FC236}">
                    <a16:creationId xmlns:a16="http://schemas.microsoft.com/office/drawing/2014/main" id="{C157B9F7-5DA3-3065-D367-FD655F7104D5}"/>
                  </a:ext>
                </a:extLst>
              </p:cNvPr>
              <p:cNvSpPr/>
              <p:nvPr/>
            </p:nvSpPr>
            <p:spPr bwMode="auto">
              <a:xfrm>
                <a:off x="114300" y="2806700"/>
                <a:ext cx="254000" cy="254001"/>
              </a:xfrm>
              <a:custGeom>
                <a:avLst/>
                <a:gdLst>
                  <a:gd name="connsiteX0" fmla="*/ 724152 w 1951220"/>
                  <a:gd name="connsiteY0" fmla="*/ 0 h 1951229"/>
                  <a:gd name="connsiteX1" fmla="*/ 915550 w 1951220"/>
                  <a:gd name="connsiteY1" fmla="*/ 329852 h 1951229"/>
                  <a:gd name="connsiteX2" fmla="*/ 921889 w 1951220"/>
                  <a:gd name="connsiteY2" fmla="*/ 382948 h 1951229"/>
                  <a:gd name="connsiteX3" fmla="*/ 958899 w 1951220"/>
                  <a:gd name="connsiteY3" fmla="*/ 342952 h 1951229"/>
                  <a:gd name="connsiteX4" fmla="*/ 1487662 w 1951220"/>
                  <a:gd name="connsiteY4" fmla="*/ 107946 h 1951229"/>
                  <a:gd name="connsiteX5" fmla="*/ 1389760 w 1951220"/>
                  <a:gd name="connsiteY5" fmla="*/ 476521 h 1951229"/>
                  <a:gd name="connsiteX6" fmla="*/ 1356266 w 1951220"/>
                  <a:gd name="connsiteY6" fmla="*/ 519097 h 1951229"/>
                  <a:gd name="connsiteX7" fmla="*/ 1411152 w 1951220"/>
                  <a:gd name="connsiteY7" fmla="*/ 516438 h 1951229"/>
                  <a:gd name="connsiteX8" fmla="*/ 1951220 w 1951220"/>
                  <a:gd name="connsiteY8" fmla="*/ 724156 h 1951229"/>
                  <a:gd name="connsiteX9" fmla="*/ 1621371 w 1951220"/>
                  <a:gd name="connsiteY9" fmla="*/ 915550 h 1951229"/>
                  <a:gd name="connsiteX10" fmla="*/ 1568270 w 1951220"/>
                  <a:gd name="connsiteY10" fmla="*/ 921890 h 1951229"/>
                  <a:gd name="connsiteX11" fmla="*/ 1608270 w 1951220"/>
                  <a:gd name="connsiteY11" fmla="*/ 958904 h 1951229"/>
                  <a:gd name="connsiteX12" fmla="*/ 1843274 w 1951220"/>
                  <a:gd name="connsiteY12" fmla="*/ 1487662 h 1951229"/>
                  <a:gd name="connsiteX13" fmla="*/ 1474704 w 1951220"/>
                  <a:gd name="connsiteY13" fmla="*/ 1389760 h 1951229"/>
                  <a:gd name="connsiteX14" fmla="*/ 1432682 w 1951220"/>
                  <a:gd name="connsiteY14" fmla="*/ 1356702 h 1951229"/>
                  <a:gd name="connsiteX15" fmla="*/ 1434793 w 1951220"/>
                  <a:gd name="connsiteY15" fmla="*/ 1411156 h 1951229"/>
                  <a:gd name="connsiteX16" fmla="*/ 1227072 w 1951220"/>
                  <a:gd name="connsiteY16" fmla="*/ 1951229 h 1951229"/>
                  <a:gd name="connsiteX17" fmla="*/ 1035675 w 1951220"/>
                  <a:gd name="connsiteY17" fmla="*/ 1621376 h 1951229"/>
                  <a:gd name="connsiteX18" fmla="*/ 1029336 w 1951220"/>
                  <a:gd name="connsiteY18" fmla="*/ 1568281 h 1951229"/>
                  <a:gd name="connsiteX19" fmla="*/ 992326 w 1951220"/>
                  <a:gd name="connsiteY19" fmla="*/ 1608277 h 1951229"/>
                  <a:gd name="connsiteX20" fmla="*/ 463562 w 1951220"/>
                  <a:gd name="connsiteY20" fmla="*/ 1843283 h 1951229"/>
                  <a:gd name="connsiteX21" fmla="*/ 561464 w 1951220"/>
                  <a:gd name="connsiteY21" fmla="*/ 1474708 h 1951229"/>
                  <a:gd name="connsiteX22" fmla="*/ 594525 w 1951220"/>
                  <a:gd name="connsiteY22" fmla="*/ 1432682 h 1951229"/>
                  <a:gd name="connsiteX23" fmla="*/ 540069 w 1951220"/>
                  <a:gd name="connsiteY23" fmla="*/ 1434793 h 1951229"/>
                  <a:gd name="connsiteX24" fmla="*/ 0 w 1951220"/>
                  <a:gd name="connsiteY24" fmla="*/ 1227076 h 1951229"/>
                  <a:gd name="connsiteX25" fmla="*/ 329850 w 1951220"/>
                  <a:gd name="connsiteY25" fmla="*/ 1035681 h 1951229"/>
                  <a:gd name="connsiteX26" fmla="*/ 382951 w 1951220"/>
                  <a:gd name="connsiteY26" fmla="*/ 1029341 h 1951229"/>
                  <a:gd name="connsiteX27" fmla="*/ 342950 w 1951220"/>
                  <a:gd name="connsiteY27" fmla="*/ 992327 h 1951229"/>
                  <a:gd name="connsiteX28" fmla="*/ 107946 w 1951220"/>
                  <a:gd name="connsiteY28" fmla="*/ 463570 h 1951229"/>
                  <a:gd name="connsiteX29" fmla="*/ 476517 w 1951220"/>
                  <a:gd name="connsiteY29" fmla="*/ 561471 h 1951229"/>
                  <a:gd name="connsiteX30" fmla="*/ 518543 w 1951220"/>
                  <a:gd name="connsiteY30" fmla="*/ 594532 h 1951229"/>
                  <a:gd name="connsiteX31" fmla="*/ 516431 w 1951220"/>
                  <a:gd name="connsiteY31" fmla="*/ 540073 h 1951229"/>
                  <a:gd name="connsiteX32" fmla="*/ 682289 w 1951220"/>
                  <a:gd name="connsiteY32" fmla="*/ 10972 h 1951229"/>
                  <a:gd name="connsiteX33" fmla="*/ 724152 w 1951220"/>
                  <a:gd name="connsiteY33" fmla="*/ 0 h 1951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951220" h="1951229">
                    <a:moveTo>
                      <a:pt x="724152" y="0"/>
                    </a:moveTo>
                    <a:cubicBezTo>
                      <a:pt x="810193" y="0"/>
                      <a:pt x="884016" y="136012"/>
                      <a:pt x="915550" y="329852"/>
                    </a:cubicBezTo>
                    <a:lnTo>
                      <a:pt x="921889" y="382948"/>
                    </a:lnTo>
                    <a:lnTo>
                      <a:pt x="958899" y="342952"/>
                    </a:lnTo>
                    <a:cubicBezTo>
                      <a:pt x="1169808" y="132043"/>
                      <a:pt x="1406543" y="26828"/>
                      <a:pt x="1487662" y="107946"/>
                    </a:cubicBezTo>
                    <a:cubicBezTo>
                      <a:pt x="1548501" y="168785"/>
                      <a:pt x="1504527" y="317159"/>
                      <a:pt x="1389760" y="476521"/>
                    </a:cubicBezTo>
                    <a:lnTo>
                      <a:pt x="1356266" y="519097"/>
                    </a:lnTo>
                    <a:lnTo>
                      <a:pt x="1411152" y="516438"/>
                    </a:lnTo>
                    <a:cubicBezTo>
                      <a:pt x="1709424" y="516438"/>
                      <a:pt x="1951221" y="609437"/>
                      <a:pt x="1951220" y="724156"/>
                    </a:cubicBezTo>
                    <a:cubicBezTo>
                      <a:pt x="1951221" y="810195"/>
                      <a:pt x="1815210" y="884017"/>
                      <a:pt x="1621371" y="915550"/>
                    </a:cubicBezTo>
                    <a:lnTo>
                      <a:pt x="1568270" y="921890"/>
                    </a:lnTo>
                    <a:lnTo>
                      <a:pt x="1608270" y="958904"/>
                    </a:lnTo>
                    <a:cubicBezTo>
                      <a:pt x="1819176" y="1169811"/>
                      <a:pt x="1924392" y="1406544"/>
                      <a:pt x="1843274" y="1487662"/>
                    </a:cubicBezTo>
                    <a:cubicBezTo>
                      <a:pt x="1782436" y="1548500"/>
                      <a:pt x="1634064" y="1504525"/>
                      <a:pt x="1474704" y="1389760"/>
                    </a:cubicBezTo>
                    <a:lnTo>
                      <a:pt x="1432682" y="1356702"/>
                    </a:lnTo>
                    <a:lnTo>
                      <a:pt x="1434793" y="1411156"/>
                    </a:lnTo>
                    <a:cubicBezTo>
                      <a:pt x="1434793" y="1709430"/>
                      <a:pt x="1341793" y="1951229"/>
                      <a:pt x="1227072" y="1951229"/>
                    </a:cubicBezTo>
                    <a:cubicBezTo>
                      <a:pt x="1141031" y="1951229"/>
                      <a:pt x="1067208" y="1815217"/>
                      <a:pt x="1035675" y="1621376"/>
                    </a:cubicBezTo>
                    <a:lnTo>
                      <a:pt x="1029336" y="1568281"/>
                    </a:lnTo>
                    <a:lnTo>
                      <a:pt x="992326" y="1608277"/>
                    </a:lnTo>
                    <a:cubicBezTo>
                      <a:pt x="781416" y="1819186"/>
                      <a:pt x="544681" y="1924401"/>
                      <a:pt x="463562" y="1843283"/>
                    </a:cubicBezTo>
                    <a:cubicBezTo>
                      <a:pt x="402723" y="1782444"/>
                      <a:pt x="446697" y="1634070"/>
                      <a:pt x="561464" y="1474708"/>
                    </a:cubicBezTo>
                    <a:lnTo>
                      <a:pt x="594525" y="1432682"/>
                    </a:lnTo>
                    <a:lnTo>
                      <a:pt x="540069" y="1434793"/>
                    </a:lnTo>
                    <a:cubicBezTo>
                      <a:pt x="241797" y="1434793"/>
                      <a:pt x="0" y="1341794"/>
                      <a:pt x="0" y="1227076"/>
                    </a:cubicBezTo>
                    <a:cubicBezTo>
                      <a:pt x="0" y="1141036"/>
                      <a:pt x="136011" y="1067214"/>
                      <a:pt x="329850" y="1035681"/>
                    </a:cubicBezTo>
                    <a:lnTo>
                      <a:pt x="382951" y="1029341"/>
                    </a:lnTo>
                    <a:lnTo>
                      <a:pt x="342950" y="992327"/>
                    </a:lnTo>
                    <a:cubicBezTo>
                      <a:pt x="132044" y="781420"/>
                      <a:pt x="26828" y="544687"/>
                      <a:pt x="107946" y="463570"/>
                    </a:cubicBezTo>
                    <a:cubicBezTo>
                      <a:pt x="168785" y="402731"/>
                      <a:pt x="317156" y="446705"/>
                      <a:pt x="476517" y="561471"/>
                    </a:cubicBezTo>
                    <a:lnTo>
                      <a:pt x="518543" y="594532"/>
                    </a:lnTo>
                    <a:lnTo>
                      <a:pt x="516431" y="540073"/>
                    </a:lnTo>
                    <a:cubicBezTo>
                      <a:pt x="516431" y="279083"/>
                      <a:pt x="587634" y="61332"/>
                      <a:pt x="682289" y="10972"/>
                    </a:cubicBezTo>
                    <a:cubicBezTo>
                      <a:pt x="695812" y="3778"/>
                      <a:pt x="709812" y="0"/>
                      <a:pt x="724152" y="0"/>
                    </a:cubicBezTo>
                    <a:close/>
                  </a:path>
                </a:pathLst>
              </a:custGeom>
              <a:grpFill/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91" name="フリーフォーム: 図形 390">
                <a:extLst>
                  <a:ext uri="{FF2B5EF4-FFF2-40B4-BE49-F238E27FC236}">
                    <a16:creationId xmlns:a16="http://schemas.microsoft.com/office/drawing/2014/main" id="{6B2CDBCB-9992-0EFA-580A-DFCB27F70EF7}"/>
                  </a:ext>
                </a:extLst>
              </p:cNvPr>
              <p:cNvSpPr/>
              <p:nvPr/>
            </p:nvSpPr>
            <p:spPr bwMode="auto">
              <a:xfrm>
                <a:off x="9499600" y="2806700"/>
                <a:ext cx="254000" cy="254001"/>
              </a:xfrm>
              <a:custGeom>
                <a:avLst/>
                <a:gdLst>
                  <a:gd name="connsiteX0" fmla="*/ 724152 w 1951220"/>
                  <a:gd name="connsiteY0" fmla="*/ 0 h 1951229"/>
                  <a:gd name="connsiteX1" fmla="*/ 915550 w 1951220"/>
                  <a:gd name="connsiteY1" fmla="*/ 329852 h 1951229"/>
                  <a:gd name="connsiteX2" fmla="*/ 921889 w 1951220"/>
                  <a:gd name="connsiteY2" fmla="*/ 382948 h 1951229"/>
                  <a:gd name="connsiteX3" fmla="*/ 958899 w 1951220"/>
                  <a:gd name="connsiteY3" fmla="*/ 342952 h 1951229"/>
                  <a:gd name="connsiteX4" fmla="*/ 1487662 w 1951220"/>
                  <a:gd name="connsiteY4" fmla="*/ 107946 h 1951229"/>
                  <a:gd name="connsiteX5" fmla="*/ 1389760 w 1951220"/>
                  <a:gd name="connsiteY5" fmla="*/ 476521 h 1951229"/>
                  <a:gd name="connsiteX6" fmla="*/ 1356266 w 1951220"/>
                  <a:gd name="connsiteY6" fmla="*/ 519097 h 1951229"/>
                  <a:gd name="connsiteX7" fmla="*/ 1411152 w 1951220"/>
                  <a:gd name="connsiteY7" fmla="*/ 516438 h 1951229"/>
                  <a:gd name="connsiteX8" fmla="*/ 1951220 w 1951220"/>
                  <a:gd name="connsiteY8" fmla="*/ 724156 h 1951229"/>
                  <a:gd name="connsiteX9" fmla="*/ 1621371 w 1951220"/>
                  <a:gd name="connsiteY9" fmla="*/ 915550 h 1951229"/>
                  <a:gd name="connsiteX10" fmla="*/ 1568270 w 1951220"/>
                  <a:gd name="connsiteY10" fmla="*/ 921890 h 1951229"/>
                  <a:gd name="connsiteX11" fmla="*/ 1608270 w 1951220"/>
                  <a:gd name="connsiteY11" fmla="*/ 958904 h 1951229"/>
                  <a:gd name="connsiteX12" fmla="*/ 1843274 w 1951220"/>
                  <a:gd name="connsiteY12" fmla="*/ 1487662 h 1951229"/>
                  <a:gd name="connsiteX13" fmla="*/ 1474704 w 1951220"/>
                  <a:gd name="connsiteY13" fmla="*/ 1389760 h 1951229"/>
                  <a:gd name="connsiteX14" fmla="*/ 1432682 w 1951220"/>
                  <a:gd name="connsiteY14" fmla="*/ 1356702 h 1951229"/>
                  <a:gd name="connsiteX15" fmla="*/ 1434793 w 1951220"/>
                  <a:gd name="connsiteY15" fmla="*/ 1411156 h 1951229"/>
                  <a:gd name="connsiteX16" fmla="*/ 1227072 w 1951220"/>
                  <a:gd name="connsiteY16" fmla="*/ 1951229 h 1951229"/>
                  <a:gd name="connsiteX17" fmla="*/ 1035675 w 1951220"/>
                  <a:gd name="connsiteY17" fmla="*/ 1621376 h 1951229"/>
                  <a:gd name="connsiteX18" fmla="*/ 1029336 w 1951220"/>
                  <a:gd name="connsiteY18" fmla="*/ 1568281 h 1951229"/>
                  <a:gd name="connsiteX19" fmla="*/ 992326 w 1951220"/>
                  <a:gd name="connsiteY19" fmla="*/ 1608277 h 1951229"/>
                  <a:gd name="connsiteX20" fmla="*/ 463562 w 1951220"/>
                  <a:gd name="connsiteY20" fmla="*/ 1843283 h 1951229"/>
                  <a:gd name="connsiteX21" fmla="*/ 561464 w 1951220"/>
                  <a:gd name="connsiteY21" fmla="*/ 1474708 h 1951229"/>
                  <a:gd name="connsiteX22" fmla="*/ 594525 w 1951220"/>
                  <a:gd name="connsiteY22" fmla="*/ 1432682 h 1951229"/>
                  <a:gd name="connsiteX23" fmla="*/ 540069 w 1951220"/>
                  <a:gd name="connsiteY23" fmla="*/ 1434793 h 1951229"/>
                  <a:gd name="connsiteX24" fmla="*/ 0 w 1951220"/>
                  <a:gd name="connsiteY24" fmla="*/ 1227076 h 1951229"/>
                  <a:gd name="connsiteX25" fmla="*/ 329850 w 1951220"/>
                  <a:gd name="connsiteY25" fmla="*/ 1035681 h 1951229"/>
                  <a:gd name="connsiteX26" fmla="*/ 382951 w 1951220"/>
                  <a:gd name="connsiteY26" fmla="*/ 1029341 h 1951229"/>
                  <a:gd name="connsiteX27" fmla="*/ 342950 w 1951220"/>
                  <a:gd name="connsiteY27" fmla="*/ 992327 h 1951229"/>
                  <a:gd name="connsiteX28" fmla="*/ 107946 w 1951220"/>
                  <a:gd name="connsiteY28" fmla="*/ 463570 h 1951229"/>
                  <a:gd name="connsiteX29" fmla="*/ 476517 w 1951220"/>
                  <a:gd name="connsiteY29" fmla="*/ 561471 h 1951229"/>
                  <a:gd name="connsiteX30" fmla="*/ 518543 w 1951220"/>
                  <a:gd name="connsiteY30" fmla="*/ 594532 h 1951229"/>
                  <a:gd name="connsiteX31" fmla="*/ 516431 w 1951220"/>
                  <a:gd name="connsiteY31" fmla="*/ 540073 h 1951229"/>
                  <a:gd name="connsiteX32" fmla="*/ 682289 w 1951220"/>
                  <a:gd name="connsiteY32" fmla="*/ 10972 h 1951229"/>
                  <a:gd name="connsiteX33" fmla="*/ 724152 w 1951220"/>
                  <a:gd name="connsiteY33" fmla="*/ 0 h 1951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951220" h="1951229">
                    <a:moveTo>
                      <a:pt x="724152" y="0"/>
                    </a:moveTo>
                    <a:cubicBezTo>
                      <a:pt x="810193" y="0"/>
                      <a:pt x="884016" y="136012"/>
                      <a:pt x="915550" y="329852"/>
                    </a:cubicBezTo>
                    <a:lnTo>
                      <a:pt x="921889" y="382948"/>
                    </a:lnTo>
                    <a:lnTo>
                      <a:pt x="958899" y="342952"/>
                    </a:lnTo>
                    <a:cubicBezTo>
                      <a:pt x="1169808" y="132043"/>
                      <a:pt x="1406543" y="26828"/>
                      <a:pt x="1487662" y="107946"/>
                    </a:cubicBezTo>
                    <a:cubicBezTo>
                      <a:pt x="1548501" y="168785"/>
                      <a:pt x="1504527" y="317159"/>
                      <a:pt x="1389760" y="476521"/>
                    </a:cubicBezTo>
                    <a:lnTo>
                      <a:pt x="1356266" y="519097"/>
                    </a:lnTo>
                    <a:lnTo>
                      <a:pt x="1411152" y="516438"/>
                    </a:lnTo>
                    <a:cubicBezTo>
                      <a:pt x="1709424" y="516438"/>
                      <a:pt x="1951221" y="609437"/>
                      <a:pt x="1951220" y="724156"/>
                    </a:cubicBezTo>
                    <a:cubicBezTo>
                      <a:pt x="1951221" y="810195"/>
                      <a:pt x="1815210" y="884017"/>
                      <a:pt x="1621371" y="915550"/>
                    </a:cubicBezTo>
                    <a:lnTo>
                      <a:pt x="1568270" y="921890"/>
                    </a:lnTo>
                    <a:lnTo>
                      <a:pt x="1608270" y="958904"/>
                    </a:lnTo>
                    <a:cubicBezTo>
                      <a:pt x="1819176" y="1169811"/>
                      <a:pt x="1924392" y="1406544"/>
                      <a:pt x="1843274" y="1487662"/>
                    </a:cubicBezTo>
                    <a:cubicBezTo>
                      <a:pt x="1782436" y="1548500"/>
                      <a:pt x="1634064" y="1504525"/>
                      <a:pt x="1474704" y="1389760"/>
                    </a:cubicBezTo>
                    <a:lnTo>
                      <a:pt x="1432682" y="1356702"/>
                    </a:lnTo>
                    <a:lnTo>
                      <a:pt x="1434793" y="1411156"/>
                    </a:lnTo>
                    <a:cubicBezTo>
                      <a:pt x="1434793" y="1709430"/>
                      <a:pt x="1341793" y="1951229"/>
                      <a:pt x="1227072" y="1951229"/>
                    </a:cubicBezTo>
                    <a:cubicBezTo>
                      <a:pt x="1141031" y="1951229"/>
                      <a:pt x="1067208" y="1815217"/>
                      <a:pt x="1035675" y="1621376"/>
                    </a:cubicBezTo>
                    <a:lnTo>
                      <a:pt x="1029336" y="1568281"/>
                    </a:lnTo>
                    <a:lnTo>
                      <a:pt x="992326" y="1608277"/>
                    </a:lnTo>
                    <a:cubicBezTo>
                      <a:pt x="781416" y="1819186"/>
                      <a:pt x="544681" y="1924401"/>
                      <a:pt x="463562" y="1843283"/>
                    </a:cubicBezTo>
                    <a:cubicBezTo>
                      <a:pt x="402723" y="1782444"/>
                      <a:pt x="446697" y="1634070"/>
                      <a:pt x="561464" y="1474708"/>
                    </a:cubicBezTo>
                    <a:lnTo>
                      <a:pt x="594525" y="1432682"/>
                    </a:lnTo>
                    <a:lnTo>
                      <a:pt x="540069" y="1434793"/>
                    </a:lnTo>
                    <a:cubicBezTo>
                      <a:pt x="241797" y="1434793"/>
                      <a:pt x="0" y="1341794"/>
                      <a:pt x="0" y="1227076"/>
                    </a:cubicBezTo>
                    <a:cubicBezTo>
                      <a:pt x="0" y="1141036"/>
                      <a:pt x="136011" y="1067214"/>
                      <a:pt x="329850" y="1035681"/>
                    </a:cubicBezTo>
                    <a:lnTo>
                      <a:pt x="382951" y="1029341"/>
                    </a:lnTo>
                    <a:lnTo>
                      <a:pt x="342950" y="992327"/>
                    </a:lnTo>
                    <a:cubicBezTo>
                      <a:pt x="132044" y="781420"/>
                      <a:pt x="26828" y="544687"/>
                      <a:pt x="107946" y="463570"/>
                    </a:cubicBezTo>
                    <a:cubicBezTo>
                      <a:pt x="168785" y="402731"/>
                      <a:pt x="317156" y="446705"/>
                      <a:pt x="476517" y="561471"/>
                    </a:cubicBezTo>
                    <a:lnTo>
                      <a:pt x="518543" y="594532"/>
                    </a:lnTo>
                    <a:lnTo>
                      <a:pt x="516431" y="540073"/>
                    </a:lnTo>
                    <a:cubicBezTo>
                      <a:pt x="516431" y="279083"/>
                      <a:pt x="587634" y="61332"/>
                      <a:pt x="682289" y="10972"/>
                    </a:cubicBezTo>
                    <a:cubicBezTo>
                      <a:pt x="695812" y="3778"/>
                      <a:pt x="709812" y="0"/>
                      <a:pt x="724152" y="0"/>
                    </a:cubicBezTo>
                    <a:close/>
                  </a:path>
                </a:pathLst>
              </a:custGeom>
              <a:grpFill/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92" name="フリーフォーム: 図形 391">
                <a:extLst>
                  <a:ext uri="{FF2B5EF4-FFF2-40B4-BE49-F238E27FC236}">
                    <a16:creationId xmlns:a16="http://schemas.microsoft.com/office/drawing/2014/main" id="{ED806980-1C21-9E1D-39E1-E651D56A5786}"/>
                  </a:ext>
                </a:extLst>
              </p:cNvPr>
              <p:cNvSpPr/>
              <p:nvPr/>
            </p:nvSpPr>
            <p:spPr bwMode="auto">
              <a:xfrm>
                <a:off x="114300" y="3136900"/>
                <a:ext cx="254000" cy="254001"/>
              </a:xfrm>
              <a:custGeom>
                <a:avLst/>
                <a:gdLst>
                  <a:gd name="connsiteX0" fmla="*/ 724152 w 1951220"/>
                  <a:gd name="connsiteY0" fmla="*/ 0 h 1951229"/>
                  <a:gd name="connsiteX1" fmla="*/ 915550 w 1951220"/>
                  <a:gd name="connsiteY1" fmla="*/ 329852 h 1951229"/>
                  <a:gd name="connsiteX2" fmla="*/ 921889 w 1951220"/>
                  <a:gd name="connsiteY2" fmla="*/ 382948 h 1951229"/>
                  <a:gd name="connsiteX3" fmla="*/ 958899 w 1951220"/>
                  <a:gd name="connsiteY3" fmla="*/ 342952 h 1951229"/>
                  <a:gd name="connsiteX4" fmla="*/ 1487662 w 1951220"/>
                  <a:gd name="connsiteY4" fmla="*/ 107946 h 1951229"/>
                  <a:gd name="connsiteX5" fmla="*/ 1389760 w 1951220"/>
                  <a:gd name="connsiteY5" fmla="*/ 476521 h 1951229"/>
                  <a:gd name="connsiteX6" fmla="*/ 1356266 w 1951220"/>
                  <a:gd name="connsiteY6" fmla="*/ 519097 h 1951229"/>
                  <a:gd name="connsiteX7" fmla="*/ 1411152 w 1951220"/>
                  <a:gd name="connsiteY7" fmla="*/ 516438 h 1951229"/>
                  <a:gd name="connsiteX8" fmla="*/ 1951220 w 1951220"/>
                  <a:gd name="connsiteY8" fmla="*/ 724156 h 1951229"/>
                  <a:gd name="connsiteX9" fmla="*/ 1621371 w 1951220"/>
                  <a:gd name="connsiteY9" fmla="*/ 915550 h 1951229"/>
                  <a:gd name="connsiteX10" fmla="*/ 1568270 w 1951220"/>
                  <a:gd name="connsiteY10" fmla="*/ 921890 h 1951229"/>
                  <a:gd name="connsiteX11" fmla="*/ 1608270 w 1951220"/>
                  <a:gd name="connsiteY11" fmla="*/ 958904 h 1951229"/>
                  <a:gd name="connsiteX12" fmla="*/ 1843274 w 1951220"/>
                  <a:gd name="connsiteY12" fmla="*/ 1487662 h 1951229"/>
                  <a:gd name="connsiteX13" fmla="*/ 1474704 w 1951220"/>
                  <a:gd name="connsiteY13" fmla="*/ 1389760 h 1951229"/>
                  <a:gd name="connsiteX14" fmla="*/ 1432682 w 1951220"/>
                  <a:gd name="connsiteY14" fmla="*/ 1356702 h 1951229"/>
                  <a:gd name="connsiteX15" fmla="*/ 1434793 w 1951220"/>
                  <a:gd name="connsiteY15" fmla="*/ 1411156 h 1951229"/>
                  <a:gd name="connsiteX16" fmla="*/ 1227072 w 1951220"/>
                  <a:gd name="connsiteY16" fmla="*/ 1951229 h 1951229"/>
                  <a:gd name="connsiteX17" fmla="*/ 1035675 w 1951220"/>
                  <a:gd name="connsiteY17" fmla="*/ 1621376 h 1951229"/>
                  <a:gd name="connsiteX18" fmla="*/ 1029336 w 1951220"/>
                  <a:gd name="connsiteY18" fmla="*/ 1568281 h 1951229"/>
                  <a:gd name="connsiteX19" fmla="*/ 992326 w 1951220"/>
                  <a:gd name="connsiteY19" fmla="*/ 1608277 h 1951229"/>
                  <a:gd name="connsiteX20" fmla="*/ 463562 w 1951220"/>
                  <a:gd name="connsiteY20" fmla="*/ 1843283 h 1951229"/>
                  <a:gd name="connsiteX21" fmla="*/ 561464 w 1951220"/>
                  <a:gd name="connsiteY21" fmla="*/ 1474708 h 1951229"/>
                  <a:gd name="connsiteX22" fmla="*/ 594525 w 1951220"/>
                  <a:gd name="connsiteY22" fmla="*/ 1432682 h 1951229"/>
                  <a:gd name="connsiteX23" fmla="*/ 540069 w 1951220"/>
                  <a:gd name="connsiteY23" fmla="*/ 1434793 h 1951229"/>
                  <a:gd name="connsiteX24" fmla="*/ 0 w 1951220"/>
                  <a:gd name="connsiteY24" fmla="*/ 1227076 h 1951229"/>
                  <a:gd name="connsiteX25" fmla="*/ 329850 w 1951220"/>
                  <a:gd name="connsiteY25" fmla="*/ 1035681 h 1951229"/>
                  <a:gd name="connsiteX26" fmla="*/ 382951 w 1951220"/>
                  <a:gd name="connsiteY26" fmla="*/ 1029341 h 1951229"/>
                  <a:gd name="connsiteX27" fmla="*/ 342950 w 1951220"/>
                  <a:gd name="connsiteY27" fmla="*/ 992327 h 1951229"/>
                  <a:gd name="connsiteX28" fmla="*/ 107946 w 1951220"/>
                  <a:gd name="connsiteY28" fmla="*/ 463570 h 1951229"/>
                  <a:gd name="connsiteX29" fmla="*/ 476517 w 1951220"/>
                  <a:gd name="connsiteY29" fmla="*/ 561471 h 1951229"/>
                  <a:gd name="connsiteX30" fmla="*/ 518543 w 1951220"/>
                  <a:gd name="connsiteY30" fmla="*/ 594532 h 1951229"/>
                  <a:gd name="connsiteX31" fmla="*/ 516431 w 1951220"/>
                  <a:gd name="connsiteY31" fmla="*/ 540073 h 1951229"/>
                  <a:gd name="connsiteX32" fmla="*/ 682289 w 1951220"/>
                  <a:gd name="connsiteY32" fmla="*/ 10972 h 1951229"/>
                  <a:gd name="connsiteX33" fmla="*/ 724152 w 1951220"/>
                  <a:gd name="connsiteY33" fmla="*/ 0 h 1951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951220" h="1951229">
                    <a:moveTo>
                      <a:pt x="724152" y="0"/>
                    </a:moveTo>
                    <a:cubicBezTo>
                      <a:pt x="810193" y="0"/>
                      <a:pt x="884016" y="136012"/>
                      <a:pt x="915550" y="329852"/>
                    </a:cubicBezTo>
                    <a:lnTo>
                      <a:pt x="921889" y="382948"/>
                    </a:lnTo>
                    <a:lnTo>
                      <a:pt x="958899" y="342952"/>
                    </a:lnTo>
                    <a:cubicBezTo>
                      <a:pt x="1169808" y="132043"/>
                      <a:pt x="1406543" y="26828"/>
                      <a:pt x="1487662" y="107946"/>
                    </a:cubicBezTo>
                    <a:cubicBezTo>
                      <a:pt x="1548501" y="168785"/>
                      <a:pt x="1504527" y="317159"/>
                      <a:pt x="1389760" y="476521"/>
                    </a:cubicBezTo>
                    <a:lnTo>
                      <a:pt x="1356266" y="519097"/>
                    </a:lnTo>
                    <a:lnTo>
                      <a:pt x="1411152" y="516438"/>
                    </a:lnTo>
                    <a:cubicBezTo>
                      <a:pt x="1709424" y="516438"/>
                      <a:pt x="1951221" y="609437"/>
                      <a:pt x="1951220" y="724156"/>
                    </a:cubicBezTo>
                    <a:cubicBezTo>
                      <a:pt x="1951221" y="810195"/>
                      <a:pt x="1815210" y="884017"/>
                      <a:pt x="1621371" y="915550"/>
                    </a:cubicBezTo>
                    <a:lnTo>
                      <a:pt x="1568270" y="921890"/>
                    </a:lnTo>
                    <a:lnTo>
                      <a:pt x="1608270" y="958904"/>
                    </a:lnTo>
                    <a:cubicBezTo>
                      <a:pt x="1819176" y="1169811"/>
                      <a:pt x="1924392" y="1406544"/>
                      <a:pt x="1843274" y="1487662"/>
                    </a:cubicBezTo>
                    <a:cubicBezTo>
                      <a:pt x="1782436" y="1548500"/>
                      <a:pt x="1634064" y="1504525"/>
                      <a:pt x="1474704" y="1389760"/>
                    </a:cubicBezTo>
                    <a:lnTo>
                      <a:pt x="1432682" y="1356702"/>
                    </a:lnTo>
                    <a:lnTo>
                      <a:pt x="1434793" y="1411156"/>
                    </a:lnTo>
                    <a:cubicBezTo>
                      <a:pt x="1434793" y="1709430"/>
                      <a:pt x="1341793" y="1951229"/>
                      <a:pt x="1227072" y="1951229"/>
                    </a:cubicBezTo>
                    <a:cubicBezTo>
                      <a:pt x="1141031" y="1951229"/>
                      <a:pt x="1067208" y="1815217"/>
                      <a:pt x="1035675" y="1621376"/>
                    </a:cubicBezTo>
                    <a:lnTo>
                      <a:pt x="1029336" y="1568281"/>
                    </a:lnTo>
                    <a:lnTo>
                      <a:pt x="992326" y="1608277"/>
                    </a:lnTo>
                    <a:cubicBezTo>
                      <a:pt x="781416" y="1819186"/>
                      <a:pt x="544681" y="1924401"/>
                      <a:pt x="463562" y="1843283"/>
                    </a:cubicBezTo>
                    <a:cubicBezTo>
                      <a:pt x="402723" y="1782444"/>
                      <a:pt x="446697" y="1634070"/>
                      <a:pt x="561464" y="1474708"/>
                    </a:cubicBezTo>
                    <a:lnTo>
                      <a:pt x="594525" y="1432682"/>
                    </a:lnTo>
                    <a:lnTo>
                      <a:pt x="540069" y="1434793"/>
                    </a:lnTo>
                    <a:cubicBezTo>
                      <a:pt x="241797" y="1434793"/>
                      <a:pt x="0" y="1341794"/>
                      <a:pt x="0" y="1227076"/>
                    </a:cubicBezTo>
                    <a:cubicBezTo>
                      <a:pt x="0" y="1141036"/>
                      <a:pt x="136011" y="1067214"/>
                      <a:pt x="329850" y="1035681"/>
                    </a:cubicBezTo>
                    <a:lnTo>
                      <a:pt x="382951" y="1029341"/>
                    </a:lnTo>
                    <a:lnTo>
                      <a:pt x="342950" y="992327"/>
                    </a:lnTo>
                    <a:cubicBezTo>
                      <a:pt x="132044" y="781420"/>
                      <a:pt x="26828" y="544687"/>
                      <a:pt x="107946" y="463570"/>
                    </a:cubicBezTo>
                    <a:cubicBezTo>
                      <a:pt x="168785" y="402731"/>
                      <a:pt x="317156" y="446705"/>
                      <a:pt x="476517" y="561471"/>
                    </a:cubicBezTo>
                    <a:lnTo>
                      <a:pt x="518543" y="594532"/>
                    </a:lnTo>
                    <a:lnTo>
                      <a:pt x="516431" y="540073"/>
                    </a:lnTo>
                    <a:cubicBezTo>
                      <a:pt x="516431" y="279083"/>
                      <a:pt x="587634" y="61332"/>
                      <a:pt x="682289" y="10972"/>
                    </a:cubicBezTo>
                    <a:cubicBezTo>
                      <a:pt x="695812" y="3778"/>
                      <a:pt x="709812" y="0"/>
                      <a:pt x="724152" y="0"/>
                    </a:cubicBezTo>
                    <a:close/>
                  </a:path>
                </a:pathLst>
              </a:custGeom>
              <a:grpFill/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93" name="フリーフォーム: 図形 392">
                <a:extLst>
                  <a:ext uri="{FF2B5EF4-FFF2-40B4-BE49-F238E27FC236}">
                    <a16:creationId xmlns:a16="http://schemas.microsoft.com/office/drawing/2014/main" id="{79987C04-E39E-BA50-8C16-5A1FE6CE7DFA}"/>
                  </a:ext>
                </a:extLst>
              </p:cNvPr>
              <p:cNvSpPr/>
              <p:nvPr/>
            </p:nvSpPr>
            <p:spPr bwMode="auto">
              <a:xfrm>
                <a:off x="9499600" y="3136900"/>
                <a:ext cx="254000" cy="254001"/>
              </a:xfrm>
              <a:custGeom>
                <a:avLst/>
                <a:gdLst>
                  <a:gd name="connsiteX0" fmla="*/ 724152 w 1951220"/>
                  <a:gd name="connsiteY0" fmla="*/ 0 h 1951229"/>
                  <a:gd name="connsiteX1" fmla="*/ 915550 w 1951220"/>
                  <a:gd name="connsiteY1" fmla="*/ 329852 h 1951229"/>
                  <a:gd name="connsiteX2" fmla="*/ 921889 w 1951220"/>
                  <a:gd name="connsiteY2" fmla="*/ 382948 h 1951229"/>
                  <a:gd name="connsiteX3" fmla="*/ 958899 w 1951220"/>
                  <a:gd name="connsiteY3" fmla="*/ 342952 h 1951229"/>
                  <a:gd name="connsiteX4" fmla="*/ 1487662 w 1951220"/>
                  <a:gd name="connsiteY4" fmla="*/ 107946 h 1951229"/>
                  <a:gd name="connsiteX5" fmla="*/ 1389760 w 1951220"/>
                  <a:gd name="connsiteY5" fmla="*/ 476521 h 1951229"/>
                  <a:gd name="connsiteX6" fmla="*/ 1356266 w 1951220"/>
                  <a:gd name="connsiteY6" fmla="*/ 519097 h 1951229"/>
                  <a:gd name="connsiteX7" fmla="*/ 1411152 w 1951220"/>
                  <a:gd name="connsiteY7" fmla="*/ 516438 h 1951229"/>
                  <a:gd name="connsiteX8" fmla="*/ 1951220 w 1951220"/>
                  <a:gd name="connsiteY8" fmla="*/ 724156 h 1951229"/>
                  <a:gd name="connsiteX9" fmla="*/ 1621371 w 1951220"/>
                  <a:gd name="connsiteY9" fmla="*/ 915550 h 1951229"/>
                  <a:gd name="connsiteX10" fmla="*/ 1568270 w 1951220"/>
                  <a:gd name="connsiteY10" fmla="*/ 921890 h 1951229"/>
                  <a:gd name="connsiteX11" fmla="*/ 1608270 w 1951220"/>
                  <a:gd name="connsiteY11" fmla="*/ 958904 h 1951229"/>
                  <a:gd name="connsiteX12" fmla="*/ 1843274 w 1951220"/>
                  <a:gd name="connsiteY12" fmla="*/ 1487662 h 1951229"/>
                  <a:gd name="connsiteX13" fmla="*/ 1474704 w 1951220"/>
                  <a:gd name="connsiteY13" fmla="*/ 1389760 h 1951229"/>
                  <a:gd name="connsiteX14" fmla="*/ 1432682 w 1951220"/>
                  <a:gd name="connsiteY14" fmla="*/ 1356702 h 1951229"/>
                  <a:gd name="connsiteX15" fmla="*/ 1434793 w 1951220"/>
                  <a:gd name="connsiteY15" fmla="*/ 1411156 h 1951229"/>
                  <a:gd name="connsiteX16" fmla="*/ 1227072 w 1951220"/>
                  <a:gd name="connsiteY16" fmla="*/ 1951229 h 1951229"/>
                  <a:gd name="connsiteX17" fmla="*/ 1035675 w 1951220"/>
                  <a:gd name="connsiteY17" fmla="*/ 1621376 h 1951229"/>
                  <a:gd name="connsiteX18" fmla="*/ 1029336 w 1951220"/>
                  <a:gd name="connsiteY18" fmla="*/ 1568281 h 1951229"/>
                  <a:gd name="connsiteX19" fmla="*/ 992326 w 1951220"/>
                  <a:gd name="connsiteY19" fmla="*/ 1608277 h 1951229"/>
                  <a:gd name="connsiteX20" fmla="*/ 463562 w 1951220"/>
                  <a:gd name="connsiteY20" fmla="*/ 1843283 h 1951229"/>
                  <a:gd name="connsiteX21" fmla="*/ 561464 w 1951220"/>
                  <a:gd name="connsiteY21" fmla="*/ 1474708 h 1951229"/>
                  <a:gd name="connsiteX22" fmla="*/ 594525 w 1951220"/>
                  <a:gd name="connsiteY22" fmla="*/ 1432682 h 1951229"/>
                  <a:gd name="connsiteX23" fmla="*/ 540069 w 1951220"/>
                  <a:gd name="connsiteY23" fmla="*/ 1434793 h 1951229"/>
                  <a:gd name="connsiteX24" fmla="*/ 0 w 1951220"/>
                  <a:gd name="connsiteY24" fmla="*/ 1227076 h 1951229"/>
                  <a:gd name="connsiteX25" fmla="*/ 329850 w 1951220"/>
                  <a:gd name="connsiteY25" fmla="*/ 1035681 h 1951229"/>
                  <a:gd name="connsiteX26" fmla="*/ 382951 w 1951220"/>
                  <a:gd name="connsiteY26" fmla="*/ 1029341 h 1951229"/>
                  <a:gd name="connsiteX27" fmla="*/ 342950 w 1951220"/>
                  <a:gd name="connsiteY27" fmla="*/ 992327 h 1951229"/>
                  <a:gd name="connsiteX28" fmla="*/ 107946 w 1951220"/>
                  <a:gd name="connsiteY28" fmla="*/ 463570 h 1951229"/>
                  <a:gd name="connsiteX29" fmla="*/ 476517 w 1951220"/>
                  <a:gd name="connsiteY29" fmla="*/ 561471 h 1951229"/>
                  <a:gd name="connsiteX30" fmla="*/ 518543 w 1951220"/>
                  <a:gd name="connsiteY30" fmla="*/ 594532 h 1951229"/>
                  <a:gd name="connsiteX31" fmla="*/ 516431 w 1951220"/>
                  <a:gd name="connsiteY31" fmla="*/ 540073 h 1951229"/>
                  <a:gd name="connsiteX32" fmla="*/ 682289 w 1951220"/>
                  <a:gd name="connsiteY32" fmla="*/ 10972 h 1951229"/>
                  <a:gd name="connsiteX33" fmla="*/ 724152 w 1951220"/>
                  <a:gd name="connsiteY33" fmla="*/ 0 h 1951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951220" h="1951229">
                    <a:moveTo>
                      <a:pt x="724152" y="0"/>
                    </a:moveTo>
                    <a:cubicBezTo>
                      <a:pt x="810193" y="0"/>
                      <a:pt x="884016" y="136012"/>
                      <a:pt x="915550" y="329852"/>
                    </a:cubicBezTo>
                    <a:lnTo>
                      <a:pt x="921889" y="382948"/>
                    </a:lnTo>
                    <a:lnTo>
                      <a:pt x="958899" y="342952"/>
                    </a:lnTo>
                    <a:cubicBezTo>
                      <a:pt x="1169808" y="132043"/>
                      <a:pt x="1406543" y="26828"/>
                      <a:pt x="1487662" y="107946"/>
                    </a:cubicBezTo>
                    <a:cubicBezTo>
                      <a:pt x="1548501" y="168785"/>
                      <a:pt x="1504527" y="317159"/>
                      <a:pt x="1389760" y="476521"/>
                    </a:cubicBezTo>
                    <a:lnTo>
                      <a:pt x="1356266" y="519097"/>
                    </a:lnTo>
                    <a:lnTo>
                      <a:pt x="1411152" y="516438"/>
                    </a:lnTo>
                    <a:cubicBezTo>
                      <a:pt x="1709424" y="516438"/>
                      <a:pt x="1951221" y="609437"/>
                      <a:pt x="1951220" y="724156"/>
                    </a:cubicBezTo>
                    <a:cubicBezTo>
                      <a:pt x="1951221" y="810195"/>
                      <a:pt x="1815210" y="884017"/>
                      <a:pt x="1621371" y="915550"/>
                    </a:cubicBezTo>
                    <a:lnTo>
                      <a:pt x="1568270" y="921890"/>
                    </a:lnTo>
                    <a:lnTo>
                      <a:pt x="1608270" y="958904"/>
                    </a:lnTo>
                    <a:cubicBezTo>
                      <a:pt x="1819176" y="1169811"/>
                      <a:pt x="1924392" y="1406544"/>
                      <a:pt x="1843274" y="1487662"/>
                    </a:cubicBezTo>
                    <a:cubicBezTo>
                      <a:pt x="1782436" y="1548500"/>
                      <a:pt x="1634064" y="1504525"/>
                      <a:pt x="1474704" y="1389760"/>
                    </a:cubicBezTo>
                    <a:lnTo>
                      <a:pt x="1432682" y="1356702"/>
                    </a:lnTo>
                    <a:lnTo>
                      <a:pt x="1434793" y="1411156"/>
                    </a:lnTo>
                    <a:cubicBezTo>
                      <a:pt x="1434793" y="1709430"/>
                      <a:pt x="1341793" y="1951229"/>
                      <a:pt x="1227072" y="1951229"/>
                    </a:cubicBezTo>
                    <a:cubicBezTo>
                      <a:pt x="1141031" y="1951229"/>
                      <a:pt x="1067208" y="1815217"/>
                      <a:pt x="1035675" y="1621376"/>
                    </a:cubicBezTo>
                    <a:lnTo>
                      <a:pt x="1029336" y="1568281"/>
                    </a:lnTo>
                    <a:lnTo>
                      <a:pt x="992326" y="1608277"/>
                    </a:lnTo>
                    <a:cubicBezTo>
                      <a:pt x="781416" y="1819186"/>
                      <a:pt x="544681" y="1924401"/>
                      <a:pt x="463562" y="1843283"/>
                    </a:cubicBezTo>
                    <a:cubicBezTo>
                      <a:pt x="402723" y="1782444"/>
                      <a:pt x="446697" y="1634070"/>
                      <a:pt x="561464" y="1474708"/>
                    </a:cubicBezTo>
                    <a:lnTo>
                      <a:pt x="594525" y="1432682"/>
                    </a:lnTo>
                    <a:lnTo>
                      <a:pt x="540069" y="1434793"/>
                    </a:lnTo>
                    <a:cubicBezTo>
                      <a:pt x="241797" y="1434793"/>
                      <a:pt x="0" y="1341794"/>
                      <a:pt x="0" y="1227076"/>
                    </a:cubicBezTo>
                    <a:cubicBezTo>
                      <a:pt x="0" y="1141036"/>
                      <a:pt x="136011" y="1067214"/>
                      <a:pt x="329850" y="1035681"/>
                    </a:cubicBezTo>
                    <a:lnTo>
                      <a:pt x="382951" y="1029341"/>
                    </a:lnTo>
                    <a:lnTo>
                      <a:pt x="342950" y="992327"/>
                    </a:lnTo>
                    <a:cubicBezTo>
                      <a:pt x="132044" y="781420"/>
                      <a:pt x="26828" y="544687"/>
                      <a:pt x="107946" y="463570"/>
                    </a:cubicBezTo>
                    <a:cubicBezTo>
                      <a:pt x="168785" y="402731"/>
                      <a:pt x="317156" y="446705"/>
                      <a:pt x="476517" y="561471"/>
                    </a:cubicBezTo>
                    <a:lnTo>
                      <a:pt x="518543" y="594532"/>
                    </a:lnTo>
                    <a:lnTo>
                      <a:pt x="516431" y="540073"/>
                    </a:lnTo>
                    <a:cubicBezTo>
                      <a:pt x="516431" y="279083"/>
                      <a:pt x="587634" y="61332"/>
                      <a:pt x="682289" y="10972"/>
                    </a:cubicBezTo>
                    <a:cubicBezTo>
                      <a:pt x="695812" y="3778"/>
                      <a:pt x="709812" y="0"/>
                      <a:pt x="724152" y="0"/>
                    </a:cubicBezTo>
                    <a:close/>
                  </a:path>
                </a:pathLst>
              </a:custGeom>
              <a:grpFill/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94" name="フリーフォーム: 図形 393">
                <a:extLst>
                  <a:ext uri="{FF2B5EF4-FFF2-40B4-BE49-F238E27FC236}">
                    <a16:creationId xmlns:a16="http://schemas.microsoft.com/office/drawing/2014/main" id="{D651BA92-E1B0-342A-5546-8050D2F9A789}"/>
                  </a:ext>
                </a:extLst>
              </p:cNvPr>
              <p:cNvSpPr/>
              <p:nvPr/>
            </p:nvSpPr>
            <p:spPr bwMode="auto">
              <a:xfrm>
                <a:off x="114300" y="3467100"/>
                <a:ext cx="254000" cy="254001"/>
              </a:xfrm>
              <a:custGeom>
                <a:avLst/>
                <a:gdLst>
                  <a:gd name="connsiteX0" fmla="*/ 724152 w 1951220"/>
                  <a:gd name="connsiteY0" fmla="*/ 0 h 1951229"/>
                  <a:gd name="connsiteX1" fmla="*/ 915550 w 1951220"/>
                  <a:gd name="connsiteY1" fmla="*/ 329852 h 1951229"/>
                  <a:gd name="connsiteX2" fmla="*/ 921889 w 1951220"/>
                  <a:gd name="connsiteY2" fmla="*/ 382948 h 1951229"/>
                  <a:gd name="connsiteX3" fmla="*/ 958899 w 1951220"/>
                  <a:gd name="connsiteY3" fmla="*/ 342952 h 1951229"/>
                  <a:gd name="connsiteX4" fmla="*/ 1487662 w 1951220"/>
                  <a:gd name="connsiteY4" fmla="*/ 107946 h 1951229"/>
                  <a:gd name="connsiteX5" fmla="*/ 1389760 w 1951220"/>
                  <a:gd name="connsiteY5" fmla="*/ 476521 h 1951229"/>
                  <a:gd name="connsiteX6" fmla="*/ 1356266 w 1951220"/>
                  <a:gd name="connsiteY6" fmla="*/ 519097 h 1951229"/>
                  <a:gd name="connsiteX7" fmla="*/ 1411152 w 1951220"/>
                  <a:gd name="connsiteY7" fmla="*/ 516438 h 1951229"/>
                  <a:gd name="connsiteX8" fmla="*/ 1951220 w 1951220"/>
                  <a:gd name="connsiteY8" fmla="*/ 724156 h 1951229"/>
                  <a:gd name="connsiteX9" fmla="*/ 1621371 w 1951220"/>
                  <a:gd name="connsiteY9" fmla="*/ 915550 h 1951229"/>
                  <a:gd name="connsiteX10" fmla="*/ 1568270 w 1951220"/>
                  <a:gd name="connsiteY10" fmla="*/ 921890 h 1951229"/>
                  <a:gd name="connsiteX11" fmla="*/ 1608270 w 1951220"/>
                  <a:gd name="connsiteY11" fmla="*/ 958904 h 1951229"/>
                  <a:gd name="connsiteX12" fmla="*/ 1843274 w 1951220"/>
                  <a:gd name="connsiteY12" fmla="*/ 1487662 h 1951229"/>
                  <a:gd name="connsiteX13" fmla="*/ 1474704 w 1951220"/>
                  <a:gd name="connsiteY13" fmla="*/ 1389760 h 1951229"/>
                  <a:gd name="connsiteX14" fmla="*/ 1432682 w 1951220"/>
                  <a:gd name="connsiteY14" fmla="*/ 1356702 h 1951229"/>
                  <a:gd name="connsiteX15" fmla="*/ 1434793 w 1951220"/>
                  <a:gd name="connsiteY15" fmla="*/ 1411156 h 1951229"/>
                  <a:gd name="connsiteX16" fmla="*/ 1227072 w 1951220"/>
                  <a:gd name="connsiteY16" fmla="*/ 1951229 h 1951229"/>
                  <a:gd name="connsiteX17" fmla="*/ 1035675 w 1951220"/>
                  <a:gd name="connsiteY17" fmla="*/ 1621376 h 1951229"/>
                  <a:gd name="connsiteX18" fmla="*/ 1029336 w 1951220"/>
                  <a:gd name="connsiteY18" fmla="*/ 1568281 h 1951229"/>
                  <a:gd name="connsiteX19" fmla="*/ 992326 w 1951220"/>
                  <a:gd name="connsiteY19" fmla="*/ 1608277 h 1951229"/>
                  <a:gd name="connsiteX20" fmla="*/ 463562 w 1951220"/>
                  <a:gd name="connsiteY20" fmla="*/ 1843283 h 1951229"/>
                  <a:gd name="connsiteX21" fmla="*/ 561464 w 1951220"/>
                  <a:gd name="connsiteY21" fmla="*/ 1474708 h 1951229"/>
                  <a:gd name="connsiteX22" fmla="*/ 594525 w 1951220"/>
                  <a:gd name="connsiteY22" fmla="*/ 1432682 h 1951229"/>
                  <a:gd name="connsiteX23" fmla="*/ 540069 w 1951220"/>
                  <a:gd name="connsiteY23" fmla="*/ 1434793 h 1951229"/>
                  <a:gd name="connsiteX24" fmla="*/ 0 w 1951220"/>
                  <a:gd name="connsiteY24" fmla="*/ 1227076 h 1951229"/>
                  <a:gd name="connsiteX25" fmla="*/ 329850 w 1951220"/>
                  <a:gd name="connsiteY25" fmla="*/ 1035681 h 1951229"/>
                  <a:gd name="connsiteX26" fmla="*/ 382951 w 1951220"/>
                  <a:gd name="connsiteY26" fmla="*/ 1029341 h 1951229"/>
                  <a:gd name="connsiteX27" fmla="*/ 342950 w 1951220"/>
                  <a:gd name="connsiteY27" fmla="*/ 992327 h 1951229"/>
                  <a:gd name="connsiteX28" fmla="*/ 107946 w 1951220"/>
                  <a:gd name="connsiteY28" fmla="*/ 463570 h 1951229"/>
                  <a:gd name="connsiteX29" fmla="*/ 476517 w 1951220"/>
                  <a:gd name="connsiteY29" fmla="*/ 561471 h 1951229"/>
                  <a:gd name="connsiteX30" fmla="*/ 518543 w 1951220"/>
                  <a:gd name="connsiteY30" fmla="*/ 594532 h 1951229"/>
                  <a:gd name="connsiteX31" fmla="*/ 516431 w 1951220"/>
                  <a:gd name="connsiteY31" fmla="*/ 540073 h 1951229"/>
                  <a:gd name="connsiteX32" fmla="*/ 682289 w 1951220"/>
                  <a:gd name="connsiteY32" fmla="*/ 10972 h 1951229"/>
                  <a:gd name="connsiteX33" fmla="*/ 724152 w 1951220"/>
                  <a:gd name="connsiteY33" fmla="*/ 0 h 1951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951220" h="1951229">
                    <a:moveTo>
                      <a:pt x="724152" y="0"/>
                    </a:moveTo>
                    <a:cubicBezTo>
                      <a:pt x="810193" y="0"/>
                      <a:pt x="884016" y="136012"/>
                      <a:pt x="915550" y="329852"/>
                    </a:cubicBezTo>
                    <a:lnTo>
                      <a:pt x="921889" y="382948"/>
                    </a:lnTo>
                    <a:lnTo>
                      <a:pt x="958899" y="342952"/>
                    </a:lnTo>
                    <a:cubicBezTo>
                      <a:pt x="1169808" y="132043"/>
                      <a:pt x="1406543" y="26828"/>
                      <a:pt x="1487662" y="107946"/>
                    </a:cubicBezTo>
                    <a:cubicBezTo>
                      <a:pt x="1548501" y="168785"/>
                      <a:pt x="1504527" y="317159"/>
                      <a:pt x="1389760" y="476521"/>
                    </a:cubicBezTo>
                    <a:lnTo>
                      <a:pt x="1356266" y="519097"/>
                    </a:lnTo>
                    <a:lnTo>
                      <a:pt x="1411152" y="516438"/>
                    </a:lnTo>
                    <a:cubicBezTo>
                      <a:pt x="1709424" y="516438"/>
                      <a:pt x="1951221" y="609437"/>
                      <a:pt x="1951220" y="724156"/>
                    </a:cubicBezTo>
                    <a:cubicBezTo>
                      <a:pt x="1951221" y="810195"/>
                      <a:pt x="1815210" y="884017"/>
                      <a:pt x="1621371" y="915550"/>
                    </a:cubicBezTo>
                    <a:lnTo>
                      <a:pt x="1568270" y="921890"/>
                    </a:lnTo>
                    <a:lnTo>
                      <a:pt x="1608270" y="958904"/>
                    </a:lnTo>
                    <a:cubicBezTo>
                      <a:pt x="1819176" y="1169811"/>
                      <a:pt x="1924392" y="1406544"/>
                      <a:pt x="1843274" y="1487662"/>
                    </a:cubicBezTo>
                    <a:cubicBezTo>
                      <a:pt x="1782436" y="1548500"/>
                      <a:pt x="1634064" y="1504525"/>
                      <a:pt x="1474704" y="1389760"/>
                    </a:cubicBezTo>
                    <a:lnTo>
                      <a:pt x="1432682" y="1356702"/>
                    </a:lnTo>
                    <a:lnTo>
                      <a:pt x="1434793" y="1411156"/>
                    </a:lnTo>
                    <a:cubicBezTo>
                      <a:pt x="1434793" y="1709430"/>
                      <a:pt x="1341793" y="1951229"/>
                      <a:pt x="1227072" y="1951229"/>
                    </a:cubicBezTo>
                    <a:cubicBezTo>
                      <a:pt x="1141031" y="1951229"/>
                      <a:pt x="1067208" y="1815217"/>
                      <a:pt x="1035675" y="1621376"/>
                    </a:cubicBezTo>
                    <a:lnTo>
                      <a:pt x="1029336" y="1568281"/>
                    </a:lnTo>
                    <a:lnTo>
                      <a:pt x="992326" y="1608277"/>
                    </a:lnTo>
                    <a:cubicBezTo>
                      <a:pt x="781416" y="1819186"/>
                      <a:pt x="544681" y="1924401"/>
                      <a:pt x="463562" y="1843283"/>
                    </a:cubicBezTo>
                    <a:cubicBezTo>
                      <a:pt x="402723" y="1782444"/>
                      <a:pt x="446697" y="1634070"/>
                      <a:pt x="561464" y="1474708"/>
                    </a:cubicBezTo>
                    <a:lnTo>
                      <a:pt x="594525" y="1432682"/>
                    </a:lnTo>
                    <a:lnTo>
                      <a:pt x="540069" y="1434793"/>
                    </a:lnTo>
                    <a:cubicBezTo>
                      <a:pt x="241797" y="1434793"/>
                      <a:pt x="0" y="1341794"/>
                      <a:pt x="0" y="1227076"/>
                    </a:cubicBezTo>
                    <a:cubicBezTo>
                      <a:pt x="0" y="1141036"/>
                      <a:pt x="136011" y="1067214"/>
                      <a:pt x="329850" y="1035681"/>
                    </a:cubicBezTo>
                    <a:lnTo>
                      <a:pt x="382951" y="1029341"/>
                    </a:lnTo>
                    <a:lnTo>
                      <a:pt x="342950" y="992327"/>
                    </a:lnTo>
                    <a:cubicBezTo>
                      <a:pt x="132044" y="781420"/>
                      <a:pt x="26828" y="544687"/>
                      <a:pt x="107946" y="463570"/>
                    </a:cubicBezTo>
                    <a:cubicBezTo>
                      <a:pt x="168785" y="402731"/>
                      <a:pt x="317156" y="446705"/>
                      <a:pt x="476517" y="561471"/>
                    </a:cubicBezTo>
                    <a:lnTo>
                      <a:pt x="518543" y="594532"/>
                    </a:lnTo>
                    <a:lnTo>
                      <a:pt x="516431" y="540073"/>
                    </a:lnTo>
                    <a:cubicBezTo>
                      <a:pt x="516431" y="279083"/>
                      <a:pt x="587634" y="61332"/>
                      <a:pt x="682289" y="10972"/>
                    </a:cubicBezTo>
                    <a:cubicBezTo>
                      <a:pt x="695812" y="3778"/>
                      <a:pt x="709812" y="0"/>
                      <a:pt x="724152" y="0"/>
                    </a:cubicBezTo>
                    <a:close/>
                  </a:path>
                </a:pathLst>
              </a:custGeom>
              <a:grpFill/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95" name="フリーフォーム: 図形 394">
                <a:extLst>
                  <a:ext uri="{FF2B5EF4-FFF2-40B4-BE49-F238E27FC236}">
                    <a16:creationId xmlns:a16="http://schemas.microsoft.com/office/drawing/2014/main" id="{EA1E94F8-C728-5898-FB3C-EB66131B699D}"/>
                  </a:ext>
                </a:extLst>
              </p:cNvPr>
              <p:cNvSpPr/>
              <p:nvPr/>
            </p:nvSpPr>
            <p:spPr bwMode="auto">
              <a:xfrm>
                <a:off x="9499600" y="3467100"/>
                <a:ext cx="254000" cy="254001"/>
              </a:xfrm>
              <a:custGeom>
                <a:avLst/>
                <a:gdLst>
                  <a:gd name="connsiteX0" fmla="*/ 724152 w 1951220"/>
                  <a:gd name="connsiteY0" fmla="*/ 0 h 1951229"/>
                  <a:gd name="connsiteX1" fmla="*/ 915550 w 1951220"/>
                  <a:gd name="connsiteY1" fmla="*/ 329852 h 1951229"/>
                  <a:gd name="connsiteX2" fmla="*/ 921889 w 1951220"/>
                  <a:gd name="connsiteY2" fmla="*/ 382948 h 1951229"/>
                  <a:gd name="connsiteX3" fmla="*/ 958899 w 1951220"/>
                  <a:gd name="connsiteY3" fmla="*/ 342952 h 1951229"/>
                  <a:gd name="connsiteX4" fmla="*/ 1487662 w 1951220"/>
                  <a:gd name="connsiteY4" fmla="*/ 107946 h 1951229"/>
                  <a:gd name="connsiteX5" fmla="*/ 1389760 w 1951220"/>
                  <a:gd name="connsiteY5" fmla="*/ 476521 h 1951229"/>
                  <a:gd name="connsiteX6" fmla="*/ 1356266 w 1951220"/>
                  <a:gd name="connsiteY6" fmla="*/ 519097 h 1951229"/>
                  <a:gd name="connsiteX7" fmla="*/ 1411152 w 1951220"/>
                  <a:gd name="connsiteY7" fmla="*/ 516438 h 1951229"/>
                  <a:gd name="connsiteX8" fmla="*/ 1951220 w 1951220"/>
                  <a:gd name="connsiteY8" fmla="*/ 724156 h 1951229"/>
                  <a:gd name="connsiteX9" fmla="*/ 1621371 w 1951220"/>
                  <a:gd name="connsiteY9" fmla="*/ 915550 h 1951229"/>
                  <a:gd name="connsiteX10" fmla="*/ 1568270 w 1951220"/>
                  <a:gd name="connsiteY10" fmla="*/ 921890 h 1951229"/>
                  <a:gd name="connsiteX11" fmla="*/ 1608270 w 1951220"/>
                  <a:gd name="connsiteY11" fmla="*/ 958904 h 1951229"/>
                  <a:gd name="connsiteX12" fmla="*/ 1843274 w 1951220"/>
                  <a:gd name="connsiteY12" fmla="*/ 1487662 h 1951229"/>
                  <a:gd name="connsiteX13" fmla="*/ 1474704 w 1951220"/>
                  <a:gd name="connsiteY13" fmla="*/ 1389760 h 1951229"/>
                  <a:gd name="connsiteX14" fmla="*/ 1432682 w 1951220"/>
                  <a:gd name="connsiteY14" fmla="*/ 1356702 h 1951229"/>
                  <a:gd name="connsiteX15" fmla="*/ 1434793 w 1951220"/>
                  <a:gd name="connsiteY15" fmla="*/ 1411156 h 1951229"/>
                  <a:gd name="connsiteX16" fmla="*/ 1227072 w 1951220"/>
                  <a:gd name="connsiteY16" fmla="*/ 1951229 h 1951229"/>
                  <a:gd name="connsiteX17" fmla="*/ 1035675 w 1951220"/>
                  <a:gd name="connsiteY17" fmla="*/ 1621376 h 1951229"/>
                  <a:gd name="connsiteX18" fmla="*/ 1029336 w 1951220"/>
                  <a:gd name="connsiteY18" fmla="*/ 1568281 h 1951229"/>
                  <a:gd name="connsiteX19" fmla="*/ 992326 w 1951220"/>
                  <a:gd name="connsiteY19" fmla="*/ 1608277 h 1951229"/>
                  <a:gd name="connsiteX20" fmla="*/ 463562 w 1951220"/>
                  <a:gd name="connsiteY20" fmla="*/ 1843283 h 1951229"/>
                  <a:gd name="connsiteX21" fmla="*/ 561464 w 1951220"/>
                  <a:gd name="connsiteY21" fmla="*/ 1474708 h 1951229"/>
                  <a:gd name="connsiteX22" fmla="*/ 594525 w 1951220"/>
                  <a:gd name="connsiteY22" fmla="*/ 1432682 h 1951229"/>
                  <a:gd name="connsiteX23" fmla="*/ 540069 w 1951220"/>
                  <a:gd name="connsiteY23" fmla="*/ 1434793 h 1951229"/>
                  <a:gd name="connsiteX24" fmla="*/ 0 w 1951220"/>
                  <a:gd name="connsiteY24" fmla="*/ 1227076 h 1951229"/>
                  <a:gd name="connsiteX25" fmla="*/ 329850 w 1951220"/>
                  <a:gd name="connsiteY25" fmla="*/ 1035681 h 1951229"/>
                  <a:gd name="connsiteX26" fmla="*/ 382951 w 1951220"/>
                  <a:gd name="connsiteY26" fmla="*/ 1029341 h 1951229"/>
                  <a:gd name="connsiteX27" fmla="*/ 342950 w 1951220"/>
                  <a:gd name="connsiteY27" fmla="*/ 992327 h 1951229"/>
                  <a:gd name="connsiteX28" fmla="*/ 107946 w 1951220"/>
                  <a:gd name="connsiteY28" fmla="*/ 463570 h 1951229"/>
                  <a:gd name="connsiteX29" fmla="*/ 476517 w 1951220"/>
                  <a:gd name="connsiteY29" fmla="*/ 561471 h 1951229"/>
                  <a:gd name="connsiteX30" fmla="*/ 518543 w 1951220"/>
                  <a:gd name="connsiteY30" fmla="*/ 594532 h 1951229"/>
                  <a:gd name="connsiteX31" fmla="*/ 516431 w 1951220"/>
                  <a:gd name="connsiteY31" fmla="*/ 540073 h 1951229"/>
                  <a:gd name="connsiteX32" fmla="*/ 682289 w 1951220"/>
                  <a:gd name="connsiteY32" fmla="*/ 10972 h 1951229"/>
                  <a:gd name="connsiteX33" fmla="*/ 724152 w 1951220"/>
                  <a:gd name="connsiteY33" fmla="*/ 0 h 1951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951220" h="1951229">
                    <a:moveTo>
                      <a:pt x="724152" y="0"/>
                    </a:moveTo>
                    <a:cubicBezTo>
                      <a:pt x="810193" y="0"/>
                      <a:pt x="884016" y="136012"/>
                      <a:pt x="915550" y="329852"/>
                    </a:cubicBezTo>
                    <a:lnTo>
                      <a:pt x="921889" y="382948"/>
                    </a:lnTo>
                    <a:lnTo>
                      <a:pt x="958899" y="342952"/>
                    </a:lnTo>
                    <a:cubicBezTo>
                      <a:pt x="1169808" y="132043"/>
                      <a:pt x="1406543" y="26828"/>
                      <a:pt x="1487662" y="107946"/>
                    </a:cubicBezTo>
                    <a:cubicBezTo>
                      <a:pt x="1548501" y="168785"/>
                      <a:pt x="1504527" y="317159"/>
                      <a:pt x="1389760" y="476521"/>
                    </a:cubicBezTo>
                    <a:lnTo>
                      <a:pt x="1356266" y="519097"/>
                    </a:lnTo>
                    <a:lnTo>
                      <a:pt x="1411152" y="516438"/>
                    </a:lnTo>
                    <a:cubicBezTo>
                      <a:pt x="1709424" y="516438"/>
                      <a:pt x="1951221" y="609437"/>
                      <a:pt x="1951220" y="724156"/>
                    </a:cubicBezTo>
                    <a:cubicBezTo>
                      <a:pt x="1951221" y="810195"/>
                      <a:pt x="1815210" y="884017"/>
                      <a:pt x="1621371" y="915550"/>
                    </a:cubicBezTo>
                    <a:lnTo>
                      <a:pt x="1568270" y="921890"/>
                    </a:lnTo>
                    <a:lnTo>
                      <a:pt x="1608270" y="958904"/>
                    </a:lnTo>
                    <a:cubicBezTo>
                      <a:pt x="1819176" y="1169811"/>
                      <a:pt x="1924392" y="1406544"/>
                      <a:pt x="1843274" y="1487662"/>
                    </a:cubicBezTo>
                    <a:cubicBezTo>
                      <a:pt x="1782436" y="1548500"/>
                      <a:pt x="1634064" y="1504525"/>
                      <a:pt x="1474704" y="1389760"/>
                    </a:cubicBezTo>
                    <a:lnTo>
                      <a:pt x="1432682" y="1356702"/>
                    </a:lnTo>
                    <a:lnTo>
                      <a:pt x="1434793" y="1411156"/>
                    </a:lnTo>
                    <a:cubicBezTo>
                      <a:pt x="1434793" y="1709430"/>
                      <a:pt x="1341793" y="1951229"/>
                      <a:pt x="1227072" y="1951229"/>
                    </a:cubicBezTo>
                    <a:cubicBezTo>
                      <a:pt x="1141031" y="1951229"/>
                      <a:pt x="1067208" y="1815217"/>
                      <a:pt x="1035675" y="1621376"/>
                    </a:cubicBezTo>
                    <a:lnTo>
                      <a:pt x="1029336" y="1568281"/>
                    </a:lnTo>
                    <a:lnTo>
                      <a:pt x="992326" y="1608277"/>
                    </a:lnTo>
                    <a:cubicBezTo>
                      <a:pt x="781416" y="1819186"/>
                      <a:pt x="544681" y="1924401"/>
                      <a:pt x="463562" y="1843283"/>
                    </a:cubicBezTo>
                    <a:cubicBezTo>
                      <a:pt x="402723" y="1782444"/>
                      <a:pt x="446697" y="1634070"/>
                      <a:pt x="561464" y="1474708"/>
                    </a:cubicBezTo>
                    <a:lnTo>
                      <a:pt x="594525" y="1432682"/>
                    </a:lnTo>
                    <a:lnTo>
                      <a:pt x="540069" y="1434793"/>
                    </a:lnTo>
                    <a:cubicBezTo>
                      <a:pt x="241797" y="1434793"/>
                      <a:pt x="0" y="1341794"/>
                      <a:pt x="0" y="1227076"/>
                    </a:cubicBezTo>
                    <a:cubicBezTo>
                      <a:pt x="0" y="1141036"/>
                      <a:pt x="136011" y="1067214"/>
                      <a:pt x="329850" y="1035681"/>
                    </a:cubicBezTo>
                    <a:lnTo>
                      <a:pt x="382951" y="1029341"/>
                    </a:lnTo>
                    <a:lnTo>
                      <a:pt x="342950" y="992327"/>
                    </a:lnTo>
                    <a:cubicBezTo>
                      <a:pt x="132044" y="781420"/>
                      <a:pt x="26828" y="544687"/>
                      <a:pt x="107946" y="463570"/>
                    </a:cubicBezTo>
                    <a:cubicBezTo>
                      <a:pt x="168785" y="402731"/>
                      <a:pt x="317156" y="446705"/>
                      <a:pt x="476517" y="561471"/>
                    </a:cubicBezTo>
                    <a:lnTo>
                      <a:pt x="518543" y="594532"/>
                    </a:lnTo>
                    <a:lnTo>
                      <a:pt x="516431" y="540073"/>
                    </a:lnTo>
                    <a:cubicBezTo>
                      <a:pt x="516431" y="279083"/>
                      <a:pt x="587634" y="61332"/>
                      <a:pt x="682289" y="10972"/>
                    </a:cubicBezTo>
                    <a:cubicBezTo>
                      <a:pt x="695812" y="3778"/>
                      <a:pt x="709812" y="0"/>
                      <a:pt x="724152" y="0"/>
                    </a:cubicBezTo>
                    <a:close/>
                  </a:path>
                </a:pathLst>
              </a:custGeom>
              <a:grpFill/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96" name="フリーフォーム: 図形 395">
                <a:extLst>
                  <a:ext uri="{FF2B5EF4-FFF2-40B4-BE49-F238E27FC236}">
                    <a16:creationId xmlns:a16="http://schemas.microsoft.com/office/drawing/2014/main" id="{FCAD192A-61D0-79B4-5F23-4ACE5D816987}"/>
                  </a:ext>
                </a:extLst>
              </p:cNvPr>
              <p:cNvSpPr/>
              <p:nvPr/>
            </p:nvSpPr>
            <p:spPr bwMode="auto">
              <a:xfrm>
                <a:off x="114300" y="3797300"/>
                <a:ext cx="254000" cy="254001"/>
              </a:xfrm>
              <a:custGeom>
                <a:avLst/>
                <a:gdLst>
                  <a:gd name="connsiteX0" fmla="*/ 724152 w 1951220"/>
                  <a:gd name="connsiteY0" fmla="*/ 0 h 1951229"/>
                  <a:gd name="connsiteX1" fmla="*/ 915550 w 1951220"/>
                  <a:gd name="connsiteY1" fmla="*/ 329852 h 1951229"/>
                  <a:gd name="connsiteX2" fmla="*/ 921889 w 1951220"/>
                  <a:gd name="connsiteY2" fmla="*/ 382948 h 1951229"/>
                  <a:gd name="connsiteX3" fmla="*/ 958899 w 1951220"/>
                  <a:gd name="connsiteY3" fmla="*/ 342952 h 1951229"/>
                  <a:gd name="connsiteX4" fmla="*/ 1487662 w 1951220"/>
                  <a:gd name="connsiteY4" fmla="*/ 107946 h 1951229"/>
                  <a:gd name="connsiteX5" fmla="*/ 1389760 w 1951220"/>
                  <a:gd name="connsiteY5" fmla="*/ 476521 h 1951229"/>
                  <a:gd name="connsiteX6" fmla="*/ 1356266 w 1951220"/>
                  <a:gd name="connsiteY6" fmla="*/ 519097 h 1951229"/>
                  <a:gd name="connsiteX7" fmla="*/ 1411152 w 1951220"/>
                  <a:gd name="connsiteY7" fmla="*/ 516438 h 1951229"/>
                  <a:gd name="connsiteX8" fmla="*/ 1951220 w 1951220"/>
                  <a:gd name="connsiteY8" fmla="*/ 724156 h 1951229"/>
                  <a:gd name="connsiteX9" fmla="*/ 1621371 w 1951220"/>
                  <a:gd name="connsiteY9" fmla="*/ 915550 h 1951229"/>
                  <a:gd name="connsiteX10" fmla="*/ 1568270 w 1951220"/>
                  <a:gd name="connsiteY10" fmla="*/ 921890 h 1951229"/>
                  <a:gd name="connsiteX11" fmla="*/ 1608270 w 1951220"/>
                  <a:gd name="connsiteY11" fmla="*/ 958904 h 1951229"/>
                  <a:gd name="connsiteX12" fmla="*/ 1843274 w 1951220"/>
                  <a:gd name="connsiteY12" fmla="*/ 1487662 h 1951229"/>
                  <a:gd name="connsiteX13" fmla="*/ 1474704 w 1951220"/>
                  <a:gd name="connsiteY13" fmla="*/ 1389760 h 1951229"/>
                  <a:gd name="connsiteX14" fmla="*/ 1432682 w 1951220"/>
                  <a:gd name="connsiteY14" fmla="*/ 1356702 h 1951229"/>
                  <a:gd name="connsiteX15" fmla="*/ 1434793 w 1951220"/>
                  <a:gd name="connsiteY15" fmla="*/ 1411156 h 1951229"/>
                  <a:gd name="connsiteX16" fmla="*/ 1227072 w 1951220"/>
                  <a:gd name="connsiteY16" fmla="*/ 1951229 h 1951229"/>
                  <a:gd name="connsiteX17" fmla="*/ 1035675 w 1951220"/>
                  <a:gd name="connsiteY17" fmla="*/ 1621376 h 1951229"/>
                  <a:gd name="connsiteX18" fmla="*/ 1029336 w 1951220"/>
                  <a:gd name="connsiteY18" fmla="*/ 1568281 h 1951229"/>
                  <a:gd name="connsiteX19" fmla="*/ 992326 w 1951220"/>
                  <a:gd name="connsiteY19" fmla="*/ 1608277 h 1951229"/>
                  <a:gd name="connsiteX20" fmla="*/ 463562 w 1951220"/>
                  <a:gd name="connsiteY20" fmla="*/ 1843283 h 1951229"/>
                  <a:gd name="connsiteX21" fmla="*/ 561464 w 1951220"/>
                  <a:gd name="connsiteY21" fmla="*/ 1474708 h 1951229"/>
                  <a:gd name="connsiteX22" fmla="*/ 594525 w 1951220"/>
                  <a:gd name="connsiteY22" fmla="*/ 1432682 h 1951229"/>
                  <a:gd name="connsiteX23" fmla="*/ 540069 w 1951220"/>
                  <a:gd name="connsiteY23" fmla="*/ 1434793 h 1951229"/>
                  <a:gd name="connsiteX24" fmla="*/ 0 w 1951220"/>
                  <a:gd name="connsiteY24" fmla="*/ 1227076 h 1951229"/>
                  <a:gd name="connsiteX25" fmla="*/ 329850 w 1951220"/>
                  <a:gd name="connsiteY25" fmla="*/ 1035681 h 1951229"/>
                  <a:gd name="connsiteX26" fmla="*/ 382951 w 1951220"/>
                  <a:gd name="connsiteY26" fmla="*/ 1029341 h 1951229"/>
                  <a:gd name="connsiteX27" fmla="*/ 342950 w 1951220"/>
                  <a:gd name="connsiteY27" fmla="*/ 992327 h 1951229"/>
                  <a:gd name="connsiteX28" fmla="*/ 107946 w 1951220"/>
                  <a:gd name="connsiteY28" fmla="*/ 463570 h 1951229"/>
                  <a:gd name="connsiteX29" fmla="*/ 476517 w 1951220"/>
                  <a:gd name="connsiteY29" fmla="*/ 561471 h 1951229"/>
                  <a:gd name="connsiteX30" fmla="*/ 518543 w 1951220"/>
                  <a:gd name="connsiteY30" fmla="*/ 594532 h 1951229"/>
                  <a:gd name="connsiteX31" fmla="*/ 516431 w 1951220"/>
                  <a:gd name="connsiteY31" fmla="*/ 540073 h 1951229"/>
                  <a:gd name="connsiteX32" fmla="*/ 682289 w 1951220"/>
                  <a:gd name="connsiteY32" fmla="*/ 10972 h 1951229"/>
                  <a:gd name="connsiteX33" fmla="*/ 724152 w 1951220"/>
                  <a:gd name="connsiteY33" fmla="*/ 0 h 1951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951220" h="1951229">
                    <a:moveTo>
                      <a:pt x="724152" y="0"/>
                    </a:moveTo>
                    <a:cubicBezTo>
                      <a:pt x="810193" y="0"/>
                      <a:pt x="884016" y="136012"/>
                      <a:pt x="915550" y="329852"/>
                    </a:cubicBezTo>
                    <a:lnTo>
                      <a:pt x="921889" y="382948"/>
                    </a:lnTo>
                    <a:lnTo>
                      <a:pt x="958899" y="342952"/>
                    </a:lnTo>
                    <a:cubicBezTo>
                      <a:pt x="1169808" y="132043"/>
                      <a:pt x="1406543" y="26828"/>
                      <a:pt x="1487662" y="107946"/>
                    </a:cubicBezTo>
                    <a:cubicBezTo>
                      <a:pt x="1548501" y="168785"/>
                      <a:pt x="1504527" y="317159"/>
                      <a:pt x="1389760" y="476521"/>
                    </a:cubicBezTo>
                    <a:lnTo>
                      <a:pt x="1356266" y="519097"/>
                    </a:lnTo>
                    <a:lnTo>
                      <a:pt x="1411152" y="516438"/>
                    </a:lnTo>
                    <a:cubicBezTo>
                      <a:pt x="1709424" y="516438"/>
                      <a:pt x="1951221" y="609437"/>
                      <a:pt x="1951220" y="724156"/>
                    </a:cubicBezTo>
                    <a:cubicBezTo>
                      <a:pt x="1951221" y="810195"/>
                      <a:pt x="1815210" y="884017"/>
                      <a:pt x="1621371" y="915550"/>
                    </a:cubicBezTo>
                    <a:lnTo>
                      <a:pt x="1568270" y="921890"/>
                    </a:lnTo>
                    <a:lnTo>
                      <a:pt x="1608270" y="958904"/>
                    </a:lnTo>
                    <a:cubicBezTo>
                      <a:pt x="1819176" y="1169811"/>
                      <a:pt x="1924392" y="1406544"/>
                      <a:pt x="1843274" y="1487662"/>
                    </a:cubicBezTo>
                    <a:cubicBezTo>
                      <a:pt x="1782436" y="1548500"/>
                      <a:pt x="1634064" y="1504525"/>
                      <a:pt x="1474704" y="1389760"/>
                    </a:cubicBezTo>
                    <a:lnTo>
                      <a:pt x="1432682" y="1356702"/>
                    </a:lnTo>
                    <a:lnTo>
                      <a:pt x="1434793" y="1411156"/>
                    </a:lnTo>
                    <a:cubicBezTo>
                      <a:pt x="1434793" y="1709430"/>
                      <a:pt x="1341793" y="1951229"/>
                      <a:pt x="1227072" y="1951229"/>
                    </a:cubicBezTo>
                    <a:cubicBezTo>
                      <a:pt x="1141031" y="1951229"/>
                      <a:pt x="1067208" y="1815217"/>
                      <a:pt x="1035675" y="1621376"/>
                    </a:cubicBezTo>
                    <a:lnTo>
                      <a:pt x="1029336" y="1568281"/>
                    </a:lnTo>
                    <a:lnTo>
                      <a:pt x="992326" y="1608277"/>
                    </a:lnTo>
                    <a:cubicBezTo>
                      <a:pt x="781416" y="1819186"/>
                      <a:pt x="544681" y="1924401"/>
                      <a:pt x="463562" y="1843283"/>
                    </a:cubicBezTo>
                    <a:cubicBezTo>
                      <a:pt x="402723" y="1782444"/>
                      <a:pt x="446697" y="1634070"/>
                      <a:pt x="561464" y="1474708"/>
                    </a:cubicBezTo>
                    <a:lnTo>
                      <a:pt x="594525" y="1432682"/>
                    </a:lnTo>
                    <a:lnTo>
                      <a:pt x="540069" y="1434793"/>
                    </a:lnTo>
                    <a:cubicBezTo>
                      <a:pt x="241797" y="1434793"/>
                      <a:pt x="0" y="1341794"/>
                      <a:pt x="0" y="1227076"/>
                    </a:cubicBezTo>
                    <a:cubicBezTo>
                      <a:pt x="0" y="1141036"/>
                      <a:pt x="136011" y="1067214"/>
                      <a:pt x="329850" y="1035681"/>
                    </a:cubicBezTo>
                    <a:lnTo>
                      <a:pt x="382951" y="1029341"/>
                    </a:lnTo>
                    <a:lnTo>
                      <a:pt x="342950" y="992327"/>
                    </a:lnTo>
                    <a:cubicBezTo>
                      <a:pt x="132044" y="781420"/>
                      <a:pt x="26828" y="544687"/>
                      <a:pt x="107946" y="463570"/>
                    </a:cubicBezTo>
                    <a:cubicBezTo>
                      <a:pt x="168785" y="402731"/>
                      <a:pt x="317156" y="446705"/>
                      <a:pt x="476517" y="561471"/>
                    </a:cubicBezTo>
                    <a:lnTo>
                      <a:pt x="518543" y="594532"/>
                    </a:lnTo>
                    <a:lnTo>
                      <a:pt x="516431" y="540073"/>
                    </a:lnTo>
                    <a:cubicBezTo>
                      <a:pt x="516431" y="279083"/>
                      <a:pt x="587634" y="61332"/>
                      <a:pt x="682289" y="10972"/>
                    </a:cubicBezTo>
                    <a:cubicBezTo>
                      <a:pt x="695812" y="3778"/>
                      <a:pt x="709812" y="0"/>
                      <a:pt x="724152" y="0"/>
                    </a:cubicBezTo>
                    <a:close/>
                  </a:path>
                </a:pathLst>
              </a:custGeom>
              <a:grpFill/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97" name="フリーフォーム: 図形 396">
                <a:extLst>
                  <a:ext uri="{FF2B5EF4-FFF2-40B4-BE49-F238E27FC236}">
                    <a16:creationId xmlns:a16="http://schemas.microsoft.com/office/drawing/2014/main" id="{C06495D2-524E-484C-824F-583D35B58368}"/>
                  </a:ext>
                </a:extLst>
              </p:cNvPr>
              <p:cNvSpPr/>
              <p:nvPr/>
            </p:nvSpPr>
            <p:spPr bwMode="auto">
              <a:xfrm>
                <a:off x="9499600" y="3797300"/>
                <a:ext cx="254000" cy="254001"/>
              </a:xfrm>
              <a:custGeom>
                <a:avLst/>
                <a:gdLst>
                  <a:gd name="connsiteX0" fmla="*/ 724152 w 1951220"/>
                  <a:gd name="connsiteY0" fmla="*/ 0 h 1951229"/>
                  <a:gd name="connsiteX1" fmla="*/ 915550 w 1951220"/>
                  <a:gd name="connsiteY1" fmla="*/ 329852 h 1951229"/>
                  <a:gd name="connsiteX2" fmla="*/ 921889 w 1951220"/>
                  <a:gd name="connsiteY2" fmla="*/ 382948 h 1951229"/>
                  <a:gd name="connsiteX3" fmla="*/ 958899 w 1951220"/>
                  <a:gd name="connsiteY3" fmla="*/ 342952 h 1951229"/>
                  <a:gd name="connsiteX4" fmla="*/ 1487662 w 1951220"/>
                  <a:gd name="connsiteY4" fmla="*/ 107946 h 1951229"/>
                  <a:gd name="connsiteX5" fmla="*/ 1389760 w 1951220"/>
                  <a:gd name="connsiteY5" fmla="*/ 476521 h 1951229"/>
                  <a:gd name="connsiteX6" fmla="*/ 1356266 w 1951220"/>
                  <a:gd name="connsiteY6" fmla="*/ 519097 h 1951229"/>
                  <a:gd name="connsiteX7" fmla="*/ 1411152 w 1951220"/>
                  <a:gd name="connsiteY7" fmla="*/ 516438 h 1951229"/>
                  <a:gd name="connsiteX8" fmla="*/ 1951220 w 1951220"/>
                  <a:gd name="connsiteY8" fmla="*/ 724156 h 1951229"/>
                  <a:gd name="connsiteX9" fmla="*/ 1621371 w 1951220"/>
                  <a:gd name="connsiteY9" fmla="*/ 915550 h 1951229"/>
                  <a:gd name="connsiteX10" fmla="*/ 1568270 w 1951220"/>
                  <a:gd name="connsiteY10" fmla="*/ 921890 h 1951229"/>
                  <a:gd name="connsiteX11" fmla="*/ 1608270 w 1951220"/>
                  <a:gd name="connsiteY11" fmla="*/ 958904 h 1951229"/>
                  <a:gd name="connsiteX12" fmla="*/ 1843274 w 1951220"/>
                  <a:gd name="connsiteY12" fmla="*/ 1487662 h 1951229"/>
                  <a:gd name="connsiteX13" fmla="*/ 1474704 w 1951220"/>
                  <a:gd name="connsiteY13" fmla="*/ 1389760 h 1951229"/>
                  <a:gd name="connsiteX14" fmla="*/ 1432682 w 1951220"/>
                  <a:gd name="connsiteY14" fmla="*/ 1356702 h 1951229"/>
                  <a:gd name="connsiteX15" fmla="*/ 1434793 w 1951220"/>
                  <a:gd name="connsiteY15" fmla="*/ 1411156 h 1951229"/>
                  <a:gd name="connsiteX16" fmla="*/ 1227072 w 1951220"/>
                  <a:gd name="connsiteY16" fmla="*/ 1951229 h 1951229"/>
                  <a:gd name="connsiteX17" fmla="*/ 1035675 w 1951220"/>
                  <a:gd name="connsiteY17" fmla="*/ 1621376 h 1951229"/>
                  <a:gd name="connsiteX18" fmla="*/ 1029336 w 1951220"/>
                  <a:gd name="connsiteY18" fmla="*/ 1568281 h 1951229"/>
                  <a:gd name="connsiteX19" fmla="*/ 992326 w 1951220"/>
                  <a:gd name="connsiteY19" fmla="*/ 1608277 h 1951229"/>
                  <a:gd name="connsiteX20" fmla="*/ 463562 w 1951220"/>
                  <a:gd name="connsiteY20" fmla="*/ 1843283 h 1951229"/>
                  <a:gd name="connsiteX21" fmla="*/ 561464 w 1951220"/>
                  <a:gd name="connsiteY21" fmla="*/ 1474708 h 1951229"/>
                  <a:gd name="connsiteX22" fmla="*/ 594525 w 1951220"/>
                  <a:gd name="connsiteY22" fmla="*/ 1432682 h 1951229"/>
                  <a:gd name="connsiteX23" fmla="*/ 540069 w 1951220"/>
                  <a:gd name="connsiteY23" fmla="*/ 1434793 h 1951229"/>
                  <a:gd name="connsiteX24" fmla="*/ 0 w 1951220"/>
                  <a:gd name="connsiteY24" fmla="*/ 1227076 h 1951229"/>
                  <a:gd name="connsiteX25" fmla="*/ 329850 w 1951220"/>
                  <a:gd name="connsiteY25" fmla="*/ 1035681 h 1951229"/>
                  <a:gd name="connsiteX26" fmla="*/ 382951 w 1951220"/>
                  <a:gd name="connsiteY26" fmla="*/ 1029341 h 1951229"/>
                  <a:gd name="connsiteX27" fmla="*/ 342950 w 1951220"/>
                  <a:gd name="connsiteY27" fmla="*/ 992327 h 1951229"/>
                  <a:gd name="connsiteX28" fmla="*/ 107946 w 1951220"/>
                  <a:gd name="connsiteY28" fmla="*/ 463570 h 1951229"/>
                  <a:gd name="connsiteX29" fmla="*/ 476517 w 1951220"/>
                  <a:gd name="connsiteY29" fmla="*/ 561471 h 1951229"/>
                  <a:gd name="connsiteX30" fmla="*/ 518543 w 1951220"/>
                  <a:gd name="connsiteY30" fmla="*/ 594532 h 1951229"/>
                  <a:gd name="connsiteX31" fmla="*/ 516431 w 1951220"/>
                  <a:gd name="connsiteY31" fmla="*/ 540073 h 1951229"/>
                  <a:gd name="connsiteX32" fmla="*/ 682289 w 1951220"/>
                  <a:gd name="connsiteY32" fmla="*/ 10972 h 1951229"/>
                  <a:gd name="connsiteX33" fmla="*/ 724152 w 1951220"/>
                  <a:gd name="connsiteY33" fmla="*/ 0 h 1951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951220" h="1951229">
                    <a:moveTo>
                      <a:pt x="724152" y="0"/>
                    </a:moveTo>
                    <a:cubicBezTo>
                      <a:pt x="810193" y="0"/>
                      <a:pt x="884016" y="136012"/>
                      <a:pt x="915550" y="329852"/>
                    </a:cubicBezTo>
                    <a:lnTo>
                      <a:pt x="921889" y="382948"/>
                    </a:lnTo>
                    <a:lnTo>
                      <a:pt x="958899" y="342952"/>
                    </a:lnTo>
                    <a:cubicBezTo>
                      <a:pt x="1169808" y="132043"/>
                      <a:pt x="1406543" y="26828"/>
                      <a:pt x="1487662" y="107946"/>
                    </a:cubicBezTo>
                    <a:cubicBezTo>
                      <a:pt x="1548501" y="168785"/>
                      <a:pt x="1504527" y="317159"/>
                      <a:pt x="1389760" y="476521"/>
                    </a:cubicBezTo>
                    <a:lnTo>
                      <a:pt x="1356266" y="519097"/>
                    </a:lnTo>
                    <a:lnTo>
                      <a:pt x="1411152" y="516438"/>
                    </a:lnTo>
                    <a:cubicBezTo>
                      <a:pt x="1709424" y="516438"/>
                      <a:pt x="1951221" y="609437"/>
                      <a:pt x="1951220" y="724156"/>
                    </a:cubicBezTo>
                    <a:cubicBezTo>
                      <a:pt x="1951221" y="810195"/>
                      <a:pt x="1815210" y="884017"/>
                      <a:pt x="1621371" y="915550"/>
                    </a:cubicBezTo>
                    <a:lnTo>
                      <a:pt x="1568270" y="921890"/>
                    </a:lnTo>
                    <a:lnTo>
                      <a:pt x="1608270" y="958904"/>
                    </a:lnTo>
                    <a:cubicBezTo>
                      <a:pt x="1819176" y="1169811"/>
                      <a:pt x="1924392" y="1406544"/>
                      <a:pt x="1843274" y="1487662"/>
                    </a:cubicBezTo>
                    <a:cubicBezTo>
                      <a:pt x="1782436" y="1548500"/>
                      <a:pt x="1634064" y="1504525"/>
                      <a:pt x="1474704" y="1389760"/>
                    </a:cubicBezTo>
                    <a:lnTo>
                      <a:pt x="1432682" y="1356702"/>
                    </a:lnTo>
                    <a:lnTo>
                      <a:pt x="1434793" y="1411156"/>
                    </a:lnTo>
                    <a:cubicBezTo>
                      <a:pt x="1434793" y="1709430"/>
                      <a:pt x="1341793" y="1951229"/>
                      <a:pt x="1227072" y="1951229"/>
                    </a:cubicBezTo>
                    <a:cubicBezTo>
                      <a:pt x="1141031" y="1951229"/>
                      <a:pt x="1067208" y="1815217"/>
                      <a:pt x="1035675" y="1621376"/>
                    </a:cubicBezTo>
                    <a:lnTo>
                      <a:pt x="1029336" y="1568281"/>
                    </a:lnTo>
                    <a:lnTo>
                      <a:pt x="992326" y="1608277"/>
                    </a:lnTo>
                    <a:cubicBezTo>
                      <a:pt x="781416" y="1819186"/>
                      <a:pt x="544681" y="1924401"/>
                      <a:pt x="463562" y="1843283"/>
                    </a:cubicBezTo>
                    <a:cubicBezTo>
                      <a:pt x="402723" y="1782444"/>
                      <a:pt x="446697" y="1634070"/>
                      <a:pt x="561464" y="1474708"/>
                    </a:cubicBezTo>
                    <a:lnTo>
                      <a:pt x="594525" y="1432682"/>
                    </a:lnTo>
                    <a:lnTo>
                      <a:pt x="540069" y="1434793"/>
                    </a:lnTo>
                    <a:cubicBezTo>
                      <a:pt x="241797" y="1434793"/>
                      <a:pt x="0" y="1341794"/>
                      <a:pt x="0" y="1227076"/>
                    </a:cubicBezTo>
                    <a:cubicBezTo>
                      <a:pt x="0" y="1141036"/>
                      <a:pt x="136011" y="1067214"/>
                      <a:pt x="329850" y="1035681"/>
                    </a:cubicBezTo>
                    <a:lnTo>
                      <a:pt x="382951" y="1029341"/>
                    </a:lnTo>
                    <a:lnTo>
                      <a:pt x="342950" y="992327"/>
                    </a:lnTo>
                    <a:cubicBezTo>
                      <a:pt x="132044" y="781420"/>
                      <a:pt x="26828" y="544687"/>
                      <a:pt x="107946" y="463570"/>
                    </a:cubicBezTo>
                    <a:cubicBezTo>
                      <a:pt x="168785" y="402731"/>
                      <a:pt x="317156" y="446705"/>
                      <a:pt x="476517" y="561471"/>
                    </a:cubicBezTo>
                    <a:lnTo>
                      <a:pt x="518543" y="594532"/>
                    </a:lnTo>
                    <a:lnTo>
                      <a:pt x="516431" y="540073"/>
                    </a:lnTo>
                    <a:cubicBezTo>
                      <a:pt x="516431" y="279083"/>
                      <a:pt x="587634" y="61332"/>
                      <a:pt x="682289" y="10972"/>
                    </a:cubicBezTo>
                    <a:cubicBezTo>
                      <a:pt x="695812" y="3778"/>
                      <a:pt x="709812" y="0"/>
                      <a:pt x="724152" y="0"/>
                    </a:cubicBezTo>
                    <a:close/>
                  </a:path>
                </a:pathLst>
              </a:custGeom>
              <a:grpFill/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98" name="フリーフォーム: 図形 397">
                <a:extLst>
                  <a:ext uri="{FF2B5EF4-FFF2-40B4-BE49-F238E27FC236}">
                    <a16:creationId xmlns:a16="http://schemas.microsoft.com/office/drawing/2014/main" id="{2C2C2A0D-7ED6-7AF7-2152-96B274A820A3}"/>
                  </a:ext>
                </a:extLst>
              </p:cNvPr>
              <p:cNvSpPr/>
              <p:nvPr/>
            </p:nvSpPr>
            <p:spPr bwMode="auto">
              <a:xfrm>
                <a:off x="114300" y="4127500"/>
                <a:ext cx="254000" cy="254001"/>
              </a:xfrm>
              <a:custGeom>
                <a:avLst/>
                <a:gdLst>
                  <a:gd name="connsiteX0" fmla="*/ 724152 w 1951220"/>
                  <a:gd name="connsiteY0" fmla="*/ 0 h 1951229"/>
                  <a:gd name="connsiteX1" fmla="*/ 915550 w 1951220"/>
                  <a:gd name="connsiteY1" fmla="*/ 329852 h 1951229"/>
                  <a:gd name="connsiteX2" fmla="*/ 921889 w 1951220"/>
                  <a:gd name="connsiteY2" fmla="*/ 382948 h 1951229"/>
                  <a:gd name="connsiteX3" fmla="*/ 958899 w 1951220"/>
                  <a:gd name="connsiteY3" fmla="*/ 342952 h 1951229"/>
                  <a:gd name="connsiteX4" fmla="*/ 1487662 w 1951220"/>
                  <a:gd name="connsiteY4" fmla="*/ 107946 h 1951229"/>
                  <a:gd name="connsiteX5" fmla="*/ 1389760 w 1951220"/>
                  <a:gd name="connsiteY5" fmla="*/ 476521 h 1951229"/>
                  <a:gd name="connsiteX6" fmla="*/ 1356266 w 1951220"/>
                  <a:gd name="connsiteY6" fmla="*/ 519097 h 1951229"/>
                  <a:gd name="connsiteX7" fmla="*/ 1411152 w 1951220"/>
                  <a:gd name="connsiteY7" fmla="*/ 516438 h 1951229"/>
                  <a:gd name="connsiteX8" fmla="*/ 1951220 w 1951220"/>
                  <a:gd name="connsiteY8" fmla="*/ 724156 h 1951229"/>
                  <a:gd name="connsiteX9" fmla="*/ 1621371 w 1951220"/>
                  <a:gd name="connsiteY9" fmla="*/ 915550 h 1951229"/>
                  <a:gd name="connsiteX10" fmla="*/ 1568270 w 1951220"/>
                  <a:gd name="connsiteY10" fmla="*/ 921890 h 1951229"/>
                  <a:gd name="connsiteX11" fmla="*/ 1608270 w 1951220"/>
                  <a:gd name="connsiteY11" fmla="*/ 958904 h 1951229"/>
                  <a:gd name="connsiteX12" fmla="*/ 1843274 w 1951220"/>
                  <a:gd name="connsiteY12" fmla="*/ 1487662 h 1951229"/>
                  <a:gd name="connsiteX13" fmla="*/ 1474704 w 1951220"/>
                  <a:gd name="connsiteY13" fmla="*/ 1389760 h 1951229"/>
                  <a:gd name="connsiteX14" fmla="*/ 1432682 w 1951220"/>
                  <a:gd name="connsiteY14" fmla="*/ 1356702 h 1951229"/>
                  <a:gd name="connsiteX15" fmla="*/ 1434793 w 1951220"/>
                  <a:gd name="connsiteY15" fmla="*/ 1411156 h 1951229"/>
                  <a:gd name="connsiteX16" fmla="*/ 1227072 w 1951220"/>
                  <a:gd name="connsiteY16" fmla="*/ 1951229 h 1951229"/>
                  <a:gd name="connsiteX17" fmla="*/ 1035675 w 1951220"/>
                  <a:gd name="connsiteY17" fmla="*/ 1621376 h 1951229"/>
                  <a:gd name="connsiteX18" fmla="*/ 1029336 w 1951220"/>
                  <a:gd name="connsiteY18" fmla="*/ 1568281 h 1951229"/>
                  <a:gd name="connsiteX19" fmla="*/ 992326 w 1951220"/>
                  <a:gd name="connsiteY19" fmla="*/ 1608277 h 1951229"/>
                  <a:gd name="connsiteX20" fmla="*/ 463562 w 1951220"/>
                  <a:gd name="connsiteY20" fmla="*/ 1843283 h 1951229"/>
                  <a:gd name="connsiteX21" fmla="*/ 561464 w 1951220"/>
                  <a:gd name="connsiteY21" fmla="*/ 1474708 h 1951229"/>
                  <a:gd name="connsiteX22" fmla="*/ 594525 w 1951220"/>
                  <a:gd name="connsiteY22" fmla="*/ 1432682 h 1951229"/>
                  <a:gd name="connsiteX23" fmla="*/ 540069 w 1951220"/>
                  <a:gd name="connsiteY23" fmla="*/ 1434793 h 1951229"/>
                  <a:gd name="connsiteX24" fmla="*/ 0 w 1951220"/>
                  <a:gd name="connsiteY24" fmla="*/ 1227076 h 1951229"/>
                  <a:gd name="connsiteX25" fmla="*/ 329850 w 1951220"/>
                  <a:gd name="connsiteY25" fmla="*/ 1035681 h 1951229"/>
                  <a:gd name="connsiteX26" fmla="*/ 382951 w 1951220"/>
                  <a:gd name="connsiteY26" fmla="*/ 1029341 h 1951229"/>
                  <a:gd name="connsiteX27" fmla="*/ 342950 w 1951220"/>
                  <a:gd name="connsiteY27" fmla="*/ 992327 h 1951229"/>
                  <a:gd name="connsiteX28" fmla="*/ 107946 w 1951220"/>
                  <a:gd name="connsiteY28" fmla="*/ 463570 h 1951229"/>
                  <a:gd name="connsiteX29" fmla="*/ 476517 w 1951220"/>
                  <a:gd name="connsiteY29" fmla="*/ 561471 h 1951229"/>
                  <a:gd name="connsiteX30" fmla="*/ 518543 w 1951220"/>
                  <a:gd name="connsiteY30" fmla="*/ 594532 h 1951229"/>
                  <a:gd name="connsiteX31" fmla="*/ 516431 w 1951220"/>
                  <a:gd name="connsiteY31" fmla="*/ 540073 h 1951229"/>
                  <a:gd name="connsiteX32" fmla="*/ 682289 w 1951220"/>
                  <a:gd name="connsiteY32" fmla="*/ 10972 h 1951229"/>
                  <a:gd name="connsiteX33" fmla="*/ 724152 w 1951220"/>
                  <a:gd name="connsiteY33" fmla="*/ 0 h 1951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951220" h="1951229">
                    <a:moveTo>
                      <a:pt x="724152" y="0"/>
                    </a:moveTo>
                    <a:cubicBezTo>
                      <a:pt x="810193" y="0"/>
                      <a:pt x="884016" y="136012"/>
                      <a:pt x="915550" y="329852"/>
                    </a:cubicBezTo>
                    <a:lnTo>
                      <a:pt x="921889" y="382948"/>
                    </a:lnTo>
                    <a:lnTo>
                      <a:pt x="958899" y="342952"/>
                    </a:lnTo>
                    <a:cubicBezTo>
                      <a:pt x="1169808" y="132043"/>
                      <a:pt x="1406543" y="26828"/>
                      <a:pt x="1487662" y="107946"/>
                    </a:cubicBezTo>
                    <a:cubicBezTo>
                      <a:pt x="1548501" y="168785"/>
                      <a:pt x="1504527" y="317159"/>
                      <a:pt x="1389760" y="476521"/>
                    </a:cubicBezTo>
                    <a:lnTo>
                      <a:pt x="1356266" y="519097"/>
                    </a:lnTo>
                    <a:lnTo>
                      <a:pt x="1411152" y="516438"/>
                    </a:lnTo>
                    <a:cubicBezTo>
                      <a:pt x="1709424" y="516438"/>
                      <a:pt x="1951221" y="609437"/>
                      <a:pt x="1951220" y="724156"/>
                    </a:cubicBezTo>
                    <a:cubicBezTo>
                      <a:pt x="1951221" y="810195"/>
                      <a:pt x="1815210" y="884017"/>
                      <a:pt x="1621371" y="915550"/>
                    </a:cubicBezTo>
                    <a:lnTo>
                      <a:pt x="1568270" y="921890"/>
                    </a:lnTo>
                    <a:lnTo>
                      <a:pt x="1608270" y="958904"/>
                    </a:lnTo>
                    <a:cubicBezTo>
                      <a:pt x="1819176" y="1169811"/>
                      <a:pt x="1924392" y="1406544"/>
                      <a:pt x="1843274" y="1487662"/>
                    </a:cubicBezTo>
                    <a:cubicBezTo>
                      <a:pt x="1782436" y="1548500"/>
                      <a:pt x="1634064" y="1504525"/>
                      <a:pt x="1474704" y="1389760"/>
                    </a:cubicBezTo>
                    <a:lnTo>
                      <a:pt x="1432682" y="1356702"/>
                    </a:lnTo>
                    <a:lnTo>
                      <a:pt x="1434793" y="1411156"/>
                    </a:lnTo>
                    <a:cubicBezTo>
                      <a:pt x="1434793" y="1709430"/>
                      <a:pt x="1341793" y="1951229"/>
                      <a:pt x="1227072" y="1951229"/>
                    </a:cubicBezTo>
                    <a:cubicBezTo>
                      <a:pt x="1141031" y="1951229"/>
                      <a:pt x="1067208" y="1815217"/>
                      <a:pt x="1035675" y="1621376"/>
                    </a:cubicBezTo>
                    <a:lnTo>
                      <a:pt x="1029336" y="1568281"/>
                    </a:lnTo>
                    <a:lnTo>
                      <a:pt x="992326" y="1608277"/>
                    </a:lnTo>
                    <a:cubicBezTo>
                      <a:pt x="781416" y="1819186"/>
                      <a:pt x="544681" y="1924401"/>
                      <a:pt x="463562" y="1843283"/>
                    </a:cubicBezTo>
                    <a:cubicBezTo>
                      <a:pt x="402723" y="1782444"/>
                      <a:pt x="446697" y="1634070"/>
                      <a:pt x="561464" y="1474708"/>
                    </a:cubicBezTo>
                    <a:lnTo>
                      <a:pt x="594525" y="1432682"/>
                    </a:lnTo>
                    <a:lnTo>
                      <a:pt x="540069" y="1434793"/>
                    </a:lnTo>
                    <a:cubicBezTo>
                      <a:pt x="241797" y="1434793"/>
                      <a:pt x="0" y="1341794"/>
                      <a:pt x="0" y="1227076"/>
                    </a:cubicBezTo>
                    <a:cubicBezTo>
                      <a:pt x="0" y="1141036"/>
                      <a:pt x="136011" y="1067214"/>
                      <a:pt x="329850" y="1035681"/>
                    </a:cubicBezTo>
                    <a:lnTo>
                      <a:pt x="382951" y="1029341"/>
                    </a:lnTo>
                    <a:lnTo>
                      <a:pt x="342950" y="992327"/>
                    </a:lnTo>
                    <a:cubicBezTo>
                      <a:pt x="132044" y="781420"/>
                      <a:pt x="26828" y="544687"/>
                      <a:pt x="107946" y="463570"/>
                    </a:cubicBezTo>
                    <a:cubicBezTo>
                      <a:pt x="168785" y="402731"/>
                      <a:pt x="317156" y="446705"/>
                      <a:pt x="476517" y="561471"/>
                    </a:cubicBezTo>
                    <a:lnTo>
                      <a:pt x="518543" y="594532"/>
                    </a:lnTo>
                    <a:lnTo>
                      <a:pt x="516431" y="540073"/>
                    </a:lnTo>
                    <a:cubicBezTo>
                      <a:pt x="516431" y="279083"/>
                      <a:pt x="587634" y="61332"/>
                      <a:pt x="682289" y="10972"/>
                    </a:cubicBezTo>
                    <a:cubicBezTo>
                      <a:pt x="695812" y="3778"/>
                      <a:pt x="709812" y="0"/>
                      <a:pt x="724152" y="0"/>
                    </a:cubicBezTo>
                    <a:close/>
                  </a:path>
                </a:pathLst>
              </a:custGeom>
              <a:grpFill/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99" name="フリーフォーム: 図形 398">
                <a:extLst>
                  <a:ext uri="{FF2B5EF4-FFF2-40B4-BE49-F238E27FC236}">
                    <a16:creationId xmlns:a16="http://schemas.microsoft.com/office/drawing/2014/main" id="{598169B2-CEAB-AC1E-13ED-FCDC9253B1D0}"/>
                  </a:ext>
                </a:extLst>
              </p:cNvPr>
              <p:cNvSpPr/>
              <p:nvPr/>
            </p:nvSpPr>
            <p:spPr bwMode="auto">
              <a:xfrm>
                <a:off x="9499600" y="4127500"/>
                <a:ext cx="254000" cy="254001"/>
              </a:xfrm>
              <a:custGeom>
                <a:avLst/>
                <a:gdLst>
                  <a:gd name="connsiteX0" fmla="*/ 724152 w 1951220"/>
                  <a:gd name="connsiteY0" fmla="*/ 0 h 1951229"/>
                  <a:gd name="connsiteX1" fmla="*/ 915550 w 1951220"/>
                  <a:gd name="connsiteY1" fmla="*/ 329852 h 1951229"/>
                  <a:gd name="connsiteX2" fmla="*/ 921889 w 1951220"/>
                  <a:gd name="connsiteY2" fmla="*/ 382948 h 1951229"/>
                  <a:gd name="connsiteX3" fmla="*/ 958899 w 1951220"/>
                  <a:gd name="connsiteY3" fmla="*/ 342952 h 1951229"/>
                  <a:gd name="connsiteX4" fmla="*/ 1487662 w 1951220"/>
                  <a:gd name="connsiteY4" fmla="*/ 107946 h 1951229"/>
                  <a:gd name="connsiteX5" fmla="*/ 1389760 w 1951220"/>
                  <a:gd name="connsiteY5" fmla="*/ 476521 h 1951229"/>
                  <a:gd name="connsiteX6" fmla="*/ 1356266 w 1951220"/>
                  <a:gd name="connsiteY6" fmla="*/ 519097 h 1951229"/>
                  <a:gd name="connsiteX7" fmla="*/ 1411152 w 1951220"/>
                  <a:gd name="connsiteY7" fmla="*/ 516438 h 1951229"/>
                  <a:gd name="connsiteX8" fmla="*/ 1951220 w 1951220"/>
                  <a:gd name="connsiteY8" fmla="*/ 724156 h 1951229"/>
                  <a:gd name="connsiteX9" fmla="*/ 1621371 w 1951220"/>
                  <a:gd name="connsiteY9" fmla="*/ 915550 h 1951229"/>
                  <a:gd name="connsiteX10" fmla="*/ 1568270 w 1951220"/>
                  <a:gd name="connsiteY10" fmla="*/ 921890 h 1951229"/>
                  <a:gd name="connsiteX11" fmla="*/ 1608270 w 1951220"/>
                  <a:gd name="connsiteY11" fmla="*/ 958904 h 1951229"/>
                  <a:gd name="connsiteX12" fmla="*/ 1843274 w 1951220"/>
                  <a:gd name="connsiteY12" fmla="*/ 1487662 h 1951229"/>
                  <a:gd name="connsiteX13" fmla="*/ 1474704 w 1951220"/>
                  <a:gd name="connsiteY13" fmla="*/ 1389760 h 1951229"/>
                  <a:gd name="connsiteX14" fmla="*/ 1432682 w 1951220"/>
                  <a:gd name="connsiteY14" fmla="*/ 1356702 h 1951229"/>
                  <a:gd name="connsiteX15" fmla="*/ 1434793 w 1951220"/>
                  <a:gd name="connsiteY15" fmla="*/ 1411156 h 1951229"/>
                  <a:gd name="connsiteX16" fmla="*/ 1227072 w 1951220"/>
                  <a:gd name="connsiteY16" fmla="*/ 1951229 h 1951229"/>
                  <a:gd name="connsiteX17" fmla="*/ 1035675 w 1951220"/>
                  <a:gd name="connsiteY17" fmla="*/ 1621376 h 1951229"/>
                  <a:gd name="connsiteX18" fmla="*/ 1029336 w 1951220"/>
                  <a:gd name="connsiteY18" fmla="*/ 1568281 h 1951229"/>
                  <a:gd name="connsiteX19" fmla="*/ 992326 w 1951220"/>
                  <a:gd name="connsiteY19" fmla="*/ 1608277 h 1951229"/>
                  <a:gd name="connsiteX20" fmla="*/ 463562 w 1951220"/>
                  <a:gd name="connsiteY20" fmla="*/ 1843283 h 1951229"/>
                  <a:gd name="connsiteX21" fmla="*/ 561464 w 1951220"/>
                  <a:gd name="connsiteY21" fmla="*/ 1474708 h 1951229"/>
                  <a:gd name="connsiteX22" fmla="*/ 594525 w 1951220"/>
                  <a:gd name="connsiteY22" fmla="*/ 1432682 h 1951229"/>
                  <a:gd name="connsiteX23" fmla="*/ 540069 w 1951220"/>
                  <a:gd name="connsiteY23" fmla="*/ 1434793 h 1951229"/>
                  <a:gd name="connsiteX24" fmla="*/ 0 w 1951220"/>
                  <a:gd name="connsiteY24" fmla="*/ 1227076 h 1951229"/>
                  <a:gd name="connsiteX25" fmla="*/ 329850 w 1951220"/>
                  <a:gd name="connsiteY25" fmla="*/ 1035681 h 1951229"/>
                  <a:gd name="connsiteX26" fmla="*/ 382951 w 1951220"/>
                  <a:gd name="connsiteY26" fmla="*/ 1029341 h 1951229"/>
                  <a:gd name="connsiteX27" fmla="*/ 342950 w 1951220"/>
                  <a:gd name="connsiteY27" fmla="*/ 992327 h 1951229"/>
                  <a:gd name="connsiteX28" fmla="*/ 107946 w 1951220"/>
                  <a:gd name="connsiteY28" fmla="*/ 463570 h 1951229"/>
                  <a:gd name="connsiteX29" fmla="*/ 476517 w 1951220"/>
                  <a:gd name="connsiteY29" fmla="*/ 561471 h 1951229"/>
                  <a:gd name="connsiteX30" fmla="*/ 518543 w 1951220"/>
                  <a:gd name="connsiteY30" fmla="*/ 594532 h 1951229"/>
                  <a:gd name="connsiteX31" fmla="*/ 516431 w 1951220"/>
                  <a:gd name="connsiteY31" fmla="*/ 540073 h 1951229"/>
                  <a:gd name="connsiteX32" fmla="*/ 682289 w 1951220"/>
                  <a:gd name="connsiteY32" fmla="*/ 10972 h 1951229"/>
                  <a:gd name="connsiteX33" fmla="*/ 724152 w 1951220"/>
                  <a:gd name="connsiteY33" fmla="*/ 0 h 1951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951220" h="1951229">
                    <a:moveTo>
                      <a:pt x="724152" y="0"/>
                    </a:moveTo>
                    <a:cubicBezTo>
                      <a:pt x="810193" y="0"/>
                      <a:pt x="884016" y="136012"/>
                      <a:pt x="915550" y="329852"/>
                    </a:cubicBezTo>
                    <a:lnTo>
                      <a:pt x="921889" y="382948"/>
                    </a:lnTo>
                    <a:lnTo>
                      <a:pt x="958899" y="342952"/>
                    </a:lnTo>
                    <a:cubicBezTo>
                      <a:pt x="1169808" y="132043"/>
                      <a:pt x="1406543" y="26828"/>
                      <a:pt x="1487662" y="107946"/>
                    </a:cubicBezTo>
                    <a:cubicBezTo>
                      <a:pt x="1548501" y="168785"/>
                      <a:pt x="1504527" y="317159"/>
                      <a:pt x="1389760" y="476521"/>
                    </a:cubicBezTo>
                    <a:lnTo>
                      <a:pt x="1356266" y="519097"/>
                    </a:lnTo>
                    <a:lnTo>
                      <a:pt x="1411152" y="516438"/>
                    </a:lnTo>
                    <a:cubicBezTo>
                      <a:pt x="1709424" y="516438"/>
                      <a:pt x="1951221" y="609437"/>
                      <a:pt x="1951220" y="724156"/>
                    </a:cubicBezTo>
                    <a:cubicBezTo>
                      <a:pt x="1951221" y="810195"/>
                      <a:pt x="1815210" y="884017"/>
                      <a:pt x="1621371" y="915550"/>
                    </a:cubicBezTo>
                    <a:lnTo>
                      <a:pt x="1568270" y="921890"/>
                    </a:lnTo>
                    <a:lnTo>
                      <a:pt x="1608270" y="958904"/>
                    </a:lnTo>
                    <a:cubicBezTo>
                      <a:pt x="1819176" y="1169811"/>
                      <a:pt x="1924392" y="1406544"/>
                      <a:pt x="1843274" y="1487662"/>
                    </a:cubicBezTo>
                    <a:cubicBezTo>
                      <a:pt x="1782436" y="1548500"/>
                      <a:pt x="1634064" y="1504525"/>
                      <a:pt x="1474704" y="1389760"/>
                    </a:cubicBezTo>
                    <a:lnTo>
                      <a:pt x="1432682" y="1356702"/>
                    </a:lnTo>
                    <a:lnTo>
                      <a:pt x="1434793" y="1411156"/>
                    </a:lnTo>
                    <a:cubicBezTo>
                      <a:pt x="1434793" y="1709430"/>
                      <a:pt x="1341793" y="1951229"/>
                      <a:pt x="1227072" y="1951229"/>
                    </a:cubicBezTo>
                    <a:cubicBezTo>
                      <a:pt x="1141031" y="1951229"/>
                      <a:pt x="1067208" y="1815217"/>
                      <a:pt x="1035675" y="1621376"/>
                    </a:cubicBezTo>
                    <a:lnTo>
                      <a:pt x="1029336" y="1568281"/>
                    </a:lnTo>
                    <a:lnTo>
                      <a:pt x="992326" y="1608277"/>
                    </a:lnTo>
                    <a:cubicBezTo>
                      <a:pt x="781416" y="1819186"/>
                      <a:pt x="544681" y="1924401"/>
                      <a:pt x="463562" y="1843283"/>
                    </a:cubicBezTo>
                    <a:cubicBezTo>
                      <a:pt x="402723" y="1782444"/>
                      <a:pt x="446697" y="1634070"/>
                      <a:pt x="561464" y="1474708"/>
                    </a:cubicBezTo>
                    <a:lnTo>
                      <a:pt x="594525" y="1432682"/>
                    </a:lnTo>
                    <a:lnTo>
                      <a:pt x="540069" y="1434793"/>
                    </a:lnTo>
                    <a:cubicBezTo>
                      <a:pt x="241797" y="1434793"/>
                      <a:pt x="0" y="1341794"/>
                      <a:pt x="0" y="1227076"/>
                    </a:cubicBezTo>
                    <a:cubicBezTo>
                      <a:pt x="0" y="1141036"/>
                      <a:pt x="136011" y="1067214"/>
                      <a:pt x="329850" y="1035681"/>
                    </a:cubicBezTo>
                    <a:lnTo>
                      <a:pt x="382951" y="1029341"/>
                    </a:lnTo>
                    <a:lnTo>
                      <a:pt x="342950" y="992327"/>
                    </a:lnTo>
                    <a:cubicBezTo>
                      <a:pt x="132044" y="781420"/>
                      <a:pt x="26828" y="544687"/>
                      <a:pt x="107946" y="463570"/>
                    </a:cubicBezTo>
                    <a:cubicBezTo>
                      <a:pt x="168785" y="402731"/>
                      <a:pt x="317156" y="446705"/>
                      <a:pt x="476517" y="561471"/>
                    </a:cubicBezTo>
                    <a:lnTo>
                      <a:pt x="518543" y="594532"/>
                    </a:lnTo>
                    <a:lnTo>
                      <a:pt x="516431" y="540073"/>
                    </a:lnTo>
                    <a:cubicBezTo>
                      <a:pt x="516431" y="279083"/>
                      <a:pt x="587634" y="61332"/>
                      <a:pt x="682289" y="10972"/>
                    </a:cubicBezTo>
                    <a:cubicBezTo>
                      <a:pt x="695812" y="3778"/>
                      <a:pt x="709812" y="0"/>
                      <a:pt x="724152" y="0"/>
                    </a:cubicBezTo>
                    <a:close/>
                  </a:path>
                </a:pathLst>
              </a:custGeom>
              <a:grpFill/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00" name="フリーフォーム: 図形 399">
                <a:extLst>
                  <a:ext uri="{FF2B5EF4-FFF2-40B4-BE49-F238E27FC236}">
                    <a16:creationId xmlns:a16="http://schemas.microsoft.com/office/drawing/2014/main" id="{2CF27DAE-5C2B-9081-875B-5CF387D70A1A}"/>
                  </a:ext>
                </a:extLst>
              </p:cNvPr>
              <p:cNvSpPr/>
              <p:nvPr/>
            </p:nvSpPr>
            <p:spPr bwMode="auto">
              <a:xfrm>
                <a:off x="114300" y="4457700"/>
                <a:ext cx="254000" cy="254001"/>
              </a:xfrm>
              <a:custGeom>
                <a:avLst/>
                <a:gdLst>
                  <a:gd name="connsiteX0" fmla="*/ 724152 w 1951220"/>
                  <a:gd name="connsiteY0" fmla="*/ 0 h 1951229"/>
                  <a:gd name="connsiteX1" fmla="*/ 915550 w 1951220"/>
                  <a:gd name="connsiteY1" fmla="*/ 329852 h 1951229"/>
                  <a:gd name="connsiteX2" fmla="*/ 921889 w 1951220"/>
                  <a:gd name="connsiteY2" fmla="*/ 382948 h 1951229"/>
                  <a:gd name="connsiteX3" fmla="*/ 958899 w 1951220"/>
                  <a:gd name="connsiteY3" fmla="*/ 342952 h 1951229"/>
                  <a:gd name="connsiteX4" fmla="*/ 1487662 w 1951220"/>
                  <a:gd name="connsiteY4" fmla="*/ 107946 h 1951229"/>
                  <a:gd name="connsiteX5" fmla="*/ 1389760 w 1951220"/>
                  <a:gd name="connsiteY5" fmla="*/ 476521 h 1951229"/>
                  <a:gd name="connsiteX6" fmla="*/ 1356266 w 1951220"/>
                  <a:gd name="connsiteY6" fmla="*/ 519097 h 1951229"/>
                  <a:gd name="connsiteX7" fmla="*/ 1411152 w 1951220"/>
                  <a:gd name="connsiteY7" fmla="*/ 516438 h 1951229"/>
                  <a:gd name="connsiteX8" fmla="*/ 1951220 w 1951220"/>
                  <a:gd name="connsiteY8" fmla="*/ 724156 h 1951229"/>
                  <a:gd name="connsiteX9" fmla="*/ 1621371 w 1951220"/>
                  <a:gd name="connsiteY9" fmla="*/ 915550 h 1951229"/>
                  <a:gd name="connsiteX10" fmla="*/ 1568270 w 1951220"/>
                  <a:gd name="connsiteY10" fmla="*/ 921890 h 1951229"/>
                  <a:gd name="connsiteX11" fmla="*/ 1608270 w 1951220"/>
                  <a:gd name="connsiteY11" fmla="*/ 958904 h 1951229"/>
                  <a:gd name="connsiteX12" fmla="*/ 1843274 w 1951220"/>
                  <a:gd name="connsiteY12" fmla="*/ 1487662 h 1951229"/>
                  <a:gd name="connsiteX13" fmla="*/ 1474704 w 1951220"/>
                  <a:gd name="connsiteY13" fmla="*/ 1389760 h 1951229"/>
                  <a:gd name="connsiteX14" fmla="*/ 1432682 w 1951220"/>
                  <a:gd name="connsiteY14" fmla="*/ 1356702 h 1951229"/>
                  <a:gd name="connsiteX15" fmla="*/ 1434793 w 1951220"/>
                  <a:gd name="connsiteY15" fmla="*/ 1411156 h 1951229"/>
                  <a:gd name="connsiteX16" fmla="*/ 1227072 w 1951220"/>
                  <a:gd name="connsiteY16" fmla="*/ 1951229 h 1951229"/>
                  <a:gd name="connsiteX17" fmla="*/ 1035675 w 1951220"/>
                  <a:gd name="connsiteY17" fmla="*/ 1621376 h 1951229"/>
                  <a:gd name="connsiteX18" fmla="*/ 1029336 w 1951220"/>
                  <a:gd name="connsiteY18" fmla="*/ 1568281 h 1951229"/>
                  <a:gd name="connsiteX19" fmla="*/ 992326 w 1951220"/>
                  <a:gd name="connsiteY19" fmla="*/ 1608277 h 1951229"/>
                  <a:gd name="connsiteX20" fmla="*/ 463562 w 1951220"/>
                  <a:gd name="connsiteY20" fmla="*/ 1843283 h 1951229"/>
                  <a:gd name="connsiteX21" fmla="*/ 561464 w 1951220"/>
                  <a:gd name="connsiteY21" fmla="*/ 1474708 h 1951229"/>
                  <a:gd name="connsiteX22" fmla="*/ 594525 w 1951220"/>
                  <a:gd name="connsiteY22" fmla="*/ 1432682 h 1951229"/>
                  <a:gd name="connsiteX23" fmla="*/ 540069 w 1951220"/>
                  <a:gd name="connsiteY23" fmla="*/ 1434793 h 1951229"/>
                  <a:gd name="connsiteX24" fmla="*/ 0 w 1951220"/>
                  <a:gd name="connsiteY24" fmla="*/ 1227076 h 1951229"/>
                  <a:gd name="connsiteX25" fmla="*/ 329850 w 1951220"/>
                  <a:gd name="connsiteY25" fmla="*/ 1035681 h 1951229"/>
                  <a:gd name="connsiteX26" fmla="*/ 382951 w 1951220"/>
                  <a:gd name="connsiteY26" fmla="*/ 1029341 h 1951229"/>
                  <a:gd name="connsiteX27" fmla="*/ 342950 w 1951220"/>
                  <a:gd name="connsiteY27" fmla="*/ 992327 h 1951229"/>
                  <a:gd name="connsiteX28" fmla="*/ 107946 w 1951220"/>
                  <a:gd name="connsiteY28" fmla="*/ 463570 h 1951229"/>
                  <a:gd name="connsiteX29" fmla="*/ 476517 w 1951220"/>
                  <a:gd name="connsiteY29" fmla="*/ 561471 h 1951229"/>
                  <a:gd name="connsiteX30" fmla="*/ 518543 w 1951220"/>
                  <a:gd name="connsiteY30" fmla="*/ 594532 h 1951229"/>
                  <a:gd name="connsiteX31" fmla="*/ 516431 w 1951220"/>
                  <a:gd name="connsiteY31" fmla="*/ 540073 h 1951229"/>
                  <a:gd name="connsiteX32" fmla="*/ 682289 w 1951220"/>
                  <a:gd name="connsiteY32" fmla="*/ 10972 h 1951229"/>
                  <a:gd name="connsiteX33" fmla="*/ 724152 w 1951220"/>
                  <a:gd name="connsiteY33" fmla="*/ 0 h 1951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951220" h="1951229">
                    <a:moveTo>
                      <a:pt x="724152" y="0"/>
                    </a:moveTo>
                    <a:cubicBezTo>
                      <a:pt x="810193" y="0"/>
                      <a:pt x="884016" y="136012"/>
                      <a:pt x="915550" y="329852"/>
                    </a:cubicBezTo>
                    <a:lnTo>
                      <a:pt x="921889" y="382948"/>
                    </a:lnTo>
                    <a:lnTo>
                      <a:pt x="958899" y="342952"/>
                    </a:lnTo>
                    <a:cubicBezTo>
                      <a:pt x="1169808" y="132043"/>
                      <a:pt x="1406543" y="26828"/>
                      <a:pt x="1487662" y="107946"/>
                    </a:cubicBezTo>
                    <a:cubicBezTo>
                      <a:pt x="1548501" y="168785"/>
                      <a:pt x="1504527" y="317159"/>
                      <a:pt x="1389760" y="476521"/>
                    </a:cubicBezTo>
                    <a:lnTo>
                      <a:pt x="1356266" y="519097"/>
                    </a:lnTo>
                    <a:lnTo>
                      <a:pt x="1411152" y="516438"/>
                    </a:lnTo>
                    <a:cubicBezTo>
                      <a:pt x="1709424" y="516438"/>
                      <a:pt x="1951221" y="609437"/>
                      <a:pt x="1951220" y="724156"/>
                    </a:cubicBezTo>
                    <a:cubicBezTo>
                      <a:pt x="1951221" y="810195"/>
                      <a:pt x="1815210" y="884017"/>
                      <a:pt x="1621371" y="915550"/>
                    </a:cubicBezTo>
                    <a:lnTo>
                      <a:pt x="1568270" y="921890"/>
                    </a:lnTo>
                    <a:lnTo>
                      <a:pt x="1608270" y="958904"/>
                    </a:lnTo>
                    <a:cubicBezTo>
                      <a:pt x="1819176" y="1169811"/>
                      <a:pt x="1924392" y="1406544"/>
                      <a:pt x="1843274" y="1487662"/>
                    </a:cubicBezTo>
                    <a:cubicBezTo>
                      <a:pt x="1782436" y="1548500"/>
                      <a:pt x="1634064" y="1504525"/>
                      <a:pt x="1474704" y="1389760"/>
                    </a:cubicBezTo>
                    <a:lnTo>
                      <a:pt x="1432682" y="1356702"/>
                    </a:lnTo>
                    <a:lnTo>
                      <a:pt x="1434793" y="1411156"/>
                    </a:lnTo>
                    <a:cubicBezTo>
                      <a:pt x="1434793" y="1709430"/>
                      <a:pt x="1341793" y="1951229"/>
                      <a:pt x="1227072" y="1951229"/>
                    </a:cubicBezTo>
                    <a:cubicBezTo>
                      <a:pt x="1141031" y="1951229"/>
                      <a:pt x="1067208" y="1815217"/>
                      <a:pt x="1035675" y="1621376"/>
                    </a:cubicBezTo>
                    <a:lnTo>
                      <a:pt x="1029336" y="1568281"/>
                    </a:lnTo>
                    <a:lnTo>
                      <a:pt x="992326" y="1608277"/>
                    </a:lnTo>
                    <a:cubicBezTo>
                      <a:pt x="781416" y="1819186"/>
                      <a:pt x="544681" y="1924401"/>
                      <a:pt x="463562" y="1843283"/>
                    </a:cubicBezTo>
                    <a:cubicBezTo>
                      <a:pt x="402723" y="1782444"/>
                      <a:pt x="446697" y="1634070"/>
                      <a:pt x="561464" y="1474708"/>
                    </a:cubicBezTo>
                    <a:lnTo>
                      <a:pt x="594525" y="1432682"/>
                    </a:lnTo>
                    <a:lnTo>
                      <a:pt x="540069" y="1434793"/>
                    </a:lnTo>
                    <a:cubicBezTo>
                      <a:pt x="241797" y="1434793"/>
                      <a:pt x="0" y="1341794"/>
                      <a:pt x="0" y="1227076"/>
                    </a:cubicBezTo>
                    <a:cubicBezTo>
                      <a:pt x="0" y="1141036"/>
                      <a:pt x="136011" y="1067214"/>
                      <a:pt x="329850" y="1035681"/>
                    </a:cubicBezTo>
                    <a:lnTo>
                      <a:pt x="382951" y="1029341"/>
                    </a:lnTo>
                    <a:lnTo>
                      <a:pt x="342950" y="992327"/>
                    </a:lnTo>
                    <a:cubicBezTo>
                      <a:pt x="132044" y="781420"/>
                      <a:pt x="26828" y="544687"/>
                      <a:pt x="107946" y="463570"/>
                    </a:cubicBezTo>
                    <a:cubicBezTo>
                      <a:pt x="168785" y="402731"/>
                      <a:pt x="317156" y="446705"/>
                      <a:pt x="476517" y="561471"/>
                    </a:cubicBezTo>
                    <a:lnTo>
                      <a:pt x="518543" y="594532"/>
                    </a:lnTo>
                    <a:lnTo>
                      <a:pt x="516431" y="540073"/>
                    </a:lnTo>
                    <a:cubicBezTo>
                      <a:pt x="516431" y="279083"/>
                      <a:pt x="587634" y="61332"/>
                      <a:pt x="682289" y="10972"/>
                    </a:cubicBezTo>
                    <a:cubicBezTo>
                      <a:pt x="695812" y="3778"/>
                      <a:pt x="709812" y="0"/>
                      <a:pt x="724152" y="0"/>
                    </a:cubicBezTo>
                    <a:close/>
                  </a:path>
                </a:pathLst>
              </a:custGeom>
              <a:grpFill/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01" name="フリーフォーム: 図形 400">
                <a:extLst>
                  <a:ext uri="{FF2B5EF4-FFF2-40B4-BE49-F238E27FC236}">
                    <a16:creationId xmlns:a16="http://schemas.microsoft.com/office/drawing/2014/main" id="{9E071000-EC4A-C88C-6A07-5F4AEB5F6DBF}"/>
                  </a:ext>
                </a:extLst>
              </p:cNvPr>
              <p:cNvSpPr/>
              <p:nvPr/>
            </p:nvSpPr>
            <p:spPr bwMode="auto">
              <a:xfrm>
                <a:off x="9499600" y="4457700"/>
                <a:ext cx="254000" cy="254001"/>
              </a:xfrm>
              <a:custGeom>
                <a:avLst/>
                <a:gdLst>
                  <a:gd name="connsiteX0" fmla="*/ 724152 w 1951220"/>
                  <a:gd name="connsiteY0" fmla="*/ 0 h 1951229"/>
                  <a:gd name="connsiteX1" fmla="*/ 915550 w 1951220"/>
                  <a:gd name="connsiteY1" fmla="*/ 329852 h 1951229"/>
                  <a:gd name="connsiteX2" fmla="*/ 921889 w 1951220"/>
                  <a:gd name="connsiteY2" fmla="*/ 382948 h 1951229"/>
                  <a:gd name="connsiteX3" fmla="*/ 958899 w 1951220"/>
                  <a:gd name="connsiteY3" fmla="*/ 342952 h 1951229"/>
                  <a:gd name="connsiteX4" fmla="*/ 1487662 w 1951220"/>
                  <a:gd name="connsiteY4" fmla="*/ 107946 h 1951229"/>
                  <a:gd name="connsiteX5" fmla="*/ 1389760 w 1951220"/>
                  <a:gd name="connsiteY5" fmla="*/ 476521 h 1951229"/>
                  <a:gd name="connsiteX6" fmla="*/ 1356266 w 1951220"/>
                  <a:gd name="connsiteY6" fmla="*/ 519097 h 1951229"/>
                  <a:gd name="connsiteX7" fmla="*/ 1411152 w 1951220"/>
                  <a:gd name="connsiteY7" fmla="*/ 516438 h 1951229"/>
                  <a:gd name="connsiteX8" fmla="*/ 1951220 w 1951220"/>
                  <a:gd name="connsiteY8" fmla="*/ 724156 h 1951229"/>
                  <a:gd name="connsiteX9" fmla="*/ 1621371 w 1951220"/>
                  <a:gd name="connsiteY9" fmla="*/ 915550 h 1951229"/>
                  <a:gd name="connsiteX10" fmla="*/ 1568270 w 1951220"/>
                  <a:gd name="connsiteY10" fmla="*/ 921890 h 1951229"/>
                  <a:gd name="connsiteX11" fmla="*/ 1608270 w 1951220"/>
                  <a:gd name="connsiteY11" fmla="*/ 958904 h 1951229"/>
                  <a:gd name="connsiteX12" fmla="*/ 1843274 w 1951220"/>
                  <a:gd name="connsiteY12" fmla="*/ 1487662 h 1951229"/>
                  <a:gd name="connsiteX13" fmla="*/ 1474704 w 1951220"/>
                  <a:gd name="connsiteY13" fmla="*/ 1389760 h 1951229"/>
                  <a:gd name="connsiteX14" fmla="*/ 1432682 w 1951220"/>
                  <a:gd name="connsiteY14" fmla="*/ 1356702 h 1951229"/>
                  <a:gd name="connsiteX15" fmla="*/ 1434793 w 1951220"/>
                  <a:gd name="connsiteY15" fmla="*/ 1411156 h 1951229"/>
                  <a:gd name="connsiteX16" fmla="*/ 1227072 w 1951220"/>
                  <a:gd name="connsiteY16" fmla="*/ 1951229 h 1951229"/>
                  <a:gd name="connsiteX17" fmla="*/ 1035675 w 1951220"/>
                  <a:gd name="connsiteY17" fmla="*/ 1621376 h 1951229"/>
                  <a:gd name="connsiteX18" fmla="*/ 1029336 w 1951220"/>
                  <a:gd name="connsiteY18" fmla="*/ 1568281 h 1951229"/>
                  <a:gd name="connsiteX19" fmla="*/ 992326 w 1951220"/>
                  <a:gd name="connsiteY19" fmla="*/ 1608277 h 1951229"/>
                  <a:gd name="connsiteX20" fmla="*/ 463562 w 1951220"/>
                  <a:gd name="connsiteY20" fmla="*/ 1843283 h 1951229"/>
                  <a:gd name="connsiteX21" fmla="*/ 561464 w 1951220"/>
                  <a:gd name="connsiteY21" fmla="*/ 1474708 h 1951229"/>
                  <a:gd name="connsiteX22" fmla="*/ 594525 w 1951220"/>
                  <a:gd name="connsiteY22" fmla="*/ 1432682 h 1951229"/>
                  <a:gd name="connsiteX23" fmla="*/ 540069 w 1951220"/>
                  <a:gd name="connsiteY23" fmla="*/ 1434793 h 1951229"/>
                  <a:gd name="connsiteX24" fmla="*/ 0 w 1951220"/>
                  <a:gd name="connsiteY24" fmla="*/ 1227076 h 1951229"/>
                  <a:gd name="connsiteX25" fmla="*/ 329850 w 1951220"/>
                  <a:gd name="connsiteY25" fmla="*/ 1035681 h 1951229"/>
                  <a:gd name="connsiteX26" fmla="*/ 382951 w 1951220"/>
                  <a:gd name="connsiteY26" fmla="*/ 1029341 h 1951229"/>
                  <a:gd name="connsiteX27" fmla="*/ 342950 w 1951220"/>
                  <a:gd name="connsiteY27" fmla="*/ 992327 h 1951229"/>
                  <a:gd name="connsiteX28" fmla="*/ 107946 w 1951220"/>
                  <a:gd name="connsiteY28" fmla="*/ 463570 h 1951229"/>
                  <a:gd name="connsiteX29" fmla="*/ 476517 w 1951220"/>
                  <a:gd name="connsiteY29" fmla="*/ 561471 h 1951229"/>
                  <a:gd name="connsiteX30" fmla="*/ 518543 w 1951220"/>
                  <a:gd name="connsiteY30" fmla="*/ 594532 h 1951229"/>
                  <a:gd name="connsiteX31" fmla="*/ 516431 w 1951220"/>
                  <a:gd name="connsiteY31" fmla="*/ 540073 h 1951229"/>
                  <a:gd name="connsiteX32" fmla="*/ 682289 w 1951220"/>
                  <a:gd name="connsiteY32" fmla="*/ 10972 h 1951229"/>
                  <a:gd name="connsiteX33" fmla="*/ 724152 w 1951220"/>
                  <a:gd name="connsiteY33" fmla="*/ 0 h 1951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951220" h="1951229">
                    <a:moveTo>
                      <a:pt x="724152" y="0"/>
                    </a:moveTo>
                    <a:cubicBezTo>
                      <a:pt x="810193" y="0"/>
                      <a:pt x="884016" y="136012"/>
                      <a:pt x="915550" y="329852"/>
                    </a:cubicBezTo>
                    <a:lnTo>
                      <a:pt x="921889" y="382948"/>
                    </a:lnTo>
                    <a:lnTo>
                      <a:pt x="958899" y="342952"/>
                    </a:lnTo>
                    <a:cubicBezTo>
                      <a:pt x="1169808" y="132043"/>
                      <a:pt x="1406543" y="26828"/>
                      <a:pt x="1487662" y="107946"/>
                    </a:cubicBezTo>
                    <a:cubicBezTo>
                      <a:pt x="1548501" y="168785"/>
                      <a:pt x="1504527" y="317159"/>
                      <a:pt x="1389760" y="476521"/>
                    </a:cubicBezTo>
                    <a:lnTo>
                      <a:pt x="1356266" y="519097"/>
                    </a:lnTo>
                    <a:lnTo>
                      <a:pt x="1411152" y="516438"/>
                    </a:lnTo>
                    <a:cubicBezTo>
                      <a:pt x="1709424" y="516438"/>
                      <a:pt x="1951221" y="609437"/>
                      <a:pt x="1951220" y="724156"/>
                    </a:cubicBezTo>
                    <a:cubicBezTo>
                      <a:pt x="1951221" y="810195"/>
                      <a:pt x="1815210" y="884017"/>
                      <a:pt x="1621371" y="915550"/>
                    </a:cubicBezTo>
                    <a:lnTo>
                      <a:pt x="1568270" y="921890"/>
                    </a:lnTo>
                    <a:lnTo>
                      <a:pt x="1608270" y="958904"/>
                    </a:lnTo>
                    <a:cubicBezTo>
                      <a:pt x="1819176" y="1169811"/>
                      <a:pt x="1924392" y="1406544"/>
                      <a:pt x="1843274" y="1487662"/>
                    </a:cubicBezTo>
                    <a:cubicBezTo>
                      <a:pt x="1782436" y="1548500"/>
                      <a:pt x="1634064" y="1504525"/>
                      <a:pt x="1474704" y="1389760"/>
                    </a:cubicBezTo>
                    <a:lnTo>
                      <a:pt x="1432682" y="1356702"/>
                    </a:lnTo>
                    <a:lnTo>
                      <a:pt x="1434793" y="1411156"/>
                    </a:lnTo>
                    <a:cubicBezTo>
                      <a:pt x="1434793" y="1709430"/>
                      <a:pt x="1341793" y="1951229"/>
                      <a:pt x="1227072" y="1951229"/>
                    </a:cubicBezTo>
                    <a:cubicBezTo>
                      <a:pt x="1141031" y="1951229"/>
                      <a:pt x="1067208" y="1815217"/>
                      <a:pt x="1035675" y="1621376"/>
                    </a:cubicBezTo>
                    <a:lnTo>
                      <a:pt x="1029336" y="1568281"/>
                    </a:lnTo>
                    <a:lnTo>
                      <a:pt x="992326" y="1608277"/>
                    </a:lnTo>
                    <a:cubicBezTo>
                      <a:pt x="781416" y="1819186"/>
                      <a:pt x="544681" y="1924401"/>
                      <a:pt x="463562" y="1843283"/>
                    </a:cubicBezTo>
                    <a:cubicBezTo>
                      <a:pt x="402723" y="1782444"/>
                      <a:pt x="446697" y="1634070"/>
                      <a:pt x="561464" y="1474708"/>
                    </a:cubicBezTo>
                    <a:lnTo>
                      <a:pt x="594525" y="1432682"/>
                    </a:lnTo>
                    <a:lnTo>
                      <a:pt x="540069" y="1434793"/>
                    </a:lnTo>
                    <a:cubicBezTo>
                      <a:pt x="241797" y="1434793"/>
                      <a:pt x="0" y="1341794"/>
                      <a:pt x="0" y="1227076"/>
                    </a:cubicBezTo>
                    <a:cubicBezTo>
                      <a:pt x="0" y="1141036"/>
                      <a:pt x="136011" y="1067214"/>
                      <a:pt x="329850" y="1035681"/>
                    </a:cubicBezTo>
                    <a:lnTo>
                      <a:pt x="382951" y="1029341"/>
                    </a:lnTo>
                    <a:lnTo>
                      <a:pt x="342950" y="992327"/>
                    </a:lnTo>
                    <a:cubicBezTo>
                      <a:pt x="132044" y="781420"/>
                      <a:pt x="26828" y="544687"/>
                      <a:pt x="107946" y="463570"/>
                    </a:cubicBezTo>
                    <a:cubicBezTo>
                      <a:pt x="168785" y="402731"/>
                      <a:pt x="317156" y="446705"/>
                      <a:pt x="476517" y="561471"/>
                    </a:cubicBezTo>
                    <a:lnTo>
                      <a:pt x="518543" y="594532"/>
                    </a:lnTo>
                    <a:lnTo>
                      <a:pt x="516431" y="540073"/>
                    </a:lnTo>
                    <a:cubicBezTo>
                      <a:pt x="516431" y="279083"/>
                      <a:pt x="587634" y="61332"/>
                      <a:pt x="682289" y="10972"/>
                    </a:cubicBezTo>
                    <a:cubicBezTo>
                      <a:pt x="695812" y="3778"/>
                      <a:pt x="709812" y="0"/>
                      <a:pt x="724152" y="0"/>
                    </a:cubicBezTo>
                    <a:close/>
                  </a:path>
                </a:pathLst>
              </a:custGeom>
              <a:grpFill/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02" name="フリーフォーム: 図形 401">
                <a:extLst>
                  <a:ext uri="{FF2B5EF4-FFF2-40B4-BE49-F238E27FC236}">
                    <a16:creationId xmlns:a16="http://schemas.microsoft.com/office/drawing/2014/main" id="{D266A7C4-9A66-61BA-996E-5D76DBBFDADE}"/>
                  </a:ext>
                </a:extLst>
              </p:cNvPr>
              <p:cNvSpPr/>
              <p:nvPr/>
            </p:nvSpPr>
            <p:spPr bwMode="auto">
              <a:xfrm>
                <a:off x="114300" y="4787900"/>
                <a:ext cx="254000" cy="254001"/>
              </a:xfrm>
              <a:custGeom>
                <a:avLst/>
                <a:gdLst>
                  <a:gd name="connsiteX0" fmla="*/ 724152 w 1951220"/>
                  <a:gd name="connsiteY0" fmla="*/ 0 h 1951229"/>
                  <a:gd name="connsiteX1" fmla="*/ 915550 w 1951220"/>
                  <a:gd name="connsiteY1" fmla="*/ 329852 h 1951229"/>
                  <a:gd name="connsiteX2" fmla="*/ 921889 w 1951220"/>
                  <a:gd name="connsiteY2" fmla="*/ 382948 h 1951229"/>
                  <a:gd name="connsiteX3" fmla="*/ 958899 w 1951220"/>
                  <a:gd name="connsiteY3" fmla="*/ 342952 h 1951229"/>
                  <a:gd name="connsiteX4" fmla="*/ 1487662 w 1951220"/>
                  <a:gd name="connsiteY4" fmla="*/ 107946 h 1951229"/>
                  <a:gd name="connsiteX5" fmla="*/ 1389760 w 1951220"/>
                  <a:gd name="connsiteY5" fmla="*/ 476521 h 1951229"/>
                  <a:gd name="connsiteX6" fmla="*/ 1356266 w 1951220"/>
                  <a:gd name="connsiteY6" fmla="*/ 519097 h 1951229"/>
                  <a:gd name="connsiteX7" fmla="*/ 1411152 w 1951220"/>
                  <a:gd name="connsiteY7" fmla="*/ 516438 h 1951229"/>
                  <a:gd name="connsiteX8" fmla="*/ 1951220 w 1951220"/>
                  <a:gd name="connsiteY8" fmla="*/ 724156 h 1951229"/>
                  <a:gd name="connsiteX9" fmla="*/ 1621371 w 1951220"/>
                  <a:gd name="connsiteY9" fmla="*/ 915550 h 1951229"/>
                  <a:gd name="connsiteX10" fmla="*/ 1568270 w 1951220"/>
                  <a:gd name="connsiteY10" fmla="*/ 921890 h 1951229"/>
                  <a:gd name="connsiteX11" fmla="*/ 1608270 w 1951220"/>
                  <a:gd name="connsiteY11" fmla="*/ 958904 h 1951229"/>
                  <a:gd name="connsiteX12" fmla="*/ 1843274 w 1951220"/>
                  <a:gd name="connsiteY12" fmla="*/ 1487662 h 1951229"/>
                  <a:gd name="connsiteX13" fmla="*/ 1474704 w 1951220"/>
                  <a:gd name="connsiteY13" fmla="*/ 1389760 h 1951229"/>
                  <a:gd name="connsiteX14" fmla="*/ 1432682 w 1951220"/>
                  <a:gd name="connsiteY14" fmla="*/ 1356702 h 1951229"/>
                  <a:gd name="connsiteX15" fmla="*/ 1434793 w 1951220"/>
                  <a:gd name="connsiteY15" fmla="*/ 1411156 h 1951229"/>
                  <a:gd name="connsiteX16" fmla="*/ 1227072 w 1951220"/>
                  <a:gd name="connsiteY16" fmla="*/ 1951229 h 1951229"/>
                  <a:gd name="connsiteX17" fmla="*/ 1035675 w 1951220"/>
                  <a:gd name="connsiteY17" fmla="*/ 1621376 h 1951229"/>
                  <a:gd name="connsiteX18" fmla="*/ 1029336 w 1951220"/>
                  <a:gd name="connsiteY18" fmla="*/ 1568281 h 1951229"/>
                  <a:gd name="connsiteX19" fmla="*/ 992326 w 1951220"/>
                  <a:gd name="connsiteY19" fmla="*/ 1608277 h 1951229"/>
                  <a:gd name="connsiteX20" fmla="*/ 463562 w 1951220"/>
                  <a:gd name="connsiteY20" fmla="*/ 1843283 h 1951229"/>
                  <a:gd name="connsiteX21" fmla="*/ 561464 w 1951220"/>
                  <a:gd name="connsiteY21" fmla="*/ 1474708 h 1951229"/>
                  <a:gd name="connsiteX22" fmla="*/ 594525 w 1951220"/>
                  <a:gd name="connsiteY22" fmla="*/ 1432682 h 1951229"/>
                  <a:gd name="connsiteX23" fmla="*/ 540069 w 1951220"/>
                  <a:gd name="connsiteY23" fmla="*/ 1434793 h 1951229"/>
                  <a:gd name="connsiteX24" fmla="*/ 0 w 1951220"/>
                  <a:gd name="connsiteY24" fmla="*/ 1227076 h 1951229"/>
                  <a:gd name="connsiteX25" fmla="*/ 329850 w 1951220"/>
                  <a:gd name="connsiteY25" fmla="*/ 1035681 h 1951229"/>
                  <a:gd name="connsiteX26" fmla="*/ 382951 w 1951220"/>
                  <a:gd name="connsiteY26" fmla="*/ 1029341 h 1951229"/>
                  <a:gd name="connsiteX27" fmla="*/ 342950 w 1951220"/>
                  <a:gd name="connsiteY27" fmla="*/ 992327 h 1951229"/>
                  <a:gd name="connsiteX28" fmla="*/ 107946 w 1951220"/>
                  <a:gd name="connsiteY28" fmla="*/ 463570 h 1951229"/>
                  <a:gd name="connsiteX29" fmla="*/ 476517 w 1951220"/>
                  <a:gd name="connsiteY29" fmla="*/ 561471 h 1951229"/>
                  <a:gd name="connsiteX30" fmla="*/ 518543 w 1951220"/>
                  <a:gd name="connsiteY30" fmla="*/ 594532 h 1951229"/>
                  <a:gd name="connsiteX31" fmla="*/ 516431 w 1951220"/>
                  <a:gd name="connsiteY31" fmla="*/ 540073 h 1951229"/>
                  <a:gd name="connsiteX32" fmla="*/ 682289 w 1951220"/>
                  <a:gd name="connsiteY32" fmla="*/ 10972 h 1951229"/>
                  <a:gd name="connsiteX33" fmla="*/ 724152 w 1951220"/>
                  <a:gd name="connsiteY33" fmla="*/ 0 h 1951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951220" h="1951229">
                    <a:moveTo>
                      <a:pt x="724152" y="0"/>
                    </a:moveTo>
                    <a:cubicBezTo>
                      <a:pt x="810193" y="0"/>
                      <a:pt x="884016" y="136012"/>
                      <a:pt x="915550" y="329852"/>
                    </a:cubicBezTo>
                    <a:lnTo>
                      <a:pt x="921889" y="382948"/>
                    </a:lnTo>
                    <a:lnTo>
                      <a:pt x="958899" y="342952"/>
                    </a:lnTo>
                    <a:cubicBezTo>
                      <a:pt x="1169808" y="132043"/>
                      <a:pt x="1406543" y="26828"/>
                      <a:pt x="1487662" y="107946"/>
                    </a:cubicBezTo>
                    <a:cubicBezTo>
                      <a:pt x="1548501" y="168785"/>
                      <a:pt x="1504527" y="317159"/>
                      <a:pt x="1389760" y="476521"/>
                    </a:cubicBezTo>
                    <a:lnTo>
                      <a:pt x="1356266" y="519097"/>
                    </a:lnTo>
                    <a:lnTo>
                      <a:pt x="1411152" y="516438"/>
                    </a:lnTo>
                    <a:cubicBezTo>
                      <a:pt x="1709424" y="516438"/>
                      <a:pt x="1951221" y="609437"/>
                      <a:pt x="1951220" y="724156"/>
                    </a:cubicBezTo>
                    <a:cubicBezTo>
                      <a:pt x="1951221" y="810195"/>
                      <a:pt x="1815210" y="884017"/>
                      <a:pt x="1621371" y="915550"/>
                    </a:cubicBezTo>
                    <a:lnTo>
                      <a:pt x="1568270" y="921890"/>
                    </a:lnTo>
                    <a:lnTo>
                      <a:pt x="1608270" y="958904"/>
                    </a:lnTo>
                    <a:cubicBezTo>
                      <a:pt x="1819176" y="1169811"/>
                      <a:pt x="1924392" y="1406544"/>
                      <a:pt x="1843274" y="1487662"/>
                    </a:cubicBezTo>
                    <a:cubicBezTo>
                      <a:pt x="1782436" y="1548500"/>
                      <a:pt x="1634064" y="1504525"/>
                      <a:pt x="1474704" y="1389760"/>
                    </a:cubicBezTo>
                    <a:lnTo>
                      <a:pt x="1432682" y="1356702"/>
                    </a:lnTo>
                    <a:lnTo>
                      <a:pt x="1434793" y="1411156"/>
                    </a:lnTo>
                    <a:cubicBezTo>
                      <a:pt x="1434793" y="1709430"/>
                      <a:pt x="1341793" y="1951229"/>
                      <a:pt x="1227072" y="1951229"/>
                    </a:cubicBezTo>
                    <a:cubicBezTo>
                      <a:pt x="1141031" y="1951229"/>
                      <a:pt x="1067208" y="1815217"/>
                      <a:pt x="1035675" y="1621376"/>
                    </a:cubicBezTo>
                    <a:lnTo>
                      <a:pt x="1029336" y="1568281"/>
                    </a:lnTo>
                    <a:lnTo>
                      <a:pt x="992326" y="1608277"/>
                    </a:lnTo>
                    <a:cubicBezTo>
                      <a:pt x="781416" y="1819186"/>
                      <a:pt x="544681" y="1924401"/>
                      <a:pt x="463562" y="1843283"/>
                    </a:cubicBezTo>
                    <a:cubicBezTo>
                      <a:pt x="402723" y="1782444"/>
                      <a:pt x="446697" y="1634070"/>
                      <a:pt x="561464" y="1474708"/>
                    </a:cubicBezTo>
                    <a:lnTo>
                      <a:pt x="594525" y="1432682"/>
                    </a:lnTo>
                    <a:lnTo>
                      <a:pt x="540069" y="1434793"/>
                    </a:lnTo>
                    <a:cubicBezTo>
                      <a:pt x="241797" y="1434793"/>
                      <a:pt x="0" y="1341794"/>
                      <a:pt x="0" y="1227076"/>
                    </a:cubicBezTo>
                    <a:cubicBezTo>
                      <a:pt x="0" y="1141036"/>
                      <a:pt x="136011" y="1067214"/>
                      <a:pt x="329850" y="1035681"/>
                    </a:cubicBezTo>
                    <a:lnTo>
                      <a:pt x="382951" y="1029341"/>
                    </a:lnTo>
                    <a:lnTo>
                      <a:pt x="342950" y="992327"/>
                    </a:lnTo>
                    <a:cubicBezTo>
                      <a:pt x="132044" y="781420"/>
                      <a:pt x="26828" y="544687"/>
                      <a:pt x="107946" y="463570"/>
                    </a:cubicBezTo>
                    <a:cubicBezTo>
                      <a:pt x="168785" y="402731"/>
                      <a:pt x="317156" y="446705"/>
                      <a:pt x="476517" y="561471"/>
                    </a:cubicBezTo>
                    <a:lnTo>
                      <a:pt x="518543" y="594532"/>
                    </a:lnTo>
                    <a:lnTo>
                      <a:pt x="516431" y="540073"/>
                    </a:lnTo>
                    <a:cubicBezTo>
                      <a:pt x="516431" y="279083"/>
                      <a:pt x="587634" y="61332"/>
                      <a:pt x="682289" y="10972"/>
                    </a:cubicBezTo>
                    <a:cubicBezTo>
                      <a:pt x="695812" y="3778"/>
                      <a:pt x="709812" y="0"/>
                      <a:pt x="724152" y="0"/>
                    </a:cubicBezTo>
                    <a:close/>
                  </a:path>
                </a:pathLst>
              </a:custGeom>
              <a:grpFill/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03" name="フリーフォーム: 図形 402">
                <a:extLst>
                  <a:ext uri="{FF2B5EF4-FFF2-40B4-BE49-F238E27FC236}">
                    <a16:creationId xmlns:a16="http://schemas.microsoft.com/office/drawing/2014/main" id="{3BEF3A1F-7D22-9710-2873-8DC47E365A6E}"/>
                  </a:ext>
                </a:extLst>
              </p:cNvPr>
              <p:cNvSpPr/>
              <p:nvPr/>
            </p:nvSpPr>
            <p:spPr bwMode="auto">
              <a:xfrm>
                <a:off x="9499600" y="4787900"/>
                <a:ext cx="254000" cy="254001"/>
              </a:xfrm>
              <a:custGeom>
                <a:avLst/>
                <a:gdLst>
                  <a:gd name="connsiteX0" fmla="*/ 724152 w 1951220"/>
                  <a:gd name="connsiteY0" fmla="*/ 0 h 1951229"/>
                  <a:gd name="connsiteX1" fmla="*/ 915550 w 1951220"/>
                  <a:gd name="connsiteY1" fmla="*/ 329852 h 1951229"/>
                  <a:gd name="connsiteX2" fmla="*/ 921889 w 1951220"/>
                  <a:gd name="connsiteY2" fmla="*/ 382948 h 1951229"/>
                  <a:gd name="connsiteX3" fmla="*/ 958899 w 1951220"/>
                  <a:gd name="connsiteY3" fmla="*/ 342952 h 1951229"/>
                  <a:gd name="connsiteX4" fmla="*/ 1487662 w 1951220"/>
                  <a:gd name="connsiteY4" fmla="*/ 107946 h 1951229"/>
                  <a:gd name="connsiteX5" fmla="*/ 1389760 w 1951220"/>
                  <a:gd name="connsiteY5" fmla="*/ 476521 h 1951229"/>
                  <a:gd name="connsiteX6" fmla="*/ 1356266 w 1951220"/>
                  <a:gd name="connsiteY6" fmla="*/ 519097 h 1951229"/>
                  <a:gd name="connsiteX7" fmla="*/ 1411152 w 1951220"/>
                  <a:gd name="connsiteY7" fmla="*/ 516438 h 1951229"/>
                  <a:gd name="connsiteX8" fmla="*/ 1951220 w 1951220"/>
                  <a:gd name="connsiteY8" fmla="*/ 724156 h 1951229"/>
                  <a:gd name="connsiteX9" fmla="*/ 1621371 w 1951220"/>
                  <a:gd name="connsiteY9" fmla="*/ 915550 h 1951229"/>
                  <a:gd name="connsiteX10" fmla="*/ 1568270 w 1951220"/>
                  <a:gd name="connsiteY10" fmla="*/ 921890 h 1951229"/>
                  <a:gd name="connsiteX11" fmla="*/ 1608270 w 1951220"/>
                  <a:gd name="connsiteY11" fmla="*/ 958904 h 1951229"/>
                  <a:gd name="connsiteX12" fmla="*/ 1843274 w 1951220"/>
                  <a:gd name="connsiteY12" fmla="*/ 1487662 h 1951229"/>
                  <a:gd name="connsiteX13" fmla="*/ 1474704 w 1951220"/>
                  <a:gd name="connsiteY13" fmla="*/ 1389760 h 1951229"/>
                  <a:gd name="connsiteX14" fmla="*/ 1432682 w 1951220"/>
                  <a:gd name="connsiteY14" fmla="*/ 1356702 h 1951229"/>
                  <a:gd name="connsiteX15" fmla="*/ 1434793 w 1951220"/>
                  <a:gd name="connsiteY15" fmla="*/ 1411156 h 1951229"/>
                  <a:gd name="connsiteX16" fmla="*/ 1227072 w 1951220"/>
                  <a:gd name="connsiteY16" fmla="*/ 1951229 h 1951229"/>
                  <a:gd name="connsiteX17" fmla="*/ 1035675 w 1951220"/>
                  <a:gd name="connsiteY17" fmla="*/ 1621376 h 1951229"/>
                  <a:gd name="connsiteX18" fmla="*/ 1029336 w 1951220"/>
                  <a:gd name="connsiteY18" fmla="*/ 1568281 h 1951229"/>
                  <a:gd name="connsiteX19" fmla="*/ 992326 w 1951220"/>
                  <a:gd name="connsiteY19" fmla="*/ 1608277 h 1951229"/>
                  <a:gd name="connsiteX20" fmla="*/ 463562 w 1951220"/>
                  <a:gd name="connsiteY20" fmla="*/ 1843283 h 1951229"/>
                  <a:gd name="connsiteX21" fmla="*/ 561464 w 1951220"/>
                  <a:gd name="connsiteY21" fmla="*/ 1474708 h 1951229"/>
                  <a:gd name="connsiteX22" fmla="*/ 594525 w 1951220"/>
                  <a:gd name="connsiteY22" fmla="*/ 1432682 h 1951229"/>
                  <a:gd name="connsiteX23" fmla="*/ 540069 w 1951220"/>
                  <a:gd name="connsiteY23" fmla="*/ 1434793 h 1951229"/>
                  <a:gd name="connsiteX24" fmla="*/ 0 w 1951220"/>
                  <a:gd name="connsiteY24" fmla="*/ 1227076 h 1951229"/>
                  <a:gd name="connsiteX25" fmla="*/ 329850 w 1951220"/>
                  <a:gd name="connsiteY25" fmla="*/ 1035681 h 1951229"/>
                  <a:gd name="connsiteX26" fmla="*/ 382951 w 1951220"/>
                  <a:gd name="connsiteY26" fmla="*/ 1029341 h 1951229"/>
                  <a:gd name="connsiteX27" fmla="*/ 342950 w 1951220"/>
                  <a:gd name="connsiteY27" fmla="*/ 992327 h 1951229"/>
                  <a:gd name="connsiteX28" fmla="*/ 107946 w 1951220"/>
                  <a:gd name="connsiteY28" fmla="*/ 463570 h 1951229"/>
                  <a:gd name="connsiteX29" fmla="*/ 476517 w 1951220"/>
                  <a:gd name="connsiteY29" fmla="*/ 561471 h 1951229"/>
                  <a:gd name="connsiteX30" fmla="*/ 518543 w 1951220"/>
                  <a:gd name="connsiteY30" fmla="*/ 594532 h 1951229"/>
                  <a:gd name="connsiteX31" fmla="*/ 516431 w 1951220"/>
                  <a:gd name="connsiteY31" fmla="*/ 540073 h 1951229"/>
                  <a:gd name="connsiteX32" fmla="*/ 682289 w 1951220"/>
                  <a:gd name="connsiteY32" fmla="*/ 10972 h 1951229"/>
                  <a:gd name="connsiteX33" fmla="*/ 724152 w 1951220"/>
                  <a:gd name="connsiteY33" fmla="*/ 0 h 1951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951220" h="1951229">
                    <a:moveTo>
                      <a:pt x="724152" y="0"/>
                    </a:moveTo>
                    <a:cubicBezTo>
                      <a:pt x="810193" y="0"/>
                      <a:pt x="884016" y="136012"/>
                      <a:pt x="915550" y="329852"/>
                    </a:cubicBezTo>
                    <a:lnTo>
                      <a:pt x="921889" y="382948"/>
                    </a:lnTo>
                    <a:lnTo>
                      <a:pt x="958899" y="342952"/>
                    </a:lnTo>
                    <a:cubicBezTo>
                      <a:pt x="1169808" y="132043"/>
                      <a:pt x="1406543" y="26828"/>
                      <a:pt x="1487662" y="107946"/>
                    </a:cubicBezTo>
                    <a:cubicBezTo>
                      <a:pt x="1548501" y="168785"/>
                      <a:pt x="1504527" y="317159"/>
                      <a:pt x="1389760" y="476521"/>
                    </a:cubicBezTo>
                    <a:lnTo>
                      <a:pt x="1356266" y="519097"/>
                    </a:lnTo>
                    <a:lnTo>
                      <a:pt x="1411152" y="516438"/>
                    </a:lnTo>
                    <a:cubicBezTo>
                      <a:pt x="1709424" y="516438"/>
                      <a:pt x="1951221" y="609437"/>
                      <a:pt x="1951220" y="724156"/>
                    </a:cubicBezTo>
                    <a:cubicBezTo>
                      <a:pt x="1951221" y="810195"/>
                      <a:pt x="1815210" y="884017"/>
                      <a:pt x="1621371" y="915550"/>
                    </a:cubicBezTo>
                    <a:lnTo>
                      <a:pt x="1568270" y="921890"/>
                    </a:lnTo>
                    <a:lnTo>
                      <a:pt x="1608270" y="958904"/>
                    </a:lnTo>
                    <a:cubicBezTo>
                      <a:pt x="1819176" y="1169811"/>
                      <a:pt x="1924392" y="1406544"/>
                      <a:pt x="1843274" y="1487662"/>
                    </a:cubicBezTo>
                    <a:cubicBezTo>
                      <a:pt x="1782436" y="1548500"/>
                      <a:pt x="1634064" y="1504525"/>
                      <a:pt x="1474704" y="1389760"/>
                    </a:cubicBezTo>
                    <a:lnTo>
                      <a:pt x="1432682" y="1356702"/>
                    </a:lnTo>
                    <a:lnTo>
                      <a:pt x="1434793" y="1411156"/>
                    </a:lnTo>
                    <a:cubicBezTo>
                      <a:pt x="1434793" y="1709430"/>
                      <a:pt x="1341793" y="1951229"/>
                      <a:pt x="1227072" y="1951229"/>
                    </a:cubicBezTo>
                    <a:cubicBezTo>
                      <a:pt x="1141031" y="1951229"/>
                      <a:pt x="1067208" y="1815217"/>
                      <a:pt x="1035675" y="1621376"/>
                    </a:cubicBezTo>
                    <a:lnTo>
                      <a:pt x="1029336" y="1568281"/>
                    </a:lnTo>
                    <a:lnTo>
                      <a:pt x="992326" y="1608277"/>
                    </a:lnTo>
                    <a:cubicBezTo>
                      <a:pt x="781416" y="1819186"/>
                      <a:pt x="544681" y="1924401"/>
                      <a:pt x="463562" y="1843283"/>
                    </a:cubicBezTo>
                    <a:cubicBezTo>
                      <a:pt x="402723" y="1782444"/>
                      <a:pt x="446697" y="1634070"/>
                      <a:pt x="561464" y="1474708"/>
                    </a:cubicBezTo>
                    <a:lnTo>
                      <a:pt x="594525" y="1432682"/>
                    </a:lnTo>
                    <a:lnTo>
                      <a:pt x="540069" y="1434793"/>
                    </a:lnTo>
                    <a:cubicBezTo>
                      <a:pt x="241797" y="1434793"/>
                      <a:pt x="0" y="1341794"/>
                      <a:pt x="0" y="1227076"/>
                    </a:cubicBezTo>
                    <a:cubicBezTo>
                      <a:pt x="0" y="1141036"/>
                      <a:pt x="136011" y="1067214"/>
                      <a:pt x="329850" y="1035681"/>
                    </a:cubicBezTo>
                    <a:lnTo>
                      <a:pt x="382951" y="1029341"/>
                    </a:lnTo>
                    <a:lnTo>
                      <a:pt x="342950" y="992327"/>
                    </a:lnTo>
                    <a:cubicBezTo>
                      <a:pt x="132044" y="781420"/>
                      <a:pt x="26828" y="544687"/>
                      <a:pt x="107946" y="463570"/>
                    </a:cubicBezTo>
                    <a:cubicBezTo>
                      <a:pt x="168785" y="402731"/>
                      <a:pt x="317156" y="446705"/>
                      <a:pt x="476517" y="561471"/>
                    </a:cubicBezTo>
                    <a:lnTo>
                      <a:pt x="518543" y="594532"/>
                    </a:lnTo>
                    <a:lnTo>
                      <a:pt x="516431" y="540073"/>
                    </a:lnTo>
                    <a:cubicBezTo>
                      <a:pt x="516431" y="279083"/>
                      <a:pt x="587634" y="61332"/>
                      <a:pt x="682289" y="10972"/>
                    </a:cubicBezTo>
                    <a:cubicBezTo>
                      <a:pt x="695812" y="3778"/>
                      <a:pt x="709812" y="0"/>
                      <a:pt x="724152" y="0"/>
                    </a:cubicBezTo>
                    <a:close/>
                  </a:path>
                </a:pathLst>
              </a:custGeom>
              <a:grpFill/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04" name="フリーフォーム: 図形 403">
                <a:extLst>
                  <a:ext uri="{FF2B5EF4-FFF2-40B4-BE49-F238E27FC236}">
                    <a16:creationId xmlns:a16="http://schemas.microsoft.com/office/drawing/2014/main" id="{ADD0E35C-535D-71ED-7FE4-C92393E05A06}"/>
                  </a:ext>
                </a:extLst>
              </p:cNvPr>
              <p:cNvSpPr/>
              <p:nvPr/>
            </p:nvSpPr>
            <p:spPr bwMode="auto">
              <a:xfrm>
                <a:off x="114300" y="5118100"/>
                <a:ext cx="254000" cy="254001"/>
              </a:xfrm>
              <a:custGeom>
                <a:avLst/>
                <a:gdLst>
                  <a:gd name="connsiteX0" fmla="*/ 724152 w 1951220"/>
                  <a:gd name="connsiteY0" fmla="*/ 0 h 1951229"/>
                  <a:gd name="connsiteX1" fmla="*/ 915550 w 1951220"/>
                  <a:gd name="connsiteY1" fmla="*/ 329852 h 1951229"/>
                  <a:gd name="connsiteX2" fmla="*/ 921889 w 1951220"/>
                  <a:gd name="connsiteY2" fmla="*/ 382948 h 1951229"/>
                  <a:gd name="connsiteX3" fmla="*/ 958899 w 1951220"/>
                  <a:gd name="connsiteY3" fmla="*/ 342952 h 1951229"/>
                  <a:gd name="connsiteX4" fmla="*/ 1487662 w 1951220"/>
                  <a:gd name="connsiteY4" fmla="*/ 107946 h 1951229"/>
                  <a:gd name="connsiteX5" fmla="*/ 1389760 w 1951220"/>
                  <a:gd name="connsiteY5" fmla="*/ 476521 h 1951229"/>
                  <a:gd name="connsiteX6" fmla="*/ 1356266 w 1951220"/>
                  <a:gd name="connsiteY6" fmla="*/ 519097 h 1951229"/>
                  <a:gd name="connsiteX7" fmla="*/ 1411152 w 1951220"/>
                  <a:gd name="connsiteY7" fmla="*/ 516438 h 1951229"/>
                  <a:gd name="connsiteX8" fmla="*/ 1951220 w 1951220"/>
                  <a:gd name="connsiteY8" fmla="*/ 724156 h 1951229"/>
                  <a:gd name="connsiteX9" fmla="*/ 1621371 w 1951220"/>
                  <a:gd name="connsiteY9" fmla="*/ 915550 h 1951229"/>
                  <a:gd name="connsiteX10" fmla="*/ 1568270 w 1951220"/>
                  <a:gd name="connsiteY10" fmla="*/ 921890 h 1951229"/>
                  <a:gd name="connsiteX11" fmla="*/ 1608270 w 1951220"/>
                  <a:gd name="connsiteY11" fmla="*/ 958904 h 1951229"/>
                  <a:gd name="connsiteX12" fmla="*/ 1843274 w 1951220"/>
                  <a:gd name="connsiteY12" fmla="*/ 1487662 h 1951229"/>
                  <a:gd name="connsiteX13" fmla="*/ 1474704 w 1951220"/>
                  <a:gd name="connsiteY13" fmla="*/ 1389760 h 1951229"/>
                  <a:gd name="connsiteX14" fmla="*/ 1432682 w 1951220"/>
                  <a:gd name="connsiteY14" fmla="*/ 1356702 h 1951229"/>
                  <a:gd name="connsiteX15" fmla="*/ 1434793 w 1951220"/>
                  <a:gd name="connsiteY15" fmla="*/ 1411156 h 1951229"/>
                  <a:gd name="connsiteX16" fmla="*/ 1227072 w 1951220"/>
                  <a:gd name="connsiteY16" fmla="*/ 1951229 h 1951229"/>
                  <a:gd name="connsiteX17" fmla="*/ 1035675 w 1951220"/>
                  <a:gd name="connsiteY17" fmla="*/ 1621376 h 1951229"/>
                  <a:gd name="connsiteX18" fmla="*/ 1029336 w 1951220"/>
                  <a:gd name="connsiteY18" fmla="*/ 1568281 h 1951229"/>
                  <a:gd name="connsiteX19" fmla="*/ 992326 w 1951220"/>
                  <a:gd name="connsiteY19" fmla="*/ 1608277 h 1951229"/>
                  <a:gd name="connsiteX20" fmla="*/ 463562 w 1951220"/>
                  <a:gd name="connsiteY20" fmla="*/ 1843283 h 1951229"/>
                  <a:gd name="connsiteX21" fmla="*/ 561464 w 1951220"/>
                  <a:gd name="connsiteY21" fmla="*/ 1474708 h 1951229"/>
                  <a:gd name="connsiteX22" fmla="*/ 594525 w 1951220"/>
                  <a:gd name="connsiteY22" fmla="*/ 1432682 h 1951229"/>
                  <a:gd name="connsiteX23" fmla="*/ 540069 w 1951220"/>
                  <a:gd name="connsiteY23" fmla="*/ 1434793 h 1951229"/>
                  <a:gd name="connsiteX24" fmla="*/ 0 w 1951220"/>
                  <a:gd name="connsiteY24" fmla="*/ 1227076 h 1951229"/>
                  <a:gd name="connsiteX25" fmla="*/ 329850 w 1951220"/>
                  <a:gd name="connsiteY25" fmla="*/ 1035681 h 1951229"/>
                  <a:gd name="connsiteX26" fmla="*/ 382951 w 1951220"/>
                  <a:gd name="connsiteY26" fmla="*/ 1029341 h 1951229"/>
                  <a:gd name="connsiteX27" fmla="*/ 342950 w 1951220"/>
                  <a:gd name="connsiteY27" fmla="*/ 992327 h 1951229"/>
                  <a:gd name="connsiteX28" fmla="*/ 107946 w 1951220"/>
                  <a:gd name="connsiteY28" fmla="*/ 463570 h 1951229"/>
                  <a:gd name="connsiteX29" fmla="*/ 476517 w 1951220"/>
                  <a:gd name="connsiteY29" fmla="*/ 561471 h 1951229"/>
                  <a:gd name="connsiteX30" fmla="*/ 518543 w 1951220"/>
                  <a:gd name="connsiteY30" fmla="*/ 594532 h 1951229"/>
                  <a:gd name="connsiteX31" fmla="*/ 516431 w 1951220"/>
                  <a:gd name="connsiteY31" fmla="*/ 540073 h 1951229"/>
                  <a:gd name="connsiteX32" fmla="*/ 682289 w 1951220"/>
                  <a:gd name="connsiteY32" fmla="*/ 10972 h 1951229"/>
                  <a:gd name="connsiteX33" fmla="*/ 724152 w 1951220"/>
                  <a:gd name="connsiteY33" fmla="*/ 0 h 1951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951220" h="1951229">
                    <a:moveTo>
                      <a:pt x="724152" y="0"/>
                    </a:moveTo>
                    <a:cubicBezTo>
                      <a:pt x="810193" y="0"/>
                      <a:pt x="884016" y="136012"/>
                      <a:pt x="915550" y="329852"/>
                    </a:cubicBezTo>
                    <a:lnTo>
                      <a:pt x="921889" y="382948"/>
                    </a:lnTo>
                    <a:lnTo>
                      <a:pt x="958899" y="342952"/>
                    </a:lnTo>
                    <a:cubicBezTo>
                      <a:pt x="1169808" y="132043"/>
                      <a:pt x="1406543" y="26828"/>
                      <a:pt x="1487662" y="107946"/>
                    </a:cubicBezTo>
                    <a:cubicBezTo>
                      <a:pt x="1548501" y="168785"/>
                      <a:pt x="1504527" y="317159"/>
                      <a:pt x="1389760" y="476521"/>
                    </a:cubicBezTo>
                    <a:lnTo>
                      <a:pt x="1356266" y="519097"/>
                    </a:lnTo>
                    <a:lnTo>
                      <a:pt x="1411152" y="516438"/>
                    </a:lnTo>
                    <a:cubicBezTo>
                      <a:pt x="1709424" y="516438"/>
                      <a:pt x="1951221" y="609437"/>
                      <a:pt x="1951220" y="724156"/>
                    </a:cubicBezTo>
                    <a:cubicBezTo>
                      <a:pt x="1951221" y="810195"/>
                      <a:pt x="1815210" y="884017"/>
                      <a:pt x="1621371" y="915550"/>
                    </a:cubicBezTo>
                    <a:lnTo>
                      <a:pt x="1568270" y="921890"/>
                    </a:lnTo>
                    <a:lnTo>
                      <a:pt x="1608270" y="958904"/>
                    </a:lnTo>
                    <a:cubicBezTo>
                      <a:pt x="1819176" y="1169811"/>
                      <a:pt x="1924392" y="1406544"/>
                      <a:pt x="1843274" y="1487662"/>
                    </a:cubicBezTo>
                    <a:cubicBezTo>
                      <a:pt x="1782436" y="1548500"/>
                      <a:pt x="1634064" y="1504525"/>
                      <a:pt x="1474704" y="1389760"/>
                    </a:cubicBezTo>
                    <a:lnTo>
                      <a:pt x="1432682" y="1356702"/>
                    </a:lnTo>
                    <a:lnTo>
                      <a:pt x="1434793" y="1411156"/>
                    </a:lnTo>
                    <a:cubicBezTo>
                      <a:pt x="1434793" y="1709430"/>
                      <a:pt x="1341793" y="1951229"/>
                      <a:pt x="1227072" y="1951229"/>
                    </a:cubicBezTo>
                    <a:cubicBezTo>
                      <a:pt x="1141031" y="1951229"/>
                      <a:pt x="1067208" y="1815217"/>
                      <a:pt x="1035675" y="1621376"/>
                    </a:cubicBezTo>
                    <a:lnTo>
                      <a:pt x="1029336" y="1568281"/>
                    </a:lnTo>
                    <a:lnTo>
                      <a:pt x="992326" y="1608277"/>
                    </a:lnTo>
                    <a:cubicBezTo>
                      <a:pt x="781416" y="1819186"/>
                      <a:pt x="544681" y="1924401"/>
                      <a:pt x="463562" y="1843283"/>
                    </a:cubicBezTo>
                    <a:cubicBezTo>
                      <a:pt x="402723" y="1782444"/>
                      <a:pt x="446697" y="1634070"/>
                      <a:pt x="561464" y="1474708"/>
                    </a:cubicBezTo>
                    <a:lnTo>
                      <a:pt x="594525" y="1432682"/>
                    </a:lnTo>
                    <a:lnTo>
                      <a:pt x="540069" y="1434793"/>
                    </a:lnTo>
                    <a:cubicBezTo>
                      <a:pt x="241797" y="1434793"/>
                      <a:pt x="0" y="1341794"/>
                      <a:pt x="0" y="1227076"/>
                    </a:cubicBezTo>
                    <a:cubicBezTo>
                      <a:pt x="0" y="1141036"/>
                      <a:pt x="136011" y="1067214"/>
                      <a:pt x="329850" y="1035681"/>
                    </a:cubicBezTo>
                    <a:lnTo>
                      <a:pt x="382951" y="1029341"/>
                    </a:lnTo>
                    <a:lnTo>
                      <a:pt x="342950" y="992327"/>
                    </a:lnTo>
                    <a:cubicBezTo>
                      <a:pt x="132044" y="781420"/>
                      <a:pt x="26828" y="544687"/>
                      <a:pt x="107946" y="463570"/>
                    </a:cubicBezTo>
                    <a:cubicBezTo>
                      <a:pt x="168785" y="402731"/>
                      <a:pt x="317156" y="446705"/>
                      <a:pt x="476517" y="561471"/>
                    </a:cubicBezTo>
                    <a:lnTo>
                      <a:pt x="518543" y="594532"/>
                    </a:lnTo>
                    <a:lnTo>
                      <a:pt x="516431" y="540073"/>
                    </a:lnTo>
                    <a:cubicBezTo>
                      <a:pt x="516431" y="279083"/>
                      <a:pt x="587634" y="61332"/>
                      <a:pt x="682289" y="10972"/>
                    </a:cubicBezTo>
                    <a:cubicBezTo>
                      <a:pt x="695812" y="3778"/>
                      <a:pt x="709812" y="0"/>
                      <a:pt x="724152" y="0"/>
                    </a:cubicBezTo>
                    <a:close/>
                  </a:path>
                </a:pathLst>
              </a:custGeom>
              <a:grpFill/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05" name="フリーフォーム: 図形 404">
                <a:extLst>
                  <a:ext uri="{FF2B5EF4-FFF2-40B4-BE49-F238E27FC236}">
                    <a16:creationId xmlns:a16="http://schemas.microsoft.com/office/drawing/2014/main" id="{28EC78C3-2D9E-6AE2-D87F-370EDE37B949}"/>
                  </a:ext>
                </a:extLst>
              </p:cNvPr>
              <p:cNvSpPr/>
              <p:nvPr/>
            </p:nvSpPr>
            <p:spPr bwMode="auto">
              <a:xfrm>
                <a:off x="9499600" y="5118100"/>
                <a:ext cx="254000" cy="254001"/>
              </a:xfrm>
              <a:custGeom>
                <a:avLst/>
                <a:gdLst>
                  <a:gd name="connsiteX0" fmla="*/ 724152 w 1951220"/>
                  <a:gd name="connsiteY0" fmla="*/ 0 h 1951229"/>
                  <a:gd name="connsiteX1" fmla="*/ 915550 w 1951220"/>
                  <a:gd name="connsiteY1" fmla="*/ 329852 h 1951229"/>
                  <a:gd name="connsiteX2" fmla="*/ 921889 w 1951220"/>
                  <a:gd name="connsiteY2" fmla="*/ 382948 h 1951229"/>
                  <a:gd name="connsiteX3" fmla="*/ 958899 w 1951220"/>
                  <a:gd name="connsiteY3" fmla="*/ 342952 h 1951229"/>
                  <a:gd name="connsiteX4" fmla="*/ 1487662 w 1951220"/>
                  <a:gd name="connsiteY4" fmla="*/ 107946 h 1951229"/>
                  <a:gd name="connsiteX5" fmla="*/ 1389760 w 1951220"/>
                  <a:gd name="connsiteY5" fmla="*/ 476521 h 1951229"/>
                  <a:gd name="connsiteX6" fmla="*/ 1356266 w 1951220"/>
                  <a:gd name="connsiteY6" fmla="*/ 519097 h 1951229"/>
                  <a:gd name="connsiteX7" fmla="*/ 1411152 w 1951220"/>
                  <a:gd name="connsiteY7" fmla="*/ 516438 h 1951229"/>
                  <a:gd name="connsiteX8" fmla="*/ 1951220 w 1951220"/>
                  <a:gd name="connsiteY8" fmla="*/ 724156 h 1951229"/>
                  <a:gd name="connsiteX9" fmla="*/ 1621371 w 1951220"/>
                  <a:gd name="connsiteY9" fmla="*/ 915550 h 1951229"/>
                  <a:gd name="connsiteX10" fmla="*/ 1568270 w 1951220"/>
                  <a:gd name="connsiteY10" fmla="*/ 921890 h 1951229"/>
                  <a:gd name="connsiteX11" fmla="*/ 1608270 w 1951220"/>
                  <a:gd name="connsiteY11" fmla="*/ 958904 h 1951229"/>
                  <a:gd name="connsiteX12" fmla="*/ 1843274 w 1951220"/>
                  <a:gd name="connsiteY12" fmla="*/ 1487662 h 1951229"/>
                  <a:gd name="connsiteX13" fmla="*/ 1474704 w 1951220"/>
                  <a:gd name="connsiteY13" fmla="*/ 1389760 h 1951229"/>
                  <a:gd name="connsiteX14" fmla="*/ 1432682 w 1951220"/>
                  <a:gd name="connsiteY14" fmla="*/ 1356702 h 1951229"/>
                  <a:gd name="connsiteX15" fmla="*/ 1434793 w 1951220"/>
                  <a:gd name="connsiteY15" fmla="*/ 1411156 h 1951229"/>
                  <a:gd name="connsiteX16" fmla="*/ 1227072 w 1951220"/>
                  <a:gd name="connsiteY16" fmla="*/ 1951229 h 1951229"/>
                  <a:gd name="connsiteX17" fmla="*/ 1035675 w 1951220"/>
                  <a:gd name="connsiteY17" fmla="*/ 1621376 h 1951229"/>
                  <a:gd name="connsiteX18" fmla="*/ 1029336 w 1951220"/>
                  <a:gd name="connsiteY18" fmla="*/ 1568281 h 1951229"/>
                  <a:gd name="connsiteX19" fmla="*/ 992326 w 1951220"/>
                  <a:gd name="connsiteY19" fmla="*/ 1608277 h 1951229"/>
                  <a:gd name="connsiteX20" fmla="*/ 463562 w 1951220"/>
                  <a:gd name="connsiteY20" fmla="*/ 1843283 h 1951229"/>
                  <a:gd name="connsiteX21" fmla="*/ 561464 w 1951220"/>
                  <a:gd name="connsiteY21" fmla="*/ 1474708 h 1951229"/>
                  <a:gd name="connsiteX22" fmla="*/ 594525 w 1951220"/>
                  <a:gd name="connsiteY22" fmla="*/ 1432682 h 1951229"/>
                  <a:gd name="connsiteX23" fmla="*/ 540069 w 1951220"/>
                  <a:gd name="connsiteY23" fmla="*/ 1434793 h 1951229"/>
                  <a:gd name="connsiteX24" fmla="*/ 0 w 1951220"/>
                  <a:gd name="connsiteY24" fmla="*/ 1227076 h 1951229"/>
                  <a:gd name="connsiteX25" fmla="*/ 329850 w 1951220"/>
                  <a:gd name="connsiteY25" fmla="*/ 1035681 h 1951229"/>
                  <a:gd name="connsiteX26" fmla="*/ 382951 w 1951220"/>
                  <a:gd name="connsiteY26" fmla="*/ 1029341 h 1951229"/>
                  <a:gd name="connsiteX27" fmla="*/ 342950 w 1951220"/>
                  <a:gd name="connsiteY27" fmla="*/ 992327 h 1951229"/>
                  <a:gd name="connsiteX28" fmla="*/ 107946 w 1951220"/>
                  <a:gd name="connsiteY28" fmla="*/ 463570 h 1951229"/>
                  <a:gd name="connsiteX29" fmla="*/ 476517 w 1951220"/>
                  <a:gd name="connsiteY29" fmla="*/ 561471 h 1951229"/>
                  <a:gd name="connsiteX30" fmla="*/ 518543 w 1951220"/>
                  <a:gd name="connsiteY30" fmla="*/ 594532 h 1951229"/>
                  <a:gd name="connsiteX31" fmla="*/ 516431 w 1951220"/>
                  <a:gd name="connsiteY31" fmla="*/ 540073 h 1951229"/>
                  <a:gd name="connsiteX32" fmla="*/ 682289 w 1951220"/>
                  <a:gd name="connsiteY32" fmla="*/ 10972 h 1951229"/>
                  <a:gd name="connsiteX33" fmla="*/ 724152 w 1951220"/>
                  <a:gd name="connsiteY33" fmla="*/ 0 h 1951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951220" h="1951229">
                    <a:moveTo>
                      <a:pt x="724152" y="0"/>
                    </a:moveTo>
                    <a:cubicBezTo>
                      <a:pt x="810193" y="0"/>
                      <a:pt x="884016" y="136012"/>
                      <a:pt x="915550" y="329852"/>
                    </a:cubicBezTo>
                    <a:lnTo>
                      <a:pt x="921889" y="382948"/>
                    </a:lnTo>
                    <a:lnTo>
                      <a:pt x="958899" y="342952"/>
                    </a:lnTo>
                    <a:cubicBezTo>
                      <a:pt x="1169808" y="132043"/>
                      <a:pt x="1406543" y="26828"/>
                      <a:pt x="1487662" y="107946"/>
                    </a:cubicBezTo>
                    <a:cubicBezTo>
                      <a:pt x="1548501" y="168785"/>
                      <a:pt x="1504527" y="317159"/>
                      <a:pt x="1389760" y="476521"/>
                    </a:cubicBezTo>
                    <a:lnTo>
                      <a:pt x="1356266" y="519097"/>
                    </a:lnTo>
                    <a:lnTo>
                      <a:pt x="1411152" y="516438"/>
                    </a:lnTo>
                    <a:cubicBezTo>
                      <a:pt x="1709424" y="516438"/>
                      <a:pt x="1951221" y="609437"/>
                      <a:pt x="1951220" y="724156"/>
                    </a:cubicBezTo>
                    <a:cubicBezTo>
                      <a:pt x="1951221" y="810195"/>
                      <a:pt x="1815210" y="884017"/>
                      <a:pt x="1621371" y="915550"/>
                    </a:cubicBezTo>
                    <a:lnTo>
                      <a:pt x="1568270" y="921890"/>
                    </a:lnTo>
                    <a:lnTo>
                      <a:pt x="1608270" y="958904"/>
                    </a:lnTo>
                    <a:cubicBezTo>
                      <a:pt x="1819176" y="1169811"/>
                      <a:pt x="1924392" y="1406544"/>
                      <a:pt x="1843274" y="1487662"/>
                    </a:cubicBezTo>
                    <a:cubicBezTo>
                      <a:pt x="1782436" y="1548500"/>
                      <a:pt x="1634064" y="1504525"/>
                      <a:pt x="1474704" y="1389760"/>
                    </a:cubicBezTo>
                    <a:lnTo>
                      <a:pt x="1432682" y="1356702"/>
                    </a:lnTo>
                    <a:lnTo>
                      <a:pt x="1434793" y="1411156"/>
                    </a:lnTo>
                    <a:cubicBezTo>
                      <a:pt x="1434793" y="1709430"/>
                      <a:pt x="1341793" y="1951229"/>
                      <a:pt x="1227072" y="1951229"/>
                    </a:cubicBezTo>
                    <a:cubicBezTo>
                      <a:pt x="1141031" y="1951229"/>
                      <a:pt x="1067208" y="1815217"/>
                      <a:pt x="1035675" y="1621376"/>
                    </a:cubicBezTo>
                    <a:lnTo>
                      <a:pt x="1029336" y="1568281"/>
                    </a:lnTo>
                    <a:lnTo>
                      <a:pt x="992326" y="1608277"/>
                    </a:lnTo>
                    <a:cubicBezTo>
                      <a:pt x="781416" y="1819186"/>
                      <a:pt x="544681" y="1924401"/>
                      <a:pt x="463562" y="1843283"/>
                    </a:cubicBezTo>
                    <a:cubicBezTo>
                      <a:pt x="402723" y="1782444"/>
                      <a:pt x="446697" y="1634070"/>
                      <a:pt x="561464" y="1474708"/>
                    </a:cubicBezTo>
                    <a:lnTo>
                      <a:pt x="594525" y="1432682"/>
                    </a:lnTo>
                    <a:lnTo>
                      <a:pt x="540069" y="1434793"/>
                    </a:lnTo>
                    <a:cubicBezTo>
                      <a:pt x="241797" y="1434793"/>
                      <a:pt x="0" y="1341794"/>
                      <a:pt x="0" y="1227076"/>
                    </a:cubicBezTo>
                    <a:cubicBezTo>
                      <a:pt x="0" y="1141036"/>
                      <a:pt x="136011" y="1067214"/>
                      <a:pt x="329850" y="1035681"/>
                    </a:cubicBezTo>
                    <a:lnTo>
                      <a:pt x="382951" y="1029341"/>
                    </a:lnTo>
                    <a:lnTo>
                      <a:pt x="342950" y="992327"/>
                    </a:lnTo>
                    <a:cubicBezTo>
                      <a:pt x="132044" y="781420"/>
                      <a:pt x="26828" y="544687"/>
                      <a:pt x="107946" y="463570"/>
                    </a:cubicBezTo>
                    <a:cubicBezTo>
                      <a:pt x="168785" y="402731"/>
                      <a:pt x="317156" y="446705"/>
                      <a:pt x="476517" y="561471"/>
                    </a:cubicBezTo>
                    <a:lnTo>
                      <a:pt x="518543" y="594532"/>
                    </a:lnTo>
                    <a:lnTo>
                      <a:pt x="516431" y="540073"/>
                    </a:lnTo>
                    <a:cubicBezTo>
                      <a:pt x="516431" y="279083"/>
                      <a:pt x="587634" y="61332"/>
                      <a:pt x="682289" y="10972"/>
                    </a:cubicBezTo>
                    <a:cubicBezTo>
                      <a:pt x="695812" y="3778"/>
                      <a:pt x="709812" y="0"/>
                      <a:pt x="724152" y="0"/>
                    </a:cubicBezTo>
                    <a:close/>
                  </a:path>
                </a:pathLst>
              </a:custGeom>
              <a:grpFill/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06" name="フリーフォーム: 図形 405">
                <a:extLst>
                  <a:ext uri="{FF2B5EF4-FFF2-40B4-BE49-F238E27FC236}">
                    <a16:creationId xmlns:a16="http://schemas.microsoft.com/office/drawing/2014/main" id="{A6614D0A-F6C4-D5B2-D50D-71169A04BA86}"/>
                  </a:ext>
                </a:extLst>
              </p:cNvPr>
              <p:cNvSpPr/>
              <p:nvPr/>
            </p:nvSpPr>
            <p:spPr bwMode="auto">
              <a:xfrm>
                <a:off x="114300" y="5448300"/>
                <a:ext cx="254000" cy="254001"/>
              </a:xfrm>
              <a:custGeom>
                <a:avLst/>
                <a:gdLst>
                  <a:gd name="connsiteX0" fmla="*/ 724152 w 1951220"/>
                  <a:gd name="connsiteY0" fmla="*/ 0 h 1951229"/>
                  <a:gd name="connsiteX1" fmla="*/ 915550 w 1951220"/>
                  <a:gd name="connsiteY1" fmla="*/ 329852 h 1951229"/>
                  <a:gd name="connsiteX2" fmla="*/ 921889 w 1951220"/>
                  <a:gd name="connsiteY2" fmla="*/ 382948 h 1951229"/>
                  <a:gd name="connsiteX3" fmla="*/ 958899 w 1951220"/>
                  <a:gd name="connsiteY3" fmla="*/ 342952 h 1951229"/>
                  <a:gd name="connsiteX4" fmla="*/ 1487662 w 1951220"/>
                  <a:gd name="connsiteY4" fmla="*/ 107946 h 1951229"/>
                  <a:gd name="connsiteX5" fmla="*/ 1389760 w 1951220"/>
                  <a:gd name="connsiteY5" fmla="*/ 476521 h 1951229"/>
                  <a:gd name="connsiteX6" fmla="*/ 1356266 w 1951220"/>
                  <a:gd name="connsiteY6" fmla="*/ 519097 h 1951229"/>
                  <a:gd name="connsiteX7" fmla="*/ 1411152 w 1951220"/>
                  <a:gd name="connsiteY7" fmla="*/ 516438 h 1951229"/>
                  <a:gd name="connsiteX8" fmla="*/ 1951220 w 1951220"/>
                  <a:gd name="connsiteY8" fmla="*/ 724156 h 1951229"/>
                  <a:gd name="connsiteX9" fmla="*/ 1621371 w 1951220"/>
                  <a:gd name="connsiteY9" fmla="*/ 915550 h 1951229"/>
                  <a:gd name="connsiteX10" fmla="*/ 1568270 w 1951220"/>
                  <a:gd name="connsiteY10" fmla="*/ 921890 h 1951229"/>
                  <a:gd name="connsiteX11" fmla="*/ 1608270 w 1951220"/>
                  <a:gd name="connsiteY11" fmla="*/ 958904 h 1951229"/>
                  <a:gd name="connsiteX12" fmla="*/ 1843274 w 1951220"/>
                  <a:gd name="connsiteY12" fmla="*/ 1487662 h 1951229"/>
                  <a:gd name="connsiteX13" fmla="*/ 1474704 w 1951220"/>
                  <a:gd name="connsiteY13" fmla="*/ 1389760 h 1951229"/>
                  <a:gd name="connsiteX14" fmla="*/ 1432682 w 1951220"/>
                  <a:gd name="connsiteY14" fmla="*/ 1356702 h 1951229"/>
                  <a:gd name="connsiteX15" fmla="*/ 1434793 w 1951220"/>
                  <a:gd name="connsiteY15" fmla="*/ 1411156 h 1951229"/>
                  <a:gd name="connsiteX16" fmla="*/ 1227072 w 1951220"/>
                  <a:gd name="connsiteY16" fmla="*/ 1951229 h 1951229"/>
                  <a:gd name="connsiteX17" fmla="*/ 1035675 w 1951220"/>
                  <a:gd name="connsiteY17" fmla="*/ 1621376 h 1951229"/>
                  <a:gd name="connsiteX18" fmla="*/ 1029336 w 1951220"/>
                  <a:gd name="connsiteY18" fmla="*/ 1568281 h 1951229"/>
                  <a:gd name="connsiteX19" fmla="*/ 992326 w 1951220"/>
                  <a:gd name="connsiteY19" fmla="*/ 1608277 h 1951229"/>
                  <a:gd name="connsiteX20" fmla="*/ 463562 w 1951220"/>
                  <a:gd name="connsiteY20" fmla="*/ 1843283 h 1951229"/>
                  <a:gd name="connsiteX21" fmla="*/ 561464 w 1951220"/>
                  <a:gd name="connsiteY21" fmla="*/ 1474708 h 1951229"/>
                  <a:gd name="connsiteX22" fmla="*/ 594525 w 1951220"/>
                  <a:gd name="connsiteY22" fmla="*/ 1432682 h 1951229"/>
                  <a:gd name="connsiteX23" fmla="*/ 540069 w 1951220"/>
                  <a:gd name="connsiteY23" fmla="*/ 1434793 h 1951229"/>
                  <a:gd name="connsiteX24" fmla="*/ 0 w 1951220"/>
                  <a:gd name="connsiteY24" fmla="*/ 1227076 h 1951229"/>
                  <a:gd name="connsiteX25" fmla="*/ 329850 w 1951220"/>
                  <a:gd name="connsiteY25" fmla="*/ 1035681 h 1951229"/>
                  <a:gd name="connsiteX26" fmla="*/ 382951 w 1951220"/>
                  <a:gd name="connsiteY26" fmla="*/ 1029341 h 1951229"/>
                  <a:gd name="connsiteX27" fmla="*/ 342950 w 1951220"/>
                  <a:gd name="connsiteY27" fmla="*/ 992327 h 1951229"/>
                  <a:gd name="connsiteX28" fmla="*/ 107946 w 1951220"/>
                  <a:gd name="connsiteY28" fmla="*/ 463570 h 1951229"/>
                  <a:gd name="connsiteX29" fmla="*/ 476517 w 1951220"/>
                  <a:gd name="connsiteY29" fmla="*/ 561471 h 1951229"/>
                  <a:gd name="connsiteX30" fmla="*/ 518543 w 1951220"/>
                  <a:gd name="connsiteY30" fmla="*/ 594532 h 1951229"/>
                  <a:gd name="connsiteX31" fmla="*/ 516431 w 1951220"/>
                  <a:gd name="connsiteY31" fmla="*/ 540073 h 1951229"/>
                  <a:gd name="connsiteX32" fmla="*/ 682289 w 1951220"/>
                  <a:gd name="connsiteY32" fmla="*/ 10972 h 1951229"/>
                  <a:gd name="connsiteX33" fmla="*/ 724152 w 1951220"/>
                  <a:gd name="connsiteY33" fmla="*/ 0 h 1951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951220" h="1951229">
                    <a:moveTo>
                      <a:pt x="724152" y="0"/>
                    </a:moveTo>
                    <a:cubicBezTo>
                      <a:pt x="810193" y="0"/>
                      <a:pt x="884016" y="136012"/>
                      <a:pt x="915550" y="329852"/>
                    </a:cubicBezTo>
                    <a:lnTo>
                      <a:pt x="921889" y="382948"/>
                    </a:lnTo>
                    <a:lnTo>
                      <a:pt x="958899" y="342952"/>
                    </a:lnTo>
                    <a:cubicBezTo>
                      <a:pt x="1169808" y="132043"/>
                      <a:pt x="1406543" y="26828"/>
                      <a:pt x="1487662" y="107946"/>
                    </a:cubicBezTo>
                    <a:cubicBezTo>
                      <a:pt x="1548501" y="168785"/>
                      <a:pt x="1504527" y="317159"/>
                      <a:pt x="1389760" y="476521"/>
                    </a:cubicBezTo>
                    <a:lnTo>
                      <a:pt x="1356266" y="519097"/>
                    </a:lnTo>
                    <a:lnTo>
                      <a:pt x="1411152" y="516438"/>
                    </a:lnTo>
                    <a:cubicBezTo>
                      <a:pt x="1709424" y="516438"/>
                      <a:pt x="1951221" y="609437"/>
                      <a:pt x="1951220" y="724156"/>
                    </a:cubicBezTo>
                    <a:cubicBezTo>
                      <a:pt x="1951221" y="810195"/>
                      <a:pt x="1815210" y="884017"/>
                      <a:pt x="1621371" y="915550"/>
                    </a:cubicBezTo>
                    <a:lnTo>
                      <a:pt x="1568270" y="921890"/>
                    </a:lnTo>
                    <a:lnTo>
                      <a:pt x="1608270" y="958904"/>
                    </a:lnTo>
                    <a:cubicBezTo>
                      <a:pt x="1819176" y="1169811"/>
                      <a:pt x="1924392" y="1406544"/>
                      <a:pt x="1843274" y="1487662"/>
                    </a:cubicBezTo>
                    <a:cubicBezTo>
                      <a:pt x="1782436" y="1548500"/>
                      <a:pt x="1634064" y="1504525"/>
                      <a:pt x="1474704" y="1389760"/>
                    </a:cubicBezTo>
                    <a:lnTo>
                      <a:pt x="1432682" y="1356702"/>
                    </a:lnTo>
                    <a:lnTo>
                      <a:pt x="1434793" y="1411156"/>
                    </a:lnTo>
                    <a:cubicBezTo>
                      <a:pt x="1434793" y="1709430"/>
                      <a:pt x="1341793" y="1951229"/>
                      <a:pt x="1227072" y="1951229"/>
                    </a:cubicBezTo>
                    <a:cubicBezTo>
                      <a:pt x="1141031" y="1951229"/>
                      <a:pt x="1067208" y="1815217"/>
                      <a:pt x="1035675" y="1621376"/>
                    </a:cubicBezTo>
                    <a:lnTo>
                      <a:pt x="1029336" y="1568281"/>
                    </a:lnTo>
                    <a:lnTo>
                      <a:pt x="992326" y="1608277"/>
                    </a:lnTo>
                    <a:cubicBezTo>
                      <a:pt x="781416" y="1819186"/>
                      <a:pt x="544681" y="1924401"/>
                      <a:pt x="463562" y="1843283"/>
                    </a:cubicBezTo>
                    <a:cubicBezTo>
                      <a:pt x="402723" y="1782444"/>
                      <a:pt x="446697" y="1634070"/>
                      <a:pt x="561464" y="1474708"/>
                    </a:cubicBezTo>
                    <a:lnTo>
                      <a:pt x="594525" y="1432682"/>
                    </a:lnTo>
                    <a:lnTo>
                      <a:pt x="540069" y="1434793"/>
                    </a:lnTo>
                    <a:cubicBezTo>
                      <a:pt x="241797" y="1434793"/>
                      <a:pt x="0" y="1341794"/>
                      <a:pt x="0" y="1227076"/>
                    </a:cubicBezTo>
                    <a:cubicBezTo>
                      <a:pt x="0" y="1141036"/>
                      <a:pt x="136011" y="1067214"/>
                      <a:pt x="329850" y="1035681"/>
                    </a:cubicBezTo>
                    <a:lnTo>
                      <a:pt x="382951" y="1029341"/>
                    </a:lnTo>
                    <a:lnTo>
                      <a:pt x="342950" y="992327"/>
                    </a:lnTo>
                    <a:cubicBezTo>
                      <a:pt x="132044" y="781420"/>
                      <a:pt x="26828" y="544687"/>
                      <a:pt x="107946" y="463570"/>
                    </a:cubicBezTo>
                    <a:cubicBezTo>
                      <a:pt x="168785" y="402731"/>
                      <a:pt x="317156" y="446705"/>
                      <a:pt x="476517" y="561471"/>
                    </a:cubicBezTo>
                    <a:lnTo>
                      <a:pt x="518543" y="594532"/>
                    </a:lnTo>
                    <a:lnTo>
                      <a:pt x="516431" y="540073"/>
                    </a:lnTo>
                    <a:cubicBezTo>
                      <a:pt x="516431" y="279083"/>
                      <a:pt x="587634" y="61332"/>
                      <a:pt x="682289" y="10972"/>
                    </a:cubicBezTo>
                    <a:cubicBezTo>
                      <a:pt x="695812" y="3778"/>
                      <a:pt x="709812" y="0"/>
                      <a:pt x="724152" y="0"/>
                    </a:cubicBezTo>
                    <a:close/>
                  </a:path>
                </a:pathLst>
              </a:custGeom>
              <a:grpFill/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07" name="フリーフォーム: 図形 406">
                <a:extLst>
                  <a:ext uri="{FF2B5EF4-FFF2-40B4-BE49-F238E27FC236}">
                    <a16:creationId xmlns:a16="http://schemas.microsoft.com/office/drawing/2014/main" id="{231BF4C3-329B-3BED-AAF9-ED1B8C6F9D0B}"/>
                  </a:ext>
                </a:extLst>
              </p:cNvPr>
              <p:cNvSpPr/>
              <p:nvPr/>
            </p:nvSpPr>
            <p:spPr bwMode="auto">
              <a:xfrm>
                <a:off x="9499600" y="5448300"/>
                <a:ext cx="254000" cy="254001"/>
              </a:xfrm>
              <a:custGeom>
                <a:avLst/>
                <a:gdLst>
                  <a:gd name="connsiteX0" fmla="*/ 724152 w 1951220"/>
                  <a:gd name="connsiteY0" fmla="*/ 0 h 1951229"/>
                  <a:gd name="connsiteX1" fmla="*/ 915550 w 1951220"/>
                  <a:gd name="connsiteY1" fmla="*/ 329852 h 1951229"/>
                  <a:gd name="connsiteX2" fmla="*/ 921889 w 1951220"/>
                  <a:gd name="connsiteY2" fmla="*/ 382948 h 1951229"/>
                  <a:gd name="connsiteX3" fmla="*/ 958899 w 1951220"/>
                  <a:gd name="connsiteY3" fmla="*/ 342952 h 1951229"/>
                  <a:gd name="connsiteX4" fmla="*/ 1487662 w 1951220"/>
                  <a:gd name="connsiteY4" fmla="*/ 107946 h 1951229"/>
                  <a:gd name="connsiteX5" fmla="*/ 1389760 w 1951220"/>
                  <a:gd name="connsiteY5" fmla="*/ 476521 h 1951229"/>
                  <a:gd name="connsiteX6" fmla="*/ 1356266 w 1951220"/>
                  <a:gd name="connsiteY6" fmla="*/ 519097 h 1951229"/>
                  <a:gd name="connsiteX7" fmla="*/ 1411152 w 1951220"/>
                  <a:gd name="connsiteY7" fmla="*/ 516438 h 1951229"/>
                  <a:gd name="connsiteX8" fmla="*/ 1951220 w 1951220"/>
                  <a:gd name="connsiteY8" fmla="*/ 724156 h 1951229"/>
                  <a:gd name="connsiteX9" fmla="*/ 1621371 w 1951220"/>
                  <a:gd name="connsiteY9" fmla="*/ 915550 h 1951229"/>
                  <a:gd name="connsiteX10" fmla="*/ 1568270 w 1951220"/>
                  <a:gd name="connsiteY10" fmla="*/ 921890 h 1951229"/>
                  <a:gd name="connsiteX11" fmla="*/ 1608270 w 1951220"/>
                  <a:gd name="connsiteY11" fmla="*/ 958904 h 1951229"/>
                  <a:gd name="connsiteX12" fmla="*/ 1843274 w 1951220"/>
                  <a:gd name="connsiteY12" fmla="*/ 1487662 h 1951229"/>
                  <a:gd name="connsiteX13" fmla="*/ 1474704 w 1951220"/>
                  <a:gd name="connsiteY13" fmla="*/ 1389760 h 1951229"/>
                  <a:gd name="connsiteX14" fmla="*/ 1432682 w 1951220"/>
                  <a:gd name="connsiteY14" fmla="*/ 1356702 h 1951229"/>
                  <a:gd name="connsiteX15" fmla="*/ 1434793 w 1951220"/>
                  <a:gd name="connsiteY15" fmla="*/ 1411156 h 1951229"/>
                  <a:gd name="connsiteX16" fmla="*/ 1227072 w 1951220"/>
                  <a:gd name="connsiteY16" fmla="*/ 1951229 h 1951229"/>
                  <a:gd name="connsiteX17" fmla="*/ 1035675 w 1951220"/>
                  <a:gd name="connsiteY17" fmla="*/ 1621376 h 1951229"/>
                  <a:gd name="connsiteX18" fmla="*/ 1029336 w 1951220"/>
                  <a:gd name="connsiteY18" fmla="*/ 1568281 h 1951229"/>
                  <a:gd name="connsiteX19" fmla="*/ 992326 w 1951220"/>
                  <a:gd name="connsiteY19" fmla="*/ 1608277 h 1951229"/>
                  <a:gd name="connsiteX20" fmla="*/ 463562 w 1951220"/>
                  <a:gd name="connsiteY20" fmla="*/ 1843283 h 1951229"/>
                  <a:gd name="connsiteX21" fmla="*/ 561464 w 1951220"/>
                  <a:gd name="connsiteY21" fmla="*/ 1474708 h 1951229"/>
                  <a:gd name="connsiteX22" fmla="*/ 594525 w 1951220"/>
                  <a:gd name="connsiteY22" fmla="*/ 1432682 h 1951229"/>
                  <a:gd name="connsiteX23" fmla="*/ 540069 w 1951220"/>
                  <a:gd name="connsiteY23" fmla="*/ 1434793 h 1951229"/>
                  <a:gd name="connsiteX24" fmla="*/ 0 w 1951220"/>
                  <a:gd name="connsiteY24" fmla="*/ 1227076 h 1951229"/>
                  <a:gd name="connsiteX25" fmla="*/ 329850 w 1951220"/>
                  <a:gd name="connsiteY25" fmla="*/ 1035681 h 1951229"/>
                  <a:gd name="connsiteX26" fmla="*/ 382951 w 1951220"/>
                  <a:gd name="connsiteY26" fmla="*/ 1029341 h 1951229"/>
                  <a:gd name="connsiteX27" fmla="*/ 342950 w 1951220"/>
                  <a:gd name="connsiteY27" fmla="*/ 992327 h 1951229"/>
                  <a:gd name="connsiteX28" fmla="*/ 107946 w 1951220"/>
                  <a:gd name="connsiteY28" fmla="*/ 463570 h 1951229"/>
                  <a:gd name="connsiteX29" fmla="*/ 476517 w 1951220"/>
                  <a:gd name="connsiteY29" fmla="*/ 561471 h 1951229"/>
                  <a:gd name="connsiteX30" fmla="*/ 518543 w 1951220"/>
                  <a:gd name="connsiteY30" fmla="*/ 594532 h 1951229"/>
                  <a:gd name="connsiteX31" fmla="*/ 516431 w 1951220"/>
                  <a:gd name="connsiteY31" fmla="*/ 540073 h 1951229"/>
                  <a:gd name="connsiteX32" fmla="*/ 682289 w 1951220"/>
                  <a:gd name="connsiteY32" fmla="*/ 10972 h 1951229"/>
                  <a:gd name="connsiteX33" fmla="*/ 724152 w 1951220"/>
                  <a:gd name="connsiteY33" fmla="*/ 0 h 1951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951220" h="1951229">
                    <a:moveTo>
                      <a:pt x="724152" y="0"/>
                    </a:moveTo>
                    <a:cubicBezTo>
                      <a:pt x="810193" y="0"/>
                      <a:pt x="884016" y="136012"/>
                      <a:pt x="915550" y="329852"/>
                    </a:cubicBezTo>
                    <a:lnTo>
                      <a:pt x="921889" y="382948"/>
                    </a:lnTo>
                    <a:lnTo>
                      <a:pt x="958899" y="342952"/>
                    </a:lnTo>
                    <a:cubicBezTo>
                      <a:pt x="1169808" y="132043"/>
                      <a:pt x="1406543" y="26828"/>
                      <a:pt x="1487662" y="107946"/>
                    </a:cubicBezTo>
                    <a:cubicBezTo>
                      <a:pt x="1548501" y="168785"/>
                      <a:pt x="1504527" y="317159"/>
                      <a:pt x="1389760" y="476521"/>
                    </a:cubicBezTo>
                    <a:lnTo>
                      <a:pt x="1356266" y="519097"/>
                    </a:lnTo>
                    <a:lnTo>
                      <a:pt x="1411152" y="516438"/>
                    </a:lnTo>
                    <a:cubicBezTo>
                      <a:pt x="1709424" y="516438"/>
                      <a:pt x="1951221" y="609437"/>
                      <a:pt x="1951220" y="724156"/>
                    </a:cubicBezTo>
                    <a:cubicBezTo>
                      <a:pt x="1951221" y="810195"/>
                      <a:pt x="1815210" y="884017"/>
                      <a:pt x="1621371" y="915550"/>
                    </a:cubicBezTo>
                    <a:lnTo>
                      <a:pt x="1568270" y="921890"/>
                    </a:lnTo>
                    <a:lnTo>
                      <a:pt x="1608270" y="958904"/>
                    </a:lnTo>
                    <a:cubicBezTo>
                      <a:pt x="1819176" y="1169811"/>
                      <a:pt x="1924392" y="1406544"/>
                      <a:pt x="1843274" y="1487662"/>
                    </a:cubicBezTo>
                    <a:cubicBezTo>
                      <a:pt x="1782436" y="1548500"/>
                      <a:pt x="1634064" y="1504525"/>
                      <a:pt x="1474704" y="1389760"/>
                    </a:cubicBezTo>
                    <a:lnTo>
                      <a:pt x="1432682" y="1356702"/>
                    </a:lnTo>
                    <a:lnTo>
                      <a:pt x="1434793" y="1411156"/>
                    </a:lnTo>
                    <a:cubicBezTo>
                      <a:pt x="1434793" y="1709430"/>
                      <a:pt x="1341793" y="1951229"/>
                      <a:pt x="1227072" y="1951229"/>
                    </a:cubicBezTo>
                    <a:cubicBezTo>
                      <a:pt x="1141031" y="1951229"/>
                      <a:pt x="1067208" y="1815217"/>
                      <a:pt x="1035675" y="1621376"/>
                    </a:cubicBezTo>
                    <a:lnTo>
                      <a:pt x="1029336" y="1568281"/>
                    </a:lnTo>
                    <a:lnTo>
                      <a:pt x="992326" y="1608277"/>
                    </a:lnTo>
                    <a:cubicBezTo>
                      <a:pt x="781416" y="1819186"/>
                      <a:pt x="544681" y="1924401"/>
                      <a:pt x="463562" y="1843283"/>
                    </a:cubicBezTo>
                    <a:cubicBezTo>
                      <a:pt x="402723" y="1782444"/>
                      <a:pt x="446697" y="1634070"/>
                      <a:pt x="561464" y="1474708"/>
                    </a:cubicBezTo>
                    <a:lnTo>
                      <a:pt x="594525" y="1432682"/>
                    </a:lnTo>
                    <a:lnTo>
                      <a:pt x="540069" y="1434793"/>
                    </a:lnTo>
                    <a:cubicBezTo>
                      <a:pt x="241797" y="1434793"/>
                      <a:pt x="0" y="1341794"/>
                      <a:pt x="0" y="1227076"/>
                    </a:cubicBezTo>
                    <a:cubicBezTo>
                      <a:pt x="0" y="1141036"/>
                      <a:pt x="136011" y="1067214"/>
                      <a:pt x="329850" y="1035681"/>
                    </a:cubicBezTo>
                    <a:lnTo>
                      <a:pt x="382951" y="1029341"/>
                    </a:lnTo>
                    <a:lnTo>
                      <a:pt x="342950" y="992327"/>
                    </a:lnTo>
                    <a:cubicBezTo>
                      <a:pt x="132044" y="781420"/>
                      <a:pt x="26828" y="544687"/>
                      <a:pt x="107946" y="463570"/>
                    </a:cubicBezTo>
                    <a:cubicBezTo>
                      <a:pt x="168785" y="402731"/>
                      <a:pt x="317156" y="446705"/>
                      <a:pt x="476517" y="561471"/>
                    </a:cubicBezTo>
                    <a:lnTo>
                      <a:pt x="518543" y="594532"/>
                    </a:lnTo>
                    <a:lnTo>
                      <a:pt x="516431" y="540073"/>
                    </a:lnTo>
                    <a:cubicBezTo>
                      <a:pt x="516431" y="279083"/>
                      <a:pt x="587634" y="61332"/>
                      <a:pt x="682289" y="10972"/>
                    </a:cubicBezTo>
                    <a:cubicBezTo>
                      <a:pt x="695812" y="3778"/>
                      <a:pt x="709812" y="0"/>
                      <a:pt x="724152" y="0"/>
                    </a:cubicBezTo>
                    <a:close/>
                  </a:path>
                </a:pathLst>
              </a:custGeom>
              <a:grpFill/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08" name="フリーフォーム: 図形 407">
                <a:extLst>
                  <a:ext uri="{FF2B5EF4-FFF2-40B4-BE49-F238E27FC236}">
                    <a16:creationId xmlns:a16="http://schemas.microsoft.com/office/drawing/2014/main" id="{9FAA49BD-8F95-8E15-C632-AAAFFE814F29}"/>
                  </a:ext>
                </a:extLst>
              </p:cNvPr>
              <p:cNvSpPr/>
              <p:nvPr/>
            </p:nvSpPr>
            <p:spPr bwMode="auto">
              <a:xfrm>
                <a:off x="114300" y="5778500"/>
                <a:ext cx="254000" cy="254001"/>
              </a:xfrm>
              <a:custGeom>
                <a:avLst/>
                <a:gdLst>
                  <a:gd name="connsiteX0" fmla="*/ 724152 w 1951220"/>
                  <a:gd name="connsiteY0" fmla="*/ 0 h 1951229"/>
                  <a:gd name="connsiteX1" fmla="*/ 915550 w 1951220"/>
                  <a:gd name="connsiteY1" fmla="*/ 329852 h 1951229"/>
                  <a:gd name="connsiteX2" fmla="*/ 921889 w 1951220"/>
                  <a:gd name="connsiteY2" fmla="*/ 382948 h 1951229"/>
                  <a:gd name="connsiteX3" fmla="*/ 958899 w 1951220"/>
                  <a:gd name="connsiteY3" fmla="*/ 342952 h 1951229"/>
                  <a:gd name="connsiteX4" fmla="*/ 1487662 w 1951220"/>
                  <a:gd name="connsiteY4" fmla="*/ 107946 h 1951229"/>
                  <a:gd name="connsiteX5" fmla="*/ 1389760 w 1951220"/>
                  <a:gd name="connsiteY5" fmla="*/ 476521 h 1951229"/>
                  <a:gd name="connsiteX6" fmla="*/ 1356266 w 1951220"/>
                  <a:gd name="connsiteY6" fmla="*/ 519097 h 1951229"/>
                  <a:gd name="connsiteX7" fmla="*/ 1411152 w 1951220"/>
                  <a:gd name="connsiteY7" fmla="*/ 516438 h 1951229"/>
                  <a:gd name="connsiteX8" fmla="*/ 1951220 w 1951220"/>
                  <a:gd name="connsiteY8" fmla="*/ 724156 h 1951229"/>
                  <a:gd name="connsiteX9" fmla="*/ 1621371 w 1951220"/>
                  <a:gd name="connsiteY9" fmla="*/ 915550 h 1951229"/>
                  <a:gd name="connsiteX10" fmla="*/ 1568270 w 1951220"/>
                  <a:gd name="connsiteY10" fmla="*/ 921890 h 1951229"/>
                  <a:gd name="connsiteX11" fmla="*/ 1608270 w 1951220"/>
                  <a:gd name="connsiteY11" fmla="*/ 958904 h 1951229"/>
                  <a:gd name="connsiteX12" fmla="*/ 1843274 w 1951220"/>
                  <a:gd name="connsiteY12" fmla="*/ 1487662 h 1951229"/>
                  <a:gd name="connsiteX13" fmla="*/ 1474704 w 1951220"/>
                  <a:gd name="connsiteY13" fmla="*/ 1389760 h 1951229"/>
                  <a:gd name="connsiteX14" fmla="*/ 1432682 w 1951220"/>
                  <a:gd name="connsiteY14" fmla="*/ 1356702 h 1951229"/>
                  <a:gd name="connsiteX15" fmla="*/ 1434793 w 1951220"/>
                  <a:gd name="connsiteY15" fmla="*/ 1411156 h 1951229"/>
                  <a:gd name="connsiteX16" fmla="*/ 1227072 w 1951220"/>
                  <a:gd name="connsiteY16" fmla="*/ 1951229 h 1951229"/>
                  <a:gd name="connsiteX17" fmla="*/ 1035675 w 1951220"/>
                  <a:gd name="connsiteY17" fmla="*/ 1621376 h 1951229"/>
                  <a:gd name="connsiteX18" fmla="*/ 1029336 w 1951220"/>
                  <a:gd name="connsiteY18" fmla="*/ 1568281 h 1951229"/>
                  <a:gd name="connsiteX19" fmla="*/ 992326 w 1951220"/>
                  <a:gd name="connsiteY19" fmla="*/ 1608277 h 1951229"/>
                  <a:gd name="connsiteX20" fmla="*/ 463562 w 1951220"/>
                  <a:gd name="connsiteY20" fmla="*/ 1843283 h 1951229"/>
                  <a:gd name="connsiteX21" fmla="*/ 561464 w 1951220"/>
                  <a:gd name="connsiteY21" fmla="*/ 1474708 h 1951229"/>
                  <a:gd name="connsiteX22" fmla="*/ 594525 w 1951220"/>
                  <a:gd name="connsiteY22" fmla="*/ 1432682 h 1951229"/>
                  <a:gd name="connsiteX23" fmla="*/ 540069 w 1951220"/>
                  <a:gd name="connsiteY23" fmla="*/ 1434793 h 1951229"/>
                  <a:gd name="connsiteX24" fmla="*/ 0 w 1951220"/>
                  <a:gd name="connsiteY24" fmla="*/ 1227076 h 1951229"/>
                  <a:gd name="connsiteX25" fmla="*/ 329850 w 1951220"/>
                  <a:gd name="connsiteY25" fmla="*/ 1035681 h 1951229"/>
                  <a:gd name="connsiteX26" fmla="*/ 382951 w 1951220"/>
                  <a:gd name="connsiteY26" fmla="*/ 1029341 h 1951229"/>
                  <a:gd name="connsiteX27" fmla="*/ 342950 w 1951220"/>
                  <a:gd name="connsiteY27" fmla="*/ 992327 h 1951229"/>
                  <a:gd name="connsiteX28" fmla="*/ 107946 w 1951220"/>
                  <a:gd name="connsiteY28" fmla="*/ 463570 h 1951229"/>
                  <a:gd name="connsiteX29" fmla="*/ 476517 w 1951220"/>
                  <a:gd name="connsiteY29" fmla="*/ 561471 h 1951229"/>
                  <a:gd name="connsiteX30" fmla="*/ 518543 w 1951220"/>
                  <a:gd name="connsiteY30" fmla="*/ 594532 h 1951229"/>
                  <a:gd name="connsiteX31" fmla="*/ 516431 w 1951220"/>
                  <a:gd name="connsiteY31" fmla="*/ 540073 h 1951229"/>
                  <a:gd name="connsiteX32" fmla="*/ 682289 w 1951220"/>
                  <a:gd name="connsiteY32" fmla="*/ 10972 h 1951229"/>
                  <a:gd name="connsiteX33" fmla="*/ 724152 w 1951220"/>
                  <a:gd name="connsiteY33" fmla="*/ 0 h 1951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951220" h="1951229">
                    <a:moveTo>
                      <a:pt x="724152" y="0"/>
                    </a:moveTo>
                    <a:cubicBezTo>
                      <a:pt x="810193" y="0"/>
                      <a:pt x="884016" y="136012"/>
                      <a:pt x="915550" y="329852"/>
                    </a:cubicBezTo>
                    <a:lnTo>
                      <a:pt x="921889" y="382948"/>
                    </a:lnTo>
                    <a:lnTo>
                      <a:pt x="958899" y="342952"/>
                    </a:lnTo>
                    <a:cubicBezTo>
                      <a:pt x="1169808" y="132043"/>
                      <a:pt x="1406543" y="26828"/>
                      <a:pt x="1487662" y="107946"/>
                    </a:cubicBezTo>
                    <a:cubicBezTo>
                      <a:pt x="1548501" y="168785"/>
                      <a:pt x="1504527" y="317159"/>
                      <a:pt x="1389760" y="476521"/>
                    </a:cubicBezTo>
                    <a:lnTo>
                      <a:pt x="1356266" y="519097"/>
                    </a:lnTo>
                    <a:lnTo>
                      <a:pt x="1411152" y="516438"/>
                    </a:lnTo>
                    <a:cubicBezTo>
                      <a:pt x="1709424" y="516438"/>
                      <a:pt x="1951221" y="609437"/>
                      <a:pt x="1951220" y="724156"/>
                    </a:cubicBezTo>
                    <a:cubicBezTo>
                      <a:pt x="1951221" y="810195"/>
                      <a:pt x="1815210" y="884017"/>
                      <a:pt x="1621371" y="915550"/>
                    </a:cubicBezTo>
                    <a:lnTo>
                      <a:pt x="1568270" y="921890"/>
                    </a:lnTo>
                    <a:lnTo>
                      <a:pt x="1608270" y="958904"/>
                    </a:lnTo>
                    <a:cubicBezTo>
                      <a:pt x="1819176" y="1169811"/>
                      <a:pt x="1924392" y="1406544"/>
                      <a:pt x="1843274" y="1487662"/>
                    </a:cubicBezTo>
                    <a:cubicBezTo>
                      <a:pt x="1782436" y="1548500"/>
                      <a:pt x="1634064" y="1504525"/>
                      <a:pt x="1474704" y="1389760"/>
                    </a:cubicBezTo>
                    <a:lnTo>
                      <a:pt x="1432682" y="1356702"/>
                    </a:lnTo>
                    <a:lnTo>
                      <a:pt x="1434793" y="1411156"/>
                    </a:lnTo>
                    <a:cubicBezTo>
                      <a:pt x="1434793" y="1709430"/>
                      <a:pt x="1341793" y="1951229"/>
                      <a:pt x="1227072" y="1951229"/>
                    </a:cubicBezTo>
                    <a:cubicBezTo>
                      <a:pt x="1141031" y="1951229"/>
                      <a:pt x="1067208" y="1815217"/>
                      <a:pt x="1035675" y="1621376"/>
                    </a:cubicBezTo>
                    <a:lnTo>
                      <a:pt x="1029336" y="1568281"/>
                    </a:lnTo>
                    <a:lnTo>
                      <a:pt x="992326" y="1608277"/>
                    </a:lnTo>
                    <a:cubicBezTo>
                      <a:pt x="781416" y="1819186"/>
                      <a:pt x="544681" y="1924401"/>
                      <a:pt x="463562" y="1843283"/>
                    </a:cubicBezTo>
                    <a:cubicBezTo>
                      <a:pt x="402723" y="1782444"/>
                      <a:pt x="446697" y="1634070"/>
                      <a:pt x="561464" y="1474708"/>
                    </a:cubicBezTo>
                    <a:lnTo>
                      <a:pt x="594525" y="1432682"/>
                    </a:lnTo>
                    <a:lnTo>
                      <a:pt x="540069" y="1434793"/>
                    </a:lnTo>
                    <a:cubicBezTo>
                      <a:pt x="241797" y="1434793"/>
                      <a:pt x="0" y="1341794"/>
                      <a:pt x="0" y="1227076"/>
                    </a:cubicBezTo>
                    <a:cubicBezTo>
                      <a:pt x="0" y="1141036"/>
                      <a:pt x="136011" y="1067214"/>
                      <a:pt x="329850" y="1035681"/>
                    </a:cubicBezTo>
                    <a:lnTo>
                      <a:pt x="382951" y="1029341"/>
                    </a:lnTo>
                    <a:lnTo>
                      <a:pt x="342950" y="992327"/>
                    </a:lnTo>
                    <a:cubicBezTo>
                      <a:pt x="132044" y="781420"/>
                      <a:pt x="26828" y="544687"/>
                      <a:pt x="107946" y="463570"/>
                    </a:cubicBezTo>
                    <a:cubicBezTo>
                      <a:pt x="168785" y="402731"/>
                      <a:pt x="317156" y="446705"/>
                      <a:pt x="476517" y="561471"/>
                    </a:cubicBezTo>
                    <a:lnTo>
                      <a:pt x="518543" y="594532"/>
                    </a:lnTo>
                    <a:lnTo>
                      <a:pt x="516431" y="540073"/>
                    </a:lnTo>
                    <a:cubicBezTo>
                      <a:pt x="516431" y="279083"/>
                      <a:pt x="587634" y="61332"/>
                      <a:pt x="682289" y="10972"/>
                    </a:cubicBezTo>
                    <a:cubicBezTo>
                      <a:pt x="695812" y="3778"/>
                      <a:pt x="709812" y="0"/>
                      <a:pt x="724152" y="0"/>
                    </a:cubicBezTo>
                    <a:close/>
                  </a:path>
                </a:pathLst>
              </a:custGeom>
              <a:grpFill/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09" name="フリーフォーム: 図形 408">
                <a:extLst>
                  <a:ext uri="{FF2B5EF4-FFF2-40B4-BE49-F238E27FC236}">
                    <a16:creationId xmlns:a16="http://schemas.microsoft.com/office/drawing/2014/main" id="{ECC43A9C-2104-EDA9-EAAB-D122C85BF7BB}"/>
                  </a:ext>
                </a:extLst>
              </p:cNvPr>
              <p:cNvSpPr/>
              <p:nvPr/>
            </p:nvSpPr>
            <p:spPr bwMode="auto">
              <a:xfrm>
                <a:off x="9499600" y="5778500"/>
                <a:ext cx="254000" cy="254001"/>
              </a:xfrm>
              <a:custGeom>
                <a:avLst/>
                <a:gdLst>
                  <a:gd name="connsiteX0" fmla="*/ 724152 w 1951220"/>
                  <a:gd name="connsiteY0" fmla="*/ 0 h 1951229"/>
                  <a:gd name="connsiteX1" fmla="*/ 915550 w 1951220"/>
                  <a:gd name="connsiteY1" fmla="*/ 329852 h 1951229"/>
                  <a:gd name="connsiteX2" fmla="*/ 921889 w 1951220"/>
                  <a:gd name="connsiteY2" fmla="*/ 382948 h 1951229"/>
                  <a:gd name="connsiteX3" fmla="*/ 958899 w 1951220"/>
                  <a:gd name="connsiteY3" fmla="*/ 342952 h 1951229"/>
                  <a:gd name="connsiteX4" fmla="*/ 1487662 w 1951220"/>
                  <a:gd name="connsiteY4" fmla="*/ 107946 h 1951229"/>
                  <a:gd name="connsiteX5" fmla="*/ 1389760 w 1951220"/>
                  <a:gd name="connsiteY5" fmla="*/ 476521 h 1951229"/>
                  <a:gd name="connsiteX6" fmla="*/ 1356266 w 1951220"/>
                  <a:gd name="connsiteY6" fmla="*/ 519097 h 1951229"/>
                  <a:gd name="connsiteX7" fmla="*/ 1411152 w 1951220"/>
                  <a:gd name="connsiteY7" fmla="*/ 516438 h 1951229"/>
                  <a:gd name="connsiteX8" fmla="*/ 1951220 w 1951220"/>
                  <a:gd name="connsiteY8" fmla="*/ 724156 h 1951229"/>
                  <a:gd name="connsiteX9" fmla="*/ 1621371 w 1951220"/>
                  <a:gd name="connsiteY9" fmla="*/ 915550 h 1951229"/>
                  <a:gd name="connsiteX10" fmla="*/ 1568270 w 1951220"/>
                  <a:gd name="connsiteY10" fmla="*/ 921890 h 1951229"/>
                  <a:gd name="connsiteX11" fmla="*/ 1608270 w 1951220"/>
                  <a:gd name="connsiteY11" fmla="*/ 958904 h 1951229"/>
                  <a:gd name="connsiteX12" fmla="*/ 1843274 w 1951220"/>
                  <a:gd name="connsiteY12" fmla="*/ 1487662 h 1951229"/>
                  <a:gd name="connsiteX13" fmla="*/ 1474704 w 1951220"/>
                  <a:gd name="connsiteY13" fmla="*/ 1389760 h 1951229"/>
                  <a:gd name="connsiteX14" fmla="*/ 1432682 w 1951220"/>
                  <a:gd name="connsiteY14" fmla="*/ 1356702 h 1951229"/>
                  <a:gd name="connsiteX15" fmla="*/ 1434793 w 1951220"/>
                  <a:gd name="connsiteY15" fmla="*/ 1411156 h 1951229"/>
                  <a:gd name="connsiteX16" fmla="*/ 1227072 w 1951220"/>
                  <a:gd name="connsiteY16" fmla="*/ 1951229 h 1951229"/>
                  <a:gd name="connsiteX17" fmla="*/ 1035675 w 1951220"/>
                  <a:gd name="connsiteY17" fmla="*/ 1621376 h 1951229"/>
                  <a:gd name="connsiteX18" fmla="*/ 1029336 w 1951220"/>
                  <a:gd name="connsiteY18" fmla="*/ 1568281 h 1951229"/>
                  <a:gd name="connsiteX19" fmla="*/ 992326 w 1951220"/>
                  <a:gd name="connsiteY19" fmla="*/ 1608277 h 1951229"/>
                  <a:gd name="connsiteX20" fmla="*/ 463562 w 1951220"/>
                  <a:gd name="connsiteY20" fmla="*/ 1843283 h 1951229"/>
                  <a:gd name="connsiteX21" fmla="*/ 561464 w 1951220"/>
                  <a:gd name="connsiteY21" fmla="*/ 1474708 h 1951229"/>
                  <a:gd name="connsiteX22" fmla="*/ 594525 w 1951220"/>
                  <a:gd name="connsiteY22" fmla="*/ 1432682 h 1951229"/>
                  <a:gd name="connsiteX23" fmla="*/ 540069 w 1951220"/>
                  <a:gd name="connsiteY23" fmla="*/ 1434793 h 1951229"/>
                  <a:gd name="connsiteX24" fmla="*/ 0 w 1951220"/>
                  <a:gd name="connsiteY24" fmla="*/ 1227076 h 1951229"/>
                  <a:gd name="connsiteX25" fmla="*/ 329850 w 1951220"/>
                  <a:gd name="connsiteY25" fmla="*/ 1035681 h 1951229"/>
                  <a:gd name="connsiteX26" fmla="*/ 382951 w 1951220"/>
                  <a:gd name="connsiteY26" fmla="*/ 1029341 h 1951229"/>
                  <a:gd name="connsiteX27" fmla="*/ 342950 w 1951220"/>
                  <a:gd name="connsiteY27" fmla="*/ 992327 h 1951229"/>
                  <a:gd name="connsiteX28" fmla="*/ 107946 w 1951220"/>
                  <a:gd name="connsiteY28" fmla="*/ 463570 h 1951229"/>
                  <a:gd name="connsiteX29" fmla="*/ 476517 w 1951220"/>
                  <a:gd name="connsiteY29" fmla="*/ 561471 h 1951229"/>
                  <a:gd name="connsiteX30" fmla="*/ 518543 w 1951220"/>
                  <a:gd name="connsiteY30" fmla="*/ 594532 h 1951229"/>
                  <a:gd name="connsiteX31" fmla="*/ 516431 w 1951220"/>
                  <a:gd name="connsiteY31" fmla="*/ 540073 h 1951229"/>
                  <a:gd name="connsiteX32" fmla="*/ 682289 w 1951220"/>
                  <a:gd name="connsiteY32" fmla="*/ 10972 h 1951229"/>
                  <a:gd name="connsiteX33" fmla="*/ 724152 w 1951220"/>
                  <a:gd name="connsiteY33" fmla="*/ 0 h 1951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951220" h="1951229">
                    <a:moveTo>
                      <a:pt x="724152" y="0"/>
                    </a:moveTo>
                    <a:cubicBezTo>
                      <a:pt x="810193" y="0"/>
                      <a:pt x="884016" y="136012"/>
                      <a:pt x="915550" y="329852"/>
                    </a:cubicBezTo>
                    <a:lnTo>
                      <a:pt x="921889" y="382948"/>
                    </a:lnTo>
                    <a:lnTo>
                      <a:pt x="958899" y="342952"/>
                    </a:lnTo>
                    <a:cubicBezTo>
                      <a:pt x="1169808" y="132043"/>
                      <a:pt x="1406543" y="26828"/>
                      <a:pt x="1487662" y="107946"/>
                    </a:cubicBezTo>
                    <a:cubicBezTo>
                      <a:pt x="1548501" y="168785"/>
                      <a:pt x="1504527" y="317159"/>
                      <a:pt x="1389760" y="476521"/>
                    </a:cubicBezTo>
                    <a:lnTo>
                      <a:pt x="1356266" y="519097"/>
                    </a:lnTo>
                    <a:lnTo>
                      <a:pt x="1411152" y="516438"/>
                    </a:lnTo>
                    <a:cubicBezTo>
                      <a:pt x="1709424" y="516438"/>
                      <a:pt x="1951221" y="609437"/>
                      <a:pt x="1951220" y="724156"/>
                    </a:cubicBezTo>
                    <a:cubicBezTo>
                      <a:pt x="1951221" y="810195"/>
                      <a:pt x="1815210" y="884017"/>
                      <a:pt x="1621371" y="915550"/>
                    </a:cubicBezTo>
                    <a:lnTo>
                      <a:pt x="1568270" y="921890"/>
                    </a:lnTo>
                    <a:lnTo>
                      <a:pt x="1608270" y="958904"/>
                    </a:lnTo>
                    <a:cubicBezTo>
                      <a:pt x="1819176" y="1169811"/>
                      <a:pt x="1924392" y="1406544"/>
                      <a:pt x="1843274" y="1487662"/>
                    </a:cubicBezTo>
                    <a:cubicBezTo>
                      <a:pt x="1782436" y="1548500"/>
                      <a:pt x="1634064" y="1504525"/>
                      <a:pt x="1474704" y="1389760"/>
                    </a:cubicBezTo>
                    <a:lnTo>
                      <a:pt x="1432682" y="1356702"/>
                    </a:lnTo>
                    <a:lnTo>
                      <a:pt x="1434793" y="1411156"/>
                    </a:lnTo>
                    <a:cubicBezTo>
                      <a:pt x="1434793" y="1709430"/>
                      <a:pt x="1341793" y="1951229"/>
                      <a:pt x="1227072" y="1951229"/>
                    </a:cubicBezTo>
                    <a:cubicBezTo>
                      <a:pt x="1141031" y="1951229"/>
                      <a:pt x="1067208" y="1815217"/>
                      <a:pt x="1035675" y="1621376"/>
                    </a:cubicBezTo>
                    <a:lnTo>
                      <a:pt x="1029336" y="1568281"/>
                    </a:lnTo>
                    <a:lnTo>
                      <a:pt x="992326" y="1608277"/>
                    </a:lnTo>
                    <a:cubicBezTo>
                      <a:pt x="781416" y="1819186"/>
                      <a:pt x="544681" y="1924401"/>
                      <a:pt x="463562" y="1843283"/>
                    </a:cubicBezTo>
                    <a:cubicBezTo>
                      <a:pt x="402723" y="1782444"/>
                      <a:pt x="446697" y="1634070"/>
                      <a:pt x="561464" y="1474708"/>
                    </a:cubicBezTo>
                    <a:lnTo>
                      <a:pt x="594525" y="1432682"/>
                    </a:lnTo>
                    <a:lnTo>
                      <a:pt x="540069" y="1434793"/>
                    </a:lnTo>
                    <a:cubicBezTo>
                      <a:pt x="241797" y="1434793"/>
                      <a:pt x="0" y="1341794"/>
                      <a:pt x="0" y="1227076"/>
                    </a:cubicBezTo>
                    <a:cubicBezTo>
                      <a:pt x="0" y="1141036"/>
                      <a:pt x="136011" y="1067214"/>
                      <a:pt x="329850" y="1035681"/>
                    </a:cubicBezTo>
                    <a:lnTo>
                      <a:pt x="382951" y="1029341"/>
                    </a:lnTo>
                    <a:lnTo>
                      <a:pt x="342950" y="992327"/>
                    </a:lnTo>
                    <a:cubicBezTo>
                      <a:pt x="132044" y="781420"/>
                      <a:pt x="26828" y="544687"/>
                      <a:pt x="107946" y="463570"/>
                    </a:cubicBezTo>
                    <a:cubicBezTo>
                      <a:pt x="168785" y="402731"/>
                      <a:pt x="317156" y="446705"/>
                      <a:pt x="476517" y="561471"/>
                    </a:cubicBezTo>
                    <a:lnTo>
                      <a:pt x="518543" y="594532"/>
                    </a:lnTo>
                    <a:lnTo>
                      <a:pt x="516431" y="540073"/>
                    </a:lnTo>
                    <a:cubicBezTo>
                      <a:pt x="516431" y="279083"/>
                      <a:pt x="587634" y="61332"/>
                      <a:pt x="682289" y="10972"/>
                    </a:cubicBezTo>
                    <a:cubicBezTo>
                      <a:pt x="695812" y="3778"/>
                      <a:pt x="709812" y="0"/>
                      <a:pt x="724152" y="0"/>
                    </a:cubicBezTo>
                    <a:close/>
                  </a:path>
                </a:pathLst>
              </a:custGeom>
              <a:grpFill/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10" name="フリーフォーム: 図形 409">
                <a:extLst>
                  <a:ext uri="{FF2B5EF4-FFF2-40B4-BE49-F238E27FC236}">
                    <a16:creationId xmlns:a16="http://schemas.microsoft.com/office/drawing/2014/main" id="{5337A9D2-35DC-1002-9EC7-C371E2587A37}"/>
                  </a:ext>
                </a:extLst>
              </p:cNvPr>
              <p:cNvSpPr/>
              <p:nvPr/>
            </p:nvSpPr>
            <p:spPr bwMode="auto">
              <a:xfrm>
                <a:off x="114300" y="6108700"/>
                <a:ext cx="254000" cy="254001"/>
              </a:xfrm>
              <a:custGeom>
                <a:avLst/>
                <a:gdLst>
                  <a:gd name="connsiteX0" fmla="*/ 724152 w 1951220"/>
                  <a:gd name="connsiteY0" fmla="*/ 0 h 1951229"/>
                  <a:gd name="connsiteX1" fmla="*/ 915550 w 1951220"/>
                  <a:gd name="connsiteY1" fmla="*/ 329852 h 1951229"/>
                  <a:gd name="connsiteX2" fmla="*/ 921889 w 1951220"/>
                  <a:gd name="connsiteY2" fmla="*/ 382948 h 1951229"/>
                  <a:gd name="connsiteX3" fmla="*/ 958899 w 1951220"/>
                  <a:gd name="connsiteY3" fmla="*/ 342952 h 1951229"/>
                  <a:gd name="connsiteX4" fmla="*/ 1487662 w 1951220"/>
                  <a:gd name="connsiteY4" fmla="*/ 107946 h 1951229"/>
                  <a:gd name="connsiteX5" fmla="*/ 1389760 w 1951220"/>
                  <a:gd name="connsiteY5" fmla="*/ 476521 h 1951229"/>
                  <a:gd name="connsiteX6" fmla="*/ 1356266 w 1951220"/>
                  <a:gd name="connsiteY6" fmla="*/ 519097 h 1951229"/>
                  <a:gd name="connsiteX7" fmla="*/ 1411152 w 1951220"/>
                  <a:gd name="connsiteY7" fmla="*/ 516438 h 1951229"/>
                  <a:gd name="connsiteX8" fmla="*/ 1951220 w 1951220"/>
                  <a:gd name="connsiteY8" fmla="*/ 724156 h 1951229"/>
                  <a:gd name="connsiteX9" fmla="*/ 1621371 w 1951220"/>
                  <a:gd name="connsiteY9" fmla="*/ 915550 h 1951229"/>
                  <a:gd name="connsiteX10" fmla="*/ 1568270 w 1951220"/>
                  <a:gd name="connsiteY10" fmla="*/ 921890 h 1951229"/>
                  <a:gd name="connsiteX11" fmla="*/ 1608270 w 1951220"/>
                  <a:gd name="connsiteY11" fmla="*/ 958904 h 1951229"/>
                  <a:gd name="connsiteX12" fmla="*/ 1843274 w 1951220"/>
                  <a:gd name="connsiteY12" fmla="*/ 1487662 h 1951229"/>
                  <a:gd name="connsiteX13" fmla="*/ 1474704 w 1951220"/>
                  <a:gd name="connsiteY13" fmla="*/ 1389760 h 1951229"/>
                  <a:gd name="connsiteX14" fmla="*/ 1432682 w 1951220"/>
                  <a:gd name="connsiteY14" fmla="*/ 1356702 h 1951229"/>
                  <a:gd name="connsiteX15" fmla="*/ 1434793 w 1951220"/>
                  <a:gd name="connsiteY15" fmla="*/ 1411156 h 1951229"/>
                  <a:gd name="connsiteX16" fmla="*/ 1227072 w 1951220"/>
                  <a:gd name="connsiteY16" fmla="*/ 1951229 h 1951229"/>
                  <a:gd name="connsiteX17" fmla="*/ 1035675 w 1951220"/>
                  <a:gd name="connsiteY17" fmla="*/ 1621376 h 1951229"/>
                  <a:gd name="connsiteX18" fmla="*/ 1029336 w 1951220"/>
                  <a:gd name="connsiteY18" fmla="*/ 1568281 h 1951229"/>
                  <a:gd name="connsiteX19" fmla="*/ 992326 w 1951220"/>
                  <a:gd name="connsiteY19" fmla="*/ 1608277 h 1951229"/>
                  <a:gd name="connsiteX20" fmla="*/ 463562 w 1951220"/>
                  <a:gd name="connsiteY20" fmla="*/ 1843283 h 1951229"/>
                  <a:gd name="connsiteX21" fmla="*/ 561464 w 1951220"/>
                  <a:gd name="connsiteY21" fmla="*/ 1474708 h 1951229"/>
                  <a:gd name="connsiteX22" fmla="*/ 594525 w 1951220"/>
                  <a:gd name="connsiteY22" fmla="*/ 1432682 h 1951229"/>
                  <a:gd name="connsiteX23" fmla="*/ 540069 w 1951220"/>
                  <a:gd name="connsiteY23" fmla="*/ 1434793 h 1951229"/>
                  <a:gd name="connsiteX24" fmla="*/ 0 w 1951220"/>
                  <a:gd name="connsiteY24" fmla="*/ 1227076 h 1951229"/>
                  <a:gd name="connsiteX25" fmla="*/ 329850 w 1951220"/>
                  <a:gd name="connsiteY25" fmla="*/ 1035681 h 1951229"/>
                  <a:gd name="connsiteX26" fmla="*/ 382951 w 1951220"/>
                  <a:gd name="connsiteY26" fmla="*/ 1029341 h 1951229"/>
                  <a:gd name="connsiteX27" fmla="*/ 342950 w 1951220"/>
                  <a:gd name="connsiteY27" fmla="*/ 992327 h 1951229"/>
                  <a:gd name="connsiteX28" fmla="*/ 107946 w 1951220"/>
                  <a:gd name="connsiteY28" fmla="*/ 463570 h 1951229"/>
                  <a:gd name="connsiteX29" fmla="*/ 476517 w 1951220"/>
                  <a:gd name="connsiteY29" fmla="*/ 561471 h 1951229"/>
                  <a:gd name="connsiteX30" fmla="*/ 518543 w 1951220"/>
                  <a:gd name="connsiteY30" fmla="*/ 594532 h 1951229"/>
                  <a:gd name="connsiteX31" fmla="*/ 516431 w 1951220"/>
                  <a:gd name="connsiteY31" fmla="*/ 540073 h 1951229"/>
                  <a:gd name="connsiteX32" fmla="*/ 682289 w 1951220"/>
                  <a:gd name="connsiteY32" fmla="*/ 10972 h 1951229"/>
                  <a:gd name="connsiteX33" fmla="*/ 724152 w 1951220"/>
                  <a:gd name="connsiteY33" fmla="*/ 0 h 1951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951220" h="1951229">
                    <a:moveTo>
                      <a:pt x="724152" y="0"/>
                    </a:moveTo>
                    <a:cubicBezTo>
                      <a:pt x="810193" y="0"/>
                      <a:pt x="884016" y="136012"/>
                      <a:pt x="915550" y="329852"/>
                    </a:cubicBezTo>
                    <a:lnTo>
                      <a:pt x="921889" y="382948"/>
                    </a:lnTo>
                    <a:lnTo>
                      <a:pt x="958899" y="342952"/>
                    </a:lnTo>
                    <a:cubicBezTo>
                      <a:pt x="1169808" y="132043"/>
                      <a:pt x="1406543" y="26828"/>
                      <a:pt x="1487662" y="107946"/>
                    </a:cubicBezTo>
                    <a:cubicBezTo>
                      <a:pt x="1548501" y="168785"/>
                      <a:pt x="1504527" y="317159"/>
                      <a:pt x="1389760" y="476521"/>
                    </a:cubicBezTo>
                    <a:lnTo>
                      <a:pt x="1356266" y="519097"/>
                    </a:lnTo>
                    <a:lnTo>
                      <a:pt x="1411152" y="516438"/>
                    </a:lnTo>
                    <a:cubicBezTo>
                      <a:pt x="1709424" y="516438"/>
                      <a:pt x="1951221" y="609437"/>
                      <a:pt x="1951220" y="724156"/>
                    </a:cubicBezTo>
                    <a:cubicBezTo>
                      <a:pt x="1951221" y="810195"/>
                      <a:pt x="1815210" y="884017"/>
                      <a:pt x="1621371" y="915550"/>
                    </a:cubicBezTo>
                    <a:lnTo>
                      <a:pt x="1568270" y="921890"/>
                    </a:lnTo>
                    <a:lnTo>
                      <a:pt x="1608270" y="958904"/>
                    </a:lnTo>
                    <a:cubicBezTo>
                      <a:pt x="1819176" y="1169811"/>
                      <a:pt x="1924392" y="1406544"/>
                      <a:pt x="1843274" y="1487662"/>
                    </a:cubicBezTo>
                    <a:cubicBezTo>
                      <a:pt x="1782436" y="1548500"/>
                      <a:pt x="1634064" y="1504525"/>
                      <a:pt x="1474704" y="1389760"/>
                    </a:cubicBezTo>
                    <a:lnTo>
                      <a:pt x="1432682" y="1356702"/>
                    </a:lnTo>
                    <a:lnTo>
                      <a:pt x="1434793" y="1411156"/>
                    </a:lnTo>
                    <a:cubicBezTo>
                      <a:pt x="1434793" y="1709430"/>
                      <a:pt x="1341793" y="1951229"/>
                      <a:pt x="1227072" y="1951229"/>
                    </a:cubicBezTo>
                    <a:cubicBezTo>
                      <a:pt x="1141031" y="1951229"/>
                      <a:pt x="1067208" y="1815217"/>
                      <a:pt x="1035675" y="1621376"/>
                    </a:cubicBezTo>
                    <a:lnTo>
                      <a:pt x="1029336" y="1568281"/>
                    </a:lnTo>
                    <a:lnTo>
                      <a:pt x="992326" y="1608277"/>
                    </a:lnTo>
                    <a:cubicBezTo>
                      <a:pt x="781416" y="1819186"/>
                      <a:pt x="544681" y="1924401"/>
                      <a:pt x="463562" y="1843283"/>
                    </a:cubicBezTo>
                    <a:cubicBezTo>
                      <a:pt x="402723" y="1782444"/>
                      <a:pt x="446697" y="1634070"/>
                      <a:pt x="561464" y="1474708"/>
                    </a:cubicBezTo>
                    <a:lnTo>
                      <a:pt x="594525" y="1432682"/>
                    </a:lnTo>
                    <a:lnTo>
                      <a:pt x="540069" y="1434793"/>
                    </a:lnTo>
                    <a:cubicBezTo>
                      <a:pt x="241797" y="1434793"/>
                      <a:pt x="0" y="1341794"/>
                      <a:pt x="0" y="1227076"/>
                    </a:cubicBezTo>
                    <a:cubicBezTo>
                      <a:pt x="0" y="1141036"/>
                      <a:pt x="136011" y="1067214"/>
                      <a:pt x="329850" y="1035681"/>
                    </a:cubicBezTo>
                    <a:lnTo>
                      <a:pt x="382951" y="1029341"/>
                    </a:lnTo>
                    <a:lnTo>
                      <a:pt x="342950" y="992327"/>
                    </a:lnTo>
                    <a:cubicBezTo>
                      <a:pt x="132044" y="781420"/>
                      <a:pt x="26828" y="544687"/>
                      <a:pt x="107946" y="463570"/>
                    </a:cubicBezTo>
                    <a:cubicBezTo>
                      <a:pt x="168785" y="402731"/>
                      <a:pt x="317156" y="446705"/>
                      <a:pt x="476517" y="561471"/>
                    </a:cubicBezTo>
                    <a:lnTo>
                      <a:pt x="518543" y="594532"/>
                    </a:lnTo>
                    <a:lnTo>
                      <a:pt x="516431" y="540073"/>
                    </a:lnTo>
                    <a:cubicBezTo>
                      <a:pt x="516431" y="279083"/>
                      <a:pt x="587634" y="61332"/>
                      <a:pt x="682289" y="10972"/>
                    </a:cubicBezTo>
                    <a:cubicBezTo>
                      <a:pt x="695812" y="3778"/>
                      <a:pt x="709812" y="0"/>
                      <a:pt x="724152" y="0"/>
                    </a:cubicBezTo>
                    <a:close/>
                  </a:path>
                </a:pathLst>
              </a:custGeom>
              <a:grpFill/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11" name="フリーフォーム: 図形 410">
                <a:extLst>
                  <a:ext uri="{FF2B5EF4-FFF2-40B4-BE49-F238E27FC236}">
                    <a16:creationId xmlns:a16="http://schemas.microsoft.com/office/drawing/2014/main" id="{49AB00BD-0E1C-BABE-D6CC-E62BC98A2D7A}"/>
                  </a:ext>
                </a:extLst>
              </p:cNvPr>
              <p:cNvSpPr/>
              <p:nvPr/>
            </p:nvSpPr>
            <p:spPr bwMode="auto">
              <a:xfrm>
                <a:off x="9499600" y="6108700"/>
                <a:ext cx="254000" cy="254001"/>
              </a:xfrm>
              <a:custGeom>
                <a:avLst/>
                <a:gdLst>
                  <a:gd name="connsiteX0" fmla="*/ 724152 w 1951220"/>
                  <a:gd name="connsiteY0" fmla="*/ 0 h 1951229"/>
                  <a:gd name="connsiteX1" fmla="*/ 915550 w 1951220"/>
                  <a:gd name="connsiteY1" fmla="*/ 329852 h 1951229"/>
                  <a:gd name="connsiteX2" fmla="*/ 921889 w 1951220"/>
                  <a:gd name="connsiteY2" fmla="*/ 382948 h 1951229"/>
                  <a:gd name="connsiteX3" fmla="*/ 958899 w 1951220"/>
                  <a:gd name="connsiteY3" fmla="*/ 342952 h 1951229"/>
                  <a:gd name="connsiteX4" fmla="*/ 1487662 w 1951220"/>
                  <a:gd name="connsiteY4" fmla="*/ 107946 h 1951229"/>
                  <a:gd name="connsiteX5" fmla="*/ 1389760 w 1951220"/>
                  <a:gd name="connsiteY5" fmla="*/ 476521 h 1951229"/>
                  <a:gd name="connsiteX6" fmla="*/ 1356266 w 1951220"/>
                  <a:gd name="connsiteY6" fmla="*/ 519097 h 1951229"/>
                  <a:gd name="connsiteX7" fmla="*/ 1411152 w 1951220"/>
                  <a:gd name="connsiteY7" fmla="*/ 516438 h 1951229"/>
                  <a:gd name="connsiteX8" fmla="*/ 1951220 w 1951220"/>
                  <a:gd name="connsiteY8" fmla="*/ 724156 h 1951229"/>
                  <a:gd name="connsiteX9" fmla="*/ 1621371 w 1951220"/>
                  <a:gd name="connsiteY9" fmla="*/ 915550 h 1951229"/>
                  <a:gd name="connsiteX10" fmla="*/ 1568270 w 1951220"/>
                  <a:gd name="connsiteY10" fmla="*/ 921890 h 1951229"/>
                  <a:gd name="connsiteX11" fmla="*/ 1608270 w 1951220"/>
                  <a:gd name="connsiteY11" fmla="*/ 958904 h 1951229"/>
                  <a:gd name="connsiteX12" fmla="*/ 1843274 w 1951220"/>
                  <a:gd name="connsiteY12" fmla="*/ 1487662 h 1951229"/>
                  <a:gd name="connsiteX13" fmla="*/ 1474704 w 1951220"/>
                  <a:gd name="connsiteY13" fmla="*/ 1389760 h 1951229"/>
                  <a:gd name="connsiteX14" fmla="*/ 1432682 w 1951220"/>
                  <a:gd name="connsiteY14" fmla="*/ 1356702 h 1951229"/>
                  <a:gd name="connsiteX15" fmla="*/ 1434793 w 1951220"/>
                  <a:gd name="connsiteY15" fmla="*/ 1411156 h 1951229"/>
                  <a:gd name="connsiteX16" fmla="*/ 1227072 w 1951220"/>
                  <a:gd name="connsiteY16" fmla="*/ 1951229 h 1951229"/>
                  <a:gd name="connsiteX17" fmla="*/ 1035675 w 1951220"/>
                  <a:gd name="connsiteY17" fmla="*/ 1621376 h 1951229"/>
                  <a:gd name="connsiteX18" fmla="*/ 1029336 w 1951220"/>
                  <a:gd name="connsiteY18" fmla="*/ 1568281 h 1951229"/>
                  <a:gd name="connsiteX19" fmla="*/ 992326 w 1951220"/>
                  <a:gd name="connsiteY19" fmla="*/ 1608277 h 1951229"/>
                  <a:gd name="connsiteX20" fmla="*/ 463562 w 1951220"/>
                  <a:gd name="connsiteY20" fmla="*/ 1843283 h 1951229"/>
                  <a:gd name="connsiteX21" fmla="*/ 561464 w 1951220"/>
                  <a:gd name="connsiteY21" fmla="*/ 1474708 h 1951229"/>
                  <a:gd name="connsiteX22" fmla="*/ 594525 w 1951220"/>
                  <a:gd name="connsiteY22" fmla="*/ 1432682 h 1951229"/>
                  <a:gd name="connsiteX23" fmla="*/ 540069 w 1951220"/>
                  <a:gd name="connsiteY23" fmla="*/ 1434793 h 1951229"/>
                  <a:gd name="connsiteX24" fmla="*/ 0 w 1951220"/>
                  <a:gd name="connsiteY24" fmla="*/ 1227076 h 1951229"/>
                  <a:gd name="connsiteX25" fmla="*/ 329850 w 1951220"/>
                  <a:gd name="connsiteY25" fmla="*/ 1035681 h 1951229"/>
                  <a:gd name="connsiteX26" fmla="*/ 382951 w 1951220"/>
                  <a:gd name="connsiteY26" fmla="*/ 1029341 h 1951229"/>
                  <a:gd name="connsiteX27" fmla="*/ 342950 w 1951220"/>
                  <a:gd name="connsiteY27" fmla="*/ 992327 h 1951229"/>
                  <a:gd name="connsiteX28" fmla="*/ 107946 w 1951220"/>
                  <a:gd name="connsiteY28" fmla="*/ 463570 h 1951229"/>
                  <a:gd name="connsiteX29" fmla="*/ 476517 w 1951220"/>
                  <a:gd name="connsiteY29" fmla="*/ 561471 h 1951229"/>
                  <a:gd name="connsiteX30" fmla="*/ 518543 w 1951220"/>
                  <a:gd name="connsiteY30" fmla="*/ 594532 h 1951229"/>
                  <a:gd name="connsiteX31" fmla="*/ 516431 w 1951220"/>
                  <a:gd name="connsiteY31" fmla="*/ 540073 h 1951229"/>
                  <a:gd name="connsiteX32" fmla="*/ 682289 w 1951220"/>
                  <a:gd name="connsiteY32" fmla="*/ 10972 h 1951229"/>
                  <a:gd name="connsiteX33" fmla="*/ 724152 w 1951220"/>
                  <a:gd name="connsiteY33" fmla="*/ 0 h 1951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951220" h="1951229">
                    <a:moveTo>
                      <a:pt x="724152" y="0"/>
                    </a:moveTo>
                    <a:cubicBezTo>
                      <a:pt x="810193" y="0"/>
                      <a:pt x="884016" y="136012"/>
                      <a:pt x="915550" y="329852"/>
                    </a:cubicBezTo>
                    <a:lnTo>
                      <a:pt x="921889" y="382948"/>
                    </a:lnTo>
                    <a:lnTo>
                      <a:pt x="958899" y="342952"/>
                    </a:lnTo>
                    <a:cubicBezTo>
                      <a:pt x="1169808" y="132043"/>
                      <a:pt x="1406543" y="26828"/>
                      <a:pt x="1487662" y="107946"/>
                    </a:cubicBezTo>
                    <a:cubicBezTo>
                      <a:pt x="1548501" y="168785"/>
                      <a:pt x="1504527" y="317159"/>
                      <a:pt x="1389760" y="476521"/>
                    </a:cubicBezTo>
                    <a:lnTo>
                      <a:pt x="1356266" y="519097"/>
                    </a:lnTo>
                    <a:lnTo>
                      <a:pt x="1411152" y="516438"/>
                    </a:lnTo>
                    <a:cubicBezTo>
                      <a:pt x="1709424" y="516438"/>
                      <a:pt x="1951221" y="609437"/>
                      <a:pt x="1951220" y="724156"/>
                    </a:cubicBezTo>
                    <a:cubicBezTo>
                      <a:pt x="1951221" y="810195"/>
                      <a:pt x="1815210" y="884017"/>
                      <a:pt x="1621371" y="915550"/>
                    </a:cubicBezTo>
                    <a:lnTo>
                      <a:pt x="1568270" y="921890"/>
                    </a:lnTo>
                    <a:lnTo>
                      <a:pt x="1608270" y="958904"/>
                    </a:lnTo>
                    <a:cubicBezTo>
                      <a:pt x="1819176" y="1169811"/>
                      <a:pt x="1924392" y="1406544"/>
                      <a:pt x="1843274" y="1487662"/>
                    </a:cubicBezTo>
                    <a:cubicBezTo>
                      <a:pt x="1782436" y="1548500"/>
                      <a:pt x="1634064" y="1504525"/>
                      <a:pt x="1474704" y="1389760"/>
                    </a:cubicBezTo>
                    <a:lnTo>
                      <a:pt x="1432682" y="1356702"/>
                    </a:lnTo>
                    <a:lnTo>
                      <a:pt x="1434793" y="1411156"/>
                    </a:lnTo>
                    <a:cubicBezTo>
                      <a:pt x="1434793" y="1709430"/>
                      <a:pt x="1341793" y="1951229"/>
                      <a:pt x="1227072" y="1951229"/>
                    </a:cubicBezTo>
                    <a:cubicBezTo>
                      <a:pt x="1141031" y="1951229"/>
                      <a:pt x="1067208" y="1815217"/>
                      <a:pt x="1035675" y="1621376"/>
                    </a:cubicBezTo>
                    <a:lnTo>
                      <a:pt x="1029336" y="1568281"/>
                    </a:lnTo>
                    <a:lnTo>
                      <a:pt x="992326" y="1608277"/>
                    </a:lnTo>
                    <a:cubicBezTo>
                      <a:pt x="781416" y="1819186"/>
                      <a:pt x="544681" y="1924401"/>
                      <a:pt x="463562" y="1843283"/>
                    </a:cubicBezTo>
                    <a:cubicBezTo>
                      <a:pt x="402723" y="1782444"/>
                      <a:pt x="446697" y="1634070"/>
                      <a:pt x="561464" y="1474708"/>
                    </a:cubicBezTo>
                    <a:lnTo>
                      <a:pt x="594525" y="1432682"/>
                    </a:lnTo>
                    <a:lnTo>
                      <a:pt x="540069" y="1434793"/>
                    </a:lnTo>
                    <a:cubicBezTo>
                      <a:pt x="241797" y="1434793"/>
                      <a:pt x="0" y="1341794"/>
                      <a:pt x="0" y="1227076"/>
                    </a:cubicBezTo>
                    <a:cubicBezTo>
                      <a:pt x="0" y="1141036"/>
                      <a:pt x="136011" y="1067214"/>
                      <a:pt x="329850" y="1035681"/>
                    </a:cubicBezTo>
                    <a:lnTo>
                      <a:pt x="382951" y="1029341"/>
                    </a:lnTo>
                    <a:lnTo>
                      <a:pt x="342950" y="992327"/>
                    </a:lnTo>
                    <a:cubicBezTo>
                      <a:pt x="132044" y="781420"/>
                      <a:pt x="26828" y="544687"/>
                      <a:pt x="107946" y="463570"/>
                    </a:cubicBezTo>
                    <a:cubicBezTo>
                      <a:pt x="168785" y="402731"/>
                      <a:pt x="317156" y="446705"/>
                      <a:pt x="476517" y="561471"/>
                    </a:cubicBezTo>
                    <a:lnTo>
                      <a:pt x="518543" y="594532"/>
                    </a:lnTo>
                    <a:lnTo>
                      <a:pt x="516431" y="540073"/>
                    </a:lnTo>
                    <a:cubicBezTo>
                      <a:pt x="516431" y="279083"/>
                      <a:pt x="587634" y="61332"/>
                      <a:pt x="682289" y="10972"/>
                    </a:cubicBezTo>
                    <a:cubicBezTo>
                      <a:pt x="695812" y="3778"/>
                      <a:pt x="709812" y="0"/>
                      <a:pt x="724152" y="0"/>
                    </a:cubicBezTo>
                    <a:close/>
                  </a:path>
                </a:pathLst>
              </a:custGeom>
              <a:grpFill/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363" name="グループ化 362">
              <a:extLst>
                <a:ext uri="{FF2B5EF4-FFF2-40B4-BE49-F238E27FC236}">
                  <a16:creationId xmlns:a16="http://schemas.microsoft.com/office/drawing/2014/main" id="{5B17B79A-9ED4-87E3-68A2-CE0DEEB3ED62}"/>
                </a:ext>
              </a:extLst>
            </p:cNvPr>
            <p:cNvGrpSpPr/>
            <p:nvPr/>
          </p:nvGrpSpPr>
          <p:grpSpPr>
            <a:xfrm>
              <a:off x="133350" y="165100"/>
              <a:ext cx="9639300" cy="6527801"/>
              <a:chOff x="114300" y="165100"/>
              <a:chExt cx="9639300" cy="6527801"/>
            </a:xfrm>
          </p:grpSpPr>
          <p:sp>
            <p:nvSpPr>
              <p:cNvPr id="271" name="フリーフォーム: 図形 270">
                <a:extLst>
                  <a:ext uri="{FF2B5EF4-FFF2-40B4-BE49-F238E27FC236}">
                    <a16:creationId xmlns:a16="http://schemas.microsoft.com/office/drawing/2014/main" id="{B52C5261-DA49-F967-868B-FA264D82C397}"/>
                  </a:ext>
                </a:extLst>
              </p:cNvPr>
              <p:cNvSpPr/>
              <p:nvPr/>
            </p:nvSpPr>
            <p:spPr bwMode="auto">
              <a:xfrm>
                <a:off x="114300" y="165100"/>
                <a:ext cx="254000" cy="254001"/>
              </a:xfrm>
              <a:custGeom>
                <a:avLst/>
                <a:gdLst>
                  <a:gd name="connsiteX0" fmla="*/ 724152 w 1951220"/>
                  <a:gd name="connsiteY0" fmla="*/ 0 h 1951229"/>
                  <a:gd name="connsiteX1" fmla="*/ 915550 w 1951220"/>
                  <a:gd name="connsiteY1" fmla="*/ 329852 h 1951229"/>
                  <a:gd name="connsiteX2" fmla="*/ 921889 w 1951220"/>
                  <a:gd name="connsiteY2" fmla="*/ 382948 h 1951229"/>
                  <a:gd name="connsiteX3" fmla="*/ 958899 w 1951220"/>
                  <a:gd name="connsiteY3" fmla="*/ 342952 h 1951229"/>
                  <a:gd name="connsiteX4" fmla="*/ 1487662 w 1951220"/>
                  <a:gd name="connsiteY4" fmla="*/ 107946 h 1951229"/>
                  <a:gd name="connsiteX5" fmla="*/ 1389760 w 1951220"/>
                  <a:gd name="connsiteY5" fmla="*/ 476521 h 1951229"/>
                  <a:gd name="connsiteX6" fmla="*/ 1356266 w 1951220"/>
                  <a:gd name="connsiteY6" fmla="*/ 519097 h 1951229"/>
                  <a:gd name="connsiteX7" fmla="*/ 1411152 w 1951220"/>
                  <a:gd name="connsiteY7" fmla="*/ 516438 h 1951229"/>
                  <a:gd name="connsiteX8" fmla="*/ 1951220 w 1951220"/>
                  <a:gd name="connsiteY8" fmla="*/ 724156 h 1951229"/>
                  <a:gd name="connsiteX9" fmla="*/ 1621371 w 1951220"/>
                  <a:gd name="connsiteY9" fmla="*/ 915550 h 1951229"/>
                  <a:gd name="connsiteX10" fmla="*/ 1568270 w 1951220"/>
                  <a:gd name="connsiteY10" fmla="*/ 921890 h 1951229"/>
                  <a:gd name="connsiteX11" fmla="*/ 1608270 w 1951220"/>
                  <a:gd name="connsiteY11" fmla="*/ 958904 h 1951229"/>
                  <a:gd name="connsiteX12" fmla="*/ 1843274 w 1951220"/>
                  <a:gd name="connsiteY12" fmla="*/ 1487662 h 1951229"/>
                  <a:gd name="connsiteX13" fmla="*/ 1474704 w 1951220"/>
                  <a:gd name="connsiteY13" fmla="*/ 1389760 h 1951229"/>
                  <a:gd name="connsiteX14" fmla="*/ 1432682 w 1951220"/>
                  <a:gd name="connsiteY14" fmla="*/ 1356702 h 1951229"/>
                  <a:gd name="connsiteX15" fmla="*/ 1434793 w 1951220"/>
                  <a:gd name="connsiteY15" fmla="*/ 1411156 h 1951229"/>
                  <a:gd name="connsiteX16" fmla="*/ 1227072 w 1951220"/>
                  <a:gd name="connsiteY16" fmla="*/ 1951229 h 1951229"/>
                  <a:gd name="connsiteX17" fmla="*/ 1035675 w 1951220"/>
                  <a:gd name="connsiteY17" fmla="*/ 1621376 h 1951229"/>
                  <a:gd name="connsiteX18" fmla="*/ 1029336 w 1951220"/>
                  <a:gd name="connsiteY18" fmla="*/ 1568281 h 1951229"/>
                  <a:gd name="connsiteX19" fmla="*/ 992326 w 1951220"/>
                  <a:gd name="connsiteY19" fmla="*/ 1608277 h 1951229"/>
                  <a:gd name="connsiteX20" fmla="*/ 463562 w 1951220"/>
                  <a:gd name="connsiteY20" fmla="*/ 1843283 h 1951229"/>
                  <a:gd name="connsiteX21" fmla="*/ 561464 w 1951220"/>
                  <a:gd name="connsiteY21" fmla="*/ 1474708 h 1951229"/>
                  <a:gd name="connsiteX22" fmla="*/ 594525 w 1951220"/>
                  <a:gd name="connsiteY22" fmla="*/ 1432682 h 1951229"/>
                  <a:gd name="connsiteX23" fmla="*/ 540069 w 1951220"/>
                  <a:gd name="connsiteY23" fmla="*/ 1434793 h 1951229"/>
                  <a:gd name="connsiteX24" fmla="*/ 0 w 1951220"/>
                  <a:gd name="connsiteY24" fmla="*/ 1227076 h 1951229"/>
                  <a:gd name="connsiteX25" fmla="*/ 329850 w 1951220"/>
                  <a:gd name="connsiteY25" fmla="*/ 1035681 h 1951229"/>
                  <a:gd name="connsiteX26" fmla="*/ 382951 w 1951220"/>
                  <a:gd name="connsiteY26" fmla="*/ 1029341 h 1951229"/>
                  <a:gd name="connsiteX27" fmla="*/ 342950 w 1951220"/>
                  <a:gd name="connsiteY27" fmla="*/ 992327 h 1951229"/>
                  <a:gd name="connsiteX28" fmla="*/ 107946 w 1951220"/>
                  <a:gd name="connsiteY28" fmla="*/ 463570 h 1951229"/>
                  <a:gd name="connsiteX29" fmla="*/ 476517 w 1951220"/>
                  <a:gd name="connsiteY29" fmla="*/ 561471 h 1951229"/>
                  <a:gd name="connsiteX30" fmla="*/ 518543 w 1951220"/>
                  <a:gd name="connsiteY30" fmla="*/ 594532 h 1951229"/>
                  <a:gd name="connsiteX31" fmla="*/ 516431 w 1951220"/>
                  <a:gd name="connsiteY31" fmla="*/ 540073 h 1951229"/>
                  <a:gd name="connsiteX32" fmla="*/ 682289 w 1951220"/>
                  <a:gd name="connsiteY32" fmla="*/ 10972 h 1951229"/>
                  <a:gd name="connsiteX33" fmla="*/ 724152 w 1951220"/>
                  <a:gd name="connsiteY33" fmla="*/ 0 h 1951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951220" h="1951229">
                    <a:moveTo>
                      <a:pt x="724152" y="0"/>
                    </a:moveTo>
                    <a:cubicBezTo>
                      <a:pt x="810193" y="0"/>
                      <a:pt x="884016" y="136012"/>
                      <a:pt x="915550" y="329852"/>
                    </a:cubicBezTo>
                    <a:lnTo>
                      <a:pt x="921889" y="382948"/>
                    </a:lnTo>
                    <a:lnTo>
                      <a:pt x="958899" y="342952"/>
                    </a:lnTo>
                    <a:cubicBezTo>
                      <a:pt x="1169808" y="132043"/>
                      <a:pt x="1406543" y="26828"/>
                      <a:pt x="1487662" y="107946"/>
                    </a:cubicBezTo>
                    <a:cubicBezTo>
                      <a:pt x="1548501" y="168785"/>
                      <a:pt x="1504527" y="317159"/>
                      <a:pt x="1389760" y="476521"/>
                    </a:cubicBezTo>
                    <a:lnTo>
                      <a:pt x="1356266" y="519097"/>
                    </a:lnTo>
                    <a:lnTo>
                      <a:pt x="1411152" y="516438"/>
                    </a:lnTo>
                    <a:cubicBezTo>
                      <a:pt x="1709424" y="516438"/>
                      <a:pt x="1951221" y="609437"/>
                      <a:pt x="1951220" y="724156"/>
                    </a:cubicBezTo>
                    <a:cubicBezTo>
                      <a:pt x="1951221" y="810195"/>
                      <a:pt x="1815210" y="884017"/>
                      <a:pt x="1621371" y="915550"/>
                    </a:cubicBezTo>
                    <a:lnTo>
                      <a:pt x="1568270" y="921890"/>
                    </a:lnTo>
                    <a:lnTo>
                      <a:pt x="1608270" y="958904"/>
                    </a:lnTo>
                    <a:cubicBezTo>
                      <a:pt x="1819176" y="1169811"/>
                      <a:pt x="1924392" y="1406544"/>
                      <a:pt x="1843274" y="1487662"/>
                    </a:cubicBezTo>
                    <a:cubicBezTo>
                      <a:pt x="1782436" y="1548500"/>
                      <a:pt x="1634064" y="1504525"/>
                      <a:pt x="1474704" y="1389760"/>
                    </a:cubicBezTo>
                    <a:lnTo>
                      <a:pt x="1432682" y="1356702"/>
                    </a:lnTo>
                    <a:lnTo>
                      <a:pt x="1434793" y="1411156"/>
                    </a:lnTo>
                    <a:cubicBezTo>
                      <a:pt x="1434793" y="1709430"/>
                      <a:pt x="1341793" y="1951229"/>
                      <a:pt x="1227072" y="1951229"/>
                    </a:cubicBezTo>
                    <a:cubicBezTo>
                      <a:pt x="1141031" y="1951229"/>
                      <a:pt x="1067208" y="1815217"/>
                      <a:pt x="1035675" y="1621376"/>
                    </a:cubicBezTo>
                    <a:lnTo>
                      <a:pt x="1029336" y="1568281"/>
                    </a:lnTo>
                    <a:lnTo>
                      <a:pt x="992326" y="1608277"/>
                    </a:lnTo>
                    <a:cubicBezTo>
                      <a:pt x="781416" y="1819186"/>
                      <a:pt x="544681" y="1924401"/>
                      <a:pt x="463562" y="1843283"/>
                    </a:cubicBezTo>
                    <a:cubicBezTo>
                      <a:pt x="402723" y="1782444"/>
                      <a:pt x="446697" y="1634070"/>
                      <a:pt x="561464" y="1474708"/>
                    </a:cubicBezTo>
                    <a:lnTo>
                      <a:pt x="594525" y="1432682"/>
                    </a:lnTo>
                    <a:lnTo>
                      <a:pt x="540069" y="1434793"/>
                    </a:lnTo>
                    <a:cubicBezTo>
                      <a:pt x="241797" y="1434793"/>
                      <a:pt x="0" y="1341794"/>
                      <a:pt x="0" y="1227076"/>
                    </a:cubicBezTo>
                    <a:cubicBezTo>
                      <a:pt x="0" y="1141036"/>
                      <a:pt x="136011" y="1067214"/>
                      <a:pt x="329850" y="1035681"/>
                    </a:cubicBezTo>
                    <a:lnTo>
                      <a:pt x="382951" y="1029341"/>
                    </a:lnTo>
                    <a:lnTo>
                      <a:pt x="342950" y="992327"/>
                    </a:lnTo>
                    <a:cubicBezTo>
                      <a:pt x="132044" y="781420"/>
                      <a:pt x="26828" y="544687"/>
                      <a:pt x="107946" y="463570"/>
                    </a:cubicBezTo>
                    <a:cubicBezTo>
                      <a:pt x="168785" y="402731"/>
                      <a:pt x="317156" y="446705"/>
                      <a:pt x="476517" y="561471"/>
                    </a:cubicBezTo>
                    <a:lnTo>
                      <a:pt x="518543" y="594532"/>
                    </a:lnTo>
                    <a:lnTo>
                      <a:pt x="516431" y="540073"/>
                    </a:lnTo>
                    <a:cubicBezTo>
                      <a:pt x="516431" y="279083"/>
                      <a:pt x="587634" y="61332"/>
                      <a:pt x="682289" y="10972"/>
                    </a:cubicBezTo>
                    <a:cubicBezTo>
                      <a:pt x="695812" y="3778"/>
                      <a:pt x="709812" y="0"/>
                      <a:pt x="724152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72" name="フリーフォーム: 図形 271">
                <a:extLst>
                  <a:ext uri="{FF2B5EF4-FFF2-40B4-BE49-F238E27FC236}">
                    <a16:creationId xmlns:a16="http://schemas.microsoft.com/office/drawing/2014/main" id="{FD49B575-2723-F653-39DF-D3129AF884D5}"/>
                  </a:ext>
                </a:extLst>
              </p:cNvPr>
              <p:cNvSpPr/>
              <p:nvPr/>
            </p:nvSpPr>
            <p:spPr bwMode="auto">
              <a:xfrm>
                <a:off x="461904" y="165100"/>
                <a:ext cx="254000" cy="254001"/>
              </a:xfrm>
              <a:custGeom>
                <a:avLst/>
                <a:gdLst>
                  <a:gd name="connsiteX0" fmla="*/ 724152 w 1951220"/>
                  <a:gd name="connsiteY0" fmla="*/ 0 h 1951229"/>
                  <a:gd name="connsiteX1" fmla="*/ 915550 w 1951220"/>
                  <a:gd name="connsiteY1" fmla="*/ 329852 h 1951229"/>
                  <a:gd name="connsiteX2" fmla="*/ 921889 w 1951220"/>
                  <a:gd name="connsiteY2" fmla="*/ 382948 h 1951229"/>
                  <a:gd name="connsiteX3" fmla="*/ 958899 w 1951220"/>
                  <a:gd name="connsiteY3" fmla="*/ 342952 h 1951229"/>
                  <a:gd name="connsiteX4" fmla="*/ 1487662 w 1951220"/>
                  <a:gd name="connsiteY4" fmla="*/ 107946 h 1951229"/>
                  <a:gd name="connsiteX5" fmla="*/ 1389760 w 1951220"/>
                  <a:gd name="connsiteY5" fmla="*/ 476521 h 1951229"/>
                  <a:gd name="connsiteX6" fmla="*/ 1356266 w 1951220"/>
                  <a:gd name="connsiteY6" fmla="*/ 519097 h 1951229"/>
                  <a:gd name="connsiteX7" fmla="*/ 1411152 w 1951220"/>
                  <a:gd name="connsiteY7" fmla="*/ 516438 h 1951229"/>
                  <a:gd name="connsiteX8" fmla="*/ 1951220 w 1951220"/>
                  <a:gd name="connsiteY8" fmla="*/ 724156 h 1951229"/>
                  <a:gd name="connsiteX9" fmla="*/ 1621371 w 1951220"/>
                  <a:gd name="connsiteY9" fmla="*/ 915550 h 1951229"/>
                  <a:gd name="connsiteX10" fmla="*/ 1568270 w 1951220"/>
                  <a:gd name="connsiteY10" fmla="*/ 921890 h 1951229"/>
                  <a:gd name="connsiteX11" fmla="*/ 1608270 w 1951220"/>
                  <a:gd name="connsiteY11" fmla="*/ 958904 h 1951229"/>
                  <a:gd name="connsiteX12" fmla="*/ 1843274 w 1951220"/>
                  <a:gd name="connsiteY12" fmla="*/ 1487662 h 1951229"/>
                  <a:gd name="connsiteX13" fmla="*/ 1474704 w 1951220"/>
                  <a:gd name="connsiteY13" fmla="*/ 1389760 h 1951229"/>
                  <a:gd name="connsiteX14" fmla="*/ 1432682 w 1951220"/>
                  <a:gd name="connsiteY14" fmla="*/ 1356702 h 1951229"/>
                  <a:gd name="connsiteX15" fmla="*/ 1434793 w 1951220"/>
                  <a:gd name="connsiteY15" fmla="*/ 1411156 h 1951229"/>
                  <a:gd name="connsiteX16" fmla="*/ 1227072 w 1951220"/>
                  <a:gd name="connsiteY16" fmla="*/ 1951229 h 1951229"/>
                  <a:gd name="connsiteX17" fmla="*/ 1035675 w 1951220"/>
                  <a:gd name="connsiteY17" fmla="*/ 1621376 h 1951229"/>
                  <a:gd name="connsiteX18" fmla="*/ 1029336 w 1951220"/>
                  <a:gd name="connsiteY18" fmla="*/ 1568281 h 1951229"/>
                  <a:gd name="connsiteX19" fmla="*/ 992326 w 1951220"/>
                  <a:gd name="connsiteY19" fmla="*/ 1608277 h 1951229"/>
                  <a:gd name="connsiteX20" fmla="*/ 463562 w 1951220"/>
                  <a:gd name="connsiteY20" fmla="*/ 1843283 h 1951229"/>
                  <a:gd name="connsiteX21" fmla="*/ 561464 w 1951220"/>
                  <a:gd name="connsiteY21" fmla="*/ 1474708 h 1951229"/>
                  <a:gd name="connsiteX22" fmla="*/ 594525 w 1951220"/>
                  <a:gd name="connsiteY22" fmla="*/ 1432682 h 1951229"/>
                  <a:gd name="connsiteX23" fmla="*/ 540069 w 1951220"/>
                  <a:gd name="connsiteY23" fmla="*/ 1434793 h 1951229"/>
                  <a:gd name="connsiteX24" fmla="*/ 0 w 1951220"/>
                  <a:gd name="connsiteY24" fmla="*/ 1227076 h 1951229"/>
                  <a:gd name="connsiteX25" fmla="*/ 329850 w 1951220"/>
                  <a:gd name="connsiteY25" fmla="*/ 1035681 h 1951229"/>
                  <a:gd name="connsiteX26" fmla="*/ 382951 w 1951220"/>
                  <a:gd name="connsiteY26" fmla="*/ 1029341 h 1951229"/>
                  <a:gd name="connsiteX27" fmla="*/ 342950 w 1951220"/>
                  <a:gd name="connsiteY27" fmla="*/ 992327 h 1951229"/>
                  <a:gd name="connsiteX28" fmla="*/ 107946 w 1951220"/>
                  <a:gd name="connsiteY28" fmla="*/ 463570 h 1951229"/>
                  <a:gd name="connsiteX29" fmla="*/ 476517 w 1951220"/>
                  <a:gd name="connsiteY29" fmla="*/ 561471 h 1951229"/>
                  <a:gd name="connsiteX30" fmla="*/ 518543 w 1951220"/>
                  <a:gd name="connsiteY30" fmla="*/ 594532 h 1951229"/>
                  <a:gd name="connsiteX31" fmla="*/ 516431 w 1951220"/>
                  <a:gd name="connsiteY31" fmla="*/ 540073 h 1951229"/>
                  <a:gd name="connsiteX32" fmla="*/ 682289 w 1951220"/>
                  <a:gd name="connsiteY32" fmla="*/ 10972 h 1951229"/>
                  <a:gd name="connsiteX33" fmla="*/ 724152 w 1951220"/>
                  <a:gd name="connsiteY33" fmla="*/ 0 h 1951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951220" h="1951229">
                    <a:moveTo>
                      <a:pt x="724152" y="0"/>
                    </a:moveTo>
                    <a:cubicBezTo>
                      <a:pt x="810193" y="0"/>
                      <a:pt x="884016" y="136012"/>
                      <a:pt x="915550" y="329852"/>
                    </a:cubicBezTo>
                    <a:lnTo>
                      <a:pt x="921889" y="382948"/>
                    </a:lnTo>
                    <a:lnTo>
                      <a:pt x="958899" y="342952"/>
                    </a:lnTo>
                    <a:cubicBezTo>
                      <a:pt x="1169808" y="132043"/>
                      <a:pt x="1406543" y="26828"/>
                      <a:pt x="1487662" y="107946"/>
                    </a:cubicBezTo>
                    <a:cubicBezTo>
                      <a:pt x="1548501" y="168785"/>
                      <a:pt x="1504527" y="317159"/>
                      <a:pt x="1389760" y="476521"/>
                    </a:cubicBezTo>
                    <a:lnTo>
                      <a:pt x="1356266" y="519097"/>
                    </a:lnTo>
                    <a:lnTo>
                      <a:pt x="1411152" y="516438"/>
                    </a:lnTo>
                    <a:cubicBezTo>
                      <a:pt x="1709424" y="516438"/>
                      <a:pt x="1951221" y="609437"/>
                      <a:pt x="1951220" y="724156"/>
                    </a:cubicBezTo>
                    <a:cubicBezTo>
                      <a:pt x="1951221" y="810195"/>
                      <a:pt x="1815210" y="884017"/>
                      <a:pt x="1621371" y="915550"/>
                    </a:cubicBezTo>
                    <a:lnTo>
                      <a:pt x="1568270" y="921890"/>
                    </a:lnTo>
                    <a:lnTo>
                      <a:pt x="1608270" y="958904"/>
                    </a:lnTo>
                    <a:cubicBezTo>
                      <a:pt x="1819176" y="1169811"/>
                      <a:pt x="1924392" y="1406544"/>
                      <a:pt x="1843274" y="1487662"/>
                    </a:cubicBezTo>
                    <a:cubicBezTo>
                      <a:pt x="1782436" y="1548500"/>
                      <a:pt x="1634064" y="1504525"/>
                      <a:pt x="1474704" y="1389760"/>
                    </a:cubicBezTo>
                    <a:lnTo>
                      <a:pt x="1432682" y="1356702"/>
                    </a:lnTo>
                    <a:lnTo>
                      <a:pt x="1434793" y="1411156"/>
                    </a:lnTo>
                    <a:cubicBezTo>
                      <a:pt x="1434793" y="1709430"/>
                      <a:pt x="1341793" y="1951229"/>
                      <a:pt x="1227072" y="1951229"/>
                    </a:cubicBezTo>
                    <a:cubicBezTo>
                      <a:pt x="1141031" y="1951229"/>
                      <a:pt x="1067208" y="1815217"/>
                      <a:pt x="1035675" y="1621376"/>
                    </a:cubicBezTo>
                    <a:lnTo>
                      <a:pt x="1029336" y="1568281"/>
                    </a:lnTo>
                    <a:lnTo>
                      <a:pt x="992326" y="1608277"/>
                    </a:lnTo>
                    <a:cubicBezTo>
                      <a:pt x="781416" y="1819186"/>
                      <a:pt x="544681" y="1924401"/>
                      <a:pt x="463562" y="1843283"/>
                    </a:cubicBezTo>
                    <a:cubicBezTo>
                      <a:pt x="402723" y="1782444"/>
                      <a:pt x="446697" y="1634070"/>
                      <a:pt x="561464" y="1474708"/>
                    </a:cubicBezTo>
                    <a:lnTo>
                      <a:pt x="594525" y="1432682"/>
                    </a:lnTo>
                    <a:lnTo>
                      <a:pt x="540069" y="1434793"/>
                    </a:lnTo>
                    <a:cubicBezTo>
                      <a:pt x="241797" y="1434793"/>
                      <a:pt x="0" y="1341794"/>
                      <a:pt x="0" y="1227076"/>
                    </a:cubicBezTo>
                    <a:cubicBezTo>
                      <a:pt x="0" y="1141036"/>
                      <a:pt x="136011" y="1067214"/>
                      <a:pt x="329850" y="1035681"/>
                    </a:cubicBezTo>
                    <a:lnTo>
                      <a:pt x="382951" y="1029341"/>
                    </a:lnTo>
                    <a:lnTo>
                      <a:pt x="342950" y="992327"/>
                    </a:lnTo>
                    <a:cubicBezTo>
                      <a:pt x="132044" y="781420"/>
                      <a:pt x="26828" y="544687"/>
                      <a:pt x="107946" y="463570"/>
                    </a:cubicBezTo>
                    <a:cubicBezTo>
                      <a:pt x="168785" y="402731"/>
                      <a:pt x="317156" y="446705"/>
                      <a:pt x="476517" y="561471"/>
                    </a:cubicBezTo>
                    <a:lnTo>
                      <a:pt x="518543" y="594532"/>
                    </a:lnTo>
                    <a:lnTo>
                      <a:pt x="516431" y="540073"/>
                    </a:lnTo>
                    <a:cubicBezTo>
                      <a:pt x="516431" y="279083"/>
                      <a:pt x="587634" y="61332"/>
                      <a:pt x="682289" y="10972"/>
                    </a:cubicBezTo>
                    <a:cubicBezTo>
                      <a:pt x="695812" y="3778"/>
                      <a:pt x="709812" y="0"/>
                      <a:pt x="724152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73" name="フリーフォーム: 図形 272">
                <a:extLst>
                  <a:ext uri="{FF2B5EF4-FFF2-40B4-BE49-F238E27FC236}">
                    <a16:creationId xmlns:a16="http://schemas.microsoft.com/office/drawing/2014/main" id="{64DDB472-2377-540C-1E17-30DDFBC5B883}"/>
                  </a:ext>
                </a:extLst>
              </p:cNvPr>
              <p:cNvSpPr/>
              <p:nvPr/>
            </p:nvSpPr>
            <p:spPr bwMode="auto">
              <a:xfrm>
                <a:off x="809508" y="165100"/>
                <a:ext cx="254000" cy="254001"/>
              </a:xfrm>
              <a:custGeom>
                <a:avLst/>
                <a:gdLst>
                  <a:gd name="connsiteX0" fmla="*/ 724152 w 1951220"/>
                  <a:gd name="connsiteY0" fmla="*/ 0 h 1951229"/>
                  <a:gd name="connsiteX1" fmla="*/ 915550 w 1951220"/>
                  <a:gd name="connsiteY1" fmla="*/ 329852 h 1951229"/>
                  <a:gd name="connsiteX2" fmla="*/ 921889 w 1951220"/>
                  <a:gd name="connsiteY2" fmla="*/ 382948 h 1951229"/>
                  <a:gd name="connsiteX3" fmla="*/ 958899 w 1951220"/>
                  <a:gd name="connsiteY3" fmla="*/ 342952 h 1951229"/>
                  <a:gd name="connsiteX4" fmla="*/ 1487662 w 1951220"/>
                  <a:gd name="connsiteY4" fmla="*/ 107946 h 1951229"/>
                  <a:gd name="connsiteX5" fmla="*/ 1389760 w 1951220"/>
                  <a:gd name="connsiteY5" fmla="*/ 476521 h 1951229"/>
                  <a:gd name="connsiteX6" fmla="*/ 1356266 w 1951220"/>
                  <a:gd name="connsiteY6" fmla="*/ 519097 h 1951229"/>
                  <a:gd name="connsiteX7" fmla="*/ 1411152 w 1951220"/>
                  <a:gd name="connsiteY7" fmla="*/ 516438 h 1951229"/>
                  <a:gd name="connsiteX8" fmla="*/ 1951220 w 1951220"/>
                  <a:gd name="connsiteY8" fmla="*/ 724156 h 1951229"/>
                  <a:gd name="connsiteX9" fmla="*/ 1621371 w 1951220"/>
                  <a:gd name="connsiteY9" fmla="*/ 915550 h 1951229"/>
                  <a:gd name="connsiteX10" fmla="*/ 1568270 w 1951220"/>
                  <a:gd name="connsiteY10" fmla="*/ 921890 h 1951229"/>
                  <a:gd name="connsiteX11" fmla="*/ 1608270 w 1951220"/>
                  <a:gd name="connsiteY11" fmla="*/ 958904 h 1951229"/>
                  <a:gd name="connsiteX12" fmla="*/ 1843274 w 1951220"/>
                  <a:gd name="connsiteY12" fmla="*/ 1487662 h 1951229"/>
                  <a:gd name="connsiteX13" fmla="*/ 1474704 w 1951220"/>
                  <a:gd name="connsiteY13" fmla="*/ 1389760 h 1951229"/>
                  <a:gd name="connsiteX14" fmla="*/ 1432682 w 1951220"/>
                  <a:gd name="connsiteY14" fmla="*/ 1356702 h 1951229"/>
                  <a:gd name="connsiteX15" fmla="*/ 1434793 w 1951220"/>
                  <a:gd name="connsiteY15" fmla="*/ 1411156 h 1951229"/>
                  <a:gd name="connsiteX16" fmla="*/ 1227072 w 1951220"/>
                  <a:gd name="connsiteY16" fmla="*/ 1951229 h 1951229"/>
                  <a:gd name="connsiteX17" fmla="*/ 1035675 w 1951220"/>
                  <a:gd name="connsiteY17" fmla="*/ 1621376 h 1951229"/>
                  <a:gd name="connsiteX18" fmla="*/ 1029336 w 1951220"/>
                  <a:gd name="connsiteY18" fmla="*/ 1568281 h 1951229"/>
                  <a:gd name="connsiteX19" fmla="*/ 992326 w 1951220"/>
                  <a:gd name="connsiteY19" fmla="*/ 1608277 h 1951229"/>
                  <a:gd name="connsiteX20" fmla="*/ 463562 w 1951220"/>
                  <a:gd name="connsiteY20" fmla="*/ 1843283 h 1951229"/>
                  <a:gd name="connsiteX21" fmla="*/ 561464 w 1951220"/>
                  <a:gd name="connsiteY21" fmla="*/ 1474708 h 1951229"/>
                  <a:gd name="connsiteX22" fmla="*/ 594525 w 1951220"/>
                  <a:gd name="connsiteY22" fmla="*/ 1432682 h 1951229"/>
                  <a:gd name="connsiteX23" fmla="*/ 540069 w 1951220"/>
                  <a:gd name="connsiteY23" fmla="*/ 1434793 h 1951229"/>
                  <a:gd name="connsiteX24" fmla="*/ 0 w 1951220"/>
                  <a:gd name="connsiteY24" fmla="*/ 1227076 h 1951229"/>
                  <a:gd name="connsiteX25" fmla="*/ 329850 w 1951220"/>
                  <a:gd name="connsiteY25" fmla="*/ 1035681 h 1951229"/>
                  <a:gd name="connsiteX26" fmla="*/ 382951 w 1951220"/>
                  <a:gd name="connsiteY26" fmla="*/ 1029341 h 1951229"/>
                  <a:gd name="connsiteX27" fmla="*/ 342950 w 1951220"/>
                  <a:gd name="connsiteY27" fmla="*/ 992327 h 1951229"/>
                  <a:gd name="connsiteX28" fmla="*/ 107946 w 1951220"/>
                  <a:gd name="connsiteY28" fmla="*/ 463570 h 1951229"/>
                  <a:gd name="connsiteX29" fmla="*/ 476517 w 1951220"/>
                  <a:gd name="connsiteY29" fmla="*/ 561471 h 1951229"/>
                  <a:gd name="connsiteX30" fmla="*/ 518543 w 1951220"/>
                  <a:gd name="connsiteY30" fmla="*/ 594532 h 1951229"/>
                  <a:gd name="connsiteX31" fmla="*/ 516431 w 1951220"/>
                  <a:gd name="connsiteY31" fmla="*/ 540073 h 1951229"/>
                  <a:gd name="connsiteX32" fmla="*/ 682289 w 1951220"/>
                  <a:gd name="connsiteY32" fmla="*/ 10972 h 1951229"/>
                  <a:gd name="connsiteX33" fmla="*/ 724152 w 1951220"/>
                  <a:gd name="connsiteY33" fmla="*/ 0 h 1951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951220" h="1951229">
                    <a:moveTo>
                      <a:pt x="724152" y="0"/>
                    </a:moveTo>
                    <a:cubicBezTo>
                      <a:pt x="810193" y="0"/>
                      <a:pt x="884016" y="136012"/>
                      <a:pt x="915550" y="329852"/>
                    </a:cubicBezTo>
                    <a:lnTo>
                      <a:pt x="921889" y="382948"/>
                    </a:lnTo>
                    <a:lnTo>
                      <a:pt x="958899" y="342952"/>
                    </a:lnTo>
                    <a:cubicBezTo>
                      <a:pt x="1169808" y="132043"/>
                      <a:pt x="1406543" y="26828"/>
                      <a:pt x="1487662" y="107946"/>
                    </a:cubicBezTo>
                    <a:cubicBezTo>
                      <a:pt x="1548501" y="168785"/>
                      <a:pt x="1504527" y="317159"/>
                      <a:pt x="1389760" y="476521"/>
                    </a:cubicBezTo>
                    <a:lnTo>
                      <a:pt x="1356266" y="519097"/>
                    </a:lnTo>
                    <a:lnTo>
                      <a:pt x="1411152" y="516438"/>
                    </a:lnTo>
                    <a:cubicBezTo>
                      <a:pt x="1709424" y="516438"/>
                      <a:pt x="1951221" y="609437"/>
                      <a:pt x="1951220" y="724156"/>
                    </a:cubicBezTo>
                    <a:cubicBezTo>
                      <a:pt x="1951221" y="810195"/>
                      <a:pt x="1815210" y="884017"/>
                      <a:pt x="1621371" y="915550"/>
                    </a:cubicBezTo>
                    <a:lnTo>
                      <a:pt x="1568270" y="921890"/>
                    </a:lnTo>
                    <a:lnTo>
                      <a:pt x="1608270" y="958904"/>
                    </a:lnTo>
                    <a:cubicBezTo>
                      <a:pt x="1819176" y="1169811"/>
                      <a:pt x="1924392" y="1406544"/>
                      <a:pt x="1843274" y="1487662"/>
                    </a:cubicBezTo>
                    <a:cubicBezTo>
                      <a:pt x="1782436" y="1548500"/>
                      <a:pt x="1634064" y="1504525"/>
                      <a:pt x="1474704" y="1389760"/>
                    </a:cubicBezTo>
                    <a:lnTo>
                      <a:pt x="1432682" y="1356702"/>
                    </a:lnTo>
                    <a:lnTo>
                      <a:pt x="1434793" y="1411156"/>
                    </a:lnTo>
                    <a:cubicBezTo>
                      <a:pt x="1434793" y="1709430"/>
                      <a:pt x="1341793" y="1951229"/>
                      <a:pt x="1227072" y="1951229"/>
                    </a:cubicBezTo>
                    <a:cubicBezTo>
                      <a:pt x="1141031" y="1951229"/>
                      <a:pt x="1067208" y="1815217"/>
                      <a:pt x="1035675" y="1621376"/>
                    </a:cubicBezTo>
                    <a:lnTo>
                      <a:pt x="1029336" y="1568281"/>
                    </a:lnTo>
                    <a:lnTo>
                      <a:pt x="992326" y="1608277"/>
                    </a:lnTo>
                    <a:cubicBezTo>
                      <a:pt x="781416" y="1819186"/>
                      <a:pt x="544681" y="1924401"/>
                      <a:pt x="463562" y="1843283"/>
                    </a:cubicBezTo>
                    <a:cubicBezTo>
                      <a:pt x="402723" y="1782444"/>
                      <a:pt x="446697" y="1634070"/>
                      <a:pt x="561464" y="1474708"/>
                    </a:cubicBezTo>
                    <a:lnTo>
                      <a:pt x="594525" y="1432682"/>
                    </a:lnTo>
                    <a:lnTo>
                      <a:pt x="540069" y="1434793"/>
                    </a:lnTo>
                    <a:cubicBezTo>
                      <a:pt x="241797" y="1434793"/>
                      <a:pt x="0" y="1341794"/>
                      <a:pt x="0" y="1227076"/>
                    </a:cubicBezTo>
                    <a:cubicBezTo>
                      <a:pt x="0" y="1141036"/>
                      <a:pt x="136011" y="1067214"/>
                      <a:pt x="329850" y="1035681"/>
                    </a:cubicBezTo>
                    <a:lnTo>
                      <a:pt x="382951" y="1029341"/>
                    </a:lnTo>
                    <a:lnTo>
                      <a:pt x="342950" y="992327"/>
                    </a:lnTo>
                    <a:cubicBezTo>
                      <a:pt x="132044" y="781420"/>
                      <a:pt x="26828" y="544687"/>
                      <a:pt x="107946" y="463570"/>
                    </a:cubicBezTo>
                    <a:cubicBezTo>
                      <a:pt x="168785" y="402731"/>
                      <a:pt x="317156" y="446705"/>
                      <a:pt x="476517" y="561471"/>
                    </a:cubicBezTo>
                    <a:lnTo>
                      <a:pt x="518543" y="594532"/>
                    </a:lnTo>
                    <a:lnTo>
                      <a:pt x="516431" y="540073"/>
                    </a:lnTo>
                    <a:cubicBezTo>
                      <a:pt x="516431" y="279083"/>
                      <a:pt x="587634" y="61332"/>
                      <a:pt x="682289" y="10972"/>
                    </a:cubicBezTo>
                    <a:cubicBezTo>
                      <a:pt x="695812" y="3778"/>
                      <a:pt x="709812" y="0"/>
                      <a:pt x="724152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74" name="フリーフォーム: 図形 273">
                <a:extLst>
                  <a:ext uri="{FF2B5EF4-FFF2-40B4-BE49-F238E27FC236}">
                    <a16:creationId xmlns:a16="http://schemas.microsoft.com/office/drawing/2014/main" id="{6D037DB7-3B76-CD7B-1FA4-3E8319DA4FB8}"/>
                  </a:ext>
                </a:extLst>
              </p:cNvPr>
              <p:cNvSpPr/>
              <p:nvPr/>
            </p:nvSpPr>
            <p:spPr bwMode="auto">
              <a:xfrm>
                <a:off x="1157112" y="165100"/>
                <a:ext cx="254000" cy="254001"/>
              </a:xfrm>
              <a:custGeom>
                <a:avLst/>
                <a:gdLst>
                  <a:gd name="connsiteX0" fmla="*/ 724152 w 1951220"/>
                  <a:gd name="connsiteY0" fmla="*/ 0 h 1951229"/>
                  <a:gd name="connsiteX1" fmla="*/ 915550 w 1951220"/>
                  <a:gd name="connsiteY1" fmla="*/ 329852 h 1951229"/>
                  <a:gd name="connsiteX2" fmla="*/ 921889 w 1951220"/>
                  <a:gd name="connsiteY2" fmla="*/ 382948 h 1951229"/>
                  <a:gd name="connsiteX3" fmla="*/ 958899 w 1951220"/>
                  <a:gd name="connsiteY3" fmla="*/ 342952 h 1951229"/>
                  <a:gd name="connsiteX4" fmla="*/ 1487662 w 1951220"/>
                  <a:gd name="connsiteY4" fmla="*/ 107946 h 1951229"/>
                  <a:gd name="connsiteX5" fmla="*/ 1389760 w 1951220"/>
                  <a:gd name="connsiteY5" fmla="*/ 476521 h 1951229"/>
                  <a:gd name="connsiteX6" fmla="*/ 1356266 w 1951220"/>
                  <a:gd name="connsiteY6" fmla="*/ 519097 h 1951229"/>
                  <a:gd name="connsiteX7" fmla="*/ 1411152 w 1951220"/>
                  <a:gd name="connsiteY7" fmla="*/ 516438 h 1951229"/>
                  <a:gd name="connsiteX8" fmla="*/ 1951220 w 1951220"/>
                  <a:gd name="connsiteY8" fmla="*/ 724156 h 1951229"/>
                  <a:gd name="connsiteX9" fmla="*/ 1621371 w 1951220"/>
                  <a:gd name="connsiteY9" fmla="*/ 915550 h 1951229"/>
                  <a:gd name="connsiteX10" fmla="*/ 1568270 w 1951220"/>
                  <a:gd name="connsiteY10" fmla="*/ 921890 h 1951229"/>
                  <a:gd name="connsiteX11" fmla="*/ 1608270 w 1951220"/>
                  <a:gd name="connsiteY11" fmla="*/ 958904 h 1951229"/>
                  <a:gd name="connsiteX12" fmla="*/ 1843274 w 1951220"/>
                  <a:gd name="connsiteY12" fmla="*/ 1487662 h 1951229"/>
                  <a:gd name="connsiteX13" fmla="*/ 1474704 w 1951220"/>
                  <a:gd name="connsiteY13" fmla="*/ 1389760 h 1951229"/>
                  <a:gd name="connsiteX14" fmla="*/ 1432682 w 1951220"/>
                  <a:gd name="connsiteY14" fmla="*/ 1356702 h 1951229"/>
                  <a:gd name="connsiteX15" fmla="*/ 1434793 w 1951220"/>
                  <a:gd name="connsiteY15" fmla="*/ 1411156 h 1951229"/>
                  <a:gd name="connsiteX16" fmla="*/ 1227072 w 1951220"/>
                  <a:gd name="connsiteY16" fmla="*/ 1951229 h 1951229"/>
                  <a:gd name="connsiteX17" fmla="*/ 1035675 w 1951220"/>
                  <a:gd name="connsiteY17" fmla="*/ 1621376 h 1951229"/>
                  <a:gd name="connsiteX18" fmla="*/ 1029336 w 1951220"/>
                  <a:gd name="connsiteY18" fmla="*/ 1568281 h 1951229"/>
                  <a:gd name="connsiteX19" fmla="*/ 992326 w 1951220"/>
                  <a:gd name="connsiteY19" fmla="*/ 1608277 h 1951229"/>
                  <a:gd name="connsiteX20" fmla="*/ 463562 w 1951220"/>
                  <a:gd name="connsiteY20" fmla="*/ 1843283 h 1951229"/>
                  <a:gd name="connsiteX21" fmla="*/ 561464 w 1951220"/>
                  <a:gd name="connsiteY21" fmla="*/ 1474708 h 1951229"/>
                  <a:gd name="connsiteX22" fmla="*/ 594525 w 1951220"/>
                  <a:gd name="connsiteY22" fmla="*/ 1432682 h 1951229"/>
                  <a:gd name="connsiteX23" fmla="*/ 540069 w 1951220"/>
                  <a:gd name="connsiteY23" fmla="*/ 1434793 h 1951229"/>
                  <a:gd name="connsiteX24" fmla="*/ 0 w 1951220"/>
                  <a:gd name="connsiteY24" fmla="*/ 1227076 h 1951229"/>
                  <a:gd name="connsiteX25" fmla="*/ 329850 w 1951220"/>
                  <a:gd name="connsiteY25" fmla="*/ 1035681 h 1951229"/>
                  <a:gd name="connsiteX26" fmla="*/ 382951 w 1951220"/>
                  <a:gd name="connsiteY26" fmla="*/ 1029341 h 1951229"/>
                  <a:gd name="connsiteX27" fmla="*/ 342950 w 1951220"/>
                  <a:gd name="connsiteY27" fmla="*/ 992327 h 1951229"/>
                  <a:gd name="connsiteX28" fmla="*/ 107946 w 1951220"/>
                  <a:gd name="connsiteY28" fmla="*/ 463570 h 1951229"/>
                  <a:gd name="connsiteX29" fmla="*/ 476517 w 1951220"/>
                  <a:gd name="connsiteY29" fmla="*/ 561471 h 1951229"/>
                  <a:gd name="connsiteX30" fmla="*/ 518543 w 1951220"/>
                  <a:gd name="connsiteY30" fmla="*/ 594532 h 1951229"/>
                  <a:gd name="connsiteX31" fmla="*/ 516431 w 1951220"/>
                  <a:gd name="connsiteY31" fmla="*/ 540073 h 1951229"/>
                  <a:gd name="connsiteX32" fmla="*/ 682289 w 1951220"/>
                  <a:gd name="connsiteY32" fmla="*/ 10972 h 1951229"/>
                  <a:gd name="connsiteX33" fmla="*/ 724152 w 1951220"/>
                  <a:gd name="connsiteY33" fmla="*/ 0 h 1951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951220" h="1951229">
                    <a:moveTo>
                      <a:pt x="724152" y="0"/>
                    </a:moveTo>
                    <a:cubicBezTo>
                      <a:pt x="810193" y="0"/>
                      <a:pt x="884016" y="136012"/>
                      <a:pt x="915550" y="329852"/>
                    </a:cubicBezTo>
                    <a:lnTo>
                      <a:pt x="921889" y="382948"/>
                    </a:lnTo>
                    <a:lnTo>
                      <a:pt x="958899" y="342952"/>
                    </a:lnTo>
                    <a:cubicBezTo>
                      <a:pt x="1169808" y="132043"/>
                      <a:pt x="1406543" y="26828"/>
                      <a:pt x="1487662" y="107946"/>
                    </a:cubicBezTo>
                    <a:cubicBezTo>
                      <a:pt x="1548501" y="168785"/>
                      <a:pt x="1504527" y="317159"/>
                      <a:pt x="1389760" y="476521"/>
                    </a:cubicBezTo>
                    <a:lnTo>
                      <a:pt x="1356266" y="519097"/>
                    </a:lnTo>
                    <a:lnTo>
                      <a:pt x="1411152" y="516438"/>
                    </a:lnTo>
                    <a:cubicBezTo>
                      <a:pt x="1709424" y="516438"/>
                      <a:pt x="1951221" y="609437"/>
                      <a:pt x="1951220" y="724156"/>
                    </a:cubicBezTo>
                    <a:cubicBezTo>
                      <a:pt x="1951221" y="810195"/>
                      <a:pt x="1815210" y="884017"/>
                      <a:pt x="1621371" y="915550"/>
                    </a:cubicBezTo>
                    <a:lnTo>
                      <a:pt x="1568270" y="921890"/>
                    </a:lnTo>
                    <a:lnTo>
                      <a:pt x="1608270" y="958904"/>
                    </a:lnTo>
                    <a:cubicBezTo>
                      <a:pt x="1819176" y="1169811"/>
                      <a:pt x="1924392" y="1406544"/>
                      <a:pt x="1843274" y="1487662"/>
                    </a:cubicBezTo>
                    <a:cubicBezTo>
                      <a:pt x="1782436" y="1548500"/>
                      <a:pt x="1634064" y="1504525"/>
                      <a:pt x="1474704" y="1389760"/>
                    </a:cubicBezTo>
                    <a:lnTo>
                      <a:pt x="1432682" y="1356702"/>
                    </a:lnTo>
                    <a:lnTo>
                      <a:pt x="1434793" y="1411156"/>
                    </a:lnTo>
                    <a:cubicBezTo>
                      <a:pt x="1434793" y="1709430"/>
                      <a:pt x="1341793" y="1951229"/>
                      <a:pt x="1227072" y="1951229"/>
                    </a:cubicBezTo>
                    <a:cubicBezTo>
                      <a:pt x="1141031" y="1951229"/>
                      <a:pt x="1067208" y="1815217"/>
                      <a:pt x="1035675" y="1621376"/>
                    </a:cubicBezTo>
                    <a:lnTo>
                      <a:pt x="1029336" y="1568281"/>
                    </a:lnTo>
                    <a:lnTo>
                      <a:pt x="992326" y="1608277"/>
                    </a:lnTo>
                    <a:cubicBezTo>
                      <a:pt x="781416" y="1819186"/>
                      <a:pt x="544681" y="1924401"/>
                      <a:pt x="463562" y="1843283"/>
                    </a:cubicBezTo>
                    <a:cubicBezTo>
                      <a:pt x="402723" y="1782444"/>
                      <a:pt x="446697" y="1634070"/>
                      <a:pt x="561464" y="1474708"/>
                    </a:cubicBezTo>
                    <a:lnTo>
                      <a:pt x="594525" y="1432682"/>
                    </a:lnTo>
                    <a:lnTo>
                      <a:pt x="540069" y="1434793"/>
                    </a:lnTo>
                    <a:cubicBezTo>
                      <a:pt x="241797" y="1434793"/>
                      <a:pt x="0" y="1341794"/>
                      <a:pt x="0" y="1227076"/>
                    </a:cubicBezTo>
                    <a:cubicBezTo>
                      <a:pt x="0" y="1141036"/>
                      <a:pt x="136011" y="1067214"/>
                      <a:pt x="329850" y="1035681"/>
                    </a:cubicBezTo>
                    <a:lnTo>
                      <a:pt x="382951" y="1029341"/>
                    </a:lnTo>
                    <a:lnTo>
                      <a:pt x="342950" y="992327"/>
                    </a:lnTo>
                    <a:cubicBezTo>
                      <a:pt x="132044" y="781420"/>
                      <a:pt x="26828" y="544687"/>
                      <a:pt x="107946" y="463570"/>
                    </a:cubicBezTo>
                    <a:cubicBezTo>
                      <a:pt x="168785" y="402731"/>
                      <a:pt x="317156" y="446705"/>
                      <a:pt x="476517" y="561471"/>
                    </a:cubicBezTo>
                    <a:lnTo>
                      <a:pt x="518543" y="594532"/>
                    </a:lnTo>
                    <a:lnTo>
                      <a:pt x="516431" y="540073"/>
                    </a:lnTo>
                    <a:cubicBezTo>
                      <a:pt x="516431" y="279083"/>
                      <a:pt x="587634" y="61332"/>
                      <a:pt x="682289" y="10972"/>
                    </a:cubicBezTo>
                    <a:cubicBezTo>
                      <a:pt x="695812" y="3778"/>
                      <a:pt x="709812" y="0"/>
                      <a:pt x="724152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75" name="フリーフォーム: 図形 274">
                <a:extLst>
                  <a:ext uri="{FF2B5EF4-FFF2-40B4-BE49-F238E27FC236}">
                    <a16:creationId xmlns:a16="http://schemas.microsoft.com/office/drawing/2014/main" id="{DDF9C3D1-D2DA-7C87-DDFB-C53B1F471656}"/>
                  </a:ext>
                </a:extLst>
              </p:cNvPr>
              <p:cNvSpPr/>
              <p:nvPr/>
            </p:nvSpPr>
            <p:spPr bwMode="auto">
              <a:xfrm>
                <a:off x="1504716" y="165100"/>
                <a:ext cx="254000" cy="254001"/>
              </a:xfrm>
              <a:custGeom>
                <a:avLst/>
                <a:gdLst>
                  <a:gd name="connsiteX0" fmla="*/ 724152 w 1951220"/>
                  <a:gd name="connsiteY0" fmla="*/ 0 h 1951229"/>
                  <a:gd name="connsiteX1" fmla="*/ 915550 w 1951220"/>
                  <a:gd name="connsiteY1" fmla="*/ 329852 h 1951229"/>
                  <a:gd name="connsiteX2" fmla="*/ 921889 w 1951220"/>
                  <a:gd name="connsiteY2" fmla="*/ 382948 h 1951229"/>
                  <a:gd name="connsiteX3" fmla="*/ 958899 w 1951220"/>
                  <a:gd name="connsiteY3" fmla="*/ 342952 h 1951229"/>
                  <a:gd name="connsiteX4" fmla="*/ 1487662 w 1951220"/>
                  <a:gd name="connsiteY4" fmla="*/ 107946 h 1951229"/>
                  <a:gd name="connsiteX5" fmla="*/ 1389760 w 1951220"/>
                  <a:gd name="connsiteY5" fmla="*/ 476521 h 1951229"/>
                  <a:gd name="connsiteX6" fmla="*/ 1356266 w 1951220"/>
                  <a:gd name="connsiteY6" fmla="*/ 519097 h 1951229"/>
                  <a:gd name="connsiteX7" fmla="*/ 1411152 w 1951220"/>
                  <a:gd name="connsiteY7" fmla="*/ 516438 h 1951229"/>
                  <a:gd name="connsiteX8" fmla="*/ 1951220 w 1951220"/>
                  <a:gd name="connsiteY8" fmla="*/ 724156 h 1951229"/>
                  <a:gd name="connsiteX9" fmla="*/ 1621371 w 1951220"/>
                  <a:gd name="connsiteY9" fmla="*/ 915550 h 1951229"/>
                  <a:gd name="connsiteX10" fmla="*/ 1568270 w 1951220"/>
                  <a:gd name="connsiteY10" fmla="*/ 921890 h 1951229"/>
                  <a:gd name="connsiteX11" fmla="*/ 1608270 w 1951220"/>
                  <a:gd name="connsiteY11" fmla="*/ 958904 h 1951229"/>
                  <a:gd name="connsiteX12" fmla="*/ 1843274 w 1951220"/>
                  <a:gd name="connsiteY12" fmla="*/ 1487662 h 1951229"/>
                  <a:gd name="connsiteX13" fmla="*/ 1474704 w 1951220"/>
                  <a:gd name="connsiteY13" fmla="*/ 1389760 h 1951229"/>
                  <a:gd name="connsiteX14" fmla="*/ 1432682 w 1951220"/>
                  <a:gd name="connsiteY14" fmla="*/ 1356702 h 1951229"/>
                  <a:gd name="connsiteX15" fmla="*/ 1434793 w 1951220"/>
                  <a:gd name="connsiteY15" fmla="*/ 1411156 h 1951229"/>
                  <a:gd name="connsiteX16" fmla="*/ 1227072 w 1951220"/>
                  <a:gd name="connsiteY16" fmla="*/ 1951229 h 1951229"/>
                  <a:gd name="connsiteX17" fmla="*/ 1035675 w 1951220"/>
                  <a:gd name="connsiteY17" fmla="*/ 1621376 h 1951229"/>
                  <a:gd name="connsiteX18" fmla="*/ 1029336 w 1951220"/>
                  <a:gd name="connsiteY18" fmla="*/ 1568281 h 1951229"/>
                  <a:gd name="connsiteX19" fmla="*/ 992326 w 1951220"/>
                  <a:gd name="connsiteY19" fmla="*/ 1608277 h 1951229"/>
                  <a:gd name="connsiteX20" fmla="*/ 463562 w 1951220"/>
                  <a:gd name="connsiteY20" fmla="*/ 1843283 h 1951229"/>
                  <a:gd name="connsiteX21" fmla="*/ 561464 w 1951220"/>
                  <a:gd name="connsiteY21" fmla="*/ 1474708 h 1951229"/>
                  <a:gd name="connsiteX22" fmla="*/ 594525 w 1951220"/>
                  <a:gd name="connsiteY22" fmla="*/ 1432682 h 1951229"/>
                  <a:gd name="connsiteX23" fmla="*/ 540069 w 1951220"/>
                  <a:gd name="connsiteY23" fmla="*/ 1434793 h 1951229"/>
                  <a:gd name="connsiteX24" fmla="*/ 0 w 1951220"/>
                  <a:gd name="connsiteY24" fmla="*/ 1227076 h 1951229"/>
                  <a:gd name="connsiteX25" fmla="*/ 329850 w 1951220"/>
                  <a:gd name="connsiteY25" fmla="*/ 1035681 h 1951229"/>
                  <a:gd name="connsiteX26" fmla="*/ 382951 w 1951220"/>
                  <a:gd name="connsiteY26" fmla="*/ 1029341 h 1951229"/>
                  <a:gd name="connsiteX27" fmla="*/ 342950 w 1951220"/>
                  <a:gd name="connsiteY27" fmla="*/ 992327 h 1951229"/>
                  <a:gd name="connsiteX28" fmla="*/ 107946 w 1951220"/>
                  <a:gd name="connsiteY28" fmla="*/ 463570 h 1951229"/>
                  <a:gd name="connsiteX29" fmla="*/ 476517 w 1951220"/>
                  <a:gd name="connsiteY29" fmla="*/ 561471 h 1951229"/>
                  <a:gd name="connsiteX30" fmla="*/ 518543 w 1951220"/>
                  <a:gd name="connsiteY30" fmla="*/ 594532 h 1951229"/>
                  <a:gd name="connsiteX31" fmla="*/ 516431 w 1951220"/>
                  <a:gd name="connsiteY31" fmla="*/ 540073 h 1951229"/>
                  <a:gd name="connsiteX32" fmla="*/ 682289 w 1951220"/>
                  <a:gd name="connsiteY32" fmla="*/ 10972 h 1951229"/>
                  <a:gd name="connsiteX33" fmla="*/ 724152 w 1951220"/>
                  <a:gd name="connsiteY33" fmla="*/ 0 h 1951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951220" h="1951229">
                    <a:moveTo>
                      <a:pt x="724152" y="0"/>
                    </a:moveTo>
                    <a:cubicBezTo>
                      <a:pt x="810193" y="0"/>
                      <a:pt x="884016" y="136012"/>
                      <a:pt x="915550" y="329852"/>
                    </a:cubicBezTo>
                    <a:lnTo>
                      <a:pt x="921889" y="382948"/>
                    </a:lnTo>
                    <a:lnTo>
                      <a:pt x="958899" y="342952"/>
                    </a:lnTo>
                    <a:cubicBezTo>
                      <a:pt x="1169808" y="132043"/>
                      <a:pt x="1406543" y="26828"/>
                      <a:pt x="1487662" y="107946"/>
                    </a:cubicBezTo>
                    <a:cubicBezTo>
                      <a:pt x="1548501" y="168785"/>
                      <a:pt x="1504527" y="317159"/>
                      <a:pt x="1389760" y="476521"/>
                    </a:cubicBezTo>
                    <a:lnTo>
                      <a:pt x="1356266" y="519097"/>
                    </a:lnTo>
                    <a:lnTo>
                      <a:pt x="1411152" y="516438"/>
                    </a:lnTo>
                    <a:cubicBezTo>
                      <a:pt x="1709424" y="516438"/>
                      <a:pt x="1951221" y="609437"/>
                      <a:pt x="1951220" y="724156"/>
                    </a:cubicBezTo>
                    <a:cubicBezTo>
                      <a:pt x="1951221" y="810195"/>
                      <a:pt x="1815210" y="884017"/>
                      <a:pt x="1621371" y="915550"/>
                    </a:cubicBezTo>
                    <a:lnTo>
                      <a:pt x="1568270" y="921890"/>
                    </a:lnTo>
                    <a:lnTo>
                      <a:pt x="1608270" y="958904"/>
                    </a:lnTo>
                    <a:cubicBezTo>
                      <a:pt x="1819176" y="1169811"/>
                      <a:pt x="1924392" y="1406544"/>
                      <a:pt x="1843274" y="1487662"/>
                    </a:cubicBezTo>
                    <a:cubicBezTo>
                      <a:pt x="1782436" y="1548500"/>
                      <a:pt x="1634064" y="1504525"/>
                      <a:pt x="1474704" y="1389760"/>
                    </a:cubicBezTo>
                    <a:lnTo>
                      <a:pt x="1432682" y="1356702"/>
                    </a:lnTo>
                    <a:lnTo>
                      <a:pt x="1434793" y="1411156"/>
                    </a:lnTo>
                    <a:cubicBezTo>
                      <a:pt x="1434793" y="1709430"/>
                      <a:pt x="1341793" y="1951229"/>
                      <a:pt x="1227072" y="1951229"/>
                    </a:cubicBezTo>
                    <a:cubicBezTo>
                      <a:pt x="1141031" y="1951229"/>
                      <a:pt x="1067208" y="1815217"/>
                      <a:pt x="1035675" y="1621376"/>
                    </a:cubicBezTo>
                    <a:lnTo>
                      <a:pt x="1029336" y="1568281"/>
                    </a:lnTo>
                    <a:lnTo>
                      <a:pt x="992326" y="1608277"/>
                    </a:lnTo>
                    <a:cubicBezTo>
                      <a:pt x="781416" y="1819186"/>
                      <a:pt x="544681" y="1924401"/>
                      <a:pt x="463562" y="1843283"/>
                    </a:cubicBezTo>
                    <a:cubicBezTo>
                      <a:pt x="402723" y="1782444"/>
                      <a:pt x="446697" y="1634070"/>
                      <a:pt x="561464" y="1474708"/>
                    </a:cubicBezTo>
                    <a:lnTo>
                      <a:pt x="594525" y="1432682"/>
                    </a:lnTo>
                    <a:lnTo>
                      <a:pt x="540069" y="1434793"/>
                    </a:lnTo>
                    <a:cubicBezTo>
                      <a:pt x="241797" y="1434793"/>
                      <a:pt x="0" y="1341794"/>
                      <a:pt x="0" y="1227076"/>
                    </a:cubicBezTo>
                    <a:cubicBezTo>
                      <a:pt x="0" y="1141036"/>
                      <a:pt x="136011" y="1067214"/>
                      <a:pt x="329850" y="1035681"/>
                    </a:cubicBezTo>
                    <a:lnTo>
                      <a:pt x="382951" y="1029341"/>
                    </a:lnTo>
                    <a:lnTo>
                      <a:pt x="342950" y="992327"/>
                    </a:lnTo>
                    <a:cubicBezTo>
                      <a:pt x="132044" y="781420"/>
                      <a:pt x="26828" y="544687"/>
                      <a:pt x="107946" y="463570"/>
                    </a:cubicBezTo>
                    <a:cubicBezTo>
                      <a:pt x="168785" y="402731"/>
                      <a:pt x="317156" y="446705"/>
                      <a:pt x="476517" y="561471"/>
                    </a:cubicBezTo>
                    <a:lnTo>
                      <a:pt x="518543" y="594532"/>
                    </a:lnTo>
                    <a:lnTo>
                      <a:pt x="516431" y="540073"/>
                    </a:lnTo>
                    <a:cubicBezTo>
                      <a:pt x="516431" y="279083"/>
                      <a:pt x="587634" y="61332"/>
                      <a:pt x="682289" y="10972"/>
                    </a:cubicBezTo>
                    <a:cubicBezTo>
                      <a:pt x="695812" y="3778"/>
                      <a:pt x="709812" y="0"/>
                      <a:pt x="724152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76" name="フリーフォーム: 図形 275">
                <a:extLst>
                  <a:ext uri="{FF2B5EF4-FFF2-40B4-BE49-F238E27FC236}">
                    <a16:creationId xmlns:a16="http://schemas.microsoft.com/office/drawing/2014/main" id="{8EB5467A-951C-8B07-EF92-A67741FB218B}"/>
                  </a:ext>
                </a:extLst>
              </p:cNvPr>
              <p:cNvSpPr/>
              <p:nvPr/>
            </p:nvSpPr>
            <p:spPr bwMode="auto">
              <a:xfrm>
                <a:off x="1852320" y="165100"/>
                <a:ext cx="254000" cy="254001"/>
              </a:xfrm>
              <a:custGeom>
                <a:avLst/>
                <a:gdLst>
                  <a:gd name="connsiteX0" fmla="*/ 724152 w 1951220"/>
                  <a:gd name="connsiteY0" fmla="*/ 0 h 1951229"/>
                  <a:gd name="connsiteX1" fmla="*/ 915550 w 1951220"/>
                  <a:gd name="connsiteY1" fmla="*/ 329852 h 1951229"/>
                  <a:gd name="connsiteX2" fmla="*/ 921889 w 1951220"/>
                  <a:gd name="connsiteY2" fmla="*/ 382948 h 1951229"/>
                  <a:gd name="connsiteX3" fmla="*/ 958899 w 1951220"/>
                  <a:gd name="connsiteY3" fmla="*/ 342952 h 1951229"/>
                  <a:gd name="connsiteX4" fmla="*/ 1487662 w 1951220"/>
                  <a:gd name="connsiteY4" fmla="*/ 107946 h 1951229"/>
                  <a:gd name="connsiteX5" fmla="*/ 1389760 w 1951220"/>
                  <a:gd name="connsiteY5" fmla="*/ 476521 h 1951229"/>
                  <a:gd name="connsiteX6" fmla="*/ 1356266 w 1951220"/>
                  <a:gd name="connsiteY6" fmla="*/ 519097 h 1951229"/>
                  <a:gd name="connsiteX7" fmla="*/ 1411152 w 1951220"/>
                  <a:gd name="connsiteY7" fmla="*/ 516438 h 1951229"/>
                  <a:gd name="connsiteX8" fmla="*/ 1951220 w 1951220"/>
                  <a:gd name="connsiteY8" fmla="*/ 724156 h 1951229"/>
                  <a:gd name="connsiteX9" fmla="*/ 1621371 w 1951220"/>
                  <a:gd name="connsiteY9" fmla="*/ 915550 h 1951229"/>
                  <a:gd name="connsiteX10" fmla="*/ 1568270 w 1951220"/>
                  <a:gd name="connsiteY10" fmla="*/ 921890 h 1951229"/>
                  <a:gd name="connsiteX11" fmla="*/ 1608270 w 1951220"/>
                  <a:gd name="connsiteY11" fmla="*/ 958904 h 1951229"/>
                  <a:gd name="connsiteX12" fmla="*/ 1843274 w 1951220"/>
                  <a:gd name="connsiteY12" fmla="*/ 1487662 h 1951229"/>
                  <a:gd name="connsiteX13" fmla="*/ 1474704 w 1951220"/>
                  <a:gd name="connsiteY13" fmla="*/ 1389760 h 1951229"/>
                  <a:gd name="connsiteX14" fmla="*/ 1432682 w 1951220"/>
                  <a:gd name="connsiteY14" fmla="*/ 1356702 h 1951229"/>
                  <a:gd name="connsiteX15" fmla="*/ 1434793 w 1951220"/>
                  <a:gd name="connsiteY15" fmla="*/ 1411156 h 1951229"/>
                  <a:gd name="connsiteX16" fmla="*/ 1227072 w 1951220"/>
                  <a:gd name="connsiteY16" fmla="*/ 1951229 h 1951229"/>
                  <a:gd name="connsiteX17" fmla="*/ 1035675 w 1951220"/>
                  <a:gd name="connsiteY17" fmla="*/ 1621376 h 1951229"/>
                  <a:gd name="connsiteX18" fmla="*/ 1029336 w 1951220"/>
                  <a:gd name="connsiteY18" fmla="*/ 1568281 h 1951229"/>
                  <a:gd name="connsiteX19" fmla="*/ 992326 w 1951220"/>
                  <a:gd name="connsiteY19" fmla="*/ 1608277 h 1951229"/>
                  <a:gd name="connsiteX20" fmla="*/ 463562 w 1951220"/>
                  <a:gd name="connsiteY20" fmla="*/ 1843283 h 1951229"/>
                  <a:gd name="connsiteX21" fmla="*/ 561464 w 1951220"/>
                  <a:gd name="connsiteY21" fmla="*/ 1474708 h 1951229"/>
                  <a:gd name="connsiteX22" fmla="*/ 594525 w 1951220"/>
                  <a:gd name="connsiteY22" fmla="*/ 1432682 h 1951229"/>
                  <a:gd name="connsiteX23" fmla="*/ 540069 w 1951220"/>
                  <a:gd name="connsiteY23" fmla="*/ 1434793 h 1951229"/>
                  <a:gd name="connsiteX24" fmla="*/ 0 w 1951220"/>
                  <a:gd name="connsiteY24" fmla="*/ 1227076 h 1951229"/>
                  <a:gd name="connsiteX25" fmla="*/ 329850 w 1951220"/>
                  <a:gd name="connsiteY25" fmla="*/ 1035681 h 1951229"/>
                  <a:gd name="connsiteX26" fmla="*/ 382951 w 1951220"/>
                  <a:gd name="connsiteY26" fmla="*/ 1029341 h 1951229"/>
                  <a:gd name="connsiteX27" fmla="*/ 342950 w 1951220"/>
                  <a:gd name="connsiteY27" fmla="*/ 992327 h 1951229"/>
                  <a:gd name="connsiteX28" fmla="*/ 107946 w 1951220"/>
                  <a:gd name="connsiteY28" fmla="*/ 463570 h 1951229"/>
                  <a:gd name="connsiteX29" fmla="*/ 476517 w 1951220"/>
                  <a:gd name="connsiteY29" fmla="*/ 561471 h 1951229"/>
                  <a:gd name="connsiteX30" fmla="*/ 518543 w 1951220"/>
                  <a:gd name="connsiteY30" fmla="*/ 594532 h 1951229"/>
                  <a:gd name="connsiteX31" fmla="*/ 516431 w 1951220"/>
                  <a:gd name="connsiteY31" fmla="*/ 540073 h 1951229"/>
                  <a:gd name="connsiteX32" fmla="*/ 682289 w 1951220"/>
                  <a:gd name="connsiteY32" fmla="*/ 10972 h 1951229"/>
                  <a:gd name="connsiteX33" fmla="*/ 724152 w 1951220"/>
                  <a:gd name="connsiteY33" fmla="*/ 0 h 1951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951220" h="1951229">
                    <a:moveTo>
                      <a:pt x="724152" y="0"/>
                    </a:moveTo>
                    <a:cubicBezTo>
                      <a:pt x="810193" y="0"/>
                      <a:pt x="884016" y="136012"/>
                      <a:pt x="915550" y="329852"/>
                    </a:cubicBezTo>
                    <a:lnTo>
                      <a:pt x="921889" y="382948"/>
                    </a:lnTo>
                    <a:lnTo>
                      <a:pt x="958899" y="342952"/>
                    </a:lnTo>
                    <a:cubicBezTo>
                      <a:pt x="1169808" y="132043"/>
                      <a:pt x="1406543" y="26828"/>
                      <a:pt x="1487662" y="107946"/>
                    </a:cubicBezTo>
                    <a:cubicBezTo>
                      <a:pt x="1548501" y="168785"/>
                      <a:pt x="1504527" y="317159"/>
                      <a:pt x="1389760" y="476521"/>
                    </a:cubicBezTo>
                    <a:lnTo>
                      <a:pt x="1356266" y="519097"/>
                    </a:lnTo>
                    <a:lnTo>
                      <a:pt x="1411152" y="516438"/>
                    </a:lnTo>
                    <a:cubicBezTo>
                      <a:pt x="1709424" y="516438"/>
                      <a:pt x="1951221" y="609437"/>
                      <a:pt x="1951220" y="724156"/>
                    </a:cubicBezTo>
                    <a:cubicBezTo>
                      <a:pt x="1951221" y="810195"/>
                      <a:pt x="1815210" y="884017"/>
                      <a:pt x="1621371" y="915550"/>
                    </a:cubicBezTo>
                    <a:lnTo>
                      <a:pt x="1568270" y="921890"/>
                    </a:lnTo>
                    <a:lnTo>
                      <a:pt x="1608270" y="958904"/>
                    </a:lnTo>
                    <a:cubicBezTo>
                      <a:pt x="1819176" y="1169811"/>
                      <a:pt x="1924392" y="1406544"/>
                      <a:pt x="1843274" y="1487662"/>
                    </a:cubicBezTo>
                    <a:cubicBezTo>
                      <a:pt x="1782436" y="1548500"/>
                      <a:pt x="1634064" y="1504525"/>
                      <a:pt x="1474704" y="1389760"/>
                    </a:cubicBezTo>
                    <a:lnTo>
                      <a:pt x="1432682" y="1356702"/>
                    </a:lnTo>
                    <a:lnTo>
                      <a:pt x="1434793" y="1411156"/>
                    </a:lnTo>
                    <a:cubicBezTo>
                      <a:pt x="1434793" y="1709430"/>
                      <a:pt x="1341793" y="1951229"/>
                      <a:pt x="1227072" y="1951229"/>
                    </a:cubicBezTo>
                    <a:cubicBezTo>
                      <a:pt x="1141031" y="1951229"/>
                      <a:pt x="1067208" y="1815217"/>
                      <a:pt x="1035675" y="1621376"/>
                    </a:cubicBezTo>
                    <a:lnTo>
                      <a:pt x="1029336" y="1568281"/>
                    </a:lnTo>
                    <a:lnTo>
                      <a:pt x="992326" y="1608277"/>
                    </a:lnTo>
                    <a:cubicBezTo>
                      <a:pt x="781416" y="1819186"/>
                      <a:pt x="544681" y="1924401"/>
                      <a:pt x="463562" y="1843283"/>
                    </a:cubicBezTo>
                    <a:cubicBezTo>
                      <a:pt x="402723" y="1782444"/>
                      <a:pt x="446697" y="1634070"/>
                      <a:pt x="561464" y="1474708"/>
                    </a:cubicBezTo>
                    <a:lnTo>
                      <a:pt x="594525" y="1432682"/>
                    </a:lnTo>
                    <a:lnTo>
                      <a:pt x="540069" y="1434793"/>
                    </a:lnTo>
                    <a:cubicBezTo>
                      <a:pt x="241797" y="1434793"/>
                      <a:pt x="0" y="1341794"/>
                      <a:pt x="0" y="1227076"/>
                    </a:cubicBezTo>
                    <a:cubicBezTo>
                      <a:pt x="0" y="1141036"/>
                      <a:pt x="136011" y="1067214"/>
                      <a:pt x="329850" y="1035681"/>
                    </a:cubicBezTo>
                    <a:lnTo>
                      <a:pt x="382951" y="1029341"/>
                    </a:lnTo>
                    <a:lnTo>
                      <a:pt x="342950" y="992327"/>
                    </a:lnTo>
                    <a:cubicBezTo>
                      <a:pt x="132044" y="781420"/>
                      <a:pt x="26828" y="544687"/>
                      <a:pt x="107946" y="463570"/>
                    </a:cubicBezTo>
                    <a:cubicBezTo>
                      <a:pt x="168785" y="402731"/>
                      <a:pt x="317156" y="446705"/>
                      <a:pt x="476517" y="561471"/>
                    </a:cubicBezTo>
                    <a:lnTo>
                      <a:pt x="518543" y="594532"/>
                    </a:lnTo>
                    <a:lnTo>
                      <a:pt x="516431" y="540073"/>
                    </a:lnTo>
                    <a:cubicBezTo>
                      <a:pt x="516431" y="279083"/>
                      <a:pt x="587634" y="61332"/>
                      <a:pt x="682289" y="10972"/>
                    </a:cubicBezTo>
                    <a:cubicBezTo>
                      <a:pt x="695812" y="3778"/>
                      <a:pt x="709812" y="0"/>
                      <a:pt x="724152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77" name="フリーフォーム: 図形 276">
                <a:extLst>
                  <a:ext uri="{FF2B5EF4-FFF2-40B4-BE49-F238E27FC236}">
                    <a16:creationId xmlns:a16="http://schemas.microsoft.com/office/drawing/2014/main" id="{0EADBAF2-9968-9BB4-91AB-C1039C046284}"/>
                  </a:ext>
                </a:extLst>
              </p:cNvPr>
              <p:cNvSpPr/>
              <p:nvPr/>
            </p:nvSpPr>
            <p:spPr bwMode="auto">
              <a:xfrm>
                <a:off x="2199924" y="165100"/>
                <a:ext cx="254000" cy="254001"/>
              </a:xfrm>
              <a:custGeom>
                <a:avLst/>
                <a:gdLst>
                  <a:gd name="connsiteX0" fmla="*/ 724152 w 1951220"/>
                  <a:gd name="connsiteY0" fmla="*/ 0 h 1951229"/>
                  <a:gd name="connsiteX1" fmla="*/ 915550 w 1951220"/>
                  <a:gd name="connsiteY1" fmla="*/ 329852 h 1951229"/>
                  <a:gd name="connsiteX2" fmla="*/ 921889 w 1951220"/>
                  <a:gd name="connsiteY2" fmla="*/ 382948 h 1951229"/>
                  <a:gd name="connsiteX3" fmla="*/ 958899 w 1951220"/>
                  <a:gd name="connsiteY3" fmla="*/ 342952 h 1951229"/>
                  <a:gd name="connsiteX4" fmla="*/ 1487662 w 1951220"/>
                  <a:gd name="connsiteY4" fmla="*/ 107946 h 1951229"/>
                  <a:gd name="connsiteX5" fmla="*/ 1389760 w 1951220"/>
                  <a:gd name="connsiteY5" fmla="*/ 476521 h 1951229"/>
                  <a:gd name="connsiteX6" fmla="*/ 1356266 w 1951220"/>
                  <a:gd name="connsiteY6" fmla="*/ 519097 h 1951229"/>
                  <a:gd name="connsiteX7" fmla="*/ 1411152 w 1951220"/>
                  <a:gd name="connsiteY7" fmla="*/ 516438 h 1951229"/>
                  <a:gd name="connsiteX8" fmla="*/ 1951220 w 1951220"/>
                  <a:gd name="connsiteY8" fmla="*/ 724156 h 1951229"/>
                  <a:gd name="connsiteX9" fmla="*/ 1621371 w 1951220"/>
                  <a:gd name="connsiteY9" fmla="*/ 915550 h 1951229"/>
                  <a:gd name="connsiteX10" fmla="*/ 1568270 w 1951220"/>
                  <a:gd name="connsiteY10" fmla="*/ 921890 h 1951229"/>
                  <a:gd name="connsiteX11" fmla="*/ 1608270 w 1951220"/>
                  <a:gd name="connsiteY11" fmla="*/ 958904 h 1951229"/>
                  <a:gd name="connsiteX12" fmla="*/ 1843274 w 1951220"/>
                  <a:gd name="connsiteY12" fmla="*/ 1487662 h 1951229"/>
                  <a:gd name="connsiteX13" fmla="*/ 1474704 w 1951220"/>
                  <a:gd name="connsiteY13" fmla="*/ 1389760 h 1951229"/>
                  <a:gd name="connsiteX14" fmla="*/ 1432682 w 1951220"/>
                  <a:gd name="connsiteY14" fmla="*/ 1356702 h 1951229"/>
                  <a:gd name="connsiteX15" fmla="*/ 1434793 w 1951220"/>
                  <a:gd name="connsiteY15" fmla="*/ 1411156 h 1951229"/>
                  <a:gd name="connsiteX16" fmla="*/ 1227072 w 1951220"/>
                  <a:gd name="connsiteY16" fmla="*/ 1951229 h 1951229"/>
                  <a:gd name="connsiteX17" fmla="*/ 1035675 w 1951220"/>
                  <a:gd name="connsiteY17" fmla="*/ 1621376 h 1951229"/>
                  <a:gd name="connsiteX18" fmla="*/ 1029336 w 1951220"/>
                  <a:gd name="connsiteY18" fmla="*/ 1568281 h 1951229"/>
                  <a:gd name="connsiteX19" fmla="*/ 992326 w 1951220"/>
                  <a:gd name="connsiteY19" fmla="*/ 1608277 h 1951229"/>
                  <a:gd name="connsiteX20" fmla="*/ 463562 w 1951220"/>
                  <a:gd name="connsiteY20" fmla="*/ 1843283 h 1951229"/>
                  <a:gd name="connsiteX21" fmla="*/ 561464 w 1951220"/>
                  <a:gd name="connsiteY21" fmla="*/ 1474708 h 1951229"/>
                  <a:gd name="connsiteX22" fmla="*/ 594525 w 1951220"/>
                  <a:gd name="connsiteY22" fmla="*/ 1432682 h 1951229"/>
                  <a:gd name="connsiteX23" fmla="*/ 540069 w 1951220"/>
                  <a:gd name="connsiteY23" fmla="*/ 1434793 h 1951229"/>
                  <a:gd name="connsiteX24" fmla="*/ 0 w 1951220"/>
                  <a:gd name="connsiteY24" fmla="*/ 1227076 h 1951229"/>
                  <a:gd name="connsiteX25" fmla="*/ 329850 w 1951220"/>
                  <a:gd name="connsiteY25" fmla="*/ 1035681 h 1951229"/>
                  <a:gd name="connsiteX26" fmla="*/ 382951 w 1951220"/>
                  <a:gd name="connsiteY26" fmla="*/ 1029341 h 1951229"/>
                  <a:gd name="connsiteX27" fmla="*/ 342950 w 1951220"/>
                  <a:gd name="connsiteY27" fmla="*/ 992327 h 1951229"/>
                  <a:gd name="connsiteX28" fmla="*/ 107946 w 1951220"/>
                  <a:gd name="connsiteY28" fmla="*/ 463570 h 1951229"/>
                  <a:gd name="connsiteX29" fmla="*/ 476517 w 1951220"/>
                  <a:gd name="connsiteY29" fmla="*/ 561471 h 1951229"/>
                  <a:gd name="connsiteX30" fmla="*/ 518543 w 1951220"/>
                  <a:gd name="connsiteY30" fmla="*/ 594532 h 1951229"/>
                  <a:gd name="connsiteX31" fmla="*/ 516431 w 1951220"/>
                  <a:gd name="connsiteY31" fmla="*/ 540073 h 1951229"/>
                  <a:gd name="connsiteX32" fmla="*/ 682289 w 1951220"/>
                  <a:gd name="connsiteY32" fmla="*/ 10972 h 1951229"/>
                  <a:gd name="connsiteX33" fmla="*/ 724152 w 1951220"/>
                  <a:gd name="connsiteY33" fmla="*/ 0 h 1951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951220" h="1951229">
                    <a:moveTo>
                      <a:pt x="724152" y="0"/>
                    </a:moveTo>
                    <a:cubicBezTo>
                      <a:pt x="810193" y="0"/>
                      <a:pt x="884016" y="136012"/>
                      <a:pt x="915550" y="329852"/>
                    </a:cubicBezTo>
                    <a:lnTo>
                      <a:pt x="921889" y="382948"/>
                    </a:lnTo>
                    <a:lnTo>
                      <a:pt x="958899" y="342952"/>
                    </a:lnTo>
                    <a:cubicBezTo>
                      <a:pt x="1169808" y="132043"/>
                      <a:pt x="1406543" y="26828"/>
                      <a:pt x="1487662" y="107946"/>
                    </a:cubicBezTo>
                    <a:cubicBezTo>
                      <a:pt x="1548501" y="168785"/>
                      <a:pt x="1504527" y="317159"/>
                      <a:pt x="1389760" y="476521"/>
                    </a:cubicBezTo>
                    <a:lnTo>
                      <a:pt x="1356266" y="519097"/>
                    </a:lnTo>
                    <a:lnTo>
                      <a:pt x="1411152" y="516438"/>
                    </a:lnTo>
                    <a:cubicBezTo>
                      <a:pt x="1709424" y="516438"/>
                      <a:pt x="1951221" y="609437"/>
                      <a:pt x="1951220" y="724156"/>
                    </a:cubicBezTo>
                    <a:cubicBezTo>
                      <a:pt x="1951221" y="810195"/>
                      <a:pt x="1815210" y="884017"/>
                      <a:pt x="1621371" y="915550"/>
                    </a:cubicBezTo>
                    <a:lnTo>
                      <a:pt x="1568270" y="921890"/>
                    </a:lnTo>
                    <a:lnTo>
                      <a:pt x="1608270" y="958904"/>
                    </a:lnTo>
                    <a:cubicBezTo>
                      <a:pt x="1819176" y="1169811"/>
                      <a:pt x="1924392" y="1406544"/>
                      <a:pt x="1843274" y="1487662"/>
                    </a:cubicBezTo>
                    <a:cubicBezTo>
                      <a:pt x="1782436" y="1548500"/>
                      <a:pt x="1634064" y="1504525"/>
                      <a:pt x="1474704" y="1389760"/>
                    </a:cubicBezTo>
                    <a:lnTo>
                      <a:pt x="1432682" y="1356702"/>
                    </a:lnTo>
                    <a:lnTo>
                      <a:pt x="1434793" y="1411156"/>
                    </a:lnTo>
                    <a:cubicBezTo>
                      <a:pt x="1434793" y="1709430"/>
                      <a:pt x="1341793" y="1951229"/>
                      <a:pt x="1227072" y="1951229"/>
                    </a:cubicBezTo>
                    <a:cubicBezTo>
                      <a:pt x="1141031" y="1951229"/>
                      <a:pt x="1067208" y="1815217"/>
                      <a:pt x="1035675" y="1621376"/>
                    </a:cubicBezTo>
                    <a:lnTo>
                      <a:pt x="1029336" y="1568281"/>
                    </a:lnTo>
                    <a:lnTo>
                      <a:pt x="992326" y="1608277"/>
                    </a:lnTo>
                    <a:cubicBezTo>
                      <a:pt x="781416" y="1819186"/>
                      <a:pt x="544681" y="1924401"/>
                      <a:pt x="463562" y="1843283"/>
                    </a:cubicBezTo>
                    <a:cubicBezTo>
                      <a:pt x="402723" y="1782444"/>
                      <a:pt x="446697" y="1634070"/>
                      <a:pt x="561464" y="1474708"/>
                    </a:cubicBezTo>
                    <a:lnTo>
                      <a:pt x="594525" y="1432682"/>
                    </a:lnTo>
                    <a:lnTo>
                      <a:pt x="540069" y="1434793"/>
                    </a:lnTo>
                    <a:cubicBezTo>
                      <a:pt x="241797" y="1434793"/>
                      <a:pt x="0" y="1341794"/>
                      <a:pt x="0" y="1227076"/>
                    </a:cubicBezTo>
                    <a:cubicBezTo>
                      <a:pt x="0" y="1141036"/>
                      <a:pt x="136011" y="1067214"/>
                      <a:pt x="329850" y="1035681"/>
                    </a:cubicBezTo>
                    <a:lnTo>
                      <a:pt x="382951" y="1029341"/>
                    </a:lnTo>
                    <a:lnTo>
                      <a:pt x="342950" y="992327"/>
                    </a:lnTo>
                    <a:cubicBezTo>
                      <a:pt x="132044" y="781420"/>
                      <a:pt x="26828" y="544687"/>
                      <a:pt x="107946" y="463570"/>
                    </a:cubicBezTo>
                    <a:cubicBezTo>
                      <a:pt x="168785" y="402731"/>
                      <a:pt x="317156" y="446705"/>
                      <a:pt x="476517" y="561471"/>
                    </a:cubicBezTo>
                    <a:lnTo>
                      <a:pt x="518543" y="594532"/>
                    </a:lnTo>
                    <a:lnTo>
                      <a:pt x="516431" y="540073"/>
                    </a:lnTo>
                    <a:cubicBezTo>
                      <a:pt x="516431" y="279083"/>
                      <a:pt x="587634" y="61332"/>
                      <a:pt x="682289" y="10972"/>
                    </a:cubicBezTo>
                    <a:cubicBezTo>
                      <a:pt x="695812" y="3778"/>
                      <a:pt x="709812" y="0"/>
                      <a:pt x="724152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78" name="フリーフォーム: 図形 277">
                <a:extLst>
                  <a:ext uri="{FF2B5EF4-FFF2-40B4-BE49-F238E27FC236}">
                    <a16:creationId xmlns:a16="http://schemas.microsoft.com/office/drawing/2014/main" id="{ACA72B0C-CCF8-C17F-2891-E95B7C82FB4B}"/>
                  </a:ext>
                </a:extLst>
              </p:cNvPr>
              <p:cNvSpPr/>
              <p:nvPr/>
            </p:nvSpPr>
            <p:spPr bwMode="auto">
              <a:xfrm>
                <a:off x="2547528" y="165100"/>
                <a:ext cx="254000" cy="254001"/>
              </a:xfrm>
              <a:custGeom>
                <a:avLst/>
                <a:gdLst>
                  <a:gd name="connsiteX0" fmla="*/ 724152 w 1951220"/>
                  <a:gd name="connsiteY0" fmla="*/ 0 h 1951229"/>
                  <a:gd name="connsiteX1" fmla="*/ 915550 w 1951220"/>
                  <a:gd name="connsiteY1" fmla="*/ 329852 h 1951229"/>
                  <a:gd name="connsiteX2" fmla="*/ 921889 w 1951220"/>
                  <a:gd name="connsiteY2" fmla="*/ 382948 h 1951229"/>
                  <a:gd name="connsiteX3" fmla="*/ 958899 w 1951220"/>
                  <a:gd name="connsiteY3" fmla="*/ 342952 h 1951229"/>
                  <a:gd name="connsiteX4" fmla="*/ 1487662 w 1951220"/>
                  <a:gd name="connsiteY4" fmla="*/ 107946 h 1951229"/>
                  <a:gd name="connsiteX5" fmla="*/ 1389760 w 1951220"/>
                  <a:gd name="connsiteY5" fmla="*/ 476521 h 1951229"/>
                  <a:gd name="connsiteX6" fmla="*/ 1356266 w 1951220"/>
                  <a:gd name="connsiteY6" fmla="*/ 519097 h 1951229"/>
                  <a:gd name="connsiteX7" fmla="*/ 1411152 w 1951220"/>
                  <a:gd name="connsiteY7" fmla="*/ 516438 h 1951229"/>
                  <a:gd name="connsiteX8" fmla="*/ 1951220 w 1951220"/>
                  <a:gd name="connsiteY8" fmla="*/ 724156 h 1951229"/>
                  <a:gd name="connsiteX9" fmla="*/ 1621371 w 1951220"/>
                  <a:gd name="connsiteY9" fmla="*/ 915550 h 1951229"/>
                  <a:gd name="connsiteX10" fmla="*/ 1568270 w 1951220"/>
                  <a:gd name="connsiteY10" fmla="*/ 921890 h 1951229"/>
                  <a:gd name="connsiteX11" fmla="*/ 1608270 w 1951220"/>
                  <a:gd name="connsiteY11" fmla="*/ 958904 h 1951229"/>
                  <a:gd name="connsiteX12" fmla="*/ 1843274 w 1951220"/>
                  <a:gd name="connsiteY12" fmla="*/ 1487662 h 1951229"/>
                  <a:gd name="connsiteX13" fmla="*/ 1474704 w 1951220"/>
                  <a:gd name="connsiteY13" fmla="*/ 1389760 h 1951229"/>
                  <a:gd name="connsiteX14" fmla="*/ 1432682 w 1951220"/>
                  <a:gd name="connsiteY14" fmla="*/ 1356702 h 1951229"/>
                  <a:gd name="connsiteX15" fmla="*/ 1434793 w 1951220"/>
                  <a:gd name="connsiteY15" fmla="*/ 1411156 h 1951229"/>
                  <a:gd name="connsiteX16" fmla="*/ 1227072 w 1951220"/>
                  <a:gd name="connsiteY16" fmla="*/ 1951229 h 1951229"/>
                  <a:gd name="connsiteX17" fmla="*/ 1035675 w 1951220"/>
                  <a:gd name="connsiteY17" fmla="*/ 1621376 h 1951229"/>
                  <a:gd name="connsiteX18" fmla="*/ 1029336 w 1951220"/>
                  <a:gd name="connsiteY18" fmla="*/ 1568281 h 1951229"/>
                  <a:gd name="connsiteX19" fmla="*/ 992326 w 1951220"/>
                  <a:gd name="connsiteY19" fmla="*/ 1608277 h 1951229"/>
                  <a:gd name="connsiteX20" fmla="*/ 463562 w 1951220"/>
                  <a:gd name="connsiteY20" fmla="*/ 1843283 h 1951229"/>
                  <a:gd name="connsiteX21" fmla="*/ 561464 w 1951220"/>
                  <a:gd name="connsiteY21" fmla="*/ 1474708 h 1951229"/>
                  <a:gd name="connsiteX22" fmla="*/ 594525 w 1951220"/>
                  <a:gd name="connsiteY22" fmla="*/ 1432682 h 1951229"/>
                  <a:gd name="connsiteX23" fmla="*/ 540069 w 1951220"/>
                  <a:gd name="connsiteY23" fmla="*/ 1434793 h 1951229"/>
                  <a:gd name="connsiteX24" fmla="*/ 0 w 1951220"/>
                  <a:gd name="connsiteY24" fmla="*/ 1227076 h 1951229"/>
                  <a:gd name="connsiteX25" fmla="*/ 329850 w 1951220"/>
                  <a:gd name="connsiteY25" fmla="*/ 1035681 h 1951229"/>
                  <a:gd name="connsiteX26" fmla="*/ 382951 w 1951220"/>
                  <a:gd name="connsiteY26" fmla="*/ 1029341 h 1951229"/>
                  <a:gd name="connsiteX27" fmla="*/ 342950 w 1951220"/>
                  <a:gd name="connsiteY27" fmla="*/ 992327 h 1951229"/>
                  <a:gd name="connsiteX28" fmla="*/ 107946 w 1951220"/>
                  <a:gd name="connsiteY28" fmla="*/ 463570 h 1951229"/>
                  <a:gd name="connsiteX29" fmla="*/ 476517 w 1951220"/>
                  <a:gd name="connsiteY29" fmla="*/ 561471 h 1951229"/>
                  <a:gd name="connsiteX30" fmla="*/ 518543 w 1951220"/>
                  <a:gd name="connsiteY30" fmla="*/ 594532 h 1951229"/>
                  <a:gd name="connsiteX31" fmla="*/ 516431 w 1951220"/>
                  <a:gd name="connsiteY31" fmla="*/ 540073 h 1951229"/>
                  <a:gd name="connsiteX32" fmla="*/ 682289 w 1951220"/>
                  <a:gd name="connsiteY32" fmla="*/ 10972 h 1951229"/>
                  <a:gd name="connsiteX33" fmla="*/ 724152 w 1951220"/>
                  <a:gd name="connsiteY33" fmla="*/ 0 h 1951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951220" h="1951229">
                    <a:moveTo>
                      <a:pt x="724152" y="0"/>
                    </a:moveTo>
                    <a:cubicBezTo>
                      <a:pt x="810193" y="0"/>
                      <a:pt x="884016" y="136012"/>
                      <a:pt x="915550" y="329852"/>
                    </a:cubicBezTo>
                    <a:lnTo>
                      <a:pt x="921889" y="382948"/>
                    </a:lnTo>
                    <a:lnTo>
                      <a:pt x="958899" y="342952"/>
                    </a:lnTo>
                    <a:cubicBezTo>
                      <a:pt x="1169808" y="132043"/>
                      <a:pt x="1406543" y="26828"/>
                      <a:pt x="1487662" y="107946"/>
                    </a:cubicBezTo>
                    <a:cubicBezTo>
                      <a:pt x="1548501" y="168785"/>
                      <a:pt x="1504527" y="317159"/>
                      <a:pt x="1389760" y="476521"/>
                    </a:cubicBezTo>
                    <a:lnTo>
                      <a:pt x="1356266" y="519097"/>
                    </a:lnTo>
                    <a:lnTo>
                      <a:pt x="1411152" y="516438"/>
                    </a:lnTo>
                    <a:cubicBezTo>
                      <a:pt x="1709424" y="516438"/>
                      <a:pt x="1951221" y="609437"/>
                      <a:pt x="1951220" y="724156"/>
                    </a:cubicBezTo>
                    <a:cubicBezTo>
                      <a:pt x="1951221" y="810195"/>
                      <a:pt x="1815210" y="884017"/>
                      <a:pt x="1621371" y="915550"/>
                    </a:cubicBezTo>
                    <a:lnTo>
                      <a:pt x="1568270" y="921890"/>
                    </a:lnTo>
                    <a:lnTo>
                      <a:pt x="1608270" y="958904"/>
                    </a:lnTo>
                    <a:cubicBezTo>
                      <a:pt x="1819176" y="1169811"/>
                      <a:pt x="1924392" y="1406544"/>
                      <a:pt x="1843274" y="1487662"/>
                    </a:cubicBezTo>
                    <a:cubicBezTo>
                      <a:pt x="1782436" y="1548500"/>
                      <a:pt x="1634064" y="1504525"/>
                      <a:pt x="1474704" y="1389760"/>
                    </a:cubicBezTo>
                    <a:lnTo>
                      <a:pt x="1432682" y="1356702"/>
                    </a:lnTo>
                    <a:lnTo>
                      <a:pt x="1434793" y="1411156"/>
                    </a:lnTo>
                    <a:cubicBezTo>
                      <a:pt x="1434793" y="1709430"/>
                      <a:pt x="1341793" y="1951229"/>
                      <a:pt x="1227072" y="1951229"/>
                    </a:cubicBezTo>
                    <a:cubicBezTo>
                      <a:pt x="1141031" y="1951229"/>
                      <a:pt x="1067208" y="1815217"/>
                      <a:pt x="1035675" y="1621376"/>
                    </a:cubicBezTo>
                    <a:lnTo>
                      <a:pt x="1029336" y="1568281"/>
                    </a:lnTo>
                    <a:lnTo>
                      <a:pt x="992326" y="1608277"/>
                    </a:lnTo>
                    <a:cubicBezTo>
                      <a:pt x="781416" y="1819186"/>
                      <a:pt x="544681" y="1924401"/>
                      <a:pt x="463562" y="1843283"/>
                    </a:cubicBezTo>
                    <a:cubicBezTo>
                      <a:pt x="402723" y="1782444"/>
                      <a:pt x="446697" y="1634070"/>
                      <a:pt x="561464" y="1474708"/>
                    </a:cubicBezTo>
                    <a:lnTo>
                      <a:pt x="594525" y="1432682"/>
                    </a:lnTo>
                    <a:lnTo>
                      <a:pt x="540069" y="1434793"/>
                    </a:lnTo>
                    <a:cubicBezTo>
                      <a:pt x="241797" y="1434793"/>
                      <a:pt x="0" y="1341794"/>
                      <a:pt x="0" y="1227076"/>
                    </a:cubicBezTo>
                    <a:cubicBezTo>
                      <a:pt x="0" y="1141036"/>
                      <a:pt x="136011" y="1067214"/>
                      <a:pt x="329850" y="1035681"/>
                    </a:cubicBezTo>
                    <a:lnTo>
                      <a:pt x="382951" y="1029341"/>
                    </a:lnTo>
                    <a:lnTo>
                      <a:pt x="342950" y="992327"/>
                    </a:lnTo>
                    <a:cubicBezTo>
                      <a:pt x="132044" y="781420"/>
                      <a:pt x="26828" y="544687"/>
                      <a:pt x="107946" y="463570"/>
                    </a:cubicBezTo>
                    <a:cubicBezTo>
                      <a:pt x="168785" y="402731"/>
                      <a:pt x="317156" y="446705"/>
                      <a:pt x="476517" y="561471"/>
                    </a:cubicBezTo>
                    <a:lnTo>
                      <a:pt x="518543" y="594532"/>
                    </a:lnTo>
                    <a:lnTo>
                      <a:pt x="516431" y="540073"/>
                    </a:lnTo>
                    <a:cubicBezTo>
                      <a:pt x="516431" y="279083"/>
                      <a:pt x="587634" y="61332"/>
                      <a:pt x="682289" y="10972"/>
                    </a:cubicBezTo>
                    <a:cubicBezTo>
                      <a:pt x="695812" y="3778"/>
                      <a:pt x="709812" y="0"/>
                      <a:pt x="724152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79" name="フリーフォーム: 図形 278">
                <a:extLst>
                  <a:ext uri="{FF2B5EF4-FFF2-40B4-BE49-F238E27FC236}">
                    <a16:creationId xmlns:a16="http://schemas.microsoft.com/office/drawing/2014/main" id="{D14E6489-E2B8-DA0D-86F3-7682AA7FCBB4}"/>
                  </a:ext>
                </a:extLst>
              </p:cNvPr>
              <p:cNvSpPr/>
              <p:nvPr/>
            </p:nvSpPr>
            <p:spPr bwMode="auto">
              <a:xfrm>
                <a:off x="2895132" y="165100"/>
                <a:ext cx="254000" cy="254001"/>
              </a:xfrm>
              <a:custGeom>
                <a:avLst/>
                <a:gdLst>
                  <a:gd name="connsiteX0" fmla="*/ 724152 w 1951220"/>
                  <a:gd name="connsiteY0" fmla="*/ 0 h 1951229"/>
                  <a:gd name="connsiteX1" fmla="*/ 915550 w 1951220"/>
                  <a:gd name="connsiteY1" fmla="*/ 329852 h 1951229"/>
                  <a:gd name="connsiteX2" fmla="*/ 921889 w 1951220"/>
                  <a:gd name="connsiteY2" fmla="*/ 382948 h 1951229"/>
                  <a:gd name="connsiteX3" fmla="*/ 958899 w 1951220"/>
                  <a:gd name="connsiteY3" fmla="*/ 342952 h 1951229"/>
                  <a:gd name="connsiteX4" fmla="*/ 1487662 w 1951220"/>
                  <a:gd name="connsiteY4" fmla="*/ 107946 h 1951229"/>
                  <a:gd name="connsiteX5" fmla="*/ 1389760 w 1951220"/>
                  <a:gd name="connsiteY5" fmla="*/ 476521 h 1951229"/>
                  <a:gd name="connsiteX6" fmla="*/ 1356266 w 1951220"/>
                  <a:gd name="connsiteY6" fmla="*/ 519097 h 1951229"/>
                  <a:gd name="connsiteX7" fmla="*/ 1411152 w 1951220"/>
                  <a:gd name="connsiteY7" fmla="*/ 516438 h 1951229"/>
                  <a:gd name="connsiteX8" fmla="*/ 1951220 w 1951220"/>
                  <a:gd name="connsiteY8" fmla="*/ 724156 h 1951229"/>
                  <a:gd name="connsiteX9" fmla="*/ 1621371 w 1951220"/>
                  <a:gd name="connsiteY9" fmla="*/ 915550 h 1951229"/>
                  <a:gd name="connsiteX10" fmla="*/ 1568270 w 1951220"/>
                  <a:gd name="connsiteY10" fmla="*/ 921890 h 1951229"/>
                  <a:gd name="connsiteX11" fmla="*/ 1608270 w 1951220"/>
                  <a:gd name="connsiteY11" fmla="*/ 958904 h 1951229"/>
                  <a:gd name="connsiteX12" fmla="*/ 1843274 w 1951220"/>
                  <a:gd name="connsiteY12" fmla="*/ 1487662 h 1951229"/>
                  <a:gd name="connsiteX13" fmla="*/ 1474704 w 1951220"/>
                  <a:gd name="connsiteY13" fmla="*/ 1389760 h 1951229"/>
                  <a:gd name="connsiteX14" fmla="*/ 1432682 w 1951220"/>
                  <a:gd name="connsiteY14" fmla="*/ 1356702 h 1951229"/>
                  <a:gd name="connsiteX15" fmla="*/ 1434793 w 1951220"/>
                  <a:gd name="connsiteY15" fmla="*/ 1411156 h 1951229"/>
                  <a:gd name="connsiteX16" fmla="*/ 1227072 w 1951220"/>
                  <a:gd name="connsiteY16" fmla="*/ 1951229 h 1951229"/>
                  <a:gd name="connsiteX17" fmla="*/ 1035675 w 1951220"/>
                  <a:gd name="connsiteY17" fmla="*/ 1621376 h 1951229"/>
                  <a:gd name="connsiteX18" fmla="*/ 1029336 w 1951220"/>
                  <a:gd name="connsiteY18" fmla="*/ 1568281 h 1951229"/>
                  <a:gd name="connsiteX19" fmla="*/ 992326 w 1951220"/>
                  <a:gd name="connsiteY19" fmla="*/ 1608277 h 1951229"/>
                  <a:gd name="connsiteX20" fmla="*/ 463562 w 1951220"/>
                  <a:gd name="connsiteY20" fmla="*/ 1843283 h 1951229"/>
                  <a:gd name="connsiteX21" fmla="*/ 561464 w 1951220"/>
                  <a:gd name="connsiteY21" fmla="*/ 1474708 h 1951229"/>
                  <a:gd name="connsiteX22" fmla="*/ 594525 w 1951220"/>
                  <a:gd name="connsiteY22" fmla="*/ 1432682 h 1951229"/>
                  <a:gd name="connsiteX23" fmla="*/ 540069 w 1951220"/>
                  <a:gd name="connsiteY23" fmla="*/ 1434793 h 1951229"/>
                  <a:gd name="connsiteX24" fmla="*/ 0 w 1951220"/>
                  <a:gd name="connsiteY24" fmla="*/ 1227076 h 1951229"/>
                  <a:gd name="connsiteX25" fmla="*/ 329850 w 1951220"/>
                  <a:gd name="connsiteY25" fmla="*/ 1035681 h 1951229"/>
                  <a:gd name="connsiteX26" fmla="*/ 382951 w 1951220"/>
                  <a:gd name="connsiteY26" fmla="*/ 1029341 h 1951229"/>
                  <a:gd name="connsiteX27" fmla="*/ 342950 w 1951220"/>
                  <a:gd name="connsiteY27" fmla="*/ 992327 h 1951229"/>
                  <a:gd name="connsiteX28" fmla="*/ 107946 w 1951220"/>
                  <a:gd name="connsiteY28" fmla="*/ 463570 h 1951229"/>
                  <a:gd name="connsiteX29" fmla="*/ 476517 w 1951220"/>
                  <a:gd name="connsiteY29" fmla="*/ 561471 h 1951229"/>
                  <a:gd name="connsiteX30" fmla="*/ 518543 w 1951220"/>
                  <a:gd name="connsiteY30" fmla="*/ 594532 h 1951229"/>
                  <a:gd name="connsiteX31" fmla="*/ 516431 w 1951220"/>
                  <a:gd name="connsiteY31" fmla="*/ 540073 h 1951229"/>
                  <a:gd name="connsiteX32" fmla="*/ 682289 w 1951220"/>
                  <a:gd name="connsiteY32" fmla="*/ 10972 h 1951229"/>
                  <a:gd name="connsiteX33" fmla="*/ 724152 w 1951220"/>
                  <a:gd name="connsiteY33" fmla="*/ 0 h 1951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951220" h="1951229">
                    <a:moveTo>
                      <a:pt x="724152" y="0"/>
                    </a:moveTo>
                    <a:cubicBezTo>
                      <a:pt x="810193" y="0"/>
                      <a:pt x="884016" y="136012"/>
                      <a:pt x="915550" y="329852"/>
                    </a:cubicBezTo>
                    <a:lnTo>
                      <a:pt x="921889" y="382948"/>
                    </a:lnTo>
                    <a:lnTo>
                      <a:pt x="958899" y="342952"/>
                    </a:lnTo>
                    <a:cubicBezTo>
                      <a:pt x="1169808" y="132043"/>
                      <a:pt x="1406543" y="26828"/>
                      <a:pt x="1487662" y="107946"/>
                    </a:cubicBezTo>
                    <a:cubicBezTo>
                      <a:pt x="1548501" y="168785"/>
                      <a:pt x="1504527" y="317159"/>
                      <a:pt x="1389760" y="476521"/>
                    </a:cubicBezTo>
                    <a:lnTo>
                      <a:pt x="1356266" y="519097"/>
                    </a:lnTo>
                    <a:lnTo>
                      <a:pt x="1411152" y="516438"/>
                    </a:lnTo>
                    <a:cubicBezTo>
                      <a:pt x="1709424" y="516438"/>
                      <a:pt x="1951221" y="609437"/>
                      <a:pt x="1951220" y="724156"/>
                    </a:cubicBezTo>
                    <a:cubicBezTo>
                      <a:pt x="1951221" y="810195"/>
                      <a:pt x="1815210" y="884017"/>
                      <a:pt x="1621371" y="915550"/>
                    </a:cubicBezTo>
                    <a:lnTo>
                      <a:pt x="1568270" y="921890"/>
                    </a:lnTo>
                    <a:lnTo>
                      <a:pt x="1608270" y="958904"/>
                    </a:lnTo>
                    <a:cubicBezTo>
                      <a:pt x="1819176" y="1169811"/>
                      <a:pt x="1924392" y="1406544"/>
                      <a:pt x="1843274" y="1487662"/>
                    </a:cubicBezTo>
                    <a:cubicBezTo>
                      <a:pt x="1782436" y="1548500"/>
                      <a:pt x="1634064" y="1504525"/>
                      <a:pt x="1474704" y="1389760"/>
                    </a:cubicBezTo>
                    <a:lnTo>
                      <a:pt x="1432682" y="1356702"/>
                    </a:lnTo>
                    <a:lnTo>
                      <a:pt x="1434793" y="1411156"/>
                    </a:lnTo>
                    <a:cubicBezTo>
                      <a:pt x="1434793" y="1709430"/>
                      <a:pt x="1341793" y="1951229"/>
                      <a:pt x="1227072" y="1951229"/>
                    </a:cubicBezTo>
                    <a:cubicBezTo>
                      <a:pt x="1141031" y="1951229"/>
                      <a:pt x="1067208" y="1815217"/>
                      <a:pt x="1035675" y="1621376"/>
                    </a:cubicBezTo>
                    <a:lnTo>
                      <a:pt x="1029336" y="1568281"/>
                    </a:lnTo>
                    <a:lnTo>
                      <a:pt x="992326" y="1608277"/>
                    </a:lnTo>
                    <a:cubicBezTo>
                      <a:pt x="781416" y="1819186"/>
                      <a:pt x="544681" y="1924401"/>
                      <a:pt x="463562" y="1843283"/>
                    </a:cubicBezTo>
                    <a:cubicBezTo>
                      <a:pt x="402723" y="1782444"/>
                      <a:pt x="446697" y="1634070"/>
                      <a:pt x="561464" y="1474708"/>
                    </a:cubicBezTo>
                    <a:lnTo>
                      <a:pt x="594525" y="1432682"/>
                    </a:lnTo>
                    <a:lnTo>
                      <a:pt x="540069" y="1434793"/>
                    </a:lnTo>
                    <a:cubicBezTo>
                      <a:pt x="241797" y="1434793"/>
                      <a:pt x="0" y="1341794"/>
                      <a:pt x="0" y="1227076"/>
                    </a:cubicBezTo>
                    <a:cubicBezTo>
                      <a:pt x="0" y="1141036"/>
                      <a:pt x="136011" y="1067214"/>
                      <a:pt x="329850" y="1035681"/>
                    </a:cubicBezTo>
                    <a:lnTo>
                      <a:pt x="382951" y="1029341"/>
                    </a:lnTo>
                    <a:lnTo>
                      <a:pt x="342950" y="992327"/>
                    </a:lnTo>
                    <a:cubicBezTo>
                      <a:pt x="132044" y="781420"/>
                      <a:pt x="26828" y="544687"/>
                      <a:pt x="107946" y="463570"/>
                    </a:cubicBezTo>
                    <a:cubicBezTo>
                      <a:pt x="168785" y="402731"/>
                      <a:pt x="317156" y="446705"/>
                      <a:pt x="476517" y="561471"/>
                    </a:cubicBezTo>
                    <a:lnTo>
                      <a:pt x="518543" y="594532"/>
                    </a:lnTo>
                    <a:lnTo>
                      <a:pt x="516431" y="540073"/>
                    </a:lnTo>
                    <a:cubicBezTo>
                      <a:pt x="516431" y="279083"/>
                      <a:pt x="587634" y="61332"/>
                      <a:pt x="682289" y="10972"/>
                    </a:cubicBezTo>
                    <a:cubicBezTo>
                      <a:pt x="695812" y="3778"/>
                      <a:pt x="709812" y="0"/>
                      <a:pt x="724152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80" name="フリーフォーム: 図形 279">
                <a:extLst>
                  <a:ext uri="{FF2B5EF4-FFF2-40B4-BE49-F238E27FC236}">
                    <a16:creationId xmlns:a16="http://schemas.microsoft.com/office/drawing/2014/main" id="{D8B63D81-BCB6-EFC5-A43F-5FEB3F09F269}"/>
                  </a:ext>
                </a:extLst>
              </p:cNvPr>
              <p:cNvSpPr/>
              <p:nvPr/>
            </p:nvSpPr>
            <p:spPr bwMode="auto">
              <a:xfrm>
                <a:off x="3242736" y="165100"/>
                <a:ext cx="254000" cy="254001"/>
              </a:xfrm>
              <a:custGeom>
                <a:avLst/>
                <a:gdLst>
                  <a:gd name="connsiteX0" fmla="*/ 724152 w 1951220"/>
                  <a:gd name="connsiteY0" fmla="*/ 0 h 1951229"/>
                  <a:gd name="connsiteX1" fmla="*/ 915550 w 1951220"/>
                  <a:gd name="connsiteY1" fmla="*/ 329852 h 1951229"/>
                  <a:gd name="connsiteX2" fmla="*/ 921889 w 1951220"/>
                  <a:gd name="connsiteY2" fmla="*/ 382948 h 1951229"/>
                  <a:gd name="connsiteX3" fmla="*/ 958899 w 1951220"/>
                  <a:gd name="connsiteY3" fmla="*/ 342952 h 1951229"/>
                  <a:gd name="connsiteX4" fmla="*/ 1487662 w 1951220"/>
                  <a:gd name="connsiteY4" fmla="*/ 107946 h 1951229"/>
                  <a:gd name="connsiteX5" fmla="*/ 1389760 w 1951220"/>
                  <a:gd name="connsiteY5" fmla="*/ 476521 h 1951229"/>
                  <a:gd name="connsiteX6" fmla="*/ 1356266 w 1951220"/>
                  <a:gd name="connsiteY6" fmla="*/ 519097 h 1951229"/>
                  <a:gd name="connsiteX7" fmla="*/ 1411152 w 1951220"/>
                  <a:gd name="connsiteY7" fmla="*/ 516438 h 1951229"/>
                  <a:gd name="connsiteX8" fmla="*/ 1951220 w 1951220"/>
                  <a:gd name="connsiteY8" fmla="*/ 724156 h 1951229"/>
                  <a:gd name="connsiteX9" fmla="*/ 1621371 w 1951220"/>
                  <a:gd name="connsiteY9" fmla="*/ 915550 h 1951229"/>
                  <a:gd name="connsiteX10" fmla="*/ 1568270 w 1951220"/>
                  <a:gd name="connsiteY10" fmla="*/ 921890 h 1951229"/>
                  <a:gd name="connsiteX11" fmla="*/ 1608270 w 1951220"/>
                  <a:gd name="connsiteY11" fmla="*/ 958904 h 1951229"/>
                  <a:gd name="connsiteX12" fmla="*/ 1843274 w 1951220"/>
                  <a:gd name="connsiteY12" fmla="*/ 1487662 h 1951229"/>
                  <a:gd name="connsiteX13" fmla="*/ 1474704 w 1951220"/>
                  <a:gd name="connsiteY13" fmla="*/ 1389760 h 1951229"/>
                  <a:gd name="connsiteX14" fmla="*/ 1432682 w 1951220"/>
                  <a:gd name="connsiteY14" fmla="*/ 1356702 h 1951229"/>
                  <a:gd name="connsiteX15" fmla="*/ 1434793 w 1951220"/>
                  <a:gd name="connsiteY15" fmla="*/ 1411156 h 1951229"/>
                  <a:gd name="connsiteX16" fmla="*/ 1227072 w 1951220"/>
                  <a:gd name="connsiteY16" fmla="*/ 1951229 h 1951229"/>
                  <a:gd name="connsiteX17" fmla="*/ 1035675 w 1951220"/>
                  <a:gd name="connsiteY17" fmla="*/ 1621376 h 1951229"/>
                  <a:gd name="connsiteX18" fmla="*/ 1029336 w 1951220"/>
                  <a:gd name="connsiteY18" fmla="*/ 1568281 h 1951229"/>
                  <a:gd name="connsiteX19" fmla="*/ 992326 w 1951220"/>
                  <a:gd name="connsiteY19" fmla="*/ 1608277 h 1951229"/>
                  <a:gd name="connsiteX20" fmla="*/ 463562 w 1951220"/>
                  <a:gd name="connsiteY20" fmla="*/ 1843283 h 1951229"/>
                  <a:gd name="connsiteX21" fmla="*/ 561464 w 1951220"/>
                  <a:gd name="connsiteY21" fmla="*/ 1474708 h 1951229"/>
                  <a:gd name="connsiteX22" fmla="*/ 594525 w 1951220"/>
                  <a:gd name="connsiteY22" fmla="*/ 1432682 h 1951229"/>
                  <a:gd name="connsiteX23" fmla="*/ 540069 w 1951220"/>
                  <a:gd name="connsiteY23" fmla="*/ 1434793 h 1951229"/>
                  <a:gd name="connsiteX24" fmla="*/ 0 w 1951220"/>
                  <a:gd name="connsiteY24" fmla="*/ 1227076 h 1951229"/>
                  <a:gd name="connsiteX25" fmla="*/ 329850 w 1951220"/>
                  <a:gd name="connsiteY25" fmla="*/ 1035681 h 1951229"/>
                  <a:gd name="connsiteX26" fmla="*/ 382951 w 1951220"/>
                  <a:gd name="connsiteY26" fmla="*/ 1029341 h 1951229"/>
                  <a:gd name="connsiteX27" fmla="*/ 342950 w 1951220"/>
                  <a:gd name="connsiteY27" fmla="*/ 992327 h 1951229"/>
                  <a:gd name="connsiteX28" fmla="*/ 107946 w 1951220"/>
                  <a:gd name="connsiteY28" fmla="*/ 463570 h 1951229"/>
                  <a:gd name="connsiteX29" fmla="*/ 476517 w 1951220"/>
                  <a:gd name="connsiteY29" fmla="*/ 561471 h 1951229"/>
                  <a:gd name="connsiteX30" fmla="*/ 518543 w 1951220"/>
                  <a:gd name="connsiteY30" fmla="*/ 594532 h 1951229"/>
                  <a:gd name="connsiteX31" fmla="*/ 516431 w 1951220"/>
                  <a:gd name="connsiteY31" fmla="*/ 540073 h 1951229"/>
                  <a:gd name="connsiteX32" fmla="*/ 682289 w 1951220"/>
                  <a:gd name="connsiteY32" fmla="*/ 10972 h 1951229"/>
                  <a:gd name="connsiteX33" fmla="*/ 724152 w 1951220"/>
                  <a:gd name="connsiteY33" fmla="*/ 0 h 1951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951220" h="1951229">
                    <a:moveTo>
                      <a:pt x="724152" y="0"/>
                    </a:moveTo>
                    <a:cubicBezTo>
                      <a:pt x="810193" y="0"/>
                      <a:pt x="884016" y="136012"/>
                      <a:pt x="915550" y="329852"/>
                    </a:cubicBezTo>
                    <a:lnTo>
                      <a:pt x="921889" y="382948"/>
                    </a:lnTo>
                    <a:lnTo>
                      <a:pt x="958899" y="342952"/>
                    </a:lnTo>
                    <a:cubicBezTo>
                      <a:pt x="1169808" y="132043"/>
                      <a:pt x="1406543" y="26828"/>
                      <a:pt x="1487662" y="107946"/>
                    </a:cubicBezTo>
                    <a:cubicBezTo>
                      <a:pt x="1548501" y="168785"/>
                      <a:pt x="1504527" y="317159"/>
                      <a:pt x="1389760" y="476521"/>
                    </a:cubicBezTo>
                    <a:lnTo>
                      <a:pt x="1356266" y="519097"/>
                    </a:lnTo>
                    <a:lnTo>
                      <a:pt x="1411152" y="516438"/>
                    </a:lnTo>
                    <a:cubicBezTo>
                      <a:pt x="1709424" y="516438"/>
                      <a:pt x="1951221" y="609437"/>
                      <a:pt x="1951220" y="724156"/>
                    </a:cubicBezTo>
                    <a:cubicBezTo>
                      <a:pt x="1951221" y="810195"/>
                      <a:pt x="1815210" y="884017"/>
                      <a:pt x="1621371" y="915550"/>
                    </a:cubicBezTo>
                    <a:lnTo>
                      <a:pt x="1568270" y="921890"/>
                    </a:lnTo>
                    <a:lnTo>
                      <a:pt x="1608270" y="958904"/>
                    </a:lnTo>
                    <a:cubicBezTo>
                      <a:pt x="1819176" y="1169811"/>
                      <a:pt x="1924392" y="1406544"/>
                      <a:pt x="1843274" y="1487662"/>
                    </a:cubicBezTo>
                    <a:cubicBezTo>
                      <a:pt x="1782436" y="1548500"/>
                      <a:pt x="1634064" y="1504525"/>
                      <a:pt x="1474704" y="1389760"/>
                    </a:cubicBezTo>
                    <a:lnTo>
                      <a:pt x="1432682" y="1356702"/>
                    </a:lnTo>
                    <a:lnTo>
                      <a:pt x="1434793" y="1411156"/>
                    </a:lnTo>
                    <a:cubicBezTo>
                      <a:pt x="1434793" y="1709430"/>
                      <a:pt x="1341793" y="1951229"/>
                      <a:pt x="1227072" y="1951229"/>
                    </a:cubicBezTo>
                    <a:cubicBezTo>
                      <a:pt x="1141031" y="1951229"/>
                      <a:pt x="1067208" y="1815217"/>
                      <a:pt x="1035675" y="1621376"/>
                    </a:cubicBezTo>
                    <a:lnTo>
                      <a:pt x="1029336" y="1568281"/>
                    </a:lnTo>
                    <a:lnTo>
                      <a:pt x="992326" y="1608277"/>
                    </a:lnTo>
                    <a:cubicBezTo>
                      <a:pt x="781416" y="1819186"/>
                      <a:pt x="544681" y="1924401"/>
                      <a:pt x="463562" y="1843283"/>
                    </a:cubicBezTo>
                    <a:cubicBezTo>
                      <a:pt x="402723" y="1782444"/>
                      <a:pt x="446697" y="1634070"/>
                      <a:pt x="561464" y="1474708"/>
                    </a:cubicBezTo>
                    <a:lnTo>
                      <a:pt x="594525" y="1432682"/>
                    </a:lnTo>
                    <a:lnTo>
                      <a:pt x="540069" y="1434793"/>
                    </a:lnTo>
                    <a:cubicBezTo>
                      <a:pt x="241797" y="1434793"/>
                      <a:pt x="0" y="1341794"/>
                      <a:pt x="0" y="1227076"/>
                    </a:cubicBezTo>
                    <a:cubicBezTo>
                      <a:pt x="0" y="1141036"/>
                      <a:pt x="136011" y="1067214"/>
                      <a:pt x="329850" y="1035681"/>
                    </a:cubicBezTo>
                    <a:lnTo>
                      <a:pt x="382951" y="1029341"/>
                    </a:lnTo>
                    <a:lnTo>
                      <a:pt x="342950" y="992327"/>
                    </a:lnTo>
                    <a:cubicBezTo>
                      <a:pt x="132044" y="781420"/>
                      <a:pt x="26828" y="544687"/>
                      <a:pt x="107946" y="463570"/>
                    </a:cubicBezTo>
                    <a:cubicBezTo>
                      <a:pt x="168785" y="402731"/>
                      <a:pt x="317156" y="446705"/>
                      <a:pt x="476517" y="561471"/>
                    </a:cubicBezTo>
                    <a:lnTo>
                      <a:pt x="518543" y="594532"/>
                    </a:lnTo>
                    <a:lnTo>
                      <a:pt x="516431" y="540073"/>
                    </a:lnTo>
                    <a:cubicBezTo>
                      <a:pt x="516431" y="279083"/>
                      <a:pt x="587634" y="61332"/>
                      <a:pt x="682289" y="10972"/>
                    </a:cubicBezTo>
                    <a:cubicBezTo>
                      <a:pt x="695812" y="3778"/>
                      <a:pt x="709812" y="0"/>
                      <a:pt x="724152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81" name="フリーフォーム: 図形 280">
                <a:extLst>
                  <a:ext uri="{FF2B5EF4-FFF2-40B4-BE49-F238E27FC236}">
                    <a16:creationId xmlns:a16="http://schemas.microsoft.com/office/drawing/2014/main" id="{AB32E64C-3491-4BF9-8E25-9832045223EB}"/>
                  </a:ext>
                </a:extLst>
              </p:cNvPr>
              <p:cNvSpPr/>
              <p:nvPr/>
            </p:nvSpPr>
            <p:spPr bwMode="auto">
              <a:xfrm>
                <a:off x="3590340" y="165100"/>
                <a:ext cx="254000" cy="254001"/>
              </a:xfrm>
              <a:custGeom>
                <a:avLst/>
                <a:gdLst>
                  <a:gd name="connsiteX0" fmla="*/ 724152 w 1951220"/>
                  <a:gd name="connsiteY0" fmla="*/ 0 h 1951229"/>
                  <a:gd name="connsiteX1" fmla="*/ 915550 w 1951220"/>
                  <a:gd name="connsiteY1" fmla="*/ 329852 h 1951229"/>
                  <a:gd name="connsiteX2" fmla="*/ 921889 w 1951220"/>
                  <a:gd name="connsiteY2" fmla="*/ 382948 h 1951229"/>
                  <a:gd name="connsiteX3" fmla="*/ 958899 w 1951220"/>
                  <a:gd name="connsiteY3" fmla="*/ 342952 h 1951229"/>
                  <a:gd name="connsiteX4" fmla="*/ 1487662 w 1951220"/>
                  <a:gd name="connsiteY4" fmla="*/ 107946 h 1951229"/>
                  <a:gd name="connsiteX5" fmla="*/ 1389760 w 1951220"/>
                  <a:gd name="connsiteY5" fmla="*/ 476521 h 1951229"/>
                  <a:gd name="connsiteX6" fmla="*/ 1356266 w 1951220"/>
                  <a:gd name="connsiteY6" fmla="*/ 519097 h 1951229"/>
                  <a:gd name="connsiteX7" fmla="*/ 1411152 w 1951220"/>
                  <a:gd name="connsiteY7" fmla="*/ 516438 h 1951229"/>
                  <a:gd name="connsiteX8" fmla="*/ 1951220 w 1951220"/>
                  <a:gd name="connsiteY8" fmla="*/ 724156 h 1951229"/>
                  <a:gd name="connsiteX9" fmla="*/ 1621371 w 1951220"/>
                  <a:gd name="connsiteY9" fmla="*/ 915550 h 1951229"/>
                  <a:gd name="connsiteX10" fmla="*/ 1568270 w 1951220"/>
                  <a:gd name="connsiteY10" fmla="*/ 921890 h 1951229"/>
                  <a:gd name="connsiteX11" fmla="*/ 1608270 w 1951220"/>
                  <a:gd name="connsiteY11" fmla="*/ 958904 h 1951229"/>
                  <a:gd name="connsiteX12" fmla="*/ 1843274 w 1951220"/>
                  <a:gd name="connsiteY12" fmla="*/ 1487662 h 1951229"/>
                  <a:gd name="connsiteX13" fmla="*/ 1474704 w 1951220"/>
                  <a:gd name="connsiteY13" fmla="*/ 1389760 h 1951229"/>
                  <a:gd name="connsiteX14" fmla="*/ 1432682 w 1951220"/>
                  <a:gd name="connsiteY14" fmla="*/ 1356702 h 1951229"/>
                  <a:gd name="connsiteX15" fmla="*/ 1434793 w 1951220"/>
                  <a:gd name="connsiteY15" fmla="*/ 1411156 h 1951229"/>
                  <a:gd name="connsiteX16" fmla="*/ 1227072 w 1951220"/>
                  <a:gd name="connsiteY16" fmla="*/ 1951229 h 1951229"/>
                  <a:gd name="connsiteX17" fmla="*/ 1035675 w 1951220"/>
                  <a:gd name="connsiteY17" fmla="*/ 1621376 h 1951229"/>
                  <a:gd name="connsiteX18" fmla="*/ 1029336 w 1951220"/>
                  <a:gd name="connsiteY18" fmla="*/ 1568281 h 1951229"/>
                  <a:gd name="connsiteX19" fmla="*/ 992326 w 1951220"/>
                  <a:gd name="connsiteY19" fmla="*/ 1608277 h 1951229"/>
                  <a:gd name="connsiteX20" fmla="*/ 463562 w 1951220"/>
                  <a:gd name="connsiteY20" fmla="*/ 1843283 h 1951229"/>
                  <a:gd name="connsiteX21" fmla="*/ 561464 w 1951220"/>
                  <a:gd name="connsiteY21" fmla="*/ 1474708 h 1951229"/>
                  <a:gd name="connsiteX22" fmla="*/ 594525 w 1951220"/>
                  <a:gd name="connsiteY22" fmla="*/ 1432682 h 1951229"/>
                  <a:gd name="connsiteX23" fmla="*/ 540069 w 1951220"/>
                  <a:gd name="connsiteY23" fmla="*/ 1434793 h 1951229"/>
                  <a:gd name="connsiteX24" fmla="*/ 0 w 1951220"/>
                  <a:gd name="connsiteY24" fmla="*/ 1227076 h 1951229"/>
                  <a:gd name="connsiteX25" fmla="*/ 329850 w 1951220"/>
                  <a:gd name="connsiteY25" fmla="*/ 1035681 h 1951229"/>
                  <a:gd name="connsiteX26" fmla="*/ 382951 w 1951220"/>
                  <a:gd name="connsiteY26" fmla="*/ 1029341 h 1951229"/>
                  <a:gd name="connsiteX27" fmla="*/ 342950 w 1951220"/>
                  <a:gd name="connsiteY27" fmla="*/ 992327 h 1951229"/>
                  <a:gd name="connsiteX28" fmla="*/ 107946 w 1951220"/>
                  <a:gd name="connsiteY28" fmla="*/ 463570 h 1951229"/>
                  <a:gd name="connsiteX29" fmla="*/ 476517 w 1951220"/>
                  <a:gd name="connsiteY29" fmla="*/ 561471 h 1951229"/>
                  <a:gd name="connsiteX30" fmla="*/ 518543 w 1951220"/>
                  <a:gd name="connsiteY30" fmla="*/ 594532 h 1951229"/>
                  <a:gd name="connsiteX31" fmla="*/ 516431 w 1951220"/>
                  <a:gd name="connsiteY31" fmla="*/ 540073 h 1951229"/>
                  <a:gd name="connsiteX32" fmla="*/ 682289 w 1951220"/>
                  <a:gd name="connsiteY32" fmla="*/ 10972 h 1951229"/>
                  <a:gd name="connsiteX33" fmla="*/ 724152 w 1951220"/>
                  <a:gd name="connsiteY33" fmla="*/ 0 h 1951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951220" h="1951229">
                    <a:moveTo>
                      <a:pt x="724152" y="0"/>
                    </a:moveTo>
                    <a:cubicBezTo>
                      <a:pt x="810193" y="0"/>
                      <a:pt x="884016" y="136012"/>
                      <a:pt x="915550" y="329852"/>
                    </a:cubicBezTo>
                    <a:lnTo>
                      <a:pt x="921889" y="382948"/>
                    </a:lnTo>
                    <a:lnTo>
                      <a:pt x="958899" y="342952"/>
                    </a:lnTo>
                    <a:cubicBezTo>
                      <a:pt x="1169808" y="132043"/>
                      <a:pt x="1406543" y="26828"/>
                      <a:pt x="1487662" y="107946"/>
                    </a:cubicBezTo>
                    <a:cubicBezTo>
                      <a:pt x="1548501" y="168785"/>
                      <a:pt x="1504527" y="317159"/>
                      <a:pt x="1389760" y="476521"/>
                    </a:cubicBezTo>
                    <a:lnTo>
                      <a:pt x="1356266" y="519097"/>
                    </a:lnTo>
                    <a:lnTo>
                      <a:pt x="1411152" y="516438"/>
                    </a:lnTo>
                    <a:cubicBezTo>
                      <a:pt x="1709424" y="516438"/>
                      <a:pt x="1951221" y="609437"/>
                      <a:pt x="1951220" y="724156"/>
                    </a:cubicBezTo>
                    <a:cubicBezTo>
                      <a:pt x="1951221" y="810195"/>
                      <a:pt x="1815210" y="884017"/>
                      <a:pt x="1621371" y="915550"/>
                    </a:cubicBezTo>
                    <a:lnTo>
                      <a:pt x="1568270" y="921890"/>
                    </a:lnTo>
                    <a:lnTo>
                      <a:pt x="1608270" y="958904"/>
                    </a:lnTo>
                    <a:cubicBezTo>
                      <a:pt x="1819176" y="1169811"/>
                      <a:pt x="1924392" y="1406544"/>
                      <a:pt x="1843274" y="1487662"/>
                    </a:cubicBezTo>
                    <a:cubicBezTo>
                      <a:pt x="1782436" y="1548500"/>
                      <a:pt x="1634064" y="1504525"/>
                      <a:pt x="1474704" y="1389760"/>
                    </a:cubicBezTo>
                    <a:lnTo>
                      <a:pt x="1432682" y="1356702"/>
                    </a:lnTo>
                    <a:lnTo>
                      <a:pt x="1434793" y="1411156"/>
                    </a:lnTo>
                    <a:cubicBezTo>
                      <a:pt x="1434793" y="1709430"/>
                      <a:pt x="1341793" y="1951229"/>
                      <a:pt x="1227072" y="1951229"/>
                    </a:cubicBezTo>
                    <a:cubicBezTo>
                      <a:pt x="1141031" y="1951229"/>
                      <a:pt x="1067208" y="1815217"/>
                      <a:pt x="1035675" y="1621376"/>
                    </a:cubicBezTo>
                    <a:lnTo>
                      <a:pt x="1029336" y="1568281"/>
                    </a:lnTo>
                    <a:lnTo>
                      <a:pt x="992326" y="1608277"/>
                    </a:lnTo>
                    <a:cubicBezTo>
                      <a:pt x="781416" y="1819186"/>
                      <a:pt x="544681" y="1924401"/>
                      <a:pt x="463562" y="1843283"/>
                    </a:cubicBezTo>
                    <a:cubicBezTo>
                      <a:pt x="402723" y="1782444"/>
                      <a:pt x="446697" y="1634070"/>
                      <a:pt x="561464" y="1474708"/>
                    </a:cubicBezTo>
                    <a:lnTo>
                      <a:pt x="594525" y="1432682"/>
                    </a:lnTo>
                    <a:lnTo>
                      <a:pt x="540069" y="1434793"/>
                    </a:lnTo>
                    <a:cubicBezTo>
                      <a:pt x="241797" y="1434793"/>
                      <a:pt x="0" y="1341794"/>
                      <a:pt x="0" y="1227076"/>
                    </a:cubicBezTo>
                    <a:cubicBezTo>
                      <a:pt x="0" y="1141036"/>
                      <a:pt x="136011" y="1067214"/>
                      <a:pt x="329850" y="1035681"/>
                    </a:cubicBezTo>
                    <a:lnTo>
                      <a:pt x="382951" y="1029341"/>
                    </a:lnTo>
                    <a:lnTo>
                      <a:pt x="342950" y="992327"/>
                    </a:lnTo>
                    <a:cubicBezTo>
                      <a:pt x="132044" y="781420"/>
                      <a:pt x="26828" y="544687"/>
                      <a:pt x="107946" y="463570"/>
                    </a:cubicBezTo>
                    <a:cubicBezTo>
                      <a:pt x="168785" y="402731"/>
                      <a:pt x="317156" y="446705"/>
                      <a:pt x="476517" y="561471"/>
                    </a:cubicBezTo>
                    <a:lnTo>
                      <a:pt x="518543" y="594532"/>
                    </a:lnTo>
                    <a:lnTo>
                      <a:pt x="516431" y="540073"/>
                    </a:lnTo>
                    <a:cubicBezTo>
                      <a:pt x="516431" y="279083"/>
                      <a:pt x="587634" y="61332"/>
                      <a:pt x="682289" y="10972"/>
                    </a:cubicBezTo>
                    <a:cubicBezTo>
                      <a:pt x="695812" y="3778"/>
                      <a:pt x="709812" y="0"/>
                      <a:pt x="724152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82" name="フリーフォーム: 図形 281">
                <a:extLst>
                  <a:ext uri="{FF2B5EF4-FFF2-40B4-BE49-F238E27FC236}">
                    <a16:creationId xmlns:a16="http://schemas.microsoft.com/office/drawing/2014/main" id="{22B2938D-6906-2DF3-B200-8B2F6A2F7B90}"/>
                  </a:ext>
                </a:extLst>
              </p:cNvPr>
              <p:cNvSpPr/>
              <p:nvPr/>
            </p:nvSpPr>
            <p:spPr bwMode="auto">
              <a:xfrm>
                <a:off x="3937944" y="165100"/>
                <a:ext cx="254000" cy="254001"/>
              </a:xfrm>
              <a:custGeom>
                <a:avLst/>
                <a:gdLst>
                  <a:gd name="connsiteX0" fmla="*/ 724152 w 1951220"/>
                  <a:gd name="connsiteY0" fmla="*/ 0 h 1951229"/>
                  <a:gd name="connsiteX1" fmla="*/ 915550 w 1951220"/>
                  <a:gd name="connsiteY1" fmla="*/ 329852 h 1951229"/>
                  <a:gd name="connsiteX2" fmla="*/ 921889 w 1951220"/>
                  <a:gd name="connsiteY2" fmla="*/ 382948 h 1951229"/>
                  <a:gd name="connsiteX3" fmla="*/ 958899 w 1951220"/>
                  <a:gd name="connsiteY3" fmla="*/ 342952 h 1951229"/>
                  <a:gd name="connsiteX4" fmla="*/ 1487662 w 1951220"/>
                  <a:gd name="connsiteY4" fmla="*/ 107946 h 1951229"/>
                  <a:gd name="connsiteX5" fmla="*/ 1389760 w 1951220"/>
                  <a:gd name="connsiteY5" fmla="*/ 476521 h 1951229"/>
                  <a:gd name="connsiteX6" fmla="*/ 1356266 w 1951220"/>
                  <a:gd name="connsiteY6" fmla="*/ 519097 h 1951229"/>
                  <a:gd name="connsiteX7" fmla="*/ 1411152 w 1951220"/>
                  <a:gd name="connsiteY7" fmla="*/ 516438 h 1951229"/>
                  <a:gd name="connsiteX8" fmla="*/ 1951220 w 1951220"/>
                  <a:gd name="connsiteY8" fmla="*/ 724156 h 1951229"/>
                  <a:gd name="connsiteX9" fmla="*/ 1621371 w 1951220"/>
                  <a:gd name="connsiteY9" fmla="*/ 915550 h 1951229"/>
                  <a:gd name="connsiteX10" fmla="*/ 1568270 w 1951220"/>
                  <a:gd name="connsiteY10" fmla="*/ 921890 h 1951229"/>
                  <a:gd name="connsiteX11" fmla="*/ 1608270 w 1951220"/>
                  <a:gd name="connsiteY11" fmla="*/ 958904 h 1951229"/>
                  <a:gd name="connsiteX12" fmla="*/ 1843274 w 1951220"/>
                  <a:gd name="connsiteY12" fmla="*/ 1487662 h 1951229"/>
                  <a:gd name="connsiteX13" fmla="*/ 1474704 w 1951220"/>
                  <a:gd name="connsiteY13" fmla="*/ 1389760 h 1951229"/>
                  <a:gd name="connsiteX14" fmla="*/ 1432682 w 1951220"/>
                  <a:gd name="connsiteY14" fmla="*/ 1356702 h 1951229"/>
                  <a:gd name="connsiteX15" fmla="*/ 1434793 w 1951220"/>
                  <a:gd name="connsiteY15" fmla="*/ 1411156 h 1951229"/>
                  <a:gd name="connsiteX16" fmla="*/ 1227072 w 1951220"/>
                  <a:gd name="connsiteY16" fmla="*/ 1951229 h 1951229"/>
                  <a:gd name="connsiteX17" fmla="*/ 1035675 w 1951220"/>
                  <a:gd name="connsiteY17" fmla="*/ 1621376 h 1951229"/>
                  <a:gd name="connsiteX18" fmla="*/ 1029336 w 1951220"/>
                  <a:gd name="connsiteY18" fmla="*/ 1568281 h 1951229"/>
                  <a:gd name="connsiteX19" fmla="*/ 992326 w 1951220"/>
                  <a:gd name="connsiteY19" fmla="*/ 1608277 h 1951229"/>
                  <a:gd name="connsiteX20" fmla="*/ 463562 w 1951220"/>
                  <a:gd name="connsiteY20" fmla="*/ 1843283 h 1951229"/>
                  <a:gd name="connsiteX21" fmla="*/ 561464 w 1951220"/>
                  <a:gd name="connsiteY21" fmla="*/ 1474708 h 1951229"/>
                  <a:gd name="connsiteX22" fmla="*/ 594525 w 1951220"/>
                  <a:gd name="connsiteY22" fmla="*/ 1432682 h 1951229"/>
                  <a:gd name="connsiteX23" fmla="*/ 540069 w 1951220"/>
                  <a:gd name="connsiteY23" fmla="*/ 1434793 h 1951229"/>
                  <a:gd name="connsiteX24" fmla="*/ 0 w 1951220"/>
                  <a:gd name="connsiteY24" fmla="*/ 1227076 h 1951229"/>
                  <a:gd name="connsiteX25" fmla="*/ 329850 w 1951220"/>
                  <a:gd name="connsiteY25" fmla="*/ 1035681 h 1951229"/>
                  <a:gd name="connsiteX26" fmla="*/ 382951 w 1951220"/>
                  <a:gd name="connsiteY26" fmla="*/ 1029341 h 1951229"/>
                  <a:gd name="connsiteX27" fmla="*/ 342950 w 1951220"/>
                  <a:gd name="connsiteY27" fmla="*/ 992327 h 1951229"/>
                  <a:gd name="connsiteX28" fmla="*/ 107946 w 1951220"/>
                  <a:gd name="connsiteY28" fmla="*/ 463570 h 1951229"/>
                  <a:gd name="connsiteX29" fmla="*/ 476517 w 1951220"/>
                  <a:gd name="connsiteY29" fmla="*/ 561471 h 1951229"/>
                  <a:gd name="connsiteX30" fmla="*/ 518543 w 1951220"/>
                  <a:gd name="connsiteY30" fmla="*/ 594532 h 1951229"/>
                  <a:gd name="connsiteX31" fmla="*/ 516431 w 1951220"/>
                  <a:gd name="connsiteY31" fmla="*/ 540073 h 1951229"/>
                  <a:gd name="connsiteX32" fmla="*/ 682289 w 1951220"/>
                  <a:gd name="connsiteY32" fmla="*/ 10972 h 1951229"/>
                  <a:gd name="connsiteX33" fmla="*/ 724152 w 1951220"/>
                  <a:gd name="connsiteY33" fmla="*/ 0 h 1951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951220" h="1951229">
                    <a:moveTo>
                      <a:pt x="724152" y="0"/>
                    </a:moveTo>
                    <a:cubicBezTo>
                      <a:pt x="810193" y="0"/>
                      <a:pt x="884016" y="136012"/>
                      <a:pt x="915550" y="329852"/>
                    </a:cubicBezTo>
                    <a:lnTo>
                      <a:pt x="921889" y="382948"/>
                    </a:lnTo>
                    <a:lnTo>
                      <a:pt x="958899" y="342952"/>
                    </a:lnTo>
                    <a:cubicBezTo>
                      <a:pt x="1169808" y="132043"/>
                      <a:pt x="1406543" y="26828"/>
                      <a:pt x="1487662" y="107946"/>
                    </a:cubicBezTo>
                    <a:cubicBezTo>
                      <a:pt x="1548501" y="168785"/>
                      <a:pt x="1504527" y="317159"/>
                      <a:pt x="1389760" y="476521"/>
                    </a:cubicBezTo>
                    <a:lnTo>
                      <a:pt x="1356266" y="519097"/>
                    </a:lnTo>
                    <a:lnTo>
                      <a:pt x="1411152" y="516438"/>
                    </a:lnTo>
                    <a:cubicBezTo>
                      <a:pt x="1709424" y="516438"/>
                      <a:pt x="1951221" y="609437"/>
                      <a:pt x="1951220" y="724156"/>
                    </a:cubicBezTo>
                    <a:cubicBezTo>
                      <a:pt x="1951221" y="810195"/>
                      <a:pt x="1815210" y="884017"/>
                      <a:pt x="1621371" y="915550"/>
                    </a:cubicBezTo>
                    <a:lnTo>
                      <a:pt x="1568270" y="921890"/>
                    </a:lnTo>
                    <a:lnTo>
                      <a:pt x="1608270" y="958904"/>
                    </a:lnTo>
                    <a:cubicBezTo>
                      <a:pt x="1819176" y="1169811"/>
                      <a:pt x="1924392" y="1406544"/>
                      <a:pt x="1843274" y="1487662"/>
                    </a:cubicBezTo>
                    <a:cubicBezTo>
                      <a:pt x="1782436" y="1548500"/>
                      <a:pt x="1634064" y="1504525"/>
                      <a:pt x="1474704" y="1389760"/>
                    </a:cubicBezTo>
                    <a:lnTo>
                      <a:pt x="1432682" y="1356702"/>
                    </a:lnTo>
                    <a:lnTo>
                      <a:pt x="1434793" y="1411156"/>
                    </a:lnTo>
                    <a:cubicBezTo>
                      <a:pt x="1434793" y="1709430"/>
                      <a:pt x="1341793" y="1951229"/>
                      <a:pt x="1227072" y="1951229"/>
                    </a:cubicBezTo>
                    <a:cubicBezTo>
                      <a:pt x="1141031" y="1951229"/>
                      <a:pt x="1067208" y="1815217"/>
                      <a:pt x="1035675" y="1621376"/>
                    </a:cubicBezTo>
                    <a:lnTo>
                      <a:pt x="1029336" y="1568281"/>
                    </a:lnTo>
                    <a:lnTo>
                      <a:pt x="992326" y="1608277"/>
                    </a:lnTo>
                    <a:cubicBezTo>
                      <a:pt x="781416" y="1819186"/>
                      <a:pt x="544681" y="1924401"/>
                      <a:pt x="463562" y="1843283"/>
                    </a:cubicBezTo>
                    <a:cubicBezTo>
                      <a:pt x="402723" y="1782444"/>
                      <a:pt x="446697" y="1634070"/>
                      <a:pt x="561464" y="1474708"/>
                    </a:cubicBezTo>
                    <a:lnTo>
                      <a:pt x="594525" y="1432682"/>
                    </a:lnTo>
                    <a:lnTo>
                      <a:pt x="540069" y="1434793"/>
                    </a:lnTo>
                    <a:cubicBezTo>
                      <a:pt x="241797" y="1434793"/>
                      <a:pt x="0" y="1341794"/>
                      <a:pt x="0" y="1227076"/>
                    </a:cubicBezTo>
                    <a:cubicBezTo>
                      <a:pt x="0" y="1141036"/>
                      <a:pt x="136011" y="1067214"/>
                      <a:pt x="329850" y="1035681"/>
                    </a:cubicBezTo>
                    <a:lnTo>
                      <a:pt x="382951" y="1029341"/>
                    </a:lnTo>
                    <a:lnTo>
                      <a:pt x="342950" y="992327"/>
                    </a:lnTo>
                    <a:cubicBezTo>
                      <a:pt x="132044" y="781420"/>
                      <a:pt x="26828" y="544687"/>
                      <a:pt x="107946" y="463570"/>
                    </a:cubicBezTo>
                    <a:cubicBezTo>
                      <a:pt x="168785" y="402731"/>
                      <a:pt x="317156" y="446705"/>
                      <a:pt x="476517" y="561471"/>
                    </a:cubicBezTo>
                    <a:lnTo>
                      <a:pt x="518543" y="594532"/>
                    </a:lnTo>
                    <a:lnTo>
                      <a:pt x="516431" y="540073"/>
                    </a:lnTo>
                    <a:cubicBezTo>
                      <a:pt x="516431" y="279083"/>
                      <a:pt x="587634" y="61332"/>
                      <a:pt x="682289" y="10972"/>
                    </a:cubicBezTo>
                    <a:cubicBezTo>
                      <a:pt x="695812" y="3778"/>
                      <a:pt x="709812" y="0"/>
                      <a:pt x="724152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83" name="フリーフォーム: 図形 282">
                <a:extLst>
                  <a:ext uri="{FF2B5EF4-FFF2-40B4-BE49-F238E27FC236}">
                    <a16:creationId xmlns:a16="http://schemas.microsoft.com/office/drawing/2014/main" id="{EC00A706-8202-2138-BB60-F328AB5E40AA}"/>
                  </a:ext>
                </a:extLst>
              </p:cNvPr>
              <p:cNvSpPr/>
              <p:nvPr/>
            </p:nvSpPr>
            <p:spPr bwMode="auto">
              <a:xfrm>
                <a:off x="4285548" y="165100"/>
                <a:ext cx="254000" cy="254001"/>
              </a:xfrm>
              <a:custGeom>
                <a:avLst/>
                <a:gdLst>
                  <a:gd name="connsiteX0" fmla="*/ 724152 w 1951220"/>
                  <a:gd name="connsiteY0" fmla="*/ 0 h 1951229"/>
                  <a:gd name="connsiteX1" fmla="*/ 915550 w 1951220"/>
                  <a:gd name="connsiteY1" fmla="*/ 329852 h 1951229"/>
                  <a:gd name="connsiteX2" fmla="*/ 921889 w 1951220"/>
                  <a:gd name="connsiteY2" fmla="*/ 382948 h 1951229"/>
                  <a:gd name="connsiteX3" fmla="*/ 958899 w 1951220"/>
                  <a:gd name="connsiteY3" fmla="*/ 342952 h 1951229"/>
                  <a:gd name="connsiteX4" fmla="*/ 1487662 w 1951220"/>
                  <a:gd name="connsiteY4" fmla="*/ 107946 h 1951229"/>
                  <a:gd name="connsiteX5" fmla="*/ 1389760 w 1951220"/>
                  <a:gd name="connsiteY5" fmla="*/ 476521 h 1951229"/>
                  <a:gd name="connsiteX6" fmla="*/ 1356266 w 1951220"/>
                  <a:gd name="connsiteY6" fmla="*/ 519097 h 1951229"/>
                  <a:gd name="connsiteX7" fmla="*/ 1411152 w 1951220"/>
                  <a:gd name="connsiteY7" fmla="*/ 516438 h 1951229"/>
                  <a:gd name="connsiteX8" fmla="*/ 1951220 w 1951220"/>
                  <a:gd name="connsiteY8" fmla="*/ 724156 h 1951229"/>
                  <a:gd name="connsiteX9" fmla="*/ 1621371 w 1951220"/>
                  <a:gd name="connsiteY9" fmla="*/ 915550 h 1951229"/>
                  <a:gd name="connsiteX10" fmla="*/ 1568270 w 1951220"/>
                  <a:gd name="connsiteY10" fmla="*/ 921890 h 1951229"/>
                  <a:gd name="connsiteX11" fmla="*/ 1608270 w 1951220"/>
                  <a:gd name="connsiteY11" fmla="*/ 958904 h 1951229"/>
                  <a:gd name="connsiteX12" fmla="*/ 1843274 w 1951220"/>
                  <a:gd name="connsiteY12" fmla="*/ 1487662 h 1951229"/>
                  <a:gd name="connsiteX13" fmla="*/ 1474704 w 1951220"/>
                  <a:gd name="connsiteY13" fmla="*/ 1389760 h 1951229"/>
                  <a:gd name="connsiteX14" fmla="*/ 1432682 w 1951220"/>
                  <a:gd name="connsiteY14" fmla="*/ 1356702 h 1951229"/>
                  <a:gd name="connsiteX15" fmla="*/ 1434793 w 1951220"/>
                  <a:gd name="connsiteY15" fmla="*/ 1411156 h 1951229"/>
                  <a:gd name="connsiteX16" fmla="*/ 1227072 w 1951220"/>
                  <a:gd name="connsiteY16" fmla="*/ 1951229 h 1951229"/>
                  <a:gd name="connsiteX17" fmla="*/ 1035675 w 1951220"/>
                  <a:gd name="connsiteY17" fmla="*/ 1621376 h 1951229"/>
                  <a:gd name="connsiteX18" fmla="*/ 1029336 w 1951220"/>
                  <a:gd name="connsiteY18" fmla="*/ 1568281 h 1951229"/>
                  <a:gd name="connsiteX19" fmla="*/ 992326 w 1951220"/>
                  <a:gd name="connsiteY19" fmla="*/ 1608277 h 1951229"/>
                  <a:gd name="connsiteX20" fmla="*/ 463562 w 1951220"/>
                  <a:gd name="connsiteY20" fmla="*/ 1843283 h 1951229"/>
                  <a:gd name="connsiteX21" fmla="*/ 561464 w 1951220"/>
                  <a:gd name="connsiteY21" fmla="*/ 1474708 h 1951229"/>
                  <a:gd name="connsiteX22" fmla="*/ 594525 w 1951220"/>
                  <a:gd name="connsiteY22" fmla="*/ 1432682 h 1951229"/>
                  <a:gd name="connsiteX23" fmla="*/ 540069 w 1951220"/>
                  <a:gd name="connsiteY23" fmla="*/ 1434793 h 1951229"/>
                  <a:gd name="connsiteX24" fmla="*/ 0 w 1951220"/>
                  <a:gd name="connsiteY24" fmla="*/ 1227076 h 1951229"/>
                  <a:gd name="connsiteX25" fmla="*/ 329850 w 1951220"/>
                  <a:gd name="connsiteY25" fmla="*/ 1035681 h 1951229"/>
                  <a:gd name="connsiteX26" fmla="*/ 382951 w 1951220"/>
                  <a:gd name="connsiteY26" fmla="*/ 1029341 h 1951229"/>
                  <a:gd name="connsiteX27" fmla="*/ 342950 w 1951220"/>
                  <a:gd name="connsiteY27" fmla="*/ 992327 h 1951229"/>
                  <a:gd name="connsiteX28" fmla="*/ 107946 w 1951220"/>
                  <a:gd name="connsiteY28" fmla="*/ 463570 h 1951229"/>
                  <a:gd name="connsiteX29" fmla="*/ 476517 w 1951220"/>
                  <a:gd name="connsiteY29" fmla="*/ 561471 h 1951229"/>
                  <a:gd name="connsiteX30" fmla="*/ 518543 w 1951220"/>
                  <a:gd name="connsiteY30" fmla="*/ 594532 h 1951229"/>
                  <a:gd name="connsiteX31" fmla="*/ 516431 w 1951220"/>
                  <a:gd name="connsiteY31" fmla="*/ 540073 h 1951229"/>
                  <a:gd name="connsiteX32" fmla="*/ 682289 w 1951220"/>
                  <a:gd name="connsiteY32" fmla="*/ 10972 h 1951229"/>
                  <a:gd name="connsiteX33" fmla="*/ 724152 w 1951220"/>
                  <a:gd name="connsiteY33" fmla="*/ 0 h 1951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951220" h="1951229">
                    <a:moveTo>
                      <a:pt x="724152" y="0"/>
                    </a:moveTo>
                    <a:cubicBezTo>
                      <a:pt x="810193" y="0"/>
                      <a:pt x="884016" y="136012"/>
                      <a:pt x="915550" y="329852"/>
                    </a:cubicBezTo>
                    <a:lnTo>
                      <a:pt x="921889" y="382948"/>
                    </a:lnTo>
                    <a:lnTo>
                      <a:pt x="958899" y="342952"/>
                    </a:lnTo>
                    <a:cubicBezTo>
                      <a:pt x="1169808" y="132043"/>
                      <a:pt x="1406543" y="26828"/>
                      <a:pt x="1487662" y="107946"/>
                    </a:cubicBezTo>
                    <a:cubicBezTo>
                      <a:pt x="1548501" y="168785"/>
                      <a:pt x="1504527" y="317159"/>
                      <a:pt x="1389760" y="476521"/>
                    </a:cubicBezTo>
                    <a:lnTo>
                      <a:pt x="1356266" y="519097"/>
                    </a:lnTo>
                    <a:lnTo>
                      <a:pt x="1411152" y="516438"/>
                    </a:lnTo>
                    <a:cubicBezTo>
                      <a:pt x="1709424" y="516438"/>
                      <a:pt x="1951221" y="609437"/>
                      <a:pt x="1951220" y="724156"/>
                    </a:cubicBezTo>
                    <a:cubicBezTo>
                      <a:pt x="1951221" y="810195"/>
                      <a:pt x="1815210" y="884017"/>
                      <a:pt x="1621371" y="915550"/>
                    </a:cubicBezTo>
                    <a:lnTo>
                      <a:pt x="1568270" y="921890"/>
                    </a:lnTo>
                    <a:lnTo>
                      <a:pt x="1608270" y="958904"/>
                    </a:lnTo>
                    <a:cubicBezTo>
                      <a:pt x="1819176" y="1169811"/>
                      <a:pt x="1924392" y="1406544"/>
                      <a:pt x="1843274" y="1487662"/>
                    </a:cubicBezTo>
                    <a:cubicBezTo>
                      <a:pt x="1782436" y="1548500"/>
                      <a:pt x="1634064" y="1504525"/>
                      <a:pt x="1474704" y="1389760"/>
                    </a:cubicBezTo>
                    <a:lnTo>
                      <a:pt x="1432682" y="1356702"/>
                    </a:lnTo>
                    <a:lnTo>
                      <a:pt x="1434793" y="1411156"/>
                    </a:lnTo>
                    <a:cubicBezTo>
                      <a:pt x="1434793" y="1709430"/>
                      <a:pt x="1341793" y="1951229"/>
                      <a:pt x="1227072" y="1951229"/>
                    </a:cubicBezTo>
                    <a:cubicBezTo>
                      <a:pt x="1141031" y="1951229"/>
                      <a:pt x="1067208" y="1815217"/>
                      <a:pt x="1035675" y="1621376"/>
                    </a:cubicBezTo>
                    <a:lnTo>
                      <a:pt x="1029336" y="1568281"/>
                    </a:lnTo>
                    <a:lnTo>
                      <a:pt x="992326" y="1608277"/>
                    </a:lnTo>
                    <a:cubicBezTo>
                      <a:pt x="781416" y="1819186"/>
                      <a:pt x="544681" y="1924401"/>
                      <a:pt x="463562" y="1843283"/>
                    </a:cubicBezTo>
                    <a:cubicBezTo>
                      <a:pt x="402723" y="1782444"/>
                      <a:pt x="446697" y="1634070"/>
                      <a:pt x="561464" y="1474708"/>
                    </a:cubicBezTo>
                    <a:lnTo>
                      <a:pt x="594525" y="1432682"/>
                    </a:lnTo>
                    <a:lnTo>
                      <a:pt x="540069" y="1434793"/>
                    </a:lnTo>
                    <a:cubicBezTo>
                      <a:pt x="241797" y="1434793"/>
                      <a:pt x="0" y="1341794"/>
                      <a:pt x="0" y="1227076"/>
                    </a:cubicBezTo>
                    <a:cubicBezTo>
                      <a:pt x="0" y="1141036"/>
                      <a:pt x="136011" y="1067214"/>
                      <a:pt x="329850" y="1035681"/>
                    </a:cubicBezTo>
                    <a:lnTo>
                      <a:pt x="382951" y="1029341"/>
                    </a:lnTo>
                    <a:lnTo>
                      <a:pt x="342950" y="992327"/>
                    </a:lnTo>
                    <a:cubicBezTo>
                      <a:pt x="132044" y="781420"/>
                      <a:pt x="26828" y="544687"/>
                      <a:pt x="107946" y="463570"/>
                    </a:cubicBezTo>
                    <a:cubicBezTo>
                      <a:pt x="168785" y="402731"/>
                      <a:pt x="317156" y="446705"/>
                      <a:pt x="476517" y="561471"/>
                    </a:cubicBezTo>
                    <a:lnTo>
                      <a:pt x="518543" y="594532"/>
                    </a:lnTo>
                    <a:lnTo>
                      <a:pt x="516431" y="540073"/>
                    </a:lnTo>
                    <a:cubicBezTo>
                      <a:pt x="516431" y="279083"/>
                      <a:pt x="587634" y="61332"/>
                      <a:pt x="682289" y="10972"/>
                    </a:cubicBezTo>
                    <a:cubicBezTo>
                      <a:pt x="695812" y="3778"/>
                      <a:pt x="709812" y="0"/>
                      <a:pt x="724152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84" name="フリーフォーム: 図形 283">
                <a:extLst>
                  <a:ext uri="{FF2B5EF4-FFF2-40B4-BE49-F238E27FC236}">
                    <a16:creationId xmlns:a16="http://schemas.microsoft.com/office/drawing/2014/main" id="{20C77E31-CCE2-20D3-DDF0-E1D46BD3D584}"/>
                  </a:ext>
                </a:extLst>
              </p:cNvPr>
              <p:cNvSpPr/>
              <p:nvPr/>
            </p:nvSpPr>
            <p:spPr bwMode="auto">
              <a:xfrm>
                <a:off x="4633152" y="165100"/>
                <a:ext cx="254000" cy="254001"/>
              </a:xfrm>
              <a:custGeom>
                <a:avLst/>
                <a:gdLst>
                  <a:gd name="connsiteX0" fmla="*/ 724152 w 1951220"/>
                  <a:gd name="connsiteY0" fmla="*/ 0 h 1951229"/>
                  <a:gd name="connsiteX1" fmla="*/ 915550 w 1951220"/>
                  <a:gd name="connsiteY1" fmla="*/ 329852 h 1951229"/>
                  <a:gd name="connsiteX2" fmla="*/ 921889 w 1951220"/>
                  <a:gd name="connsiteY2" fmla="*/ 382948 h 1951229"/>
                  <a:gd name="connsiteX3" fmla="*/ 958899 w 1951220"/>
                  <a:gd name="connsiteY3" fmla="*/ 342952 h 1951229"/>
                  <a:gd name="connsiteX4" fmla="*/ 1487662 w 1951220"/>
                  <a:gd name="connsiteY4" fmla="*/ 107946 h 1951229"/>
                  <a:gd name="connsiteX5" fmla="*/ 1389760 w 1951220"/>
                  <a:gd name="connsiteY5" fmla="*/ 476521 h 1951229"/>
                  <a:gd name="connsiteX6" fmla="*/ 1356266 w 1951220"/>
                  <a:gd name="connsiteY6" fmla="*/ 519097 h 1951229"/>
                  <a:gd name="connsiteX7" fmla="*/ 1411152 w 1951220"/>
                  <a:gd name="connsiteY7" fmla="*/ 516438 h 1951229"/>
                  <a:gd name="connsiteX8" fmla="*/ 1951220 w 1951220"/>
                  <a:gd name="connsiteY8" fmla="*/ 724156 h 1951229"/>
                  <a:gd name="connsiteX9" fmla="*/ 1621371 w 1951220"/>
                  <a:gd name="connsiteY9" fmla="*/ 915550 h 1951229"/>
                  <a:gd name="connsiteX10" fmla="*/ 1568270 w 1951220"/>
                  <a:gd name="connsiteY10" fmla="*/ 921890 h 1951229"/>
                  <a:gd name="connsiteX11" fmla="*/ 1608270 w 1951220"/>
                  <a:gd name="connsiteY11" fmla="*/ 958904 h 1951229"/>
                  <a:gd name="connsiteX12" fmla="*/ 1843274 w 1951220"/>
                  <a:gd name="connsiteY12" fmla="*/ 1487662 h 1951229"/>
                  <a:gd name="connsiteX13" fmla="*/ 1474704 w 1951220"/>
                  <a:gd name="connsiteY13" fmla="*/ 1389760 h 1951229"/>
                  <a:gd name="connsiteX14" fmla="*/ 1432682 w 1951220"/>
                  <a:gd name="connsiteY14" fmla="*/ 1356702 h 1951229"/>
                  <a:gd name="connsiteX15" fmla="*/ 1434793 w 1951220"/>
                  <a:gd name="connsiteY15" fmla="*/ 1411156 h 1951229"/>
                  <a:gd name="connsiteX16" fmla="*/ 1227072 w 1951220"/>
                  <a:gd name="connsiteY16" fmla="*/ 1951229 h 1951229"/>
                  <a:gd name="connsiteX17" fmla="*/ 1035675 w 1951220"/>
                  <a:gd name="connsiteY17" fmla="*/ 1621376 h 1951229"/>
                  <a:gd name="connsiteX18" fmla="*/ 1029336 w 1951220"/>
                  <a:gd name="connsiteY18" fmla="*/ 1568281 h 1951229"/>
                  <a:gd name="connsiteX19" fmla="*/ 992326 w 1951220"/>
                  <a:gd name="connsiteY19" fmla="*/ 1608277 h 1951229"/>
                  <a:gd name="connsiteX20" fmla="*/ 463562 w 1951220"/>
                  <a:gd name="connsiteY20" fmla="*/ 1843283 h 1951229"/>
                  <a:gd name="connsiteX21" fmla="*/ 561464 w 1951220"/>
                  <a:gd name="connsiteY21" fmla="*/ 1474708 h 1951229"/>
                  <a:gd name="connsiteX22" fmla="*/ 594525 w 1951220"/>
                  <a:gd name="connsiteY22" fmla="*/ 1432682 h 1951229"/>
                  <a:gd name="connsiteX23" fmla="*/ 540069 w 1951220"/>
                  <a:gd name="connsiteY23" fmla="*/ 1434793 h 1951229"/>
                  <a:gd name="connsiteX24" fmla="*/ 0 w 1951220"/>
                  <a:gd name="connsiteY24" fmla="*/ 1227076 h 1951229"/>
                  <a:gd name="connsiteX25" fmla="*/ 329850 w 1951220"/>
                  <a:gd name="connsiteY25" fmla="*/ 1035681 h 1951229"/>
                  <a:gd name="connsiteX26" fmla="*/ 382951 w 1951220"/>
                  <a:gd name="connsiteY26" fmla="*/ 1029341 h 1951229"/>
                  <a:gd name="connsiteX27" fmla="*/ 342950 w 1951220"/>
                  <a:gd name="connsiteY27" fmla="*/ 992327 h 1951229"/>
                  <a:gd name="connsiteX28" fmla="*/ 107946 w 1951220"/>
                  <a:gd name="connsiteY28" fmla="*/ 463570 h 1951229"/>
                  <a:gd name="connsiteX29" fmla="*/ 476517 w 1951220"/>
                  <a:gd name="connsiteY29" fmla="*/ 561471 h 1951229"/>
                  <a:gd name="connsiteX30" fmla="*/ 518543 w 1951220"/>
                  <a:gd name="connsiteY30" fmla="*/ 594532 h 1951229"/>
                  <a:gd name="connsiteX31" fmla="*/ 516431 w 1951220"/>
                  <a:gd name="connsiteY31" fmla="*/ 540073 h 1951229"/>
                  <a:gd name="connsiteX32" fmla="*/ 682289 w 1951220"/>
                  <a:gd name="connsiteY32" fmla="*/ 10972 h 1951229"/>
                  <a:gd name="connsiteX33" fmla="*/ 724152 w 1951220"/>
                  <a:gd name="connsiteY33" fmla="*/ 0 h 1951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951220" h="1951229">
                    <a:moveTo>
                      <a:pt x="724152" y="0"/>
                    </a:moveTo>
                    <a:cubicBezTo>
                      <a:pt x="810193" y="0"/>
                      <a:pt x="884016" y="136012"/>
                      <a:pt x="915550" y="329852"/>
                    </a:cubicBezTo>
                    <a:lnTo>
                      <a:pt x="921889" y="382948"/>
                    </a:lnTo>
                    <a:lnTo>
                      <a:pt x="958899" y="342952"/>
                    </a:lnTo>
                    <a:cubicBezTo>
                      <a:pt x="1169808" y="132043"/>
                      <a:pt x="1406543" y="26828"/>
                      <a:pt x="1487662" y="107946"/>
                    </a:cubicBezTo>
                    <a:cubicBezTo>
                      <a:pt x="1548501" y="168785"/>
                      <a:pt x="1504527" y="317159"/>
                      <a:pt x="1389760" y="476521"/>
                    </a:cubicBezTo>
                    <a:lnTo>
                      <a:pt x="1356266" y="519097"/>
                    </a:lnTo>
                    <a:lnTo>
                      <a:pt x="1411152" y="516438"/>
                    </a:lnTo>
                    <a:cubicBezTo>
                      <a:pt x="1709424" y="516438"/>
                      <a:pt x="1951221" y="609437"/>
                      <a:pt x="1951220" y="724156"/>
                    </a:cubicBezTo>
                    <a:cubicBezTo>
                      <a:pt x="1951221" y="810195"/>
                      <a:pt x="1815210" y="884017"/>
                      <a:pt x="1621371" y="915550"/>
                    </a:cubicBezTo>
                    <a:lnTo>
                      <a:pt x="1568270" y="921890"/>
                    </a:lnTo>
                    <a:lnTo>
                      <a:pt x="1608270" y="958904"/>
                    </a:lnTo>
                    <a:cubicBezTo>
                      <a:pt x="1819176" y="1169811"/>
                      <a:pt x="1924392" y="1406544"/>
                      <a:pt x="1843274" y="1487662"/>
                    </a:cubicBezTo>
                    <a:cubicBezTo>
                      <a:pt x="1782436" y="1548500"/>
                      <a:pt x="1634064" y="1504525"/>
                      <a:pt x="1474704" y="1389760"/>
                    </a:cubicBezTo>
                    <a:lnTo>
                      <a:pt x="1432682" y="1356702"/>
                    </a:lnTo>
                    <a:lnTo>
                      <a:pt x="1434793" y="1411156"/>
                    </a:lnTo>
                    <a:cubicBezTo>
                      <a:pt x="1434793" y="1709430"/>
                      <a:pt x="1341793" y="1951229"/>
                      <a:pt x="1227072" y="1951229"/>
                    </a:cubicBezTo>
                    <a:cubicBezTo>
                      <a:pt x="1141031" y="1951229"/>
                      <a:pt x="1067208" y="1815217"/>
                      <a:pt x="1035675" y="1621376"/>
                    </a:cubicBezTo>
                    <a:lnTo>
                      <a:pt x="1029336" y="1568281"/>
                    </a:lnTo>
                    <a:lnTo>
                      <a:pt x="992326" y="1608277"/>
                    </a:lnTo>
                    <a:cubicBezTo>
                      <a:pt x="781416" y="1819186"/>
                      <a:pt x="544681" y="1924401"/>
                      <a:pt x="463562" y="1843283"/>
                    </a:cubicBezTo>
                    <a:cubicBezTo>
                      <a:pt x="402723" y="1782444"/>
                      <a:pt x="446697" y="1634070"/>
                      <a:pt x="561464" y="1474708"/>
                    </a:cubicBezTo>
                    <a:lnTo>
                      <a:pt x="594525" y="1432682"/>
                    </a:lnTo>
                    <a:lnTo>
                      <a:pt x="540069" y="1434793"/>
                    </a:lnTo>
                    <a:cubicBezTo>
                      <a:pt x="241797" y="1434793"/>
                      <a:pt x="0" y="1341794"/>
                      <a:pt x="0" y="1227076"/>
                    </a:cubicBezTo>
                    <a:cubicBezTo>
                      <a:pt x="0" y="1141036"/>
                      <a:pt x="136011" y="1067214"/>
                      <a:pt x="329850" y="1035681"/>
                    </a:cubicBezTo>
                    <a:lnTo>
                      <a:pt x="382951" y="1029341"/>
                    </a:lnTo>
                    <a:lnTo>
                      <a:pt x="342950" y="992327"/>
                    </a:lnTo>
                    <a:cubicBezTo>
                      <a:pt x="132044" y="781420"/>
                      <a:pt x="26828" y="544687"/>
                      <a:pt x="107946" y="463570"/>
                    </a:cubicBezTo>
                    <a:cubicBezTo>
                      <a:pt x="168785" y="402731"/>
                      <a:pt x="317156" y="446705"/>
                      <a:pt x="476517" y="561471"/>
                    </a:cubicBezTo>
                    <a:lnTo>
                      <a:pt x="518543" y="594532"/>
                    </a:lnTo>
                    <a:lnTo>
                      <a:pt x="516431" y="540073"/>
                    </a:lnTo>
                    <a:cubicBezTo>
                      <a:pt x="516431" y="279083"/>
                      <a:pt x="587634" y="61332"/>
                      <a:pt x="682289" y="10972"/>
                    </a:cubicBezTo>
                    <a:cubicBezTo>
                      <a:pt x="695812" y="3778"/>
                      <a:pt x="709812" y="0"/>
                      <a:pt x="724152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85" name="フリーフォーム: 図形 284">
                <a:extLst>
                  <a:ext uri="{FF2B5EF4-FFF2-40B4-BE49-F238E27FC236}">
                    <a16:creationId xmlns:a16="http://schemas.microsoft.com/office/drawing/2014/main" id="{F1413E62-8396-8C5E-3AC3-F447F3EF75B5}"/>
                  </a:ext>
                </a:extLst>
              </p:cNvPr>
              <p:cNvSpPr/>
              <p:nvPr/>
            </p:nvSpPr>
            <p:spPr bwMode="auto">
              <a:xfrm>
                <a:off x="4980756" y="165100"/>
                <a:ext cx="254000" cy="254001"/>
              </a:xfrm>
              <a:custGeom>
                <a:avLst/>
                <a:gdLst>
                  <a:gd name="connsiteX0" fmla="*/ 724152 w 1951220"/>
                  <a:gd name="connsiteY0" fmla="*/ 0 h 1951229"/>
                  <a:gd name="connsiteX1" fmla="*/ 915550 w 1951220"/>
                  <a:gd name="connsiteY1" fmla="*/ 329852 h 1951229"/>
                  <a:gd name="connsiteX2" fmla="*/ 921889 w 1951220"/>
                  <a:gd name="connsiteY2" fmla="*/ 382948 h 1951229"/>
                  <a:gd name="connsiteX3" fmla="*/ 958899 w 1951220"/>
                  <a:gd name="connsiteY3" fmla="*/ 342952 h 1951229"/>
                  <a:gd name="connsiteX4" fmla="*/ 1487662 w 1951220"/>
                  <a:gd name="connsiteY4" fmla="*/ 107946 h 1951229"/>
                  <a:gd name="connsiteX5" fmla="*/ 1389760 w 1951220"/>
                  <a:gd name="connsiteY5" fmla="*/ 476521 h 1951229"/>
                  <a:gd name="connsiteX6" fmla="*/ 1356266 w 1951220"/>
                  <a:gd name="connsiteY6" fmla="*/ 519097 h 1951229"/>
                  <a:gd name="connsiteX7" fmla="*/ 1411152 w 1951220"/>
                  <a:gd name="connsiteY7" fmla="*/ 516438 h 1951229"/>
                  <a:gd name="connsiteX8" fmla="*/ 1951220 w 1951220"/>
                  <a:gd name="connsiteY8" fmla="*/ 724156 h 1951229"/>
                  <a:gd name="connsiteX9" fmla="*/ 1621371 w 1951220"/>
                  <a:gd name="connsiteY9" fmla="*/ 915550 h 1951229"/>
                  <a:gd name="connsiteX10" fmla="*/ 1568270 w 1951220"/>
                  <a:gd name="connsiteY10" fmla="*/ 921890 h 1951229"/>
                  <a:gd name="connsiteX11" fmla="*/ 1608270 w 1951220"/>
                  <a:gd name="connsiteY11" fmla="*/ 958904 h 1951229"/>
                  <a:gd name="connsiteX12" fmla="*/ 1843274 w 1951220"/>
                  <a:gd name="connsiteY12" fmla="*/ 1487662 h 1951229"/>
                  <a:gd name="connsiteX13" fmla="*/ 1474704 w 1951220"/>
                  <a:gd name="connsiteY13" fmla="*/ 1389760 h 1951229"/>
                  <a:gd name="connsiteX14" fmla="*/ 1432682 w 1951220"/>
                  <a:gd name="connsiteY14" fmla="*/ 1356702 h 1951229"/>
                  <a:gd name="connsiteX15" fmla="*/ 1434793 w 1951220"/>
                  <a:gd name="connsiteY15" fmla="*/ 1411156 h 1951229"/>
                  <a:gd name="connsiteX16" fmla="*/ 1227072 w 1951220"/>
                  <a:gd name="connsiteY16" fmla="*/ 1951229 h 1951229"/>
                  <a:gd name="connsiteX17" fmla="*/ 1035675 w 1951220"/>
                  <a:gd name="connsiteY17" fmla="*/ 1621376 h 1951229"/>
                  <a:gd name="connsiteX18" fmla="*/ 1029336 w 1951220"/>
                  <a:gd name="connsiteY18" fmla="*/ 1568281 h 1951229"/>
                  <a:gd name="connsiteX19" fmla="*/ 992326 w 1951220"/>
                  <a:gd name="connsiteY19" fmla="*/ 1608277 h 1951229"/>
                  <a:gd name="connsiteX20" fmla="*/ 463562 w 1951220"/>
                  <a:gd name="connsiteY20" fmla="*/ 1843283 h 1951229"/>
                  <a:gd name="connsiteX21" fmla="*/ 561464 w 1951220"/>
                  <a:gd name="connsiteY21" fmla="*/ 1474708 h 1951229"/>
                  <a:gd name="connsiteX22" fmla="*/ 594525 w 1951220"/>
                  <a:gd name="connsiteY22" fmla="*/ 1432682 h 1951229"/>
                  <a:gd name="connsiteX23" fmla="*/ 540069 w 1951220"/>
                  <a:gd name="connsiteY23" fmla="*/ 1434793 h 1951229"/>
                  <a:gd name="connsiteX24" fmla="*/ 0 w 1951220"/>
                  <a:gd name="connsiteY24" fmla="*/ 1227076 h 1951229"/>
                  <a:gd name="connsiteX25" fmla="*/ 329850 w 1951220"/>
                  <a:gd name="connsiteY25" fmla="*/ 1035681 h 1951229"/>
                  <a:gd name="connsiteX26" fmla="*/ 382951 w 1951220"/>
                  <a:gd name="connsiteY26" fmla="*/ 1029341 h 1951229"/>
                  <a:gd name="connsiteX27" fmla="*/ 342950 w 1951220"/>
                  <a:gd name="connsiteY27" fmla="*/ 992327 h 1951229"/>
                  <a:gd name="connsiteX28" fmla="*/ 107946 w 1951220"/>
                  <a:gd name="connsiteY28" fmla="*/ 463570 h 1951229"/>
                  <a:gd name="connsiteX29" fmla="*/ 476517 w 1951220"/>
                  <a:gd name="connsiteY29" fmla="*/ 561471 h 1951229"/>
                  <a:gd name="connsiteX30" fmla="*/ 518543 w 1951220"/>
                  <a:gd name="connsiteY30" fmla="*/ 594532 h 1951229"/>
                  <a:gd name="connsiteX31" fmla="*/ 516431 w 1951220"/>
                  <a:gd name="connsiteY31" fmla="*/ 540073 h 1951229"/>
                  <a:gd name="connsiteX32" fmla="*/ 682289 w 1951220"/>
                  <a:gd name="connsiteY32" fmla="*/ 10972 h 1951229"/>
                  <a:gd name="connsiteX33" fmla="*/ 724152 w 1951220"/>
                  <a:gd name="connsiteY33" fmla="*/ 0 h 1951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951220" h="1951229">
                    <a:moveTo>
                      <a:pt x="724152" y="0"/>
                    </a:moveTo>
                    <a:cubicBezTo>
                      <a:pt x="810193" y="0"/>
                      <a:pt x="884016" y="136012"/>
                      <a:pt x="915550" y="329852"/>
                    </a:cubicBezTo>
                    <a:lnTo>
                      <a:pt x="921889" y="382948"/>
                    </a:lnTo>
                    <a:lnTo>
                      <a:pt x="958899" y="342952"/>
                    </a:lnTo>
                    <a:cubicBezTo>
                      <a:pt x="1169808" y="132043"/>
                      <a:pt x="1406543" y="26828"/>
                      <a:pt x="1487662" y="107946"/>
                    </a:cubicBezTo>
                    <a:cubicBezTo>
                      <a:pt x="1548501" y="168785"/>
                      <a:pt x="1504527" y="317159"/>
                      <a:pt x="1389760" y="476521"/>
                    </a:cubicBezTo>
                    <a:lnTo>
                      <a:pt x="1356266" y="519097"/>
                    </a:lnTo>
                    <a:lnTo>
                      <a:pt x="1411152" y="516438"/>
                    </a:lnTo>
                    <a:cubicBezTo>
                      <a:pt x="1709424" y="516438"/>
                      <a:pt x="1951221" y="609437"/>
                      <a:pt x="1951220" y="724156"/>
                    </a:cubicBezTo>
                    <a:cubicBezTo>
                      <a:pt x="1951221" y="810195"/>
                      <a:pt x="1815210" y="884017"/>
                      <a:pt x="1621371" y="915550"/>
                    </a:cubicBezTo>
                    <a:lnTo>
                      <a:pt x="1568270" y="921890"/>
                    </a:lnTo>
                    <a:lnTo>
                      <a:pt x="1608270" y="958904"/>
                    </a:lnTo>
                    <a:cubicBezTo>
                      <a:pt x="1819176" y="1169811"/>
                      <a:pt x="1924392" y="1406544"/>
                      <a:pt x="1843274" y="1487662"/>
                    </a:cubicBezTo>
                    <a:cubicBezTo>
                      <a:pt x="1782436" y="1548500"/>
                      <a:pt x="1634064" y="1504525"/>
                      <a:pt x="1474704" y="1389760"/>
                    </a:cubicBezTo>
                    <a:lnTo>
                      <a:pt x="1432682" y="1356702"/>
                    </a:lnTo>
                    <a:lnTo>
                      <a:pt x="1434793" y="1411156"/>
                    </a:lnTo>
                    <a:cubicBezTo>
                      <a:pt x="1434793" y="1709430"/>
                      <a:pt x="1341793" y="1951229"/>
                      <a:pt x="1227072" y="1951229"/>
                    </a:cubicBezTo>
                    <a:cubicBezTo>
                      <a:pt x="1141031" y="1951229"/>
                      <a:pt x="1067208" y="1815217"/>
                      <a:pt x="1035675" y="1621376"/>
                    </a:cubicBezTo>
                    <a:lnTo>
                      <a:pt x="1029336" y="1568281"/>
                    </a:lnTo>
                    <a:lnTo>
                      <a:pt x="992326" y="1608277"/>
                    </a:lnTo>
                    <a:cubicBezTo>
                      <a:pt x="781416" y="1819186"/>
                      <a:pt x="544681" y="1924401"/>
                      <a:pt x="463562" y="1843283"/>
                    </a:cubicBezTo>
                    <a:cubicBezTo>
                      <a:pt x="402723" y="1782444"/>
                      <a:pt x="446697" y="1634070"/>
                      <a:pt x="561464" y="1474708"/>
                    </a:cubicBezTo>
                    <a:lnTo>
                      <a:pt x="594525" y="1432682"/>
                    </a:lnTo>
                    <a:lnTo>
                      <a:pt x="540069" y="1434793"/>
                    </a:lnTo>
                    <a:cubicBezTo>
                      <a:pt x="241797" y="1434793"/>
                      <a:pt x="0" y="1341794"/>
                      <a:pt x="0" y="1227076"/>
                    </a:cubicBezTo>
                    <a:cubicBezTo>
                      <a:pt x="0" y="1141036"/>
                      <a:pt x="136011" y="1067214"/>
                      <a:pt x="329850" y="1035681"/>
                    </a:cubicBezTo>
                    <a:lnTo>
                      <a:pt x="382951" y="1029341"/>
                    </a:lnTo>
                    <a:lnTo>
                      <a:pt x="342950" y="992327"/>
                    </a:lnTo>
                    <a:cubicBezTo>
                      <a:pt x="132044" y="781420"/>
                      <a:pt x="26828" y="544687"/>
                      <a:pt x="107946" y="463570"/>
                    </a:cubicBezTo>
                    <a:cubicBezTo>
                      <a:pt x="168785" y="402731"/>
                      <a:pt x="317156" y="446705"/>
                      <a:pt x="476517" y="561471"/>
                    </a:cubicBezTo>
                    <a:lnTo>
                      <a:pt x="518543" y="594532"/>
                    </a:lnTo>
                    <a:lnTo>
                      <a:pt x="516431" y="540073"/>
                    </a:lnTo>
                    <a:cubicBezTo>
                      <a:pt x="516431" y="279083"/>
                      <a:pt x="587634" y="61332"/>
                      <a:pt x="682289" y="10972"/>
                    </a:cubicBezTo>
                    <a:cubicBezTo>
                      <a:pt x="695812" y="3778"/>
                      <a:pt x="709812" y="0"/>
                      <a:pt x="724152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86" name="フリーフォーム: 図形 285">
                <a:extLst>
                  <a:ext uri="{FF2B5EF4-FFF2-40B4-BE49-F238E27FC236}">
                    <a16:creationId xmlns:a16="http://schemas.microsoft.com/office/drawing/2014/main" id="{BA06D3B1-3352-1F16-849C-FC3CCB1DB150}"/>
                  </a:ext>
                </a:extLst>
              </p:cNvPr>
              <p:cNvSpPr/>
              <p:nvPr/>
            </p:nvSpPr>
            <p:spPr bwMode="auto">
              <a:xfrm>
                <a:off x="5328360" y="165100"/>
                <a:ext cx="254000" cy="254001"/>
              </a:xfrm>
              <a:custGeom>
                <a:avLst/>
                <a:gdLst>
                  <a:gd name="connsiteX0" fmla="*/ 724152 w 1951220"/>
                  <a:gd name="connsiteY0" fmla="*/ 0 h 1951229"/>
                  <a:gd name="connsiteX1" fmla="*/ 915550 w 1951220"/>
                  <a:gd name="connsiteY1" fmla="*/ 329852 h 1951229"/>
                  <a:gd name="connsiteX2" fmla="*/ 921889 w 1951220"/>
                  <a:gd name="connsiteY2" fmla="*/ 382948 h 1951229"/>
                  <a:gd name="connsiteX3" fmla="*/ 958899 w 1951220"/>
                  <a:gd name="connsiteY3" fmla="*/ 342952 h 1951229"/>
                  <a:gd name="connsiteX4" fmla="*/ 1487662 w 1951220"/>
                  <a:gd name="connsiteY4" fmla="*/ 107946 h 1951229"/>
                  <a:gd name="connsiteX5" fmla="*/ 1389760 w 1951220"/>
                  <a:gd name="connsiteY5" fmla="*/ 476521 h 1951229"/>
                  <a:gd name="connsiteX6" fmla="*/ 1356266 w 1951220"/>
                  <a:gd name="connsiteY6" fmla="*/ 519097 h 1951229"/>
                  <a:gd name="connsiteX7" fmla="*/ 1411152 w 1951220"/>
                  <a:gd name="connsiteY7" fmla="*/ 516438 h 1951229"/>
                  <a:gd name="connsiteX8" fmla="*/ 1951220 w 1951220"/>
                  <a:gd name="connsiteY8" fmla="*/ 724156 h 1951229"/>
                  <a:gd name="connsiteX9" fmla="*/ 1621371 w 1951220"/>
                  <a:gd name="connsiteY9" fmla="*/ 915550 h 1951229"/>
                  <a:gd name="connsiteX10" fmla="*/ 1568270 w 1951220"/>
                  <a:gd name="connsiteY10" fmla="*/ 921890 h 1951229"/>
                  <a:gd name="connsiteX11" fmla="*/ 1608270 w 1951220"/>
                  <a:gd name="connsiteY11" fmla="*/ 958904 h 1951229"/>
                  <a:gd name="connsiteX12" fmla="*/ 1843274 w 1951220"/>
                  <a:gd name="connsiteY12" fmla="*/ 1487662 h 1951229"/>
                  <a:gd name="connsiteX13" fmla="*/ 1474704 w 1951220"/>
                  <a:gd name="connsiteY13" fmla="*/ 1389760 h 1951229"/>
                  <a:gd name="connsiteX14" fmla="*/ 1432682 w 1951220"/>
                  <a:gd name="connsiteY14" fmla="*/ 1356702 h 1951229"/>
                  <a:gd name="connsiteX15" fmla="*/ 1434793 w 1951220"/>
                  <a:gd name="connsiteY15" fmla="*/ 1411156 h 1951229"/>
                  <a:gd name="connsiteX16" fmla="*/ 1227072 w 1951220"/>
                  <a:gd name="connsiteY16" fmla="*/ 1951229 h 1951229"/>
                  <a:gd name="connsiteX17" fmla="*/ 1035675 w 1951220"/>
                  <a:gd name="connsiteY17" fmla="*/ 1621376 h 1951229"/>
                  <a:gd name="connsiteX18" fmla="*/ 1029336 w 1951220"/>
                  <a:gd name="connsiteY18" fmla="*/ 1568281 h 1951229"/>
                  <a:gd name="connsiteX19" fmla="*/ 992326 w 1951220"/>
                  <a:gd name="connsiteY19" fmla="*/ 1608277 h 1951229"/>
                  <a:gd name="connsiteX20" fmla="*/ 463562 w 1951220"/>
                  <a:gd name="connsiteY20" fmla="*/ 1843283 h 1951229"/>
                  <a:gd name="connsiteX21" fmla="*/ 561464 w 1951220"/>
                  <a:gd name="connsiteY21" fmla="*/ 1474708 h 1951229"/>
                  <a:gd name="connsiteX22" fmla="*/ 594525 w 1951220"/>
                  <a:gd name="connsiteY22" fmla="*/ 1432682 h 1951229"/>
                  <a:gd name="connsiteX23" fmla="*/ 540069 w 1951220"/>
                  <a:gd name="connsiteY23" fmla="*/ 1434793 h 1951229"/>
                  <a:gd name="connsiteX24" fmla="*/ 0 w 1951220"/>
                  <a:gd name="connsiteY24" fmla="*/ 1227076 h 1951229"/>
                  <a:gd name="connsiteX25" fmla="*/ 329850 w 1951220"/>
                  <a:gd name="connsiteY25" fmla="*/ 1035681 h 1951229"/>
                  <a:gd name="connsiteX26" fmla="*/ 382951 w 1951220"/>
                  <a:gd name="connsiteY26" fmla="*/ 1029341 h 1951229"/>
                  <a:gd name="connsiteX27" fmla="*/ 342950 w 1951220"/>
                  <a:gd name="connsiteY27" fmla="*/ 992327 h 1951229"/>
                  <a:gd name="connsiteX28" fmla="*/ 107946 w 1951220"/>
                  <a:gd name="connsiteY28" fmla="*/ 463570 h 1951229"/>
                  <a:gd name="connsiteX29" fmla="*/ 476517 w 1951220"/>
                  <a:gd name="connsiteY29" fmla="*/ 561471 h 1951229"/>
                  <a:gd name="connsiteX30" fmla="*/ 518543 w 1951220"/>
                  <a:gd name="connsiteY30" fmla="*/ 594532 h 1951229"/>
                  <a:gd name="connsiteX31" fmla="*/ 516431 w 1951220"/>
                  <a:gd name="connsiteY31" fmla="*/ 540073 h 1951229"/>
                  <a:gd name="connsiteX32" fmla="*/ 682289 w 1951220"/>
                  <a:gd name="connsiteY32" fmla="*/ 10972 h 1951229"/>
                  <a:gd name="connsiteX33" fmla="*/ 724152 w 1951220"/>
                  <a:gd name="connsiteY33" fmla="*/ 0 h 1951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951220" h="1951229">
                    <a:moveTo>
                      <a:pt x="724152" y="0"/>
                    </a:moveTo>
                    <a:cubicBezTo>
                      <a:pt x="810193" y="0"/>
                      <a:pt x="884016" y="136012"/>
                      <a:pt x="915550" y="329852"/>
                    </a:cubicBezTo>
                    <a:lnTo>
                      <a:pt x="921889" y="382948"/>
                    </a:lnTo>
                    <a:lnTo>
                      <a:pt x="958899" y="342952"/>
                    </a:lnTo>
                    <a:cubicBezTo>
                      <a:pt x="1169808" y="132043"/>
                      <a:pt x="1406543" y="26828"/>
                      <a:pt x="1487662" y="107946"/>
                    </a:cubicBezTo>
                    <a:cubicBezTo>
                      <a:pt x="1548501" y="168785"/>
                      <a:pt x="1504527" y="317159"/>
                      <a:pt x="1389760" y="476521"/>
                    </a:cubicBezTo>
                    <a:lnTo>
                      <a:pt x="1356266" y="519097"/>
                    </a:lnTo>
                    <a:lnTo>
                      <a:pt x="1411152" y="516438"/>
                    </a:lnTo>
                    <a:cubicBezTo>
                      <a:pt x="1709424" y="516438"/>
                      <a:pt x="1951221" y="609437"/>
                      <a:pt x="1951220" y="724156"/>
                    </a:cubicBezTo>
                    <a:cubicBezTo>
                      <a:pt x="1951221" y="810195"/>
                      <a:pt x="1815210" y="884017"/>
                      <a:pt x="1621371" y="915550"/>
                    </a:cubicBezTo>
                    <a:lnTo>
                      <a:pt x="1568270" y="921890"/>
                    </a:lnTo>
                    <a:lnTo>
                      <a:pt x="1608270" y="958904"/>
                    </a:lnTo>
                    <a:cubicBezTo>
                      <a:pt x="1819176" y="1169811"/>
                      <a:pt x="1924392" y="1406544"/>
                      <a:pt x="1843274" y="1487662"/>
                    </a:cubicBezTo>
                    <a:cubicBezTo>
                      <a:pt x="1782436" y="1548500"/>
                      <a:pt x="1634064" y="1504525"/>
                      <a:pt x="1474704" y="1389760"/>
                    </a:cubicBezTo>
                    <a:lnTo>
                      <a:pt x="1432682" y="1356702"/>
                    </a:lnTo>
                    <a:lnTo>
                      <a:pt x="1434793" y="1411156"/>
                    </a:lnTo>
                    <a:cubicBezTo>
                      <a:pt x="1434793" y="1709430"/>
                      <a:pt x="1341793" y="1951229"/>
                      <a:pt x="1227072" y="1951229"/>
                    </a:cubicBezTo>
                    <a:cubicBezTo>
                      <a:pt x="1141031" y="1951229"/>
                      <a:pt x="1067208" y="1815217"/>
                      <a:pt x="1035675" y="1621376"/>
                    </a:cubicBezTo>
                    <a:lnTo>
                      <a:pt x="1029336" y="1568281"/>
                    </a:lnTo>
                    <a:lnTo>
                      <a:pt x="992326" y="1608277"/>
                    </a:lnTo>
                    <a:cubicBezTo>
                      <a:pt x="781416" y="1819186"/>
                      <a:pt x="544681" y="1924401"/>
                      <a:pt x="463562" y="1843283"/>
                    </a:cubicBezTo>
                    <a:cubicBezTo>
                      <a:pt x="402723" y="1782444"/>
                      <a:pt x="446697" y="1634070"/>
                      <a:pt x="561464" y="1474708"/>
                    </a:cubicBezTo>
                    <a:lnTo>
                      <a:pt x="594525" y="1432682"/>
                    </a:lnTo>
                    <a:lnTo>
                      <a:pt x="540069" y="1434793"/>
                    </a:lnTo>
                    <a:cubicBezTo>
                      <a:pt x="241797" y="1434793"/>
                      <a:pt x="0" y="1341794"/>
                      <a:pt x="0" y="1227076"/>
                    </a:cubicBezTo>
                    <a:cubicBezTo>
                      <a:pt x="0" y="1141036"/>
                      <a:pt x="136011" y="1067214"/>
                      <a:pt x="329850" y="1035681"/>
                    </a:cubicBezTo>
                    <a:lnTo>
                      <a:pt x="382951" y="1029341"/>
                    </a:lnTo>
                    <a:lnTo>
                      <a:pt x="342950" y="992327"/>
                    </a:lnTo>
                    <a:cubicBezTo>
                      <a:pt x="132044" y="781420"/>
                      <a:pt x="26828" y="544687"/>
                      <a:pt x="107946" y="463570"/>
                    </a:cubicBezTo>
                    <a:cubicBezTo>
                      <a:pt x="168785" y="402731"/>
                      <a:pt x="317156" y="446705"/>
                      <a:pt x="476517" y="561471"/>
                    </a:cubicBezTo>
                    <a:lnTo>
                      <a:pt x="518543" y="594532"/>
                    </a:lnTo>
                    <a:lnTo>
                      <a:pt x="516431" y="540073"/>
                    </a:lnTo>
                    <a:cubicBezTo>
                      <a:pt x="516431" y="279083"/>
                      <a:pt x="587634" y="61332"/>
                      <a:pt x="682289" y="10972"/>
                    </a:cubicBezTo>
                    <a:cubicBezTo>
                      <a:pt x="695812" y="3778"/>
                      <a:pt x="709812" y="0"/>
                      <a:pt x="724152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87" name="フリーフォーム: 図形 286">
                <a:extLst>
                  <a:ext uri="{FF2B5EF4-FFF2-40B4-BE49-F238E27FC236}">
                    <a16:creationId xmlns:a16="http://schemas.microsoft.com/office/drawing/2014/main" id="{D9394E28-B317-B79E-7480-6116F69FF401}"/>
                  </a:ext>
                </a:extLst>
              </p:cNvPr>
              <p:cNvSpPr/>
              <p:nvPr/>
            </p:nvSpPr>
            <p:spPr bwMode="auto">
              <a:xfrm>
                <a:off x="5675964" y="165100"/>
                <a:ext cx="254000" cy="254001"/>
              </a:xfrm>
              <a:custGeom>
                <a:avLst/>
                <a:gdLst>
                  <a:gd name="connsiteX0" fmla="*/ 724152 w 1951220"/>
                  <a:gd name="connsiteY0" fmla="*/ 0 h 1951229"/>
                  <a:gd name="connsiteX1" fmla="*/ 915550 w 1951220"/>
                  <a:gd name="connsiteY1" fmla="*/ 329852 h 1951229"/>
                  <a:gd name="connsiteX2" fmla="*/ 921889 w 1951220"/>
                  <a:gd name="connsiteY2" fmla="*/ 382948 h 1951229"/>
                  <a:gd name="connsiteX3" fmla="*/ 958899 w 1951220"/>
                  <a:gd name="connsiteY3" fmla="*/ 342952 h 1951229"/>
                  <a:gd name="connsiteX4" fmla="*/ 1487662 w 1951220"/>
                  <a:gd name="connsiteY4" fmla="*/ 107946 h 1951229"/>
                  <a:gd name="connsiteX5" fmla="*/ 1389760 w 1951220"/>
                  <a:gd name="connsiteY5" fmla="*/ 476521 h 1951229"/>
                  <a:gd name="connsiteX6" fmla="*/ 1356266 w 1951220"/>
                  <a:gd name="connsiteY6" fmla="*/ 519097 h 1951229"/>
                  <a:gd name="connsiteX7" fmla="*/ 1411152 w 1951220"/>
                  <a:gd name="connsiteY7" fmla="*/ 516438 h 1951229"/>
                  <a:gd name="connsiteX8" fmla="*/ 1951220 w 1951220"/>
                  <a:gd name="connsiteY8" fmla="*/ 724156 h 1951229"/>
                  <a:gd name="connsiteX9" fmla="*/ 1621371 w 1951220"/>
                  <a:gd name="connsiteY9" fmla="*/ 915550 h 1951229"/>
                  <a:gd name="connsiteX10" fmla="*/ 1568270 w 1951220"/>
                  <a:gd name="connsiteY10" fmla="*/ 921890 h 1951229"/>
                  <a:gd name="connsiteX11" fmla="*/ 1608270 w 1951220"/>
                  <a:gd name="connsiteY11" fmla="*/ 958904 h 1951229"/>
                  <a:gd name="connsiteX12" fmla="*/ 1843274 w 1951220"/>
                  <a:gd name="connsiteY12" fmla="*/ 1487662 h 1951229"/>
                  <a:gd name="connsiteX13" fmla="*/ 1474704 w 1951220"/>
                  <a:gd name="connsiteY13" fmla="*/ 1389760 h 1951229"/>
                  <a:gd name="connsiteX14" fmla="*/ 1432682 w 1951220"/>
                  <a:gd name="connsiteY14" fmla="*/ 1356702 h 1951229"/>
                  <a:gd name="connsiteX15" fmla="*/ 1434793 w 1951220"/>
                  <a:gd name="connsiteY15" fmla="*/ 1411156 h 1951229"/>
                  <a:gd name="connsiteX16" fmla="*/ 1227072 w 1951220"/>
                  <a:gd name="connsiteY16" fmla="*/ 1951229 h 1951229"/>
                  <a:gd name="connsiteX17" fmla="*/ 1035675 w 1951220"/>
                  <a:gd name="connsiteY17" fmla="*/ 1621376 h 1951229"/>
                  <a:gd name="connsiteX18" fmla="*/ 1029336 w 1951220"/>
                  <a:gd name="connsiteY18" fmla="*/ 1568281 h 1951229"/>
                  <a:gd name="connsiteX19" fmla="*/ 992326 w 1951220"/>
                  <a:gd name="connsiteY19" fmla="*/ 1608277 h 1951229"/>
                  <a:gd name="connsiteX20" fmla="*/ 463562 w 1951220"/>
                  <a:gd name="connsiteY20" fmla="*/ 1843283 h 1951229"/>
                  <a:gd name="connsiteX21" fmla="*/ 561464 w 1951220"/>
                  <a:gd name="connsiteY21" fmla="*/ 1474708 h 1951229"/>
                  <a:gd name="connsiteX22" fmla="*/ 594525 w 1951220"/>
                  <a:gd name="connsiteY22" fmla="*/ 1432682 h 1951229"/>
                  <a:gd name="connsiteX23" fmla="*/ 540069 w 1951220"/>
                  <a:gd name="connsiteY23" fmla="*/ 1434793 h 1951229"/>
                  <a:gd name="connsiteX24" fmla="*/ 0 w 1951220"/>
                  <a:gd name="connsiteY24" fmla="*/ 1227076 h 1951229"/>
                  <a:gd name="connsiteX25" fmla="*/ 329850 w 1951220"/>
                  <a:gd name="connsiteY25" fmla="*/ 1035681 h 1951229"/>
                  <a:gd name="connsiteX26" fmla="*/ 382951 w 1951220"/>
                  <a:gd name="connsiteY26" fmla="*/ 1029341 h 1951229"/>
                  <a:gd name="connsiteX27" fmla="*/ 342950 w 1951220"/>
                  <a:gd name="connsiteY27" fmla="*/ 992327 h 1951229"/>
                  <a:gd name="connsiteX28" fmla="*/ 107946 w 1951220"/>
                  <a:gd name="connsiteY28" fmla="*/ 463570 h 1951229"/>
                  <a:gd name="connsiteX29" fmla="*/ 476517 w 1951220"/>
                  <a:gd name="connsiteY29" fmla="*/ 561471 h 1951229"/>
                  <a:gd name="connsiteX30" fmla="*/ 518543 w 1951220"/>
                  <a:gd name="connsiteY30" fmla="*/ 594532 h 1951229"/>
                  <a:gd name="connsiteX31" fmla="*/ 516431 w 1951220"/>
                  <a:gd name="connsiteY31" fmla="*/ 540073 h 1951229"/>
                  <a:gd name="connsiteX32" fmla="*/ 682289 w 1951220"/>
                  <a:gd name="connsiteY32" fmla="*/ 10972 h 1951229"/>
                  <a:gd name="connsiteX33" fmla="*/ 724152 w 1951220"/>
                  <a:gd name="connsiteY33" fmla="*/ 0 h 1951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951220" h="1951229">
                    <a:moveTo>
                      <a:pt x="724152" y="0"/>
                    </a:moveTo>
                    <a:cubicBezTo>
                      <a:pt x="810193" y="0"/>
                      <a:pt x="884016" y="136012"/>
                      <a:pt x="915550" y="329852"/>
                    </a:cubicBezTo>
                    <a:lnTo>
                      <a:pt x="921889" y="382948"/>
                    </a:lnTo>
                    <a:lnTo>
                      <a:pt x="958899" y="342952"/>
                    </a:lnTo>
                    <a:cubicBezTo>
                      <a:pt x="1169808" y="132043"/>
                      <a:pt x="1406543" y="26828"/>
                      <a:pt x="1487662" y="107946"/>
                    </a:cubicBezTo>
                    <a:cubicBezTo>
                      <a:pt x="1548501" y="168785"/>
                      <a:pt x="1504527" y="317159"/>
                      <a:pt x="1389760" y="476521"/>
                    </a:cubicBezTo>
                    <a:lnTo>
                      <a:pt x="1356266" y="519097"/>
                    </a:lnTo>
                    <a:lnTo>
                      <a:pt x="1411152" y="516438"/>
                    </a:lnTo>
                    <a:cubicBezTo>
                      <a:pt x="1709424" y="516438"/>
                      <a:pt x="1951221" y="609437"/>
                      <a:pt x="1951220" y="724156"/>
                    </a:cubicBezTo>
                    <a:cubicBezTo>
                      <a:pt x="1951221" y="810195"/>
                      <a:pt x="1815210" y="884017"/>
                      <a:pt x="1621371" y="915550"/>
                    </a:cubicBezTo>
                    <a:lnTo>
                      <a:pt x="1568270" y="921890"/>
                    </a:lnTo>
                    <a:lnTo>
                      <a:pt x="1608270" y="958904"/>
                    </a:lnTo>
                    <a:cubicBezTo>
                      <a:pt x="1819176" y="1169811"/>
                      <a:pt x="1924392" y="1406544"/>
                      <a:pt x="1843274" y="1487662"/>
                    </a:cubicBezTo>
                    <a:cubicBezTo>
                      <a:pt x="1782436" y="1548500"/>
                      <a:pt x="1634064" y="1504525"/>
                      <a:pt x="1474704" y="1389760"/>
                    </a:cubicBezTo>
                    <a:lnTo>
                      <a:pt x="1432682" y="1356702"/>
                    </a:lnTo>
                    <a:lnTo>
                      <a:pt x="1434793" y="1411156"/>
                    </a:lnTo>
                    <a:cubicBezTo>
                      <a:pt x="1434793" y="1709430"/>
                      <a:pt x="1341793" y="1951229"/>
                      <a:pt x="1227072" y="1951229"/>
                    </a:cubicBezTo>
                    <a:cubicBezTo>
                      <a:pt x="1141031" y="1951229"/>
                      <a:pt x="1067208" y="1815217"/>
                      <a:pt x="1035675" y="1621376"/>
                    </a:cubicBezTo>
                    <a:lnTo>
                      <a:pt x="1029336" y="1568281"/>
                    </a:lnTo>
                    <a:lnTo>
                      <a:pt x="992326" y="1608277"/>
                    </a:lnTo>
                    <a:cubicBezTo>
                      <a:pt x="781416" y="1819186"/>
                      <a:pt x="544681" y="1924401"/>
                      <a:pt x="463562" y="1843283"/>
                    </a:cubicBezTo>
                    <a:cubicBezTo>
                      <a:pt x="402723" y="1782444"/>
                      <a:pt x="446697" y="1634070"/>
                      <a:pt x="561464" y="1474708"/>
                    </a:cubicBezTo>
                    <a:lnTo>
                      <a:pt x="594525" y="1432682"/>
                    </a:lnTo>
                    <a:lnTo>
                      <a:pt x="540069" y="1434793"/>
                    </a:lnTo>
                    <a:cubicBezTo>
                      <a:pt x="241797" y="1434793"/>
                      <a:pt x="0" y="1341794"/>
                      <a:pt x="0" y="1227076"/>
                    </a:cubicBezTo>
                    <a:cubicBezTo>
                      <a:pt x="0" y="1141036"/>
                      <a:pt x="136011" y="1067214"/>
                      <a:pt x="329850" y="1035681"/>
                    </a:cubicBezTo>
                    <a:lnTo>
                      <a:pt x="382951" y="1029341"/>
                    </a:lnTo>
                    <a:lnTo>
                      <a:pt x="342950" y="992327"/>
                    </a:lnTo>
                    <a:cubicBezTo>
                      <a:pt x="132044" y="781420"/>
                      <a:pt x="26828" y="544687"/>
                      <a:pt x="107946" y="463570"/>
                    </a:cubicBezTo>
                    <a:cubicBezTo>
                      <a:pt x="168785" y="402731"/>
                      <a:pt x="317156" y="446705"/>
                      <a:pt x="476517" y="561471"/>
                    </a:cubicBezTo>
                    <a:lnTo>
                      <a:pt x="518543" y="594532"/>
                    </a:lnTo>
                    <a:lnTo>
                      <a:pt x="516431" y="540073"/>
                    </a:lnTo>
                    <a:cubicBezTo>
                      <a:pt x="516431" y="279083"/>
                      <a:pt x="587634" y="61332"/>
                      <a:pt x="682289" y="10972"/>
                    </a:cubicBezTo>
                    <a:cubicBezTo>
                      <a:pt x="695812" y="3778"/>
                      <a:pt x="709812" y="0"/>
                      <a:pt x="724152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88" name="フリーフォーム: 図形 287">
                <a:extLst>
                  <a:ext uri="{FF2B5EF4-FFF2-40B4-BE49-F238E27FC236}">
                    <a16:creationId xmlns:a16="http://schemas.microsoft.com/office/drawing/2014/main" id="{E41E7EEB-6007-AB71-146B-7BEDE69ACE19}"/>
                  </a:ext>
                </a:extLst>
              </p:cNvPr>
              <p:cNvSpPr/>
              <p:nvPr/>
            </p:nvSpPr>
            <p:spPr bwMode="auto">
              <a:xfrm>
                <a:off x="6023568" y="165100"/>
                <a:ext cx="254000" cy="254001"/>
              </a:xfrm>
              <a:custGeom>
                <a:avLst/>
                <a:gdLst>
                  <a:gd name="connsiteX0" fmla="*/ 724152 w 1951220"/>
                  <a:gd name="connsiteY0" fmla="*/ 0 h 1951229"/>
                  <a:gd name="connsiteX1" fmla="*/ 915550 w 1951220"/>
                  <a:gd name="connsiteY1" fmla="*/ 329852 h 1951229"/>
                  <a:gd name="connsiteX2" fmla="*/ 921889 w 1951220"/>
                  <a:gd name="connsiteY2" fmla="*/ 382948 h 1951229"/>
                  <a:gd name="connsiteX3" fmla="*/ 958899 w 1951220"/>
                  <a:gd name="connsiteY3" fmla="*/ 342952 h 1951229"/>
                  <a:gd name="connsiteX4" fmla="*/ 1487662 w 1951220"/>
                  <a:gd name="connsiteY4" fmla="*/ 107946 h 1951229"/>
                  <a:gd name="connsiteX5" fmla="*/ 1389760 w 1951220"/>
                  <a:gd name="connsiteY5" fmla="*/ 476521 h 1951229"/>
                  <a:gd name="connsiteX6" fmla="*/ 1356266 w 1951220"/>
                  <a:gd name="connsiteY6" fmla="*/ 519097 h 1951229"/>
                  <a:gd name="connsiteX7" fmla="*/ 1411152 w 1951220"/>
                  <a:gd name="connsiteY7" fmla="*/ 516438 h 1951229"/>
                  <a:gd name="connsiteX8" fmla="*/ 1951220 w 1951220"/>
                  <a:gd name="connsiteY8" fmla="*/ 724156 h 1951229"/>
                  <a:gd name="connsiteX9" fmla="*/ 1621371 w 1951220"/>
                  <a:gd name="connsiteY9" fmla="*/ 915550 h 1951229"/>
                  <a:gd name="connsiteX10" fmla="*/ 1568270 w 1951220"/>
                  <a:gd name="connsiteY10" fmla="*/ 921890 h 1951229"/>
                  <a:gd name="connsiteX11" fmla="*/ 1608270 w 1951220"/>
                  <a:gd name="connsiteY11" fmla="*/ 958904 h 1951229"/>
                  <a:gd name="connsiteX12" fmla="*/ 1843274 w 1951220"/>
                  <a:gd name="connsiteY12" fmla="*/ 1487662 h 1951229"/>
                  <a:gd name="connsiteX13" fmla="*/ 1474704 w 1951220"/>
                  <a:gd name="connsiteY13" fmla="*/ 1389760 h 1951229"/>
                  <a:gd name="connsiteX14" fmla="*/ 1432682 w 1951220"/>
                  <a:gd name="connsiteY14" fmla="*/ 1356702 h 1951229"/>
                  <a:gd name="connsiteX15" fmla="*/ 1434793 w 1951220"/>
                  <a:gd name="connsiteY15" fmla="*/ 1411156 h 1951229"/>
                  <a:gd name="connsiteX16" fmla="*/ 1227072 w 1951220"/>
                  <a:gd name="connsiteY16" fmla="*/ 1951229 h 1951229"/>
                  <a:gd name="connsiteX17" fmla="*/ 1035675 w 1951220"/>
                  <a:gd name="connsiteY17" fmla="*/ 1621376 h 1951229"/>
                  <a:gd name="connsiteX18" fmla="*/ 1029336 w 1951220"/>
                  <a:gd name="connsiteY18" fmla="*/ 1568281 h 1951229"/>
                  <a:gd name="connsiteX19" fmla="*/ 992326 w 1951220"/>
                  <a:gd name="connsiteY19" fmla="*/ 1608277 h 1951229"/>
                  <a:gd name="connsiteX20" fmla="*/ 463562 w 1951220"/>
                  <a:gd name="connsiteY20" fmla="*/ 1843283 h 1951229"/>
                  <a:gd name="connsiteX21" fmla="*/ 561464 w 1951220"/>
                  <a:gd name="connsiteY21" fmla="*/ 1474708 h 1951229"/>
                  <a:gd name="connsiteX22" fmla="*/ 594525 w 1951220"/>
                  <a:gd name="connsiteY22" fmla="*/ 1432682 h 1951229"/>
                  <a:gd name="connsiteX23" fmla="*/ 540069 w 1951220"/>
                  <a:gd name="connsiteY23" fmla="*/ 1434793 h 1951229"/>
                  <a:gd name="connsiteX24" fmla="*/ 0 w 1951220"/>
                  <a:gd name="connsiteY24" fmla="*/ 1227076 h 1951229"/>
                  <a:gd name="connsiteX25" fmla="*/ 329850 w 1951220"/>
                  <a:gd name="connsiteY25" fmla="*/ 1035681 h 1951229"/>
                  <a:gd name="connsiteX26" fmla="*/ 382951 w 1951220"/>
                  <a:gd name="connsiteY26" fmla="*/ 1029341 h 1951229"/>
                  <a:gd name="connsiteX27" fmla="*/ 342950 w 1951220"/>
                  <a:gd name="connsiteY27" fmla="*/ 992327 h 1951229"/>
                  <a:gd name="connsiteX28" fmla="*/ 107946 w 1951220"/>
                  <a:gd name="connsiteY28" fmla="*/ 463570 h 1951229"/>
                  <a:gd name="connsiteX29" fmla="*/ 476517 w 1951220"/>
                  <a:gd name="connsiteY29" fmla="*/ 561471 h 1951229"/>
                  <a:gd name="connsiteX30" fmla="*/ 518543 w 1951220"/>
                  <a:gd name="connsiteY30" fmla="*/ 594532 h 1951229"/>
                  <a:gd name="connsiteX31" fmla="*/ 516431 w 1951220"/>
                  <a:gd name="connsiteY31" fmla="*/ 540073 h 1951229"/>
                  <a:gd name="connsiteX32" fmla="*/ 682289 w 1951220"/>
                  <a:gd name="connsiteY32" fmla="*/ 10972 h 1951229"/>
                  <a:gd name="connsiteX33" fmla="*/ 724152 w 1951220"/>
                  <a:gd name="connsiteY33" fmla="*/ 0 h 1951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951220" h="1951229">
                    <a:moveTo>
                      <a:pt x="724152" y="0"/>
                    </a:moveTo>
                    <a:cubicBezTo>
                      <a:pt x="810193" y="0"/>
                      <a:pt x="884016" y="136012"/>
                      <a:pt x="915550" y="329852"/>
                    </a:cubicBezTo>
                    <a:lnTo>
                      <a:pt x="921889" y="382948"/>
                    </a:lnTo>
                    <a:lnTo>
                      <a:pt x="958899" y="342952"/>
                    </a:lnTo>
                    <a:cubicBezTo>
                      <a:pt x="1169808" y="132043"/>
                      <a:pt x="1406543" y="26828"/>
                      <a:pt x="1487662" y="107946"/>
                    </a:cubicBezTo>
                    <a:cubicBezTo>
                      <a:pt x="1548501" y="168785"/>
                      <a:pt x="1504527" y="317159"/>
                      <a:pt x="1389760" y="476521"/>
                    </a:cubicBezTo>
                    <a:lnTo>
                      <a:pt x="1356266" y="519097"/>
                    </a:lnTo>
                    <a:lnTo>
                      <a:pt x="1411152" y="516438"/>
                    </a:lnTo>
                    <a:cubicBezTo>
                      <a:pt x="1709424" y="516438"/>
                      <a:pt x="1951221" y="609437"/>
                      <a:pt x="1951220" y="724156"/>
                    </a:cubicBezTo>
                    <a:cubicBezTo>
                      <a:pt x="1951221" y="810195"/>
                      <a:pt x="1815210" y="884017"/>
                      <a:pt x="1621371" y="915550"/>
                    </a:cubicBezTo>
                    <a:lnTo>
                      <a:pt x="1568270" y="921890"/>
                    </a:lnTo>
                    <a:lnTo>
                      <a:pt x="1608270" y="958904"/>
                    </a:lnTo>
                    <a:cubicBezTo>
                      <a:pt x="1819176" y="1169811"/>
                      <a:pt x="1924392" y="1406544"/>
                      <a:pt x="1843274" y="1487662"/>
                    </a:cubicBezTo>
                    <a:cubicBezTo>
                      <a:pt x="1782436" y="1548500"/>
                      <a:pt x="1634064" y="1504525"/>
                      <a:pt x="1474704" y="1389760"/>
                    </a:cubicBezTo>
                    <a:lnTo>
                      <a:pt x="1432682" y="1356702"/>
                    </a:lnTo>
                    <a:lnTo>
                      <a:pt x="1434793" y="1411156"/>
                    </a:lnTo>
                    <a:cubicBezTo>
                      <a:pt x="1434793" y="1709430"/>
                      <a:pt x="1341793" y="1951229"/>
                      <a:pt x="1227072" y="1951229"/>
                    </a:cubicBezTo>
                    <a:cubicBezTo>
                      <a:pt x="1141031" y="1951229"/>
                      <a:pt x="1067208" y="1815217"/>
                      <a:pt x="1035675" y="1621376"/>
                    </a:cubicBezTo>
                    <a:lnTo>
                      <a:pt x="1029336" y="1568281"/>
                    </a:lnTo>
                    <a:lnTo>
                      <a:pt x="992326" y="1608277"/>
                    </a:lnTo>
                    <a:cubicBezTo>
                      <a:pt x="781416" y="1819186"/>
                      <a:pt x="544681" y="1924401"/>
                      <a:pt x="463562" y="1843283"/>
                    </a:cubicBezTo>
                    <a:cubicBezTo>
                      <a:pt x="402723" y="1782444"/>
                      <a:pt x="446697" y="1634070"/>
                      <a:pt x="561464" y="1474708"/>
                    </a:cubicBezTo>
                    <a:lnTo>
                      <a:pt x="594525" y="1432682"/>
                    </a:lnTo>
                    <a:lnTo>
                      <a:pt x="540069" y="1434793"/>
                    </a:lnTo>
                    <a:cubicBezTo>
                      <a:pt x="241797" y="1434793"/>
                      <a:pt x="0" y="1341794"/>
                      <a:pt x="0" y="1227076"/>
                    </a:cubicBezTo>
                    <a:cubicBezTo>
                      <a:pt x="0" y="1141036"/>
                      <a:pt x="136011" y="1067214"/>
                      <a:pt x="329850" y="1035681"/>
                    </a:cubicBezTo>
                    <a:lnTo>
                      <a:pt x="382951" y="1029341"/>
                    </a:lnTo>
                    <a:lnTo>
                      <a:pt x="342950" y="992327"/>
                    </a:lnTo>
                    <a:cubicBezTo>
                      <a:pt x="132044" y="781420"/>
                      <a:pt x="26828" y="544687"/>
                      <a:pt x="107946" y="463570"/>
                    </a:cubicBezTo>
                    <a:cubicBezTo>
                      <a:pt x="168785" y="402731"/>
                      <a:pt x="317156" y="446705"/>
                      <a:pt x="476517" y="561471"/>
                    </a:cubicBezTo>
                    <a:lnTo>
                      <a:pt x="518543" y="594532"/>
                    </a:lnTo>
                    <a:lnTo>
                      <a:pt x="516431" y="540073"/>
                    </a:lnTo>
                    <a:cubicBezTo>
                      <a:pt x="516431" y="279083"/>
                      <a:pt x="587634" y="61332"/>
                      <a:pt x="682289" y="10972"/>
                    </a:cubicBezTo>
                    <a:cubicBezTo>
                      <a:pt x="695812" y="3778"/>
                      <a:pt x="709812" y="0"/>
                      <a:pt x="724152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89" name="フリーフォーム: 図形 288">
                <a:extLst>
                  <a:ext uri="{FF2B5EF4-FFF2-40B4-BE49-F238E27FC236}">
                    <a16:creationId xmlns:a16="http://schemas.microsoft.com/office/drawing/2014/main" id="{407FC13E-0BDF-5938-6F41-A194B5B7B870}"/>
                  </a:ext>
                </a:extLst>
              </p:cNvPr>
              <p:cNvSpPr/>
              <p:nvPr/>
            </p:nvSpPr>
            <p:spPr bwMode="auto">
              <a:xfrm>
                <a:off x="6371172" y="165100"/>
                <a:ext cx="254000" cy="254001"/>
              </a:xfrm>
              <a:custGeom>
                <a:avLst/>
                <a:gdLst>
                  <a:gd name="connsiteX0" fmla="*/ 724152 w 1951220"/>
                  <a:gd name="connsiteY0" fmla="*/ 0 h 1951229"/>
                  <a:gd name="connsiteX1" fmla="*/ 915550 w 1951220"/>
                  <a:gd name="connsiteY1" fmla="*/ 329852 h 1951229"/>
                  <a:gd name="connsiteX2" fmla="*/ 921889 w 1951220"/>
                  <a:gd name="connsiteY2" fmla="*/ 382948 h 1951229"/>
                  <a:gd name="connsiteX3" fmla="*/ 958899 w 1951220"/>
                  <a:gd name="connsiteY3" fmla="*/ 342952 h 1951229"/>
                  <a:gd name="connsiteX4" fmla="*/ 1487662 w 1951220"/>
                  <a:gd name="connsiteY4" fmla="*/ 107946 h 1951229"/>
                  <a:gd name="connsiteX5" fmla="*/ 1389760 w 1951220"/>
                  <a:gd name="connsiteY5" fmla="*/ 476521 h 1951229"/>
                  <a:gd name="connsiteX6" fmla="*/ 1356266 w 1951220"/>
                  <a:gd name="connsiteY6" fmla="*/ 519097 h 1951229"/>
                  <a:gd name="connsiteX7" fmla="*/ 1411152 w 1951220"/>
                  <a:gd name="connsiteY7" fmla="*/ 516438 h 1951229"/>
                  <a:gd name="connsiteX8" fmla="*/ 1951220 w 1951220"/>
                  <a:gd name="connsiteY8" fmla="*/ 724156 h 1951229"/>
                  <a:gd name="connsiteX9" fmla="*/ 1621371 w 1951220"/>
                  <a:gd name="connsiteY9" fmla="*/ 915550 h 1951229"/>
                  <a:gd name="connsiteX10" fmla="*/ 1568270 w 1951220"/>
                  <a:gd name="connsiteY10" fmla="*/ 921890 h 1951229"/>
                  <a:gd name="connsiteX11" fmla="*/ 1608270 w 1951220"/>
                  <a:gd name="connsiteY11" fmla="*/ 958904 h 1951229"/>
                  <a:gd name="connsiteX12" fmla="*/ 1843274 w 1951220"/>
                  <a:gd name="connsiteY12" fmla="*/ 1487662 h 1951229"/>
                  <a:gd name="connsiteX13" fmla="*/ 1474704 w 1951220"/>
                  <a:gd name="connsiteY13" fmla="*/ 1389760 h 1951229"/>
                  <a:gd name="connsiteX14" fmla="*/ 1432682 w 1951220"/>
                  <a:gd name="connsiteY14" fmla="*/ 1356702 h 1951229"/>
                  <a:gd name="connsiteX15" fmla="*/ 1434793 w 1951220"/>
                  <a:gd name="connsiteY15" fmla="*/ 1411156 h 1951229"/>
                  <a:gd name="connsiteX16" fmla="*/ 1227072 w 1951220"/>
                  <a:gd name="connsiteY16" fmla="*/ 1951229 h 1951229"/>
                  <a:gd name="connsiteX17" fmla="*/ 1035675 w 1951220"/>
                  <a:gd name="connsiteY17" fmla="*/ 1621376 h 1951229"/>
                  <a:gd name="connsiteX18" fmla="*/ 1029336 w 1951220"/>
                  <a:gd name="connsiteY18" fmla="*/ 1568281 h 1951229"/>
                  <a:gd name="connsiteX19" fmla="*/ 992326 w 1951220"/>
                  <a:gd name="connsiteY19" fmla="*/ 1608277 h 1951229"/>
                  <a:gd name="connsiteX20" fmla="*/ 463562 w 1951220"/>
                  <a:gd name="connsiteY20" fmla="*/ 1843283 h 1951229"/>
                  <a:gd name="connsiteX21" fmla="*/ 561464 w 1951220"/>
                  <a:gd name="connsiteY21" fmla="*/ 1474708 h 1951229"/>
                  <a:gd name="connsiteX22" fmla="*/ 594525 w 1951220"/>
                  <a:gd name="connsiteY22" fmla="*/ 1432682 h 1951229"/>
                  <a:gd name="connsiteX23" fmla="*/ 540069 w 1951220"/>
                  <a:gd name="connsiteY23" fmla="*/ 1434793 h 1951229"/>
                  <a:gd name="connsiteX24" fmla="*/ 0 w 1951220"/>
                  <a:gd name="connsiteY24" fmla="*/ 1227076 h 1951229"/>
                  <a:gd name="connsiteX25" fmla="*/ 329850 w 1951220"/>
                  <a:gd name="connsiteY25" fmla="*/ 1035681 h 1951229"/>
                  <a:gd name="connsiteX26" fmla="*/ 382951 w 1951220"/>
                  <a:gd name="connsiteY26" fmla="*/ 1029341 h 1951229"/>
                  <a:gd name="connsiteX27" fmla="*/ 342950 w 1951220"/>
                  <a:gd name="connsiteY27" fmla="*/ 992327 h 1951229"/>
                  <a:gd name="connsiteX28" fmla="*/ 107946 w 1951220"/>
                  <a:gd name="connsiteY28" fmla="*/ 463570 h 1951229"/>
                  <a:gd name="connsiteX29" fmla="*/ 476517 w 1951220"/>
                  <a:gd name="connsiteY29" fmla="*/ 561471 h 1951229"/>
                  <a:gd name="connsiteX30" fmla="*/ 518543 w 1951220"/>
                  <a:gd name="connsiteY30" fmla="*/ 594532 h 1951229"/>
                  <a:gd name="connsiteX31" fmla="*/ 516431 w 1951220"/>
                  <a:gd name="connsiteY31" fmla="*/ 540073 h 1951229"/>
                  <a:gd name="connsiteX32" fmla="*/ 682289 w 1951220"/>
                  <a:gd name="connsiteY32" fmla="*/ 10972 h 1951229"/>
                  <a:gd name="connsiteX33" fmla="*/ 724152 w 1951220"/>
                  <a:gd name="connsiteY33" fmla="*/ 0 h 1951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951220" h="1951229">
                    <a:moveTo>
                      <a:pt x="724152" y="0"/>
                    </a:moveTo>
                    <a:cubicBezTo>
                      <a:pt x="810193" y="0"/>
                      <a:pt x="884016" y="136012"/>
                      <a:pt x="915550" y="329852"/>
                    </a:cubicBezTo>
                    <a:lnTo>
                      <a:pt x="921889" y="382948"/>
                    </a:lnTo>
                    <a:lnTo>
                      <a:pt x="958899" y="342952"/>
                    </a:lnTo>
                    <a:cubicBezTo>
                      <a:pt x="1169808" y="132043"/>
                      <a:pt x="1406543" y="26828"/>
                      <a:pt x="1487662" y="107946"/>
                    </a:cubicBezTo>
                    <a:cubicBezTo>
                      <a:pt x="1548501" y="168785"/>
                      <a:pt x="1504527" y="317159"/>
                      <a:pt x="1389760" y="476521"/>
                    </a:cubicBezTo>
                    <a:lnTo>
                      <a:pt x="1356266" y="519097"/>
                    </a:lnTo>
                    <a:lnTo>
                      <a:pt x="1411152" y="516438"/>
                    </a:lnTo>
                    <a:cubicBezTo>
                      <a:pt x="1709424" y="516438"/>
                      <a:pt x="1951221" y="609437"/>
                      <a:pt x="1951220" y="724156"/>
                    </a:cubicBezTo>
                    <a:cubicBezTo>
                      <a:pt x="1951221" y="810195"/>
                      <a:pt x="1815210" y="884017"/>
                      <a:pt x="1621371" y="915550"/>
                    </a:cubicBezTo>
                    <a:lnTo>
                      <a:pt x="1568270" y="921890"/>
                    </a:lnTo>
                    <a:lnTo>
                      <a:pt x="1608270" y="958904"/>
                    </a:lnTo>
                    <a:cubicBezTo>
                      <a:pt x="1819176" y="1169811"/>
                      <a:pt x="1924392" y="1406544"/>
                      <a:pt x="1843274" y="1487662"/>
                    </a:cubicBezTo>
                    <a:cubicBezTo>
                      <a:pt x="1782436" y="1548500"/>
                      <a:pt x="1634064" y="1504525"/>
                      <a:pt x="1474704" y="1389760"/>
                    </a:cubicBezTo>
                    <a:lnTo>
                      <a:pt x="1432682" y="1356702"/>
                    </a:lnTo>
                    <a:lnTo>
                      <a:pt x="1434793" y="1411156"/>
                    </a:lnTo>
                    <a:cubicBezTo>
                      <a:pt x="1434793" y="1709430"/>
                      <a:pt x="1341793" y="1951229"/>
                      <a:pt x="1227072" y="1951229"/>
                    </a:cubicBezTo>
                    <a:cubicBezTo>
                      <a:pt x="1141031" y="1951229"/>
                      <a:pt x="1067208" y="1815217"/>
                      <a:pt x="1035675" y="1621376"/>
                    </a:cubicBezTo>
                    <a:lnTo>
                      <a:pt x="1029336" y="1568281"/>
                    </a:lnTo>
                    <a:lnTo>
                      <a:pt x="992326" y="1608277"/>
                    </a:lnTo>
                    <a:cubicBezTo>
                      <a:pt x="781416" y="1819186"/>
                      <a:pt x="544681" y="1924401"/>
                      <a:pt x="463562" y="1843283"/>
                    </a:cubicBezTo>
                    <a:cubicBezTo>
                      <a:pt x="402723" y="1782444"/>
                      <a:pt x="446697" y="1634070"/>
                      <a:pt x="561464" y="1474708"/>
                    </a:cubicBezTo>
                    <a:lnTo>
                      <a:pt x="594525" y="1432682"/>
                    </a:lnTo>
                    <a:lnTo>
                      <a:pt x="540069" y="1434793"/>
                    </a:lnTo>
                    <a:cubicBezTo>
                      <a:pt x="241797" y="1434793"/>
                      <a:pt x="0" y="1341794"/>
                      <a:pt x="0" y="1227076"/>
                    </a:cubicBezTo>
                    <a:cubicBezTo>
                      <a:pt x="0" y="1141036"/>
                      <a:pt x="136011" y="1067214"/>
                      <a:pt x="329850" y="1035681"/>
                    </a:cubicBezTo>
                    <a:lnTo>
                      <a:pt x="382951" y="1029341"/>
                    </a:lnTo>
                    <a:lnTo>
                      <a:pt x="342950" y="992327"/>
                    </a:lnTo>
                    <a:cubicBezTo>
                      <a:pt x="132044" y="781420"/>
                      <a:pt x="26828" y="544687"/>
                      <a:pt x="107946" y="463570"/>
                    </a:cubicBezTo>
                    <a:cubicBezTo>
                      <a:pt x="168785" y="402731"/>
                      <a:pt x="317156" y="446705"/>
                      <a:pt x="476517" y="561471"/>
                    </a:cubicBezTo>
                    <a:lnTo>
                      <a:pt x="518543" y="594532"/>
                    </a:lnTo>
                    <a:lnTo>
                      <a:pt x="516431" y="540073"/>
                    </a:lnTo>
                    <a:cubicBezTo>
                      <a:pt x="516431" y="279083"/>
                      <a:pt x="587634" y="61332"/>
                      <a:pt x="682289" y="10972"/>
                    </a:cubicBezTo>
                    <a:cubicBezTo>
                      <a:pt x="695812" y="3778"/>
                      <a:pt x="709812" y="0"/>
                      <a:pt x="724152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90" name="フリーフォーム: 図形 289">
                <a:extLst>
                  <a:ext uri="{FF2B5EF4-FFF2-40B4-BE49-F238E27FC236}">
                    <a16:creationId xmlns:a16="http://schemas.microsoft.com/office/drawing/2014/main" id="{142C90A3-A0E0-493C-05BF-28F4E4044514}"/>
                  </a:ext>
                </a:extLst>
              </p:cNvPr>
              <p:cNvSpPr/>
              <p:nvPr/>
            </p:nvSpPr>
            <p:spPr bwMode="auto">
              <a:xfrm>
                <a:off x="6718776" y="165100"/>
                <a:ext cx="254000" cy="254001"/>
              </a:xfrm>
              <a:custGeom>
                <a:avLst/>
                <a:gdLst>
                  <a:gd name="connsiteX0" fmla="*/ 724152 w 1951220"/>
                  <a:gd name="connsiteY0" fmla="*/ 0 h 1951229"/>
                  <a:gd name="connsiteX1" fmla="*/ 915550 w 1951220"/>
                  <a:gd name="connsiteY1" fmla="*/ 329852 h 1951229"/>
                  <a:gd name="connsiteX2" fmla="*/ 921889 w 1951220"/>
                  <a:gd name="connsiteY2" fmla="*/ 382948 h 1951229"/>
                  <a:gd name="connsiteX3" fmla="*/ 958899 w 1951220"/>
                  <a:gd name="connsiteY3" fmla="*/ 342952 h 1951229"/>
                  <a:gd name="connsiteX4" fmla="*/ 1487662 w 1951220"/>
                  <a:gd name="connsiteY4" fmla="*/ 107946 h 1951229"/>
                  <a:gd name="connsiteX5" fmla="*/ 1389760 w 1951220"/>
                  <a:gd name="connsiteY5" fmla="*/ 476521 h 1951229"/>
                  <a:gd name="connsiteX6" fmla="*/ 1356266 w 1951220"/>
                  <a:gd name="connsiteY6" fmla="*/ 519097 h 1951229"/>
                  <a:gd name="connsiteX7" fmla="*/ 1411152 w 1951220"/>
                  <a:gd name="connsiteY7" fmla="*/ 516438 h 1951229"/>
                  <a:gd name="connsiteX8" fmla="*/ 1951220 w 1951220"/>
                  <a:gd name="connsiteY8" fmla="*/ 724156 h 1951229"/>
                  <a:gd name="connsiteX9" fmla="*/ 1621371 w 1951220"/>
                  <a:gd name="connsiteY9" fmla="*/ 915550 h 1951229"/>
                  <a:gd name="connsiteX10" fmla="*/ 1568270 w 1951220"/>
                  <a:gd name="connsiteY10" fmla="*/ 921890 h 1951229"/>
                  <a:gd name="connsiteX11" fmla="*/ 1608270 w 1951220"/>
                  <a:gd name="connsiteY11" fmla="*/ 958904 h 1951229"/>
                  <a:gd name="connsiteX12" fmla="*/ 1843274 w 1951220"/>
                  <a:gd name="connsiteY12" fmla="*/ 1487662 h 1951229"/>
                  <a:gd name="connsiteX13" fmla="*/ 1474704 w 1951220"/>
                  <a:gd name="connsiteY13" fmla="*/ 1389760 h 1951229"/>
                  <a:gd name="connsiteX14" fmla="*/ 1432682 w 1951220"/>
                  <a:gd name="connsiteY14" fmla="*/ 1356702 h 1951229"/>
                  <a:gd name="connsiteX15" fmla="*/ 1434793 w 1951220"/>
                  <a:gd name="connsiteY15" fmla="*/ 1411156 h 1951229"/>
                  <a:gd name="connsiteX16" fmla="*/ 1227072 w 1951220"/>
                  <a:gd name="connsiteY16" fmla="*/ 1951229 h 1951229"/>
                  <a:gd name="connsiteX17" fmla="*/ 1035675 w 1951220"/>
                  <a:gd name="connsiteY17" fmla="*/ 1621376 h 1951229"/>
                  <a:gd name="connsiteX18" fmla="*/ 1029336 w 1951220"/>
                  <a:gd name="connsiteY18" fmla="*/ 1568281 h 1951229"/>
                  <a:gd name="connsiteX19" fmla="*/ 992326 w 1951220"/>
                  <a:gd name="connsiteY19" fmla="*/ 1608277 h 1951229"/>
                  <a:gd name="connsiteX20" fmla="*/ 463562 w 1951220"/>
                  <a:gd name="connsiteY20" fmla="*/ 1843283 h 1951229"/>
                  <a:gd name="connsiteX21" fmla="*/ 561464 w 1951220"/>
                  <a:gd name="connsiteY21" fmla="*/ 1474708 h 1951229"/>
                  <a:gd name="connsiteX22" fmla="*/ 594525 w 1951220"/>
                  <a:gd name="connsiteY22" fmla="*/ 1432682 h 1951229"/>
                  <a:gd name="connsiteX23" fmla="*/ 540069 w 1951220"/>
                  <a:gd name="connsiteY23" fmla="*/ 1434793 h 1951229"/>
                  <a:gd name="connsiteX24" fmla="*/ 0 w 1951220"/>
                  <a:gd name="connsiteY24" fmla="*/ 1227076 h 1951229"/>
                  <a:gd name="connsiteX25" fmla="*/ 329850 w 1951220"/>
                  <a:gd name="connsiteY25" fmla="*/ 1035681 h 1951229"/>
                  <a:gd name="connsiteX26" fmla="*/ 382951 w 1951220"/>
                  <a:gd name="connsiteY26" fmla="*/ 1029341 h 1951229"/>
                  <a:gd name="connsiteX27" fmla="*/ 342950 w 1951220"/>
                  <a:gd name="connsiteY27" fmla="*/ 992327 h 1951229"/>
                  <a:gd name="connsiteX28" fmla="*/ 107946 w 1951220"/>
                  <a:gd name="connsiteY28" fmla="*/ 463570 h 1951229"/>
                  <a:gd name="connsiteX29" fmla="*/ 476517 w 1951220"/>
                  <a:gd name="connsiteY29" fmla="*/ 561471 h 1951229"/>
                  <a:gd name="connsiteX30" fmla="*/ 518543 w 1951220"/>
                  <a:gd name="connsiteY30" fmla="*/ 594532 h 1951229"/>
                  <a:gd name="connsiteX31" fmla="*/ 516431 w 1951220"/>
                  <a:gd name="connsiteY31" fmla="*/ 540073 h 1951229"/>
                  <a:gd name="connsiteX32" fmla="*/ 682289 w 1951220"/>
                  <a:gd name="connsiteY32" fmla="*/ 10972 h 1951229"/>
                  <a:gd name="connsiteX33" fmla="*/ 724152 w 1951220"/>
                  <a:gd name="connsiteY33" fmla="*/ 0 h 1951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951220" h="1951229">
                    <a:moveTo>
                      <a:pt x="724152" y="0"/>
                    </a:moveTo>
                    <a:cubicBezTo>
                      <a:pt x="810193" y="0"/>
                      <a:pt x="884016" y="136012"/>
                      <a:pt x="915550" y="329852"/>
                    </a:cubicBezTo>
                    <a:lnTo>
                      <a:pt x="921889" y="382948"/>
                    </a:lnTo>
                    <a:lnTo>
                      <a:pt x="958899" y="342952"/>
                    </a:lnTo>
                    <a:cubicBezTo>
                      <a:pt x="1169808" y="132043"/>
                      <a:pt x="1406543" y="26828"/>
                      <a:pt x="1487662" y="107946"/>
                    </a:cubicBezTo>
                    <a:cubicBezTo>
                      <a:pt x="1548501" y="168785"/>
                      <a:pt x="1504527" y="317159"/>
                      <a:pt x="1389760" y="476521"/>
                    </a:cubicBezTo>
                    <a:lnTo>
                      <a:pt x="1356266" y="519097"/>
                    </a:lnTo>
                    <a:lnTo>
                      <a:pt x="1411152" y="516438"/>
                    </a:lnTo>
                    <a:cubicBezTo>
                      <a:pt x="1709424" y="516438"/>
                      <a:pt x="1951221" y="609437"/>
                      <a:pt x="1951220" y="724156"/>
                    </a:cubicBezTo>
                    <a:cubicBezTo>
                      <a:pt x="1951221" y="810195"/>
                      <a:pt x="1815210" y="884017"/>
                      <a:pt x="1621371" y="915550"/>
                    </a:cubicBezTo>
                    <a:lnTo>
                      <a:pt x="1568270" y="921890"/>
                    </a:lnTo>
                    <a:lnTo>
                      <a:pt x="1608270" y="958904"/>
                    </a:lnTo>
                    <a:cubicBezTo>
                      <a:pt x="1819176" y="1169811"/>
                      <a:pt x="1924392" y="1406544"/>
                      <a:pt x="1843274" y="1487662"/>
                    </a:cubicBezTo>
                    <a:cubicBezTo>
                      <a:pt x="1782436" y="1548500"/>
                      <a:pt x="1634064" y="1504525"/>
                      <a:pt x="1474704" y="1389760"/>
                    </a:cubicBezTo>
                    <a:lnTo>
                      <a:pt x="1432682" y="1356702"/>
                    </a:lnTo>
                    <a:lnTo>
                      <a:pt x="1434793" y="1411156"/>
                    </a:lnTo>
                    <a:cubicBezTo>
                      <a:pt x="1434793" y="1709430"/>
                      <a:pt x="1341793" y="1951229"/>
                      <a:pt x="1227072" y="1951229"/>
                    </a:cubicBezTo>
                    <a:cubicBezTo>
                      <a:pt x="1141031" y="1951229"/>
                      <a:pt x="1067208" y="1815217"/>
                      <a:pt x="1035675" y="1621376"/>
                    </a:cubicBezTo>
                    <a:lnTo>
                      <a:pt x="1029336" y="1568281"/>
                    </a:lnTo>
                    <a:lnTo>
                      <a:pt x="992326" y="1608277"/>
                    </a:lnTo>
                    <a:cubicBezTo>
                      <a:pt x="781416" y="1819186"/>
                      <a:pt x="544681" y="1924401"/>
                      <a:pt x="463562" y="1843283"/>
                    </a:cubicBezTo>
                    <a:cubicBezTo>
                      <a:pt x="402723" y="1782444"/>
                      <a:pt x="446697" y="1634070"/>
                      <a:pt x="561464" y="1474708"/>
                    </a:cubicBezTo>
                    <a:lnTo>
                      <a:pt x="594525" y="1432682"/>
                    </a:lnTo>
                    <a:lnTo>
                      <a:pt x="540069" y="1434793"/>
                    </a:lnTo>
                    <a:cubicBezTo>
                      <a:pt x="241797" y="1434793"/>
                      <a:pt x="0" y="1341794"/>
                      <a:pt x="0" y="1227076"/>
                    </a:cubicBezTo>
                    <a:cubicBezTo>
                      <a:pt x="0" y="1141036"/>
                      <a:pt x="136011" y="1067214"/>
                      <a:pt x="329850" y="1035681"/>
                    </a:cubicBezTo>
                    <a:lnTo>
                      <a:pt x="382951" y="1029341"/>
                    </a:lnTo>
                    <a:lnTo>
                      <a:pt x="342950" y="992327"/>
                    </a:lnTo>
                    <a:cubicBezTo>
                      <a:pt x="132044" y="781420"/>
                      <a:pt x="26828" y="544687"/>
                      <a:pt x="107946" y="463570"/>
                    </a:cubicBezTo>
                    <a:cubicBezTo>
                      <a:pt x="168785" y="402731"/>
                      <a:pt x="317156" y="446705"/>
                      <a:pt x="476517" y="561471"/>
                    </a:cubicBezTo>
                    <a:lnTo>
                      <a:pt x="518543" y="594532"/>
                    </a:lnTo>
                    <a:lnTo>
                      <a:pt x="516431" y="540073"/>
                    </a:lnTo>
                    <a:cubicBezTo>
                      <a:pt x="516431" y="279083"/>
                      <a:pt x="587634" y="61332"/>
                      <a:pt x="682289" y="10972"/>
                    </a:cubicBezTo>
                    <a:cubicBezTo>
                      <a:pt x="695812" y="3778"/>
                      <a:pt x="709812" y="0"/>
                      <a:pt x="724152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91" name="フリーフォーム: 図形 290">
                <a:extLst>
                  <a:ext uri="{FF2B5EF4-FFF2-40B4-BE49-F238E27FC236}">
                    <a16:creationId xmlns:a16="http://schemas.microsoft.com/office/drawing/2014/main" id="{7378443A-E877-DCD4-7943-5E727433222B}"/>
                  </a:ext>
                </a:extLst>
              </p:cNvPr>
              <p:cNvSpPr/>
              <p:nvPr/>
            </p:nvSpPr>
            <p:spPr bwMode="auto">
              <a:xfrm>
                <a:off x="7066380" y="165100"/>
                <a:ext cx="254000" cy="254001"/>
              </a:xfrm>
              <a:custGeom>
                <a:avLst/>
                <a:gdLst>
                  <a:gd name="connsiteX0" fmla="*/ 724152 w 1951220"/>
                  <a:gd name="connsiteY0" fmla="*/ 0 h 1951229"/>
                  <a:gd name="connsiteX1" fmla="*/ 915550 w 1951220"/>
                  <a:gd name="connsiteY1" fmla="*/ 329852 h 1951229"/>
                  <a:gd name="connsiteX2" fmla="*/ 921889 w 1951220"/>
                  <a:gd name="connsiteY2" fmla="*/ 382948 h 1951229"/>
                  <a:gd name="connsiteX3" fmla="*/ 958899 w 1951220"/>
                  <a:gd name="connsiteY3" fmla="*/ 342952 h 1951229"/>
                  <a:gd name="connsiteX4" fmla="*/ 1487662 w 1951220"/>
                  <a:gd name="connsiteY4" fmla="*/ 107946 h 1951229"/>
                  <a:gd name="connsiteX5" fmla="*/ 1389760 w 1951220"/>
                  <a:gd name="connsiteY5" fmla="*/ 476521 h 1951229"/>
                  <a:gd name="connsiteX6" fmla="*/ 1356266 w 1951220"/>
                  <a:gd name="connsiteY6" fmla="*/ 519097 h 1951229"/>
                  <a:gd name="connsiteX7" fmla="*/ 1411152 w 1951220"/>
                  <a:gd name="connsiteY7" fmla="*/ 516438 h 1951229"/>
                  <a:gd name="connsiteX8" fmla="*/ 1951220 w 1951220"/>
                  <a:gd name="connsiteY8" fmla="*/ 724156 h 1951229"/>
                  <a:gd name="connsiteX9" fmla="*/ 1621371 w 1951220"/>
                  <a:gd name="connsiteY9" fmla="*/ 915550 h 1951229"/>
                  <a:gd name="connsiteX10" fmla="*/ 1568270 w 1951220"/>
                  <a:gd name="connsiteY10" fmla="*/ 921890 h 1951229"/>
                  <a:gd name="connsiteX11" fmla="*/ 1608270 w 1951220"/>
                  <a:gd name="connsiteY11" fmla="*/ 958904 h 1951229"/>
                  <a:gd name="connsiteX12" fmla="*/ 1843274 w 1951220"/>
                  <a:gd name="connsiteY12" fmla="*/ 1487662 h 1951229"/>
                  <a:gd name="connsiteX13" fmla="*/ 1474704 w 1951220"/>
                  <a:gd name="connsiteY13" fmla="*/ 1389760 h 1951229"/>
                  <a:gd name="connsiteX14" fmla="*/ 1432682 w 1951220"/>
                  <a:gd name="connsiteY14" fmla="*/ 1356702 h 1951229"/>
                  <a:gd name="connsiteX15" fmla="*/ 1434793 w 1951220"/>
                  <a:gd name="connsiteY15" fmla="*/ 1411156 h 1951229"/>
                  <a:gd name="connsiteX16" fmla="*/ 1227072 w 1951220"/>
                  <a:gd name="connsiteY16" fmla="*/ 1951229 h 1951229"/>
                  <a:gd name="connsiteX17" fmla="*/ 1035675 w 1951220"/>
                  <a:gd name="connsiteY17" fmla="*/ 1621376 h 1951229"/>
                  <a:gd name="connsiteX18" fmla="*/ 1029336 w 1951220"/>
                  <a:gd name="connsiteY18" fmla="*/ 1568281 h 1951229"/>
                  <a:gd name="connsiteX19" fmla="*/ 992326 w 1951220"/>
                  <a:gd name="connsiteY19" fmla="*/ 1608277 h 1951229"/>
                  <a:gd name="connsiteX20" fmla="*/ 463562 w 1951220"/>
                  <a:gd name="connsiteY20" fmla="*/ 1843283 h 1951229"/>
                  <a:gd name="connsiteX21" fmla="*/ 561464 w 1951220"/>
                  <a:gd name="connsiteY21" fmla="*/ 1474708 h 1951229"/>
                  <a:gd name="connsiteX22" fmla="*/ 594525 w 1951220"/>
                  <a:gd name="connsiteY22" fmla="*/ 1432682 h 1951229"/>
                  <a:gd name="connsiteX23" fmla="*/ 540069 w 1951220"/>
                  <a:gd name="connsiteY23" fmla="*/ 1434793 h 1951229"/>
                  <a:gd name="connsiteX24" fmla="*/ 0 w 1951220"/>
                  <a:gd name="connsiteY24" fmla="*/ 1227076 h 1951229"/>
                  <a:gd name="connsiteX25" fmla="*/ 329850 w 1951220"/>
                  <a:gd name="connsiteY25" fmla="*/ 1035681 h 1951229"/>
                  <a:gd name="connsiteX26" fmla="*/ 382951 w 1951220"/>
                  <a:gd name="connsiteY26" fmla="*/ 1029341 h 1951229"/>
                  <a:gd name="connsiteX27" fmla="*/ 342950 w 1951220"/>
                  <a:gd name="connsiteY27" fmla="*/ 992327 h 1951229"/>
                  <a:gd name="connsiteX28" fmla="*/ 107946 w 1951220"/>
                  <a:gd name="connsiteY28" fmla="*/ 463570 h 1951229"/>
                  <a:gd name="connsiteX29" fmla="*/ 476517 w 1951220"/>
                  <a:gd name="connsiteY29" fmla="*/ 561471 h 1951229"/>
                  <a:gd name="connsiteX30" fmla="*/ 518543 w 1951220"/>
                  <a:gd name="connsiteY30" fmla="*/ 594532 h 1951229"/>
                  <a:gd name="connsiteX31" fmla="*/ 516431 w 1951220"/>
                  <a:gd name="connsiteY31" fmla="*/ 540073 h 1951229"/>
                  <a:gd name="connsiteX32" fmla="*/ 682289 w 1951220"/>
                  <a:gd name="connsiteY32" fmla="*/ 10972 h 1951229"/>
                  <a:gd name="connsiteX33" fmla="*/ 724152 w 1951220"/>
                  <a:gd name="connsiteY33" fmla="*/ 0 h 1951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951220" h="1951229">
                    <a:moveTo>
                      <a:pt x="724152" y="0"/>
                    </a:moveTo>
                    <a:cubicBezTo>
                      <a:pt x="810193" y="0"/>
                      <a:pt x="884016" y="136012"/>
                      <a:pt x="915550" y="329852"/>
                    </a:cubicBezTo>
                    <a:lnTo>
                      <a:pt x="921889" y="382948"/>
                    </a:lnTo>
                    <a:lnTo>
                      <a:pt x="958899" y="342952"/>
                    </a:lnTo>
                    <a:cubicBezTo>
                      <a:pt x="1169808" y="132043"/>
                      <a:pt x="1406543" y="26828"/>
                      <a:pt x="1487662" y="107946"/>
                    </a:cubicBezTo>
                    <a:cubicBezTo>
                      <a:pt x="1548501" y="168785"/>
                      <a:pt x="1504527" y="317159"/>
                      <a:pt x="1389760" y="476521"/>
                    </a:cubicBezTo>
                    <a:lnTo>
                      <a:pt x="1356266" y="519097"/>
                    </a:lnTo>
                    <a:lnTo>
                      <a:pt x="1411152" y="516438"/>
                    </a:lnTo>
                    <a:cubicBezTo>
                      <a:pt x="1709424" y="516438"/>
                      <a:pt x="1951221" y="609437"/>
                      <a:pt x="1951220" y="724156"/>
                    </a:cubicBezTo>
                    <a:cubicBezTo>
                      <a:pt x="1951221" y="810195"/>
                      <a:pt x="1815210" y="884017"/>
                      <a:pt x="1621371" y="915550"/>
                    </a:cubicBezTo>
                    <a:lnTo>
                      <a:pt x="1568270" y="921890"/>
                    </a:lnTo>
                    <a:lnTo>
                      <a:pt x="1608270" y="958904"/>
                    </a:lnTo>
                    <a:cubicBezTo>
                      <a:pt x="1819176" y="1169811"/>
                      <a:pt x="1924392" y="1406544"/>
                      <a:pt x="1843274" y="1487662"/>
                    </a:cubicBezTo>
                    <a:cubicBezTo>
                      <a:pt x="1782436" y="1548500"/>
                      <a:pt x="1634064" y="1504525"/>
                      <a:pt x="1474704" y="1389760"/>
                    </a:cubicBezTo>
                    <a:lnTo>
                      <a:pt x="1432682" y="1356702"/>
                    </a:lnTo>
                    <a:lnTo>
                      <a:pt x="1434793" y="1411156"/>
                    </a:lnTo>
                    <a:cubicBezTo>
                      <a:pt x="1434793" y="1709430"/>
                      <a:pt x="1341793" y="1951229"/>
                      <a:pt x="1227072" y="1951229"/>
                    </a:cubicBezTo>
                    <a:cubicBezTo>
                      <a:pt x="1141031" y="1951229"/>
                      <a:pt x="1067208" y="1815217"/>
                      <a:pt x="1035675" y="1621376"/>
                    </a:cubicBezTo>
                    <a:lnTo>
                      <a:pt x="1029336" y="1568281"/>
                    </a:lnTo>
                    <a:lnTo>
                      <a:pt x="992326" y="1608277"/>
                    </a:lnTo>
                    <a:cubicBezTo>
                      <a:pt x="781416" y="1819186"/>
                      <a:pt x="544681" y="1924401"/>
                      <a:pt x="463562" y="1843283"/>
                    </a:cubicBezTo>
                    <a:cubicBezTo>
                      <a:pt x="402723" y="1782444"/>
                      <a:pt x="446697" y="1634070"/>
                      <a:pt x="561464" y="1474708"/>
                    </a:cubicBezTo>
                    <a:lnTo>
                      <a:pt x="594525" y="1432682"/>
                    </a:lnTo>
                    <a:lnTo>
                      <a:pt x="540069" y="1434793"/>
                    </a:lnTo>
                    <a:cubicBezTo>
                      <a:pt x="241797" y="1434793"/>
                      <a:pt x="0" y="1341794"/>
                      <a:pt x="0" y="1227076"/>
                    </a:cubicBezTo>
                    <a:cubicBezTo>
                      <a:pt x="0" y="1141036"/>
                      <a:pt x="136011" y="1067214"/>
                      <a:pt x="329850" y="1035681"/>
                    </a:cubicBezTo>
                    <a:lnTo>
                      <a:pt x="382951" y="1029341"/>
                    </a:lnTo>
                    <a:lnTo>
                      <a:pt x="342950" y="992327"/>
                    </a:lnTo>
                    <a:cubicBezTo>
                      <a:pt x="132044" y="781420"/>
                      <a:pt x="26828" y="544687"/>
                      <a:pt x="107946" y="463570"/>
                    </a:cubicBezTo>
                    <a:cubicBezTo>
                      <a:pt x="168785" y="402731"/>
                      <a:pt x="317156" y="446705"/>
                      <a:pt x="476517" y="561471"/>
                    </a:cubicBezTo>
                    <a:lnTo>
                      <a:pt x="518543" y="594532"/>
                    </a:lnTo>
                    <a:lnTo>
                      <a:pt x="516431" y="540073"/>
                    </a:lnTo>
                    <a:cubicBezTo>
                      <a:pt x="516431" y="279083"/>
                      <a:pt x="587634" y="61332"/>
                      <a:pt x="682289" y="10972"/>
                    </a:cubicBezTo>
                    <a:cubicBezTo>
                      <a:pt x="695812" y="3778"/>
                      <a:pt x="709812" y="0"/>
                      <a:pt x="724152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92" name="フリーフォーム: 図形 291">
                <a:extLst>
                  <a:ext uri="{FF2B5EF4-FFF2-40B4-BE49-F238E27FC236}">
                    <a16:creationId xmlns:a16="http://schemas.microsoft.com/office/drawing/2014/main" id="{4E090AFD-EDEC-85F7-6B6E-442BADC7DF9C}"/>
                  </a:ext>
                </a:extLst>
              </p:cNvPr>
              <p:cNvSpPr/>
              <p:nvPr/>
            </p:nvSpPr>
            <p:spPr bwMode="auto">
              <a:xfrm>
                <a:off x="7413984" y="165100"/>
                <a:ext cx="254000" cy="254001"/>
              </a:xfrm>
              <a:custGeom>
                <a:avLst/>
                <a:gdLst>
                  <a:gd name="connsiteX0" fmla="*/ 724152 w 1951220"/>
                  <a:gd name="connsiteY0" fmla="*/ 0 h 1951229"/>
                  <a:gd name="connsiteX1" fmla="*/ 915550 w 1951220"/>
                  <a:gd name="connsiteY1" fmla="*/ 329852 h 1951229"/>
                  <a:gd name="connsiteX2" fmla="*/ 921889 w 1951220"/>
                  <a:gd name="connsiteY2" fmla="*/ 382948 h 1951229"/>
                  <a:gd name="connsiteX3" fmla="*/ 958899 w 1951220"/>
                  <a:gd name="connsiteY3" fmla="*/ 342952 h 1951229"/>
                  <a:gd name="connsiteX4" fmla="*/ 1487662 w 1951220"/>
                  <a:gd name="connsiteY4" fmla="*/ 107946 h 1951229"/>
                  <a:gd name="connsiteX5" fmla="*/ 1389760 w 1951220"/>
                  <a:gd name="connsiteY5" fmla="*/ 476521 h 1951229"/>
                  <a:gd name="connsiteX6" fmla="*/ 1356266 w 1951220"/>
                  <a:gd name="connsiteY6" fmla="*/ 519097 h 1951229"/>
                  <a:gd name="connsiteX7" fmla="*/ 1411152 w 1951220"/>
                  <a:gd name="connsiteY7" fmla="*/ 516438 h 1951229"/>
                  <a:gd name="connsiteX8" fmla="*/ 1951220 w 1951220"/>
                  <a:gd name="connsiteY8" fmla="*/ 724156 h 1951229"/>
                  <a:gd name="connsiteX9" fmla="*/ 1621371 w 1951220"/>
                  <a:gd name="connsiteY9" fmla="*/ 915550 h 1951229"/>
                  <a:gd name="connsiteX10" fmla="*/ 1568270 w 1951220"/>
                  <a:gd name="connsiteY10" fmla="*/ 921890 h 1951229"/>
                  <a:gd name="connsiteX11" fmla="*/ 1608270 w 1951220"/>
                  <a:gd name="connsiteY11" fmla="*/ 958904 h 1951229"/>
                  <a:gd name="connsiteX12" fmla="*/ 1843274 w 1951220"/>
                  <a:gd name="connsiteY12" fmla="*/ 1487662 h 1951229"/>
                  <a:gd name="connsiteX13" fmla="*/ 1474704 w 1951220"/>
                  <a:gd name="connsiteY13" fmla="*/ 1389760 h 1951229"/>
                  <a:gd name="connsiteX14" fmla="*/ 1432682 w 1951220"/>
                  <a:gd name="connsiteY14" fmla="*/ 1356702 h 1951229"/>
                  <a:gd name="connsiteX15" fmla="*/ 1434793 w 1951220"/>
                  <a:gd name="connsiteY15" fmla="*/ 1411156 h 1951229"/>
                  <a:gd name="connsiteX16" fmla="*/ 1227072 w 1951220"/>
                  <a:gd name="connsiteY16" fmla="*/ 1951229 h 1951229"/>
                  <a:gd name="connsiteX17" fmla="*/ 1035675 w 1951220"/>
                  <a:gd name="connsiteY17" fmla="*/ 1621376 h 1951229"/>
                  <a:gd name="connsiteX18" fmla="*/ 1029336 w 1951220"/>
                  <a:gd name="connsiteY18" fmla="*/ 1568281 h 1951229"/>
                  <a:gd name="connsiteX19" fmla="*/ 992326 w 1951220"/>
                  <a:gd name="connsiteY19" fmla="*/ 1608277 h 1951229"/>
                  <a:gd name="connsiteX20" fmla="*/ 463562 w 1951220"/>
                  <a:gd name="connsiteY20" fmla="*/ 1843283 h 1951229"/>
                  <a:gd name="connsiteX21" fmla="*/ 561464 w 1951220"/>
                  <a:gd name="connsiteY21" fmla="*/ 1474708 h 1951229"/>
                  <a:gd name="connsiteX22" fmla="*/ 594525 w 1951220"/>
                  <a:gd name="connsiteY22" fmla="*/ 1432682 h 1951229"/>
                  <a:gd name="connsiteX23" fmla="*/ 540069 w 1951220"/>
                  <a:gd name="connsiteY23" fmla="*/ 1434793 h 1951229"/>
                  <a:gd name="connsiteX24" fmla="*/ 0 w 1951220"/>
                  <a:gd name="connsiteY24" fmla="*/ 1227076 h 1951229"/>
                  <a:gd name="connsiteX25" fmla="*/ 329850 w 1951220"/>
                  <a:gd name="connsiteY25" fmla="*/ 1035681 h 1951229"/>
                  <a:gd name="connsiteX26" fmla="*/ 382951 w 1951220"/>
                  <a:gd name="connsiteY26" fmla="*/ 1029341 h 1951229"/>
                  <a:gd name="connsiteX27" fmla="*/ 342950 w 1951220"/>
                  <a:gd name="connsiteY27" fmla="*/ 992327 h 1951229"/>
                  <a:gd name="connsiteX28" fmla="*/ 107946 w 1951220"/>
                  <a:gd name="connsiteY28" fmla="*/ 463570 h 1951229"/>
                  <a:gd name="connsiteX29" fmla="*/ 476517 w 1951220"/>
                  <a:gd name="connsiteY29" fmla="*/ 561471 h 1951229"/>
                  <a:gd name="connsiteX30" fmla="*/ 518543 w 1951220"/>
                  <a:gd name="connsiteY30" fmla="*/ 594532 h 1951229"/>
                  <a:gd name="connsiteX31" fmla="*/ 516431 w 1951220"/>
                  <a:gd name="connsiteY31" fmla="*/ 540073 h 1951229"/>
                  <a:gd name="connsiteX32" fmla="*/ 682289 w 1951220"/>
                  <a:gd name="connsiteY32" fmla="*/ 10972 h 1951229"/>
                  <a:gd name="connsiteX33" fmla="*/ 724152 w 1951220"/>
                  <a:gd name="connsiteY33" fmla="*/ 0 h 1951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951220" h="1951229">
                    <a:moveTo>
                      <a:pt x="724152" y="0"/>
                    </a:moveTo>
                    <a:cubicBezTo>
                      <a:pt x="810193" y="0"/>
                      <a:pt x="884016" y="136012"/>
                      <a:pt x="915550" y="329852"/>
                    </a:cubicBezTo>
                    <a:lnTo>
                      <a:pt x="921889" y="382948"/>
                    </a:lnTo>
                    <a:lnTo>
                      <a:pt x="958899" y="342952"/>
                    </a:lnTo>
                    <a:cubicBezTo>
                      <a:pt x="1169808" y="132043"/>
                      <a:pt x="1406543" y="26828"/>
                      <a:pt x="1487662" y="107946"/>
                    </a:cubicBezTo>
                    <a:cubicBezTo>
                      <a:pt x="1548501" y="168785"/>
                      <a:pt x="1504527" y="317159"/>
                      <a:pt x="1389760" y="476521"/>
                    </a:cubicBezTo>
                    <a:lnTo>
                      <a:pt x="1356266" y="519097"/>
                    </a:lnTo>
                    <a:lnTo>
                      <a:pt x="1411152" y="516438"/>
                    </a:lnTo>
                    <a:cubicBezTo>
                      <a:pt x="1709424" y="516438"/>
                      <a:pt x="1951221" y="609437"/>
                      <a:pt x="1951220" y="724156"/>
                    </a:cubicBezTo>
                    <a:cubicBezTo>
                      <a:pt x="1951221" y="810195"/>
                      <a:pt x="1815210" y="884017"/>
                      <a:pt x="1621371" y="915550"/>
                    </a:cubicBezTo>
                    <a:lnTo>
                      <a:pt x="1568270" y="921890"/>
                    </a:lnTo>
                    <a:lnTo>
                      <a:pt x="1608270" y="958904"/>
                    </a:lnTo>
                    <a:cubicBezTo>
                      <a:pt x="1819176" y="1169811"/>
                      <a:pt x="1924392" y="1406544"/>
                      <a:pt x="1843274" y="1487662"/>
                    </a:cubicBezTo>
                    <a:cubicBezTo>
                      <a:pt x="1782436" y="1548500"/>
                      <a:pt x="1634064" y="1504525"/>
                      <a:pt x="1474704" y="1389760"/>
                    </a:cubicBezTo>
                    <a:lnTo>
                      <a:pt x="1432682" y="1356702"/>
                    </a:lnTo>
                    <a:lnTo>
                      <a:pt x="1434793" y="1411156"/>
                    </a:lnTo>
                    <a:cubicBezTo>
                      <a:pt x="1434793" y="1709430"/>
                      <a:pt x="1341793" y="1951229"/>
                      <a:pt x="1227072" y="1951229"/>
                    </a:cubicBezTo>
                    <a:cubicBezTo>
                      <a:pt x="1141031" y="1951229"/>
                      <a:pt x="1067208" y="1815217"/>
                      <a:pt x="1035675" y="1621376"/>
                    </a:cubicBezTo>
                    <a:lnTo>
                      <a:pt x="1029336" y="1568281"/>
                    </a:lnTo>
                    <a:lnTo>
                      <a:pt x="992326" y="1608277"/>
                    </a:lnTo>
                    <a:cubicBezTo>
                      <a:pt x="781416" y="1819186"/>
                      <a:pt x="544681" y="1924401"/>
                      <a:pt x="463562" y="1843283"/>
                    </a:cubicBezTo>
                    <a:cubicBezTo>
                      <a:pt x="402723" y="1782444"/>
                      <a:pt x="446697" y="1634070"/>
                      <a:pt x="561464" y="1474708"/>
                    </a:cubicBezTo>
                    <a:lnTo>
                      <a:pt x="594525" y="1432682"/>
                    </a:lnTo>
                    <a:lnTo>
                      <a:pt x="540069" y="1434793"/>
                    </a:lnTo>
                    <a:cubicBezTo>
                      <a:pt x="241797" y="1434793"/>
                      <a:pt x="0" y="1341794"/>
                      <a:pt x="0" y="1227076"/>
                    </a:cubicBezTo>
                    <a:cubicBezTo>
                      <a:pt x="0" y="1141036"/>
                      <a:pt x="136011" y="1067214"/>
                      <a:pt x="329850" y="1035681"/>
                    </a:cubicBezTo>
                    <a:lnTo>
                      <a:pt x="382951" y="1029341"/>
                    </a:lnTo>
                    <a:lnTo>
                      <a:pt x="342950" y="992327"/>
                    </a:lnTo>
                    <a:cubicBezTo>
                      <a:pt x="132044" y="781420"/>
                      <a:pt x="26828" y="544687"/>
                      <a:pt x="107946" y="463570"/>
                    </a:cubicBezTo>
                    <a:cubicBezTo>
                      <a:pt x="168785" y="402731"/>
                      <a:pt x="317156" y="446705"/>
                      <a:pt x="476517" y="561471"/>
                    </a:cubicBezTo>
                    <a:lnTo>
                      <a:pt x="518543" y="594532"/>
                    </a:lnTo>
                    <a:lnTo>
                      <a:pt x="516431" y="540073"/>
                    </a:lnTo>
                    <a:cubicBezTo>
                      <a:pt x="516431" y="279083"/>
                      <a:pt x="587634" y="61332"/>
                      <a:pt x="682289" y="10972"/>
                    </a:cubicBezTo>
                    <a:cubicBezTo>
                      <a:pt x="695812" y="3778"/>
                      <a:pt x="709812" y="0"/>
                      <a:pt x="724152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93" name="フリーフォーム: 図形 292">
                <a:extLst>
                  <a:ext uri="{FF2B5EF4-FFF2-40B4-BE49-F238E27FC236}">
                    <a16:creationId xmlns:a16="http://schemas.microsoft.com/office/drawing/2014/main" id="{A9A98C17-C497-77B4-189F-0D7DFA16E721}"/>
                  </a:ext>
                </a:extLst>
              </p:cNvPr>
              <p:cNvSpPr/>
              <p:nvPr/>
            </p:nvSpPr>
            <p:spPr bwMode="auto">
              <a:xfrm>
                <a:off x="7761588" y="165100"/>
                <a:ext cx="254000" cy="254001"/>
              </a:xfrm>
              <a:custGeom>
                <a:avLst/>
                <a:gdLst>
                  <a:gd name="connsiteX0" fmla="*/ 724152 w 1951220"/>
                  <a:gd name="connsiteY0" fmla="*/ 0 h 1951229"/>
                  <a:gd name="connsiteX1" fmla="*/ 915550 w 1951220"/>
                  <a:gd name="connsiteY1" fmla="*/ 329852 h 1951229"/>
                  <a:gd name="connsiteX2" fmla="*/ 921889 w 1951220"/>
                  <a:gd name="connsiteY2" fmla="*/ 382948 h 1951229"/>
                  <a:gd name="connsiteX3" fmla="*/ 958899 w 1951220"/>
                  <a:gd name="connsiteY3" fmla="*/ 342952 h 1951229"/>
                  <a:gd name="connsiteX4" fmla="*/ 1487662 w 1951220"/>
                  <a:gd name="connsiteY4" fmla="*/ 107946 h 1951229"/>
                  <a:gd name="connsiteX5" fmla="*/ 1389760 w 1951220"/>
                  <a:gd name="connsiteY5" fmla="*/ 476521 h 1951229"/>
                  <a:gd name="connsiteX6" fmla="*/ 1356266 w 1951220"/>
                  <a:gd name="connsiteY6" fmla="*/ 519097 h 1951229"/>
                  <a:gd name="connsiteX7" fmla="*/ 1411152 w 1951220"/>
                  <a:gd name="connsiteY7" fmla="*/ 516438 h 1951229"/>
                  <a:gd name="connsiteX8" fmla="*/ 1951220 w 1951220"/>
                  <a:gd name="connsiteY8" fmla="*/ 724156 h 1951229"/>
                  <a:gd name="connsiteX9" fmla="*/ 1621371 w 1951220"/>
                  <a:gd name="connsiteY9" fmla="*/ 915550 h 1951229"/>
                  <a:gd name="connsiteX10" fmla="*/ 1568270 w 1951220"/>
                  <a:gd name="connsiteY10" fmla="*/ 921890 h 1951229"/>
                  <a:gd name="connsiteX11" fmla="*/ 1608270 w 1951220"/>
                  <a:gd name="connsiteY11" fmla="*/ 958904 h 1951229"/>
                  <a:gd name="connsiteX12" fmla="*/ 1843274 w 1951220"/>
                  <a:gd name="connsiteY12" fmla="*/ 1487662 h 1951229"/>
                  <a:gd name="connsiteX13" fmla="*/ 1474704 w 1951220"/>
                  <a:gd name="connsiteY13" fmla="*/ 1389760 h 1951229"/>
                  <a:gd name="connsiteX14" fmla="*/ 1432682 w 1951220"/>
                  <a:gd name="connsiteY14" fmla="*/ 1356702 h 1951229"/>
                  <a:gd name="connsiteX15" fmla="*/ 1434793 w 1951220"/>
                  <a:gd name="connsiteY15" fmla="*/ 1411156 h 1951229"/>
                  <a:gd name="connsiteX16" fmla="*/ 1227072 w 1951220"/>
                  <a:gd name="connsiteY16" fmla="*/ 1951229 h 1951229"/>
                  <a:gd name="connsiteX17" fmla="*/ 1035675 w 1951220"/>
                  <a:gd name="connsiteY17" fmla="*/ 1621376 h 1951229"/>
                  <a:gd name="connsiteX18" fmla="*/ 1029336 w 1951220"/>
                  <a:gd name="connsiteY18" fmla="*/ 1568281 h 1951229"/>
                  <a:gd name="connsiteX19" fmla="*/ 992326 w 1951220"/>
                  <a:gd name="connsiteY19" fmla="*/ 1608277 h 1951229"/>
                  <a:gd name="connsiteX20" fmla="*/ 463562 w 1951220"/>
                  <a:gd name="connsiteY20" fmla="*/ 1843283 h 1951229"/>
                  <a:gd name="connsiteX21" fmla="*/ 561464 w 1951220"/>
                  <a:gd name="connsiteY21" fmla="*/ 1474708 h 1951229"/>
                  <a:gd name="connsiteX22" fmla="*/ 594525 w 1951220"/>
                  <a:gd name="connsiteY22" fmla="*/ 1432682 h 1951229"/>
                  <a:gd name="connsiteX23" fmla="*/ 540069 w 1951220"/>
                  <a:gd name="connsiteY23" fmla="*/ 1434793 h 1951229"/>
                  <a:gd name="connsiteX24" fmla="*/ 0 w 1951220"/>
                  <a:gd name="connsiteY24" fmla="*/ 1227076 h 1951229"/>
                  <a:gd name="connsiteX25" fmla="*/ 329850 w 1951220"/>
                  <a:gd name="connsiteY25" fmla="*/ 1035681 h 1951229"/>
                  <a:gd name="connsiteX26" fmla="*/ 382951 w 1951220"/>
                  <a:gd name="connsiteY26" fmla="*/ 1029341 h 1951229"/>
                  <a:gd name="connsiteX27" fmla="*/ 342950 w 1951220"/>
                  <a:gd name="connsiteY27" fmla="*/ 992327 h 1951229"/>
                  <a:gd name="connsiteX28" fmla="*/ 107946 w 1951220"/>
                  <a:gd name="connsiteY28" fmla="*/ 463570 h 1951229"/>
                  <a:gd name="connsiteX29" fmla="*/ 476517 w 1951220"/>
                  <a:gd name="connsiteY29" fmla="*/ 561471 h 1951229"/>
                  <a:gd name="connsiteX30" fmla="*/ 518543 w 1951220"/>
                  <a:gd name="connsiteY30" fmla="*/ 594532 h 1951229"/>
                  <a:gd name="connsiteX31" fmla="*/ 516431 w 1951220"/>
                  <a:gd name="connsiteY31" fmla="*/ 540073 h 1951229"/>
                  <a:gd name="connsiteX32" fmla="*/ 682289 w 1951220"/>
                  <a:gd name="connsiteY32" fmla="*/ 10972 h 1951229"/>
                  <a:gd name="connsiteX33" fmla="*/ 724152 w 1951220"/>
                  <a:gd name="connsiteY33" fmla="*/ 0 h 1951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951220" h="1951229">
                    <a:moveTo>
                      <a:pt x="724152" y="0"/>
                    </a:moveTo>
                    <a:cubicBezTo>
                      <a:pt x="810193" y="0"/>
                      <a:pt x="884016" y="136012"/>
                      <a:pt x="915550" y="329852"/>
                    </a:cubicBezTo>
                    <a:lnTo>
                      <a:pt x="921889" y="382948"/>
                    </a:lnTo>
                    <a:lnTo>
                      <a:pt x="958899" y="342952"/>
                    </a:lnTo>
                    <a:cubicBezTo>
                      <a:pt x="1169808" y="132043"/>
                      <a:pt x="1406543" y="26828"/>
                      <a:pt x="1487662" y="107946"/>
                    </a:cubicBezTo>
                    <a:cubicBezTo>
                      <a:pt x="1548501" y="168785"/>
                      <a:pt x="1504527" y="317159"/>
                      <a:pt x="1389760" y="476521"/>
                    </a:cubicBezTo>
                    <a:lnTo>
                      <a:pt x="1356266" y="519097"/>
                    </a:lnTo>
                    <a:lnTo>
                      <a:pt x="1411152" y="516438"/>
                    </a:lnTo>
                    <a:cubicBezTo>
                      <a:pt x="1709424" y="516438"/>
                      <a:pt x="1951221" y="609437"/>
                      <a:pt x="1951220" y="724156"/>
                    </a:cubicBezTo>
                    <a:cubicBezTo>
                      <a:pt x="1951221" y="810195"/>
                      <a:pt x="1815210" y="884017"/>
                      <a:pt x="1621371" y="915550"/>
                    </a:cubicBezTo>
                    <a:lnTo>
                      <a:pt x="1568270" y="921890"/>
                    </a:lnTo>
                    <a:lnTo>
                      <a:pt x="1608270" y="958904"/>
                    </a:lnTo>
                    <a:cubicBezTo>
                      <a:pt x="1819176" y="1169811"/>
                      <a:pt x="1924392" y="1406544"/>
                      <a:pt x="1843274" y="1487662"/>
                    </a:cubicBezTo>
                    <a:cubicBezTo>
                      <a:pt x="1782436" y="1548500"/>
                      <a:pt x="1634064" y="1504525"/>
                      <a:pt x="1474704" y="1389760"/>
                    </a:cubicBezTo>
                    <a:lnTo>
                      <a:pt x="1432682" y="1356702"/>
                    </a:lnTo>
                    <a:lnTo>
                      <a:pt x="1434793" y="1411156"/>
                    </a:lnTo>
                    <a:cubicBezTo>
                      <a:pt x="1434793" y="1709430"/>
                      <a:pt x="1341793" y="1951229"/>
                      <a:pt x="1227072" y="1951229"/>
                    </a:cubicBezTo>
                    <a:cubicBezTo>
                      <a:pt x="1141031" y="1951229"/>
                      <a:pt x="1067208" y="1815217"/>
                      <a:pt x="1035675" y="1621376"/>
                    </a:cubicBezTo>
                    <a:lnTo>
                      <a:pt x="1029336" y="1568281"/>
                    </a:lnTo>
                    <a:lnTo>
                      <a:pt x="992326" y="1608277"/>
                    </a:lnTo>
                    <a:cubicBezTo>
                      <a:pt x="781416" y="1819186"/>
                      <a:pt x="544681" y="1924401"/>
                      <a:pt x="463562" y="1843283"/>
                    </a:cubicBezTo>
                    <a:cubicBezTo>
                      <a:pt x="402723" y="1782444"/>
                      <a:pt x="446697" y="1634070"/>
                      <a:pt x="561464" y="1474708"/>
                    </a:cubicBezTo>
                    <a:lnTo>
                      <a:pt x="594525" y="1432682"/>
                    </a:lnTo>
                    <a:lnTo>
                      <a:pt x="540069" y="1434793"/>
                    </a:lnTo>
                    <a:cubicBezTo>
                      <a:pt x="241797" y="1434793"/>
                      <a:pt x="0" y="1341794"/>
                      <a:pt x="0" y="1227076"/>
                    </a:cubicBezTo>
                    <a:cubicBezTo>
                      <a:pt x="0" y="1141036"/>
                      <a:pt x="136011" y="1067214"/>
                      <a:pt x="329850" y="1035681"/>
                    </a:cubicBezTo>
                    <a:lnTo>
                      <a:pt x="382951" y="1029341"/>
                    </a:lnTo>
                    <a:lnTo>
                      <a:pt x="342950" y="992327"/>
                    </a:lnTo>
                    <a:cubicBezTo>
                      <a:pt x="132044" y="781420"/>
                      <a:pt x="26828" y="544687"/>
                      <a:pt x="107946" y="463570"/>
                    </a:cubicBezTo>
                    <a:cubicBezTo>
                      <a:pt x="168785" y="402731"/>
                      <a:pt x="317156" y="446705"/>
                      <a:pt x="476517" y="561471"/>
                    </a:cubicBezTo>
                    <a:lnTo>
                      <a:pt x="518543" y="594532"/>
                    </a:lnTo>
                    <a:lnTo>
                      <a:pt x="516431" y="540073"/>
                    </a:lnTo>
                    <a:cubicBezTo>
                      <a:pt x="516431" y="279083"/>
                      <a:pt x="587634" y="61332"/>
                      <a:pt x="682289" y="10972"/>
                    </a:cubicBezTo>
                    <a:cubicBezTo>
                      <a:pt x="695812" y="3778"/>
                      <a:pt x="709812" y="0"/>
                      <a:pt x="724152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94" name="フリーフォーム: 図形 293">
                <a:extLst>
                  <a:ext uri="{FF2B5EF4-FFF2-40B4-BE49-F238E27FC236}">
                    <a16:creationId xmlns:a16="http://schemas.microsoft.com/office/drawing/2014/main" id="{45AE85E2-BBA8-D0DE-2DC8-5C82C43BCD55}"/>
                  </a:ext>
                </a:extLst>
              </p:cNvPr>
              <p:cNvSpPr/>
              <p:nvPr/>
            </p:nvSpPr>
            <p:spPr bwMode="auto">
              <a:xfrm>
                <a:off x="8456796" y="165100"/>
                <a:ext cx="254000" cy="254001"/>
              </a:xfrm>
              <a:custGeom>
                <a:avLst/>
                <a:gdLst>
                  <a:gd name="connsiteX0" fmla="*/ 724152 w 1951220"/>
                  <a:gd name="connsiteY0" fmla="*/ 0 h 1951229"/>
                  <a:gd name="connsiteX1" fmla="*/ 915550 w 1951220"/>
                  <a:gd name="connsiteY1" fmla="*/ 329852 h 1951229"/>
                  <a:gd name="connsiteX2" fmla="*/ 921889 w 1951220"/>
                  <a:gd name="connsiteY2" fmla="*/ 382948 h 1951229"/>
                  <a:gd name="connsiteX3" fmla="*/ 958899 w 1951220"/>
                  <a:gd name="connsiteY3" fmla="*/ 342952 h 1951229"/>
                  <a:gd name="connsiteX4" fmla="*/ 1487662 w 1951220"/>
                  <a:gd name="connsiteY4" fmla="*/ 107946 h 1951229"/>
                  <a:gd name="connsiteX5" fmla="*/ 1389760 w 1951220"/>
                  <a:gd name="connsiteY5" fmla="*/ 476521 h 1951229"/>
                  <a:gd name="connsiteX6" fmla="*/ 1356266 w 1951220"/>
                  <a:gd name="connsiteY6" fmla="*/ 519097 h 1951229"/>
                  <a:gd name="connsiteX7" fmla="*/ 1411152 w 1951220"/>
                  <a:gd name="connsiteY7" fmla="*/ 516438 h 1951229"/>
                  <a:gd name="connsiteX8" fmla="*/ 1951220 w 1951220"/>
                  <a:gd name="connsiteY8" fmla="*/ 724156 h 1951229"/>
                  <a:gd name="connsiteX9" fmla="*/ 1621371 w 1951220"/>
                  <a:gd name="connsiteY9" fmla="*/ 915550 h 1951229"/>
                  <a:gd name="connsiteX10" fmla="*/ 1568270 w 1951220"/>
                  <a:gd name="connsiteY10" fmla="*/ 921890 h 1951229"/>
                  <a:gd name="connsiteX11" fmla="*/ 1608270 w 1951220"/>
                  <a:gd name="connsiteY11" fmla="*/ 958904 h 1951229"/>
                  <a:gd name="connsiteX12" fmla="*/ 1843274 w 1951220"/>
                  <a:gd name="connsiteY12" fmla="*/ 1487662 h 1951229"/>
                  <a:gd name="connsiteX13" fmla="*/ 1474704 w 1951220"/>
                  <a:gd name="connsiteY13" fmla="*/ 1389760 h 1951229"/>
                  <a:gd name="connsiteX14" fmla="*/ 1432682 w 1951220"/>
                  <a:gd name="connsiteY14" fmla="*/ 1356702 h 1951229"/>
                  <a:gd name="connsiteX15" fmla="*/ 1434793 w 1951220"/>
                  <a:gd name="connsiteY15" fmla="*/ 1411156 h 1951229"/>
                  <a:gd name="connsiteX16" fmla="*/ 1227072 w 1951220"/>
                  <a:gd name="connsiteY16" fmla="*/ 1951229 h 1951229"/>
                  <a:gd name="connsiteX17" fmla="*/ 1035675 w 1951220"/>
                  <a:gd name="connsiteY17" fmla="*/ 1621376 h 1951229"/>
                  <a:gd name="connsiteX18" fmla="*/ 1029336 w 1951220"/>
                  <a:gd name="connsiteY18" fmla="*/ 1568281 h 1951229"/>
                  <a:gd name="connsiteX19" fmla="*/ 992326 w 1951220"/>
                  <a:gd name="connsiteY19" fmla="*/ 1608277 h 1951229"/>
                  <a:gd name="connsiteX20" fmla="*/ 463562 w 1951220"/>
                  <a:gd name="connsiteY20" fmla="*/ 1843283 h 1951229"/>
                  <a:gd name="connsiteX21" fmla="*/ 561464 w 1951220"/>
                  <a:gd name="connsiteY21" fmla="*/ 1474708 h 1951229"/>
                  <a:gd name="connsiteX22" fmla="*/ 594525 w 1951220"/>
                  <a:gd name="connsiteY22" fmla="*/ 1432682 h 1951229"/>
                  <a:gd name="connsiteX23" fmla="*/ 540069 w 1951220"/>
                  <a:gd name="connsiteY23" fmla="*/ 1434793 h 1951229"/>
                  <a:gd name="connsiteX24" fmla="*/ 0 w 1951220"/>
                  <a:gd name="connsiteY24" fmla="*/ 1227076 h 1951229"/>
                  <a:gd name="connsiteX25" fmla="*/ 329850 w 1951220"/>
                  <a:gd name="connsiteY25" fmla="*/ 1035681 h 1951229"/>
                  <a:gd name="connsiteX26" fmla="*/ 382951 w 1951220"/>
                  <a:gd name="connsiteY26" fmla="*/ 1029341 h 1951229"/>
                  <a:gd name="connsiteX27" fmla="*/ 342950 w 1951220"/>
                  <a:gd name="connsiteY27" fmla="*/ 992327 h 1951229"/>
                  <a:gd name="connsiteX28" fmla="*/ 107946 w 1951220"/>
                  <a:gd name="connsiteY28" fmla="*/ 463570 h 1951229"/>
                  <a:gd name="connsiteX29" fmla="*/ 476517 w 1951220"/>
                  <a:gd name="connsiteY29" fmla="*/ 561471 h 1951229"/>
                  <a:gd name="connsiteX30" fmla="*/ 518543 w 1951220"/>
                  <a:gd name="connsiteY30" fmla="*/ 594532 h 1951229"/>
                  <a:gd name="connsiteX31" fmla="*/ 516431 w 1951220"/>
                  <a:gd name="connsiteY31" fmla="*/ 540073 h 1951229"/>
                  <a:gd name="connsiteX32" fmla="*/ 682289 w 1951220"/>
                  <a:gd name="connsiteY32" fmla="*/ 10972 h 1951229"/>
                  <a:gd name="connsiteX33" fmla="*/ 724152 w 1951220"/>
                  <a:gd name="connsiteY33" fmla="*/ 0 h 1951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951220" h="1951229">
                    <a:moveTo>
                      <a:pt x="724152" y="0"/>
                    </a:moveTo>
                    <a:cubicBezTo>
                      <a:pt x="810193" y="0"/>
                      <a:pt x="884016" y="136012"/>
                      <a:pt x="915550" y="329852"/>
                    </a:cubicBezTo>
                    <a:lnTo>
                      <a:pt x="921889" y="382948"/>
                    </a:lnTo>
                    <a:lnTo>
                      <a:pt x="958899" y="342952"/>
                    </a:lnTo>
                    <a:cubicBezTo>
                      <a:pt x="1169808" y="132043"/>
                      <a:pt x="1406543" y="26828"/>
                      <a:pt x="1487662" y="107946"/>
                    </a:cubicBezTo>
                    <a:cubicBezTo>
                      <a:pt x="1548501" y="168785"/>
                      <a:pt x="1504527" y="317159"/>
                      <a:pt x="1389760" y="476521"/>
                    </a:cubicBezTo>
                    <a:lnTo>
                      <a:pt x="1356266" y="519097"/>
                    </a:lnTo>
                    <a:lnTo>
                      <a:pt x="1411152" y="516438"/>
                    </a:lnTo>
                    <a:cubicBezTo>
                      <a:pt x="1709424" y="516438"/>
                      <a:pt x="1951221" y="609437"/>
                      <a:pt x="1951220" y="724156"/>
                    </a:cubicBezTo>
                    <a:cubicBezTo>
                      <a:pt x="1951221" y="810195"/>
                      <a:pt x="1815210" y="884017"/>
                      <a:pt x="1621371" y="915550"/>
                    </a:cubicBezTo>
                    <a:lnTo>
                      <a:pt x="1568270" y="921890"/>
                    </a:lnTo>
                    <a:lnTo>
                      <a:pt x="1608270" y="958904"/>
                    </a:lnTo>
                    <a:cubicBezTo>
                      <a:pt x="1819176" y="1169811"/>
                      <a:pt x="1924392" y="1406544"/>
                      <a:pt x="1843274" y="1487662"/>
                    </a:cubicBezTo>
                    <a:cubicBezTo>
                      <a:pt x="1782436" y="1548500"/>
                      <a:pt x="1634064" y="1504525"/>
                      <a:pt x="1474704" y="1389760"/>
                    </a:cubicBezTo>
                    <a:lnTo>
                      <a:pt x="1432682" y="1356702"/>
                    </a:lnTo>
                    <a:lnTo>
                      <a:pt x="1434793" y="1411156"/>
                    </a:lnTo>
                    <a:cubicBezTo>
                      <a:pt x="1434793" y="1709430"/>
                      <a:pt x="1341793" y="1951229"/>
                      <a:pt x="1227072" y="1951229"/>
                    </a:cubicBezTo>
                    <a:cubicBezTo>
                      <a:pt x="1141031" y="1951229"/>
                      <a:pt x="1067208" y="1815217"/>
                      <a:pt x="1035675" y="1621376"/>
                    </a:cubicBezTo>
                    <a:lnTo>
                      <a:pt x="1029336" y="1568281"/>
                    </a:lnTo>
                    <a:lnTo>
                      <a:pt x="992326" y="1608277"/>
                    </a:lnTo>
                    <a:cubicBezTo>
                      <a:pt x="781416" y="1819186"/>
                      <a:pt x="544681" y="1924401"/>
                      <a:pt x="463562" y="1843283"/>
                    </a:cubicBezTo>
                    <a:cubicBezTo>
                      <a:pt x="402723" y="1782444"/>
                      <a:pt x="446697" y="1634070"/>
                      <a:pt x="561464" y="1474708"/>
                    </a:cubicBezTo>
                    <a:lnTo>
                      <a:pt x="594525" y="1432682"/>
                    </a:lnTo>
                    <a:lnTo>
                      <a:pt x="540069" y="1434793"/>
                    </a:lnTo>
                    <a:cubicBezTo>
                      <a:pt x="241797" y="1434793"/>
                      <a:pt x="0" y="1341794"/>
                      <a:pt x="0" y="1227076"/>
                    </a:cubicBezTo>
                    <a:cubicBezTo>
                      <a:pt x="0" y="1141036"/>
                      <a:pt x="136011" y="1067214"/>
                      <a:pt x="329850" y="1035681"/>
                    </a:cubicBezTo>
                    <a:lnTo>
                      <a:pt x="382951" y="1029341"/>
                    </a:lnTo>
                    <a:lnTo>
                      <a:pt x="342950" y="992327"/>
                    </a:lnTo>
                    <a:cubicBezTo>
                      <a:pt x="132044" y="781420"/>
                      <a:pt x="26828" y="544687"/>
                      <a:pt x="107946" y="463570"/>
                    </a:cubicBezTo>
                    <a:cubicBezTo>
                      <a:pt x="168785" y="402731"/>
                      <a:pt x="317156" y="446705"/>
                      <a:pt x="476517" y="561471"/>
                    </a:cubicBezTo>
                    <a:lnTo>
                      <a:pt x="518543" y="594532"/>
                    </a:lnTo>
                    <a:lnTo>
                      <a:pt x="516431" y="540073"/>
                    </a:lnTo>
                    <a:cubicBezTo>
                      <a:pt x="516431" y="279083"/>
                      <a:pt x="587634" y="61332"/>
                      <a:pt x="682289" y="10972"/>
                    </a:cubicBezTo>
                    <a:cubicBezTo>
                      <a:pt x="695812" y="3778"/>
                      <a:pt x="709812" y="0"/>
                      <a:pt x="724152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95" name="フリーフォーム: 図形 294">
                <a:extLst>
                  <a:ext uri="{FF2B5EF4-FFF2-40B4-BE49-F238E27FC236}">
                    <a16:creationId xmlns:a16="http://schemas.microsoft.com/office/drawing/2014/main" id="{769C706B-F928-5D89-A184-9E88164843E1}"/>
                  </a:ext>
                </a:extLst>
              </p:cNvPr>
              <p:cNvSpPr/>
              <p:nvPr/>
            </p:nvSpPr>
            <p:spPr bwMode="auto">
              <a:xfrm>
                <a:off x="8109192" y="165100"/>
                <a:ext cx="254000" cy="254001"/>
              </a:xfrm>
              <a:custGeom>
                <a:avLst/>
                <a:gdLst>
                  <a:gd name="connsiteX0" fmla="*/ 724152 w 1951220"/>
                  <a:gd name="connsiteY0" fmla="*/ 0 h 1951229"/>
                  <a:gd name="connsiteX1" fmla="*/ 915550 w 1951220"/>
                  <a:gd name="connsiteY1" fmla="*/ 329852 h 1951229"/>
                  <a:gd name="connsiteX2" fmla="*/ 921889 w 1951220"/>
                  <a:gd name="connsiteY2" fmla="*/ 382948 h 1951229"/>
                  <a:gd name="connsiteX3" fmla="*/ 958899 w 1951220"/>
                  <a:gd name="connsiteY3" fmla="*/ 342952 h 1951229"/>
                  <a:gd name="connsiteX4" fmla="*/ 1487662 w 1951220"/>
                  <a:gd name="connsiteY4" fmla="*/ 107946 h 1951229"/>
                  <a:gd name="connsiteX5" fmla="*/ 1389760 w 1951220"/>
                  <a:gd name="connsiteY5" fmla="*/ 476521 h 1951229"/>
                  <a:gd name="connsiteX6" fmla="*/ 1356266 w 1951220"/>
                  <a:gd name="connsiteY6" fmla="*/ 519097 h 1951229"/>
                  <a:gd name="connsiteX7" fmla="*/ 1411152 w 1951220"/>
                  <a:gd name="connsiteY7" fmla="*/ 516438 h 1951229"/>
                  <a:gd name="connsiteX8" fmla="*/ 1951220 w 1951220"/>
                  <a:gd name="connsiteY8" fmla="*/ 724156 h 1951229"/>
                  <a:gd name="connsiteX9" fmla="*/ 1621371 w 1951220"/>
                  <a:gd name="connsiteY9" fmla="*/ 915550 h 1951229"/>
                  <a:gd name="connsiteX10" fmla="*/ 1568270 w 1951220"/>
                  <a:gd name="connsiteY10" fmla="*/ 921890 h 1951229"/>
                  <a:gd name="connsiteX11" fmla="*/ 1608270 w 1951220"/>
                  <a:gd name="connsiteY11" fmla="*/ 958904 h 1951229"/>
                  <a:gd name="connsiteX12" fmla="*/ 1843274 w 1951220"/>
                  <a:gd name="connsiteY12" fmla="*/ 1487662 h 1951229"/>
                  <a:gd name="connsiteX13" fmla="*/ 1474704 w 1951220"/>
                  <a:gd name="connsiteY13" fmla="*/ 1389760 h 1951229"/>
                  <a:gd name="connsiteX14" fmla="*/ 1432682 w 1951220"/>
                  <a:gd name="connsiteY14" fmla="*/ 1356702 h 1951229"/>
                  <a:gd name="connsiteX15" fmla="*/ 1434793 w 1951220"/>
                  <a:gd name="connsiteY15" fmla="*/ 1411156 h 1951229"/>
                  <a:gd name="connsiteX16" fmla="*/ 1227072 w 1951220"/>
                  <a:gd name="connsiteY16" fmla="*/ 1951229 h 1951229"/>
                  <a:gd name="connsiteX17" fmla="*/ 1035675 w 1951220"/>
                  <a:gd name="connsiteY17" fmla="*/ 1621376 h 1951229"/>
                  <a:gd name="connsiteX18" fmla="*/ 1029336 w 1951220"/>
                  <a:gd name="connsiteY18" fmla="*/ 1568281 h 1951229"/>
                  <a:gd name="connsiteX19" fmla="*/ 992326 w 1951220"/>
                  <a:gd name="connsiteY19" fmla="*/ 1608277 h 1951229"/>
                  <a:gd name="connsiteX20" fmla="*/ 463562 w 1951220"/>
                  <a:gd name="connsiteY20" fmla="*/ 1843283 h 1951229"/>
                  <a:gd name="connsiteX21" fmla="*/ 561464 w 1951220"/>
                  <a:gd name="connsiteY21" fmla="*/ 1474708 h 1951229"/>
                  <a:gd name="connsiteX22" fmla="*/ 594525 w 1951220"/>
                  <a:gd name="connsiteY22" fmla="*/ 1432682 h 1951229"/>
                  <a:gd name="connsiteX23" fmla="*/ 540069 w 1951220"/>
                  <a:gd name="connsiteY23" fmla="*/ 1434793 h 1951229"/>
                  <a:gd name="connsiteX24" fmla="*/ 0 w 1951220"/>
                  <a:gd name="connsiteY24" fmla="*/ 1227076 h 1951229"/>
                  <a:gd name="connsiteX25" fmla="*/ 329850 w 1951220"/>
                  <a:gd name="connsiteY25" fmla="*/ 1035681 h 1951229"/>
                  <a:gd name="connsiteX26" fmla="*/ 382951 w 1951220"/>
                  <a:gd name="connsiteY26" fmla="*/ 1029341 h 1951229"/>
                  <a:gd name="connsiteX27" fmla="*/ 342950 w 1951220"/>
                  <a:gd name="connsiteY27" fmla="*/ 992327 h 1951229"/>
                  <a:gd name="connsiteX28" fmla="*/ 107946 w 1951220"/>
                  <a:gd name="connsiteY28" fmla="*/ 463570 h 1951229"/>
                  <a:gd name="connsiteX29" fmla="*/ 476517 w 1951220"/>
                  <a:gd name="connsiteY29" fmla="*/ 561471 h 1951229"/>
                  <a:gd name="connsiteX30" fmla="*/ 518543 w 1951220"/>
                  <a:gd name="connsiteY30" fmla="*/ 594532 h 1951229"/>
                  <a:gd name="connsiteX31" fmla="*/ 516431 w 1951220"/>
                  <a:gd name="connsiteY31" fmla="*/ 540073 h 1951229"/>
                  <a:gd name="connsiteX32" fmla="*/ 682289 w 1951220"/>
                  <a:gd name="connsiteY32" fmla="*/ 10972 h 1951229"/>
                  <a:gd name="connsiteX33" fmla="*/ 724152 w 1951220"/>
                  <a:gd name="connsiteY33" fmla="*/ 0 h 1951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951220" h="1951229">
                    <a:moveTo>
                      <a:pt x="724152" y="0"/>
                    </a:moveTo>
                    <a:cubicBezTo>
                      <a:pt x="810193" y="0"/>
                      <a:pt x="884016" y="136012"/>
                      <a:pt x="915550" y="329852"/>
                    </a:cubicBezTo>
                    <a:lnTo>
                      <a:pt x="921889" y="382948"/>
                    </a:lnTo>
                    <a:lnTo>
                      <a:pt x="958899" y="342952"/>
                    </a:lnTo>
                    <a:cubicBezTo>
                      <a:pt x="1169808" y="132043"/>
                      <a:pt x="1406543" y="26828"/>
                      <a:pt x="1487662" y="107946"/>
                    </a:cubicBezTo>
                    <a:cubicBezTo>
                      <a:pt x="1548501" y="168785"/>
                      <a:pt x="1504527" y="317159"/>
                      <a:pt x="1389760" y="476521"/>
                    </a:cubicBezTo>
                    <a:lnTo>
                      <a:pt x="1356266" y="519097"/>
                    </a:lnTo>
                    <a:lnTo>
                      <a:pt x="1411152" y="516438"/>
                    </a:lnTo>
                    <a:cubicBezTo>
                      <a:pt x="1709424" y="516438"/>
                      <a:pt x="1951221" y="609437"/>
                      <a:pt x="1951220" y="724156"/>
                    </a:cubicBezTo>
                    <a:cubicBezTo>
                      <a:pt x="1951221" y="810195"/>
                      <a:pt x="1815210" y="884017"/>
                      <a:pt x="1621371" y="915550"/>
                    </a:cubicBezTo>
                    <a:lnTo>
                      <a:pt x="1568270" y="921890"/>
                    </a:lnTo>
                    <a:lnTo>
                      <a:pt x="1608270" y="958904"/>
                    </a:lnTo>
                    <a:cubicBezTo>
                      <a:pt x="1819176" y="1169811"/>
                      <a:pt x="1924392" y="1406544"/>
                      <a:pt x="1843274" y="1487662"/>
                    </a:cubicBezTo>
                    <a:cubicBezTo>
                      <a:pt x="1782436" y="1548500"/>
                      <a:pt x="1634064" y="1504525"/>
                      <a:pt x="1474704" y="1389760"/>
                    </a:cubicBezTo>
                    <a:lnTo>
                      <a:pt x="1432682" y="1356702"/>
                    </a:lnTo>
                    <a:lnTo>
                      <a:pt x="1434793" y="1411156"/>
                    </a:lnTo>
                    <a:cubicBezTo>
                      <a:pt x="1434793" y="1709430"/>
                      <a:pt x="1341793" y="1951229"/>
                      <a:pt x="1227072" y="1951229"/>
                    </a:cubicBezTo>
                    <a:cubicBezTo>
                      <a:pt x="1141031" y="1951229"/>
                      <a:pt x="1067208" y="1815217"/>
                      <a:pt x="1035675" y="1621376"/>
                    </a:cubicBezTo>
                    <a:lnTo>
                      <a:pt x="1029336" y="1568281"/>
                    </a:lnTo>
                    <a:lnTo>
                      <a:pt x="992326" y="1608277"/>
                    </a:lnTo>
                    <a:cubicBezTo>
                      <a:pt x="781416" y="1819186"/>
                      <a:pt x="544681" y="1924401"/>
                      <a:pt x="463562" y="1843283"/>
                    </a:cubicBezTo>
                    <a:cubicBezTo>
                      <a:pt x="402723" y="1782444"/>
                      <a:pt x="446697" y="1634070"/>
                      <a:pt x="561464" y="1474708"/>
                    </a:cubicBezTo>
                    <a:lnTo>
                      <a:pt x="594525" y="1432682"/>
                    </a:lnTo>
                    <a:lnTo>
                      <a:pt x="540069" y="1434793"/>
                    </a:lnTo>
                    <a:cubicBezTo>
                      <a:pt x="241797" y="1434793"/>
                      <a:pt x="0" y="1341794"/>
                      <a:pt x="0" y="1227076"/>
                    </a:cubicBezTo>
                    <a:cubicBezTo>
                      <a:pt x="0" y="1141036"/>
                      <a:pt x="136011" y="1067214"/>
                      <a:pt x="329850" y="1035681"/>
                    </a:cubicBezTo>
                    <a:lnTo>
                      <a:pt x="382951" y="1029341"/>
                    </a:lnTo>
                    <a:lnTo>
                      <a:pt x="342950" y="992327"/>
                    </a:lnTo>
                    <a:cubicBezTo>
                      <a:pt x="132044" y="781420"/>
                      <a:pt x="26828" y="544687"/>
                      <a:pt x="107946" y="463570"/>
                    </a:cubicBezTo>
                    <a:cubicBezTo>
                      <a:pt x="168785" y="402731"/>
                      <a:pt x="317156" y="446705"/>
                      <a:pt x="476517" y="561471"/>
                    </a:cubicBezTo>
                    <a:lnTo>
                      <a:pt x="518543" y="594532"/>
                    </a:lnTo>
                    <a:lnTo>
                      <a:pt x="516431" y="540073"/>
                    </a:lnTo>
                    <a:cubicBezTo>
                      <a:pt x="516431" y="279083"/>
                      <a:pt x="587634" y="61332"/>
                      <a:pt x="682289" y="10972"/>
                    </a:cubicBezTo>
                    <a:cubicBezTo>
                      <a:pt x="695812" y="3778"/>
                      <a:pt x="709812" y="0"/>
                      <a:pt x="724152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96" name="フリーフォーム: 図形 295">
                <a:extLst>
                  <a:ext uri="{FF2B5EF4-FFF2-40B4-BE49-F238E27FC236}">
                    <a16:creationId xmlns:a16="http://schemas.microsoft.com/office/drawing/2014/main" id="{B83333DA-9B2D-3164-E16D-E88816A759B7}"/>
                  </a:ext>
                </a:extLst>
              </p:cNvPr>
              <p:cNvSpPr/>
              <p:nvPr/>
            </p:nvSpPr>
            <p:spPr bwMode="auto">
              <a:xfrm>
                <a:off x="8804400" y="165100"/>
                <a:ext cx="254000" cy="254001"/>
              </a:xfrm>
              <a:custGeom>
                <a:avLst/>
                <a:gdLst>
                  <a:gd name="connsiteX0" fmla="*/ 724152 w 1951220"/>
                  <a:gd name="connsiteY0" fmla="*/ 0 h 1951229"/>
                  <a:gd name="connsiteX1" fmla="*/ 915550 w 1951220"/>
                  <a:gd name="connsiteY1" fmla="*/ 329852 h 1951229"/>
                  <a:gd name="connsiteX2" fmla="*/ 921889 w 1951220"/>
                  <a:gd name="connsiteY2" fmla="*/ 382948 h 1951229"/>
                  <a:gd name="connsiteX3" fmla="*/ 958899 w 1951220"/>
                  <a:gd name="connsiteY3" fmla="*/ 342952 h 1951229"/>
                  <a:gd name="connsiteX4" fmla="*/ 1487662 w 1951220"/>
                  <a:gd name="connsiteY4" fmla="*/ 107946 h 1951229"/>
                  <a:gd name="connsiteX5" fmla="*/ 1389760 w 1951220"/>
                  <a:gd name="connsiteY5" fmla="*/ 476521 h 1951229"/>
                  <a:gd name="connsiteX6" fmla="*/ 1356266 w 1951220"/>
                  <a:gd name="connsiteY6" fmla="*/ 519097 h 1951229"/>
                  <a:gd name="connsiteX7" fmla="*/ 1411152 w 1951220"/>
                  <a:gd name="connsiteY7" fmla="*/ 516438 h 1951229"/>
                  <a:gd name="connsiteX8" fmla="*/ 1951220 w 1951220"/>
                  <a:gd name="connsiteY8" fmla="*/ 724156 h 1951229"/>
                  <a:gd name="connsiteX9" fmla="*/ 1621371 w 1951220"/>
                  <a:gd name="connsiteY9" fmla="*/ 915550 h 1951229"/>
                  <a:gd name="connsiteX10" fmla="*/ 1568270 w 1951220"/>
                  <a:gd name="connsiteY10" fmla="*/ 921890 h 1951229"/>
                  <a:gd name="connsiteX11" fmla="*/ 1608270 w 1951220"/>
                  <a:gd name="connsiteY11" fmla="*/ 958904 h 1951229"/>
                  <a:gd name="connsiteX12" fmla="*/ 1843274 w 1951220"/>
                  <a:gd name="connsiteY12" fmla="*/ 1487662 h 1951229"/>
                  <a:gd name="connsiteX13" fmla="*/ 1474704 w 1951220"/>
                  <a:gd name="connsiteY13" fmla="*/ 1389760 h 1951229"/>
                  <a:gd name="connsiteX14" fmla="*/ 1432682 w 1951220"/>
                  <a:gd name="connsiteY14" fmla="*/ 1356702 h 1951229"/>
                  <a:gd name="connsiteX15" fmla="*/ 1434793 w 1951220"/>
                  <a:gd name="connsiteY15" fmla="*/ 1411156 h 1951229"/>
                  <a:gd name="connsiteX16" fmla="*/ 1227072 w 1951220"/>
                  <a:gd name="connsiteY16" fmla="*/ 1951229 h 1951229"/>
                  <a:gd name="connsiteX17" fmla="*/ 1035675 w 1951220"/>
                  <a:gd name="connsiteY17" fmla="*/ 1621376 h 1951229"/>
                  <a:gd name="connsiteX18" fmla="*/ 1029336 w 1951220"/>
                  <a:gd name="connsiteY18" fmla="*/ 1568281 h 1951229"/>
                  <a:gd name="connsiteX19" fmla="*/ 992326 w 1951220"/>
                  <a:gd name="connsiteY19" fmla="*/ 1608277 h 1951229"/>
                  <a:gd name="connsiteX20" fmla="*/ 463562 w 1951220"/>
                  <a:gd name="connsiteY20" fmla="*/ 1843283 h 1951229"/>
                  <a:gd name="connsiteX21" fmla="*/ 561464 w 1951220"/>
                  <a:gd name="connsiteY21" fmla="*/ 1474708 h 1951229"/>
                  <a:gd name="connsiteX22" fmla="*/ 594525 w 1951220"/>
                  <a:gd name="connsiteY22" fmla="*/ 1432682 h 1951229"/>
                  <a:gd name="connsiteX23" fmla="*/ 540069 w 1951220"/>
                  <a:gd name="connsiteY23" fmla="*/ 1434793 h 1951229"/>
                  <a:gd name="connsiteX24" fmla="*/ 0 w 1951220"/>
                  <a:gd name="connsiteY24" fmla="*/ 1227076 h 1951229"/>
                  <a:gd name="connsiteX25" fmla="*/ 329850 w 1951220"/>
                  <a:gd name="connsiteY25" fmla="*/ 1035681 h 1951229"/>
                  <a:gd name="connsiteX26" fmla="*/ 382951 w 1951220"/>
                  <a:gd name="connsiteY26" fmla="*/ 1029341 h 1951229"/>
                  <a:gd name="connsiteX27" fmla="*/ 342950 w 1951220"/>
                  <a:gd name="connsiteY27" fmla="*/ 992327 h 1951229"/>
                  <a:gd name="connsiteX28" fmla="*/ 107946 w 1951220"/>
                  <a:gd name="connsiteY28" fmla="*/ 463570 h 1951229"/>
                  <a:gd name="connsiteX29" fmla="*/ 476517 w 1951220"/>
                  <a:gd name="connsiteY29" fmla="*/ 561471 h 1951229"/>
                  <a:gd name="connsiteX30" fmla="*/ 518543 w 1951220"/>
                  <a:gd name="connsiteY30" fmla="*/ 594532 h 1951229"/>
                  <a:gd name="connsiteX31" fmla="*/ 516431 w 1951220"/>
                  <a:gd name="connsiteY31" fmla="*/ 540073 h 1951229"/>
                  <a:gd name="connsiteX32" fmla="*/ 682289 w 1951220"/>
                  <a:gd name="connsiteY32" fmla="*/ 10972 h 1951229"/>
                  <a:gd name="connsiteX33" fmla="*/ 724152 w 1951220"/>
                  <a:gd name="connsiteY33" fmla="*/ 0 h 1951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951220" h="1951229">
                    <a:moveTo>
                      <a:pt x="724152" y="0"/>
                    </a:moveTo>
                    <a:cubicBezTo>
                      <a:pt x="810193" y="0"/>
                      <a:pt x="884016" y="136012"/>
                      <a:pt x="915550" y="329852"/>
                    </a:cubicBezTo>
                    <a:lnTo>
                      <a:pt x="921889" y="382948"/>
                    </a:lnTo>
                    <a:lnTo>
                      <a:pt x="958899" y="342952"/>
                    </a:lnTo>
                    <a:cubicBezTo>
                      <a:pt x="1169808" y="132043"/>
                      <a:pt x="1406543" y="26828"/>
                      <a:pt x="1487662" y="107946"/>
                    </a:cubicBezTo>
                    <a:cubicBezTo>
                      <a:pt x="1548501" y="168785"/>
                      <a:pt x="1504527" y="317159"/>
                      <a:pt x="1389760" y="476521"/>
                    </a:cubicBezTo>
                    <a:lnTo>
                      <a:pt x="1356266" y="519097"/>
                    </a:lnTo>
                    <a:lnTo>
                      <a:pt x="1411152" y="516438"/>
                    </a:lnTo>
                    <a:cubicBezTo>
                      <a:pt x="1709424" y="516438"/>
                      <a:pt x="1951221" y="609437"/>
                      <a:pt x="1951220" y="724156"/>
                    </a:cubicBezTo>
                    <a:cubicBezTo>
                      <a:pt x="1951221" y="810195"/>
                      <a:pt x="1815210" y="884017"/>
                      <a:pt x="1621371" y="915550"/>
                    </a:cubicBezTo>
                    <a:lnTo>
                      <a:pt x="1568270" y="921890"/>
                    </a:lnTo>
                    <a:lnTo>
                      <a:pt x="1608270" y="958904"/>
                    </a:lnTo>
                    <a:cubicBezTo>
                      <a:pt x="1819176" y="1169811"/>
                      <a:pt x="1924392" y="1406544"/>
                      <a:pt x="1843274" y="1487662"/>
                    </a:cubicBezTo>
                    <a:cubicBezTo>
                      <a:pt x="1782436" y="1548500"/>
                      <a:pt x="1634064" y="1504525"/>
                      <a:pt x="1474704" y="1389760"/>
                    </a:cubicBezTo>
                    <a:lnTo>
                      <a:pt x="1432682" y="1356702"/>
                    </a:lnTo>
                    <a:lnTo>
                      <a:pt x="1434793" y="1411156"/>
                    </a:lnTo>
                    <a:cubicBezTo>
                      <a:pt x="1434793" y="1709430"/>
                      <a:pt x="1341793" y="1951229"/>
                      <a:pt x="1227072" y="1951229"/>
                    </a:cubicBezTo>
                    <a:cubicBezTo>
                      <a:pt x="1141031" y="1951229"/>
                      <a:pt x="1067208" y="1815217"/>
                      <a:pt x="1035675" y="1621376"/>
                    </a:cubicBezTo>
                    <a:lnTo>
                      <a:pt x="1029336" y="1568281"/>
                    </a:lnTo>
                    <a:lnTo>
                      <a:pt x="992326" y="1608277"/>
                    </a:lnTo>
                    <a:cubicBezTo>
                      <a:pt x="781416" y="1819186"/>
                      <a:pt x="544681" y="1924401"/>
                      <a:pt x="463562" y="1843283"/>
                    </a:cubicBezTo>
                    <a:cubicBezTo>
                      <a:pt x="402723" y="1782444"/>
                      <a:pt x="446697" y="1634070"/>
                      <a:pt x="561464" y="1474708"/>
                    </a:cubicBezTo>
                    <a:lnTo>
                      <a:pt x="594525" y="1432682"/>
                    </a:lnTo>
                    <a:lnTo>
                      <a:pt x="540069" y="1434793"/>
                    </a:lnTo>
                    <a:cubicBezTo>
                      <a:pt x="241797" y="1434793"/>
                      <a:pt x="0" y="1341794"/>
                      <a:pt x="0" y="1227076"/>
                    </a:cubicBezTo>
                    <a:cubicBezTo>
                      <a:pt x="0" y="1141036"/>
                      <a:pt x="136011" y="1067214"/>
                      <a:pt x="329850" y="1035681"/>
                    </a:cubicBezTo>
                    <a:lnTo>
                      <a:pt x="382951" y="1029341"/>
                    </a:lnTo>
                    <a:lnTo>
                      <a:pt x="342950" y="992327"/>
                    </a:lnTo>
                    <a:cubicBezTo>
                      <a:pt x="132044" y="781420"/>
                      <a:pt x="26828" y="544687"/>
                      <a:pt x="107946" y="463570"/>
                    </a:cubicBezTo>
                    <a:cubicBezTo>
                      <a:pt x="168785" y="402731"/>
                      <a:pt x="317156" y="446705"/>
                      <a:pt x="476517" y="561471"/>
                    </a:cubicBezTo>
                    <a:lnTo>
                      <a:pt x="518543" y="594532"/>
                    </a:lnTo>
                    <a:lnTo>
                      <a:pt x="516431" y="540073"/>
                    </a:lnTo>
                    <a:cubicBezTo>
                      <a:pt x="516431" y="279083"/>
                      <a:pt x="587634" y="61332"/>
                      <a:pt x="682289" y="10972"/>
                    </a:cubicBezTo>
                    <a:cubicBezTo>
                      <a:pt x="695812" y="3778"/>
                      <a:pt x="709812" y="0"/>
                      <a:pt x="724152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97" name="フリーフォーム: 図形 296">
                <a:extLst>
                  <a:ext uri="{FF2B5EF4-FFF2-40B4-BE49-F238E27FC236}">
                    <a16:creationId xmlns:a16="http://schemas.microsoft.com/office/drawing/2014/main" id="{1C7BC171-2C2E-3D9E-BD4F-899B87C213B3}"/>
                  </a:ext>
                </a:extLst>
              </p:cNvPr>
              <p:cNvSpPr/>
              <p:nvPr/>
            </p:nvSpPr>
            <p:spPr bwMode="auto">
              <a:xfrm>
                <a:off x="9152004" y="165100"/>
                <a:ext cx="254000" cy="254001"/>
              </a:xfrm>
              <a:custGeom>
                <a:avLst/>
                <a:gdLst>
                  <a:gd name="connsiteX0" fmla="*/ 724152 w 1951220"/>
                  <a:gd name="connsiteY0" fmla="*/ 0 h 1951229"/>
                  <a:gd name="connsiteX1" fmla="*/ 915550 w 1951220"/>
                  <a:gd name="connsiteY1" fmla="*/ 329852 h 1951229"/>
                  <a:gd name="connsiteX2" fmla="*/ 921889 w 1951220"/>
                  <a:gd name="connsiteY2" fmla="*/ 382948 h 1951229"/>
                  <a:gd name="connsiteX3" fmla="*/ 958899 w 1951220"/>
                  <a:gd name="connsiteY3" fmla="*/ 342952 h 1951229"/>
                  <a:gd name="connsiteX4" fmla="*/ 1487662 w 1951220"/>
                  <a:gd name="connsiteY4" fmla="*/ 107946 h 1951229"/>
                  <a:gd name="connsiteX5" fmla="*/ 1389760 w 1951220"/>
                  <a:gd name="connsiteY5" fmla="*/ 476521 h 1951229"/>
                  <a:gd name="connsiteX6" fmla="*/ 1356266 w 1951220"/>
                  <a:gd name="connsiteY6" fmla="*/ 519097 h 1951229"/>
                  <a:gd name="connsiteX7" fmla="*/ 1411152 w 1951220"/>
                  <a:gd name="connsiteY7" fmla="*/ 516438 h 1951229"/>
                  <a:gd name="connsiteX8" fmla="*/ 1951220 w 1951220"/>
                  <a:gd name="connsiteY8" fmla="*/ 724156 h 1951229"/>
                  <a:gd name="connsiteX9" fmla="*/ 1621371 w 1951220"/>
                  <a:gd name="connsiteY9" fmla="*/ 915550 h 1951229"/>
                  <a:gd name="connsiteX10" fmla="*/ 1568270 w 1951220"/>
                  <a:gd name="connsiteY10" fmla="*/ 921890 h 1951229"/>
                  <a:gd name="connsiteX11" fmla="*/ 1608270 w 1951220"/>
                  <a:gd name="connsiteY11" fmla="*/ 958904 h 1951229"/>
                  <a:gd name="connsiteX12" fmla="*/ 1843274 w 1951220"/>
                  <a:gd name="connsiteY12" fmla="*/ 1487662 h 1951229"/>
                  <a:gd name="connsiteX13" fmla="*/ 1474704 w 1951220"/>
                  <a:gd name="connsiteY13" fmla="*/ 1389760 h 1951229"/>
                  <a:gd name="connsiteX14" fmla="*/ 1432682 w 1951220"/>
                  <a:gd name="connsiteY14" fmla="*/ 1356702 h 1951229"/>
                  <a:gd name="connsiteX15" fmla="*/ 1434793 w 1951220"/>
                  <a:gd name="connsiteY15" fmla="*/ 1411156 h 1951229"/>
                  <a:gd name="connsiteX16" fmla="*/ 1227072 w 1951220"/>
                  <a:gd name="connsiteY16" fmla="*/ 1951229 h 1951229"/>
                  <a:gd name="connsiteX17" fmla="*/ 1035675 w 1951220"/>
                  <a:gd name="connsiteY17" fmla="*/ 1621376 h 1951229"/>
                  <a:gd name="connsiteX18" fmla="*/ 1029336 w 1951220"/>
                  <a:gd name="connsiteY18" fmla="*/ 1568281 h 1951229"/>
                  <a:gd name="connsiteX19" fmla="*/ 992326 w 1951220"/>
                  <a:gd name="connsiteY19" fmla="*/ 1608277 h 1951229"/>
                  <a:gd name="connsiteX20" fmla="*/ 463562 w 1951220"/>
                  <a:gd name="connsiteY20" fmla="*/ 1843283 h 1951229"/>
                  <a:gd name="connsiteX21" fmla="*/ 561464 w 1951220"/>
                  <a:gd name="connsiteY21" fmla="*/ 1474708 h 1951229"/>
                  <a:gd name="connsiteX22" fmla="*/ 594525 w 1951220"/>
                  <a:gd name="connsiteY22" fmla="*/ 1432682 h 1951229"/>
                  <a:gd name="connsiteX23" fmla="*/ 540069 w 1951220"/>
                  <a:gd name="connsiteY23" fmla="*/ 1434793 h 1951229"/>
                  <a:gd name="connsiteX24" fmla="*/ 0 w 1951220"/>
                  <a:gd name="connsiteY24" fmla="*/ 1227076 h 1951229"/>
                  <a:gd name="connsiteX25" fmla="*/ 329850 w 1951220"/>
                  <a:gd name="connsiteY25" fmla="*/ 1035681 h 1951229"/>
                  <a:gd name="connsiteX26" fmla="*/ 382951 w 1951220"/>
                  <a:gd name="connsiteY26" fmla="*/ 1029341 h 1951229"/>
                  <a:gd name="connsiteX27" fmla="*/ 342950 w 1951220"/>
                  <a:gd name="connsiteY27" fmla="*/ 992327 h 1951229"/>
                  <a:gd name="connsiteX28" fmla="*/ 107946 w 1951220"/>
                  <a:gd name="connsiteY28" fmla="*/ 463570 h 1951229"/>
                  <a:gd name="connsiteX29" fmla="*/ 476517 w 1951220"/>
                  <a:gd name="connsiteY29" fmla="*/ 561471 h 1951229"/>
                  <a:gd name="connsiteX30" fmla="*/ 518543 w 1951220"/>
                  <a:gd name="connsiteY30" fmla="*/ 594532 h 1951229"/>
                  <a:gd name="connsiteX31" fmla="*/ 516431 w 1951220"/>
                  <a:gd name="connsiteY31" fmla="*/ 540073 h 1951229"/>
                  <a:gd name="connsiteX32" fmla="*/ 682289 w 1951220"/>
                  <a:gd name="connsiteY32" fmla="*/ 10972 h 1951229"/>
                  <a:gd name="connsiteX33" fmla="*/ 724152 w 1951220"/>
                  <a:gd name="connsiteY33" fmla="*/ 0 h 1951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951220" h="1951229">
                    <a:moveTo>
                      <a:pt x="724152" y="0"/>
                    </a:moveTo>
                    <a:cubicBezTo>
                      <a:pt x="810193" y="0"/>
                      <a:pt x="884016" y="136012"/>
                      <a:pt x="915550" y="329852"/>
                    </a:cubicBezTo>
                    <a:lnTo>
                      <a:pt x="921889" y="382948"/>
                    </a:lnTo>
                    <a:lnTo>
                      <a:pt x="958899" y="342952"/>
                    </a:lnTo>
                    <a:cubicBezTo>
                      <a:pt x="1169808" y="132043"/>
                      <a:pt x="1406543" y="26828"/>
                      <a:pt x="1487662" y="107946"/>
                    </a:cubicBezTo>
                    <a:cubicBezTo>
                      <a:pt x="1548501" y="168785"/>
                      <a:pt x="1504527" y="317159"/>
                      <a:pt x="1389760" y="476521"/>
                    </a:cubicBezTo>
                    <a:lnTo>
                      <a:pt x="1356266" y="519097"/>
                    </a:lnTo>
                    <a:lnTo>
                      <a:pt x="1411152" y="516438"/>
                    </a:lnTo>
                    <a:cubicBezTo>
                      <a:pt x="1709424" y="516438"/>
                      <a:pt x="1951221" y="609437"/>
                      <a:pt x="1951220" y="724156"/>
                    </a:cubicBezTo>
                    <a:cubicBezTo>
                      <a:pt x="1951221" y="810195"/>
                      <a:pt x="1815210" y="884017"/>
                      <a:pt x="1621371" y="915550"/>
                    </a:cubicBezTo>
                    <a:lnTo>
                      <a:pt x="1568270" y="921890"/>
                    </a:lnTo>
                    <a:lnTo>
                      <a:pt x="1608270" y="958904"/>
                    </a:lnTo>
                    <a:cubicBezTo>
                      <a:pt x="1819176" y="1169811"/>
                      <a:pt x="1924392" y="1406544"/>
                      <a:pt x="1843274" y="1487662"/>
                    </a:cubicBezTo>
                    <a:cubicBezTo>
                      <a:pt x="1782436" y="1548500"/>
                      <a:pt x="1634064" y="1504525"/>
                      <a:pt x="1474704" y="1389760"/>
                    </a:cubicBezTo>
                    <a:lnTo>
                      <a:pt x="1432682" y="1356702"/>
                    </a:lnTo>
                    <a:lnTo>
                      <a:pt x="1434793" y="1411156"/>
                    </a:lnTo>
                    <a:cubicBezTo>
                      <a:pt x="1434793" y="1709430"/>
                      <a:pt x="1341793" y="1951229"/>
                      <a:pt x="1227072" y="1951229"/>
                    </a:cubicBezTo>
                    <a:cubicBezTo>
                      <a:pt x="1141031" y="1951229"/>
                      <a:pt x="1067208" y="1815217"/>
                      <a:pt x="1035675" y="1621376"/>
                    </a:cubicBezTo>
                    <a:lnTo>
                      <a:pt x="1029336" y="1568281"/>
                    </a:lnTo>
                    <a:lnTo>
                      <a:pt x="992326" y="1608277"/>
                    </a:lnTo>
                    <a:cubicBezTo>
                      <a:pt x="781416" y="1819186"/>
                      <a:pt x="544681" y="1924401"/>
                      <a:pt x="463562" y="1843283"/>
                    </a:cubicBezTo>
                    <a:cubicBezTo>
                      <a:pt x="402723" y="1782444"/>
                      <a:pt x="446697" y="1634070"/>
                      <a:pt x="561464" y="1474708"/>
                    </a:cubicBezTo>
                    <a:lnTo>
                      <a:pt x="594525" y="1432682"/>
                    </a:lnTo>
                    <a:lnTo>
                      <a:pt x="540069" y="1434793"/>
                    </a:lnTo>
                    <a:cubicBezTo>
                      <a:pt x="241797" y="1434793"/>
                      <a:pt x="0" y="1341794"/>
                      <a:pt x="0" y="1227076"/>
                    </a:cubicBezTo>
                    <a:cubicBezTo>
                      <a:pt x="0" y="1141036"/>
                      <a:pt x="136011" y="1067214"/>
                      <a:pt x="329850" y="1035681"/>
                    </a:cubicBezTo>
                    <a:lnTo>
                      <a:pt x="382951" y="1029341"/>
                    </a:lnTo>
                    <a:lnTo>
                      <a:pt x="342950" y="992327"/>
                    </a:lnTo>
                    <a:cubicBezTo>
                      <a:pt x="132044" y="781420"/>
                      <a:pt x="26828" y="544687"/>
                      <a:pt x="107946" y="463570"/>
                    </a:cubicBezTo>
                    <a:cubicBezTo>
                      <a:pt x="168785" y="402731"/>
                      <a:pt x="317156" y="446705"/>
                      <a:pt x="476517" y="561471"/>
                    </a:cubicBezTo>
                    <a:lnTo>
                      <a:pt x="518543" y="594532"/>
                    </a:lnTo>
                    <a:lnTo>
                      <a:pt x="516431" y="540073"/>
                    </a:lnTo>
                    <a:cubicBezTo>
                      <a:pt x="516431" y="279083"/>
                      <a:pt x="587634" y="61332"/>
                      <a:pt x="682289" y="10972"/>
                    </a:cubicBezTo>
                    <a:cubicBezTo>
                      <a:pt x="695812" y="3778"/>
                      <a:pt x="709812" y="0"/>
                      <a:pt x="724152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98" name="フリーフォーム: 図形 297">
                <a:extLst>
                  <a:ext uri="{FF2B5EF4-FFF2-40B4-BE49-F238E27FC236}">
                    <a16:creationId xmlns:a16="http://schemas.microsoft.com/office/drawing/2014/main" id="{6F965353-13D6-A502-5F41-D47E806B476C}"/>
                  </a:ext>
                </a:extLst>
              </p:cNvPr>
              <p:cNvSpPr/>
              <p:nvPr/>
            </p:nvSpPr>
            <p:spPr bwMode="auto">
              <a:xfrm>
                <a:off x="9499600" y="165100"/>
                <a:ext cx="254000" cy="254001"/>
              </a:xfrm>
              <a:custGeom>
                <a:avLst/>
                <a:gdLst>
                  <a:gd name="connsiteX0" fmla="*/ 724152 w 1951220"/>
                  <a:gd name="connsiteY0" fmla="*/ 0 h 1951229"/>
                  <a:gd name="connsiteX1" fmla="*/ 915550 w 1951220"/>
                  <a:gd name="connsiteY1" fmla="*/ 329852 h 1951229"/>
                  <a:gd name="connsiteX2" fmla="*/ 921889 w 1951220"/>
                  <a:gd name="connsiteY2" fmla="*/ 382948 h 1951229"/>
                  <a:gd name="connsiteX3" fmla="*/ 958899 w 1951220"/>
                  <a:gd name="connsiteY3" fmla="*/ 342952 h 1951229"/>
                  <a:gd name="connsiteX4" fmla="*/ 1487662 w 1951220"/>
                  <a:gd name="connsiteY4" fmla="*/ 107946 h 1951229"/>
                  <a:gd name="connsiteX5" fmla="*/ 1389760 w 1951220"/>
                  <a:gd name="connsiteY5" fmla="*/ 476521 h 1951229"/>
                  <a:gd name="connsiteX6" fmla="*/ 1356266 w 1951220"/>
                  <a:gd name="connsiteY6" fmla="*/ 519097 h 1951229"/>
                  <a:gd name="connsiteX7" fmla="*/ 1411152 w 1951220"/>
                  <a:gd name="connsiteY7" fmla="*/ 516438 h 1951229"/>
                  <a:gd name="connsiteX8" fmla="*/ 1951220 w 1951220"/>
                  <a:gd name="connsiteY8" fmla="*/ 724156 h 1951229"/>
                  <a:gd name="connsiteX9" fmla="*/ 1621371 w 1951220"/>
                  <a:gd name="connsiteY9" fmla="*/ 915550 h 1951229"/>
                  <a:gd name="connsiteX10" fmla="*/ 1568270 w 1951220"/>
                  <a:gd name="connsiteY10" fmla="*/ 921890 h 1951229"/>
                  <a:gd name="connsiteX11" fmla="*/ 1608270 w 1951220"/>
                  <a:gd name="connsiteY11" fmla="*/ 958904 h 1951229"/>
                  <a:gd name="connsiteX12" fmla="*/ 1843274 w 1951220"/>
                  <a:gd name="connsiteY12" fmla="*/ 1487662 h 1951229"/>
                  <a:gd name="connsiteX13" fmla="*/ 1474704 w 1951220"/>
                  <a:gd name="connsiteY13" fmla="*/ 1389760 h 1951229"/>
                  <a:gd name="connsiteX14" fmla="*/ 1432682 w 1951220"/>
                  <a:gd name="connsiteY14" fmla="*/ 1356702 h 1951229"/>
                  <a:gd name="connsiteX15" fmla="*/ 1434793 w 1951220"/>
                  <a:gd name="connsiteY15" fmla="*/ 1411156 h 1951229"/>
                  <a:gd name="connsiteX16" fmla="*/ 1227072 w 1951220"/>
                  <a:gd name="connsiteY16" fmla="*/ 1951229 h 1951229"/>
                  <a:gd name="connsiteX17" fmla="*/ 1035675 w 1951220"/>
                  <a:gd name="connsiteY17" fmla="*/ 1621376 h 1951229"/>
                  <a:gd name="connsiteX18" fmla="*/ 1029336 w 1951220"/>
                  <a:gd name="connsiteY18" fmla="*/ 1568281 h 1951229"/>
                  <a:gd name="connsiteX19" fmla="*/ 992326 w 1951220"/>
                  <a:gd name="connsiteY19" fmla="*/ 1608277 h 1951229"/>
                  <a:gd name="connsiteX20" fmla="*/ 463562 w 1951220"/>
                  <a:gd name="connsiteY20" fmla="*/ 1843283 h 1951229"/>
                  <a:gd name="connsiteX21" fmla="*/ 561464 w 1951220"/>
                  <a:gd name="connsiteY21" fmla="*/ 1474708 h 1951229"/>
                  <a:gd name="connsiteX22" fmla="*/ 594525 w 1951220"/>
                  <a:gd name="connsiteY22" fmla="*/ 1432682 h 1951229"/>
                  <a:gd name="connsiteX23" fmla="*/ 540069 w 1951220"/>
                  <a:gd name="connsiteY23" fmla="*/ 1434793 h 1951229"/>
                  <a:gd name="connsiteX24" fmla="*/ 0 w 1951220"/>
                  <a:gd name="connsiteY24" fmla="*/ 1227076 h 1951229"/>
                  <a:gd name="connsiteX25" fmla="*/ 329850 w 1951220"/>
                  <a:gd name="connsiteY25" fmla="*/ 1035681 h 1951229"/>
                  <a:gd name="connsiteX26" fmla="*/ 382951 w 1951220"/>
                  <a:gd name="connsiteY26" fmla="*/ 1029341 h 1951229"/>
                  <a:gd name="connsiteX27" fmla="*/ 342950 w 1951220"/>
                  <a:gd name="connsiteY27" fmla="*/ 992327 h 1951229"/>
                  <a:gd name="connsiteX28" fmla="*/ 107946 w 1951220"/>
                  <a:gd name="connsiteY28" fmla="*/ 463570 h 1951229"/>
                  <a:gd name="connsiteX29" fmla="*/ 476517 w 1951220"/>
                  <a:gd name="connsiteY29" fmla="*/ 561471 h 1951229"/>
                  <a:gd name="connsiteX30" fmla="*/ 518543 w 1951220"/>
                  <a:gd name="connsiteY30" fmla="*/ 594532 h 1951229"/>
                  <a:gd name="connsiteX31" fmla="*/ 516431 w 1951220"/>
                  <a:gd name="connsiteY31" fmla="*/ 540073 h 1951229"/>
                  <a:gd name="connsiteX32" fmla="*/ 682289 w 1951220"/>
                  <a:gd name="connsiteY32" fmla="*/ 10972 h 1951229"/>
                  <a:gd name="connsiteX33" fmla="*/ 724152 w 1951220"/>
                  <a:gd name="connsiteY33" fmla="*/ 0 h 1951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951220" h="1951229">
                    <a:moveTo>
                      <a:pt x="724152" y="0"/>
                    </a:moveTo>
                    <a:cubicBezTo>
                      <a:pt x="810193" y="0"/>
                      <a:pt x="884016" y="136012"/>
                      <a:pt x="915550" y="329852"/>
                    </a:cubicBezTo>
                    <a:lnTo>
                      <a:pt x="921889" y="382948"/>
                    </a:lnTo>
                    <a:lnTo>
                      <a:pt x="958899" y="342952"/>
                    </a:lnTo>
                    <a:cubicBezTo>
                      <a:pt x="1169808" y="132043"/>
                      <a:pt x="1406543" y="26828"/>
                      <a:pt x="1487662" y="107946"/>
                    </a:cubicBezTo>
                    <a:cubicBezTo>
                      <a:pt x="1548501" y="168785"/>
                      <a:pt x="1504527" y="317159"/>
                      <a:pt x="1389760" y="476521"/>
                    </a:cubicBezTo>
                    <a:lnTo>
                      <a:pt x="1356266" y="519097"/>
                    </a:lnTo>
                    <a:lnTo>
                      <a:pt x="1411152" y="516438"/>
                    </a:lnTo>
                    <a:cubicBezTo>
                      <a:pt x="1709424" y="516438"/>
                      <a:pt x="1951221" y="609437"/>
                      <a:pt x="1951220" y="724156"/>
                    </a:cubicBezTo>
                    <a:cubicBezTo>
                      <a:pt x="1951221" y="810195"/>
                      <a:pt x="1815210" y="884017"/>
                      <a:pt x="1621371" y="915550"/>
                    </a:cubicBezTo>
                    <a:lnTo>
                      <a:pt x="1568270" y="921890"/>
                    </a:lnTo>
                    <a:lnTo>
                      <a:pt x="1608270" y="958904"/>
                    </a:lnTo>
                    <a:cubicBezTo>
                      <a:pt x="1819176" y="1169811"/>
                      <a:pt x="1924392" y="1406544"/>
                      <a:pt x="1843274" y="1487662"/>
                    </a:cubicBezTo>
                    <a:cubicBezTo>
                      <a:pt x="1782436" y="1548500"/>
                      <a:pt x="1634064" y="1504525"/>
                      <a:pt x="1474704" y="1389760"/>
                    </a:cubicBezTo>
                    <a:lnTo>
                      <a:pt x="1432682" y="1356702"/>
                    </a:lnTo>
                    <a:lnTo>
                      <a:pt x="1434793" y="1411156"/>
                    </a:lnTo>
                    <a:cubicBezTo>
                      <a:pt x="1434793" y="1709430"/>
                      <a:pt x="1341793" y="1951229"/>
                      <a:pt x="1227072" y="1951229"/>
                    </a:cubicBezTo>
                    <a:cubicBezTo>
                      <a:pt x="1141031" y="1951229"/>
                      <a:pt x="1067208" y="1815217"/>
                      <a:pt x="1035675" y="1621376"/>
                    </a:cubicBezTo>
                    <a:lnTo>
                      <a:pt x="1029336" y="1568281"/>
                    </a:lnTo>
                    <a:lnTo>
                      <a:pt x="992326" y="1608277"/>
                    </a:lnTo>
                    <a:cubicBezTo>
                      <a:pt x="781416" y="1819186"/>
                      <a:pt x="544681" y="1924401"/>
                      <a:pt x="463562" y="1843283"/>
                    </a:cubicBezTo>
                    <a:cubicBezTo>
                      <a:pt x="402723" y="1782444"/>
                      <a:pt x="446697" y="1634070"/>
                      <a:pt x="561464" y="1474708"/>
                    </a:cubicBezTo>
                    <a:lnTo>
                      <a:pt x="594525" y="1432682"/>
                    </a:lnTo>
                    <a:lnTo>
                      <a:pt x="540069" y="1434793"/>
                    </a:lnTo>
                    <a:cubicBezTo>
                      <a:pt x="241797" y="1434793"/>
                      <a:pt x="0" y="1341794"/>
                      <a:pt x="0" y="1227076"/>
                    </a:cubicBezTo>
                    <a:cubicBezTo>
                      <a:pt x="0" y="1141036"/>
                      <a:pt x="136011" y="1067214"/>
                      <a:pt x="329850" y="1035681"/>
                    </a:cubicBezTo>
                    <a:lnTo>
                      <a:pt x="382951" y="1029341"/>
                    </a:lnTo>
                    <a:lnTo>
                      <a:pt x="342950" y="992327"/>
                    </a:lnTo>
                    <a:cubicBezTo>
                      <a:pt x="132044" y="781420"/>
                      <a:pt x="26828" y="544687"/>
                      <a:pt x="107946" y="463570"/>
                    </a:cubicBezTo>
                    <a:cubicBezTo>
                      <a:pt x="168785" y="402731"/>
                      <a:pt x="317156" y="446705"/>
                      <a:pt x="476517" y="561471"/>
                    </a:cubicBezTo>
                    <a:lnTo>
                      <a:pt x="518543" y="594532"/>
                    </a:lnTo>
                    <a:lnTo>
                      <a:pt x="516431" y="540073"/>
                    </a:lnTo>
                    <a:cubicBezTo>
                      <a:pt x="516431" y="279083"/>
                      <a:pt x="587634" y="61332"/>
                      <a:pt x="682289" y="10972"/>
                    </a:cubicBezTo>
                    <a:cubicBezTo>
                      <a:pt x="695812" y="3778"/>
                      <a:pt x="709812" y="0"/>
                      <a:pt x="724152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99" name="フリーフォーム: 図形 298">
                <a:extLst>
                  <a:ext uri="{FF2B5EF4-FFF2-40B4-BE49-F238E27FC236}">
                    <a16:creationId xmlns:a16="http://schemas.microsoft.com/office/drawing/2014/main" id="{AAE28190-8965-5C49-61C1-48397145D63D}"/>
                  </a:ext>
                </a:extLst>
              </p:cNvPr>
              <p:cNvSpPr/>
              <p:nvPr/>
            </p:nvSpPr>
            <p:spPr bwMode="auto">
              <a:xfrm>
                <a:off x="114300" y="6438900"/>
                <a:ext cx="254000" cy="254001"/>
              </a:xfrm>
              <a:custGeom>
                <a:avLst/>
                <a:gdLst>
                  <a:gd name="connsiteX0" fmla="*/ 724152 w 1951220"/>
                  <a:gd name="connsiteY0" fmla="*/ 0 h 1951229"/>
                  <a:gd name="connsiteX1" fmla="*/ 915550 w 1951220"/>
                  <a:gd name="connsiteY1" fmla="*/ 329852 h 1951229"/>
                  <a:gd name="connsiteX2" fmla="*/ 921889 w 1951220"/>
                  <a:gd name="connsiteY2" fmla="*/ 382948 h 1951229"/>
                  <a:gd name="connsiteX3" fmla="*/ 958899 w 1951220"/>
                  <a:gd name="connsiteY3" fmla="*/ 342952 h 1951229"/>
                  <a:gd name="connsiteX4" fmla="*/ 1487662 w 1951220"/>
                  <a:gd name="connsiteY4" fmla="*/ 107946 h 1951229"/>
                  <a:gd name="connsiteX5" fmla="*/ 1389760 w 1951220"/>
                  <a:gd name="connsiteY5" fmla="*/ 476521 h 1951229"/>
                  <a:gd name="connsiteX6" fmla="*/ 1356266 w 1951220"/>
                  <a:gd name="connsiteY6" fmla="*/ 519097 h 1951229"/>
                  <a:gd name="connsiteX7" fmla="*/ 1411152 w 1951220"/>
                  <a:gd name="connsiteY7" fmla="*/ 516438 h 1951229"/>
                  <a:gd name="connsiteX8" fmla="*/ 1951220 w 1951220"/>
                  <a:gd name="connsiteY8" fmla="*/ 724156 h 1951229"/>
                  <a:gd name="connsiteX9" fmla="*/ 1621371 w 1951220"/>
                  <a:gd name="connsiteY9" fmla="*/ 915550 h 1951229"/>
                  <a:gd name="connsiteX10" fmla="*/ 1568270 w 1951220"/>
                  <a:gd name="connsiteY10" fmla="*/ 921890 h 1951229"/>
                  <a:gd name="connsiteX11" fmla="*/ 1608270 w 1951220"/>
                  <a:gd name="connsiteY11" fmla="*/ 958904 h 1951229"/>
                  <a:gd name="connsiteX12" fmla="*/ 1843274 w 1951220"/>
                  <a:gd name="connsiteY12" fmla="*/ 1487662 h 1951229"/>
                  <a:gd name="connsiteX13" fmla="*/ 1474704 w 1951220"/>
                  <a:gd name="connsiteY13" fmla="*/ 1389760 h 1951229"/>
                  <a:gd name="connsiteX14" fmla="*/ 1432682 w 1951220"/>
                  <a:gd name="connsiteY14" fmla="*/ 1356702 h 1951229"/>
                  <a:gd name="connsiteX15" fmla="*/ 1434793 w 1951220"/>
                  <a:gd name="connsiteY15" fmla="*/ 1411156 h 1951229"/>
                  <a:gd name="connsiteX16" fmla="*/ 1227072 w 1951220"/>
                  <a:gd name="connsiteY16" fmla="*/ 1951229 h 1951229"/>
                  <a:gd name="connsiteX17" fmla="*/ 1035675 w 1951220"/>
                  <a:gd name="connsiteY17" fmla="*/ 1621376 h 1951229"/>
                  <a:gd name="connsiteX18" fmla="*/ 1029336 w 1951220"/>
                  <a:gd name="connsiteY18" fmla="*/ 1568281 h 1951229"/>
                  <a:gd name="connsiteX19" fmla="*/ 992326 w 1951220"/>
                  <a:gd name="connsiteY19" fmla="*/ 1608277 h 1951229"/>
                  <a:gd name="connsiteX20" fmla="*/ 463562 w 1951220"/>
                  <a:gd name="connsiteY20" fmla="*/ 1843283 h 1951229"/>
                  <a:gd name="connsiteX21" fmla="*/ 561464 w 1951220"/>
                  <a:gd name="connsiteY21" fmla="*/ 1474708 h 1951229"/>
                  <a:gd name="connsiteX22" fmla="*/ 594525 w 1951220"/>
                  <a:gd name="connsiteY22" fmla="*/ 1432682 h 1951229"/>
                  <a:gd name="connsiteX23" fmla="*/ 540069 w 1951220"/>
                  <a:gd name="connsiteY23" fmla="*/ 1434793 h 1951229"/>
                  <a:gd name="connsiteX24" fmla="*/ 0 w 1951220"/>
                  <a:gd name="connsiteY24" fmla="*/ 1227076 h 1951229"/>
                  <a:gd name="connsiteX25" fmla="*/ 329850 w 1951220"/>
                  <a:gd name="connsiteY25" fmla="*/ 1035681 h 1951229"/>
                  <a:gd name="connsiteX26" fmla="*/ 382951 w 1951220"/>
                  <a:gd name="connsiteY26" fmla="*/ 1029341 h 1951229"/>
                  <a:gd name="connsiteX27" fmla="*/ 342950 w 1951220"/>
                  <a:gd name="connsiteY27" fmla="*/ 992327 h 1951229"/>
                  <a:gd name="connsiteX28" fmla="*/ 107946 w 1951220"/>
                  <a:gd name="connsiteY28" fmla="*/ 463570 h 1951229"/>
                  <a:gd name="connsiteX29" fmla="*/ 476517 w 1951220"/>
                  <a:gd name="connsiteY29" fmla="*/ 561471 h 1951229"/>
                  <a:gd name="connsiteX30" fmla="*/ 518543 w 1951220"/>
                  <a:gd name="connsiteY30" fmla="*/ 594532 h 1951229"/>
                  <a:gd name="connsiteX31" fmla="*/ 516431 w 1951220"/>
                  <a:gd name="connsiteY31" fmla="*/ 540073 h 1951229"/>
                  <a:gd name="connsiteX32" fmla="*/ 682289 w 1951220"/>
                  <a:gd name="connsiteY32" fmla="*/ 10972 h 1951229"/>
                  <a:gd name="connsiteX33" fmla="*/ 724152 w 1951220"/>
                  <a:gd name="connsiteY33" fmla="*/ 0 h 1951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951220" h="1951229">
                    <a:moveTo>
                      <a:pt x="724152" y="0"/>
                    </a:moveTo>
                    <a:cubicBezTo>
                      <a:pt x="810193" y="0"/>
                      <a:pt x="884016" y="136012"/>
                      <a:pt x="915550" y="329852"/>
                    </a:cubicBezTo>
                    <a:lnTo>
                      <a:pt x="921889" y="382948"/>
                    </a:lnTo>
                    <a:lnTo>
                      <a:pt x="958899" y="342952"/>
                    </a:lnTo>
                    <a:cubicBezTo>
                      <a:pt x="1169808" y="132043"/>
                      <a:pt x="1406543" y="26828"/>
                      <a:pt x="1487662" y="107946"/>
                    </a:cubicBezTo>
                    <a:cubicBezTo>
                      <a:pt x="1548501" y="168785"/>
                      <a:pt x="1504527" y="317159"/>
                      <a:pt x="1389760" y="476521"/>
                    </a:cubicBezTo>
                    <a:lnTo>
                      <a:pt x="1356266" y="519097"/>
                    </a:lnTo>
                    <a:lnTo>
                      <a:pt x="1411152" y="516438"/>
                    </a:lnTo>
                    <a:cubicBezTo>
                      <a:pt x="1709424" y="516438"/>
                      <a:pt x="1951221" y="609437"/>
                      <a:pt x="1951220" y="724156"/>
                    </a:cubicBezTo>
                    <a:cubicBezTo>
                      <a:pt x="1951221" y="810195"/>
                      <a:pt x="1815210" y="884017"/>
                      <a:pt x="1621371" y="915550"/>
                    </a:cubicBezTo>
                    <a:lnTo>
                      <a:pt x="1568270" y="921890"/>
                    </a:lnTo>
                    <a:lnTo>
                      <a:pt x="1608270" y="958904"/>
                    </a:lnTo>
                    <a:cubicBezTo>
                      <a:pt x="1819176" y="1169811"/>
                      <a:pt x="1924392" y="1406544"/>
                      <a:pt x="1843274" y="1487662"/>
                    </a:cubicBezTo>
                    <a:cubicBezTo>
                      <a:pt x="1782436" y="1548500"/>
                      <a:pt x="1634064" y="1504525"/>
                      <a:pt x="1474704" y="1389760"/>
                    </a:cubicBezTo>
                    <a:lnTo>
                      <a:pt x="1432682" y="1356702"/>
                    </a:lnTo>
                    <a:lnTo>
                      <a:pt x="1434793" y="1411156"/>
                    </a:lnTo>
                    <a:cubicBezTo>
                      <a:pt x="1434793" y="1709430"/>
                      <a:pt x="1341793" y="1951229"/>
                      <a:pt x="1227072" y="1951229"/>
                    </a:cubicBezTo>
                    <a:cubicBezTo>
                      <a:pt x="1141031" y="1951229"/>
                      <a:pt x="1067208" y="1815217"/>
                      <a:pt x="1035675" y="1621376"/>
                    </a:cubicBezTo>
                    <a:lnTo>
                      <a:pt x="1029336" y="1568281"/>
                    </a:lnTo>
                    <a:lnTo>
                      <a:pt x="992326" y="1608277"/>
                    </a:lnTo>
                    <a:cubicBezTo>
                      <a:pt x="781416" y="1819186"/>
                      <a:pt x="544681" y="1924401"/>
                      <a:pt x="463562" y="1843283"/>
                    </a:cubicBezTo>
                    <a:cubicBezTo>
                      <a:pt x="402723" y="1782444"/>
                      <a:pt x="446697" y="1634070"/>
                      <a:pt x="561464" y="1474708"/>
                    </a:cubicBezTo>
                    <a:lnTo>
                      <a:pt x="594525" y="1432682"/>
                    </a:lnTo>
                    <a:lnTo>
                      <a:pt x="540069" y="1434793"/>
                    </a:lnTo>
                    <a:cubicBezTo>
                      <a:pt x="241797" y="1434793"/>
                      <a:pt x="0" y="1341794"/>
                      <a:pt x="0" y="1227076"/>
                    </a:cubicBezTo>
                    <a:cubicBezTo>
                      <a:pt x="0" y="1141036"/>
                      <a:pt x="136011" y="1067214"/>
                      <a:pt x="329850" y="1035681"/>
                    </a:cubicBezTo>
                    <a:lnTo>
                      <a:pt x="382951" y="1029341"/>
                    </a:lnTo>
                    <a:lnTo>
                      <a:pt x="342950" y="992327"/>
                    </a:lnTo>
                    <a:cubicBezTo>
                      <a:pt x="132044" y="781420"/>
                      <a:pt x="26828" y="544687"/>
                      <a:pt x="107946" y="463570"/>
                    </a:cubicBezTo>
                    <a:cubicBezTo>
                      <a:pt x="168785" y="402731"/>
                      <a:pt x="317156" y="446705"/>
                      <a:pt x="476517" y="561471"/>
                    </a:cubicBezTo>
                    <a:lnTo>
                      <a:pt x="518543" y="594532"/>
                    </a:lnTo>
                    <a:lnTo>
                      <a:pt x="516431" y="540073"/>
                    </a:lnTo>
                    <a:cubicBezTo>
                      <a:pt x="516431" y="279083"/>
                      <a:pt x="587634" y="61332"/>
                      <a:pt x="682289" y="10972"/>
                    </a:cubicBezTo>
                    <a:cubicBezTo>
                      <a:pt x="695812" y="3778"/>
                      <a:pt x="709812" y="0"/>
                      <a:pt x="724152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00" name="フリーフォーム: 図形 299">
                <a:extLst>
                  <a:ext uri="{FF2B5EF4-FFF2-40B4-BE49-F238E27FC236}">
                    <a16:creationId xmlns:a16="http://schemas.microsoft.com/office/drawing/2014/main" id="{5D8355A4-A847-8E56-686B-252E4A74922B}"/>
                  </a:ext>
                </a:extLst>
              </p:cNvPr>
              <p:cNvSpPr/>
              <p:nvPr/>
            </p:nvSpPr>
            <p:spPr bwMode="auto">
              <a:xfrm>
                <a:off x="461904" y="6438900"/>
                <a:ext cx="254000" cy="254001"/>
              </a:xfrm>
              <a:custGeom>
                <a:avLst/>
                <a:gdLst>
                  <a:gd name="connsiteX0" fmla="*/ 724152 w 1951220"/>
                  <a:gd name="connsiteY0" fmla="*/ 0 h 1951229"/>
                  <a:gd name="connsiteX1" fmla="*/ 915550 w 1951220"/>
                  <a:gd name="connsiteY1" fmla="*/ 329852 h 1951229"/>
                  <a:gd name="connsiteX2" fmla="*/ 921889 w 1951220"/>
                  <a:gd name="connsiteY2" fmla="*/ 382948 h 1951229"/>
                  <a:gd name="connsiteX3" fmla="*/ 958899 w 1951220"/>
                  <a:gd name="connsiteY3" fmla="*/ 342952 h 1951229"/>
                  <a:gd name="connsiteX4" fmla="*/ 1487662 w 1951220"/>
                  <a:gd name="connsiteY4" fmla="*/ 107946 h 1951229"/>
                  <a:gd name="connsiteX5" fmla="*/ 1389760 w 1951220"/>
                  <a:gd name="connsiteY5" fmla="*/ 476521 h 1951229"/>
                  <a:gd name="connsiteX6" fmla="*/ 1356266 w 1951220"/>
                  <a:gd name="connsiteY6" fmla="*/ 519097 h 1951229"/>
                  <a:gd name="connsiteX7" fmla="*/ 1411152 w 1951220"/>
                  <a:gd name="connsiteY7" fmla="*/ 516438 h 1951229"/>
                  <a:gd name="connsiteX8" fmla="*/ 1951220 w 1951220"/>
                  <a:gd name="connsiteY8" fmla="*/ 724156 h 1951229"/>
                  <a:gd name="connsiteX9" fmla="*/ 1621371 w 1951220"/>
                  <a:gd name="connsiteY9" fmla="*/ 915550 h 1951229"/>
                  <a:gd name="connsiteX10" fmla="*/ 1568270 w 1951220"/>
                  <a:gd name="connsiteY10" fmla="*/ 921890 h 1951229"/>
                  <a:gd name="connsiteX11" fmla="*/ 1608270 w 1951220"/>
                  <a:gd name="connsiteY11" fmla="*/ 958904 h 1951229"/>
                  <a:gd name="connsiteX12" fmla="*/ 1843274 w 1951220"/>
                  <a:gd name="connsiteY12" fmla="*/ 1487662 h 1951229"/>
                  <a:gd name="connsiteX13" fmla="*/ 1474704 w 1951220"/>
                  <a:gd name="connsiteY13" fmla="*/ 1389760 h 1951229"/>
                  <a:gd name="connsiteX14" fmla="*/ 1432682 w 1951220"/>
                  <a:gd name="connsiteY14" fmla="*/ 1356702 h 1951229"/>
                  <a:gd name="connsiteX15" fmla="*/ 1434793 w 1951220"/>
                  <a:gd name="connsiteY15" fmla="*/ 1411156 h 1951229"/>
                  <a:gd name="connsiteX16" fmla="*/ 1227072 w 1951220"/>
                  <a:gd name="connsiteY16" fmla="*/ 1951229 h 1951229"/>
                  <a:gd name="connsiteX17" fmla="*/ 1035675 w 1951220"/>
                  <a:gd name="connsiteY17" fmla="*/ 1621376 h 1951229"/>
                  <a:gd name="connsiteX18" fmla="*/ 1029336 w 1951220"/>
                  <a:gd name="connsiteY18" fmla="*/ 1568281 h 1951229"/>
                  <a:gd name="connsiteX19" fmla="*/ 992326 w 1951220"/>
                  <a:gd name="connsiteY19" fmla="*/ 1608277 h 1951229"/>
                  <a:gd name="connsiteX20" fmla="*/ 463562 w 1951220"/>
                  <a:gd name="connsiteY20" fmla="*/ 1843283 h 1951229"/>
                  <a:gd name="connsiteX21" fmla="*/ 561464 w 1951220"/>
                  <a:gd name="connsiteY21" fmla="*/ 1474708 h 1951229"/>
                  <a:gd name="connsiteX22" fmla="*/ 594525 w 1951220"/>
                  <a:gd name="connsiteY22" fmla="*/ 1432682 h 1951229"/>
                  <a:gd name="connsiteX23" fmla="*/ 540069 w 1951220"/>
                  <a:gd name="connsiteY23" fmla="*/ 1434793 h 1951229"/>
                  <a:gd name="connsiteX24" fmla="*/ 0 w 1951220"/>
                  <a:gd name="connsiteY24" fmla="*/ 1227076 h 1951229"/>
                  <a:gd name="connsiteX25" fmla="*/ 329850 w 1951220"/>
                  <a:gd name="connsiteY25" fmla="*/ 1035681 h 1951229"/>
                  <a:gd name="connsiteX26" fmla="*/ 382951 w 1951220"/>
                  <a:gd name="connsiteY26" fmla="*/ 1029341 h 1951229"/>
                  <a:gd name="connsiteX27" fmla="*/ 342950 w 1951220"/>
                  <a:gd name="connsiteY27" fmla="*/ 992327 h 1951229"/>
                  <a:gd name="connsiteX28" fmla="*/ 107946 w 1951220"/>
                  <a:gd name="connsiteY28" fmla="*/ 463570 h 1951229"/>
                  <a:gd name="connsiteX29" fmla="*/ 476517 w 1951220"/>
                  <a:gd name="connsiteY29" fmla="*/ 561471 h 1951229"/>
                  <a:gd name="connsiteX30" fmla="*/ 518543 w 1951220"/>
                  <a:gd name="connsiteY30" fmla="*/ 594532 h 1951229"/>
                  <a:gd name="connsiteX31" fmla="*/ 516431 w 1951220"/>
                  <a:gd name="connsiteY31" fmla="*/ 540073 h 1951229"/>
                  <a:gd name="connsiteX32" fmla="*/ 682289 w 1951220"/>
                  <a:gd name="connsiteY32" fmla="*/ 10972 h 1951229"/>
                  <a:gd name="connsiteX33" fmla="*/ 724152 w 1951220"/>
                  <a:gd name="connsiteY33" fmla="*/ 0 h 1951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951220" h="1951229">
                    <a:moveTo>
                      <a:pt x="724152" y="0"/>
                    </a:moveTo>
                    <a:cubicBezTo>
                      <a:pt x="810193" y="0"/>
                      <a:pt x="884016" y="136012"/>
                      <a:pt x="915550" y="329852"/>
                    </a:cubicBezTo>
                    <a:lnTo>
                      <a:pt x="921889" y="382948"/>
                    </a:lnTo>
                    <a:lnTo>
                      <a:pt x="958899" y="342952"/>
                    </a:lnTo>
                    <a:cubicBezTo>
                      <a:pt x="1169808" y="132043"/>
                      <a:pt x="1406543" y="26828"/>
                      <a:pt x="1487662" y="107946"/>
                    </a:cubicBezTo>
                    <a:cubicBezTo>
                      <a:pt x="1548501" y="168785"/>
                      <a:pt x="1504527" y="317159"/>
                      <a:pt x="1389760" y="476521"/>
                    </a:cubicBezTo>
                    <a:lnTo>
                      <a:pt x="1356266" y="519097"/>
                    </a:lnTo>
                    <a:lnTo>
                      <a:pt x="1411152" y="516438"/>
                    </a:lnTo>
                    <a:cubicBezTo>
                      <a:pt x="1709424" y="516438"/>
                      <a:pt x="1951221" y="609437"/>
                      <a:pt x="1951220" y="724156"/>
                    </a:cubicBezTo>
                    <a:cubicBezTo>
                      <a:pt x="1951221" y="810195"/>
                      <a:pt x="1815210" y="884017"/>
                      <a:pt x="1621371" y="915550"/>
                    </a:cubicBezTo>
                    <a:lnTo>
                      <a:pt x="1568270" y="921890"/>
                    </a:lnTo>
                    <a:lnTo>
                      <a:pt x="1608270" y="958904"/>
                    </a:lnTo>
                    <a:cubicBezTo>
                      <a:pt x="1819176" y="1169811"/>
                      <a:pt x="1924392" y="1406544"/>
                      <a:pt x="1843274" y="1487662"/>
                    </a:cubicBezTo>
                    <a:cubicBezTo>
                      <a:pt x="1782436" y="1548500"/>
                      <a:pt x="1634064" y="1504525"/>
                      <a:pt x="1474704" y="1389760"/>
                    </a:cubicBezTo>
                    <a:lnTo>
                      <a:pt x="1432682" y="1356702"/>
                    </a:lnTo>
                    <a:lnTo>
                      <a:pt x="1434793" y="1411156"/>
                    </a:lnTo>
                    <a:cubicBezTo>
                      <a:pt x="1434793" y="1709430"/>
                      <a:pt x="1341793" y="1951229"/>
                      <a:pt x="1227072" y="1951229"/>
                    </a:cubicBezTo>
                    <a:cubicBezTo>
                      <a:pt x="1141031" y="1951229"/>
                      <a:pt x="1067208" y="1815217"/>
                      <a:pt x="1035675" y="1621376"/>
                    </a:cubicBezTo>
                    <a:lnTo>
                      <a:pt x="1029336" y="1568281"/>
                    </a:lnTo>
                    <a:lnTo>
                      <a:pt x="992326" y="1608277"/>
                    </a:lnTo>
                    <a:cubicBezTo>
                      <a:pt x="781416" y="1819186"/>
                      <a:pt x="544681" y="1924401"/>
                      <a:pt x="463562" y="1843283"/>
                    </a:cubicBezTo>
                    <a:cubicBezTo>
                      <a:pt x="402723" y="1782444"/>
                      <a:pt x="446697" y="1634070"/>
                      <a:pt x="561464" y="1474708"/>
                    </a:cubicBezTo>
                    <a:lnTo>
                      <a:pt x="594525" y="1432682"/>
                    </a:lnTo>
                    <a:lnTo>
                      <a:pt x="540069" y="1434793"/>
                    </a:lnTo>
                    <a:cubicBezTo>
                      <a:pt x="241797" y="1434793"/>
                      <a:pt x="0" y="1341794"/>
                      <a:pt x="0" y="1227076"/>
                    </a:cubicBezTo>
                    <a:cubicBezTo>
                      <a:pt x="0" y="1141036"/>
                      <a:pt x="136011" y="1067214"/>
                      <a:pt x="329850" y="1035681"/>
                    </a:cubicBezTo>
                    <a:lnTo>
                      <a:pt x="382951" y="1029341"/>
                    </a:lnTo>
                    <a:lnTo>
                      <a:pt x="342950" y="992327"/>
                    </a:lnTo>
                    <a:cubicBezTo>
                      <a:pt x="132044" y="781420"/>
                      <a:pt x="26828" y="544687"/>
                      <a:pt x="107946" y="463570"/>
                    </a:cubicBezTo>
                    <a:cubicBezTo>
                      <a:pt x="168785" y="402731"/>
                      <a:pt x="317156" y="446705"/>
                      <a:pt x="476517" y="561471"/>
                    </a:cubicBezTo>
                    <a:lnTo>
                      <a:pt x="518543" y="594532"/>
                    </a:lnTo>
                    <a:lnTo>
                      <a:pt x="516431" y="540073"/>
                    </a:lnTo>
                    <a:cubicBezTo>
                      <a:pt x="516431" y="279083"/>
                      <a:pt x="587634" y="61332"/>
                      <a:pt x="682289" y="10972"/>
                    </a:cubicBezTo>
                    <a:cubicBezTo>
                      <a:pt x="695812" y="3778"/>
                      <a:pt x="709812" y="0"/>
                      <a:pt x="724152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01" name="フリーフォーム: 図形 300">
                <a:extLst>
                  <a:ext uri="{FF2B5EF4-FFF2-40B4-BE49-F238E27FC236}">
                    <a16:creationId xmlns:a16="http://schemas.microsoft.com/office/drawing/2014/main" id="{D53DD322-DACB-6451-09D5-67EC1657D65E}"/>
                  </a:ext>
                </a:extLst>
              </p:cNvPr>
              <p:cNvSpPr/>
              <p:nvPr/>
            </p:nvSpPr>
            <p:spPr bwMode="auto">
              <a:xfrm>
                <a:off x="809508" y="6438900"/>
                <a:ext cx="254000" cy="254001"/>
              </a:xfrm>
              <a:custGeom>
                <a:avLst/>
                <a:gdLst>
                  <a:gd name="connsiteX0" fmla="*/ 724152 w 1951220"/>
                  <a:gd name="connsiteY0" fmla="*/ 0 h 1951229"/>
                  <a:gd name="connsiteX1" fmla="*/ 915550 w 1951220"/>
                  <a:gd name="connsiteY1" fmla="*/ 329852 h 1951229"/>
                  <a:gd name="connsiteX2" fmla="*/ 921889 w 1951220"/>
                  <a:gd name="connsiteY2" fmla="*/ 382948 h 1951229"/>
                  <a:gd name="connsiteX3" fmla="*/ 958899 w 1951220"/>
                  <a:gd name="connsiteY3" fmla="*/ 342952 h 1951229"/>
                  <a:gd name="connsiteX4" fmla="*/ 1487662 w 1951220"/>
                  <a:gd name="connsiteY4" fmla="*/ 107946 h 1951229"/>
                  <a:gd name="connsiteX5" fmla="*/ 1389760 w 1951220"/>
                  <a:gd name="connsiteY5" fmla="*/ 476521 h 1951229"/>
                  <a:gd name="connsiteX6" fmla="*/ 1356266 w 1951220"/>
                  <a:gd name="connsiteY6" fmla="*/ 519097 h 1951229"/>
                  <a:gd name="connsiteX7" fmla="*/ 1411152 w 1951220"/>
                  <a:gd name="connsiteY7" fmla="*/ 516438 h 1951229"/>
                  <a:gd name="connsiteX8" fmla="*/ 1951220 w 1951220"/>
                  <a:gd name="connsiteY8" fmla="*/ 724156 h 1951229"/>
                  <a:gd name="connsiteX9" fmla="*/ 1621371 w 1951220"/>
                  <a:gd name="connsiteY9" fmla="*/ 915550 h 1951229"/>
                  <a:gd name="connsiteX10" fmla="*/ 1568270 w 1951220"/>
                  <a:gd name="connsiteY10" fmla="*/ 921890 h 1951229"/>
                  <a:gd name="connsiteX11" fmla="*/ 1608270 w 1951220"/>
                  <a:gd name="connsiteY11" fmla="*/ 958904 h 1951229"/>
                  <a:gd name="connsiteX12" fmla="*/ 1843274 w 1951220"/>
                  <a:gd name="connsiteY12" fmla="*/ 1487662 h 1951229"/>
                  <a:gd name="connsiteX13" fmla="*/ 1474704 w 1951220"/>
                  <a:gd name="connsiteY13" fmla="*/ 1389760 h 1951229"/>
                  <a:gd name="connsiteX14" fmla="*/ 1432682 w 1951220"/>
                  <a:gd name="connsiteY14" fmla="*/ 1356702 h 1951229"/>
                  <a:gd name="connsiteX15" fmla="*/ 1434793 w 1951220"/>
                  <a:gd name="connsiteY15" fmla="*/ 1411156 h 1951229"/>
                  <a:gd name="connsiteX16" fmla="*/ 1227072 w 1951220"/>
                  <a:gd name="connsiteY16" fmla="*/ 1951229 h 1951229"/>
                  <a:gd name="connsiteX17" fmla="*/ 1035675 w 1951220"/>
                  <a:gd name="connsiteY17" fmla="*/ 1621376 h 1951229"/>
                  <a:gd name="connsiteX18" fmla="*/ 1029336 w 1951220"/>
                  <a:gd name="connsiteY18" fmla="*/ 1568281 h 1951229"/>
                  <a:gd name="connsiteX19" fmla="*/ 992326 w 1951220"/>
                  <a:gd name="connsiteY19" fmla="*/ 1608277 h 1951229"/>
                  <a:gd name="connsiteX20" fmla="*/ 463562 w 1951220"/>
                  <a:gd name="connsiteY20" fmla="*/ 1843283 h 1951229"/>
                  <a:gd name="connsiteX21" fmla="*/ 561464 w 1951220"/>
                  <a:gd name="connsiteY21" fmla="*/ 1474708 h 1951229"/>
                  <a:gd name="connsiteX22" fmla="*/ 594525 w 1951220"/>
                  <a:gd name="connsiteY22" fmla="*/ 1432682 h 1951229"/>
                  <a:gd name="connsiteX23" fmla="*/ 540069 w 1951220"/>
                  <a:gd name="connsiteY23" fmla="*/ 1434793 h 1951229"/>
                  <a:gd name="connsiteX24" fmla="*/ 0 w 1951220"/>
                  <a:gd name="connsiteY24" fmla="*/ 1227076 h 1951229"/>
                  <a:gd name="connsiteX25" fmla="*/ 329850 w 1951220"/>
                  <a:gd name="connsiteY25" fmla="*/ 1035681 h 1951229"/>
                  <a:gd name="connsiteX26" fmla="*/ 382951 w 1951220"/>
                  <a:gd name="connsiteY26" fmla="*/ 1029341 h 1951229"/>
                  <a:gd name="connsiteX27" fmla="*/ 342950 w 1951220"/>
                  <a:gd name="connsiteY27" fmla="*/ 992327 h 1951229"/>
                  <a:gd name="connsiteX28" fmla="*/ 107946 w 1951220"/>
                  <a:gd name="connsiteY28" fmla="*/ 463570 h 1951229"/>
                  <a:gd name="connsiteX29" fmla="*/ 476517 w 1951220"/>
                  <a:gd name="connsiteY29" fmla="*/ 561471 h 1951229"/>
                  <a:gd name="connsiteX30" fmla="*/ 518543 w 1951220"/>
                  <a:gd name="connsiteY30" fmla="*/ 594532 h 1951229"/>
                  <a:gd name="connsiteX31" fmla="*/ 516431 w 1951220"/>
                  <a:gd name="connsiteY31" fmla="*/ 540073 h 1951229"/>
                  <a:gd name="connsiteX32" fmla="*/ 682289 w 1951220"/>
                  <a:gd name="connsiteY32" fmla="*/ 10972 h 1951229"/>
                  <a:gd name="connsiteX33" fmla="*/ 724152 w 1951220"/>
                  <a:gd name="connsiteY33" fmla="*/ 0 h 1951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951220" h="1951229">
                    <a:moveTo>
                      <a:pt x="724152" y="0"/>
                    </a:moveTo>
                    <a:cubicBezTo>
                      <a:pt x="810193" y="0"/>
                      <a:pt x="884016" y="136012"/>
                      <a:pt x="915550" y="329852"/>
                    </a:cubicBezTo>
                    <a:lnTo>
                      <a:pt x="921889" y="382948"/>
                    </a:lnTo>
                    <a:lnTo>
                      <a:pt x="958899" y="342952"/>
                    </a:lnTo>
                    <a:cubicBezTo>
                      <a:pt x="1169808" y="132043"/>
                      <a:pt x="1406543" y="26828"/>
                      <a:pt x="1487662" y="107946"/>
                    </a:cubicBezTo>
                    <a:cubicBezTo>
                      <a:pt x="1548501" y="168785"/>
                      <a:pt x="1504527" y="317159"/>
                      <a:pt x="1389760" y="476521"/>
                    </a:cubicBezTo>
                    <a:lnTo>
                      <a:pt x="1356266" y="519097"/>
                    </a:lnTo>
                    <a:lnTo>
                      <a:pt x="1411152" y="516438"/>
                    </a:lnTo>
                    <a:cubicBezTo>
                      <a:pt x="1709424" y="516438"/>
                      <a:pt x="1951221" y="609437"/>
                      <a:pt x="1951220" y="724156"/>
                    </a:cubicBezTo>
                    <a:cubicBezTo>
                      <a:pt x="1951221" y="810195"/>
                      <a:pt x="1815210" y="884017"/>
                      <a:pt x="1621371" y="915550"/>
                    </a:cubicBezTo>
                    <a:lnTo>
                      <a:pt x="1568270" y="921890"/>
                    </a:lnTo>
                    <a:lnTo>
                      <a:pt x="1608270" y="958904"/>
                    </a:lnTo>
                    <a:cubicBezTo>
                      <a:pt x="1819176" y="1169811"/>
                      <a:pt x="1924392" y="1406544"/>
                      <a:pt x="1843274" y="1487662"/>
                    </a:cubicBezTo>
                    <a:cubicBezTo>
                      <a:pt x="1782436" y="1548500"/>
                      <a:pt x="1634064" y="1504525"/>
                      <a:pt x="1474704" y="1389760"/>
                    </a:cubicBezTo>
                    <a:lnTo>
                      <a:pt x="1432682" y="1356702"/>
                    </a:lnTo>
                    <a:lnTo>
                      <a:pt x="1434793" y="1411156"/>
                    </a:lnTo>
                    <a:cubicBezTo>
                      <a:pt x="1434793" y="1709430"/>
                      <a:pt x="1341793" y="1951229"/>
                      <a:pt x="1227072" y="1951229"/>
                    </a:cubicBezTo>
                    <a:cubicBezTo>
                      <a:pt x="1141031" y="1951229"/>
                      <a:pt x="1067208" y="1815217"/>
                      <a:pt x="1035675" y="1621376"/>
                    </a:cubicBezTo>
                    <a:lnTo>
                      <a:pt x="1029336" y="1568281"/>
                    </a:lnTo>
                    <a:lnTo>
                      <a:pt x="992326" y="1608277"/>
                    </a:lnTo>
                    <a:cubicBezTo>
                      <a:pt x="781416" y="1819186"/>
                      <a:pt x="544681" y="1924401"/>
                      <a:pt x="463562" y="1843283"/>
                    </a:cubicBezTo>
                    <a:cubicBezTo>
                      <a:pt x="402723" y="1782444"/>
                      <a:pt x="446697" y="1634070"/>
                      <a:pt x="561464" y="1474708"/>
                    </a:cubicBezTo>
                    <a:lnTo>
                      <a:pt x="594525" y="1432682"/>
                    </a:lnTo>
                    <a:lnTo>
                      <a:pt x="540069" y="1434793"/>
                    </a:lnTo>
                    <a:cubicBezTo>
                      <a:pt x="241797" y="1434793"/>
                      <a:pt x="0" y="1341794"/>
                      <a:pt x="0" y="1227076"/>
                    </a:cubicBezTo>
                    <a:cubicBezTo>
                      <a:pt x="0" y="1141036"/>
                      <a:pt x="136011" y="1067214"/>
                      <a:pt x="329850" y="1035681"/>
                    </a:cubicBezTo>
                    <a:lnTo>
                      <a:pt x="382951" y="1029341"/>
                    </a:lnTo>
                    <a:lnTo>
                      <a:pt x="342950" y="992327"/>
                    </a:lnTo>
                    <a:cubicBezTo>
                      <a:pt x="132044" y="781420"/>
                      <a:pt x="26828" y="544687"/>
                      <a:pt x="107946" y="463570"/>
                    </a:cubicBezTo>
                    <a:cubicBezTo>
                      <a:pt x="168785" y="402731"/>
                      <a:pt x="317156" y="446705"/>
                      <a:pt x="476517" y="561471"/>
                    </a:cubicBezTo>
                    <a:lnTo>
                      <a:pt x="518543" y="594532"/>
                    </a:lnTo>
                    <a:lnTo>
                      <a:pt x="516431" y="540073"/>
                    </a:lnTo>
                    <a:cubicBezTo>
                      <a:pt x="516431" y="279083"/>
                      <a:pt x="587634" y="61332"/>
                      <a:pt x="682289" y="10972"/>
                    </a:cubicBezTo>
                    <a:cubicBezTo>
                      <a:pt x="695812" y="3778"/>
                      <a:pt x="709812" y="0"/>
                      <a:pt x="724152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02" name="フリーフォーム: 図形 301">
                <a:extLst>
                  <a:ext uri="{FF2B5EF4-FFF2-40B4-BE49-F238E27FC236}">
                    <a16:creationId xmlns:a16="http://schemas.microsoft.com/office/drawing/2014/main" id="{C0944539-56F4-8CDC-E537-C5EEA4307792}"/>
                  </a:ext>
                </a:extLst>
              </p:cNvPr>
              <p:cNvSpPr/>
              <p:nvPr/>
            </p:nvSpPr>
            <p:spPr bwMode="auto">
              <a:xfrm>
                <a:off x="1157112" y="6438900"/>
                <a:ext cx="254000" cy="254001"/>
              </a:xfrm>
              <a:custGeom>
                <a:avLst/>
                <a:gdLst>
                  <a:gd name="connsiteX0" fmla="*/ 724152 w 1951220"/>
                  <a:gd name="connsiteY0" fmla="*/ 0 h 1951229"/>
                  <a:gd name="connsiteX1" fmla="*/ 915550 w 1951220"/>
                  <a:gd name="connsiteY1" fmla="*/ 329852 h 1951229"/>
                  <a:gd name="connsiteX2" fmla="*/ 921889 w 1951220"/>
                  <a:gd name="connsiteY2" fmla="*/ 382948 h 1951229"/>
                  <a:gd name="connsiteX3" fmla="*/ 958899 w 1951220"/>
                  <a:gd name="connsiteY3" fmla="*/ 342952 h 1951229"/>
                  <a:gd name="connsiteX4" fmla="*/ 1487662 w 1951220"/>
                  <a:gd name="connsiteY4" fmla="*/ 107946 h 1951229"/>
                  <a:gd name="connsiteX5" fmla="*/ 1389760 w 1951220"/>
                  <a:gd name="connsiteY5" fmla="*/ 476521 h 1951229"/>
                  <a:gd name="connsiteX6" fmla="*/ 1356266 w 1951220"/>
                  <a:gd name="connsiteY6" fmla="*/ 519097 h 1951229"/>
                  <a:gd name="connsiteX7" fmla="*/ 1411152 w 1951220"/>
                  <a:gd name="connsiteY7" fmla="*/ 516438 h 1951229"/>
                  <a:gd name="connsiteX8" fmla="*/ 1951220 w 1951220"/>
                  <a:gd name="connsiteY8" fmla="*/ 724156 h 1951229"/>
                  <a:gd name="connsiteX9" fmla="*/ 1621371 w 1951220"/>
                  <a:gd name="connsiteY9" fmla="*/ 915550 h 1951229"/>
                  <a:gd name="connsiteX10" fmla="*/ 1568270 w 1951220"/>
                  <a:gd name="connsiteY10" fmla="*/ 921890 h 1951229"/>
                  <a:gd name="connsiteX11" fmla="*/ 1608270 w 1951220"/>
                  <a:gd name="connsiteY11" fmla="*/ 958904 h 1951229"/>
                  <a:gd name="connsiteX12" fmla="*/ 1843274 w 1951220"/>
                  <a:gd name="connsiteY12" fmla="*/ 1487662 h 1951229"/>
                  <a:gd name="connsiteX13" fmla="*/ 1474704 w 1951220"/>
                  <a:gd name="connsiteY13" fmla="*/ 1389760 h 1951229"/>
                  <a:gd name="connsiteX14" fmla="*/ 1432682 w 1951220"/>
                  <a:gd name="connsiteY14" fmla="*/ 1356702 h 1951229"/>
                  <a:gd name="connsiteX15" fmla="*/ 1434793 w 1951220"/>
                  <a:gd name="connsiteY15" fmla="*/ 1411156 h 1951229"/>
                  <a:gd name="connsiteX16" fmla="*/ 1227072 w 1951220"/>
                  <a:gd name="connsiteY16" fmla="*/ 1951229 h 1951229"/>
                  <a:gd name="connsiteX17" fmla="*/ 1035675 w 1951220"/>
                  <a:gd name="connsiteY17" fmla="*/ 1621376 h 1951229"/>
                  <a:gd name="connsiteX18" fmla="*/ 1029336 w 1951220"/>
                  <a:gd name="connsiteY18" fmla="*/ 1568281 h 1951229"/>
                  <a:gd name="connsiteX19" fmla="*/ 992326 w 1951220"/>
                  <a:gd name="connsiteY19" fmla="*/ 1608277 h 1951229"/>
                  <a:gd name="connsiteX20" fmla="*/ 463562 w 1951220"/>
                  <a:gd name="connsiteY20" fmla="*/ 1843283 h 1951229"/>
                  <a:gd name="connsiteX21" fmla="*/ 561464 w 1951220"/>
                  <a:gd name="connsiteY21" fmla="*/ 1474708 h 1951229"/>
                  <a:gd name="connsiteX22" fmla="*/ 594525 w 1951220"/>
                  <a:gd name="connsiteY22" fmla="*/ 1432682 h 1951229"/>
                  <a:gd name="connsiteX23" fmla="*/ 540069 w 1951220"/>
                  <a:gd name="connsiteY23" fmla="*/ 1434793 h 1951229"/>
                  <a:gd name="connsiteX24" fmla="*/ 0 w 1951220"/>
                  <a:gd name="connsiteY24" fmla="*/ 1227076 h 1951229"/>
                  <a:gd name="connsiteX25" fmla="*/ 329850 w 1951220"/>
                  <a:gd name="connsiteY25" fmla="*/ 1035681 h 1951229"/>
                  <a:gd name="connsiteX26" fmla="*/ 382951 w 1951220"/>
                  <a:gd name="connsiteY26" fmla="*/ 1029341 h 1951229"/>
                  <a:gd name="connsiteX27" fmla="*/ 342950 w 1951220"/>
                  <a:gd name="connsiteY27" fmla="*/ 992327 h 1951229"/>
                  <a:gd name="connsiteX28" fmla="*/ 107946 w 1951220"/>
                  <a:gd name="connsiteY28" fmla="*/ 463570 h 1951229"/>
                  <a:gd name="connsiteX29" fmla="*/ 476517 w 1951220"/>
                  <a:gd name="connsiteY29" fmla="*/ 561471 h 1951229"/>
                  <a:gd name="connsiteX30" fmla="*/ 518543 w 1951220"/>
                  <a:gd name="connsiteY30" fmla="*/ 594532 h 1951229"/>
                  <a:gd name="connsiteX31" fmla="*/ 516431 w 1951220"/>
                  <a:gd name="connsiteY31" fmla="*/ 540073 h 1951229"/>
                  <a:gd name="connsiteX32" fmla="*/ 682289 w 1951220"/>
                  <a:gd name="connsiteY32" fmla="*/ 10972 h 1951229"/>
                  <a:gd name="connsiteX33" fmla="*/ 724152 w 1951220"/>
                  <a:gd name="connsiteY33" fmla="*/ 0 h 1951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951220" h="1951229">
                    <a:moveTo>
                      <a:pt x="724152" y="0"/>
                    </a:moveTo>
                    <a:cubicBezTo>
                      <a:pt x="810193" y="0"/>
                      <a:pt x="884016" y="136012"/>
                      <a:pt x="915550" y="329852"/>
                    </a:cubicBezTo>
                    <a:lnTo>
                      <a:pt x="921889" y="382948"/>
                    </a:lnTo>
                    <a:lnTo>
                      <a:pt x="958899" y="342952"/>
                    </a:lnTo>
                    <a:cubicBezTo>
                      <a:pt x="1169808" y="132043"/>
                      <a:pt x="1406543" y="26828"/>
                      <a:pt x="1487662" y="107946"/>
                    </a:cubicBezTo>
                    <a:cubicBezTo>
                      <a:pt x="1548501" y="168785"/>
                      <a:pt x="1504527" y="317159"/>
                      <a:pt x="1389760" y="476521"/>
                    </a:cubicBezTo>
                    <a:lnTo>
                      <a:pt x="1356266" y="519097"/>
                    </a:lnTo>
                    <a:lnTo>
                      <a:pt x="1411152" y="516438"/>
                    </a:lnTo>
                    <a:cubicBezTo>
                      <a:pt x="1709424" y="516438"/>
                      <a:pt x="1951221" y="609437"/>
                      <a:pt x="1951220" y="724156"/>
                    </a:cubicBezTo>
                    <a:cubicBezTo>
                      <a:pt x="1951221" y="810195"/>
                      <a:pt x="1815210" y="884017"/>
                      <a:pt x="1621371" y="915550"/>
                    </a:cubicBezTo>
                    <a:lnTo>
                      <a:pt x="1568270" y="921890"/>
                    </a:lnTo>
                    <a:lnTo>
                      <a:pt x="1608270" y="958904"/>
                    </a:lnTo>
                    <a:cubicBezTo>
                      <a:pt x="1819176" y="1169811"/>
                      <a:pt x="1924392" y="1406544"/>
                      <a:pt x="1843274" y="1487662"/>
                    </a:cubicBezTo>
                    <a:cubicBezTo>
                      <a:pt x="1782436" y="1548500"/>
                      <a:pt x="1634064" y="1504525"/>
                      <a:pt x="1474704" y="1389760"/>
                    </a:cubicBezTo>
                    <a:lnTo>
                      <a:pt x="1432682" y="1356702"/>
                    </a:lnTo>
                    <a:lnTo>
                      <a:pt x="1434793" y="1411156"/>
                    </a:lnTo>
                    <a:cubicBezTo>
                      <a:pt x="1434793" y="1709430"/>
                      <a:pt x="1341793" y="1951229"/>
                      <a:pt x="1227072" y="1951229"/>
                    </a:cubicBezTo>
                    <a:cubicBezTo>
                      <a:pt x="1141031" y="1951229"/>
                      <a:pt x="1067208" y="1815217"/>
                      <a:pt x="1035675" y="1621376"/>
                    </a:cubicBezTo>
                    <a:lnTo>
                      <a:pt x="1029336" y="1568281"/>
                    </a:lnTo>
                    <a:lnTo>
                      <a:pt x="992326" y="1608277"/>
                    </a:lnTo>
                    <a:cubicBezTo>
                      <a:pt x="781416" y="1819186"/>
                      <a:pt x="544681" y="1924401"/>
                      <a:pt x="463562" y="1843283"/>
                    </a:cubicBezTo>
                    <a:cubicBezTo>
                      <a:pt x="402723" y="1782444"/>
                      <a:pt x="446697" y="1634070"/>
                      <a:pt x="561464" y="1474708"/>
                    </a:cubicBezTo>
                    <a:lnTo>
                      <a:pt x="594525" y="1432682"/>
                    </a:lnTo>
                    <a:lnTo>
                      <a:pt x="540069" y="1434793"/>
                    </a:lnTo>
                    <a:cubicBezTo>
                      <a:pt x="241797" y="1434793"/>
                      <a:pt x="0" y="1341794"/>
                      <a:pt x="0" y="1227076"/>
                    </a:cubicBezTo>
                    <a:cubicBezTo>
                      <a:pt x="0" y="1141036"/>
                      <a:pt x="136011" y="1067214"/>
                      <a:pt x="329850" y="1035681"/>
                    </a:cubicBezTo>
                    <a:lnTo>
                      <a:pt x="382951" y="1029341"/>
                    </a:lnTo>
                    <a:lnTo>
                      <a:pt x="342950" y="992327"/>
                    </a:lnTo>
                    <a:cubicBezTo>
                      <a:pt x="132044" y="781420"/>
                      <a:pt x="26828" y="544687"/>
                      <a:pt x="107946" y="463570"/>
                    </a:cubicBezTo>
                    <a:cubicBezTo>
                      <a:pt x="168785" y="402731"/>
                      <a:pt x="317156" y="446705"/>
                      <a:pt x="476517" y="561471"/>
                    </a:cubicBezTo>
                    <a:lnTo>
                      <a:pt x="518543" y="594532"/>
                    </a:lnTo>
                    <a:lnTo>
                      <a:pt x="516431" y="540073"/>
                    </a:lnTo>
                    <a:cubicBezTo>
                      <a:pt x="516431" y="279083"/>
                      <a:pt x="587634" y="61332"/>
                      <a:pt x="682289" y="10972"/>
                    </a:cubicBezTo>
                    <a:cubicBezTo>
                      <a:pt x="695812" y="3778"/>
                      <a:pt x="709812" y="0"/>
                      <a:pt x="724152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03" name="フリーフォーム: 図形 302">
                <a:extLst>
                  <a:ext uri="{FF2B5EF4-FFF2-40B4-BE49-F238E27FC236}">
                    <a16:creationId xmlns:a16="http://schemas.microsoft.com/office/drawing/2014/main" id="{10F7E0D9-FE69-F423-1484-F748DEEAB667}"/>
                  </a:ext>
                </a:extLst>
              </p:cNvPr>
              <p:cNvSpPr/>
              <p:nvPr/>
            </p:nvSpPr>
            <p:spPr bwMode="auto">
              <a:xfrm>
                <a:off x="1504716" y="6438900"/>
                <a:ext cx="254000" cy="254001"/>
              </a:xfrm>
              <a:custGeom>
                <a:avLst/>
                <a:gdLst>
                  <a:gd name="connsiteX0" fmla="*/ 724152 w 1951220"/>
                  <a:gd name="connsiteY0" fmla="*/ 0 h 1951229"/>
                  <a:gd name="connsiteX1" fmla="*/ 915550 w 1951220"/>
                  <a:gd name="connsiteY1" fmla="*/ 329852 h 1951229"/>
                  <a:gd name="connsiteX2" fmla="*/ 921889 w 1951220"/>
                  <a:gd name="connsiteY2" fmla="*/ 382948 h 1951229"/>
                  <a:gd name="connsiteX3" fmla="*/ 958899 w 1951220"/>
                  <a:gd name="connsiteY3" fmla="*/ 342952 h 1951229"/>
                  <a:gd name="connsiteX4" fmla="*/ 1487662 w 1951220"/>
                  <a:gd name="connsiteY4" fmla="*/ 107946 h 1951229"/>
                  <a:gd name="connsiteX5" fmla="*/ 1389760 w 1951220"/>
                  <a:gd name="connsiteY5" fmla="*/ 476521 h 1951229"/>
                  <a:gd name="connsiteX6" fmla="*/ 1356266 w 1951220"/>
                  <a:gd name="connsiteY6" fmla="*/ 519097 h 1951229"/>
                  <a:gd name="connsiteX7" fmla="*/ 1411152 w 1951220"/>
                  <a:gd name="connsiteY7" fmla="*/ 516438 h 1951229"/>
                  <a:gd name="connsiteX8" fmla="*/ 1951220 w 1951220"/>
                  <a:gd name="connsiteY8" fmla="*/ 724156 h 1951229"/>
                  <a:gd name="connsiteX9" fmla="*/ 1621371 w 1951220"/>
                  <a:gd name="connsiteY9" fmla="*/ 915550 h 1951229"/>
                  <a:gd name="connsiteX10" fmla="*/ 1568270 w 1951220"/>
                  <a:gd name="connsiteY10" fmla="*/ 921890 h 1951229"/>
                  <a:gd name="connsiteX11" fmla="*/ 1608270 w 1951220"/>
                  <a:gd name="connsiteY11" fmla="*/ 958904 h 1951229"/>
                  <a:gd name="connsiteX12" fmla="*/ 1843274 w 1951220"/>
                  <a:gd name="connsiteY12" fmla="*/ 1487662 h 1951229"/>
                  <a:gd name="connsiteX13" fmla="*/ 1474704 w 1951220"/>
                  <a:gd name="connsiteY13" fmla="*/ 1389760 h 1951229"/>
                  <a:gd name="connsiteX14" fmla="*/ 1432682 w 1951220"/>
                  <a:gd name="connsiteY14" fmla="*/ 1356702 h 1951229"/>
                  <a:gd name="connsiteX15" fmla="*/ 1434793 w 1951220"/>
                  <a:gd name="connsiteY15" fmla="*/ 1411156 h 1951229"/>
                  <a:gd name="connsiteX16" fmla="*/ 1227072 w 1951220"/>
                  <a:gd name="connsiteY16" fmla="*/ 1951229 h 1951229"/>
                  <a:gd name="connsiteX17" fmla="*/ 1035675 w 1951220"/>
                  <a:gd name="connsiteY17" fmla="*/ 1621376 h 1951229"/>
                  <a:gd name="connsiteX18" fmla="*/ 1029336 w 1951220"/>
                  <a:gd name="connsiteY18" fmla="*/ 1568281 h 1951229"/>
                  <a:gd name="connsiteX19" fmla="*/ 992326 w 1951220"/>
                  <a:gd name="connsiteY19" fmla="*/ 1608277 h 1951229"/>
                  <a:gd name="connsiteX20" fmla="*/ 463562 w 1951220"/>
                  <a:gd name="connsiteY20" fmla="*/ 1843283 h 1951229"/>
                  <a:gd name="connsiteX21" fmla="*/ 561464 w 1951220"/>
                  <a:gd name="connsiteY21" fmla="*/ 1474708 h 1951229"/>
                  <a:gd name="connsiteX22" fmla="*/ 594525 w 1951220"/>
                  <a:gd name="connsiteY22" fmla="*/ 1432682 h 1951229"/>
                  <a:gd name="connsiteX23" fmla="*/ 540069 w 1951220"/>
                  <a:gd name="connsiteY23" fmla="*/ 1434793 h 1951229"/>
                  <a:gd name="connsiteX24" fmla="*/ 0 w 1951220"/>
                  <a:gd name="connsiteY24" fmla="*/ 1227076 h 1951229"/>
                  <a:gd name="connsiteX25" fmla="*/ 329850 w 1951220"/>
                  <a:gd name="connsiteY25" fmla="*/ 1035681 h 1951229"/>
                  <a:gd name="connsiteX26" fmla="*/ 382951 w 1951220"/>
                  <a:gd name="connsiteY26" fmla="*/ 1029341 h 1951229"/>
                  <a:gd name="connsiteX27" fmla="*/ 342950 w 1951220"/>
                  <a:gd name="connsiteY27" fmla="*/ 992327 h 1951229"/>
                  <a:gd name="connsiteX28" fmla="*/ 107946 w 1951220"/>
                  <a:gd name="connsiteY28" fmla="*/ 463570 h 1951229"/>
                  <a:gd name="connsiteX29" fmla="*/ 476517 w 1951220"/>
                  <a:gd name="connsiteY29" fmla="*/ 561471 h 1951229"/>
                  <a:gd name="connsiteX30" fmla="*/ 518543 w 1951220"/>
                  <a:gd name="connsiteY30" fmla="*/ 594532 h 1951229"/>
                  <a:gd name="connsiteX31" fmla="*/ 516431 w 1951220"/>
                  <a:gd name="connsiteY31" fmla="*/ 540073 h 1951229"/>
                  <a:gd name="connsiteX32" fmla="*/ 682289 w 1951220"/>
                  <a:gd name="connsiteY32" fmla="*/ 10972 h 1951229"/>
                  <a:gd name="connsiteX33" fmla="*/ 724152 w 1951220"/>
                  <a:gd name="connsiteY33" fmla="*/ 0 h 1951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951220" h="1951229">
                    <a:moveTo>
                      <a:pt x="724152" y="0"/>
                    </a:moveTo>
                    <a:cubicBezTo>
                      <a:pt x="810193" y="0"/>
                      <a:pt x="884016" y="136012"/>
                      <a:pt x="915550" y="329852"/>
                    </a:cubicBezTo>
                    <a:lnTo>
                      <a:pt x="921889" y="382948"/>
                    </a:lnTo>
                    <a:lnTo>
                      <a:pt x="958899" y="342952"/>
                    </a:lnTo>
                    <a:cubicBezTo>
                      <a:pt x="1169808" y="132043"/>
                      <a:pt x="1406543" y="26828"/>
                      <a:pt x="1487662" y="107946"/>
                    </a:cubicBezTo>
                    <a:cubicBezTo>
                      <a:pt x="1548501" y="168785"/>
                      <a:pt x="1504527" y="317159"/>
                      <a:pt x="1389760" y="476521"/>
                    </a:cubicBezTo>
                    <a:lnTo>
                      <a:pt x="1356266" y="519097"/>
                    </a:lnTo>
                    <a:lnTo>
                      <a:pt x="1411152" y="516438"/>
                    </a:lnTo>
                    <a:cubicBezTo>
                      <a:pt x="1709424" y="516438"/>
                      <a:pt x="1951221" y="609437"/>
                      <a:pt x="1951220" y="724156"/>
                    </a:cubicBezTo>
                    <a:cubicBezTo>
                      <a:pt x="1951221" y="810195"/>
                      <a:pt x="1815210" y="884017"/>
                      <a:pt x="1621371" y="915550"/>
                    </a:cubicBezTo>
                    <a:lnTo>
                      <a:pt x="1568270" y="921890"/>
                    </a:lnTo>
                    <a:lnTo>
                      <a:pt x="1608270" y="958904"/>
                    </a:lnTo>
                    <a:cubicBezTo>
                      <a:pt x="1819176" y="1169811"/>
                      <a:pt x="1924392" y="1406544"/>
                      <a:pt x="1843274" y="1487662"/>
                    </a:cubicBezTo>
                    <a:cubicBezTo>
                      <a:pt x="1782436" y="1548500"/>
                      <a:pt x="1634064" y="1504525"/>
                      <a:pt x="1474704" y="1389760"/>
                    </a:cubicBezTo>
                    <a:lnTo>
                      <a:pt x="1432682" y="1356702"/>
                    </a:lnTo>
                    <a:lnTo>
                      <a:pt x="1434793" y="1411156"/>
                    </a:lnTo>
                    <a:cubicBezTo>
                      <a:pt x="1434793" y="1709430"/>
                      <a:pt x="1341793" y="1951229"/>
                      <a:pt x="1227072" y="1951229"/>
                    </a:cubicBezTo>
                    <a:cubicBezTo>
                      <a:pt x="1141031" y="1951229"/>
                      <a:pt x="1067208" y="1815217"/>
                      <a:pt x="1035675" y="1621376"/>
                    </a:cubicBezTo>
                    <a:lnTo>
                      <a:pt x="1029336" y="1568281"/>
                    </a:lnTo>
                    <a:lnTo>
                      <a:pt x="992326" y="1608277"/>
                    </a:lnTo>
                    <a:cubicBezTo>
                      <a:pt x="781416" y="1819186"/>
                      <a:pt x="544681" y="1924401"/>
                      <a:pt x="463562" y="1843283"/>
                    </a:cubicBezTo>
                    <a:cubicBezTo>
                      <a:pt x="402723" y="1782444"/>
                      <a:pt x="446697" y="1634070"/>
                      <a:pt x="561464" y="1474708"/>
                    </a:cubicBezTo>
                    <a:lnTo>
                      <a:pt x="594525" y="1432682"/>
                    </a:lnTo>
                    <a:lnTo>
                      <a:pt x="540069" y="1434793"/>
                    </a:lnTo>
                    <a:cubicBezTo>
                      <a:pt x="241797" y="1434793"/>
                      <a:pt x="0" y="1341794"/>
                      <a:pt x="0" y="1227076"/>
                    </a:cubicBezTo>
                    <a:cubicBezTo>
                      <a:pt x="0" y="1141036"/>
                      <a:pt x="136011" y="1067214"/>
                      <a:pt x="329850" y="1035681"/>
                    </a:cubicBezTo>
                    <a:lnTo>
                      <a:pt x="382951" y="1029341"/>
                    </a:lnTo>
                    <a:lnTo>
                      <a:pt x="342950" y="992327"/>
                    </a:lnTo>
                    <a:cubicBezTo>
                      <a:pt x="132044" y="781420"/>
                      <a:pt x="26828" y="544687"/>
                      <a:pt x="107946" y="463570"/>
                    </a:cubicBezTo>
                    <a:cubicBezTo>
                      <a:pt x="168785" y="402731"/>
                      <a:pt x="317156" y="446705"/>
                      <a:pt x="476517" y="561471"/>
                    </a:cubicBezTo>
                    <a:lnTo>
                      <a:pt x="518543" y="594532"/>
                    </a:lnTo>
                    <a:lnTo>
                      <a:pt x="516431" y="540073"/>
                    </a:lnTo>
                    <a:cubicBezTo>
                      <a:pt x="516431" y="279083"/>
                      <a:pt x="587634" y="61332"/>
                      <a:pt x="682289" y="10972"/>
                    </a:cubicBezTo>
                    <a:cubicBezTo>
                      <a:pt x="695812" y="3778"/>
                      <a:pt x="709812" y="0"/>
                      <a:pt x="724152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04" name="フリーフォーム: 図形 303">
                <a:extLst>
                  <a:ext uri="{FF2B5EF4-FFF2-40B4-BE49-F238E27FC236}">
                    <a16:creationId xmlns:a16="http://schemas.microsoft.com/office/drawing/2014/main" id="{3D3193C3-6C26-AA34-9B26-F3639E06E44D}"/>
                  </a:ext>
                </a:extLst>
              </p:cNvPr>
              <p:cNvSpPr/>
              <p:nvPr/>
            </p:nvSpPr>
            <p:spPr bwMode="auto">
              <a:xfrm>
                <a:off x="1852320" y="6438900"/>
                <a:ext cx="254000" cy="254001"/>
              </a:xfrm>
              <a:custGeom>
                <a:avLst/>
                <a:gdLst>
                  <a:gd name="connsiteX0" fmla="*/ 724152 w 1951220"/>
                  <a:gd name="connsiteY0" fmla="*/ 0 h 1951229"/>
                  <a:gd name="connsiteX1" fmla="*/ 915550 w 1951220"/>
                  <a:gd name="connsiteY1" fmla="*/ 329852 h 1951229"/>
                  <a:gd name="connsiteX2" fmla="*/ 921889 w 1951220"/>
                  <a:gd name="connsiteY2" fmla="*/ 382948 h 1951229"/>
                  <a:gd name="connsiteX3" fmla="*/ 958899 w 1951220"/>
                  <a:gd name="connsiteY3" fmla="*/ 342952 h 1951229"/>
                  <a:gd name="connsiteX4" fmla="*/ 1487662 w 1951220"/>
                  <a:gd name="connsiteY4" fmla="*/ 107946 h 1951229"/>
                  <a:gd name="connsiteX5" fmla="*/ 1389760 w 1951220"/>
                  <a:gd name="connsiteY5" fmla="*/ 476521 h 1951229"/>
                  <a:gd name="connsiteX6" fmla="*/ 1356266 w 1951220"/>
                  <a:gd name="connsiteY6" fmla="*/ 519097 h 1951229"/>
                  <a:gd name="connsiteX7" fmla="*/ 1411152 w 1951220"/>
                  <a:gd name="connsiteY7" fmla="*/ 516438 h 1951229"/>
                  <a:gd name="connsiteX8" fmla="*/ 1951220 w 1951220"/>
                  <a:gd name="connsiteY8" fmla="*/ 724156 h 1951229"/>
                  <a:gd name="connsiteX9" fmla="*/ 1621371 w 1951220"/>
                  <a:gd name="connsiteY9" fmla="*/ 915550 h 1951229"/>
                  <a:gd name="connsiteX10" fmla="*/ 1568270 w 1951220"/>
                  <a:gd name="connsiteY10" fmla="*/ 921890 h 1951229"/>
                  <a:gd name="connsiteX11" fmla="*/ 1608270 w 1951220"/>
                  <a:gd name="connsiteY11" fmla="*/ 958904 h 1951229"/>
                  <a:gd name="connsiteX12" fmla="*/ 1843274 w 1951220"/>
                  <a:gd name="connsiteY12" fmla="*/ 1487662 h 1951229"/>
                  <a:gd name="connsiteX13" fmla="*/ 1474704 w 1951220"/>
                  <a:gd name="connsiteY13" fmla="*/ 1389760 h 1951229"/>
                  <a:gd name="connsiteX14" fmla="*/ 1432682 w 1951220"/>
                  <a:gd name="connsiteY14" fmla="*/ 1356702 h 1951229"/>
                  <a:gd name="connsiteX15" fmla="*/ 1434793 w 1951220"/>
                  <a:gd name="connsiteY15" fmla="*/ 1411156 h 1951229"/>
                  <a:gd name="connsiteX16" fmla="*/ 1227072 w 1951220"/>
                  <a:gd name="connsiteY16" fmla="*/ 1951229 h 1951229"/>
                  <a:gd name="connsiteX17" fmla="*/ 1035675 w 1951220"/>
                  <a:gd name="connsiteY17" fmla="*/ 1621376 h 1951229"/>
                  <a:gd name="connsiteX18" fmla="*/ 1029336 w 1951220"/>
                  <a:gd name="connsiteY18" fmla="*/ 1568281 h 1951229"/>
                  <a:gd name="connsiteX19" fmla="*/ 992326 w 1951220"/>
                  <a:gd name="connsiteY19" fmla="*/ 1608277 h 1951229"/>
                  <a:gd name="connsiteX20" fmla="*/ 463562 w 1951220"/>
                  <a:gd name="connsiteY20" fmla="*/ 1843283 h 1951229"/>
                  <a:gd name="connsiteX21" fmla="*/ 561464 w 1951220"/>
                  <a:gd name="connsiteY21" fmla="*/ 1474708 h 1951229"/>
                  <a:gd name="connsiteX22" fmla="*/ 594525 w 1951220"/>
                  <a:gd name="connsiteY22" fmla="*/ 1432682 h 1951229"/>
                  <a:gd name="connsiteX23" fmla="*/ 540069 w 1951220"/>
                  <a:gd name="connsiteY23" fmla="*/ 1434793 h 1951229"/>
                  <a:gd name="connsiteX24" fmla="*/ 0 w 1951220"/>
                  <a:gd name="connsiteY24" fmla="*/ 1227076 h 1951229"/>
                  <a:gd name="connsiteX25" fmla="*/ 329850 w 1951220"/>
                  <a:gd name="connsiteY25" fmla="*/ 1035681 h 1951229"/>
                  <a:gd name="connsiteX26" fmla="*/ 382951 w 1951220"/>
                  <a:gd name="connsiteY26" fmla="*/ 1029341 h 1951229"/>
                  <a:gd name="connsiteX27" fmla="*/ 342950 w 1951220"/>
                  <a:gd name="connsiteY27" fmla="*/ 992327 h 1951229"/>
                  <a:gd name="connsiteX28" fmla="*/ 107946 w 1951220"/>
                  <a:gd name="connsiteY28" fmla="*/ 463570 h 1951229"/>
                  <a:gd name="connsiteX29" fmla="*/ 476517 w 1951220"/>
                  <a:gd name="connsiteY29" fmla="*/ 561471 h 1951229"/>
                  <a:gd name="connsiteX30" fmla="*/ 518543 w 1951220"/>
                  <a:gd name="connsiteY30" fmla="*/ 594532 h 1951229"/>
                  <a:gd name="connsiteX31" fmla="*/ 516431 w 1951220"/>
                  <a:gd name="connsiteY31" fmla="*/ 540073 h 1951229"/>
                  <a:gd name="connsiteX32" fmla="*/ 682289 w 1951220"/>
                  <a:gd name="connsiteY32" fmla="*/ 10972 h 1951229"/>
                  <a:gd name="connsiteX33" fmla="*/ 724152 w 1951220"/>
                  <a:gd name="connsiteY33" fmla="*/ 0 h 1951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951220" h="1951229">
                    <a:moveTo>
                      <a:pt x="724152" y="0"/>
                    </a:moveTo>
                    <a:cubicBezTo>
                      <a:pt x="810193" y="0"/>
                      <a:pt x="884016" y="136012"/>
                      <a:pt x="915550" y="329852"/>
                    </a:cubicBezTo>
                    <a:lnTo>
                      <a:pt x="921889" y="382948"/>
                    </a:lnTo>
                    <a:lnTo>
                      <a:pt x="958899" y="342952"/>
                    </a:lnTo>
                    <a:cubicBezTo>
                      <a:pt x="1169808" y="132043"/>
                      <a:pt x="1406543" y="26828"/>
                      <a:pt x="1487662" y="107946"/>
                    </a:cubicBezTo>
                    <a:cubicBezTo>
                      <a:pt x="1548501" y="168785"/>
                      <a:pt x="1504527" y="317159"/>
                      <a:pt x="1389760" y="476521"/>
                    </a:cubicBezTo>
                    <a:lnTo>
                      <a:pt x="1356266" y="519097"/>
                    </a:lnTo>
                    <a:lnTo>
                      <a:pt x="1411152" y="516438"/>
                    </a:lnTo>
                    <a:cubicBezTo>
                      <a:pt x="1709424" y="516438"/>
                      <a:pt x="1951221" y="609437"/>
                      <a:pt x="1951220" y="724156"/>
                    </a:cubicBezTo>
                    <a:cubicBezTo>
                      <a:pt x="1951221" y="810195"/>
                      <a:pt x="1815210" y="884017"/>
                      <a:pt x="1621371" y="915550"/>
                    </a:cubicBezTo>
                    <a:lnTo>
                      <a:pt x="1568270" y="921890"/>
                    </a:lnTo>
                    <a:lnTo>
                      <a:pt x="1608270" y="958904"/>
                    </a:lnTo>
                    <a:cubicBezTo>
                      <a:pt x="1819176" y="1169811"/>
                      <a:pt x="1924392" y="1406544"/>
                      <a:pt x="1843274" y="1487662"/>
                    </a:cubicBezTo>
                    <a:cubicBezTo>
                      <a:pt x="1782436" y="1548500"/>
                      <a:pt x="1634064" y="1504525"/>
                      <a:pt x="1474704" y="1389760"/>
                    </a:cubicBezTo>
                    <a:lnTo>
                      <a:pt x="1432682" y="1356702"/>
                    </a:lnTo>
                    <a:lnTo>
                      <a:pt x="1434793" y="1411156"/>
                    </a:lnTo>
                    <a:cubicBezTo>
                      <a:pt x="1434793" y="1709430"/>
                      <a:pt x="1341793" y="1951229"/>
                      <a:pt x="1227072" y="1951229"/>
                    </a:cubicBezTo>
                    <a:cubicBezTo>
                      <a:pt x="1141031" y="1951229"/>
                      <a:pt x="1067208" y="1815217"/>
                      <a:pt x="1035675" y="1621376"/>
                    </a:cubicBezTo>
                    <a:lnTo>
                      <a:pt x="1029336" y="1568281"/>
                    </a:lnTo>
                    <a:lnTo>
                      <a:pt x="992326" y="1608277"/>
                    </a:lnTo>
                    <a:cubicBezTo>
                      <a:pt x="781416" y="1819186"/>
                      <a:pt x="544681" y="1924401"/>
                      <a:pt x="463562" y="1843283"/>
                    </a:cubicBezTo>
                    <a:cubicBezTo>
                      <a:pt x="402723" y="1782444"/>
                      <a:pt x="446697" y="1634070"/>
                      <a:pt x="561464" y="1474708"/>
                    </a:cubicBezTo>
                    <a:lnTo>
                      <a:pt x="594525" y="1432682"/>
                    </a:lnTo>
                    <a:lnTo>
                      <a:pt x="540069" y="1434793"/>
                    </a:lnTo>
                    <a:cubicBezTo>
                      <a:pt x="241797" y="1434793"/>
                      <a:pt x="0" y="1341794"/>
                      <a:pt x="0" y="1227076"/>
                    </a:cubicBezTo>
                    <a:cubicBezTo>
                      <a:pt x="0" y="1141036"/>
                      <a:pt x="136011" y="1067214"/>
                      <a:pt x="329850" y="1035681"/>
                    </a:cubicBezTo>
                    <a:lnTo>
                      <a:pt x="382951" y="1029341"/>
                    </a:lnTo>
                    <a:lnTo>
                      <a:pt x="342950" y="992327"/>
                    </a:lnTo>
                    <a:cubicBezTo>
                      <a:pt x="132044" y="781420"/>
                      <a:pt x="26828" y="544687"/>
                      <a:pt x="107946" y="463570"/>
                    </a:cubicBezTo>
                    <a:cubicBezTo>
                      <a:pt x="168785" y="402731"/>
                      <a:pt x="317156" y="446705"/>
                      <a:pt x="476517" y="561471"/>
                    </a:cubicBezTo>
                    <a:lnTo>
                      <a:pt x="518543" y="594532"/>
                    </a:lnTo>
                    <a:lnTo>
                      <a:pt x="516431" y="540073"/>
                    </a:lnTo>
                    <a:cubicBezTo>
                      <a:pt x="516431" y="279083"/>
                      <a:pt x="587634" y="61332"/>
                      <a:pt x="682289" y="10972"/>
                    </a:cubicBezTo>
                    <a:cubicBezTo>
                      <a:pt x="695812" y="3778"/>
                      <a:pt x="709812" y="0"/>
                      <a:pt x="724152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05" name="フリーフォーム: 図形 304">
                <a:extLst>
                  <a:ext uri="{FF2B5EF4-FFF2-40B4-BE49-F238E27FC236}">
                    <a16:creationId xmlns:a16="http://schemas.microsoft.com/office/drawing/2014/main" id="{BCECD6F3-E9D0-35A9-B839-0C4094B07B70}"/>
                  </a:ext>
                </a:extLst>
              </p:cNvPr>
              <p:cNvSpPr/>
              <p:nvPr/>
            </p:nvSpPr>
            <p:spPr bwMode="auto">
              <a:xfrm>
                <a:off x="2199924" y="6438900"/>
                <a:ext cx="254000" cy="254001"/>
              </a:xfrm>
              <a:custGeom>
                <a:avLst/>
                <a:gdLst>
                  <a:gd name="connsiteX0" fmla="*/ 724152 w 1951220"/>
                  <a:gd name="connsiteY0" fmla="*/ 0 h 1951229"/>
                  <a:gd name="connsiteX1" fmla="*/ 915550 w 1951220"/>
                  <a:gd name="connsiteY1" fmla="*/ 329852 h 1951229"/>
                  <a:gd name="connsiteX2" fmla="*/ 921889 w 1951220"/>
                  <a:gd name="connsiteY2" fmla="*/ 382948 h 1951229"/>
                  <a:gd name="connsiteX3" fmla="*/ 958899 w 1951220"/>
                  <a:gd name="connsiteY3" fmla="*/ 342952 h 1951229"/>
                  <a:gd name="connsiteX4" fmla="*/ 1487662 w 1951220"/>
                  <a:gd name="connsiteY4" fmla="*/ 107946 h 1951229"/>
                  <a:gd name="connsiteX5" fmla="*/ 1389760 w 1951220"/>
                  <a:gd name="connsiteY5" fmla="*/ 476521 h 1951229"/>
                  <a:gd name="connsiteX6" fmla="*/ 1356266 w 1951220"/>
                  <a:gd name="connsiteY6" fmla="*/ 519097 h 1951229"/>
                  <a:gd name="connsiteX7" fmla="*/ 1411152 w 1951220"/>
                  <a:gd name="connsiteY7" fmla="*/ 516438 h 1951229"/>
                  <a:gd name="connsiteX8" fmla="*/ 1951220 w 1951220"/>
                  <a:gd name="connsiteY8" fmla="*/ 724156 h 1951229"/>
                  <a:gd name="connsiteX9" fmla="*/ 1621371 w 1951220"/>
                  <a:gd name="connsiteY9" fmla="*/ 915550 h 1951229"/>
                  <a:gd name="connsiteX10" fmla="*/ 1568270 w 1951220"/>
                  <a:gd name="connsiteY10" fmla="*/ 921890 h 1951229"/>
                  <a:gd name="connsiteX11" fmla="*/ 1608270 w 1951220"/>
                  <a:gd name="connsiteY11" fmla="*/ 958904 h 1951229"/>
                  <a:gd name="connsiteX12" fmla="*/ 1843274 w 1951220"/>
                  <a:gd name="connsiteY12" fmla="*/ 1487662 h 1951229"/>
                  <a:gd name="connsiteX13" fmla="*/ 1474704 w 1951220"/>
                  <a:gd name="connsiteY13" fmla="*/ 1389760 h 1951229"/>
                  <a:gd name="connsiteX14" fmla="*/ 1432682 w 1951220"/>
                  <a:gd name="connsiteY14" fmla="*/ 1356702 h 1951229"/>
                  <a:gd name="connsiteX15" fmla="*/ 1434793 w 1951220"/>
                  <a:gd name="connsiteY15" fmla="*/ 1411156 h 1951229"/>
                  <a:gd name="connsiteX16" fmla="*/ 1227072 w 1951220"/>
                  <a:gd name="connsiteY16" fmla="*/ 1951229 h 1951229"/>
                  <a:gd name="connsiteX17" fmla="*/ 1035675 w 1951220"/>
                  <a:gd name="connsiteY17" fmla="*/ 1621376 h 1951229"/>
                  <a:gd name="connsiteX18" fmla="*/ 1029336 w 1951220"/>
                  <a:gd name="connsiteY18" fmla="*/ 1568281 h 1951229"/>
                  <a:gd name="connsiteX19" fmla="*/ 992326 w 1951220"/>
                  <a:gd name="connsiteY19" fmla="*/ 1608277 h 1951229"/>
                  <a:gd name="connsiteX20" fmla="*/ 463562 w 1951220"/>
                  <a:gd name="connsiteY20" fmla="*/ 1843283 h 1951229"/>
                  <a:gd name="connsiteX21" fmla="*/ 561464 w 1951220"/>
                  <a:gd name="connsiteY21" fmla="*/ 1474708 h 1951229"/>
                  <a:gd name="connsiteX22" fmla="*/ 594525 w 1951220"/>
                  <a:gd name="connsiteY22" fmla="*/ 1432682 h 1951229"/>
                  <a:gd name="connsiteX23" fmla="*/ 540069 w 1951220"/>
                  <a:gd name="connsiteY23" fmla="*/ 1434793 h 1951229"/>
                  <a:gd name="connsiteX24" fmla="*/ 0 w 1951220"/>
                  <a:gd name="connsiteY24" fmla="*/ 1227076 h 1951229"/>
                  <a:gd name="connsiteX25" fmla="*/ 329850 w 1951220"/>
                  <a:gd name="connsiteY25" fmla="*/ 1035681 h 1951229"/>
                  <a:gd name="connsiteX26" fmla="*/ 382951 w 1951220"/>
                  <a:gd name="connsiteY26" fmla="*/ 1029341 h 1951229"/>
                  <a:gd name="connsiteX27" fmla="*/ 342950 w 1951220"/>
                  <a:gd name="connsiteY27" fmla="*/ 992327 h 1951229"/>
                  <a:gd name="connsiteX28" fmla="*/ 107946 w 1951220"/>
                  <a:gd name="connsiteY28" fmla="*/ 463570 h 1951229"/>
                  <a:gd name="connsiteX29" fmla="*/ 476517 w 1951220"/>
                  <a:gd name="connsiteY29" fmla="*/ 561471 h 1951229"/>
                  <a:gd name="connsiteX30" fmla="*/ 518543 w 1951220"/>
                  <a:gd name="connsiteY30" fmla="*/ 594532 h 1951229"/>
                  <a:gd name="connsiteX31" fmla="*/ 516431 w 1951220"/>
                  <a:gd name="connsiteY31" fmla="*/ 540073 h 1951229"/>
                  <a:gd name="connsiteX32" fmla="*/ 682289 w 1951220"/>
                  <a:gd name="connsiteY32" fmla="*/ 10972 h 1951229"/>
                  <a:gd name="connsiteX33" fmla="*/ 724152 w 1951220"/>
                  <a:gd name="connsiteY33" fmla="*/ 0 h 1951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951220" h="1951229">
                    <a:moveTo>
                      <a:pt x="724152" y="0"/>
                    </a:moveTo>
                    <a:cubicBezTo>
                      <a:pt x="810193" y="0"/>
                      <a:pt x="884016" y="136012"/>
                      <a:pt x="915550" y="329852"/>
                    </a:cubicBezTo>
                    <a:lnTo>
                      <a:pt x="921889" y="382948"/>
                    </a:lnTo>
                    <a:lnTo>
                      <a:pt x="958899" y="342952"/>
                    </a:lnTo>
                    <a:cubicBezTo>
                      <a:pt x="1169808" y="132043"/>
                      <a:pt x="1406543" y="26828"/>
                      <a:pt x="1487662" y="107946"/>
                    </a:cubicBezTo>
                    <a:cubicBezTo>
                      <a:pt x="1548501" y="168785"/>
                      <a:pt x="1504527" y="317159"/>
                      <a:pt x="1389760" y="476521"/>
                    </a:cubicBezTo>
                    <a:lnTo>
                      <a:pt x="1356266" y="519097"/>
                    </a:lnTo>
                    <a:lnTo>
                      <a:pt x="1411152" y="516438"/>
                    </a:lnTo>
                    <a:cubicBezTo>
                      <a:pt x="1709424" y="516438"/>
                      <a:pt x="1951221" y="609437"/>
                      <a:pt x="1951220" y="724156"/>
                    </a:cubicBezTo>
                    <a:cubicBezTo>
                      <a:pt x="1951221" y="810195"/>
                      <a:pt x="1815210" y="884017"/>
                      <a:pt x="1621371" y="915550"/>
                    </a:cubicBezTo>
                    <a:lnTo>
                      <a:pt x="1568270" y="921890"/>
                    </a:lnTo>
                    <a:lnTo>
                      <a:pt x="1608270" y="958904"/>
                    </a:lnTo>
                    <a:cubicBezTo>
                      <a:pt x="1819176" y="1169811"/>
                      <a:pt x="1924392" y="1406544"/>
                      <a:pt x="1843274" y="1487662"/>
                    </a:cubicBezTo>
                    <a:cubicBezTo>
                      <a:pt x="1782436" y="1548500"/>
                      <a:pt x="1634064" y="1504525"/>
                      <a:pt x="1474704" y="1389760"/>
                    </a:cubicBezTo>
                    <a:lnTo>
                      <a:pt x="1432682" y="1356702"/>
                    </a:lnTo>
                    <a:lnTo>
                      <a:pt x="1434793" y="1411156"/>
                    </a:lnTo>
                    <a:cubicBezTo>
                      <a:pt x="1434793" y="1709430"/>
                      <a:pt x="1341793" y="1951229"/>
                      <a:pt x="1227072" y="1951229"/>
                    </a:cubicBezTo>
                    <a:cubicBezTo>
                      <a:pt x="1141031" y="1951229"/>
                      <a:pt x="1067208" y="1815217"/>
                      <a:pt x="1035675" y="1621376"/>
                    </a:cubicBezTo>
                    <a:lnTo>
                      <a:pt x="1029336" y="1568281"/>
                    </a:lnTo>
                    <a:lnTo>
                      <a:pt x="992326" y="1608277"/>
                    </a:lnTo>
                    <a:cubicBezTo>
                      <a:pt x="781416" y="1819186"/>
                      <a:pt x="544681" y="1924401"/>
                      <a:pt x="463562" y="1843283"/>
                    </a:cubicBezTo>
                    <a:cubicBezTo>
                      <a:pt x="402723" y="1782444"/>
                      <a:pt x="446697" y="1634070"/>
                      <a:pt x="561464" y="1474708"/>
                    </a:cubicBezTo>
                    <a:lnTo>
                      <a:pt x="594525" y="1432682"/>
                    </a:lnTo>
                    <a:lnTo>
                      <a:pt x="540069" y="1434793"/>
                    </a:lnTo>
                    <a:cubicBezTo>
                      <a:pt x="241797" y="1434793"/>
                      <a:pt x="0" y="1341794"/>
                      <a:pt x="0" y="1227076"/>
                    </a:cubicBezTo>
                    <a:cubicBezTo>
                      <a:pt x="0" y="1141036"/>
                      <a:pt x="136011" y="1067214"/>
                      <a:pt x="329850" y="1035681"/>
                    </a:cubicBezTo>
                    <a:lnTo>
                      <a:pt x="382951" y="1029341"/>
                    </a:lnTo>
                    <a:lnTo>
                      <a:pt x="342950" y="992327"/>
                    </a:lnTo>
                    <a:cubicBezTo>
                      <a:pt x="132044" y="781420"/>
                      <a:pt x="26828" y="544687"/>
                      <a:pt x="107946" y="463570"/>
                    </a:cubicBezTo>
                    <a:cubicBezTo>
                      <a:pt x="168785" y="402731"/>
                      <a:pt x="317156" y="446705"/>
                      <a:pt x="476517" y="561471"/>
                    </a:cubicBezTo>
                    <a:lnTo>
                      <a:pt x="518543" y="594532"/>
                    </a:lnTo>
                    <a:lnTo>
                      <a:pt x="516431" y="540073"/>
                    </a:lnTo>
                    <a:cubicBezTo>
                      <a:pt x="516431" y="279083"/>
                      <a:pt x="587634" y="61332"/>
                      <a:pt x="682289" y="10972"/>
                    </a:cubicBezTo>
                    <a:cubicBezTo>
                      <a:pt x="695812" y="3778"/>
                      <a:pt x="709812" y="0"/>
                      <a:pt x="724152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06" name="フリーフォーム: 図形 305">
                <a:extLst>
                  <a:ext uri="{FF2B5EF4-FFF2-40B4-BE49-F238E27FC236}">
                    <a16:creationId xmlns:a16="http://schemas.microsoft.com/office/drawing/2014/main" id="{7E4A783E-8A1B-6E22-34D4-F51F86804F7D}"/>
                  </a:ext>
                </a:extLst>
              </p:cNvPr>
              <p:cNvSpPr/>
              <p:nvPr/>
            </p:nvSpPr>
            <p:spPr bwMode="auto">
              <a:xfrm>
                <a:off x="2547528" y="6438900"/>
                <a:ext cx="254000" cy="254001"/>
              </a:xfrm>
              <a:custGeom>
                <a:avLst/>
                <a:gdLst>
                  <a:gd name="connsiteX0" fmla="*/ 724152 w 1951220"/>
                  <a:gd name="connsiteY0" fmla="*/ 0 h 1951229"/>
                  <a:gd name="connsiteX1" fmla="*/ 915550 w 1951220"/>
                  <a:gd name="connsiteY1" fmla="*/ 329852 h 1951229"/>
                  <a:gd name="connsiteX2" fmla="*/ 921889 w 1951220"/>
                  <a:gd name="connsiteY2" fmla="*/ 382948 h 1951229"/>
                  <a:gd name="connsiteX3" fmla="*/ 958899 w 1951220"/>
                  <a:gd name="connsiteY3" fmla="*/ 342952 h 1951229"/>
                  <a:gd name="connsiteX4" fmla="*/ 1487662 w 1951220"/>
                  <a:gd name="connsiteY4" fmla="*/ 107946 h 1951229"/>
                  <a:gd name="connsiteX5" fmla="*/ 1389760 w 1951220"/>
                  <a:gd name="connsiteY5" fmla="*/ 476521 h 1951229"/>
                  <a:gd name="connsiteX6" fmla="*/ 1356266 w 1951220"/>
                  <a:gd name="connsiteY6" fmla="*/ 519097 h 1951229"/>
                  <a:gd name="connsiteX7" fmla="*/ 1411152 w 1951220"/>
                  <a:gd name="connsiteY7" fmla="*/ 516438 h 1951229"/>
                  <a:gd name="connsiteX8" fmla="*/ 1951220 w 1951220"/>
                  <a:gd name="connsiteY8" fmla="*/ 724156 h 1951229"/>
                  <a:gd name="connsiteX9" fmla="*/ 1621371 w 1951220"/>
                  <a:gd name="connsiteY9" fmla="*/ 915550 h 1951229"/>
                  <a:gd name="connsiteX10" fmla="*/ 1568270 w 1951220"/>
                  <a:gd name="connsiteY10" fmla="*/ 921890 h 1951229"/>
                  <a:gd name="connsiteX11" fmla="*/ 1608270 w 1951220"/>
                  <a:gd name="connsiteY11" fmla="*/ 958904 h 1951229"/>
                  <a:gd name="connsiteX12" fmla="*/ 1843274 w 1951220"/>
                  <a:gd name="connsiteY12" fmla="*/ 1487662 h 1951229"/>
                  <a:gd name="connsiteX13" fmla="*/ 1474704 w 1951220"/>
                  <a:gd name="connsiteY13" fmla="*/ 1389760 h 1951229"/>
                  <a:gd name="connsiteX14" fmla="*/ 1432682 w 1951220"/>
                  <a:gd name="connsiteY14" fmla="*/ 1356702 h 1951229"/>
                  <a:gd name="connsiteX15" fmla="*/ 1434793 w 1951220"/>
                  <a:gd name="connsiteY15" fmla="*/ 1411156 h 1951229"/>
                  <a:gd name="connsiteX16" fmla="*/ 1227072 w 1951220"/>
                  <a:gd name="connsiteY16" fmla="*/ 1951229 h 1951229"/>
                  <a:gd name="connsiteX17" fmla="*/ 1035675 w 1951220"/>
                  <a:gd name="connsiteY17" fmla="*/ 1621376 h 1951229"/>
                  <a:gd name="connsiteX18" fmla="*/ 1029336 w 1951220"/>
                  <a:gd name="connsiteY18" fmla="*/ 1568281 h 1951229"/>
                  <a:gd name="connsiteX19" fmla="*/ 992326 w 1951220"/>
                  <a:gd name="connsiteY19" fmla="*/ 1608277 h 1951229"/>
                  <a:gd name="connsiteX20" fmla="*/ 463562 w 1951220"/>
                  <a:gd name="connsiteY20" fmla="*/ 1843283 h 1951229"/>
                  <a:gd name="connsiteX21" fmla="*/ 561464 w 1951220"/>
                  <a:gd name="connsiteY21" fmla="*/ 1474708 h 1951229"/>
                  <a:gd name="connsiteX22" fmla="*/ 594525 w 1951220"/>
                  <a:gd name="connsiteY22" fmla="*/ 1432682 h 1951229"/>
                  <a:gd name="connsiteX23" fmla="*/ 540069 w 1951220"/>
                  <a:gd name="connsiteY23" fmla="*/ 1434793 h 1951229"/>
                  <a:gd name="connsiteX24" fmla="*/ 0 w 1951220"/>
                  <a:gd name="connsiteY24" fmla="*/ 1227076 h 1951229"/>
                  <a:gd name="connsiteX25" fmla="*/ 329850 w 1951220"/>
                  <a:gd name="connsiteY25" fmla="*/ 1035681 h 1951229"/>
                  <a:gd name="connsiteX26" fmla="*/ 382951 w 1951220"/>
                  <a:gd name="connsiteY26" fmla="*/ 1029341 h 1951229"/>
                  <a:gd name="connsiteX27" fmla="*/ 342950 w 1951220"/>
                  <a:gd name="connsiteY27" fmla="*/ 992327 h 1951229"/>
                  <a:gd name="connsiteX28" fmla="*/ 107946 w 1951220"/>
                  <a:gd name="connsiteY28" fmla="*/ 463570 h 1951229"/>
                  <a:gd name="connsiteX29" fmla="*/ 476517 w 1951220"/>
                  <a:gd name="connsiteY29" fmla="*/ 561471 h 1951229"/>
                  <a:gd name="connsiteX30" fmla="*/ 518543 w 1951220"/>
                  <a:gd name="connsiteY30" fmla="*/ 594532 h 1951229"/>
                  <a:gd name="connsiteX31" fmla="*/ 516431 w 1951220"/>
                  <a:gd name="connsiteY31" fmla="*/ 540073 h 1951229"/>
                  <a:gd name="connsiteX32" fmla="*/ 682289 w 1951220"/>
                  <a:gd name="connsiteY32" fmla="*/ 10972 h 1951229"/>
                  <a:gd name="connsiteX33" fmla="*/ 724152 w 1951220"/>
                  <a:gd name="connsiteY33" fmla="*/ 0 h 1951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951220" h="1951229">
                    <a:moveTo>
                      <a:pt x="724152" y="0"/>
                    </a:moveTo>
                    <a:cubicBezTo>
                      <a:pt x="810193" y="0"/>
                      <a:pt x="884016" y="136012"/>
                      <a:pt x="915550" y="329852"/>
                    </a:cubicBezTo>
                    <a:lnTo>
                      <a:pt x="921889" y="382948"/>
                    </a:lnTo>
                    <a:lnTo>
                      <a:pt x="958899" y="342952"/>
                    </a:lnTo>
                    <a:cubicBezTo>
                      <a:pt x="1169808" y="132043"/>
                      <a:pt x="1406543" y="26828"/>
                      <a:pt x="1487662" y="107946"/>
                    </a:cubicBezTo>
                    <a:cubicBezTo>
                      <a:pt x="1548501" y="168785"/>
                      <a:pt x="1504527" y="317159"/>
                      <a:pt x="1389760" y="476521"/>
                    </a:cubicBezTo>
                    <a:lnTo>
                      <a:pt x="1356266" y="519097"/>
                    </a:lnTo>
                    <a:lnTo>
                      <a:pt x="1411152" y="516438"/>
                    </a:lnTo>
                    <a:cubicBezTo>
                      <a:pt x="1709424" y="516438"/>
                      <a:pt x="1951221" y="609437"/>
                      <a:pt x="1951220" y="724156"/>
                    </a:cubicBezTo>
                    <a:cubicBezTo>
                      <a:pt x="1951221" y="810195"/>
                      <a:pt x="1815210" y="884017"/>
                      <a:pt x="1621371" y="915550"/>
                    </a:cubicBezTo>
                    <a:lnTo>
                      <a:pt x="1568270" y="921890"/>
                    </a:lnTo>
                    <a:lnTo>
                      <a:pt x="1608270" y="958904"/>
                    </a:lnTo>
                    <a:cubicBezTo>
                      <a:pt x="1819176" y="1169811"/>
                      <a:pt x="1924392" y="1406544"/>
                      <a:pt x="1843274" y="1487662"/>
                    </a:cubicBezTo>
                    <a:cubicBezTo>
                      <a:pt x="1782436" y="1548500"/>
                      <a:pt x="1634064" y="1504525"/>
                      <a:pt x="1474704" y="1389760"/>
                    </a:cubicBezTo>
                    <a:lnTo>
                      <a:pt x="1432682" y="1356702"/>
                    </a:lnTo>
                    <a:lnTo>
                      <a:pt x="1434793" y="1411156"/>
                    </a:lnTo>
                    <a:cubicBezTo>
                      <a:pt x="1434793" y="1709430"/>
                      <a:pt x="1341793" y="1951229"/>
                      <a:pt x="1227072" y="1951229"/>
                    </a:cubicBezTo>
                    <a:cubicBezTo>
                      <a:pt x="1141031" y="1951229"/>
                      <a:pt x="1067208" y="1815217"/>
                      <a:pt x="1035675" y="1621376"/>
                    </a:cubicBezTo>
                    <a:lnTo>
                      <a:pt x="1029336" y="1568281"/>
                    </a:lnTo>
                    <a:lnTo>
                      <a:pt x="992326" y="1608277"/>
                    </a:lnTo>
                    <a:cubicBezTo>
                      <a:pt x="781416" y="1819186"/>
                      <a:pt x="544681" y="1924401"/>
                      <a:pt x="463562" y="1843283"/>
                    </a:cubicBezTo>
                    <a:cubicBezTo>
                      <a:pt x="402723" y="1782444"/>
                      <a:pt x="446697" y="1634070"/>
                      <a:pt x="561464" y="1474708"/>
                    </a:cubicBezTo>
                    <a:lnTo>
                      <a:pt x="594525" y="1432682"/>
                    </a:lnTo>
                    <a:lnTo>
                      <a:pt x="540069" y="1434793"/>
                    </a:lnTo>
                    <a:cubicBezTo>
                      <a:pt x="241797" y="1434793"/>
                      <a:pt x="0" y="1341794"/>
                      <a:pt x="0" y="1227076"/>
                    </a:cubicBezTo>
                    <a:cubicBezTo>
                      <a:pt x="0" y="1141036"/>
                      <a:pt x="136011" y="1067214"/>
                      <a:pt x="329850" y="1035681"/>
                    </a:cubicBezTo>
                    <a:lnTo>
                      <a:pt x="382951" y="1029341"/>
                    </a:lnTo>
                    <a:lnTo>
                      <a:pt x="342950" y="992327"/>
                    </a:lnTo>
                    <a:cubicBezTo>
                      <a:pt x="132044" y="781420"/>
                      <a:pt x="26828" y="544687"/>
                      <a:pt x="107946" y="463570"/>
                    </a:cubicBezTo>
                    <a:cubicBezTo>
                      <a:pt x="168785" y="402731"/>
                      <a:pt x="317156" y="446705"/>
                      <a:pt x="476517" y="561471"/>
                    </a:cubicBezTo>
                    <a:lnTo>
                      <a:pt x="518543" y="594532"/>
                    </a:lnTo>
                    <a:lnTo>
                      <a:pt x="516431" y="540073"/>
                    </a:lnTo>
                    <a:cubicBezTo>
                      <a:pt x="516431" y="279083"/>
                      <a:pt x="587634" y="61332"/>
                      <a:pt x="682289" y="10972"/>
                    </a:cubicBezTo>
                    <a:cubicBezTo>
                      <a:pt x="695812" y="3778"/>
                      <a:pt x="709812" y="0"/>
                      <a:pt x="724152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07" name="フリーフォーム: 図形 306">
                <a:extLst>
                  <a:ext uri="{FF2B5EF4-FFF2-40B4-BE49-F238E27FC236}">
                    <a16:creationId xmlns:a16="http://schemas.microsoft.com/office/drawing/2014/main" id="{AE817F8E-9DF5-0956-A33B-D2E399309A15}"/>
                  </a:ext>
                </a:extLst>
              </p:cNvPr>
              <p:cNvSpPr/>
              <p:nvPr/>
            </p:nvSpPr>
            <p:spPr bwMode="auto">
              <a:xfrm>
                <a:off x="2895132" y="6438900"/>
                <a:ext cx="254000" cy="254001"/>
              </a:xfrm>
              <a:custGeom>
                <a:avLst/>
                <a:gdLst>
                  <a:gd name="connsiteX0" fmla="*/ 724152 w 1951220"/>
                  <a:gd name="connsiteY0" fmla="*/ 0 h 1951229"/>
                  <a:gd name="connsiteX1" fmla="*/ 915550 w 1951220"/>
                  <a:gd name="connsiteY1" fmla="*/ 329852 h 1951229"/>
                  <a:gd name="connsiteX2" fmla="*/ 921889 w 1951220"/>
                  <a:gd name="connsiteY2" fmla="*/ 382948 h 1951229"/>
                  <a:gd name="connsiteX3" fmla="*/ 958899 w 1951220"/>
                  <a:gd name="connsiteY3" fmla="*/ 342952 h 1951229"/>
                  <a:gd name="connsiteX4" fmla="*/ 1487662 w 1951220"/>
                  <a:gd name="connsiteY4" fmla="*/ 107946 h 1951229"/>
                  <a:gd name="connsiteX5" fmla="*/ 1389760 w 1951220"/>
                  <a:gd name="connsiteY5" fmla="*/ 476521 h 1951229"/>
                  <a:gd name="connsiteX6" fmla="*/ 1356266 w 1951220"/>
                  <a:gd name="connsiteY6" fmla="*/ 519097 h 1951229"/>
                  <a:gd name="connsiteX7" fmla="*/ 1411152 w 1951220"/>
                  <a:gd name="connsiteY7" fmla="*/ 516438 h 1951229"/>
                  <a:gd name="connsiteX8" fmla="*/ 1951220 w 1951220"/>
                  <a:gd name="connsiteY8" fmla="*/ 724156 h 1951229"/>
                  <a:gd name="connsiteX9" fmla="*/ 1621371 w 1951220"/>
                  <a:gd name="connsiteY9" fmla="*/ 915550 h 1951229"/>
                  <a:gd name="connsiteX10" fmla="*/ 1568270 w 1951220"/>
                  <a:gd name="connsiteY10" fmla="*/ 921890 h 1951229"/>
                  <a:gd name="connsiteX11" fmla="*/ 1608270 w 1951220"/>
                  <a:gd name="connsiteY11" fmla="*/ 958904 h 1951229"/>
                  <a:gd name="connsiteX12" fmla="*/ 1843274 w 1951220"/>
                  <a:gd name="connsiteY12" fmla="*/ 1487662 h 1951229"/>
                  <a:gd name="connsiteX13" fmla="*/ 1474704 w 1951220"/>
                  <a:gd name="connsiteY13" fmla="*/ 1389760 h 1951229"/>
                  <a:gd name="connsiteX14" fmla="*/ 1432682 w 1951220"/>
                  <a:gd name="connsiteY14" fmla="*/ 1356702 h 1951229"/>
                  <a:gd name="connsiteX15" fmla="*/ 1434793 w 1951220"/>
                  <a:gd name="connsiteY15" fmla="*/ 1411156 h 1951229"/>
                  <a:gd name="connsiteX16" fmla="*/ 1227072 w 1951220"/>
                  <a:gd name="connsiteY16" fmla="*/ 1951229 h 1951229"/>
                  <a:gd name="connsiteX17" fmla="*/ 1035675 w 1951220"/>
                  <a:gd name="connsiteY17" fmla="*/ 1621376 h 1951229"/>
                  <a:gd name="connsiteX18" fmla="*/ 1029336 w 1951220"/>
                  <a:gd name="connsiteY18" fmla="*/ 1568281 h 1951229"/>
                  <a:gd name="connsiteX19" fmla="*/ 992326 w 1951220"/>
                  <a:gd name="connsiteY19" fmla="*/ 1608277 h 1951229"/>
                  <a:gd name="connsiteX20" fmla="*/ 463562 w 1951220"/>
                  <a:gd name="connsiteY20" fmla="*/ 1843283 h 1951229"/>
                  <a:gd name="connsiteX21" fmla="*/ 561464 w 1951220"/>
                  <a:gd name="connsiteY21" fmla="*/ 1474708 h 1951229"/>
                  <a:gd name="connsiteX22" fmla="*/ 594525 w 1951220"/>
                  <a:gd name="connsiteY22" fmla="*/ 1432682 h 1951229"/>
                  <a:gd name="connsiteX23" fmla="*/ 540069 w 1951220"/>
                  <a:gd name="connsiteY23" fmla="*/ 1434793 h 1951229"/>
                  <a:gd name="connsiteX24" fmla="*/ 0 w 1951220"/>
                  <a:gd name="connsiteY24" fmla="*/ 1227076 h 1951229"/>
                  <a:gd name="connsiteX25" fmla="*/ 329850 w 1951220"/>
                  <a:gd name="connsiteY25" fmla="*/ 1035681 h 1951229"/>
                  <a:gd name="connsiteX26" fmla="*/ 382951 w 1951220"/>
                  <a:gd name="connsiteY26" fmla="*/ 1029341 h 1951229"/>
                  <a:gd name="connsiteX27" fmla="*/ 342950 w 1951220"/>
                  <a:gd name="connsiteY27" fmla="*/ 992327 h 1951229"/>
                  <a:gd name="connsiteX28" fmla="*/ 107946 w 1951220"/>
                  <a:gd name="connsiteY28" fmla="*/ 463570 h 1951229"/>
                  <a:gd name="connsiteX29" fmla="*/ 476517 w 1951220"/>
                  <a:gd name="connsiteY29" fmla="*/ 561471 h 1951229"/>
                  <a:gd name="connsiteX30" fmla="*/ 518543 w 1951220"/>
                  <a:gd name="connsiteY30" fmla="*/ 594532 h 1951229"/>
                  <a:gd name="connsiteX31" fmla="*/ 516431 w 1951220"/>
                  <a:gd name="connsiteY31" fmla="*/ 540073 h 1951229"/>
                  <a:gd name="connsiteX32" fmla="*/ 682289 w 1951220"/>
                  <a:gd name="connsiteY32" fmla="*/ 10972 h 1951229"/>
                  <a:gd name="connsiteX33" fmla="*/ 724152 w 1951220"/>
                  <a:gd name="connsiteY33" fmla="*/ 0 h 1951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951220" h="1951229">
                    <a:moveTo>
                      <a:pt x="724152" y="0"/>
                    </a:moveTo>
                    <a:cubicBezTo>
                      <a:pt x="810193" y="0"/>
                      <a:pt x="884016" y="136012"/>
                      <a:pt x="915550" y="329852"/>
                    </a:cubicBezTo>
                    <a:lnTo>
                      <a:pt x="921889" y="382948"/>
                    </a:lnTo>
                    <a:lnTo>
                      <a:pt x="958899" y="342952"/>
                    </a:lnTo>
                    <a:cubicBezTo>
                      <a:pt x="1169808" y="132043"/>
                      <a:pt x="1406543" y="26828"/>
                      <a:pt x="1487662" y="107946"/>
                    </a:cubicBezTo>
                    <a:cubicBezTo>
                      <a:pt x="1548501" y="168785"/>
                      <a:pt x="1504527" y="317159"/>
                      <a:pt x="1389760" y="476521"/>
                    </a:cubicBezTo>
                    <a:lnTo>
                      <a:pt x="1356266" y="519097"/>
                    </a:lnTo>
                    <a:lnTo>
                      <a:pt x="1411152" y="516438"/>
                    </a:lnTo>
                    <a:cubicBezTo>
                      <a:pt x="1709424" y="516438"/>
                      <a:pt x="1951221" y="609437"/>
                      <a:pt x="1951220" y="724156"/>
                    </a:cubicBezTo>
                    <a:cubicBezTo>
                      <a:pt x="1951221" y="810195"/>
                      <a:pt x="1815210" y="884017"/>
                      <a:pt x="1621371" y="915550"/>
                    </a:cubicBezTo>
                    <a:lnTo>
                      <a:pt x="1568270" y="921890"/>
                    </a:lnTo>
                    <a:lnTo>
                      <a:pt x="1608270" y="958904"/>
                    </a:lnTo>
                    <a:cubicBezTo>
                      <a:pt x="1819176" y="1169811"/>
                      <a:pt x="1924392" y="1406544"/>
                      <a:pt x="1843274" y="1487662"/>
                    </a:cubicBezTo>
                    <a:cubicBezTo>
                      <a:pt x="1782436" y="1548500"/>
                      <a:pt x="1634064" y="1504525"/>
                      <a:pt x="1474704" y="1389760"/>
                    </a:cubicBezTo>
                    <a:lnTo>
                      <a:pt x="1432682" y="1356702"/>
                    </a:lnTo>
                    <a:lnTo>
                      <a:pt x="1434793" y="1411156"/>
                    </a:lnTo>
                    <a:cubicBezTo>
                      <a:pt x="1434793" y="1709430"/>
                      <a:pt x="1341793" y="1951229"/>
                      <a:pt x="1227072" y="1951229"/>
                    </a:cubicBezTo>
                    <a:cubicBezTo>
                      <a:pt x="1141031" y="1951229"/>
                      <a:pt x="1067208" y="1815217"/>
                      <a:pt x="1035675" y="1621376"/>
                    </a:cubicBezTo>
                    <a:lnTo>
                      <a:pt x="1029336" y="1568281"/>
                    </a:lnTo>
                    <a:lnTo>
                      <a:pt x="992326" y="1608277"/>
                    </a:lnTo>
                    <a:cubicBezTo>
                      <a:pt x="781416" y="1819186"/>
                      <a:pt x="544681" y="1924401"/>
                      <a:pt x="463562" y="1843283"/>
                    </a:cubicBezTo>
                    <a:cubicBezTo>
                      <a:pt x="402723" y="1782444"/>
                      <a:pt x="446697" y="1634070"/>
                      <a:pt x="561464" y="1474708"/>
                    </a:cubicBezTo>
                    <a:lnTo>
                      <a:pt x="594525" y="1432682"/>
                    </a:lnTo>
                    <a:lnTo>
                      <a:pt x="540069" y="1434793"/>
                    </a:lnTo>
                    <a:cubicBezTo>
                      <a:pt x="241797" y="1434793"/>
                      <a:pt x="0" y="1341794"/>
                      <a:pt x="0" y="1227076"/>
                    </a:cubicBezTo>
                    <a:cubicBezTo>
                      <a:pt x="0" y="1141036"/>
                      <a:pt x="136011" y="1067214"/>
                      <a:pt x="329850" y="1035681"/>
                    </a:cubicBezTo>
                    <a:lnTo>
                      <a:pt x="382951" y="1029341"/>
                    </a:lnTo>
                    <a:lnTo>
                      <a:pt x="342950" y="992327"/>
                    </a:lnTo>
                    <a:cubicBezTo>
                      <a:pt x="132044" y="781420"/>
                      <a:pt x="26828" y="544687"/>
                      <a:pt x="107946" y="463570"/>
                    </a:cubicBezTo>
                    <a:cubicBezTo>
                      <a:pt x="168785" y="402731"/>
                      <a:pt x="317156" y="446705"/>
                      <a:pt x="476517" y="561471"/>
                    </a:cubicBezTo>
                    <a:lnTo>
                      <a:pt x="518543" y="594532"/>
                    </a:lnTo>
                    <a:lnTo>
                      <a:pt x="516431" y="540073"/>
                    </a:lnTo>
                    <a:cubicBezTo>
                      <a:pt x="516431" y="279083"/>
                      <a:pt x="587634" y="61332"/>
                      <a:pt x="682289" y="10972"/>
                    </a:cubicBezTo>
                    <a:cubicBezTo>
                      <a:pt x="695812" y="3778"/>
                      <a:pt x="709812" y="0"/>
                      <a:pt x="724152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08" name="フリーフォーム: 図形 307">
                <a:extLst>
                  <a:ext uri="{FF2B5EF4-FFF2-40B4-BE49-F238E27FC236}">
                    <a16:creationId xmlns:a16="http://schemas.microsoft.com/office/drawing/2014/main" id="{8B7850F5-47E7-2708-9930-D7C99149F76C}"/>
                  </a:ext>
                </a:extLst>
              </p:cNvPr>
              <p:cNvSpPr/>
              <p:nvPr/>
            </p:nvSpPr>
            <p:spPr bwMode="auto">
              <a:xfrm>
                <a:off x="3242736" y="6438900"/>
                <a:ext cx="254000" cy="254001"/>
              </a:xfrm>
              <a:custGeom>
                <a:avLst/>
                <a:gdLst>
                  <a:gd name="connsiteX0" fmla="*/ 724152 w 1951220"/>
                  <a:gd name="connsiteY0" fmla="*/ 0 h 1951229"/>
                  <a:gd name="connsiteX1" fmla="*/ 915550 w 1951220"/>
                  <a:gd name="connsiteY1" fmla="*/ 329852 h 1951229"/>
                  <a:gd name="connsiteX2" fmla="*/ 921889 w 1951220"/>
                  <a:gd name="connsiteY2" fmla="*/ 382948 h 1951229"/>
                  <a:gd name="connsiteX3" fmla="*/ 958899 w 1951220"/>
                  <a:gd name="connsiteY3" fmla="*/ 342952 h 1951229"/>
                  <a:gd name="connsiteX4" fmla="*/ 1487662 w 1951220"/>
                  <a:gd name="connsiteY4" fmla="*/ 107946 h 1951229"/>
                  <a:gd name="connsiteX5" fmla="*/ 1389760 w 1951220"/>
                  <a:gd name="connsiteY5" fmla="*/ 476521 h 1951229"/>
                  <a:gd name="connsiteX6" fmla="*/ 1356266 w 1951220"/>
                  <a:gd name="connsiteY6" fmla="*/ 519097 h 1951229"/>
                  <a:gd name="connsiteX7" fmla="*/ 1411152 w 1951220"/>
                  <a:gd name="connsiteY7" fmla="*/ 516438 h 1951229"/>
                  <a:gd name="connsiteX8" fmla="*/ 1951220 w 1951220"/>
                  <a:gd name="connsiteY8" fmla="*/ 724156 h 1951229"/>
                  <a:gd name="connsiteX9" fmla="*/ 1621371 w 1951220"/>
                  <a:gd name="connsiteY9" fmla="*/ 915550 h 1951229"/>
                  <a:gd name="connsiteX10" fmla="*/ 1568270 w 1951220"/>
                  <a:gd name="connsiteY10" fmla="*/ 921890 h 1951229"/>
                  <a:gd name="connsiteX11" fmla="*/ 1608270 w 1951220"/>
                  <a:gd name="connsiteY11" fmla="*/ 958904 h 1951229"/>
                  <a:gd name="connsiteX12" fmla="*/ 1843274 w 1951220"/>
                  <a:gd name="connsiteY12" fmla="*/ 1487662 h 1951229"/>
                  <a:gd name="connsiteX13" fmla="*/ 1474704 w 1951220"/>
                  <a:gd name="connsiteY13" fmla="*/ 1389760 h 1951229"/>
                  <a:gd name="connsiteX14" fmla="*/ 1432682 w 1951220"/>
                  <a:gd name="connsiteY14" fmla="*/ 1356702 h 1951229"/>
                  <a:gd name="connsiteX15" fmla="*/ 1434793 w 1951220"/>
                  <a:gd name="connsiteY15" fmla="*/ 1411156 h 1951229"/>
                  <a:gd name="connsiteX16" fmla="*/ 1227072 w 1951220"/>
                  <a:gd name="connsiteY16" fmla="*/ 1951229 h 1951229"/>
                  <a:gd name="connsiteX17" fmla="*/ 1035675 w 1951220"/>
                  <a:gd name="connsiteY17" fmla="*/ 1621376 h 1951229"/>
                  <a:gd name="connsiteX18" fmla="*/ 1029336 w 1951220"/>
                  <a:gd name="connsiteY18" fmla="*/ 1568281 h 1951229"/>
                  <a:gd name="connsiteX19" fmla="*/ 992326 w 1951220"/>
                  <a:gd name="connsiteY19" fmla="*/ 1608277 h 1951229"/>
                  <a:gd name="connsiteX20" fmla="*/ 463562 w 1951220"/>
                  <a:gd name="connsiteY20" fmla="*/ 1843283 h 1951229"/>
                  <a:gd name="connsiteX21" fmla="*/ 561464 w 1951220"/>
                  <a:gd name="connsiteY21" fmla="*/ 1474708 h 1951229"/>
                  <a:gd name="connsiteX22" fmla="*/ 594525 w 1951220"/>
                  <a:gd name="connsiteY22" fmla="*/ 1432682 h 1951229"/>
                  <a:gd name="connsiteX23" fmla="*/ 540069 w 1951220"/>
                  <a:gd name="connsiteY23" fmla="*/ 1434793 h 1951229"/>
                  <a:gd name="connsiteX24" fmla="*/ 0 w 1951220"/>
                  <a:gd name="connsiteY24" fmla="*/ 1227076 h 1951229"/>
                  <a:gd name="connsiteX25" fmla="*/ 329850 w 1951220"/>
                  <a:gd name="connsiteY25" fmla="*/ 1035681 h 1951229"/>
                  <a:gd name="connsiteX26" fmla="*/ 382951 w 1951220"/>
                  <a:gd name="connsiteY26" fmla="*/ 1029341 h 1951229"/>
                  <a:gd name="connsiteX27" fmla="*/ 342950 w 1951220"/>
                  <a:gd name="connsiteY27" fmla="*/ 992327 h 1951229"/>
                  <a:gd name="connsiteX28" fmla="*/ 107946 w 1951220"/>
                  <a:gd name="connsiteY28" fmla="*/ 463570 h 1951229"/>
                  <a:gd name="connsiteX29" fmla="*/ 476517 w 1951220"/>
                  <a:gd name="connsiteY29" fmla="*/ 561471 h 1951229"/>
                  <a:gd name="connsiteX30" fmla="*/ 518543 w 1951220"/>
                  <a:gd name="connsiteY30" fmla="*/ 594532 h 1951229"/>
                  <a:gd name="connsiteX31" fmla="*/ 516431 w 1951220"/>
                  <a:gd name="connsiteY31" fmla="*/ 540073 h 1951229"/>
                  <a:gd name="connsiteX32" fmla="*/ 682289 w 1951220"/>
                  <a:gd name="connsiteY32" fmla="*/ 10972 h 1951229"/>
                  <a:gd name="connsiteX33" fmla="*/ 724152 w 1951220"/>
                  <a:gd name="connsiteY33" fmla="*/ 0 h 1951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951220" h="1951229">
                    <a:moveTo>
                      <a:pt x="724152" y="0"/>
                    </a:moveTo>
                    <a:cubicBezTo>
                      <a:pt x="810193" y="0"/>
                      <a:pt x="884016" y="136012"/>
                      <a:pt x="915550" y="329852"/>
                    </a:cubicBezTo>
                    <a:lnTo>
                      <a:pt x="921889" y="382948"/>
                    </a:lnTo>
                    <a:lnTo>
                      <a:pt x="958899" y="342952"/>
                    </a:lnTo>
                    <a:cubicBezTo>
                      <a:pt x="1169808" y="132043"/>
                      <a:pt x="1406543" y="26828"/>
                      <a:pt x="1487662" y="107946"/>
                    </a:cubicBezTo>
                    <a:cubicBezTo>
                      <a:pt x="1548501" y="168785"/>
                      <a:pt x="1504527" y="317159"/>
                      <a:pt x="1389760" y="476521"/>
                    </a:cubicBezTo>
                    <a:lnTo>
                      <a:pt x="1356266" y="519097"/>
                    </a:lnTo>
                    <a:lnTo>
                      <a:pt x="1411152" y="516438"/>
                    </a:lnTo>
                    <a:cubicBezTo>
                      <a:pt x="1709424" y="516438"/>
                      <a:pt x="1951221" y="609437"/>
                      <a:pt x="1951220" y="724156"/>
                    </a:cubicBezTo>
                    <a:cubicBezTo>
                      <a:pt x="1951221" y="810195"/>
                      <a:pt x="1815210" y="884017"/>
                      <a:pt x="1621371" y="915550"/>
                    </a:cubicBezTo>
                    <a:lnTo>
                      <a:pt x="1568270" y="921890"/>
                    </a:lnTo>
                    <a:lnTo>
                      <a:pt x="1608270" y="958904"/>
                    </a:lnTo>
                    <a:cubicBezTo>
                      <a:pt x="1819176" y="1169811"/>
                      <a:pt x="1924392" y="1406544"/>
                      <a:pt x="1843274" y="1487662"/>
                    </a:cubicBezTo>
                    <a:cubicBezTo>
                      <a:pt x="1782436" y="1548500"/>
                      <a:pt x="1634064" y="1504525"/>
                      <a:pt x="1474704" y="1389760"/>
                    </a:cubicBezTo>
                    <a:lnTo>
                      <a:pt x="1432682" y="1356702"/>
                    </a:lnTo>
                    <a:lnTo>
                      <a:pt x="1434793" y="1411156"/>
                    </a:lnTo>
                    <a:cubicBezTo>
                      <a:pt x="1434793" y="1709430"/>
                      <a:pt x="1341793" y="1951229"/>
                      <a:pt x="1227072" y="1951229"/>
                    </a:cubicBezTo>
                    <a:cubicBezTo>
                      <a:pt x="1141031" y="1951229"/>
                      <a:pt x="1067208" y="1815217"/>
                      <a:pt x="1035675" y="1621376"/>
                    </a:cubicBezTo>
                    <a:lnTo>
                      <a:pt x="1029336" y="1568281"/>
                    </a:lnTo>
                    <a:lnTo>
                      <a:pt x="992326" y="1608277"/>
                    </a:lnTo>
                    <a:cubicBezTo>
                      <a:pt x="781416" y="1819186"/>
                      <a:pt x="544681" y="1924401"/>
                      <a:pt x="463562" y="1843283"/>
                    </a:cubicBezTo>
                    <a:cubicBezTo>
                      <a:pt x="402723" y="1782444"/>
                      <a:pt x="446697" y="1634070"/>
                      <a:pt x="561464" y="1474708"/>
                    </a:cubicBezTo>
                    <a:lnTo>
                      <a:pt x="594525" y="1432682"/>
                    </a:lnTo>
                    <a:lnTo>
                      <a:pt x="540069" y="1434793"/>
                    </a:lnTo>
                    <a:cubicBezTo>
                      <a:pt x="241797" y="1434793"/>
                      <a:pt x="0" y="1341794"/>
                      <a:pt x="0" y="1227076"/>
                    </a:cubicBezTo>
                    <a:cubicBezTo>
                      <a:pt x="0" y="1141036"/>
                      <a:pt x="136011" y="1067214"/>
                      <a:pt x="329850" y="1035681"/>
                    </a:cubicBezTo>
                    <a:lnTo>
                      <a:pt x="382951" y="1029341"/>
                    </a:lnTo>
                    <a:lnTo>
                      <a:pt x="342950" y="992327"/>
                    </a:lnTo>
                    <a:cubicBezTo>
                      <a:pt x="132044" y="781420"/>
                      <a:pt x="26828" y="544687"/>
                      <a:pt x="107946" y="463570"/>
                    </a:cubicBezTo>
                    <a:cubicBezTo>
                      <a:pt x="168785" y="402731"/>
                      <a:pt x="317156" y="446705"/>
                      <a:pt x="476517" y="561471"/>
                    </a:cubicBezTo>
                    <a:lnTo>
                      <a:pt x="518543" y="594532"/>
                    </a:lnTo>
                    <a:lnTo>
                      <a:pt x="516431" y="540073"/>
                    </a:lnTo>
                    <a:cubicBezTo>
                      <a:pt x="516431" y="279083"/>
                      <a:pt x="587634" y="61332"/>
                      <a:pt x="682289" y="10972"/>
                    </a:cubicBezTo>
                    <a:cubicBezTo>
                      <a:pt x="695812" y="3778"/>
                      <a:pt x="709812" y="0"/>
                      <a:pt x="724152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09" name="フリーフォーム: 図形 308">
                <a:extLst>
                  <a:ext uri="{FF2B5EF4-FFF2-40B4-BE49-F238E27FC236}">
                    <a16:creationId xmlns:a16="http://schemas.microsoft.com/office/drawing/2014/main" id="{95463A12-0C34-643C-C2B6-B55298F52115}"/>
                  </a:ext>
                </a:extLst>
              </p:cNvPr>
              <p:cNvSpPr/>
              <p:nvPr/>
            </p:nvSpPr>
            <p:spPr bwMode="auto">
              <a:xfrm>
                <a:off x="3590340" y="6438900"/>
                <a:ext cx="254000" cy="254001"/>
              </a:xfrm>
              <a:custGeom>
                <a:avLst/>
                <a:gdLst>
                  <a:gd name="connsiteX0" fmla="*/ 724152 w 1951220"/>
                  <a:gd name="connsiteY0" fmla="*/ 0 h 1951229"/>
                  <a:gd name="connsiteX1" fmla="*/ 915550 w 1951220"/>
                  <a:gd name="connsiteY1" fmla="*/ 329852 h 1951229"/>
                  <a:gd name="connsiteX2" fmla="*/ 921889 w 1951220"/>
                  <a:gd name="connsiteY2" fmla="*/ 382948 h 1951229"/>
                  <a:gd name="connsiteX3" fmla="*/ 958899 w 1951220"/>
                  <a:gd name="connsiteY3" fmla="*/ 342952 h 1951229"/>
                  <a:gd name="connsiteX4" fmla="*/ 1487662 w 1951220"/>
                  <a:gd name="connsiteY4" fmla="*/ 107946 h 1951229"/>
                  <a:gd name="connsiteX5" fmla="*/ 1389760 w 1951220"/>
                  <a:gd name="connsiteY5" fmla="*/ 476521 h 1951229"/>
                  <a:gd name="connsiteX6" fmla="*/ 1356266 w 1951220"/>
                  <a:gd name="connsiteY6" fmla="*/ 519097 h 1951229"/>
                  <a:gd name="connsiteX7" fmla="*/ 1411152 w 1951220"/>
                  <a:gd name="connsiteY7" fmla="*/ 516438 h 1951229"/>
                  <a:gd name="connsiteX8" fmla="*/ 1951220 w 1951220"/>
                  <a:gd name="connsiteY8" fmla="*/ 724156 h 1951229"/>
                  <a:gd name="connsiteX9" fmla="*/ 1621371 w 1951220"/>
                  <a:gd name="connsiteY9" fmla="*/ 915550 h 1951229"/>
                  <a:gd name="connsiteX10" fmla="*/ 1568270 w 1951220"/>
                  <a:gd name="connsiteY10" fmla="*/ 921890 h 1951229"/>
                  <a:gd name="connsiteX11" fmla="*/ 1608270 w 1951220"/>
                  <a:gd name="connsiteY11" fmla="*/ 958904 h 1951229"/>
                  <a:gd name="connsiteX12" fmla="*/ 1843274 w 1951220"/>
                  <a:gd name="connsiteY12" fmla="*/ 1487662 h 1951229"/>
                  <a:gd name="connsiteX13" fmla="*/ 1474704 w 1951220"/>
                  <a:gd name="connsiteY13" fmla="*/ 1389760 h 1951229"/>
                  <a:gd name="connsiteX14" fmla="*/ 1432682 w 1951220"/>
                  <a:gd name="connsiteY14" fmla="*/ 1356702 h 1951229"/>
                  <a:gd name="connsiteX15" fmla="*/ 1434793 w 1951220"/>
                  <a:gd name="connsiteY15" fmla="*/ 1411156 h 1951229"/>
                  <a:gd name="connsiteX16" fmla="*/ 1227072 w 1951220"/>
                  <a:gd name="connsiteY16" fmla="*/ 1951229 h 1951229"/>
                  <a:gd name="connsiteX17" fmla="*/ 1035675 w 1951220"/>
                  <a:gd name="connsiteY17" fmla="*/ 1621376 h 1951229"/>
                  <a:gd name="connsiteX18" fmla="*/ 1029336 w 1951220"/>
                  <a:gd name="connsiteY18" fmla="*/ 1568281 h 1951229"/>
                  <a:gd name="connsiteX19" fmla="*/ 992326 w 1951220"/>
                  <a:gd name="connsiteY19" fmla="*/ 1608277 h 1951229"/>
                  <a:gd name="connsiteX20" fmla="*/ 463562 w 1951220"/>
                  <a:gd name="connsiteY20" fmla="*/ 1843283 h 1951229"/>
                  <a:gd name="connsiteX21" fmla="*/ 561464 w 1951220"/>
                  <a:gd name="connsiteY21" fmla="*/ 1474708 h 1951229"/>
                  <a:gd name="connsiteX22" fmla="*/ 594525 w 1951220"/>
                  <a:gd name="connsiteY22" fmla="*/ 1432682 h 1951229"/>
                  <a:gd name="connsiteX23" fmla="*/ 540069 w 1951220"/>
                  <a:gd name="connsiteY23" fmla="*/ 1434793 h 1951229"/>
                  <a:gd name="connsiteX24" fmla="*/ 0 w 1951220"/>
                  <a:gd name="connsiteY24" fmla="*/ 1227076 h 1951229"/>
                  <a:gd name="connsiteX25" fmla="*/ 329850 w 1951220"/>
                  <a:gd name="connsiteY25" fmla="*/ 1035681 h 1951229"/>
                  <a:gd name="connsiteX26" fmla="*/ 382951 w 1951220"/>
                  <a:gd name="connsiteY26" fmla="*/ 1029341 h 1951229"/>
                  <a:gd name="connsiteX27" fmla="*/ 342950 w 1951220"/>
                  <a:gd name="connsiteY27" fmla="*/ 992327 h 1951229"/>
                  <a:gd name="connsiteX28" fmla="*/ 107946 w 1951220"/>
                  <a:gd name="connsiteY28" fmla="*/ 463570 h 1951229"/>
                  <a:gd name="connsiteX29" fmla="*/ 476517 w 1951220"/>
                  <a:gd name="connsiteY29" fmla="*/ 561471 h 1951229"/>
                  <a:gd name="connsiteX30" fmla="*/ 518543 w 1951220"/>
                  <a:gd name="connsiteY30" fmla="*/ 594532 h 1951229"/>
                  <a:gd name="connsiteX31" fmla="*/ 516431 w 1951220"/>
                  <a:gd name="connsiteY31" fmla="*/ 540073 h 1951229"/>
                  <a:gd name="connsiteX32" fmla="*/ 682289 w 1951220"/>
                  <a:gd name="connsiteY32" fmla="*/ 10972 h 1951229"/>
                  <a:gd name="connsiteX33" fmla="*/ 724152 w 1951220"/>
                  <a:gd name="connsiteY33" fmla="*/ 0 h 1951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951220" h="1951229">
                    <a:moveTo>
                      <a:pt x="724152" y="0"/>
                    </a:moveTo>
                    <a:cubicBezTo>
                      <a:pt x="810193" y="0"/>
                      <a:pt x="884016" y="136012"/>
                      <a:pt x="915550" y="329852"/>
                    </a:cubicBezTo>
                    <a:lnTo>
                      <a:pt x="921889" y="382948"/>
                    </a:lnTo>
                    <a:lnTo>
                      <a:pt x="958899" y="342952"/>
                    </a:lnTo>
                    <a:cubicBezTo>
                      <a:pt x="1169808" y="132043"/>
                      <a:pt x="1406543" y="26828"/>
                      <a:pt x="1487662" y="107946"/>
                    </a:cubicBezTo>
                    <a:cubicBezTo>
                      <a:pt x="1548501" y="168785"/>
                      <a:pt x="1504527" y="317159"/>
                      <a:pt x="1389760" y="476521"/>
                    </a:cubicBezTo>
                    <a:lnTo>
                      <a:pt x="1356266" y="519097"/>
                    </a:lnTo>
                    <a:lnTo>
                      <a:pt x="1411152" y="516438"/>
                    </a:lnTo>
                    <a:cubicBezTo>
                      <a:pt x="1709424" y="516438"/>
                      <a:pt x="1951221" y="609437"/>
                      <a:pt x="1951220" y="724156"/>
                    </a:cubicBezTo>
                    <a:cubicBezTo>
                      <a:pt x="1951221" y="810195"/>
                      <a:pt x="1815210" y="884017"/>
                      <a:pt x="1621371" y="915550"/>
                    </a:cubicBezTo>
                    <a:lnTo>
                      <a:pt x="1568270" y="921890"/>
                    </a:lnTo>
                    <a:lnTo>
                      <a:pt x="1608270" y="958904"/>
                    </a:lnTo>
                    <a:cubicBezTo>
                      <a:pt x="1819176" y="1169811"/>
                      <a:pt x="1924392" y="1406544"/>
                      <a:pt x="1843274" y="1487662"/>
                    </a:cubicBezTo>
                    <a:cubicBezTo>
                      <a:pt x="1782436" y="1548500"/>
                      <a:pt x="1634064" y="1504525"/>
                      <a:pt x="1474704" y="1389760"/>
                    </a:cubicBezTo>
                    <a:lnTo>
                      <a:pt x="1432682" y="1356702"/>
                    </a:lnTo>
                    <a:lnTo>
                      <a:pt x="1434793" y="1411156"/>
                    </a:lnTo>
                    <a:cubicBezTo>
                      <a:pt x="1434793" y="1709430"/>
                      <a:pt x="1341793" y="1951229"/>
                      <a:pt x="1227072" y="1951229"/>
                    </a:cubicBezTo>
                    <a:cubicBezTo>
                      <a:pt x="1141031" y="1951229"/>
                      <a:pt x="1067208" y="1815217"/>
                      <a:pt x="1035675" y="1621376"/>
                    </a:cubicBezTo>
                    <a:lnTo>
                      <a:pt x="1029336" y="1568281"/>
                    </a:lnTo>
                    <a:lnTo>
                      <a:pt x="992326" y="1608277"/>
                    </a:lnTo>
                    <a:cubicBezTo>
                      <a:pt x="781416" y="1819186"/>
                      <a:pt x="544681" y="1924401"/>
                      <a:pt x="463562" y="1843283"/>
                    </a:cubicBezTo>
                    <a:cubicBezTo>
                      <a:pt x="402723" y="1782444"/>
                      <a:pt x="446697" y="1634070"/>
                      <a:pt x="561464" y="1474708"/>
                    </a:cubicBezTo>
                    <a:lnTo>
                      <a:pt x="594525" y="1432682"/>
                    </a:lnTo>
                    <a:lnTo>
                      <a:pt x="540069" y="1434793"/>
                    </a:lnTo>
                    <a:cubicBezTo>
                      <a:pt x="241797" y="1434793"/>
                      <a:pt x="0" y="1341794"/>
                      <a:pt x="0" y="1227076"/>
                    </a:cubicBezTo>
                    <a:cubicBezTo>
                      <a:pt x="0" y="1141036"/>
                      <a:pt x="136011" y="1067214"/>
                      <a:pt x="329850" y="1035681"/>
                    </a:cubicBezTo>
                    <a:lnTo>
                      <a:pt x="382951" y="1029341"/>
                    </a:lnTo>
                    <a:lnTo>
                      <a:pt x="342950" y="992327"/>
                    </a:lnTo>
                    <a:cubicBezTo>
                      <a:pt x="132044" y="781420"/>
                      <a:pt x="26828" y="544687"/>
                      <a:pt x="107946" y="463570"/>
                    </a:cubicBezTo>
                    <a:cubicBezTo>
                      <a:pt x="168785" y="402731"/>
                      <a:pt x="317156" y="446705"/>
                      <a:pt x="476517" y="561471"/>
                    </a:cubicBezTo>
                    <a:lnTo>
                      <a:pt x="518543" y="594532"/>
                    </a:lnTo>
                    <a:lnTo>
                      <a:pt x="516431" y="540073"/>
                    </a:lnTo>
                    <a:cubicBezTo>
                      <a:pt x="516431" y="279083"/>
                      <a:pt x="587634" y="61332"/>
                      <a:pt x="682289" y="10972"/>
                    </a:cubicBezTo>
                    <a:cubicBezTo>
                      <a:pt x="695812" y="3778"/>
                      <a:pt x="709812" y="0"/>
                      <a:pt x="724152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10" name="フリーフォーム: 図形 309">
                <a:extLst>
                  <a:ext uri="{FF2B5EF4-FFF2-40B4-BE49-F238E27FC236}">
                    <a16:creationId xmlns:a16="http://schemas.microsoft.com/office/drawing/2014/main" id="{7C22E46C-0B40-785A-1CE5-7F22AAB79CAA}"/>
                  </a:ext>
                </a:extLst>
              </p:cNvPr>
              <p:cNvSpPr/>
              <p:nvPr/>
            </p:nvSpPr>
            <p:spPr bwMode="auto">
              <a:xfrm>
                <a:off x="3937944" y="6438900"/>
                <a:ext cx="254000" cy="254001"/>
              </a:xfrm>
              <a:custGeom>
                <a:avLst/>
                <a:gdLst>
                  <a:gd name="connsiteX0" fmla="*/ 724152 w 1951220"/>
                  <a:gd name="connsiteY0" fmla="*/ 0 h 1951229"/>
                  <a:gd name="connsiteX1" fmla="*/ 915550 w 1951220"/>
                  <a:gd name="connsiteY1" fmla="*/ 329852 h 1951229"/>
                  <a:gd name="connsiteX2" fmla="*/ 921889 w 1951220"/>
                  <a:gd name="connsiteY2" fmla="*/ 382948 h 1951229"/>
                  <a:gd name="connsiteX3" fmla="*/ 958899 w 1951220"/>
                  <a:gd name="connsiteY3" fmla="*/ 342952 h 1951229"/>
                  <a:gd name="connsiteX4" fmla="*/ 1487662 w 1951220"/>
                  <a:gd name="connsiteY4" fmla="*/ 107946 h 1951229"/>
                  <a:gd name="connsiteX5" fmla="*/ 1389760 w 1951220"/>
                  <a:gd name="connsiteY5" fmla="*/ 476521 h 1951229"/>
                  <a:gd name="connsiteX6" fmla="*/ 1356266 w 1951220"/>
                  <a:gd name="connsiteY6" fmla="*/ 519097 h 1951229"/>
                  <a:gd name="connsiteX7" fmla="*/ 1411152 w 1951220"/>
                  <a:gd name="connsiteY7" fmla="*/ 516438 h 1951229"/>
                  <a:gd name="connsiteX8" fmla="*/ 1951220 w 1951220"/>
                  <a:gd name="connsiteY8" fmla="*/ 724156 h 1951229"/>
                  <a:gd name="connsiteX9" fmla="*/ 1621371 w 1951220"/>
                  <a:gd name="connsiteY9" fmla="*/ 915550 h 1951229"/>
                  <a:gd name="connsiteX10" fmla="*/ 1568270 w 1951220"/>
                  <a:gd name="connsiteY10" fmla="*/ 921890 h 1951229"/>
                  <a:gd name="connsiteX11" fmla="*/ 1608270 w 1951220"/>
                  <a:gd name="connsiteY11" fmla="*/ 958904 h 1951229"/>
                  <a:gd name="connsiteX12" fmla="*/ 1843274 w 1951220"/>
                  <a:gd name="connsiteY12" fmla="*/ 1487662 h 1951229"/>
                  <a:gd name="connsiteX13" fmla="*/ 1474704 w 1951220"/>
                  <a:gd name="connsiteY13" fmla="*/ 1389760 h 1951229"/>
                  <a:gd name="connsiteX14" fmla="*/ 1432682 w 1951220"/>
                  <a:gd name="connsiteY14" fmla="*/ 1356702 h 1951229"/>
                  <a:gd name="connsiteX15" fmla="*/ 1434793 w 1951220"/>
                  <a:gd name="connsiteY15" fmla="*/ 1411156 h 1951229"/>
                  <a:gd name="connsiteX16" fmla="*/ 1227072 w 1951220"/>
                  <a:gd name="connsiteY16" fmla="*/ 1951229 h 1951229"/>
                  <a:gd name="connsiteX17" fmla="*/ 1035675 w 1951220"/>
                  <a:gd name="connsiteY17" fmla="*/ 1621376 h 1951229"/>
                  <a:gd name="connsiteX18" fmla="*/ 1029336 w 1951220"/>
                  <a:gd name="connsiteY18" fmla="*/ 1568281 h 1951229"/>
                  <a:gd name="connsiteX19" fmla="*/ 992326 w 1951220"/>
                  <a:gd name="connsiteY19" fmla="*/ 1608277 h 1951229"/>
                  <a:gd name="connsiteX20" fmla="*/ 463562 w 1951220"/>
                  <a:gd name="connsiteY20" fmla="*/ 1843283 h 1951229"/>
                  <a:gd name="connsiteX21" fmla="*/ 561464 w 1951220"/>
                  <a:gd name="connsiteY21" fmla="*/ 1474708 h 1951229"/>
                  <a:gd name="connsiteX22" fmla="*/ 594525 w 1951220"/>
                  <a:gd name="connsiteY22" fmla="*/ 1432682 h 1951229"/>
                  <a:gd name="connsiteX23" fmla="*/ 540069 w 1951220"/>
                  <a:gd name="connsiteY23" fmla="*/ 1434793 h 1951229"/>
                  <a:gd name="connsiteX24" fmla="*/ 0 w 1951220"/>
                  <a:gd name="connsiteY24" fmla="*/ 1227076 h 1951229"/>
                  <a:gd name="connsiteX25" fmla="*/ 329850 w 1951220"/>
                  <a:gd name="connsiteY25" fmla="*/ 1035681 h 1951229"/>
                  <a:gd name="connsiteX26" fmla="*/ 382951 w 1951220"/>
                  <a:gd name="connsiteY26" fmla="*/ 1029341 h 1951229"/>
                  <a:gd name="connsiteX27" fmla="*/ 342950 w 1951220"/>
                  <a:gd name="connsiteY27" fmla="*/ 992327 h 1951229"/>
                  <a:gd name="connsiteX28" fmla="*/ 107946 w 1951220"/>
                  <a:gd name="connsiteY28" fmla="*/ 463570 h 1951229"/>
                  <a:gd name="connsiteX29" fmla="*/ 476517 w 1951220"/>
                  <a:gd name="connsiteY29" fmla="*/ 561471 h 1951229"/>
                  <a:gd name="connsiteX30" fmla="*/ 518543 w 1951220"/>
                  <a:gd name="connsiteY30" fmla="*/ 594532 h 1951229"/>
                  <a:gd name="connsiteX31" fmla="*/ 516431 w 1951220"/>
                  <a:gd name="connsiteY31" fmla="*/ 540073 h 1951229"/>
                  <a:gd name="connsiteX32" fmla="*/ 682289 w 1951220"/>
                  <a:gd name="connsiteY32" fmla="*/ 10972 h 1951229"/>
                  <a:gd name="connsiteX33" fmla="*/ 724152 w 1951220"/>
                  <a:gd name="connsiteY33" fmla="*/ 0 h 1951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951220" h="1951229">
                    <a:moveTo>
                      <a:pt x="724152" y="0"/>
                    </a:moveTo>
                    <a:cubicBezTo>
                      <a:pt x="810193" y="0"/>
                      <a:pt x="884016" y="136012"/>
                      <a:pt x="915550" y="329852"/>
                    </a:cubicBezTo>
                    <a:lnTo>
                      <a:pt x="921889" y="382948"/>
                    </a:lnTo>
                    <a:lnTo>
                      <a:pt x="958899" y="342952"/>
                    </a:lnTo>
                    <a:cubicBezTo>
                      <a:pt x="1169808" y="132043"/>
                      <a:pt x="1406543" y="26828"/>
                      <a:pt x="1487662" y="107946"/>
                    </a:cubicBezTo>
                    <a:cubicBezTo>
                      <a:pt x="1548501" y="168785"/>
                      <a:pt x="1504527" y="317159"/>
                      <a:pt x="1389760" y="476521"/>
                    </a:cubicBezTo>
                    <a:lnTo>
                      <a:pt x="1356266" y="519097"/>
                    </a:lnTo>
                    <a:lnTo>
                      <a:pt x="1411152" y="516438"/>
                    </a:lnTo>
                    <a:cubicBezTo>
                      <a:pt x="1709424" y="516438"/>
                      <a:pt x="1951221" y="609437"/>
                      <a:pt x="1951220" y="724156"/>
                    </a:cubicBezTo>
                    <a:cubicBezTo>
                      <a:pt x="1951221" y="810195"/>
                      <a:pt x="1815210" y="884017"/>
                      <a:pt x="1621371" y="915550"/>
                    </a:cubicBezTo>
                    <a:lnTo>
                      <a:pt x="1568270" y="921890"/>
                    </a:lnTo>
                    <a:lnTo>
                      <a:pt x="1608270" y="958904"/>
                    </a:lnTo>
                    <a:cubicBezTo>
                      <a:pt x="1819176" y="1169811"/>
                      <a:pt x="1924392" y="1406544"/>
                      <a:pt x="1843274" y="1487662"/>
                    </a:cubicBezTo>
                    <a:cubicBezTo>
                      <a:pt x="1782436" y="1548500"/>
                      <a:pt x="1634064" y="1504525"/>
                      <a:pt x="1474704" y="1389760"/>
                    </a:cubicBezTo>
                    <a:lnTo>
                      <a:pt x="1432682" y="1356702"/>
                    </a:lnTo>
                    <a:lnTo>
                      <a:pt x="1434793" y="1411156"/>
                    </a:lnTo>
                    <a:cubicBezTo>
                      <a:pt x="1434793" y="1709430"/>
                      <a:pt x="1341793" y="1951229"/>
                      <a:pt x="1227072" y="1951229"/>
                    </a:cubicBezTo>
                    <a:cubicBezTo>
                      <a:pt x="1141031" y="1951229"/>
                      <a:pt x="1067208" y="1815217"/>
                      <a:pt x="1035675" y="1621376"/>
                    </a:cubicBezTo>
                    <a:lnTo>
                      <a:pt x="1029336" y="1568281"/>
                    </a:lnTo>
                    <a:lnTo>
                      <a:pt x="992326" y="1608277"/>
                    </a:lnTo>
                    <a:cubicBezTo>
                      <a:pt x="781416" y="1819186"/>
                      <a:pt x="544681" y="1924401"/>
                      <a:pt x="463562" y="1843283"/>
                    </a:cubicBezTo>
                    <a:cubicBezTo>
                      <a:pt x="402723" y="1782444"/>
                      <a:pt x="446697" y="1634070"/>
                      <a:pt x="561464" y="1474708"/>
                    </a:cubicBezTo>
                    <a:lnTo>
                      <a:pt x="594525" y="1432682"/>
                    </a:lnTo>
                    <a:lnTo>
                      <a:pt x="540069" y="1434793"/>
                    </a:lnTo>
                    <a:cubicBezTo>
                      <a:pt x="241797" y="1434793"/>
                      <a:pt x="0" y="1341794"/>
                      <a:pt x="0" y="1227076"/>
                    </a:cubicBezTo>
                    <a:cubicBezTo>
                      <a:pt x="0" y="1141036"/>
                      <a:pt x="136011" y="1067214"/>
                      <a:pt x="329850" y="1035681"/>
                    </a:cubicBezTo>
                    <a:lnTo>
                      <a:pt x="382951" y="1029341"/>
                    </a:lnTo>
                    <a:lnTo>
                      <a:pt x="342950" y="992327"/>
                    </a:lnTo>
                    <a:cubicBezTo>
                      <a:pt x="132044" y="781420"/>
                      <a:pt x="26828" y="544687"/>
                      <a:pt x="107946" y="463570"/>
                    </a:cubicBezTo>
                    <a:cubicBezTo>
                      <a:pt x="168785" y="402731"/>
                      <a:pt x="317156" y="446705"/>
                      <a:pt x="476517" y="561471"/>
                    </a:cubicBezTo>
                    <a:lnTo>
                      <a:pt x="518543" y="594532"/>
                    </a:lnTo>
                    <a:lnTo>
                      <a:pt x="516431" y="540073"/>
                    </a:lnTo>
                    <a:cubicBezTo>
                      <a:pt x="516431" y="279083"/>
                      <a:pt x="587634" y="61332"/>
                      <a:pt x="682289" y="10972"/>
                    </a:cubicBezTo>
                    <a:cubicBezTo>
                      <a:pt x="695812" y="3778"/>
                      <a:pt x="709812" y="0"/>
                      <a:pt x="724152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11" name="フリーフォーム: 図形 310">
                <a:extLst>
                  <a:ext uri="{FF2B5EF4-FFF2-40B4-BE49-F238E27FC236}">
                    <a16:creationId xmlns:a16="http://schemas.microsoft.com/office/drawing/2014/main" id="{0D8E4CB8-3E10-E72A-73A9-F8A4FDC1CC49}"/>
                  </a:ext>
                </a:extLst>
              </p:cNvPr>
              <p:cNvSpPr/>
              <p:nvPr/>
            </p:nvSpPr>
            <p:spPr bwMode="auto">
              <a:xfrm>
                <a:off x="4285548" y="6438900"/>
                <a:ext cx="254000" cy="254001"/>
              </a:xfrm>
              <a:custGeom>
                <a:avLst/>
                <a:gdLst>
                  <a:gd name="connsiteX0" fmla="*/ 724152 w 1951220"/>
                  <a:gd name="connsiteY0" fmla="*/ 0 h 1951229"/>
                  <a:gd name="connsiteX1" fmla="*/ 915550 w 1951220"/>
                  <a:gd name="connsiteY1" fmla="*/ 329852 h 1951229"/>
                  <a:gd name="connsiteX2" fmla="*/ 921889 w 1951220"/>
                  <a:gd name="connsiteY2" fmla="*/ 382948 h 1951229"/>
                  <a:gd name="connsiteX3" fmla="*/ 958899 w 1951220"/>
                  <a:gd name="connsiteY3" fmla="*/ 342952 h 1951229"/>
                  <a:gd name="connsiteX4" fmla="*/ 1487662 w 1951220"/>
                  <a:gd name="connsiteY4" fmla="*/ 107946 h 1951229"/>
                  <a:gd name="connsiteX5" fmla="*/ 1389760 w 1951220"/>
                  <a:gd name="connsiteY5" fmla="*/ 476521 h 1951229"/>
                  <a:gd name="connsiteX6" fmla="*/ 1356266 w 1951220"/>
                  <a:gd name="connsiteY6" fmla="*/ 519097 h 1951229"/>
                  <a:gd name="connsiteX7" fmla="*/ 1411152 w 1951220"/>
                  <a:gd name="connsiteY7" fmla="*/ 516438 h 1951229"/>
                  <a:gd name="connsiteX8" fmla="*/ 1951220 w 1951220"/>
                  <a:gd name="connsiteY8" fmla="*/ 724156 h 1951229"/>
                  <a:gd name="connsiteX9" fmla="*/ 1621371 w 1951220"/>
                  <a:gd name="connsiteY9" fmla="*/ 915550 h 1951229"/>
                  <a:gd name="connsiteX10" fmla="*/ 1568270 w 1951220"/>
                  <a:gd name="connsiteY10" fmla="*/ 921890 h 1951229"/>
                  <a:gd name="connsiteX11" fmla="*/ 1608270 w 1951220"/>
                  <a:gd name="connsiteY11" fmla="*/ 958904 h 1951229"/>
                  <a:gd name="connsiteX12" fmla="*/ 1843274 w 1951220"/>
                  <a:gd name="connsiteY12" fmla="*/ 1487662 h 1951229"/>
                  <a:gd name="connsiteX13" fmla="*/ 1474704 w 1951220"/>
                  <a:gd name="connsiteY13" fmla="*/ 1389760 h 1951229"/>
                  <a:gd name="connsiteX14" fmla="*/ 1432682 w 1951220"/>
                  <a:gd name="connsiteY14" fmla="*/ 1356702 h 1951229"/>
                  <a:gd name="connsiteX15" fmla="*/ 1434793 w 1951220"/>
                  <a:gd name="connsiteY15" fmla="*/ 1411156 h 1951229"/>
                  <a:gd name="connsiteX16" fmla="*/ 1227072 w 1951220"/>
                  <a:gd name="connsiteY16" fmla="*/ 1951229 h 1951229"/>
                  <a:gd name="connsiteX17" fmla="*/ 1035675 w 1951220"/>
                  <a:gd name="connsiteY17" fmla="*/ 1621376 h 1951229"/>
                  <a:gd name="connsiteX18" fmla="*/ 1029336 w 1951220"/>
                  <a:gd name="connsiteY18" fmla="*/ 1568281 h 1951229"/>
                  <a:gd name="connsiteX19" fmla="*/ 992326 w 1951220"/>
                  <a:gd name="connsiteY19" fmla="*/ 1608277 h 1951229"/>
                  <a:gd name="connsiteX20" fmla="*/ 463562 w 1951220"/>
                  <a:gd name="connsiteY20" fmla="*/ 1843283 h 1951229"/>
                  <a:gd name="connsiteX21" fmla="*/ 561464 w 1951220"/>
                  <a:gd name="connsiteY21" fmla="*/ 1474708 h 1951229"/>
                  <a:gd name="connsiteX22" fmla="*/ 594525 w 1951220"/>
                  <a:gd name="connsiteY22" fmla="*/ 1432682 h 1951229"/>
                  <a:gd name="connsiteX23" fmla="*/ 540069 w 1951220"/>
                  <a:gd name="connsiteY23" fmla="*/ 1434793 h 1951229"/>
                  <a:gd name="connsiteX24" fmla="*/ 0 w 1951220"/>
                  <a:gd name="connsiteY24" fmla="*/ 1227076 h 1951229"/>
                  <a:gd name="connsiteX25" fmla="*/ 329850 w 1951220"/>
                  <a:gd name="connsiteY25" fmla="*/ 1035681 h 1951229"/>
                  <a:gd name="connsiteX26" fmla="*/ 382951 w 1951220"/>
                  <a:gd name="connsiteY26" fmla="*/ 1029341 h 1951229"/>
                  <a:gd name="connsiteX27" fmla="*/ 342950 w 1951220"/>
                  <a:gd name="connsiteY27" fmla="*/ 992327 h 1951229"/>
                  <a:gd name="connsiteX28" fmla="*/ 107946 w 1951220"/>
                  <a:gd name="connsiteY28" fmla="*/ 463570 h 1951229"/>
                  <a:gd name="connsiteX29" fmla="*/ 476517 w 1951220"/>
                  <a:gd name="connsiteY29" fmla="*/ 561471 h 1951229"/>
                  <a:gd name="connsiteX30" fmla="*/ 518543 w 1951220"/>
                  <a:gd name="connsiteY30" fmla="*/ 594532 h 1951229"/>
                  <a:gd name="connsiteX31" fmla="*/ 516431 w 1951220"/>
                  <a:gd name="connsiteY31" fmla="*/ 540073 h 1951229"/>
                  <a:gd name="connsiteX32" fmla="*/ 682289 w 1951220"/>
                  <a:gd name="connsiteY32" fmla="*/ 10972 h 1951229"/>
                  <a:gd name="connsiteX33" fmla="*/ 724152 w 1951220"/>
                  <a:gd name="connsiteY33" fmla="*/ 0 h 1951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951220" h="1951229">
                    <a:moveTo>
                      <a:pt x="724152" y="0"/>
                    </a:moveTo>
                    <a:cubicBezTo>
                      <a:pt x="810193" y="0"/>
                      <a:pt x="884016" y="136012"/>
                      <a:pt x="915550" y="329852"/>
                    </a:cubicBezTo>
                    <a:lnTo>
                      <a:pt x="921889" y="382948"/>
                    </a:lnTo>
                    <a:lnTo>
                      <a:pt x="958899" y="342952"/>
                    </a:lnTo>
                    <a:cubicBezTo>
                      <a:pt x="1169808" y="132043"/>
                      <a:pt x="1406543" y="26828"/>
                      <a:pt x="1487662" y="107946"/>
                    </a:cubicBezTo>
                    <a:cubicBezTo>
                      <a:pt x="1548501" y="168785"/>
                      <a:pt x="1504527" y="317159"/>
                      <a:pt x="1389760" y="476521"/>
                    </a:cubicBezTo>
                    <a:lnTo>
                      <a:pt x="1356266" y="519097"/>
                    </a:lnTo>
                    <a:lnTo>
                      <a:pt x="1411152" y="516438"/>
                    </a:lnTo>
                    <a:cubicBezTo>
                      <a:pt x="1709424" y="516438"/>
                      <a:pt x="1951221" y="609437"/>
                      <a:pt x="1951220" y="724156"/>
                    </a:cubicBezTo>
                    <a:cubicBezTo>
                      <a:pt x="1951221" y="810195"/>
                      <a:pt x="1815210" y="884017"/>
                      <a:pt x="1621371" y="915550"/>
                    </a:cubicBezTo>
                    <a:lnTo>
                      <a:pt x="1568270" y="921890"/>
                    </a:lnTo>
                    <a:lnTo>
                      <a:pt x="1608270" y="958904"/>
                    </a:lnTo>
                    <a:cubicBezTo>
                      <a:pt x="1819176" y="1169811"/>
                      <a:pt x="1924392" y="1406544"/>
                      <a:pt x="1843274" y="1487662"/>
                    </a:cubicBezTo>
                    <a:cubicBezTo>
                      <a:pt x="1782436" y="1548500"/>
                      <a:pt x="1634064" y="1504525"/>
                      <a:pt x="1474704" y="1389760"/>
                    </a:cubicBezTo>
                    <a:lnTo>
                      <a:pt x="1432682" y="1356702"/>
                    </a:lnTo>
                    <a:lnTo>
                      <a:pt x="1434793" y="1411156"/>
                    </a:lnTo>
                    <a:cubicBezTo>
                      <a:pt x="1434793" y="1709430"/>
                      <a:pt x="1341793" y="1951229"/>
                      <a:pt x="1227072" y="1951229"/>
                    </a:cubicBezTo>
                    <a:cubicBezTo>
                      <a:pt x="1141031" y="1951229"/>
                      <a:pt x="1067208" y="1815217"/>
                      <a:pt x="1035675" y="1621376"/>
                    </a:cubicBezTo>
                    <a:lnTo>
                      <a:pt x="1029336" y="1568281"/>
                    </a:lnTo>
                    <a:lnTo>
                      <a:pt x="992326" y="1608277"/>
                    </a:lnTo>
                    <a:cubicBezTo>
                      <a:pt x="781416" y="1819186"/>
                      <a:pt x="544681" y="1924401"/>
                      <a:pt x="463562" y="1843283"/>
                    </a:cubicBezTo>
                    <a:cubicBezTo>
                      <a:pt x="402723" y="1782444"/>
                      <a:pt x="446697" y="1634070"/>
                      <a:pt x="561464" y="1474708"/>
                    </a:cubicBezTo>
                    <a:lnTo>
                      <a:pt x="594525" y="1432682"/>
                    </a:lnTo>
                    <a:lnTo>
                      <a:pt x="540069" y="1434793"/>
                    </a:lnTo>
                    <a:cubicBezTo>
                      <a:pt x="241797" y="1434793"/>
                      <a:pt x="0" y="1341794"/>
                      <a:pt x="0" y="1227076"/>
                    </a:cubicBezTo>
                    <a:cubicBezTo>
                      <a:pt x="0" y="1141036"/>
                      <a:pt x="136011" y="1067214"/>
                      <a:pt x="329850" y="1035681"/>
                    </a:cubicBezTo>
                    <a:lnTo>
                      <a:pt x="382951" y="1029341"/>
                    </a:lnTo>
                    <a:lnTo>
                      <a:pt x="342950" y="992327"/>
                    </a:lnTo>
                    <a:cubicBezTo>
                      <a:pt x="132044" y="781420"/>
                      <a:pt x="26828" y="544687"/>
                      <a:pt x="107946" y="463570"/>
                    </a:cubicBezTo>
                    <a:cubicBezTo>
                      <a:pt x="168785" y="402731"/>
                      <a:pt x="317156" y="446705"/>
                      <a:pt x="476517" y="561471"/>
                    </a:cubicBezTo>
                    <a:lnTo>
                      <a:pt x="518543" y="594532"/>
                    </a:lnTo>
                    <a:lnTo>
                      <a:pt x="516431" y="540073"/>
                    </a:lnTo>
                    <a:cubicBezTo>
                      <a:pt x="516431" y="279083"/>
                      <a:pt x="587634" y="61332"/>
                      <a:pt x="682289" y="10972"/>
                    </a:cubicBezTo>
                    <a:cubicBezTo>
                      <a:pt x="695812" y="3778"/>
                      <a:pt x="709812" y="0"/>
                      <a:pt x="724152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12" name="フリーフォーム: 図形 311">
                <a:extLst>
                  <a:ext uri="{FF2B5EF4-FFF2-40B4-BE49-F238E27FC236}">
                    <a16:creationId xmlns:a16="http://schemas.microsoft.com/office/drawing/2014/main" id="{F8CAB7FF-5A44-E878-AC1C-872FCA1AAC7E}"/>
                  </a:ext>
                </a:extLst>
              </p:cNvPr>
              <p:cNvSpPr/>
              <p:nvPr/>
            </p:nvSpPr>
            <p:spPr bwMode="auto">
              <a:xfrm>
                <a:off x="4633152" y="6438900"/>
                <a:ext cx="254000" cy="254001"/>
              </a:xfrm>
              <a:custGeom>
                <a:avLst/>
                <a:gdLst>
                  <a:gd name="connsiteX0" fmla="*/ 724152 w 1951220"/>
                  <a:gd name="connsiteY0" fmla="*/ 0 h 1951229"/>
                  <a:gd name="connsiteX1" fmla="*/ 915550 w 1951220"/>
                  <a:gd name="connsiteY1" fmla="*/ 329852 h 1951229"/>
                  <a:gd name="connsiteX2" fmla="*/ 921889 w 1951220"/>
                  <a:gd name="connsiteY2" fmla="*/ 382948 h 1951229"/>
                  <a:gd name="connsiteX3" fmla="*/ 958899 w 1951220"/>
                  <a:gd name="connsiteY3" fmla="*/ 342952 h 1951229"/>
                  <a:gd name="connsiteX4" fmla="*/ 1487662 w 1951220"/>
                  <a:gd name="connsiteY4" fmla="*/ 107946 h 1951229"/>
                  <a:gd name="connsiteX5" fmla="*/ 1389760 w 1951220"/>
                  <a:gd name="connsiteY5" fmla="*/ 476521 h 1951229"/>
                  <a:gd name="connsiteX6" fmla="*/ 1356266 w 1951220"/>
                  <a:gd name="connsiteY6" fmla="*/ 519097 h 1951229"/>
                  <a:gd name="connsiteX7" fmla="*/ 1411152 w 1951220"/>
                  <a:gd name="connsiteY7" fmla="*/ 516438 h 1951229"/>
                  <a:gd name="connsiteX8" fmla="*/ 1951220 w 1951220"/>
                  <a:gd name="connsiteY8" fmla="*/ 724156 h 1951229"/>
                  <a:gd name="connsiteX9" fmla="*/ 1621371 w 1951220"/>
                  <a:gd name="connsiteY9" fmla="*/ 915550 h 1951229"/>
                  <a:gd name="connsiteX10" fmla="*/ 1568270 w 1951220"/>
                  <a:gd name="connsiteY10" fmla="*/ 921890 h 1951229"/>
                  <a:gd name="connsiteX11" fmla="*/ 1608270 w 1951220"/>
                  <a:gd name="connsiteY11" fmla="*/ 958904 h 1951229"/>
                  <a:gd name="connsiteX12" fmla="*/ 1843274 w 1951220"/>
                  <a:gd name="connsiteY12" fmla="*/ 1487662 h 1951229"/>
                  <a:gd name="connsiteX13" fmla="*/ 1474704 w 1951220"/>
                  <a:gd name="connsiteY13" fmla="*/ 1389760 h 1951229"/>
                  <a:gd name="connsiteX14" fmla="*/ 1432682 w 1951220"/>
                  <a:gd name="connsiteY14" fmla="*/ 1356702 h 1951229"/>
                  <a:gd name="connsiteX15" fmla="*/ 1434793 w 1951220"/>
                  <a:gd name="connsiteY15" fmla="*/ 1411156 h 1951229"/>
                  <a:gd name="connsiteX16" fmla="*/ 1227072 w 1951220"/>
                  <a:gd name="connsiteY16" fmla="*/ 1951229 h 1951229"/>
                  <a:gd name="connsiteX17" fmla="*/ 1035675 w 1951220"/>
                  <a:gd name="connsiteY17" fmla="*/ 1621376 h 1951229"/>
                  <a:gd name="connsiteX18" fmla="*/ 1029336 w 1951220"/>
                  <a:gd name="connsiteY18" fmla="*/ 1568281 h 1951229"/>
                  <a:gd name="connsiteX19" fmla="*/ 992326 w 1951220"/>
                  <a:gd name="connsiteY19" fmla="*/ 1608277 h 1951229"/>
                  <a:gd name="connsiteX20" fmla="*/ 463562 w 1951220"/>
                  <a:gd name="connsiteY20" fmla="*/ 1843283 h 1951229"/>
                  <a:gd name="connsiteX21" fmla="*/ 561464 w 1951220"/>
                  <a:gd name="connsiteY21" fmla="*/ 1474708 h 1951229"/>
                  <a:gd name="connsiteX22" fmla="*/ 594525 w 1951220"/>
                  <a:gd name="connsiteY22" fmla="*/ 1432682 h 1951229"/>
                  <a:gd name="connsiteX23" fmla="*/ 540069 w 1951220"/>
                  <a:gd name="connsiteY23" fmla="*/ 1434793 h 1951229"/>
                  <a:gd name="connsiteX24" fmla="*/ 0 w 1951220"/>
                  <a:gd name="connsiteY24" fmla="*/ 1227076 h 1951229"/>
                  <a:gd name="connsiteX25" fmla="*/ 329850 w 1951220"/>
                  <a:gd name="connsiteY25" fmla="*/ 1035681 h 1951229"/>
                  <a:gd name="connsiteX26" fmla="*/ 382951 w 1951220"/>
                  <a:gd name="connsiteY26" fmla="*/ 1029341 h 1951229"/>
                  <a:gd name="connsiteX27" fmla="*/ 342950 w 1951220"/>
                  <a:gd name="connsiteY27" fmla="*/ 992327 h 1951229"/>
                  <a:gd name="connsiteX28" fmla="*/ 107946 w 1951220"/>
                  <a:gd name="connsiteY28" fmla="*/ 463570 h 1951229"/>
                  <a:gd name="connsiteX29" fmla="*/ 476517 w 1951220"/>
                  <a:gd name="connsiteY29" fmla="*/ 561471 h 1951229"/>
                  <a:gd name="connsiteX30" fmla="*/ 518543 w 1951220"/>
                  <a:gd name="connsiteY30" fmla="*/ 594532 h 1951229"/>
                  <a:gd name="connsiteX31" fmla="*/ 516431 w 1951220"/>
                  <a:gd name="connsiteY31" fmla="*/ 540073 h 1951229"/>
                  <a:gd name="connsiteX32" fmla="*/ 682289 w 1951220"/>
                  <a:gd name="connsiteY32" fmla="*/ 10972 h 1951229"/>
                  <a:gd name="connsiteX33" fmla="*/ 724152 w 1951220"/>
                  <a:gd name="connsiteY33" fmla="*/ 0 h 1951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951220" h="1951229">
                    <a:moveTo>
                      <a:pt x="724152" y="0"/>
                    </a:moveTo>
                    <a:cubicBezTo>
                      <a:pt x="810193" y="0"/>
                      <a:pt x="884016" y="136012"/>
                      <a:pt x="915550" y="329852"/>
                    </a:cubicBezTo>
                    <a:lnTo>
                      <a:pt x="921889" y="382948"/>
                    </a:lnTo>
                    <a:lnTo>
                      <a:pt x="958899" y="342952"/>
                    </a:lnTo>
                    <a:cubicBezTo>
                      <a:pt x="1169808" y="132043"/>
                      <a:pt x="1406543" y="26828"/>
                      <a:pt x="1487662" y="107946"/>
                    </a:cubicBezTo>
                    <a:cubicBezTo>
                      <a:pt x="1548501" y="168785"/>
                      <a:pt x="1504527" y="317159"/>
                      <a:pt x="1389760" y="476521"/>
                    </a:cubicBezTo>
                    <a:lnTo>
                      <a:pt x="1356266" y="519097"/>
                    </a:lnTo>
                    <a:lnTo>
                      <a:pt x="1411152" y="516438"/>
                    </a:lnTo>
                    <a:cubicBezTo>
                      <a:pt x="1709424" y="516438"/>
                      <a:pt x="1951221" y="609437"/>
                      <a:pt x="1951220" y="724156"/>
                    </a:cubicBezTo>
                    <a:cubicBezTo>
                      <a:pt x="1951221" y="810195"/>
                      <a:pt x="1815210" y="884017"/>
                      <a:pt x="1621371" y="915550"/>
                    </a:cubicBezTo>
                    <a:lnTo>
                      <a:pt x="1568270" y="921890"/>
                    </a:lnTo>
                    <a:lnTo>
                      <a:pt x="1608270" y="958904"/>
                    </a:lnTo>
                    <a:cubicBezTo>
                      <a:pt x="1819176" y="1169811"/>
                      <a:pt x="1924392" y="1406544"/>
                      <a:pt x="1843274" y="1487662"/>
                    </a:cubicBezTo>
                    <a:cubicBezTo>
                      <a:pt x="1782436" y="1548500"/>
                      <a:pt x="1634064" y="1504525"/>
                      <a:pt x="1474704" y="1389760"/>
                    </a:cubicBezTo>
                    <a:lnTo>
                      <a:pt x="1432682" y="1356702"/>
                    </a:lnTo>
                    <a:lnTo>
                      <a:pt x="1434793" y="1411156"/>
                    </a:lnTo>
                    <a:cubicBezTo>
                      <a:pt x="1434793" y="1709430"/>
                      <a:pt x="1341793" y="1951229"/>
                      <a:pt x="1227072" y="1951229"/>
                    </a:cubicBezTo>
                    <a:cubicBezTo>
                      <a:pt x="1141031" y="1951229"/>
                      <a:pt x="1067208" y="1815217"/>
                      <a:pt x="1035675" y="1621376"/>
                    </a:cubicBezTo>
                    <a:lnTo>
                      <a:pt x="1029336" y="1568281"/>
                    </a:lnTo>
                    <a:lnTo>
                      <a:pt x="992326" y="1608277"/>
                    </a:lnTo>
                    <a:cubicBezTo>
                      <a:pt x="781416" y="1819186"/>
                      <a:pt x="544681" y="1924401"/>
                      <a:pt x="463562" y="1843283"/>
                    </a:cubicBezTo>
                    <a:cubicBezTo>
                      <a:pt x="402723" y="1782444"/>
                      <a:pt x="446697" y="1634070"/>
                      <a:pt x="561464" y="1474708"/>
                    </a:cubicBezTo>
                    <a:lnTo>
                      <a:pt x="594525" y="1432682"/>
                    </a:lnTo>
                    <a:lnTo>
                      <a:pt x="540069" y="1434793"/>
                    </a:lnTo>
                    <a:cubicBezTo>
                      <a:pt x="241797" y="1434793"/>
                      <a:pt x="0" y="1341794"/>
                      <a:pt x="0" y="1227076"/>
                    </a:cubicBezTo>
                    <a:cubicBezTo>
                      <a:pt x="0" y="1141036"/>
                      <a:pt x="136011" y="1067214"/>
                      <a:pt x="329850" y="1035681"/>
                    </a:cubicBezTo>
                    <a:lnTo>
                      <a:pt x="382951" y="1029341"/>
                    </a:lnTo>
                    <a:lnTo>
                      <a:pt x="342950" y="992327"/>
                    </a:lnTo>
                    <a:cubicBezTo>
                      <a:pt x="132044" y="781420"/>
                      <a:pt x="26828" y="544687"/>
                      <a:pt x="107946" y="463570"/>
                    </a:cubicBezTo>
                    <a:cubicBezTo>
                      <a:pt x="168785" y="402731"/>
                      <a:pt x="317156" y="446705"/>
                      <a:pt x="476517" y="561471"/>
                    </a:cubicBezTo>
                    <a:lnTo>
                      <a:pt x="518543" y="594532"/>
                    </a:lnTo>
                    <a:lnTo>
                      <a:pt x="516431" y="540073"/>
                    </a:lnTo>
                    <a:cubicBezTo>
                      <a:pt x="516431" y="279083"/>
                      <a:pt x="587634" y="61332"/>
                      <a:pt x="682289" y="10972"/>
                    </a:cubicBezTo>
                    <a:cubicBezTo>
                      <a:pt x="695812" y="3778"/>
                      <a:pt x="709812" y="0"/>
                      <a:pt x="724152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13" name="フリーフォーム: 図形 312">
                <a:extLst>
                  <a:ext uri="{FF2B5EF4-FFF2-40B4-BE49-F238E27FC236}">
                    <a16:creationId xmlns:a16="http://schemas.microsoft.com/office/drawing/2014/main" id="{80FD3F57-4920-0254-4D7E-D1B9CD1EFC35}"/>
                  </a:ext>
                </a:extLst>
              </p:cNvPr>
              <p:cNvSpPr/>
              <p:nvPr/>
            </p:nvSpPr>
            <p:spPr bwMode="auto">
              <a:xfrm>
                <a:off x="4980756" y="6438900"/>
                <a:ext cx="254000" cy="254001"/>
              </a:xfrm>
              <a:custGeom>
                <a:avLst/>
                <a:gdLst>
                  <a:gd name="connsiteX0" fmla="*/ 724152 w 1951220"/>
                  <a:gd name="connsiteY0" fmla="*/ 0 h 1951229"/>
                  <a:gd name="connsiteX1" fmla="*/ 915550 w 1951220"/>
                  <a:gd name="connsiteY1" fmla="*/ 329852 h 1951229"/>
                  <a:gd name="connsiteX2" fmla="*/ 921889 w 1951220"/>
                  <a:gd name="connsiteY2" fmla="*/ 382948 h 1951229"/>
                  <a:gd name="connsiteX3" fmla="*/ 958899 w 1951220"/>
                  <a:gd name="connsiteY3" fmla="*/ 342952 h 1951229"/>
                  <a:gd name="connsiteX4" fmla="*/ 1487662 w 1951220"/>
                  <a:gd name="connsiteY4" fmla="*/ 107946 h 1951229"/>
                  <a:gd name="connsiteX5" fmla="*/ 1389760 w 1951220"/>
                  <a:gd name="connsiteY5" fmla="*/ 476521 h 1951229"/>
                  <a:gd name="connsiteX6" fmla="*/ 1356266 w 1951220"/>
                  <a:gd name="connsiteY6" fmla="*/ 519097 h 1951229"/>
                  <a:gd name="connsiteX7" fmla="*/ 1411152 w 1951220"/>
                  <a:gd name="connsiteY7" fmla="*/ 516438 h 1951229"/>
                  <a:gd name="connsiteX8" fmla="*/ 1951220 w 1951220"/>
                  <a:gd name="connsiteY8" fmla="*/ 724156 h 1951229"/>
                  <a:gd name="connsiteX9" fmla="*/ 1621371 w 1951220"/>
                  <a:gd name="connsiteY9" fmla="*/ 915550 h 1951229"/>
                  <a:gd name="connsiteX10" fmla="*/ 1568270 w 1951220"/>
                  <a:gd name="connsiteY10" fmla="*/ 921890 h 1951229"/>
                  <a:gd name="connsiteX11" fmla="*/ 1608270 w 1951220"/>
                  <a:gd name="connsiteY11" fmla="*/ 958904 h 1951229"/>
                  <a:gd name="connsiteX12" fmla="*/ 1843274 w 1951220"/>
                  <a:gd name="connsiteY12" fmla="*/ 1487662 h 1951229"/>
                  <a:gd name="connsiteX13" fmla="*/ 1474704 w 1951220"/>
                  <a:gd name="connsiteY13" fmla="*/ 1389760 h 1951229"/>
                  <a:gd name="connsiteX14" fmla="*/ 1432682 w 1951220"/>
                  <a:gd name="connsiteY14" fmla="*/ 1356702 h 1951229"/>
                  <a:gd name="connsiteX15" fmla="*/ 1434793 w 1951220"/>
                  <a:gd name="connsiteY15" fmla="*/ 1411156 h 1951229"/>
                  <a:gd name="connsiteX16" fmla="*/ 1227072 w 1951220"/>
                  <a:gd name="connsiteY16" fmla="*/ 1951229 h 1951229"/>
                  <a:gd name="connsiteX17" fmla="*/ 1035675 w 1951220"/>
                  <a:gd name="connsiteY17" fmla="*/ 1621376 h 1951229"/>
                  <a:gd name="connsiteX18" fmla="*/ 1029336 w 1951220"/>
                  <a:gd name="connsiteY18" fmla="*/ 1568281 h 1951229"/>
                  <a:gd name="connsiteX19" fmla="*/ 992326 w 1951220"/>
                  <a:gd name="connsiteY19" fmla="*/ 1608277 h 1951229"/>
                  <a:gd name="connsiteX20" fmla="*/ 463562 w 1951220"/>
                  <a:gd name="connsiteY20" fmla="*/ 1843283 h 1951229"/>
                  <a:gd name="connsiteX21" fmla="*/ 561464 w 1951220"/>
                  <a:gd name="connsiteY21" fmla="*/ 1474708 h 1951229"/>
                  <a:gd name="connsiteX22" fmla="*/ 594525 w 1951220"/>
                  <a:gd name="connsiteY22" fmla="*/ 1432682 h 1951229"/>
                  <a:gd name="connsiteX23" fmla="*/ 540069 w 1951220"/>
                  <a:gd name="connsiteY23" fmla="*/ 1434793 h 1951229"/>
                  <a:gd name="connsiteX24" fmla="*/ 0 w 1951220"/>
                  <a:gd name="connsiteY24" fmla="*/ 1227076 h 1951229"/>
                  <a:gd name="connsiteX25" fmla="*/ 329850 w 1951220"/>
                  <a:gd name="connsiteY25" fmla="*/ 1035681 h 1951229"/>
                  <a:gd name="connsiteX26" fmla="*/ 382951 w 1951220"/>
                  <a:gd name="connsiteY26" fmla="*/ 1029341 h 1951229"/>
                  <a:gd name="connsiteX27" fmla="*/ 342950 w 1951220"/>
                  <a:gd name="connsiteY27" fmla="*/ 992327 h 1951229"/>
                  <a:gd name="connsiteX28" fmla="*/ 107946 w 1951220"/>
                  <a:gd name="connsiteY28" fmla="*/ 463570 h 1951229"/>
                  <a:gd name="connsiteX29" fmla="*/ 476517 w 1951220"/>
                  <a:gd name="connsiteY29" fmla="*/ 561471 h 1951229"/>
                  <a:gd name="connsiteX30" fmla="*/ 518543 w 1951220"/>
                  <a:gd name="connsiteY30" fmla="*/ 594532 h 1951229"/>
                  <a:gd name="connsiteX31" fmla="*/ 516431 w 1951220"/>
                  <a:gd name="connsiteY31" fmla="*/ 540073 h 1951229"/>
                  <a:gd name="connsiteX32" fmla="*/ 682289 w 1951220"/>
                  <a:gd name="connsiteY32" fmla="*/ 10972 h 1951229"/>
                  <a:gd name="connsiteX33" fmla="*/ 724152 w 1951220"/>
                  <a:gd name="connsiteY33" fmla="*/ 0 h 1951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951220" h="1951229">
                    <a:moveTo>
                      <a:pt x="724152" y="0"/>
                    </a:moveTo>
                    <a:cubicBezTo>
                      <a:pt x="810193" y="0"/>
                      <a:pt x="884016" y="136012"/>
                      <a:pt x="915550" y="329852"/>
                    </a:cubicBezTo>
                    <a:lnTo>
                      <a:pt x="921889" y="382948"/>
                    </a:lnTo>
                    <a:lnTo>
                      <a:pt x="958899" y="342952"/>
                    </a:lnTo>
                    <a:cubicBezTo>
                      <a:pt x="1169808" y="132043"/>
                      <a:pt x="1406543" y="26828"/>
                      <a:pt x="1487662" y="107946"/>
                    </a:cubicBezTo>
                    <a:cubicBezTo>
                      <a:pt x="1548501" y="168785"/>
                      <a:pt x="1504527" y="317159"/>
                      <a:pt x="1389760" y="476521"/>
                    </a:cubicBezTo>
                    <a:lnTo>
                      <a:pt x="1356266" y="519097"/>
                    </a:lnTo>
                    <a:lnTo>
                      <a:pt x="1411152" y="516438"/>
                    </a:lnTo>
                    <a:cubicBezTo>
                      <a:pt x="1709424" y="516438"/>
                      <a:pt x="1951221" y="609437"/>
                      <a:pt x="1951220" y="724156"/>
                    </a:cubicBezTo>
                    <a:cubicBezTo>
                      <a:pt x="1951221" y="810195"/>
                      <a:pt x="1815210" y="884017"/>
                      <a:pt x="1621371" y="915550"/>
                    </a:cubicBezTo>
                    <a:lnTo>
                      <a:pt x="1568270" y="921890"/>
                    </a:lnTo>
                    <a:lnTo>
                      <a:pt x="1608270" y="958904"/>
                    </a:lnTo>
                    <a:cubicBezTo>
                      <a:pt x="1819176" y="1169811"/>
                      <a:pt x="1924392" y="1406544"/>
                      <a:pt x="1843274" y="1487662"/>
                    </a:cubicBezTo>
                    <a:cubicBezTo>
                      <a:pt x="1782436" y="1548500"/>
                      <a:pt x="1634064" y="1504525"/>
                      <a:pt x="1474704" y="1389760"/>
                    </a:cubicBezTo>
                    <a:lnTo>
                      <a:pt x="1432682" y="1356702"/>
                    </a:lnTo>
                    <a:lnTo>
                      <a:pt x="1434793" y="1411156"/>
                    </a:lnTo>
                    <a:cubicBezTo>
                      <a:pt x="1434793" y="1709430"/>
                      <a:pt x="1341793" y="1951229"/>
                      <a:pt x="1227072" y="1951229"/>
                    </a:cubicBezTo>
                    <a:cubicBezTo>
                      <a:pt x="1141031" y="1951229"/>
                      <a:pt x="1067208" y="1815217"/>
                      <a:pt x="1035675" y="1621376"/>
                    </a:cubicBezTo>
                    <a:lnTo>
                      <a:pt x="1029336" y="1568281"/>
                    </a:lnTo>
                    <a:lnTo>
                      <a:pt x="992326" y="1608277"/>
                    </a:lnTo>
                    <a:cubicBezTo>
                      <a:pt x="781416" y="1819186"/>
                      <a:pt x="544681" y="1924401"/>
                      <a:pt x="463562" y="1843283"/>
                    </a:cubicBezTo>
                    <a:cubicBezTo>
                      <a:pt x="402723" y="1782444"/>
                      <a:pt x="446697" y="1634070"/>
                      <a:pt x="561464" y="1474708"/>
                    </a:cubicBezTo>
                    <a:lnTo>
                      <a:pt x="594525" y="1432682"/>
                    </a:lnTo>
                    <a:lnTo>
                      <a:pt x="540069" y="1434793"/>
                    </a:lnTo>
                    <a:cubicBezTo>
                      <a:pt x="241797" y="1434793"/>
                      <a:pt x="0" y="1341794"/>
                      <a:pt x="0" y="1227076"/>
                    </a:cubicBezTo>
                    <a:cubicBezTo>
                      <a:pt x="0" y="1141036"/>
                      <a:pt x="136011" y="1067214"/>
                      <a:pt x="329850" y="1035681"/>
                    </a:cubicBezTo>
                    <a:lnTo>
                      <a:pt x="382951" y="1029341"/>
                    </a:lnTo>
                    <a:lnTo>
                      <a:pt x="342950" y="992327"/>
                    </a:lnTo>
                    <a:cubicBezTo>
                      <a:pt x="132044" y="781420"/>
                      <a:pt x="26828" y="544687"/>
                      <a:pt x="107946" y="463570"/>
                    </a:cubicBezTo>
                    <a:cubicBezTo>
                      <a:pt x="168785" y="402731"/>
                      <a:pt x="317156" y="446705"/>
                      <a:pt x="476517" y="561471"/>
                    </a:cubicBezTo>
                    <a:lnTo>
                      <a:pt x="518543" y="594532"/>
                    </a:lnTo>
                    <a:lnTo>
                      <a:pt x="516431" y="540073"/>
                    </a:lnTo>
                    <a:cubicBezTo>
                      <a:pt x="516431" y="279083"/>
                      <a:pt x="587634" y="61332"/>
                      <a:pt x="682289" y="10972"/>
                    </a:cubicBezTo>
                    <a:cubicBezTo>
                      <a:pt x="695812" y="3778"/>
                      <a:pt x="709812" y="0"/>
                      <a:pt x="724152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14" name="フリーフォーム: 図形 313">
                <a:extLst>
                  <a:ext uri="{FF2B5EF4-FFF2-40B4-BE49-F238E27FC236}">
                    <a16:creationId xmlns:a16="http://schemas.microsoft.com/office/drawing/2014/main" id="{FF7C1451-FA31-E30D-186C-527AD7CA6139}"/>
                  </a:ext>
                </a:extLst>
              </p:cNvPr>
              <p:cNvSpPr/>
              <p:nvPr/>
            </p:nvSpPr>
            <p:spPr bwMode="auto">
              <a:xfrm>
                <a:off x="5328360" y="6438900"/>
                <a:ext cx="254000" cy="254001"/>
              </a:xfrm>
              <a:custGeom>
                <a:avLst/>
                <a:gdLst>
                  <a:gd name="connsiteX0" fmla="*/ 724152 w 1951220"/>
                  <a:gd name="connsiteY0" fmla="*/ 0 h 1951229"/>
                  <a:gd name="connsiteX1" fmla="*/ 915550 w 1951220"/>
                  <a:gd name="connsiteY1" fmla="*/ 329852 h 1951229"/>
                  <a:gd name="connsiteX2" fmla="*/ 921889 w 1951220"/>
                  <a:gd name="connsiteY2" fmla="*/ 382948 h 1951229"/>
                  <a:gd name="connsiteX3" fmla="*/ 958899 w 1951220"/>
                  <a:gd name="connsiteY3" fmla="*/ 342952 h 1951229"/>
                  <a:gd name="connsiteX4" fmla="*/ 1487662 w 1951220"/>
                  <a:gd name="connsiteY4" fmla="*/ 107946 h 1951229"/>
                  <a:gd name="connsiteX5" fmla="*/ 1389760 w 1951220"/>
                  <a:gd name="connsiteY5" fmla="*/ 476521 h 1951229"/>
                  <a:gd name="connsiteX6" fmla="*/ 1356266 w 1951220"/>
                  <a:gd name="connsiteY6" fmla="*/ 519097 h 1951229"/>
                  <a:gd name="connsiteX7" fmla="*/ 1411152 w 1951220"/>
                  <a:gd name="connsiteY7" fmla="*/ 516438 h 1951229"/>
                  <a:gd name="connsiteX8" fmla="*/ 1951220 w 1951220"/>
                  <a:gd name="connsiteY8" fmla="*/ 724156 h 1951229"/>
                  <a:gd name="connsiteX9" fmla="*/ 1621371 w 1951220"/>
                  <a:gd name="connsiteY9" fmla="*/ 915550 h 1951229"/>
                  <a:gd name="connsiteX10" fmla="*/ 1568270 w 1951220"/>
                  <a:gd name="connsiteY10" fmla="*/ 921890 h 1951229"/>
                  <a:gd name="connsiteX11" fmla="*/ 1608270 w 1951220"/>
                  <a:gd name="connsiteY11" fmla="*/ 958904 h 1951229"/>
                  <a:gd name="connsiteX12" fmla="*/ 1843274 w 1951220"/>
                  <a:gd name="connsiteY12" fmla="*/ 1487662 h 1951229"/>
                  <a:gd name="connsiteX13" fmla="*/ 1474704 w 1951220"/>
                  <a:gd name="connsiteY13" fmla="*/ 1389760 h 1951229"/>
                  <a:gd name="connsiteX14" fmla="*/ 1432682 w 1951220"/>
                  <a:gd name="connsiteY14" fmla="*/ 1356702 h 1951229"/>
                  <a:gd name="connsiteX15" fmla="*/ 1434793 w 1951220"/>
                  <a:gd name="connsiteY15" fmla="*/ 1411156 h 1951229"/>
                  <a:gd name="connsiteX16" fmla="*/ 1227072 w 1951220"/>
                  <a:gd name="connsiteY16" fmla="*/ 1951229 h 1951229"/>
                  <a:gd name="connsiteX17" fmla="*/ 1035675 w 1951220"/>
                  <a:gd name="connsiteY17" fmla="*/ 1621376 h 1951229"/>
                  <a:gd name="connsiteX18" fmla="*/ 1029336 w 1951220"/>
                  <a:gd name="connsiteY18" fmla="*/ 1568281 h 1951229"/>
                  <a:gd name="connsiteX19" fmla="*/ 992326 w 1951220"/>
                  <a:gd name="connsiteY19" fmla="*/ 1608277 h 1951229"/>
                  <a:gd name="connsiteX20" fmla="*/ 463562 w 1951220"/>
                  <a:gd name="connsiteY20" fmla="*/ 1843283 h 1951229"/>
                  <a:gd name="connsiteX21" fmla="*/ 561464 w 1951220"/>
                  <a:gd name="connsiteY21" fmla="*/ 1474708 h 1951229"/>
                  <a:gd name="connsiteX22" fmla="*/ 594525 w 1951220"/>
                  <a:gd name="connsiteY22" fmla="*/ 1432682 h 1951229"/>
                  <a:gd name="connsiteX23" fmla="*/ 540069 w 1951220"/>
                  <a:gd name="connsiteY23" fmla="*/ 1434793 h 1951229"/>
                  <a:gd name="connsiteX24" fmla="*/ 0 w 1951220"/>
                  <a:gd name="connsiteY24" fmla="*/ 1227076 h 1951229"/>
                  <a:gd name="connsiteX25" fmla="*/ 329850 w 1951220"/>
                  <a:gd name="connsiteY25" fmla="*/ 1035681 h 1951229"/>
                  <a:gd name="connsiteX26" fmla="*/ 382951 w 1951220"/>
                  <a:gd name="connsiteY26" fmla="*/ 1029341 h 1951229"/>
                  <a:gd name="connsiteX27" fmla="*/ 342950 w 1951220"/>
                  <a:gd name="connsiteY27" fmla="*/ 992327 h 1951229"/>
                  <a:gd name="connsiteX28" fmla="*/ 107946 w 1951220"/>
                  <a:gd name="connsiteY28" fmla="*/ 463570 h 1951229"/>
                  <a:gd name="connsiteX29" fmla="*/ 476517 w 1951220"/>
                  <a:gd name="connsiteY29" fmla="*/ 561471 h 1951229"/>
                  <a:gd name="connsiteX30" fmla="*/ 518543 w 1951220"/>
                  <a:gd name="connsiteY30" fmla="*/ 594532 h 1951229"/>
                  <a:gd name="connsiteX31" fmla="*/ 516431 w 1951220"/>
                  <a:gd name="connsiteY31" fmla="*/ 540073 h 1951229"/>
                  <a:gd name="connsiteX32" fmla="*/ 682289 w 1951220"/>
                  <a:gd name="connsiteY32" fmla="*/ 10972 h 1951229"/>
                  <a:gd name="connsiteX33" fmla="*/ 724152 w 1951220"/>
                  <a:gd name="connsiteY33" fmla="*/ 0 h 1951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951220" h="1951229">
                    <a:moveTo>
                      <a:pt x="724152" y="0"/>
                    </a:moveTo>
                    <a:cubicBezTo>
                      <a:pt x="810193" y="0"/>
                      <a:pt x="884016" y="136012"/>
                      <a:pt x="915550" y="329852"/>
                    </a:cubicBezTo>
                    <a:lnTo>
                      <a:pt x="921889" y="382948"/>
                    </a:lnTo>
                    <a:lnTo>
                      <a:pt x="958899" y="342952"/>
                    </a:lnTo>
                    <a:cubicBezTo>
                      <a:pt x="1169808" y="132043"/>
                      <a:pt x="1406543" y="26828"/>
                      <a:pt x="1487662" y="107946"/>
                    </a:cubicBezTo>
                    <a:cubicBezTo>
                      <a:pt x="1548501" y="168785"/>
                      <a:pt x="1504527" y="317159"/>
                      <a:pt x="1389760" y="476521"/>
                    </a:cubicBezTo>
                    <a:lnTo>
                      <a:pt x="1356266" y="519097"/>
                    </a:lnTo>
                    <a:lnTo>
                      <a:pt x="1411152" y="516438"/>
                    </a:lnTo>
                    <a:cubicBezTo>
                      <a:pt x="1709424" y="516438"/>
                      <a:pt x="1951221" y="609437"/>
                      <a:pt x="1951220" y="724156"/>
                    </a:cubicBezTo>
                    <a:cubicBezTo>
                      <a:pt x="1951221" y="810195"/>
                      <a:pt x="1815210" y="884017"/>
                      <a:pt x="1621371" y="915550"/>
                    </a:cubicBezTo>
                    <a:lnTo>
                      <a:pt x="1568270" y="921890"/>
                    </a:lnTo>
                    <a:lnTo>
                      <a:pt x="1608270" y="958904"/>
                    </a:lnTo>
                    <a:cubicBezTo>
                      <a:pt x="1819176" y="1169811"/>
                      <a:pt x="1924392" y="1406544"/>
                      <a:pt x="1843274" y="1487662"/>
                    </a:cubicBezTo>
                    <a:cubicBezTo>
                      <a:pt x="1782436" y="1548500"/>
                      <a:pt x="1634064" y="1504525"/>
                      <a:pt x="1474704" y="1389760"/>
                    </a:cubicBezTo>
                    <a:lnTo>
                      <a:pt x="1432682" y="1356702"/>
                    </a:lnTo>
                    <a:lnTo>
                      <a:pt x="1434793" y="1411156"/>
                    </a:lnTo>
                    <a:cubicBezTo>
                      <a:pt x="1434793" y="1709430"/>
                      <a:pt x="1341793" y="1951229"/>
                      <a:pt x="1227072" y="1951229"/>
                    </a:cubicBezTo>
                    <a:cubicBezTo>
                      <a:pt x="1141031" y="1951229"/>
                      <a:pt x="1067208" y="1815217"/>
                      <a:pt x="1035675" y="1621376"/>
                    </a:cubicBezTo>
                    <a:lnTo>
                      <a:pt x="1029336" y="1568281"/>
                    </a:lnTo>
                    <a:lnTo>
                      <a:pt x="992326" y="1608277"/>
                    </a:lnTo>
                    <a:cubicBezTo>
                      <a:pt x="781416" y="1819186"/>
                      <a:pt x="544681" y="1924401"/>
                      <a:pt x="463562" y="1843283"/>
                    </a:cubicBezTo>
                    <a:cubicBezTo>
                      <a:pt x="402723" y="1782444"/>
                      <a:pt x="446697" y="1634070"/>
                      <a:pt x="561464" y="1474708"/>
                    </a:cubicBezTo>
                    <a:lnTo>
                      <a:pt x="594525" y="1432682"/>
                    </a:lnTo>
                    <a:lnTo>
                      <a:pt x="540069" y="1434793"/>
                    </a:lnTo>
                    <a:cubicBezTo>
                      <a:pt x="241797" y="1434793"/>
                      <a:pt x="0" y="1341794"/>
                      <a:pt x="0" y="1227076"/>
                    </a:cubicBezTo>
                    <a:cubicBezTo>
                      <a:pt x="0" y="1141036"/>
                      <a:pt x="136011" y="1067214"/>
                      <a:pt x="329850" y="1035681"/>
                    </a:cubicBezTo>
                    <a:lnTo>
                      <a:pt x="382951" y="1029341"/>
                    </a:lnTo>
                    <a:lnTo>
                      <a:pt x="342950" y="992327"/>
                    </a:lnTo>
                    <a:cubicBezTo>
                      <a:pt x="132044" y="781420"/>
                      <a:pt x="26828" y="544687"/>
                      <a:pt x="107946" y="463570"/>
                    </a:cubicBezTo>
                    <a:cubicBezTo>
                      <a:pt x="168785" y="402731"/>
                      <a:pt x="317156" y="446705"/>
                      <a:pt x="476517" y="561471"/>
                    </a:cubicBezTo>
                    <a:lnTo>
                      <a:pt x="518543" y="594532"/>
                    </a:lnTo>
                    <a:lnTo>
                      <a:pt x="516431" y="540073"/>
                    </a:lnTo>
                    <a:cubicBezTo>
                      <a:pt x="516431" y="279083"/>
                      <a:pt x="587634" y="61332"/>
                      <a:pt x="682289" y="10972"/>
                    </a:cubicBezTo>
                    <a:cubicBezTo>
                      <a:pt x="695812" y="3778"/>
                      <a:pt x="709812" y="0"/>
                      <a:pt x="724152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15" name="フリーフォーム: 図形 314">
                <a:extLst>
                  <a:ext uri="{FF2B5EF4-FFF2-40B4-BE49-F238E27FC236}">
                    <a16:creationId xmlns:a16="http://schemas.microsoft.com/office/drawing/2014/main" id="{81E093BE-3370-2533-FE93-36525991828F}"/>
                  </a:ext>
                </a:extLst>
              </p:cNvPr>
              <p:cNvSpPr/>
              <p:nvPr/>
            </p:nvSpPr>
            <p:spPr bwMode="auto">
              <a:xfrm>
                <a:off x="5675964" y="6438900"/>
                <a:ext cx="254000" cy="254001"/>
              </a:xfrm>
              <a:custGeom>
                <a:avLst/>
                <a:gdLst>
                  <a:gd name="connsiteX0" fmla="*/ 724152 w 1951220"/>
                  <a:gd name="connsiteY0" fmla="*/ 0 h 1951229"/>
                  <a:gd name="connsiteX1" fmla="*/ 915550 w 1951220"/>
                  <a:gd name="connsiteY1" fmla="*/ 329852 h 1951229"/>
                  <a:gd name="connsiteX2" fmla="*/ 921889 w 1951220"/>
                  <a:gd name="connsiteY2" fmla="*/ 382948 h 1951229"/>
                  <a:gd name="connsiteX3" fmla="*/ 958899 w 1951220"/>
                  <a:gd name="connsiteY3" fmla="*/ 342952 h 1951229"/>
                  <a:gd name="connsiteX4" fmla="*/ 1487662 w 1951220"/>
                  <a:gd name="connsiteY4" fmla="*/ 107946 h 1951229"/>
                  <a:gd name="connsiteX5" fmla="*/ 1389760 w 1951220"/>
                  <a:gd name="connsiteY5" fmla="*/ 476521 h 1951229"/>
                  <a:gd name="connsiteX6" fmla="*/ 1356266 w 1951220"/>
                  <a:gd name="connsiteY6" fmla="*/ 519097 h 1951229"/>
                  <a:gd name="connsiteX7" fmla="*/ 1411152 w 1951220"/>
                  <a:gd name="connsiteY7" fmla="*/ 516438 h 1951229"/>
                  <a:gd name="connsiteX8" fmla="*/ 1951220 w 1951220"/>
                  <a:gd name="connsiteY8" fmla="*/ 724156 h 1951229"/>
                  <a:gd name="connsiteX9" fmla="*/ 1621371 w 1951220"/>
                  <a:gd name="connsiteY9" fmla="*/ 915550 h 1951229"/>
                  <a:gd name="connsiteX10" fmla="*/ 1568270 w 1951220"/>
                  <a:gd name="connsiteY10" fmla="*/ 921890 h 1951229"/>
                  <a:gd name="connsiteX11" fmla="*/ 1608270 w 1951220"/>
                  <a:gd name="connsiteY11" fmla="*/ 958904 h 1951229"/>
                  <a:gd name="connsiteX12" fmla="*/ 1843274 w 1951220"/>
                  <a:gd name="connsiteY12" fmla="*/ 1487662 h 1951229"/>
                  <a:gd name="connsiteX13" fmla="*/ 1474704 w 1951220"/>
                  <a:gd name="connsiteY13" fmla="*/ 1389760 h 1951229"/>
                  <a:gd name="connsiteX14" fmla="*/ 1432682 w 1951220"/>
                  <a:gd name="connsiteY14" fmla="*/ 1356702 h 1951229"/>
                  <a:gd name="connsiteX15" fmla="*/ 1434793 w 1951220"/>
                  <a:gd name="connsiteY15" fmla="*/ 1411156 h 1951229"/>
                  <a:gd name="connsiteX16" fmla="*/ 1227072 w 1951220"/>
                  <a:gd name="connsiteY16" fmla="*/ 1951229 h 1951229"/>
                  <a:gd name="connsiteX17" fmla="*/ 1035675 w 1951220"/>
                  <a:gd name="connsiteY17" fmla="*/ 1621376 h 1951229"/>
                  <a:gd name="connsiteX18" fmla="*/ 1029336 w 1951220"/>
                  <a:gd name="connsiteY18" fmla="*/ 1568281 h 1951229"/>
                  <a:gd name="connsiteX19" fmla="*/ 992326 w 1951220"/>
                  <a:gd name="connsiteY19" fmla="*/ 1608277 h 1951229"/>
                  <a:gd name="connsiteX20" fmla="*/ 463562 w 1951220"/>
                  <a:gd name="connsiteY20" fmla="*/ 1843283 h 1951229"/>
                  <a:gd name="connsiteX21" fmla="*/ 561464 w 1951220"/>
                  <a:gd name="connsiteY21" fmla="*/ 1474708 h 1951229"/>
                  <a:gd name="connsiteX22" fmla="*/ 594525 w 1951220"/>
                  <a:gd name="connsiteY22" fmla="*/ 1432682 h 1951229"/>
                  <a:gd name="connsiteX23" fmla="*/ 540069 w 1951220"/>
                  <a:gd name="connsiteY23" fmla="*/ 1434793 h 1951229"/>
                  <a:gd name="connsiteX24" fmla="*/ 0 w 1951220"/>
                  <a:gd name="connsiteY24" fmla="*/ 1227076 h 1951229"/>
                  <a:gd name="connsiteX25" fmla="*/ 329850 w 1951220"/>
                  <a:gd name="connsiteY25" fmla="*/ 1035681 h 1951229"/>
                  <a:gd name="connsiteX26" fmla="*/ 382951 w 1951220"/>
                  <a:gd name="connsiteY26" fmla="*/ 1029341 h 1951229"/>
                  <a:gd name="connsiteX27" fmla="*/ 342950 w 1951220"/>
                  <a:gd name="connsiteY27" fmla="*/ 992327 h 1951229"/>
                  <a:gd name="connsiteX28" fmla="*/ 107946 w 1951220"/>
                  <a:gd name="connsiteY28" fmla="*/ 463570 h 1951229"/>
                  <a:gd name="connsiteX29" fmla="*/ 476517 w 1951220"/>
                  <a:gd name="connsiteY29" fmla="*/ 561471 h 1951229"/>
                  <a:gd name="connsiteX30" fmla="*/ 518543 w 1951220"/>
                  <a:gd name="connsiteY30" fmla="*/ 594532 h 1951229"/>
                  <a:gd name="connsiteX31" fmla="*/ 516431 w 1951220"/>
                  <a:gd name="connsiteY31" fmla="*/ 540073 h 1951229"/>
                  <a:gd name="connsiteX32" fmla="*/ 682289 w 1951220"/>
                  <a:gd name="connsiteY32" fmla="*/ 10972 h 1951229"/>
                  <a:gd name="connsiteX33" fmla="*/ 724152 w 1951220"/>
                  <a:gd name="connsiteY33" fmla="*/ 0 h 1951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951220" h="1951229">
                    <a:moveTo>
                      <a:pt x="724152" y="0"/>
                    </a:moveTo>
                    <a:cubicBezTo>
                      <a:pt x="810193" y="0"/>
                      <a:pt x="884016" y="136012"/>
                      <a:pt x="915550" y="329852"/>
                    </a:cubicBezTo>
                    <a:lnTo>
                      <a:pt x="921889" y="382948"/>
                    </a:lnTo>
                    <a:lnTo>
                      <a:pt x="958899" y="342952"/>
                    </a:lnTo>
                    <a:cubicBezTo>
                      <a:pt x="1169808" y="132043"/>
                      <a:pt x="1406543" y="26828"/>
                      <a:pt x="1487662" y="107946"/>
                    </a:cubicBezTo>
                    <a:cubicBezTo>
                      <a:pt x="1548501" y="168785"/>
                      <a:pt x="1504527" y="317159"/>
                      <a:pt x="1389760" y="476521"/>
                    </a:cubicBezTo>
                    <a:lnTo>
                      <a:pt x="1356266" y="519097"/>
                    </a:lnTo>
                    <a:lnTo>
                      <a:pt x="1411152" y="516438"/>
                    </a:lnTo>
                    <a:cubicBezTo>
                      <a:pt x="1709424" y="516438"/>
                      <a:pt x="1951221" y="609437"/>
                      <a:pt x="1951220" y="724156"/>
                    </a:cubicBezTo>
                    <a:cubicBezTo>
                      <a:pt x="1951221" y="810195"/>
                      <a:pt x="1815210" y="884017"/>
                      <a:pt x="1621371" y="915550"/>
                    </a:cubicBezTo>
                    <a:lnTo>
                      <a:pt x="1568270" y="921890"/>
                    </a:lnTo>
                    <a:lnTo>
                      <a:pt x="1608270" y="958904"/>
                    </a:lnTo>
                    <a:cubicBezTo>
                      <a:pt x="1819176" y="1169811"/>
                      <a:pt x="1924392" y="1406544"/>
                      <a:pt x="1843274" y="1487662"/>
                    </a:cubicBezTo>
                    <a:cubicBezTo>
                      <a:pt x="1782436" y="1548500"/>
                      <a:pt x="1634064" y="1504525"/>
                      <a:pt x="1474704" y="1389760"/>
                    </a:cubicBezTo>
                    <a:lnTo>
                      <a:pt x="1432682" y="1356702"/>
                    </a:lnTo>
                    <a:lnTo>
                      <a:pt x="1434793" y="1411156"/>
                    </a:lnTo>
                    <a:cubicBezTo>
                      <a:pt x="1434793" y="1709430"/>
                      <a:pt x="1341793" y="1951229"/>
                      <a:pt x="1227072" y="1951229"/>
                    </a:cubicBezTo>
                    <a:cubicBezTo>
                      <a:pt x="1141031" y="1951229"/>
                      <a:pt x="1067208" y="1815217"/>
                      <a:pt x="1035675" y="1621376"/>
                    </a:cubicBezTo>
                    <a:lnTo>
                      <a:pt x="1029336" y="1568281"/>
                    </a:lnTo>
                    <a:lnTo>
                      <a:pt x="992326" y="1608277"/>
                    </a:lnTo>
                    <a:cubicBezTo>
                      <a:pt x="781416" y="1819186"/>
                      <a:pt x="544681" y="1924401"/>
                      <a:pt x="463562" y="1843283"/>
                    </a:cubicBezTo>
                    <a:cubicBezTo>
                      <a:pt x="402723" y="1782444"/>
                      <a:pt x="446697" y="1634070"/>
                      <a:pt x="561464" y="1474708"/>
                    </a:cubicBezTo>
                    <a:lnTo>
                      <a:pt x="594525" y="1432682"/>
                    </a:lnTo>
                    <a:lnTo>
                      <a:pt x="540069" y="1434793"/>
                    </a:lnTo>
                    <a:cubicBezTo>
                      <a:pt x="241797" y="1434793"/>
                      <a:pt x="0" y="1341794"/>
                      <a:pt x="0" y="1227076"/>
                    </a:cubicBezTo>
                    <a:cubicBezTo>
                      <a:pt x="0" y="1141036"/>
                      <a:pt x="136011" y="1067214"/>
                      <a:pt x="329850" y="1035681"/>
                    </a:cubicBezTo>
                    <a:lnTo>
                      <a:pt x="382951" y="1029341"/>
                    </a:lnTo>
                    <a:lnTo>
                      <a:pt x="342950" y="992327"/>
                    </a:lnTo>
                    <a:cubicBezTo>
                      <a:pt x="132044" y="781420"/>
                      <a:pt x="26828" y="544687"/>
                      <a:pt x="107946" y="463570"/>
                    </a:cubicBezTo>
                    <a:cubicBezTo>
                      <a:pt x="168785" y="402731"/>
                      <a:pt x="317156" y="446705"/>
                      <a:pt x="476517" y="561471"/>
                    </a:cubicBezTo>
                    <a:lnTo>
                      <a:pt x="518543" y="594532"/>
                    </a:lnTo>
                    <a:lnTo>
                      <a:pt x="516431" y="540073"/>
                    </a:lnTo>
                    <a:cubicBezTo>
                      <a:pt x="516431" y="279083"/>
                      <a:pt x="587634" y="61332"/>
                      <a:pt x="682289" y="10972"/>
                    </a:cubicBezTo>
                    <a:cubicBezTo>
                      <a:pt x="695812" y="3778"/>
                      <a:pt x="709812" y="0"/>
                      <a:pt x="724152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16" name="フリーフォーム: 図形 315">
                <a:extLst>
                  <a:ext uri="{FF2B5EF4-FFF2-40B4-BE49-F238E27FC236}">
                    <a16:creationId xmlns:a16="http://schemas.microsoft.com/office/drawing/2014/main" id="{03B7C787-B243-2B76-1BC3-0CC62E2C77E3}"/>
                  </a:ext>
                </a:extLst>
              </p:cNvPr>
              <p:cNvSpPr/>
              <p:nvPr/>
            </p:nvSpPr>
            <p:spPr bwMode="auto">
              <a:xfrm>
                <a:off x="6023568" y="6438900"/>
                <a:ext cx="254000" cy="254001"/>
              </a:xfrm>
              <a:custGeom>
                <a:avLst/>
                <a:gdLst>
                  <a:gd name="connsiteX0" fmla="*/ 724152 w 1951220"/>
                  <a:gd name="connsiteY0" fmla="*/ 0 h 1951229"/>
                  <a:gd name="connsiteX1" fmla="*/ 915550 w 1951220"/>
                  <a:gd name="connsiteY1" fmla="*/ 329852 h 1951229"/>
                  <a:gd name="connsiteX2" fmla="*/ 921889 w 1951220"/>
                  <a:gd name="connsiteY2" fmla="*/ 382948 h 1951229"/>
                  <a:gd name="connsiteX3" fmla="*/ 958899 w 1951220"/>
                  <a:gd name="connsiteY3" fmla="*/ 342952 h 1951229"/>
                  <a:gd name="connsiteX4" fmla="*/ 1487662 w 1951220"/>
                  <a:gd name="connsiteY4" fmla="*/ 107946 h 1951229"/>
                  <a:gd name="connsiteX5" fmla="*/ 1389760 w 1951220"/>
                  <a:gd name="connsiteY5" fmla="*/ 476521 h 1951229"/>
                  <a:gd name="connsiteX6" fmla="*/ 1356266 w 1951220"/>
                  <a:gd name="connsiteY6" fmla="*/ 519097 h 1951229"/>
                  <a:gd name="connsiteX7" fmla="*/ 1411152 w 1951220"/>
                  <a:gd name="connsiteY7" fmla="*/ 516438 h 1951229"/>
                  <a:gd name="connsiteX8" fmla="*/ 1951220 w 1951220"/>
                  <a:gd name="connsiteY8" fmla="*/ 724156 h 1951229"/>
                  <a:gd name="connsiteX9" fmla="*/ 1621371 w 1951220"/>
                  <a:gd name="connsiteY9" fmla="*/ 915550 h 1951229"/>
                  <a:gd name="connsiteX10" fmla="*/ 1568270 w 1951220"/>
                  <a:gd name="connsiteY10" fmla="*/ 921890 h 1951229"/>
                  <a:gd name="connsiteX11" fmla="*/ 1608270 w 1951220"/>
                  <a:gd name="connsiteY11" fmla="*/ 958904 h 1951229"/>
                  <a:gd name="connsiteX12" fmla="*/ 1843274 w 1951220"/>
                  <a:gd name="connsiteY12" fmla="*/ 1487662 h 1951229"/>
                  <a:gd name="connsiteX13" fmla="*/ 1474704 w 1951220"/>
                  <a:gd name="connsiteY13" fmla="*/ 1389760 h 1951229"/>
                  <a:gd name="connsiteX14" fmla="*/ 1432682 w 1951220"/>
                  <a:gd name="connsiteY14" fmla="*/ 1356702 h 1951229"/>
                  <a:gd name="connsiteX15" fmla="*/ 1434793 w 1951220"/>
                  <a:gd name="connsiteY15" fmla="*/ 1411156 h 1951229"/>
                  <a:gd name="connsiteX16" fmla="*/ 1227072 w 1951220"/>
                  <a:gd name="connsiteY16" fmla="*/ 1951229 h 1951229"/>
                  <a:gd name="connsiteX17" fmla="*/ 1035675 w 1951220"/>
                  <a:gd name="connsiteY17" fmla="*/ 1621376 h 1951229"/>
                  <a:gd name="connsiteX18" fmla="*/ 1029336 w 1951220"/>
                  <a:gd name="connsiteY18" fmla="*/ 1568281 h 1951229"/>
                  <a:gd name="connsiteX19" fmla="*/ 992326 w 1951220"/>
                  <a:gd name="connsiteY19" fmla="*/ 1608277 h 1951229"/>
                  <a:gd name="connsiteX20" fmla="*/ 463562 w 1951220"/>
                  <a:gd name="connsiteY20" fmla="*/ 1843283 h 1951229"/>
                  <a:gd name="connsiteX21" fmla="*/ 561464 w 1951220"/>
                  <a:gd name="connsiteY21" fmla="*/ 1474708 h 1951229"/>
                  <a:gd name="connsiteX22" fmla="*/ 594525 w 1951220"/>
                  <a:gd name="connsiteY22" fmla="*/ 1432682 h 1951229"/>
                  <a:gd name="connsiteX23" fmla="*/ 540069 w 1951220"/>
                  <a:gd name="connsiteY23" fmla="*/ 1434793 h 1951229"/>
                  <a:gd name="connsiteX24" fmla="*/ 0 w 1951220"/>
                  <a:gd name="connsiteY24" fmla="*/ 1227076 h 1951229"/>
                  <a:gd name="connsiteX25" fmla="*/ 329850 w 1951220"/>
                  <a:gd name="connsiteY25" fmla="*/ 1035681 h 1951229"/>
                  <a:gd name="connsiteX26" fmla="*/ 382951 w 1951220"/>
                  <a:gd name="connsiteY26" fmla="*/ 1029341 h 1951229"/>
                  <a:gd name="connsiteX27" fmla="*/ 342950 w 1951220"/>
                  <a:gd name="connsiteY27" fmla="*/ 992327 h 1951229"/>
                  <a:gd name="connsiteX28" fmla="*/ 107946 w 1951220"/>
                  <a:gd name="connsiteY28" fmla="*/ 463570 h 1951229"/>
                  <a:gd name="connsiteX29" fmla="*/ 476517 w 1951220"/>
                  <a:gd name="connsiteY29" fmla="*/ 561471 h 1951229"/>
                  <a:gd name="connsiteX30" fmla="*/ 518543 w 1951220"/>
                  <a:gd name="connsiteY30" fmla="*/ 594532 h 1951229"/>
                  <a:gd name="connsiteX31" fmla="*/ 516431 w 1951220"/>
                  <a:gd name="connsiteY31" fmla="*/ 540073 h 1951229"/>
                  <a:gd name="connsiteX32" fmla="*/ 682289 w 1951220"/>
                  <a:gd name="connsiteY32" fmla="*/ 10972 h 1951229"/>
                  <a:gd name="connsiteX33" fmla="*/ 724152 w 1951220"/>
                  <a:gd name="connsiteY33" fmla="*/ 0 h 1951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951220" h="1951229">
                    <a:moveTo>
                      <a:pt x="724152" y="0"/>
                    </a:moveTo>
                    <a:cubicBezTo>
                      <a:pt x="810193" y="0"/>
                      <a:pt x="884016" y="136012"/>
                      <a:pt x="915550" y="329852"/>
                    </a:cubicBezTo>
                    <a:lnTo>
                      <a:pt x="921889" y="382948"/>
                    </a:lnTo>
                    <a:lnTo>
                      <a:pt x="958899" y="342952"/>
                    </a:lnTo>
                    <a:cubicBezTo>
                      <a:pt x="1169808" y="132043"/>
                      <a:pt x="1406543" y="26828"/>
                      <a:pt x="1487662" y="107946"/>
                    </a:cubicBezTo>
                    <a:cubicBezTo>
                      <a:pt x="1548501" y="168785"/>
                      <a:pt x="1504527" y="317159"/>
                      <a:pt x="1389760" y="476521"/>
                    </a:cubicBezTo>
                    <a:lnTo>
                      <a:pt x="1356266" y="519097"/>
                    </a:lnTo>
                    <a:lnTo>
                      <a:pt x="1411152" y="516438"/>
                    </a:lnTo>
                    <a:cubicBezTo>
                      <a:pt x="1709424" y="516438"/>
                      <a:pt x="1951221" y="609437"/>
                      <a:pt x="1951220" y="724156"/>
                    </a:cubicBezTo>
                    <a:cubicBezTo>
                      <a:pt x="1951221" y="810195"/>
                      <a:pt x="1815210" y="884017"/>
                      <a:pt x="1621371" y="915550"/>
                    </a:cubicBezTo>
                    <a:lnTo>
                      <a:pt x="1568270" y="921890"/>
                    </a:lnTo>
                    <a:lnTo>
                      <a:pt x="1608270" y="958904"/>
                    </a:lnTo>
                    <a:cubicBezTo>
                      <a:pt x="1819176" y="1169811"/>
                      <a:pt x="1924392" y="1406544"/>
                      <a:pt x="1843274" y="1487662"/>
                    </a:cubicBezTo>
                    <a:cubicBezTo>
                      <a:pt x="1782436" y="1548500"/>
                      <a:pt x="1634064" y="1504525"/>
                      <a:pt x="1474704" y="1389760"/>
                    </a:cubicBezTo>
                    <a:lnTo>
                      <a:pt x="1432682" y="1356702"/>
                    </a:lnTo>
                    <a:lnTo>
                      <a:pt x="1434793" y="1411156"/>
                    </a:lnTo>
                    <a:cubicBezTo>
                      <a:pt x="1434793" y="1709430"/>
                      <a:pt x="1341793" y="1951229"/>
                      <a:pt x="1227072" y="1951229"/>
                    </a:cubicBezTo>
                    <a:cubicBezTo>
                      <a:pt x="1141031" y="1951229"/>
                      <a:pt x="1067208" y="1815217"/>
                      <a:pt x="1035675" y="1621376"/>
                    </a:cubicBezTo>
                    <a:lnTo>
                      <a:pt x="1029336" y="1568281"/>
                    </a:lnTo>
                    <a:lnTo>
                      <a:pt x="992326" y="1608277"/>
                    </a:lnTo>
                    <a:cubicBezTo>
                      <a:pt x="781416" y="1819186"/>
                      <a:pt x="544681" y="1924401"/>
                      <a:pt x="463562" y="1843283"/>
                    </a:cubicBezTo>
                    <a:cubicBezTo>
                      <a:pt x="402723" y="1782444"/>
                      <a:pt x="446697" y="1634070"/>
                      <a:pt x="561464" y="1474708"/>
                    </a:cubicBezTo>
                    <a:lnTo>
                      <a:pt x="594525" y="1432682"/>
                    </a:lnTo>
                    <a:lnTo>
                      <a:pt x="540069" y="1434793"/>
                    </a:lnTo>
                    <a:cubicBezTo>
                      <a:pt x="241797" y="1434793"/>
                      <a:pt x="0" y="1341794"/>
                      <a:pt x="0" y="1227076"/>
                    </a:cubicBezTo>
                    <a:cubicBezTo>
                      <a:pt x="0" y="1141036"/>
                      <a:pt x="136011" y="1067214"/>
                      <a:pt x="329850" y="1035681"/>
                    </a:cubicBezTo>
                    <a:lnTo>
                      <a:pt x="382951" y="1029341"/>
                    </a:lnTo>
                    <a:lnTo>
                      <a:pt x="342950" y="992327"/>
                    </a:lnTo>
                    <a:cubicBezTo>
                      <a:pt x="132044" y="781420"/>
                      <a:pt x="26828" y="544687"/>
                      <a:pt x="107946" y="463570"/>
                    </a:cubicBezTo>
                    <a:cubicBezTo>
                      <a:pt x="168785" y="402731"/>
                      <a:pt x="317156" y="446705"/>
                      <a:pt x="476517" y="561471"/>
                    </a:cubicBezTo>
                    <a:lnTo>
                      <a:pt x="518543" y="594532"/>
                    </a:lnTo>
                    <a:lnTo>
                      <a:pt x="516431" y="540073"/>
                    </a:lnTo>
                    <a:cubicBezTo>
                      <a:pt x="516431" y="279083"/>
                      <a:pt x="587634" y="61332"/>
                      <a:pt x="682289" y="10972"/>
                    </a:cubicBezTo>
                    <a:cubicBezTo>
                      <a:pt x="695812" y="3778"/>
                      <a:pt x="709812" y="0"/>
                      <a:pt x="724152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17" name="フリーフォーム: 図形 316">
                <a:extLst>
                  <a:ext uri="{FF2B5EF4-FFF2-40B4-BE49-F238E27FC236}">
                    <a16:creationId xmlns:a16="http://schemas.microsoft.com/office/drawing/2014/main" id="{DB67DA79-0FE7-01A2-110D-28C672B9E631}"/>
                  </a:ext>
                </a:extLst>
              </p:cNvPr>
              <p:cNvSpPr/>
              <p:nvPr/>
            </p:nvSpPr>
            <p:spPr bwMode="auto">
              <a:xfrm>
                <a:off x="6371172" y="6438900"/>
                <a:ext cx="254000" cy="254001"/>
              </a:xfrm>
              <a:custGeom>
                <a:avLst/>
                <a:gdLst>
                  <a:gd name="connsiteX0" fmla="*/ 724152 w 1951220"/>
                  <a:gd name="connsiteY0" fmla="*/ 0 h 1951229"/>
                  <a:gd name="connsiteX1" fmla="*/ 915550 w 1951220"/>
                  <a:gd name="connsiteY1" fmla="*/ 329852 h 1951229"/>
                  <a:gd name="connsiteX2" fmla="*/ 921889 w 1951220"/>
                  <a:gd name="connsiteY2" fmla="*/ 382948 h 1951229"/>
                  <a:gd name="connsiteX3" fmla="*/ 958899 w 1951220"/>
                  <a:gd name="connsiteY3" fmla="*/ 342952 h 1951229"/>
                  <a:gd name="connsiteX4" fmla="*/ 1487662 w 1951220"/>
                  <a:gd name="connsiteY4" fmla="*/ 107946 h 1951229"/>
                  <a:gd name="connsiteX5" fmla="*/ 1389760 w 1951220"/>
                  <a:gd name="connsiteY5" fmla="*/ 476521 h 1951229"/>
                  <a:gd name="connsiteX6" fmla="*/ 1356266 w 1951220"/>
                  <a:gd name="connsiteY6" fmla="*/ 519097 h 1951229"/>
                  <a:gd name="connsiteX7" fmla="*/ 1411152 w 1951220"/>
                  <a:gd name="connsiteY7" fmla="*/ 516438 h 1951229"/>
                  <a:gd name="connsiteX8" fmla="*/ 1951220 w 1951220"/>
                  <a:gd name="connsiteY8" fmla="*/ 724156 h 1951229"/>
                  <a:gd name="connsiteX9" fmla="*/ 1621371 w 1951220"/>
                  <a:gd name="connsiteY9" fmla="*/ 915550 h 1951229"/>
                  <a:gd name="connsiteX10" fmla="*/ 1568270 w 1951220"/>
                  <a:gd name="connsiteY10" fmla="*/ 921890 h 1951229"/>
                  <a:gd name="connsiteX11" fmla="*/ 1608270 w 1951220"/>
                  <a:gd name="connsiteY11" fmla="*/ 958904 h 1951229"/>
                  <a:gd name="connsiteX12" fmla="*/ 1843274 w 1951220"/>
                  <a:gd name="connsiteY12" fmla="*/ 1487662 h 1951229"/>
                  <a:gd name="connsiteX13" fmla="*/ 1474704 w 1951220"/>
                  <a:gd name="connsiteY13" fmla="*/ 1389760 h 1951229"/>
                  <a:gd name="connsiteX14" fmla="*/ 1432682 w 1951220"/>
                  <a:gd name="connsiteY14" fmla="*/ 1356702 h 1951229"/>
                  <a:gd name="connsiteX15" fmla="*/ 1434793 w 1951220"/>
                  <a:gd name="connsiteY15" fmla="*/ 1411156 h 1951229"/>
                  <a:gd name="connsiteX16" fmla="*/ 1227072 w 1951220"/>
                  <a:gd name="connsiteY16" fmla="*/ 1951229 h 1951229"/>
                  <a:gd name="connsiteX17" fmla="*/ 1035675 w 1951220"/>
                  <a:gd name="connsiteY17" fmla="*/ 1621376 h 1951229"/>
                  <a:gd name="connsiteX18" fmla="*/ 1029336 w 1951220"/>
                  <a:gd name="connsiteY18" fmla="*/ 1568281 h 1951229"/>
                  <a:gd name="connsiteX19" fmla="*/ 992326 w 1951220"/>
                  <a:gd name="connsiteY19" fmla="*/ 1608277 h 1951229"/>
                  <a:gd name="connsiteX20" fmla="*/ 463562 w 1951220"/>
                  <a:gd name="connsiteY20" fmla="*/ 1843283 h 1951229"/>
                  <a:gd name="connsiteX21" fmla="*/ 561464 w 1951220"/>
                  <a:gd name="connsiteY21" fmla="*/ 1474708 h 1951229"/>
                  <a:gd name="connsiteX22" fmla="*/ 594525 w 1951220"/>
                  <a:gd name="connsiteY22" fmla="*/ 1432682 h 1951229"/>
                  <a:gd name="connsiteX23" fmla="*/ 540069 w 1951220"/>
                  <a:gd name="connsiteY23" fmla="*/ 1434793 h 1951229"/>
                  <a:gd name="connsiteX24" fmla="*/ 0 w 1951220"/>
                  <a:gd name="connsiteY24" fmla="*/ 1227076 h 1951229"/>
                  <a:gd name="connsiteX25" fmla="*/ 329850 w 1951220"/>
                  <a:gd name="connsiteY25" fmla="*/ 1035681 h 1951229"/>
                  <a:gd name="connsiteX26" fmla="*/ 382951 w 1951220"/>
                  <a:gd name="connsiteY26" fmla="*/ 1029341 h 1951229"/>
                  <a:gd name="connsiteX27" fmla="*/ 342950 w 1951220"/>
                  <a:gd name="connsiteY27" fmla="*/ 992327 h 1951229"/>
                  <a:gd name="connsiteX28" fmla="*/ 107946 w 1951220"/>
                  <a:gd name="connsiteY28" fmla="*/ 463570 h 1951229"/>
                  <a:gd name="connsiteX29" fmla="*/ 476517 w 1951220"/>
                  <a:gd name="connsiteY29" fmla="*/ 561471 h 1951229"/>
                  <a:gd name="connsiteX30" fmla="*/ 518543 w 1951220"/>
                  <a:gd name="connsiteY30" fmla="*/ 594532 h 1951229"/>
                  <a:gd name="connsiteX31" fmla="*/ 516431 w 1951220"/>
                  <a:gd name="connsiteY31" fmla="*/ 540073 h 1951229"/>
                  <a:gd name="connsiteX32" fmla="*/ 682289 w 1951220"/>
                  <a:gd name="connsiteY32" fmla="*/ 10972 h 1951229"/>
                  <a:gd name="connsiteX33" fmla="*/ 724152 w 1951220"/>
                  <a:gd name="connsiteY33" fmla="*/ 0 h 1951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951220" h="1951229">
                    <a:moveTo>
                      <a:pt x="724152" y="0"/>
                    </a:moveTo>
                    <a:cubicBezTo>
                      <a:pt x="810193" y="0"/>
                      <a:pt x="884016" y="136012"/>
                      <a:pt x="915550" y="329852"/>
                    </a:cubicBezTo>
                    <a:lnTo>
                      <a:pt x="921889" y="382948"/>
                    </a:lnTo>
                    <a:lnTo>
                      <a:pt x="958899" y="342952"/>
                    </a:lnTo>
                    <a:cubicBezTo>
                      <a:pt x="1169808" y="132043"/>
                      <a:pt x="1406543" y="26828"/>
                      <a:pt x="1487662" y="107946"/>
                    </a:cubicBezTo>
                    <a:cubicBezTo>
                      <a:pt x="1548501" y="168785"/>
                      <a:pt x="1504527" y="317159"/>
                      <a:pt x="1389760" y="476521"/>
                    </a:cubicBezTo>
                    <a:lnTo>
                      <a:pt x="1356266" y="519097"/>
                    </a:lnTo>
                    <a:lnTo>
                      <a:pt x="1411152" y="516438"/>
                    </a:lnTo>
                    <a:cubicBezTo>
                      <a:pt x="1709424" y="516438"/>
                      <a:pt x="1951221" y="609437"/>
                      <a:pt x="1951220" y="724156"/>
                    </a:cubicBezTo>
                    <a:cubicBezTo>
                      <a:pt x="1951221" y="810195"/>
                      <a:pt x="1815210" y="884017"/>
                      <a:pt x="1621371" y="915550"/>
                    </a:cubicBezTo>
                    <a:lnTo>
                      <a:pt x="1568270" y="921890"/>
                    </a:lnTo>
                    <a:lnTo>
                      <a:pt x="1608270" y="958904"/>
                    </a:lnTo>
                    <a:cubicBezTo>
                      <a:pt x="1819176" y="1169811"/>
                      <a:pt x="1924392" y="1406544"/>
                      <a:pt x="1843274" y="1487662"/>
                    </a:cubicBezTo>
                    <a:cubicBezTo>
                      <a:pt x="1782436" y="1548500"/>
                      <a:pt x="1634064" y="1504525"/>
                      <a:pt x="1474704" y="1389760"/>
                    </a:cubicBezTo>
                    <a:lnTo>
                      <a:pt x="1432682" y="1356702"/>
                    </a:lnTo>
                    <a:lnTo>
                      <a:pt x="1434793" y="1411156"/>
                    </a:lnTo>
                    <a:cubicBezTo>
                      <a:pt x="1434793" y="1709430"/>
                      <a:pt x="1341793" y="1951229"/>
                      <a:pt x="1227072" y="1951229"/>
                    </a:cubicBezTo>
                    <a:cubicBezTo>
                      <a:pt x="1141031" y="1951229"/>
                      <a:pt x="1067208" y="1815217"/>
                      <a:pt x="1035675" y="1621376"/>
                    </a:cubicBezTo>
                    <a:lnTo>
                      <a:pt x="1029336" y="1568281"/>
                    </a:lnTo>
                    <a:lnTo>
                      <a:pt x="992326" y="1608277"/>
                    </a:lnTo>
                    <a:cubicBezTo>
                      <a:pt x="781416" y="1819186"/>
                      <a:pt x="544681" y="1924401"/>
                      <a:pt x="463562" y="1843283"/>
                    </a:cubicBezTo>
                    <a:cubicBezTo>
                      <a:pt x="402723" y="1782444"/>
                      <a:pt x="446697" y="1634070"/>
                      <a:pt x="561464" y="1474708"/>
                    </a:cubicBezTo>
                    <a:lnTo>
                      <a:pt x="594525" y="1432682"/>
                    </a:lnTo>
                    <a:lnTo>
                      <a:pt x="540069" y="1434793"/>
                    </a:lnTo>
                    <a:cubicBezTo>
                      <a:pt x="241797" y="1434793"/>
                      <a:pt x="0" y="1341794"/>
                      <a:pt x="0" y="1227076"/>
                    </a:cubicBezTo>
                    <a:cubicBezTo>
                      <a:pt x="0" y="1141036"/>
                      <a:pt x="136011" y="1067214"/>
                      <a:pt x="329850" y="1035681"/>
                    </a:cubicBezTo>
                    <a:lnTo>
                      <a:pt x="382951" y="1029341"/>
                    </a:lnTo>
                    <a:lnTo>
                      <a:pt x="342950" y="992327"/>
                    </a:lnTo>
                    <a:cubicBezTo>
                      <a:pt x="132044" y="781420"/>
                      <a:pt x="26828" y="544687"/>
                      <a:pt x="107946" y="463570"/>
                    </a:cubicBezTo>
                    <a:cubicBezTo>
                      <a:pt x="168785" y="402731"/>
                      <a:pt x="317156" y="446705"/>
                      <a:pt x="476517" y="561471"/>
                    </a:cubicBezTo>
                    <a:lnTo>
                      <a:pt x="518543" y="594532"/>
                    </a:lnTo>
                    <a:lnTo>
                      <a:pt x="516431" y="540073"/>
                    </a:lnTo>
                    <a:cubicBezTo>
                      <a:pt x="516431" y="279083"/>
                      <a:pt x="587634" y="61332"/>
                      <a:pt x="682289" y="10972"/>
                    </a:cubicBezTo>
                    <a:cubicBezTo>
                      <a:pt x="695812" y="3778"/>
                      <a:pt x="709812" y="0"/>
                      <a:pt x="724152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18" name="フリーフォーム: 図形 317">
                <a:extLst>
                  <a:ext uri="{FF2B5EF4-FFF2-40B4-BE49-F238E27FC236}">
                    <a16:creationId xmlns:a16="http://schemas.microsoft.com/office/drawing/2014/main" id="{E3F22E28-A2CF-1C03-2C82-527829B3F4EA}"/>
                  </a:ext>
                </a:extLst>
              </p:cNvPr>
              <p:cNvSpPr/>
              <p:nvPr/>
            </p:nvSpPr>
            <p:spPr bwMode="auto">
              <a:xfrm>
                <a:off x="6718776" y="6438900"/>
                <a:ext cx="254000" cy="254001"/>
              </a:xfrm>
              <a:custGeom>
                <a:avLst/>
                <a:gdLst>
                  <a:gd name="connsiteX0" fmla="*/ 724152 w 1951220"/>
                  <a:gd name="connsiteY0" fmla="*/ 0 h 1951229"/>
                  <a:gd name="connsiteX1" fmla="*/ 915550 w 1951220"/>
                  <a:gd name="connsiteY1" fmla="*/ 329852 h 1951229"/>
                  <a:gd name="connsiteX2" fmla="*/ 921889 w 1951220"/>
                  <a:gd name="connsiteY2" fmla="*/ 382948 h 1951229"/>
                  <a:gd name="connsiteX3" fmla="*/ 958899 w 1951220"/>
                  <a:gd name="connsiteY3" fmla="*/ 342952 h 1951229"/>
                  <a:gd name="connsiteX4" fmla="*/ 1487662 w 1951220"/>
                  <a:gd name="connsiteY4" fmla="*/ 107946 h 1951229"/>
                  <a:gd name="connsiteX5" fmla="*/ 1389760 w 1951220"/>
                  <a:gd name="connsiteY5" fmla="*/ 476521 h 1951229"/>
                  <a:gd name="connsiteX6" fmla="*/ 1356266 w 1951220"/>
                  <a:gd name="connsiteY6" fmla="*/ 519097 h 1951229"/>
                  <a:gd name="connsiteX7" fmla="*/ 1411152 w 1951220"/>
                  <a:gd name="connsiteY7" fmla="*/ 516438 h 1951229"/>
                  <a:gd name="connsiteX8" fmla="*/ 1951220 w 1951220"/>
                  <a:gd name="connsiteY8" fmla="*/ 724156 h 1951229"/>
                  <a:gd name="connsiteX9" fmla="*/ 1621371 w 1951220"/>
                  <a:gd name="connsiteY9" fmla="*/ 915550 h 1951229"/>
                  <a:gd name="connsiteX10" fmla="*/ 1568270 w 1951220"/>
                  <a:gd name="connsiteY10" fmla="*/ 921890 h 1951229"/>
                  <a:gd name="connsiteX11" fmla="*/ 1608270 w 1951220"/>
                  <a:gd name="connsiteY11" fmla="*/ 958904 h 1951229"/>
                  <a:gd name="connsiteX12" fmla="*/ 1843274 w 1951220"/>
                  <a:gd name="connsiteY12" fmla="*/ 1487662 h 1951229"/>
                  <a:gd name="connsiteX13" fmla="*/ 1474704 w 1951220"/>
                  <a:gd name="connsiteY13" fmla="*/ 1389760 h 1951229"/>
                  <a:gd name="connsiteX14" fmla="*/ 1432682 w 1951220"/>
                  <a:gd name="connsiteY14" fmla="*/ 1356702 h 1951229"/>
                  <a:gd name="connsiteX15" fmla="*/ 1434793 w 1951220"/>
                  <a:gd name="connsiteY15" fmla="*/ 1411156 h 1951229"/>
                  <a:gd name="connsiteX16" fmla="*/ 1227072 w 1951220"/>
                  <a:gd name="connsiteY16" fmla="*/ 1951229 h 1951229"/>
                  <a:gd name="connsiteX17" fmla="*/ 1035675 w 1951220"/>
                  <a:gd name="connsiteY17" fmla="*/ 1621376 h 1951229"/>
                  <a:gd name="connsiteX18" fmla="*/ 1029336 w 1951220"/>
                  <a:gd name="connsiteY18" fmla="*/ 1568281 h 1951229"/>
                  <a:gd name="connsiteX19" fmla="*/ 992326 w 1951220"/>
                  <a:gd name="connsiteY19" fmla="*/ 1608277 h 1951229"/>
                  <a:gd name="connsiteX20" fmla="*/ 463562 w 1951220"/>
                  <a:gd name="connsiteY20" fmla="*/ 1843283 h 1951229"/>
                  <a:gd name="connsiteX21" fmla="*/ 561464 w 1951220"/>
                  <a:gd name="connsiteY21" fmla="*/ 1474708 h 1951229"/>
                  <a:gd name="connsiteX22" fmla="*/ 594525 w 1951220"/>
                  <a:gd name="connsiteY22" fmla="*/ 1432682 h 1951229"/>
                  <a:gd name="connsiteX23" fmla="*/ 540069 w 1951220"/>
                  <a:gd name="connsiteY23" fmla="*/ 1434793 h 1951229"/>
                  <a:gd name="connsiteX24" fmla="*/ 0 w 1951220"/>
                  <a:gd name="connsiteY24" fmla="*/ 1227076 h 1951229"/>
                  <a:gd name="connsiteX25" fmla="*/ 329850 w 1951220"/>
                  <a:gd name="connsiteY25" fmla="*/ 1035681 h 1951229"/>
                  <a:gd name="connsiteX26" fmla="*/ 382951 w 1951220"/>
                  <a:gd name="connsiteY26" fmla="*/ 1029341 h 1951229"/>
                  <a:gd name="connsiteX27" fmla="*/ 342950 w 1951220"/>
                  <a:gd name="connsiteY27" fmla="*/ 992327 h 1951229"/>
                  <a:gd name="connsiteX28" fmla="*/ 107946 w 1951220"/>
                  <a:gd name="connsiteY28" fmla="*/ 463570 h 1951229"/>
                  <a:gd name="connsiteX29" fmla="*/ 476517 w 1951220"/>
                  <a:gd name="connsiteY29" fmla="*/ 561471 h 1951229"/>
                  <a:gd name="connsiteX30" fmla="*/ 518543 w 1951220"/>
                  <a:gd name="connsiteY30" fmla="*/ 594532 h 1951229"/>
                  <a:gd name="connsiteX31" fmla="*/ 516431 w 1951220"/>
                  <a:gd name="connsiteY31" fmla="*/ 540073 h 1951229"/>
                  <a:gd name="connsiteX32" fmla="*/ 682289 w 1951220"/>
                  <a:gd name="connsiteY32" fmla="*/ 10972 h 1951229"/>
                  <a:gd name="connsiteX33" fmla="*/ 724152 w 1951220"/>
                  <a:gd name="connsiteY33" fmla="*/ 0 h 1951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951220" h="1951229">
                    <a:moveTo>
                      <a:pt x="724152" y="0"/>
                    </a:moveTo>
                    <a:cubicBezTo>
                      <a:pt x="810193" y="0"/>
                      <a:pt x="884016" y="136012"/>
                      <a:pt x="915550" y="329852"/>
                    </a:cubicBezTo>
                    <a:lnTo>
                      <a:pt x="921889" y="382948"/>
                    </a:lnTo>
                    <a:lnTo>
                      <a:pt x="958899" y="342952"/>
                    </a:lnTo>
                    <a:cubicBezTo>
                      <a:pt x="1169808" y="132043"/>
                      <a:pt x="1406543" y="26828"/>
                      <a:pt x="1487662" y="107946"/>
                    </a:cubicBezTo>
                    <a:cubicBezTo>
                      <a:pt x="1548501" y="168785"/>
                      <a:pt x="1504527" y="317159"/>
                      <a:pt x="1389760" y="476521"/>
                    </a:cubicBezTo>
                    <a:lnTo>
                      <a:pt x="1356266" y="519097"/>
                    </a:lnTo>
                    <a:lnTo>
                      <a:pt x="1411152" y="516438"/>
                    </a:lnTo>
                    <a:cubicBezTo>
                      <a:pt x="1709424" y="516438"/>
                      <a:pt x="1951221" y="609437"/>
                      <a:pt x="1951220" y="724156"/>
                    </a:cubicBezTo>
                    <a:cubicBezTo>
                      <a:pt x="1951221" y="810195"/>
                      <a:pt x="1815210" y="884017"/>
                      <a:pt x="1621371" y="915550"/>
                    </a:cubicBezTo>
                    <a:lnTo>
                      <a:pt x="1568270" y="921890"/>
                    </a:lnTo>
                    <a:lnTo>
                      <a:pt x="1608270" y="958904"/>
                    </a:lnTo>
                    <a:cubicBezTo>
                      <a:pt x="1819176" y="1169811"/>
                      <a:pt x="1924392" y="1406544"/>
                      <a:pt x="1843274" y="1487662"/>
                    </a:cubicBezTo>
                    <a:cubicBezTo>
                      <a:pt x="1782436" y="1548500"/>
                      <a:pt x="1634064" y="1504525"/>
                      <a:pt x="1474704" y="1389760"/>
                    </a:cubicBezTo>
                    <a:lnTo>
                      <a:pt x="1432682" y="1356702"/>
                    </a:lnTo>
                    <a:lnTo>
                      <a:pt x="1434793" y="1411156"/>
                    </a:lnTo>
                    <a:cubicBezTo>
                      <a:pt x="1434793" y="1709430"/>
                      <a:pt x="1341793" y="1951229"/>
                      <a:pt x="1227072" y="1951229"/>
                    </a:cubicBezTo>
                    <a:cubicBezTo>
                      <a:pt x="1141031" y="1951229"/>
                      <a:pt x="1067208" y="1815217"/>
                      <a:pt x="1035675" y="1621376"/>
                    </a:cubicBezTo>
                    <a:lnTo>
                      <a:pt x="1029336" y="1568281"/>
                    </a:lnTo>
                    <a:lnTo>
                      <a:pt x="992326" y="1608277"/>
                    </a:lnTo>
                    <a:cubicBezTo>
                      <a:pt x="781416" y="1819186"/>
                      <a:pt x="544681" y="1924401"/>
                      <a:pt x="463562" y="1843283"/>
                    </a:cubicBezTo>
                    <a:cubicBezTo>
                      <a:pt x="402723" y="1782444"/>
                      <a:pt x="446697" y="1634070"/>
                      <a:pt x="561464" y="1474708"/>
                    </a:cubicBezTo>
                    <a:lnTo>
                      <a:pt x="594525" y="1432682"/>
                    </a:lnTo>
                    <a:lnTo>
                      <a:pt x="540069" y="1434793"/>
                    </a:lnTo>
                    <a:cubicBezTo>
                      <a:pt x="241797" y="1434793"/>
                      <a:pt x="0" y="1341794"/>
                      <a:pt x="0" y="1227076"/>
                    </a:cubicBezTo>
                    <a:cubicBezTo>
                      <a:pt x="0" y="1141036"/>
                      <a:pt x="136011" y="1067214"/>
                      <a:pt x="329850" y="1035681"/>
                    </a:cubicBezTo>
                    <a:lnTo>
                      <a:pt x="382951" y="1029341"/>
                    </a:lnTo>
                    <a:lnTo>
                      <a:pt x="342950" y="992327"/>
                    </a:lnTo>
                    <a:cubicBezTo>
                      <a:pt x="132044" y="781420"/>
                      <a:pt x="26828" y="544687"/>
                      <a:pt x="107946" y="463570"/>
                    </a:cubicBezTo>
                    <a:cubicBezTo>
                      <a:pt x="168785" y="402731"/>
                      <a:pt x="317156" y="446705"/>
                      <a:pt x="476517" y="561471"/>
                    </a:cubicBezTo>
                    <a:lnTo>
                      <a:pt x="518543" y="594532"/>
                    </a:lnTo>
                    <a:lnTo>
                      <a:pt x="516431" y="540073"/>
                    </a:lnTo>
                    <a:cubicBezTo>
                      <a:pt x="516431" y="279083"/>
                      <a:pt x="587634" y="61332"/>
                      <a:pt x="682289" y="10972"/>
                    </a:cubicBezTo>
                    <a:cubicBezTo>
                      <a:pt x="695812" y="3778"/>
                      <a:pt x="709812" y="0"/>
                      <a:pt x="724152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19" name="フリーフォーム: 図形 318">
                <a:extLst>
                  <a:ext uri="{FF2B5EF4-FFF2-40B4-BE49-F238E27FC236}">
                    <a16:creationId xmlns:a16="http://schemas.microsoft.com/office/drawing/2014/main" id="{C5BECD18-CEF4-04E7-39AC-18095B01B180}"/>
                  </a:ext>
                </a:extLst>
              </p:cNvPr>
              <p:cNvSpPr/>
              <p:nvPr/>
            </p:nvSpPr>
            <p:spPr bwMode="auto">
              <a:xfrm>
                <a:off x="7066380" y="6438900"/>
                <a:ext cx="254000" cy="254001"/>
              </a:xfrm>
              <a:custGeom>
                <a:avLst/>
                <a:gdLst>
                  <a:gd name="connsiteX0" fmla="*/ 724152 w 1951220"/>
                  <a:gd name="connsiteY0" fmla="*/ 0 h 1951229"/>
                  <a:gd name="connsiteX1" fmla="*/ 915550 w 1951220"/>
                  <a:gd name="connsiteY1" fmla="*/ 329852 h 1951229"/>
                  <a:gd name="connsiteX2" fmla="*/ 921889 w 1951220"/>
                  <a:gd name="connsiteY2" fmla="*/ 382948 h 1951229"/>
                  <a:gd name="connsiteX3" fmla="*/ 958899 w 1951220"/>
                  <a:gd name="connsiteY3" fmla="*/ 342952 h 1951229"/>
                  <a:gd name="connsiteX4" fmla="*/ 1487662 w 1951220"/>
                  <a:gd name="connsiteY4" fmla="*/ 107946 h 1951229"/>
                  <a:gd name="connsiteX5" fmla="*/ 1389760 w 1951220"/>
                  <a:gd name="connsiteY5" fmla="*/ 476521 h 1951229"/>
                  <a:gd name="connsiteX6" fmla="*/ 1356266 w 1951220"/>
                  <a:gd name="connsiteY6" fmla="*/ 519097 h 1951229"/>
                  <a:gd name="connsiteX7" fmla="*/ 1411152 w 1951220"/>
                  <a:gd name="connsiteY7" fmla="*/ 516438 h 1951229"/>
                  <a:gd name="connsiteX8" fmla="*/ 1951220 w 1951220"/>
                  <a:gd name="connsiteY8" fmla="*/ 724156 h 1951229"/>
                  <a:gd name="connsiteX9" fmla="*/ 1621371 w 1951220"/>
                  <a:gd name="connsiteY9" fmla="*/ 915550 h 1951229"/>
                  <a:gd name="connsiteX10" fmla="*/ 1568270 w 1951220"/>
                  <a:gd name="connsiteY10" fmla="*/ 921890 h 1951229"/>
                  <a:gd name="connsiteX11" fmla="*/ 1608270 w 1951220"/>
                  <a:gd name="connsiteY11" fmla="*/ 958904 h 1951229"/>
                  <a:gd name="connsiteX12" fmla="*/ 1843274 w 1951220"/>
                  <a:gd name="connsiteY12" fmla="*/ 1487662 h 1951229"/>
                  <a:gd name="connsiteX13" fmla="*/ 1474704 w 1951220"/>
                  <a:gd name="connsiteY13" fmla="*/ 1389760 h 1951229"/>
                  <a:gd name="connsiteX14" fmla="*/ 1432682 w 1951220"/>
                  <a:gd name="connsiteY14" fmla="*/ 1356702 h 1951229"/>
                  <a:gd name="connsiteX15" fmla="*/ 1434793 w 1951220"/>
                  <a:gd name="connsiteY15" fmla="*/ 1411156 h 1951229"/>
                  <a:gd name="connsiteX16" fmla="*/ 1227072 w 1951220"/>
                  <a:gd name="connsiteY16" fmla="*/ 1951229 h 1951229"/>
                  <a:gd name="connsiteX17" fmla="*/ 1035675 w 1951220"/>
                  <a:gd name="connsiteY17" fmla="*/ 1621376 h 1951229"/>
                  <a:gd name="connsiteX18" fmla="*/ 1029336 w 1951220"/>
                  <a:gd name="connsiteY18" fmla="*/ 1568281 h 1951229"/>
                  <a:gd name="connsiteX19" fmla="*/ 992326 w 1951220"/>
                  <a:gd name="connsiteY19" fmla="*/ 1608277 h 1951229"/>
                  <a:gd name="connsiteX20" fmla="*/ 463562 w 1951220"/>
                  <a:gd name="connsiteY20" fmla="*/ 1843283 h 1951229"/>
                  <a:gd name="connsiteX21" fmla="*/ 561464 w 1951220"/>
                  <a:gd name="connsiteY21" fmla="*/ 1474708 h 1951229"/>
                  <a:gd name="connsiteX22" fmla="*/ 594525 w 1951220"/>
                  <a:gd name="connsiteY22" fmla="*/ 1432682 h 1951229"/>
                  <a:gd name="connsiteX23" fmla="*/ 540069 w 1951220"/>
                  <a:gd name="connsiteY23" fmla="*/ 1434793 h 1951229"/>
                  <a:gd name="connsiteX24" fmla="*/ 0 w 1951220"/>
                  <a:gd name="connsiteY24" fmla="*/ 1227076 h 1951229"/>
                  <a:gd name="connsiteX25" fmla="*/ 329850 w 1951220"/>
                  <a:gd name="connsiteY25" fmla="*/ 1035681 h 1951229"/>
                  <a:gd name="connsiteX26" fmla="*/ 382951 w 1951220"/>
                  <a:gd name="connsiteY26" fmla="*/ 1029341 h 1951229"/>
                  <a:gd name="connsiteX27" fmla="*/ 342950 w 1951220"/>
                  <a:gd name="connsiteY27" fmla="*/ 992327 h 1951229"/>
                  <a:gd name="connsiteX28" fmla="*/ 107946 w 1951220"/>
                  <a:gd name="connsiteY28" fmla="*/ 463570 h 1951229"/>
                  <a:gd name="connsiteX29" fmla="*/ 476517 w 1951220"/>
                  <a:gd name="connsiteY29" fmla="*/ 561471 h 1951229"/>
                  <a:gd name="connsiteX30" fmla="*/ 518543 w 1951220"/>
                  <a:gd name="connsiteY30" fmla="*/ 594532 h 1951229"/>
                  <a:gd name="connsiteX31" fmla="*/ 516431 w 1951220"/>
                  <a:gd name="connsiteY31" fmla="*/ 540073 h 1951229"/>
                  <a:gd name="connsiteX32" fmla="*/ 682289 w 1951220"/>
                  <a:gd name="connsiteY32" fmla="*/ 10972 h 1951229"/>
                  <a:gd name="connsiteX33" fmla="*/ 724152 w 1951220"/>
                  <a:gd name="connsiteY33" fmla="*/ 0 h 1951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951220" h="1951229">
                    <a:moveTo>
                      <a:pt x="724152" y="0"/>
                    </a:moveTo>
                    <a:cubicBezTo>
                      <a:pt x="810193" y="0"/>
                      <a:pt x="884016" y="136012"/>
                      <a:pt x="915550" y="329852"/>
                    </a:cubicBezTo>
                    <a:lnTo>
                      <a:pt x="921889" y="382948"/>
                    </a:lnTo>
                    <a:lnTo>
                      <a:pt x="958899" y="342952"/>
                    </a:lnTo>
                    <a:cubicBezTo>
                      <a:pt x="1169808" y="132043"/>
                      <a:pt x="1406543" y="26828"/>
                      <a:pt x="1487662" y="107946"/>
                    </a:cubicBezTo>
                    <a:cubicBezTo>
                      <a:pt x="1548501" y="168785"/>
                      <a:pt x="1504527" y="317159"/>
                      <a:pt x="1389760" y="476521"/>
                    </a:cubicBezTo>
                    <a:lnTo>
                      <a:pt x="1356266" y="519097"/>
                    </a:lnTo>
                    <a:lnTo>
                      <a:pt x="1411152" y="516438"/>
                    </a:lnTo>
                    <a:cubicBezTo>
                      <a:pt x="1709424" y="516438"/>
                      <a:pt x="1951221" y="609437"/>
                      <a:pt x="1951220" y="724156"/>
                    </a:cubicBezTo>
                    <a:cubicBezTo>
                      <a:pt x="1951221" y="810195"/>
                      <a:pt x="1815210" y="884017"/>
                      <a:pt x="1621371" y="915550"/>
                    </a:cubicBezTo>
                    <a:lnTo>
                      <a:pt x="1568270" y="921890"/>
                    </a:lnTo>
                    <a:lnTo>
                      <a:pt x="1608270" y="958904"/>
                    </a:lnTo>
                    <a:cubicBezTo>
                      <a:pt x="1819176" y="1169811"/>
                      <a:pt x="1924392" y="1406544"/>
                      <a:pt x="1843274" y="1487662"/>
                    </a:cubicBezTo>
                    <a:cubicBezTo>
                      <a:pt x="1782436" y="1548500"/>
                      <a:pt x="1634064" y="1504525"/>
                      <a:pt x="1474704" y="1389760"/>
                    </a:cubicBezTo>
                    <a:lnTo>
                      <a:pt x="1432682" y="1356702"/>
                    </a:lnTo>
                    <a:lnTo>
                      <a:pt x="1434793" y="1411156"/>
                    </a:lnTo>
                    <a:cubicBezTo>
                      <a:pt x="1434793" y="1709430"/>
                      <a:pt x="1341793" y="1951229"/>
                      <a:pt x="1227072" y="1951229"/>
                    </a:cubicBezTo>
                    <a:cubicBezTo>
                      <a:pt x="1141031" y="1951229"/>
                      <a:pt x="1067208" y="1815217"/>
                      <a:pt x="1035675" y="1621376"/>
                    </a:cubicBezTo>
                    <a:lnTo>
                      <a:pt x="1029336" y="1568281"/>
                    </a:lnTo>
                    <a:lnTo>
                      <a:pt x="992326" y="1608277"/>
                    </a:lnTo>
                    <a:cubicBezTo>
                      <a:pt x="781416" y="1819186"/>
                      <a:pt x="544681" y="1924401"/>
                      <a:pt x="463562" y="1843283"/>
                    </a:cubicBezTo>
                    <a:cubicBezTo>
                      <a:pt x="402723" y="1782444"/>
                      <a:pt x="446697" y="1634070"/>
                      <a:pt x="561464" y="1474708"/>
                    </a:cubicBezTo>
                    <a:lnTo>
                      <a:pt x="594525" y="1432682"/>
                    </a:lnTo>
                    <a:lnTo>
                      <a:pt x="540069" y="1434793"/>
                    </a:lnTo>
                    <a:cubicBezTo>
                      <a:pt x="241797" y="1434793"/>
                      <a:pt x="0" y="1341794"/>
                      <a:pt x="0" y="1227076"/>
                    </a:cubicBezTo>
                    <a:cubicBezTo>
                      <a:pt x="0" y="1141036"/>
                      <a:pt x="136011" y="1067214"/>
                      <a:pt x="329850" y="1035681"/>
                    </a:cubicBezTo>
                    <a:lnTo>
                      <a:pt x="382951" y="1029341"/>
                    </a:lnTo>
                    <a:lnTo>
                      <a:pt x="342950" y="992327"/>
                    </a:lnTo>
                    <a:cubicBezTo>
                      <a:pt x="132044" y="781420"/>
                      <a:pt x="26828" y="544687"/>
                      <a:pt x="107946" y="463570"/>
                    </a:cubicBezTo>
                    <a:cubicBezTo>
                      <a:pt x="168785" y="402731"/>
                      <a:pt x="317156" y="446705"/>
                      <a:pt x="476517" y="561471"/>
                    </a:cubicBezTo>
                    <a:lnTo>
                      <a:pt x="518543" y="594532"/>
                    </a:lnTo>
                    <a:lnTo>
                      <a:pt x="516431" y="540073"/>
                    </a:lnTo>
                    <a:cubicBezTo>
                      <a:pt x="516431" y="279083"/>
                      <a:pt x="587634" y="61332"/>
                      <a:pt x="682289" y="10972"/>
                    </a:cubicBezTo>
                    <a:cubicBezTo>
                      <a:pt x="695812" y="3778"/>
                      <a:pt x="709812" y="0"/>
                      <a:pt x="724152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20" name="フリーフォーム: 図形 319">
                <a:extLst>
                  <a:ext uri="{FF2B5EF4-FFF2-40B4-BE49-F238E27FC236}">
                    <a16:creationId xmlns:a16="http://schemas.microsoft.com/office/drawing/2014/main" id="{B9701CEC-67FA-5212-0524-E6220F6A9A7E}"/>
                  </a:ext>
                </a:extLst>
              </p:cNvPr>
              <p:cNvSpPr/>
              <p:nvPr/>
            </p:nvSpPr>
            <p:spPr bwMode="auto">
              <a:xfrm>
                <a:off x="7413984" y="6438900"/>
                <a:ext cx="254000" cy="254001"/>
              </a:xfrm>
              <a:custGeom>
                <a:avLst/>
                <a:gdLst>
                  <a:gd name="connsiteX0" fmla="*/ 724152 w 1951220"/>
                  <a:gd name="connsiteY0" fmla="*/ 0 h 1951229"/>
                  <a:gd name="connsiteX1" fmla="*/ 915550 w 1951220"/>
                  <a:gd name="connsiteY1" fmla="*/ 329852 h 1951229"/>
                  <a:gd name="connsiteX2" fmla="*/ 921889 w 1951220"/>
                  <a:gd name="connsiteY2" fmla="*/ 382948 h 1951229"/>
                  <a:gd name="connsiteX3" fmla="*/ 958899 w 1951220"/>
                  <a:gd name="connsiteY3" fmla="*/ 342952 h 1951229"/>
                  <a:gd name="connsiteX4" fmla="*/ 1487662 w 1951220"/>
                  <a:gd name="connsiteY4" fmla="*/ 107946 h 1951229"/>
                  <a:gd name="connsiteX5" fmla="*/ 1389760 w 1951220"/>
                  <a:gd name="connsiteY5" fmla="*/ 476521 h 1951229"/>
                  <a:gd name="connsiteX6" fmla="*/ 1356266 w 1951220"/>
                  <a:gd name="connsiteY6" fmla="*/ 519097 h 1951229"/>
                  <a:gd name="connsiteX7" fmla="*/ 1411152 w 1951220"/>
                  <a:gd name="connsiteY7" fmla="*/ 516438 h 1951229"/>
                  <a:gd name="connsiteX8" fmla="*/ 1951220 w 1951220"/>
                  <a:gd name="connsiteY8" fmla="*/ 724156 h 1951229"/>
                  <a:gd name="connsiteX9" fmla="*/ 1621371 w 1951220"/>
                  <a:gd name="connsiteY9" fmla="*/ 915550 h 1951229"/>
                  <a:gd name="connsiteX10" fmla="*/ 1568270 w 1951220"/>
                  <a:gd name="connsiteY10" fmla="*/ 921890 h 1951229"/>
                  <a:gd name="connsiteX11" fmla="*/ 1608270 w 1951220"/>
                  <a:gd name="connsiteY11" fmla="*/ 958904 h 1951229"/>
                  <a:gd name="connsiteX12" fmla="*/ 1843274 w 1951220"/>
                  <a:gd name="connsiteY12" fmla="*/ 1487662 h 1951229"/>
                  <a:gd name="connsiteX13" fmla="*/ 1474704 w 1951220"/>
                  <a:gd name="connsiteY13" fmla="*/ 1389760 h 1951229"/>
                  <a:gd name="connsiteX14" fmla="*/ 1432682 w 1951220"/>
                  <a:gd name="connsiteY14" fmla="*/ 1356702 h 1951229"/>
                  <a:gd name="connsiteX15" fmla="*/ 1434793 w 1951220"/>
                  <a:gd name="connsiteY15" fmla="*/ 1411156 h 1951229"/>
                  <a:gd name="connsiteX16" fmla="*/ 1227072 w 1951220"/>
                  <a:gd name="connsiteY16" fmla="*/ 1951229 h 1951229"/>
                  <a:gd name="connsiteX17" fmla="*/ 1035675 w 1951220"/>
                  <a:gd name="connsiteY17" fmla="*/ 1621376 h 1951229"/>
                  <a:gd name="connsiteX18" fmla="*/ 1029336 w 1951220"/>
                  <a:gd name="connsiteY18" fmla="*/ 1568281 h 1951229"/>
                  <a:gd name="connsiteX19" fmla="*/ 992326 w 1951220"/>
                  <a:gd name="connsiteY19" fmla="*/ 1608277 h 1951229"/>
                  <a:gd name="connsiteX20" fmla="*/ 463562 w 1951220"/>
                  <a:gd name="connsiteY20" fmla="*/ 1843283 h 1951229"/>
                  <a:gd name="connsiteX21" fmla="*/ 561464 w 1951220"/>
                  <a:gd name="connsiteY21" fmla="*/ 1474708 h 1951229"/>
                  <a:gd name="connsiteX22" fmla="*/ 594525 w 1951220"/>
                  <a:gd name="connsiteY22" fmla="*/ 1432682 h 1951229"/>
                  <a:gd name="connsiteX23" fmla="*/ 540069 w 1951220"/>
                  <a:gd name="connsiteY23" fmla="*/ 1434793 h 1951229"/>
                  <a:gd name="connsiteX24" fmla="*/ 0 w 1951220"/>
                  <a:gd name="connsiteY24" fmla="*/ 1227076 h 1951229"/>
                  <a:gd name="connsiteX25" fmla="*/ 329850 w 1951220"/>
                  <a:gd name="connsiteY25" fmla="*/ 1035681 h 1951229"/>
                  <a:gd name="connsiteX26" fmla="*/ 382951 w 1951220"/>
                  <a:gd name="connsiteY26" fmla="*/ 1029341 h 1951229"/>
                  <a:gd name="connsiteX27" fmla="*/ 342950 w 1951220"/>
                  <a:gd name="connsiteY27" fmla="*/ 992327 h 1951229"/>
                  <a:gd name="connsiteX28" fmla="*/ 107946 w 1951220"/>
                  <a:gd name="connsiteY28" fmla="*/ 463570 h 1951229"/>
                  <a:gd name="connsiteX29" fmla="*/ 476517 w 1951220"/>
                  <a:gd name="connsiteY29" fmla="*/ 561471 h 1951229"/>
                  <a:gd name="connsiteX30" fmla="*/ 518543 w 1951220"/>
                  <a:gd name="connsiteY30" fmla="*/ 594532 h 1951229"/>
                  <a:gd name="connsiteX31" fmla="*/ 516431 w 1951220"/>
                  <a:gd name="connsiteY31" fmla="*/ 540073 h 1951229"/>
                  <a:gd name="connsiteX32" fmla="*/ 682289 w 1951220"/>
                  <a:gd name="connsiteY32" fmla="*/ 10972 h 1951229"/>
                  <a:gd name="connsiteX33" fmla="*/ 724152 w 1951220"/>
                  <a:gd name="connsiteY33" fmla="*/ 0 h 1951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951220" h="1951229">
                    <a:moveTo>
                      <a:pt x="724152" y="0"/>
                    </a:moveTo>
                    <a:cubicBezTo>
                      <a:pt x="810193" y="0"/>
                      <a:pt x="884016" y="136012"/>
                      <a:pt x="915550" y="329852"/>
                    </a:cubicBezTo>
                    <a:lnTo>
                      <a:pt x="921889" y="382948"/>
                    </a:lnTo>
                    <a:lnTo>
                      <a:pt x="958899" y="342952"/>
                    </a:lnTo>
                    <a:cubicBezTo>
                      <a:pt x="1169808" y="132043"/>
                      <a:pt x="1406543" y="26828"/>
                      <a:pt x="1487662" y="107946"/>
                    </a:cubicBezTo>
                    <a:cubicBezTo>
                      <a:pt x="1548501" y="168785"/>
                      <a:pt x="1504527" y="317159"/>
                      <a:pt x="1389760" y="476521"/>
                    </a:cubicBezTo>
                    <a:lnTo>
                      <a:pt x="1356266" y="519097"/>
                    </a:lnTo>
                    <a:lnTo>
                      <a:pt x="1411152" y="516438"/>
                    </a:lnTo>
                    <a:cubicBezTo>
                      <a:pt x="1709424" y="516438"/>
                      <a:pt x="1951221" y="609437"/>
                      <a:pt x="1951220" y="724156"/>
                    </a:cubicBezTo>
                    <a:cubicBezTo>
                      <a:pt x="1951221" y="810195"/>
                      <a:pt x="1815210" y="884017"/>
                      <a:pt x="1621371" y="915550"/>
                    </a:cubicBezTo>
                    <a:lnTo>
                      <a:pt x="1568270" y="921890"/>
                    </a:lnTo>
                    <a:lnTo>
                      <a:pt x="1608270" y="958904"/>
                    </a:lnTo>
                    <a:cubicBezTo>
                      <a:pt x="1819176" y="1169811"/>
                      <a:pt x="1924392" y="1406544"/>
                      <a:pt x="1843274" y="1487662"/>
                    </a:cubicBezTo>
                    <a:cubicBezTo>
                      <a:pt x="1782436" y="1548500"/>
                      <a:pt x="1634064" y="1504525"/>
                      <a:pt x="1474704" y="1389760"/>
                    </a:cubicBezTo>
                    <a:lnTo>
                      <a:pt x="1432682" y="1356702"/>
                    </a:lnTo>
                    <a:lnTo>
                      <a:pt x="1434793" y="1411156"/>
                    </a:lnTo>
                    <a:cubicBezTo>
                      <a:pt x="1434793" y="1709430"/>
                      <a:pt x="1341793" y="1951229"/>
                      <a:pt x="1227072" y="1951229"/>
                    </a:cubicBezTo>
                    <a:cubicBezTo>
                      <a:pt x="1141031" y="1951229"/>
                      <a:pt x="1067208" y="1815217"/>
                      <a:pt x="1035675" y="1621376"/>
                    </a:cubicBezTo>
                    <a:lnTo>
                      <a:pt x="1029336" y="1568281"/>
                    </a:lnTo>
                    <a:lnTo>
                      <a:pt x="992326" y="1608277"/>
                    </a:lnTo>
                    <a:cubicBezTo>
                      <a:pt x="781416" y="1819186"/>
                      <a:pt x="544681" y="1924401"/>
                      <a:pt x="463562" y="1843283"/>
                    </a:cubicBezTo>
                    <a:cubicBezTo>
                      <a:pt x="402723" y="1782444"/>
                      <a:pt x="446697" y="1634070"/>
                      <a:pt x="561464" y="1474708"/>
                    </a:cubicBezTo>
                    <a:lnTo>
                      <a:pt x="594525" y="1432682"/>
                    </a:lnTo>
                    <a:lnTo>
                      <a:pt x="540069" y="1434793"/>
                    </a:lnTo>
                    <a:cubicBezTo>
                      <a:pt x="241797" y="1434793"/>
                      <a:pt x="0" y="1341794"/>
                      <a:pt x="0" y="1227076"/>
                    </a:cubicBezTo>
                    <a:cubicBezTo>
                      <a:pt x="0" y="1141036"/>
                      <a:pt x="136011" y="1067214"/>
                      <a:pt x="329850" y="1035681"/>
                    </a:cubicBezTo>
                    <a:lnTo>
                      <a:pt x="382951" y="1029341"/>
                    </a:lnTo>
                    <a:lnTo>
                      <a:pt x="342950" y="992327"/>
                    </a:lnTo>
                    <a:cubicBezTo>
                      <a:pt x="132044" y="781420"/>
                      <a:pt x="26828" y="544687"/>
                      <a:pt x="107946" y="463570"/>
                    </a:cubicBezTo>
                    <a:cubicBezTo>
                      <a:pt x="168785" y="402731"/>
                      <a:pt x="317156" y="446705"/>
                      <a:pt x="476517" y="561471"/>
                    </a:cubicBezTo>
                    <a:lnTo>
                      <a:pt x="518543" y="594532"/>
                    </a:lnTo>
                    <a:lnTo>
                      <a:pt x="516431" y="540073"/>
                    </a:lnTo>
                    <a:cubicBezTo>
                      <a:pt x="516431" y="279083"/>
                      <a:pt x="587634" y="61332"/>
                      <a:pt x="682289" y="10972"/>
                    </a:cubicBezTo>
                    <a:cubicBezTo>
                      <a:pt x="695812" y="3778"/>
                      <a:pt x="709812" y="0"/>
                      <a:pt x="724152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21" name="フリーフォーム: 図形 320">
                <a:extLst>
                  <a:ext uri="{FF2B5EF4-FFF2-40B4-BE49-F238E27FC236}">
                    <a16:creationId xmlns:a16="http://schemas.microsoft.com/office/drawing/2014/main" id="{40DE6C01-2FC0-9B9A-B6F0-890071FBC634}"/>
                  </a:ext>
                </a:extLst>
              </p:cNvPr>
              <p:cNvSpPr/>
              <p:nvPr/>
            </p:nvSpPr>
            <p:spPr bwMode="auto">
              <a:xfrm>
                <a:off x="7761588" y="6438900"/>
                <a:ext cx="254000" cy="254001"/>
              </a:xfrm>
              <a:custGeom>
                <a:avLst/>
                <a:gdLst>
                  <a:gd name="connsiteX0" fmla="*/ 724152 w 1951220"/>
                  <a:gd name="connsiteY0" fmla="*/ 0 h 1951229"/>
                  <a:gd name="connsiteX1" fmla="*/ 915550 w 1951220"/>
                  <a:gd name="connsiteY1" fmla="*/ 329852 h 1951229"/>
                  <a:gd name="connsiteX2" fmla="*/ 921889 w 1951220"/>
                  <a:gd name="connsiteY2" fmla="*/ 382948 h 1951229"/>
                  <a:gd name="connsiteX3" fmla="*/ 958899 w 1951220"/>
                  <a:gd name="connsiteY3" fmla="*/ 342952 h 1951229"/>
                  <a:gd name="connsiteX4" fmla="*/ 1487662 w 1951220"/>
                  <a:gd name="connsiteY4" fmla="*/ 107946 h 1951229"/>
                  <a:gd name="connsiteX5" fmla="*/ 1389760 w 1951220"/>
                  <a:gd name="connsiteY5" fmla="*/ 476521 h 1951229"/>
                  <a:gd name="connsiteX6" fmla="*/ 1356266 w 1951220"/>
                  <a:gd name="connsiteY6" fmla="*/ 519097 h 1951229"/>
                  <a:gd name="connsiteX7" fmla="*/ 1411152 w 1951220"/>
                  <a:gd name="connsiteY7" fmla="*/ 516438 h 1951229"/>
                  <a:gd name="connsiteX8" fmla="*/ 1951220 w 1951220"/>
                  <a:gd name="connsiteY8" fmla="*/ 724156 h 1951229"/>
                  <a:gd name="connsiteX9" fmla="*/ 1621371 w 1951220"/>
                  <a:gd name="connsiteY9" fmla="*/ 915550 h 1951229"/>
                  <a:gd name="connsiteX10" fmla="*/ 1568270 w 1951220"/>
                  <a:gd name="connsiteY10" fmla="*/ 921890 h 1951229"/>
                  <a:gd name="connsiteX11" fmla="*/ 1608270 w 1951220"/>
                  <a:gd name="connsiteY11" fmla="*/ 958904 h 1951229"/>
                  <a:gd name="connsiteX12" fmla="*/ 1843274 w 1951220"/>
                  <a:gd name="connsiteY12" fmla="*/ 1487662 h 1951229"/>
                  <a:gd name="connsiteX13" fmla="*/ 1474704 w 1951220"/>
                  <a:gd name="connsiteY13" fmla="*/ 1389760 h 1951229"/>
                  <a:gd name="connsiteX14" fmla="*/ 1432682 w 1951220"/>
                  <a:gd name="connsiteY14" fmla="*/ 1356702 h 1951229"/>
                  <a:gd name="connsiteX15" fmla="*/ 1434793 w 1951220"/>
                  <a:gd name="connsiteY15" fmla="*/ 1411156 h 1951229"/>
                  <a:gd name="connsiteX16" fmla="*/ 1227072 w 1951220"/>
                  <a:gd name="connsiteY16" fmla="*/ 1951229 h 1951229"/>
                  <a:gd name="connsiteX17" fmla="*/ 1035675 w 1951220"/>
                  <a:gd name="connsiteY17" fmla="*/ 1621376 h 1951229"/>
                  <a:gd name="connsiteX18" fmla="*/ 1029336 w 1951220"/>
                  <a:gd name="connsiteY18" fmla="*/ 1568281 h 1951229"/>
                  <a:gd name="connsiteX19" fmla="*/ 992326 w 1951220"/>
                  <a:gd name="connsiteY19" fmla="*/ 1608277 h 1951229"/>
                  <a:gd name="connsiteX20" fmla="*/ 463562 w 1951220"/>
                  <a:gd name="connsiteY20" fmla="*/ 1843283 h 1951229"/>
                  <a:gd name="connsiteX21" fmla="*/ 561464 w 1951220"/>
                  <a:gd name="connsiteY21" fmla="*/ 1474708 h 1951229"/>
                  <a:gd name="connsiteX22" fmla="*/ 594525 w 1951220"/>
                  <a:gd name="connsiteY22" fmla="*/ 1432682 h 1951229"/>
                  <a:gd name="connsiteX23" fmla="*/ 540069 w 1951220"/>
                  <a:gd name="connsiteY23" fmla="*/ 1434793 h 1951229"/>
                  <a:gd name="connsiteX24" fmla="*/ 0 w 1951220"/>
                  <a:gd name="connsiteY24" fmla="*/ 1227076 h 1951229"/>
                  <a:gd name="connsiteX25" fmla="*/ 329850 w 1951220"/>
                  <a:gd name="connsiteY25" fmla="*/ 1035681 h 1951229"/>
                  <a:gd name="connsiteX26" fmla="*/ 382951 w 1951220"/>
                  <a:gd name="connsiteY26" fmla="*/ 1029341 h 1951229"/>
                  <a:gd name="connsiteX27" fmla="*/ 342950 w 1951220"/>
                  <a:gd name="connsiteY27" fmla="*/ 992327 h 1951229"/>
                  <a:gd name="connsiteX28" fmla="*/ 107946 w 1951220"/>
                  <a:gd name="connsiteY28" fmla="*/ 463570 h 1951229"/>
                  <a:gd name="connsiteX29" fmla="*/ 476517 w 1951220"/>
                  <a:gd name="connsiteY29" fmla="*/ 561471 h 1951229"/>
                  <a:gd name="connsiteX30" fmla="*/ 518543 w 1951220"/>
                  <a:gd name="connsiteY30" fmla="*/ 594532 h 1951229"/>
                  <a:gd name="connsiteX31" fmla="*/ 516431 w 1951220"/>
                  <a:gd name="connsiteY31" fmla="*/ 540073 h 1951229"/>
                  <a:gd name="connsiteX32" fmla="*/ 682289 w 1951220"/>
                  <a:gd name="connsiteY32" fmla="*/ 10972 h 1951229"/>
                  <a:gd name="connsiteX33" fmla="*/ 724152 w 1951220"/>
                  <a:gd name="connsiteY33" fmla="*/ 0 h 1951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951220" h="1951229">
                    <a:moveTo>
                      <a:pt x="724152" y="0"/>
                    </a:moveTo>
                    <a:cubicBezTo>
                      <a:pt x="810193" y="0"/>
                      <a:pt x="884016" y="136012"/>
                      <a:pt x="915550" y="329852"/>
                    </a:cubicBezTo>
                    <a:lnTo>
                      <a:pt x="921889" y="382948"/>
                    </a:lnTo>
                    <a:lnTo>
                      <a:pt x="958899" y="342952"/>
                    </a:lnTo>
                    <a:cubicBezTo>
                      <a:pt x="1169808" y="132043"/>
                      <a:pt x="1406543" y="26828"/>
                      <a:pt x="1487662" y="107946"/>
                    </a:cubicBezTo>
                    <a:cubicBezTo>
                      <a:pt x="1548501" y="168785"/>
                      <a:pt x="1504527" y="317159"/>
                      <a:pt x="1389760" y="476521"/>
                    </a:cubicBezTo>
                    <a:lnTo>
                      <a:pt x="1356266" y="519097"/>
                    </a:lnTo>
                    <a:lnTo>
                      <a:pt x="1411152" y="516438"/>
                    </a:lnTo>
                    <a:cubicBezTo>
                      <a:pt x="1709424" y="516438"/>
                      <a:pt x="1951221" y="609437"/>
                      <a:pt x="1951220" y="724156"/>
                    </a:cubicBezTo>
                    <a:cubicBezTo>
                      <a:pt x="1951221" y="810195"/>
                      <a:pt x="1815210" y="884017"/>
                      <a:pt x="1621371" y="915550"/>
                    </a:cubicBezTo>
                    <a:lnTo>
                      <a:pt x="1568270" y="921890"/>
                    </a:lnTo>
                    <a:lnTo>
                      <a:pt x="1608270" y="958904"/>
                    </a:lnTo>
                    <a:cubicBezTo>
                      <a:pt x="1819176" y="1169811"/>
                      <a:pt x="1924392" y="1406544"/>
                      <a:pt x="1843274" y="1487662"/>
                    </a:cubicBezTo>
                    <a:cubicBezTo>
                      <a:pt x="1782436" y="1548500"/>
                      <a:pt x="1634064" y="1504525"/>
                      <a:pt x="1474704" y="1389760"/>
                    </a:cubicBezTo>
                    <a:lnTo>
                      <a:pt x="1432682" y="1356702"/>
                    </a:lnTo>
                    <a:lnTo>
                      <a:pt x="1434793" y="1411156"/>
                    </a:lnTo>
                    <a:cubicBezTo>
                      <a:pt x="1434793" y="1709430"/>
                      <a:pt x="1341793" y="1951229"/>
                      <a:pt x="1227072" y="1951229"/>
                    </a:cubicBezTo>
                    <a:cubicBezTo>
                      <a:pt x="1141031" y="1951229"/>
                      <a:pt x="1067208" y="1815217"/>
                      <a:pt x="1035675" y="1621376"/>
                    </a:cubicBezTo>
                    <a:lnTo>
                      <a:pt x="1029336" y="1568281"/>
                    </a:lnTo>
                    <a:lnTo>
                      <a:pt x="992326" y="1608277"/>
                    </a:lnTo>
                    <a:cubicBezTo>
                      <a:pt x="781416" y="1819186"/>
                      <a:pt x="544681" y="1924401"/>
                      <a:pt x="463562" y="1843283"/>
                    </a:cubicBezTo>
                    <a:cubicBezTo>
                      <a:pt x="402723" y="1782444"/>
                      <a:pt x="446697" y="1634070"/>
                      <a:pt x="561464" y="1474708"/>
                    </a:cubicBezTo>
                    <a:lnTo>
                      <a:pt x="594525" y="1432682"/>
                    </a:lnTo>
                    <a:lnTo>
                      <a:pt x="540069" y="1434793"/>
                    </a:lnTo>
                    <a:cubicBezTo>
                      <a:pt x="241797" y="1434793"/>
                      <a:pt x="0" y="1341794"/>
                      <a:pt x="0" y="1227076"/>
                    </a:cubicBezTo>
                    <a:cubicBezTo>
                      <a:pt x="0" y="1141036"/>
                      <a:pt x="136011" y="1067214"/>
                      <a:pt x="329850" y="1035681"/>
                    </a:cubicBezTo>
                    <a:lnTo>
                      <a:pt x="382951" y="1029341"/>
                    </a:lnTo>
                    <a:lnTo>
                      <a:pt x="342950" y="992327"/>
                    </a:lnTo>
                    <a:cubicBezTo>
                      <a:pt x="132044" y="781420"/>
                      <a:pt x="26828" y="544687"/>
                      <a:pt x="107946" y="463570"/>
                    </a:cubicBezTo>
                    <a:cubicBezTo>
                      <a:pt x="168785" y="402731"/>
                      <a:pt x="317156" y="446705"/>
                      <a:pt x="476517" y="561471"/>
                    </a:cubicBezTo>
                    <a:lnTo>
                      <a:pt x="518543" y="594532"/>
                    </a:lnTo>
                    <a:lnTo>
                      <a:pt x="516431" y="540073"/>
                    </a:lnTo>
                    <a:cubicBezTo>
                      <a:pt x="516431" y="279083"/>
                      <a:pt x="587634" y="61332"/>
                      <a:pt x="682289" y="10972"/>
                    </a:cubicBezTo>
                    <a:cubicBezTo>
                      <a:pt x="695812" y="3778"/>
                      <a:pt x="709812" y="0"/>
                      <a:pt x="724152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22" name="フリーフォーム: 図形 321">
                <a:extLst>
                  <a:ext uri="{FF2B5EF4-FFF2-40B4-BE49-F238E27FC236}">
                    <a16:creationId xmlns:a16="http://schemas.microsoft.com/office/drawing/2014/main" id="{E73D043E-EA6D-00FA-EF1A-E83F7866DCCF}"/>
                  </a:ext>
                </a:extLst>
              </p:cNvPr>
              <p:cNvSpPr/>
              <p:nvPr/>
            </p:nvSpPr>
            <p:spPr bwMode="auto">
              <a:xfrm>
                <a:off x="8456796" y="6438900"/>
                <a:ext cx="254000" cy="254001"/>
              </a:xfrm>
              <a:custGeom>
                <a:avLst/>
                <a:gdLst>
                  <a:gd name="connsiteX0" fmla="*/ 724152 w 1951220"/>
                  <a:gd name="connsiteY0" fmla="*/ 0 h 1951229"/>
                  <a:gd name="connsiteX1" fmla="*/ 915550 w 1951220"/>
                  <a:gd name="connsiteY1" fmla="*/ 329852 h 1951229"/>
                  <a:gd name="connsiteX2" fmla="*/ 921889 w 1951220"/>
                  <a:gd name="connsiteY2" fmla="*/ 382948 h 1951229"/>
                  <a:gd name="connsiteX3" fmla="*/ 958899 w 1951220"/>
                  <a:gd name="connsiteY3" fmla="*/ 342952 h 1951229"/>
                  <a:gd name="connsiteX4" fmla="*/ 1487662 w 1951220"/>
                  <a:gd name="connsiteY4" fmla="*/ 107946 h 1951229"/>
                  <a:gd name="connsiteX5" fmla="*/ 1389760 w 1951220"/>
                  <a:gd name="connsiteY5" fmla="*/ 476521 h 1951229"/>
                  <a:gd name="connsiteX6" fmla="*/ 1356266 w 1951220"/>
                  <a:gd name="connsiteY6" fmla="*/ 519097 h 1951229"/>
                  <a:gd name="connsiteX7" fmla="*/ 1411152 w 1951220"/>
                  <a:gd name="connsiteY7" fmla="*/ 516438 h 1951229"/>
                  <a:gd name="connsiteX8" fmla="*/ 1951220 w 1951220"/>
                  <a:gd name="connsiteY8" fmla="*/ 724156 h 1951229"/>
                  <a:gd name="connsiteX9" fmla="*/ 1621371 w 1951220"/>
                  <a:gd name="connsiteY9" fmla="*/ 915550 h 1951229"/>
                  <a:gd name="connsiteX10" fmla="*/ 1568270 w 1951220"/>
                  <a:gd name="connsiteY10" fmla="*/ 921890 h 1951229"/>
                  <a:gd name="connsiteX11" fmla="*/ 1608270 w 1951220"/>
                  <a:gd name="connsiteY11" fmla="*/ 958904 h 1951229"/>
                  <a:gd name="connsiteX12" fmla="*/ 1843274 w 1951220"/>
                  <a:gd name="connsiteY12" fmla="*/ 1487662 h 1951229"/>
                  <a:gd name="connsiteX13" fmla="*/ 1474704 w 1951220"/>
                  <a:gd name="connsiteY13" fmla="*/ 1389760 h 1951229"/>
                  <a:gd name="connsiteX14" fmla="*/ 1432682 w 1951220"/>
                  <a:gd name="connsiteY14" fmla="*/ 1356702 h 1951229"/>
                  <a:gd name="connsiteX15" fmla="*/ 1434793 w 1951220"/>
                  <a:gd name="connsiteY15" fmla="*/ 1411156 h 1951229"/>
                  <a:gd name="connsiteX16" fmla="*/ 1227072 w 1951220"/>
                  <a:gd name="connsiteY16" fmla="*/ 1951229 h 1951229"/>
                  <a:gd name="connsiteX17" fmla="*/ 1035675 w 1951220"/>
                  <a:gd name="connsiteY17" fmla="*/ 1621376 h 1951229"/>
                  <a:gd name="connsiteX18" fmla="*/ 1029336 w 1951220"/>
                  <a:gd name="connsiteY18" fmla="*/ 1568281 h 1951229"/>
                  <a:gd name="connsiteX19" fmla="*/ 992326 w 1951220"/>
                  <a:gd name="connsiteY19" fmla="*/ 1608277 h 1951229"/>
                  <a:gd name="connsiteX20" fmla="*/ 463562 w 1951220"/>
                  <a:gd name="connsiteY20" fmla="*/ 1843283 h 1951229"/>
                  <a:gd name="connsiteX21" fmla="*/ 561464 w 1951220"/>
                  <a:gd name="connsiteY21" fmla="*/ 1474708 h 1951229"/>
                  <a:gd name="connsiteX22" fmla="*/ 594525 w 1951220"/>
                  <a:gd name="connsiteY22" fmla="*/ 1432682 h 1951229"/>
                  <a:gd name="connsiteX23" fmla="*/ 540069 w 1951220"/>
                  <a:gd name="connsiteY23" fmla="*/ 1434793 h 1951229"/>
                  <a:gd name="connsiteX24" fmla="*/ 0 w 1951220"/>
                  <a:gd name="connsiteY24" fmla="*/ 1227076 h 1951229"/>
                  <a:gd name="connsiteX25" fmla="*/ 329850 w 1951220"/>
                  <a:gd name="connsiteY25" fmla="*/ 1035681 h 1951229"/>
                  <a:gd name="connsiteX26" fmla="*/ 382951 w 1951220"/>
                  <a:gd name="connsiteY26" fmla="*/ 1029341 h 1951229"/>
                  <a:gd name="connsiteX27" fmla="*/ 342950 w 1951220"/>
                  <a:gd name="connsiteY27" fmla="*/ 992327 h 1951229"/>
                  <a:gd name="connsiteX28" fmla="*/ 107946 w 1951220"/>
                  <a:gd name="connsiteY28" fmla="*/ 463570 h 1951229"/>
                  <a:gd name="connsiteX29" fmla="*/ 476517 w 1951220"/>
                  <a:gd name="connsiteY29" fmla="*/ 561471 h 1951229"/>
                  <a:gd name="connsiteX30" fmla="*/ 518543 w 1951220"/>
                  <a:gd name="connsiteY30" fmla="*/ 594532 h 1951229"/>
                  <a:gd name="connsiteX31" fmla="*/ 516431 w 1951220"/>
                  <a:gd name="connsiteY31" fmla="*/ 540073 h 1951229"/>
                  <a:gd name="connsiteX32" fmla="*/ 682289 w 1951220"/>
                  <a:gd name="connsiteY32" fmla="*/ 10972 h 1951229"/>
                  <a:gd name="connsiteX33" fmla="*/ 724152 w 1951220"/>
                  <a:gd name="connsiteY33" fmla="*/ 0 h 1951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951220" h="1951229">
                    <a:moveTo>
                      <a:pt x="724152" y="0"/>
                    </a:moveTo>
                    <a:cubicBezTo>
                      <a:pt x="810193" y="0"/>
                      <a:pt x="884016" y="136012"/>
                      <a:pt x="915550" y="329852"/>
                    </a:cubicBezTo>
                    <a:lnTo>
                      <a:pt x="921889" y="382948"/>
                    </a:lnTo>
                    <a:lnTo>
                      <a:pt x="958899" y="342952"/>
                    </a:lnTo>
                    <a:cubicBezTo>
                      <a:pt x="1169808" y="132043"/>
                      <a:pt x="1406543" y="26828"/>
                      <a:pt x="1487662" y="107946"/>
                    </a:cubicBezTo>
                    <a:cubicBezTo>
                      <a:pt x="1548501" y="168785"/>
                      <a:pt x="1504527" y="317159"/>
                      <a:pt x="1389760" y="476521"/>
                    </a:cubicBezTo>
                    <a:lnTo>
                      <a:pt x="1356266" y="519097"/>
                    </a:lnTo>
                    <a:lnTo>
                      <a:pt x="1411152" y="516438"/>
                    </a:lnTo>
                    <a:cubicBezTo>
                      <a:pt x="1709424" y="516438"/>
                      <a:pt x="1951221" y="609437"/>
                      <a:pt x="1951220" y="724156"/>
                    </a:cubicBezTo>
                    <a:cubicBezTo>
                      <a:pt x="1951221" y="810195"/>
                      <a:pt x="1815210" y="884017"/>
                      <a:pt x="1621371" y="915550"/>
                    </a:cubicBezTo>
                    <a:lnTo>
                      <a:pt x="1568270" y="921890"/>
                    </a:lnTo>
                    <a:lnTo>
                      <a:pt x="1608270" y="958904"/>
                    </a:lnTo>
                    <a:cubicBezTo>
                      <a:pt x="1819176" y="1169811"/>
                      <a:pt x="1924392" y="1406544"/>
                      <a:pt x="1843274" y="1487662"/>
                    </a:cubicBezTo>
                    <a:cubicBezTo>
                      <a:pt x="1782436" y="1548500"/>
                      <a:pt x="1634064" y="1504525"/>
                      <a:pt x="1474704" y="1389760"/>
                    </a:cubicBezTo>
                    <a:lnTo>
                      <a:pt x="1432682" y="1356702"/>
                    </a:lnTo>
                    <a:lnTo>
                      <a:pt x="1434793" y="1411156"/>
                    </a:lnTo>
                    <a:cubicBezTo>
                      <a:pt x="1434793" y="1709430"/>
                      <a:pt x="1341793" y="1951229"/>
                      <a:pt x="1227072" y="1951229"/>
                    </a:cubicBezTo>
                    <a:cubicBezTo>
                      <a:pt x="1141031" y="1951229"/>
                      <a:pt x="1067208" y="1815217"/>
                      <a:pt x="1035675" y="1621376"/>
                    </a:cubicBezTo>
                    <a:lnTo>
                      <a:pt x="1029336" y="1568281"/>
                    </a:lnTo>
                    <a:lnTo>
                      <a:pt x="992326" y="1608277"/>
                    </a:lnTo>
                    <a:cubicBezTo>
                      <a:pt x="781416" y="1819186"/>
                      <a:pt x="544681" y="1924401"/>
                      <a:pt x="463562" y="1843283"/>
                    </a:cubicBezTo>
                    <a:cubicBezTo>
                      <a:pt x="402723" y="1782444"/>
                      <a:pt x="446697" y="1634070"/>
                      <a:pt x="561464" y="1474708"/>
                    </a:cubicBezTo>
                    <a:lnTo>
                      <a:pt x="594525" y="1432682"/>
                    </a:lnTo>
                    <a:lnTo>
                      <a:pt x="540069" y="1434793"/>
                    </a:lnTo>
                    <a:cubicBezTo>
                      <a:pt x="241797" y="1434793"/>
                      <a:pt x="0" y="1341794"/>
                      <a:pt x="0" y="1227076"/>
                    </a:cubicBezTo>
                    <a:cubicBezTo>
                      <a:pt x="0" y="1141036"/>
                      <a:pt x="136011" y="1067214"/>
                      <a:pt x="329850" y="1035681"/>
                    </a:cubicBezTo>
                    <a:lnTo>
                      <a:pt x="382951" y="1029341"/>
                    </a:lnTo>
                    <a:lnTo>
                      <a:pt x="342950" y="992327"/>
                    </a:lnTo>
                    <a:cubicBezTo>
                      <a:pt x="132044" y="781420"/>
                      <a:pt x="26828" y="544687"/>
                      <a:pt x="107946" y="463570"/>
                    </a:cubicBezTo>
                    <a:cubicBezTo>
                      <a:pt x="168785" y="402731"/>
                      <a:pt x="317156" y="446705"/>
                      <a:pt x="476517" y="561471"/>
                    </a:cubicBezTo>
                    <a:lnTo>
                      <a:pt x="518543" y="594532"/>
                    </a:lnTo>
                    <a:lnTo>
                      <a:pt x="516431" y="540073"/>
                    </a:lnTo>
                    <a:cubicBezTo>
                      <a:pt x="516431" y="279083"/>
                      <a:pt x="587634" y="61332"/>
                      <a:pt x="682289" y="10972"/>
                    </a:cubicBezTo>
                    <a:cubicBezTo>
                      <a:pt x="695812" y="3778"/>
                      <a:pt x="709812" y="0"/>
                      <a:pt x="724152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23" name="フリーフォーム: 図形 322">
                <a:extLst>
                  <a:ext uri="{FF2B5EF4-FFF2-40B4-BE49-F238E27FC236}">
                    <a16:creationId xmlns:a16="http://schemas.microsoft.com/office/drawing/2014/main" id="{48C889CD-BEAF-DFE8-E6B9-0D33D8AABC00}"/>
                  </a:ext>
                </a:extLst>
              </p:cNvPr>
              <p:cNvSpPr/>
              <p:nvPr/>
            </p:nvSpPr>
            <p:spPr bwMode="auto">
              <a:xfrm>
                <a:off x="8109192" y="6438900"/>
                <a:ext cx="254000" cy="254001"/>
              </a:xfrm>
              <a:custGeom>
                <a:avLst/>
                <a:gdLst>
                  <a:gd name="connsiteX0" fmla="*/ 724152 w 1951220"/>
                  <a:gd name="connsiteY0" fmla="*/ 0 h 1951229"/>
                  <a:gd name="connsiteX1" fmla="*/ 915550 w 1951220"/>
                  <a:gd name="connsiteY1" fmla="*/ 329852 h 1951229"/>
                  <a:gd name="connsiteX2" fmla="*/ 921889 w 1951220"/>
                  <a:gd name="connsiteY2" fmla="*/ 382948 h 1951229"/>
                  <a:gd name="connsiteX3" fmla="*/ 958899 w 1951220"/>
                  <a:gd name="connsiteY3" fmla="*/ 342952 h 1951229"/>
                  <a:gd name="connsiteX4" fmla="*/ 1487662 w 1951220"/>
                  <a:gd name="connsiteY4" fmla="*/ 107946 h 1951229"/>
                  <a:gd name="connsiteX5" fmla="*/ 1389760 w 1951220"/>
                  <a:gd name="connsiteY5" fmla="*/ 476521 h 1951229"/>
                  <a:gd name="connsiteX6" fmla="*/ 1356266 w 1951220"/>
                  <a:gd name="connsiteY6" fmla="*/ 519097 h 1951229"/>
                  <a:gd name="connsiteX7" fmla="*/ 1411152 w 1951220"/>
                  <a:gd name="connsiteY7" fmla="*/ 516438 h 1951229"/>
                  <a:gd name="connsiteX8" fmla="*/ 1951220 w 1951220"/>
                  <a:gd name="connsiteY8" fmla="*/ 724156 h 1951229"/>
                  <a:gd name="connsiteX9" fmla="*/ 1621371 w 1951220"/>
                  <a:gd name="connsiteY9" fmla="*/ 915550 h 1951229"/>
                  <a:gd name="connsiteX10" fmla="*/ 1568270 w 1951220"/>
                  <a:gd name="connsiteY10" fmla="*/ 921890 h 1951229"/>
                  <a:gd name="connsiteX11" fmla="*/ 1608270 w 1951220"/>
                  <a:gd name="connsiteY11" fmla="*/ 958904 h 1951229"/>
                  <a:gd name="connsiteX12" fmla="*/ 1843274 w 1951220"/>
                  <a:gd name="connsiteY12" fmla="*/ 1487662 h 1951229"/>
                  <a:gd name="connsiteX13" fmla="*/ 1474704 w 1951220"/>
                  <a:gd name="connsiteY13" fmla="*/ 1389760 h 1951229"/>
                  <a:gd name="connsiteX14" fmla="*/ 1432682 w 1951220"/>
                  <a:gd name="connsiteY14" fmla="*/ 1356702 h 1951229"/>
                  <a:gd name="connsiteX15" fmla="*/ 1434793 w 1951220"/>
                  <a:gd name="connsiteY15" fmla="*/ 1411156 h 1951229"/>
                  <a:gd name="connsiteX16" fmla="*/ 1227072 w 1951220"/>
                  <a:gd name="connsiteY16" fmla="*/ 1951229 h 1951229"/>
                  <a:gd name="connsiteX17" fmla="*/ 1035675 w 1951220"/>
                  <a:gd name="connsiteY17" fmla="*/ 1621376 h 1951229"/>
                  <a:gd name="connsiteX18" fmla="*/ 1029336 w 1951220"/>
                  <a:gd name="connsiteY18" fmla="*/ 1568281 h 1951229"/>
                  <a:gd name="connsiteX19" fmla="*/ 992326 w 1951220"/>
                  <a:gd name="connsiteY19" fmla="*/ 1608277 h 1951229"/>
                  <a:gd name="connsiteX20" fmla="*/ 463562 w 1951220"/>
                  <a:gd name="connsiteY20" fmla="*/ 1843283 h 1951229"/>
                  <a:gd name="connsiteX21" fmla="*/ 561464 w 1951220"/>
                  <a:gd name="connsiteY21" fmla="*/ 1474708 h 1951229"/>
                  <a:gd name="connsiteX22" fmla="*/ 594525 w 1951220"/>
                  <a:gd name="connsiteY22" fmla="*/ 1432682 h 1951229"/>
                  <a:gd name="connsiteX23" fmla="*/ 540069 w 1951220"/>
                  <a:gd name="connsiteY23" fmla="*/ 1434793 h 1951229"/>
                  <a:gd name="connsiteX24" fmla="*/ 0 w 1951220"/>
                  <a:gd name="connsiteY24" fmla="*/ 1227076 h 1951229"/>
                  <a:gd name="connsiteX25" fmla="*/ 329850 w 1951220"/>
                  <a:gd name="connsiteY25" fmla="*/ 1035681 h 1951229"/>
                  <a:gd name="connsiteX26" fmla="*/ 382951 w 1951220"/>
                  <a:gd name="connsiteY26" fmla="*/ 1029341 h 1951229"/>
                  <a:gd name="connsiteX27" fmla="*/ 342950 w 1951220"/>
                  <a:gd name="connsiteY27" fmla="*/ 992327 h 1951229"/>
                  <a:gd name="connsiteX28" fmla="*/ 107946 w 1951220"/>
                  <a:gd name="connsiteY28" fmla="*/ 463570 h 1951229"/>
                  <a:gd name="connsiteX29" fmla="*/ 476517 w 1951220"/>
                  <a:gd name="connsiteY29" fmla="*/ 561471 h 1951229"/>
                  <a:gd name="connsiteX30" fmla="*/ 518543 w 1951220"/>
                  <a:gd name="connsiteY30" fmla="*/ 594532 h 1951229"/>
                  <a:gd name="connsiteX31" fmla="*/ 516431 w 1951220"/>
                  <a:gd name="connsiteY31" fmla="*/ 540073 h 1951229"/>
                  <a:gd name="connsiteX32" fmla="*/ 682289 w 1951220"/>
                  <a:gd name="connsiteY32" fmla="*/ 10972 h 1951229"/>
                  <a:gd name="connsiteX33" fmla="*/ 724152 w 1951220"/>
                  <a:gd name="connsiteY33" fmla="*/ 0 h 1951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951220" h="1951229">
                    <a:moveTo>
                      <a:pt x="724152" y="0"/>
                    </a:moveTo>
                    <a:cubicBezTo>
                      <a:pt x="810193" y="0"/>
                      <a:pt x="884016" y="136012"/>
                      <a:pt x="915550" y="329852"/>
                    </a:cubicBezTo>
                    <a:lnTo>
                      <a:pt x="921889" y="382948"/>
                    </a:lnTo>
                    <a:lnTo>
                      <a:pt x="958899" y="342952"/>
                    </a:lnTo>
                    <a:cubicBezTo>
                      <a:pt x="1169808" y="132043"/>
                      <a:pt x="1406543" y="26828"/>
                      <a:pt x="1487662" y="107946"/>
                    </a:cubicBezTo>
                    <a:cubicBezTo>
                      <a:pt x="1548501" y="168785"/>
                      <a:pt x="1504527" y="317159"/>
                      <a:pt x="1389760" y="476521"/>
                    </a:cubicBezTo>
                    <a:lnTo>
                      <a:pt x="1356266" y="519097"/>
                    </a:lnTo>
                    <a:lnTo>
                      <a:pt x="1411152" y="516438"/>
                    </a:lnTo>
                    <a:cubicBezTo>
                      <a:pt x="1709424" y="516438"/>
                      <a:pt x="1951221" y="609437"/>
                      <a:pt x="1951220" y="724156"/>
                    </a:cubicBezTo>
                    <a:cubicBezTo>
                      <a:pt x="1951221" y="810195"/>
                      <a:pt x="1815210" y="884017"/>
                      <a:pt x="1621371" y="915550"/>
                    </a:cubicBezTo>
                    <a:lnTo>
                      <a:pt x="1568270" y="921890"/>
                    </a:lnTo>
                    <a:lnTo>
                      <a:pt x="1608270" y="958904"/>
                    </a:lnTo>
                    <a:cubicBezTo>
                      <a:pt x="1819176" y="1169811"/>
                      <a:pt x="1924392" y="1406544"/>
                      <a:pt x="1843274" y="1487662"/>
                    </a:cubicBezTo>
                    <a:cubicBezTo>
                      <a:pt x="1782436" y="1548500"/>
                      <a:pt x="1634064" y="1504525"/>
                      <a:pt x="1474704" y="1389760"/>
                    </a:cubicBezTo>
                    <a:lnTo>
                      <a:pt x="1432682" y="1356702"/>
                    </a:lnTo>
                    <a:lnTo>
                      <a:pt x="1434793" y="1411156"/>
                    </a:lnTo>
                    <a:cubicBezTo>
                      <a:pt x="1434793" y="1709430"/>
                      <a:pt x="1341793" y="1951229"/>
                      <a:pt x="1227072" y="1951229"/>
                    </a:cubicBezTo>
                    <a:cubicBezTo>
                      <a:pt x="1141031" y="1951229"/>
                      <a:pt x="1067208" y="1815217"/>
                      <a:pt x="1035675" y="1621376"/>
                    </a:cubicBezTo>
                    <a:lnTo>
                      <a:pt x="1029336" y="1568281"/>
                    </a:lnTo>
                    <a:lnTo>
                      <a:pt x="992326" y="1608277"/>
                    </a:lnTo>
                    <a:cubicBezTo>
                      <a:pt x="781416" y="1819186"/>
                      <a:pt x="544681" y="1924401"/>
                      <a:pt x="463562" y="1843283"/>
                    </a:cubicBezTo>
                    <a:cubicBezTo>
                      <a:pt x="402723" y="1782444"/>
                      <a:pt x="446697" y="1634070"/>
                      <a:pt x="561464" y="1474708"/>
                    </a:cubicBezTo>
                    <a:lnTo>
                      <a:pt x="594525" y="1432682"/>
                    </a:lnTo>
                    <a:lnTo>
                      <a:pt x="540069" y="1434793"/>
                    </a:lnTo>
                    <a:cubicBezTo>
                      <a:pt x="241797" y="1434793"/>
                      <a:pt x="0" y="1341794"/>
                      <a:pt x="0" y="1227076"/>
                    </a:cubicBezTo>
                    <a:cubicBezTo>
                      <a:pt x="0" y="1141036"/>
                      <a:pt x="136011" y="1067214"/>
                      <a:pt x="329850" y="1035681"/>
                    </a:cubicBezTo>
                    <a:lnTo>
                      <a:pt x="382951" y="1029341"/>
                    </a:lnTo>
                    <a:lnTo>
                      <a:pt x="342950" y="992327"/>
                    </a:lnTo>
                    <a:cubicBezTo>
                      <a:pt x="132044" y="781420"/>
                      <a:pt x="26828" y="544687"/>
                      <a:pt x="107946" y="463570"/>
                    </a:cubicBezTo>
                    <a:cubicBezTo>
                      <a:pt x="168785" y="402731"/>
                      <a:pt x="317156" y="446705"/>
                      <a:pt x="476517" y="561471"/>
                    </a:cubicBezTo>
                    <a:lnTo>
                      <a:pt x="518543" y="594532"/>
                    </a:lnTo>
                    <a:lnTo>
                      <a:pt x="516431" y="540073"/>
                    </a:lnTo>
                    <a:cubicBezTo>
                      <a:pt x="516431" y="279083"/>
                      <a:pt x="587634" y="61332"/>
                      <a:pt x="682289" y="10972"/>
                    </a:cubicBezTo>
                    <a:cubicBezTo>
                      <a:pt x="695812" y="3778"/>
                      <a:pt x="709812" y="0"/>
                      <a:pt x="724152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24" name="フリーフォーム: 図形 323">
                <a:extLst>
                  <a:ext uri="{FF2B5EF4-FFF2-40B4-BE49-F238E27FC236}">
                    <a16:creationId xmlns:a16="http://schemas.microsoft.com/office/drawing/2014/main" id="{3578687B-DA39-E60E-BEAE-C6B33966006A}"/>
                  </a:ext>
                </a:extLst>
              </p:cNvPr>
              <p:cNvSpPr/>
              <p:nvPr/>
            </p:nvSpPr>
            <p:spPr bwMode="auto">
              <a:xfrm>
                <a:off x="8804400" y="6438900"/>
                <a:ext cx="254000" cy="254001"/>
              </a:xfrm>
              <a:custGeom>
                <a:avLst/>
                <a:gdLst>
                  <a:gd name="connsiteX0" fmla="*/ 724152 w 1951220"/>
                  <a:gd name="connsiteY0" fmla="*/ 0 h 1951229"/>
                  <a:gd name="connsiteX1" fmla="*/ 915550 w 1951220"/>
                  <a:gd name="connsiteY1" fmla="*/ 329852 h 1951229"/>
                  <a:gd name="connsiteX2" fmla="*/ 921889 w 1951220"/>
                  <a:gd name="connsiteY2" fmla="*/ 382948 h 1951229"/>
                  <a:gd name="connsiteX3" fmla="*/ 958899 w 1951220"/>
                  <a:gd name="connsiteY3" fmla="*/ 342952 h 1951229"/>
                  <a:gd name="connsiteX4" fmla="*/ 1487662 w 1951220"/>
                  <a:gd name="connsiteY4" fmla="*/ 107946 h 1951229"/>
                  <a:gd name="connsiteX5" fmla="*/ 1389760 w 1951220"/>
                  <a:gd name="connsiteY5" fmla="*/ 476521 h 1951229"/>
                  <a:gd name="connsiteX6" fmla="*/ 1356266 w 1951220"/>
                  <a:gd name="connsiteY6" fmla="*/ 519097 h 1951229"/>
                  <a:gd name="connsiteX7" fmla="*/ 1411152 w 1951220"/>
                  <a:gd name="connsiteY7" fmla="*/ 516438 h 1951229"/>
                  <a:gd name="connsiteX8" fmla="*/ 1951220 w 1951220"/>
                  <a:gd name="connsiteY8" fmla="*/ 724156 h 1951229"/>
                  <a:gd name="connsiteX9" fmla="*/ 1621371 w 1951220"/>
                  <a:gd name="connsiteY9" fmla="*/ 915550 h 1951229"/>
                  <a:gd name="connsiteX10" fmla="*/ 1568270 w 1951220"/>
                  <a:gd name="connsiteY10" fmla="*/ 921890 h 1951229"/>
                  <a:gd name="connsiteX11" fmla="*/ 1608270 w 1951220"/>
                  <a:gd name="connsiteY11" fmla="*/ 958904 h 1951229"/>
                  <a:gd name="connsiteX12" fmla="*/ 1843274 w 1951220"/>
                  <a:gd name="connsiteY12" fmla="*/ 1487662 h 1951229"/>
                  <a:gd name="connsiteX13" fmla="*/ 1474704 w 1951220"/>
                  <a:gd name="connsiteY13" fmla="*/ 1389760 h 1951229"/>
                  <a:gd name="connsiteX14" fmla="*/ 1432682 w 1951220"/>
                  <a:gd name="connsiteY14" fmla="*/ 1356702 h 1951229"/>
                  <a:gd name="connsiteX15" fmla="*/ 1434793 w 1951220"/>
                  <a:gd name="connsiteY15" fmla="*/ 1411156 h 1951229"/>
                  <a:gd name="connsiteX16" fmla="*/ 1227072 w 1951220"/>
                  <a:gd name="connsiteY16" fmla="*/ 1951229 h 1951229"/>
                  <a:gd name="connsiteX17" fmla="*/ 1035675 w 1951220"/>
                  <a:gd name="connsiteY17" fmla="*/ 1621376 h 1951229"/>
                  <a:gd name="connsiteX18" fmla="*/ 1029336 w 1951220"/>
                  <a:gd name="connsiteY18" fmla="*/ 1568281 h 1951229"/>
                  <a:gd name="connsiteX19" fmla="*/ 992326 w 1951220"/>
                  <a:gd name="connsiteY19" fmla="*/ 1608277 h 1951229"/>
                  <a:gd name="connsiteX20" fmla="*/ 463562 w 1951220"/>
                  <a:gd name="connsiteY20" fmla="*/ 1843283 h 1951229"/>
                  <a:gd name="connsiteX21" fmla="*/ 561464 w 1951220"/>
                  <a:gd name="connsiteY21" fmla="*/ 1474708 h 1951229"/>
                  <a:gd name="connsiteX22" fmla="*/ 594525 w 1951220"/>
                  <a:gd name="connsiteY22" fmla="*/ 1432682 h 1951229"/>
                  <a:gd name="connsiteX23" fmla="*/ 540069 w 1951220"/>
                  <a:gd name="connsiteY23" fmla="*/ 1434793 h 1951229"/>
                  <a:gd name="connsiteX24" fmla="*/ 0 w 1951220"/>
                  <a:gd name="connsiteY24" fmla="*/ 1227076 h 1951229"/>
                  <a:gd name="connsiteX25" fmla="*/ 329850 w 1951220"/>
                  <a:gd name="connsiteY25" fmla="*/ 1035681 h 1951229"/>
                  <a:gd name="connsiteX26" fmla="*/ 382951 w 1951220"/>
                  <a:gd name="connsiteY26" fmla="*/ 1029341 h 1951229"/>
                  <a:gd name="connsiteX27" fmla="*/ 342950 w 1951220"/>
                  <a:gd name="connsiteY27" fmla="*/ 992327 h 1951229"/>
                  <a:gd name="connsiteX28" fmla="*/ 107946 w 1951220"/>
                  <a:gd name="connsiteY28" fmla="*/ 463570 h 1951229"/>
                  <a:gd name="connsiteX29" fmla="*/ 476517 w 1951220"/>
                  <a:gd name="connsiteY29" fmla="*/ 561471 h 1951229"/>
                  <a:gd name="connsiteX30" fmla="*/ 518543 w 1951220"/>
                  <a:gd name="connsiteY30" fmla="*/ 594532 h 1951229"/>
                  <a:gd name="connsiteX31" fmla="*/ 516431 w 1951220"/>
                  <a:gd name="connsiteY31" fmla="*/ 540073 h 1951229"/>
                  <a:gd name="connsiteX32" fmla="*/ 682289 w 1951220"/>
                  <a:gd name="connsiteY32" fmla="*/ 10972 h 1951229"/>
                  <a:gd name="connsiteX33" fmla="*/ 724152 w 1951220"/>
                  <a:gd name="connsiteY33" fmla="*/ 0 h 1951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951220" h="1951229">
                    <a:moveTo>
                      <a:pt x="724152" y="0"/>
                    </a:moveTo>
                    <a:cubicBezTo>
                      <a:pt x="810193" y="0"/>
                      <a:pt x="884016" y="136012"/>
                      <a:pt x="915550" y="329852"/>
                    </a:cubicBezTo>
                    <a:lnTo>
                      <a:pt x="921889" y="382948"/>
                    </a:lnTo>
                    <a:lnTo>
                      <a:pt x="958899" y="342952"/>
                    </a:lnTo>
                    <a:cubicBezTo>
                      <a:pt x="1169808" y="132043"/>
                      <a:pt x="1406543" y="26828"/>
                      <a:pt x="1487662" y="107946"/>
                    </a:cubicBezTo>
                    <a:cubicBezTo>
                      <a:pt x="1548501" y="168785"/>
                      <a:pt x="1504527" y="317159"/>
                      <a:pt x="1389760" y="476521"/>
                    </a:cubicBezTo>
                    <a:lnTo>
                      <a:pt x="1356266" y="519097"/>
                    </a:lnTo>
                    <a:lnTo>
                      <a:pt x="1411152" y="516438"/>
                    </a:lnTo>
                    <a:cubicBezTo>
                      <a:pt x="1709424" y="516438"/>
                      <a:pt x="1951221" y="609437"/>
                      <a:pt x="1951220" y="724156"/>
                    </a:cubicBezTo>
                    <a:cubicBezTo>
                      <a:pt x="1951221" y="810195"/>
                      <a:pt x="1815210" y="884017"/>
                      <a:pt x="1621371" y="915550"/>
                    </a:cubicBezTo>
                    <a:lnTo>
                      <a:pt x="1568270" y="921890"/>
                    </a:lnTo>
                    <a:lnTo>
                      <a:pt x="1608270" y="958904"/>
                    </a:lnTo>
                    <a:cubicBezTo>
                      <a:pt x="1819176" y="1169811"/>
                      <a:pt x="1924392" y="1406544"/>
                      <a:pt x="1843274" y="1487662"/>
                    </a:cubicBezTo>
                    <a:cubicBezTo>
                      <a:pt x="1782436" y="1548500"/>
                      <a:pt x="1634064" y="1504525"/>
                      <a:pt x="1474704" y="1389760"/>
                    </a:cubicBezTo>
                    <a:lnTo>
                      <a:pt x="1432682" y="1356702"/>
                    </a:lnTo>
                    <a:lnTo>
                      <a:pt x="1434793" y="1411156"/>
                    </a:lnTo>
                    <a:cubicBezTo>
                      <a:pt x="1434793" y="1709430"/>
                      <a:pt x="1341793" y="1951229"/>
                      <a:pt x="1227072" y="1951229"/>
                    </a:cubicBezTo>
                    <a:cubicBezTo>
                      <a:pt x="1141031" y="1951229"/>
                      <a:pt x="1067208" y="1815217"/>
                      <a:pt x="1035675" y="1621376"/>
                    </a:cubicBezTo>
                    <a:lnTo>
                      <a:pt x="1029336" y="1568281"/>
                    </a:lnTo>
                    <a:lnTo>
                      <a:pt x="992326" y="1608277"/>
                    </a:lnTo>
                    <a:cubicBezTo>
                      <a:pt x="781416" y="1819186"/>
                      <a:pt x="544681" y="1924401"/>
                      <a:pt x="463562" y="1843283"/>
                    </a:cubicBezTo>
                    <a:cubicBezTo>
                      <a:pt x="402723" y="1782444"/>
                      <a:pt x="446697" y="1634070"/>
                      <a:pt x="561464" y="1474708"/>
                    </a:cubicBezTo>
                    <a:lnTo>
                      <a:pt x="594525" y="1432682"/>
                    </a:lnTo>
                    <a:lnTo>
                      <a:pt x="540069" y="1434793"/>
                    </a:lnTo>
                    <a:cubicBezTo>
                      <a:pt x="241797" y="1434793"/>
                      <a:pt x="0" y="1341794"/>
                      <a:pt x="0" y="1227076"/>
                    </a:cubicBezTo>
                    <a:cubicBezTo>
                      <a:pt x="0" y="1141036"/>
                      <a:pt x="136011" y="1067214"/>
                      <a:pt x="329850" y="1035681"/>
                    </a:cubicBezTo>
                    <a:lnTo>
                      <a:pt x="382951" y="1029341"/>
                    </a:lnTo>
                    <a:lnTo>
                      <a:pt x="342950" y="992327"/>
                    </a:lnTo>
                    <a:cubicBezTo>
                      <a:pt x="132044" y="781420"/>
                      <a:pt x="26828" y="544687"/>
                      <a:pt x="107946" y="463570"/>
                    </a:cubicBezTo>
                    <a:cubicBezTo>
                      <a:pt x="168785" y="402731"/>
                      <a:pt x="317156" y="446705"/>
                      <a:pt x="476517" y="561471"/>
                    </a:cubicBezTo>
                    <a:lnTo>
                      <a:pt x="518543" y="594532"/>
                    </a:lnTo>
                    <a:lnTo>
                      <a:pt x="516431" y="540073"/>
                    </a:lnTo>
                    <a:cubicBezTo>
                      <a:pt x="516431" y="279083"/>
                      <a:pt x="587634" y="61332"/>
                      <a:pt x="682289" y="10972"/>
                    </a:cubicBezTo>
                    <a:cubicBezTo>
                      <a:pt x="695812" y="3778"/>
                      <a:pt x="709812" y="0"/>
                      <a:pt x="724152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25" name="フリーフォーム: 図形 324">
                <a:extLst>
                  <a:ext uri="{FF2B5EF4-FFF2-40B4-BE49-F238E27FC236}">
                    <a16:creationId xmlns:a16="http://schemas.microsoft.com/office/drawing/2014/main" id="{558DB078-201F-A05E-4974-DB6E67D873EB}"/>
                  </a:ext>
                </a:extLst>
              </p:cNvPr>
              <p:cNvSpPr/>
              <p:nvPr/>
            </p:nvSpPr>
            <p:spPr bwMode="auto">
              <a:xfrm>
                <a:off x="9152004" y="6438900"/>
                <a:ext cx="254000" cy="254001"/>
              </a:xfrm>
              <a:custGeom>
                <a:avLst/>
                <a:gdLst>
                  <a:gd name="connsiteX0" fmla="*/ 724152 w 1951220"/>
                  <a:gd name="connsiteY0" fmla="*/ 0 h 1951229"/>
                  <a:gd name="connsiteX1" fmla="*/ 915550 w 1951220"/>
                  <a:gd name="connsiteY1" fmla="*/ 329852 h 1951229"/>
                  <a:gd name="connsiteX2" fmla="*/ 921889 w 1951220"/>
                  <a:gd name="connsiteY2" fmla="*/ 382948 h 1951229"/>
                  <a:gd name="connsiteX3" fmla="*/ 958899 w 1951220"/>
                  <a:gd name="connsiteY3" fmla="*/ 342952 h 1951229"/>
                  <a:gd name="connsiteX4" fmla="*/ 1487662 w 1951220"/>
                  <a:gd name="connsiteY4" fmla="*/ 107946 h 1951229"/>
                  <a:gd name="connsiteX5" fmla="*/ 1389760 w 1951220"/>
                  <a:gd name="connsiteY5" fmla="*/ 476521 h 1951229"/>
                  <a:gd name="connsiteX6" fmla="*/ 1356266 w 1951220"/>
                  <a:gd name="connsiteY6" fmla="*/ 519097 h 1951229"/>
                  <a:gd name="connsiteX7" fmla="*/ 1411152 w 1951220"/>
                  <a:gd name="connsiteY7" fmla="*/ 516438 h 1951229"/>
                  <a:gd name="connsiteX8" fmla="*/ 1951220 w 1951220"/>
                  <a:gd name="connsiteY8" fmla="*/ 724156 h 1951229"/>
                  <a:gd name="connsiteX9" fmla="*/ 1621371 w 1951220"/>
                  <a:gd name="connsiteY9" fmla="*/ 915550 h 1951229"/>
                  <a:gd name="connsiteX10" fmla="*/ 1568270 w 1951220"/>
                  <a:gd name="connsiteY10" fmla="*/ 921890 h 1951229"/>
                  <a:gd name="connsiteX11" fmla="*/ 1608270 w 1951220"/>
                  <a:gd name="connsiteY11" fmla="*/ 958904 h 1951229"/>
                  <a:gd name="connsiteX12" fmla="*/ 1843274 w 1951220"/>
                  <a:gd name="connsiteY12" fmla="*/ 1487662 h 1951229"/>
                  <a:gd name="connsiteX13" fmla="*/ 1474704 w 1951220"/>
                  <a:gd name="connsiteY13" fmla="*/ 1389760 h 1951229"/>
                  <a:gd name="connsiteX14" fmla="*/ 1432682 w 1951220"/>
                  <a:gd name="connsiteY14" fmla="*/ 1356702 h 1951229"/>
                  <a:gd name="connsiteX15" fmla="*/ 1434793 w 1951220"/>
                  <a:gd name="connsiteY15" fmla="*/ 1411156 h 1951229"/>
                  <a:gd name="connsiteX16" fmla="*/ 1227072 w 1951220"/>
                  <a:gd name="connsiteY16" fmla="*/ 1951229 h 1951229"/>
                  <a:gd name="connsiteX17" fmla="*/ 1035675 w 1951220"/>
                  <a:gd name="connsiteY17" fmla="*/ 1621376 h 1951229"/>
                  <a:gd name="connsiteX18" fmla="*/ 1029336 w 1951220"/>
                  <a:gd name="connsiteY18" fmla="*/ 1568281 h 1951229"/>
                  <a:gd name="connsiteX19" fmla="*/ 992326 w 1951220"/>
                  <a:gd name="connsiteY19" fmla="*/ 1608277 h 1951229"/>
                  <a:gd name="connsiteX20" fmla="*/ 463562 w 1951220"/>
                  <a:gd name="connsiteY20" fmla="*/ 1843283 h 1951229"/>
                  <a:gd name="connsiteX21" fmla="*/ 561464 w 1951220"/>
                  <a:gd name="connsiteY21" fmla="*/ 1474708 h 1951229"/>
                  <a:gd name="connsiteX22" fmla="*/ 594525 w 1951220"/>
                  <a:gd name="connsiteY22" fmla="*/ 1432682 h 1951229"/>
                  <a:gd name="connsiteX23" fmla="*/ 540069 w 1951220"/>
                  <a:gd name="connsiteY23" fmla="*/ 1434793 h 1951229"/>
                  <a:gd name="connsiteX24" fmla="*/ 0 w 1951220"/>
                  <a:gd name="connsiteY24" fmla="*/ 1227076 h 1951229"/>
                  <a:gd name="connsiteX25" fmla="*/ 329850 w 1951220"/>
                  <a:gd name="connsiteY25" fmla="*/ 1035681 h 1951229"/>
                  <a:gd name="connsiteX26" fmla="*/ 382951 w 1951220"/>
                  <a:gd name="connsiteY26" fmla="*/ 1029341 h 1951229"/>
                  <a:gd name="connsiteX27" fmla="*/ 342950 w 1951220"/>
                  <a:gd name="connsiteY27" fmla="*/ 992327 h 1951229"/>
                  <a:gd name="connsiteX28" fmla="*/ 107946 w 1951220"/>
                  <a:gd name="connsiteY28" fmla="*/ 463570 h 1951229"/>
                  <a:gd name="connsiteX29" fmla="*/ 476517 w 1951220"/>
                  <a:gd name="connsiteY29" fmla="*/ 561471 h 1951229"/>
                  <a:gd name="connsiteX30" fmla="*/ 518543 w 1951220"/>
                  <a:gd name="connsiteY30" fmla="*/ 594532 h 1951229"/>
                  <a:gd name="connsiteX31" fmla="*/ 516431 w 1951220"/>
                  <a:gd name="connsiteY31" fmla="*/ 540073 h 1951229"/>
                  <a:gd name="connsiteX32" fmla="*/ 682289 w 1951220"/>
                  <a:gd name="connsiteY32" fmla="*/ 10972 h 1951229"/>
                  <a:gd name="connsiteX33" fmla="*/ 724152 w 1951220"/>
                  <a:gd name="connsiteY33" fmla="*/ 0 h 1951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951220" h="1951229">
                    <a:moveTo>
                      <a:pt x="724152" y="0"/>
                    </a:moveTo>
                    <a:cubicBezTo>
                      <a:pt x="810193" y="0"/>
                      <a:pt x="884016" y="136012"/>
                      <a:pt x="915550" y="329852"/>
                    </a:cubicBezTo>
                    <a:lnTo>
                      <a:pt x="921889" y="382948"/>
                    </a:lnTo>
                    <a:lnTo>
                      <a:pt x="958899" y="342952"/>
                    </a:lnTo>
                    <a:cubicBezTo>
                      <a:pt x="1169808" y="132043"/>
                      <a:pt x="1406543" y="26828"/>
                      <a:pt x="1487662" y="107946"/>
                    </a:cubicBezTo>
                    <a:cubicBezTo>
                      <a:pt x="1548501" y="168785"/>
                      <a:pt x="1504527" y="317159"/>
                      <a:pt x="1389760" y="476521"/>
                    </a:cubicBezTo>
                    <a:lnTo>
                      <a:pt x="1356266" y="519097"/>
                    </a:lnTo>
                    <a:lnTo>
                      <a:pt x="1411152" y="516438"/>
                    </a:lnTo>
                    <a:cubicBezTo>
                      <a:pt x="1709424" y="516438"/>
                      <a:pt x="1951221" y="609437"/>
                      <a:pt x="1951220" y="724156"/>
                    </a:cubicBezTo>
                    <a:cubicBezTo>
                      <a:pt x="1951221" y="810195"/>
                      <a:pt x="1815210" y="884017"/>
                      <a:pt x="1621371" y="915550"/>
                    </a:cubicBezTo>
                    <a:lnTo>
                      <a:pt x="1568270" y="921890"/>
                    </a:lnTo>
                    <a:lnTo>
                      <a:pt x="1608270" y="958904"/>
                    </a:lnTo>
                    <a:cubicBezTo>
                      <a:pt x="1819176" y="1169811"/>
                      <a:pt x="1924392" y="1406544"/>
                      <a:pt x="1843274" y="1487662"/>
                    </a:cubicBezTo>
                    <a:cubicBezTo>
                      <a:pt x="1782436" y="1548500"/>
                      <a:pt x="1634064" y="1504525"/>
                      <a:pt x="1474704" y="1389760"/>
                    </a:cubicBezTo>
                    <a:lnTo>
                      <a:pt x="1432682" y="1356702"/>
                    </a:lnTo>
                    <a:lnTo>
                      <a:pt x="1434793" y="1411156"/>
                    </a:lnTo>
                    <a:cubicBezTo>
                      <a:pt x="1434793" y="1709430"/>
                      <a:pt x="1341793" y="1951229"/>
                      <a:pt x="1227072" y="1951229"/>
                    </a:cubicBezTo>
                    <a:cubicBezTo>
                      <a:pt x="1141031" y="1951229"/>
                      <a:pt x="1067208" y="1815217"/>
                      <a:pt x="1035675" y="1621376"/>
                    </a:cubicBezTo>
                    <a:lnTo>
                      <a:pt x="1029336" y="1568281"/>
                    </a:lnTo>
                    <a:lnTo>
                      <a:pt x="992326" y="1608277"/>
                    </a:lnTo>
                    <a:cubicBezTo>
                      <a:pt x="781416" y="1819186"/>
                      <a:pt x="544681" y="1924401"/>
                      <a:pt x="463562" y="1843283"/>
                    </a:cubicBezTo>
                    <a:cubicBezTo>
                      <a:pt x="402723" y="1782444"/>
                      <a:pt x="446697" y="1634070"/>
                      <a:pt x="561464" y="1474708"/>
                    </a:cubicBezTo>
                    <a:lnTo>
                      <a:pt x="594525" y="1432682"/>
                    </a:lnTo>
                    <a:lnTo>
                      <a:pt x="540069" y="1434793"/>
                    </a:lnTo>
                    <a:cubicBezTo>
                      <a:pt x="241797" y="1434793"/>
                      <a:pt x="0" y="1341794"/>
                      <a:pt x="0" y="1227076"/>
                    </a:cubicBezTo>
                    <a:cubicBezTo>
                      <a:pt x="0" y="1141036"/>
                      <a:pt x="136011" y="1067214"/>
                      <a:pt x="329850" y="1035681"/>
                    </a:cubicBezTo>
                    <a:lnTo>
                      <a:pt x="382951" y="1029341"/>
                    </a:lnTo>
                    <a:lnTo>
                      <a:pt x="342950" y="992327"/>
                    </a:lnTo>
                    <a:cubicBezTo>
                      <a:pt x="132044" y="781420"/>
                      <a:pt x="26828" y="544687"/>
                      <a:pt x="107946" y="463570"/>
                    </a:cubicBezTo>
                    <a:cubicBezTo>
                      <a:pt x="168785" y="402731"/>
                      <a:pt x="317156" y="446705"/>
                      <a:pt x="476517" y="561471"/>
                    </a:cubicBezTo>
                    <a:lnTo>
                      <a:pt x="518543" y="594532"/>
                    </a:lnTo>
                    <a:lnTo>
                      <a:pt x="516431" y="540073"/>
                    </a:lnTo>
                    <a:cubicBezTo>
                      <a:pt x="516431" y="279083"/>
                      <a:pt x="587634" y="61332"/>
                      <a:pt x="682289" y="10972"/>
                    </a:cubicBezTo>
                    <a:cubicBezTo>
                      <a:pt x="695812" y="3778"/>
                      <a:pt x="709812" y="0"/>
                      <a:pt x="724152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26" name="フリーフォーム: 図形 325">
                <a:extLst>
                  <a:ext uri="{FF2B5EF4-FFF2-40B4-BE49-F238E27FC236}">
                    <a16:creationId xmlns:a16="http://schemas.microsoft.com/office/drawing/2014/main" id="{59343BD6-958D-B7DE-094B-A0A2567D2AE1}"/>
                  </a:ext>
                </a:extLst>
              </p:cNvPr>
              <p:cNvSpPr/>
              <p:nvPr/>
            </p:nvSpPr>
            <p:spPr bwMode="auto">
              <a:xfrm>
                <a:off x="9499600" y="6438900"/>
                <a:ext cx="254000" cy="254001"/>
              </a:xfrm>
              <a:custGeom>
                <a:avLst/>
                <a:gdLst>
                  <a:gd name="connsiteX0" fmla="*/ 724152 w 1951220"/>
                  <a:gd name="connsiteY0" fmla="*/ 0 h 1951229"/>
                  <a:gd name="connsiteX1" fmla="*/ 915550 w 1951220"/>
                  <a:gd name="connsiteY1" fmla="*/ 329852 h 1951229"/>
                  <a:gd name="connsiteX2" fmla="*/ 921889 w 1951220"/>
                  <a:gd name="connsiteY2" fmla="*/ 382948 h 1951229"/>
                  <a:gd name="connsiteX3" fmla="*/ 958899 w 1951220"/>
                  <a:gd name="connsiteY3" fmla="*/ 342952 h 1951229"/>
                  <a:gd name="connsiteX4" fmla="*/ 1487662 w 1951220"/>
                  <a:gd name="connsiteY4" fmla="*/ 107946 h 1951229"/>
                  <a:gd name="connsiteX5" fmla="*/ 1389760 w 1951220"/>
                  <a:gd name="connsiteY5" fmla="*/ 476521 h 1951229"/>
                  <a:gd name="connsiteX6" fmla="*/ 1356266 w 1951220"/>
                  <a:gd name="connsiteY6" fmla="*/ 519097 h 1951229"/>
                  <a:gd name="connsiteX7" fmla="*/ 1411152 w 1951220"/>
                  <a:gd name="connsiteY7" fmla="*/ 516438 h 1951229"/>
                  <a:gd name="connsiteX8" fmla="*/ 1951220 w 1951220"/>
                  <a:gd name="connsiteY8" fmla="*/ 724156 h 1951229"/>
                  <a:gd name="connsiteX9" fmla="*/ 1621371 w 1951220"/>
                  <a:gd name="connsiteY9" fmla="*/ 915550 h 1951229"/>
                  <a:gd name="connsiteX10" fmla="*/ 1568270 w 1951220"/>
                  <a:gd name="connsiteY10" fmla="*/ 921890 h 1951229"/>
                  <a:gd name="connsiteX11" fmla="*/ 1608270 w 1951220"/>
                  <a:gd name="connsiteY11" fmla="*/ 958904 h 1951229"/>
                  <a:gd name="connsiteX12" fmla="*/ 1843274 w 1951220"/>
                  <a:gd name="connsiteY12" fmla="*/ 1487662 h 1951229"/>
                  <a:gd name="connsiteX13" fmla="*/ 1474704 w 1951220"/>
                  <a:gd name="connsiteY13" fmla="*/ 1389760 h 1951229"/>
                  <a:gd name="connsiteX14" fmla="*/ 1432682 w 1951220"/>
                  <a:gd name="connsiteY14" fmla="*/ 1356702 h 1951229"/>
                  <a:gd name="connsiteX15" fmla="*/ 1434793 w 1951220"/>
                  <a:gd name="connsiteY15" fmla="*/ 1411156 h 1951229"/>
                  <a:gd name="connsiteX16" fmla="*/ 1227072 w 1951220"/>
                  <a:gd name="connsiteY16" fmla="*/ 1951229 h 1951229"/>
                  <a:gd name="connsiteX17" fmla="*/ 1035675 w 1951220"/>
                  <a:gd name="connsiteY17" fmla="*/ 1621376 h 1951229"/>
                  <a:gd name="connsiteX18" fmla="*/ 1029336 w 1951220"/>
                  <a:gd name="connsiteY18" fmla="*/ 1568281 h 1951229"/>
                  <a:gd name="connsiteX19" fmla="*/ 992326 w 1951220"/>
                  <a:gd name="connsiteY19" fmla="*/ 1608277 h 1951229"/>
                  <a:gd name="connsiteX20" fmla="*/ 463562 w 1951220"/>
                  <a:gd name="connsiteY20" fmla="*/ 1843283 h 1951229"/>
                  <a:gd name="connsiteX21" fmla="*/ 561464 w 1951220"/>
                  <a:gd name="connsiteY21" fmla="*/ 1474708 h 1951229"/>
                  <a:gd name="connsiteX22" fmla="*/ 594525 w 1951220"/>
                  <a:gd name="connsiteY22" fmla="*/ 1432682 h 1951229"/>
                  <a:gd name="connsiteX23" fmla="*/ 540069 w 1951220"/>
                  <a:gd name="connsiteY23" fmla="*/ 1434793 h 1951229"/>
                  <a:gd name="connsiteX24" fmla="*/ 0 w 1951220"/>
                  <a:gd name="connsiteY24" fmla="*/ 1227076 h 1951229"/>
                  <a:gd name="connsiteX25" fmla="*/ 329850 w 1951220"/>
                  <a:gd name="connsiteY25" fmla="*/ 1035681 h 1951229"/>
                  <a:gd name="connsiteX26" fmla="*/ 382951 w 1951220"/>
                  <a:gd name="connsiteY26" fmla="*/ 1029341 h 1951229"/>
                  <a:gd name="connsiteX27" fmla="*/ 342950 w 1951220"/>
                  <a:gd name="connsiteY27" fmla="*/ 992327 h 1951229"/>
                  <a:gd name="connsiteX28" fmla="*/ 107946 w 1951220"/>
                  <a:gd name="connsiteY28" fmla="*/ 463570 h 1951229"/>
                  <a:gd name="connsiteX29" fmla="*/ 476517 w 1951220"/>
                  <a:gd name="connsiteY29" fmla="*/ 561471 h 1951229"/>
                  <a:gd name="connsiteX30" fmla="*/ 518543 w 1951220"/>
                  <a:gd name="connsiteY30" fmla="*/ 594532 h 1951229"/>
                  <a:gd name="connsiteX31" fmla="*/ 516431 w 1951220"/>
                  <a:gd name="connsiteY31" fmla="*/ 540073 h 1951229"/>
                  <a:gd name="connsiteX32" fmla="*/ 682289 w 1951220"/>
                  <a:gd name="connsiteY32" fmla="*/ 10972 h 1951229"/>
                  <a:gd name="connsiteX33" fmla="*/ 724152 w 1951220"/>
                  <a:gd name="connsiteY33" fmla="*/ 0 h 1951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951220" h="1951229">
                    <a:moveTo>
                      <a:pt x="724152" y="0"/>
                    </a:moveTo>
                    <a:cubicBezTo>
                      <a:pt x="810193" y="0"/>
                      <a:pt x="884016" y="136012"/>
                      <a:pt x="915550" y="329852"/>
                    </a:cubicBezTo>
                    <a:lnTo>
                      <a:pt x="921889" y="382948"/>
                    </a:lnTo>
                    <a:lnTo>
                      <a:pt x="958899" y="342952"/>
                    </a:lnTo>
                    <a:cubicBezTo>
                      <a:pt x="1169808" y="132043"/>
                      <a:pt x="1406543" y="26828"/>
                      <a:pt x="1487662" y="107946"/>
                    </a:cubicBezTo>
                    <a:cubicBezTo>
                      <a:pt x="1548501" y="168785"/>
                      <a:pt x="1504527" y="317159"/>
                      <a:pt x="1389760" y="476521"/>
                    </a:cubicBezTo>
                    <a:lnTo>
                      <a:pt x="1356266" y="519097"/>
                    </a:lnTo>
                    <a:lnTo>
                      <a:pt x="1411152" y="516438"/>
                    </a:lnTo>
                    <a:cubicBezTo>
                      <a:pt x="1709424" y="516438"/>
                      <a:pt x="1951221" y="609437"/>
                      <a:pt x="1951220" y="724156"/>
                    </a:cubicBezTo>
                    <a:cubicBezTo>
                      <a:pt x="1951221" y="810195"/>
                      <a:pt x="1815210" y="884017"/>
                      <a:pt x="1621371" y="915550"/>
                    </a:cubicBezTo>
                    <a:lnTo>
                      <a:pt x="1568270" y="921890"/>
                    </a:lnTo>
                    <a:lnTo>
                      <a:pt x="1608270" y="958904"/>
                    </a:lnTo>
                    <a:cubicBezTo>
                      <a:pt x="1819176" y="1169811"/>
                      <a:pt x="1924392" y="1406544"/>
                      <a:pt x="1843274" y="1487662"/>
                    </a:cubicBezTo>
                    <a:cubicBezTo>
                      <a:pt x="1782436" y="1548500"/>
                      <a:pt x="1634064" y="1504525"/>
                      <a:pt x="1474704" y="1389760"/>
                    </a:cubicBezTo>
                    <a:lnTo>
                      <a:pt x="1432682" y="1356702"/>
                    </a:lnTo>
                    <a:lnTo>
                      <a:pt x="1434793" y="1411156"/>
                    </a:lnTo>
                    <a:cubicBezTo>
                      <a:pt x="1434793" y="1709430"/>
                      <a:pt x="1341793" y="1951229"/>
                      <a:pt x="1227072" y="1951229"/>
                    </a:cubicBezTo>
                    <a:cubicBezTo>
                      <a:pt x="1141031" y="1951229"/>
                      <a:pt x="1067208" y="1815217"/>
                      <a:pt x="1035675" y="1621376"/>
                    </a:cubicBezTo>
                    <a:lnTo>
                      <a:pt x="1029336" y="1568281"/>
                    </a:lnTo>
                    <a:lnTo>
                      <a:pt x="992326" y="1608277"/>
                    </a:lnTo>
                    <a:cubicBezTo>
                      <a:pt x="781416" y="1819186"/>
                      <a:pt x="544681" y="1924401"/>
                      <a:pt x="463562" y="1843283"/>
                    </a:cubicBezTo>
                    <a:cubicBezTo>
                      <a:pt x="402723" y="1782444"/>
                      <a:pt x="446697" y="1634070"/>
                      <a:pt x="561464" y="1474708"/>
                    </a:cubicBezTo>
                    <a:lnTo>
                      <a:pt x="594525" y="1432682"/>
                    </a:lnTo>
                    <a:lnTo>
                      <a:pt x="540069" y="1434793"/>
                    </a:lnTo>
                    <a:cubicBezTo>
                      <a:pt x="241797" y="1434793"/>
                      <a:pt x="0" y="1341794"/>
                      <a:pt x="0" y="1227076"/>
                    </a:cubicBezTo>
                    <a:cubicBezTo>
                      <a:pt x="0" y="1141036"/>
                      <a:pt x="136011" y="1067214"/>
                      <a:pt x="329850" y="1035681"/>
                    </a:cubicBezTo>
                    <a:lnTo>
                      <a:pt x="382951" y="1029341"/>
                    </a:lnTo>
                    <a:lnTo>
                      <a:pt x="342950" y="992327"/>
                    </a:lnTo>
                    <a:cubicBezTo>
                      <a:pt x="132044" y="781420"/>
                      <a:pt x="26828" y="544687"/>
                      <a:pt x="107946" y="463570"/>
                    </a:cubicBezTo>
                    <a:cubicBezTo>
                      <a:pt x="168785" y="402731"/>
                      <a:pt x="317156" y="446705"/>
                      <a:pt x="476517" y="561471"/>
                    </a:cubicBezTo>
                    <a:lnTo>
                      <a:pt x="518543" y="594532"/>
                    </a:lnTo>
                    <a:lnTo>
                      <a:pt x="516431" y="540073"/>
                    </a:lnTo>
                    <a:cubicBezTo>
                      <a:pt x="516431" y="279083"/>
                      <a:pt x="587634" y="61332"/>
                      <a:pt x="682289" y="10972"/>
                    </a:cubicBezTo>
                    <a:cubicBezTo>
                      <a:pt x="695812" y="3778"/>
                      <a:pt x="709812" y="0"/>
                      <a:pt x="724152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27" name="フリーフォーム: 図形 326">
                <a:extLst>
                  <a:ext uri="{FF2B5EF4-FFF2-40B4-BE49-F238E27FC236}">
                    <a16:creationId xmlns:a16="http://schemas.microsoft.com/office/drawing/2014/main" id="{40235C03-09F3-FB23-F38C-2AE900F20E7B}"/>
                  </a:ext>
                </a:extLst>
              </p:cNvPr>
              <p:cNvSpPr/>
              <p:nvPr/>
            </p:nvSpPr>
            <p:spPr bwMode="auto">
              <a:xfrm>
                <a:off x="114300" y="495300"/>
                <a:ext cx="254000" cy="254001"/>
              </a:xfrm>
              <a:custGeom>
                <a:avLst/>
                <a:gdLst>
                  <a:gd name="connsiteX0" fmla="*/ 724152 w 1951220"/>
                  <a:gd name="connsiteY0" fmla="*/ 0 h 1951229"/>
                  <a:gd name="connsiteX1" fmla="*/ 915550 w 1951220"/>
                  <a:gd name="connsiteY1" fmla="*/ 329852 h 1951229"/>
                  <a:gd name="connsiteX2" fmla="*/ 921889 w 1951220"/>
                  <a:gd name="connsiteY2" fmla="*/ 382948 h 1951229"/>
                  <a:gd name="connsiteX3" fmla="*/ 958899 w 1951220"/>
                  <a:gd name="connsiteY3" fmla="*/ 342952 h 1951229"/>
                  <a:gd name="connsiteX4" fmla="*/ 1487662 w 1951220"/>
                  <a:gd name="connsiteY4" fmla="*/ 107946 h 1951229"/>
                  <a:gd name="connsiteX5" fmla="*/ 1389760 w 1951220"/>
                  <a:gd name="connsiteY5" fmla="*/ 476521 h 1951229"/>
                  <a:gd name="connsiteX6" fmla="*/ 1356266 w 1951220"/>
                  <a:gd name="connsiteY6" fmla="*/ 519097 h 1951229"/>
                  <a:gd name="connsiteX7" fmla="*/ 1411152 w 1951220"/>
                  <a:gd name="connsiteY7" fmla="*/ 516438 h 1951229"/>
                  <a:gd name="connsiteX8" fmla="*/ 1951220 w 1951220"/>
                  <a:gd name="connsiteY8" fmla="*/ 724156 h 1951229"/>
                  <a:gd name="connsiteX9" fmla="*/ 1621371 w 1951220"/>
                  <a:gd name="connsiteY9" fmla="*/ 915550 h 1951229"/>
                  <a:gd name="connsiteX10" fmla="*/ 1568270 w 1951220"/>
                  <a:gd name="connsiteY10" fmla="*/ 921890 h 1951229"/>
                  <a:gd name="connsiteX11" fmla="*/ 1608270 w 1951220"/>
                  <a:gd name="connsiteY11" fmla="*/ 958904 h 1951229"/>
                  <a:gd name="connsiteX12" fmla="*/ 1843274 w 1951220"/>
                  <a:gd name="connsiteY12" fmla="*/ 1487662 h 1951229"/>
                  <a:gd name="connsiteX13" fmla="*/ 1474704 w 1951220"/>
                  <a:gd name="connsiteY13" fmla="*/ 1389760 h 1951229"/>
                  <a:gd name="connsiteX14" fmla="*/ 1432682 w 1951220"/>
                  <a:gd name="connsiteY14" fmla="*/ 1356702 h 1951229"/>
                  <a:gd name="connsiteX15" fmla="*/ 1434793 w 1951220"/>
                  <a:gd name="connsiteY15" fmla="*/ 1411156 h 1951229"/>
                  <a:gd name="connsiteX16" fmla="*/ 1227072 w 1951220"/>
                  <a:gd name="connsiteY16" fmla="*/ 1951229 h 1951229"/>
                  <a:gd name="connsiteX17" fmla="*/ 1035675 w 1951220"/>
                  <a:gd name="connsiteY17" fmla="*/ 1621376 h 1951229"/>
                  <a:gd name="connsiteX18" fmla="*/ 1029336 w 1951220"/>
                  <a:gd name="connsiteY18" fmla="*/ 1568281 h 1951229"/>
                  <a:gd name="connsiteX19" fmla="*/ 992326 w 1951220"/>
                  <a:gd name="connsiteY19" fmla="*/ 1608277 h 1951229"/>
                  <a:gd name="connsiteX20" fmla="*/ 463562 w 1951220"/>
                  <a:gd name="connsiteY20" fmla="*/ 1843283 h 1951229"/>
                  <a:gd name="connsiteX21" fmla="*/ 561464 w 1951220"/>
                  <a:gd name="connsiteY21" fmla="*/ 1474708 h 1951229"/>
                  <a:gd name="connsiteX22" fmla="*/ 594525 w 1951220"/>
                  <a:gd name="connsiteY22" fmla="*/ 1432682 h 1951229"/>
                  <a:gd name="connsiteX23" fmla="*/ 540069 w 1951220"/>
                  <a:gd name="connsiteY23" fmla="*/ 1434793 h 1951229"/>
                  <a:gd name="connsiteX24" fmla="*/ 0 w 1951220"/>
                  <a:gd name="connsiteY24" fmla="*/ 1227076 h 1951229"/>
                  <a:gd name="connsiteX25" fmla="*/ 329850 w 1951220"/>
                  <a:gd name="connsiteY25" fmla="*/ 1035681 h 1951229"/>
                  <a:gd name="connsiteX26" fmla="*/ 382951 w 1951220"/>
                  <a:gd name="connsiteY26" fmla="*/ 1029341 h 1951229"/>
                  <a:gd name="connsiteX27" fmla="*/ 342950 w 1951220"/>
                  <a:gd name="connsiteY27" fmla="*/ 992327 h 1951229"/>
                  <a:gd name="connsiteX28" fmla="*/ 107946 w 1951220"/>
                  <a:gd name="connsiteY28" fmla="*/ 463570 h 1951229"/>
                  <a:gd name="connsiteX29" fmla="*/ 476517 w 1951220"/>
                  <a:gd name="connsiteY29" fmla="*/ 561471 h 1951229"/>
                  <a:gd name="connsiteX30" fmla="*/ 518543 w 1951220"/>
                  <a:gd name="connsiteY30" fmla="*/ 594532 h 1951229"/>
                  <a:gd name="connsiteX31" fmla="*/ 516431 w 1951220"/>
                  <a:gd name="connsiteY31" fmla="*/ 540073 h 1951229"/>
                  <a:gd name="connsiteX32" fmla="*/ 682289 w 1951220"/>
                  <a:gd name="connsiteY32" fmla="*/ 10972 h 1951229"/>
                  <a:gd name="connsiteX33" fmla="*/ 724152 w 1951220"/>
                  <a:gd name="connsiteY33" fmla="*/ 0 h 1951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951220" h="1951229">
                    <a:moveTo>
                      <a:pt x="724152" y="0"/>
                    </a:moveTo>
                    <a:cubicBezTo>
                      <a:pt x="810193" y="0"/>
                      <a:pt x="884016" y="136012"/>
                      <a:pt x="915550" y="329852"/>
                    </a:cubicBezTo>
                    <a:lnTo>
                      <a:pt x="921889" y="382948"/>
                    </a:lnTo>
                    <a:lnTo>
                      <a:pt x="958899" y="342952"/>
                    </a:lnTo>
                    <a:cubicBezTo>
                      <a:pt x="1169808" y="132043"/>
                      <a:pt x="1406543" y="26828"/>
                      <a:pt x="1487662" y="107946"/>
                    </a:cubicBezTo>
                    <a:cubicBezTo>
                      <a:pt x="1548501" y="168785"/>
                      <a:pt x="1504527" y="317159"/>
                      <a:pt x="1389760" y="476521"/>
                    </a:cubicBezTo>
                    <a:lnTo>
                      <a:pt x="1356266" y="519097"/>
                    </a:lnTo>
                    <a:lnTo>
                      <a:pt x="1411152" y="516438"/>
                    </a:lnTo>
                    <a:cubicBezTo>
                      <a:pt x="1709424" y="516438"/>
                      <a:pt x="1951221" y="609437"/>
                      <a:pt x="1951220" y="724156"/>
                    </a:cubicBezTo>
                    <a:cubicBezTo>
                      <a:pt x="1951221" y="810195"/>
                      <a:pt x="1815210" y="884017"/>
                      <a:pt x="1621371" y="915550"/>
                    </a:cubicBezTo>
                    <a:lnTo>
                      <a:pt x="1568270" y="921890"/>
                    </a:lnTo>
                    <a:lnTo>
                      <a:pt x="1608270" y="958904"/>
                    </a:lnTo>
                    <a:cubicBezTo>
                      <a:pt x="1819176" y="1169811"/>
                      <a:pt x="1924392" y="1406544"/>
                      <a:pt x="1843274" y="1487662"/>
                    </a:cubicBezTo>
                    <a:cubicBezTo>
                      <a:pt x="1782436" y="1548500"/>
                      <a:pt x="1634064" y="1504525"/>
                      <a:pt x="1474704" y="1389760"/>
                    </a:cubicBezTo>
                    <a:lnTo>
                      <a:pt x="1432682" y="1356702"/>
                    </a:lnTo>
                    <a:lnTo>
                      <a:pt x="1434793" y="1411156"/>
                    </a:lnTo>
                    <a:cubicBezTo>
                      <a:pt x="1434793" y="1709430"/>
                      <a:pt x="1341793" y="1951229"/>
                      <a:pt x="1227072" y="1951229"/>
                    </a:cubicBezTo>
                    <a:cubicBezTo>
                      <a:pt x="1141031" y="1951229"/>
                      <a:pt x="1067208" y="1815217"/>
                      <a:pt x="1035675" y="1621376"/>
                    </a:cubicBezTo>
                    <a:lnTo>
                      <a:pt x="1029336" y="1568281"/>
                    </a:lnTo>
                    <a:lnTo>
                      <a:pt x="992326" y="1608277"/>
                    </a:lnTo>
                    <a:cubicBezTo>
                      <a:pt x="781416" y="1819186"/>
                      <a:pt x="544681" y="1924401"/>
                      <a:pt x="463562" y="1843283"/>
                    </a:cubicBezTo>
                    <a:cubicBezTo>
                      <a:pt x="402723" y="1782444"/>
                      <a:pt x="446697" y="1634070"/>
                      <a:pt x="561464" y="1474708"/>
                    </a:cubicBezTo>
                    <a:lnTo>
                      <a:pt x="594525" y="1432682"/>
                    </a:lnTo>
                    <a:lnTo>
                      <a:pt x="540069" y="1434793"/>
                    </a:lnTo>
                    <a:cubicBezTo>
                      <a:pt x="241797" y="1434793"/>
                      <a:pt x="0" y="1341794"/>
                      <a:pt x="0" y="1227076"/>
                    </a:cubicBezTo>
                    <a:cubicBezTo>
                      <a:pt x="0" y="1141036"/>
                      <a:pt x="136011" y="1067214"/>
                      <a:pt x="329850" y="1035681"/>
                    </a:cubicBezTo>
                    <a:lnTo>
                      <a:pt x="382951" y="1029341"/>
                    </a:lnTo>
                    <a:lnTo>
                      <a:pt x="342950" y="992327"/>
                    </a:lnTo>
                    <a:cubicBezTo>
                      <a:pt x="132044" y="781420"/>
                      <a:pt x="26828" y="544687"/>
                      <a:pt x="107946" y="463570"/>
                    </a:cubicBezTo>
                    <a:cubicBezTo>
                      <a:pt x="168785" y="402731"/>
                      <a:pt x="317156" y="446705"/>
                      <a:pt x="476517" y="561471"/>
                    </a:cubicBezTo>
                    <a:lnTo>
                      <a:pt x="518543" y="594532"/>
                    </a:lnTo>
                    <a:lnTo>
                      <a:pt x="516431" y="540073"/>
                    </a:lnTo>
                    <a:cubicBezTo>
                      <a:pt x="516431" y="279083"/>
                      <a:pt x="587634" y="61332"/>
                      <a:pt x="682289" y="10972"/>
                    </a:cubicBezTo>
                    <a:cubicBezTo>
                      <a:pt x="695812" y="3778"/>
                      <a:pt x="709812" y="0"/>
                      <a:pt x="724152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28" name="フリーフォーム: 図形 327">
                <a:extLst>
                  <a:ext uri="{FF2B5EF4-FFF2-40B4-BE49-F238E27FC236}">
                    <a16:creationId xmlns:a16="http://schemas.microsoft.com/office/drawing/2014/main" id="{38EA2A73-4C38-3696-A7B7-1C150D757A44}"/>
                  </a:ext>
                </a:extLst>
              </p:cNvPr>
              <p:cNvSpPr/>
              <p:nvPr/>
            </p:nvSpPr>
            <p:spPr bwMode="auto">
              <a:xfrm>
                <a:off x="9499600" y="495300"/>
                <a:ext cx="254000" cy="254001"/>
              </a:xfrm>
              <a:custGeom>
                <a:avLst/>
                <a:gdLst>
                  <a:gd name="connsiteX0" fmla="*/ 724152 w 1951220"/>
                  <a:gd name="connsiteY0" fmla="*/ 0 h 1951229"/>
                  <a:gd name="connsiteX1" fmla="*/ 915550 w 1951220"/>
                  <a:gd name="connsiteY1" fmla="*/ 329852 h 1951229"/>
                  <a:gd name="connsiteX2" fmla="*/ 921889 w 1951220"/>
                  <a:gd name="connsiteY2" fmla="*/ 382948 h 1951229"/>
                  <a:gd name="connsiteX3" fmla="*/ 958899 w 1951220"/>
                  <a:gd name="connsiteY3" fmla="*/ 342952 h 1951229"/>
                  <a:gd name="connsiteX4" fmla="*/ 1487662 w 1951220"/>
                  <a:gd name="connsiteY4" fmla="*/ 107946 h 1951229"/>
                  <a:gd name="connsiteX5" fmla="*/ 1389760 w 1951220"/>
                  <a:gd name="connsiteY5" fmla="*/ 476521 h 1951229"/>
                  <a:gd name="connsiteX6" fmla="*/ 1356266 w 1951220"/>
                  <a:gd name="connsiteY6" fmla="*/ 519097 h 1951229"/>
                  <a:gd name="connsiteX7" fmla="*/ 1411152 w 1951220"/>
                  <a:gd name="connsiteY7" fmla="*/ 516438 h 1951229"/>
                  <a:gd name="connsiteX8" fmla="*/ 1951220 w 1951220"/>
                  <a:gd name="connsiteY8" fmla="*/ 724156 h 1951229"/>
                  <a:gd name="connsiteX9" fmla="*/ 1621371 w 1951220"/>
                  <a:gd name="connsiteY9" fmla="*/ 915550 h 1951229"/>
                  <a:gd name="connsiteX10" fmla="*/ 1568270 w 1951220"/>
                  <a:gd name="connsiteY10" fmla="*/ 921890 h 1951229"/>
                  <a:gd name="connsiteX11" fmla="*/ 1608270 w 1951220"/>
                  <a:gd name="connsiteY11" fmla="*/ 958904 h 1951229"/>
                  <a:gd name="connsiteX12" fmla="*/ 1843274 w 1951220"/>
                  <a:gd name="connsiteY12" fmla="*/ 1487662 h 1951229"/>
                  <a:gd name="connsiteX13" fmla="*/ 1474704 w 1951220"/>
                  <a:gd name="connsiteY13" fmla="*/ 1389760 h 1951229"/>
                  <a:gd name="connsiteX14" fmla="*/ 1432682 w 1951220"/>
                  <a:gd name="connsiteY14" fmla="*/ 1356702 h 1951229"/>
                  <a:gd name="connsiteX15" fmla="*/ 1434793 w 1951220"/>
                  <a:gd name="connsiteY15" fmla="*/ 1411156 h 1951229"/>
                  <a:gd name="connsiteX16" fmla="*/ 1227072 w 1951220"/>
                  <a:gd name="connsiteY16" fmla="*/ 1951229 h 1951229"/>
                  <a:gd name="connsiteX17" fmla="*/ 1035675 w 1951220"/>
                  <a:gd name="connsiteY17" fmla="*/ 1621376 h 1951229"/>
                  <a:gd name="connsiteX18" fmla="*/ 1029336 w 1951220"/>
                  <a:gd name="connsiteY18" fmla="*/ 1568281 h 1951229"/>
                  <a:gd name="connsiteX19" fmla="*/ 992326 w 1951220"/>
                  <a:gd name="connsiteY19" fmla="*/ 1608277 h 1951229"/>
                  <a:gd name="connsiteX20" fmla="*/ 463562 w 1951220"/>
                  <a:gd name="connsiteY20" fmla="*/ 1843283 h 1951229"/>
                  <a:gd name="connsiteX21" fmla="*/ 561464 w 1951220"/>
                  <a:gd name="connsiteY21" fmla="*/ 1474708 h 1951229"/>
                  <a:gd name="connsiteX22" fmla="*/ 594525 w 1951220"/>
                  <a:gd name="connsiteY22" fmla="*/ 1432682 h 1951229"/>
                  <a:gd name="connsiteX23" fmla="*/ 540069 w 1951220"/>
                  <a:gd name="connsiteY23" fmla="*/ 1434793 h 1951229"/>
                  <a:gd name="connsiteX24" fmla="*/ 0 w 1951220"/>
                  <a:gd name="connsiteY24" fmla="*/ 1227076 h 1951229"/>
                  <a:gd name="connsiteX25" fmla="*/ 329850 w 1951220"/>
                  <a:gd name="connsiteY25" fmla="*/ 1035681 h 1951229"/>
                  <a:gd name="connsiteX26" fmla="*/ 382951 w 1951220"/>
                  <a:gd name="connsiteY26" fmla="*/ 1029341 h 1951229"/>
                  <a:gd name="connsiteX27" fmla="*/ 342950 w 1951220"/>
                  <a:gd name="connsiteY27" fmla="*/ 992327 h 1951229"/>
                  <a:gd name="connsiteX28" fmla="*/ 107946 w 1951220"/>
                  <a:gd name="connsiteY28" fmla="*/ 463570 h 1951229"/>
                  <a:gd name="connsiteX29" fmla="*/ 476517 w 1951220"/>
                  <a:gd name="connsiteY29" fmla="*/ 561471 h 1951229"/>
                  <a:gd name="connsiteX30" fmla="*/ 518543 w 1951220"/>
                  <a:gd name="connsiteY30" fmla="*/ 594532 h 1951229"/>
                  <a:gd name="connsiteX31" fmla="*/ 516431 w 1951220"/>
                  <a:gd name="connsiteY31" fmla="*/ 540073 h 1951229"/>
                  <a:gd name="connsiteX32" fmla="*/ 682289 w 1951220"/>
                  <a:gd name="connsiteY32" fmla="*/ 10972 h 1951229"/>
                  <a:gd name="connsiteX33" fmla="*/ 724152 w 1951220"/>
                  <a:gd name="connsiteY33" fmla="*/ 0 h 1951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951220" h="1951229">
                    <a:moveTo>
                      <a:pt x="724152" y="0"/>
                    </a:moveTo>
                    <a:cubicBezTo>
                      <a:pt x="810193" y="0"/>
                      <a:pt x="884016" y="136012"/>
                      <a:pt x="915550" y="329852"/>
                    </a:cubicBezTo>
                    <a:lnTo>
                      <a:pt x="921889" y="382948"/>
                    </a:lnTo>
                    <a:lnTo>
                      <a:pt x="958899" y="342952"/>
                    </a:lnTo>
                    <a:cubicBezTo>
                      <a:pt x="1169808" y="132043"/>
                      <a:pt x="1406543" y="26828"/>
                      <a:pt x="1487662" y="107946"/>
                    </a:cubicBezTo>
                    <a:cubicBezTo>
                      <a:pt x="1548501" y="168785"/>
                      <a:pt x="1504527" y="317159"/>
                      <a:pt x="1389760" y="476521"/>
                    </a:cubicBezTo>
                    <a:lnTo>
                      <a:pt x="1356266" y="519097"/>
                    </a:lnTo>
                    <a:lnTo>
                      <a:pt x="1411152" y="516438"/>
                    </a:lnTo>
                    <a:cubicBezTo>
                      <a:pt x="1709424" y="516438"/>
                      <a:pt x="1951221" y="609437"/>
                      <a:pt x="1951220" y="724156"/>
                    </a:cubicBezTo>
                    <a:cubicBezTo>
                      <a:pt x="1951221" y="810195"/>
                      <a:pt x="1815210" y="884017"/>
                      <a:pt x="1621371" y="915550"/>
                    </a:cubicBezTo>
                    <a:lnTo>
                      <a:pt x="1568270" y="921890"/>
                    </a:lnTo>
                    <a:lnTo>
                      <a:pt x="1608270" y="958904"/>
                    </a:lnTo>
                    <a:cubicBezTo>
                      <a:pt x="1819176" y="1169811"/>
                      <a:pt x="1924392" y="1406544"/>
                      <a:pt x="1843274" y="1487662"/>
                    </a:cubicBezTo>
                    <a:cubicBezTo>
                      <a:pt x="1782436" y="1548500"/>
                      <a:pt x="1634064" y="1504525"/>
                      <a:pt x="1474704" y="1389760"/>
                    </a:cubicBezTo>
                    <a:lnTo>
                      <a:pt x="1432682" y="1356702"/>
                    </a:lnTo>
                    <a:lnTo>
                      <a:pt x="1434793" y="1411156"/>
                    </a:lnTo>
                    <a:cubicBezTo>
                      <a:pt x="1434793" y="1709430"/>
                      <a:pt x="1341793" y="1951229"/>
                      <a:pt x="1227072" y="1951229"/>
                    </a:cubicBezTo>
                    <a:cubicBezTo>
                      <a:pt x="1141031" y="1951229"/>
                      <a:pt x="1067208" y="1815217"/>
                      <a:pt x="1035675" y="1621376"/>
                    </a:cubicBezTo>
                    <a:lnTo>
                      <a:pt x="1029336" y="1568281"/>
                    </a:lnTo>
                    <a:lnTo>
                      <a:pt x="992326" y="1608277"/>
                    </a:lnTo>
                    <a:cubicBezTo>
                      <a:pt x="781416" y="1819186"/>
                      <a:pt x="544681" y="1924401"/>
                      <a:pt x="463562" y="1843283"/>
                    </a:cubicBezTo>
                    <a:cubicBezTo>
                      <a:pt x="402723" y="1782444"/>
                      <a:pt x="446697" y="1634070"/>
                      <a:pt x="561464" y="1474708"/>
                    </a:cubicBezTo>
                    <a:lnTo>
                      <a:pt x="594525" y="1432682"/>
                    </a:lnTo>
                    <a:lnTo>
                      <a:pt x="540069" y="1434793"/>
                    </a:lnTo>
                    <a:cubicBezTo>
                      <a:pt x="241797" y="1434793"/>
                      <a:pt x="0" y="1341794"/>
                      <a:pt x="0" y="1227076"/>
                    </a:cubicBezTo>
                    <a:cubicBezTo>
                      <a:pt x="0" y="1141036"/>
                      <a:pt x="136011" y="1067214"/>
                      <a:pt x="329850" y="1035681"/>
                    </a:cubicBezTo>
                    <a:lnTo>
                      <a:pt x="382951" y="1029341"/>
                    </a:lnTo>
                    <a:lnTo>
                      <a:pt x="342950" y="992327"/>
                    </a:lnTo>
                    <a:cubicBezTo>
                      <a:pt x="132044" y="781420"/>
                      <a:pt x="26828" y="544687"/>
                      <a:pt x="107946" y="463570"/>
                    </a:cubicBezTo>
                    <a:cubicBezTo>
                      <a:pt x="168785" y="402731"/>
                      <a:pt x="317156" y="446705"/>
                      <a:pt x="476517" y="561471"/>
                    </a:cubicBezTo>
                    <a:lnTo>
                      <a:pt x="518543" y="594532"/>
                    </a:lnTo>
                    <a:lnTo>
                      <a:pt x="516431" y="540073"/>
                    </a:lnTo>
                    <a:cubicBezTo>
                      <a:pt x="516431" y="279083"/>
                      <a:pt x="587634" y="61332"/>
                      <a:pt x="682289" y="10972"/>
                    </a:cubicBezTo>
                    <a:cubicBezTo>
                      <a:pt x="695812" y="3778"/>
                      <a:pt x="709812" y="0"/>
                      <a:pt x="724152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29" name="フリーフォーム: 図形 328">
                <a:extLst>
                  <a:ext uri="{FF2B5EF4-FFF2-40B4-BE49-F238E27FC236}">
                    <a16:creationId xmlns:a16="http://schemas.microsoft.com/office/drawing/2014/main" id="{90815178-64DA-4C2D-F463-B2A9A3519472}"/>
                  </a:ext>
                </a:extLst>
              </p:cNvPr>
              <p:cNvSpPr/>
              <p:nvPr/>
            </p:nvSpPr>
            <p:spPr bwMode="auto">
              <a:xfrm>
                <a:off x="114300" y="825500"/>
                <a:ext cx="254000" cy="254001"/>
              </a:xfrm>
              <a:custGeom>
                <a:avLst/>
                <a:gdLst>
                  <a:gd name="connsiteX0" fmla="*/ 724152 w 1951220"/>
                  <a:gd name="connsiteY0" fmla="*/ 0 h 1951229"/>
                  <a:gd name="connsiteX1" fmla="*/ 915550 w 1951220"/>
                  <a:gd name="connsiteY1" fmla="*/ 329852 h 1951229"/>
                  <a:gd name="connsiteX2" fmla="*/ 921889 w 1951220"/>
                  <a:gd name="connsiteY2" fmla="*/ 382948 h 1951229"/>
                  <a:gd name="connsiteX3" fmla="*/ 958899 w 1951220"/>
                  <a:gd name="connsiteY3" fmla="*/ 342952 h 1951229"/>
                  <a:gd name="connsiteX4" fmla="*/ 1487662 w 1951220"/>
                  <a:gd name="connsiteY4" fmla="*/ 107946 h 1951229"/>
                  <a:gd name="connsiteX5" fmla="*/ 1389760 w 1951220"/>
                  <a:gd name="connsiteY5" fmla="*/ 476521 h 1951229"/>
                  <a:gd name="connsiteX6" fmla="*/ 1356266 w 1951220"/>
                  <a:gd name="connsiteY6" fmla="*/ 519097 h 1951229"/>
                  <a:gd name="connsiteX7" fmla="*/ 1411152 w 1951220"/>
                  <a:gd name="connsiteY7" fmla="*/ 516438 h 1951229"/>
                  <a:gd name="connsiteX8" fmla="*/ 1951220 w 1951220"/>
                  <a:gd name="connsiteY8" fmla="*/ 724156 h 1951229"/>
                  <a:gd name="connsiteX9" fmla="*/ 1621371 w 1951220"/>
                  <a:gd name="connsiteY9" fmla="*/ 915550 h 1951229"/>
                  <a:gd name="connsiteX10" fmla="*/ 1568270 w 1951220"/>
                  <a:gd name="connsiteY10" fmla="*/ 921890 h 1951229"/>
                  <a:gd name="connsiteX11" fmla="*/ 1608270 w 1951220"/>
                  <a:gd name="connsiteY11" fmla="*/ 958904 h 1951229"/>
                  <a:gd name="connsiteX12" fmla="*/ 1843274 w 1951220"/>
                  <a:gd name="connsiteY12" fmla="*/ 1487662 h 1951229"/>
                  <a:gd name="connsiteX13" fmla="*/ 1474704 w 1951220"/>
                  <a:gd name="connsiteY13" fmla="*/ 1389760 h 1951229"/>
                  <a:gd name="connsiteX14" fmla="*/ 1432682 w 1951220"/>
                  <a:gd name="connsiteY14" fmla="*/ 1356702 h 1951229"/>
                  <a:gd name="connsiteX15" fmla="*/ 1434793 w 1951220"/>
                  <a:gd name="connsiteY15" fmla="*/ 1411156 h 1951229"/>
                  <a:gd name="connsiteX16" fmla="*/ 1227072 w 1951220"/>
                  <a:gd name="connsiteY16" fmla="*/ 1951229 h 1951229"/>
                  <a:gd name="connsiteX17" fmla="*/ 1035675 w 1951220"/>
                  <a:gd name="connsiteY17" fmla="*/ 1621376 h 1951229"/>
                  <a:gd name="connsiteX18" fmla="*/ 1029336 w 1951220"/>
                  <a:gd name="connsiteY18" fmla="*/ 1568281 h 1951229"/>
                  <a:gd name="connsiteX19" fmla="*/ 992326 w 1951220"/>
                  <a:gd name="connsiteY19" fmla="*/ 1608277 h 1951229"/>
                  <a:gd name="connsiteX20" fmla="*/ 463562 w 1951220"/>
                  <a:gd name="connsiteY20" fmla="*/ 1843283 h 1951229"/>
                  <a:gd name="connsiteX21" fmla="*/ 561464 w 1951220"/>
                  <a:gd name="connsiteY21" fmla="*/ 1474708 h 1951229"/>
                  <a:gd name="connsiteX22" fmla="*/ 594525 w 1951220"/>
                  <a:gd name="connsiteY22" fmla="*/ 1432682 h 1951229"/>
                  <a:gd name="connsiteX23" fmla="*/ 540069 w 1951220"/>
                  <a:gd name="connsiteY23" fmla="*/ 1434793 h 1951229"/>
                  <a:gd name="connsiteX24" fmla="*/ 0 w 1951220"/>
                  <a:gd name="connsiteY24" fmla="*/ 1227076 h 1951229"/>
                  <a:gd name="connsiteX25" fmla="*/ 329850 w 1951220"/>
                  <a:gd name="connsiteY25" fmla="*/ 1035681 h 1951229"/>
                  <a:gd name="connsiteX26" fmla="*/ 382951 w 1951220"/>
                  <a:gd name="connsiteY26" fmla="*/ 1029341 h 1951229"/>
                  <a:gd name="connsiteX27" fmla="*/ 342950 w 1951220"/>
                  <a:gd name="connsiteY27" fmla="*/ 992327 h 1951229"/>
                  <a:gd name="connsiteX28" fmla="*/ 107946 w 1951220"/>
                  <a:gd name="connsiteY28" fmla="*/ 463570 h 1951229"/>
                  <a:gd name="connsiteX29" fmla="*/ 476517 w 1951220"/>
                  <a:gd name="connsiteY29" fmla="*/ 561471 h 1951229"/>
                  <a:gd name="connsiteX30" fmla="*/ 518543 w 1951220"/>
                  <a:gd name="connsiteY30" fmla="*/ 594532 h 1951229"/>
                  <a:gd name="connsiteX31" fmla="*/ 516431 w 1951220"/>
                  <a:gd name="connsiteY31" fmla="*/ 540073 h 1951229"/>
                  <a:gd name="connsiteX32" fmla="*/ 682289 w 1951220"/>
                  <a:gd name="connsiteY32" fmla="*/ 10972 h 1951229"/>
                  <a:gd name="connsiteX33" fmla="*/ 724152 w 1951220"/>
                  <a:gd name="connsiteY33" fmla="*/ 0 h 1951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951220" h="1951229">
                    <a:moveTo>
                      <a:pt x="724152" y="0"/>
                    </a:moveTo>
                    <a:cubicBezTo>
                      <a:pt x="810193" y="0"/>
                      <a:pt x="884016" y="136012"/>
                      <a:pt x="915550" y="329852"/>
                    </a:cubicBezTo>
                    <a:lnTo>
                      <a:pt x="921889" y="382948"/>
                    </a:lnTo>
                    <a:lnTo>
                      <a:pt x="958899" y="342952"/>
                    </a:lnTo>
                    <a:cubicBezTo>
                      <a:pt x="1169808" y="132043"/>
                      <a:pt x="1406543" y="26828"/>
                      <a:pt x="1487662" y="107946"/>
                    </a:cubicBezTo>
                    <a:cubicBezTo>
                      <a:pt x="1548501" y="168785"/>
                      <a:pt x="1504527" y="317159"/>
                      <a:pt x="1389760" y="476521"/>
                    </a:cubicBezTo>
                    <a:lnTo>
                      <a:pt x="1356266" y="519097"/>
                    </a:lnTo>
                    <a:lnTo>
                      <a:pt x="1411152" y="516438"/>
                    </a:lnTo>
                    <a:cubicBezTo>
                      <a:pt x="1709424" y="516438"/>
                      <a:pt x="1951221" y="609437"/>
                      <a:pt x="1951220" y="724156"/>
                    </a:cubicBezTo>
                    <a:cubicBezTo>
                      <a:pt x="1951221" y="810195"/>
                      <a:pt x="1815210" y="884017"/>
                      <a:pt x="1621371" y="915550"/>
                    </a:cubicBezTo>
                    <a:lnTo>
                      <a:pt x="1568270" y="921890"/>
                    </a:lnTo>
                    <a:lnTo>
                      <a:pt x="1608270" y="958904"/>
                    </a:lnTo>
                    <a:cubicBezTo>
                      <a:pt x="1819176" y="1169811"/>
                      <a:pt x="1924392" y="1406544"/>
                      <a:pt x="1843274" y="1487662"/>
                    </a:cubicBezTo>
                    <a:cubicBezTo>
                      <a:pt x="1782436" y="1548500"/>
                      <a:pt x="1634064" y="1504525"/>
                      <a:pt x="1474704" y="1389760"/>
                    </a:cubicBezTo>
                    <a:lnTo>
                      <a:pt x="1432682" y="1356702"/>
                    </a:lnTo>
                    <a:lnTo>
                      <a:pt x="1434793" y="1411156"/>
                    </a:lnTo>
                    <a:cubicBezTo>
                      <a:pt x="1434793" y="1709430"/>
                      <a:pt x="1341793" y="1951229"/>
                      <a:pt x="1227072" y="1951229"/>
                    </a:cubicBezTo>
                    <a:cubicBezTo>
                      <a:pt x="1141031" y="1951229"/>
                      <a:pt x="1067208" y="1815217"/>
                      <a:pt x="1035675" y="1621376"/>
                    </a:cubicBezTo>
                    <a:lnTo>
                      <a:pt x="1029336" y="1568281"/>
                    </a:lnTo>
                    <a:lnTo>
                      <a:pt x="992326" y="1608277"/>
                    </a:lnTo>
                    <a:cubicBezTo>
                      <a:pt x="781416" y="1819186"/>
                      <a:pt x="544681" y="1924401"/>
                      <a:pt x="463562" y="1843283"/>
                    </a:cubicBezTo>
                    <a:cubicBezTo>
                      <a:pt x="402723" y="1782444"/>
                      <a:pt x="446697" y="1634070"/>
                      <a:pt x="561464" y="1474708"/>
                    </a:cubicBezTo>
                    <a:lnTo>
                      <a:pt x="594525" y="1432682"/>
                    </a:lnTo>
                    <a:lnTo>
                      <a:pt x="540069" y="1434793"/>
                    </a:lnTo>
                    <a:cubicBezTo>
                      <a:pt x="241797" y="1434793"/>
                      <a:pt x="0" y="1341794"/>
                      <a:pt x="0" y="1227076"/>
                    </a:cubicBezTo>
                    <a:cubicBezTo>
                      <a:pt x="0" y="1141036"/>
                      <a:pt x="136011" y="1067214"/>
                      <a:pt x="329850" y="1035681"/>
                    </a:cubicBezTo>
                    <a:lnTo>
                      <a:pt x="382951" y="1029341"/>
                    </a:lnTo>
                    <a:lnTo>
                      <a:pt x="342950" y="992327"/>
                    </a:lnTo>
                    <a:cubicBezTo>
                      <a:pt x="132044" y="781420"/>
                      <a:pt x="26828" y="544687"/>
                      <a:pt x="107946" y="463570"/>
                    </a:cubicBezTo>
                    <a:cubicBezTo>
                      <a:pt x="168785" y="402731"/>
                      <a:pt x="317156" y="446705"/>
                      <a:pt x="476517" y="561471"/>
                    </a:cubicBezTo>
                    <a:lnTo>
                      <a:pt x="518543" y="594532"/>
                    </a:lnTo>
                    <a:lnTo>
                      <a:pt x="516431" y="540073"/>
                    </a:lnTo>
                    <a:cubicBezTo>
                      <a:pt x="516431" y="279083"/>
                      <a:pt x="587634" y="61332"/>
                      <a:pt x="682289" y="10972"/>
                    </a:cubicBezTo>
                    <a:cubicBezTo>
                      <a:pt x="695812" y="3778"/>
                      <a:pt x="709812" y="0"/>
                      <a:pt x="724152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30" name="フリーフォーム: 図形 329">
                <a:extLst>
                  <a:ext uri="{FF2B5EF4-FFF2-40B4-BE49-F238E27FC236}">
                    <a16:creationId xmlns:a16="http://schemas.microsoft.com/office/drawing/2014/main" id="{B7E91B93-CD1E-D6AF-BBC8-A05C82F9D30C}"/>
                  </a:ext>
                </a:extLst>
              </p:cNvPr>
              <p:cNvSpPr/>
              <p:nvPr/>
            </p:nvSpPr>
            <p:spPr bwMode="auto">
              <a:xfrm>
                <a:off x="9499600" y="825500"/>
                <a:ext cx="254000" cy="254001"/>
              </a:xfrm>
              <a:custGeom>
                <a:avLst/>
                <a:gdLst>
                  <a:gd name="connsiteX0" fmla="*/ 724152 w 1951220"/>
                  <a:gd name="connsiteY0" fmla="*/ 0 h 1951229"/>
                  <a:gd name="connsiteX1" fmla="*/ 915550 w 1951220"/>
                  <a:gd name="connsiteY1" fmla="*/ 329852 h 1951229"/>
                  <a:gd name="connsiteX2" fmla="*/ 921889 w 1951220"/>
                  <a:gd name="connsiteY2" fmla="*/ 382948 h 1951229"/>
                  <a:gd name="connsiteX3" fmla="*/ 958899 w 1951220"/>
                  <a:gd name="connsiteY3" fmla="*/ 342952 h 1951229"/>
                  <a:gd name="connsiteX4" fmla="*/ 1487662 w 1951220"/>
                  <a:gd name="connsiteY4" fmla="*/ 107946 h 1951229"/>
                  <a:gd name="connsiteX5" fmla="*/ 1389760 w 1951220"/>
                  <a:gd name="connsiteY5" fmla="*/ 476521 h 1951229"/>
                  <a:gd name="connsiteX6" fmla="*/ 1356266 w 1951220"/>
                  <a:gd name="connsiteY6" fmla="*/ 519097 h 1951229"/>
                  <a:gd name="connsiteX7" fmla="*/ 1411152 w 1951220"/>
                  <a:gd name="connsiteY7" fmla="*/ 516438 h 1951229"/>
                  <a:gd name="connsiteX8" fmla="*/ 1951220 w 1951220"/>
                  <a:gd name="connsiteY8" fmla="*/ 724156 h 1951229"/>
                  <a:gd name="connsiteX9" fmla="*/ 1621371 w 1951220"/>
                  <a:gd name="connsiteY9" fmla="*/ 915550 h 1951229"/>
                  <a:gd name="connsiteX10" fmla="*/ 1568270 w 1951220"/>
                  <a:gd name="connsiteY10" fmla="*/ 921890 h 1951229"/>
                  <a:gd name="connsiteX11" fmla="*/ 1608270 w 1951220"/>
                  <a:gd name="connsiteY11" fmla="*/ 958904 h 1951229"/>
                  <a:gd name="connsiteX12" fmla="*/ 1843274 w 1951220"/>
                  <a:gd name="connsiteY12" fmla="*/ 1487662 h 1951229"/>
                  <a:gd name="connsiteX13" fmla="*/ 1474704 w 1951220"/>
                  <a:gd name="connsiteY13" fmla="*/ 1389760 h 1951229"/>
                  <a:gd name="connsiteX14" fmla="*/ 1432682 w 1951220"/>
                  <a:gd name="connsiteY14" fmla="*/ 1356702 h 1951229"/>
                  <a:gd name="connsiteX15" fmla="*/ 1434793 w 1951220"/>
                  <a:gd name="connsiteY15" fmla="*/ 1411156 h 1951229"/>
                  <a:gd name="connsiteX16" fmla="*/ 1227072 w 1951220"/>
                  <a:gd name="connsiteY16" fmla="*/ 1951229 h 1951229"/>
                  <a:gd name="connsiteX17" fmla="*/ 1035675 w 1951220"/>
                  <a:gd name="connsiteY17" fmla="*/ 1621376 h 1951229"/>
                  <a:gd name="connsiteX18" fmla="*/ 1029336 w 1951220"/>
                  <a:gd name="connsiteY18" fmla="*/ 1568281 h 1951229"/>
                  <a:gd name="connsiteX19" fmla="*/ 992326 w 1951220"/>
                  <a:gd name="connsiteY19" fmla="*/ 1608277 h 1951229"/>
                  <a:gd name="connsiteX20" fmla="*/ 463562 w 1951220"/>
                  <a:gd name="connsiteY20" fmla="*/ 1843283 h 1951229"/>
                  <a:gd name="connsiteX21" fmla="*/ 561464 w 1951220"/>
                  <a:gd name="connsiteY21" fmla="*/ 1474708 h 1951229"/>
                  <a:gd name="connsiteX22" fmla="*/ 594525 w 1951220"/>
                  <a:gd name="connsiteY22" fmla="*/ 1432682 h 1951229"/>
                  <a:gd name="connsiteX23" fmla="*/ 540069 w 1951220"/>
                  <a:gd name="connsiteY23" fmla="*/ 1434793 h 1951229"/>
                  <a:gd name="connsiteX24" fmla="*/ 0 w 1951220"/>
                  <a:gd name="connsiteY24" fmla="*/ 1227076 h 1951229"/>
                  <a:gd name="connsiteX25" fmla="*/ 329850 w 1951220"/>
                  <a:gd name="connsiteY25" fmla="*/ 1035681 h 1951229"/>
                  <a:gd name="connsiteX26" fmla="*/ 382951 w 1951220"/>
                  <a:gd name="connsiteY26" fmla="*/ 1029341 h 1951229"/>
                  <a:gd name="connsiteX27" fmla="*/ 342950 w 1951220"/>
                  <a:gd name="connsiteY27" fmla="*/ 992327 h 1951229"/>
                  <a:gd name="connsiteX28" fmla="*/ 107946 w 1951220"/>
                  <a:gd name="connsiteY28" fmla="*/ 463570 h 1951229"/>
                  <a:gd name="connsiteX29" fmla="*/ 476517 w 1951220"/>
                  <a:gd name="connsiteY29" fmla="*/ 561471 h 1951229"/>
                  <a:gd name="connsiteX30" fmla="*/ 518543 w 1951220"/>
                  <a:gd name="connsiteY30" fmla="*/ 594532 h 1951229"/>
                  <a:gd name="connsiteX31" fmla="*/ 516431 w 1951220"/>
                  <a:gd name="connsiteY31" fmla="*/ 540073 h 1951229"/>
                  <a:gd name="connsiteX32" fmla="*/ 682289 w 1951220"/>
                  <a:gd name="connsiteY32" fmla="*/ 10972 h 1951229"/>
                  <a:gd name="connsiteX33" fmla="*/ 724152 w 1951220"/>
                  <a:gd name="connsiteY33" fmla="*/ 0 h 1951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951220" h="1951229">
                    <a:moveTo>
                      <a:pt x="724152" y="0"/>
                    </a:moveTo>
                    <a:cubicBezTo>
                      <a:pt x="810193" y="0"/>
                      <a:pt x="884016" y="136012"/>
                      <a:pt x="915550" y="329852"/>
                    </a:cubicBezTo>
                    <a:lnTo>
                      <a:pt x="921889" y="382948"/>
                    </a:lnTo>
                    <a:lnTo>
                      <a:pt x="958899" y="342952"/>
                    </a:lnTo>
                    <a:cubicBezTo>
                      <a:pt x="1169808" y="132043"/>
                      <a:pt x="1406543" y="26828"/>
                      <a:pt x="1487662" y="107946"/>
                    </a:cubicBezTo>
                    <a:cubicBezTo>
                      <a:pt x="1548501" y="168785"/>
                      <a:pt x="1504527" y="317159"/>
                      <a:pt x="1389760" y="476521"/>
                    </a:cubicBezTo>
                    <a:lnTo>
                      <a:pt x="1356266" y="519097"/>
                    </a:lnTo>
                    <a:lnTo>
                      <a:pt x="1411152" y="516438"/>
                    </a:lnTo>
                    <a:cubicBezTo>
                      <a:pt x="1709424" y="516438"/>
                      <a:pt x="1951221" y="609437"/>
                      <a:pt x="1951220" y="724156"/>
                    </a:cubicBezTo>
                    <a:cubicBezTo>
                      <a:pt x="1951221" y="810195"/>
                      <a:pt x="1815210" y="884017"/>
                      <a:pt x="1621371" y="915550"/>
                    </a:cubicBezTo>
                    <a:lnTo>
                      <a:pt x="1568270" y="921890"/>
                    </a:lnTo>
                    <a:lnTo>
                      <a:pt x="1608270" y="958904"/>
                    </a:lnTo>
                    <a:cubicBezTo>
                      <a:pt x="1819176" y="1169811"/>
                      <a:pt x="1924392" y="1406544"/>
                      <a:pt x="1843274" y="1487662"/>
                    </a:cubicBezTo>
                    <a:cubicBezTo>
                      <a:pt x="1782436" y="1548500"/>
                      <a:pt x="1634064" y="1504525"/>
                      <a:pt x="1474704" y="1389760"/>
                    </a:cubicBezTo>
                    <a:lnTo>
                      <a:pt x="1432682" y="1356702"/>
                    </a:lnTo>
                    <a:lnTo>
                      <a:pt x="1434793" y="1411156"/>
                    </a:lnTo>
                    <a:cubicBezTo>
                      <a:pt x="1434793" y="1709430"/>
                      <a:pt x="1341793" y="1951229"/>
                      <a:pt x="1227072" y="1951229"/>
                    </a:cubicBezTo>
                    <a:cubicBezTo>
                      <a:pt x="1141031" y="1951229"/>
                      <a:pt x="1067208" y="1815217"/>
                      <a:pt x="1035675" y="1621376"/>
                    </a:cubicBezTo>
                    <a:lnTo>
                      <a:pt x="1029336" y="1568281"/>
                    </a:lnTo>
                    <a:lnTo>
                      <a:pt x="992326" y="1608277"/>
                    </a:lnTo>
                    <a:cubicBezTo>
                      <a:pt x="781416" y="1819186"/>
                      <a:pt x="544681" y="1924401"/>
                      <a:pt x="463562" y="1843283"/>
                    </a:cubicBezTo>
                    <a:cubicBezTo>
                      <a:pt x="402723" y="1782444"/>
                      <a:pt x="446697" y="1634070"/>
                      <a:pt x="561464" y="1474708"/>
                    </a:cubicBezTo>
                    <a:lnTo>
                      <a:pt x="594525" y="1432682"/>
                    </a:lnTo>
                    <a:lnTo>
                      <a:pt x="540069" y="1434793"/>
                    </a:lnTo>
                    <a:cubicBezTo>
                      <a:pt x="241797" y="1434793"/>
                      <a:pt x="0" y="1341794"/>
                      <a:pt x="0" y="1227076"/>
                    </a:cubicBezTo>
                    <a:cubicBezTo>
                      <a:pt x="0" y="1141036"/>
                      <a:pt x="136011" y="1067214"/>
                      <a:pt x="329850" y="1035681"/>
                    </a:cubicBezTo>
                    <a:lnTo>
                      <a:pt x="382951" y="1029341"/>
                    </a:lnTo>
                    <a:lnTo>
                      <a:pt x="342950" y="992327"/>
                    </a:lnTo>
                    <a:cubicBezTo>
                      <a:pt x="132044" y="781420"/>
                      <a:pt x="26828" y="544687"/>
                      <a:pt x="107946" y="463570"/>
                    </a:cubicBezTo>
                    <a:cubicBezTo>
                      <a:pt x="168785" y="402731"/>
                      <a:pt x="317156" y="446705"/>
                      <a:pt x="476517" y="561471"/>
                    </a:cubicBezTo>
                    <a:lnTo>
                      <a:pt x="518543" y="594532"/>
                    </a:lnTo>
                    <a:lnTo>
                      <a:pt x="516431" y="540073"/>
                    </a:lnTo>
                    <a:cubicBezTo>
                      <a:pt x="516431" y="279083"/>
                      <a:pt x="587634" y="61332"/>
                      <a:pt x="682289" y="10972"/>
                    </a:cubicBezTo>
                    <a:cubicBezTo>
                      <a:pt x="695812" y="3778"/>
                      <a:pt x="709812" y="0"/>
                      <a:pt x="724152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31" name="フリーフォーム: 図形 330">
                <a:extLst>
                  <a:ext uri="{FF2B5EF4-FFF2-40B4-BE49-F238E27FC236}">
                    <a16:creationId xmlns:a16="http://schemas.microsoft.com/office/drawing/2014/main" id="{2D1EE548-AF9D-F8C0-4933-0FCC27D1DD2F}"/>
                  </a:ext>
                </a:extLst>
              </p:cNvPr>
              <p:cNvSpPr/>
              <p:nvPr/>
            </p:nvSpPr>
            <p:spPr bwMode="auto">
              <a:xfrm>
                <a:off x="114300" y="1155700"/>
                <a:ext cx="254000" cy="254001"/>
              </a:xfrm>
              <a:custGeom>
                <a:avLst/>
                <a:gdLst>
                  <a:gd name="connsiteX0" fmla="*/ 724152 w 1951220"/>
                  <a:gd name="connsiteY0" fmla="*/ 0 h 1951229"/>
                  <a:gd name="connsiteX1" fmla="*/ 915550 w 1951220"/>
                  <a:gd name="connsiteY1" fmla="*/ 329852 h 1951229"/>
                  <a:gd name="connsiteX2" fmla="*/ 921889 w 1951220"/>
                  <a:gd name="connsiteY2" fmla="*/ 382948 h 1951229"/>
                  <a:gd name="connsiteX3" fmla="*/ 958899 w 1951220"/>
                  <a:gd name="connsiteY3" fmla="*/ 342952 h 1951229"/>
                  <a:gd name="connsiteX4" fmla="*/ 1487662 w 1951220"/>
                  <a:gd name="connsiteY4" fmla="*/ 107946 h 1951229"/>
                  <a:gd name="connsiteX5" fmla="*/ 1389760 w 1951220"/>
                  <a:gd name="connsiteY5" fmla="*/ 476521 h 1951229"/>
                  <a:gd name="connsiteX6" fmla="*/ 1356266 w 1951220"/>
                  <a:gd name="connsiteY6" fmla="*/ 519097 h 1951229"/>
                  <a:gd name="connsiteX7" fmla="*/ 1411152 w 1951220"/>
                  <a:gd name="connsiteY7" fmla="*/ 516438 h 1951229"/>
                  <a:gd name="connsiteX8" fmla="*/ 1951220 w 1951220"/>
                  <a:gd name="connsiteY8" fmla="*/ 724156 h 1951229"/>
                  <a:gd name="connsiteX9" fmla="*/ 1621371 w 1951220"/>
                  <a:gd name="connsiteY9" fmla="*/ 915550 h 1951229"/>
                  <a:gd name="connsiteX10" fmla="*/ 1568270 w 1951220"/>
                  <a:gd name="connsiteY10" fmla="*/ 921890 h 1951229"/>
                  <a:gd name="connsiteX11" fmla="*/ 1608270 w 1951220"/>
                  <a:gd name="connsiteY11" fmla="*/ 958904 h 1951229"/>
                  <a:gd name="connsiteX12" fmla="*/ 1843274 w 1951220"/>
                  <a:gd name="connsiteY12" fmla="*/ 1487662 h 1951229"/>
                  <a:gd name="connsiteX13" fmla="*/ 1474704 w 1951220"/>
                  <a:gd name="connsiteY13" fmla="*/ 1389760 h 1951229"/>
                  <a:gd name="connsiteX14" fmla="*/ 1432682 w 1951220"/>
                  <a:gd name="connsiteY14" fmla="*/ 1356702 h 1951229"/>
                  <a:gd name="connsiteX15" fmla="*/ 1434793 w 1951220"/>
                  <a:gd name="connsiteY15" fmla="*/ 1411156 h 1951229"/>
                  <a:gd name="connsiteX16" fmla="*/ 1227072 w 1951220"/>
                  <a:gd name="connsiteY16" fmla="*/ 1951229 h 1951229"/>
                  <a:gd name="connsiteX17" fmla="*/ 1035675 w 1951220"/>
                  <a:gd name="connsiteY17" fmla="*/ 1621376 h 1951229"/>
                  <a:gd name="connsiteX18" fmla="*/ 1029336 w 1951220"/>
                  <a:gd name="connsiteY18" fmla="*/ 1568281 h 1951229"/>
                  <a:gd name="connsiteX19" fmla="*/ 992326 w 1951220"/>
                  <a:gd name="connsiteY19" fmla="*/ 1608277 h 1951229"/>
                  <a:gd name="connsiteX20" fmla="*/ 463562 w 1951220"/>
                  <a:gd name="connsiteY20" fmla="*/ 1843283 h 1951229"/>
                  <a:gd name="connsiteX21" fmla="*/ 561464 w 1951220"/>
                  <a:gd name="connsiteY21" fmla="*/ 1474708 h 1951229"/>
                  <a:gd name="connsiteX22" fmla="*/ 594525 w 1951220"/>
                  <a:gd name="connsiteY22" fmla="*/ 1432682 h 1951229"/>
                  <a:gd name="connsiteX23" fmla="*/ 540069 w 1951220"/>
                  <a:gd name="connsiteY23" fmla="*/ 1434793 h 1951229"/>
                  <a:gd name="connsiteX24" fmla="*/ 0 w 1951220"/>
                  <a:gd name="connsiteY24" fmla="*/ 1227076 h 1951229"/>
                  <a:gd name="connsiteX25" fmla="*/ 329850 w 1951220"/>
                  <a:gd name="connsiteY25" fmla="*/ 1035681 h 1951229"/>
                  <a:gd name="connsiteX26" fmla="*/ 382951 w 1951220"/>
                  <a:gd name="connsiteY26" fmla="*/ 1029341 h 1951229"/>
                  <a:gd name="connsiteX27" fmla="*/ 342950 w 1951220"/>
                  <a:gd name="connsiteY27" fmla="*/ 992327 h 1951229"/>
                  <a:gd name="connsiteX28" fmla="*/ 107946 w 1951220"/>
                  <a:gd name="connsiteY28" fmla="*/ 463570 h 1951229"/>
                  <a:gd name="connsiteX29" fmla="*/ 476517 w 1951220"/>
                  <a:gd name="connsiteY29" fmla="*/ 561471 h 1951229"/>
                  <a:gd name="connsiteX30" fmla="*/ 518543 w 1951220"/>
                  <a:gd name="connsiteY30" fmla="*/ 594532 h 1951229"/>
                  <a:gd name="connsiteX31" fmla="*/ 516431 w 1951220"/>
                  <a:gd name="connsiteY31" fmla="*/ 540073 h 1951229"/>
                  <a:gd name="connsiteX32" fmla="*/ 682289 w 1951220"/>
                  <a:gd name="connsiteY32" fmla="*/ 10972 h 1951229"/>
                  <a:gd name="connsiteX33" fmla="*/ 724152 w 1951220"/>
                  <a:gd name="connsiteY33" fmla="*/ 0 h 1951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951220" h="1951229">
                    <a:moveTo>
                      <a:pt x="724152" y="0"/>
                    </a:moveTo>
                    <a:cubicBezTo>
                      <a:pt x="810193" y="0"/>
                      <a:pt x="884016" y="136012"/>
                      <a:pt x="915550" y="329852"/>
                    </a:cubicBezTo>
                    <a:lnTo>
                      <a:pt x="921889" y="382948"/>
                    </a:lnTo>
                    <a:lnTo>
                      <a:pt x="958899" y="342952"/>
                    </a:lnTo>
                    <a:cubicBezTo>
                      <a:pt x="1169808" y="132043"/>
                      <a:pt x="1406543" y="26828"/>
                      <a:pt x="1487662" y="107946"/>
                    </a:cubicBezTo>
                    <a:cubicBezTo>
                      <a:pt x="1548501" y="168785"/>
                      <a:pt x="1504527" y="317159"/>
                      <a:pt x="1389760" y="476521"/>
                    </a:cubicBezTo>
                    <a:lnTo>
                      <a:pt x="1356266" y="519097"/>
                    </a:lnTo>
                    <a:lnTo>
                      <a:pt x="1411152" y="516438"/>
                    </a:lnTo>
                    <a:cubicBezTo>
                      <a:pt x="1709424" y="516438"/>
                      <a:pt x="1951221" y="609437"/>
                      <a:pt x="1951220" y="724156"/>
                    </a:cubicBezTo>
                    <a:cubicBezTo>
                      <a:pt x="1951221" y="810195"/>
                      <a:pt x="1815210" y="884017"/>
                      <a:pt x="1621371" y="915550"/>
                    </a:cubicBezTo>
                    <a:lnTo>
                      <a:pt x="1568270" y="921890"/>
                    </a:lnTo>
                    <a:lnTo>
                      <a:pt x="1608270" y="958904"/>
                    </a:lnTo>
                    <a:cubicBezTo>
                      <a:pt x="1819176" y="1169811"/>
                      <a:pt x="1924392" y="1406544"/>
                      <a:pt x="1843274" y="1487662"/>
                    </a:cubicBezTo>
                    <a:cubicBezTo>
                      <a:pt x="1782436" y="1548500"/>
                      <a:pt x="1634064" y="1504525"/>
                      <a:pt x="1474704" y="1389760"/>
                    </a:cubicBezTo>
                    <a:lnTo>
                      <a:pt x="1432682" y="1356702"/>
                    </a:lnTo>
                    <a:lnTo>
                      <a:pt x="1434793" y="1411156"/>
                    </a:lnTo>
                    <a:cubicBezTo>
                      <a:pt x="1434793" y="1709430"/>
                      <a:pt x="1341793" y="1951229"/>
                      <a:pt x="1227072" y="1951229"/>
                    </a:cubicBezTo>
                    <a:cubicBezTo>
                      <a:pt x="1141031" y="1951229"/>
                      <a:pt x="1067208" y="1815217"/>
                      <a:pt x="1035675" y="1621376"/>
                    </a:cubicBezTo>
                    <a:lnTo>
                      <a:pt x="1029336" y="1568281"/>
                    </a:lnTo>
                    <a:lnTo>
                      <a:pt x="992326" y="1608277"/>
                    </a:lnTo>
                    <a:cubicBezTo>
                      <a:pt x="781416" y="1819186"/>
                      <a:pt x="544681" y="1924401"/>
                      <a:pt x="463562" y="1843283"/>
                    </a:cubicBezTo>
                    <a:cubicBezTo>
                      <a:pt x="402723" y="1782444"/>
                      <a:pt x="446697" y="1634070"/>
                      <a:pt x="561464" y="1474708"/>
                    </a:cubicBezTo>
                    <a:lnTo>
                      <a:pt x="594525" y="1432682"/>
                    </a:lnTo>
                    <a:lnTo>
                      <a:pt x="540069" y="1434793"/>
                    </a:lnTo>
                    <a:cubicBezTo>
                      <a:pt x="241797" y="1434793"/>
                      <a:pt x="0" y="1341794"/>
                      <a:pt x="0" y="1227076"/>
                    </a:cubicBezTo>
                    <a:cubicBezTo>
                      <a:pt x="0" y="1141036"/>
                      <a:pt x="136011" y="1067214"/>
                      <a:pt x="329850" y="1035681"/>
                    </a:cubicBezTo>
                    <a:lnTo>
                      <a:pt x="382951" y="1029341"/>
                    </a:lnTo>
                    <a:lnTo>
                      <a:pt x="342950" y="992327"/>
                    </a:lnTo>
                    <a:cubicBezTo>
                      <a:pt x="132044" y="781420"/>
                      <a:pt x="26828" y="544687"/>
                      <a:pt x="107946" y="463570"/>
                    </a:cubicBezTo>
                    <a:cubicBezTo>
                      <a:pt x="168785" y="402731"/>
                      <a:pt x="317156" y="446705"/>
                      <a:pt x="476517" y="561471"/>
                    </a:cubicBezTo>
                    <a:lnTo>
                      <a:pt x="518543" y="594532"/>
                    </a:lnTo>
                    <a:lnTo>
                      <a:pt x="516431" y="540073"/>
                    </a:lnTo>
                    <a:cubicBezTo>
                      <a:pt x="516431" y="279083"/>
                      <a:pt x="587634" y="61332"/>
                      <a:pt x="682289" y="10972"/>
                    </a:cubicBezTo>
                    <a:cubicBezTo>
                      <a:pt x="695812" y="3778"/>
                      <a:pt x="709812" y="0"/>
                      <a:pt x="724152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32" name="フリーフォーム: 図形 331">
                <a:extLst>
                  <a:ext uri="{FF2B5EF4-FFF2-40B4-BE49-F238E27FC236}">
                    <a16:creationId xmlns:a16="http://schemas.microsoft.com/office/drawing/2014/main" id="{28E52CEB-03E5-EC2A-AB01-1A84362AC6EB}"/>
                  </a:ext>
                </a:extLst>
              </p:cNvPr>
              <p:cNvSpPr/>
              <p:nvPr/>
            </p:nvSpPr>
            <p:spPr bwMode="auto">
              <a:xfrm>
                <a:off x="9499600" y="1155700"/>
                <a:ext cx="254000" cy="254001"/>
              </a:xfrm>
              <a:custGeom>
                <a:avLst/>
                <a:gdLst>
                  <a:gd name="connsiteX0" fmla="*/ 724152 w 1951220"/>
                  <a:gd name="connsiteY0" fmla="*/ 0 h 1951229"/>
                  <a:gd name="connsiteX1" fmla="*/ 915550 w 1951220"/>
                  <a:gd name="connsiteY1" fmla="*/ 329852 h 1951229"/>
                  <a:gd name="connsiteX2" fmla="*/ 921889 w 1951220"/>
                  <a:gd name="connsiteY2" fmla="*/ 382948 h 1951229"/>
                  <a:gd name="connsiteX3" fmla="*/ 958899 w 1951220"/>
                  <a:gd name="connsiteY3" fmla="*/ 342952 h 1951229"/>
                  <a:gd name="connsiteX4" fmla="*/ 1487662 w 1951220"/>
                  <a:gd name="connsiteY4" fmla="*/ 107946 h 1951229"/>
                  <a:gd name="connsiteX5" fmla="*/ 1389760 w 1951220"/>
                  <a:gd name="connsiteY5" fmla="*/ 476521 h 1951229"/>
                  <a:gd name="connsiteX6" fmla="*/ 1356266 w 1951220"/>
                  <a:gd name="connsiteY6" fmla="*/ 519097 h 1951229"/>
                  <a:gd name="connsiteX7" fmla="*/ 1411152 w 1951220"/>
                  <a:gd name="connsiteY7" fmla="*/ 516438 h 1951229"/>
                  <a:gd name="connsiteX8" fmla="*/ 1951220 w 1951220"/>
                  <a:gd name="connsiteY8" fmla="*/ 724156 h 1951229"/>
                  <a:gd name="connsiteX9" fmla="*/ 1621371 w 1951220"/>
                  <a:gd name="connsiteY9" fmla="*/ 915550 h 1951229"/>
                  <a:gd name="connsiteX10" fmla="*/ 1568270 w 1951220"/>
                  <a:gd name="connsiteY10" fmla="*/ 921890 h 1951229"/>
                  <a:gd name="connsiteX11" fmla="*/ 1608270 w 1951220"/>
                  <a:gd name="connsiteY11" fmla="*/ 958904 h 1951229"/>
                  <a:gd name="connsiteX12" fmla="*/ 1843274 w 1951220"/>
                  <a:gd name="connsiteY12" fmla="*/ 1487662 h 1951229"/>
                  <a:gd name="connsiteX13" fmla="*/ 1474704 w 1951220"/>
                  <a:gd name="connsiteY13" fmla="*/ 1389760 h 1951229"/>
                  <a:gd name="connsiteX14" fmla="*/ 1432682 w 1951220"/>
                  <a:gd name="connsiteY14" fmla="*/ 1356702 h 1951229"/>
                  <a:gd name="connsiteX15" fmla="*/ 1434793 w 1951220"/>
                  <a:gd name="connsiteY15" fmla="*/ 1411156 h 1951229"/>
                  <a:gd name="connsiteX16" fmla="*/ 1227072 w 1951220"/>
                  <a:gd name="connsiteY16" fmla="*/ 1951229 h 1951229"/>
                  <a:gd name="connsiteX17" fmla="*/ 1035675 w 1951220"/>
                  <a:gd name="connsiteY17" fmla="*/ 1621376 h 1951229"/>
                  <a:gd name="connsiteX18" fmla="*/ 1029336 w 1951220"/>
                  <a:gd name="connsiteY18" fmla="*/ 1568281 h 1951229"/>
                  <a:gd name="connsiteX19" fmla="*/ 992326 w 1951220"/>
                  <a:gd name="connsiteY19" fmla="*/ 1608277 h 1951229"/>
                  <a:gd name="connsiteX20" fmla="*/ 463562 w 1951220"/>
                  <a:gd name="connsiteY20" fmla="*/ 1843283 h 1951229"/>
                  <a:gd name="connsiteX21" fmla="*/ 561464 w 1951220"/>
                  <a:gd name="connsiteY21" fmla="*/ 1474708 h 1951229"/>
                  <a:gd name="connsiteX22" fmla="*/ 594525 w 1951220"/>
                  <a:gd name="connsiteY22" fmla="*/ 1432682 h 1951229"/>
                  <a:gd name="connsiteX23" fmla="*/ 540069 w 1951220"/>
                  <a:gd name="connsiteY23" fmla="*/ 1434793 h 1951229"/>
                  <a:gd name="connsiteX24" fmla="*/ 0 w 1951220"/>
                  <a:gd name="connsiteY24" fmla="*/ 1227076 h 1951229"/>
                  <a:gd name="connsiteX25" fmla="*/ 329850 w 1951220"/>
                  <a:gd name="connsiteY25" fmla="*/ 1035681 h 1951229"/>
                  <a:gd name="connsiteX26" fmla="*/ 382951 w 1951220"/>
                  <a:gd name="connsiteY26" fmla="*/ 1029341 h 1951229"/>
                  <a:gd name="connsiteX27" fmla="*/ 342950 w 1951220"/>
                  <a:gd name="connsiteY27" fmla="*/ 992327 h 1951229"/>
                  <a:gd name="connsiteX28" fmla="*/ 107946 w 1951220"/>
                  <a:gd name="connsiteY28" fmla="*/ 463570 h 1951229"/>
                  <a:gd name="connsiteX29" fmla="*/ 476517 w 1951220"/>
                  <a:gd name="connsiteY29" fmla="*/ 561471 h 1951229"/>
                  <a:gd name="connsiteX30" fmla="*/ 518543 w 1951220"/>
                  <a:gd name="connsiteY30" fmla="*/ 594532 h 1951229"/>
                  <a:gd name="connsiteX31" fmla="*/ 516431 w 1951220"/>
                  <a:gd name="connsiteY31" fmla="*/ 540073 h 1951229"/>
                  <a:gd name="connsiteX32" fmla="*/ 682289 w 1951220"/>
                  <a:gd name="connsiteY32" fmla="*/ 10972 h 1951229"/>
                  <a:gd name="connsiteX33" fmla="*/ 724152 w 1951220"/>
                  <a:gd name="connsiteY33" fmla="*/ 0 h 1951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951220" h="1951229">
                    <a:moveTo>
                      <a:pt x="724152" y="0"/>
                    </a:moveTo>
                    <a:cubicBezTo>
                      <a:pt x="810193" y="0"/>
                      <a:pt x="884016" y="136012"/>
                      <a:pt x="915550" y="329852"/>
                    </a:cubicBezTo>
                    <a:lnTo>
                      <a:pt x="921889" y="382948"/>
                    </a:lnTo>
                    <a:lnTo>
                      <a:pt x="958899" y="342952"/>
                    </a:lnTo>
                    <a:cubicBezTo>
                      <a:pt x="1169808" y="132043"/>
                      <a:pt x="1406543" y="26828"/>
                      <a:pt x="1487662" y="107946"/>
                    </a:cubicBezTo>
                    <a:cubicBezTo>
                      <a:pt x="1548501" y="168785"/>
                      <a:pt x="1504527" y="317159"/>
                      <a:pt x="1389760" y="476521"/>
                    </a:cubicBezTo>
                    <a:lnTo>
                      <a:pt x="1356266" y="519097"/>
                    </a:lnTo>
                    <a:lnTo>
                      <a:pt x="1411152" y="516438"/>
                    </a:lnTo>
                    <a:cubicBezTo>
                      <a:pt x="1709424" y="516438"/>
                      <a:pt x="1951221" y="609437"/>
                      <a:pt x="1951220" y="724156"/>
                    </a:cubicBezTo>
                    <a:cubicBezTo>
                      <a:pt x="1951221" y="810195"/>
                      <a:pt x="1815210" y="884017"/>
                      <a:pt x="1621371" y="915550"/>
                    </a:cubicBezTo>
                    <a:lnTo>
                      <a:pt x="1568270" y="921890"/>
                    </a:lnTo>
                    <a:lnTo>
                      <a:pt x="1608270" y="958904"/>
                    </a:lnTo>
                    <a:cubicBezTo>
                      <a:pt x="1819176" y="1169811"/>
                      <a:pt x="1924392" y="1406544"/>
                      <a:pt x="1843274" y="1487662"/>
                    </a:cubicBezTo>
                    <a:cubicBezTo>
                      <a:pt x="1782436" y="1548500"/>
                      <a:pt x="1634064" y="1504525"/>
                      <a:pt x="1474704" y="1389760"/>
                    </a:cubicBezTo>
                    <a:lnTo>
                      <a:pt x="1432682" y="1356702"/>
                    </a:lnTo>
                    <a:lnTo>
                      <a:pt x="1434793" y="1411156"/>
                    </a:lnTo>
                    <a:cubicBezTo>
                      <a:pt x="1434793" y="1709430"/>
                      <a:pt x="1341793" y="1951229"/>
                      <a:pt x="1227072" y="1951229"/>
                    </a:cubicBezTo>
                    <a:cubicBezTo>
                      <a:pt x="1141031" y="1951229"/>
                      <a:pt x="1067208" y="1815217"/>
                      <a:pt x="1035675" y="1621376"/>
                    </a:cubicBezTo>
                    <a:lnTo>
                      <a:pt x="1029336" y="1568281"/>
                    </a:lnTo>
                    <a:lnTo>
                      <a:pt x="992326" y="1608277"/>
                    </a:lnTo>
                    <a:cubicBezTo>
                      <a:pt x="781416" y="1819186"/>
                      <a:pt x="544681" y="1924401"/>
                      <a:pt x="463562" y="1843283"/>
                    </a:cubicBezTo>
                    <a:cubicBezTo>
                      <a:pt x="402723" y="1782444"/>
                      <a:pt x="446697" y="1634070"/>
                      <a:pt x="561464" y="1474708"/>
                    </a:cubicBezTo>
                    <a:lnTo>
                      <a:pt x="594525" y="1432682"/>
                    </a:lnTo>
                    <a:lnTo>
                      <a:pt x="540069" y="1434793"/>
                    </a:lnTo>
                    <a:cubicBezTo>
                      <a:pt x="241797" y="1434793"/>
                      <a:pt x="0" y="1341794"/>
                      <a:pt x="0" y="1227076"/>
                    </a:cubicBezTo>
                    <a:cubicBezTo>
                      <a:pt x="0" y="1141036"/>
                      <a:pt x="136011" y="1067214"/>
                      <a:pt x="329850" y="1035681"/>
                    </a:cubicBezTo>
                    <a:lnTo>
                      <a:pt x="382951" y="1029341"/>
                    </a:lnTo>
                    <a:lnTo>
                      <a:pt x="342950" y="992327"/>
                    </a:lnTo>
                    <a:cubicBezTo>
                      <a:pt x="132044" y="781420"/>
                      <a:pt x="26828" y="544687"/>
                      <a:pt x="107946" y="463570"/>
                    </a:cubicBezTo>
                    <a:cubicBezTo>
                      <a:pt x="168785" y="402731"/>
                      <a:pt x="317156" y="446705"/>
                      <a:pt x="476517" y="561471"/>
                    </a:cubicBezTo>
                    <a:lnTo>
                      <a:pt x="518543" y="594532"/>
                    </a:lnTo>
                    <a:lnTo>
                      <a:pt x="516431" y="540073"/>
                    </a:lnTo>
                    <a:cubicBezTo>
                      <a:pt x="516431" y="279083"/>
                      <a:pt x="587634" y="61332"/>
                      <a:pt x="682289" y="10972"/>
                    </a:cubicBezTo>
                    <a:cubicBezTo>
                      <a:pt x="695812" y="3778"/>
                      <a:pt x="709812" y="0"/>
                      <a:pt x="724152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33" name="フリーフォーム: 図形 332">
                <a:extLst>
                  <a:ext uri="{FF2B5EF4-FFF2-40B4-BE49-F238E27FC236}">
                    <a16:creationId xmlns:a16="http://schemas.microsoft.com/office/drawing/2014/main" id="{F99E96DB-7316-0836-152C-57EB9C80AED9}"/>
                  </a:ext>
                </a:extLst>
              </p:cNvPr>
              <p:cNvSpPr/>
              <p:nvPr/>
            </p:nvSpPr>
            <p:spPr bwMode="auto">
              <a:xfrm>
                <a:off x="114300" y="1485900"/>
                <a:ext cx="254000" cy="254001"/>
              </a:xfrm>
              <a:custGeom>
                <a:avLst/>
                <a:gdLst>
                  <a:gd name="connsiteX0" fmla="*/ 724152 w 1951220"/>
                  <a:gd name="connsiteY0" fmla="*/ 0 h 1951229"/>
                  <a:gd name="connsiteX1" fmla="*/ 915550 w 1951220"/>
                  <a:gd name="connsiteY1" fmla="*/ 329852 h 1951229"/>
                  <a:gd name="connsiteX2" fmla="*/ 921889 w 1951220"/>
                  <a:gd name="connsiteY2" fmla="*/ 382948 h 1951229"/>
                  <a:gd name="connsiteX3" fmla="*/ 958899 w 1951220"/>
                  <a:gd name="connsiteY3" fmla="*/ 342952 h 1951229"/>
                  <a:gd name="connsiteX4" fmla="*/ 1487662 w 1951220"/>
                  <a:gd name="connsiteY4" fmla="*/ 107946 h 1951229"/>
                  <a:gd name="connsiteX5" fmla="*/ 1389760 w 1951220"/>
                  <a:gd name="connsiteY5" fmla="*/ 476521 h 1951229"/>
                  <a:gd name="connsiteX6" fmla="*/ 1356266 w 1951220"/>
                  <a:gd name="connsiteY6" fmla="*/ 519097 h 1951229"/>
                  <a:gd name="connsiteX7" fmla="*/ 1411152 w 1951220"/>
                  <a:gd name="connsiteY7" fmla="*/ 516438 h 1951229"/>
                  <a:gd name="connsiteX8" fmla="*/ 1951220 w 1951220"/>
                  <a:gd name="connsiteY8" fmla="*/ 724156 h 1951229"/>
                  <a:gd name="connsiteX9" fmla="*/ 1621371 w 1951220"/>
                  <a:gd name="connsiteY9" fmla="*/ 915550 h 1951229"/>
                  <a:gd name="connsiteX10" fmla="*/ 1568270 w 1951220"/>
                  <a:gd name="connsiteY10" fmla="*/ 921890 h 1951229"/>
                  <a:gd name="connsiteX11" fmla="*/ 1608270 w 1951220"/>
                  <a:gd name="connsiteY11" fmla="*/ 958904 h 1951229"/>
                  <a:gd name="connsiteX12" fmla="*/ 1843274 w 1951220"/>
                  <a:gd name="connsiteY12" fmla="*/ 1487662 h 1951229"/>
                  <a:gd name="connsiteX13" fmla="*/ 1474704 w 1951220"/>
                  <a:gd name="connsiteY13" fmla="*/ 1389760 h 1951229"/>
                  <a:gd name="connsiteX14" fmla="*/ 1432682 w 1951220"/>
                  <a:gd name="connsiteY14" fmla="*/ 1356702 h 1951229"/>
                  <a:gd name="connsiteX15" fmla="*/ 1434793 w 1951220"/>
                  <a:gd name="connsiteY15" fmla="*/ 1411156 h 1951229"/>
                  <a:gd name="connsiteX16" fmla="*/ 1227072 w 1951220"/>
                  <a:gd name="connsiteY16" fmla="*/ 1951229 h 1951229"/>
                  <a:gd name="connsiteX17" fmla="*/ 1035675 w 1951220"/>
                  <a:gd name="connsiteY17" fmla="*/ 1621376 h 1951229"/>
                  <a:gd name="connsiteX18" fmla="*/ 1029336 w 1951220"/>
                  <a:gd name="connsiteY18" fmla="*/ 1568281 h 1951229"/>
                  <a:gd name="connsiteX19" fmla="*/ 992326 w 1951220"/>
                  <a:gd name="connsiteY19" fmla="*/ 1608277 h 1951229"/>
                  <a:gd name="connsiteX20" fmla="*/ 463562 w 1951220"/>
                  <a:gd name="connsiteY20" fmla="*/ 1843283 h 1951229"/>
                  <a:gd name="connsiteX21" fmla="*/ 561464 w 1951220"/>
                  <a:gd name="connsiteY21" fmla="*/ 1474708 h 1951229"/>
                  <a:gd name="connsiteX22" fmla="*/ 594525 w 1951220"/>
                  <a:gd name="connsiteY22" fmla="*/ 1432682 h 1951229"/>
                  <a:gd name="connsiteX23" fmla="*/ 540069 w 1951220"/>
                  <a:gd name="connsiteY23" fmla="*/ 1434793 h 1951229"/>
                  <a:gd name="connsiteX24" fmla="*/ 0 w 1951220"/>
                  <a:gd name="connsiteY24" fmla="*/ 1227076 h 1951229"/>
                  <a:gd name="connsiteX25" fmla="*/ 329850 w 1951220"/>
                  <a:gd name="connsiteY25" fmla="*/ 1035681 h 1951229"/>
                  <a:gd name="connsiteX26" fmla="*/ 382951 w 1951220"/>
                  <a:gd name="connsiteY26" fmla="*/ 1029341 h 1951229"/>
                  <a:gd name="connsiteX27" fmla="*/ 342950 w 1951220"/>
                  <a:gd name="connsiteY27" fmla="*/ 992327 h 1951229"/>
                  <a:gd name="connsiteX28" fmla="*/ 107946 w 1951220"/>
                  <a:gd name="connsiteY28" fmla="*/ 463570 h 1951229"/>
                  <a:gd name="connsiteX29" fmla="*/ 476517 w 1951220"/>
                  <a:gd name="connsiteY29" fmla="*/ 561471 h 1951229"/>
                  <a:gd name="connsiteX30" fmla="*/ 518543 w 1951220"/>
                  <a:gd name="connsiteY30" fmla="*/ 594532 h 1951229"/>
                  <a:gd name="connsiteX31" fmla="*/ 516431 w 1951220"/>
                  <a:gd name="connsiteY31" fmla="*/ 540073 h 1951229"/>
                  <a:gd name="connsiteX32" fmla="*/ 682289 w 1951220"/>
                  <a:gd name="connsiteY32" fmla="*/ 10972 h 1951229"/>
                  <a:gd name="connsiteX33" fmla="*/ 724152 w 1951220"/>
                  <a:gd name="connsiteY33" fmla="*/ 0 h 1951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951220" h="1951229">
                    <a:moveTo>
                      <a:pt x="724152" y="0"/>
                    </a:moveTo>
                    <a:cubicBezTo>
                      <a:pt x="810193" y="0"/>
                      <a:pt x="884016" y="136012"/>
                      <a:pt x="915550" y="329852"/>
                    </a:cubicBezTo>
                    <a:lnTo>
                      <a:pt x="921889" y="382948"/>
                    </a:lnTo>
                    <a:lnTo>
                      <a:pt x="958899" y="342952"/>
                    </a:lnTo>
                    <a:cubicBezTo>
                      <a:pt x="1169808" y="132043"/>
                      <a:pt x="1406543" y="26828"/>
                      <a:pt x="1487662" y="107946"/>
                    </a:cubicBezTo>
                    <a:cubicBezTo>
                      <a:pt x="1548501" y="168785"/>
                      <a:pt x="1504527" y="317159"/>
                      <a:pt x="1389760" y="476521"/>
                    </a:cubicBezTo>
                    <a:lnTo>
                      <a:pt x="1356266" y="519097"/>
                    </a:lnTo>
                    <a:lnTo>
                      <a:pt x="1411152" y="516438"/>
                    </a:lnTo>
                    <a:cubicBezTo>
                      <a:pt x="1709424" y="516438"/>
                      <a:pt x="1951221" y="609437"/>
                      <a:pt x="1951220" y="724156"/>
                    </a:cubicBezTo>
                    <a:cubicBezTo>
                      <a:pt x="1951221" y="810195"/>
                      <a:pt x="1815210" y="884017"/>
                      <a:pt x="1621371" y="915550"/>
                    </a:cubicBezTo>
                    <a:lnTo>
                      <a:pt x="1568270" y="921890"/>
                    </a:lnTo>
                    <a:lnTo>
                      <a:pt x="1608270" y="958904"/>
                    </a:lnTo>
                    <a:cubicBezTo>
                      <a:pt x="1819176" y="1169811"/>
                      <a:pt x="1924392" y="1406544"/>
                      <a:pt x="1843274" y="1487662"/>
                    </a:cubicBezTo>
                    <a:cubicBezTo>
                      <a:pt x="1782436" y="1548500"/>
                      <a:pt x="1634064" y="1504525"/>
                      <a:pt x="1474704" y="1389760"/>
                    </a:cubicBezTo>
                    <a:lnTo>
                      <a:pt x="1432682" y="1356702"/>
                    </a:lnTo>
                    <a:lnTo>
                      <a:pt x="1434793" y="1411156"/>
                    </a:lnTo>
                    <a:cubicBezTo>
                      <a:pt x="1434793" y="1709430"/>
                      <a:pt x="1341793" y="1951229"/>
                      <a:pt x="1227072" y="1951229"/>
                    </a:cubicBezTo>
                    <a:cubicBezTo>
                      <a:pt x="1141031" y="1951229"/>
                      <a:pt x="1067208" y="1815217"/>
                      <a:pt x="1035675" y="1621376"/>
                    </a:cubicBezTo>
                    <a:lnTo>
                      <a:pt x="1029336" y="1568281"/>
                    </a:lnTo>
                    <a:lnTo>
                      <a:pt x="992326" y="1608277"/>
                    </a:lnTo>
                    <a:cubicBezTo>
                      <a:pt x="781416" y="1819186"/>
                      <a:pt x="544681" y="1924401"/>
                      <a:pt x="463562" y="1843283"/>
                    </a:cubicBezTo>
                    <a:cubicBezTo>
                      <a:pt x="402723" y="1782444"/>
                      <a:pt x="446697" y="1634070"/>
                      <a:pt x="561464" y="1474708"/>
                    </a:cubicBezTo>
                    <a:lnTo>
                      <a:pt x="594525" y="1432682"/>
                    </a:lnTo>
                    <a:lnTo>
                      <a:pt x="540069" y="1434793"/>
                    </a:lnTo>
                    <a:cubicBezTo>
                      <a:pt x="241797" y="1434793"/>
                      <a:pt x="0" y="1341794"/>
                      <a:pt x="0" y="1227076"/>
                    </a:cubicBezTo>
                    <a:cubicBezTo>
                      <a:pt x="0" y="1141036"/>
                      <a:pt x="136011" y="1067214"/>
                      <a:pt x="329850" y="1035681"/>
                    </a:cubicBezTo>
                    <a:lnTo>
                      <a:pt x="382951" y="1029341"/>
                    </a:lnTo>
                    <a:lnTo>
                      <a:pt x="342950" y="992327"/>
                    </a:lnTo>
                    <a:cubicBezTo>
                      <a:pt x="132044" y="781420"/>
                      <a:pt x="26828" y="544687"/>
                      <a:pt x="107946" y="463570"/>
                    </a:cubicBezTo>
                    <a:cubicBezTo>
                      <a:pt x="168785" y="402731"/>
                      <a:pt x="317156" y="446705"/>
                      <a:pt x="476517" y="561471"/>
                    </a:cubicBezTo>
                    <a:lnTo>
                      <a:pt x="518543" y="594532"/>
                    </a:lnTo>
                    <a:lnTo>
                      <a:pt x="516431" y="540073"/>
                    </a:lnTo>
                    <a:cubicBezTo>
                      <a:pt x="516431" y="279083"/>
                      <a:pt x="587634" y="61332"/>
                      <a:pt x="682289" y="10972"/>
                    </a:cubicBezTo>
                    <a:cubicBezTo>
                      <a:pt x="695812" y="3778"/>
                      <a:pt x="709812" y="0"/>
                      <a:pt x="724152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34" name="フリーフォーム: 図形 333">
                <a:extLst>
                  <a:ext uri="{FF2B5EF4-FFF2-40B4-BE49-F238E27FC236}">
                    <a16:creationId xmlns:a16="http://schemas.microsoft.com/office/drawing/2014/main" id="{788E9453-466A-C15F-034C-069034B026B6}"/>
                  </a:ext>
                </a:extLst>
              </p:cNvPr>
              <p:cNvSpPr/>
              <p:nvPr/>
            </p:nvSpPr>
            <p:spPr bwMode="auto">
              <a:xfrm>
                <a:off x="9499600" y="1485900"/>
                <a:ext cx="254000" cy="254001"/>
              </a:xfrm>
              <a:custGeom>
                <a:avLst/>
                <a:gdLst>
                  <a:gd name="connsiteX0" fmla="*/ 724152 w 1951220"/>
                  <a:gd name="connsiteY0" fmla="*/ 0 h 1951229"/>
                  <a:gd name="connsiteX1" fmla="*/ 915550 w 1951220"/>
                  <a:gd name="connsiteY1" fmla="*/ 329852 h 1951229"/>
                  <a:gd name="connsiteX2" fmla="*/ 921889 w 1951220"/>
                  <a:gd name="connsiteY2" fmla="*/ 382948 h 1951229"/>
                  <a:gd name="connsiteX3" fmla="*/ 958899 w 1951220"/>
                  <a:gd name="connsiteY3" fmla="*/ 342952 h 1951229"/>
                  <a:gd name="connsiteX4" fmla="*/ 1487662 w 1951220"/>
                  <a:gd name="connsiteY4" fmla="*/ 107946 h 1951229"/>
                  <a:gd name="connsiteX5" fmla="*/ 1389760 w 1951220"/>
                  <a:gd name="connsiteY5" fmla="*/ 476521 h 1951229"/>
                  <a:gd name="connsiteX6" fmla="*/ 1356266 w 1951220"/>
                  <a:gd name="connsiteY6" fmla="*/ 519097 h 1951229"/>
                  <a:gd name="connsiteX7" fmla="*/ 1411152 w 1951220"/>
                  <a:gd name="connsiteY7" fmla="*/ 516438 h 1951229"/>
                  <a:gd name="connsiteX8" fmla="*/ 1951220 w 1951220"/>
                  <a:gd name="connsiteY8" fmla="*/ 724156 h 1951229"/>
                  <a:gd name="connsiteX9" fmla="*/ 1621371 w 1951220"/>
                  <a:gd name="connsiteY9" fmla="*/ 915550 h 1951229"/>
                  <a:gd name="connsiteX10" fmla="*/ 1568270 w 1951220"/>
                  <a:gd name="connsiteY10" fmla="*/ 921890 h 1951229"/>
                  <a:gd name="connsiteX11" fmla="*/ 1608270 w 1951220"/>
                  <a:gd name="connsiteY11" fmla="*/ 958904 h 1951229"/>
                  <a:gd name="connsiteX12" fmla="*/ 1843274 w 1951220"/>
                  <a:gd name="connsiteY12" fmla="*/ 1487662 h 1951229"/>
                  <a:gd name="connsiteX13" fmla="*/ 1474704 w 1951220"/>
                  <a:gd name="connsiteY13" fmla="*/ 1389760 h 1951229"/>
                  <a:gd name="connsiteX14" fmla="*/ 1432682 w 1951220"/>
                  <a:gd name="connsiteY14" fmla="*/ 1356702 h 1951229"/>
                  <a:gd name="connsiteX15" fmla="*/ 1434793 w 1951220"/>
                  <a:gd name="connsiteY15" fmla="*/ 1411156 h 1951229"/>
                  <a:gd name="connsiteX16" fmla="*/ 1227072 w 1951220"/>
                  <a:gd name="connsiteY16" fmla="*/ 1951229 h 1951229"/>
                  <a:gd name="connsiteX17" fmla="*/ 1035675 w 1951220"/>
                  <a:gd name="connsiteY17" fmla="*/ 1621376 h 1951229"/>
                  <a:gd name="connsiteX18" fmla="*/ 1029336 w 1951220"/>
                  <a:gd name="connsiteY18" fmla="*/ 1568281 h 1951229"/>
                  <a:gd name="connsiteX19" fmla="*/ 992326 w 1951220"/>
                  <a:gd name="connsiteY19" fmla="*/ 1608277 h 1951229"/>
                  <a:gd name="connsiteX20" fmla="*/ 463562 w 1951220"/>
                  <a:gd name="connsiteY20" fmla="*/ 1843283 h 1951229"/>
                  <a:gd name="connsiteX21" fmla="*/ 561464 w 1951220"/>
                  <a:gd name="connsiteY21" fmla="*/ 1474708 h 1951229"/>
                  <a:gd name="connsiteX22" fmla="*/ 594525 w 1951220"/>
                  <a:gd name="connsiteY22" fmla="*/ 1432682 h 1951229"/>
                  <a:gd name="connsiteX23" fmla="*/ 540069 w 1951220"/>
                  <a:gd name="connsiteY23" fmla="*/ 1434793 h 1951229"/>
                  <a:gd name="connsiteX24" fmla="*/ 0 w 1951220"/>
                  <a:gd name="connsiteY24" fmla="*/ 1227076 h 1951229"/>
                  <a:gd name="connsiteX25" fmla="*/ 329850 w 1951220"/>
                  <a:gd name="connsiteY25" fmla="*/ 1035681 h 1951229"/>
                  <a:gd name="connsiteX26" fmla="*/ 382951 w 1951220"/>
                  <a:gd name="connsiteY26" fmla="*/ 1029341 h 1951229"/>
                  <a:gd name="connsiteX27" fmla="*/ 342950 w 1951220"/>
                  <a:gd name="connsiteY27" fmla="*/ 992327 h 1951229"/>
                  <a:gd name="connsiteX28" fmla="*/ 107946 w 1951220"/>
                  <a:gd name="connsiteY28" fmla="*/ 463570 h 1951229"/>
                  <a:gd name="connsiteX29" fmla="*/ 476517 w 1951220"/>
                  <a:gd name="connsiteY29" fmla="*/ 561471 h 1951229"/>
                  <a:gd name="connsiteX30" fmla="*/ 518543 w 1951220"/>
                  <a:gd name="connsiteY30" fmla="*/ 594532 h 1951229"/>
                  <a:gd name="connsiteX31" fmla="*/ 516431 w 1951220"/>
                  <a:gd name="connsiteY31" fmla="*/ 540073 h 1951229"/>
                  <a:gd name="connsiteX32" fmla="*/ 682289 w 1951220"/>
                  <a:gd name="connsiteY32" fmla="*/ 10972 h 1951229"/>
                  <a:gd name="connsiteX33" fmla="*/ 724152 w 1951220"/>
                  <a:gd name="connsiteY33" fmla="*/ 0 h 1951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951220" h="1951229">
                    <a:moveTo>
                      <a:pt x="724152" y="0"/>
                    </a:moveTo>
                    <a:cubicBezTo>
                      <a:pt x="810193" y="0"/>
                      <a:pt x="884016" y="136012"/>
                      <a:pt x="915550" y="329852"/>
                    </a:cubicBezTo>
                    <a:lnTo>
                      <a:pt x="921889" y="382948"/>
                    </a:lnTo>
                    <a:lnTo>
                      <a:pt x="958899" y="342952"/>
                    </a:lnTo>
                    <a:cubicBezTo>
                      <a:pt x="1169808" y="132043"/>
                      <a:pt x="1406543" y="26828"/>
                      <a:pt x="1487662" y="107946"/>
                    </a:cubicBezTo>
                    <a:cubicBezTo>
                      <a:pt x="1548501" y="168785"/>
                      <a:pt x="1504527" y="317159"/>
                      <a:pt x="1389760" y="476521"/>
                    </a:cubicBezTo>
                    <a:lnTo>
                      <a:pt x="1356266" y="519097"/>
                    </a:lnTo>
                    <a:lnTo>
                      <a:pt x="1411152" y="516438"/>
                    </a:lnTo>
                    <a:cubicBezTo>
                      <a:pt x="1709424" y="516438"/>
                      <a:pt x="1951221" y="609437"/>
                      <a:pt x="1951220" y="724156"/>
                    </a:cubicBezTo>
                    <a:cubicBezTo>
                      <a:pt x="1951221" y="810195"/>
                      <a:pt x="1815210" y="884017"/>
                      <a:pt x="1621371" y="915550"/>
                    </a:cubicBezTo>
                    <a:lnTo>
                      <a:pt x="1568270" y="921890"/>
                    </a:lnTo>
                    <a:lnTo>
                      <a:pt x="1608270" y="958904"/>
                    </a:lnTo>
                    <a:cubicBezTo>
                      <a:pt x="1819176" y="1169811"/>
                      <a:pt x="1924392" y="1406544"/>
                      <a:pt x="1843274" y="1487662"/>
                    </a:cubicBezTo>
                    <a:cubicBezTo>
                      <a:pt x="1782436" y="1548500"/>
                      <a:pt x="1634064" y="1504525"/>
                      <a:pt x="1474704" y="1389760"/>
                    </a:cubicBezTo>
                    <a:lnTo>
                      <a:pt x="1432682" y="1356702"/>
                    </a:lnTo>
                    <a:lnTo>
                      <a:pt x="1434793" y="1411156"/>
                    </a:lnTo>
                    <a:cubicBezTo>
                      <a:pt x="1434793" y="1709430"/>
                      <a:pt x="1341793" y="1951229"/>
                      <a:pt x="1227072" y="1951229"/>
                    </a:cubicBezTo>
                    <a:cubicBezTo>
                      <a:pt x="1141031" y="1951229"/>
                      <a:pt x="1067208" y="1815217"/>
                      <a:pt x="1035675" y="1621376"/>
                    </a:cubicBezTo>
                    <a:lnTo>
                      <a:pt x="1029336" y="1568281"/>
                    </a:lnTo>
                    <a:lnTo>
                      <a:pt x="992326" y="1608277"/>
                    </a:lnTo>
                    <a:cubicBezTo>
                      <a:pt x="781416" y="1819186"/>
                      <a:pt x="544681" y="1924401"/>
                      <a:pt x="463562" y="1843283"/>
                    </a:cubicBezTo>
                    <a:cubicBezTo>
                      <a:pt x="402723" y="1782444"/>
                      <a:pt x="446697" y="1634070"/>
                      <a:pt x="561464" y="1474708"/>
                    </a:cubicBezTo>
                    <a:lnTo>
                      <a:pt x="594525" y="1432682"/>
                    </a:lnTo>
                    <a:lnTo>
                      <a:pt x="540069" y="1434793"/>
                    </a:lnTo>
                    <a:cubicBezTo>
                      <a:pt x="241797" y="1434793"/>
                      <a:pt x="0" y="1341794"/>
                      <a:pt x="0" y="1227076"/>
                    </a:cubicBezTo>
                    <a:cubicBezTo>
                      <a:pt x="0" y="1141036"/>
                      <a:pt x="136011" y="1067214"/>
                      <a:pt x="329850" y="1035681"/>
                    </a:cubicBezTo>
                    <a:lnTo>
                      <a:pt x="382951" y="1029341"/>
                    </a:lnTo>
                    <a:lnTo>
                      <a:pt x="342950" y="992327"/>
                    </a:lnTo>
                    <a:cubicBezTo>
                      <a:pt x="132044" y="781420"/>
                      <a:pt x="26828" y="544687"/>
                      <a:pt x="107946" y="463570"/>
                    </a:cubicBezTo>
                    <a:cubicBezTo>
                      <a:pt x="168785" y="402731"/>
                      <a:pt x="317156" y="446705"/>
                      <a:pt x="476517" y="561471"/>
                    </a:cubicBezTo>
                    <a:lnTo>
                      <a:pt x="518543" y="594532"/>
                    </a:lnTo>
                    <a:lnTo>
                      <a:pt x="516431" y="540073"/>
                    </a:lnTo>
                    <a:cubicBezTo>
                      <a:pt x="516431" y="279083"/>
                      <a:pt x="587634" y="61332"/>
                      <a:pt x="682289" y="10972"/>
                    </a:cubicBezTo>
                    <a:cubicBezTo>
                      <a:pt x="695812" y="3778"/>
                      <a:pt x="709812" y="0"/>
                      <a:pt x="724152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35" name="フリーフォーム: 図形 334">
                <a:extLst>
                  <a:ext uri="{FF2B5EF4-FFF2-40B4-BE49-F238E27FC236}">
                    <a16:creationId xmlns:a16="http://schemas.microsoft.com/office/drawing/2014/main" id="{BE78690C-6448-D46D-7A4B-E22462DCEAA6}"/>
                  </a:ext>
                </a:extLst>
              </p:cNvPr>
              <p:cNvSpPr/>
              <p:nvPr/>
            </p:nvSpPr>
            <p:spPr bwMode="auto">
              <a:xfrm>
                <a:off x="114300" y="1816100"/>
                <a:ext cx="254000" cy="254001"/>
              </a:xfrm>
              <a:custGeom>
                <a:avLst/>
                <a:gdLst>
                  <a:gd name="connsiteX0" fmla="*/ 724152 w 1951220"/>
                  <a:gd name="connsiteY0" fmla="*/ 0 h 1951229"/>
                  <a:gd name="connsiteX1" fmla="*/ 915550 w 1951220"/>
                  <a:gd name="connsiteY1" fmla="*/ 329852 h 1951229"/>
                  <a:gd name="connsiteX2" fmla="*/ 921889 w 1951220"/>
                  <a:gd name="connsiteY2" fmla="*/ 382948 h 1951229"/>
                  <a:gd name="connsiteX3" fmla="*/ 958899 w 1951220"/>
                  <a:gd name="connsiteY3" fmla="*/ 342952 h 1951229"/>
                  <a:gd name="connsiteX4" fmla="*/ 1487662 w 1951220"/>
                  <a:gd name="connsiteY4" fmla="*/ 107946 h 1951229"/>
                  <a:gd name="connsiteX5" fmla="*/ 1389760 w 1951220"/>
                  <a:gd name="connsiteY5" fmla="*/ 476521 h 1951229"/>
                  <a:gd name="connsiteX6" fmla="*/ 1356266 w 1951220"/>
                  <a:gd name="connsiteY6" fmla="*/ 519097 h 1951229"/>
                  <a:gd name="connsiteX7" fmla="*/ 1411152 w 1951220"/>
                  <a:gd name="connsiteY7" fmla="*/ 516438 h 1951229"/>
                  <a:gd name="connsiteX8" fmla="*/ 1951220 w 1951220"/>
                  <a:gd name="connsiteY8" fmla="*/ 724156 h 1951229"/>
                  <a:gd name="connsiteX9" fmla="*/ 1621371 w 1951220"/>
                  <a:gd name="connsiteY9" fmla="*/ 915550 h 1951229"/>
                  <a:gd name="connsiteX10" fmla="*/ 1568270 w 1951220"/>
                  <a:gd name="connsiteY10" fmla="*/ 921890 h 1951229"/>
                  <a:gd name="connsiteX11" fmla="*/ 1608270 w 1951220"/>
                  <a:gd name="connsiteY11" fmla="*/ 958904 h 1951229"/>
                  <a:gd name="connsiteX12" fmla="*/ 1843274 w 1951220"/>
                  <a:gd name="connsiteY12" fmla="*/ 1487662 h 1951229"/>
                  <a:gd name="connsiteX13" fmla="*/ 1474704 w 1951220"/>
                  <a:gd name="connsiteY13" fmla="*/ 1389760 h 1951229"/>
                  <a:gd name="connsiteX14" fmla="*/ 1432682 w 1951220"/>
                  <a:gd name="connsiteY14" fmla="*/ 1356702 h 1951229"/>
                  <a:gd name="connsiteX15" fmla="*/ 1434793 w 1951220"/>
                  <a:gd name="connsiteY15" fmla="*/ 1411156 h 1951229"/>
                  <a:gd name="connsiteX16" fmla="*/ 1227072 w 1951220"/>
                  <a:gd name="connsiteY16" fmla="*/ 1951229 h 1951229"/>
                  <a:gd name="connsiteX17" fmla="*/ 1035675 w 1951220"/>
                  <a:gd name="connsiteY17" fmla="*/ 1621376 h 1951229"/>
                  <a:gd name="connsiteX18" fmla="*/ 1029336 w 1951220"/>
                  <a:gd name="connsiteY18" fmla="*/ 1568281 h 1951229"/>
                  <a:gd name="connsiteX19" fmla="*/ 992326 w 1951220"/>
                  <a:gd name="connsiteY19" fmla="*/ 1608277 h 1951229"/>
                  <a:gd name="connsiteX20" fmla="*/ 463562 w 1951220"/>
                  <a:gd name="connsiteY20" fmla="*/ 1843283 h 1951229"/>
                  <a:gd name="connsiteX21" fmla="*/ 561464 w 1951220"/>
                  <a:gd name="connsiteY21" fmla="*/ 1474708 h 1951229"/>
                  <a:gd name="connsiteX22" fmla="*/ 594525 w 1951220"/>
                  <a:gd name="connsiteY22" fmla="*/ 1432682 h 1951229"/>
                  <a:gd name="connsiteX23" fmla="*/ 540069 w 1951220"/>
                  <a:gd name="connsiteY23" fmla="*/ 1434793 h 1951229"/>
                  <a:gd name="connsiteX24" fmla="*/ 0 w 1951220"/>
                  <a:gd name="connsiteY24" fmla="*/ 1227076 h 1951229"/>
                  <a:gd name="connsiteX25" fmla="*/ 329850 w 1951220"/>
                  <a:gd name="connsiteY25" fmla="*/ 1035681 h 1951229"/>
                  <a:gd name="connsiteX26" fmla="*/ 382951 w 1951220"/>
                  <a:gd name="connsiteY26" fmla="*/ 1029341 h 1951229"/>
                  <a:gd name="connsiteX27" fmla="*/ 342950 w 1951220"/>
                  <a:gd name="connsiteY27" fmla="*/ 992327 h 1951229"/>
                  <a:gd name="connsiteX28" fmla="*/ 107946 w 1951220"/>
                  <a:gd name="connsiteY28" fmla="*/ 463570 h 1951229"/>
                  <a:gd name="connsiteX29" fmla="*/ 476517 w 1951220"/>
                  <a:gd name="connsiteY29" fmla="*/ 561471 h 1951229"/>
                  <a:gd name="connsiteX30" fmla="*/ 518543 w 1951220"/>
                  <a:gd name="connsiteY30" fmla="*/ 594532 h 1951229"/>
                  <a:gd name="connsiteX31" fmla="*/ 516431 w 1951220"/>
                  <a:gd name="connsiteY31" fmla="*/ 540073 h 1951229"/>
                  <a:gd name="connsiteX32" fmla="*/ 682289 w 1951220"/>
                  <a:gd name="connsiteY32" fmla="*/ 10972 h 1951229"/>
                  <a:gd name="connsiteX33" fmla="*/ 724152 w 1951220"/>
                  <a:gd name="connsiteY33" fmla="*/ 0 h 1951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951220" h="1951229">
                    <a:moveTo>
                      <a:pt x="724152" y="0"/>
                    </a:moveTo>
                    <a:cubicBezTo>
                      <a:pt x="810193" y="0"/>
                      <a:pt x="884016" y="136012"/>
                      <a:pt x="915550" y="329852"/>
                    </a:cubicBezTo>
                    <a:lnTo>
                      <a:pt x="921889" y="382948"/>
                    </a:lnTo>
                    <a:lnTo>
                      <a:pt x="958899" y="342952"/>
                    </a:lnTo>
                    <a:cubicBezTo>
                      <a:pt x="1169808" y="132043"/>
                      <a:pt x="1406543" y="26828"/>
                      <a:pt x="1487662" y="107946"/>
                    </a:cubicBezTo>
                    <a:cubicBezTo>
                      <a:pt x="1548501" y="168785"/>
                      <a:pt x="1504527" y="317159"/>
                      <a:pt x="1389760" y="476521"/>
                    </a:cubicBezTo>
                    <a:lnTo>
                      <a:pt x="1356266" y="519097"/>
                    </a:lnTo>
                    <a:lnTo>
                      <a:pt x="1411152" y="516438"/>
                    </a:lnTo>
                    <a:cubicBezTo>
                      <a:pt x="1709424" y="516438"/>
                      <a:pt x="1951221" y="609437"/>
                      <a:pt x="1951220" y="724156"/>
                    </a:cubicBezTo>
                    <a:cubicBezTo>
                      <a:pt x="1951221" y="810195"/>
                      <a:pt x="1815210" y="884017"/>
                      <a:pt x="1621371" y="915550"/>
                    </a:cubicBezTo>
                    <a:lnTo>
                      <a:pt x="1568270" y="921890"/>
                    </a:lnTo>
                    <a:lnTo>
                      <a:pt x="1608270" y="958904"/>
                    </a:lnTo>
                    <a:cubicBezTo>
                      <a:pt x="1819176" y="1169811"/>
                      <a:pt x="1924392" y="1406544"/>
                      <a:pt x="1843274" y="1487662"/>
                    </a:cubicBezTo>
                    <a:cubicBezTo>
                      <a:pt x="1782436" y="1548500"/>
                      <a:pt x="1634064" y="1504525"/>
                      <a:pt x="1474704" y="1389760"/>
                    </a:cubicBezTo>
                    <a:lnTo>
                      <a:pt x="1432682" y="1356702"/>
                    </a:lnTo>
                    <a:lnTo>
                      <a:pt x="1434793" y="1411156"/>
                    </a:lnTo>
                    <a:cubicBezTo>
                      <a:pt x="1434793" y="1709430"/>
                      <a:pt x="1341793" y="1951229"/>
                      <a:pt x="1227072" y="1951229"/>
                    </a:cubicBezTo>
                    <a:cubicBezTo>
                      <a:pt x="1141031" y="1951229"/>
                      <a:pt x="1067208" y="1815217"/>
                      <a:pt x="1035675" y="1621376"/>
                    </a:cubicBezTo>
                    <a:lnTo>
                      <a:pt x="1029336" y="1568281"/>
                    </a:lnTo>
                    <a:lnTo>
                      <a:pt x="992326" y="1608277"/>
                    </a:lnTo>
                    <a:cubicBezTo>
                      <a:pt x="781416" y="1819186"/>
                      <a:pt x="544681" y="1924401"/>
                      <a:pt x="463562" y="1843283"/>
                    </a:cubicBezTo>
                    <a:cubicBezTo>
                      <a:pt x="402723" y="1782444"/>
                      <a:pt x="446697" y="1634070"/>
                      <a:pt x="561464" y="1474708"/>
                    </a:cubicBezTo>
                    <a:lnTo>
                      <a:pt x="594525" y="1432682"/>
                    </a:lnTo>
                    <a:lnTo>
                      <a:pt x="540069" y="1434793"/>
                    </a:lnTo>
                    <a:cubicBezTo>
                      <a:pt x="241797" y="1434793"/>
                      <a:pt x="0" y="1341794"/>
                      <a:pt x="0" y="1227076"/>
                    </a:cubicBezTo>
                    <a:cubicBezTo>
                      <a:pt x="0" y="1141036"/>
                      <a:pt x="136011" y="1067214"/>
                      <a:pt x="329850" y="1035681"/>
                    </a:cubicBezTo>
                    <a:lnTo>
                      <a:pt x="382951" y="1029341"/>
                    </a:lnTo>
                    <a:lnTo>
                      <a:pt x="342950" y="992327"/>
                    </a:lnTo>
                    <a:cubicBezTo>
                      <a:pt x="132044" y="781420"/>
                      <a:pt x="26828" y="544687"/>
                      <a:pt x="107946" y="463570"/>
                    </a:cubicBezTo>
                    <a:cubicBezTo>
                      <a:pt x="168785" y="402731"/>
                      <a:pt x="317156" y="446705"/>
                      <a:pt x="476517" y="561471"/>
                    </a:cubicBezTo>
                    <a:lnTo>
                      <a:pt x="518543" y="594532"/>
                    </a:lnTo>
                    <a:lnTo>
                      <a:pt x="516431" y="540073"/>
                    </a:lnTo>
                    <a:cubicBezTo>
                      <a:pt x="516431" y="279083"/>
                      <a:pt x="587634" y="61332"/>
                      <a:pt x="682289" y="10972"/>
                    </a:cubicBezTo>
                    <a:cubicBezTo>
                      <a:pt x="695812" y="3778"/>
                      <a:pt x="709812" y="0"/>
                      <a:pt x="724152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36" name="フリーフォーム: 図形 335">
                <a:extLst>
                  <a:ext uri="{FF2B5EF4-FFF2-40B4-BE49-F238E27FC236}">
                    <a16:creationId xmlns:a16="http://schemas.microsoft.com/office/drawing/2014/main" id="{7EB07824-C40A-EDF9-5D01-EB454FD7A4C6}"/>
                  </a:ext>
                </a:extLst>
              </p:cNvPr>
              <p:cNvSpPr/>
              <p:nvPr/>
            </p:nvSpPr>
            <p:spPr bwMode="auto">
              <a:xfrm>
                <a:off x="9499600" y="1816100"/>
                <a:ext cx="254000" cy="254001"/>
              </a:xfrm>
              <a:custGeom>
                <a:avLst/>
                <a:gdLst>
                  <a:gd name="connsiteX0" fmla="*/ 724152 w 1951220"/>
                  <a:gd name="connsiteY0" fmla="*/ 0 h 1951229"/>
                  <a:gd name="connsiteX1" fmla="*/ 915550 w 1951220"/>
                  <a:gd name="connsiteY1" fmla="*/ 329852 h 1951229"/>
                  <a:gd name="connsiteX2" fmla="*/ 921889 w 1951220"/>
                  <a:gd name="connsiteY2" fmla="*/ 382948 h 1951229"/>
                  <a:gd name="connsiteX3" fmla="*/ 958899 w 1951220"/>
                  <a:gd name="connsiteY3" fmla="*/ 342952 h 1951229"/>
                  <a:gd name="connsiteX4" fmla="*/ 1487662 w 1951220"/>
                  <a:gd name="connsiteY4" fmla="*/ 107946 h 1951229"/>
                  <a:gd name="connsiteX5" fmla="*/ 1389760 w 1951220"/>
                  <a:gd name="connsiteY5" fmla="*/ 476521 h 1951229"/>
                  <a:gd name="connsiteX6" fmla="*/ 1356266 w 1951220"/>
                  <a:gd name="connsiteY6" fmla="*/ 519097 h 1951229"/>
                  <a:gd name="connsiteX7" fmla="*/ 1411152 w 1951220"/>
                  <a:gd name="connsiteY7" fmla="*/ 516438 h 1951229"/>
                  <a:gd name="connsiteX8" fmla="*/ 1951220 w 1951220"/>
                  <a:gd name="connsiteY8" fmla="*/ 724156 h 1951229"/>
                  <a:gd name="connsiteX9" fmla="*/ 1621371 w 1951220"/>
                  <a:gd name="connsiteY9" fmla="*/ 915550 h 1951229"/>
                  <a:gd name="connsiteX10" fmla="*/ 1568270 w 1951220"/>
                  <a:gd name="connsiteY10" fmla="*/ 921890 h 1951229"/>
                  <a:gd name="connsiteX11" fmla="*/ 1608270 w 1951220"/>
                  <a:gd name="connsiteY11" fmla="*/ 958904 h 1951229"/>
                  <a:gd name="connsiteX12" fmla="*/ 1843274 w 1951220"/>
                  <a:gd name="connsiteY12" fmla="*/ 1487662 h 1951229"/>
                  <a:gd name="connsiteX13" fmla="*/ 1474704 w 1951220"/>
                  <a:gd name="connsiteY13" fmla="*/ 1389760 h 1951229"/>
                  <a:gd name="connsiteX14" fmla="*/ 1432682 w 1951220"/>
                  <a:gd name="connsiteY14" fmla="*/ 1356702 h 1951229"/>
                  <a:gd name="connsiteX15" fmla="*/ 1434793 w 1951220"/>
                  <a:gd name="connsiteY15" fmla="*/ 1411156 h 1951229"/>
                  <a:gd name="connsiteX16" fmla="*/ 1227072 w 1951220"/>
                  <a:gd name="connsiteY16" fmla="*/ 1951229 h 1951229"/>
                  <a:gd name="connsiteX17" fmla="*/ 1035675 w 1951220"/>
                  <a:gd name="connsiteY17" fmla="*/ 1621376 h 1951229"/>
                  <a:gd name="connsiteX18" fmla="*/ 1029336 w 1951220"/>
                  <a:gd name="connsiteY18" fmla="*/ 1568281 h 1951229"/>
                  <a:gd name="connsiteX19" fmla="*/ 992326 w 1951220"/>
                  <a:gd name="connsiteY19" fmla="*/ 1608277 h 1951229"/>
                  <a:gd name="connsiteX20" fmla="*/ 463562 w 1951220"/>
                  <a:gd name="connsiteY20" fmla="*/ 1843283 h 1951229"/>
                  <a:gd name="connsiteX21" fmla="*/ 561464 w 1951220"/>
                  <a:gd name="connsiteY21" fmla="*/ 1474708 h 1951229"/>
                  <a:gd name="connsiteX22" fmla="*/ 594525 w 1951220"/>
                  <a:gd name="connsiteY22" fmla="*/ 1432682 h 1951229"/>
                  <a:gd name="connsiteX23" fmla="*/ 540069 w 1951220"/>
                  <a:gd name="connsiteY23" fmla="*/ 1434793 h 1951229"/>
                  <a:gd name="connsiteX24" fmla="*/ 0 w 1951220"/>
                  <a:gd name="connsiteY24" fmla="*/ 1227076 h 1951229"/>
                  <a:gd name="connsiteX25" fmla="*/ 329850 w 1951220"/>
                  <a:gd name="connsiteY25" fmla="*/ 1035681 h 1951229"/>
                  <a:gd name="connsiteX26" fmla="*/ 382951 w 1951220"/>
                  <a:gd name="connsiteY26" fmla="*/ 1029341 h 1951229"/>
                  <a:gd name="connsiteX27" fmla="*/ 342950 w 1951220"/>
                  <a:gd name="connsiteY27" fmla="*/ 992327 h 1951229"/>
                  <a:gd name="connsiteX28" fmla="*/ 107946 w 1951220"/>
                  <a:gd name="connsiteY28" fmla="*/ 463570 h 1951229"/>
                  <a:gd name="connsiteX29" fmla="*/ 476517 w 1951220"/>
                  <a:gd name="connsiteY29" fmla="*/ 561471 h 1951229"/>
                  <a:gd name="connsiteX30" fmla="*/ 518543 w 1951220"/>
                  <a:gd name="connsiteY30" fmla="*/ 594532 h 1951229"/>
                  <a:gd name="connsiteX31" fmla="*/ 516431 w 1951220"/>
                  <a:gd name="connsiteY31" fmla="*/ 540073 h 1951229"/>
                  <a:gd name="connsiteX32" fmla="*/ 682289 w 1951220"/>
                  <a:gd name="connsiteY32" fmla="*/ 10972 h 1951229"/>
                  <a:gd name="connsiteX33" fmla="*/ 724152 w 1951220"/>
                  <a:gd name="connsiteY33" fmla="*/ 0 h 1951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951220" h="1951229">
                    <a:moveTo>
                      <a:pt x="724152" y="0"/>
                    </a:moveTo>
                    <a:cubicBezTo>
                      <a:pt x="810193" y="0"/>
                      <a:pt x="884016" y="136012"/>
                      <a:pt x="915550" y="329852"/>
                    </a:cubicBezTo>
                    <a:lnTo>
                      <a:pt x="921889" y="382948"/>
                    </a:lnTo>
                    <a:lnTo>
                      <a:pt x="958899" y="342952"/>
                    </a:lnTo>
                    <a:cubicBezTo>
                      <a:pt x="1169808" y="132043"/>
                      <a:pt x="1406543" y="26828"/>
                      <a:pt x="1487662" y="107946"/>
                    </a:cubicBezTo>
                    <a:cubicBezTo>
                      <a:pt x="1548501" y="168785"/>
                      <a:pt x="1504527" y="317159"/>
                      <a:pt x="1389760" y="476521"/>
                    </a:cubicBezTo>
                    <a:lnTo>
                      <a:pt x="1356266" y="519097"/>
                    </a:lnTo>
                    <a:lnTo>
                      <a:pt x="1411152" y="516438"/>
                    </a:lnTo>
                    <a:cubicBezTo>
                      <a:pt x="1709424" y="516438"/>
                      <a:pt x="1951221" y="609437"/>
                      <a:pt x="1951220" y="724156"/>
                    </a:cubicBezTo>
                    <a:cubicBezTo>
                      <a:pt x="1951221" y="810195"/>
                      <a:pt x="1815210" y="884017"/>
                      <a:pt x="1621371" y="915550"/>
                    </a:cubicBezTo>
                    <a:lnTo>
                      <a:pt x="1568270" y="921890"/>
                    </a:lnTo>
                    <a:lnTo>
                      <a:pt x="1608270" y="958904"/>
                    </a:lnTo>
                    <a:cubicBezTo>
                      <a:pt x="1819176" y="1169811"/>
                      <a:pt x="1924392" y="1406544"/>
                      <a:pt x="1843274" y="1487662"/>
                    </a:cubicBezTo>
                    <a:cubicBezTo>
                      <a:pt x="1782436" y="1548500"/>
                      <a:pt x="1634064" y="1504525"/>
                      <a:pt x="1474704" y="1389760"/>
                    </a:cubicBezTo>
                    <a:lnTo>
                      <a:pt x="1432682" y="1356702"/>
                    </a:lnTo>
                    <a:lnTo>
                      <a:pt x="1434793" y="1411156"/>
                    </a:lnTo>
                    <a:cubicBezTo>
                      <a:pt x="1434793" y="1709430"/>
                      <a:pt x="1341793" y="1951229"/>
                      <a:pt x="1227072" y="1951229"/>
                    </a:cubicBezTo>
                    <a:cubicBezTo>
                      <a:pt x="1141031" y="1951229"/>
                      <a:pt x="1067208" y="1815217"/>
                      <a:pt x="1035675" y="1621376"/>
                    </a:cubicBezTo>
                    <a:lnTo>
                      <a:pt x="1029336" y="1568281"/>
                    </a:lnTo>
                    <a:lnTo>
                      <a:pt x="992326" y="1608277"/>
                    </a:lnTo>
                    <a:cubicBezTo>
                      <a:pt x="781416" y="1819186"/>
                      <a:pt x="544681" y="1924401"/>
                      <a:pt x="463562" y="1843283"/>
                    </a:cubicBezTo>
                    <a:cubicBezTo>
                      <a:pt x="402723" y="1782444"/>
                      <a:pt x="446697" y="1634070"/>
                      <a:pt x="561464" y="1474708"/>
                    </a:cubicBezTo>
                    <a:lnTo>
                      <a:pt x="594525" y="1432682"/>
                    </a:lnTo>
                    <a:lnTo>
                      <a:pt x="540069" y="1434793"/>
                    </a:lnTo>
                    <a:cubicBezTo>
                      <a:pt x="241797" y="1434793"/>
                      <a:pt x="0" y="1341794"/>
                      <a:pt x="0" y="1227076"/>
                    </a:cubicBezTo>
                    <a:cubicBezTo>
                      <a:pt x="0" y="1141036"/>
                      <a:pt x="136011" y="1067214"/>
                      <a:pt x="329850" y="1035681"/>
                    </a:cubicBezTo>
                    <a:lnTo>
                      <a:pt x="382951" y="1029341"/>
                    </a:lnTo>
                    <a:lnTo>
                      <a:pt x="342950" y="992327"/>
                    </a:lnTo>
                    <a:cubicBezTo>
                      <a:pt x="132044" y="781420"/>
                      <a:pt x="26828" y="544687"/>
                      <a:pt x="107946" y="463570"/>
                    </a:cubicBezTo>
                    <a:cubicBezTo>
                      <a:pt x="168785" y="402731"/>
                      <a:pt x="317156" y="446705"/>
                      <a:pt x="476517" y="561471"/>
                    </a:cubicBezTo>
                    <a:lnTo>
                      <a:pt x="518543" y="594532"/>
                    </a:lnTo>
                    <a:lnTo>
                      <a:pt x="516431" y="540073"/>
                    </a:lnTo>
                    <a:cubicBezTo>
                      <a:pt x="516431" y="279083"/>
                      <a:pt x="587634" y="61332"/>
                      <a:pt x="682289" y="10972"/>
                    </a:cubicBezTo>
                    <a:cubicBezTo>
                      <a:pt x="695812" y="3778"/>
                      <a:pt x="709812" y="0"/>
                      <a:pt x="724152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37" name="フリーフォーム: 図形 336">
                <a:extLst>
                  <a:ext uri="{FF2B5EF4-FFF2-40B4-BE49-F238E27FC236}">
                    <a16:creationId xmlns:a16="http://schemas.microsoft.com/office/drawing/2014/main" id="{FAB3C12A-7C0C-A5D1-5D06-47686DD96671}"/>
                  </a:ext>
                </a:extLst>
              </p:cNvPr>
              <p:cNvSpPr/>
              <p:nvPr/>
            </p:nvSpPr>
            <p:spPr bwMode="auto">
              <a:xfrm>
                <a:off x="114300" y="2146300"/>
                <a:ext cx="254000" cy="254001"/>
              </a:xfrm>
              <a:custGeom>
                <a:avLst/>
                <a:gdLst>
                  <a:gd name="connsiteX0" fmla="*/ 724152 w 1951220"/>
                  <a:gd name="connsiteY0" fmla="*/ 0 h 1951229"/>
                  <a:gd name="connsiteX1" fmla="*/ 915550 w 1951220"/>
                  <a:gd name="connsiteY1" fmla="*/ 329852 h 1951229"/>
                  <a:gd name="connsiteX2" fmla="*/ 921889 w 1951220"/>
                  <a:gd name="connsiteY2" fmla="*/ 382948 h 1951229"/>
                  <a:gd name="connsiteX3" fmla="*/ 958899 w 1951220"/>
                  <a:gd name="connsiteY3" fmla="*/ 342952 h 1951229"/>
                  <a:gd name="connsiteX4" fmla="*/ 1487662 w 1951220"/>
                  <a:gd name="connsiteY4" fmla="*/ 107946 h 1951229"/>
                  <a:gd name="connsiteX5" fmla="*/ 1389760 w 1951220"/>
                  <a:gd name="connsiteY5" fmla="*/ 476521 h 1951229"/>
                  <a:gd name="connsiteX6" fmla="*/ 1356266 w 1951220"/>
                  <a:gd name="connsiteY6" fmla="*/ 519097 h 1951229"/>
                  <a:gd name="connsiteX7" fmla="*/ 1411152 w 1951220"/>
                  <a:gd name="connsiteY7" fmla="*/ 516438 h 1951229"/>
                  <a:gd name="connsiteX8" fmla="*/ 1951220 w 1951220"/>
                  <a:gd name="connsiteY8" fmla="*/ 724156 h 1951229"/>
                  <a:gd name="connsiteX9" fmla="*/ 1621371 w 1951220"/>
                  <a:gd name="connsiteY9" fmla="*/ 915550 h 1951229"/>
                  <a:gd name="connsiteX10" fmla="*/ 1568270 w 1951220"/>
                  <a:gd name="connsiteY10" fmla="*/ 921890 h 1951229"/>
                  <a:gd name="connsiteX11" fmla="*/ 1608270 w 1951220"/>
                  <a:gd name="connsiteY11" fmla="*/ 958904 h 1951229"/>
                  <a:gd name="connsiteX12" fmla="*/ 1843274 w 1951220"/>
                  <a:gd name="connsiteY12" fmla="*/ 1487662 h 1951229"/>
                  <a:gd name="connsiteX13" fmla="*/ 1474704 w 1951220"/>
                  <a:gd name="connsiteY13" fmla="*/ 1389760 h 1951229"/>
                  <a:gd name="connsiteX14" fmla="*/ 1432682 w 1951220"/>
                  <a:gd name="connsiteY14" fmla="*/ 1356702 h 1951229"/>
                  <a:gd name="connsiteX15" fmla="*/ 1434793 w 1951220"/>
                  <a:gd name="connsiteY15" fmla="*/ 1411156 h 1951229"/>
                  <a:gd name="connsiteX16" fmla="*/ 1227072 w 1951220"/>
                  <a:gd name="connsiteY16" fmla="*/ 1951229 h 1951229"/>
                  <a:gd name="connsiteX17" fmla="*/ 1035675 w 1951220"/>
                  <a:gd name="connsiteY17" fmla="*/ 1621376 h 1951229"/>
                  <a:gd name="connsiteX18" fmla="*/ 1029336 w 1951220"/>
                  <a:gd name="connsiteY18" fmla="*/ 1568281 h 1951229"/>
                  <a:gd name="connsiteX19" fmla="*/ 992326 w 1951220"/>
                  <a:gd name="connsiteY19" fmla="*/ 1608277 h 1951229"/>
                  <a:gd name="connsiteX20" fmla="*/ 463562 w 1951220"/>
                  <a:gd name="connsiteY20" fmla="*/ 1843283 h 1951229"/>
                  <a:gd name="connsiteX21" fmla="*/ 561464 w 1951220"/>
                  <a:gd name="connsiteY21" fmla="*/ 1474708 h 1951229"/>
                  <a:gd name="connsiteX22" fmla="*/ 594525 w 1951220"/>
                  <a:gd name="connsiteY22" fmla="*/ 1432682 h 1951229"/>
                  <a:gd name="connsiteX23" fmla="*/ 540069 w 1951220"/>
                  <a:gd name="connsiteY23" fmla="*/ 1434793 h 1951229"/>
                  <a:gd name="connsiteX24" fmla="*/ 0 w 1951220"/>
                  <a:gd name="connsiteY24" fmla="*/ 1227076 h 1951229"/>
                  <a:gd name="connsiteX25" fmla="*/ 329850 w 1951220"/>
                  <a:gd name="connsiteY25" fmla="*/ 1035681 h 1951229"/>
                  <a:gd name="connsiteX26" fmla="*/ 382951 w 1951220"/>
                  <a:gd name="connsiteY26" fmla="*/ 1029341 h 1951229"/>
                  <a:gd name="connsiteX27" fmla="*/ 342950 w 1951220"/>
                  <a:gd name="connsiteY27" fmla="*/ 992327 h 1951229"/>
                  <a:gd name="connsiteX28" fmla="*/ 107946 w 1951220"/>
                  <a:gd name="connsiteY28" fmla="*/ 463570 h 1951229"/>
                  <a:gd name="connsiteX29" fmla="*/ 476517 w 1951220"/>
                  <a:gd name="connsiteY29" fmla="*/ 561471 h 1951229"/>
                  <a:gd name="connsiteX30" fmla="*/ 518543 w 1951220"/>
                  <a:gd name="connsiteY30" fmla="*/ 594532 h 1951229"/>
                  <a:gd name="connsiteX31" fmla="*/ 516431 w 1951220"/>
                  <a:gd name="connsiteY31" fmla="*/ 540073 h 1951229"/>
                  <a:gd name="connsiteX32" fmla="*/ 682289 w 1951220"/>
                  <a:gd name="connsiteY32" fmla="*/ 10972 h 1951229"/>
                  <a:gd name="connsiteX33" fmla="*/ 724152 w 1951220"/>
                  <a:gd name="connsiteY33" fmla="*/ 0 h 1951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951220" h="1951229">
                    <a:moveTo>
                      <a:pt x="724152" y="0"/>
                    </a:moveTo>
                    <a:cubicBezTo>
                      <a:pt x="810193" y="0"/>
                      <a:pt x="884016" y="136012"/>
                      <a:pt x="915550" y="329852"/>
                    </a:cubicBezTo>
                    <a:lnTo>
                      <a:pt x="921889" y="382948"/>
                    </a:lnTo>
                    <a:lnTo>
                      <a:pt x="958899" y="342952"/>
                    </a:lnTo>
                    <a:cubicBezTo>
                      <a:pt x="1169808" y="132043"/>
                      <a:pt x="1406543" y="26828"/>
                      <a:pt x="1487662" y="107946"/>
                    </a:cubicBezTo>
                    <a:cubicBezTo>
                      <a:pt x="1548501" y="168785"/>
                      <a:pt x="1504527" y="317159"/>
                      <a:pt x="1389760" y="476521"/>
                    </a:cubicBezTo>
                    <a:lnTo>
                      <a:pt x="1356266" y="519097"/>
                    </a:lnTo>
                    <a:lnTo>
                      <a:pt x="1411152" y="516438"/>
                    </a:lnTo>
                    <a:cubicBezTo>
                      <a:pt x="1709424" y="516438"/>
                      <a:pt x="1951221" y="609437"/>
                      <a:pt x="1951220" y="724156"/>
                    </a:cubicBezTo>
                    <a:cubicBezTo>
                      <a:pt x="1951221" y="810195"/>
                      <a:pt x="1815210" y="884017"/>
                      <a:pt x="1621371" y="915550"/>
                    </a:cubicBezTo>
                    <a:lnTo>
                      <a:pt x="1568270" y="921890"/>
                    </a:lnTo>
                    <a:lnTo>
                      <a:pt x="1608270" y="958904"/>
                    </a:lnTo>
                    <a:cubicBezTo>
                      <a:pt x="1819176" y="1169811"/>
                      <a:pt x="1924392" y="1406544"/>
                      <a:pt x="1843274" y="1487662"/>
                    </a:cubicBezTo>
                    <a:cubicBezTo>
                      <a:pt x="1782436" y="1548500"/>
                      <a:pt x="1634064" y="1504525"/>
                      <a:pt x="1474704" y="1389760"/>
                    </a:cubicBezTo>
                    <a:lnTo>
                      <a:pt x="1432682" y="1356702"/>
                    </a:lnTo>
                    <a:lnTo>
                      <a:pt x="1434793" y="1411156"/>
                    </a:lnTo>
                    <a:cubicBezTo>
                      <a:pt x="1434793" y="1709430"/>
                      <a:pt x="1341793" y="1951229"/>
                      <a:pt x="1227072" y="1951229"/>
                    </a:cubicBezTo>
                    <a:cubicBezTo>
                      <a:pt x="1141031" y="1951229"/>
                      <a:pt x="1067208" y="1815217"/>
                      <a:pt x="1035675" y="1621376"/>
                    </a:cubicBezTo>
                    <a:lnTo>
                      <a:pt x="1029336" y="1568281"/>
                    </a:lnTo>
                    <a:lnTo>
                      <a:pt x="992326" y="1608277"/>
                    </a:lnTo>
                    <a:cubicBezTo>
                      <a:pt x="781416" y="1819186"/>
                      <a:pt x="544681" y="1924401"/>
                      <a:pt x="463562" y="1843283"/>
                    </a:cubicBezTo>
                    <a:cubicBezTo>
                      <a:pt x="402723" y="1782444"/>
                      <a:pt x="446697" y="1634070"/>
                      <a:pt x="561464" y="1474708"/>
                    </a:cubicBezTo>
                    <a:lnTo>
                      <a:pt x="594525" y="1432682"/>
                    </a:lnTo>
                    <a:lnTo>
                      <a:pt x="540069" y="1434793"/>
                    </a:lnTo>
                    <a:cubicBezTo>
                      <a:pt x="241797" y="1434793"/>
                      <a:pt x="0" y="1341794"/>
                      <a:pt x="0" y="1227076"/>
                    </a:cubicBezTo>
                    <a:cubicBezTo>
                      <a:pt x="0" y="1141036"/>
                      <a:pt x="136011" y="1067214"/>
                      <a:pt x="329850" y="1035681"/>
                    </a:cubicBezTo>
                    <a:lnTo>
                      <a:pt x="382951" y="1029341"/>
                    </a:lnTo>
                    <a:lnTo>
                      <a:pt x="342950" y="992327"/>
                    </a:lnTo>
                    <a:cubicBezTo>
                      <a:pt x="132044" y="781420"/>
                      <a:pt x="26828" y="544687"/>
                      <a:pt x="107946" y="463570"/>
                    </a:cubicBezTo>
                    <a:cubicBezTo>
                      <a:pt x="168785" y="402731"/>
                      <a:pt x="317156" y="446705"/>
                      <a:pt x="476517" y="561471"/>
                    </a:cubicBezTo>
                    <a:lnTo>
                      <a:pt x="518543" y="594532"/>
                    </a:lnTo>
                    <a:lnTo>
                      <a:pt x="516431" y="540073"/>
                    </a:lnTo>
                    <a:cubicBezTo>
                      <a:pt x="516431" y="279083"/>
                      <a:pt x="587634" y="61332"/>
                      <a:pt x="682289" y="10972"/>
                    </a:cubicBezTo>
                    <a:cubicBezTo>
                      <a:pt x="695812" y="3778"/>
                      <a:pt x="709812" y="0"/>
                      <a:pt x="724152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38" name="フリーフォーム: 図形 337">
                <a:extLst>
                  <a:ext uri="{FF2B5EF4-FFF2-40B4-BE49-F238E27FC236}">
                    <a16:creationId xmlns:a16="http://schemas.microsoft.com/office/drawing/2014/main" id="{63FF3A1E-E12D-6174-AA5C-BDA936B1613B}"/>
                  </a:ext>
                </a:extLst>
              </p:cNvPr>
              <p:cNvSpPr/>
              <p:nvPr/>
            </p:nvSpPr>
            <p:spPr bwMode="auto">
              <a:xfrm>
                <a:off x="9499600" y="2146300"/>
                <a:ext cx="254000" cy="254001"/>
              </a:xfrm>
              <a:custGeom>
                <a:avLst/>
                <a:gdLst>
                  <a:gd name="connsiteX0" fmla="*/ 724152 w 1951220"/>
                  <a:gd name="connsiteY0" fmla="*/ 0 h 1951229"/>
                  <a:gd name="connsiteX1" fmla="*/ 915550 w 1951220"/>
                  <a:gd name="connsiteY1" fmla="*/ 329852 h 1951229"/>
                  <a:gd name="connsiteX2" fmla="*/ 921889 w 1951220"/>
                  <a:gd name="connsiteY2" fmla="*/ 382948 h 1951229"/>
                  <a:gd name="connsiteX3" fmla="*/ 958899 w 1951220"/>
                  <a:gd name="connsiteY3" fmla="*/ 342952 h 1951229"/>
                  <a:gd name="connsiteX4" fmla="*/ 1487662 w 1951220"/>
                  <a:gd name="connsiteY4" fmla="*/ 107946 h 1951229"/>
                  <a:gd name="connsiteX5" fmla="*/ 1389760 w 1951220"/>
                  <a:gd name="connsiteY5" fmla="*/ 476521 h 1951229"/>
                  <a:gd name="connsiteX6" fmla="*/ 1356266 w 1951220"/>
                  <a:gd name="connsiteY6" fmla="*/ 519097 h 1951229"/>
                  <a:gd name="connsiteX7" fmla="*/ 1411152 w 1951220"/>
                  <a:gd name="connsiteY7" fmla="*/ 516438 h 1951229"/>
                  <a:gd name="connsiteX8" fmla="*/ 1951220 w 1951220"/>
                  <a:gd name="connsiteY8" fmla="*/ 724156 h 1951229"/>
                  <a:gd name="connsiteX9" fmla="*/ 1621371 w 1951220"/>
                  <a:gd name="connsiteY9" fmla="*/ 915550 h 1951229"/>
                  <a:gd name="connsiteX10" fmla="*/ 1568270 w 1951220"/>
                  <a:gd name="connsiteY10" fmla="*/ 921890 h 1951229"/>
                  <a:gd name="connsiteX11" fmla="*/ 1608270 w 1951220"/>
                  <a:gd name="connsiteY11" fmla="*/ 958904 h 1951229"/>
                  <a:gd name="connsiteX12" fmla="*/ 1843274 w 1951220"/>
                  <a:gd name="connsiteY12" fmla="*/ 1487662 h 1951229"/>
                  <a:gd name="connsiteX13" fmla="*/ 1474704 w 1951220"/>
                  <a:gd name="connsiteY13" fmla="*/ 1389760 h 1951229"/>
                  <a:gd name="connsiteX14" fmla="*/ 1432682 w 1951220"/>
                  <a:gd name="connsiteY14" fmla="*/ 1356702 h 1951229"/>
                  <a:gd name="connsiteX15" fmla="*/ 1434793 w 1951220"/>
                  <a:gd name="connsiteY15" fmla="*/ 1411156 h 1951229"/>
                  <a:gd name="connsiteX16" fmla="*/ 1227072 w 1951220"/>
                  <a:gd name="connsiteY16" fmla="*/ 1951229 h 1951229"/>
                  <a:gd name="connsiteX17" fmla="*/ 1035675 w 1951220"/>
                  <a:gd name="connsiteY17" fmla="*/ 1621376 h 1951229"/>
                  <a:gd name="connsiteX18" fmla="*/ 1029336 w 1951220"/>
                  <a:gd name="connsiteY18" fmla="*/ 1568281 h 1951229"/>
                  <a:gd name="connsiteX19" fmla="*/ 992326 w 1951220"/>
                  <a:gd name="connsiteY19" fmla="*/ 1608277 h 1951229"/>
                  <a:gd name="connsiteX20" fmla="*/ 463562 w 1951220"/>
                  <a:gd name="connsiteY20" fmla="*/ 1843283 h 1951229"/>
                  <a:gd name="connsiteX21" fmla="*/ 561464 w 1951220"/>
                  <a:gd name="connsiteY21" fmla="*/ 1474708 h 1951229"/>
                  <a:gd name="connsiteX22" fmla="*/ 594525 w 1951220"/>
                  <a:gd name="connsiteY22" fmla="*/ 1432682 h 1951229"/>
                  <a:gd name="connsiteX23" fmla="*/ 540069 w 1951220"/>
                  <a:gd name="connsiteY23" fmla="*/ 1434793 h 1951229"/>
                  <a:gd name="connsiteX24" fmla="*/ 0 w 1951220"/>
                  <a:gd name="connsiteY24" fmla="*/ 1227076 h 1951229"/>
                  <a:gd name="connsiteX25" fmla="*/ 329850 w 1951220"/>
                  <a:gd name="connsiteY25" fmla="*/ 1035681 h 1951229"/>
                  <a:gd name="connsiteX26" fmla="*/ 382951 w 1951220"/>
                  <a:gd name="connsiteY26" fmla="*/ 1029341 h 1951229"/>
                  <a:gd name="connsiteX27" fmla="*/ 342950 w 1951220"/>
                  <a:gd name="connsiteY27" fmla="*/ 992327 h 1951229"/>
                  <a:gd name="connsiteX28" fmla="*/ 107946 w 1951220"/>
                  <a:gd name="connsiteY28" fmla="*/ 463570 h 1951229"/>
                  <a:gd name="connsiteX29" fmla="*/ 476517 w 1951220"/>
                  <a:gd name="connsiteY29" fmla="*/ 561471 h 1951229"/>
                  <a:gd name="connsiteX30" fmla="*/ 518543 w 1951220"/>
                  <a:gd name="connsiteY30" fmla="*/ 594532 h 1951229"/>
                  <a:gd name="connsiteX31" fmla="*/ 516431 w 1951220"/>
                  <a:gd name="connsiteY31" fmla="*/ 540073 h 1951229"/>
                  <a:gd name="connsiteX32" fmla="*/ 682289 w 1951220"/>
                  <a:gd name="connsiteY32" fmla="*/ 10972 h 1951229"/>
                  <a:gd name="connsiteX33" fmla="*/ 724152 w 1951220"/>
                  <a:gd name="connsiteY33" fmla="*/ 0 h 1951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951220" h="1951229">
                    <a:moveTo>
                      <a:pt x="724152" y="0"/>
                    </a:moveTo>
                    <a:cubicBezTo>
                      <a:pt x="810193" y="0"/>
                      <a:pt x="884016" y="136012"/>
                      <a:pt x="915550" y="329852"/>
                    </a:cubicBezTo>
                    <a:lnTo>
                      <a:pt x="921889" y="382948"/>
                    </a:lnTo>
                    <a:lnTo>
                      <a:pt x="958899" y="342952"/>
                    </a:lnTo>
                    <a:cubicBezTo>
                      <a:pt x="1169808" y="132043"/>
                      <a:pt x="1406543" y="26828"/>
                      <a:pt x="1487662" y="107946"/>
                    </a:cubicBezTo>
                    <a:cubicBezTo>
                      <a:pt x="1548501" y="168785"/>
                      <a:pt x="1504527" y="317159"/>
                      <a:pt x="1389760" y="476521"/>
                    </a:cubicBezTo>
                    <a:lnTo>
                      <a:pt x="1356266" y="519097"/>
                    </a:lnTo>
                    <a:lnTo>
                      <a:pt x="1411152" y="516438"/>
                    </a:lnTo>
                    <a:cubicBezTo>
                      <a:pt x="1709424" y="516438"/>
                      <a:pt x="1951221" y="609437"/>
                      <a:pt x="1951220" y="724156"/>
                    </a:cubicBezTo>
                    <a:cubicBezTo>
                      <a:pt x="1951221" y="810195"/>
                      <a:pt x="1815210" y="884017"/>
                      <a:pt x="1621371" y="915550"/>
                    </a:cubicBezTo>
                    <a:lnTo>
                      <a:pt x="1568270" y="921890"/>
                    </a:lnTo>
                    <a:lnTo>
                      <a:pt x="1608270" y="958904"/>
                    </a:lnTo>
                    <a:cubicBezTo>
                      <a:pt x="1819176" y="1169811"/>
                      <a:pt x="1924392" y="1406544"/>
                      <a:pt x="1843274" y="1487662"/>
                    </a:cubicBezTo>
                    <a:cubicBezTo>
                      <a:pt x="1782436" y="1548500"/>
                      <a:pt x="1634064" y="1504525"/>
                      <a:pt x="1474704" y="1389760"/>
                    </a:cubicBezTo>
                    <a:lnTo>
                      <a:pt x="1432682" y="1356702"/>
                    </a:lnTo>
                    <a:lnTo>
                      <a:pt x="1434793" y="1411156"/>
                    </a:lnTo>
                    <a:cubicBezTo>
                      <a:pt x="1434793" y="1709430"/>
                      <a:pt x="1341793" y="1951229"/>
                      <a:pt x="1227072" y="1951229"/>
                    </a:cubicBezTo>
                    <a:cubicBezTo>
                      <a:pt x="1141031" y="1951229"/>
                      <a:pt x="1067208" y="1815217"/>
                      <a:pt x="1035675" y="1621376"/>
                    </a:cubicBezTo>
                    <a:lnTo>
                      <a:pt x="1029336" y="1568281"/>
                    </a:lnTo>
                    <a:lnTo>
                      <a:pt x="992326" y="1608277"/>
                    </a:lnTo>
                    <a:cubicBezTo>
                      <a:pt x="781416" y="1819186"/>
                      <a:pt x="544681" y="1924401"/>
                      <a:pt x="463562" y="1843283"/>
                    </a:cubicBezTo>
                    <a:cubicBezTo>
                      <a:pt x="402723" y="1782444"/>
                      <a:pt x="446697" y="1634070"/>
                      <a:pt x="561464" y="1474708"/>
                    </a:cubicBezTo>
                    <a:lnTo>
                      <a:pt x="594525" y="1432682"/>
                    </a:lnTo>
                    <a:lnTo>
                      <a:pt x="540069" y="1434793"/>
                    </a:lnTo>
                    <a:cubicBezTo>
                      <a:pt x="241797" y="1434793"/>
                      <a:pt x="0" y="1341794"/>
                      <a:pt x="0" y="1227076"/>
                    </a:cubicBezTo>
                    <a:cubicBezTo>
                      <a:pt x="0" y="1141036"/>
                      <a:pt x="136011" y="1067214"/>
                      <a:pt x="329850" y="1035681"/>
                    </a:cubicBezTo>
                    <a:lnTo>
                      <a:pt x="382951" y="1029341"/>
                    </a:lnTo>
                    <a:lnTo>
                      <a:pt x="342950" y="992327"/>
                    </a:lnTo>
                    <a:cubicBezTo>
                      <a:pt x="132044" y="781420"/>
                      <a:pt x="26828" y="544687"/>
                      <a:pt x="107946" y="463570"/>
                    </a:cubicBezTo>
                    <a:cubicBezTo>
                      <a:pt x="168785" y="402731"/>
                      <a:pt x="317156" y="446705"/>
                      <a:pt x="476517" y="561471"/>
                    </a:cubicBezTo>
                    <a:lnTo>
                      <a:pt x="518543" y="594532"/>
                    </a:lnTo>
                    <a:lnTo>
                      <a:pt x="516431" y="540073"/>
                    </a:lnTo>
                    <a:cubicBezTo>
                      <a:pt x="516431" y="279083"/>
                      <a:pt x="587634" y="61332"/>
                      <a:pt x="682289" y="10972"/>
                    </a:cubicBezTo>
                    <a:cubicBezTo>
                      <a:pt x="695812" y="3778"/>
                      <a:pt x="709812" y="0"/>
                      <a:pt x="724152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39" name="フリーフォーム: 図形 338">
                <a:extLst>
                  <a:ext uri="{FF2B5EF4-FFF2-40B4-BE49-F238E27FC236}">
                    <a16:creationId xmlns:a16="http://schemas.microsoft.com/office/drawing/2014/main" id="{E4D576E0-A93D-6782-9D87-AF308EDE1ABE}"/>
                  </a:ext>
                </a:extLst>
              </p:cNvPr>
              <p:cNvSpPr/>
              <p:nvPr/>
            </p:nvSpPr>
            <p:spPr bwMode="auto">
              <a:xfrm>
                <a:off x="114300" y="2476500"/>
                <a:ext cx="254000" cy="254001"/>
              </a:xfrm>
              <a:custGeom>
                <a:avLst/>
                <a:gdLst>
                  <a:gd name="connsiteX0" fmla="*/ 724152 w 1951220"/>
                  <a:gd name="connsiteY0" fmla="*/ 0 h 1951229"/>
                  <a:gd name="connsiteX1" fmla="*/ 915550 w 1951220"/>
                  <a:gd name="connsiteY1" fmla="*/ 329852 h 1951229"/>
                  <a:gd name="connsiteX2" fmla="*/ 921889 w 1951220"/>
                  <a:gd name="connsiteY2" fmla="*/ 382948 h 1951229"/>
                  <a:gd name="connsiteX3" fmla="*/ 958899 w 1951220"/>
                  <a:gd name="connsiteY3" fmla="*/ 342952 h 1951229"/>
                  <a:gd name="connsiteX4" fmla="*/ 1487662 w 1951220"/>
                  <a:gd name="connsiteY4" fmla="*/ 107946 h 1951229"/>
                  <a:gd name="connsiteX5" fmla="*/ 1389760 w 1951220"/>
                  <a:gd name="connsiteY5" fmla="*/ 476521 h 1951229"/>
                  <a:gd name="connsiteX6" fmla="*/ 1356266 w 1951220"/>
                  <a:gd name="connsiteY6" fmla="*/ 519097 h 1951229"/>
                  <a:gd name="connsiteX7" fmla="*/ 1411152 w 1951220"/>
                  <a:gd name="connsiteY7" fmla="*/ 516438 h 1951229"/>
                  <a:gd name="connsiteX8" fmla="*/ 1951220 w 1951220"/>
                  <a:gd name="connsiteY8" fmla="*/ 724156 h 1951229"/>
                  <a:gd name="connsiteX9" fmla="*/ 1621371 w 1951220"/>
                  <a:gd name="connsiteY9" fmla="*/ 915550 h 1951229"/>
                  <a:gd name="connsiteX10" fmla="*/ 1568270 w 1951220"/>
                  <a:gd name="connsiteY10" fmla="*/ 921890 h 1951229"/>
                  <a:gd name="connsiteX11" fmla="*/ 1608270 w 1951220"/>
                  <a:gd name="connsiteY11" fmla="*/ 958904 h 1951229"/>
                  <a:gd name="connsiteX12" fmla="*/ 1843274 w 1951220"/>
                  <a:gd name="connsiteY12" fmla="*/ 1487662 h 1951229"/>
                  <a:gd name="connsiteX13" fmla="*/ 1474704 w 1951220"/>
                  <a:gd name="connsiteY13" fmla="*/ 1389760 h 1951229"/>
                  <a:gd name="connsiteX14" fmla="*/ 1432682 w 1951220"/>
                  <a:gd name="connsiteY14" fmla="*/ 1356702 h 1951229"/>
                  <a:gd name="connsiteX15" fmla="*/ 1434793 w 1951220"/>
                  <a:gd name="connsiteY15" fmla="*/ 1411156 h 1951229"/>
                  <a:gd name="connsiteX16" fmla="*/ 1227072 w 1951220"/>
                  <a:gd name="connsiteY16" fmla="*/ 1951229 h 1951229"/>
                  <a:gd name="connsiteX17" fmla="*/ 1035675 w 1951220"/>
                  <a:gd name="connsiteY17" fmla="*/ 1621376 h 1951229"/>
                  <a:gd name="connsiteX18" fmla="*/ 1029336 w 1951220"/>
                  <a:gd name="connsiteY18" fmla="*/ 1568281 h 1951229"/>
                  <a:gd name="connsiteX19" fmla="*/ 992326 w 1951220"/>
                  <a:gd name="connsiteY19" fmla="*/ 1608277 h 1951229"/>
                  <a:gd name="connsiteX20" fmla="*/ 463562 w 1951220"/>
                  <a:gd name="connsiteY20" fmla="*/ 1843283 h 1951229"/>
                  <a:gd name="connsiteX21" fmla="*/ 561464 w 1951220"/>
                  <a:gd name="connsiteY21" fmla="*/ 1474708 h 1951229"/>
                  <a:gd name="connsiteX22" fmla="*/ 594525 w 1951220"/>
                  <a:gd name="connsiteY22" fmla="*/ 1432682 h 1951229"/>
                  <a:gd name="connsiteX23" fmla="*/ 540069 w 1951220"/>
                  <a:gd name="connsiteY23" fmla="*/ 1434793 h 1951229"/>
                  <a:gd name="connsiteX24" fmla="*/ 0 w 1951220"/>
                  <a:gd name="connsiteY24" fmla="*/ 1227076 h 1951229"/>
                  <a:gd name="connsiteX25" fmla="*/ 329850 w 1951220"/>
                  <a:gd name="connsiteY25" fmla="*/ 1035681 h 1951229"/>
                  <a:gd name="connsiteX26" fmla="*/ 382951 w 1951220"/>
                  <a:gd name="connsiteY26" fmla="*/ 1029341 h 1951229"/>
                  <a:gd name="connsiteX27" fmla="*/ 342950 w 1951220"/>
                  <a:gd name="connsiteY27" fmla="*/ 992327 h 1951229"/>
                  <a:gd name="connsiteX28" fmla="*/ 107946 w 1951220"/>
                  <a:gd name="connsiteY28" fmla="*/ 463570 h 1951229"/>
                  <a:gd name="connsiteX29" fmla="*/ 476517 w 1951220"/>
                  <a:gd name="connsiteY29" fmla="*/ 561471 h 1951229"/>
                  <a:gd name="connsiteX30" fmla="*/ 518543 w 1951220"/>
                  <a:gd name="connsiteY30" fmla="*/ 594532 h 1951229"/>
                  <a:gd name="connsiteX31" fmla="*/ 516431 w 1951220"/>
                  <a:gd name="connsiteY31" fmla="*/ 540073 h 1951229"/>
                  <a:gd name="connsiteX32" fmla="*/ 682289 w 1951220"/>
                  <a:gd name="connsiteY32" fmla="*/ 10972 h 1951229"/>
                  <a:gd name="connsiteX33" fmla="*/ 724152 w 1951220"/>
                  <a:gd name="connsiteY33" fmla="*/ 0 h 1951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951220" h="1951229">
                    <a:moveTo>
                      <a:pt x="724152" y="0"/>
                    </a:moveTo>
                    <a:cubicBezTo>
                      <a:pt x="810193" y="0"/>
                      <a:pt x="884016" y="136012"/>
                      <a:pt x="915550" y="329852"/>
                    </a:cubicBezTo>
                    <a:lnTo>
                      <a:pt x="921889" y="382948"/>
                    </a:lnTo>
                    <a:lnTo>
                      <a:pt x="958899" y="342952"/>
                    </a:lnTo>
                    <a:cubicBezTo>
                      <a:pt x="1169808" y="132043"/>
                      <a:pt x="1406543" y="26828"/>
                      <a:pt x="1487662" y="107946"/>
                    </a:cubicBezTo>
                    <a:cubicBezTo>
                      <a:pt x="1548501" y="168785"/>
                      <a:pt x="1504527" y="317159"/>
                      <a:pt x="1389760" y="476521"/>
                    </a:cubicBezTo>
                    <a:lnTo>
                      <a:pt x="1356266" y="519097"/>
                    </a:lnTo>
                    <a:lnTo>
                      <a:pt x="1411152" y="516438"/>
                    </a:lnTo>
                    <a:cubicBezTo>
                      <a:pt x="1709424" y="516438"/>
                      <a:pt x="1951221" y="609437"/>
                      <a:pt x="1951220" y="724156"/>
                    </a:cubicBezTo>
                    <a:cubicBezTo>
                      <a:pt x="1951221" y="810195"/>
                      <a:pt x="1815210" y="884017"/>
                      <a:pt x="1621371" y="915550"/>
                    </a:cubicBezTo>
                    <a:lnTo>
                      <a:pt x="1568270" y="921890"/>
                    </a:lnTo>
                    <a:lnTo>
                      <a:pt x="1608270" y="958904"/>
                    </a:lnTo>
                    <a:cubicBezTo>
                      <a:pt x="1819176" y="1169811"/>
                      <a:pt x="1924392" y="1406544"/>
                      <a:pt x="1843274" y="1487662"/>
                    </a:cubicBezTo>
                    <a:cubicBezTo>
                      <a:pt x="1782436" y="1548500"/>
                      <a:pt x="1634064" y="1504525"/>
                      <a:pt x="1474704" y="1389760"/>
                    </a:cubicBezTo>
                    <a:lnTo>
                      <a:pt x="1432682" y="1356702"/>
                    </a:lnTo>
                    <a:lnTo>
                      <a:pt x="1434793" y="1411156"/>
                    </a:lnTo>
                    <a:cubicBezTo>
                      <a:pt x="1434793" y="1709430"/>
                      <a:pt x="1341793" y="1951229"/>
                      <a:pt x="1227072" y="1951229"/>
                    </a:cubicBezTo>
                    <a:cubicBezTo>
                      <a:pt x="1141031" y="1951229"/>
                      <a:pt x="1067208" y="1815217"/>
                      <a:pt x="1035675" y="1621376"/>
                    </a:cubicBezTo>
                    <a:lnTo>
                      <a:pt x="1029336" y="1568281"/>
                    </a:lnTo>
                    <a:lnTo>
                      <a:pt x="992326" y="1608277"/>
                    </a:lnTo>
                    <a:cubicBezTo>
                      <a:pt x="781416" y="1819186"/>
                      <a:pt x="544681" y="1924401"/>
                      <a:pt x="463562" y="1843283"/>
                    </a:cubicBezTo>
                    <a:cubicBezTo>
                      <a:pt x="402723" y="1782444"/>
                      <a:pt x="446697" y="1634070"/>
                      <a:pt x="561464" y="1474708"/>
                    </a:cubicBezTo>
                    <a:lnTo>
                      <a:pt x="594525" y="1432682"/>
                    </a:lnTo>
                    <a:lnTo>
                      <a:pt x="540069" y="1434793"/>
                    </a:lnTo>
                    <a:cubicBezTo>
                      <a:pt x="241797" y="1434793"/>
                      <a:pt x="0" y="1341794"/>
                      <a:pt x="0" y="1227076"/>
                    </a:cubicBezTo>
                    <a:cubicBezTo>
                      <a:pt x="0" y="1141036"/>
                      <a:pt x="136011" y="1067214"/>
                      <a:pt x="329850" y="1035681"/>
                    </a:cubicBezTo>
                    <a:lnTo>
                      <a:pt x="382951" y="1029341"/>
                    </a:lnTo>
                    <a:lnTo>
                      <a:pt x="342950" y="992327"/>
                    </a:lnTo>
                    <a:cubicBezTo>
                      <a:pt x="132044" y="781420"/>
                      <a:pt x="26828" y="544687"/>
                      <a:pt x="107946" y="463570"/>
                    </a:cubicBezTo>
                    <a:cubicBezTo>
                      <a:pt x="168785" y="402731"/>
                      <a:pt x="317156" y="446705"/>
                      <a:pt x="476517" y="561471"/>
                    </a:cubicBezTo>
                    <a:lnTo>
                      <a:pt x="518543" y="594532"/>
                    </a:lnTo>
                    <a:lnTo>
                      <a:pt x="516431" y="540073"/>
                    </a:lnTo>
                    <a:cubicBezTo>
                      <a:pt x="516431" y="279083"/>
                      <a:pt x="587634" y="61332"/>
                      <a:pt x="682289" y="10972"/>
                    </a:cubicBezTo>
                    <a:cubicBezTo>
                      <a:pt x="695812" y="3778"/>
                      <a:pt x="709812" y="0"/>
                      <a:pt x="724152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40" name="フリーフォーム: 図形 339">
                <a:extLst>
                  <a:ext uri="{FF2B5EF4-FFF2-40B4-BE49-F238E27FC236}">
                    <a16:creationId xmlns:a16="http://schemas.microsoft.com/office/drawing/2014/main" id="{60F8C014-3B27-1434-8D4B-1B87A560305D}"/>
                  </a:ext>
                </a:extLst>
              </p:cNvPr>
              <p:cNvSpPr/>
              <p:nvPr/>
            </p:nvSpPr>
            <p:spPr bwMode="auto">
              <a:xfrm>
                <a:off x="9499600" y="2476500"/>
                <a:ext cx="254000" cy="254001"/>
              </a:xfrm>
              <a:custGeom>
                <a:avLst/>
                <a:gdLst>
                  <a:gd name="connsiteX0" fmla="*/ 724152 w 1951220"/>
                  <a:gd name="connsiteY0" fmla="*/ 0 h 1951229"/>
                  <a:gd name="connsiteX1" fmla="*/ 915550 w 1951220"/>
                  <a:gd name="connsiteY1" fmla="*/ 329852 h 1951229"/>
                  <a:gd name="connsiteX2" fmla="*/ 921889 w 1951220"/>
                  <a:gd name="connsiteY2" fmla="*/ 382948 h 1951229"/>
                  <a:gd name="connsiteX3" fmla="*/ 958899 w 1951220"/>
                  <a:gd name="connsiteY3" fmla="*/ 342952 h 1951229"/>
                  <a:gd name="connsiteX4" fmla="*/ 1487662 w 1951220"/>
                  <a:gd name="connsiteY4" fmla="*/ 107946 h 1951229"/>
                  <a:gd name="connsiteX5" fmla="*/ 1389760 w 1951220"/>
                  <a:gd name="connsiteY5" fmla="*/ 476521 h 1951229"/>
                  <a:gd name="connsiteX6" fmla="*/ 1356266 w 1951220"/>
                  <a:gd name="connsiteY6" fmla="*/ 519097 h 1951229"/>
                  <a:gd name="connsiteX7" fmla="*/ 1411152 w 1951220"/>
                  <a:gd name="connsiteY7" fmla="*/ 516438 h 1951229"/>
                  <a:gd name="connsiteX8" fmla="*/ 1951220 w 1951220"/>
                  <a:gd name="connsiteY8" fmla="*/ 724156 h 1951229"/>
                  <a:gd name="connsiteX9" fmla="*/ 1621371 w 1951220"/>
                  <a:gd name="connsiteY9" fmla="*/ 915550 h 1951229"/>
                  <a:gd name="connsiteX10" fmla="*/ 1568270 w 1951220"/>
                  <a:gd name="connsiteY10" fmla="*/ 921890 h 1951229"/>
                  <a:gd name="connsiteX11" fmla="*/ 1608270 w 1951220"/>
                  <a:gd name="connsiteY11" fmla="*/ 958904 h 1951229"/>
                  <a:gd name="connsiteX12" fmla="*/ 1843274 w 1951220"/>
                  <a:gd name="connsiteY12" fmla="*/ 1487662 h 1951229"/>
                  <a:gd name="connsiteX13" fmla="*/ 1474704 w 1951220"/>
                  <a:gd name="connsiteY13" fmla="*/ 1389760 h 1951229"/>
                  <a:gd name="connsiteX14" fmla="*/ 1432682 w 1951220"/>
                  <a:gd name="connsiteY14" fmla="*/ 1356702 h 1951229"/>
                  <a:gd name="connsiteX15" fmla="*/ 1434793 w 1951220"/>
                  <a:gd name="connsiteY15" fmla="*/ 1411156 h 1951229"/>
                  <a:gd name="connsiteX16" fmla="*/ 1227072 w 1951220"/>
                  <a:gd name="connsiteY16" fmla="*/ 1951229 h 1951229"/>
                  <a:gd name="connsiteX17" fmla="*/ 1035675 w 1951220"/>
                  <a:gd name="connsiteY17" fmla="*/ 1621376 h 1951229"/>
                  <a:gd name="connsiteX18" fmla="*/ 1029336 w 1951220"/>
                  <a:gd name="connsiteY18" fmla="*/ 1568281 h 1951229"/>
                  <a:gd name="connsiteX19" fmla="*/ 992326 w 1951220"/>
                  <a:gd name="connsiteY19" fmla="*/ 1608277 h 1951229"/>
                  <a:gd name="connsiteX20" fmla="*/ 463562 w 1951220"/>
                  <a:gd name="connsiteY20" fmla="*/ 1843283 h 1951229"/>
                  <a:gd name="connsiteX21" fmla="*/ 561464 w 1951220"/>
                  <a:gd name="connsiteY21" fmla="*/ 1474708 h 1951229"/>
                  <a:gd name="connsiteX22" fmla="*/ 594525 w 1951220"/>
                  <a:gd name="connsiteY22" fmla="*/ 1432682 h 1951229"/>
                  <a:gd name="connsiteX23" fmla="*/ 540069 w 1951220"/>
                  <a:gd name="connsiteY23" fmla="*/ 1434793 h 1951229"/>
                  <a:gd name="connsiteX24" fmla="*/ 0 w 1951220"/>
                  <a:gd name="connsiteY24" fmla="*/ 1227076 h 1951229"/>
                  <a:gd name="connsiteX25" fmla="*/ 329850 w 1951220"/>
                  <a:gd name="connsiteY25" fmla="*/ 1035681 h 1951229"/>
                  <a:gd name="connsiteX26" fmla="*/ 382951 w 1951220"/>
                  <a:gd name="connsiteY26" fmla="*/ 1029341 h 1951229"/>
                  <a:gd name="connsiteX27" fmla="*/ 342950 w 1951220"/>
                  <a:gd name="connsiteY27" fmla="*/ 992327 h 1951229"/>
                  <a:gd name="connsiteX28" fmla="*/ 107946 w 1951220"/>
                  <a:gd name="connsiteY28" fmla="*/ 463570 h 1951229"/>
                  <a:gd name="connsiteX29" fmla="*/ 476517 w 1951220"/>
                  <a:gd name="connsiteY29" fmla="*/ 561471 h 1951229"/>
                  <a:gd name="connsiteX30" fmla="*/ 518543 w 1951220"/>
                  <a:gd name="connsiteY30" fmla="*/ 594532 h 1951229"/>
                  <a:gd name="connsiteX31" fmla="*/ 516431 w 1951220"/>
                  <a:gd name="connsiteY31" fmla="*/ 540073 h 1951229"/>
                  <a:gd name="connsiteX32" fmla="*/ 682289 w 1951220"/>
                  <a:gd name="connsiteY32" fmla="*/ 10972 h 1951229"/>
                  <a:gd name="connsiteX33" fmla="*/ 724152 w 1951220"/>
                  <a:gd name="connsiteY33" fmla="*/ 0 h 1951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951220" h="1951229">
                    <a:moveTo>
                      <a:pt x="724152" y="0"/>
                    </a:moveTo>
                    <a:cubicBezTo>
                      <a:pt x="810193" y="0"/>
                      <a:pt x="884016" y="136012"/>
                      <a:pt x="915550" y="329852"/>
                    </a:cubicBezTo>
                    <a:lnTo>
                      <a:pt x="921889" y="382948"/>
                    </a:lnTo>
                    <a:lnTo>
                      <a:pt x="958899" y="342952"/>
                    </a:lnTo>
                    <a:cubicBezTo>
                      <a:pt x="1169808" y="132043"/>
                      <a:pt x="1406543" y="26828"/>
                      <a:pt x="1487662" y="107946"/>
                    </a:cubicBezTo>
                    <a:cubicBezTo>
                      <a:pt x="1548501" y="168785"/>
                      <a:pt x="1504527" y="317159"/>
                      <a:pt x="1389760" y="476521"/>
                    </a:cubicBezTo>
                    <a:lnTo>
                      <a:pt x="1356266" y="519097"/>
                    </a:lnTo>
                    <a:lnTo>
                      <a:pt x="1411152" y="516438"/>
                    </a:lnTo>
                    <a:cubicBezTo>
                      <a:pt x="1709424" y="516438"/>
                      <a:pt x="1951221" y="609437"/>
                      <a:pt x="1951220" y="724156"/>
                    </a:cubicBezTo>
                    <a:cubicBezTo>
                      <a:pt x="1951221" y="810195"/>
                      <a:pt x="1815210" y="884017"/>
                      <a:pt x="1621371" y="915550"/>
                    </a:cubicBezTo>
                    <a:lnTo>
                      <a:pt x="1568270" y="921890"/>
                    </a:lnTo>
                    <a:lnTo>
                      <a:pt x="1608270" y="958904"/>
                    </a:lnTo>
                    <a:cubicBezTo>
                      <a:pt x="1819176" y="1169811"/>
                      <a:pt x="1924392" y="1406544"/>
                      <a:pt x="1843274" y="1487662"/>
                    </a:cubicBezTo>
                    <a:cubicBezTo>
                      <a:pt x="1782436" y="1548500"/>
                      <a:pt x="1634064" y="1504525"/>
                      <a:pt x="1474704" y="1389760"/>
                    </a:cubicBezTo>
                    <a:lnTo>
                      <a:pt x="1432682" y="1356702"/>
                    </a:lnTo>
                    <a:lnTo>
                      <a:pt x="1434793" y="1411156"/>
                    </a:lnTo>
                    <a:cubicBezTo>
                      <a:pt x="1434793" y="1709430"/>
                      <a:pt x="1341793" y="1951229"/>
                      <a:pt x="1227072" y="1951229"/>
                    </a:cubicBezTo>
                    <a:cubicBezTo>
                      <a:pt x="1141031" y="1951229"/>
                      <a:pt x="1067208" y="1815217"/>
                      <a:pt x="1035675" y="1621376"/>
                    </a:cubicBezTo>
                    <a:lnTo>
                      <a:pt x="1029336" y="1568281"/>
                    </a:lnTo>
                    <a:lnTo>
                      <a:pt x="992326" y="1608277"/>
                    </a:lnTo>
                    <a:cubicBezTo>
                      <a:pt x="781416" y="1819186"/>
                      <a:pt x="544681" y="1924401"/>
                      <a:pt x="463562" y="1843283"/>
                    </a:cubicBezTo>
                    <a:cubicBezTo>
                      <a:pt x="402723" y="1782444"/>
                      <a:pt x="446697" y="1634070"/>
                      <a:pt x="561464" y="1474708"/>
                    </a:cubicBezTo>
                    <a:lnTo>
                      <a:pt x="594525" y="1432682"/>
                    </a:lnTo>
                    <a:lnTo>
                      <a:pt x="540069" y="1434793"/>
                    </a:lnTo>
                    <a:cubicBezTo>
                      <a:pt x="241797" y="1434793"/>
                      <a:pt x="0" y="1341794"/>
                      <a:pt x="0" y="1227076"/>
                    </a:cubicBezTo>
                    <a:cubicBezTo>
                      <a:pt x="0" y="1141036"/>
                      <a:pt x="136011" y="1067214"/>
                      <a:pt x="329850" y="1035681"/>
                    </a:cubicBezTo>
                    <a:lnTo>
                      <a:pt x="382951" y="1029341"/>
                    </a:lnTo>
                    <a:lnTo>
                      <a:pt x="342950" y="992327"/>
                    </a:lnTo>
                    <a:cubicBezTo>
                      <a:pt x="132044" y="781420"/>
                      <a:pt x="26828" y="544687"/>
                      <a:pt x="107946" y="463570"/>
                    </a:cubicBezTo>
                    <a:cubicBezTo>
                      <a:pt x="168785" y="402731"/>
                      <a:pt x="317156" y="446705"/>
                      <a:pt x="476517" y="561471"/>
                    </a:cubicBezTo>
                    <a:lnTo>
                      <a:pt x="518543" y="594532"/>
                    </a:lnTo>
                    <a:lnTo>
                      <a:pt x="516431" y="540073"/>
                    </a:lnTo>
                    <a:cubicBezTo>
                      <a:pt x="516431" y="279083"/>
                      <a:pt x="587634" y="61332"/>
                      <a:pt x="682289" y="10972"/>
                    </a:cubicBezTo>
                    <a:cubicBezTo>
                      <a:pt x="695812" y="3778"/>
                      <a:pt x="709812" y="0"/>
                      <a:pt x="724152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41" name="フリーフォーム: 図形 340">
                <a:extLst>
                  <a:ext uri="{FF2B5EF4-FFF2-40B4-BE49-F238E27FC236}">
                    <a16:creationId xmlns:a16="http://schemas.microsoft.com/office/drawing/2014/main" id="{D3182361-0A10-79FC-A1E3-0BC1563C2553}"/>
                  </a:ext>
                </a:extLst>
              </p:cNvPr>
              <p:cNvSpPr/>
              <p:nvPr/>
            </p:nvSpPr>
            <p:spPr bwMode="auto">
              <a:xfrm>
                <a:off x="114300" y="2806700"/>
                <a:ext cx="254000" cy="254001"/>
              </a:xfrm>
              <a:custGeom>
                <a:avLst/>
                <a:gdLst>
                  <a:gd name="connsiteX0" fmla="*/ 724152 w 1951220"/>
                  <a:gd name="connsiteY0" fmla="*/ 0 h 1951229"/>
                  <a:gd name="connsiteX1" fmla="*/ 915550 w 1951220"/>
                  <a:gd name="connsiteY1" fmla="*/ 329852 h 1951229"/>
                  <a:gd name="connsiteX2" fmla="*/ 921889 w 1951220"/>
                  <a:gd name="connsiteY2" fmla="*/ 382948 h 1951229"/>
                  <a:gd name="connsiteX3" fmla="*/ 958899 w 1951220"/>
                  <a:gd name="connsiteY3" fmla="*/ 342952 h 1951229"/>
                  <a:gd name="connsiteX4" fmla="*/ 1487662 w 1951220"/>
                  <a:gd name="connsiteY4" fmla="*/ 107946 h 1951229"/>
                  <a:gd name="connsiteX5" fmla="*/ 1389760 w 1951220"/>
                  <a:gd name="connsiteY5" fmla="*/ 476521 h 1951229"/>
                  <a:gd name="connsiteX6" fmla="*/ 1356266 w 1951220"/>
                  <a:gd name="connsiteY6" fmla="*/ 519097 h 1951229"/>
                  <a:gd name="connsiteX7" fmla="*/ 1411152 w 1951220"/>
                  <a:gd name="connsiteY7" fmla="*/ 516438 h 1951229"/>
                  <a:gd name="connsiteX8" fmla="*/ 1951220 w 1951220"/>
                  <a:gd name="connsiteY8" fmla="*/ 724156 h 1951229"/>
                  <a:gd name="connsiteX9" fmla="*/ 1621371 w 1951220"/>
                  <a:gd name="connsiteY9" fmla="*/ 915550 h 1951229"/>
                  <a:gd name="connsiteX10" fmla="*/ 1568270 w 1951220"/>
                  <a:gd name="connsiteY10" fmla="*/ 921890 h 1951229"/>
                  <a:gd name="connsiteX11" fmla="*/ 1608270 w 1951220"/>
                  <a:gd name="connsiteY11" fmla="*/ 958904 h 1951229"/>
                  <a:gd name="connsiteX12" fmla="*/ 1843274 w 1951220"/>
                  <a:gd name="connsiteY12" fmla="*/ 1487662 h 1951229"/>
                  <a:gd name="connsiteX13" fmla="*/ 1474704 w 1951220"/>
                  <a:gd name="connsiteY13" fmla="*/ 1389760 h 1951229"/>
                  <a:gd name="connsiteX14" fmla="*/ 1432682 w 1951220"/>
                  <a:gd name="connsiteY14" fmla="*/ 1356702 h 1951229"/>
                  <a:gd name="connsiteX15" fmla="*/ 1434793 w 1951220"/>
                  <a:gd name="connsiteY15" fmla="*/ 1411156 h 1951229"/>
                  <a:gd name="connsiteX16" fmla="*/ 1227072 w 1951220"/>
                  <a:gd name="connsiteY16" fmla="*/ 1951229 h 1951229"/>
                  <a:gd name="connsiteX17" fmla="*/ 1035675 w 1951220"/>
                  <a:gd name="connsiteY17" fmla="*/ 1621376 h 1951229"/>
                  <a:gd name="connsiteX18" fmla="*/ 1029336 w 1951220"/>
                  <a:gd name="connsiteY18" fmla="*/ 1568281 h 1951229"/>
                  <a:gd name="connsiteX19" fmla="*/ 992326 w 1951220"/>
                  <a:gd name="connsiteY19" fmla="*/ 1608277 h 1951229"/>
                  <a:gd name="connsiteX20" fmla="*/ 463562 w 1951220"/>
                  <a:gd name="connsiteY20" fmla="*/ 1843283 h 1951229"/>
                  <a:gd name="connsiteX21" fmla="*/ 561464 w 1951220"/>
                  <a:gd name="connsiteY21" fmla="*/ 1474708 h 1951229"/>
                  <a:gd name="connsiteX22" fmla="*/ 594525 w 1951220"/>
                  <a:gd name="connsiteY22" fmla="*/ 1432682 h 1951229"/>
                  <a:gd name="connsiteX23" fmla="*/ 540069 w 1951220"/>
                  <a:gd name="connsiteY23" fmla="*/ 1434793 h 1951229"/>
                  <a:gd name="connsiteX24" fmla="*/ 0 w 1951220"/>
                  <a:gd name="connsiteY24" fmla="*/ 1227076 h 1951229"/>
                  <a:gd name="connsiteX25" fmla="*/ 329850 w 1951220"/>
                  <a:gd name="connsiteY25" fmla="*/ 1035681 h 1951229"/>
                  <a:gd name="connsiteX26" fmla="*/ 382951 w 1951220"/>
                  <a:gd name="connsiteY26" fmla="*/ 1029341 h 1951229"/>
                  <a:gd name="connsiteX27" fmla="*/ 342950 w 1951220"/>
                  <a:gd name="connsiteY27" fmla="*/ 992327 h 1951229"/>
                  <a:gd name="connsiteX28" fmla="*/ 107946 w 1951220"/>
                  <a:gd name="connsiteY28" fmla="*/ 463570 h 1951229"/>
                  <a:gd name="connsiteX29" fmla="*/ 476517 w 1951220"/>
                  <a:gd name="connsiteY29" fmla="*/ 561471 h 1951229"/>
                  <a:gd name="connsiteX30" fmla="*/ 518543 w 1951220"/>
                  <a:gd name="connsiteY30" fmla="*/ 594532 h 1951229"/>
                  <a:gd name="connsiteX31" fmla="*/ 516431 w 1951220"/>
                  <a:gd name="connsiteY31" fmla="*/ 540073 h 1951229"/>
                  <a:gd name="connsiteX32" fmla="*/ 682289 w 1951220"/>
                  <a:gd name="connsiteY32" fmla="*/ 10972 h 1951229"/>
                  <a:gd name="connsiteX33" fmla="*/ 724152 w 1951220"/>
                  <a:gd name="connsiteY33" fmla="*/ 0 h 1951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951220" h="1951229">
                    <a:moveTo>
                      <a:pt x="724152" y="0"/>
                    </a:moveTo>
                    <a:cubicBezTo>
                      <a:pt x="810193" y="0"/>
                      <a:pt x="884016" y="136012"/>
                      <a:pt x="915550" y="329852"/>
                    </a:cubicBezTo>
                    <a:lnTo>
                      <a:pt x="921889" y="382948"/>
                    </a:lnTo>
                    <a:lnTo>
                      <a:pt x="958899" y="342952"/>
                    </a:lnTo>
                    <a:cubicBezTo>
                      <a:pt x="1169808" y="132043"/>
                      <a:pt x="1406543" y="26828"/>
                      <a:pt x="1487662" y="107946"/>
                    </a:cubicBezTo>
                    <a:cubicBezTo>
                      <a:pt x="1548501" y="168785"/>
                      <a:pt x="1504527" y="317159"/>
                      <a:pt x="1389760" y="476521"/>
                    </a:cubicBezTo>
                    <a:lnTo>
                      <a:pt x="1356266" y="519097"/>
                    </a:lnTo>
                    <a:lnTo>
                      <a:pt x="1411152" y="516438"/>
                    </a:lnTo>
                    <a:cubicBezTo>
                      <a:pt x="1709424" y="516438"/>
                      <a:pt x="1951221" y="609437"/>
                      <a:pt x="1951220" y="724156"/>
                    </a:cubicBezTo>
                    <a:cubicBezTo>
                      <a:pt x="1951221" y="810195"/>
                      <a:pt x="1815210" y="884017"/>
                      <a:pt x="1621371" y="915550"/>
                    </a:cubicBezTo>
                    <a:lnTo>
                      <a:pt x="1568270" y="921890"/>
                    </a:lnTo>
                    <a:lnTo>
                      <a:pt x="1608270" y="958904"/>
                    </a:lnTo>
                    <a:cubicBezTo>
                      <a:pt x="1819176" y="1169811"/>
                      <a:pt x="1924392" y="1406544"/>
                      <a:pt x="1843274" y="1487662"/>
                    </a:cubicBezTo>
                    <a:cubicBezTo>
                      <a:pt x="1782436" y="1548500"/>
                      <a:pt x="1634064" y="1504525"/>
                      <a:pt x="1474704" y="1389760"/>
                    </a:cubicBezTo>
                    <a:lnTo>
                      <a:pt x="1432682" y="1356702"/>
                    </a:lnTo>
                    <a:lnTo>
                      <a:pt x="1434793" y="1411156"/>
                    </a:lnTo>
                    <a:cubicBezTo>
                      <a:pt x="1434793" y="1709430"/>
                      <a:pt x="1341793" y="1951229"/>
                      <a:pt x="1227072" y="1951229"/>
                    </a:cubicBezTo>
                    <a:cubicBezTo>
                      <a:pt x="1141031" y="1951229"/>
                      <a:pt x="1067208" y="1815217"/>
                      <a:pt x="1035675" y="1621376"/>
                    </a:cubicBezTo>
                    <a:lnTo>
                      <a:pt x="1029336" y="1568281"/>
                    </a:lnTo>
                    <a:lnTo>
                      <a:pt x="992326" y="1608277"/>
                    </a:lnTo>
                    <a:cubicBezTo>
                      <a:pt x="781416" y="1819186"/>
                      <a:pt x="544681" y="1924401"/>
                      <a:pt x="463562" y="1843283"/>
                    </a:cubicBezTo>
                    <a:cubicBezTo>
                      <a:pt x="402723" y="1782444"/>
                      <a:pt x="446697" y="1634070"/>
                      <a:pt x="561464" y="1474708"/>
                    </a:cubicBezTo>
                    <a:lnTo>
                      <a:pt x="594525" y="1432682"/>
                    </a:lnTo>
                    <a:lnTo>
                      <a:pt x="540069" y="1434793"/>
                    </a:lnTo>
                    <a:cubicBezTo>
                      <a:pt x="241797" y="1434793"/>
                      <a:pt x="0" y="1341794"/>
                      <a:pt x="0" y="1227076"/>
                    </a:cubicBezTo>
                    <a:cubicBezTo>
                      <a:pt x="0" y="1141036"/>
                      <a:pt x="136011" y="1067214"/>
                      <a:pt x="329850" y="1035681"/>
                    </a:cubicBezTo>
                    <a:lnTo>
                      <a:pt x="382951" y="1029341"/>
                    </a:lnTo>
                    <a:lnTo>
                      <a:pt x="342950" y="992327"/>
                    </a:lnTo>
                    <a:cubicBezTo>
                      <a:pt x="132044" y="781420"/>
                      <a:pt x="26828" y="544687"/>
                      <a:pt x="107946" y="463570"/>
                    </a:cubicBezTo>
                    <a:cubicBezTo>
                      <a:pt x="168785" y="402731"/>
                      <a:pt x="317156" y="446705"/>
                      <a:pt x="476517" y="561471"/>
                    </a:cubicBezTo>
                    <a:lnTo>
                      <a:pt x="518543" y="594532"/>
                    </a:lnTo>
                    <a:lnTo>
                      <a:pt x="516431" y="540073"/>
                    </a:lnTo>
                    <a:cubicBezTo>
                      <a:pt x="516431" y="279083"/>
                      <a:pt x="587634" y="61332"/>
                      <a:pt x="682289" y="10972"/>
                    </a:cubicBezTo>
                    <a:cubicBezTo>
                      <a:pt x="695812" y="3778"/>
                      <a:pt x="709812" y="0"/>
                      <a:pt x="724152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42" name="フリーフォーム: 図形 341">
                <a:extLst>
                  <a:ext uri="{FF2B5EF4-FFF2-40B4-BE49-F238E27FC236}">
                    <a16:creationId xmlns:a16="http://schemas.microsoft.com/office/drawing/2014/main" id="{A1BBD000-61A9-C9F2-388A-781B5F2DFCFB}"/>
                  </a:ext>
                </a:extLst>
              </p:cNvPr>
              <p:cNvSpPr/>
              <p:nvPr/>
            </p:nvSpPr>
            <p:spPr bwMode="auto">
              <a:xfrm>
                <a:off x="9499600" y="2806700"/>
                <a:ext cx="254000" cy="254001"/>
              </a:xfrm>
              <a:custGeom>
                <a:avLst/>
                <a:gdLst>
                  <a:gd name="connsiteX0" fmla="*/ 724152 w 1951220"/>
                  <a:gd name="connsiteY0" fmla="*/ 0 h 1951229"/>
                  <a:gd name="connsiteX1" fmla="*/ 915550 w 1951220"/>
                  <a:gd name="connsiteY1" fmla="*/ 329852 h 1951229"/>
                  <a:gd name="connsiteX2" fmla="*/ 921889 w 1951220"/>
                  <a:gd name="connsiteY2" fmla="*/ 382948 h 1951229"/>
                  <a:gd name="connsiteX3" fmla="*/ 958899 w 1951220"/>
                  <a:gd name="connsiteY3" fmla="*/ 342952 h 1951229"/>
                  <a:gd name="connsiteX4" fmla="*/ 1487662 w 1951220"/>
                  <a:gd name="connsiteY4" fmla="*/ 107946 h 1951229"/>
                  <a:gd name="connsiteX5" fmla="*/ 1389760 w 1951220"/>
                  <a:gd name="connsiteY5" fmla="*/ 476521 h 1951229"/>
                  <a:gd name="connsiteX6" fmla="*/ 1356266 w 1951220"/>
                  <a:gd name="connsiteY6" fmla="*/ 519097 h 1951229"/>
                  <a:gd name="connsiteX7" fmla="*/ 1411152 w 1951220"/>
                  <a:gd name="connsiteY7" fmla="*/ 516438 h 1951229"/>
                  <a:gd name="connsiteX8" fmla="*/ 1951220 w 1951220"/>
                  <a:gd name="connsiteY8" fmla="*/ 724156 h 1951229"/>
                  <a:gd name="connsiteX9" fmla="*/ 1621371 w 1951220"/>
                  <a:gd name="connsiteY9" fmla="*/ 915550 h 1951229"/>
                  <a:gd name="connsiteX10" fmla="*/ 1568270 w 1951220"/>
                  <a:gd name="connsiteY10" fmla="*/ 921890 h 1951229"/>
                  <a:gd name="connsiteX11" fmla="*/ 1608270 w 1951220"/>
                  <a:gd name="connsiteY11" fmla="*/ 958904 h 1951229"/>
                  <a:gd name="connsiteX12" fmla="*/ 1843274 w 1951220"/>
                  <a:gd name="connsiteY12" fmla="*/ 1487662 h 1951229"/>
                  <a:gd name="connsiteX13" fmla="*/ 1474704 w 1951220"/>
                  <a:gd name="connsiteY13" fmla="*/ 1389760 h 1951229"/>
                  <a:gd name="connsiteX14" fmla="*/ 1432682 w 1951220"/>
                  <a:gd name="connsiteY14" fmla="*/ 1356702 h 1951229"/>
                  <a:gd name="connsiteX15" fmla="*/ 1434793 w 1951220"/>
                  <a:gd name="connsiteY15" fmla="*/ 1411156 h 1951229"/>
                  <a:gd name="connsiteX16" fmla="*/ 1227072 w 1951220"/>
                  <a:gd name="connsiteY16" fmla="*/ 1951229 h 1951229"/>
                  <a:gd name="connsiteX17" fmla="*/ 1035675 w 1951220"/>
                  <a:gd name="connsiteY17" fmla="*/ 1621376 h 1951229"/>
                  <a:gd name="connsiteX18" fmla="*/ 1029336 w 1951220"/>
                  <a:gd name="connsiteY18" fmla="*/ 1568281 h 1951229"/>
                  <a:gd name="connsiteX19" fmla="*/ 992326 w 1951220"/>
                  <a:gd name="connsiteY19" fmla="*/ 1608277 h 1951229"/>
                  <a:gd name="connsiteX20" fmla="*/ 463562 w 1951220"/>
                  <a:gd name="connsiteY20" fmla="*/ 1843283 h 1951229"/>
                  <a:gd name="connsiteX21" fmla="*/ 561464 w 1951220"/>
                  <a:gd name="connsiteY21" fmla="*/ 1474708 h 1951229"/>
                  <a:gd name="connsiteX22" fmla="*/ 594525 w 1951220"/>
                  <a:gd name="connsiteY22" fmla="*/ 1432682 h 1951229"/>
                  <a:gd name="connsiteX23" fmla="*/ 540069 w 1951220"/>
                  <a:gd name="connsiteY23" fmla="*/ 1434793 h 1951229"/>
                  <a:gd name="connsiteX24" fmla="*/ 0 w 1951220"/>
                  <a:gd name="connsiteY24" fmla="*/ 1227076 h 1951229"/>
                  <a:gd name="connsiteX25" fmla="*/ 329850 w 1951220"/>
                  <a:gd name="connsiteY25" fmla="*/ 1035681 h 1951229"/>
                  <a:gd name="connsiteX26" fmla="*/ 382951 w 1951220"/>
                  <a:gd name="connsiteY26" fmla="*/ 1029341 h 1951229"/>
                  <a:gd name="connsiteX27" fmla="*/ 342950 w 1951220"/>
                  <a:gd name="connsiteY27" fmla="*/ 992327 h 1951229"/>
                  <a:gd name="connsiteX28" fmla="*/ 107946 w 1951220"/>
                  <a:gd name="connsiteY28" fmla="*/ 463570 h 1951229"/>
                  <a:gd name="connsiteX29" fmla="*/ 476517 w 1951220"/>
                  <a:gd name="connsiteY29" fmla="*/ 561471 h 1951229"/>
                  <a:gd name="connsiteX30" fmla="*/ 518543 w 1951220"/>
                  <a:gd name="connsiteY30" fmla="*/ 594532 h 1951229"/>
                  <a:gd name="connsiteX31" fmla="*/ 516431 w 1951220"/>
                  <a:gd name="connsiteY31" fmla="*/ 540073 h 1951229"/>
                  <a:gd name="connsiteX32" fmla="*/ 682289 w 1951220"/>
                  <a:gd name="connsiteY32" fmla="*/ 10972 h 1951229"/>
                  <a:gd name="connsiteX33" fmla="*/ 724152 w 1951220"/>
                  <a:gd name="connsiteY33" fmla="*/ 0 h 1951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951220" h="1951229">
                    <a:moveTo>
                      <a:pt x="724152" y="0"/>
                    </a:moveTo>
                    <a:cubicBezTo>
                      <a:pt x="810193" y="0"/>
                      <a:pt x="884016" y="136012"/>
                      <a:pt x="915550" y="329852"/>
                    </a:cubicBezTo>
                    <a:lnTo>
                      <a:pt x="921889" y="382948"/>
                    </a:lnTo>
                    <a:lnTo>
                      <a:pt x="958899" y="342952"/>
                    </a:lnTo>
                    <a:cubicBezTo>
                      <a:pt x="1169808" y="132043"/>
                      <a:pt x="1406543" y="26828"/>
                      <a:pt x="1487662" y="107946"/>
                    </a:cubicBezTo>
                    <a:cubicBezTo>
                      <a:pt x="1548501" y="168785"/>
                      <a:pt x="1504527" y="317159"/>
                      <a:pt x="1389760" y="476521"/>
                    </a:cubicBezTo>
                    <a:lnTo>
                      <a:pt x="1356266" y="519097"/>
                    </a:lnTo>
                    <a:lnTo>
                      <a:pt x="1411152" y="516438"/>
                    </a:lnTo>
                    <a:cubicBezTo>
                      <a:pt x="1709424" y="516438"/>
                      <a:pt x="1951221" y="609437"/>
                      <a:pt x="1951220" y="724156"/>
                    </a:cubicBezTo>
                    <a:cubicBezTo>
                      <a:pt x="1951221" y="810195"/>
                      <a:pt x="1815210" y="884017"/>
                      <a:pt x="1621371" y="915550"/>
                    </a:cubicBezTo>
                    <a:lnTo>
                      <a:pt x="1568270" y="921890"/>
                    </a:lnTo>
                    <a:lnTo>
                      <a:pt x="1608270" y="958904"/>
                    </a:lnTo>
                    <a:cubicBezTo>
                      <a:pt x="1819176" y="1169811"/>
                      <a:pt x="1924392" y="1406544"/>
                      <a:pt x="1843274" y="1487662"/>
                    </a:cubicBezTo>
                    <a:cubicBezTo>
                      <a:pt x="1782436" y="1548500"/>
                      <a:pt x="1634064" y="1504525"/>
                      <a:pt x="1474704" y="1389760"/>
                    </a:cubicBezTo>
                    <a:lnTo>
                      <a:pt x="1432682" y="1356702"/>
                    </a:lnTo>
                    <a:lnTo>
                      <a:pt x="1434793" y="1411156"/>
                    </a:lnTo>
                    <a:cubicBezTo>
                      <a:pt x="1434793" y="1709430"/>
                      <a:pt x="1341793" y="1951229"/>
                      <a:pt x="1227072" y="1951229"/>
                    </a:cubicBezTo>
                    <a:cubicBezTo>
                      <a:pt x="1141031" y="1951229"/>
                      <a:pt x="1067208" y="1815217"/>
                      <a:pt x="1035675" y="1621376"/>
                    </a:cubicBezTo>
                    <a:lnTo>
                      <a:pt x="1029336" y="1568281"/>
                    </a:lnTo>
                    <a:lnTo>
                      <a:pt x="992326" y="1608277"/>
                    </a:lnTo>
                    <a:cubicBezTo>
                      <a:pt x="781416" y="1819186"/>
                      <a:pt x="544681" y="1924401"/>
                      <a:pt x="463562" y="1843283"/>
                    </a:cubicBezTo>
                    <a:cubicBezTo>
                      <a:pt x="402723" y="1782444"/>
                      <a:pt x="446697" y="1634070"/>
                      <a:pt x="561464" y="1474708"/>
                    </a:cubicBezTo>
                    <a:lnTo>
                      <a:pt x="594525" y="1432682"/>
                    </a:lnTo>
                    <a:lnTo>
                      <a:pt x="540069" y="1434793"/>
                    </a:lnTo>
                    <a:cubicBezTo>
                      <a:pt x="241797" y="1434793"/>
                      <a:pt x="0" y="1341794"/>
                      <a:pt x="0" y="1227076"/>
                    </a:cubicBezTo>
                    <a:cubicBezTo>
                      <a:pt x="0" y="1141036"/>
                      <a:pt x="136011" y="1067214"/>
                      <a:pt x="329850" y="1035681"/>
                    </a:cubicBezTo>
                    <a:lnTo>
                      <a:pt x="382951" y="1029341"/>
                    </a:lnTo>
                    <a:lnTo>
                      <a:pt x="342950" y="992327"/>
                    </a:lnTo>
                    <a:cubicBezTo>
                      <a:pt x="132044" y="781420"/>
                      <a:pt x="26828" y="544687"/>
                      <a:pt x="107946" y="463570"/>
                    </a:cubicBezTo>
                    <a:cubicBezTo>
                      <a:pt x="168785" y="402731"/>
                      <a:pt x="317156" y="446705"/>
                      <a:pt x="476517" y="561471"/>
                    </a:cubicBezTo>
                    <a:lnTo>
                      <a:pt x="518543" y="594532"/>
                    </a:lnTo>
                    <a:lnTo>
                      <a:pt x="516431" y="540073"/>
                    </a:lnTo>
                    <a:cubicBezTo>
                      <a:pt x="516431" y="279083"/>
                      <a:pt x="587634" y="61332"/>
                      <a:pt x="682289" y="10972"/>
                    </a:cubicBezTo>
                    <a:cubicBezTo>
                      <a:pt x="695812" y="3778"/>
                      <a:pt x="709812" y="0"/>
                      <a:pt x="724152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43" name="フリーフォーム: 図形 342">
                <a:extLst>
                  <a:ext uri="{FF2B5EF4-FFF2-40B4-BE49-F238E27FC236}">
                    <a16:creationId xmlns:a16="http://schemas.microsoft.com/office/drawing/2014/main" id="{C4F95EFC-AC7D-75F6-26CA-6BBDB97B1FC0}"/>
                  </a:ext>
                </a:extLst>
              </p:cNvPr>
              <p:cNvSpPr/>
              <p:nvPr/>
            </p:nvSpPr>
            <p:spPr bwMode="auto">
              <a:xfrm>
                <a:off x="114300" y="3136900"/>
                <a:ext cx="254000" cy="254001"/>
              </a:xfrm>
              <a:custGeom>
                <a:avLst/>
                <a:gdLst>
                  <a:gd name="connsiteX0" fmla="*/ 724152 w 1951220"/>
                  <a:gd name="connsiteY0" fmla="*/ 0 h 1951229"/>
                  <a:gd name="connsiteX1" fmla="*/ 915550 w 1951220"/>
                  <a:gd name="connsiteY1" fmla="*/ 329852 h 1951229"/>
                  <a:gd name="connsiteX2" fmla="*/ 921889 w 1951220"/>
                  <a:gd name="connsiteY2" fmla="*/ 382948 h 1951229"/>
                  <a:gd name="connsiteX3" fmla="*/ 958899 w 1951220"/>
                  <a:gd name="connsiteY3" fmla="*/ 342952 h 1951229"/>
                  <a:gd name="connsiteX4" fmla="*/ 1487662 w 1951220"/>
                  <a:gd name="connsiteY4" fmla="*/ 107946 h 1951229"/>
                  <a:gd name="connsiteX5" fmla="*/ 1389760 w 1951220"/>
                  <a:gd name="connsiteY5" fmla="*/ 476521 h 1951229"/>
                  <a:gd name="connsiteX6" fmla="*/ 1356266 w 1951220"/>
                  <a:gd name="connsiteY6" fmla="*/ 519097 h 1951229"/>
                  <a:gd name="connsiteX7" fmla="*/ 1411152 w 1951220"/>
                  <a:gd name="connsiteY7" fmla="*/ 516438 h 1951229"/>
                  <a:gd name="connsiteX8" fmla="*/ 1951220 w 1951220"/>
                  <a:gd name="connsiteY8" fmla="*/ 724156 h 1951229"/>
                  <a:gd name="connsiteX9" fmla="*/ 1621371 w 1951220"/>
                  <a:gd name="connsiteY9" fmla="*/ 915550 h 1951229"/>
                  <a:gd name="connsiteX10" fmla="*/ 1568270 w 1951220"/>
                  <a:gd name="connsiteY10" fmla="*/ 921890 h 1951229"/>
                  <a:gd name="connsiteX11" fmla="*/ 1608270 w 1951220"/>
                  <a:gd name="connsiteY11" fmla="*/ 958904 h 1951229"/>
                  <a:gd name="connsiteX12" fmla="*/ 1843274 w 1951220"/>
                  <a:gd name="connsiteY12" fmla="*/ 1487662 h 1951229"/>
                  <a:gd name="connsiteX13" fmla="*/ 1474704 w 1951220"/>
                  <a:gd name="connsiteY13" fmla="*/ 1389760 h 1951229"/>
                  <a:gd name="connsiteX14" fmla="*/ 1432682 w 1951220"/>
                  <a:gd name="connsiteY14" fmla="*/ 1356702 h 1951229"/>
                  <a:gd name="connsiteX15" fmla="*/ 1434793 w 1951220"/>
                  <a:gd name="connsiteY15" fmla="*/ 1411156 h 1951229"/>
                  <a:gd name="connsiteX16" fmla="*/ 1227072 w 1951220"/>
                  <a:gd name="connsiteY16" fmla="*/ 1951229 h 1951229"/>
                  <a:gd name="connsiteX17" fmla="*/ 1035675 w 1951220"/>
                  <a:gd name="connsiteY17" fmla="*/ 1621376 h 1951229"/>
                  <a:gd name="connsiteX18" fmla="*/ 1029336 w 1951220"/>
                  <a:gd name="connsiteY18" fmla="*/ 1568281 h 1951229"/>
                  <a:gd name="connsiteX19" fmla="*/ 992326 w 1951220"/>
                  <a:gd name="connsiteY19" fmla="*/ 1608277 h 1951229"/>
                  <a:gd name="connsiteX20" fmla="*/ 463562 w 1951220"/>
                  <a:gd name="connsiteY20" fmla="*/ 1843283 h 1951229"/>
                  <a:gd name="connsiteX21" fmla="*/ 561464 w 1951220"/>
                  <a:gd name="connsiteY21" fmla="*/ 1474708 h 1951229"/>
                  <a:gd name="connsiteX22" fmla="*/ 594525 w 1951220"/>
                  <a:gd name="connsiteY22" fmla="*/ 1432682 h 1951229"/>
                  <a:gd name="connsiteX23" fmla="*/ 540069 w 1951220"/>
                  <a:gd name="connsiteY23" fmla="*/ 1434793 h 1951229"/>
                  <a:gd name="connsiteX24" fmla="*/ 0 w 1951220"/>
                  <a:gd name="connsiteY24" fmla="*/ 1227076 h 1951229"/>
                  <a:gd name="connsiteX25" fmla="*/ 329850 w 1951220"/>
                  <a:gd name="connsiteY25" fmla="*/ 1035681 h 1951229"/>
                  <a:gd name="connsiteX26" fmla="*/ 382951 w 1951220"/>
                  <a:gd name="connsiteY26" fmla="*/ 1029341 h 1951229"/>
                  <a:gd name="connsiteX27" fmla="*/ 342950 w 1951220"/>
                  <a:gd name="connsiteY27" fmla="*/ 992327 h 1951229"/>
                  <a:gd name="connsiteX28" fmla="*/ 107946 w 1951220"/>
                  <a:gd name="connsiteY28" fmla="*/ 463570 h 1951229"/>
                  <a:gd name="connsiteX29" fmla="*/ 476517 w 1951220"/>
                  <a:gd name="connsiteY29" fmla="*/ 561471 h 1951229"/>
                  <a:gd name="connsiteX30" fmla="*/ 518543 w 1951220"/>
                  <a:gd name="connsiteY30" fmla="*/ 594532 h 1951229"/>
                  <a:gd name="connsiteX31" fmla="*/ 516431 w 1951220"/>
                  <a:gd name="connsiteY31" fmla="*/ 540073 h 1951229"/>
                  <a:gd name="connsiteX32" fmla="*/ 682289 w 1951220"/>
                  <a:gd name="connsiteY32" fmla="*/ 10972 h 1951229"/>
                  <a:gd name="connsiteX33" fmla="*/ 724152 w 1951220"/>
                  <a:gd name="connsiteY33" fmla="*/ 0 h 1951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951220" h="1951229">
                    <a:moveTo>
                      <a:pt x="724152" y="0"/>
                    </a:moveTo>
                    <a:cubicBezTo>
                      <a:pt x="810193" y="0"/>
                      <a:pt x="884016" y="136012"/>
                      <a:pt x="915550" y="329852"/>
                    </a:cubicBezTo>
                    <a:lnTo>
                      <a:pt x="921889" y="382948"/>
                    </a:lnTo>
                    <a:lnTo>
                      <a:pt x="958899" y="342952"/>
                    </a:lnTo>
                    <a:cubicBezTo>
                      <a:pt x="1169808" y="132043"/>
                      <a:pt x="1406543" y="26828"/>
                      <a:pt x="1487662" y="107946"/>
                    </a:cubicBezTo>
                    <a:cubicBezTo>
                      <a:pt x="1548501" y="168785"/>
                      <a:pt x="1504527" y="317159"/>
                      <a:pt x="1389760" y="476521"/>
                    </a:cubicBezTo>
                    <a:lnTo>
                      <a:pt x="1356266" y="519097"/>
                    </a:lnTo>
                    <a:lnTo>
                      <a:pt x="1411152" y="516438"/>
                    </a:lnTo>
                    <a:cubicBezTo>
                      <a:pt x="1709424" y="516438"/>
                      <a:pt x="1951221" y="609437"/>
                      <a:pt x="1951220" y="724156"/>
                    </a:cubicBezTo>
                    <a:cubicBezTo>
                      <a:pt x="1951221" y="810195"/>
                      <a:pt x="1815210" y="884017"/>
                      <a:pt x="1621371" y="915550"/>
                    </a:cubicBezTo>
                    <a:lnTo>
                      <a:pt x="1568270" y="921890"/>
                    </a:lnTo>
                    <a:lnTo>
                      <a:pt x="1608270" y="958904"/>
                    </a:lnTo>
                    <a:cubicBezTo>
                      <a:pt x="1819176" y="1169811"/>
                      <a:pt x="1924392" y="1406544"/>
                      <a:pt x="1843274" y="1487662"/>
                    </a:cubicBezTo>
                    <a:cubicBezTo>
                      <a:pt x="1782436" y="1548500"/>
                      <a:pt x="1634064" y="1504525"/>
                      <a:pt x="1474704" y="1389760"/>
                    </a:cubicBezTo>
                    <a:lnTo>
                      <a:pt x="1432682" y="1356702"/>
                    </a:lnTo>
                    <a:lnTo>
                      <a:pt x="1434793" y="1411156"/>
                    </a:lnTo>
                    <a:cubicBezTo>
                      <a:pt x="1434793" y="1709430"/>
                      <a:pt x="1341793" y="1951229"/>
                      <a:pt x="1227072" y="1951229"/>
                    </a:cubicBezTo>
                    <a:cubicBezTo>
                      <a:pt x="1141031" y="1951229"/>
                      <a:pt x="1067208" y="1815217"/>
                      <a:pt x="1035675" y="1621376"/>
                    </a:cubicBezTo>
                    <a:lnTo>
                      <a:pt x="1029336" y="1568281"/>
                    </a:lnTo>
                    <a:lnTo>
                      <a:pt x="992326" y="1608277"/>
                    </a:lnTo>
                    <a:cubicBezTo>
                      <a:pt x="781416" y="1819186"/>
                      <a:pt x="544681" y="1924401"/>
                      <a:pt x="463562" y="1843283"/>
                    </a:cubicBezTo>
                    <a:cubicBezTo>
                      <a:pt x="402723" y="1782444"/>
                      <a:pt x="446697" y="1634070"/>
                      <a:pt x="561464" y="1474708"/>
                    </a:cubicBezTo>
                    <a:lnTo>
                      <a:pt x="594525" y="1432682"/>
                    </a:lnTo>
                    <a:lnTo>
                      <a:pt x="540069" y="1434793"/>
                    </a:lnTo>
                    <a:cubicBezTo>
                      <a:pt x="241797" y="1434793"/>
                      <a:pt x="0" y="1341794"/>
                      <a:pt x="0" y="1227076"/>
                    </a:cubicBezTo>
                    <a:cubicBezTo>
                      <a:pt x="0" y="1141036"/>
                      <a:pt x="136011" y="1067214"/>
                      <a:pt x="329850" y="1035681"/>
                    </a:cubicBezTo>
                    <a:lnTo>
                      <a:pt x="382951" y="1029341"/>
                    </a:lnTo>
                    <a:lnTo>
                      <a:pt x="342950" y="992327"/>
                    </a:lnTo>
                    <a:cubicBezTo>
                      <a:pt x="132044" y="781420"/>
                      <a:pt x="26828" y="544687"/>
                      <a:pt x="107946" y="463570"/>
                    </a:cubicBezTo>
                    <a:cubicBezTo>
                      <a:pt x="168785" y="402731"/>
                      <a:pt x="317156" y="446705"/>
                      <a:pt x="476517" y="561471"/>
                    </a:cubicBezTo>
                    <a:lnTo>
                      <a:pt x="518543" y="594532"/>
                    </a:lnTo>
                    <a:lnTo>
                      <a:pt x="516431" y="540073"/>
                    </a:lnTo>
                    <a:cubicBezTo>
                      <a:pt x="516431" y="279083"/>
                      <a:pt x="587634" y="61332"/>
                      <a:pt x="682289" y="10972"/>
                    </a:cubicBezTo>
                    <a:cubicBezTo>
                      <a:pt x="695812" y="3778"/>
                      <a:pt x="709812" y="0"/>
                      <a:pt x="724152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44" name="フリーフォーム: 図形 343">
                <a:extLst>
                  <a:ext uri="{FF2B5EF4-FFF2-40B4-BE49-F238E27FC236}">
                    <a16:creationId xmlns:a16="http://schemas.microsoft.com/office/drawing/2014/main" id="{5630E685-4BEA-FFA3-3EB3-32DE4535B5D0}"/>
                  </a:ext>
                </a:extLst>
              </p:cNvPr>
              <p:cNvSpPr/>
              <p:nvPr/>
            </p:nvSpPr>
            <p:spPr bwMode="auto">
              <a:xfrm>
                <a:off x="9499600" y="3136900"/>
                <a:ext cx="254000" cy="254001"/>
              </a:xfrm>
              <a:custGeom>
                <a:avLst/>
                <a:gdLst>
                  <a:gd name="connsiteX0" fmla="*/ 724152 w 1951220"/>
                  <a:gd name="connsiteY0" fmla="*/ 0 h 1951229"/>
                  <a:gd name="connsiteX1" fmla="*/ 915550 w 1951220"/>
                  <a:gd name="connsiteY1" fmla="*/ 329852 h 1951229"/>
                  <a:gd name="connsiteX2" fmla="*/ 921889 w 1951220"/>
                  <a:gd name="connsiteY2" fmla="*/ 382948 h 1951229"/>
                  <a:gd name="connsiteX3" fmla="*/ 958899 w 1951220"/>
                  <a:gd name="connsiteY3" fmla="*/ 342952 h 1951229"/>
                  <a:gd name="connsiteX4" fmla="*/ 1487662 w 1951220"/>
                  <a:gd name="connsiteY4" fmla="*/ 107946 h 1951229"/>
                  <a:gd name="connsiteX5" fmla="*/ 1389760 w 1951220"/>
                  <a:gd name="connsiteY5" fmla="*/ 476521 h 1951229"/>
                  <a:gd name="connsiteX6" fmla="*/ 1356266 w 1951220"/>
                  <a:gd name="connsiteY6" fmla="*/ 519097 h 1951229"/>
                  <a:gd name="connsiteX7" fmla="*/ 1411152 w 1951220"/>
                  <a:gd name="connsiteY7" fmla="*/ 516438 h 1951229"/>
                  <a:gd name="connsiteX8" fmla="*/ 1951220 w 1951220"/>
                  <a:gd name="connsiteY8" fmla="*/ 724156 h 1951229"/>
                  <a:gd name="connsiteX9" fmla="*/ 1621371 w 1951220"/>
                  <a:gd name="connsiteY9" fmla="*/ 915550 h 1951229"/>
                  <a:gd name="connsiteX10" fmla="*/ 1568270 w 1951220"/>
                  <a:gd name="connsiteY10" fmla="*/ 921890 h 1951229"/>
                  <a:gd name="connsiteX11" fmla="*/ 1608270 w 1951220"/>
                  <a:gd name="connsiteY11" fmla="*/ 958904 h 1951229"/>
                  <a:gd name="connsiteX12" fmla="*/ 1843274 w 1951220"/>
                  <a:gd name="connsiteY12" fmla="*/ 1487662 h 1951229"/>
                  <a:gd name="connsiteX13" fmla="*/ 1474704 w 1951220"/>
                  <a:gd name="connsiteY13" fmla="*/ 1389760 h 1951229"/>
                  <a:gd name="connsiteX14" fmla="*/ 1432682 w 1951220"/>
                  <a:gd name="connsiteY14" fmla="*/ 1356702 h 1951229"/>
                  <a:gd name="connsiteX15" fmla="*/ 1434793 w 1951220"/>
                  <a:gd name="connsiteY15" fmla="*/ 1411156 h 1951229"/>
                  <a:gd name="connsiteX16" fmla="*/ 1227072 w 1951220"/>
                  <a:gd name="connsiteY16" fmla="*/ 1951229 h 1951229"/>
                  <a:gd name="connsiteX17" fmla="*/ 1035675 w 1951220"/>
                  <a:gd name="connsiteY17" fmla="*/ 1621376 h 1951229"/>
                  <a:gd name="connsiteX18" fmla="*/ 1029336 w 1951220"/>
                  <a:gd name="connsiteY18" fmla="*/ 1568281 h 1951229"/>
                  <a:gd name="connsiteX19" fmla="*/ 992326 w 1951220"/>
                  <a:gd name="connsiteY19" fmla="*/ 1608277 h 1951229"/>
                  <a:gd name="connsiteX20" fmla="*/ 463562 w 1951220"/>
                  <a:gd name="connsiteY20" fmla="*/ 1843283 h 1951229"/>
                  <a:gd name="connsiteX21" fmla="*/ 561464 w 1951220"/>
                  <a:gd name="connsiteY21" fmla="*/ 1474708 h 1951229"/>
                  <a:gd name="connsiteX22" fmla="*/ 594525 w 1951220"/>
                  <a:gd name="connsiteY22" fmla="*/ 1432682 h 1951229"/>
                  <a:gd name="connsiteX23" fmla="*/ 540069 w 1951220"/>
                  <a:gd name="connsiteY23" fmla="*/ 1434793 h 1951229"/>
                  <a:gd name="connsiteX24" fmla="*/ 0 w 1951220"/>
                  <a:gd name="connsiteY24" fmla="*/ 1227076 h 1951229"/>
                  <a:gd name="connsiteX25" fmla="*/ 329850 w 1951220"/>
                  <a:gd name="connsiteY25" fmla="*/ 1035681 h 1951229"/>
                  <a:gd name="connsiteX26" fmla="*/ 382951 w 1951220"/>
                  <a:gd name="connsiteY26" fmla="*/ 1029341 h 1951229"/>
                  <a:gd name="connsiteX27" fmla="*/ 342950 w 1951220"/>
                  <a:gd name="connsiteY27" fmla="*/ 992327 h 1951229"/>
                  <a:gd name="connsiteX28" fmla="*/ 107946 w 1951220"/>
                  <a:gd name="connsiteY28" fmla="*/ 463570 h 1951229"/>
                  <a:gd name="connsiteX29" fmla="*/ 476517 w 1951220"/>
                  <a:gd name="connsiteY29" fmla="*/ 561471 h 1951229"/>
                  <a:gd name="connsiteX30" fmla="*/ 518543 w 1951220"/>
                  <a:gd name="connsiteY30" fmla="*/ 594532 h 1951229"/>
                  <a:gd name="connsiteX31" fmla="*/ 516431 w 1951220"/>
                  <a:gd name="connsiteY31" fmla="*/ 540073 h 1951229"/>
                  <a:gd name="connsiteX32" fmla="*/ 682289 w 1951220"/>
                  <a:gd name="connsiteY32" fmla="*/ 10972 h 1951229"/>
                  <a:gd name="connsiteX33" fmla="*/ 724152 w 1951220"/>
                  <a:gd name="connsiteY33" fmla="*/ 0 h 1951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951220" h="1951229">
                    <a:moveTo>
                      <a:pt x="724152" y="0"/>
                    </a:moveTo>
                    <a:cubicBezTo>
                      <a:pt x="810193" y="0"/>
                      <a:pt x="884016" y="136012"/>
                      <a:pt x="915550" y="329852"/>
                    </a:cubicBezTo>
                    <a:lnTo>
                      <a:pt x="921889" y="382948"/>
                    </a:lnTo>
                    <a:lnTo>
                      <a:pt x="958899" y="342952"/>
                    </a:lnTo>
                    <a:cubicBezTo>
                      <a:pt x="1169808" y="132043"/>
                      <a:pt x="1406543" y="26828"/>
                      <a:pt x="1487662" y="107946"/>
                    </a:cubicBezTo>
                    <a:cubicBezTo>
                      <a:pt x="1548501" y="168785"/>
                      <a:pt x="1504527" y="317159"/>
                      <a:pt x="1389760" y="476521"/>
                    </a:cubicBezTo>
                    <a:lnTo>
                      <a:pt x="1356266" y="519097"/>
                    </a:lnTo>
                    <a:lnTo>
                      <a:pt x="1411152" y="516438"/>
                    </a:lnTo>
                    <a:cubicBezTo>
                      <a:pt x="1709424" y="516438"/>
                      <a:pt x="1951221" y="609437"/>
                      <a:pt x="1951220" y="724156"/>
                    </a:cubicBezTo>
                    <a:cubicBezTo>
                      <a:pt x="1951221" y="810195"/>
                      <a:pt x="1815210" y="884017"/>
                      <a:pt x="1621371" y="915550"/>
                    </a:cubicBezTo>
                    <a:lnTo>
                      <a:pt x="1568270" y="921890"/>
                    </a:lnTo>
                    <a:lnTo>
                      <a:pt x="1608270" y="958904"/>
                    </a:lnTo>
                    <a:cubicBezTo>
                      <a:pt x="1819176" y="1169811"/>
                      <a:pt x="1924392" y="1406544"/>
                      <a:pt x="1843274" y="1487662"/>
                    </a:cubicBezTo>
                    <a:cubicBezTo>
                      <a:pt x="1782436" y="1548500"/>
                      <a:pt x="1634064" y="1504525"/>
                      <a:pt x="1474704" y="1389760"/>
                    </a:cubicBezTo>
                    <a:lnTo>
                      <a:pt x="1432682" y="1356702"/>
                    </a:lnTo>
                    <a:lnTo>
                      <a:pt x="1434793" y="1411156"/>
                    </a:lnTo>
                    <a:cubicBezTo>
                      <a:pt x="1434793" y="1709430"/>
                      <a:pt x="1341793" y="1951229"/>
                      <a:pt x="1227072" y="1951229"/>
                    </a:cubicBezTo>
                    <a:cubicBezTo>
                      <a:pt x="1141031" y="1951229"/>
                      <a:pt x="1067208" y="1815217"/>
                      <a:pt x="1035675" y="1621376"/>
                    </a:cubicBezTo>
                    <a:lnTo>
                      <a:pt x="1029336" y="1568281"/>
                    </a:lnTo>
                    <a:lnTo>
                      <a:pt x="992326" y="1608277"/>
                    </a:lnTo>
                    <a:cubicBezTo>
                      <a:pt x="781416" y="1819186"/>
                      <a:pt x="544681" y="1924401"/>
                      <a:pt x="463562" y="1843283"/>
                    </a:cubicBezTo>
                    <a:cubicBezTo>
                      <a:pt x="402723" y="1782444"/>
                      <a:pt x="446697" y="1634070"/>
                      <a:pt x="561464" y="1474708"/>
                    </a:cubicBezTo>
                    <a:lnTo>
                      <a:pt x="594525" y="1432682"/>
                    </a:lnTo>
                    <a:lnTo>
                      <a:pt x="540069" y="1434793"/>
                    </a:lnTo>
                    <a:cubicBezTo>
                      <a:pt x="241797" y="1434793"/>
                      <a:pt x="0" y="1341794"/>
                      <a:pt x="0" y="1227076"/>
                    </a:cubicBezTo>
                    <a:cubicBezTo>
                      <a:pt x="0" y="1141036"/>
                      <a:pt x="136011" y="1067214"/>
                      <a:pt x="329850" y="1035681"/>
                    </a:cubicBezTo>
                    <a:lnTo>
                      <a:pt x="382951" y="1029341"/>
                    </a:lnTo>
                    <a:lnTo>
                      <a:pt x="342950" y="992327"/>
                    </a:lnTo>
                    <a:cubicBezTo>
                      <a:pt x="132044" y="781420"/>
                      <a:pt x="26828" y="544687"/>
                      <a:pt x="107946" y="463570"/>
                    </a:cubicBezTo>
                    <a:cubicBezTo>
                      <a:pt x="168785" y="402731"/>
                      <a:pt x="317156" y="446705"/>
                      <a:pt x="476517" y="561471"/>
                    </a:cubicBezTo>
                    <a:lnTo>
                      <a:pt x="518543" y="594532"/>
                    </a:lnTo>
                    <a:lnTo>
                      <a:pt x="516431" y="540073"/>
                    </a:lnTo>
                    <a:cubicBezTo>
                      <a:pt x="516431" y="279083"/>
                      <a:pt x="587634" y="61332"/>
                      <a:pt x="682289" y="10972"/>
                    </a:cubicBezTo>
                    <a:cubicBezTo>
                      <a:pt x="695812" y="3778"/>
                      <a:pt x="709812" y="0"/>
                      <a:pt x="724152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45" name="フリーフォーム: 図形 344">
                <a:extLst>
                  <a:ext uri="{FF2B5EF4-FFF2-40B4-BE49-F238E27FC236}">
                    <a16:creationId xmlns:a16="http://schemas.microsoft.com/office/drawing/2014/main" id="{75E7D278-6027-030E-CEA6-90572B7644BD}"/>
                  </a:ext>
                </a:extLst>
              </p:cNvPr>
              <p:cNvSpPr/>
              <p:nvPr/>
            </p:nvSpPr>
            <p:spPr bwMode="auto">
              <a:xfrm>
                <a:off x="114300" y="3467100"/>
                <a:ext cx="254000" cy="254001"/>
              </a:xfrm>
              <a:custGeom>
                <a:avLst/>
                <a:gdLst>
                  <a:gd name="connsiteX0" fmla="*/ 724152 w 1951220"/>
                  <a:gd name="connsiteY0" fmla="*/ 0 h 1951229"/>
                  <a:gd name="connsiteX1" fmla="*/ 915550 w 1951220"/>
                  <a:gd name="connsiteY1" fmla="*/ 329852 h 1951229"/>
                  <a:gd name="connsiteX2" fmla="*/ 921889 w 1951220"/>
                  <a:gd name="connsiteY2" fmla="*/ 382948 h 1951229"/>
                  <a:gd name="connsiteX3" fmla="*/ 958899 w 1951220"/>
                  <a:gd name="connsiteY3" fmla="*/ 342952 h 1951229"/>
                  <a:gd name="connsiteX4" fmla="*/ 1487662 w 1951220"/>
                  <a:gd name="connsiteY4" fmla="*/ 107946 h 1951229"/>
                  <a:gd name="connsiteX5" fmla="*/ 1389760 w 1951220"/>
                  <a:gd name="connsiteY5" fmla="*/ 476521 h 1951229"/>
                  <a:gd name="connsiteX6" fmla="*/ 1356266 w 1951220"/>
                  <a:gd name="connsiteY6" fmla="*/ 519097 h 1951229"/>
                  <a:gd name="connsiteX7" fmla="*/ 1411152 w 1951220"/>
                  <a:gd name="connsiteY7" fmla="*/ 516438 h 1951229"/>
                  <a:gd name="connsiteX8" fmla="*/ 1951220 w 1951220"/>
                  <a:gd name="connsiteY8" fmla="*/ 724156 h 1951229"/>
                  <a:gd name="connsiteX9" fmla="*/ 1621371 w 1951220"/>
                  <a:gd name="connsiteY9" fmla="*/ 915550 h 1951229"/>
                  <a:gd name="connsiteX10" fmla="*/ 1568270 w 1951220"/>
                  <a:gd name="connsiteY10" fmla="*/ 921890 h 1951229"/>
                  <a:gd name="connsiteX11" fmla="*/ 1608270 w 1951220"/>
                  <a:gd name="connsiteY11" fmla="*/ 958904 h 1951229"/>
                  <a:gd name="connsiteX12" fmla="*/ 1843274 w 1951220"/>
                  <a:gd name="connsiteY12" fmla="*/ 1487662 h 1951229"/>
                  <a:gd name="connsiteX13" fmla="*/ 1474704 w 1951220"/>
                  <a:gd name="connsiteY13" fmla="*/ 1389760 h 1951229"/>
                  <a:gd name="connsiteX14" fmla="*/ 1432682 w 1951220"/>
                  <a:gd name="connsiteY14" fmla="*/ 1356702 h 1951229"/>
                  <a:gd name="connsiteX15" fmla="*/ 1434793 w 1951220"/>
                  <a:gd name="connsiteY15" fmla="*/ 1411156 h 1951229"/>
                  <a:gd name="connsiteX16" fmla="*/ 1227072 w 1951220"/>
                  <a:gd name="connsiteY16" fmla="*/ 1951229 h 1951229"/>
                  <a:gd name="connsiteX17" fmla="*/ 1035675 w 1951220"/>
                  <a:gd name="connsiteY17" fmla="*/ 1621376 h 1951229"/>
                  <a:gd name="connsiteX18" fmla="*/ 1029336 w 1951220"/>
                  <a:gd name="connsiteY18" fmla="*/ 1568281 h 1951229"/>
                  <a:gd name="connsiteX19" fmla="*/ 992326 w 1951220"/>
                  <a:gd name="connsiteY19" fmla="*/ 1608277 h 1951229"/>
                  <a:gd name="connsiteX20" fmla="*/ 463562 w 1951220"/>
                  <a:gd name="connsiteY20" fmla="*/ 1843283 h 1951229"/>
                  <a:gd name="connsiteX21" fmla="*/ 561464 w 1951220"/>
                  <a:gd name="connsiteY21" fmla="*/ 1474708 h 1951229"/>
                  <a:gd name="connsiteX22" fmla="*/ 594525 w 1951220"/>
                  <a:gd name="connsiteY22" fmla="*/ 1432682 h 1951229"/>
                  <a:gd name="connsiteX23" fmla="*/ 540069 w 1951220"/>
                  <a:gd name="connsiteY23" fmla="*/ 1434793 h 1951229"/>
                  <a:gd name="connsiteX24" fmla="*/ 0 w 1951220"/>
                  <a:gd name="connsiteY24" fmla="*/ 1227076 h 1951229"/>
                  <a:gd name="connsiteX25" fmla="*/ 329850 w 1951220"/>
                  <a:gd name="connsiteY25" fmla="*/ 1035681 h 1951229"/>
                  <a:gd name="connsiteX26" fmla="*/ 382951 w 1951220"/>
                  <a:gd name="connsiteY26" fmla="*/ 1029341 h 1951229"/>
                  <a:gd name="connsiteX27" fmla="*/ 342950 w 1951220"/>
                  <a:gd name="connsiteY27" fmla="*/ 992327 h 1951229"/>
                  <a:gd name="connsiteX28" fmla="*/ 107946 w 1951220"/>
                  <a:gd name="connsiteY28" fmla="*/ 463570 h 1951229"/>
                  <a:gd name="connsiteX29" fmla="*/ 476517 w 1951220"/>
                  <a:gd name="connsiteY29" fmla="*/ 561471 h 1951229"/>
                  <a:gd name="connsiteX30" fmla="*/ 518543 w 1951220"/>
                  <a:gd name="connsiteY30" fmla="*/ 594532 h 1951229"/>
                  <a:gd name="connsiteX31" fmla="*/ 516431 w 1951220"/>
                  <a:gd name="connsiteY31" fmla="*/ 540073 h 1951229"/>
                  <a:gd name="connsiteX32" fmla="*/ 682289 w 1951220"/>
                  <a:gd name="connsiteY32" fmla="*/ 10972 h 1951229"/>
                  <a:gd name="connsiteX33" fmla="*/ 724152 w 1951220"/>
                  <a:gd name="connsiteY33" fmla="*/ 0 h 1951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951220" h="1951229">
                    <a:moveTo>
                      <a:pt x="724152" y="0"/>
                    </a:moveTo>
                    <a:cubicBezTo>
                      <a:pt x="810193" y="0"/>
                      <a:pt x="884016" y="136012"/>
                      <a:pt x="915550" y="329852"/>
                    </a:cubicBezTo>
                    <a:lnTo>
                      <a:pt x="921889" y="382948"/>
                    </a:lnTo>
                    <a:lnTo>
                      <a:pt x="958899" y="342952"/>
                    </a:lnTo>
                    <a:cubicBezTo>
                      <a:pt x="1169808" y="132043"/>
                      <a:pt x="1406543" y="26828"/>
                      <a:pt x="1487662" y="107946"/>
                    </a:cubicBezTo>
                    <a:cubicBezTo>
                      <a:pt x="1548501" y="168785"/>
                      <a:pt x="1504527" y="317159"/>
                      <a:pt x="1389760" y="476521"/>
                    </a:cubicBezTo>
                    <a:lnTo>
                      <a:pt x="1356266" y="519097"/>
                    </a:lnTo>
                    <a:lnTo>
                      <a:pt x="1411152" y="516438"/>
                    </a:lnTo>
                    <a:cubicBezTo>
                      <a:pt x="1709424" y="516438"/>
                      <a:pt x="1951221" y="609437"/>
                      <a:pt x="1951220" y="724156"/>
                    </a:cubicBezTo>
                    <a:cubicBezTo>
                      <a:pt x="1951221" y="810195"/>
                      <a:pt x="1815210" y="884017"/>
                      <a:pt x="1621371" y="915550"/>
                    </a:cubicBezTo>
                    <a:lnTo>
                      <a:pt x="1568270" y="921890"/>
                    </a:lnTo>
                    <a:lnTo>
                      <a:pt x="1608270" y="958904"/>
                    </a:lnTo>
                    <a:cubicBezTo>
                      <a:pt x="1819176" y="1169811"/>
                      <a:pt x="1924392" y="1406544"/>
                      <a:pt x="1843274" y="1487662"/>
                    </a:cubicBezTo>
                    <a:cubicBezTo>
                      <a:pt x="1782436" y="1548500"/>
                      <a:pt x="1634064" y="1504525"/>
                      <a:pt x="1474704" y="1389760"/>
                    </a:cubicBezTo>
                    <a:lnTo>
                      <a:pt x="1432682" y="1356702"/>
                    </a:lnTo>
                    <a:lnTo>
                      <a:pt x="1434793" y="1411156"/>
                    </a:lnTo>
                    <a:cubicBezTo>
                      <a:pt x="1434793" y="1709430"/>
                      <a:pt x="1341793" y="1951229"/>
                      <a:pt x="1227072" y="1951229"/>
                    </a:cubicBezTo>
                    <a:cubicBezTo>
                      <a:pt x="1141031" y="1951229"/>
                      <a:pt x="1067208" y="1815217"/>
                      <a:pt x="1035675" y="1621376"/>
                    </a:cubicBezTo>
                    <a:lnTo>
                      <a:pt x="1029336" y="1568281"/>
                    </a:lnTo>
                    <a:lnTo>
                      <a:pt x="992326" y="1608277"/>
                    </a:lnTo>
                    <a:cubicBezTo>
                      <a:pt x="781416" y="1819186"/>
                      <a:pt x="544681" y="1924401"/>
                      <a:pt x="463562" y="1843283"/>
                    </a:cubicBezTo>
                    <a:cubicBezTo>
                      <a:pt x="402723" y="1782444"/>
                      <a:pt x="446697" y="1634070"/>
                      <a:pt x="561464" y="1474708"/>
                    </a:cubicBezTo>
                    <a:lnTo>
                      <a:pt x="594525" y="1432682"/>
                    </a:lnTo>
                    <a:lnTo>
                      <a:pt x="540069" y="1434793"/>
                    </a:lnTo>
                    <a:cubicBezTo>
                      <a:pt x="241797" y="1434793"/>
                      <a:pt x="0" y="1341794"/>
                      <a:pt x="0" y="1227076"/>
                    </a:cubicBezTo>
                    <a:cubicBezTo>
                      <a:pt x="0" y="1141036"/>
                      <a:pt x="136011" y="1067214"/>
                      <a:pt x="329850" y="1035681"/>
                    </a:cubicBezTo>
                    <a:lnTo>
                      <a:pt x="382951" y="1029341"/>
                    </a:lnTo>
                    <a:lnTo>
                      <a:pt x="342950" y="992327"/>
                    </a:lnTo>
                    <a:cubicBezTo>
                      <a:pt x="132044" y="781420"/>
                      <a:pt x="26828" y="544687"/>
                      <a:pt x="107946" y="463570"/>
                    </a:cubicBezTo>
                    <a:cubicBezTo>
                      <a:pt x="168785" y="402731"/>
                      <a:pt x="317156" y="446705"/>
                      <a:pt x="476517" y="561471"/>
                    </a:cubicBezTo>
                    <a:lnTo>
                      <a:pt x="518543" y="594532"/>
                    </a:lnTo>
                    <a:lnTo>
                      <a:pt x="516431" y="540073"/>
                    </a:lnTo>
                    <a:cubicBezTo>
                      <a:pt x="516431" y="279083"/>
                      <a:pt x="587634" y="61332"/>
                      <a:pt x="682289" y="10972"/>
                    </a:cubicBezTo>
                    <a:cubicBezTo>
                      <a:pt x="695812" y="3778"/>
                      <a:pt x="709812" y="0"/>
                      <a:pt x="724152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46" name="フリーフォーム: 図形 345">
                <a:extLst>
                  <a:ext uri="{FF2B5EF4-FFF2-40B4-BE49-F238E27FC236}">
                    <a16:creationId xmlns:a16="http://schemas.microsoft.com/office/drawing/2014/main" id="{A5ED395E-0D88-901A-7FAA-8AFE44CEA8E0}"/>
                  </a:ext>
                </a:extLst>
              </p:cNvPr>
              <p:cNvSpPr/>
              <p:nvPr/>
            </p:nvSpPr>
            <p:spPr bwMode="auto">
              <a:xfrm>
                <a:off x="9499600" y="3467100"/>
                <a:ext cx="254000" cy="254001"/>
              </a:xfrm>
              <a:custGeom>
                <a:avLst/>
                <a:gdLst>
                  <a:gd name="connsiteX0" fmla="*/ 724152 w 1951220"/>
                  <a:gd name="connsiteY0" fmla="*/ 0 h 1951229"/>
                  <a:gd name="connsiteX1" fmla="*/ 915550 w 1951220"/>
                  <a:gd name="connsiteY1" fmla="*/ 329852 h 1951229"/>
                  <a:gd name="connsiteX2" fmla="*/ 921889 w 1951220"/>
                  <a:gd name="connsiteY2" fmla="*/ 382948 h 1951229"/>
                  <a:gd name="connsiteX3" fmla="*/ 958899 w 1951220"/>
                  <a:gd name="connsiteY3" fmla="*/ 342952 h 1951229"/>
                  <a:gd name="connsiteX4" fmla="*/ 1487662 w 1951220"/>
                  <a:gd name="connsiteY4" fmla="*/ 107946 h 1951229"/>
                  <a:gd name="connsiteX5" fmla="*/ 1389760 w 1951220"/>
                  <a:gd name="connsiteY5" fmla="*/ 476521 h 1951229"/>
                  <a:gd name="connsiteX6" fmla="*/ 1356266 w 1951220"/>
                  <a:gd name="connsiteY6" fmla="*/ 519097 h 1951229"/>
                  <a:gd name="connsiteX7" fmla="*/ 1411152 w 1951220"/>
                  <a:gd name="connsiteY7" fmla="*/ 516438 h 1951229"/>
                  <a:gd name="connsiteX8" fmla="*/ 1951220 w 1951220"/>
                  <a:gd name="connsiteY8" fmla="*/ 724156 h 1951229"/>
                  <a:gd name="connsiteX9" fmla="*/ 1621371 w 1951220"/>
                  <a:gd name="connsiteY9" fmla="*/ 915550 h 1951229"/>
                  <a:gd name="connsiteX10" fmla="*/ 1568270 w 1951220"/>
                  <a:gd name="connsiteY10" fmla="*/ 921890 h 1951229"/>
                  <a:gd name="connsiteX11" fmla="*/ 1608270 w 1951220"/>
                  <a:gd name="connsiteY11" fmla="*/ 958904 h 1951229"/>
                  <a:gd name="connsiteX12" fmla="*/ 1843274 w 1951220"/>
                  <a:gd name="connsiteY12" fmla="*/ 1487662 h 1951229"/>
                  <a:gd name="connsiteX13" fmla="*/ 1474704 w 1951220"/>
                  <a:gd name="connsiteY13" fmla="*/ 1389760 h 1951229"/>
                  <a:gd name="connsiteX14" fmla="*/ 1432682 w 1951220"/>
                  <a:gd name="connsiteY14" fmla="*/ 1356702 h 1951229"/>
                  <a:gd name="connsiteX15" fmla="*/ 1434793 w 1951220"/>
                  <a:gd name="connsiteY15" fmla="*/ 1411156 h 1951229"/>
                  <a:gd name="connsiteX16" fmla="*/ 1227072 w 1951220"/>
                  <a:gd name="connsiteY16" fmla="*/ 1951229 h 1951229"/>
                  <a:gd name="connsiteX17" fmla="*/ 1035675 w 1951220"/>
                  <a:gd name="connsiteY17" fmla="*/ 1621376 h 1951229"/>
                  <a:gd name="connsiteX18" fmla="*/ 1029336 w 1951220"/>
                  <a:gd name="connsiteY18" fmla="*/ 1568281 h 1951229"/>
                  <a:gd name="connsiteX19" fmla="*/ 992326 w 1951220"/>
                  <a:gd name="connsiteY19" fmla="*/ 1608277 h 1951229"/>
                  <a:gd name="connsiteX20" fmla="*/ 463562 w 1951220"/>
                  <a:gd name="connsiteY20" fmla="*/ 1843283 h 1951229"/>
                  <a:gd name="connsiteX21" fmla="*/ 561464 w 1951220"/>
                  <a:gd name="connsiteY21" fmla="*/ 1474708 h 1951229"/>
                  <a:gd name="connsiteX22" fmla="*/ 594525 w 1951220"/>
                  <a:gd name="connsiteY22" fmla="*/ 1432682 h 1951229"/>
                  <a:gd name="connsiteX23" fmla="*/ 540069 w 1951220"/>
                  <a:gd name="connsiteY23" fmla="*/ 1434793 h 1951229"/>
                  <a:gd name="connsiteX24" fmla="*/ 0 w 1951220"/>
                  <a:gd name="connsiteY24" fmla="*/ 1227076 h 1951229"/>
                  <a:gd name="connsiteX25" fmla="*/ 329850 w 1951220"/>
                  <a:gd name="connsiteY25" fmla="*/ 1035681 h 1951229"/>
                  <a:gd name="connsiteX26" fmla="*/ 382951 w 1951220"/>
                  <a:gd name="connsiteY26" fmla="*/ 1029341 h 1951229"/>
                  <a:gd name="connsiteX27" fmla="*/ 342950 w 1951220"/>
                  <a:gd name="connsiteY27" fmla="*/ 992327 h 1951229"/>
                  <a:gd name="connsiteX28" fmla="*/ 107946 w 1951220"/>
                  <a:gd name="connsiteY28" fmla="*/ 463570 h 1951229"/>
                  <a:gd name="connsiteX29" fmla="*/ 476517 w 1951220"/>
                  <a:gd name="connsiteY29" fmla="*/ 561471 h 1951229"/>
                  <a:gd name="connsiteX30" fmla="*/ 518543 w 1951220"/>
                  <a:gd name="connsiteY30" fmla="*/ 594532 h 1951229"/>
                  <a:gd name="connsiteX31" fmla="*/ 516431 w 1951220"/>
                  <a:gd name="connsiteY31" fmla="*/ 540073 h 1951229"/>
                  <a:gd name="connsiteX32" fmla="*/ 682289 w 1951220"/>
                  <a:gd name="connsiteY32" fmla="*/ 10972 h 1951229"/>
                  <a:gd name="connsiteX33" fmla="*/ 724152 w 1951220"/>
                  <a:gd name="connsiteY33" fmla="*/ 0 h 1951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951220" h="1951229">
                    <a:moveTo>
                      <a:pt x="724152" y="0"/>
                    </a:moveTo>
                    <a:cubicBezTo>
                      <a:pt x="810193" y="0"/>
                      <a:pt x="884016" y="136012"/>
                      <a:pt x="915550" y="329852"/>
                    </a:cubicBezTo>
                    <a:lnTo>
                      <a:pt x="921889" y="382948"/>
                    </a:lnTo>
                    <a:lnTo>
                      <a:pt x="958899" y="342952"/>
                    </a:lnTo>
                    <a:cubicBezTo>
                      <a:pt x="1169808" y="132043"/>
                      <a:pt x="1406543" y="26828"/>
                      <a:pt x="1487662" y="107946"/>
                    </a:cubicBezTo>
                    <a:cubicBezTo>
                      <a:pt x="1548501" y="168785"/>
                      <a:pt x="1504527" y="317159"/>
                      <a:pt x="1389760" y="476521"/>
                    </a:cubicBezTo>
                    <a:lnTo>
                      <a:pt x="1356266" y="519097"/>
                    </a:lnTo>
                    <a:lnTo>
                      <a:pt x="1411152" y="516438"/>
                    </a:lnTo>
                    <a:cubicBezTo>
                      <a:pt x="1709424" y="516438"/>
                      <a:pt x="1951221" y="609437"/>
                      <a:pt x="1951220" y="724156"/>
                    </a:cubicBezTo>
                    <a:cubicBezTo>
                      <a:pt x="1951221" y="810195"/>
                      <a:pt x="1815210" y="884017"/>
                      <a:pt x="1621371" y="915550"/>
                    </a:cubicBezTo>
                    <a:lnTo>
                      <a:pt x="1568270" y="921890"/>
                    </a:lnTo>
                    <a:lnTo>
                      <a:pt x="1608270" y="958904"/>
                    </a:lnTo>
                    <a:cubicBezTo>
                      <a:pt x="1819176" y="1169811"/>
                      <a:pt x="1924392" y="1406544"/>
                      <a:pt x="1843274" y="1487662"/>
                    </a:cubicBezTo>
                    <a:cubicBezTo>
                      <a:pt x="1782436" y="1548500"/>
                      <a:pt x="1634064" y="1504525"/>
                      <a:pt x="1474704" y="1389760"/>
                    </a:cubicBezTo>
                    <a:lnTo>
                      <a:pt x="1432682" y="1356702"/>
                    </a:lnTo>
                    <a:lnTo>
                      <a:pt x="1434793" y="1411156"/>
                    </a:lnTo>
                    <a:cubicBezTo>
                      <a:pt x="1434793" y="1709430"/>
                      <a:pt x="1341793" y="1951229"/>
                      <a:pt x="1227072" y="1951229"/>
                    </a:cubicBezTo>
                    <a:cubicBezTo>
                      <a:pt x="1141031" y="1951229"/>
                      <a:pt x="1067208" y="1815217"/>
                      <a:pt x="1035675" y="1621376"/>
                    </a:cubicBezTo>
                    <a:lnTo>
                      <a:pt x="1029336" y="1568281"/>
                    </a:lnTo>
                    <a:lnTo>
                      <a:pt x="992326" y="1608277"/>
                    </a:lnTo>
                    <a:cubicBezTo>
                      <a:pt x="781416" y="1819186"/>
                      <a:pt x="544681" y="1924401"/>
                      <a:pt x="463562" y="1843283"/>
                    </a:cubicBezTo>
                    <a:cubicBezTo>
                      <a:pt x="402723" y="1782444"/>
                      <a:pt x="446697" y="1634070"/>
                      <a:pt x="561464" y="1474708"/>
                    </a:cubicBezTo>
                    <a:lnTo>
                      <a:pt x="594525" y="1432682"/>
                    </a:lnTo>
                    <a:lnTo>
                      <a:pt x="540069" y="1434793"/>
                    </a:lnTo>
                    <a:cubicBezTo>
                      <a:pt x="241797" y="1434793"/>
                      <a:pt x="0" y="1341794"/>
                      <a:pt x="0" y="1227076"/>
                    </a:cubicBezTo>
                    <a:cubicBezTo>
                      <a:pt x="0" y="1141036"/>
                      <a:pt x="136011" y="1067214"/>
                      <a:pt x="329850" y="1035681"/>
                    </a:cubicBezTo>
                    <a:lnTo>
                      <a:pt x="382951" y="1029341"/>
                    </a:lnTo>
                    <a:lnTo>
                      <a:pt x="342950" y="992327"/>
                    </a:lnTo>
                    <a:cubicBezTo>
                      <a:pt x="132044" y="781420"/>
                      <a:pt x="26828" y="544687"/>
                      <a:pt x="107946" y="463570"/>
                    </a:cubicBezTo>
                    <a:cubicBezTo>
                      <a:pt x="168785" y="402731"/>
                      <a:pt x="317156" y="446705"/>
                      <a:pt x="476517" y="561471"/>
                    </a:cubicBezTo>
                    <a:lnTo>
                      <a:pt x="518543" y="594532"/>
                    </a:lnTo>
                    <a:lnTo>
                      <a:pt x="516431" y="540073"/>
                    </a:lnTo>
                    <a:cubicBezTo>
                      <a:pt x="516431" y="279083"/>
                      <a:pt x="587634" y="61332"/>
                      <a:pt x="682289" y="10972"/>
                    </a:cubicBezTo>
                    <a:cubicBezTo>
                      <a:pt x="695812" y="3778"/>
                      <a:pt x="709812" y="0"/>
                      <a:pt x="724152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47" name="フリーフォーム: 図形 346">
                <a:extLst>
                  <a:ext uri="{FF2B5EF4-FFF2-40B4-BE49-F238E27FC236}">
                    <a16:creationId xmlns:a16="http://schemas.microsoft.com/office/drawing/2014/main" id="{7C63F68E-F1F7-2F2D-C62A-1755E18DA527}"/>
                  </a:ext>
                </a:extLst>
              </p:cNvPr>
              <p:cNvSpPr/>
              <p:nvPr/>
            </p:nvSpPr>
            <p:spPr bwMode="auto">
              <a:xfrm>
                <a:off x="114300" y="3797300"/>
                <a:ext cx="254000" cy="254001"/>
              </a:xfrm>
              <a:custGeom>
                <a:avLst/>
                <a:gdLst>
                  <a:gd name="connsiteX0" fmla="*/ 724152 w 1951220"/>
                  <a:gd name="connsiteY0" fmla="*/ 0 h 1951229"/>
                  <a:gd name="connsiteX1" fmla="*/ 915550 w 1951220"/>
                  <a:gd name="connsiteY1" fmla="*/ 329852 h 1951229"/>
                  <a:gd name="connsiteX2" fmla="*/ 921889 w 1951220"/>
                  <a:gd name="connsiteY2" fmla="*/ 382948 h 1951229"/>
                  <a:gd name="connsiteX3" fmla="*/ 958899 w 1951220"/>
                  <a:gd name="connsiteY3" fmla="*/ 342952 h 1951229"/>
                  <a:gd name="connsiteX4" fmla="*/ 1487662 w 1951220"/>
                  <a:gd name="connsiteY4" fmla="*/ 107946 h 1951229"/>
                  <a:gd name="connsiteX5" fmla="*/ 1389760 w 1951220"/>
                  <a:gd name="connsiteY5" fmla="*/ 476521 h 1951229"/>
                  <a:gd name="connsiteX6" fmla="*/ 1356266 w 1951220"/>
                  <a:gd name="connsiteY6" fmla="*/ 519097 h 1951229"/>
                  <a:gd name="connsiteX7" fmla="*/ 1411152 w 1951220"/>
                  <a:gd name="connsiteY7" fmla="*/ 516438 h 1951229"/>
                  <a:gd name="connsiteX8" fmla="*/ 1951220 w 1951220"/>
                  <a:gd name="connsiteY8" fmla="*/ 724156 h 1951229"/>
                  <a:gd name="connsiteX9" fmla="*/ 1621371 w 1951220"/>
                  <a:gd name="connsiteY9" fmla="*/ 915550 h 1951229"/>
                  <a:gd name="connsiteX10" fmla="*/ 1568270 w 1951220"/>
                  <a:gd name="connsiteY10" fmla="*/ 921890 h 1951229"/>
                  <a:gd name="connsiteX11" fmla="*/ 1608270 w 1951220"/>
                  <a:gd name="connsiteY11" fmla="*/ 958904 h 1951229"/>
                  <a:gd name="connsiteX12" fmla="*/ 1843274 w 1951220"/>
                  <a:gd name="connsiteY12" fmla="*/ 1487662 h 1951229"/>
                  <a:gd name="connsiteX13" fmla="*/ 1474704 w 1951220"/>
                  <a:gd name="connsiteY13" fmla="*/ 1389760 h 1951229"/>
                  <a:gd name="connsiteX14" fmla="*/ 1432682 w 1951220"/>
                  <a:gd name="connsiteY14" fmla="*/ 1356702 h 1951229"/>
                  <a:gd name="connsiteX15" fmla="*/ 1434793 w 1951220"/>
                  <a:gd name="connsiteY15" fmla="*/ 1411156 h 1951229"/>
                  <a:gd name="connsiteX16" fmla="*/ 1227072 w 1951220"/>
                  <a:gd name="connsiteY16" fmla="*/ 1951229 h 1951229"/>
                  <a:gd name="connsiteX17" fmla="*/ 1035675 w 1951220"/>
                  <a:gd name="connsiteY17" fmla="*/ 1621376 h 1951229"/>
                  <a:gd name="connsiteX18" fmla="*/ 1029336 w 1951220"/>
                  <a:gd name="connsiteY18" fmla="*/ 1568281 h 1951229"/>
                  <a:gd name="connsiteX19" fmla="*/ 992326 w 1951220"/>
                  <a:gd name="connsiteY19" fmla="*/ 1608277 h 1951229"/>
                  <a:gd name="connsiteX20" fmla="*/ 463562 w 1951220"/>
                  <a:gd name="connsiteY20" fmla="*/ 1843283 h 1951229"/>
                  <a:gd name="connsiteX21" fmla="*/ 561464 w 1951220"/>
                  <a:gd name="connsiteY21" fmla="*/ 1474708 h 1951229"/>
                  <a:gd name="connsiteX22" fmla="*/ 594525 w 1951220"/>
                  <a:gd name="connsiteY22" fmla="*/ 1432682 h 1951229"/>
                  <a:gd name="connsiteX23" fmla="*/ 540069 w 1951220"/>
                  <a:gd name="connsiteY23" fmla="*/ 1434793 h 1951229"/>
                  <a:gd name="connsiteX24" fmla="*/ 0 w 1951220"/>
                  <a:gd name="connsiteY24" fmla="*/ 1227076 h 1951229"/>
                  <a:gd name="connsiteX25" fmla="*/ 329850 w 1951220"/>
                  <a:gd name="connsiteY25" fmla="*/ 1035681 h 1951229"/>
                  <a:gd name="connsiteX26" fmla="*/ 382951 w 1951220"/>
                  <a:gd name="connsiteY26" fmla="*/ 1029341 h 1951229"/>
                  <a:gd name="connsiteX27" fmla="*/ 342950 w 1951220"/>
                  <a:gd name="connsiteY27" fmla="*/ 992327 h 1951229"/>
                  <a:gd name="connsiteX28" fmla="*/ 107946 w 1951220"/>
                  <a:gd name="connsiteY28" fmla="*/ 463570 h 1951229"/>
                  <a:gd name="connsiteX29" fmla="*/ 476517 w 1951220"/>
                  <a:gd name="connsiteY29" fmla="*/ 561471 h 1951229"/>
                  <a:gd name="connsiteX30" fmla="*/ 518543 w 1951220"/>
                  <a:gd name="connsiteY30" fmla="*/ 594532 h 1951229"/>
                  <a:gd name="connsiteX31" fmla="*/ 516431 w 1951220"/>
                  <a:gd name="connsiteY31" fmla="*/ 540073 h 1951229"/>
                  <a:gd name="connsiteX32" fmla="*/ 682289 w 1951220"/>
                  <a:gd name="connsiteY32" fmla="*/ 10972 h 1951229"/>
                  <a:gd name="connsiteX33" fmla="*/ 724152 w 1951220"/>
                  <a:gd name="connsiteY33" fmla="*/ 0 h 1951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951220" h="1951229">
                    <a:moveTo>
                      <a:pt x="724152" y="0"/>
                    </a:moveTo>
                    <a:cubicBezTo>
                      <a:pt x="810193" y="0"/>
                      <a:pt x="884016" y="136012"/>
                      <a:pt x="915550" y="329852"/>
                    </a:cubicBezTo>
                    <a:lnTo>
                      <a:pt x="921889" y="382948"/>
                    </a:lnTo>
                    <a:lnTo>
                      <a:pt x="958899" y="342952"/>
                    </a:lnTo>
                    <a:cubicBezTo>
                      <a:pt x="1169808" y="132043"/>
                      <a:pt x="1406543" y="26828"/>
                      <a:pt x="1487662" y="107946"/>
                    </a:cubicBezTo>
                    <a:cubicBezTo>
                      <a:pt x="1548501" y="168785"/>
                      <a:pt x="1504527" y="317159"/>
                      <a:pt x="1389760" y="476521"/>
                    </a:cubicBezTo>
                    <a:lnTo>
                      <a:pt x="1356266" y="519097"/>
                    </a:lnTo>
                    <a:lnTo>
                      <a:pt x="1411152" y="516438"/>
                    </a:lnTo>
                    <a:cubicBezTo>
                      <a:pt x="1709424" y="516438"/>
                      <a:pt x="1951221" y="609437"/>
                      <a:pt x="1951220" y="724156"/>
                    </a:cubicBezTo>
                    <a:cubicBezTo>
                      <a:pt x="1951221" y="810195"/>
                      <a:pt x="1815210" y="884017"/>
                      <a:pt x="1621371" y="915550"/>
                    </a:cubicBezTo>
                    <a:lnTo>
                      <a:pt x="1568270" y="921890"/>
                    </a:lnTo>
                    <a:lnTo>
                      <a:pt x="1608270" y="958904"/>
                    </a:lnTo>
                    <a:cubicBezTo>
                      <a:pt x="1819176" y="1169811"/>
                      <a:pt x="1924392" y="1406544"/>
                      <a:pt x="1843274" y="1487662"/>
                    </a:cubicBezTo>
                    <a:cubicBezTo>
                      <a:pt x="1782436" y="1548500"/>
                      <a:pt x="1634064" y="1504525"/>
                      <a:pt x="1474704" y="1389760"/>
                    </a:cubicBezTo>
                    <a:lnTo>
                      <a:pt x="1432682" y="1356702"/>
                    </a:lnTo>
                    <a:lnTo>
                      <a:pt x="1434793" y="1411156"/>
                    </a:lnTo>
                    <a:cubicBezTo>
                      <a:pt x="1434793" y="1709430"/>
                      <a:pt x="1341793" y="1951229"/>
                      <a:pt x="1227072" y="1951229"/>
                    </a:cubicBezTo>
                    <a:cubicBezTo>
                      <a:pt x="1141031" y="1951229"/>
                      <a:pt x="1067208" y="1815217"/>
                      <a:pt x="1035675" y="1621376"/>
                    </a:cubicBezTo>
                    <a:lnTo>
                      <a:pt x="1029336" y="1568281"/>
                    </a:lnTo>
                    <a:lnTo>
                      <a:pt x="992326" y="1608277"/>
                    </a:lnTo>
                    <a:cubicBezTo>
                      <a:pt x="781416" y="1819186"/>
                      <a:pt x="544681" y="1924401"/>
                      <a:pt x="463562" y="1843283"/>
                    </a:cubicBezTo>
                    <a:cubicBezTo>
                      <a:pt x="402723" y="1782444"/>
                      <a:pt x="446697" y="1634070"/>
                      <a:pt x="561464" y="1474708"/>
                    </a:cubicBezTo>
                    <a:lnTo>
                      <a:pt x="594525" y="1432682"/>
                    </a:lnTo>
                    <a:lnTo>
                      <a:pt x="540069" y="1434793"/>
                    </a:lnTo>
                    <a:cubicBezTo>
                      <a:pt x="241797" y="1434793"/>
                      <a:pt x="0" y="1341794"/>
                      <a:pt x="0" y="1227076"/>
                    </a:cubicBezTo>
                    <a:cubicBezTo>
                      <a:pt x="0" y="1141036"/>
                      <a:pt x="136011" y="1067214"/>
                      <a:pt x="329850" y="1035681"/>
                    </a:cubicBezTo>
                    <a:lnTo>
                      <a:pt x="382951" y="1029341"/>
                    </a:lnTo>
                    <a:lnTo>
                      <a:pt x="342950" y="992327"/>
                    </a:lnTo>
                    <a:cubicBezTo>
                      <a:pt x="132044" y="781420"/>
                      <a:pt x="26828" y="544687"/>
                      <a:pt x="107946" y="463570"/>
                    </a:cubicBezTo>
                    <a:cubicBezTo>
                      <a:pt x="168785" y="402731"/>
                      <a:pt x="317156" y="446705"/>
                      <a:pt x="476517" y="561471"/>
                    </a:cubicBezTo>
                    <a:lnTo>
                      <a:pt x="518543" y="594532"/>
                    </a:lnTo>
                    <a:lnTo>
                      <a:pt x="516431" y="540073"/>
                    </a:lnTo>
                    <a:cubicBezTo>
                      <a:pt x="516431" y="279083"/>
                      <a:pt x="587634" y="61332"/>
                      <a:pt x="682289" y="10972"/>
                    </a:cubicBezTo>
                    <a:cubicBezTo>
                      <a:pt x="695812" y="3778"/>
                      <a:pt x="709812" y="0"/>
                      <a:pt x="724152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48" name="フリーフォーム: 図形 347">
                <a:extLst>
                  <a:ext uri="{FF2B5EF4-FFF2-40B4-BE49-F238E27FC236}">
                    <a16:creationId xmlns:a16="http://schemas.microsoft.com/office/drawing/2014/main" id="{938D7465-B443-E2CB-F067-F9FB83A19816}"/>
                  </a:ext>
                </a:extLst>
              </p:cNvPr>
              <p:cNvSpPr/>
              <p:nvPr/>
            </p:nvSpPr>
            <p:spPr bwMode="auto">
              <a:xfrm>
                <a:off x="9499600" y="3797300"/>
                <a:ext cx="254000" cy="254001"/>
              </a:xfrm>
              <a:custGeom>
                <a:avLst/>
                <a:gdLst>
                  <a:gd name="connsiteX0" fmla="*/ 724152 w 1951220"/>
                  <a:gd name="connsiteY0" fmla="*/ 0 h 1951229"/>
                  <a:gd name="connsiteX1" fmla="*/ 915550 w 1951220"/>
                  <a:gd name="connsiteY1" fmla="*/ 329852 h 1951229"/>
                  <a:gd name="connsiteX2" fmla="*/ 921889 w 1951220"/>
                  <a:gd name="connsiteY2" fmla="*/ 382948 h 1951229"/>
                  <a:gd name="connsiteX3" fmla="*/ 958899 w 1951220"/>
                  <a:gd name="connsiteY3" fmla="*/ 342952 h 1951229"/>
                  <a:gd name="connsiteX4" fmla="*/ 1487662 w 1951220"/>
                  <a:gd name="connsiteY4" fmla="*/ 107946 h 1951229"/>
                  <a:gd name="connsiteX5" fmla="*/ 1389760 w 1951220"/>
                  <a:gd name="connsiteY5" fmla="*/ 476521 h 1951229"/>
                  <a:gd name="connsiteX6" fmla="*/ 1356266 w 1951220"/>
                  <a:gd name="connsiteY6" fmla="*/ 519097 h 1951229"/>
                  <a:gd name="connsiteX7" fmla="*/ 1411152 w 1951220"/>
                  <a:gd name="connsiteY7" fmla="*/ 516438 h 1951229"/>
                  <a:gd name="connsiteX8" fmla="*/ 1951220 w 1951220"/>
                  <a:gd name="connsiteY8" fmla="*/ 724156 h 1951229"/>
                  <a:gd name="connsiteX9" fmla="*/ 1621371 w 1951220"/>
                  <a:gd name="connsiteY9" fmla="*/ 915550 h 1951229"/>
                  <a:gd name="connsiteX10" fmla="*/ 1568270 w 1951220"/>
                  <a:gd name="connsiteY10" fmla="*/ 921890 h 1951229"/>
                  <a:gd name="connsiteX11" fmla="*/ 1608270 w 1951220"/>
                  <a:gd name="connsiteY11" fmla="*/ 958904 h 1951229"/>
                  <a:gd name="connsiteX12" fmla="*/ 1843274 w 1951220"/>
                  <a:gd name="connsiteY12" fmla="*/ 1487662 h 1951229"/>
                  <a:gd name="connsiteX13" fmla="*/ 1474704 w 1951220"/>
                  <a:gd name="connsiteY13" fmla="*/ 1389760 h 1951229"/>
                  <a:gd name="connsiteX14" fmla="*/ 1432682 w 1951220"/>
                  <a:gd name="connsiteY14" fmla="*/ 1356702 h 1951229"/>
                  <a:gd name="connsiteX15" fmla="*/ 1434793 w 1951220"/>
                  <a:gd name="connsiteY15" fmla="*/ 1411156 h 1951229"/>
                  <a:gd name="connsiteX16" fmla="*/ 1227072 w 1951220"/>
                  <a:gd name="connsiteY16" fmla="*/ 1951229 h 1951229"/>
                  <a:gd name="connsiteX17" fmla="*/ 1035675 w 1951220"/>
                  <a:gd name="connsiteY17" fmla="*/ 1621376 h 1951229"/>
                  <a:gd name="connsiteX18" fmla="*/ 1029336 w 1951220"/>
                  <a:gd name="connsiteY18" fmla="*/ 1568281 h 1951229"/>
                  <a:gd name="connsiteX19" fmla="*/ 992326 w 1951220"/>
                  <a:gd name="connsiteY19" fmla="*/ 1608277 h 1951229"/>
                  <a:gd name="connsiteX20" fmla="*/ 463562 w 1951220"/>
                  <a:gd name="connsiteY20" fmla="*/ 1843283 h 1951229"/>
                  <a:gd name="connsiteX21" fmla="*/ 561464 w 1951220"/>
                  <a:gd name="connsiteY21" fmla="*/ 1474708 h 1951229"/>
                  <a:gd name="connsiteX22" fmla="*/ 594525 w 1951220"/>
                  <a:gd name="connsiteY22" fmla="*/ 1432682 h 1951229"/>
                  <a:gd name="connsiteX23" fmla="*/ 540069 w 1951220"/>
                  <a:gd name="connsiteY23" fmla="*/ 1434793 h 1951229"/>
                  <a:gd name="connsiteX24" fmla="*/ 0 w 1951220"/>
                  <a:gd name="connsiteY24" fmla="*/ 1227076 h 1951229"/>
                  <a:gd name="connsiteX25" fmla="*/ 329850 w 1951220"/>
                  <a:gd name="connsiteY25" fmla="*/ 1035681 h 1951229"/>
                  <a:gd name="connsiteX26" fmla="*/ 382951 w 1951220"/>
                  <a:gd name="connsiteY26" fmla="*/ 1029341 h 1951229"/>
                  <a:gd name="connsiteX27" fmla="*/ 342950 w 1951220"/>
                  <a:gd name="connsiteY27" fmla="*/ 992327 h 1951229"/>
                  <a:gd name="connsiteX28" fmla="*/ 107946 w 1951220"/>
                  <a:gd name="connsiteY28" fmla="*/ 463570 h 1951229"/>
                  <a:gd name="connsiteX29" fmla="*/ 476517 w 1951220"/>
                  <a:gd name="connsiteY29" fmla="*/ 561471 h 1951229"/>
                  <a:gd name="connsiteX30" fmla="*/ 518543 w 1951220"/>
                  <a:gd name="connsiteY30" fmla="*/ 594532 h 1951229"/>
                  <a:gd name="connsiteX31" fmla="*/ 516431 w 1951220"/>
                  <a:gd name="connsiteY31" fmla="*/ 540073 h 1951229"/>
                  <a:gd name="connsiteX32" fmla="*/ 682289 w 1951220"/>
                  <a:gd name="connsiteY32" fmla="*/ 10972 h 1951229"/>
                  <a:gd name="connsiteX33" fmla="*/ 724152 w 1951220"/>
                  <a:gd name="connsiteY33" fmla="*/ 0 h 1951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951220" h="1951229">
                    <a:moveTo>
                      <a:pt x="724152" y="0"/>
                    </a:moveTo>
                    <a:cubicBezTo>
                      <a:pt x="810193" y="0"/>
                      <a:pt x="884016" y="136012"/>
                      <a:pt x="915550" y="329852"/>
                    </a:cubicBezTo>
                    <a:lnTo>
                      <a:pt x="921889" y="382948"/>
                    </a:lnTo>
                    <a:lnTo>
                      <a:pt x="958899" y="342952"/>
                    </a:lnTo>
                    <a:cubicBezTo>
                      <a:pt x="1169808" y="132043"/>
                      <a:pt x="1406543" y="26828"/>
                      <a:pt x="1487662" y="107946"/>
                    </a:cubicBezTo>
                    <a:cubicBezTo>
                      <a:pt x="1548501" y="168785"/>
                      <a:pt x="1504527" y="317159"/>
                      <a:pt x="1389760" y="476521"/>
                    </a:cubicBezTo>
                    <a:lnTo>
                      <a:pt x="1356266" y="519097"/>
                    </a:lnTo>
                    <a:lnTo>
                      <a:pt x="1411152" y="516438"/>
                    </a:lnTo>
                    <a:cubicBezTo>
                      <a:pt x="1709424" y="516438"/>
                      <a:pt x="1951221" y="609437"/>
                      <a:pt x="1951220" y="724156"/>
                    </a:cubicBezTo>
                    <a:cubicBezTo>
                      <a:pt x="1951221" y="810195"/>
                      <a:pt x="1815210" y="884017"/>
                      <a:pt x="1621371" y="915550"/>
                    </a:cubicBezTo>
                    <a:lnTo>
                      <a:pt x="1568270" y="921890"/>
                    </a:lnTo>
                    <a:lnTo>
                      <a:pt x="1608270" y="958904"/>
                    </a:lnTo>
                    <a:cubicBezTo>
                      <a:pt x="1819176" y="1169811"/>
                      <a:pt x="1924392" y="1406544"/>
                      <a:pt x="1843274" y="1487662"/>
                    </a:cubicBezTo>
                    <a:cubicBezTo>
                      <a:pt x="1782436" y="1548500"/>
                      <a:pt x="1634064" y="1504525"/>
                      <a:pt x="1474704" y="1389760"/>
                    </a:cubicBezTo>
                    <a:lnTo>
                      <a:pt x="1432682" y="1356702"/>
                    </a:lnTo>
                    <a:lnTo>
                      <a:pt x="1434793" y="1411156"/>
                    </a:lnTo>
                    <a:cubicBezTo>
                      <a:pt x="1434793" y="1709430"/>
                      <a:pt x="1341793" y="1951229"/>
                      <a:pt x="1227072" y="1951229"/>
                    </a:cubicBezTo>
                    <a:cubicBezTo>
                      <a:pt x="1141031" y="1951229"/>
                      <a:pt x="1067208" y="1815217"/>
                      <a:pt x="1035675" y="1621376"/>
                    </a:cubicBezTo>
                    <a:lnTo>
                      <a:pt x="1029336" y="1568281"/>
                    </a:lnTo>
                    <a:lnTo>
                      <a:pt x="992326" y="1608277"/>
                    </a:lnTo>
                    <a:cubicBezTo>
                      <a:pt x="781416" y="1819186"/>
                      <a:pt x="544681" y="1924401"/>
                      <a:pt x="463562" y="1843283"/>
                    </a:cubicBezTo>
                    <a:cubicBezTo>
                      <a:pt x="402723" y="1782444"/>
                      <a:pt x="446697" y="1634070"/>
                      <a:pt x="561464" y="1474708"/>
                    </a:cubicBezTo>
                    <a:lnTo>
                      <a:pt x="594525" y="1432682"/>
                    </a:lnTo>
                    <a:lnTo>
                      <a:pt x="540069" y="1434793"/>
                    </a:lnTo>
                    <a:cubicBezTo>
                      <a:pt x="241797" y="1434793"/>
                      <a:pt x="0" y="1341794"/>
                      <a:pt x="0" y="1227076"/>
                    </a:cubicBezTo>
                    <a:cubicBezTo>
                      <a:pt x="0" y="1141036"/>
                      <a:pt x="136011" y="1067214"/>
                      <a:pt x="329850" y="1035681"/>
                    </a:cubicBezTo>
                    <a:lnTo>
                      <a:pt x="382951" y="1029341"/>
                    </a:lnTo>
                    <a:lnTo>
                      <a:pt x="342950" y="992327"/>
                    </a:lnTo>
                    <a:cubicBezTo>
                      <a:pt x="132044" y="781420"/>
                      <a:pt x="26828" y="544687"/>
                      <a:pt x="107946" y="463570"/>
                    </a:cubicBezTo>
                    <a:cubicBezTo>
                      <a:pt x="168785" y="402731"/>
                      <a:pt x="317156" y="446705"/>
                      <a:pt x="476517" y="561471"/>
                    </a:cubicBezTo>
                    <a:lnTo>
                      <a:pt x="518543" y="594532"/>
                    </a:lnTo>
                    <a:lnTo>
                      <a:pt x="516431" y="540073"/>
                    </a:lnTo>
                    <a:cubicBezTo>
                      <a:pt x="516431" y="279083"/>
                      <a:pt x="587634" y="61332"/>
                      <a:pt x="682289" y="10972"/>
                    </a:cubicBezTo>
                    <a:cubicBezTo>
                      <a:pt x="695812" y="3778"/>
                      <a:pt x="709812" y="0"/>
                      <a:pt x="724152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49" name="フリーフォーム: 図形 348">
                <a:extLst>
                  <a:ext uri="{FF2B5EF4-FFF2-40B4-BE49-F238E27FC236}">
                    <a16:creationId xmlns:a16="http://schemas.microsoft.com/office/drawing/2014/main" id="{21C178CA-3C15-2516-BE1B-4ED7A70B2B3E}"/>
                  </a:ext>
                </a:extLst>
              </p:cNvPr>
              <p:cNvSpPr/>
              <p:nvPr/>
            </p:nvSpPr>
            <p:spPr bwMode="auto">
              <a:xfrm>
                <a:off x="114300" y="4127500"/>
                <a:ext cx="254000" cy="254001"/>
              </a:xfrm>
              <a:custGeom>
                <a:avLst/>
                <a:gdLst>
                  <a:gd name="connsiteX0" fmla="*/ 724152 w 1951220"/>
                  <a:gd name="connsiteY0" fmla="*/ 0 h 1951229"/>
                  <a:gd name="connsiteX1" fmla="*/ 915550 w 1951220"/>
                  <a:gd name="connsiteY1" fmla="*/ 329852 h 1951229"/>
                  <a:gd name="connsiteX2" fmla="*/ 921889 w 1951220"/>
                  <a:gd name="connsiteY2" fmla="*/ 382948 h 1951229"/>
                  <a:gd name="connsiteX3" fmla="*/ 958899 w 1951220"/>
                  <a:gd name="connsiteY3" fmla="*/ 342952 h 1951229"/>
                  <a:gd name="connsiteX4" fmla="*/ 1487662 w 1951220"/>
                  <a:gd name="connsiteY4" fmla="*/ 107946 h 1951229"/>
                  <a:gd name="connsiteX5" fmla="*/ 1389760 w 1951220"/>
                  <a:gd name="connsiteY5" fmla="*/ 476521 h 1951229"/>
                  <a:gd name="connsiteX6" fmla="*/ 1356266 w 1951220"/>
                  <a:gd name="connsiteY6" fmla="*/ 519097 h 1951229"/>
                  <a:gd name="connsiteX7" fmla="*/ 1411152 w 1951220"/>
                  <a:gd name="connsiteY7" fmla="*/ 516438 h 1951229"/>
                  <a:gd name="connsiteX8" fmla="*/ 1951220 w 1951220"/>
                  <a:gd name="connsiteY8" fmla="*/ 724156 h 1951229"/>
                  <a:gd name="connsiteX9" fmla="*/ 1621371 w 1951220"/>
                  <a:gd name="connsiteY9" fmla="*/ 915550 h 1951229"/>
                  <a:gd name="connsiteX10" fmla="*/ 1568270 w 1951220"/>
                  <a:gd name="connsiteY10" fmla="*/ 921890 h 1951229"/>
                  <a:gd name="connsiteX11" fmla="*/ 1608270 w 1951220"/>
                  <a:gd name="connsiteY11" fmla="*/ 958904 h 1951229"/>
                  <a:gd name="connsiteX12" fmla="*/ 1843274 w 1951220"/>
                  <a:gd name="connsiteY12" fmla="*/ 1487662 h 1951229"/>
                  <a:gd name="connsiteX13" fmla="*/ 1474704 w 1951220"/>
                  <a:gd name="connsiteY13" fmla="*/ 1389760 h 1951229"/>
                  <a:gd name="connsiteX14" fmla="*/ 1432682 w 1951220"/>
                  <a:gd name="connsiteY14" fmla="*/ 1356702 h 1951229"/>
                  <a:gd name="connsiteX15" fmla="*/ 1434793 w 1951220"/>
                  <a:gd name="connsiteY15" fmla="*/ 1411156 h 1951229"/>
                  <a:gd name="connsiteX16" fmla="*/ 1227072 w 1951220"/>
                  <a:gd name="connsiteY16" fmla="*/ 1951229 h 1951229"/>
                  <a:gd name="connsiteX17" fmla="*/ 1035675 w 1951220"/>
                  <a:gd name="connsiteY17" fmla="*/ 1621376 h 1951229"/>
                  <a:gd name="connsiteX18" fmla="*/ 1029336 w 1951220"/>
                  <a:gd name="connsiteY18" fmla="*/ 1568281 h 1951229"/>
                  <a:gd name="connsiteX19" fmla="*/ 992326 w 1951220"/>
                  <a:gd name="connsiteY19" fmla="*/ 1608277 h 1951229"/>
                  <a:gd name="connsiteX20" fmla="*/ 463562 w 1951220"/>
                  <a:gd name="connsiteY20" fmla="*/ 1843283 h 1951229"/>
                  <a:gd name="connsiteX21" fmla="*/ 561464 w 1951220"/>
                  <a:gd name="connsiteY21" fmla="*/ 1474708 h 1951229"/>
                  <a:gd name="connsiteX22" fmla="*/ 594525 w 1951220"/>
                  <a:gd name="connsiteY22" fmla="*/ 1432682 h 1951229"/>
                  <a:gd name="connsiteX23" fmla="*/ 540069 w 1951220"/>
                  <a:gd name="connsiteY23" fmla="*/ 1434793 h 1951229"/>
                  <a:gd name="connsiteX24" fmla="*/ 0 w 1951220"/>
                  <a:gd name="connsiteY24" fmla="*/ 1227076 h 1951229"/>
                  <a:gd name="connsiteX25" fmla="*/ 329850 w 1951220"/>
                  <a:gd name="connsiteY25" fmla="*/ 1035681 h 1951229"/>
                  <a:gd name="connsiteX26" fmla="*/ 382951 w 1951220"/>
                  <a:gd name="connsiteY26" fmla="*/ 1029341 h 1951229"/>
                  <a:gd name="connsiteX27" fmla="*/ 342950 w 1951220"/>
                  <a:gd name="connsiteY27" fmla="*/ 992327 h 1951229"/>
                  <a:gd name="connsiteX28" fmla="*/ 107946 w 1951220"/>
                  <a:gd name="connsiteY28" fmla="*/ 463570 h 1951229"/>
                  <a:gd name="connsiteX29" fmla="*/ 476517 w 1951220"/>
                  <a:gd name="connsiteY29" fmla="*/ 561471 h 1951229"/>
                  <a:gd name="connsiteX30" fmla="*/ 518543 w 1951220"/>
                  <a:gd name="connsiteY30" fmla="*/ 594532 h 1951229"/>
                  <a:gd name="connsiteX31" fmla="*/ 516431 w 1951220"/>
                  <a:gd name="connsiteY31" fmla="*/ 540073 h 1951229"/>
                  <a:gd name="connsiteX32" fmla="*/ 682289 w 1951220"/>
                  <a:gd name="connsiteY32" fmla="*/ 10972 h 1951229"/>
                  <a:gd name="connsiteX33" fmla="*/ 724152 w 1951220"/>
                  <a:gd name="connsiteY33" fmla="*/ 0 h 1951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951220" h="1951229">
                    <a:moveTo>
                      <a:pt x="724152" y="0"/>
                    </a:moveTo>
                    <a:cubicBezTo>
                      <a:pt x="810193" y="0"/>
                      <a:pt x="884016" y="136012"/>
                      <a:pt x="915550" y="329852"/>
                    </a:cubicBezTo>
                    <a:lnTo>
                      <a:pt x="921889" y="382948"/>
                    </a:lnTo>
                    <a:lnTo>
                      <a:pt x="958899" y="342952"/>
                    </a:lnTo>
                    <a:cubicBezTo>
                      <a:pt x="1169808" y="132043"/>
                      <a:pt x="1406543" y="26828"/>
                      <a:pt x="1487662" y="107946"/>
                    </a:cubicBezTo>
                    <a:cubicBezTo>
                      <a:pt x="1548501" y="168785"/>
                      <a:pt x="1504527" y="317159"/>
                      <a:pt x="1389760" y="476521"/>
                    </a:cubicBezTo>
                    <a:lnTo>
                      <a:pt x="1356266" y="519097"/>
                    </a:lnTo>
                    <a:lnTo>
                      <a:pt x="1411152" y="516438"/>
                    </a:lnTo>
                    <a:cubicBezTo>
                      <a:pt x="1709424" y="516438"/>
                      <a:pt x="1951221" y="609437"/>
                      <a:pt x="1951220" y="724156"/>
                    </a:cubicBezTo>
                    <a:cubicBezTo>
                      <a:pt x="1951221" y="810195"/>
                      <a:pt x="1815210" y="884017"/>
                      <a:pt x="1621371" y="915550"/>
                    </a:cubicBezTo>
                    <a:lnTo>
                      <a:pt x="1568270" y="921890"/>
                    </a:lnTo>
                    <a:lnTo>
                      <a:pt x="1608270" y="958904"/>
                    </a:lnTo>
                    <a:cubicBezTo>
                      <a:pt x="1819176" y="1169811"/>
                      <a:pt x="1924392" y="1406544"/>
                      <a:pt x="1843274" y="1487662"/>
                    </a:cubicBezTo>
                    <a:cubicBezTo>
                      <a:pt x="1782436" y="1548500"/>
                      <a:pt x="1634064" y="1504525"/>
                      <a:pt x="1474704" y="1389760"/>
                    </a:cubicBezTo>
                    <a:lnTo>
                      <a:pt x="1432682" y="1356702"/>
                    </a:lnTo>
                    <a:lnTo>
                      <a:pt x="1434793" y="1411156"/>
                    </a:lnTo>
                    <a:cubicBezTo>
                      <a:pt x="1434793" y="1709430"/>
                      <a:pt x="1341793" y="1951229"/>
                      <a:pt x="1227072" y="1951229"/>
                    </a:cubicBezTo>
                    <a:cubicBezTo>
                      <a:pt x="1141031" y="1951229"/>
                      <a:pt x="1067208" y="1815217"/>
                      <a:pt x="1035675" y="1621376"/>
                    </a:cubicBezTo>
                    <a:lnTo>
                      <a:pt x="1029336" y="1568281"/>
                    </a:lnTo>
                    <a:lnTo>
                      <a:pt x="992326" y="1608277"/>
                    </a:lnTo>
                    <a:cubicBezTo>
                      <a:pt x="781416" y="1819186"/>
                      <a:pt x="544681" y="1924401"/>
                      <a:pt x="463562" y="1843283"/>
                    </a:cubicBezTo>
                    <a:cubicBezTo>
                      <a:pt x="402723" y="1782444"/>
                      <a:pt x="446697" y="1634070"/>
                      <a:pt x="561464" y="1474708"/>
                    </a:cubicBezTo>
                    <a:lnTo>
                      <a:pt x="594525" y="1432682"/>
                    </a:lnTo>
                    <a:lnTo>
                      <a:pt x="540069" y="1434793"/>
                    </a:lnTo>
                    <a:cubicBezTo>
                      <a:pt x="241797" y="1434793"/>
                      <a:pt x="0" y="1341794"/>
                      <a:pt x="0" y="1227076"/>
                    </a:cubicBezTo>
                    <a:cubicBezTo>
                      <a:pt x="0" y="1141036"/>
                      <a:pt x="136011" y="1067214"/>
                      <a:pt x="329850" y="1035681"/>
                    </a:cubicBezTo>
                    <a:lnTo>
                      <a:pt x="382951" y="1029341"/>
                    </a:lnTo>
                    <a:lnTo>
                      <a:pt x="342950" y="992327"/>
                    </a:lnTo>
                    <a:cubicBezTo>
                      <a:pt x="132044" y="781420"/>
                      <a:pt x="26828" y="544687"/>
                      <a:pt x="107946" y="463570"/>
                    </a:cubicBezTo>
                    <a:cubicBezTo>
                      <a:pt x="168785" y="402731"/>
                      <a:pt x="317156" y="446705"/>
                      <a:pt x="476517" y="561471"/>
                    </a:cubicBezTo>
                    <a:lnTo>
                      <a:pt x="518543" y="594532"/>
                    </a:lnTo>
                    <a:lnTo>
                      <a:pt x="516431" y="540073"/>
                    </a:lnTo>
                    <a:cubicBezTo>
                      <a:pt x="516431" y="279083"/>
                      <a:pt x="587634" y="61332"/>
                      <a:pt x="682289" y="10972"/>
                    </a:cubicBezTo>
                    <a:cubicBezTo>
                      <a:pt x="695812" y="3778"/>
                      <a:pt x="709812" y="0"/>
                      <a:pt x="724152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50" name="フリーフォーム: 図形 349">
                <a:extLst>
                  <a:ext uri="{FF2B5EF4-FFF2-40B4-BE49-F238E27FC236}">
                    <a16:creationId xmlns:a16="http://schemas.microsoft.com/office/drawing/2014/main" id="{D54C27E3-7040-9FD2-6032-4CD9D6CB1E09}"/>
                  </a:ext>
                </a:extLst>
              </p:cNvPr>
              <p:cNvSpPr/>
              <p:nvPr/>
            </p:nvSpPr>
            <p:spPr bwMode="auto">
              <a:xfrm>
                <a:off x="9499600" y="4127500"/>
                <a:ext cx="254000" cy="254001"/>
              </a:xfrm>
              <a:custGeom>
                <a:avLst/>
                <a:gdLst>
                  <a:gd name="connsiteX0" fmla="*/ 724152 w 1951220"/>
                  <a:gd name="connsiteY0" fmla="*/ 0 h 1951229"/>
                  <a:gd name="connsiteX1" fmla="*/ 915550 w 1951220"/>
                  <a:gd name="connsiteY1" fmla="*/ 329852 h 1951229"/>
                  <a:gd name="connsiteX2" fmla="*/ 921889 w 1951220"/>
                  <a:gd name="connsiteY2" fmla="*/ 382948 h 1951229"/>
                  <a:gd name="connsiteX3" fmla="*/ 958899 w 1951220"/>
                  <a:gd name="connsiteY3" fmla="*/ 342952 h 1951229"/>
                  <a:gd name="connsiteX4" fmla="*/ 1487662 w 1951220"/>
                  <a:gd name="connsiteY4" fmla="*/ 107946 h 1951229"/>
                  <a:gd name="connsiteX5" fmla="*/ 1389760 w 1951220"/>
                  <a:gd name="connsiteY5" fmla="*/ 476521 h 1951229"/>
                  <a:gd name="connsiteX6" fmla="*/ 1356266 w 1951220"/>
                  <a:gd name="connsiteY6" fmla="*/ 519097 h 1951229"/>
                  <a:gd name="connsiteX7" fmla="*/ 1411152 w 1951220"/>
                  <a:gd name="connsiteY7" fmla="*/ 516438 h 1951229"/>
                  <a:gd name="connsiteX8" fmla="*/ 1951220 w 1951220"/>
                  <a:gd name="connsiteY8" fmla="*/ 724156 h 1951229"/>
                  <a:gd name="connsiteX9" fmla="*/ 1621371 w 1951220"/>
                  <a:gd name="connsiteY9" fmla="*/ 915550 h 1951229"/>
                  <a:gd name="connsiteX10" fmla="*/ 1568270 w 1951220"/>
                  <a:gd name="connsiteY10" fmla="*/ 921890 h 1951229"/>
                  <a:gd name="connsiteX11" fmla="*/ 1608270 w 1951220"/>
                  <a:gd name="connsiteY11" fmla="*/ 958904 h 1951229"/>
                  <a:gd name="connsiteX12" fmla="*/ 1843274 w 1951220"/>
                  <a:gd name="connsiteY12" fmla="*/ 1487662 h 1951229"/>
                  <a:gd name="connsiteX13" fmla="*/ 1474704 w 1951220"/>
                  <a:gd name="connsiteY13" fmla="*/ 1389760 h 1951229"/>
                  <a:gd name="connsiteX14" fmla="*/ 1432682 w 1951220"/>
                  <a:gd name="connsiteY14" fmla="*/ 1356702 h 1951229"/>
                  <a:gd name="connsiteX15" fmla="*/ 1434793 w 1951220"/>
                  <a:gd name="connsiteY15" fmla="*/ 1411156 h 1951229"/>
                  <a:gd name="connsiteX16" fmla="*/ 1227072 w 1951220"/>
                  <a:gd name="connsiteY16" fmla="*/ 1951229 h 1951229"/>
                  <a:gd name="connsiteX17" fmla="*/ 1035675 w 1951220"/>
                  <a:gd name="connsiteY17" fmla="*/ 1621376 h 1951229"/>
                  <a:gd name="connsiteX18" fmla="*/ 1029336 w 1951220"/>
                  <a:gd name="connsiteY18" fmla="*/ 1568281 h 1951229"/>
                  <a:gd name="connsiteX19" fmla="*/ 992326 w 1951220"/>
                  <a:gd name="connsiteY19" fmla="*/ 1608277 h 1951229"/>
                  <a:gd name="connsiteX20" fmla="*/ 463562 w 1951220"/>
                  <a:gd name="connsiteY20" fmla="*/ 1843283 h 1951229"/>
                  <a:gd name="connsiteX21" fmla="*/ 561464 w 1951220"/>
                  <a:gd name="connsiteY21" fmla="*/ 1474708 h 1951229"/>
                  <a:gd name="connsiteX22" fmla="*/ 594525 w 1951220"/>
                  <a:gd name="connsiteY22" fmla="*/ 1432682 h 1951229"/>
                  <a:gd name="connsiteX23" fmla="*/ 540069 w 1951220"/>
                  <a:gd name="connsiteY23" fmla="*/ 1434793 h 1951229"/>
                  <a:gd name="connsiteX24" fmla="*/ 0 w 1951220"/>
                  <a:gd name="connsiteY24" fmla="*/ 1227076 h 1951229"/>
                  <a:gd name="connsiteX25" fmla="*/ 329850 w 1951220"/>
                  <a:gd name="connsiteY25" fmla="*/ 1035681 h 1951229"/>
                  <a:gd name="connsiteX26" fmla="*/ 382951 w 1951220"/>
                  <a:gd name="connsiteY26" fmla="*/ 1029341 h 1951229"/>
                  <a:gd name="connsiteX27" fmla="*/ 342950 w 1951220"/>
                  <a:gd name="connsiteY27" fmla="*/ 992327 h 1951229"/>
                  <a:gd name="connsiteX28" fmla="*/ 107946 w 1951220"/>
                  <a:gd name="connsiteY28" fmla="*/ 463570 h 1951229"/>
                  <a:gd name="connsiteX29" fmla="*/ 476517 w 1951220"/>
                  <a:gd name="connsiteY29" fmla="*/ 561471 h 1951229"/>
                  <a:gd name="connsiteX30" fmla="*/ 518543 w 1951220"/>
                  <a:gd name="connsiteY30" fmla="*/ 594532 h 1951229"/>
                  <a:gd name="connsiteX31" fmla="*/ 516431 w 1951220"/>
                  <a:gd name="connsiteY31" fmla="*/ 540073 h 1951229"/>
                  <a:gd name="connsiteX32" fmla="*/ 682289 w 1951220"/>
                  <a:gd name="connsiteY32" fmla="*/ 10972 h 1951229"/>
                  <a:gd name="connsiteX33" fmla="*/ 724152 w 1951220"/>
                  <a:gd name="connsiteY33" fmla="*/ 0 h 1951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951220" h="1951229">
                    <a:moveTo>
                      <a:pt x="724152" y="0"/>
                    </a:moveTo>
                    <a:cubicBezTo>
                      <a:pt x="810193" y="0"/>
                      <a:pt x="884016" y="136012"/>
                      <a:pt x="915550" y="329852"/>
                    </a:cubicBezTo>
                    <a:lnTo>
                      <a:pt x="921889" y="382948"/>
                    </a:lnTo>
                    <a:lnTo>
                      <a:pt x="958899" y="342952"/>
                    </a:lnTo>
                    <a:cubicBezTo>
                      <a:pt x="1169808" y="132043"/>
                      <a:pt x="1406543" y="26828"/>
                      <a:pt x="1487662" y="107946"/>
                    </a:cubicBezTo>
                    <a:cubicBezTo>
                      <a:pt x="1548501" y="168785"/>
                      <a:pt x="1504527" y="317159"/>
                      <a:pt x="1389760" y="476521"/>
                    </a:cubicBezTo>
                    <a:lnTo>
                      <a:pt x="1356266" y="519097"/>
                    </a:lnTo>
                    <a:lnTo>
                      <a:pt x="1411152" y="516438"/>
                    </a:lnTo>
                    <a:cubicBezTo>
                      <a:pt x="1709424" y="516438"/>
                      <a:pt x="1951221" y="609437"/>
                      <a:pt x="1951220" y="724156"/>
                    </a:cubicBezTo>
                    <a:cubicBezTo>
                      <a:pt x="1951221" y="810195"/>
                      <a:pt x="1815210" y="884017"/>
                      <a:pt x="1621371" y="915550"/>
                    </a:cubicBezTo>
                    <a:lnTo>
                      <a:pt x="1568270" y="921890"/>
                    </a:lnTo>
                    <a:lnTo>
                      <a:pt x="1608270" y="958904"/>
                    </a:lnTo>
                    <a:cubicBezTo>
                      <a:pt x="1819176" y="1169811"/>
                      <a:pt x="1924392" y="1406544"/>
                      <a:pt x="1843274" y="1487662"/>
                    </a:cubicBezTo>
                    <a:cubicBezTo>
                      <a:pt x="1782436" y="1548500"/>
                      <a:pt x="1634064" y="1504525"/>
                      <a:pt x="1474704" y="1389760"/>
                    </a:cubicBezTo>
                    <a:lnTo>
                      <a:pt x="1432682" y="1356702"/>
                    </a:lnTo>
                    <a:lnTo>
                      <a:pt x="1434793" y="1411156"/>
                    </a:lnTo>
                    <a:cubicBezTo>
                      <a:pt x="1434793" y="1709430"/>
                      <a:pt x="1341793" y="1951229"/>
                      <a:pt x="1227072" y="1951229"/>
                    </a:cubicBezTo>
                    <a:cubicBezTo>
                      <a:pt x="1141031" y="1951229"/>
                      <a:pt x="1067208" y="1815217"/>
                      <a:pt x="1035675" y="1621376"/>
                    </a:cubicBezTo>
                    <a:lnTo>
                      <a:pt x="1029336" y="1568281"/>
                    </a:lnTo>
                    <a:lnTo>
                      <a:pt x="992326" y="1608277"/>
                    </a:lnTo>
                    <a:cubicBezTo>
                      <a:pt x="781416" y="1819186"/>
                      <a:pt x="544681" y="1924401"/>
                      <a:pt x="463562" y="1843283"/>
                    </a:cubicBezTo>
                    <a:cubicBezTo>
                      <a:pt x="402723" y="1782444"/>
                      <a:pt x="446697" y="1634070"/>
                      <a:pt x="561464" y="1474708"/>
                    </a:cubicBezTo>
                    <a:lnTo>
                      <a:pt x="594525" y="1432682"/>
                    </a:lnTo>
                    <a:lnTo>
                      <a:pt x="540069" y="1434793"/>
                    </a:lnTo>
                    <a:cubicBezTo>
                      <a:pt x="241797" y="1434793"/>
                      <a:pt x="0" y="1341794"/>
                      <a:pt x="0" y="1227076"/>
                    </a:cubicBezTo>
                    <a:cubicBezTo>
                      <a:pt x="0" y="1141036"/>
                      <a:pt x="136011" y="1067214"/>
                      <a:pt x="329850" y="1035681"/>
                    </a:cubicBezTo>
                    <a:lnTo>
                      <a:pt x="382951" y="1029341"/>
                    </a:lnTo>
                    <a:lnTo>
                      <a:pt x="342950" y="992327"/>
                    </a:lnTo>
                    <a:cubicBezTo>
                      <a:pt x="132044" y="781420"/>
                      <a:pt x="26828" y="544687"/>
                      <a:pt x="107946" y="463570"/>
                    </a:cubicBezTo>
                    <a:cubicBezTo>
                      <a:pt x="168785" y="402731"/>
                      <a:pt x="317156" y="446705"/>
                      <a:pt x="476517" y="561471"/>
                    </a:cubicBezTo>
                    <a:lnTo>
                      <a:pt x="518543" y="594532"/>
                    </a:lnTo>
                    <a:lnTo>
                      <a:pt x="516431" y="540073"/>
                    </a:lnTo>
                    <a:cubicBezTo>
                      <a:pt x="516431" y="279083"/>
                      <a:pt x="587634" y="61332"/>
                      <a:pt x="682289" y="10972"/>
                    </a:cubicBezTo>
                    <a:cubicBezTo>
                      <a:pt x="695812" y="3778"/>
                      <a:pt x="709812" y="0"/>
                      <a:pt x="724152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51" name="フリーフォーム: 図形 350">
                <a:extLst>
                  <a:ext uri="{FF2B5EF4-FFF2-40B4-BE49-F238E27FC236}">
                    <a16:creationId xmlns:a16="http://schemas.microsoft.com/office/drawing/2014/main" id="{81470A94-D95F-1C2E-D5D3-13D99BCDACF4}"/>
                  </a:ext>
                </a:extLst>
              </p:cNvPr>
              <p:cNvSpPr/>
              <p:nvPr/>
            </p:nvSpPr>
            <p:spPr bwMode="auto">
              <a:xfrm>
                <a:off x="114300" y="4457700"/>
                <a:ext cx="254000" cy="254001"/>
              </a:xfrm>
              <a:custGeom>
                <a:avLst/>
                <a:gdLst>
                  <a:gd name="connsiteX0" fmla="*/ 724152 w 1951220"/>
                  <a:gd name="connsiteY0" fmla="*/ 0 h 1951229"/>
                  <a:gd name="connsiteX1" fmla="*/ 915550 w 1951220"/>
                  <a:gd name="connsiteY1" fmla="*/ 329852 h 1951229"/>
                  <a:gd name="connsiteX2" fmla="*/ 921889 w 1951220"/>
                  <a:gd name="connsiteY2" fmla="*/ 382948 h 1951229"/>
                  <a:gd name="connsiteX3" fmla="*/ 958899 w 1951220"/>
                  <a:gd name="connsiteY3" fmla="*/ 342952 h 1951229"/>
                  <a:gd name="connsiteX4" fmla="*/ 1487662 w 1951220"/>
                  <a:gd name="connsiteY4" fmla="*/ 107946 h 1951229"/>
                  <a:gd name="connsiteX5" fmla="*/ 1389760 w 1951220"/>
                  <a:gd name="connsiteY5" fmla="*/ 476521 h 1951229"/>
                  <a:gd name="connsiteX6" fmla="*/ 1356266 w 1951220"/>
                  <a:gd name="connsiteY6" fmla="*/ 519097 h 1951229"/>
                  <a:gd name="connsiteX7" fmla="*/ 1411152 w 1951220"/>
                  <a:gd name="connsiteY7" fmla="*/ 516438 h 1951229"/>
                  <a:gd name="connsiteX8" fmla="*/ 1951220 w 1951220"/>
                  <a:gd name="connsiteY8" fmla="*/ 724156 h 1951229"/>
                  <a:gd name="connsiteX9" fmla="*/ 1621371 w 1951220"/>
                  <a:gd name="connsiteY9" fmla="*/ 915550 h 1951229"/>
                  <a:gd name="connsiteX10" fmla="*/ 1568270 w 1951220"/>
                  <a:gd name="connsiteY10" fmla="*/ 921890 h 1951229"/>
                  <a:gd name="connsiteX11" fmla="*/ 1608270 w 1951220"/>
                  <a:gd name="connsiteY11" fmla="*/ 958904 h 1951229"/>
                  <a:gd name="connsiteX12" fmla="*/ 1843274 w 1951220"/>
                  <a:gd name="connsiteY12" fmla="*/ 1487662 h 1951229"/>
                  <a:gd name="connsiteX13" fmla="*/ 1474704 w 1951220"/>
                  <a:gd name="connsiteY13" fmla="*/ 1389760 h 1951229"/>
                  <a:gd name="connsiteX14" fmla="*/ 1432682 w 1951220"/>
                  <a:gd name="connsiteY14" fmla="*/ 1356702 h 1951229"/>
                  <a:gd name="connsiteX15" fmla="*/ 1434793 w 1951220"/>
                  <a:gd name="connsiteY15" fmla="*/ 1411156 h 1951229"/>
                  <a:gd name="connsiteX16" fmla="*/ 1227072 w 1951220"/>
                  <a:gd name="connsiteY16" fmla="*/ 1951229 h 1951229"/>
                  <a:gd name="connsiteX17" fmla="*/ 1035675 w 1951220"/>
                  <a:gd name="connsiteY17" fmla="*/ 1621376 h 1951229"/>
                  <a:gd name="connsiteX18" fmla="*/ 1029336 w 1951220"/>
                  <a:gd name="connsiteY18" fmla="*/ 1568281 h 1951229"/>
                  <a:gd name="connsiteX19" fmla="*/ 992326 w 1951220"/>
                  <a:gd name="connsiteY19" fmla="*/ 1608277 h 1951229"/>
                  <a:gd name="connsiteX20" fmla="*/ 463562 w 1951220"/>
                  <a:gd name="connsiteY20" fmla="*/ 1843283 h 1951229"/>
                  <a:gd name="connsiteX21" fmla="*/ 561464 w 1951220"/>
                  <a:gd name="connsiteY21" fmla="*/ 1474708 h 1951229"/>
                  <a:gd name="connsiteX22" fmla="*/ 594525 w 1951220"/>
                  <a:gd name="connsiteY22" fmla="*/ 1432682 h 1951229"/>
                  <a:gd name="connsiteX23" fmla="*/ 540069 w 1951220"/>
                  <a:gd name="connsiteY23" fmla="*/ 1434793 h 1951229"/>
                  <a:gd name="connsiteX24" fmla="*/ 0 w 1951220"/>
                  <a:gd name="connsiteY24" fmla="*/ 1227076 h 1951229"/>
                  <a:gd name="connsiteX25" fmla="*/ 329850 w 1951220"/>
                  <a:gd name="connsiteY25" fmla="*/ 1035681 h 1951229"/>
                  <a:gd name="connsiteX26" fmla="*/ 382951 w 1951220"/>
                  <a:gd name="connsiteY26" fmla="*/ 1029341 h 1951229"/>
                  <a:gd name="connsiteX27" fmla="*/ 342950 w 1951220"/>
                  <a:gd name="connsiteY27" fmla="*/ 992327 h 1951229"/>
                  <a:gd name="connsiteX28" fmla="*/ 107946 w 1951220"/>
                  <a:gd name="connsiteY28" fmla="*/ 463570 h 1951229"/>
                  <a:gd name="connsiteX29" fmla="*/ 476517 w 1951220"/>
                  <a:gd name="connsiteY29" fmla="*/ 561471 h 1951229"/>
                  <a:gd name="connsiteX30" fmla="*/ 518543 w 1951220"/>
                  <a:gd name="connsiteY30" fmla="*/ 594532 h 1951229"/>
                  <a:gd name="connsiteX31" fmla="*/ 516431 w 1951220"/>
                  <a:gd name="connsiteY31" fmla="*/ 540073 h 1951229"/>
                  <a:gd name="connsiteX32" fmla="*/ 682289 w 1951220"/>
                  <a:gd name="connsiteY32" fmla="*/ 10972 h 1951229"/>
                  <a:gd name="connsiteX33" fmla="*/ 724152 w 1951220"/>
                  <a:gd name="connsiteY33" fmla="*/ 0 h 1951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951220" h="1951229">
                    <a:moveTo>
                      <a:pt x="724152" y="0"/>
                    </a:moveTo>
                    <a:cubicBezTo>
                      <a:pt x="810193" y="0"/>
                      <a:pt x="884016" y="136012"/>
                      <a:pt x="915550" y="329852"/>
                    </a:cubicBezTo>
                    <a:lnTo>
                      <a:pt x="921889" y="382948"/>
                    </a:lnTo>
                    <a:lnTo>
                      <a:pt x="958899" y="342952"/>
                    </a:lnTo>
                    <a:cubicBezTo>
                      <a:pt x="1169808" y="132043"/>
                      <a:pt x="1406543" y="26828"/>
                      <a:pt x="1487662" y="107946"/>
                    </a:cubicBezTo>
                    <a:cubicBezTo>
                      <a:pt x="1548501" y="168785"/>
                      <a:pt x="1504527" y="317159"/>
                      <a:pt x="1389760" y="476521"/>
                    </a:cubicBezTo>
                    <a:lnTo>
                      <a:pt x="1356266" y="519097"/>
                    </a:lnTo>
                    <a:lnTo>
                      <a:pt x="1411152" y="516438"/>
                    </a:lnTo>
                    <a:cubicBezTo>
                      <a:pt x="1709424" y="516438"/>
                      <a:pt x="1951221" y="609437"/>
                      <a:pt x="1951220" y="724156"/>
                    </a:cubicBezTo>
                    <a:cubicBezTo>
                      <a:pt x="1951221" y="810195"/>
                      <a:pt x="1815210" y="884017"/>
                      <a:pt x="1621371" y="915550"/>
                    </a:cubicBezTo>
                    <a:lnTo>
                      <a:pt x="1568270" y="921890"/>
                    </a:lnTo>
                    <a:lnTo>
                      <a:pt x="1608270" y="958904"/>
                    </a:lnTo>
                    <a:cubicBezTo>
                      <a:pt x="1819176" y="1169811"/>
                      <a:pt x="1924392" y="1406544"/>
                      <a:pt x="1843274" y="1487662"/>
                    </a:cubicBezTo>
                    <a:cubicBezTo>
                      <a:pt x="1782436" y="1548500"/>
                      <a:pt x="1634064" y="1504525"/>
                      <a:pt x="1474704" y="1389760"/>
                    </a:cubicBezTo>
                    <a:lnTo>
                      <a:pt x="1432682" y="1356702"/>
                    </a:lnTo>
                    <a:lnTo>
                      <a:pt x="1434793" y="1411156"/>
                    </a:lnTo>
                    <a:cubicBezTo>
                      <a:pt x="1434793" y="1709430"/>
                      <a:pt x="1341793" y="1951229"/>
                      <a:pt x="1227072" y="1951229"/>
                    </a:cubicBezTo>
                    <a:cubicBezTo>
                      <a:pt x="1141031" y="1951229"/>
                      <a:pt x="1067208" y="1815217"/>
                      <a:pt x="1035675" y="1621376"/>
                    </a:cubicBezTo>
                    <a:lnTo>
                      <a:pt x="1029336" y="1568281"/>
                    </a:lnTo>
                    <a:lnTo>
                      <a:pt x="992326" y="1608277"/>
                    </a:lnTo>
                    <a:cubicBezTo>
                      <a:pt x="781416" y="1819186"/>
                      <a:pt x="544681" y="1924401"/>
                      <a:pt x="463562" y="1843283"/>
                    </a:cubicBezTo>
                    <a:cubicBezTo>
                      <a:pt x="402723" y="1782444"/>
                      <a:pt x="446697" y="1634070"/>
                      <a:pt x="561464" y="1474708"/>
                    </a:cubicBezTo>
                    <a:lnTo>
                      <a:pt x="594525" y="1432682"/>
                    </a:lnTo>
                    <a:lnTo>
                      <a:pt x="540069" y="1434793"/>
                    </a:lnTo>
                    <a:cubicBezTo>
                      <a:pt x="241797" y="1434793"/>
                      <a:pt x="0" y="1341794"/>
                      <a:pt x="0" y="1227076"/>
                    </a:cubicBezTo>
                    <a:cubicBezTo>
                      <a:pt x="0" y="1141036"/>
                      <a:pt x="136011" y="1067214"/>
                      <a:pt x="329850" y="1035681"/>
                    </a:cubicBezTo>
                    <a:lnTo>
                      <a:pt x="382951" y="1029341"/>
                    </a:lnTo>
                    <a:lnTo>
                      <a:pt x="342950" y="992327"/>
                    </a:lnTo>
                    <a:cubicBezTo>
                      <a:pt x="132044" y="781420"/>
                      <a:pt x="26828" y="544687"/>
                      <a:pt x="107946" y="463570"/>
                    </a:cubicBezTo>
                    <a:cubicBezTo>
                      <a:pt x="168785" y="402731"/>
                      <a:pt x="317156" y="446705"/>
                      <a:pt x="476517" y="561471"/>
                    </a:cubicBezTo>
                    <a:lnTo>
                      <a:pt x="518543" y="594532"/>
                    </a:lnTo>
                    <a:lnTo>
                      <a:pt x="516431" y="540073"/>
                    </a:lnTo>
                    <a:cubicBezTo>
                      <a:pt x="516431" y="279083"/>
                      <a:pt x="587634" y="61332"/>
                      <a:pt x="682289" y="10972"/>
                    </a:cubicBezTo>
                    <a:cubicBezTo>
                      <a:pt x="695812" y="3778"/>
                      <a:pt x="709812" y="0"/>
                      <a:pt x="724152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52" name="フリーフォーム: 図形 351">
                <a:extLst>
                  <a:ext uri="{FF2B5EF4-FFF2-40B4-BE49-F238E27FC236}">
                    <a16:creationId xmlns:a16="http://schemas.microsoft.com/office/drawing/2014/main" id="{FAD4518B-69F4-1D7A-6398-32046EEA690D}"/>
                  </a:ext>
                </a:extLst>
              </p:cNvPr>
              <p:cNvSpPr/>
              <p:nvPr/>
            </p:nvSpPr>
            <p:spPr bwMode="auto">
              <a:xfrm>
                <a:off x="9499600" y="4457700"/>
                <a:ext cx="254000" cy="254001"/>
              </a:xfrm>
              <a:custGeom>
                <a:avLst/>
                <a:gdLst>
                  <a:gd name="connsiteX0" fmla="*/ 724152 w 1951220"/>
                  <a:gd name="connsiteY0" fmla="*/ 0 h 1951229"/>
                  <a:gd name="connsiteX1" fmla="*/ 915550 w 1951220"/>
                  <a:gd name="connsiteY1" fmla="*/ 329852 h 1951229"/>
                  <a:gd name="connsiteX2" fmla="*/ 921889 w 1951220"/>
                  <a:gd name="connsiteY2" fmla="*/ 382948 h 1951229"/>
                  <a:gd name="connsiteX3" fmla="*/ 958899 w 1951220"/>
                  <a:gd name="connsiteY3" fmla="*/ 342952 h 1951229"/>
                  <a:gd name="connsiteX4" fmla="*/ 1487662 w 1951220"/>
                  <a:gd name="connsiteY4" fmla="*/ 107946 h 1951229"/>
                  <a:gd name="connsiteX5" fmla="*/ 1389760 w 1951220"/>
                  <a:gd name="connsiteY5" fmla="*/ 476521 h 1951229"/>
                  <a:gd name="connsiteX6" fmla="*/ 1356266 w 1951220"/>
                  <a:gd name="connsiteY6" fmla="*/ 519097 h 1951229"/>
                  <a:gd name="connsiteX7" fmla="*/ 1411152 w 1951220"/>
                  <a:gd name="connsiteY7" fmla="*/ 516438 h 1951229"/>
                  <a:gd name="connsiteX8" fmla="*/ 1951220 w 1951220"/>
                  <a:gd name="connsiteY8" fmla="*/ 724156 h 1951229"/>
                  <a:gd name="connsiteX9" fmla="*/ 1621371 w 1951220"/>
                  <a:gd name="connsiteY9" fmla="*/ 915550 h 1951229"/>
                  <a:gd name="connsiteX10" fmla="*/ 1568270 w 1951220"/>
                  <a:gd name="connsiteY10" fmla="*/ 921890 h 1951229"/>
                  <a:gd name="connsiteX11" fmla="*/ 1608270 w 1951220"/>
                  <a:gd name="connsiteY11" fmla="*/ 958904 h 1951229"/>
                  <a:gd name="connsiteX12" fmla="*/ 1843274 w 1951220"/>
                  <a:gd name="connsiteY12" fmla="*/ 1487662 h 1951229"/>
                  <a:gd name="connsiteX13" fmla="*/ 1474704 w 1951220"/>
                  <a:gd name="connsiteY13" fmla="*/ 1389760 h 1951229"/>
                  <a:gd name="connsiteX14" fmla="*/ 1432682 w 1951220"/>
                  <a:gd name="connsiteY14" fmla="*/ 1356702 h 1951229"/>
                  <a:gd name="connsiteX15" fmla="*/ 1434793 w 1951220"/>
                  <a:gd name="connsiteY15" fmla="*/ 1411156 h 1951229"/>
                  <a:gd name="connsiteX16" fmla="*/ 1227072 w 1951220"/>
                  <a:gd name="connsiteY16" fmla="*/ 1951229 h 1951229"/>
                  <a:gd name="connsiteX17" fmla="*/ 1035675 w 1951220"/>
                  <a:gd name="connsiteY17" fmla="*/ 1621376 h 1951229"/>
                  <a:gd name="connsiteX18" fmla="*/ 1029336 w 1951220"/>
                  <a:gd name="connsiteY18" fmla="*/ 1568281 h 1951229"/>
                  <a:gd name="connsiteX19" fmla="*/ 992326 w 1951220"/>
                  <a:gd name="connsiteY19" fmla="*/ 1608277 h 1951229"/>
                  <a:gd name="connsiteX20" fmla="*/ 463562 w 1951220"/>
                  <a:gd name="connsiteY20" fmla="*/ 1843283 h 1951229"/>
                  <a:gd name="connsiteX21" fmla="*/ 561464 w 1951220"/>
                  <a:gd name="connsiteY21" fmla="*/ 1474708 h 1951229"/>
                  <a:gd name="connsiteX22" fmla="*/ 594525 w 1951220"/>
                  <a:gd name="connsiteY22" fmla="*/ 1432682 h 1951229"/>
                  <a:gd name="connsiteX23" fmla="*/ 540069 w 1951220"/>
                  <a:gd name="connsiteY23" fmla="*/ 1434793 h 1951229"/>
                  <a:gd name="connsiteX24" fmla="*/ 0 w 1951220"/>
                  <a:gd name="connsiteY24" fmla="*/ 1227076 h 1951229"/>
                  <a:gd name="connsiteX25" fmla="*/ 329850 w 1951220"/>
                  <a:gd name="connsiteY25" fmla="*/ 1035681 h 1951229"/>
                  <a:gd name="connsiteX26" fmla="*/ 382951 w 1951220"/>
                  <a:gd name="connsiteY26" fmla="*/ 1029341 h 1951229"/>
                  <a:gd name="connsiteX27" fmla="*/ 342950 w 1951220"/>
                  <a:gd name="connsiteY27" fmla="*/ 992327 h 1951229"/>
                  <a:gd name="connsiteX28" fmla="*/ 107946 w 1951220"/>
                  <a:gd name="connsiteY28" fmla="*/ 463570 h 1951229"/>
                  <a:gd name="connsiteX29" fmla="*/ 476517 w 1951220"/>
                  <a:gd name="connsiteY29" fmla="*/ 561471 h 1951229"/>
                  <a:gd name="connsiteX30" fmla="*/ 518543 w 1951220"/>
                  <a:gd name="connsiteY30" fmla="*/ 594532 h 1951229"/>
                  <a:gd name="connsiteX31" fmla="*/ 516431 w 1951220"/>
                  <a:gd name="connsiteY31" fmla="*/ 540073 h 1951229"/>
                  <a:gd name="connsiteX32" fmla="*/ 682289 w 1951220"/>
                  <a:gd name="connsiteY32" fmla="*/ 10972 h 1951229"/>
                  <a:gd name="connsiteX33" fmla="*/ 724152 w 1951220"/>
                  <a:gd name="connsiteY33" fmla="*/ 0 h 1951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951220" h="1951229">
                    <a:moveTo>
                      <a:pt x="724152" y="0"/>
                    </a:moveTo>
                    <a:cubicBezTo>
                      <a:pt x="810193" y="0"/>
                      <a:pt x="884016" y="136012"/>
                      <a:pt x="915550" y="329852"/>
                    </a:cubicBezTo>
                    <a:lnTo>
                      <a:pt x="921889" y="382948"/>
                    </a:lnTo>
                    <a:lnTo>
                      <a:pt x="958899" y="342952"/>
                    </a:lnTo>
                    <a:cubicBezTo>
                      <a:pt x="1169808" y="132043"/>
                      <a:pt x="1406543" y="26828"/>
                      <a:pt x="1487662" y="107946"/>
                    </a:cubicBezTo>
                    <a:cubicBezTo>
                      <a:pt x="1548501" y="168785"/>
                      <a:pt x="1504527" y="317159"/>
                      <a:pt x="1389760" y="476521"/>
                    </a:cubicBezTo>
                    <a:lnTo>
                      <a:pt x="1356266" y="519097"/>
                    </a:lnTo>
                    <a:lnTo>
                      <a:pt x="1411152" y="516438"/>
                    </a:lnTo>
                    <a:cubicBezTo>
                      <a:pt x="1709424" y="516438"/>
                      <a:pt x="1951221" y="609437"/>
                      <a:pt x="1951220" y="724156"/>
                    </a:cubicBezTo>
                    <a:cubicBezTo>
                      <a:pt x="1951221" y="810195"/>
                      <a:pt x="1815210" y="884017"/>
                      <a:pt x="1621371" y="915550"/>
                    </a:cubicBezTo>
                    <a:lnTo>
                      <a:pt x="1568270" y="921890"/>
                    </a:lnTo>
                    <a:lnTo>
                      <a:pt x="1608270" y="958904"/>
                    </a:lnTo>
                    <a:cubicBezTo>
                      <a:pt x="1819176" y="1169811"/>
                      <a:pt x="1924392" y="1406544"/>
                      <a:pt x="1843274" y="1487662"/>
                    </a:cubicBezTo>
                    <a:cubicBezTo>
                      <a:pt x="1782436" y="1548500"/>
                      <a:pt x="1634064" y="1504525"/>
                      <a:pt x="1474704" y="1389760"/>
                    </a:cubicBezTo>
                    <a:lnTo>
                      <a:pt x="1432682" y="1356702"/>
                    </a:lnTo>
                    <a:lnTo>
                      <a:pt x="1434793" y="1411156"/>
                    </a:lnTo>
                    <a:cubicBezTo>
                      <a:pt x="1434793" y="1709430"/>
                      <a:pt x="1341793" y="1951229"/>
                      <a:pt x="1227072" y="1951229"/>
                    </a:cubicBezTo>
                    <a:cubicBezTo>
                      <a:pt x="1141031" y="1951229"/>
                      <a:pt x="1067208" y="1815217"/>
                      <a:pt x="1035675" y="1621376"/>
                    </a:cubicBezTo>
                    <a:lnTo>
                      <a:pt x="1029336" y="1568281"/>
                    </a:lnTo>
                    <a:lnTo>
                      <a:pt x="992326" y="1608277"/>
                    </a:lnTo>
                    <a:cubicBezTo>
                      <a:pt x="781416" y="1819186"/>
                      <a:pt x="544681" y="1924401"/>
                      <a:pt x="463562" y="1843283"/>
                    </a:cubicBezTo>
                    <a:cubicBezTo>
                      <a:pt x="402723" y="1782444"/>
                      <a:pt x="446697" y="1634070"/>
                      <a:pt x="561464" y="1474708"/>
                    </a:cubicBezTo>
                    <a:lnTo>
                      <a:pt x="594525" y="1432682"/>
                    </a:lnTo>
                    <a:lnTo>
                      <a:pt x="540069" y="1434793"/>
                    </a:lnTo>
                    <a:cubicBezTo>
                      <a:pt x="241797" y="1434793"/>
                      <a:pt x="0" y="1341794"/>
                      <a:pt x="0" y="1227076"/>
                    </a:cubicBezTo>
                    <a:cubicBezTo>
                      <a:pt x="0" y="1141036"/>
                      <a:pt x="136011" y="1067214"/>
                      <a:pt x="329850" y="1035681"/>
                    </a:cubicBezTo>
                    <a:lnTo>
                      <a:pt x="382951" y="1029341"/>
                    </a:lnTo>
                    <a:lnTo>
                      <a:pt x="342950" y="992327"/>
                    </a:lnTo>
                    <a:cubicBezTo>
                      <a:pt x="132044" y="781420"/>
                      <a:pt x="26828" y="544687"/>
                      <a:pt x="107946" y="463570"/>
                    </a:cubicBezTo>
                    <a:cubicBezTo>
                      <a:pt x="168785" y="402731"/>
                      <a:pt x="317156" y="446705"/>
                      <a:pt x="476517" y="561471"/>
                    </a:cubicBezTo>
                    <a:lnTo>
                      <a:pt x="518543" y="594532"/>
                    </a:lnTo>
                    <a:lnTo>
                      <a:pt x="516431" y="540073"/>
                    </a:lnTo>
                    <a:cubicBezTo>
                      <a:pt x="516431" y="279083"/>
                      <a:pt x="587634" y="61332"/>
                      <a:pt x="682289" y="10972"/>
                    </a:cubicBezTo>
                    <a:cubicBezTo>
                      <a:pt x="695812" y="3778"/>
                      <a:pt x="709812" y="0"/>
                      <a:pt x="724152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53" name="フリーフォーム: 図形 352">
                <a:extLst>
                  <a:ext uri="{FF2B5EF4-FFF2-40B4-BE49-F238E27FC236}">
                    <a16:creationId xmlns:a16="http://schemas.microsoft.com/office/drawing/2014/main" id="{33510616-8D58-FC36-AFD3-0258FC0C71C8}"/>
                  </a:ext>
                </a:extLst>
              </p:cNvPr>
              <p:cNvSpPr/>
              <p:nvPr/>
            </p:nvSpPr>
            <p:spPr bwMode="auto">
              <a:xfrm>
                <a:off x="114300" y="4787900"/>
                <a:ext cx="254000" cy="254001"/>
              </a:xfrm>
              <a:custGeom>
                <a:avLst/>
                <a:gdLst>
                  <a:gd name="connsiteX0" fmla="*/ 724152 w 1951220"/>
                  <a:gd name="connsiteY0" fmla="*/ 0 h 1951229"/>
                  <a:gd name="connsiteX1" fmla="*/ 915550 w 1951220"/>
                  <a:gd name="connsiteY1" fmla="*/ 329852 h 1951229"/>
                  <a:gd name="connsiteX2" fmla="*/ 921889 w 1951220"/>
                  <a:gd name="connsiteY2" fmla="*/ 382948 h 1951229"/>
                  <a:gd name="connsiteX3" fmla="*/ 958899 w 1951220"/>
                  <a:gd name="connsiteY3" fmla="*/ 342952 h 1951229"/>
                  <a:gd name="connsiteX4" fmla="*/ 1487662 w 1951220"/>
                  <a:gd name="connsiteY4" fmla="*/ 107946 h 1951229"/>
                  <a:gd name="connsiteX5" fmla="*/ 1389760 w 1951220"/>
                  <a:gd name="connsiteY5" fmla="*/ 476521 h 1951229"/>
                  <a:gd name="connsiteX6" fmla="*/ 1356266 w 1951220"/>
                  <a:gd name="connsiteY6" fmla="*/ 519097 h 1951229"/>
                  <a:gd name="connsiteX7" fmla="*/ 1411152 w 1951220"/>
                  <a:gd name="connsiteY7" fmla="*/ 516438 h 1951229"/>
                  <a:gd name="connsiteX8" fmla="*/ 1951220 w 1951220"/>
                  <a:gd name="connsiteY8" fmla="*/ 724156 h 1951229"/>
                  <a:gd name="connsiteX9" fmla="*/ 1621371 w 1951220"/>
                  <a:gd name="connsiteY9" fmla="*/ 915550 h 1951229"/>
                  <a:gd name="connsiteX10" fmla="*/ 1568270 w 1951220"/>
                  <a:gd name="connsiteY10" fmla="*/ 921890 h 1951229"/>
                  <a:gd name="connsiteX11" fmla="*/ 1608270 w 1951220"/>
                  <a:gd name="connsiteY11" fmla="*/ 958904 h 1951229"/>
                  <a:gd name="connsiteX12" fmla="*/ 1843274 w 1951220"/>
                  <a:gd name="connsiteY12" fmla="*/ 1487662 h 1951229"/>
                  <a:gd name="connsiteX13" fmla="*/ 1474704 w 1951220"/>
                  <a:gd name="connsiteY13" fmla="*/ 1389760 h 1951229"/>
                  <a:gd name="connsiteX14" fmla="*/ 1432682 w 1951220"/>
                  <a:gd name="connsiteY14" fmla="*/ 1356702 h 1951229"/>
                  <a:gd name="connsiteX15" fmla="*/ 1434793 w 1951220"/>
                  <a:gd name="connsiteY15" fmla="*/ 1411156 h 1951229"/>
                  <a:gd name="connsiteX16" fmla="*/ 1227072 w 1951220"/>
                  <a:gd name="connsiteY16" fmla="*/ 1951229 h 1951229"/>
                  <a:gd name="connsiteX17" fmla="*/ 1035675 w 1951220"/>
                  <a:gd name="connsiteY17" fmla="*/ 1621376 h 1951229"/>
                  <a:gd name="connsiteX18" fmla="*/ 1029336 w 1951220"/>
                  <a:gd name="connsiteY18" fmla="*/ 1568281 h 1951229"/>
                  <a:gd name="connsiteX19" fmla="*/ 992326 w 1951220"/>
                  <a:gd name="connsiteY19" fmla="*/ 1608277 h 1951229"/>
                  <a:gd name="connsiteX20" fmla="*/ 463562 w 1951220"/>
                  <a:gd name="connsiteY20" fmla="*/ 1843283 h 1951229"/>
                  <a:gd name="connsiteX21" fmla="*/ 561464 w 1951220"/>
                  <a:gd name="connsiteY21" fmla="*/ 1474708 h 1951229"/>
                  <a:gd name="connsiteX22" fmla="*/ 594525 w 1951220"/>
                  <a:gd name="connsiteY22" fmla="*/ 1432682 h 1951229"/>
                  <a:gd name="connsiteX23" fmla="*/ 540069 w 1951220"/>
                  <a:gd name="connsiteY23" fmla="*/ 1434793 h 1951229"/>
                  <a:gd name="connsiteX24" fmla="*/ 0 w 1951220"/>
                  <a:gd name="connsiteY24" fmla="*/ 1227076 h 1951229"/>
                  <a:gd name="connsiteX25" fmla="*/ 329850 w 1951220"/>
                  <a:gd name="connsiteY25" fmla="*/ 1035681 h 1951229"/>
                  <a:gd name="connsiteX26" fmla="*/ 382951 w 1951220"/>
                  <a:gd name="connsiteY26" fmla="*/ 1029341 h 1951229"/>
                  <a:gd name="connsiteX27" fmla="*/ 342950 w 1951220"/>
                  <a:gd name="connsiteY27" fmla="*/ 992327 h 1951229"/>
                  <a:gd name="connsiteX28" fmla="*/ 107946 w 1951220"/>
                  <a:gd name="connsiteY28" fmla="*/ 463570 h 1951229"/>
                  <a:gd name="connsiteX29" fmla="*/ 476517 w 1951220"/>
                  <a:gd name="connsiteY29" fmla="*/ 561471 h 1951229"/>
                  <a:gd name="connsiteX30" fmla="*/ 518543 w 1951220"/>
                  <a:gd name="connsiteY30" fmla="*/ 594532 h 1951229"/>
                  <a:gd name="connsiteX31" fmla="*/ 516431 w 1951220"/>
                  <a:gd name="connsiteY31" fmla="*/ 540073 h 1951229"/>
                  <a:gd name="connsiteX32" fmla="*/ 682289 w 1951220"/>
                  <a:gd name="connsiteY32" fmla="*/ 10972 h 1951229"/>
                  <a:gd name="connsiteX33" fmla="*/ 724152 w 1951220"/>
                  <a:gd name="connsiteY33" fmla="*/ 0 h 1951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951220" h="1951229">
                    <a:moveTo>
                      <a:pt x="724152" y="0"/>
                    </a:moveTo>
                    <a:cubicBezTo>
                      <a:pt x="810193" y="0"/>
                      <a:pt x="884016" y="136012"/>
                      <a:pt x="915550" y="329852"/>
                    </a:cubicBezTo>
                    <a:lnTo>
                      <a:pt x="921889" y="382948"/>
                    </a:lnTo>
                    <a:lnTo>
                      <a:pt x="958899" y="342952"/>
                    </a:lnTo>
                    <a:cubicBezTo>
                      <a:pt x="1169808" y="132043"/>
                      <a:pt x="1406543" y="26828"/>
                      <a:pt x="1487662" y="107946"/>
                    </a:cubicBezTo>
                    <a:cubicBezTo>
                      <a:pt x="1548501" y="168785"/>
                      <a:pt x="1504527" y="317159"/>
                      <a:pt x="1389760" y="476521"/>
                    </a:cubicBezTo>
                    <a:lnTo>
                      <a:pt x="1356266" y="519097"/>
                    </a:lnTo>
                    <a:lnTo>
                      <a:pt x="1411152" y="516438"/>
                    </a:lnTo>
                    <a:cubicBezTo>
                      <a:pt x="1709424" y="516438"/>
                      <a:pt x="1951221" y="609437"/>
                      <a:pt x="1951220" y="724156"/>
                    </a:cubicBezTo>
                    <a:cubicBezTo>
                      <a:pt x="1951221" y="810195"/>
                      <a:pt x="1815210" y="884017"/>
                      <a:pt x="1621371" y="915550"/>
                    </a:cubicBezTo>
                    <a:lnTo>
                      <a:pt x="1568270" y="921890"/>
                    </a:lnTo>
                    <a:lnTo>
                      <a:pt x="1608270" y="958904"/>
                    </a:lnTo>
                    <a:cubicBezTo>
                      <a:pt x="1819176" y="1169811"/>
                      <a:pt x="1924392" y="1406544"/>
                      <a:pt x="1843274" y="1487662"/>
                    </a:cubicBezTo>
                    <a:cubicBezTo>
                      <a:pt x="1782436" y="1548500"/>
                      <a:pt x="1634064" y="1504525"/>
                      <a:pt x="1474704" y="1389760"/>
                    </a:cubicBezTo>
                    <a:lnTo>
                      <a:pt x="1432682" y="1356702"/>
                    </a:lnTo>
                    <a:lnTo>
                      <a:pt x="1434793" y="1411156"/>
                    </a:lnTo>
                    <a:cubicBezTo>
                      <a:pt x="1434793" y="1709430"/>
                      <a:pt x="1341793" y="1951229"/>
                      <a:pt x="1227072" y="1951229"/>
                    </a:cubicBezTo>
                    <a:cubicBezTo>
                      <a:pt x="1141031" y="1951229"/>
                      <a:pt x="1067208" y="1815217"/>
                      <a:pt x="1035675" y="1621376"/>
                    </a:cubicBezTo>
                    <a:lnTo>
                      <a:pt x="1029336" y="1568281"/>
                    </a:lnTo>
                    <a:lnTo>
                      <a:pt x="992326" y="1608277"/>
                    </a:lnTo>
                    <a:cubicBezTo>
                      <a:pt x="781416" y="1819186"/>
                      <a:pt x="544681" y="1924401"/>
                      <a:pt x="463562" y="1843283"/>
                    </a:cubicBezTo>
                    <a:cubicBezTo>
                      <a:pt x="402723" y="1782444"/>
                      <a:pt x="446697" y="1634070"/>
                      <a:pt x="561464" y="1474708"/>
                    </a:cubicBezTo>
                    <a:lnTo>
                      <a:pt x="594525" y="1432682"/>
                    </a:lnTo>
                    <a:lnTo>
                      <a:pt x="540069" y="1434793"/>
                    </a:lnTo>
                    <a:cubicBezTo>
                      <a:pt x="241797" y="1434793"/>
                      <a:pt x="0" y="1341794"/>
                      <a:pt x="0" y="1227076"/>
                    </a:cubicBezTo>
                    <a:cubicBezTo>
                      <a:pt x="0" y="1141036"/>
                      <a:pt x="136011" y="1067214"/>
                      <a:pt x="329850" y="1035681"/>
                    </a:cubicBezTo>
                    <a:lnTo>
                      <a:pt x="382951" y="1029341"/>
                    </a:lnTo>
                    <a:lnTo>
                      <a:pt x="342950" y="992327"/>
                    </a:lnTo>
                    <a:cubicBezTo>
                      <a:pt x="132044" y="781420"/>
                      <a:pt x="26828" y="544687"/>
                      <a:pt x="107946" y="463570"/>
                    </a:cubicBezTo>
                    <a:cubicBezTo>
                      <a:pt x="168785" y="402731"/>
                      <a:pt x="317156" y="446705"/>
                      <a:pt x="476517" y="561471"/>
                    </a:cubicBezTo>
                    <a:lnTo>
                      <a:pt x="518543" y="594532"/>
                    </a:lnTo>
                    <a:lnTo>
                      <a:pt x="516431" y="540073"/>
                    </a:lnTo>
                    <a:cubicBezTo>
                      <a:pt x="516431" y="279083"/>
                      <a:pt x="587634" y="61332"/>
                      <a:pt x="682289" y="10972"/>
                    </a:cubicBezTo>
                    <a:cubicBezTo>
                      <a:pt x="695812" y="3778"/>
                      <a:pt x="709812" y="0"/>
                      <a:pt x="724152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54" name="フリーフォーム: 図形 353">
                <a:extLst>
                  <a:ext uri="{FF2B5EF4-FFF2-40B4-BE49-F238E27FC236}">
                    <a16:creationId xmlns:a16="http://schemas.microsoft.com/office/drawing/2014/main" id="{E43E1B37-A80C-414C-6A58-1DC56B7BF22A}"/>
                  </a:ext>
                </a:extLst>
              </p:cNvPr>
              <p:cNvSpPr/>
              <p:nvPr/>
            </p:nvSpPr>
            <p:spPr bwMode="auto">
              <a:xfrm>
                <a:off x="9499600" y="4787900"/>
                <a:ext cx="254000" cy="254001"/>
              </a:xfrm>
              <a:custGeom>
                <a:avLst/>
                <a:gdLst>
                  <a:gd name="connsiteX0" fmla="*/ 724152 w 1951220"/>
                  <a:gd name="connsiteY0" fmla="*/ 0 h 1951229"/>
                  <a:gd name="connsiteX1" fmla="*/ 915550 w 1951220"/>
                  <a:gd name="connsiteY1" fmla="*/ 329852 h 1951229"/>
                  <a:gd name="connsiteX2" fmla="*/ 921889 w 1951220"/>
                  <a:gd name="connsiteY2" fmla="*/ 382948 h 1951229"/>
                  <a:gd name="connsiteX3" fmla="*/ 958899 w 1951220"/>
                  <a:gd name="connsiteY3" fmla="*/ 342952 h 1951229"/>
                  <a:gd name="connsiteX4" fmla="*/ 1487662 w 1951220"/>
                  <a:gd name="connsiteY4" fmla="*/ 107946 h 1951229"/>
                  <a:gd name="connsiteX5" fmla="*/ 1389760 w 1951220"/>
                  <a:gd name="connsiteY5" fmla="*/ 476521 h 1951229"/>
                  <a:gd name="connsiteX6" fmla="*/ 1356266 w 1951220"/>
                  <a:gd name="connsiteY6" fmla="*/ 519097 h 1951229"/>
                  <a:gd name="connsiteX7" fmla="*/ 1411152 w 1951220"/>
                  <a:gd name="connsiteY7" fmla="*/ 516438 h 1951229"/>
                  <a:gd name="connsiteX8" fmla="*/ 1951220 w 1951220"/>
                  <a:gd name="connsiteY8" fmla="*/ 724156 h 1951229"/>
                  <a:gd name="connsiteX9" fmla="*/ 1621371 w 1951220"/>
                  <a:gd name="connsiteY9" fmla="*/ 915550 h 1951229"/>
                  <a:gd name="connsiteX10" fmla="*/ 1568270 w 1951220"/>
                  <a:gd name="connsiteY10" fmla="*/ 921890 h 1951229"/>
                  <a:gd name="connsiteX11" fmla="*/ 1608270 w 1951220"/>
                  <a:gd name="connsiteY11" fmla="*/ 958904 h 1951229"/>
                  <a:gd name="connsiteX12" fmla="*/ 1843274 w 1951220"/>
                  <a:gd name="connsiteY12" fmla="*/ 1487662 h 1951229"/>
                  <a:gd name="connsiteX13" fmla="*/ 1474704 w 1951220"/>
                  <a:gd name="connsiteY13" fmla="*/ 1389760 h 1951229"/>
                  <a:gd name="connsiteX14" fmla="*/ 1432682 w 1951220"/>
                  <a:gd name="connsiteY14" fmla="*/ 1356702 h 1951229"/>
                  <a:gd name="connsiteX15" fmla="*/ 1434793 w 1951220"/>
                  <a:gd name="connsiteY15" fmla="*/ 1411156 h 1951229"/>
                  <a:gd name="connsiteX16" fmla="*/ 1227072 w 1951220"/>
                  <a:gd name="connsiteY16" fmla="*/ 1951229 h 1951229"/>
                  <a:gd name="connsiteX17" fmla="*/ 1035675 w 1951220"/>
                  <a:gd name="connsiteY17" fmla="*/ 1621376 h 1951229"/>
                  <a:gd name="connsiteX18" fmla="*/ 1029336 w 1951220"/>
                  <a:gd name="connsiteY18" fmla="*/ 1568281 h 1951229"/>
                  <a:gd name="connsiteX19" fmla="*/ 992326 w 1951220"/>
                  <a:gd name="connsiteY19" fmla="*/ 1608277 h 1951229"/>
                  <a:gd name="connsiteX20" fmla="*/ 463562 w 1951220"/>
                  <a:gd name="connsiteY20" fmla="*/ 1843283 h 1951229"/>
                  <a:gd name="connsiteX21" fmla="*/ 561464 w 1951220"/>
                  <a:gd name="connsiteY21" fmla="*/ 1474708 h 1951229"/>
                  <a:gd name="connsiteX22" fmla="*/ 594525 w 1951220"/>
                  <a:gd name="connsiteY22" fmla="*/ 1432682 h 1951229"/>
                  <a:gd name="connsiteX23" fmla="*/ 540069 w 1951220"/>
                  <a:gd name="connsiteY23" fmla="*/ 1434793 h 1951229"/>
                  <a:gd name="connsiteX24" fmla="*/ 0 w 1951220"/>
                  <a:gd name="connsiteY24" fmla="*/ 1227076 h 1951229"/>
                  <a:gd name="connsiteX25" fmla="*/ 329850 w 1951220"/>
                  <a:gd name="connsiteY25" fmla="*/ 1035681 h 1951229"/>
                  <a:gd name="connsiteX26" fmla="*/ 382951 w 1951220"/>
                  <a:gd name="connsiteY26" fmla="*/ 1029341 h 1951229"/>
                  <a:gd name="connsiteX27" fmla="*/ 342950 w 1951220"/>
                  <a:gd name="connsiteY27" fmla="*/ 992327 h 1951229"/>
                  <a:gd name="connsiteX28" fmla="*/ 107946 w 1951220"/>
                  <a:gd name="connsiteY28" fmla="*/ 463570 h 1951229"/>
                  <a:gd name="connsiteX29" fmla="*/ 476517 w 1951220"/>
                  <a:gd name="connsiteY29" fmla="*/ 561471 h 1951229"/>
                  <a:gd name="connsiteX30" fmla="*/ 518543 w 1951220"/>
                  <a:gd name="connsiteY30" fmla="*/ 594532 h 1951229"/>
                  <a:gd name="connsiteX31" fmla="*/ 516431 w 1951220"/>
                  <a:gd name="connsiteY31" fmla="*/ 540073 h 1951229"/>
                  <a:gd name="connsiteX32" fmla="*/ 682289 w 1951220"/>
                  <a:gd name="connsiteY32" fmla="*/ 10972 h 1951229"/>
                  <a:gd name="connsiteX33" fmla="*/ 724152 w 1951220"/>
                  <a:gd name="connsiteY33" fmla="*/ 0 h 1951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951220" h="1951229">
                    <a:moveTo>
                      <a:pt x="724152" y="0"/>
                    </a:moveTo>
                    <a:cubicBezTo>
                      <a:pt x="810193" y="0"/>
                      <a:pt x="884016" y="136012"/>
                      <a:pt x="915550" y="329852"/>
                    </a:cubicBezTo>
                    <a:lnTo>
                      <a:pt x="921889" y="382948"/>
                    </a:lnTo>
                    <a:lnTo>
                      <a:pt x="958899" y="342952"/>
                    </a:lnTo>
                    <a:cubicBezTo>
                      <a:pt x="1169808" y="132043"/>
                      <a:pt x="1406543" y="26828"/>
                      <a:pt x="1487662" y="107946"/>
                    </a:cubicBezTo>
                    <a:cubicBezTo>
                      <a:pt x="1548501" y="168785"/>
                      <a:pt x="1504527" y="317159"/>
                      <a:pt x="1389760" y="476521"/>
                    </a:cubicBezTo>
                    <a:lnTo>
                      <a:pt x="1356266" y="519097"/>
                    </a:lnTo>
                    <a:lnTo>
                      <a:pt x="1411152" y="516438"/>
                    </a:lnTo>
                    <a:cubicBezTo>
                      <a:pt x="1709424" y="516438"/>
                      <a:pt x="1951221" y="609437"/>
                      <a:pt x="1951220" y="724156"/>
                    </a:cubicBezTo>
                    <a:cubicBezTo>
                      <a:pt x="1951221" y="810195"/>
                      <a:pt x="1815210" y="884017"/>
                      <a:pt x="1621371" y="915550"/>
                    </a:cubicBezTo>
                    <a:lnTo>
                      <a:pt x="1568270" y="921890"/>
                    </a:lnTo>
                    <a:lnTo>
                      <a:pt x="1608270" y="958904"/>
                    </a:lnTo>
                    <a:cubicBezTo>
                      <a:pt x="1819176" y="1169811"/>
                      <a:pt x="1924392" y="1406544"/>
                      <a:pt x="1843274" y="1487662"/>
                    </a:cubicBezTo>
                    <a:cubicBezTo>
                      <a:pt x="1782436" y="1548500"/>
                      <a:pt x="1634064" y="1504525"/>
                      <a:pt x="1474704" y="1389760"/>
                    </a:cubicBezTo>
                    <a:lnTo>
                      <a:pt x="1432682" y="1356702"/>
                    </a:lnTo>
                    <a:lnTo>
                      <a:pt x="1434793" y="1411156"/>
                    </a:lnTo>
                    <a:cubicBezTo>
                      <a:pt x="1434793" y="1709430"/>
                      <a:pt x="1341793" y="1951229"/>
                      <a:pt x="1227072" y="1951229"/>
                    </a:cubicBezTo>
                    <a:cubicBezTo>
                      <a:pt x="1141031" y="1951229"/>
                      <a:pt x="1067208" y="1815217"/>
                      <a:pt x="1035675" y="1621376"/>
                    </a:cubicBezTo>
                    <a:lnTo>
                      <a:pt x="1029336" y="1568281"/>
                    </a:lnTo>
                    <a:lnTo>
                      <a:pt x="992326" y="1608277"/>
                    </a:lnTo>
                    <a:cubicBezTo>
                      <a:pt x="781416" y="1819186"/>
                      <a:pt x="544681" y="1924401"/>
                      <a:pt x="463562" y="1843283"/>
                    </a:cubicBezTo>
                    <a:cubicBezTo>
                      <a:pt x="402723" y="1782444"/>
                      <a:pt x="446697" y="1634070"/>
                      <a:pt x="561464" y="1474708"/>
                    </a:cubicBezTo>
                    <a:lnTo>
                      <a:pt x="594525" y="1432682"/>
                    </a:lnTo>
                    <a:lnTo>
                      <a:pt x="540069" y="1434793"/>
                    </a:lnTo>
                    <a:cubicBezTo>
                      <a:pt x="241797" y="1434793"/>
                      <a:pt x="0" y="1341794"/>
                      <a:pt x="0" y="1227076"/>
                    </a:cubicBezTo>
                    <a:cubicBezTo>
                      <a:pt x="0" y="1141036"/>
                      <a:pt x="136011" y="1067214"/>
                      <a:pt x="329850" y="1035681"/>
                    </a:cubicBezTo>
                    <a:lnTo>
                      <a:pt x="382951" y="1029341"/>
                    </a:lnTo>
                    <a:lnTo>
                      <a:pt x="342950" y="992327"/>
                    </a:lnTo>
                    <a:cubicBezTo>
                      <a:pt x="132044" y="781420"/>
                      <a:pt x="26828" y="544687"/>
                      <a:pt x="107946" y="463570"/>
                    </a:cubicBezTo>
                    <a:cubicBezTo>
                      <a:pt x="168785" y="402731"/>
                      <a:pt x="317156" y="446705"/>
                      <a:pt x="476517" y="561471"/>
                    </a:cubicBezTo>
                    <a:lnTo>
                      <a:pt x="518543" y="594532"/>
                    </a:lnTo>
                    <a:lnTo>
                      <a:pt x="516431" y="540073"/>
                    </a:lnTo>
                    <a:cubicBezTo>
                      <a:pt x="516431" y="279083"/>
                      <a:pt x="587634" y="61332"/>
                      <a:pt x="682289" y="10972"/>
                    </a:cubicBezTo>
                    <a:cubicBezTo>
                      <a:pt x="695812" y="3778"/>
                      <a:pt x="709812" y="0"/>
                      <a:pt x="724152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55" name="フリーフォーム: 図形 354">
                <a:extLst>
                  <a:ext uri="{FF2B5EF4-FFF2-40B4-BE49-F238E27FC236}">
                    <a16:creationId xmlns:a16="http://schemas.microsoft.com/office/drawing/2014/main" id="{C17D47BF-38B9-E483-460E-52ED5A70D2B1}"/>
                  </a:ext>
                </a:extLst>
              </p:cNvPr>
              <p:cNvSpPr/>
              <p:nvPr/>
            </p:nvSpPr>
            <p:spPr bwMode="auto">
              <a:xfrm>
                <a:off x="114300" y="5118100"/>
                <a:ext cx="254000" cy="254001"/>
              </a:xfrm>
              <a:custGeom>
                <a:avLst/>
                <a:gdLst>
                  <a:gd name="connsiteX0" fmla="*/ 724152 w 1951220"/>
                  <a:gd name="connsiteY0" fmla="*/ 0 h 1951229"/>
                  <a:gd name="connsiteX1" fmla="*/ 915550 w 1951220"/>
                  <a:gd name="connsiteY1" fmla="*/ 329852 h 1951229"/>
                  <a:gd name="connsiteX2" fmla="*/ 921889 w 1951220"/>
                  <a:gd name="connsiteY2" fmla="*/ 382948 h 1951229"/>
                  <a:gd name="connsiteX3" fmla="*/ 958899 w 1951220"/>
                  <a:gd name="connsiteY3" fmla="*/ 342952 h 1951229"/>
                  <a:gd name="connsiteX4" fmla="*/ 1487662 w 1951220"/>
                  <a:gd name="connsiteY4" fmla="*/ 107946 h 1951229"/>
                  <a:gd name="connsiteX5" fmla="*/ 1389760 w 1951220"/>
                  <a:gd name="connsiteY5" fmla="*/ 476521 h 1951229"/>
                  <a:gd name="connsiteX6" fmla="*/ 1356266 w 1951220"/>
                  <a:gd name="connsiteY6" fmla="*/ 519097 h 1951229"/>
                  <a:gd name="connsiteX7" fmla="*/ 1411152 w 1951220"/>
                  <a:gd name="connsiteY7" fmla="*/ 516438 h 1951229"/>
                  <a:gd name="connsiteX8" fmla="*/ 1951220 w 1951220"/>
                  <a:gd name="connsiteY8" fmla="*/ 724156 h 1951229"/>
                  <a:gd name="connsiteX9" fmla="*/ 1621371 w 1951220"/>
                  <a:gd name="connsiteY9" fmla="*/ 915550 h 1951229"/>
                  <a:gd name="connsiteX10" fmla="*/ 1568270 w 1951220"/>
                  <a:gd name="connsiteY10" fmla="*/ 921890 h 1951229"/>
                  <a:gd name="connsiteX11" fmla="*/ 1608270 w 1951220"/>
                  <a:gd name="connsiteY11" fmla="*/ 958904 h 1951229"/>
                  <a:gd name="connsiteX12" fmla="*/ 1843274 w 1951220"/>
                  <a:gd name="connsiteY12" fmla="*/ 1487662 h 1951229"/>
                  <a:gd name="connsiteX13" fmla="*/ 1474704 w 1951220"/>
                  <a:gd name="connsiteY13" fmla="*/ 1389760 h 1951229"/>
                  <a:gd name="connsiteX14" fmla="*/ 1432682 w 1951220"/>
                  <a:gd name="connsiteY14" fmla="*/ 1356702 h 1951229"/>
                  <a:gd name="connsiteX15" fmla="*/ 1434793 w 1951220"/>
                  <a:gd name="connsiteY15" fmla="*/ 1411156 h 1951229"/>
                  <a:gd name="connsiteX16" fmla="*/ 1227072 w 1951220"/>
                  <a:gd name="connsiteY16" fmla="*/ 1951229 h 1951229"/>
                  <a:gd name="connsiteX17" fmla="*/ 1035675 w 1951220"/>
                  <a:gd name="connsiteY17" fmla="*/ 1621376 h 1951229"/>
                  <a:gd name="connsiteX18" fmla="*/ 1029336 w 1951220"/>
                  <a:gd name="connsiteY18" fmla="*/ 1568281 h 1951229"/>
                  <a:gd name="connsiteX19" fmla="*/ 992326 w 1951220"/>
                  <a:gd name="connsiteY19" fmla="*/ 1608277 h 1951229"/>
                  <a:gd name="connsiteX20" fmla="*/ 463562 w 1951220"/>
                  <a:gd name="connsiteY20" fmla="*/ 1843283 h 1951229"/>
                  <a:gd name="connsiteX21" fmla="*/ 561464 w 1951220"/>
                  <a:gd name="connsiteY21" fmla="*/ 1474708 h 1951229"/>
                  <a:gd name="connsiteX22" fmla="*/ 594525 w 1951220"/>
                  <a:gd name="connsiteY22" fmla="*/ 1432682 h 1951229"/>
                  <a:gd name="connsiteX23" fmla="*/ 540069 w 1951220"/>
                  <a:gd name="connsiteY23" fmla="*/ 1434793 h 1951229"/>
                  <a:gd name="connsiteX24" fmla="*/ 0 w 1951220"/>
                  <a:gd name="connsiteY24" fmla="*/ 1227076 h 1951229"/>
                  <a:gd name="connsiteX25" fmla="*/ 329850 w 1951220"/>
                  <a:gd name="connsiteY25" fmla="*/ 1035681 h 1951229"/>
                  <a:gd name="connsiteX26" fmla="*/ 382951 w 1951220"/>
                  <a:gd name="connsiteY26" fmla="*/ 1029341 h 1951229"/>
                  <a:gd name="connsiteX27" fmla="*/ 342950 w 1951220"/>
                  <a:gd name="connsiteY27" fmla="*/ 992327 h 1951229"/>
                  <a:gd name="connsiteX28" fmla="*/ 107946 w 1951220"/>
                  <a:gd name="connsiteY28" fmla="*/ 463570 h 1951229"/>
                  <a:gd name="connsiteX29" fmla="*/ 476517 w 1951220"/>
                  <a:gd name="connsiteY29" fmla="*/ 561471 h 1951229"/>
                  <a:gd name="connsiteX30" fmla="*/ 518543 w 1951220"/>
                  <a:gd name="connsiteY30" fmla="*/ 594532 h 1951229"/>
                  <a:gd name="connsiteX31" fmla="*/ 516431 w 1951220"/>
                  <a:gd name="connsiteY31" fmla="*/ 540073 h 1951229"/>
                  <a:gd name="connsiteX32" fmla="*/ 682289 w 1951220"/>
                  <a:gd name="connsiteY32" fmla="*/ 10972 h 1951229"/>
                  <a:gd name="connsiteX33" fmla="*/ 724152 w 1951220"/>
                  <a:gd name="connsiteY33" fmla="*/ 0 h 1951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951220" h="1951229">
                    <a:moveTo>
                      <a:pt x="724152" y="0"/>
                    </a:moveTo>
                    <a:cubicBezTo>
                      <a:pt x="810193" y="0"/>
                      <a:pt x="884016" y="136012"/>
                      <a:pt x="915550" y="329852"/>
                    </a:cubicBezTo>
                    <a:lnTo>
                      <a:pt x="921889" y="382948"/>
                    </a:lnTo>
                    <a:lnTo>
                      <a:pt x="958899" y="342952"/>
                    </a:lnTo>
                    <a:cubicBezTo>
                      <a:pt x="1169808" y="132043"/>
                      <a:pt x="1406543" y="26828"/>
                      <a:pt x="1487662" y="107946"/>
                    </a:cubicBezTo>
                    <a:cubicBezTo>
                      <a:pt x="1548501" y="168785"/>
                      <a:pt x="1504527" y="317159"/>
                      <a:pt x="1389760" y="476521"/>
                    </a:cubicBezTo>
                    <a:lnTo>
                      <a:pt x="1356266" y="519097"/>
                    </a:lnTo>
                    <a:lnTo>
                      <a:pt x="1411152" y="516438"/>
                    </a:lnTo>
                    <a:cubicBezTo>
                      <a:pt x="1709424" y="516438"/>
                      <a:pt x="1951221" y="609437"/>
                      <a:pt x="1951220" y="724156"/>
                    </a:cubicBezTo>
                    <a:cubicBezTo>
                      <a:pt x="1951221" y="810195"/>
                      <a:pt x="1815210" y="884017"/>
                      <a:pt x="1621371" y="915550"/>
                    </a:cubicBezTo>
                    <a:lnTo>
                      <a:pt x="1568270" y="921890"/>
                    </a:lnTo>
                    <a:lnTo>
                      <a:pt x="1608270" y="958904"/>
                    </a:lnTo>
                    <a:cubicBezTo>
                      <a:pt x="1819176" y="1169811"/>
                      <a:pt x="1924392" y="1406544"/>
                      <a:pt x="1843274" y="1487662"/>
                    </a:cubicBezTo>
                    <a:cubicBezTo>
                      <a:pt x="1782436" y="1548500"/>
                      <a:pt x="1634064" y="1504525"/>
                      <a:pt x="1474704" y="1389760"/>
                    </a:cubicBezTo>
                    <a:lnTo>
                      <a:pt x="1432682" y="1356702"/>
                    </a:lnTo>
                    <a:lnTo>
                      <a:pt x="1434793" y="1411156"/>
                    </a:lnTo>
                    <a:cubicBezTo>
                      <a:pt x="1434793" y="1709430"/>
                      <a:pt x="1341793" y="1951229"/>
                      <a:pt x="1227072" y="1951229"/>
                    </a:cubicBezTo>
                    <a:cubicBezTo>
                      <a:pt x="1141031" y="1951229"/>
                      <a:pt x="1067208" y="1815217"/>
                      <a:pt x="1035675" y="1621376"/>
                    </a:cubicBezTo>
                    <a:lnTo>
                      <a:pt x="1029336" y="1568281"/>
                    </a:lnTo>
                    <a:lnTo>
                      <a:pt x="992326" y="1608277"/>
                    </a:lnTo>
                    <a:cubicBezTo>
                      <a:pt x="781416" y="1819186"/>
                      <a:pt x="544681" y="1924401"/>
                      <a:pt x="463562" y="1843283"/>
                    </a:cubicBezTo>
                    <a:cubicBezTo>
                      <a:pt x="402723" y="1782444"/>
                      <a:pt x="446697" y="1634070"/>
                      <a:pt x="561464" y="1474708"/>
                    </a:cubicBezTo>
                    <a:lnTo>
                      <a:pt x="594525" y="1432682"/>
                    </a:lnTo>
                    <a:lnTo>
                      <a:pt x="540069" y="1434793"/>
                    </a:lnTo>
                    <a:cubicBezTo>
                      <a:pt x="241797" y="1434793"/>
                      <a:pt x="0" y="1341794"/>
                      <a:pt x="0" y="1227076"/>
                    </a:cubicBezTo>
                    <a:cubicBezTo>
                      <a:pt x="0" y="1141036"/>
                      <a:pt x="136011" y="1067214"/>
                      <a:pt x="329850" y="1035681"/>
                    </a:cubicBezTo>
                    <a:lnTo>
                      <a:pt x="382951" y="1029341"/>
                    </a:lnTo>
                    <a:lnTo>
                      <a:pt x="342950" y="992327"/>
                    </a:lnTo>
                    <a:cubicBezTo>
                      <a:pt x="132044" y="781420"/>
                      <a:pt x="26828" y="544687"/>
                      <a:pt x="107946" y="463570"/>
                    </a:cubicBezTo>
                    <a:cubicBezTo>
                      <a:pt x="168785" y="402731"/>
                      <a:pt x="317156" y="446705"/>
                      <a:pt x="476517" y="561471"/>
                    </a:cubicBezTo>
                    <a:lnTo>
                      <a:pt x="518543" y="594532"/>
                    </a:lnTo>
                    <a:lnTo>
                      <a:pt x="516431" y="540073"/>
                    </a:lnTo>
                    <a:cubicBezTo>
                      <a:pt x="516431" y="279083"/>
                      <a:pt x="587634" y="61332"/>
                      <a:pt x="682289" y="10972"/>
                    </a:cubicBezTo>
                    <a:cubicBezTo>
                      <a:pt x="695812" y="3778"/>
                      <a:pt x="709812" y="0"/>
                      <a:pt x="724152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56" name="フリーフォーム: 図形 355">
                <a:extLst>
                  <a:ext uri="{FF2B5EF4-FFF2-40B4-BE49-F238E27FC236}">
                    <a16:creationId xmlns:a16="http://schemas.microsoft.com/office/drawing/2014/main" id="{0A1A0B83-2B35-D352-EC57-4C088E6B40E0}"/>
                  </a:ext>
                </a:extLst>
              </p:cNvPr>
              <p:cNvSpPr/>
              <p:nvPr/>
            </p:nvSpPr>
            <p:spPr bwMode="auto">
              <a:xfrm>
                <a:off x="9499600" y="5118100"/>
                <a:ext cx="254000" cy="254001"/>
              </a:xfrm>
              <a:custGeom>
                <a:avLst/>
                <a:gdLst>
                  <a:gd name="connsiteX0" fmla="*/ 724152 w 1951220"/>
                  <a:gd name="connsiteY0" fmla="*/ 0 h 1951229"/>
                  <a:gd name="connsiteX1" fmla="*/ 915550 w 1951220"/>
                  <a:gd name="connsiteY1" fmla="*/ 329852 h 1951229"/>
                  <a:gd name="connsiteX2" fmla="*/ 921889 w 1951220"/>
                  <a:gd name="connsiteY2" fmla="*/ 382948 h 1951229"/>
                  <a:gd name="connsiteX3" fmla="*/ 958899 w 1951220"/>
                  <a:gd name="connsiteY3" fmla="*/ 342952 h 1951229"/>
                  <a:gd name="connsiteX4" fmla="*/ 1487662 w 1951220"/>
                  <a:gd name="connsiteY4" fmla="*/ 107946 h 1951229"/>
                  <a:gd name="connsiteX5" fmla="*/ 1389760 w 1951220"/>
                  <a:gd name="connsiteY5" fmla="*/ 476521 h 1951229"/>
                  <a:gd name="connsiteX6" fmla="*/ 1356266 w 1951220"/>
                  <a:gd name="connsiteY6" fmla="*/ 519097 h 1951229"/>
                  <a:gd name="connsiteX7" fmla="*/ 1411152 w 1951220"/>
                  <a:gd name="connsiteY7" fmla="*/ 516438 h 1951229"/>
                  <a:gd name="connsiteX8" fmla="*/ 1951220 w 1951220"/>
                  <a:gd name="connsiteY8" fmla="*/ 724156 h 1951229"/>
                  <a:gd name="connsiteX9" fmla="*/ 1621371 w 1951220"/>
                  <a:gd name="connsiteY9" fmla="*/ 915550 h 1951229"/>
                  <a:gd name="connsiteX10" fmla="*/ 1568270 w 1951220"/>
                  <a:gd name="connsiteY10" fmla="*/ 921890 h 1951229"/>
                  <a:gd name="connsiteX11" fmla="*/ 1608270 w 1951220"/>
                  <a:gd name="connsiteY11" fmla="*/ 958904 h 1951229"/>
                  <a:gd name="connsiteX12" fmla="*/ 1843274 w 1951220"/>
                  <a:gd name="connsiteY12" fmla="*/ 1487662 h 1951229"/>
                  <a:gd name="connsiteX13" fmla="*/ 1474704 w 1951220"/>
                  <a:gd name="connsiteY13" fmla="*/ 1389760 h 1951229"/>
                  <a:gd name="connsiteX14" fmla="*/ 1432682 w 1951220"/>
                  <a:gd name="connsiteY14" fmla="*/ 1356702 h 1951229"/>
                  <a:gd name="connsiteX15" fmla="*/ 1434793 w 1951220"/>
                  <a:gd name="connsiteY15" fmla="*/ 1411156 h 1951229"/>
                  <a:gd name="connsiteX16" fmla="*/ 1227072 w 1951220"/>
                  <a:gd name="connsiteY16" fmla="*/ 1951229 h 1951229"/>
                  <a:gd name="connsiteX17" fmla="*/ 1035675 w 1951220"/>
                  <a:gd name="connsiteY17" fmla="*/ 1621376 h 1951229"/>
                  <a:gd name="connsiteX18" fmla="*/ 1029336 w 1951220"/>
                  <a:gd name="connsiteY18" fmla="*/ 1568281 h 1951229"/>
                  <a:gd name="connsiteX19" fmla="*/ 992326 w 1951220"/>
                  <a:gd name="connsiteY19" fmla="*/ 1608277 h 1951229"/>
                  <a:gd name="connsiteX20" fmla="*/ 463562 w 1951220"/>
                  <a:gd name="connsiteY20" fmla="*/ 1843283 h 1951229"/>
                  <a:gd name="connsiteX21" fmla="*/ 561464 w 1951220"/>
                  <a:gd name="connsiteY21" fmla="*/ 1474708 h 1951229"/>
                  <a:gd name="connsiteX22" fmla="*/ 594525 w 1951220"/>
                  <a:gd name="connsiteY22" fmla="*/ 1432682 h 1951229"/>
                  <a:gd name="connsiteX23" fmla="*/ 540069 w 1951220"/>
                  <a:gd name="connsiteY23" fmla="*/ 1434793 h 1951229"/>
                  <a:gd name="connsiteX24" fmla="*/ 0 w 1951220"/>
                  <a:gd name="connsiteY24" fmla="*/ 1227076 h 1951229"/>
                  <a:gd name="connsiteX25" fmla="*/ 329850 w 1951220"/>
                  <a:gd name="connsiteY25" fmla="*/ 1035681 h 1951229"/>
                  <a:gd name="connsiteX26" fmla="*/ 382951 w 1951220"/>
                  <a:gd name="connsiteY26" fmla="*/ 1029341 h 1951229"/>
                  <a:gd name="connsiteX27" fmla="*/ 342950 w 1951220"/>
                  <a:gd name="connsiteY27" fmla="*/ 992327 h 1951229"/>
                  <a:gd name="connsiteX28" fmla="*/ 107946 w 1951220"/>
                  <a:gd name="connsiteY28" fmla="*/ 463570 h 1951229"/>
                  <a:gd name="connsiteX29" fmla="*/ 476517 w 1951220"/>
                  <a:gd name="connsiteY29" fmla="*/ 561471 h 1951229"/>
                  <a:gd name="connsiteX30" fmla="*/ 518543 w 1951220"/>
                  <a:gd name="connsiteY30" fmla="*/ 594532 h 1951229"/>
                  <a:gd name="connsiteX31" fmla="*/ 516431 w 1951220"/>
                  <a:gd name="connsiteY31" fmla="*/ 540073 h 1951229"/>
                  <a:gd name="connsiteX32" fmla="*/ 682289 w 1951220"/>
                  <a:gd name="connsiteY32" fmla="*/ 10972 h 1951229"/>
                  <a:gd name="connsiteX33" fmla="*/ 724152 w 1951220"/>
                  <a:gd name="connsiteY33" fmla="*/ 0 h 1951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951220" h="1951229">
                    <a:moveTo>
                      <a:pt x="724152" y="0"/>
                    </a:moveTo>
                    <a:cubicBezTo>
                      <a:pt x="810193" y="0"/>
                      <a:pt x="884016" y="136012"/>
                      <a:pt x="915550" y="329852"/>
                    </a:cubicBezTo>
                    <a:lnTo>
                      <a:pt x="921889" y="382948"/>
                    </a:lnTo>
                    <a:lnTo>
                      <a:pt x="958899" y="342952"/>
                    </a:lnTo>
                    <a:cubicBezTo>
                      <a:pt x="1169808" y="132043"/>
                      <a:pt x="1406543" y="26828"/>
                      <a:pt x="1487662" y="107946"/>
                    </a:cubicBezTo>
                    <a:cubicBezTo>
                      <a:pt x="1548501" y="168785"/>
                      <a:pt x="1504527" y="317159"/>
                      <a:pt x="1389760" y="476521"/>
                    </a:cubicBezTo>
                    <a:lnTo>
                      <a:pt x="1356266" y="519097"/>
                    </a:lnTo>
                    <a:lnTo>
                      <a:pt x="1411152" y="516438"/>
                    </a:lnTo>
                    <a:cubicBezTo>
                      <a:pt x="1709424" y="516438"/>
                      <a:pt x="1951221" y="609437"/>
                      <a:pt x="1951220" y="724156"/>
                    </a:cubicBezTo>
                    <a:cubicBezTo>
                      <a:pt x="1951221" y="810195"/>
                      <a:pt x="1815210" y="884017"/>
                      <a:pt x="1621371" y="915550"/>
                    </a:cubicBezTo>
                    <a:lnTo>
                      <a:pt x="1568270" y="921890"/>
                    </a:lnTo>
                    <a:lnTo>
                      <a:pt x="1608270" y="958904"/>
                    </a:lnTo>
                    <a:cubicBezTo>
                      <a:pt x="1819176" y="1169811"/>
                      <a:pt x="1924392" y="1406544"/>
                      <a:pt x="1843274" y="1487662"/>
                    </a:cubicBezTo>
                    <a:cubicBezTo>
                      <a:pt x="1782436" y="1548500"/>
                      <a:pt x="1634064" y="1504525"/>
                      <a:pt x="1474704" y="1389760"/>
                    </a:cubicBezTo>
                    <a:lnTo>
                      <a:pt x="1432682" y="1356702"/>
                    </a:lnTo>
                    <a:lnTo>
                      <a:pt x="1434793" y="1411156"/>
                    </a:lnTo>
                    <a:cubicBezTo>
                      <a:pt x="1434793" y="1709430"/>
                      <a:pt x="1341793" y="1951229"/>
                      <a:pt x="1227072" y="1951229"/>
                    </a:cubicBezTo>
                    <a:cubicBezTo>
                      <a:pt x="1141031" y="1951229"/>
                      <a:pt x="1067208" y="1815217"/>
                      <a:pt x="1035675" y="1621376"/>
                    </a:cubicBezTo>
                    <a:lnTo>
                      <a:pt x="1029336" y="1568281"/>
                    </a:lnTo>
                    <a:lnTo>
                      <a:pt x="992326" y="1608277"/>
                    </a:lnTo>
                    <a:cubicBezTo>
                      <a:pt x="781416" y="1819186"/>
                      <a:pt x="544681" y="1924401"/>
                      <a:pt x="463562" y="1843283"/>
                    </a:cubicBezTo>
                    <a:cubicBezTo>
                      <a:pt x="402723" y="1782444"/>
                      <a:pt x="446697" y="1634070"/>
                      <a:pt x="561464" y="1474708"/>
                    </a:cubicBezTo>
                    <a:lnTo>
                      <a:pt x="594525" y="1432682"/>
                    </a:lnTo>
                    <a:lnTo>
                      <a:pt x="540069" y="1434793"/>
                    </a:lnTo>
                    <a:cubicBezTo>
                      <a:pt x="241797" y="1434793"/>
                      <a:pt x="0" y="1341794"/>
                      <a:pt x="0" y="1227076"/>
                    </a:cubicBezTo>
                    <a:cubicBezTo>
                      <a:pt x="0" y="1141036"/>
                      <a:pt x="136011" y="1067214"/>
                      <a:pt x="329850" y="1035681"/>
                    </a:cubicBezTo>
                    <a:lnTo>
                      <a:pt x="382951" y="1029341"/>
                    </a:lnTo>
                    <a:lnTo>
                      <a:pt x="342950" y="992327"/>
                    </a:lnTo>
                    <a:cubicBezTo>
                      <a:pt x="132044" y="781420"/>
                      <a:pt x="26828" y="544687"/>
                      <a:pt x="107946" y="463570"/>
                    </a:cubicBezTo>
                    <a:cubicBezTo>
                      <a:pt x="168785" y="402731"/>
                      <a:pt x="317156" y="446705"/>
                      <a:pt x="476517" y="561471"/>
                    </a:cubicBezTo>
                    <a:lnTo>
                      <a:pt x="518543" y="594532"/>
                    </a:lnTo>
                    <a:lnTo>
                      <a:pt x="516431" y="540073"/>
                    </a:lnTo>
                    <a:cubicBezTo>
                      <a:pt x="516431" y="279083"/>
                      <a:pt x="587634" y="61332"/>
                      <a:pt x="682289" y="10972"/>
                    </a:cubicBezTo>
                    <a:cubicBezTo>
                      <a:pt x="695812" y="3778"/>
                      <a:pt x="709812" y="0"/>
                      <a:pt x="724152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57" name="フリーフォーム: 図形 356">
                <a:extLst>
                  <a:ext uri="{FF2B5EF4-FFF2-40B4-BE49-F238E27FC236}">
                    <a16:creationId xmlns:a16="http://schemas.microsoft.com/office/drawing/2014/main" id="{B1CE24C9-233B-82E9-7A53-17F8D7F2B55A}"/>
                  </a:ext>
                </a:extLst>
              </p:cNvPr>
              <p:cNvSpPr/>
              <p:nvPr/>
            </p:nvSpPr>
            <p:spPr bwMode="auto">
              <a:xfrm>
                <a:off x="114300" y="5448300"/>
                <a:ext cx="254000" cy="254001"/>
              </a:xfrm>
              <a:custGeom>
                <a:avLst/>
                <a:gdLst>
                  <a:gd name="connsiteX0" fmla="*/ 724152 w 1951220"/>
                  <a:gd name="connsiteY0" fmla="*/ 0 h 1951229"/>
                  <a:gd name="connsiteX1" fmla="*/ 915550 w 1951220"/>
                  <a:gd name="connsiteY1" fmla="*/ 329852 h 1951229"/>
                  <a:gd name="connsiteX2" fmla="*/ 921889 w 1951220"/>
                  <a:gd name="connsiteY2" fmla="*/ 382948 h 1951229"/>
                  <a:gd name="connsiteX3" fmla="*/ 958899 w 1951220"/>
                  <a:gd name="connsiteY3" fmla="*/ 342952 h 1951229"/>
                  <a:gd name="connsiteX4" fmla="*/ 1487662 w 1951220"/>
                  <a:gd name="connsiteY4" fmla="*/ 107946 h 1951229"/>
                  <a:gd name="connsiteX5" fmla="*/ 1389760 w 1951220"/>
                  <a:gd name="connsiteY5" fmla="*/ 476521 h 1951229"/>
                  <a:gd name="connsiteX6" fmla="*/ 1356266 w 1951220"/>
                  <a:gd name="connsiteY6" fmla="*/ 519097 h 1951229"/>
                  <a:gd name="connsiteX7" fmla="*/ 1411152 w 1951220"/>
                  <a:gd name="connsiteY7" fmla="*/ 516438 h 1951229"/>
                  <a:gd name="connsiteX8" fmla="*/ 1951220 w 1951220"/>
                  <a:gd name="connsiteY8" fmla="*/ 724156 h 1951229"/>
                  <a:gd name="connsiteX9" fmla="*/ 1621371 w 1951220"/>
                  <a:gd name="connsiteY9" fmla="*/ 915550 h 1951229"/>
                  <a:gd name="connsiteX10" fmla="*/ 1568270 w 1951220"/>
                  <a:gd name="connsiteY10" fmla="*/ 921890 h 1951229"/>
                  <a:gd name="connsiteX11" fmla="*/ 1608270 w 1951220"/>
                  <a:gd name="connsiteY11" fmla="*/ 958904 h 1951229"/>
                  <a:gd name="connsiteX12" fmla="*/ 1843274 w 1951220"/>
                  <a:gd name="connsiteY12" fmla="*/ 1487662 h 1951229"/>
                  <a:gd name="connsiteX13" fmla="*/ 1474704 w 1951220"/>
                  <a:gd name="connsiteY13" fmla="*/ 1389760 h 1951229"/>
                  <a:gd name="connsiteX14" fmla="*/ 1432682 w 1951220"/>
                  <a:gd name="connsiteY14" fmla="*/ 1356702 h 1951229"/>
                  <a:gd name="connsiteX15" fmla="*/ 1434793 w 1951220"/>
                  <a:gd name="connsiteY15" fmla="*/ 1411156 h 1951229"/>
                  <a:gd name="connsiteX16" fmla="*/ 1227072 w 1951220"/>
                  <a:gd name="connsiteY16" fmla="*/ 1951229 h 1951229"/>
                  <a:gd name="connsiteX17" fmla="*/ 1035675 w 1951220"/>
                  <a:gd name="connsiteY17" fmla="*/ 1621376 h 1951229"/>
                  <a:gd name="connsiteX18" fmla="*/ 1029336 w 1951220"/>
                  <a:gd name="connsiteY18" fmla="*/ 1568281 h 1951229"/>
                  <a:gd name="connsiteX19" fmla="*/ 992326 w 1951220"/>
                  <a:gd name="connsiteY19" fmla="*/ 1608277 h 1951229"/>
                  <a:gd name="connsiteX20" fmla="*/ 463562 w 1951220"/>
                  <a:gd name="connsiteY20" fmla="*/ 1843283 h 1951229"/>
                  <a:gd name="connsiteX21" fmla="*/ 561464 w 1951220"/>
                  <a:gd name="connsiteY21" fmla="*/ 1474708 h 1951229"/>
                  <a:gd name="connsiteX22" fmla="*/ 594525 w 1951220"/>
                  <a:gd name="connsiteY22" fmla="*/ 1432682 h 1951229"/>
                  <a:gd name="connsiteX23" fmla="*/ 540069 w 1951220"/>
                  <a:gd name="connsiteY23" fmla="*/ 1434793 h 1951229"/>
                  <a:gd name="connsiteX24" fmla="*/ 0 w 1951220"/>
                  <a:gd name="connsiteY24" fmla="*/ 1227076 h 1951229"/>
                  <a:gd name="connsiteX25" fmla="*/ 329850 w 1951220"/>
                  <a:gd name="connsiteY25" fmla="*/ 1035681 h 1951229"/>
                  <a:gd name="connsiteX26" fmla="*/ 382951 w 1951220"/>
                  <a:gd name="connsiteY26" fmla="*/ 1029341 h 1951229"/>
                  <a:gd name="connsiteX27" fmla="*/ 342950 w 1951220"/>
                  <a:gd name="connsiteY27" fmla="*/ 992327 h 1951229"/>
                  <a:gd name="connsiteX28" fmla="*/ 107946 w 1951220"/>
                  <a:gd name="connsiteY28" fmla="*/ 463570 h 1951229"/>
                  <a:gd name="connsiteX29" fmla="*/ 476517 w 1951220"/>
                  <a:gd name="connsiteY29" fmla="*/ 561471 h 1951229"/>
                  <a:gd name="connsiteX30" fmla="*/ 518543 w 1951220"/>
                  <a:gd name="connsiteY30" fmla="*/ 594532 h 1951229"/>
                  <a:gd name="connsiteX31" fmla="*/ 516431 w 1951220"/>
                  <a:gd name="connsiteY31" fmla="*/ 540073 h 1951229"/>
                  <a:gd name="connsiteX32" fmla="*/ 682289 w 1951220"/>
                  <a:gd name="connsiteY32" fmla="*/ 10972 h 1951229"/>
                  <a:gd name="connsiteX33" fmla="*/ 724152 w 1951220"/>
                  <a:gd name="connsiteY33" fmla="*/ 0 h 1951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951220" h="1951229">
                    <a:moveTo>
                      <a:pt x="724152" y="0"/>
                    </a:moveTo>
                    <a:cubicBezTo>
                      <a:pt x="810193" y="0"/>
                      <a:pt x="884016" y="136012"/>
                      <a:pt x="915550" y="329852"/>
                    </a:cubicBezTo>
                    <a:lnTo>
                      <a:pt x="921889" y="382948"/>
                    </a:lnTo>
                    <a:lnTo>
                      <a:pt x="958899" y="342952"/>
                    </a:lnTo>
                    <a:cubicBezTo>
                      <a:pt x="1169808" y="132043"/>
                      <a:pt x="1406543" y="26828"/>
                      <a:pt x="1487662" y="107946"/>
                    </a:cubicBezTo>
                    <a:cubicBezTo>
                      <a:pt x="1548501" y="168785"/>
                      <a:pt x="1504527" y="317159"/>
                      <a:pt x="1389760" y="476521"/>
                    </a:cubicBezTo>
                    <a:lnTo>
                      <a:pt x="1356266" y="519097"/>
                    </a:lnTo>
                    <a:lnTo>
                      <a:pt x="1411152" y="516438"/>
                    </a:lnTo>
                    <a:cubicBezTo>
                      <a:pt x="1709424" y="516438"/>
                      <a:pt x="1951221" y="609437"/>
                      <a:pt x="1951220" y="724156"/>
                    </a:cubicBezTo>
                    <a:cubicBezTo>
                      <a:pt x="1951221" y="810195"/>
                      <a:pt x="1815210" y="884017"/>
                      <a:pt x="1621371" y="915550"/>
                    </a:cubicBezTo>
                    <a:lnTo>
                      <a:pt x="1568270" y="921890"/>
                    </a:lnTo>
                    <a:lnTo>
                      <a:pt x="1608270" y="958904"/>
                    </a:lnTo>
                    <a:cubicBezTo>
                      <a:pt x="1819176" y="1169811"/>
                      <a:pt x="1924392" y="1406544"/>
                      <a:pt x="1843274" y="1487662"/>
                    </a:cubicBezTo>
                    <a:cubicBezTo>
                      <a:pt x="1782436" y="1548500"/>
                      <a:pt x="1634064" y="1504525"/>
                      <a:pt x="1474704" y="1389760"/>
                    </a:cubicBezTo>
                    <a:lnTo>
                      <a:pt x="1432682" y="1356702"/>
                    </a:lnTo>
                    <a:lnTo>
                      <a:pt x="1434793" y="1411156"/>
                    </a:lnTo>
                    <a:cubicBezTo>
                      <a:pt x="1434793" y="1709430"/>
                      <a:pt x="1341793" y="1951229"/>
                      <a:pt x="1227072" y="1951229"/>
                    </a:cubicBezTo>
                    <a:cubicBezTo>
                      <a:pt x="1141031" y="1951229"/>
                      <a:pt x="1067208" y="1815217"/>
                      <a:pt x="1035675" y="1621376"/>
                    </a:cubicBezTo>
                    <a:lnTo>
                      <a:pt x="1029336" y="1568281"/>
                    </a:lnTo>
                    <a:lnTo>
                      <a:pt x="992326" y="1608277"/>
                    </a:lnTo>
                    <a:cubicBezTo>
                      <a:pt x="781416" y="1819186"/>
                      <a:pt x="544681" y="1924401"/>
                      <a:pt x="463562" y="1843283"/>
                    </a:cubicBezTo>
                    <a:cubicBezTo>
                      <a:pt x="402723" y="1782444"/>
                      <a:pt x="446697" y="1634070"/>
                      <a:pt x="561464" y="1474708"/>
                    </a:cubicBezTo>
                    <a:lnTo>
                      <a:pt x="594525" y="1432682"/>
                    </a:lnTo>
                    <a:lnTo>
                      <a:pt x="540069" y="1434793"/>
                    </a:lnTo>
                    <a:cubicBezTo>
                      <a:pt x="241797" y="1434793"/>
                      <a:pt x="0" y="1341794"/>
                      <a:pt x="0" y="1227076"/>
                    </a:cubicBezTo>
                    <a:cubicBezTo>
                      <a:pt x="0" y="1141036"/>
                      <a:pt x="136011" y="1067214"/>
                      <a:pt x="329850" y="1035681"/>
                    </a:cubicBezTo>
                    <a:lnTo>
                      <a:pt x="382951" y="1029341"/>
                    </a:lnTo>
                    <a:lnTo>
                      <a:pt x="342950" y="992327"/>
                    </a:lnTo>
                    <a:cubicBezTo>
                      <a:pt x="132044" y="781420"/>
                      <a:pt x="26828" y="544687"/>
                      <a:pt x="107946" y="463570"/>
                    </a:cubicBezTo>
                    <a:cubicBezTo>
                      <a:pt x="168785" y="402731"/>
                      <a:pt x="317156" y="446705"/>
                      <a:pt x="476517" y="561471"/>
                    </a:cubicBezTo>
                    <a:lnTo>
                      <a:pt x="518543" y="594532"/>
                    </a:lnTo>
                    <a:lnTo>
                      <a:pt x="516431" y="540073"/>
                    </a:lnTo>
                    <a:cubicBezTo>
                      <a:pt x="516431" y="279083"/>
                      <a:pt x="587634" y="61332"/>
                      <a:pt x="682289" y="10972"/>
                    </a:cubicBezTo>
                    <a:cubicBezTo>
                      <a:pt x="695812" y="3778"/>
                      <a:pt x="709812" y="0"/>
                      <a:pt x="724152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58" name="フリーフォーム: 図形 357">
                <a:extLst>
                  <a:ext uri="{FF2B5EF4-FFF2-40B4-BE49-F238E27FC236}">
                    <a16:creationId xmlns:a16="http://schemas.microsoft.com/office/drawing/2014/main" id="{336A7FC7-FA9C-0411-F1BD-49BBEC4000B1}"/>
                  </a:ext>
                </a:extLst>
              </p:cNvPr>
              <p:cNvSpPr/>
              <p:nvPr/>
            </p:nvSpPr>
            <p:spPr bwMode="auto">
              <a:xfrm>
                <a:off x="9499600" y="5448300"/>
                <a:ext cx="254000" cy="254001"/>
              </a:xfrm>
              <a:custGeom>
                <a:avLst/>
                <a:gdLst>
                  <a:gd name="connsiteX0" fmla="*/ 724152 w 1951220"/>
                  <a:gd name="connsiteY0" fmla="*/ 0 h 1951229"/>
                  <a:gd name="connsiteX1" fmla="*/ 915550 w 1951220"/>
                  <a:gd name="connsiteY1" fmla="*/ 329852 h 1951229"/>
                  <a:gd name="connsiteX2" fmla="*/ 921889 w 1951220"/>
                  <a:gd name="connsiteY2" fmla="*/ 382948 h 1951229"/>
                  <a:gd name="connsiteX3" fmla="*/ 958899 w 1951220"/>
                  <a:gd name="connsiteY3" fmla="*/ 342952 h 1951229"/>
                  <a:gd name="connsiteX4" fmla="*/ 1487662 w 1951220"/>
                  <a:gd name="connsiteY4" fmla="*/ 107946 h 1951229"/>
                  <a:gd name="connsiteX5" fmla="*/ 1389760 w 1951220"/>
                  <a:gd name="connsiteY5" fmla="*/ 476521 h 1951229"/>
                  <a:gd name="connsiteX6" fmla="*/ 1356266 w 1951220"/>
                  <a:gd name="connsiteY6" fmla="*/ 519097 h 1951229"/>
                  <a:gd name="connsiteX7" fmla="*/ 1411152 w 1951220"/>
                  <a:gd name="connsiteY7" fmla="*/ 516438 h 1951229"/>
                  <a:gd name="connsiteX8" fmla="*/ 1951220 w 1951220"/>
                  <a:gd name="connsiteY8" fmla="*/ 724156 h 1951229"/>
                  <a:gd name="connsiteX9" fmla="*/ 1621371 w 1951220"/>
                  <a:gd name="connsiteY9" fmla="*/ 915550 h 1951229"/>
                  <a:gd name="connsiteX10" fmla="*/ 1568270 w 1951220"/>
                  <a:gd name="connsiteY10" fmla="*/ 921890 h 1951229"/>
                  <a:gd name="connsiteX11" fmla="*/ 1608270 w 1951220"/>
                  <a:gd name="connsiteY11" fmla="*/ 958904 h 1951229"/>
                  <a:gd name="connsiteX12" fmla="*/ 1843274 w 1951220"/>
                  <a:gd name="connsiteY12" fmla="*/ 1487662 h 1951229"/>
                  <a:gd name="connsiteX13" fmla="*/ 1474704 w 1951220"/>
                  <a:gd name="connsiteY13" fmla="*/ 1389760 h 1951229"/>
                  <a:gd name="connsiteX14" fmla="*/ 1432682 w 1951220"/>
                  <a:gd name="connsiteY14" fmla="*/ 1356702 h 1951229"/>
                  <a:gd name="connsiteX15" fmla="*/ 1434793 w 1951220"/>
                  <a:gd name="connsiteY15" fmla="*/ 1411156 h 1951229"/>
                  <a:gd name="connsiteX16" fmla="*/ 1227072 w 1951220"/>
                  <a:gd name="connsiteY16" fmla="*/ 1951229 h 1951229"/>
                  <a:gd name="connsiteX17" fmla="*/ 1035675 w 1951220"/>
                  <a:gd name="connsiteY17" fmla="*/ 1621376 h 1951229"/>
                  <a:gd name="connsiteX18" fmla="*/ 1029336 w 1951220"/>
                  <a:gd name="connsiteY18" fmla="*/ 1568281 h 1951229"/>
                  <a:gd name="connsiteX19" fmla="*/ 992326 w 1951220"/>
                  <a:gd name="connsiteY19" fmla="*/ 1608277 h 1951229"/>
                  <a:gd name="connsiteX20" fmla="*/ 463562 w 1951220"/>
                  <a:gd name="connsiteY20" fmla="*/ 1843283 h 1951229"/>
                  <a:gd name="connsiteX21" fmla="*/ 561464 w 1951220"/>
                  <a:gd name="connsiteY21" fmla="*/ 1474708 h 1951229"/>
                  <a:gd name="connsiteX22" fmla="*/ 594525 w 1951220"/>
                  <a:gd name="connsiteY22" fmla="*/ 1432682 h 1951229"/>
                  <a:gd name="connsiteX23" fmla="*/ 540069 w 1951220"/>
                  <a:gd name="connsiteY23" fmla="*/ 1434793 h 1951229"/>
                  <a:gd name="connsiteX24" fmla="*/ 0 w 1951220"/>
                  <a:gd name="connsiteY24" fmla="*/ 1227076 h 1951229"/>
                  <a:gd name="connsiteX25" fmla="*/ 329850 w 1951220"/>
                  <a:gd name="connsiteY25" fmla="*/ 1035681 h 1951229"/>
                  <a:gd name="connsiteX26" fmla="*/ 382951 w 1951220"/>
                  <a:gd name="connsiteY26" fmla="*/ 1029341 h 1951229"/>
                  <a:gd name="connsiteX27" fmla="*/ 342950 w 1951220"/>
                  <a:gd name="connsiteY27" fmla="*/ 992327 h 1951229"/>
                  <a:gd name="connsiteX28" fmla="*/ 107946 w 1951220"/>
                  <a:gd name="connsiteY28" fmla="*/ 463570 h 1951229"/>
                  <a:gd name="connsiteX29" fmla="*/ 476517 w 1951220"/>
                  <a:gd name="connsiteY29" fmla="*/ 561471 h 1951229"/>
                  <a:gd name="connsiteX30" fmla="*/ 518543 w 1951220"/>
                  <a:gd name="connsiteY30" fmla="*/ 594532 h 1951229"/>
                  <a:gd name="connsiteX31" fmla="*/ 516431 w 1951220"/>
                  <a:gd name="connsiteY31" fmla="*/ 540073 h 1951229"/>
                  <a:gd name="connsiteX32" fmla="*/ 682289 w 1951220"/>
                  <a:gd name="connsiteY32" fmla="*/ 10972 h 1951229"/>
                  <a:gd name="connsiteX33" fmla="*/ 724152 w 1951220"/>
                  <a:gd name="connsiteY33" fmla="*/ 0 h 1951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951220" h="1951229">
                    <a:moveTo>
                      <a:pt x="724152" y="0"/>
                    </a:moveTo>
                    <a:cubicBezTo>
                      <a:pt x="810193" y="0"/>
                      <a:pt x="884016" y="136012"/>
                      <a:pt x="915550" y="329852"/>
                    </a:cubicBezTo>
                    <a:lnTo>
                      <a:pt x="921889" y="382948"/>
                    </a:lnTo>
                    <a:lnTo>
                      <a:pt x="958899" y="342952"/>
                    </a:lnTo>
                    <a:cubicBezTo>
                      <a:pt x="1169808" y="132043"/>
                      <a:pt x="1406543" y="26828"/>
                      <a:pt x="1487662" y="107946"/>
                    </a:cubicBezTo>
                    <a:cubicBezTo>
                      <a:pt x="1548501" y="168785"/>
                      <a:pt x="1504527" y="317159"/>
                      <a:pt x="1389760" y="476521"/>
                    </a:cubicBezTo>
                    <a:lnTo>
                      <a:pt x="1356266" y="519097"/>
                    </a:lnTo>
                    <a:lnTo>
                      <a:pt x="1411152" y="516438"/>
                    </a:lnTo>
                    <a:cubicBezTo>
                      <a:pt x="1709424" y="516438"/>
                      <a:pt x="1951221" y="609437"/>
                      <a:pt x="1951220" y="724156"/>
                    </a:cubicBezTo>
                    <a:cubicBezTo>
                      <a:pt x="1951221" y="810195"/>
                      <a:pt x="1815210" y="884017"/>
                      <a:pt x="1621371" y="915550"/>
                    </a:cubicBezTo>
                    <a:lnTo>
                      <a:pt x="1568270" y="921890"/>
                    </a:lnTo>
                    <a:lnTo>
                      <a:pt x="1608270" y="958904"/>
                    </a:lnTo>
                    <a:cubicBezTo>
                      <a:pt x="1819176" y="1169811"/>
                      <a:pt x="1924392" y="1406544"/>
                      <a:pt x="1843274" y="1487662"/>
                    </a:cubicBezTo>
                    <a:cubicBezTo>
                      <a:pt x="1782436" y="1548500"/>
                      <a:pt x="1634064" y="1504525"/>
                      <a:pt x="1474704" y="1389760"/>
                    </a:cubicBezTo>
                    <a:lnTo>
                      <a:pt x="1432682" y="1356702"/>
                    </a:lnTo>
                    <a:lnTo>
                      <a:pt x="1434793" y="1411156"/>
                    </a:lnTo>
                    <a:cubicBezTo>
                      <a:pt x="1434793" y="1709430"/>
                      <a:pt x="1341793" y="1951229"/>
                      <a:pt x="1227072" y="1951229"/>
                    </a:cubicBezTo>
                    <a:cubicBezTo>
                      <a:pt x="1141031" y="1951229"/>
                      <a:pt x="1067208" y="1815217"/>
                      <a:pt x="1035675" y="1621376"/>
                    </a:cubicBezTo>
                    <a:lnTo>
                      <a:pt x="1029336" y="1568281"/>
                    </a:lnTo>
                    <a:lnTo>
                      <a:pt x="992326" y="1608277"/>
                    </a:lnTo>
                    <a:cubicBezTo>
                      <a:pt x="781416" y="1819186"/>
                      <a:pt x="544681" y="1924401"/>
                      <a:pt x="463562" y="1843283"/>
                    </a:cubicBezTo>
                    <a:cubicBezTo>
                      <a:pt x="402723" y="1782444"/>
                      <a:pt x="446697" y="1634070"/>
                      <a:pt x="561464" y="1474708"/>
                    </a:cubicBezTo>
                    <a:lnTo>
                      <a:pt x="594525" y="1432682"/>
                    </a:lnTo>
                    <a:lnTo>
                      <a:pt x="540069" y="1434793"/>
                    </a:lnTo>
                    <a:cubicBezTo>
                      <a:pt x="241797" y="1434793"/>
                      <a:pt x="0" y="1341794"/>
                      <a:pt x="0" y="1227076"/>
                    </a:cubicBezTo>
                    <a:cubicBezTo>
                      <a:pt x="0" y="1141036"/>
                      <a:pt x="136011" y="1067214"/>
                      <a:pt x="329850" y="1035681"/>
                    </a:cubicBezTo>
                    <a:lnTo>
                      <a:pt x="382951" y="1029341"/>
                    </a:lnTo>
                    <a:lnTo>
                      <a:pt x="342950" y="992327"/>
                    </a:lnTo>
                    <a:cubicBezTo>
                      <a:pt x="132044" y="781420"/>
                      <a:pt x="26828" y="544687"/>
                      <a:pt x="107946" y="463570"/>
                    </a:cubicBezTo>
                    <a:cubicBezTo>
                      <a:pt x="168785" y="402731"/>
                      <a:pt x="317156" y="446705"/>
                      <a:pt x="476517" y="561471"/>
                    </a:cubicBezTo>
                    <a:lnTo>
                      <a:pt x="518543" y="594532"/>
                    </a:lnTo>
                    <a:lnTo>
                      <a:pt x="516431" y="540073"/>
                    </a:lnTo>
                    <a:cubicBezTo>
                      <a:pt x="516431" y="279083"/>
                      <a:pt x="587634" y="61332"/>
                      <a:pt x="682289" y="10972"/>
                    </a:cubicBezTo>
                    <a:cubicBezTo>
                      <a:pt x="695812" y="3778"/>
                      <a:pt x="709812" y="0"/>
                      <a:pt x="724152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59" name="フリーフォーム: 図形 358">
                <a:extLst>
                  <a:ext uri="{FF2B5EF4-FFF2-40B4-BE49-F238E27FC236}">
                    <a16:creationId xmlns:a16="http://schemas.microsoft.com/office/drawing/2014/main" id="{284DCA92-28AC-7BF2-451F-AFF8CE70DF31}"/>
                  </a:ext>
                </a:extLst>
              </p:cNvPr>
              <p:cNvSpPr/>
              <p:nvPr/>
            </p:nvSpPr>
            <p:spPr bwMode="auto">
              <a:xfrm>
                <a:off x="114300" y="5778500"/>
                <a:ext cx="254000" cy="254001"/>
              </a:xfrm>
              <a:custGeom>
                <a:avLst/>
                <a:gdLst>
                  <a:gd name="connsiteX0" fmla="*/ 724152 w 1951220"/>
                  <a:gd name="connsiteY0" fmla="*/ 0 h 1951229"/>
                  <a:gd name="connsiteX1" fmla="*/ 915550 w 1951220"/>
                  <a:gd name="connsiteY1" fmla="*/ 329852 h 1951229"/>
                  <a:gd name="connsiteX2" fmla="*/ 921889 w 1951220"/>
                  <a:gd name="connsiteY2" fmla="*/ 382948 h 1951229"/>
                  <a:gd name="connsiteX3" fmla="*/ 958899 w 1951220"/>
                  <a:gd name="connsiteY3" fmla="*/ 342952 h 1951229"/>
                  <a:gd name="connsiteX4" fmla="*/ 1487662 w 1951220"/>
                  <a:gd name="connsiteY4" fmla="*/ 107946 h 1951229"/>
                  <a:gd name="connsiteX5" fmla="*/ 1389760 w 1951220"/>
                  <a:gd name="connsiteY5" fmla="*/ 476521 h 1951229"/>
                  <a:gd name="connsiteX6" fmla="*/ 1356266 w 1951220"/>
                  <a:gd name="connsiteY6" fmla="*/ 519097 h 1951229"/>
                  <a:gd name="connsiteX7" fmla="*/ 1411152 w 1951220"/>
                  <a:gd name="connsiteY7" fmla="*/ 516438 h 1951229"/>
                  <a:gd name="connsiteX8" fmla="*/ 1951220 w 1951220"/>
                  <a:gd name="connsiteY8" fmla="*/ 724156 h 1951229"/>
                  <a:gd name="connsiteX9" fmla="*/ 1621371 w 1951220"/>
                  <a:gd name="connsiteY9" fmla="*/ 915550 h 1951229"/>
                  <a:gd name="connsiteX10" fmla="*/ 1568270 w 1951220"/>
                  <a:gd name="connsiteY10" fmla="*/ 921890 h 1951229"/>
                  <a:gd name="connsiteX11" fmla="*/ 1608270 w 1951220"/>
                  <a:gd name="connsiteY11" fmla="*/ 958904 h 1951229"/>
                  <a:gd name="connsiteX12" fmla="*/ 1843274 w 1951220"/>
                  <a:gd name="connsiteY12" fmla="*/ 1487662 h 1951229"/>
                  <a:gd name="connsiteX13" fmla="*/ 1474704 w 1951220"/>
                  <a:gd name="connsiteY13" fmla="*/ 1389760 h 1951229"/>
                  <a:gd name="connsiteX14" fmla="*/ 1432682 w 1951220"/>
                  <a:gd name="connsiteY14" fmla="*/ 1356702 h 1951229"/>
                  <a:gd name="connsiteX15" fmla="*/ 1434793 w 1951220"/>
                  <a:gd name="connsiteY15" fmla="*/ 1411156 h 1951229"/>
                  <a:gd name="connsiteX16" fmla="*/ 1227072 w 1951220"/>
                  <a:gd name="connsiteY16" fmla="*/ 1951229 h 1951229"/>
                  <a:gd name="connsiteX17" fmla="*/ 1035675 w 1951220"/>
                  <a:gd name="connsiteY17" fmla="*/ 1621376 h 1951229"/>
                  <a:gd name="connsiteX18" fmla="*/ 1029336 w 1951220"/>
                  <a:gd name="connsiteY18" fmla="*/ 1568281 h 1951229"/>
                  <a:gd name="connsiteX19" fmla="*/ 992326 w 1951220"/>
                  <a:gd name="connsiteY19" fmla="*/ 1608277 h 1951229"/>
                  <a:gd name="connsiteX20" fmla="*/ 463562 w 1951220"/>
                  <a:gd name="connsiteY20" fmla="*/ 1843283 h 1951229"/>
                  <a:gd name="connsiteX21" fmla="*/ 561464 w 1951220"/>
                  <a:gd name="connsiteY21" fmla="*/ 1474708 h 1951229"/>
                  <a:gd name="connsiteX22" fmla="*/ 594525 w 1951220"/>
                  <a:gd name="connsiteY22" fmla="*/ 1432682 h 1951229"/>
                  <a:gd name="connsiteX23" fmla="*/ 540069 w 1951220"/>
                  <a:gd name="connsiteY23" fmla="*/ 1434793 h 1951229"/>
                  <a:gd name="connsiteX24" fmla="*/ 0 w 1951220"/>
                  <a:gd name="connsiteY24" fmla="*/ 1227076 h 1951229"/>
                  <a:gd name="connsiteX25" fmla="*/ 329850 w 1951220"/>
                  <a:gd name="connsiteY25" fmla="*/ 1035681 h 1951229"/>
                  <a:gd name="connsiteX26" fmla="*/ 382951 w 1951220"/>
                  <a:gd name="connsiteY26" fmla="*/ 1029341 h 1951229"/>
                  <a:gd name="connsiteX27" fmla="*/ 342950 w 1951220"/>
                  <a:gd name="connsiteY27" fmla="*/ 992327 h 1951229"/>
                  <a:gd name="connsiteX28" fmla="*/ 107946 w 1951220"/>
                  <a:gd name="connsiteY28" fmla="*/ 463570 h 1951229"/>
                  <a:gd name="connsiteX29" fmla="*/ 476517 w 1951220"/>
                  <a:gd name="connsiteY29" fmla="*/ 561471 h 1951229"/>
                  <a:gd name="connsiteX30" fmla="*/ 518543 w 1951220"/>
                  <a:gd name="connsiteY30" fmla="*/ 594532 h 1951229"/>
                  <a:gd name="connsiteX31" fmla="*/ 516431 w 1951220"/>
                  <a:gd name="connsiteY31" fmla="*/ 540073 h 1951229"/>
                  <a:gd name="connsiteX32" fmla="*/ 682289 w 1951220"/>
                  <a:gd name="connsiteY32" fmla="*/ 10972 h 1951229"/>
                  <a:gd name="connsiteX33" fmla="*/ 724152 w 1951220"/>
                  <a:gd name="connsiteY33" fmla="*/ 0 h 1951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951220" h="1951229">
                    <a:moveTo>
                      <a:pt x="724152" y="0"/>
                    </a:moveTo>
                    <a:cubicBezTo>
                      <a:pt x="810193" y="0"/>
                      <a:pt x="884016" y="136012"/>
                      <a:pt x="915550" y="329852"/>
                    </a:cubicBezTo>
                    <a:lnTo>
                      <a:pt x="921889" y="382948"/>
                    </a:lnTo>
                    <a:lnTo>
                      <a:pt x="958899" y="342952"/>
                    </a:lnTo>
                    <a:cubicBezTo>
                      <a:pt x="1169808" y="132043"/>
                      <a:pt x="1406543" y="26828"/>
                      <a:pt x="1487662" y="107946"/>
                    </a:cubicBezTo>
                    <a:cubicBezTo>
                      <a:pt x="1548501" y="168785"/>
                      <a:pt x="1504527" y="317159"/>
                      <a:pt x="1389760" y="476521"/>
                    </a:cubicBezTo>
                    <a:lnTo>
                      <a:pt x="1356266" y="519097"/>
                    </a:lnTo>
                    <a:lnTo>
                      <a:pt x="1411152" y="516438"/>
                    </a:lnTo>
                    <a:cubicBezTo>
                      <a:pt x="1709424" y="516438"/>
                      <a:pt x="1951221" y="609437"/>
                      <a:pt x="1951220" y="724156"/>
                    </a:cubicBezTo>
                    <a:cubicBezTo>
                      <a:pt x="1951221" y="810195"/>
                      <a:pt x="1815210" y="884017"/>
                      <a:pt x="1621371" y="915550"/>
                    </a:cubicBezTo>
                    <a:lnTo>
                      <a:pt x="1568270" y="921890"/>
                    </a:lnTo>
                    <a:lnTo>
                      <a:pt x="1608270" y="958904"/>
                    </a:lnTo>
                    <a:cubicBezTo>
                      <a:pt x="1819176" y="1169811"/>
                      <a:pt x="1924392" y="1406544"/>
                      <a:pt x="1843274" y="1487662"/>
                    </a:cubicBezTo>
                    <a:cubicBezTo>
                      <a:pt x="1782436" y="1548500"/>
                      <a:pt x="1634064" y="1504525"/>
                      <a:pt x="1474704" y="1389760"/>
                    </a:cubicBezTo>
                    <a:lnTo>
                      <a:pt x="1432682" y="1356702"/>
                    </a:lnTo>
                    <a:lnTo>
                      <a:pt x="1434793" y="1411156"/>
                    </a:lnTo>
                    <a:cubicBezTo>
                      <a:pt x="1434793" y="1709430"/>
                      <a:pt x="1341793" y="1951229"/>
                      <a:pt x="1227072" y="1951229"/>
                    </a:cubicBezTo>
                    <a:cubicBezTo>
                      <a:pt x="1141031" y="1951229"/>
                      <a:pt x="1067208" y="1815217"/>
                      <a:pt x="1035675" y="1621376"/>
                    </a:cubicBezTo>
                    <a:lnTo>
                      <a:pt x="1029336" y="1568281"/>
                    </a:lnTo>
                    <a:lnTo>
                      <a:pt x="992326" y="1608277"/>
                    </a:lnTo>
                    <a:cubicBezTo>
                      <a:pt x="781416" y="1819186"/>
                      <a:pt x="544681" y="1924401"/>
                      <a:pt x="463562" y="1843283"/>
                    </a:cubicBezTo>
                    <a:cubicBezTo>
                      <a:pt x="402723" y="1782444"/>
                      <a:pt x="446697" y="1634070"/>
                      <a:pt x="561464" y="1474708"/>
                    </a:cubicBezTo>
                    <a:lnTo>
                      <a:pt x="594525" y="1432682"/>
                    </a:lnTo>
                    <a:lnTo>
                      <a:pt x="540069" y="1434793"/>
                    </a:lnTo>
                    <a:cubicBezTo>
                      <a:pt x="241797" y="1434793"/>
                      <a:pt x="0" y="1341794"/>
                      <a:pt x="0" y="1227076"/>
                    </a:cubicBezTo>
                    <a:cubicBezTo>
                      <a:pt x="0" y="1141036"/>
                      <a:pt x="136011" y="1067214"/>
                      <a:pt x="329850" y="1035681"/>
                    </a:cubicBezTo>
                    <a:lnTo>
                      <a:pt x="382951" y="1029341"/>
                    </a:lnTo>
                    <a:lnTo>
                      <a:pt x="342950" y="992327"/>
                    </a:lnTo>
                    <a:cubicBezTo>
                      <a:pt x="132044" y="781420"/>
                      <a:pt x="26828" y="544687"/>
                      <a:pt x="107946" y="463570"/>
                    </a:cubicBezTo>
                    <a:cubicBezTo>
                      <a:pt x="168785" y="402731"/>
                      <a:pt x="317156" y="446705"/>
                      <a:pt x="476517" y="561471"/>
                    </a:cubicBezTo>
                    <a:lnTo>
                      <a:pt x="518543" y="594532"/>
                    </a:lnTo>
                    <a:lnTo>
                      <a:pt x="516431" y="540073"/>
                    </a:lnTo>
                    <a:cubicBezTo>
                      <a:pt x="516431" y="279083"/>
                      <a:pt x="587634" y="61332"/>
                      <a:pt x="682289" y="10972"/>
                    </a:cubicBezTo>
                    <a:cubicBezTo>
                      <a:pt x="695812" y="3778"/>
                      <a:pt x="709812" y="0"/>
                      <a:pt x="724152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60" name="フリーフォーム: 図形 359">
                <a:extLst>
                  <a:ext uri="{FF2B5EF4-FFF2-40B4-BE49-F238E27FC236}">
                    <a16:creationId xmlns:a16="http://schemas.microsoft.com/office/drawing/2014/main" id="{76BAFEBF-E852-459B-0E2B-4BB29E9212DD}"/>
                  </a:ext>
                </a:extLst>
              </p:cNvPr>
              <p:cNvSpPr/>
              <p:nvPr/>
            </p:nvSpPr>
            <p:spPr bwMode="auto">
              <a:xfrm>
                <a:off x="9499600" y="5778500"/>
                <a:ext cx="254000" cy="254001"/>
              </a:xfrm>
              <a:custGeom>
                <a:avLst/>
                <a:gdLst>
                  <a:gd name="connsiteX0" fmla="*/ 724152 w 1951220"/>
                  <a:gd name="connsiteY0" fmla="*/ 0 h 1951229"/>
                  <a:gd name="connsiteX1" fmla="*/ 915550 w 1951220"/>
                  <a:gd name="connsiteY1" fmla="*/ 329852 h 1951229"/>
                  <a:gd name="connsiteX2" fmla="*/ 921889 w 1951220"/>
                  <a:gd name="connsiteY2" fmla="*/ 382948 h 1951229"/>
                  <a:gd name="connsiteX3" fmla="*/ 958899 w 1951220"/>
                  <a:gd name="connsiteY3" fmla="*/ 342952 h 1951229"/>
                  <a:gd name="connsiteX4" fmla="*/ 1487662 w 1951220"/>
                  <a:gd name="connsiteY4" fmla="*/ 107946 h 1951229"/>
                  <a:gd name="connsiteX5" fmla="*/ 1389760 w 1951220"/>
                  <a:gd name="connsiteY5" fmla="*/ 476521 h 1951229"/>
                  <a:gd name="connsiteX6" fmla="*/ 1356266 w 1951220"/>
                  <a:gd name="connsiteY6" fmla="*/ 519097 h 1951229"/>
                  <a:gd name="connsiteX7" fmla="*/ 1411152 w 1951220"/>
                  <a:gd name="connsiteY7" fmla="*/ 516438 h 1951229"/>
                  <a:gd name="connsiteX8" fmla="*/ 1951220 w 1951220"/>
                  <a:gd name="connsiteY8" fmla="*/ 724156 h 1951229"/>
                  <a:gd name="connsiteX9" fmla="*/ 1621371 w 1951220"/>
                  <a:gd name="connsiteY9" fmla="*/ 915550 h 1951229"/>
                  <a:gd name="connsiteX10" fmla="*/ 1568270 w 1951220"/>
                  <a:gd name="connsiteY10" fmla="*/ 921890 h 1951229"/>
                  <a:gd name="connsiteX11" fmla="*/ 1608270 w 1951220"/>
                  <a:gd name="connsiteY11" fmla="*/ 958904 h 1951229"/>
                  <a:gd name="connsiteX12" fmla="*/ 1843274 w 1951220"/>
                  <a:gd name="connsiteY12" fmla="*/ 1487662 h 1951229"/>
                  <a:gd name="connsiteX13" fmla="*/ 1474704 w 1951220"/>
                  <a:gd name="connsiteY13" fmla="*/ 1389760 h 1951229"/>
                  <a:gd name="connsiteX14" fmla="*/ 1432682 w 1951220"/>
                  <a:gd name="connsiteY14" fmla="*/ 1356702 h 1951229"/>
                  <a:gd name="connsiteX15" fmla="*/ 1434793 w 1951220"/>
                  <a:gd name="connsiteY15" fmla="*/ 1411156 h 1951229"/>
                  <a:gd name="connsiteX16" fmla="*/ 1227072 w 1951220"/>
                  <a:gd name="connsiteY16" fmla="*/ 1951229 h 1951229"/>
                  <a:gd name="connsiteX17" fmla="*/ 1035675 w 1951220"/>
                  <a:gd name="connsiteY17" fmla="*/ 1621376 h 1951229"/>
                  <a:gd name="connsiteX18" fmla="*/ 1029336 w 1951220"/>
                  <a:gd name="connsiteY18" fmla="*/ 1568281 h 1951229"/>
                  <a:gd name="connsiteX19" fmla="*/ 992326 w 1951220"/>
                  <a:gd name="connsiteY19" fmla="*/ 1608277 h 1951229"/>
                  <a:gd name="connsiteX20" fmla="*/ 463562 w 1951220"/>
                  <a:gd name="connsiteY20" fmla="*/ 1843283 h 1951229"/>
                  <a:gd name="connsiteX21" fmla="*/ 561464 w 1951220"/>
                  <a:gd name="connsiteY21" fmla="*/ 1474708 h 1951229"/>
                  <a:gd name="connsiteX22" fmla="*/ 594525 w 1951220"/>
                  <a:gd name="connsiteY22" fmla="*/ 1432682 h 1951229"/>
                  <a:gd name="connsiteX23" fmla="*/ 540069 w 1951220"/>
                  <a:gd name="connsiteY23" fmla="*/ 1434793 h 1951229"/>
                  <a:gd name="connsiteX24" fmla="*/ 0 w 1951220"/>
                  <a:gd name="connsiteY24" fmla="*/ 1227076 h 1951229"/>
                  <a:gd name="connsiteX25" fmla="*/ 329850 w 1951220"/>
                  <a:gd name="connsiteY25" fmla="*/ 1035681 h 1951229"/>
                  <a:gd name="connsiteX26" fmla="*/ 382951 w 1951220"/>
                  <a:gd name="connsiteY26" fmla="*/ 1029341 h 1951229"/>
                  <a:gd name="connsiteX27" fmla="*/ 342950 w 1951220"/>
                  <a:gd name="connsiteY27" fmla="*/ 992327 h 1951229"/>
                  <a:gd name="connsiteX28" fmla="*/ 107946 w 1951220"/>
                  <a:gd name="connsiteY28" fmla="*/ 463570 h 1951229"/>
                  <a:gd name="connsiteX29" fmla="*/ 476517 w 1951220"/>
                  <a:gd name="connsiteY29" fmla="*/ 561471 h 1951229"/>
                  <a:gd name="connsiteX30" fmla="*/ 518543 w 1951220"/>
                  <a:gd name="connsiteY30" fmla="*/ 594532 h 1951229"/>
                  <a:gd name="connsiteX31" fmla="*/ 516431 w 1951220"/>
                  <a:gd name="connsiteY31" fmla="*/ 540073 h 1951229"/>
                  <a:gd name="connsiteX32" fmla="*/ 682289 w 1951220"/>
                  <a:gd name="connsiteY32" fmla="*/ 10972 h 1951229"/>
                  <a:gd name="connsiteX33" fmla="*/ 724152 w 1951220"/>
                  <a:gd name="connsiteY33" fmla="*/ 0 h 1951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951220" h="1951229">
                    <a:moveTo>
                      <a:pt x="724152" y="0"/>
                    </a:moveTo>
                    <a:cubicBezTo>
                      <a:pt x="810193" y="0"/>
                      <a:pt x="884016" y="136012"/>
                      <a:pt x="915550" y="329852"/>
                    </a:cubicBezTo>
                    <a:lnTo>
                      <a:pt x="921889" y="382948"/>
                    </a:lnTo>
                    <a:lnTo>
                      <a:pt x="958899" y="342952"/>
                    </a:lnTo>
                    <a:cubicBezTo>
                      <a:pt x="1169808" y="132043"/>
                      <a:pt x="1406543" y="26828"/>
                      <a:pt x="1487662" y="107946"/>
                    </a:cubicBezTo>
                    <a:cubicBezTo>
                      <a:pt x="1548501" y="168785"/>
                      <a:pt x="1504527" y="317159"/>
                      <a:pt x="1389760" y="476521"/>
                    </a:cubicBezTo>
                    <a:lnTo>
                      <a:pt x="1356266" y="519097"/>
                    </a:lnTo>
                    <a:lnTo>
                      <a:pt x="1411152" y="516438"/>
                    </a:lnTo>
                    <a:cubicBezTo>
                      <a:pt x="1709424" y="516438"/>
                      <a:pt x="1951221" y="609437"/>
                      <a:pt x="1951220" y="724156"/>
                    </a:cubicBezTo>
                    <a:cubicBezTo>
                      <a:pt x="1951221" y="810195"/>
                      <a:pt x="1815210" y="884017"/>
                      <a:pt x="1621371" y="915550"/>
                    </a:cubicBezTo>
                    <a:lnTo>
                      <a:pt x="1568270" y="921890"/>
                    </a:lnTo>
                    <a:lnTo>
                      <a:pt x="1608270" y="958904"/>
                    </a:lnTo>
                    <a:cubicBezTo>
                      <a:pt x="1819176" y="1169811"/>
                      <a:pt x="1924392" y="1406544"/>
                      <a:pt x="1843274" y="1487662"/>
                    </a:cubicBezTo>
                    <a:cubicBezTo>
                      <a:pt x="1782436" y="1548500"/>
                      <a:pt x="1634064" y="1504525"/>
                      <a:pt x="1474704" y="1389760"/>
                    </a:cubicBezTo>
                    <a:lnTo>
                      <a:pt x="1432682" y="1356702"/>
                    </a:lnTo>
                    <a:lnTo>
                      <a:pt x="1434793" y="1411156"/>
                    </a:lnTo>
                    <a:cubicBezTo>
                      <a:pt x="1434793" y="1709430"/>
                      <a:pt x="1341793" y="1951229"/>
                      <a:pt x="1227072" y="1951229"/>
                    </a:cubicBezTo>
                    <a:cubicBezTo>
                      <a:pt x="1141031" y="1951229"/>
                      <a:pt x="1067208" y="1815217"/>
                      <a:pt x="1035675" y="1621376"/>
                    </a:cubicBezTo>
                    <a:lnTo>
                      <a:pt x="1029336" y="1568281"/>
                    </a:lnTo>
                    <a:lnTo>
                      <a:pt x="992326" y="1608277"/>
                    </a:lnTo>
                    <a:cubicBezTo>
                      <a:pt x="781416" y="1819186"/>
                      <a:pt x="544681" y="1924401"/>
                      <a:pt x="463562" y="1843283"/>
                    </a:cubicBezTo>
                    <a:cubicBezTo>
                      <a:pt x="402723" y="1782444"/>
                      <a:pt x="446697" y="1634070"/>
                      <a:pt x="561464" y="1474708"/>
                    </a:cubicBezTo>
                    <a:lnTo>
                      <a:pt x="594525" y="1432682"/>
                    </a:lnTo>
                    <a:lnTo>
                      <a:pt x="540069" y="1434793"/>
                    </a:lnTo>
                    <a:cubicBezTo>
                      <a:pt x="241797" y="1434793"/>
                      <a:pt x="0" y="1341794"/>
                      <a:pt x="0" y="1227076"/>
                    </a:cubicBezTo>
                    <a:cubicBezTo>
                      <a:pt x="0" y="1141036"/>
                      <a:pt x="136011" y="1067214"/>
                      <a:pt x="329850" y="1035681"/>
                    </a:cubicBezTo>
                    <a:lnTo>
                      <a:pt x="382951" y="1029341"/>
                    </a:lnTo>
                    <a:lnTo>
                      <a:pt x="342950" y="992327"/>
                    </a:lnTo>
                    <a:cubicBezTo>
                      <a:pt x="132044" y="781420"/>
                      <a:pt x="26828" y="544687"/>
                      <a:pt x="107946" y="463570"/>
                    </a:cubicBezTo>
                    <a:cubicBezTo>
                      <a:pt x="168785" y="402731"/>
                      <a:pt x="317156" y="446705"/>
                      <a:pt x="476517" y="561471"/>
                    </a:cubicBezTo>
                    <a:lnTo>
                      <a:pt x="518543" y="594532"/>
                    </a:lnTo>
                    <a:lnTo>
                      <a:pt x="516431" y="540073"/>
                    </a:lnTo>
                    <a:cubicBezTo>
                      <a:pt x="516431" y="279083"/>
                      <a:pt x="587634" y="61332"/>
                      <a:pt x="682289" y="10972"/>
                    </a:cubicBezTo>
                    <a:cubicBezTo>
                      <a:pt x="695812" y="3778"/>
                      <a:pt x="709812" y="0"/>
                      <a:pt x="724152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61" name="フリーフォーム: 図形 360">
                <a:extLst>
                  <a:ext uri="{FF2B5EF4-FFF2-40B4-BE49-F238E27FC236}">
                    <a16:creationId xmlns:a16="http://schemas.microsoft.com/office/drawing/2014/main" id="{53A19322-AD7F-4F97-7883-F89B7A685D53}"/>
                  </a:ext>
                </a:extLst>
              </p:cNvPr>
              <p:cNvSpPr/>
              <p:nvPr/>
            </p:nvSpPr>
            <p:spPr bwMode="auto">
              <a:xfrm>
                <a:off x="114300" y="6108700"/>
                <a:ext cx="254000" cy="254001"/>
              </a:xfrm>
              <a:custGeom>
                <a:avLst/>
                <a:gdLst>
                  <a:gd name="connsiteX0" fmla="*/ 724152 w 1951220"/>
                  <a:gd name="connsiteY0" fmla="*/ 0 h 1951229"/>
                  <a:gd name="connsiteX1" fmla="*/ 915550 w 1951220"/>
                  <a:gd name="connsiteY1" fmla="*/ 329852 h 1951229"/>
                  <a:gd name="connsiteX2" fmla="*/ 921889 w 1951220"/>
                  <a:gd name="connsiteY2" fmla="*/ 382948 h 1951229"/>
                  <a:gd name="connsiteX3" fmla="*/ 958899 w 1951220"/>
                  <a:gd name="connsiteY3" fmla="*/ 342952 h 1951229"/>
                  <a:gd name="connsiteX4" fmla="*/ 1487662 w 1951220"/>
                  <a:gd name="connsiteY4" fmla="*/ 107946 h 1951229"/>
                  <a:gd name="connsiteX5" fmla="*/ 1389760 w 1951220"/>
                  <a:gd name="connsiteY5" fmla="*/ 476521 h 1951229"/>
                  <a:gd name="connsiteX6" fmla="*/ 1356266 w 1951220"/>
                  <a:gd name="connsiteY6" fmla="*/ 519097 h 1951229"/>
                  <a:gd name="connsiteX7" fmla="*/ 1411152 w 1951220"/>
                  <a:gd name="connsiteY7" fmla="*/ 516438 h 1951229"/>
                  <a:gd name="connsiteX8" fmla="*/ 1951220 w 1951220"/>
                  <a:gd name="connsiteY8" fmla="*/ 724156 h 1951229"/>
                  <a:gd name="connsiteX9" fmla="*/ 1621371 w 1951220"/>
                  <a:gd name="connsiteY9" fmla="*/ 915550 h 1951229"/>
                  <a:gd name="connsiteX10" fmla="*/ 1568270 w 1951220"/>
                  <a:gd name="connsiteY10" fmla="*/ 921890 h 1951229"/>
                  <a:gd name="connsiteX11" fmla="*/ 1608270 w 1951220"/>
                  <a:gd name="connsiteY11" fmla="*/ 958904 h 1951229"/>
                  <a:gd name="connsiteX12" fmla="*/ 1843274 w 1951220"/>
                  <a:gd name="connsiteY12" fmla="*/ 1487662 h 1951229"/>
                  <a:gd name="connsiteX13" fmla="*/ 1474704 w 1951220"/>
                  <a:gd name="connsiteY13" fmla="*/ 1389760 h 1951229"/>
                  <a:gd name="connsiteX14" fmla="*/ 1432682 w 1951220"/>
                  <a:gd name="connsiteY14" fmla="*/ 1356702 h 1951229"/>
                  <a:gd name="connsiteX15" fmla="*/ 1434793 w 1951220"/>
                  <a:gd name="connsiteY15" fmla="*/ 1411156 h 1951229"/>
                  <a:gd name="connsiteX16" fmla="*/ 1227072 w 1951220"/>
                  <a:gd name="connsiteY16" fmla="*/ 1951229 h 1951229"/>
                  <a:gd name="connsiteX17" fmla="*/ 1035675 w 1951220"/>
                  <a:gd name="connsiteY17" fmla="*/ 1621376 h 1951229"/>
                  <a:gd name="connsiteX18" fmla="*/ 1029336 w 1951220"/>
                  <a:gd name="connsiteY18" fmla="*/ 1568281 h 1951229"/>
                  <a:gd name="connsiteX19" fmla="*/ 992326 w 1951220"/>
                  <a:gd name="connsiteY19" fmla="*/ 1608277 h 1951229"/>
                  <a:gd name="connsiteX20" fmla="*/ 463562 w 1951220"/>
                  <a:gd name="connsiteY20" fmla="*/ 1843283 h 1951229"/>
                  <a:gd name="connsiteX21" fmla="*/ 561464 w 1951220"/>
                  <a:gd name="connsiteY21" fmla="*/ 1474708 h 1951229"/>
                  <a:gd name="connsiteX22" fmla="*/ 594525 w 1951220"/>
                  <a:gd name="connsiteY22" fmla="*/ 1432682 h 1951229"/>
                  <a:gd name="connsiteX23" fmla="*/ 540069 w 1951220"/>
                  <a:gd name="connsiteY23" fmla="*/ 1434793 h 1951229"/>
                  <a:gd name="connsiteX24" fmla="*/ 0 w 1951220"/>
                  <a:gd name="connsiteY24" fmla="*/ 1227076 h 1951229"/>
                  <a:gd name="connsiteX25" fmla="*/ 329850 w 1951220"/>
                  <a:gd name="connsiteY25" fmla="*/ 1035681 h 1951229"/>
                  <a:gd name="connsiteX26" fmla="*/ 382951 w 1951220"/>
                  <a:gd name="connsiteY26" fmla="*/ 1029341 h 1951229"/>
                  <a:gd name="connsiteX27" fmla="*/ 342950 w 1951220"/>
                  <a:gd name="connsiteY27" fmla="*/ 992327 h 1951229"/>
                  <a:gd name="connsiteX28" fmla="*/ 107946 w 1951220"/>
                  <a:gd name="connsiteY28" fmla="*/ 463570 h 1951229"/>
                  <a:gd name="connsiteX29" fmla="*/ 476517 w 1951220"/>
                  <a:gd name="connsiteY29" fmla="*/ 561471 h 1951229"/>
                  <a:gd name="connsiteX30" fmla="*/ 518543 w 1951220"/>
                  <a:gd name="connsiteY30" fmla="*/ 594532 h 1951229"/>
                  <a:gd name="connsiteX31" fmla="*/ 516431 w 1951220"/>
                  <a:gd name="connsiteY31" fmla="*/ 540073 h 1951229"/>
                  <a:gd name="connsiteX32" fmla="*/ 682289 w 1951220"/>
                  <a:gd name="connsiteY32" fmla="*/ 10972 h 1951229"/>
                  <a:gd name="connsiteX33" fmla="*/ 724152 w 1951220"/>
                  <a:gd name="connsiteY33" fmla="*/ 0 h 1951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951220" h="1951229">
                    <a:moveTo>
                      <a:pt x="724152" y="0"/>
                    </a:moveTo>
                    <a:cubicBezTo>
                      <a:pt x="810193" y="0"/>
                      <a:pt x="884016" y="136012"/>
                      <a:pt x="915550" y="329852"/>
                    </a:cubicBezTo>
                    <a:lnTo>
                      <a:pt x="921889" y="382948"/>
                    </a:lnTo>
                    <a:lnTo>
                      <a:pt x="958899" y="342952"/>
                    </a:lnTo>
                    <a:cubicBezTo>
                      <a:pt x="1169808" y="132043"/>
                      <a:pt x="1406543" y="26828"/>
                      <a:pt x="1487662" y="107946"/>
                    </a:cubicBezTo>
                    <a:cubicBezTo>
                      <a:pt x="1548501" y="168785"/>
                      <a:pt x="1504527" y="317159"/>
                      <a:pt x="1389760" y="476521"/>
                    </a:cubicBezTo>
                    <a:lnTo>
                      <a:pt x="1356266" y="519097"/>
                    </a:lnTo>
                    <a:lnTo>
                      <a:pt x="1411152" y="516438"/>
                    </a:lnTo>
                    <a:cubicBezTo>
                      <a:pt x="1709424" y="516438"/>
                      <a:pt x="1951221" y="609437"/>
                      <a:pt x="1951220" y="724156"/>
                    </a:cubicBezTo>
                    <a:cubicBezTo>
                      <a:pt x="1951221" y="810195"/>
                      <a:pt x="1815210" y="884017"/>
                      <a:pt x="1621371" y="915550"/>
                    </a:cubicBezTo>
                    <a:lnTo>
                      <a:pt x="1568270" y="921890"/>
                    </a:lnTo>
                    <a:lnTo>
                      <a:pt x="1608270" y="958904"/>
                    </a:lnTo>
                    <a:cubicBezTo>
                      <a:pt x="1819176" y="1169811"/>
                      <a:pt x="1924392" y="1406544"/>
                      <a:pt x="1843274" y="1487662"/>
                    </a:cubicBezTo>
                    <a:cubicBezTo>
                      <a:pt x="1782436" y="1548500"/>
                      <a:pt x="1634064" y="1504525"/>
                      <a:pt x="1474704" y="1389760"/>
                    </a:cubicBezTo>
                    <a:lnTo>
                      <a:pt x="1432682" y="1356702"/>
                    </a:lnTo>
                    <a:lnTo>
                      <a:pt x="1434793" y="1411156"/>
                    </a:lnTo>
                    <a:cubicBezTo>
                      <a:pt x="1434793" y="1709430"/>
                      <a:pt x="1341793" y="1951229"/>
                      <a:pt x="1227072" y="1951229"/>
                    </a:cubicBezTo>
                    <a:cubicBezTo>
                      <a:pt x="1141031" y="1951229"/>
                      <a:pt x="1067208" y="1815217"/>
                      <a:pt x="1035675" y="1621376"/>
                    </a:cubicBezTo>
                    <a:lnTo>
                      <a:pt x="1029336" y="1568281"/>
                    </a:lnTo>
                    <a:lnTo>
                      <a:pt x="992326" y="1608277"/>
                    </a:lnTo>
                    <a:cubicBezTo>
                      <a:pt x="781416" y="1819186"/>
                      <a:pt x="544681" y="1924401"/>
                      <a:pt x="463562" y="1843283"/>
                    </a:cubicBezTo>
                    <a:cubicBezTo>
                      <a:pt x="402723" y="1782444"/>
                      <a:pt x="446697" y="1634070"/>
                      <a:pt x="561464" y="1474708"/>
                    </a:cubicBezTo>
                    <a:lnTo>
                      <a:pt x="594525" y="1432682"/>
                    </a:lnTo>
                    <a:lnTo>
                      <a:pt x="540069" y="1434793"/>
                    </a:lnTo>
                    <a:cubicBezTo>
                      <a:pt x="241797" y="1434793"/>
                      <a:pt x="0" y="1341794"/>
                      <a:pt x="0" y="1227076"/>
                    </a:cubicBezTo>
                    <a:cubicBezTo>
                      <a:pt x="0" y="1141036"/>
                      <a:pt x="136011" y="1067214"/>
                      <a:pt x="329850" y="1035681"/>
                    </a:cubicBezTo>
                    <a:lnTo>
                      <a:pt x="382951" y="1029341"/>
                    </a:lnTo>
                    <a:lnTo>
                      <a:pt x="342950" y="992327"/>
                    </a:lnTo>
                    <a:cubicBezTo>
                      <a:pt x="132044" y="781420"/>
                      <a:pt x="26828" y="544687"/>
                      <a:pt x="107946" y="463570"/>
                    </a:cubicBezTo>
                    <a:cubicBezTo>
                      <a:pt x="168785" y="402731"/>
                      <a:pt x="317156" y="446705"/>
                      <a:pt x="476517" y="561471"/>
                    </a:cubicBezTo>
                    <a:lnTo>
                      <a:pt x="518543" y="594532"/>
                    </a:lnTo>
                    <a:lnTo>
                      <a:pt x="516431" y="540073"/>
                    </a:lnTo>
                    <a:cubicBezTo>
                      <a:pt x="516431" y="279083"/>
                      <a:pt x="587634" y="61332"/>
                      <a:pt x="682289" y="10972"/>
                    </a:cubicBezTo>
                    <a:cubicBezTo>
                      <a:pt x="695812" y="3778"/>
                      <a:pt x="709812" y="0"/>
                      <a:pt x="724152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62" name="フリーフォーム: 図形 361">
                <a:extLst>
                  <a:ext uri="{FF2B5EF4-FFF2-40B4-BE49-F238E27FC236}">
                    <a16:creationId xmlns:a16="http://schemas.microsoft.com/office/drawing/2014/main" id="{ACFB624C-6BE0-1EDF-3A58-DCE3F41833A6}"/>
                  </a:ext>
                </a:extLst>
              </p:cNvPr>
              <p:cNvSpPr/>
              <p:nvPr/>
            </p:nvSpPr>
            <p:spPr bwMode="auto">
              <a:xfrm>
                <a:off x="9499600" y="6108700"/>
                <a:ext cx="254000" cy="254001"/>
              </a:xfrm>
              <a:custGeom>
                <a:avLst/>
                <a:gdLst>
                  <a:gd name="connsiteX0" fmla="*/ 724152 w 1951220"/>
                  <a:gd name="connsiteY0" fmla="*/ 0 h 1951229"/>
                  <a:gd name="connsiteX1" fmla="*/ 915550 w 1951220"/>
                  <a:gd name="connsiteY1" fmla="*/ 329852 h 1951229"/>
                  <a:gd name="connsiteX2" fmla="*/ 921889 w 1951220"/>
                  <a:gd name="connsiteY2" fmla="*/ 382948 h 1951229"/>
                  <a:gd name="connsiteX3" fmla="*/ 958899 w 1951220"/>
                  <a:gd name="connsiteY3" fmla="*/ 342952 h 1951229"/>
                  <a:gd name="connsiteX4" fmla="*/ 1487662 w 1951220"/>
                  <a:gd name="connsiteY4" fmla="*/ 107946 h 1951229"/>
                  <a:gd name="connsiteX5" fmla="*/ 1389760 w 1951220"/>
                  <a:gd name="connsiteY5" fmla="*/ 476521 h 1951229"/>
                  <a:gd name="connsiteX6" fmla="*/ 1356266 w 1951220"/>
                  <a:gd name="connsiteY6" fmla="*/ 519097 h 1951229"/>
                  <a:gd name="connsiteX7" fmla="*/ 1411152 w 1951220"/>
                  <a:gd name="connsiteY7" fmla="*/ 516438 h 1951229"/>
                  <a:gd name="connsiteX8" fmla="*/ 1951220 w 1951220"/>
                  <a:gd name="connsiteY8" fmla="*/ 724156 h 1951229"/>
                  <a:gd name="connsiteX9" fmla="*/ 1621371 w 1951220"/>
                  <a:gd name="connsiteY9" fmla="*/ 915550 h 1951229"/>
                  <a:gd name="connsiteX10" fmla="*/ 1568270 w 1951220"/>
                  <a:gd name="connsiteY10" fmla="*/ 921890 h 1951229"/>
                  <a:gd name="connsiteX11" fmla="*/ 1608270 w 1951220"/>
                  <a:gd name="connsiteY11" fmla="*/ 958904 h 1951229"/>
                  <a:gd name="connsiteX12" fmla="*/ 1843274 w 1951220"/>
                  <a:gd name="connsiteY12" fmla="*/ 1487662 h 1951229"/>
                  <a:gd name="connsiteX13" fmla="*/ 1474704 w 1951220"/>
                  <a:gd name="connsiteY13" fmla="*/ 1389760 h 1951229"/>
                  <a:gd name="connsiteX14" fmla="*/ 1432682 w 1951220"/>
                  <a:gd name="connsiteY14" fmla="*/ 1356702 h 1951229"/>
                  <a:gd name="connsiteX15" fmla="*/ 1434793 w 1951220"/>
                  <a:gd name="connsiteY15" fmla="*/ 1411156 h 1951229"/>
                  <a:gd name="connsiteX16" fmla="*/ 1227072 w 1951220"/>
                  <a:gd name="connsiteY16" fmla="*/ 1951229 h 1951229"/>
                  <a:gd name="connsiteX17" fmla="*/ 1035675 w 1951220"/>
                  <a:gd name="connsiteY17" fmla="*/ 1621376 h 1951229"/>
                  <a:gd name="connsiteX18" fmla="*/ 1029336 w 1951220"/>
                  <a:gd name="connsiteY18" fmla="*/ 1568281 h 1951229"/>
                  <a:gd name="connsiteX19" fmla="*/ 992326 w 1951220"/>
                  <a:gd name="connsiteY19" fmla="*/ 1608277 h 1951229"/>
                  <a:gd name="connsiteX20" fmla="*/ 463562 w 1951220"/>
                  <a:gd name="connsiteY20" fmla="*/ 1843283 h 1951229"/>
                  <a:gd name="connsiteX21" fmla="*/ 561464 w 1951220"/>
                  <a:gd name="connsiteY21" fmla="*/ 1474708 h 1951229"/>
                  <a:gd name="connsiteX22" fmla="*/ 594525 w 1951220"/>
                  <a:gd name="connsiteY22" fmla="*/ 1432682 h 1951229"/>
                  <a:gd name="connsiteX23" fmla="*/ 540069 w 1951220"/>
                  <a:gd name="connsiteY23" fmla="*/ 1434793 h 1951229"/>
                  <a:gd name="connsiteX24" fmla="*/ 0 w 1951220"/>
                  <a:gd name="connsiteY24" fmla="*/ 1227076 h 1951229"/>
                  <a:gd name="connsiteX25" fmla="*/ 329850 w 1951220"/>
                  <a:gd name="connsiteY25" fmla="*/ 1035681 h 1951229"/>
                  <a:gd name="connsiteX26" fmla="*/ 382951 w 1951220"/>
                  <a:gd name="connsiteY26" fmla="*/ 1029341 h 1951229"/>
                  <a:gd name="connsiteX27" fmla="*/ 342950 w 1951220"/>
                  <a:gd name="connsiteY27" fmla="*/ 992327 h 1951229"/>
                  <a:gd name="connsiteX28" fmla="*/ 107946 w 1951220"/>
                  <a:gd name="connsiteY28" fmla="*/ 463570 h 1951229"/>
                  <a:gd name="connsiteX29" fmla="*/ 476517 w 1951220"/>
                  <a:gd name="connsiteY29" fmla="*/ 561471 h 1951229"/>
                  <a:gd name="connsiteX30" fmla="*/ 518543 w 1951220"/>
                  <a:gd name="connsiteY30" fmla="*/ 594532 h 1951229"/>
                  <a:gd name="connsiteX31" fmla="*/ 516431 w 1951220"/>
                  <a:gd name="connsiteY31" fmla="*/ 540073 h 1951229"/>
                  <a:gd name="connsiteX32" fmla="*/ 682289 w 1951220"/>
                  <a:gd name="connsiteY32" fmla="*/ 10972 h 1951229"/>
                  <a:gd name="connsiteX33" fmla="*/ 724152 w 1951220"/>
                  <a:gd name="connsiteY33" fmla="*/ 0 h 1951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951220" h="1951229">
                    <a:moveTo>
                      <a:pt x="724152" y="0"/>
                    </a:moveTo>
                    <a:cubicBezTo>
                      <a:pt x="810193" y="0"/>
                      <a:pt x="884016" y="136012"/>
                      <a:pt x="915550" y="329852"/>
                    </a:cubicBezTo>
                    <a:lnTo>
                      <a:pt x="921889" y="382948"/>
                    </a:lnTo>
                    <a:lnTo>
                      <a:pt x="958899" y="342952"/>
                    </a:lnTo>
                    <a:cubicBezTo>
                      <a:pt x="1169808" y="132043"/>
                      <a:pt x="1406543" y="26828"/>
                      <a:pt x="1487662" y="107946"/>
                    </a:cubicBezTo>
                    <a:cubicBezTo>
                      <a:pt x="1548501" y="168785"/>
                      <a:pt x="1504527" y="317159"/>
                      <a:pt x="1389760" y="476521"/>
                    </a:cubicBezTo>
                    <a:lnTo>
                      <a:pt x="1356266" y="519097"/>
                    </a:lnTo>
                    <a:lnTo>
                      <a:pt x="1411152" y="516438"/>
                    </a:lnTo>
                    <a:cubicBezTo>
                      <a:pt x="1709424" y="516438"/>
                      <a:pt x="1951221" y="609437"/>
                      <a:pt x="1951220" y="724156"/>
                    </a:cubicBezTo>
                    <a:cubicBezTo>
                      <a:pt x="1951221" y="810195"/>
                      <a:pt x="1815210" y="884017"/>
                      <a:pt x="1621371" y="915550"/>
                    </a:cubicBezTo>
                    <a:lnTo>
                      <a:pt x="1568270" y="921890"/>
                    </a:lnTo>
                    <a:lnTo>
                      <a:pt x="1608270" y="958904"/>
                    </a:lnTo>
                    <a:cubicBezTo>
                      <a:pt x="1819176" y="1169811"/>
                      <a:pt x="1924392" y="1406544"/>
                      <a:pt x="1843274" y="1487662"/>
                    </a:cubicBezTo>
                    <a:cubicBezTo>
                      <a:pt x="1782436" y="1548500"/>
                      <a:pt x="1634064" y="1504525"/>
                      <a:pt x="1474704" y="1389760"/>
                    </a:cubicBezTo>
                    <a:lnTo>
                      <a:pt x="1432682" y="1356702"/>
                    </a:lnTo>
                    <a:lnTo>
                      <a:pt x="1434793" y="1411156"/>
                    </a:lnTo>
                    <a:cubicBezTo>
                      <a:pt x="1434793" y="1709430"/>
                      <a:pt x="1341793" y="1951229"/>
                      <a:pt x="1227072" y="1951229"/>
                    </a:cubicBezTo>
                    <a:cubicBezTo>
                      <a:pt x="1141031" y="1951229"/>
                      <a:pt x="1067208" y="1815217"/>
                      <a:pt x="1035675" y="1621376"/>
                    </a:cubicBezTo>
                    <a:lnTo>
                      <a:pt x="1029336" y="1568281"/>
                    </a:lnTo>
                    <a:lnTo>
                      <a:pt x="992326" y="1608277"/>
                    </a:lnTo>
                    <a:cubicBezTo>
                      <a:pt x="781416" y="1819186"/>
                      <a:pt x="544681" y="1924401"/>
                      <a:pt x="463562" y="1843283"/>
                    </a:cubicBezTo>
                    <a:cubicBezTo>
                      <a:pt x="402723" y="1782444"/>
                      <a:pt x="446697" y="1634070"/>
                      <a:pt x="561464" y="1474708"/>
                    </a:cubicBezTo>
                    <a:lnTo>
                      <a:pt x="594525" y="1432682"/>
                    </a:lnTo>
                    <a:lnTo>
                      <a:pt x="540069" y="1434793"/>
                    </a:lnTo>
                    <a:cubicBezTo>
                      <a:pt x="241797" y="1434793"/>
                      <a:pt x="0" y="1341794"/>
                      <a:pt x="0" y="1227076"/>
                    </a:cubicBezTo>
                    <a:cubicBezTo>
                      <a:pt x="0" y="1141036"/>
                      <a:pt x="136011" y="1067214"/>
                      <a:pt x="329850" y="1035681"/>
                    </a:cubicBezTo>
                    <a:lnTo>
                      <a:pt x="382951" y="1029341"/>
                    </a:lnTo>
                    <a:lnTo>
                      <a:pt x="342950" y="992327"/>
                    </a:lnTo>
                    <a:cubicBezTo>
                      <a:pt x="132044" y="781420"/>
                      <a:pt x="26828" y="544687"/>
                      <a:pt x="107946" y="463570"/>
                    </a:cubicBezTo>
                    <a:cubicBezTo>
                      <a:pt x="168785" y="402731"/>
                      <a:pt x="317156" y="446705"/>
                      <a:pt x="476517" y="561471"/>
                    </a:cubicBezTo>
                    <a:lnTo>
                      <a:pt x="518543" y="594532"/>
                    </a:lnTo>
                    <a:lnTo>
                      <a:pt x="516431" y="540073"/>
                    </a:lnTo>
                    <a:cubicBezTo>
                      <a:pt x="516431" y="279083"/>
                      <a:pt x="587634" y="61332"/>
                      <a:pt x="682289" y="10972"/>
                    </a:cubicBezTo>
                    <a:cubicBezTo>
                      <a:pt x="695812" y="3778"/>
                      <a:pt x="709812" y="0"/>
                      <a:pt x="724152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89293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1E5F474-27A5-A3AC-7F97-6FE7AD29002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0" name="グループ化 269">
            <a:extLst>
              <a:ext uri="{FF2B5EF4-FFF2-40B4-BE49-F238E27FC236}">
                <a16:creationId xmlns:a16="http://schemas.microsoft.com/office/drawing/2014/main" id="{71AC3833-D93C-EE18-BAA4-FC32FBE2A2C4}"/>
              </a:ext>
            </a:extLst>
          </p:cNvPr>
          <p:cNvGrpSpPr/>
          <p:nvPr/>
        </p:nvGrpSpPr>
        <p:grpSpPr>
          <a:xfrm>
            <a:off x="214313" y="179145"/>
            <a:ext cx="9506681" cy="6526090"/>
            <a:chOff x="214313" y="179145"/>
            <a:chExt cx="9506681" cy="6526090"/>
          </a:xfrm>
          <a:solidFill>
            <a:schemeClr val="accent5">
              <a:lumMod val="60000"/>
              <a:lumOff val="40000"/>
            </a:schemeClr>
          </a:solidFill>
        </p:grpSpPr>
        <p:sp>
          <p:nvSpPr>
            <p:cNvPr id="2" name="フリーフォーム: 図形 1">
              <a:extLst>
                <a:ext uri="{FF2B5EF4-FFF2-40B4-BE49-F238E27FC236}">
                  <a16:creationId xmlns:a16="http://schemas.microsoft.com/office/drawing/2014/main" id="{95F68253-8B2E-952D-ECE2-8431D47A9A8B}"/>
                </a:ext>
              </a:extLst>
            </p:cNvPr>
            <p:cNvSpPr/>
            <p:nvPr/>
          </p:nvSpPr>
          <p:spPr bwMode="auto">
            <a:xfrm>
              <a:off x="214313" y="179145"/>
              <a:ext cx="222006" cy="222006"/>
            </a:xfrm>
            <a:custGeom>
              <a:avLst/>
              <a:gdLst>
                <a:gd name="connsiteX0" fmla="*/ 795583 w 1619502"/>
                <a:gd name="connsiteY0" fmla="*/ 1049690 h 1619502"/>
                <a:gd name="connsiteX1" fmla="*/ 798591 w 1619502"/>
                <a:gd name="connsiteY1" fmla="*/ 1498224 h 1619502"/>
                <a:gd name="connsiteX2" fmla="*/ 350056 w 1619502"/>
                <a:gd name="connsiteY2" fmla="*/ 1495217 h 1619502"/>
                <a:gd name="connsiteX3" fmla="*/ 795583 w 1619502"/>
                <a:gd name="connsiteY3" fmla="*/ 1049690 h 1619502"/>
                <a:gd name="connsiteX4" fmla="*/ 969395 w 1619502"/>
                <a:gd name="connsiteY4" fmla="*/ 989432 h 1619502"/>
                <a:gd name="connsiteX5" fmla="*/ 1288683 w 1619502"/>
                <a:gd name="connsiteY5" fmla="*/ 1304467 h 1619502"/>
                <a:gd name="connsiteX6" fmla="*/ 969395 w 1619502"/>
                <a:gd name="connsiteY6" fmla="*/ 1619502 h 1619502"/>
                <a:gd name="connsiteX7" fmla="*/ 969395 w 1619502"/>
                <a:gd name="connsiteY7" fmla="*/ 989432 h 1619502"/>
                <a:gd name="connsiteX8" fmla="*/ 0 w 1619502"/>
                <a:gd name="connsiteY8" fmla="*/ 969395 h 1619502"/>
                <a:gd name="connsiteX9" fmla="*/ 630070 w 1619502"/>
                <a:gd name="connsiteY9" fmla="*/ 969395 h 1619502"/>
                <a:gd name="connsiteX10" fmla="*/ 315035 w 1619502"/>
                <a:gd name="connsiteY10" fmla="*/ 1288683 h 1619502"/>
                <a:gd name="connsiteX11" fmla="*/ 0 w 1619502"/>
                <a:gd name="connsiteY11" fmla="*/ 969395 h 1619502"/>
                <a:gd name="connsiteX12" fmla="*/ 1274580 w 1619502"/>
                <a:gd name="connsiteY12" fmla="*/ 729521 h 1619502"/>
                <a:gd name="connsiteX13" fmla="*/ 1498225 w 1619502"/>
                <a:gd name="connsiteY13" fmla="*/ 820912 h 1619502"/>
                <a:gd name="connsiteX14" fmla="*/ 1495217 w 1619502"/>
                <a:gd name="connsiteY14" fmla="*/ 1269446 h 1619502"/>
                <a:gd name="connsiteX15" fmla="*/ 1049691 w 1619502"/>
                <a:gd name="connsiteY15" fmla="*/ 823919 h 1619502"/>
                <a:gd name="connsiteX16" fmla="*/ 1274580 w 1619502"/>
                <a:gd name="connsiteY16" fmla="*/ 729521 h 1619502"/>
                <a:gd name="connsiteX17" fmla="*/ 809751 w 1619502"/>
                <a:gd name="connsiteY17" fmla="*/ 647958 h 1619502"/>
                <a:gd name="connsiteX18" fmla="*/ 969395 w 1619502"/>
                <a:gd name="connsiteY18" fmla="*/ 807602 h 1619502"/>
                <a:gd name="connsiteX19" fmla="*/ 809751 w 1619502"/>
                <a:gd name="connsiteY19" fmla="*/ 967246 h 1619502"/>
                <a:gd name="connsiteX20" fmla="*/ 650107 w 1619502"/>
                <a:gd name="connsiteY20" fmla="*/ 807602 h 1619502"/>
                <a:gd name="connsiteX21" fmla="*/ 809751 w 1619502"/>
                <a:gd name="connsiteY21" fmla="*/ 647958 h 1619502"/>
                <a:gd name="connsiteX22" fmla="*/ 124285 w 1619502"/>
                <a:gd name="connsiteY22" fmla="*/ 350056 h 1619502"/>
                <a:gd name="connsiteX23" fmla="*/ 569812 w 1619502"/>
                <a:gd name="connsiteY23" fmla="*/ 795583 h 1619502"/>
                <a:gd name="connsiteX24" fmla="*/ 121278 w 1619502"/>
                <a:gd name="connsiteY24" fmla="*/ 798590 h 1619502"/>
                <a:gd name="connsiteX25" fmla="*/ 124285 w 1619502"/>
                <a:gd name="connsiteY25" fmla="*/ 350056 h 1619502"/>
                <a:gd name="connsiteX26" fmla="*/ 1304467 w 1619502"/>
                <a:gd name="connsiteY26" fmla="*/ 330819 h 1619502"/>
                <a:gd name="connsiteX27" fmla="*/ 1619502 w 1619502"/>
                <a:gd name="connsiteY27" fmla="*/ 650107 h 1619502"/>
                <a:gd name="connsiteX28" fmla="*/ 989432 w 1619502"/>
                <a:gd name="connsiteY28" fmla="*/ 650107 h 1619502"/>
                <a:gd name="connsiteX29" fmla="*/ 1304467 w 1619502"/>
                <a:gd name="connsiteY29" fmla="*/ 330819 h 1619502"/>
                <a:gd name="connsiteX30" fmla="*/ 1044556 w 1619502"/>
                <a:gd name="connsiteY30" fmla="*/ 29887 h 1619502"/>
                <a:gd name="connsiteX31" fmla="*/ 1269446 w 1619502"/>
                <a:gd name="connsiteY31" fmla="*/ 124285 h 1619502"/>
                <a:gd name="connsiteX32" fmla="*/ 823919 w 1619502"/>
                <a:gd name="connsiteY32" fmla="*/ 569812 h 1619502"/>
                <a:gd name="connsiteX33" fmla="*/ 820912 w 1619502"/>
                <a:gd name="connsiteY33" fmla="*/ 121278 h 1619502"/>
                <a:gd name="connsiteX34" fmla="*/ 1044556 w 1619502"/>
                <a:gd name="connsiteY34" fmla="*/ 29887 h 1619502"/>
                <a:gd name="connsiteX35" fmla="*/ 650107 w 1619502"/>
                <a:gd name="connsiteY35" fmla="*/ 0 h 1619502"/>
                <a:gd name="connsiteX36" fmla="*/ 650107 w 1619502"/>
                <a:gd name="connsiteY36" fmla="*/ 630070 h 1619502"/>
                <a:gd name="connsiteX37" fmla="*/ 330819 w 1619502"/>
                <a:gd name="connsiteY37" fmla="*/ 315035 h 1619502"/>
                <a:gd name="connsiteX38" fmla="*/ 650107 w 1619502"/>
                <a:gd name="connsiteY38" fmla="*/ 0 h 16195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619502" h="1619502">
                  <a:moveTo>
                    <a:pt x="795583" y="1049690"/>
                  </a:moveTo>
                  <a:cubicBezTo>
                    <a:pt x="920273" y="1174380"/>
                    <a:pt x="921619" y="1375196"/>
                    <a:pt x="798591" y="1498224"/>
                  </a:cubicBezTo>
                  <a:cubicBezTo>
                    <a:pt x="675562" y="1621253"/>
                    <a:pt x="474746" y="1619907"/>
                    <a:pt x="350056" y="1495217"/>
                  </a:cubicBezTo>
                  <a:cubicBezTo>
                    <a:pt x="582699" y="1464131"/>
                    <a:pt x="764497" y="1282333"/>
                    <a:pt x="795583" y="1049690"/>
                  </a:cubicBezTo>
                  <a:close/>
                  <a:moveTo>
                    <a:pt x="969395" y="989432"/>
                  </a:moveTo>
                  <a:cubicBezTo>
                    <a:pt x="1145733" y="989432"/>
                    <a:pt x="1288683" y="1130478"/>
                    <a:pt x="1288683" y="1304467"/>
                  </a:cubicBezTo>
                  <a:cubicBezTo>
                    <a:pt x="1288683" y="1478456"/>
                    <a:pt x="1145733" y="1619502"/>
                    <a:pt x="969395" y="1619502"/>
                  </a:cubicBezTo>
                  <a:cubicBezTo>
                    <a:pt x="1111917" y="1433018"/>
                    <a:pt x="1111917" y="1175916"/>
                    <a:pt x="969395" y="989432"/>
                  </a:cubicBezTo>
                  <a:close/>
                  <a:moveTo>
                    <a:pt x="0" y="969395"/>
                  </a:moveTo>
                  <a:cubicBezTo>
                    <a:pt x="186484" y="1111917"/>
                    <a:pt x="443586" y="1111917"/>
                    <a:pt x="630070" y="969395"/>
                  </a:cubicBezTo>
                  <a:cubicBezTo>
                    <a:pt x="630070" y="1145733"/>
                    <a:pt x="489024" y="1288683"/>
                    <a:pt x="315035" y="1288683"/>
                  </a:cubicBezTo>
                  <a:cubicBezTo>
                    <a:pt x="141046" y="1288683"/>
                    <a:pt x="0" y="1145733"/>
                    <a:pt x="0" y="969395"/>
                  </a:cubicBezTo>
                  <a:close/>
                  <a:moveTo>
                    <a:pt x="1274580" y="729521"/>
                  </a:moveTo>
                  <a:cubicBezTo>
                    <a:pt x="1355749" y="728977"/>
                    <a:pt x="1436710" y="759397"/>
                    <a:pt x="1498225" y="820912"/>
                  </a:cubicBezTo>
                  <a:cubicBezTo>
                    <a:pt x="1621253" y="943941"/>
                    <a:pt x="1619907" y="1144756"/>
                    <a:pt x="1495217" y="1269446"/>
                  </a:cubicBezTo>
                  <a:cubicBezTo>
                    <a:pt x="1464131" y="1036803"/>
                    <a:pt x="1282333" y="855005"/>
                    <a:pt x="1049691" y="823919"/>
                  </a:cubicBezTo>
                  <a:cubicBezTo>
                    <a:pt x="1112036" y="761574"/>
                    <a:pt x="1193412" y="730065"/>
                    <a:pt x="1274580" y="729521"/>
                  </a:cubicBezTo>
                  <a:close/>
                  <a:moveTo>
                    <a:pt x="809751" y="647958"/>
                  </a:moveTo>
                  <a:cubicBezTo>
                    <a:pt x="897920" y="647958"/>
                    <a:pt x="969395" y="719433"/>
                    <a:pt x="969395" y="807602"/>
                  </a:cubicBezTo>
                  <a:cubicBezTo>
                    <a:pt x="969395" y="895771"/>
                    <a:pt x="897920" y="967246"/>
                    <a:pt x="809751" y="967246"/>
                  </a:cubicBezTo>
                  <a:cubicBezTo>
                    <a:pt x="721582" y="967246"/>
                    <a:pt x="650107" y="895771"/>
                    <a:pt x="650107" y="807602"/>
                  </a:cubicBezTo>
                  <a:cubicBezTo>
                    <a:pt x="650107" y="719433"/>
                    <a:pt x="721582" y="647958"/>
                    <a:pt x="809751" y="647958"/>
                  </a:cubicBezTo>
                  <a:close/>
                  <a:moveTo>
                    <a:pt x="124285" y="350056"/>
                  </a:moveTo>
                  <a:cubicBezTo>
                    <a:pt x="155371" y="582699"/>
                    <a:pt x="337169" y="764497"/>
                    <a:pt x="569812" y="795583"/>
                  </a:cubicBezTo>
                  <a:cubicBezTo>
                    <a:pt x="445122" y="920273"/>
                    <a:pt x="244306" y="921619"/>
                    <a:pt x="121278" y="798590"/>
                  </a:cubicBezTo>
                  <a:cubicBezTo>
                    <a:pt x="-1751" y="675562"/>
                    <a:pt x="-405" y="474746"/>
                    <a:pt x="124285" y="350056"/>
                  </a:cubicBezTo>
                  <a:close/>
                  <a:moveTo>
                    <a:pt x="1304467" y="330819"/>
                  </a:moveTo>
                  <a:cubicBezTo>
                    <a:pt x="1478456" y="330819"/>
                    <a:pt x="1619502" y="473769"/>
                    <a:pt x="1619502" y="650107"/>
                  </a:cubicBezTo>
                  <a:cubicBezTo>
                    <a:pt x="1433018" y="507585"/>
                    <a:pt x="1175916" y="507585"/>
                    <a:pt x="989432" y="650107"/>
                  </a:cubicBezTo>
                  <a:cubicBezTo>
                    <a:pt x="989432" y="473769"/>
                    <a:pt x="1130478" y="330819"/>
                    <a:pt x="1304467" y="330819"/>
                  </a:cubicBezTo>
                  <a:close/>
                  <a:moveTo>
                    <a:pt x="1044556" y="29887"/>
                  </a:moveTo>
                  <a:cubicBezTo>
                    <a:pt x="1125725" y="30431"/>
                    <a:pt x="1207101" y="61940"/>
                    <a:pt x="1269446" y="124285"/>
                  </a:cubicBezTo>
                  <a:cubicBezTo>
                    <a:pt x="1036804" y="155371"/>
                    <a:pt x="855005" y="337169"/>
                    <a:pt x="823919" y="569812"/>
                  </a:cubicBezTo>
                  <a:cubicBezTo>
                    <a:pt x="699229" y="445122"/>
                    <a:pt x="697883" y="244306"/>
                    <a:pt x="820912" y="121278"/>
                  </a:cubicBezTo>
                  <a:cubicBezTo>
                    <a:pt x="882426" y="59763"/>
                    <a:pt x="963387" y="29343"/>
                    <a:pt x="1044556" y="29887"/>
                  </a:cubicBezTo>
                  <a:close/>
                  <a:moveTo>
                    <a:pt x="650107" y="0"/>
                  </a:moveTo>
                  <a:cubicBezTo>
                    <a:pt x="507585" y="186484"/>
                    <a:pt x="507585" y="443586"/>
                    <a:pt x="650107" y="630070"/>
                  </a:cubicBezTo>
                  <a:cubicBezTo>
                    <a:pt x="473769" y="630070"/>
                    <a:pt x="330819" y="489024"/>
                    <a:pt x="330819" y="315035"/>
                  </a:cubicBezTo>
                  <a:cubicBezTo>
                    <a:pt x="330819" y="141046"/>
                    <a:pt x="473769" y="0"/>
                    <a:pt x="650107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3" name="フリーフォーム: 図形 2">
              <a:extLst>
                <a:ext uri="{FF2B5EF4-FFF2-40B4-BE49-F238E27FC236}">
                  <a16:creationId xmlns:a16="http://schemas.microsoft.com/office/drawing/2014/main" id="{5F77BD4B-3EC4-035D-F42F-09EA20FA5029}"/>
                </a:ext>
              </a:extLst>
            </p:cNvPr>
            <p:cNvSpPr/>
            <p:nvPr/>
          </p:nvSpPr>
          <p:spPr bwMode="auto">
            <a:xfrm>
              <a:off x="585700" y="179145"/>
              <a:ext cx="222006" cy="222006"/>
            </a:xfrm>
            <a:custGeom>
              <a:avLst/>
              <a:gdLst>
                <a:gd name="connsiteX0" fmla="*/ 795583 w 1619502"/>
                <a:gd name="connsiteY0" fmla="*/ 1049690 h 1619502"/>
                <a:gd name="connsiteX1" fmla="*/ 798591 w 1619502"/>
                <a:gd name="connsiteY1" fmla="*/ 1498224 h 1619502"/>
                <a:gd name="connsiteX2" fmla="*/ 350056 w 1619502"/>
                <a:gd name="connsiteY2" fmla="*/ 1495217 h 1619502"/>
                <a:gd name="connsiteX3" fmla="*/ 795583 w 1619502"/>
                <a:gd name="connsiteY3" fmla="*/ 1049690 h 1619502"/>
                <a:gd name="connsiteX4" fmla="*/ 969395 w 1619502"/>
                <a:gd name="connsiteY4" fmla="*/ 989432 h 1619502"/>
                <a:gd name="connsiteX5" fmla="*/ 1288683 w 1619502"/>
                <a:gd name="connsiteY5" fmla="*/ 1304467 h 1619502"/>
                <a:gd name="connsiteX6" fmla="*/ 969395 w 1619502"/>
                <a:gd name="connsiteY6" fmla="*/ 1619502 h 1619502"/>
                <a:gd name="connsiteX7" fmla="*/ 969395 w 1619502"/>
                <a:gd name="connsiteY7" fmla="*/ 989432 h 1619502"/>
                <a:gd name="connsiteX8" fmla="*/ 0 w 1619502"/>
                <a:gd name="connsiteY8" fmla="*/ 969395 h 1619502"/>
                <a:gd name="connsiteX9" fmla="*/ 630070 w 1619502"/>
                <a:gd name="connsiteY9" fmla="*/ 969395 h 1619502"/>
                <a:gd name="connsiteX10" fmla="*/ 315035 w 1619502"/>
                <a:gd name="connsiteY10" fmla="*/ 1288683 h 1619502"/>
                <a:gd name="connsiteX11" fmla="*/ 0 w 1619502"/>
                <a:gd name="connsiteY11" fmla="*/ 969395 h 1619502"/>
                <a:gd name="connsiteX12" fmla="*/ 1274580 w 1619502"/>
                <a:gd name="connsiteY12" fmla="*/ 729521 h 1619502"/>
                <a:gd name="connsiteX13" fmla="*/ 1498225 w 1619502"/>
                <a:gd name="connsiteY13" fmla="*/ 820912 h 1619502"/>
                <a:gd name="connsiteX14" fmla="*/ 1495217 w 1619502"/>
                <a:gd name="connsiteY14" fmla="*/ 1269446 h 1619502"/>
                <a:gd name="connsiteX15" fmla="*/ 1049691 w 1619502"/>
                <a:gd name="connsiteY15" fmla="*/ 823919 h 1619502"/>
                <a:gd name="connsiteX16" fmla="*/ 1274580 w 1619502"/>
                <a:gd name="connsiteY16" fmla="*/ 729521 h 1619502"/>
                <a:gd name="connsiteX17" fmla="*/ 809751 w 1619502"/>
                <a:gd name="connsiteY17" fmla="*/ 647958 h 1619502"/>
                <a:gd name="connsiteX18" fmla="*/ 969395 w 1619502"/>
                <a:gd name="connsiteY18" fmla="*/ 807602 h 1619502"/>
                <a:gd name="connsiteX19" fmla="*/ 809751 w 1619502"/>
                <a:gd name="connsiteY19" fmla="*/ 967246 h 1619502"/>
                <a:gd name="connsiteX20" fmla="*/ 650107 w 1619502"/>
                <a:gd name="connsiteY20" fmla="*/ 807602 h 1619502"/>
                <a:gd name="connsiteX21" fmla="*/ 809751 w 1619502"/>
                <a:gd name="connsiteY21" fmla="*/ 647958 h 1619502"/>
                <a:gd name="connsiteX22" fmla="*/ 124285 w 1619502"/>
                <a:gd name="connsiteY22" fmla="*/ 350056 h 1619502"/>
                <a:gd name="connsiteX23" fmla="*/ 569812 w 1619502"/>
                <a:gd name="connsiteY23" fmla="*/ 795583 h 1619502"/>
                <a:gd name="connsiteX24" fmla="*/ 121278 w 1619502"/>
                <a:gd name="connsiteY24" fmla="*/ 798590 h 1619502"/>
                <a:gd name="connsiteX25" fmla="*/ 124285 w 1619502"/>
                <a:gd name="connsiteY25" fmla="*/ 350056 h 1619502"/>
                <a:gd name="connsiteX26" fmla="*/ 1304467 w 1619502"/>
                <a:gd name="connsiteY26" fmla="*/ 330819 h 1619502"/>
                <a:gd name="connsiteX27" fmla="*/ 1619502 w 1619502"/>
                <a:gd name="connsiteY27" fmla="*/ 650107 h 1619502"/>
                <a:gd name="connsiteX28" fmla="*/ 989432 w 1619502"/>
                <a:gd name="connsiteY28" fmla="*/ 650107 h 1619502"/>
                <a:gd name="connsiteX29" fmla="*/ 1304467 w 1619502"/>
                <a:gd name="connsiteY29" fmla="*/ 330819 h 1619502"/>
                <a:gd name="connsiteX30" fmla="*/ 1044556 w 1619502"/>
                <a:gd name="connsiteY30" fmla="*/ 29887 h 1619502"/>
                <a:gd name="connsiteX31" fmla="*/ 1269446 w 1619502"/>
                <a:gd name="connsiteY31" fmla="*/ 124285 h 1619502"/>
                <a:gd name="connsiteX32" fmla="*/ 823919 w 1619502"/>
                <a:gd name="connsiteY32" fmla="*/ 569812 h 1619502"/>
                <a:gd name="connsiteX33" fmla="*/ 820912 w 1619502"/>
                <a:gd name="connsiteY33" fmla="*/ 121278 h 1619502"/>
                <a:gd name="connsiteX34" fmla="*/ 1044556 w 1619502"/>
                <a:gd name="connsiteY34" fmla="*/ 29887 h 1619502"/>
                <a:gd name="connsiteX35" fmla="*/ 650107 w 1619502"/>
                <a:gd name="connsiteY35" fmla="*/ 0 h 1619502"/>
                <a:gd name="connsiteX36" fmla="*/ 650107 w 1619502"/>
                <a:gd name="connsiteY36" fmla="*/ 630070 h 1619502"/>
                <a:gd name="connsiteX37" fmla="*/ 330819 w 1619502"/>
                <a:gd name="connsiteY37" fmla="*/ 315035 h 1619502"/>
                <a:gd name="connsiteX38" fmla="*/ 650107 w 1619502"/>
                <a:gd name="connsiteY38" fmla="*/ 0 h 16195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619502" h="1619502">
                  <a:moveTo>
                    <a:pt x="795583" y="1049690"/>
                  </a:moveTo>
                  <a:cubicBezTo>
                    <a:pt x="920273" y="1174380"/>
                    <a:pt x="921619" y="1375196"/>
                    <a:pt x="798591" y="1498224"/>
                  </a:cubicBezTo>
                  <a:cubicBezTo>
                    <a:pt x="675562" y="1621253"/>
                    <a:pt x="474746" y="1619907"/>
                    <a:pt x="350056" y="1495217"/>
                  </a:cubicBezTo>
                  <a:cubicBezTo>
                    <a:pt x="582699" y="1464131"/>
                    <a:pt x="764497" y="1282333"/>
                    <a:pt x="795583" y="1049690"/>
                  </a:cubicBezTo>
                  <a:close/>
                  <a:moveTo>
                    <a:pt x="969395" y="989432"/>
                  </a:moveTo>
                  <a:cubicBezTo>
                    <a:pt x="1145733" y="989432"/>
                    <a:pt x="1288683" y="1130478"/>
                    <a:pt x="1288683" y="1304467"/>
                  </a:cubicBezTo>
                  <a:cubicBezTo>
                    <a:pt x="1288683" y="1478456"/>
                    <a:pt x="1145733" y="1619502"/>
                    <a:pt x="969395" y="1619502"/>
                  </a:cubicBezTo>
                  <a:cubicBezTo>
                    <a:pt x="1111917" y="1433018"/>
                    <a:pt x="1111917" y="1175916"/>
                    <a:pt x="969395" y="989432"/>
                  </a:cubicBezTo>
                  <a:close/>
                  <a:moveTo>
                    <a:pt x="0" y="969395"/>
                  </a:moveTo>
                  <a:cubicBezTo>
                    <a:pt x="186484" y="1111917"/>
                    <a:pt x="443586" y="1111917"/>
                    <a:pt x="630070" y="969395"/>
                  </a:cubicBezTo>
                  <a:cubicBezTo>
                    <a:pt x="630070" y="1145733"/>
                    <a:pt x="489024" y="1288683"/>
                    <a:pt x="315035" y="1288683"/>
                  </a:cubicBezTo>
                  <a:cubicBezTo>
                    <a:pt x="141046" y="1288683"/>
                    <a:pt x="0" y="1145733"/>
                    <a:pt x="0" y="969395"/>
                  </a:cubicBezTo>
                  <a:close/>
                  <a:moveTo>
                    <a:pt x="1274580" y="729521"/>
                  </a:moveTo>
                  <a:cubicBezTo>
                    <a:pt x="1355749" y="728977"/>
                    <a:pt x="1436710" y="759397"/>
                    <a:pt x="1498225" y="820912"/>
                  </a:cubicBezTo>
                  <a:cubicBezTo>
                    <a:pt x="1621253" y="943941"/>
                    <a:pt x="1619907" y="1144756"/>
                    <a:pt x="1495217" y="1269446"/>
                  </a:cubicBezTo>
                  <a:cubicBezTo>
                    <a:pt x="1464131" y="1036803"/>
                    <a:pt x="1282333" y="855005"/>
                    <a:pt x="1049691" y="823919"/>
                  </a:cubicBezTo>
                  <a:cubicBezTo>
                    <a:pt x="1112036" y="761574"/>
                    <a:pt x="1193412" y="730065"/>
                    <a:pt x="1274580" y="729521"/>
                  </a:cubicBezTo>
                  <a:close/>
                  <a:moveTo>
                    <a:pt x="809751" y="647958"/>
                  </a:moveTo>
                  <a:cubicBezTo>
                    <a:pt x="897920" y="647958"/>
                    <a:pt x="969395" y="719433"/>
                    <a:pt x="969395" y="807602"/>
                  </a:cubicBezTo>
                  <a:cubicBezTo>
                    <a:pt x="969395" y="895771"/>
                    <a:pt x="897920" y="967246"/>
                    <a:pt x="809751" y="967246"/>
                  </a:cubicBezTo>
                  <a:cubicBezTo>
                    <a:pt x="721582" y="967246"/>
                    <a:pt x="650107" y="895771"/>
                    <a:pt x="650107" y="807602"/>
                  </a:cubicBezTo>
                  <a:cubicBezTo>
                    <a:pt x="650107" y="719433"/>
                    <a:pt x="721582" y="647958"/>
                    <a:pt x="809751" y="647958"/>
                  </a:cubicBezTo>
                  <a:close/>
                  <a:moveTo>
                    <a:pt x="124285" y="350056"/>
                  </a:moveTo>
                  <a:cubicBezTo>
                    <a:pt x="155371" y="582699"/>
                    <a:pt x="337169" y="764497"/>
                    <a:pt x="569812" y="795583"/>
                  </a:cubicBezTo>
                  <a:cubicBezTo>
                    <a:pt x="445122" y="920273"/>
                    <a:pt x="244306" y="921619"/>
                    <a:pt x="121278" y="798590"/>
                  </a:cubicBezTo>
                  <a:cubicBezTo>
                    <a:pt x="-1751" y="675562"/>
                    <a:pt x="-405" y="474746"/>
                    <a:pt x="124285" y="350056"/>
                  </a:cubicBezTo>
                  <a:close/>
                  <a:moveTo>
                    <a:pt x="1304467" y="330819"/>
                  </a:moveTo>
                  <a:cubicBezTo>
                    <a:pt x="1478456" y="330819"/>
                    <a:pt x="1619502" y="473769"/>
                    <a:pt x="1619502" y="650107"/>
                  </a:cubicBezTo>
                  <a:cubicBezTo>
                    <a:pt x="1433018" y="507585"/>
                    <a:pt x="1175916" y="507585"/>
                    <a:pt x="989432" y="650107"/>
                  </a:cubicBezTo>
                  <a:cubicBezTo>
                    <a:pt x="989432" y="473769"/>
                    <a:pt x="1130478" y="330819"/>
                    <a:pt x="1304467" y="330819"/>
                  </a:cubicBezTo>
                  <a:close/>
                  <a:moveTo>
                    <a:pt x="1044556" y="29887"/>
                  </a:moveTo>
                  <a:cubicBezTo>
                    <a:pt x="1125725" y="30431"/>
                    <a:pt x="1207101" y="61940"/>
                    <a:pt x="1269446" y="124285"/>
                  </a:cubicBezTo>
                  <a:cubicBezTo>
                    <a:pt x="1036804" y="155371"/>
                    <a:pt x="855005" y="337169"/>
                    <a:pt x="823919" y="569812"/>
                  </a:cubicBezTo>
                  <a:cubicBezTo>
                    <a:pt x="699229" y="445122"/>
                    <a:pt x="697883" y="244306"/>
                    <a:pt x="820912" y="121278"/>
                  </a:cubicBezTo>
                  <a:cubicBezTo>
                    <a:pt x="882426" y="59763"/>
                    <a:pt x="963387" y="29343"/>
                    <a:pt x="1044556" y="29887"/>
                  </a:cubicBezTo>
                  <a:close/>
                  <a:moveTo>
                    <a:pt x="650107" y="0"/>
                  </a:moveTo>
                  <a:cubicBezTo>
                    <a:pt x="507585" y="186484"/>
                    <a:pt x="507585" y="443586"/>
                    <a:pt x="650107" y="630070"/>
                  </a:cubicBezTo>
                  <a:cubicBezTo>
                    <a:pt x="473769" y="630070"/>
                    <a:pt x="330819" y="489024"/>
                    <a:pt x="330819" y="315035"/>
                  </a:cubicBezTo>
                  <a:cubicBezTo>
                    <a:pt x="330819" y="141046"/>
                    <a:pt x="473769" y="0"/>
                    <a:pt x="650107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A047A6AC-DDE5-EE64-07C5-5A262B849272}"/>
                </a:ext>
              </a:extLst>
            </p:cNvPr>
            <p:cNvSpPr/>
            <p:nvPr/>
          </p:nvSpPr>
          <p:spPr bwMode="auto">
            <a:xfrm>
              <a:off x="957087" y="179145"/>
              <a:ext cx="222006" cy="222006"/>
            </a:xfrm>
            <a:custGeom>
              <a:avLst/>
              <a:gdLst>
                <a:gd name="connsiteX0" fmla="*/ 795583 w 1619502"/>
                <a:gd name="connsiteY0" fmla="*/ 1049690 h 1619502"/>
                <a:gd name="connsiteX1" fmla="*/ 798591 w 1619502"/>
                <a:gd name="connsiteY1" fmla="*/ 1498224 h 1619502"/>
                <a:gd name="connsiteX2" fmla="*/ 350056 w 1619502"/>
                <a:gd name="connsiteY2" fmla="*/ 1495217 h 1619502"/>
                <a:gd name="connsiteX3" fmla="*/ 795583 w 1619502"/>
                <a:gd name="connsiteY3" fmla="*/ 1049690 h 1619502"/>
                <a:gd name="connsiteX4" fmla="*/ 969395 w 1619502"/>
                <a:gd name="connsiteY4" fmla="*/ 989432 h 1619502"/>
                <a:gd name="connsiteX5" fmla="*/ 1288683 w 1619502"/>
                <a:gd name="connsiteY5" fmla="*/ 1304467 h 1619502"/>
                <a:gd name="connsiteX6" fmla="*/ 969395 w 1619502"/>
                <a:gd name="connsiteY6" fmla="*/ 1619502 h 1619502"/>
                <a:gd name="connsiteX7" fmla="*/ 969395 w 1619502"/>
                <a:gd name="connsiteY7" fmla="*/ 989432 h 1619502"/>
                <a:gd name="connsiteX8" fmla="*/ 0 w 1619502"/>
                <a:gd name="connsiteY8" fmla="*/ 969395 h 1619502"/>
                <a:gd name="connsiteX9" fmla="*/ 630070 w 1619502"/>
                <a:gd name="connsiteY9" fmla="*/ 969395 h 1619502"/>
                <a:gd name="connsiteX10" fmla="*/ 315035 w 1619502"/>
                <a:gd name="connsiteY10" fmla="*/ 1288683 h 1619502"/>
                <a:gd name="connsiteX11" fmla="*/ 0 w 1619502"/>
                <a:gd name="connsiteY11" fmla="*/ 969395 h 1619502"/>
                <a:gd name="connsiteX12" fmla="*/ 1274580 w 1619502"/>
                <a:gd name="connsiteY12" fmla="*/ 729521 h 1619502"/>
                <a:gd name="connsiteX13" fmla="*/ 1498225 w 1619502"/>
                <a:gd name="connsiteY13" fmla="*/ 820912 h 1619502"/>
                <a:gd name="connsiteX14" fmla="*/ 1495217 w 1619502"/>
                <a:gd name="connsiteY14" fmla="*/ 1269446 h 1619502"/>
                <a:gd name="connsiteX15" fmla="*/ 1049691 w 1619502"/>
                <a:gd name="connsiteY15" fmla="*/ 823919 h 1619502"/>
                <a:gd name="connsiteX16" fmla="*/ 1274580 w 1619502"/>
                <a:gd name="connsiteY16" fmla="*/ 729521 h 1619502"/>
                <a:gd name="connsiteX17" fmla="*/ 809751 w 1619502"/>
                <a:gd name="connsiteY17" fmla="*/ 647958 h 1619502"/>
                <a:gd name="connsiteX18" fmla="*/ 969395 w 1619502"/>
                <a:gd name="connsiteY18" fmla="*/ 807602 h 1619502"/>
                <a:gd name="connsiteX19" fmla="*/ 809751 w 1619502"/>
                <a:gd name="connsiteY19" fmla="*/ 967246 h 1619502"/>
                <a:gd name="connsiteX20" fmla="*/ 650107 w 1619502"/>
                <a:gd name="connsiteY20" fmla="*/ 807602 h 1619502"/>
                <a:gd name="connsiteX21" fmla="*/ 809751 w 1619502"/>
                <a:gd name="connsiteY21" fmla="*/ 647958 h 1619502"/>
                <a:gd name="connsiteX22" fmla="*/ 124285 w 1619502"/>
                <a:gd name="connsiteY22" fmla="*/ 350056 h 1619502"/>
                <a:gd name="connsiteX23" fmla="*/ 569812 w 1619502"/>
                <a:gd name="connsiteY23" fmla="*/ 795583 h 1619502"/>
                <a:gd name="connsiteX24" fmla="*/ 121278 w 1619502"/>
                <a:gd name="connsiteY24" fmla="*/ 798590 h 1619502"/>
                <a:gd name="connsiteX25" fmla="*/ 124285 w 1619502"/>
                <a:gd name="connsiteY25" fmla="*/ 350056 h 1619502"/>
                <a:gd name="connsiteX26" fmla="*/ 1304467 w 1619502"/>
                <a:gd name="connsiteY26" fmla="*/ 330819 h 1619502"/>
                <a:gd name="connsiteX27" fmla="*/ 1619502 w 1619502"/>
                <a:gd name="connsiteY27" fmla="*/ 650107 h 1619502"/>
                <a:gd name="connsiteX28" fmla="*/ 989432 w 1619502"/>
                <a:gd name="connsiteY28" fmla="*/ 650107 h 1619502"/>
                <a:gd name="connsiteX29" fmla="*/ 1304467 w 1619502"/>
                <a:gd name="connsiteY29" fmla="*/ 330819 h 1619502"/>
                <a:gd name="connsiteX30" fmla="*/ 1044556 w 1619502"/>
                <a:gd name="connsiteY30" fmla="*/ 29887 h 1619502"/>
                <a:gd name="connsiteX31" fmla="*/ 1269446 w 1619502"/>
                <a:gd name="connsiteY31" fmla="*/ 124285 h 1619502"/>
                <a:gd name="connsiteX32" fmla="*/ 823919 w 1619502"/>
                <a:gd name="connsiteY32" fmla="*/ 569812 h 1619502"/>
                <a:gd name="connsiteX33" fmla="*/ 820912 w 1619502"/>
                <a:gd name="connsiteY33" fmla="*/ 121278 h 1619502"/>
                <a:gd name="connsiteX34" fmla="*/ 1044556 w 1619502"/>
                <a:gd name="connsiteY34" fmla="*/ 29887 h 1619502"/>
                <a:gd name="connsiteX35" fmla="*/ 650107 w 1619502"/>
                <a:gd name="connsiteY35" fmla="*/ 0 h 1619502"/>
                <a:gd name="connsiteX36" fmla="*/ 650107 w 1619502"/>
                <a:gd name="connsiteY36" fmla="*/ 630070 h 1619502"/>
                <a:gd name="connsiteX37" fmla="*/ 330819 w 1619502"/>
                <a:gd name="connsiteY37" fmla="*/ 315035 h 1619502"/>
                <a:gd name="connsiteX38" fmla="*/ 650107 w 1619502"/>
                <a:gd name="connsiteY38" fmla="*/ 0 h 16195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619502" h="1619502">
                  <a:moveTo>
                    <a:pt x="795583" y="1049690"/>
                  </a:moveTo>
                  <a:cubicBezTo>
                    <a:pt x="920273" y="1174380"/>
                    <a:pt x="921619" y="1375196"/>
                    <a:pt x="798591" y="1498224"/>
                  </a:cubicBezTo>
                  <a:cubicBezTo>
                    <a:pt x="675562" y="1621253"/>
                    <a:pt x="474746" y="1619907"/>
                    <a:pt x="350056" y="1495217"/>
                  </a:cubicBezTo>
                  <a:cubicBezTo>
                    <a:pt x="582699" y="1464131"/>
                    <a:pt x="764497" y="1282333"/>
                    <a:pt x="795583" y="1049690"/>
                  </a:cubicBezTo>
                  <a:close/>
                  <a:moveTo>
                    <a:pt x="969395" y="989432"/>
                  </a:moveTo>
                  <a:cubicBezTo>
                    <a:pt x="1145733" y="989432"/>
                    <a:pt x="1288683" y="1130478"/>
                    <a:pt x="1288683" y="1304467"/>
                  </a:cubicBezTo>
                  <a:cubicBezTo>
                    <a:pt x="1288683" y="1478456"/>
                    <a:pt x="1145733" y="1619502"/>
                    <a:pt x="969395" y="1619502"/>
                  </a:cubicBezTo>
                  <a:cubicBezTo>
                    <a:pt x="1111917" y="1433018"/>
                    <a:pt x="1111917" y="1175916"/>
                    <a:pt x="969395" y="989432"/>
                  </a:cubicBezTo>
                  <a:close/>
                  <a:moveTo>
                    <a:pt x="0" y="969395"/>
                  </a:moveTo>
                  <a:cubicBezTo>
                    <a:pt x="186484" y="1111917"/>
                    <a:pt x="443586" y="1111917"/>
                    <a:pt x="630070" y="969395"/>
                  </a:cubicBezTo>
                  <a:cubicBezTo>
                    <a:pt x="630070" y="1145733"/>
                    <a:pt x="489024" y="1288683"/>
                    <a:pt x="315035" y="1288683"/>
                  </a:cubicBezTo>
                  <a:cubicBezTo>
                    <a:pt x="141046" y="1288683"/>
                    <a:pt x="0" y="1145733"/>
                    <a:pt x="0" y="969395"/>
                  </a:cubicBezTo>
                  <a:close/>
                  <a:moveTo>
                    <a:pt x="1274580" y="729521"/>
                  </a:moveTo>
                  <a:cubicBezTo>
                    <a:pt x="1355749" y="728977"/>
                    <a:pt x="1436710" y="759397"/>
                    <a:pt x="1498225" y="820912"/>
                  </a:cubicBezTo>
                  <a:cubicBezTo>
                    <a:pt x="1621253" y="943941"/>
                    <a:pt x="1619907" y="1144756"/>
                    <a:pt x="1495217" y="1269446"/>
                  </a:cubicBezTo>
                  <a:cubicBezTo>
                    <a:pt x="1464131" y="1036803"/>
                    <a:pt x="1282333" y="855005"/>
                    <a:pt x="1049691" y="823919"/>
                  </a:cubicBezTo>
                  <a:cubicBezTo>
                    <a:pt x="1112036" y="761574"/>
                    <a:pt x="1193412" y="730065"/>
                    <a:pt x="1274580" y="729521"/>
                  </a:cubicBezTo>
                  <a:close/>
                  <a:moveTo>
                    <a:pt x="809751" y="647958"/>
                  </a:moveTo>
                  <a:cubicBezTo>
                    <a:pt x="897920" y="647958"/>
                    <a:pt x="969395" y="719433"/>
                    <a:pt x="969395" y="807602"/>
                  </a:cubicBezTo>
                  <a:cubicBezTo>
                    <a:pt x="969395" y="895771"/>
                    <a:pt x="897920" y="967246"/>
                    <a:pt x="809751" y="967246"/>
                  </a:cubicBezTo>
                  <a:cubicBezTo>
                    <a:pt x="721582" y="967246"/>
                    <a:pt x="650107" y="895771"/>
                    <a:pt x="650107" y="807602"/>
                  </a:cubicBezTo>
                  <a:cubicBezTo>
                    <a:pt x="650107" y="719433"/>
                    <a:pt x="721582" y="647958"/>
                    <a:pt x="809751" y="647958"/>
                  </a:cubicBezTo>
                  <a:close/>
                  <a:moveTo>
                    <a:pt x="124285" y="350056"/>
                  </a:moveTo>
                  <a:cubicBezTo>
                    <a:pt x="155371" y="582699"/>
                    <a:pt x="337169" y="764497"/>
                    <a:pt x="569812" y="795583"/>
                  </a:cubicBezTo>
                  <a:cubicBezTo>
                    <a:pt x="445122" y="920273"/>
                    <a:pt x="244306" y="921619"/>
                    <a:pt x="121278" y="798590"/>
                  </a:cubicBezTo>
                  <a:cubicBezTo>
                    <a:pt x="-1751" y="675562"/>
                    <a:pt x="-405" y="474746"/>
                    <a:pt x="124285" y="350056"/>
                  </a:cubicBezTo>
                  <a:close/>
                  <a:moveTo>
                    <a:pt x="1304467" y="330819"/>
                  </a:moveTo>
                  <a:cubicBezTo>
                    <a:pt x="1478456" y="330819"/>
                    <a:pt x="1619502" y="473769"/>
                    <a:pt x="1619502" y="650107"/>
                  </a:cubicBezTo>
                  <a:cubicBezTo>
                    <a:pt x="1433018" y="507585"/>
                    <a:pt x="1175916" y="507585"/>
                    <a:pt x="989432" y="650107"/>
                  </a:cubicBezTo>
                  <a:cubicBezTo>
                    <a:pt x="989432" y="473769"/>
                    <a:pt x="1130478" y="330819"/>
                    <a:pt x="1304467" y="330819"/>
                  </a:cubicBezTo>
                  <a:close/>
                  <a:moveTo>
                    <a:pt x="1044556" y="29887"/>
                  </a:moveTo>
                  <a:cubicBezTo>
                    <a:pt x="1125725" y="30431"/>
                    <a:pt x="1207101" y="61940"/>
                    <a:pt x="1269446" y="124285"/>
                  </a:cubicBezTo>
                  <a:cubicBezTo>
                    <a:pt x="1036804" y="155371"/>
                    <a:pt x="855005" y="337169"/>
                    <a:pt x="823919" y="569812"/>
                  </a:cubicBezTo>
                  <a:cubicBezTo>
                    <a:pt x="699229" y="445122"/>
                    <a:pt x="697883" y="244306"/>
                    <a:pt x="820912" y="121278"/>
                  </a:cubicBezTo>
                  <a:cubicBezTo>
                    <a:pt x="882426" y="59763"/>
                    <a:pt x="963387" y="29343"/>
                    <a:pt x="1044556" y="29887"/>
                  </a:cubicBezTo>
                  <a:close/>
                  <a:moveTo>
                    <a:pt x="650107" y="0"/>
                  </a:moveTo>
                  <a:cubicBezTo>
                    <a:pt x="507585" y="186484"/>
                    <a:pt x="507585" y="443586"/>
                    <a:pt x="650107" y="630070"/>
                  </a:cubicBezTo>
                  <a:cubicBezTo>
                    <a:pt x="473769" y="630070"/>
                    <a:pt x="330819" y="489024"/>
                    <a:pt x="330819" y="315035"/>
                  </a:cubicBezTo>
                  <a:cubicBezTo>
                    <a:pt x="330819" y="141046"/>
                    <a:pt x="473769" y="0"/>
                    <a:pt x="650107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22386D91-B0BC-BF5C-C14D-DAE2E14DE7C0}"/>
                </a:ext>
              </a:extLst>
            </p:cNvPr>
            <p:cNvSpPr/>
            <p:nvPr/>
          </p:nvSpPr>
          <p:spPr bwMode="auto">
            <a:xfrm>
              <a:off x="1328474" y="179145"/>
              <a:ext cx="222006" cy="222006"/>
            </a:xfrm>
            <a:custGeom>
              <a:avLst/>
              <a:gdLst>
                <a:gd name="connsiteX0" fmla="*/ 795583 w 1619502"/>
                <a:gd name="connsiteY0" fmla="*/ 1049690 h 1619502"/>
                <a:gd name="connsiteX1" fmla="*/ 798591 w 1619502"/>
                <a:gd name="connsiteY1" fmla="*/ 1498224 h 1619502"/>
                <a:gd name="connsiteX2" fmla="*/ 350056 w 1619502"/>
                <a:gd name="connsiteY2" fmla="*/ 1495217 h 1619502"/>
                <a:gd name="connsiteX3" fmla="*/ 795583 w 1619502"/>
                <a:gd name="connsiteY3" fmla="*/ 1049690 h 1619502"/>
                <a:gd name="connsiteX4" fmla="*/ 969395 w 1619502"/>
                <a:gd name="connsiteY4" fmla="*/ 989432 h 1619502"/>
                <a:gd name="connsiteX5" fmla="*/ 1288683 w 1619502"/>
                <a:gd name="connsiteY5" fmla="*/ 1304467 h 1619502"/>
                <a:gd name="connsiteX6" fmla="*/ 969395 w 1619502"/>
                <a:gd name="connsiteY6" fmla="*/ 1619502 h 1619502"/>
                <a:gd name="connsiteX7" fmla="*/ 969395 w 1619502"/>
                <a:gd name="connsiteY7" fmla="*/ 989432 h 1619502"/>
                <a:gd name="connsiteX8" fmla="*/ 0 w 1619502"/>
                <a:gd name="connsiteY8" fmla="*/ 969395 h 1619502"/>
                <a:gd name="connsiteX9" fmla="*/ 630070 w 1619502"/>
                <a:gd name="connsiteY9" fmla="*/ 969395 h 1619502"/>
                <a:gd name="connsiteX10" fmla="*/ 315035 w 1619502"/>
                <a:gd name="connsiteY10" fmla="*/ 1288683 h 1619502"/>
                <a:gd name="connsiteX11" fmla="*/ 0 w 1619502"/>
                <a:gd name="connsiteY11" fmla="*/ 969395 h 1619502"/>
                <a:gd name="connsiteX12" fmla="*/ 1274580 w 1619502"/>
                <a:gd name="connsiteY12" fmla="*/ 729521 h 1619502"/>
                <a:gd name="connsiteX13" fmla="*/ 1498225 w 1619502"/>
                <a:gd name="connsiteY13" fmla="*/ 820912 h 1619502"/>
                <a:gd name="connsiteX14" fmla="*/ 1495217 w 1619502"/>
                <a:gd name="connsiteY14" fmla="*/ 1269446 h 1619502"/>
                <a:gd name="connsiteX15" fmla="*/ 1049691 w 1619502"/>
                <a:gd name="connsiteY15" fmla="*/ 823919 h 1619502"/>
                <a:gd name="connsiteX16" fmla="*/ 1274580 w 1619502"/>
                <a:gd name="connsiteY16" fmla="*/ 729521 h 1619502"/>
                <a:gd name="connsiteX17" fmla="*/ 809751 w 1619502"/>
                <a:gd name="connsiteY17" fmla="*/ 647958 h 1619502"/>
                <a:gd name="connsiteX18" fmla="*/ 969395 w 1619502"/>
                <a:gd name="connsiteY18" fmla="*/ 807602 h 1619502"/>
                <a:gd name="connsiteX19" fmla="*/ 809751 w 1619502"/>
                <a:gd name="connsiteY19" fmla="*/ 967246 h 1619502"/>
                <a:gd name="connsiteX20" fmla="*/ 650107 w 1619502"/>
                <a:gd name="connsiteY20" fmla="*/ 807602 h 1619502"/>
                <a:gd name="connsiteX21" fmla="*/ 809751 w 1619502"/>
                <a:gd name="connsiteY21" fmla="*/ 647958 h 1619502"/>
                <a:gd name="connsiteX22" fmla="*/ 124285 w 1619502"/>
                <a:gd name="connsiteY22" fmla="*/ 350056 h 1619502"/>
                <a:gd name="connsiteX23" fmla="*/ 569812 w 1619502"/>
                <a:gd name="connsiteY23" fmla="*/ 795583 h 1619502"/>
                <a:gd name="connsiteX24" fmla="*/ 121278 w 1619502"/>
                <a:gd name="connsiteY24" fmla="*/ 798590 h 1619502"/>
                <a:gd name="connsiteX25" fmla="*/ 124285 w 1619502"/>
                <a:gd name="connsiteY25" fmla="*/ 350056 h 1619502"/>
                <a:gd name="connsiteX26" fmla="*/ 1304467 w 1619502"/>
                <a:gd name="connsiteY26" fmla="*/ 330819 h 1619502"/>
                <a:gd name="connsiteX27" fmla="*/ 1619502 w 1619502"/>
                <a:gd name="connsiteY27" fmla="*/ 650107 h 1619502"/>
                <a:gd name="connsiteX28" fmla="*/ 989432 w 1619502"/>
                <a:gd name="connsiteY28" fmla="*/ 650107 h 1619502"/>
                <a:gd name="connsiteX29" fmla="*/ 1304467 w 1619502"/>
                <a:gd name="connsiteY29" fmla="*/ 330819 h 1619502"/>
                <a:gd name="connsiteX30" fmla="*/ 1044556 w 1619502"/>
                <a:gd name="connsiteY30" fmla="*/ 29887 h 1619502"/>
                <a:gd name="connsiteX31" fmla="*/ 1269446 w 1619502"/>
                <a:gd name="connsiteY31" fmla="*/ 124285 h 1619502"/>
                <a:gd name="connsiteX32" fmla="*/ 823919 w 1619502"/>
                <a:gd name="connsiteY32" fmla="*/ 569812 h 1619502"/>
                <a:gd name="connsiteX33" fmla="*/ 820912 w 1619502"/>
                <a:gd name="connsiteY33" fmla="*/ 121278 h 1619502"/>
                <a:gd name="connsiteX34" fmla="*/ 1044556 w 1619502"/>
                <a:gd name="connsiteY34" fmla="*/ 29887 h 1619502"/>
                <a:gd name="connsiteX35" fmla="*/ 650107 w 1619502"/>
                <a:gd name="connsiteY35" fmla="*/ 0 h 1619502"/>
                <a:gd name="connsiteX36" fmla="*/ 650107 w 1619502"/>
                <a:gd name="connsiteY36" fmla="*/ 630070 h 1619502"/>
                <a:gd name="connsiteX37" fmla="*/ 330819 w 1619502"/>
                <a:gd name="connsiteY37" fmla="*/ 315035 h 1619502"/>
                <a:gd name="connsiteX38" fmla="*/ 650107 w 1619502"/>
                <a:gd name="connsiteY38" fmla="*/ 0 h 16195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619502" h="1619502">
                  <a:moveTo>
                    <a:pt x="795583" y="1049690"/>
                  </a:moveTo>
                  <a:cubicBezTo>
                    <a:pt x="920273" y="1174380"/>
                    <a:pt x="921619" y="1375196"/>
                    <a:pt x="798591" y="1498224"/>
                  </a:cubicBezTo>
                  <a:cubicBezTo>
                    <a:pt x="675562" y="1621253"/>
                    <a:pt x="474746" y="1619907"/>
                    <a:pt x="350056" y="1495217"/>
                  </a:cubicBezTo>
                  <a:cubicBezTo>
                    <a:pt x="582699" y="1464131"/>
                    <a:pt x="764497" y="1282333"/>
                    <a:pt x="795583" y="1049690"/>
                  </a:cubicBezTo>
                  <a:close/>
                  <a:moveTo>
                    <a:pt x="969395" y="989432"/>
                  </a:moveTo>
                  <a:cubicBezTo>
                    <a:pt x="1145733" y="989432"/>
                    <a:pt x="1288683" y="1130478"/>
                    <a:pt x="1288683" y="1304467"/>
                  </a:cubicBezTo>
                  <a:cubicBezTo>
                    <a:pt x="1288683" y="1478456"/>
                    <a:pt x="1145733" y="1619502"/>
                    <a:pt x="969395" y="1619502"/>
                  </a:cubicBezTo>
                  <a:cubicBezTo>
                    <a:pt x="1111917" y="1433018"/>
                    <a:pt x="1111917" y="1175916"/>
                    <a:pt x="969395" y="989432"/>
                  </a:cubicBezTo>
                  <a:close/>
                  <a:moveTo>
                    <a:pt x="0" y="969395"/>
                  </a:moveTo>
                  <a:cubicBezTo>
                    <a:pt x="186484" y="1111917"/>
                    <a:pt x="443586" y="1111917"/>
                    <a:pt x="630070" y="969395"/>
                  </a:cubicBezTo>
                  <a:cubicBezTo>
                    <a:pt x="630070" y="1145733"/>
                    <a:pt x="489024" y="1288683"/>
                    <a:pt x="315035" y="1288683"/>
                  </a:cubicBezTo>
                  <a:cubicBezTo>
                    <a:pt x="141046" y="1288683"/>
                    <a:pt x="0" y="1145733"/>
                    <a:pt x="0" y="969395"/>
                  </a:cubicBezTo>
                  <a:close/>
                  <a:moveTo>
                    <a:pt x="1274580" y="729521"/>
                  </a:moveTo>
                  <a:cubicBezTo>
                    <a:pt x="1355749" y="728977"/>
                    <a:pt x="1436710" y="759397"/>
                    <a:pt x="1498225" y="820912"/>
                  </a:cubicBezTo>
                  <a:cubicBezTo>
                    <a:pt x="1621253" y="943941"/>
                    <a:pt x="1619907" y="1144756"/>
                    <a:pt x="1495217" y="1269446"/>
                  </a:cubicBezTo>
                  <a:cubicBezTo>
                    <a:pt x="1464131" y="1036803"/>
                    <a:pt x="1282333" y="855005"/>
                    <a:pt x="1049691" y="823919"/>
                  </a:cubicBezTo>
                  <a:cubicBezTo>
                    <a:pt x="1112036" y="761574"/>
                    <a:pt x="1193412" y="730065"/>
                    <a:pt x="1274580" y="729521"/>
                  </a:cubicBezTo>
                  <a:close/>
                  <a:moveTo>
                    <a:pt x="809751" y="647958"/>
                  </a:moveTo>
                  <a:cubicBezTo>
                    <a:pt x="897920" y="647958"/>
                    <a:pt x="969395" y="719433"/>
                    <a:pt x="969395" y="807602"/>
                  </a:cubicBezTo>
                  <a:cubicBezTo>
                    <a:pt x="969395" y="895771"/>
                    <a:pt x="897920" y="967246"/>
                    <a:pt x="809751" y="967246"/>
                  </a:cubicBezTo>
                  <a:cubicBezTo>
                    <a:pt x="721582" y="967246"/>
                    <a:pt x="650107" y="895771"/>
                    <a:pt x="650107" y="807602"/>
                  </a:cubicBezTo>
                  <a:cubicBezTo>
                    <a:pt x="650107" y="719433"/>
                    <a:pt x="721582" y="647958"/>
                    <a:pt x="809751" y="647958"/>
                  </a:cubicBezTo>
                  <a:close/>
                  <a:moveTo>
                    <a:pt x="124285" y="350056"/>
                  </a:moveTo>
                  <a:cubicBezTo>
                    <a:pt x="155371" y="582699"/>
                    <a:pt x="337169" y="764497"/>
                    <a:pt x="569812" y="795583"/>
                  </a:cubicBezTo>
                  <a:cubicBezTo>
                    <a:pt x="445122" y="920273"/>
                    <a:pt x="244306" y="921619"/>
                    <a:pt x="121278" y="798590"/>
                  </a:cubicBezTo>
                  <a:cubicBezTo>
                    <a:pt x="-1751" y="675562"/>
                    <a:pt x="-405" y="474746"/>
                    <a:pt x="124285" y="350056"/>
                  </a:cubicBezTo>
                  <a:close/>
                  <a:moveTo>
                    <a:pt x="1304467" y="330819"/>
                  </a:moveTo>
                  <a:cubicBezTo>
                    <a:pt x="1478456" y="330819"/>
                    <a:pt x="1619502" y="473769"/>
                    <a:pt x="1619502" y="650107"/>
                  </a:cubicBezTo>
                  <a:cubicBezTo>
                    <a:pt x="1433018" y="507585"/>
                    <a:pt x="1175916" y="507585"/>
                    <a:pt x="989432" y="650107"/>
                  </a:cubicBezTo>
                  <a:cubicBezTo>
                    <a:pt x="989432" y="473769"/>
                    <a:pt x="1130478" y="330819"/>
                    <a:pt x="1304467" y="330819"/>
                  </a:cubicBezTo>
                  <a:close/>
                  <a:moveTo>
                    <a:pt x="1044556" y="29887"/>
                  </a:moveTo>
                  <a:cubicBezTo>
                    <a:pt x="1125725" y="30431"/>
                    <a:pt x="1207101" y="61940"/>
                    <a:pt x="1269446" y="124285"/>
                  </a:cubicBezTo>
                  <a:cubicBezTo>
                    <a:pt x="1036804" y="155371"/>
                    <a:pt x="855005" y="337169"/>
                    <a:pt x="823919" y="569812"/>
                  </a:cubicBezTo>
                  <a:cubicBezTo>
                    <a:pt x="699229" y="445122"/>
                    <a:pt x="697883" y="244306"/>
                    <a:pt x="820912" y="121278"/>
                  </a:cubicBezTo>
                  <a:cubicBezTo>
                    <a:pt x="882426" y="59763"/>
                    <a:pt x="963387" y="29343"/>
                    <a:pt x="1044556" y="29887"/>
                  </a:cubicBezTo>
                  <a:close/>
                  <a:moveTo>
                    <a:pt x="650107" y="0"/>
                  </a:moveTo>
                  <a:cubicBezTo>
                    <a:pt x="507585" y="186484"/>
                    <a:pt x="507585" y="443586"/>
                    <a:pt x="650107" y="630070"/>
                  </a:cubicBezTo>
                  <a:cubicBezTo>
                    <a:pt x="473769" y="630070"/>
                    <a:pt x="330819" y="489024"/>
                    <a:pt x="330819" y="315035"/>
                  </a:cubicBezTo>
                  <a:cubicBezTo>
                    <a:pt x="330819" y="141046"/>
                    <a:pt x="473769" y="0"/>
                    <a:pt x="650107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9" name="フリーフォーム: 図形 8">
              <a:extLst>
                <a:ext uri="{FF2B5EF4-FFF2-40B4-BE49-F238E27FC236}">
                  <a16:creationId xmlns:a16="http://schemas.microsoft.com/office/drawing/2014/main" id="{7F4F0AFF-BFB3-4171-BAE4-82A909D11342}"/>
                </a:ext>
              </a:extLst>
            </p:cNvPr>
            <p:cNvSpPr/>
            <p:nvPr/>
          </p:nvSpPr>
          <p:spPr bwMode="auto">
            <a:xfrm>
              <a:off x="1699861" y="179145"/>
              <a:ext cx="222006" cy="222006"/>
            </a:xfrm>
            <a:custGeom>
              <a:avLst/>
              <a:gdLst>
                <a:gd name="connsiteX0" fmla="*/ 795583 w 1619502"/>
                <a:gd name="connsiteY0" fmla="*/ 1049690 h 1619502"/>
                <a:gd name="connsiteX1" fmla="*/ 798591 w 1619502"/>
                <a:gd name="connsiteY1" fmla="*/ 1498224 h 1619502"/>
                <a:gd name="connsiteX2" fmla="*/ 350056 w 1619502"/>
                <a:gd name="connsiteY2" fmla="*/ 1495217 h 1619502"/>
                <a:gd name="connsiteX3" fmla="*/ 795583 w 1619502"/>
                <a:gd name="connsiteY3" fmla="*/ 1049690 h 1619502"/>
                <a:gd name="connsiteX4" fmla="*/ 969395 w 1619502"/>
                <a:gd name="connsiteY4" fmla="*/ 989432 h 1619502"/>
                <a:gd name="connsiteX5" fmla="*/ 1288683 w 1619502"/>
                <a:gd name="connsiteY5" fmla="*/ 1304467 h 1619502"/>
                <a:gd name="connsiteX6" fmla="*/ 969395 w 1619502"/>
                <a:gd name="connsiteY6" fmla="*/ 1619502 h 1619502"/>
                <a:gd name="connsiteX7" fmla="*/ 969395 w 1619502"/>
                <a:gd name="connsiteY7" fmla="*/ 989432 h 1619502"/>
                <a:gd name="connsiteX8" fmla="*/ 0 w 1619502"/>
                <a:gd name="connsiteY8" fmla="*/ 969395 h 1619502"/>
                <a:gd name="connsiteX9" fmla="*/ 630070 w 1619502"/>
                <a:gd name="connsiteY9" fmla="*/ 969395 h 1619502"/>
                <a:gd name="connsiteX10" fmla="*/ 315035 w 1619502"/>
                <a:gd name="connsiteY10" fmla="*/ 1288683 h 1619502"/>
                <a:gd name="connsiteX11" fmla="*/ 0 w 1619502"/>
                <a:gd name="connsiteY11" fmla="*/ 969395 h 1619502"/>
                <a:gd name="connsiteX12" fmla="*/ 1274580 w 1619502"/>
                <a:gd name="connsiteY12" fmla="*/ 729521 h 1619502"/>
                <a:gd name="connsiteX13" fmla="*/ 1498225 w 1619502"/>
                <a:gd name="connsiteY13" fmla="*/ 820912 h 1619502"/>
                <a:gd name="connsiteX14" fmla="*/ 1495217 w 1619502"/>
                <a:gd name="connsiteY14" fmla="*/ 1269446 h 1619502"/>
                <a:gd name="connsiteX15" fmla="*/ 1049691 w 1619502"/>
                <a:gd name="connsiteY15" fmla="*/ 823919 h 1619502"/>
                <a:gd name="connsiteX16" fmla="*/ 1274580 w 1619502"/>
                <a:gd name="connsiteY16" fmla="*/ 729521 h 1619502"/>
                <a:gd name="connsiteX17" fmla="*/ 809751 w 1619502"/>
                <a:gd name="connsiteY17" fmla="*/ 647958 h 1619502"/>
                <a:gd name="connsiteX18" fmla="*/ 969395 w 1619502"/>
                <a:gd name="connsiteY18" fmla="*/ 807602 h 1619502"/>
                <a:gd name="connsiteX19" fmla="*/ 809751 w 1619502"/>
                <a:gd name="connsiteY19" fmla="*/ 967246 h 1619502"/>
                <a:gd name="connsiteX20" fmla="*/ 650107 w 1619502"/>
                <a:gd name="connsiteY20" fmla="*/ 807602 h 1619502"/>
                <a:gd name="connsiteX21" fmla="*/ 809751 w 1619502"/>
                <a:gd name="connsiteY21" fmla="*/ 647958 h 1619502"/>
                <a:gd name="connsiteX22" fmla="*/ 124285 w 1619502"/>
                <a:gd name="connsiteY22" fmla="*/ 350056 h 1619502"/>
                <a:gd name="connsiteX23" fmla="*/ 569812 w 1619502"/>
                <a:gd name="connsiteY23" fmla="*/ 795583 h 1619502"/>
                <a:gd name="connsiteX24" fmla="*/ 121278 w 1619502"/>
                <a:gd name="connsiteY24" fmla="*/ 798590 h 1619502"/>
                <a:gd name="connsiteX25" fmla="*/ 124285 w 1619502"/>
                <a:gd name="connsiteY25" fmla="*/ 350056 h 1619502"/>
                <a:gd name="connsiteX26" fmla="*/ 1304467 w 1619502"/>
                <a:gd name="connsiteY26" fmla="*/ 330819 h 1619502"/>
                <a:gd name="connsiteX27" fmla="*/ 1619502 w 1619502"/>
                <a:gd name="connsiteY27" fmla="*/ 650107 h 1619502"/>
                <a:gd name="connsiteX28" fmla="*/ 989432 w 1619502"/>
                <a:gd name="connsiteY28" fmla="*/ 650107 h 1619502"/>
                <a:gd name="connsiteX29" fmla="*/ 1304467 w 1619502"/>
                <a:gd name="connsiteY29" fmla="*/ 330819 h 1619502"/>
                <a:gd name="connsiteX30" fmla="*/ 1044556 w 1619502"/>
                <a:gd name="connsiteY30" fmla="*/ 29887 h 1619502"/>
                <a:gd name="connsiteX31" fmla="*/ 1269446 w 1619502"/>
                <a:gd name="connsiteY31" fmla="*/ 124285 h 1619502"/>
                <a:gd name="connsiteX32" fmla="*/ 823919 w 1619502"/>
                <a:gd name="connsiteY32" fmla="*/ 569812 h 1619502"/>
                <a:gd name="connsiteX33" fmla="*/ 820912 w 1619502"/>
                <a:gd name="connsiteY33" fmla="*/ 121278 h 1619502"/>
                <a:gd name="connsiteX34" fmla="*/ 1044556 w 1619502"/>
                <a:gd name="connsiteY34" fmla="*/ 29887 h 1619502"/>
                <a:gd name="connsiteX35" fmla="*/ 650107 w 1619502"/>
                <a:gd name="connsiteY35" fmla="*/ 0 h 1619502"/>
                <a:gd name="connsiteX36" fmla="*/ 650107 w 1619502"/>
                <a:gd name="connsiteY36" fmla="*/ 630070 h 1619502"/>
                <a:gd name="connsiteX37" fmla="*/ 330819 w 1619502"/>
                <a:gd name="connsiteY37" fmla="*/ 315035 h 1619502"/>
                <a:gd name="connsiteX38" fmla="*/ 650107 w 1619502"/>
                <a:gd name="connsiteY38" fmla="*/ 0 h 16195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619502" h="1619502">
                  <a:moveTo>
                    <a:pt x="795583" y="1049690"/>
                  </a:moveTo>
                  <a:cubicBezTo>
                    <a:pt x="920273" y="1174380"/>
                    <a:pt x="921619" y="1375196"/>
                    <a:pt x="798591" y="1498224"/>
                  </a:cubicBezTo>
                  <a:cubicBezTo>
                    <a:pt x="675562" y="1621253"/>
                    <a:pt x="474746" y="1619907"/>
                    <a:pt x="350056" y="1495217"/>
                  </a:cubicBezTo>
                  <a:cubicBezTo>
                    <a:pt x="582699" y="1464131"/>
                    <a:pt x="764497" y="1282333"/>
                    <a:pt x="795583" y="1049690"/>
                  </a:cubicBezTo>
                  <a:close/>
                  <a:moveTo>
                    <a:pt x="969395" y="989432"/>
                  </a:moveTo>
                  <a:cubicBezTo>
                    <a:pt x="1145733" y="989432"/>
                    <a:pt x="1288683" y="1130478"/>
                    <a:pt x="1288683" y="1304467"/>
                  </a:cubicBezTo>
                  <a:cubicBezTo>
                    <a:pt x="1288683" y="1478456"/>
                    <a:pt x="1145733" y="1619502"/>
                    <a:pt x="969395" y="1619502"/>
                  </a:cubicBezTo>
                  <a:cubicBezTo>
                    <a:pt x="1111917" y="1433018"/>
                    <a:pt x="1111917" y="1175916"/>
                    <a:pt x="969395" y="989432"/>
                  </a:cubicBezTo>
                  <a:close/>
                  <a:moveTo>
                    <a:pt x="0" y="969395"/>
                  </a:moveTo>
                  <a:cubicBezTo>
                    <a:pt x="186484" y="1111917"/>
                    <a:pt x="443586" y="1111917"/>
                    <a:pt x="630070" y="969395"/>
                  </a:cubicBezTo>
                  <a:cubicBezTo>
                    <a:pt x="630070" y="1145733"/>
                    <a:pt x="489024" y="1288683"/>
                    <a:pt x="315035" y="1288683"/>
                  </a:cubicBezTo>
                  <a:cubicBezTo>
                    <a:pt x="141046" y="1288683"/>
                    <a:pt x="0" y="1145733"/>
                    <a:pt x="0" y="969395"/>
                  </a:cubicBezTo>
                  <a:close/>
                  <a:moveTo>
                    <a:pt x="1274580" y="729521"/>
                  </a:moveTo>
                  <a:cubicBezTo>
                    <a:pt x="1355749" y="728977"/>
                    <a:pt x="1436710" y="759397"/>
                    <a:pt x="1498225" y="820912"/>
                  </a:cubicBezTo>
                  <a:cubicBezTo>
                    <a:pt x="1621253" y="943941"/>
                    <a:pt x="1619907" y="1144756"/>
                    <a:pt x="1495217" y="1269446"/>
                  </a:cubicBezTo>
                  <a:cubicBezTo>
                    <a:pt x="1464131" y="1036803"/>
                    <a:pt x="1282333" y="855005"/>
                    <a:pt x="1049691" y="823919"/>
                  </a:cubicBezTo>
                  <a:cubicBezTo>
                    <a:pt x="1112036" y="761574"/>
                    <a:pt x="1193412" y="730065"/>
                    <a:pt x="1274580" y="729521"/>
                  </a:cubicBezTo>
                  <a:close/>
                  <a:moveTo>
                    <a:pt x="809751" y="647958"/>
                  </a:moveTo>
                  <a:cubicBezTo>
                    <a:pt x="897920" y="647958"/>
                    <a:pt x="969395" y="719433"/>
                    <a:pt x="969395" y="807602"/>
                  </a:cubicBezTo>
                  <a:cubicBezTo>
                    <a:pt x="969395" y="895771"/>
                    <a:pt x="897920" y="967246"/>
                    <a:pt x="809751" y="967246"/>
                  </a:cubicBezTo>
                  <a:cubicBezTo>
                    <a:pt x="721582" y="967246"/>
                    <a:pt x="650107" y="895771"/>
                    <a:pt x="650107" y="807602"/>
                  </a:cubicBezTo>
                  <a:cubicBezTo>
                    <a:pt x="650107" y="719433"/>
                    <a:pt x="721582" y="647958"/>
                    <a:pt x="809751" y="647958"/>
                  </a:cubicBezTo>
                  <a:close/>
                  <a:moveTo>
                    <a:pt x="124285" y="350056"/>
                  </a:moveTo>
                  <a:cubicBezTo>
                    <a:pt x="155371" y="582699"/>
                    <a:pt x="337169" y="764497"/>
                    <a:pt x="569812" y="795583"/>
                  </a:cubicBezTo>
                  <a:cubicBezTo>
                    <a:pt x="445122" y="920273"/>
                    <a:pt x="244306" y="921619"/>
                    <a:pt x="121278" y="798590"/>
                  </a:cubicBezTo>
                  <a:cubicBezTo>
                    <a:pt x="-1751" y="675562"/>
                    <a:pt x="-405" y="474746"/>
                    <a:pt x="124285" y="350056"/>
                  </a:cubicBezTo>
                  <a:close/>
                  <a:moveTo>
                    <a:pt x="1304467" y="330819"/>
                  </a:moveTo>
                  <a:cubicBezTo>
                    <a:pt x="1478456" y="330819"/>
                    <a:pt x="1619502" y="473769"/>
                    <a:pt x="1619502" y="650107"/>
                  </a:cubicBezTo>
                  <a:cubicBezTo>
                    <a:pt x="1433018" y="507585"/>
                    <a:pt x="1175916" y="507585"/>
                    <a:pt x="989432" y="650107"/>
                  </a:cubicBezTo>
                  <a:cubicBezTo>
                    <a:pt x="989432" y="473769"/>
                    <a:pt x="1130478" y="330819"/>
                    <a:pt x="1304467" y="330819"/>
                  </a:cubicBezTo>
                  <a:close/>
                  <a:moveTo>
                    <a:pt x="1044556" y="29887"/>
                  </a:moveTo>
                  <a:cubicBezTo>
                    <a:pt x="1125725" y="30431"/>
                    <a:pt x="1207101" y="61940"/>
                    <a:pt x="1269446" y="124285"/>
                  </a:cubicBezTo>
                  <a:cubicBezTo>
                    <a:pt x="1036804" y="155371"/>
                    <a:pt x="855005" y="337169"/>
                    <a:pt x="823919" y="569812"/>
                  </a:cubicBezTo>
                  <a:cubicBezTo>
                    <a:pt x="699229" y="445122"/>
                    <a:pt x="697883" y="244306"/>
                    <a:pt x="820912" y="121278"/>
                  </a:cubicBezTo>
                  <a:cubicBezTo>
                    <a:pt x="882426" y="59763"/>
                    <a:pt x="963387" y="29343"/>
                    <a:pt x="1044556" y="29887"/>
                  </a:cubicBezTo>
                  <a:close/>
                  <a:moveTo>
                    <a:pt x="650107" y="0"/>
                  </a:moveTo>
                  <a:cubicBezTo>
                    <a:pt x="507585" y="186484"/>
                    <a:pt x="507585" y="443586"/>
                    <a:pt x="650107" y="630070"/>
                  </a:cubicBezTo>
                  <a:cubicBezTo>
                    <a:pt x="473769" y="630070"/>
                    <a:pt x="330819" y="489024"/>
                    <a:pt x="330819" y="315035"/>
                  </a:cubicBezTo>
                  <a:cubicBezTo>
                    <a:pt x="330819" y="141046"/>
                    <a:pt x="473769" y="0"/>
                    <a:pt x="650107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15" name="フリーフォーム: 図形 114">
              <a:extLst>
                <a:ext uri="{FF2B5EF4-FFF2-40B4-BE49-F238E27FC236}">
                  <a16:creationId xmlns:a16="http://schemas.microsoft.com/office/drawing/2014/main" id="{5ED68616-8ED5-1B98-E81A-CEE673009058}"/>
                </a:ext>
              </a:extLst>
            </p:cNvPr>
            <p:cNvSpPr/>
            <p:nvPr/>
          </p:nvSpPr>
          <p:spPr bwMode="auto">
            <a:xfrm>
              <a:off x="2071248" y="179145"/>
              <a:ext cx="222006" cy="222006"/>
            </a:xfrm>
            <a:custGeom>
              <a:avLst/>
              <a:gdLst>
                <a:gd name="connsiteX0" fmla="*/ 795583 w 1619502"/>
                <a:gd name="connsiteY0" fmla="*/ 1049690 h 1619502"/>
                <a:gd name="connsiteX1" fmla="*/ 798591 w 1619502"/>
                <a:gd name="connsiteY1" fmla="*/ 1498224 h 1619502"/>
                <a:gd name="connsiteX2" fmla="*/ 350056 w 1619502"/>
                <a:gd name="connsiteY2" fmla="*/ 1495217 h 1619502"/>
                <a:gd name="connsiteX3" fmla="*/ 795583 w 1619502"/>
                <a:gd name="connsiteY3" fmla="*/ 1049690 h 1619502"/>
                <a:gd name="connsiteX4" fmla="*/ 969395 w 1619502"/>
                <a:gd name="connsiteY4" fmla="*/ 989432 h 1619502"/>
                <a:gd name="connsiteX5" fmla="*/ 1288683 w 1619502"/>
                <a:gd name="connsiteY5" fmla="*/ 1304467 h 1619502"/>
                <a:gd name="connsiteX6" fmla="*/ 969395 w 1619502"/>
                <a:gd name="connsiteY6" fmla="*/ 1619502 h 1619502"/>
                <a:gd name="connsiteX7" fmla="*/ 969395 w 1619502"/>
                <a:gd name="connsiteY7" fmla="*/ 989432 h 1619502"/>
                <a:gd name="connsiteX8" fmla="*/ 0 w 1619502"/>
                <a:gd name="connsiteY8" fmla="*/ 969395 h 1619502"/>
                <a:gd name="connsiteX9" fmla="*/ 630070 w 1619502"/>
                <a:gd name="connsiteY9" fmla="*/ 969395 h 1619502"/>
                <a:gd name="connsiteX10" fmla="*/ 315035 w 1619502"/>
                <a:gd name="connsiteY10" fmla="*/ 1288683 h 1619502"/>
                <a:gd name="connsiteX11" fmla="*/ 0 w 1619502"/>
                <a:gd name="connsiteY11" fmla="*/ 969395 h 1619502"/>
                <a:gd name="connsiteX12" fmla="*/ 1274580 w 1619502"/>
                <a:gd name="connsiteY12" fmla="*/ 729521 h 1619502"/>
                <a:gd name="connsiteX13" fmla="*/ 1498225 w 1619502"/>
                <a:gd name="connsiteY13" fmla="*/ 820912 h 1619502"/>
                <a:gd name="connsiteX14" fmla="*/ 1495217 w 1619502"/>
                <a:gd name="connsiteY14" fmla="*/ 1269446 h 1619502"/>
                <a:gd name="connsiteX15" fmla="*/ 1049691 w 1619502"/>
                <a:gd name="connsiteY15" fmla="*/ 823919 h 1619502"/>
                <a:gd name="connsiteX16" fmla="*/ 1274580 w 1619502"/>
                <a:gd name="connsiteY16" fmla="*/ 729521 h 1619502"/>
                <a:gd name="connsiteX17" fmla="*/ 809751 w 1619502"/>
                <a:gd name="connsiteY17" fmla="*/ 647958 h 1619502"/>
                <a:gd name="connsiteX18" fmla="*/ 969395 w 1619502"/>
                <a:gd name="connsiteY18" fmla="*/ 807602 h 1619502"/>
                <a:gd name="connsiteX19" fmla="*/ 809751 w 1619502"/>
                <a:gd name="connsiteY19" fmla="*/ 967246 h 1619502"/>
                <a:gd name="connsiteX20" fmla="*/ 650107 w 1619502"/>
                <a:gd name="connsiteY20" fmla="*/ 807602 h 1619502"/>
                <a:gd name="connsiteX21" fmla="*/ 809751 w 1619502"/>
                <a:gd name="connsiteY21" fmla="*/ 647958 h 1619502"/>
                <a:gd name="connsiteX22" fmla="*/ 124285 w 1619502"/>
                <a:gd name="connsiteY22" fmla="*/ 350056 h 1619502"/>
                <a:gd name="connsiteX23" fmla="*/ 569812 w 1619502"/>
                <a:gd name="connsiteY23" fmla="*/ 795583 h 1619502"/>
                <a:gd name="connsiteX24" fmla="*/ 121278 w 1619502"/>
                <a:gd name="connsiteY24" fmla="*/ 798590 h 1619502"/>
                <a:gd name="connsiteX25" fmla="*/ 124285 w 1619502"/>
                <a:gd name="connsiteY25" fmla="*/ 350056 h 1619502"/>
                <a:gd name="connsiteX26" fmla="*/ 1304467 w 1619502"/>
                <a:gd name="connsiteY26" fmla="*/ 330819 h 1619502"/>
                <a:gd name="connsiteX27" fmla="*/ 1619502 w 1619502"/>
                <a:gd name="connsiteY27" fmla="*/ 650107 h 1619502"/>
                <a:gd name="connsiteX28" fmla="*/ 989432 w 1619502"/>
                <a:gd name="connsiteY28" fmla="*/ 650107 h 1619502"/>
                <a:gd name="connsiteX29" fmla="*/ 1304467 w 1619502"/>
                <a:gd name="connsiteY29" fmla="*/ 330819 h 1619502"/>
                <a:gd name="connsiteX30" fmla="*/ 1044556 w 1619502"/>
                <a:gd name="connsiteY30" fmla="*/ 29887 h 1619502"/>
                <a:gd name="connsiteX31" fmla="*/ 1269446 w 1619502"/>
                <a:gd name="connsiteY31" fmla="*/ 124285 h 1619502"/>
                <a:gd name="connsiteX32" fmla="*/ 823919 w 1619502"/>
                <a:gd name="connsiteY32" fmla="*/ 569812 h 1619502"/>
                <a:gd name="connsiteX33" fmla="*/ 820912 w 1619502"/>
                <a:gd name="connsiteY33" fmla="*/ 121278 h 1619502"/>
                <a:gd name="connsiteX34" fmla="*/ 1044556 w 1619502"/>
                <a:gd name="connsiteY34" fmla="*/ 29887 h 1619502"/>
                <a:gd name="connsiteX35" fmla="*/ 650107 w 1619502"/>
                <a:gd name="connsiteY35" fmla="*/ 0 h 1619502"/>
                <a:gd name="connsiteX36" fmla="*/ 650107 w 1619502"/>
                <a:gd name="connsiteY36" fmla="*/ 630070 h 1619502"/>
                <a:gd name="connsiteX37" fmla="*/ 330819 w 1619502"/>
                <a:gd name="connsiteY37" fmla="*/ 315035 h 1619502"/>
                <a:gd name="connsiteX38" fmla="*/ 650107 w 1619502"/>
                <a:gd name="connsiteY38" fmla="*/ 0 h 16195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619502" h="1619502">
                  <a:moveTo>
                    <a:pt x="795583" y="1049690"/>
                  </a:moveTo>
                  <a:cubicBezTo>
                    <a:pt x="920273" y="1174380"/>
                    <a:pt x="921619" y="1375196"/>
                    <a:pt x="798591" y="1498224"/>
                  </a:cubicBezTo>
                  <a:cubicBezTo>
                    <a:pt x="675562" y="1621253"/>
                    <a:pt x="474746" y="1619907"/>
                    <a:pt x="350056" y="1495217"/>
                  </a:cubicBezTo>
                  <a:cubicBezTo>
                    <a:pt x="582699" y="1464131"/>
                    <a:pt x="764497" y="1282333"/>
                    <a:pt x="795583" y="1049690"/>
                  </a:cubicBezTo>
                  <a:close/>
                  <a:moveTo>
                    <a:pt x="969395" y="989432"/>
                  </a:moveTo>
                  <a:cubicBezTo>
                    <a:pt x="1145733" y="989432"/>
                    <a:pt x="1288683" y="1130478"/>
                    <a:pt x="1288683" y="1304467"/>
                  </a:cubicBezTo>
                  <a:cubicBezTo>
                    <a:pt x="1288683" y="1478456"/>
                    <a:pt x="1145733" y="1619502"/>
                    <a:pt x="969395" y="1619502"/>
                  </a:cubicBezTo>
                  <a:cubicBezTo>
                    <a:pt x="1111917" y="1433018"/>
                    <a:pt x="1111917" y="1175916"/>
                    <a:pt x="969395" y="989432"/>
                  </a:cubicBezTo>
                  <a:close/>
                  <a:moveTo>
                    <a:pt x="0" y="969395"/>
                  </a:moveTo>
                  <a:cubicBezTo>
                    <a:pt x="186484" y="1111917"/>
                    <a:pt x="443586" y="1111917"/>
                    <a:pt x="630070" y="969395"/>
                  </a:cubicBezTo>
                  <a:cubicBezTo>
                    <a:pt x="630070" y="1145733"/>
                    <a:pt x="489024" y="1288683"/>
                    <a:pt x="315035" y="1288683"/>
                  </a:cubicBezTo>
                  <a:cubicBezTo>
                    <a:pt x="141046" y="1288683"/>
                    <a:pt x="0" y="1145733"/>
                    <a:pt x="0" y="969395"/>
                  </a:cubicBezTo>
                  <a:close/>
                  <a:moveTo>
                    <a:pt x="1274580" y="729521"/>
                  </a:moveTo>
                  <a:cubicBezTo>
                    <a:pt x="1355749" y="728977"/>
                    <a:pt x="1436710" y="759397"/>
                    <a:pt x="1498225" y="820912"/>
                  </a:cubicBezTo>
                  <a:cubicBezTo>
                    <a:pt x="1621253" y="943941"/>
                    <a:pt x="1619907" y="1144756"/>
                    <a:pt x="1495217" y="1269446"/>
                  </a:cubicBezTo>
                  <a:cubicBezTo>
                    <a:pt x="1464131" y="1036803"/>
                    <a:pt x="1282333" y="855005"/>
                    <a:pt x="1049691" y="823919"/>
                  </a:cubicBezTo>
                  <a:cubicBezTo>
                    <a:pt x="1112036" y="761574"/>
                    <a:pt x="1193412" y="730065"/>
                    <a:pt x="1274580" y="729521"/>
                  </a:cubicBezTo>
                  <a:close/>
                  <a:moveTo>
                    <a:pt x="809751" y="647958"/>
                  </a:moveTo>
                  <a:cubicBezTo>
                    <a:pt x="897920" y="647958"/>
                    <a:pt x="969395" y="719433"/>
                    <a:pt x="969395" y="807602"/>
                  </a:cubicBezTo>
                  <a:cubicBezTo>
                    <a:pt x="969395" y="895771"/>
                    <a:pt x="897920" y="967246"/>
                    <a:pt x="809751" y="967246"/>
                  </a:cubicBezTo>
                  <a:cubicBezTo>
                    <a:pt x="721582" y="967246"/>
                    <a:pt x="650107" y="895771"/>
                    <a:pt x="650107" y="807602"/>
                  </a:cubicBezTo>
                  <a:cubicBezTo>
                    <a:pt x="650107" y="719433"/>
                    <a:pt x="721582" y="647958"/>
                    <a:pt x="809751" y="647958"/>
                  </a:cubicBezTo>
                  <a:close/>
                  <a:moveTo>
                    <a:pt x="124285" y="350056"/>
                  </a:moveTo>
                  <a:cubicBezTo>
                    <a:pt x="155371" y="582699"/>
                    <a:pt x="337169" y="764497"/>
                    <a:pt x="569812" y="795583"/>
                  </a:cubicBezTo>
                  <a:cubicBezTo>
                    <a:pt x="445122" y="920273"/>
                    <a:pt x="244306" y="921619"/>
                    <a:pt x="121278" y="798590"/>
                  </a:cubicBezTo>
                  <a:cubicBezTo>
                    <a:pt x="-1751" y="675562"/>
                    <a:pt x="-405" y="474746"/>
                    <a:pt x="124285" y="350056"/>
                  </a:cubicBezTo>
                  <a:close/>
                  <a:moveTo>
                    <a:pt x="1304467" y="330819"/>
                  </a:moveTo>
                  <a:cubicBezTo>
                    <a:pt x="1478456" y="330819"/>
                    <a:pt x="1619502" y="473769"/>
                    <a:pt x="1619502" y="650107"/>
                  </a:cubicBezTo>
                  <a:cubicBezTo>
                    <a:pt x="1433018" y="507585"/>
                    <a:pt x="1175916" y="507585"/>
                    <a:pt x="989432" y="650107"/>
                  </a:cubicBezTo>
                  <a:cubicBezTo>
                    <a:pt x="989432" y="473769"/>
                    <a:pt x="1130478" y="330819"/>
                    <a:pt x="1304467" y="330819"/>
                  </a:cubicBezTo>
                  <a:close/>
                  <a:moveTo>
                    <a:pt x="1044556" y="29887"/>
                  </a:moveTo>
                  <a:cubicBezTo>
                    <a:pt x="1125725" y="30431"/>
                    <a:pt x="1207101" y="61940"/>
                    <a:pt x="1269446" y="124285"/>
                  </a:cubicBezTo>
                  <a:cubicBezTo>
                    <a:pt x="1036804" y="155371"/>
                    <a:pt x="855005" y="337169"/>
                    <a:pt x="823919" y="569812"/>
                  </a:cubicBezTo>
                  <a:cubicBezTo>
                    <a:pt x="699229" y="445122"/>
                    <a:pt x="697883" y="244306"/>
                    <a:pt x="820912" y="121278"/>
                  </a:cubicBezTo>
                  <a:cubicBezTo>
                    <a:pt x="882426" y="59763"/>
                    <a:pt x="963387" y="29343"/>
                    <a:pt x="1044556" y="29887"/>
                  </a:cubicBezTo>
                  <a:close/>
                  <a:moveTo>
                    <a:pt x="650107" y="0"/>
                  </a:moveTo>
                  <a:cubicBezTo>
                    <a:pt x="507585" y="186484"/>
                    <a:pt x="507585" y="443586"/>
                    <a:pt x="650107" y="630070"/>
                  </a:cubicBezTo>
                  <a:cubicBezTo>
                    <a:pt x="473769" y="630070"/>
                    <a:pt x="330819" y="489024"/>
                    <a:pt x="330819" y="315035"/>
                  </a:cubicBezTo>
                  <a:cubicBezTo>
                    <a:pt x="330819" y="141046"/>
                    <a:pt x="473769" y="0"/>
                    <a:pt x="650107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16" name="フリーフォーム: 図形 115">
              <a:extLst>
                <a:ext uri="{FF2B5EF4-FFF2-40B4-BE49-F238E27FC236}">
                  <a16:creationId xmlns:a16="http://schemas.microsoft.com/office/drawing/2014/main" id="{DE165118-9787-4962-B308-C5AE54FE389E}"/>
                </a:ext>
              </a:extLst>
            </p:cNvPr>
            <p:cNvSpPr/>
            <p:nvPr/>
          </p:nvSpPr>
          <p:spPr bwMode="auto">
            <a:xfrm>
              <a:off x="2442635" y="179145"/>
              <a:ext cx="222006" cy="222006"/>
            </a:xfrm>
            <a:custGeom>
              <a:avLst/>
              <a:gdLst>
                <a:gd name="connsiteX0" fmla="*/ 795583 w 1619502"/>
                <a:gd name="connsiteY0" fmla="*/ 1049690 h 1619502"/>
                <a:gd name="connsiteX1" fmla="*/ 798591 w 1619502"/>
                <a:gd name="connsiteY1" fmla="*/ 1498224 h 1619502"/>
                <a:gd name="connsiteX2" fmla="*/ 350056 w 1619502"/>
                <a:gd name="connsiteY2" fmla="*/ 1495217 h 1619502"/>
                <a:gd name="connsiteX3" fmla="*/ 795583 w 1619502"/>
                <a:gd name="connsiteY3" fmla="*/ 1049690 h 1619502"/>
                <a:gd name="connsiteX4" fmla="*/ 969395 w 1619502"/>
                <a:gd name="connsiteY4" fmla="*/ 989432 h 1619502"/>
                <a:gd name="connsiteX5" fmla="*/ 1288683 w 1619502"/>
                <a:gd name="connsiteY5" fmla="*/ 1304467 h 1619502"/>
                <a:gd name="connsiteX6" fmla="*/ 969395 w 1619502"/>
                <a:gd name="connsiteY6" fmla="*/ 1619502 h 1619502"/>
                <a:gd name="connsiteX7" fmla="*/ 969395 w 1619502"/>
                <a:gd name="connsiteY7" fmla="*/ 989432 h 1619502"/>
                <a:gd name="connsiteX8" fmla="*/ 0 w 1619502"/>
                <a:gd name="connsiteY8" fmla="*/ 969395 h 1619502"/>
                <a:gd name="connsiteX9" fmla="*/ 630070 w 1619502"/>
                <a:gd name="connsiteY9" fmla="*/ 969395 h 1619502"/>
                <a:gd name="connsiteX10" fmla="*/ 315035 w 1619502"/>
                <a:gd name="connsiteY10" fmla="*/ 1288683 h 1619502"/>
                <a:gd name="connsiteX11" fmla="*/ 0 w 1619502"/>
                <a:gd name="connsiteY11" fmla="*/ 969395 h 1619502"/>
                <a:gd name="connsiteX12" fmla="*/ 1274580 w 1619502"/>
                <a:gd name="connsiteY12" fmla="*/ 729521 h 1619502"/>
                <a:gd name="connsiteX13" fmla="*/ 1498225 w 1619502"/>
                <a:gd name="connsiteY13" fmla="*/ 820912 h 1619502"/>
                <a:gd name="connsiteX14" fmla="*/ 1495217 w 1619502"/>
                <a:gd name="connsiteY14" fmla="*/ 1269446 h 1619502"/>
                <a:gd name="connsiteX15" fmla="*/ 1049691 w 1619502"/>
                <a:gd name="connsiteY15" fmla="*/ 823919 h 1619502"/>
                <a:gd name="connsiteX16" fmla="*/ 1274580 w 1619502"/>
                <a:gd name="connsiteY16" fmla="*/ 729521 h 1619502"/>
                <a:gd name="connsiteX17" fmla="*/ 809751 w 1619502"/>
                <a:gd name="connsiteY17" fmla="*/ 647958 h 1619502"/>
                <a:gd name="connsiteX18" fmla="*/ 969395 w 1619502"/>
                <a:gd name="connsiteY18" fmla="*/ 807602 h 1619502"/>
                <a:gd name="connsiteX19" fmla="*/ 809751 w 1619502"/>
                <a:gd name="connsiteY19" fmla="*/ 967246 h 1619502"/>
                <a:gd name="connsiteX20" fmla="*/ 650107 w 1619502"/>
                <a:gd name="connsiteY20" fmla="*/ 807602 h 1619502"/>
                <a:gd name="connsiteX21" fmla="*/ 809751 w 1619502"/>
                <a:gd name="connsiteY21" fmla="*/ 647958 h 1619502"/>
                <a:gd name="connsiteX22" fmla="*/ 124285 w 1619502"/>
                <a:gd name="connsiteY22" fmla="*/ 350056 h 1619502"/>
                <a:gd name="connsiteX23" fmla="*/ 569812 w 1619502"/>
                <a:gd name="connsiteY23" fmla="*/ 795583 h 1619502"/>
                <a:gd name="connsiteX24" fmla="*/ 121278 w 1619502"/>
                <a:gd name="connsiteY24" fmla="*/ 798590 h 1619502"/>
                <a:gd name="connsiteX25" fmla="*/ 124285 w 1619502"/>
                <a:gd name="connsiteY25" fmla="*/ 350056 h 1619502"/>
                <a:gd name="connsiteX26" fmla="*/ 1304467 w 1619502"/>
                <a:gd name="connsiteY26" fmla="*/ 330819 h 1619502"/>
                <a:gd name="connsiteX27" fmla="*/ 1619502 w 1619502"/>
                <a:gd name="connsiteY27" fmla="*/ 650107 h 1619502"/>
                <a:gd name="connsiteX28" fmla="*/ 989432 w 1619502"/>
                <a:gd name="connsiteY28" fmla="*/ 650107 h 1619502"/>
                <a:gd name="connsiteX29" fmla="*/ 1304467 w 1619502"/>
                <a:gd name="connsiteY29" fmla="*/ 330819 h 1619502"/>
                <a:gd name="connsiteX30" fmla="*/ 1044556 w 1619502"/>
                <a:gd name="connsiteY30" fmla="*/ 29887 h 1619502"/>
                <a:gd name="connsiteX31" fmla="*/ 1269446 w 1619502"/>
                <a:gd name="connsiteY31" fmla="*/ 124285 h 1619502"/>
                <a:gd name="connsiteX32" fmla="*/ 823919 w 1619502"/>
                <a:gd name="connsiteY32" fmla="*/ 569812 h 1619502"/>
                <a:gd name="connsiteX33" fmla="*/ 820912 w 1619502"/>
                <a:gd name="connsiteY33" fmla="*/ 121278 h 1619502"/>
                <a:gd name="connsiteX34" fmla="*/ 1044556 w 1619502"/>
                <a:gd name="connsiteY34" fmla="*/ 29887 h 1619502"/>
                <a:gd name="connsiteX35" fmla="*/ 650107 w 1619502"/>
                <a:gd name="connsiteY35" fmla="*/ 0 h 1619502"/>
                <a:gd name="connsiteX36" fmla="*/ 650107 w 1619502"/>
                <a:gd name="connsiteY36" fmla="*/ 630070 h 1619502"/>
                <a:gd name="connsiteX37" fmla="*/ 330819 w 1619502"/>
                <a:gd name="connsiteY37" fmla="*/ 315035 h 1619502"/>
                <a:gd name="connsiteX38" fmla="*/ 650107 w 1619502"/>
                <a:gd name="connsiteY38" fmla="*/ 0 h 16195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619502" h="1619502">
                  <a:moveTo>
                    <a:pt x="795583" y="1049690"/>
                  </a:moveTo>
                  <a:cubicBezTo>
                    <a:pt x="920273" y="1174380"/>
                    <a:pt x="921619" y="1375196"/>
                    <a:pt x="798591" y="1498224"/>
                  </a:cubicBezTo>
                  <a:cubicBezTo>
                    <a:pt x="675562" y="1621253"/>
                    <a:pt x="474746" y="1619907"/>
                    <a:pt x="350056" y="1495217"/>
                  </a:cubicBezTo>
                  <a:cubicBezTo>
                    <a:pt x="582699" y="1464131"/>
                    <a:pt x="764497" y="1282333"/>
                    <a:pt x="795583" y="1049690"/>
                  </a:cubicBezTo>
                  <a:close/>
                  <a:moveTo>
                    <a:pt x="969395" y="989432"/>
                  </a:moveTo>
                  <a:cubicBezTo>
                    <a:pt x="1145733" y="989432"/>
                    <a:pt x="1288683" y="1130478"/>
                    <a:pt x="1288683" y="1304467"/>
                  </a:cubicBezTo>
                  <a:cubicBezTo>
                    <a:pt x="1288683" y="1478456"/>
                    <a:pt x="1145733" y="1619502"/>
                    <a:pt x="969395" y="1619502"/>
                  </a:cubicBezTo>
                  <a:cubicBezTo>
                    <a:pt x="1111917" y="1433018"/>
                    <a:pt x="1111917" y="1175916"/>
                    <a:pt x="969395" y="989432"/>
                  </a:cubicBezTo>
                  <a:close/>
                  <a:moveTo>
                    <a:pt x="0" y="969395"/>
                  </a:moveTo>
                  <a:cubicBezTo>
                    <a:pt x="186484" y="1111917"/>
                    <a:pt x="443586" y="1111917"/>
                    <a:pt x="630070" y="969395"/>
                  </a:cubicBezTo>
                  <a:cubicBezTo>
                    <a:pt x="630070" y="1145733"/>
                    <a:pt x="489024" y="1288683"/>
                    <a:pt x="315035" y="1288683"/>
                  </a:cubicBezTo>
                  <a:cubicBezTo>
                    <a:pt x="141046" y="1288683"/>
                    <a:pt x="0" y="1145733"/>
                    <a:pt x="0" y="969395"/>
                  </a:cubicBezTo>
                  <a:close/>
                  <a:moveTo>
                    <a:pt x="1274580" y="729521"/>
                  </a:moveTo>
                  <a:cubicBezTo>
                    <a:pt x="1355749" y="728977"/>
                    <a:pt x="1436710" y="759397"/>
                    <a:pt x="1498225" y="820912"/>
                  </a:cubicBezTo>
                  <a:cubicBezTo>
                    <a:pt x="1621253" y="943941"/>
                    <a:pt x="1619907" y="1144756"/>
                    <a:pt x="1495217" y="1269446"/>
                  </a:cubicBezTo>
                  <a:cubicBezTo>
                    <a:pt x="1464131" y="1036803"/>
                    <a:pt x="1282333" y="855005"/>
                    <a:pt x="1049691" y="823919"/>
                  </a:cubicBezTo>
                  <a:cubicBezTo>
                    <a:pt x="1112036" y="761574"/>
                    <a:pt x="1193412" y="730065"/>
                    <a:pt x="1274580" y="729521"/>
                  </a:cubicBezTo>
                  <a:close/>
                  <a:moveTo>
                    <a:pt x="809751" y="647958"/>
                  </a:moveTo>
                  <a:cubicBezTo>
                    <a:pt x="897920" y="647958"/>
                    <a:pt x="969395" y="719433"/>
                    <a:pt x="969395" y="807602"/>
                  </a:cubicBezTo>
                  <a:cubicBezTo>
                    <a:pt x="969395" y="895771"/>
                    <a:pt x="897920" y="967246"/>
                    <a:pt x="809751" y="967246"/>
                  </a:cubicBezTo>
                  <a:cubicBezTo>
                    <a:pt x="721582" y="967246"/>
                    <a:pt x="650107" y="895771"/>
                    <a:pt x="650107" y="807602"/>
                  </a:cubicBezTo>
                  <a:cubicBezTo>
                    <a:pt x="650107" y="719433"/>
                    <a:pt x="721582" y="647958"/>
                    <a:pt x="809751" y="647958"/>
                  </a:cubicBezTo>
                  <a:close/>
                  <a:moveTo>
                    <a:pt x="124285" y="350056"/>
                  </a:moveTo>
                  <a:cubicBezTo>
                    <a:pt x="155371" y="582699"/>
                    <a:pt x="337169" y="764497"/>
                    <a:pt x="569812" y="795583"/>
                  </a:cubicBezTo>
                  <a:cubicBezTo>
                    <a:pt x="445122" y="920273"/>
                    <a:pt x="244306" y="921619"/>
                    <a:pt x="121278" y="798590"/>
                  </a:cubicBezTo>
                  <a:cubicBezTo>
                    <a:pt x="-1751" y="675562"/>
                    <a:pt x="-405" y="474746"/>
                    <a:pt x="124285" y="350056"/>
                  </a:cubicBezTo>
                  <a:close/>
                  <a:moveTo>
                    <a:pt x="1304467" y="330819"/>
                  </a:moveTo>
                  <a:cubicBezTo>
                    <a:pt x="1478456" y="330819"/>
                    <a:pt x="1619502" y="473769"/>
                    <a:pt x="1619502" y="650107"/>
                  </a:cubicBezTo>
                  <a:cubicBezTo>
                    <a:pt x="1433018" y="507585"/>
                    <a:pt x="1175916" y="507585"/>
                    <a:pt x="989432" y="650107"/>
                  </a:cubicBezTo>
                  <a:cubicBezTo>
                    <a:pt x="989432" y="473769"/>
                    <a:pt x="1130478" y="330819"/>
                    <a:pt x="1304467" y="330819"/>
                  </a:cubicBezTo>
                  <a:close/>
                  <a:moveTo>
                    <a:pt x="1044556" y="29887"/>
                  </a:moveTo>
                  <a:cubicBezTo>
                    <a:pt x="1125725" y="30431"/>
                    <a:pt x="1207101" y="61940"/>
                    <a:pt x="1269446" y="124285"/>
                  </a:cubicBezTo>
                  <a:cubicBezTo>
                    <a:pt x="1036804" y="155371"/>
                    <a:pt x="855005" y="337169"/>
                    <a:pt x="823919" y="569812"/>
                  </a:cubicBezTo>
                  <a:cubicBezTo>
                    <a:pt x="699229" y="445122"/>
                    <a:pt x="697883" y="244306"/>
                    <a:pt x="820912" y="121278"/>
                  </a:cubicBezTo>
                  <a:cubicBezTo>
                    <a:pt x="882426" y="59763"/>
                    <a:pt x="963387" y="29343"/>
                    <a:pt x="1044556" y="29887"/>
                  </a:cubicBezTo>
                  <a:close/>
                  <a:moveTo>
                    <a:pt x="650107" y="0"/>
                  </a:moveTo>
                  <a:cubicBezTo>
                    <a:pt x="507585" y="186484"/>
                    <a:pt x="507585" y="443586"/>
                    <a:pt x="650107" y="630070"/>
                  </a:cubicBezTo>
                  <a:cubicBezTo>
                    <a:pt x="473769" y="630070"/>
                    <a:pt x="330819" y="489024"/>
                    <a:pt x="330819" y="315035"/>
                  </a:cubicBezTo>
                  <a:cubicBezTo>
                    <a:pt x="330819" y="141046"/>
                    <a:pt x="473769" y="0"/>
                    <a:pt x="650107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17" name="フリーフォーム: 図形 116">
              <a:extLst>
                <a:ext uri="{FF2B5EF4-FFF2-40B4-BE49-F238E27FC236}">
                  <a16:creationId xmlns:a16="http://schemas.microsoft.com/office/drawing/2014/main" id="{46F110C4-0166-B9AC-8848-5EFE683DBFFE}"/>
                </a:ext>
              </a:extLst>
            </p:cNvPr>
            <p:cNvSpPr/>
            <p:nvPr/>
          </p:nvSpPr>
          <p:spPr bwMode="auto">
            <a:xfrm>
              <a:off x="2814022" y="179145"/>
              <a:ext cx="222006" cy="222006"/>
            </a:xfrm>
            <a:custGeom>
              <a:avLst/>
              <a:gdLst>
                <a:gd name="connsiteX0" fmla="*/ 795583 w 1619502"/>
                <a:gd name="connsiteY0" fmla="*/ 1049690 h 1619502"/>
                <a:gd name="connsiteX1" fmla="*/ 798591 w 1619502"/>
                <a:gd name="connsiteY1" fmla="*/ 1498224 h 1619502"/>
                <a:gd name="connsiteX2" fmla="*/ 350056 w 1619502"/>
                <a:gd name="connsiteY2" fmla="*/ 1495217 h 1619502"/>
                <a:gd name="connsiteX3" fmla="*/ 795583 w 1619502"/>
                <a:gd name="connsiteY3" fmla="*/ 1049690 h 1619502"/>
                <a:gd name="connsiteX4" fmla="*/ 969395 w 1619502"/>
                <a:gd name="connsiteY4" fmla="*/ 989432 h 1619502"/>
                <a:gd name="connsiteX5" fmla="*/ 1288683 w 1619502"/>
                <a:gd name="connsiteY5" fmla="*/ 1304467 h 1619502"/>
                <a:gd name="connsiteX6" fmla="*/ 969395 w 1619502"/>
                <a:gd name="connsiteY6" fmla="*/ 1619502 h 1619502"/>
                <a:gd name="connsiteX7" fmla="*/ 969395 w 1619502"/>
                <a:gd name="connsiteY7" fmla="*/ 989432 h 1619502"/>
                <a:gd name="connsiteX8" fmla="*/ 0 w 1619502"/>
                <a:gd name="connsiteY8" fmla="*/ 969395 h 1619502"/>
                <a:gd name="connsiteX9" fmla="*/ 630070 w 1619502"/>
                <a:gd name="connsiteY9" fmla="*/ 969395 h 1619502"/>
                <a:gd name="connsiteX10" fmla="*/ 315035 w 1619502"/>
                <a:gd name="connsiteY10" fmla="*/ 1288683 h 1619502"/>
                <a:gd name="connsiteX11" fmla="*/ 0 w 1619502"/>
                <a:gd name="connsiteY11" fmla="*/ 969395 h 1619502"/>
                <a:gd name="connsiteX12" fmla="*/ 1274580 w 1619502"/>
                <a:gd name="connsiteY12" fmla="*/ 729521 h 1619502"/>
                <a:gd name="connsiteX13" fmla="*/ 1498225 w 1619502"/>
                <a:gd name="connsiteY13" fmla="*/ 820912 h 1619502"/>
                <a:gd name="connsiteX14" fmla="*/ 1495217 w 1619502"/>
                <a:gd name="connsiteY14" fmla="*/ 1269446 h 1619502"/>
                <a:gd name="connsiteX15" fmla="*/ 1049691 w 1619502"/>
                <a:gd name="connsiteY15" fmla="*/ 823919 h 1619502"/>
                <a:gd name="connsiteX16" fmla="*/ 1274580 w 1619502"/>
                <a:gd name="connsiteY16" fmla="*/ 729521 h 1619502"/>
                <a:gd name="connsiteX17" fmla="*/ 809751 w 1619502"/>
                <a:gd name="connsiteY17" fmla="*/ 647958 h 1619502"/>
                <a:gd name="connsiteX18" fmla="*/ 969395 w 1619502"/>
                <a:gd name="connsiteY18" fmla="*/ 807602 h 1619502"/>
                <a:gd name="connsiteX19" fmla="*/ 809751 w 1619502"/>
                <a:gd name="connsiteY19" fmla="*/ 967246 h 1619502"/>
                <a:gd name="connsiteX20" fmla="*/ 650107 w 1619502"/>
                <a:gd name="connsiteY20" fmla="*/ 807602 h 1619502"/>
                <a:gd name="connsiteX21" fmla="*/ 809751 w 1619502"/>
                <a:gd name="connsiteY21" fmla="*/ 647958 h 1619502"/>
                <a:gd name="connsiteX22" fmla="*/ 124285 w 1619502"/>
                <a:gd name="connsiteY22" fmla="*/ 350056 h 1619502"/>
                <a:gd name="connsiteX23" fmla="*/ 569812 w 1619502"/>
                <a:gd name="connsiteY23" fmla="*/ 795583 h 1619502"/>
                <a:gd name="connsiteX24" fmla="*/ 121278 w 1619502"/>
                <a:gd name="connsiteY24" fmla="*/ 798590 h 1619502"/>
                <a:gd name="connsiteX25" fmla="*/ 124285 w 1619502"/>
                <a:gd name="connsiteY25" fmla="*/ 350056 h 1619502"/>
                <a:gd name="connsiteX26" fmla="*/ 1304467 w 1619502"/>
                <a:gd name="connsiteY26" fmla="*/ 330819 h 1619502"/>
                <a:gd name="connsiteX27" fmla="*/ 1619502 w 1619502"/>
                <a:gd name="connsiteY27" fmla="*/ 650107 h 1619502"/>
                <a:gd name="connsiteX28" fmla="*/ 989432 w 1619502"/>
                <a:gd name="connsiteY28" fmla="*/ 650107 h 1619502"/>
                <a:gd name="connsiteX29" fmla="*/ 1304467 w 1619502"/>
                <a:gd name="connsiteY29" fmla="*/ 330819 h 1619502"/>
                <a:gd name="connsiteX30" fmla="*/ 1044556 w 1619502"/>
                <a:gd name="connsiteY30" fmla="*/ 29887 h 1619502"/>
                <a:gd name="connsiteX31" fmla="*/ 1269446 w 1619502"/>
                <a:gd name="connsiteY31" fmla="*/ 124285 h 1619502"/>
                <a:gd name="connsiteX32" fmla="*/ 823919 w 1619502"/>
                <a:gd name="connsiteY32" fmla="*/ 569812 h 1619502"/>
                <a:gd name="connsiteX33" fmla="*/ 820912 w 1619502"/>
                <a:gd name="connsiteY33" fmla="*/ 121278 h 1619502"/>
                <a:gd name="connsiteX34" fmla="*/ 1044556 w 1619502"/>
                <a:gd name="connsiteY34" fmla="*/ 29887 h 1619502"/>
                <a:gd name="connsiteX35" fmla="*/ 650107 w 1619502"/>
                <a:gd name="connsiteY35" fmla="*/ 0 h 1619502"/>
                <a:gd name="connsiteX36" fmla="*/ 650107 w 1619502"/>
                <a:gd name="connsiteY36" fmla="*/ 630070 h 1619502"/>
                <a:gd name="connsiteX37" fmla="*/ 330819 w 1619502"/>
                <a:gd name="connsiteY37" fmla="*/ 315035 h 1619502"/>
                <a:gd name="connsiteX38" fmla="*/ 650107 w 1619502"/>
                <a:gd name="connsiteY38" fmla="*/ 0 h 16195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619502" h="1619502">
                  <a:moveTo>
                    <a:pt x="795583" y="1049690"/>
                  </a:moveTo>
                  <a:cubicBezTo>
                    <a:pt x="920273" y="1174380"/>
                    <a:pt x="921619" y="1375196"/>
                    <a:pt x="798591" y="1498224"/>
                  </a:cubicBezTo>
                  <a:cubicBezTo>
                    <a:pt x="675562" y="1621253"/>
                    <a:pt x="474746" y="1619907"/>
                    <a:pt x="350056" y="1495217"/>
                  </a:cubicBezTo>
                  <a:cubicBezTo>
                    <a:pt x="582699" y="1464131"/>
                    <a:pt x="764497" y="1282333"/>
                    <a:pt x="795583" y="1049690"/>
                  </a:cubicBezTo>
                  <a:close/>
                  <a:moveTo>
                    <a:pt x="969395" y="989432"/>
                  </a:moveTo>
                  <a:cubicBezTo>
                    <a:pt x="1145733" y="989432"/>
                    <a:pt x="1288683" y="1130478"/>
                    <a:pt x="1288683" y="1304467"/>
                  </a:cubicBezTo>
                  <a:cubicBezTo>
                    <a:pt x="1288683" y="1478456"/>
                    <a:pt x="1145733" y="1619502"/>
                    <a:pt x="969395" y="1619502"/>
                  </a:cubicBezTo>
                  <a:cubicBezTo>
                    <a:pt x="1111917" y="1433018"/>
                    <a:pt x="1111917" y="1175916"/>
                    <a:pt x="969395" y="989432"/>
                  </a:cubicBezTo>
                  <a:close/>
                  <a:moveTo>
                    <a:pt x="0" y="969395"/>
                  </a:moveTo>
                  <a:cubicBezTo>
                    <a:pt x="186484" y="1111917"/>
                    <a:pt x="443586" y="1111917"/>
                    <a:pt x="630070" y="969395"/>
                  </a:cubicBezTo>
                  <a:cubicBezTo>
                    <a:pt x="630070" y="1145733"/>
                    <a:pt x="489024" y="1288683"/>
                    <a:pt x="315035" y="1288683"/>
                  </a:cubicBezTo>
                  <a:cubicBezTo>
                    <a:pt x="141046" y="1288683"/>
                    <a:pt x="0" y="1145733"/>
                    <a:pt x="0" y="969395"/>
                  </a:cubicBezTo>
                  <a:close/>
                  <a:moveTo>
                    <a:pt x="1274580" y="729521"/>
                  </a:moveTo>
                  <a:cubicBezTo>
                    <a:pt x="1355749" y="728977"/>
                    <a:pt x="1436710" y="759397"/>
                    <a:pt x="1498225" y="820912"/>
                  </a:cubicBezTo>
                  <a:cubicBezTo>
                    <a:pt x="1621253" y="943941"/>
                    <a:pt x="1619907" y="1144756"/>
                    <a:pt x="1495217" y="1269446"/>
                  </a:cubicBezTo>
                  <a:cubicBezTo>
                    <a:pt x="1464131" y="1036803"/>
                    <a:pt x="1282333" y="855005"/>
                    <a:pt x="1049691" y="823919"/>
                  </a:cubicBezTo>
                  <a:cubicBezTo>
                    <a:pt x="1112036" y="761574"/>
                    <a:pt x="1193412" y="730065"/>
                    <a:pt x="1274580" y="729521"/>
                  </a:cubicBezTo>
                  <a:close/>
                  <a:moveTo>
                    <a:pt x="809751" y="647958"/>
                  </a:moveTo>
                  <a:cubicBezTo>
                    <a:pt x="897920" y="647958"/>
                    <a:pt x="969395" y="719433"/>
                    <a:pt x="969395" y="807602"/>
                  </a:cubicBezTo>
                  <a:cubicBezTo>
                    <a:pt x="969395" y="895771"/>
                    <a:pt x="897920" y="967246"/>
                    <a:pt x="809751" y="967246"/>
                  </a:cubicBezTo>
                  <a:cubicBezTo>
                    <a:pt x="721582" y="967246"/>
                    <a:pt x="650107" y="895771"/>
                    <a:pt x="650107" y="807602"/>
                  </a:cubicBezTo>
                  <a:cubicBezTo>
                    <a:pt x="650107" y="719433"/>
                    <a:pt x="721582" y="647958"/>
                    <a:pt x="809751" y="647958"/>
                  </a:cubicBezTo>
                  <a:close/>
                  <a:moveTo>
                    <a:pt x="124285" y="350056"/>
                  </a:moveTo>
                  <a:cubicBezTo>
                    <a:pt x="155371" y="582699"/>
                    <a:pt x="337169" y="764497"/>
                    <a:pt x="569812" y="795583"/>
                  </a:cubicBezTo>
                  <a:cubicBezTo>
                    <a:pt x="445122" y="920273"/>
                    <a:pt x="244306" y="921619"/>
                    <a:pt x="121278" y="798590"/>
                  </a:cubicBezTo>
                  <a:cubicBezTo>
                    <a:pt x="-1751" y="675562"/>
                    <a:pt x="-405" y="474746"/>
                    <a:pt x="124285" y="350056"/>
                  </a:cubicBezTo>
                  <a:close/>
                  <a:moveTo>
                    <a:pt x="1304467" y="330819"/>
                  </a:moveTo>
                  <a:cubicBezTo>
                    <a:pt x="1478456" y="330819"/>
                    <a:pt x="1619502" y="473769"/>
                    <a:pt x="1619502" y="650107"/>
                  </a:cubicBezTo>
                  <a:cubicBezTo>
                    <a:pt x="1433018" y="507585"/>
                    <a:pt x="1175916" y="507585"/>
                    <a:pt x="989432" y="650107"/>
                  </a:cubicBezTo>
                  <a:cubicBezTo>
                    <a:pt x="989432" y="473769"/>
                    <a:pt x="1130478" y="330819"/>
                    <a:pt x="1304467" y="330819"/>
                  </a:cubicBezTo>
                  <a:close/>
                  <a:moveTo>
                    <a:pt x="1044556" y="29887"/>
                  </a:moveTo>
                  <a:cubicBezTo>
                    <a:pt x="1125725" y="30431"/>
                    <a:pt x="1207101" y="61940"/>
                    <a:pt x="1269446" y="124285"/>
                  </a:cubicBezTo>
                  <a:cubicBezTo>
                    <a:pt x="1036804" y="155371"/>
                    <a:pt x="855005" y="337169"/>
                    <a:pt x="823919" y="569812"/>
                  </a:cubicBezTo>
                  <a:cubicBezTo>
                    <a:pt x="699229" y="445122"/>
                    <a:pt x="697883" y="244306"/>
                    <a:pt x="820912" y="121278"/>
                  </a:cubicBezTo>
                  <a:cubicBezTo>
                    <a:pt x="882426" y="59763"/>
                    <a:pt x="963387" y="29343"/>
                    <a:pt x="1044556" y="29887"/>
                  </a:cubicBezTo>
                  <a:close/>
                  <a:moveTo>
                    <a:pt x="650107" y="0"/>
                  </a:moveTo>
                  <a:cubicBezTo>
                    <a:pt x="507585" y="186484"/>
                    <a:pt x="507585" y="443586"/>
                    <a:pt x="650107" y="630070"/>
                  </a:cubicBezTo>
                  <a:cubicBezTo>
                    <a:pt x="473769" y="630070"/>
                    <a:pt x="330819" y="489024"/>
                    <a:pt x="330819" y="315035"/>
                  </a:cubicBezTo>
                  <a:cubicBezTo>
                    <a:pt x="330819" y="141046"/>
                    <a:pt x="473769" y="0"/>
                    <a:pt x="650107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85" name="フリーフォーム: 図形 184">
              <a:extLst>
                <a:ext uri="{FF2B5EF4-FFF2-40B4-BE49-F238E27FC236}">
                  <a16:creationId xmlns:a16="http://schemas.microsoft.com/office/drawing/2014/main" id="{093792B5-586C-0768-E5F4-B975B7839146}"/>
                </a:ext>
              </a:extLst>
            </p:cNvPr>
            <p:cNvSpPr/>
            <p:nvPr/>
          </p:nvSpPr>
          <p:spPr bwMode="auto">
            <a:xfrm>
              <a:off x="3185409" y="179145"/>
              <a:ext cx="222006" cy="222006"/>
            </a:xfrm>
            <a:custGeom>
              <a:avLst/>
              <a:gdLst>
                <a:gd name="connsiteX0" fmla="*/ 795583 w 1619502"/>
                <a:gd name="connsiteY0" fmla="*/ 1049690 h 1619502"/>
                <a:gd name="connsiteX1" fmla="*/ 798591 w 1619502"/>
                <a:gd name="connsiteY1" fmla="*/ 1498224 h 1619502"/>
                <a:gd name="connsiteX2" fmla="*/ 350056 w 1619502"/>
                <a:gd name="connsiteY2" fmla="*/ 1495217 h 1619502"/>
                <a:gd name="connsiteX3" fmla="*/ 795583 w 1619502"/>
                <a:gd name="connsiteY3" fmla="*/ 1049690 h 1619502"/>
                <a:gd name="connsiteX4" fmla="*/ 969395 w 1619502"/>
                <a:gd name="connsiteY4" fmla="*/ 989432 h 1619502"/>
                <a:gd name="connsiteX5" fmla="*/ 1288683 w 1619502"/>
                <a:gd name="connsiteY5" fmla="*/ 1304467 h 1619502"/>
                <a:gd name="connsiteX6" fmla="*/ 969395 w 1619502"/>
                <a:gd name="connsiteY6" fmla="*/ 1619502 h 1619502"/>
                <a:gd name="connsiteX7" fmla="*/ 969395 w 1619502"/>
                <a:gd name="connsiteY7" fmla="*/ 989432 h 1619502"/>
                <a:gd name="connsiteX8" fmla="*/ 0 w 1619502"/>
                <a:gd name="connsiteY8" fmla="*/ 969395 h 1619502"/>
                <a:gd name="connsiteX9" fmla="*/ 630070 w 1619502"/>
                <a:gd name="connsiteY9" fmla="*/ 969395 h 1619502"/>
                <a:gd name="connsiteX10" fmla="*/ 315035 w 1619502"/>
                <a:gd name="connsiteY10" fmla="*/ 1288683 h 1619502"/>
                <a:gd name="connsiteX11" fmla="*/ 0 w 1619502"/>
                <a:gd name="connsiteY11" fmla="*/ 969395 h 1619502"/>
                <a:gd name="connsiteX12" fmla="*/ 1274580 w 1619502"/>
                <a:gd name="connsiteY12" fmla="*/ 729521 h 1619502"/>
                <a:gd name="connsiteX13" fmla="*/ 1498225 w 1619502"/>
                <a:gd name="connsiteY13" fmla="*/ 820912 h 1619502"/>
                <a:gd name="connsiteX14" fmla="*/ 1495217 w 1619502"/>
                <a:gd name="connsiteY14" fmla="*/ 1269446 h 1619502"/>
                <a:gd name="connsiteX15" fmla="*/ 1049691 w 1619502"/>
                <a:gd name="connsiteY15" fmla="*/ 823919 h 1619502"/>
                <a:gd name="connsiteX16" fmla="*/ 1274580 w 1619502"/>
                <a:gd name="connsiteY16" fmla="*/ 729521 h 1619502"/>
                <a:gd name="connsiteX17" fmla="*/ 809751 w 1619502"/>
                <a:gd name="connsiteY17" fmla="*/ 647958 h 1619502"/>
                <a:gd name="connsiteX18" fmla="*/ 969395 w 1619502"/>
                <a:gd name="connsiteY18" fmla="*/ 807602 h 1619502"/>
                <a:gd name="connsiteX19" fmla="*/ 809751 w 1619502"/>
                <a:gd name="connsiteY19" fmla="*/ 967246 h 1619502"/>
                <a:gd name="connsiteX20" fmla="*/ 650107 w 1619502"/>
                <a:gd name="connsiteY20" fmla="*/ 807602 h 1619502"/>
                <a:gd name="connsiteX21" fmla="*/ 809751 w 1619502"/>
                <a:gd name="connsiteY21" fmla="*/ 647958 h 1619502"/>
                <a:gd name="connsiteX22" fmla="*/ 124285 w 1619502"/>
                <a:gd name="connsiteY22" fmla="*/ 350056 h 1619502"/>
                <a:gd name="connsiteX23" fmla="*/ 569812 w 1619502"/>
                <a:gd name="connsiteY23" fmla="*/ 795583 h 1619502"/>
                <a:gd name="connsiteX24" fmla="*/ 121278 w 1619502"/>
                <a:gd name="connsiteY24" fmla="*/ 798590 h 1619502"/>
                <a:gd name="connsiteX25" fmla="*/ 124285 w 1619502"/>
                <a:gd name="connsiteY25" fmla="*/ 350056 h 1619502"/>
                <a:gd name="connsiteX26" fmla="*/ 1304467 w 1619502"/>
                <a:gd name="connsiteY26" fmla="*/ 330819 h 1619502"/>
                <a:gd name="connsiteX27" fmla="*/ 1619502 w 1619502"/>
                <a:gd name="connsiteY27" fmla="*/ 650107 h 1619502"/>
                <a:gd name="connsiteX28" fmla="*/ 989432 w 1619502"/>
                <a:gd name="connsiteY28" fmla="*/ 650107 h 1619502"/>
                <a:gd name="connsiteX29" fmla="*/ 1304467 w 1619502"/>
                <a:gd name="connsiteY29" fmla="*/ 330819 h 1619502"/>
                <a:gd name="connsiteX30" fmla="*/ 1044556 w 1619502"/>
                <a:gd name="connsiteY30" fmla="*/ 29887 h 1619502"/>
                <a:gd name="connsiteX31" fmla="*/ 1269446 w 1619502"/>
                <a:gd name="connsiteY31" fmla="*/ 124285 h 1619502"/>
                <a:gd name="connsiteX32" fmla="*/ 823919 w 1619502"/>
                <a:gd name="connsiteY32" fmla="*/ 569812 h 1619502"/>
                <a:gd name="connsiteX33" fmla="*/ 820912 w 1619502"/>
                <a:gd name="connsiteY33" fmla="*/ 121278 h 1619502"/>
                <a:gd name="connsiteX34" fmla="*/ 1044556 w 1619502"/>
                <a:gd name="connsiteY34" fmla="*/ 29887 h 1619502"/>
                <a:gd name="connsiteX35" fmla="*/ 650107 w 1619502"/>
                <a:gd name="connsiteY35" fmla="*/ 0 h 1619502"/>
                <a:gd name="connsiteX36" fmla="*/ 650107 w 1619502"/>
                <a:gd name="connsiteY36" fmla="*/ 630070 h 1619502"/>
                <a:gd name="connsiteX37" fmla="*/ 330819 w 1619502"/>
                <a:gd name="connsiteY37" fmla="*/ 315035 h 1619502"/>
                <a:gd name="connsiteX38" fmla="*/ 650107 w 1619502"/>
                <a:gd name="connsiteY38" fmla="*/ 0 h 16195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619502" h="1619502">
                  <a:moveTo>
                    <a:pt x="795583" y="1049690"/>
                  </a:moveTo>
                  <a:cubicBezTo>
                    <a:pt x="920273" y="1174380"/>
                    <a:pt x="921619" y="1375196"/>
                    <a:pt x="798591" y="1498224"/>
                  </a:cubicBezTo>
                  <a:cubicBezTo>
                    <a:pt x="675562" y="1621253"/>
                    <a:pt x="474746" y="1619907"/>
                    <a:pt x="350056" y="1495217"/>
                  </a:cubicBezTo>
                  <a:cubicBezTo>
                    <a:pt x="582699" y="1464131"/>
                    <a:pt x="764497" y="1282333"/>
                    <a:pt x="795583" y="1049690"/>
                  </a:cubicBezTo>
                  <a:close/>
                  <a:moveTo>
                    <a:pt x="969395" y="989432"/>
                  </a:moveTo>
                  <a:cubicBezTo>
                    <a:pt x="1145733" y="989432"/>
                    <a:pt x="1288683" y="1130478"/>
                    <a:pt x="1288683" y="1304467"/>
                  </a:cubicBezTo>
                  <a:cubicBezTo>
                    <a:pt x="1288683" y="1478456"/>
                    <a:pt x="1145733" y="1619502"/>
                    <a:pt x="969395" y="1619502"/>
                  </a:cubicBezTo>
                  <a:cubicBezTo>
                    <a:pt x="1111917" y="1433018"/>
                    <a:pt x="1111917" y="1175916"/>
                    <a:pt x="969395" y="989432"/>
                  </a:cubicBezTo>
                  <a:close/>
                  <a:moveTo>
                    <a:pt x="0" y="969395"/>
                  </a:moveTo>
                  <a:cubicBezTo>
                    <a:pt x="186484" y="1111917"/>
                    <a:pt x="443586" y="1111917"/>
                    <a:pt x="630070" y="969395"/>
                  </a:cubicBezTo>
                  <a:cubicBezTo>
                    <a:pt x="630070" y="1145733"/>
                    <a:pt x="489024" y="1288683"/>
                    <a:pt x="315035" y="1288683"/>
                  </a:cubicBezTo>
                  <a:cubicBezTo>
                    <a:pt x="141046" y="1288683"/>
                    <a:pt x="0" y="1145733"/>
                    <a:pt x="0" y="969395"/>
                  </a:cubicBezTo>
                  <a:close/>
                  <a:moveTo>
                    <a:pt x="1274580" y="729521"/>
                  </a:moveTo>
                  <a:cubicBezTo>
                    <a:pt x="1355749" y="728977"/>
                    <a:pt x="1436710" y="759397"/>
                    <a:pt x="1498225" y="820912"/>
                  </a:cubicBezTo>
                  <a:cubicBezTo>
                    <a:pt x="1621253" y="943941"/>
                    <a:pt x="1619907" y="1144756"/>
                    <a:pt x="1495217" y="1269446"/>
                  </a:cubicBezTo>
                  <a:cubicBezTo>
                    <a:pt x="1464131" y="1036803"/>
                    <a:pt x="1282333" y="855005"/>
                    <a:pt x="1049691" y="823919"/>
                  </a:cubicBezTo>
                  <a:cubicBezTo>
                    <a:pt x="1112036" y="761574"/>
                    <a:pt x="1193412" y="730065"/>
                    <a:pt x="1274580" y="729521"/>
                  </a:cubicBezTo>
                  <a:close/>
                  <a:moveTo>
                    <a:pt x="809751" y="647958"/>
                  </a:moveTo>
                  <a:cubicBezTo>
                    <a:pt x="897920" y="647958"/>
                    <a:pt x="969395" y="719433"/>
                    <a:pt x="969395" y="807602"/>
                  </a:cubicBezTo>
                  <a:cubicBezTo>
                    <a:pt x="969395" y="895771"/>
                    <a:pt x="897920" y="967246"/>
                    <a:pt x="809751" y="967246"/>
                  </a:cubicBezTo>
                  <a:cubicBezTo>
                    <a:pt x="721582" y="967246"/>
                    <a:pt x="650107" y="895771"/>
                    <a:pt x="650107" y="807602"/>
                  </a:cubicBezTo>
                  <a:cubicBezTo>
                    <a:pt x="650107" y="719433"/>
                    <a:pt x="721582" y="647958"/>
                    <a:pt x="809751" y="647958"/>
                  </a:cubicBezTo>
                  <a:close/>
                  <a:moveTo>
                    <a:pt x="124285" y="350056"/>
                  </a:moveTo>
                  <a:cubicBezTo>
                    <a:pt x="155371" y="582699"/>
                    <a:pt x="337169" y="764497"/>
                    <a:pt x="569812" y="795583"/>
                  </a:cubicBezTo>
                  <a:cubicBezTo>
                    <a:pt x="445122" y="920273"/>
                    <a:pt x="244306" y="921619"/>
                    <a:pt x="121278" y="798590"/>
                  </a:cubicBezTo>
                  <a:cubicBezTo>
                    <a:pt x="-1751" y="675562"/>
                    <a:pt x="-405" y="474746"/>
                    <a:pt x="124285" y="350056"/>
                  </a:cubicBezTo>
                  <a:close/>
                  <a:moveTo>
                    <a:pt x="1304467" y="330819"/>
                  </a:moveTo>
                  <a:cubicBezTo>
                    <a:pt x="1478456" y="330819"/>
                    <a:pt x="1619502" y="473769"/>
                    <a:pt x="1619502" y="650107"/>
                  </a:cubicBezTo>
                  <a:cubicBezTo>
                    <a:pt x="1433018" y="507585"/>
                    <a:pt x="1175916" y="507585"/>
                    <a:pt x="989432" y="650107"/>
                  </a:cubicBezTo>
                  <a:cubicBezTo>
                    <a:pt x="989432" y="473769"/>
                    <a:pt x="1130478" y="330819"/>
                    <a:pt x="1304467" y="330819"/>
                  </a:cubicBezTo>
                  <a:close/>
                  <a:moveTo>
                    <a:pt x="1044556" y="29887"/>
                  </a:moveTo>
                  <a:cubicBezTo>
                    <a:pt x="1125725" y="30431"/>
                    <a:pt x="1207101" y="61940"/>
                    <a:pt x="1269446" y="124285"/>
                  </a:cubicBezTo>
                  <a:cubicBezTo>
                    <a:pt x="1036804" y="155371"/>
                    <a:pt x="855005" y="337169"/>
                    <a:pt x="823919" y="569812"/>
                  </a:cubicBezTo>
                  <a:cubicBezTo>
                    <a:pt x="699229" y="445122"/>
                    <a:pt x="697883" y="244306"/>
                    <a:pt x="820912" y="121278"/>
                  </a:cubicBezTo>
                  <a:cubicBezTo>
                    <a:pt x="882426" y="59763"/>
                    <a:pt x="963387" y="29343"/>
                    <a:pt x="1044556" y="29887"/>
                  </a:cubicBezTo>
                  <a:close/>
                  <a:moveTo>
                    <a:pt x="650107" y="0"/>
                  </a:moveTo>
                  <a:cubicBezTo>
                    <a:pt x="507585" y="186484"/>
                    <a:pt x="507585" y="443586"/>
                    <a:pt x="650107" y="630070"/>
                  </a:cubicBezTo>
                  <a:cubicBezTo>
                    <a:pt x="473769" y="630070"/>
                    <a:pt x="330819" y="489024"/>
                    <a:pt x="330819" y="315035"/>
                  </a:cubicBezTo>
                  <a:cubicBezTo>
                    <a:pt x="330819" y="141046"/>
                    <a:pt x="473769" y="0"/>
                    <a:pt x="650107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86" name="フリーフォーム: 図形 185">
              <a:extLst>
                <a:ext uri="{FF2B5EF4-FFF2-40B4-BE49-F238E27FC236}">
                  <a16:creationId xmlns:a16="http://schemas.microsoft.com/office/drawing/2014/main" id="{732031DF-C757-8049-0AE1-2CB220D67DDA}"/>
                </a:ext>
              </a:extLst>
            </p:cNvPr>
            <p:cNvSpPr/>
            <p:nvPr/>
          </p:nvSpPr>
          <p:spPr bwMode="auto">
            <a:xfrm>
              <a:off x="3556796" y="179145"/>
              <a:ext cx="222006" cy="222006"/>
            </a:xfrm>
            <a:custGeom>
              <a:avLst/>
              <a:gdLst>
                <a:gd name="connsiteX0" fmla="*/ 795583 w 1619502"/>
                <a:gd name="connsiteY0" fmla="*/ 1049690 h 1619502"/>
                <a:gd name="connsiteX1" fmla="*/ 798591 w 1619502"/>
                <a:gd name="connsiteY1" fmla="*/ 1498224 h 1619502"/>
                <a:gd name="connsiteX2" fmla="*/ 350056 w 1619502"/>
                <a:gd name="connsiteY2" fmla="*/ 1495217 h 1619502"/>
                <a:gd name="connsiteX3" fmla="*/ 795583 w 1619502"/>
                <a:gd name="connsiteY3" fmla="*/ 1049690 h 1619502"/>
                <a:gd name="connsiteX4" fmla="*/ 969395 w 1619502"/>
                <a:gd name="connsiteY4" fmla="*/ 989432 h 1619502"/>
                <a:gd name="connsiteX5" fmla="*/ 1288683 w 1619502"/>
                <a:gd name="connsiteY5" fmla="*/ 1304467 h 1619502"/>
                <a:gd name="connsiteX6" fmla="*/ 969395 w 1619502"/>
                <a:gd name="connsiteY6" fmla="*/ 1619502 h 1619502"/>
                <a:gd name="connsiteX7" fmla="*/ 969395 w 1619502"/>
                <a:gd name="connsiteY7" fmla="*/ 989432 h 1619502"/>
                <a:gd name="connsiteX8" fmla="*/ 0 w 1619502"/>
                <a:gd name="connsiteY8" fmla="*/ 969395 h 1619502"/>
                <a:gd name="connsiteX9" fmla="*/ 630070 w 1619502"/>
                <a:gd name="connsiteY9" fmla="*/ 969395 h 1619502"/>
                <a:gd name="connsiteX10" fmla="*/ 315035 w 1619502"/>
                <a:gd name="connsiteY10" fmla="*/ 1288683 h 1619502"/>
                <a:gd name="connsiteX11" fmla="*/ 0 w 1619502"/>
                <a:gd name="connsiteY11" fmla="*/ 969395 h 1619502"/>
                <a:gd name="connsiteX12" fmla="*/ 1274580 w 1619502"/>
                <a:gd name="connsiteY12" fmla="*/ 729521 h 1619502"/>
                <a:gd name="connsiteX13" fmla="*/ 1498225 w 1619502"/>
                <a:gd name="connsiteY13" fmla="*/ 820912 h 1619502"/>
                <a:gd name="connsiteX14" fmla="*/ 1495217 w 1619502"/>
                <a:gd name="connsiteY14" fmla="*/ 1269446 h 1619502"/>
                <a:gd name="connsiteX15" fmla="*/ 1049691 w 1619502"/>
                <a:gd name="connsiteY15" fmla="*/ 823919 h 1619502"/>
                <a:gd name="connsiteX16" fmla="*/ 1274580 w 1619502"/>
                <a:gd name="connsiteY16" fmla="*/ 729521 h 1619502"/>
                <a:gd name="connsiteX17" fmla="*/ 809751 w 1619502"/>
                <a:gd name="connsiteY17" fmla="*/ 647958 h 1619502"/>
                <a:gd name="connsiteX18" fmla="*/ 969395 w 1619502"/>
                <a:gd name="connsiteY18" fmla="*/ 807602 h 1619502"/>
                <a:gd name="connsiteX19" fmla="*/ 809751 w 1619502"/>
                <a:gd name="connsiteY19" fmla="*/ 967246 h 1619502"/>
                <a:gd name="connsiteX20" fmla="*/ 650107 w 1619502"/>
                <a:gd name="connsiteY20" fmla="*/ 807602 h 1619502"/>
                <a:gd name="connsiteX21" fmla="*/ 809751 w 1619502"/>
                <a:gd name="connsiteY21" fmla="*/ 647958 h 1619502"/>
                <a:gd name="connsiteX22" fmla="*/ 124285 w 1619502"/>
                <a:gd name="connsiteY22" fmla="*/ 350056 h 1619502"/>
                <a:gd name="connsiteX23" fmla="*/ 569812 w 1619502"/>
                <a:gd name="connsiteY23" fmla="*/ 795583 h 1619502"/>
                <a:gd name="connsiteX24" fmla="*/ 121278 w 1619502"/>
                <a:gd name="connsiteY24" fmla="*/ 798590 h 1619502"/>
                <a:gd name="connsiteX25" fmla="*/ 124285 w 1619502"/>
                <a:gd name="connsiteY25" fmla="*/ 350056 h 1619502"/>
                <a:gd name="connsiteX26" fmla="*/ 1304467 w 1619502"/>
                <a:gd name="connsiteY26" fmla="*/ 330819 h 1619502"/>
                <a:gd name="connsiteX27" fmla="*/ 1619502 w 1619502"/>
                <a:gd name="connsiteY27" fmla="*/ 650107 h 1619502"/>
                <a:gd name="connsiteX28" fmla="*/ 989432 w 1619502"/>
                <a:gd name="connsiteY28" fmla="*/ 650107 h 1619502"/>
                <a:gd name="connsiteX29" fmla="*/ 1304467 w 1619502"/>
                <a:gd name="connsiteY29" fmla="*/ 330819 h 1619502"/>
                <a:gd name="connsiteX30" fmla="*/ 1044556 w 1619502"/>
                <a:gd name="connsiteY30" fmla="*/ 29887 h 1619502"/>
                <a:gd name="connsiteX31" fmla="*/ 1269446 w 1619502"/>
                <a:gd name="connsiteY31" fmla="*/ 124285 h 1619502"/>
                <a:gd name="connsiteX32" fmla="*/ 823919 w 1619502"/>
                <a:gd name="connsiteY32" fmla="*/ 569812 h 1619502"/>
                <a:gd name="connsiteX33" fmla="*/ 820912 w 1619502"/>
                <a:gd name="connsiteY33" fmla="*/ 121278 h 1619502"/>
                <a:gd name="connsiteX34" fmla="*/ 1044556 w 1619502"/>
                <a:gd name="connsiteY34" fmla="*/ 29887 h 1619502"/>
                <a:gd name="connsiteX35" fmla="*/ 650107 w 1619502"/>
                <a:gd name="connsiteY35" fmla="*/ 0 h 1619502"/>
                <a:gd name="connsiteX36" fmla="*/ 650107 w 1619502"/>
                <a:gd name="connsiteY36" fmla="*/ 630070 h 1619502"/>
                <a:gd name="connsiteX37" fmla="*/ 330819 w 1619502"/>
                <a:gd name="connsiteY37" fmla="*/ 315035 h 1619502"/>
                <a:gd name="connsiteX38" fmla="*/ 650107 w 1619502"/>
                <a:gd name="connsiteY38" fmla="*/ 0 h 16195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619502" h="1619502">
                  <a:moveTo>
                    <a:pt x="795583" y="1049690"/>
                  </a:moveTo>
                  <a:cubicBezTo>
                    <a:pt x="920273" y="1174380"/>
                    <a:pt x="921619" y="1375196"/>
                    <a:pt x="798591" y="1498224"/>
                  </a:cubicBezTo>
                  <a:cubicBezTo>
                    <a:pt x="675562" y="1621253"/>
                    <a:pt x="474746" y="1619907"/>
                    <a:pt x="350056" y="1495217"/>
                  </a:cubicBezTo>
                  <a:cubicBezTo>
                    <a:pt x="582699" y="1464131"/>
                    <a:pt x="764497" y="1282333"/>
                    <a:pt x="795583" y="1049690"/>
                  </a:cubicBezTo>
                  <a:close/>
                  <a:moveTo>
                    <a:pt x="969395" y="989432"/>
                  </a:moveTo>
                  <a:cubicBezTo>
                    <a:pt x="1145733" y="989432"/>
                    <a:pt x="1288683" y="1130478"/>
                    <a:pt x="1288683" y="1304467"/>
                  </a:cubicBezTo>
                  <a:cubicBezTo>
                    <a:pt x="1288683" y="1478456"/>
                    <a:pt x="1145733" y="1619502"/>
                    <a:pt x="969395" y="1619502"/>
                  </a:cubicBezTo>
                  <a:cubicBezTo>
                    <a:pt x="1111917" y="1433018"/>
                    <a:pt x="1111917" y="1175916"/>
                    <a:pt x="969395" y="989432"/>
                  </a:cubicBezTo>
                  <a:close/>
                  <a:moveTo>
                    <a:pt x="0" y="969395"/>
                  </a:moveTo>
                  <a:cubicBezTo>
                    <a:pt x="186484" y="1111917"/>
                    <a:pt x="443586" y="1111917"/>
                    <a:pt x="630070" y="969395"/>
                  </a:cubicBezTo>
                  <a:cubicBezTo>
                    <a:pt x="630070" y="1145733"/>
                    <a:pt x="489024" y="1288683"/>
                    <a:pt x="315035" y="1288683"/>
                  </a:cubicBezTo>
                  <a:cubicBezTo>
                    <a:pt x="141046" y="1288683"/>
                    <a:pt x="0" y="1145733"/>
                    <a:pt x="0" y="969395"/>
                  </a:cubicBezTo>
                  <a:close/>
                  <a:moveTo>
                    <a:pt x="1274580" y="729521"/>
                  </a:moveTo>
                  <a:cubicBezTo>
                    <a:pt x="1355749" y="728977"/>
                    <a:pt x="1436710" y="759397"/>
                    <a:pt x="1498225" y="820912"/>
                  </a:cubicBezTo>
                  <a:cubicBezTo>
                    <a:pt x="1621253" y="943941"/>
                    <a:pt x="1619907" y="1144756"/>
                    <a:pt x="1495217" y="1269446"/>
                  </a:cubicBezTo>
                  <a:cubicBezTo>
                    <a:pt x="1464131" y="1036803"/>
                    <a:pt x="1282333" y="855005"/>
                    <a:pt x="1049691" y="823919"/>
                  </a:cubicBezTo>
                  <a:cubicBezTo>
                    <a:pt x="1112036" y="761574"/>
                    <a:pt x="1193412" y="730065"/>
                    <a:pt x="1274580" y="729521"/>
                  </a:cubicBezTo>
                  <a:close/>
                  <a:moveTo>
                    <a:pt x="809751" y="647958"/>
                  </a:moveTo>
                  <a:cubicBezTo>
                    <a:pt x="897920" y="647958"/>
                    <a:pt x="969395" y="719433"/>
                    <a:pt x="969395" y="807602"/>
                  </a:cubicBezTo>
                  <a:cubicBezTo>
                    <a:pt x="969395" y="895771"/>
                    <a:pt x="897920" y="967246"/>
                    <a:pt x="809751" y="967246"/>
                  </a:cubicBezTo>
                  <a:cubicBezTo>
                    <a:pt x="721582" y="967246"/>
                    <a:pt x="650107" y="895771"/>
                    <a:pt x="650107" y="807602"/>
                  </a:cubicBezTo>
                  <a:cubicBezTo>
                    <a:pt x="650107" y="719433"/>
                    <a:pt x="721582" y="647958"/>
                    <a:pt x="809751" y="647958"/>
                  </a:cubicBezTo>
                  <a:close/>
                  <a:moveTo>
                    <a:pt x="124285" y="350056"/>
                  </a:moveTo>
                  <a:cubicBezTo>
                    <a:pt x="155371" y="582699"/>
                    <a:pt x="337169" y="764497"/>
                    <a:pt x="569812" y="795583"/>
                  </a:cubicBezTo>
                  <a:cubicBezTo>
                    <a:pt x="445122" y="920273"/>
                    <a:pt x="244306" y="921619"/>
                    <a:pt x="121278" y="798590"/>
                  </a:cubicBezTo>
                  <a:cubicBezTo>
                    <a:pt x="-1751" y="675562"/>
                    <a:pt x="-405" y="474746"/>
                    <a:pt x="124285" y="350056"/>
                  </a:cubicBezTo>
                  <a:close/>
                  <a:moveTo>
                    <a:pt x="1304467" y="330819"/>
                  </a:moveTo>
                  <a:cubicBezTo>
                    <a:pt x="1478456" y="330819"/>
                    <a:pt x="1619502" y="473769"/>
                    <a:pt x="1619502" y="650107"/>
                  </a:cubicBezTo>
                  <a:cubicBezTo>
                    <a:pt x="1433018" y="507585"/>
                    <a:pt x="1175916" y="507585"/>
                    <a:pt x="989432" y="650107"/>
                  </a:cubicBezTo>
                  <a:cubicBezTo>
                    <a:pt x="989432" y="473769"/>
                    <a:pt x="1130478" y="330819"/>
                    <a:pt x="1304467" y="330819"/>
                  </a:cubicBezTo>
                  <a:close/>
                  <a:moveTo>
                    <a:pt x="1044556" y="29887"/>
                  </a:moveTo>
                  <a:cubicBezTo>
                    <a:pt x="1125725" y="30431"/>
                    <a:pt x="1207101" y="61940"/>
                    <a:pt x="1269446" y="124285"/>
                  </a:cubicBezTo>
                  <a:cubicBezTo>
                    <a:pt x="1036804" y="155371"/>
                    <a:pt x="855005" y="337169"/>
                    <a:pt x="823919" y="569812"/>
                  </a:cubicBezTo>
                  <a:cubicBezTo>
                    <a:pt x="699229" y="445122"/>
                    <a:pt x="697883" y="244306"/>
                    <a:pt x="820912" y="121278"/>
                  </a:cubicBezTo>
                  <a:cubicBezTo>
                    <a:pt x="882426" y="59763"/>
                    <a:pt x="963387" y="29343"/>
                    <a:pt x="1044556" y="29887"/>
                  </a:cubicBezTo>
                  <a:close/>
                  <a:moveTo>
                    <a:pt x="650107" y="0"/>
                  </a:moveTo>
                  <a:cubicBezTo>
                    <a:pt x="507585" y="186484"/>
                    <a:pt x="507585" y="443586"/>
                    <a:pt x="650107" y="630070"/>
                  </a:cubicBezTo>
                  <a:cubicBezTo>
                    <a:pt x="473769" y="630070"/>
                    <a:pt x="330819" y="489024"/>
                    <a:pt x="330819" y="315035"/>
                  </a:cubicBezTo>
                  <a:cubicBezTo>
                    <a:pt x="330819" y="141046"/>
                    <a:pt x="473769" y="0"/>
                    <a:pt x="650107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87" name="フリーフォーム: 図形 186">
              <a:extLst>
                <a:ext uri="{FF2B5EF4-FFF2-40B4-BE49-F238E27FC236}">
                  <a16:creationId xmlns:a16="http://schemas.microsoft.com/office/drawing/2014/main" id="{35BF945F-14AC-F798-4BC3-AFAA1F5F3521}"/>
                </a:ext>
              </a:extLst>
            </p:cNvPr>
            <p:cNvSpPr/>
            <p:nvPr/>
          </p:nvSpPr>
          <p:spPr bwMode="auto">
            <a:xfrm>
              <a:off x="3928183" y="179145"/>
              <a:ext cx="222006" cy="222006"/>
            </a:xfrm>
            <a:custGeom>
              <a:avLst/>
              <a:gdLst>
                <a:gd name="connsiteX0" fmla="*/ 795583 w 1619502"/>
                <a:gd name="connsiteY0" fmla="*/ 1049690 h 1619502"/>
                <a:gd name="connsiteX1" fmla="*/ 798591 w 1619502"/>
                <a:gd name="connsiteY1" fmla="*/ 1498224 h 1619502"/>
                <a:gd name="connsiteX2" fmla="*/ 350056 w 1619502"/>
                <a:gd name="connsiteY2" fmla="*/ 1495217 h 1619502"/>
                <a:gd name="connsiteX3" fmla="*/ 795583 w 1619502"/>
                <a:gd name="connsiteY3" fmla="*/ 1049690 h 1619502"/>
                <a:gd name="connsiteX4" fmla="*/ 969395 w 1619502"/>
                <a:gd name="connsiteY4" fmla="*/ 989432 h 1619502"/>
                <a:gd name="connsiteX5" fmla="*/ 1288683 w 1619502"/>
                <a:gd name="connsiteY5" fmla="*/ 1304467 h 1619502"/>
                <a:gd name="connsiteX6" fmla="*/ 969395 w 1619502"/>
                <a:gd name="connsiteY6" fmla="*/ 1619502 h 1619502"/>
                <a:gd name="connsiteX7" fmla="*/ 969395 w 1619502"/>
                <a:gd name="connsiteY7" fmla="*/ 989432 h 1619502"/>
                <a:gd name="connsiteX8" fmla="*/ 0 w 1619502"/>
                <a:gd name="connsiteY8" fmla="*/ 969395 h 1619502"/>
                <a:gd name="connsiteX9" fmla="*/ 630070 w 1619502"/>
                <a:gd name="connsiteY9" fmla="*/ 969395 h 1619502"/>
                <a:gd name="connsiteX10" fmla="*/ 315035 w 1619502"/>
                <a:gd name="connsiteY10" fmla="*/ 1288683 h 1619502"/>
                <a:gd name="connsiteX11" fmla="*/ 0 w 1619502"/>
                <a:gd name="connsiteY11" fmla="*/ 969395 h 1619502"/>
                <a:gd name="connsiteX12" fmla="*/ 1274580 w 1619502"/>
                <a:gd name="connsiteY12" fmla="*/ 729521 h 1619502"/>
                <a:gd name="connsiteX13" fmla="*/ 1498225 w 1619502"/>
                <a:gd name="connsiteY13" fmla="*/ 820912 h 1619502"/>
                <a:gd name="connsiteX14" fmla="*/ 1495217 w 1619502"/>
                <a:gd name="connsiteY14" fmla="*/ 1269446 h 1619502"/>
                <a:gd name="connsiteX15" fmla="*/ 1049691 w 1619502"/>
                <a:gd name="connsiteY15" fmla="*/ 823919 h 1619502"/>
                <a:gd name="connsiteX16" fmla="*/ 1274580 w 1619502"/>
                <a:gd name="connsiteY16" fmla="*/ 729521 h 1619502"/>
                <a:gd name="connsiteX17" fmla="*/ 809751 w 1619502"/>
                <a:gd name="connsiteY17" fmla="*/ 647958 h 1619502"/>
                <a:gd name="connsiteX18" fmla="*/ 969395 w 1619502"/>
                <a:gd name="connsiteY18" fmla="*/ 807602 h 1619502"/>
                <a:gd name="connsiteX19" fmla="*/ 809751 w 1619502"/>
                <a:gd name="connsiteY19" fmla="*/ 967246 h 1619502"/>
                <a:gd name="connsiteX20" fmla="*/ 650107 w 1619502"/>
                <a:gd name="connsiteY20" fmla="*/ 807602 h 1619502"/>
                <a:gd name="connsiteX21" fmla="*/ 809751 w 1619502"/>
                <a:gd name="connsiteY21" fmla="*/ 647958 h 1619502"/>
                <a:gd name="connsiteX22" fmla="*/ 124285 w 1619502"/>
                <a:gd name="connsiteY22" fmla="*/ 350056 h 1619502"/>
                <a:gd name="connsiteX23" fmla="*/ 569812 w 1619502"/>
                <a:gd name="connsiteY23" fmla="*/ 795583 h 1619502"/>
                <a:gd name="connsiteX24" fmla="*/ 121278 w 1619502"/>
                <a:gd name="connsiteY24" fmla="*/ 798590 h 1619502"/>
                <a:gd name="connsiteX25" fmla="*/ 124285 w 1619502"/>
                <a:gd name="connsiteY25" fmla="*/ 350056 h 1619502"/>
                <a:gd name="connsiteX26" fmla="*/ 1304467 w 1619502"/>
                <a:gd name="connsiteY26" fmla="*/ 330819 h 1619502"/>
                <a:gd name="connsiteX27" fmla="*/ 1619502 w 1619502"/>
                <a:gd name="connsiteY27" fmla="*/ 650107 h 1619502"/>
                <a:gd name="connsiteX28" fmla="*/ 989432 w 1619502"/>
                <a:gd name="connsiteY28" fmla="*/ 650107 h 1619502"/>
                <a:gd name="connsiteX29" fmla="*/ 1304467 w 1619502"/>
                <a:gd name="connsiteY29" fmla="*/ 330819 h 1619502"/>
                <a:gd name="connsiteX30" fmla="*/ 1044556 w 1619502"/>
                <a:gd name="connsiteY30" fmla="*/ 29887 h 1619502"/>
                <a:gd name="connsiteX31" fmla="*/ 1269446 w 1619502"/>
                <a:gd name="connsiteY31" fmla="*/ 124285 h 1619502"/>
                <a:gd name="connsiteX32" fmla="*/ 823919 w 1619502"/>
                <a:gd name="connsiteY32" fmla="*/ 569812 h 1619502"/>
                <a:gd name="connsiteX33" fmla="*/ 820912 w 1619502"/>
                <a:gd name="connsiteY33" fmla="*/ 121278 h 1619502"/>
                <a:gd name="connsiteX34" fmla="*/ 1044556 w 1619502"/>
                <a:gd name="connsiteY34" fmla="*/ 29887 h 1619502"/>
                <a:gd name="connsiteX35" fmla="*/ 650107 w 1619502"/>
                <a:gd name="connsiteY35" fmla="*/ 0 h 1619502"/>
                <a:gd name="connsiteX36" fmla="*/ 650107 w 1619502"/>
                <a:gd name="connsiteY36" fmla="*/ 630070 h 1619502"/>
                <a:gd name="connsiteX37" fmla="*/ 330819 w 1619502"/>
                <a:gd name="connsiteY37" fmla="*/ 315035 h 1619502"/>
                <a:gd name="connsiteX38" fmla="*/ 650107 w 1619502"/>
                <a:gd name="connsiteY38" fmla="*/ 0 h 16195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619502" h="1619502">
                  <a:moveTo>
                    <a:pt x="795583" y="1049690"/>
                  </a:moveTo>
                  <a:cubicBezTo>
                    <a:pt x="920273" y="1174380"/>
                    <a:pt x="921619" y="1375196"/>
                    <a:pt x="798591" y="1498224"/>
                  </a:cubicBezTo>
                  <a:cubicBezTo>
                    <a:pt x="675562" y="1621253"/>
                    <a:pt x="474746" y="1619907"/>
                    <a:pt x="350056" y="1495217"/>
                  </a:cubicBezTo>
                  <a:cubicBezTo>
                    <a:pt x="582699" y="1464131"/>
                    <a:pt x="764497" y="1282333"/>
                    <a:pt x="795583" y="1049690"/>
                  </a:cubicBezTo>
                  <a:close/>
                  <a:moveTo>
                    <a:pt x="969395" y="989432"/>
                  </a:moveTo>
                  <a:cubicBezTo>
                    <a:pt x="1145733" y="989432"/>
                    <a:pt x="1288683" y="1130478"/>
                    <a:pt x="1288683" y="1304467"/>
                  </a:cubicBezTo>
                  <a:cubicBezTo>
                    <a:pt x="1288683" y="1478456"/>
                    <a:pt x="1145733" y="1619502"/>
                    <a:pt x="969395" y="1619502"/>
                  </a:cubicBezTo>
                  <a:cubicBezTo>
                    <a:pt x="1111917" y="1433018"/>
                    <a:pt x="1111917" y="1175916"/>
                    <a:pt x="969395" y="989432"/>
                  </a:cubicBezTo>
                  <a:close/>
                  <a:moveTo>
                    <a:pt x="0" y="969395"/>
                  </a:moveTo>
                  <a:cubicBezTo>
                    <a:pt x="186484" y="1111917"/>
                    <a:pt x="443586" y="1111917"/>
                    <a:pt x="630070" y="969395"/>
                  </a:cubicBezTo>
                  <a:cubicBezTo>
                    <a:pt x="630070" y="1145733"/>
                    <a:pt x="489024" y="1288683"/>
                    <a:pt x="315035" y="1288683"/>
                  </a:cubicBezTo>
                  <a:cubicBezTo>
                    <a:pt x="141046" y="1288683"/>
                    <a:pt x="0" y="1145733"/>
                    <a:pt x="0" y="969395"/>
                  </a:cubicBezTo>
                  <a:close/>
                  <a:moveTo>
                    <a:pt x="1274580" y="729521"/>
                  </a:moveTo>
                  <a:cubicBezTo>
                    <a:pt x="1355749" y="728977"/>
                    <a:pt x="1436710" y="759397"/>
                    <a:pt x="1498225" y="820912"/>
                  </a:cubicBezTo>
                  <a:cubicBezTo>
                    <a:pt x="1621253" y="943941"/>
                    <a:pt x="1619907" y="1144756"/>
                    <a:pt x="1495217" y="1269446"/>
                  </a:cubicBezTo>
                  <a:cubicBezTo>
                    <a:pt x="1464131" y="1036803"/>
                    <a:pt x="1282333" y="855005"/>
                    <a:pt x="1049691" y="823919"/>
                  </a:cubicBezTo>
                  <a:cubicBezTo>
                    <a:pt x="1112036" y="761574"/>
                    <a:pt x="1193412" y="730065"/>
                    <a:pt x="1274580" y="729521"/>
                  </a:cubicBezTo>
                  <a:close/>
                  <a:moveTo>
                    <a:pt x="809751" y="647958"/>
                  </a:moveTo>
                  <a:cubicBezTo>
                    <a:pt x="897920" y="647958"/>
                    <a:pt x="969395" y="719433"/>
                    <a:pt x="969395" y="807602"/>
                  </a:cubicBezTo>
                  <a:cubicBezTo>
                    <a:pt x="969395" y="895771"/>
                    <a:pt x="897920" y="967246"/>
                    <a:pt x="809751" y="967246"/>
                  </a:cubicBezTo>
                  <a:cubicBezTo>
                    <a:pt x="721582" y="967246"/>
                    <a:pt x="650107" y="895771"/>
                    <a:pt x="650107" y="807602"/>
                  </a:cubicBezTo>
                  <a:cubicBezTo>
                    <a:pt x="650107" y="719433"/>
                    <a:pt x="721582" y="647958"/>
                    <a:pt x="809751" y="647958"/>
                  </a:cubicBezTo>
                  <a:close/>
                  <a:moveTo>
                    <a:pt x="124285" y="350056"/>
                  </a:moveTo>
                  <a:cubicBezTo>
                    <a:pt x="155371" y="582699"/>
                    <a:pt x="337169" y="764497"/>
                    <a:pt x="569812" y="795583"/>
                  </a:cubicBezTo>
                  <a:cubicBezTo>
                    <a:pt x="445122" y="920273"/>
                    <a:pt x="244306" y="921619"/>
                    <a:pt x="121278" y="798590"/>
                  </a:cubicBezTo>
                  <a:cubicBezTo>
                    <a:pt x="-1751" y="675562"/>
                    <a:pt x="-405" y="474746"/>
                    <a:pt x="124285" y="350056"/>
                  </a:cubicBezTo>
                  <a:close/>
                  <a:moveTo>
                    <a:pt x="1304467" y="330819"/>
                  </a:moveTo>
                  <a:cubicBezTo>
                    <a:pt x="1478456" y="330819"/>
                    <a:pt x="1619502" y="473769"/>
                    <a:pt x="1619502" y="650107"/>
                  </a:cubicBezTo>
                  <a:cubicBezTo>
                    <a:pt x="1433018" y="507585"/>
                    <a:pt x="1175916" y="507585"/>
                    <a:pt x="989432" y="650107"/>
                  </a:cubicBezTo>
                  <a:cubicBezTo>
                    <a:pt x="989432" y="473769"/>
                    <a:pt x="1130478" y="330819"/>
                    <a:pt x="1304467" y="330819"/>
                  </a:cubicBezTo>
                  <a:close/>
                  <a:moveTo>
                    <a:pt x="1044556" y="29887"/>
                  </a:moveTo>
                  <a:cubicBezTo>
                    <a:pt x="1125725" y="30431"/>
                    <a:pt x="1207101" y="61940"/>
                    <a:pt x="1269446" y="124285"/>
                  </a:cubicBezTo>
                  <a:cubicBezTo>
                    <a:pt x="1036804" y="155371"/>
                    <a:pt x="855005" y="337169"/>
                    <a:pt x="823919" y="569812"/>
                  </a:cubicBezTo>
                  <a:cubicBezTo>
                    <a:pt x="699229" y="445122"/>
                    <a:pt x="697883" y="244306"/>
                    <a:pt x="820912" y="121278"/>
                  </a:cubicBezTo>
                  <a:cubicBezTo>
                    <a:pt x="882426" y="59763"/>
                    <a:pt x="963387" y="29343"/>
                    <a:pt x="1044556" y="29887"/>
                  </a:cubicBezTo>
                  <a:close/>
                  <a:moveTo>
                    <a:pt x="650107" y="0"/>
                  </a:moveTo>
                  <a:cubicBezTo>
                    <a:pt x="507585" y="186484"/>
                    <a:pt x="507585" y="443586"/>
                    <a:pt x="650107" y="630070"/>
                  </a:cubicBezTo>
                  <a:cubicBezTo>
                    <a:pt x="473769" y="630070"/>
                    <a:pt x="330819" y="489024"/>
                    <a:pt x="330819" y="315035"/>
                  </a:cubicBezTo>
                  <a:cubicBezTo>
                    <a:pt x="330819" y="141046"/>
                    <a:pt x="473769" y="0"/>
                    <a:pt x="650107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88" name="フリーフォーム: 図形 187">
              <a:extLst>
                <a:ext uri="{FF2B5EF4-FFF2-40B4-BE49-F238E27FC236}">
                  <a16:creationId xmlns:a16="http://schemas.microsoft.com/office/drawing/2014/main" id="{B6B5DED3-2AE8-D920-52C9-ABFB55553093}"/>
                </a:ext>
              </a:extLst>
            </p:cNvPr>
            <p:cNvSpPr/>
            <p:nvPr/>
          </p:nvSpPr>
          <p:spPr bwMode="auto">
            <a:xfrm>
              <a:off x="4299570" y="179145"/>
              <a:ext cx="222006" cy="222006"/>
            </a:xfrm>
            <a:custGeom>
              <a:avLst/>
              <a:gdLst>
                <a:gd name="connsiteX0" fmla="*/ 795583 w 1619502"/>
                <a:gd name="connsiteY0" fmla="*/ 1049690 h 1619502"/>
                <a:gd name="connsiteX1" fmla="*/ 798591 w 1619502"/>
                <a:gd name="connsiteY1" fmla="*/ 1498224 h 1619502"/>
                <a:gd name="connsiteX2" fmla="*/ 350056 w 1619502"/>
                <a:gd name="connsiteY2" fmla="*/ 1495217 h 1619502"/>
                <a:gd name="connsiteX3" fmla="*/ 795583 w 1619502"/>
                <a:gd name="connsiteY3" fmla="*/ 1049690 h 1619502"/>
                <a:gd name="connsiteX4" fmla="*/ 969395 w 1619502"/>
                <a:gd name="connsiteY4" fmla="*/ 989432 h 1619502"/>
                <a:gd name="connsiteX5" fmla="*/ 1288683 w 1619502"/>
                <a:gd name="connsiteY5" fmla="*/ 1304467 h 1619502"/>
                <a:gd name="connsiteX6" fmla="*/ 969395 w 1619502"/>
                <a:gd name="connsiteY6" fmla="*/ 1619502 h 1619502"/>
                <a:gd name="connsiteX7" fmla="*/ 969395 w 1619502"/>
                <a:gd name="connsiteY7" fmla="*/ 989432 h 1619502"/>
                <a:gd name="connsiteX8" fmla="*/ 0 w 1619502"/>
                <a:gd name="connsiteY8" fmla="*/ 969395 h 1619502"/>
                <a:gd name="connsiteX9" fmla="*/ 630070 w 1619502"/>
                <a:gd name="connsiteY9" fmla="*/ 969395 h 1619502"/>
                <a:gd name="connsiteX10" fmla="*/ 315035 w 1619502"/>
                <a:gd name="connsiteY10" fmla="*/ 1288683 h 1619502"/>
                <a:gd name="connsiteX11" fmla="*/ 0 w 1619502"/>
                <a:gd name="connsiteY11" fmla="*/ 969395 h 1619502"/>
                <a:gd name="connsiteX12" fmla="*/ 1274580 w 1619502"/>
                <a:gd name="connsiteY12" fmla="*/ 729521 h 1619502"/>
                <a:gd name="connsiteX13" fmla="*/ 1498225 w 1619502"/>
                <a:gd name="connsiteY13" fmla="*/ 820912 h 1619502"/>
                <a:gd name="connsiteX14" fmla="*/ 1495217 w 1619502"/>
                <a:gd name="connsiteY14" fmla="*/ 1269446 h 1619502"/>
                <a:gd name="connsiteX15" fmla="*/ 1049691 w 1619502"/>
                <a:gd name="connsiteY15" fmla="*/ 823919 h 1619502"/>
                <a:gd name="connsiteX16" fmla="*/ 1274580 w 1619502"/>
                <a:gd name="connsiteY16" fmla="*/ 729521 h 1619502"/>
                <a:gd name="connsiteX17" fmla="*/ 809751 w 1619502"/>
                <a:gd name="connsiteY17" fmla="*/ 647958 h 1619502"/>
                <a:gd name="connsiteX18" fmla="*/ 969395 w 1619502"/>
                <a:gd name="connsiteY18" fmla="*/ 807602 h 1619502"/>
                <a:gd name="connsiteX19" fmla="*/ 809751 w 1619502"/>
                <a:gd name="connsiteY19" fmla="*/ 967246 h 1619502"/>
                <a:gd name="connsiteX20" fmla="*/ 650107 w 1619502"/>
                <a:gd name="connsiteY20" fmla="*/ 807602 h 1619502"/>
                <a:gd name="connsiteX21" fmla="*/ 809751 w 1619502"/>
                <a:gd name="connsiteY21" fmla="*/ 647958 h 1619502"/>
                <a:gd name="connsiteX22" fmla="*/ 124285 w 1619502"/>
                <a:gd name="connsiteY22" fmla="*/ 350056 h 1619502"/>
                <a:gd name="connsiteX23" fmla="*/ 569812 w 1619502"/>
                <a:gd name="connsiteY23" fmla="*/ 795583 h 1619502"/>
                <a:gd name="connsiteX24" fmla="*/ 121278 w 1619502"/>
                <a:gd name="connsiteY24" fmla="*/ 798590 h 1619502"/>
                <a:gd name="connsiteX25" fmla="*/ 124285 w 1619502"/>
                <a:gd name="connsiteY25" fmla="*/ 350056 h 1619502"/>
                <a:gd name="connsiteX26" fmla="*/ 1304467 w 1619502"/>
                <a:gd name="connsiteY26" fmla="*/ 330819 h 1619502"/>
                <a:gd name="connsiteX27" fmla="*/ 1619502 w 1619502"/>
                <a:gd name="connsiteY27" fmla="*/ 650107 h 1619502"/>
                <a:gd name="connsiteX28" fmla="*/ 989432 w 1619502"/>
                <a:gd name="connsiteY28" fmla="*/ 650107 h 1619502"/>
                <a:gd name="connsiteX29" fmla="*/ 1304467 w 1619502"/>
                <a:gd name="connsiteY29" fmla="*/ 330819 h 1619502"/>
                <a:gd name="connsiteX30" fmla="*/ 1044556 w 1619502"/>
                <a:gd name="connsiteY30" fmla="*/ 29887 h 1619502"/>
                <a:gd name="connsiteX31" fmla="*/ 1269446 w 1619502"/>
                <a:gd name="connsiteY31" fmla="*/ 124285 h 1619502"/>
                <a:gd name="connsiteX32" fmla="*/ 823919 w 1619502"/>
                <a:gd name="connsiteY32" fmla="*/ 569812 h 1619502"/>
                <a:gd name="connsiteX33" fmla="*/ 820912 w 1619502"/>
                <a:gd name="connsiteY33" fmla="*/ 121278 h 1619502"/>
                <a:gd name="connsiteX34" fmla="*/ 1044556 w 1619502"/>
                <a:gd name="connsiteY34" fmla="*/ 29887 h 1619502"/>
                <a:gd name="connsiteX35" fmla="*/ 650107 w 1619502"/>
                <a:gd name="connsiteY35" fmla="*/ 0 h 1619502"/>
                <a:gd name="connsiteX36" fmla="*/ 650107 w 1619502"/>
                <a:gd name="connsiteY36" fmla="*/ 630070 h 1619502"/>
                <a:gd name="connsiteX37" fmla="*/ 330819 w 1619502"/>
                <a:gd name="connsiteY37" fmla="*/ 315035 h 1619502"/>
                <a:gd name="connsiteX38" fmla="*/ 650107 w 1619502"/>
                <a:gd name="connsiteY38" fmla="*/ 0 h 16195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619502" h="1619502">
                  <a:moveTo>
                    <a:pt x="795583" y="1049690"/>
                  </a:moveTo>
                  <a:cubicBezTo>
                    <a:pt x="920273" y="1174380"/>
                    <a:pt x="921619" y="1375196"/>
                    <a:pt x="798591" y="1498224"/>
                  </a:cubicBezTo>
                  <a:cubicBezTo>
                    <a:pt x="675562" y="1621253"/>
                    <a:pt x="474746" y="1619907"/>
                    <a:pt x="350056" y="1495217"/>
                  </a:cubicBezTo>
                  <a:cubicBezTo>
                    <a:pt x="582699" y="1464131"/>
                    <a:pt x="764497" y="1282333"/>
                    <a:pt x="795583" y="1049690"/>
                  </a:cubicBezTo>
                  <a:close/>
                  <a:moveTo>
                    <a:pt x="969395" y="989432"/>
                  </a:moveTo>
                  <a:cubicBezTo>
                    <a:pt x="1145733" y="989432"/>
                    <a:pt x="1288683" y="1130478"/>
                    <a:pt x="1288683" y="1304467"/>
                  </a:cubicBezTo>
                  <a:cubicBezTo>
                    <a:pt x="1288683" y="1478456"/>
                    <a:pt x="1145733" y="1619502"/>
                    <a:pt x="969395" y="1619502"/>
                  </a:cubicBezTo>
                  <a:cubicBezTo>
                    <a:pt x="1111917" y="1433018"/>
                    <a:pt x="1111917" y="1175916"/>
                    <a:pt x="969395" y="989432"/>
                  </a:cubicBezTo>
                  <a:close/>
                  <a:moveTo>
                    <a:pt x="0" y="969395"/>
                  </a:moveTo>
                  <a:cubicBezTo>
                    <a:pt x="186484" y="1111917"/>
                    <a:pt x="443586" y="1111917"/>
                    <a:pt x="630070" y="969395"/>
                  </a:cubicBezTo>
                  <a:cubicBezTo>
                    <a:pt x="630070" y="1145733"/>
                    <a:pt x="489024" y="1288683"/>
                    <a:pt x="315035" y="1288683"/>
                  </a:cubicBezTo>
                  <a:cubicBezTo>
                    <a:pt x="141046" y="1288683"/>
                    <a:pt x="0" y="1145733"/>
                    <a:pt x="0" y="969395"/>
                  </a:cubicBezTo>
                  <a:close/>
                  <a:moveTo>
                    <a:pt x="1274580" y="729521"/>
                  </a:moveTo>
                  <a:cubicBezTo>
                    <a:pt x="1355749" y="728977"/>
                    <a:pt x="1436710" y="759397"/>
                    <a:pt x="1498225" y="820912"/>
                  </a:cubicBezTo>
                  <a:cubicBezTo>
                    <a:pt x="1621253" y="943941"/>
                    <a:pt x="1619907" y="1144756"/>
                    <a:pt x="1495217" y="1269446"/>
                  </a:cubicBezTo>
                  <a:cubicBezTo>
                    <a:pt x="1464131" y="1036803"/>
                    <a:pt x="1282333" y="855005"/>
                    <a:pt x="1049691" y="823919"/>
                  </a:cubicBezTo>
                  <a:cubicBezTo>
                    <a:pt x="1112036" y="761574"/>
                    <a:pt x="1193412" y="730065"/>
                    <a:pt x="1274580" y="729521"/>
                  </a:cubicBezTo>
                  <a:close/>
                  <a:moveTo>
                    <a:pt x="809751" y="647958"/>
                  </a:moveTo>
                  <a:cubicBezTo>
                    <a:pt x="897920" y="647958"/>
                    <a:pt x="969395" y="719433"/>
                    <a:pt x="969395" y="807602"/>
                  </a:cubicBezTo>
                  <a:cubicBezTo>
                    <a:pt x="969395" y="895771"/>
                    <a:pt x="897920" y="967246"/>
                    <a:pt x="809751" y="967246"/>
                  </a:cubicBezTo>
                  <a:cubicBezTo>
                    <a:pt x="721582" y="967246"/>
                    <a:pt x="650107" y="895771"/>
                    <a:pt x="650107" y="807602"/>
                  </a:cubicBezTo>
                  <a:cubicBezTo>
                    <a:pt x="650107" y="719433"/>
                    <a:pt x="721582" y="647958"/>
                    <a:pt x="809751" y="647958"/>
                  </a:cubicBezTo>
                  <a:close/>
                  <a:moveTo>
                    <a:pt x="124285" y="350056"/>
                  </a:moveTo>
                  <a:cubicBezTo>
                    <a:pt x="155371" y="582699"/>
                    <a:pt x="337169" y="764497"/>
                    <a:pt x="569812" y="795583"/>
                  </a:cubicBezTo>
                  <a:cubicBezTo>
                    <a:pt x="445122" y="920273"/>
                    <a:pt x="244306" y="921619"/>
                    <a:pt x="121278" y="798590"/>
                  </a:cubicBezTo>
                  <a:cubicBezTo>
                    <a:pt x="-1751" y="675562"/>
                    <a:pt x="-405" y="474746"/>
                    <a:pt x="124285" y="350056"/>
                  </a:cubicBezTo>
                  <a:close/>
                  <a:moveTo>
                    <a:pt x="1304467" y="330819"/>
                  </a:moveTo>
                  <a:cubicBezTo>
                    <a:pt x="1478456" y="330819"/>
                    <a:pt x="1619502" y="473769"/>
                    <a:pt x="1619502" y="650107"/>
                  </a:cubicBezTo>
                  <a:cubicBezTo>
                    <a:pt x="1433018" y="507585"/>
                    <a:pt x="1175916" y="507585"/>
                    <a:pt x="989432" y="650107"/>
                  </a:cubicBezTo>
                  <a:cubicBezTo>
                    <a:pt x="989432" y="473769"/>
                    <a:pt x="1130478" y="330819"/>
                    <a:pt x="1304467" y="330819"/>
                  </a:cubicBezTo>
                  <a:close/>
                  <a:moveTo>
                    <a:pt x="1044556" y="29887"/>
                  </a:moveTo>
                  <a:cubicBezTo>
                    <a:pt x="1125725" y="30431"/>
                    <a:pt x="1207101" y="61940"/>
                    <a:pt x="1269446" y="124285"/>
                  </a:cubicBezTo>
                  <a:cubicBezTo>
                    <a:pt x="1036804" y="155371"/>
                    <a:pt x="855005" y="337169"/>
                    <a:pt x="823919" y="569812"/>
                  </a:cubicBezTo>
                  <a:cubicBezTo>
                    <a:pt x="699229" y="445122"/>
                    <a:pt x="697883" y="244306"/>
                    <a:pt x="820912" y="121278"/>
                  </a:cubicBezTo>
                  <a:cubicBezTo>
                    <a:pt x="882426" y="59763"/>
                    <a:pt x="963387" y="29343"/>
                    <a:pt x="1044556" y="29887"/>
                  </a:cubicBezTo>
                  <a:close/>
                  <a:moveTo>
                    <a:pt x="650107" y="0"/>
                  </a:moveTo>
                  <a:cubicBezTo>
                    <a:pt x="507585" y="186484"/>
                    <a:pt x="507585" y="443586"/>
                    <a:pt x="650107" y="630070"/>
                  </a:cubicBezTo>
                  <a:cubicBezTo>
                    <a:pt x="473769" y="630070"/>
                    <a:pt x="330819" y="489024"/>
                    <a:pt x="330819" y="315035"/>
                  </a:cubicBezTo>
                  <a:cubicBezTo>
                    <a:pt x="330819" y="141046"/>
                    <a:pt x="473769" y="0"/>
                    <a:pt x="650107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89" name="フリーフォーム: 図形 188">
              <a:extLst>
                <a:ext uri="{FF2B5EF4-FFF2-40B4-BE49-F238E27FC236}">
                  <a16:creationId xmlns:a16="http://schemas.microsoft.com/office/drawing/2014/main" id="{11B71E98-25B6-F408-D13F-A0C7704308CA}"/>
                </a:ext>
              </a:extLst>
            </p:cNvPr>
            <p:cNvSpPr/>
            <p:nvPr/>
          </p:nvSpPr>
          <p:spPr bwMode="auto">
            <a:xfrm>
              <a:off x="5042344" y="179145"/>
              <a:ext cx="222006" cy="222006"/>
            </a:xfrm>
            <a:custGeom>
              <a:avLst/>
              <a:gdLst>
                <a:gd name="connsiteX0" fmla="*/ 795583 w 1619502"/>
                <a:gd name="connsiteY0" fmla="*/ 1049690 h 1619502"/>
                <a:gd name="connsiteX1" fmla="*/ 798591 w 1619502"/>
                <a:gd name="connsiteY1" fmla="*/ 1498224 h 1619502"/>
                <a:gd name="connsiteX2" fmla="*/ 350056 w 1619502"/>
                <a:gd name="connsiteY2" fmla="*/ 1495217 h 1619502"/>
                <a:gd name="connsiteX3" fmla="*/ 795583 w 1619502"/>
                <a:gd name="connsiteY3" fmla="*/ 1049690 h 1619502"/>
                <a:gd name="connsiteX4" fmla="*/ 969395 w 1619502"/>
                <a:gd name="connsiteY4" fmla="*/ 989432 h 1619502"/>
                <a:gd name="connsiteX5" fmla="*/ 1288683 w 1619502"/>
                <a:gd name="connsiteY5" fmla="*/ 1304467 h 1619502"/>
                <a:gd name="connsiteX6" fmla="*/ 969395 w 1619502"/>
                <a:gd name="connsiteY6" fmla="*/ 1619502 h 1619502"/>
                <a:gd name="connsiteX7" fmla="*/ 969395 w 1619502"/>
                <a:gd name="connsiteY7" fmla="*/ 989432 h 1619502"/>
                <a:gd name="connsiteX8" fmla="*/ 0 w 1619502"/>
                <a:gd name="connsiteY8" fmla="*/ 969395 h 1619502"/>
                <a:gd name="connsiteX9" fmla="*/ 630070 w 1619502"/>
                <a:gd name="connsiteY9" fmla="*/ 969395 h 1619502"/>
                <a:gd name="connsiteX10" fmla="*/ 315035 w 1619502"/>
                <a:gd name="connsiteY10" fmla="*/ 1288683 h 1619502"/>
                <a:gd name="connsiteX11" fmla="*/ 0 w 1619502"/>
                <a:gd name="connsiteY11" fmla="*/ 969395 h 1619502"/>
                <a:gd name="connsiteX12" fmla="*/ 1274580 w 1619502"/>
                <a:gd name="connsiteY12" fmla="*/ 729521 h 1619502"/>
                <a:gd name="connsiteX13" fmla="*/ 1498225 w 1619502"/>
                <a:gd name="connsiteY13" fmla="*/ 820912 h 1619502"/>
                <a:gd name="connsiteX14" fmla="*/ 1495217 w 1619502"/>
                <a:gd name="connsiteY14" fmla="*/ 1269446 h 1619502"/>
                <a:gd name="connsiteX15" fmla="*/ 1049691 w 1619502"/>
                <a:gd name="connsiteY15" fmla="*/ 823919 h 1619502"/>
                <a:gd name="connsiteX16" fmla="*/ 1274580 w 1619502"/>
                <a:gd name="connsiteY16" fmla="*/ 729521 h 1619502"/>
                <a:gd name="connsiteX17" fmla="*/ 809751 w 1619502"/>
                <a:gd name="connsiteY17" fmla="*/ 647958 h 1619502"/>
                <a:gd name="connsiteX18" fmla="*/ 969395 w 1619502"/>
                <a:gd name="connsiteY18" fmla="*/ 807602 h 1619502"/>
                <a:gd name="connsiteX19" fmla="*/ 809751 w 1619502"/>
                <a:gd name="connsiteY19" fmla="*/ 967246 h 1619502"/>
                <a:gd name="connsiteX20" fmla="*/ 650107 w 1619502"/>
                <a:gd name="connsiteY20" fmla="*/ 807602 h 1619502"/>
                <a:gd name="connsiteX21" fmla="*/ 809751 w 1619502"/>
                <a:gd name="connsiteY21" fmla="*/ 647958 h 1619502"/>
                <a:gd name="connsiteX22" fmla="*/ 124285 w 1619502"/>
                <a:gd name="connsiteY22" fmla="*/ 350056 h 1619502"/>
                <a:gd name="connsiteX23" fmla="*/ 569812 w 1619502"/>
                <a:gd name="connsiteY23" fmla="*/ 795583 h 1619502"/>
                <a:gd name="connsiteX24" fmla="*/ 121278 w 1619502"/>
                <a:gd name="connsiteY24" fmla="*/ 798590 h 1619502"/>
                <a:gd name="connsiteX25" fmla="*/ 124285 w 1619502"/>
                <a:gd name="connsiteY25" fmla="*/ 350056 h 1619502"/>
                <a:gd name="connsiteX26" fmla="*/ 1304467 w 1619502"/>
                <a:gd name="connsiteY26" fmla="*/ 330819 h 1619502"/>
                <a:gd name="connsiteX27" fmla="*/ 1619502 w 1619502"/>
                <a:gd name="connsiteY27" fmla="*/ 650107 h 1619502"/>
                <a:gd name="connsiteX28" fmla="*/ 989432 w 1619502"/>
                <a:gd name="connsiteY28" fmla="*/ 650107 h 1619502"/>
                <a:gd name="connsiteX29" fmla="*/ 1304467 w 1619502"/>
                <a:gd name="connsiteY29" fmla="*/ 330819 h 1619502"/>
                <a:gd name="connsiteX30" fmla="*/ 1044556 w 1619502"/>
                <a:gd name="connsiteY30" fmla="*/ 29887 h 1619502"/>
                <a:gd name="connsiteX31" fmla="*/ 1269446 w 1619502"/>
                <a:gd name="connsiteY31" fmla="*/ 124285 h 1619502"/>
                <a:gd name="connsiteX32" fmla="*/ 823919 w 1619502"/>
                <a:gd name="connsiteY32" fmla="*/ 569812 h 1619502"/>
                <a:gd name="connsiteX33" fmla="*/ 820912 w 1619502"/>
                <a:gd name="connsiteY33" fmla="*/ 121278 h 1619502"/>
                <a:gd name="connsiteX34" fmla="*/ 1044556 w 1619502"/>
                <a:gd name="connsiteY34" fmla="*/ 29887 h 1619502"/>
                <a:gd name="connsiteX35" fmla="*/ 650107 w 1619502"/>
                <a:gd name="connsiteY35" fmla="*/ 0 h 1619502"/>
                <a:gd name="connsiteX36" fmla="*/ 650107 w 1619502"/>
                <a:gd name="connsiteY36" fmla="*/ 630070 h 1619502"/>
                <a:gd name="connsiteX37" fmla="*/ 330819 w 1619502"/>
                <a:gd name="connsiteY37" fmla="*/ 315035 h 1619502"/>
                <a:gd name="connsiteX38" fmla="*/ 650107 w 1619502"/>
                <a:gd name="connsiteY38" fmla="*/ 0 h 16195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619502" h="1619502">
                  <a:moveTo>
                    <a:pt x="795583" y="1049690"/>
                  </a:moveTo>
                  <a:cubicBezTo>
                    <a:pt x="920273" y="1174380"/>
                    <a:pt x="921619" y="1375196"/>
                    <a:pt x="798591" y="1498224"/>
                  </a:cubicBezTo>
                  <a:cubicBezTo>
                    <a:pt x="675562" y="1621253"/>
                    <a:pt x="474746" y="1619907"/>
                    <a:pt x="350056" y="1495217"/>
                  </a:cubicBezTo>
                  <a:cubicBezTo>
                    <a:pt x="582699" y="1464131"/>
                    <a:pt x="764497" y="1282333"/>
                    <a:pt x="795583" y="1049690"/>
                  </a:cubicBezTo>
                  <a:close/>
                  <a:moveTo>
                    <a:pt x="969395" y="989432"/>
                  </a:moveTo>
                  <a:cubicBezTo>
                    <a:pt x="1145733" y="989432"/>
                    <a:pt x="1288683" y="1130478"/>
                    <a:pt x="1288683" y="1304467"/>
                  </a:cubicBezTo>
                  <a:cubicBezTo>
                    <a:pt x="1288683" y="1478456"/>
                    <a:pt x="1145733" y="1619502"/>
                    <a:pt x="969395" y="1619502"/>
                  </a:cubicBezTo>
                  <a:cubicBezTo>
                    <a:pt x="1111917" y="1433018"/>
                    <a:pt x="1111917" y="1175916"/>
                    <a:pt x="969395" y="989432"/>
                  </a:cubicBezTo>
                  <a:close/>
                  <a:moveTo>
                    <a:pt x="0" y="969395"/>
                  </a:moveTo>
                  <a:cubicBezTo>
                    <a:pt x="186484" y="1111917"/>
                    <a:pt x="443586" y="1111917"/>
                    <a:pt x="630070" y="969395"/>
                  </a:cubicBezTo>
                  <a:cubicBezTo>
                    <a:pt x="630070" y="1145733"/>
                    <a:pt x="489024" y="1288683"/>
                    <a:pt x="315035" y="1288683"/>
                  </a:cubicBezTo>
                  <a:cubicBezTo>
                    <a:pt x="141046" y="1288683"/>
                    <a:pt x="0" y="1145733"/>
                    <a:pt x="0" y="969395"/>
                  </a:cubicBezTo>
                  <a:close/>
                  <a:moveTo>
                    <a:pt x="1274580" y="729521"/>
                  </a:moveTo>
                  <a:cubicBezTo>
                    <a:pt x="1355749" y="728977"/>
                    <a:pt x="1436710" y="759397"/>
                    <a:pt x="1498225" y="820912"/>
                  </a:cubicBezTo>
                  <a:cubicBezTo>
                    <a:pt x="1621253" y="943941"/>
                    <a:pt x="1619907" y="1144756"/>
                    <a:pt x="1495217" y="1269446"/>
                  </a:cubicBezTo>
                  <a:cubicBezTo>
                    <a:pt x="1464131" y="1036803"/>
                    <a:pt x="1282333" y="855005"/>
                    <a:pt x="1049691" y="823919"/>
                  </a:cubicBezTo>
                  <a:cubicBezTo>
                    <a:pt x="1112036" y="761574"/>
                    <a:pt x="1193412" y="730065"/>
                    <a:pt x="1274580" y="729521"/>
                  </a:cubicBezTo>
                  <a:close/>
                  <a:moveTo>
                    <a:pt x="809751" y="647958"/>
                  </a:moveTo>
                  <a:cubicBezTo>
                    <a:pt x="897920" y="647958"/>
                    <a:pt x="969395" y="719433"/>
                    <a:pt x="969395" y="807602"/>
                  </a:cubicBezTo>
                  <a:cubicBezTo>
                    <a:pt x="969395" y="895771"/>
                    <a:pt x="897920" y="967246"/>
                    <a:pt x="809751" y="967246"/>
                  </a:cubicBezTo>
                  <a:cubicBezTo>
                    <a:pt x="721582" y="967246"/>
                    <a:pt x="650107" y="895771"/>
                    <a:pt x="650107" y="807602"/>
                  </a:cubicBezTo>
                  <a:cubicBezTo>
                    <a:pt x="650107" y="719433"/>
                    <a:pt x="721582" y="647958"/>
                    <a:pt x="809751" y="647958"/>
                  </a:cubicBezTo>
                  <a:close/>
                  <a:moveTo>
                    <a:pt x="124285" y="350056"/>
                  </a:moveTo>
                  <a:cubicBezTo>
                    <a:pt x="155371" y="582699"/>
                    <a:pt x="337169" y="764497"/>
                    <a:pt x="569812" y="795583"/>
                  </a:cubicBezTo>
                  <a:cubicBezTo>
                    <a:pt x="445122" y="920273"/>
                    <a:pt x="244306" y="921619"/>
                    <a:pt x="121278" y="798590"/>
                  </a:cubicBezTo>
                  <a:cubicBezTo>
                    <a:pt x="-1751" y="675562"/>
                    <a:pt x="-405" y="474746"/>
                    <a:pt x="124285" y="350056"/>
                  </a:cubicBezTo>
                  <a:close/>
                  <a:moveTo>
                    <a:pt x="1304467" y="330819"/>
                  </a:moveTo>
                  <a:cubicBezTo>
                    <a:pt x="1478456" y="330819"/>
                    <a:pt x="1619502" y="473769"/>
                    <a:pt x="1619502" y="650107"/>
                  </a:cubicBezTo>
                  <a:cubicBezTo>
                    <a:pt x="1433018" y="507585"/>
                    <a:pt x="1175916" y="507585"/>
                    <a:pt x="989432" y="650107"/>
                  </a:cubicBezTo>
                  <a:cubicBezTo>
                    <a:pt x="989432" y="473769"/>
                    <a:pt x="1130478" y="330819"/>
                    <a:pt x="1304467" y="330819"/>
                  </a:cubicBezTo>
                  <a:close/>
                  <a:moveTo>
                    <a:pt x="1044556" y="29887"/>
                  </a:moveTo>
                  <a:cubicBezTo>
                    <a:pt x="1125725" y="30431"/>
                    <a:pt x="1207101" y="61940"/>
                    <a:pt x="1269446" y="124285"/>
                  </a:cubicBezTo>
                  <a:cubicBezTo>
                    <a:pt x="1036804" y="155371"/>
                    <a:pt x="855005" y="337169"/>
                    <a:pt x="823919" y="569812"/>
                  </a:cubicBezTo>
                  <a:cubicBezTo>
                    <a:pt x="699229" y="445122"/>
                    <a:pt x="697883" y="244306"/>
                    <a:pt x="820912" y="121278"/>
                  </a:cubicBezTo>
                  <a:cubicBezTo>
                    <a:pt x="882426" y="59763"/>
                    <a:pt x="963387" y="29343"/>
                    <a:pt x="1044556" y="29887"/>
                  </a:cubicBezTo>
                  <a:close/>
                  <a:moveTo>
                    <a:pt x="650107" y="0"/>
                  </a:moveTo>
                  <a:cubicBezTo>
                    <a:pt x="507585" y="186484"/>
                    <a:pt x="507585" y="443586"/>
                    <a:pt x="650107" y="630070"/>
                  </a:cubicBezTo>
                  <a:cubicBezTo>
                    <a:pt x="473769" y="630070"/>
                    <a:pt x="330819" y="489024"/>
                    <a:pt x="330819" y="315035"/>
                  </a:cubicBezTo>
                  <a:cubicBezTo>
                    <a:pt x="330819" y="141046"/>
                    <a:pt x="473769" y="0"/>
                    <a:pt x="650107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90" name="フリーフォーム: 図形 189">
              <a:extLst>
                <a:ext uri="{FF2B5EF4-FFF2-40B4-BE49-F238E27FC236}">
                  <a16:creationId xmlns:a16="http://schemas.microsoft.com/office/drawing/2014/main" id="{061A497C-F10E-E7F1-1F44-276A354836DF}"/>
                </a:ext>
              </a:extLst>
            </p:cNvPr>
            <p:cNvSpPr/>
            <p:nvPr/>
          </p:nvSpPr>
          <p:spPr bwMode="auto">
            <a:xfrm>
              <a:off x="5413731" y="179145"/>
              <a:ext cx="222006" cy="222006"/>
            </a:xfrm>
            <a:custGeom>
              <a:avLst/>
              <a:gdLst>
                <a:gd name="connsiteX0" fmla="*/ 795583 w 1619502"/>
                <a:gd name="connsiteY0" fmla="*/ 1049690 h 1619502"/>
                <a:gd name="connsiteX1" fmla="*/ 798591 w 1619502"/>
                <a:gd name="connsiteY1" fmla="*/ 1498224 h 1619502"/>
                <a:gd name="connsiteX2" fmla="*/ 350056 w 1619502"/>
                <a:gd name="connsiteY2" fmla="*/ 1495217 h 1619502"/>
                <a:gd name="connsiteX3" fmla="*/ 795583 w 1619502"/>
                <a:gd name="connsiteY3" fmla="*/ 1049690 h 1619502"/>
                <a:gd name="connsiteX4" fmla="*/ 969395 w 1619502"/>
                <a:gd name="connsiteY4" fmla="*/ 989432 h 1619502"/>
                <a:gd name="connsiteX5" fmla="*/ 1288683 w 1619502"/>
                <a:gd name="connsiteY5" fmla="*/ 1304467 h 1619502"/>
                <a:gd name="connsiteX6" fmla="*/ 969395 w 1619502"/>
                <a:gd name="connsiteY6" fmla="*/ 1619502 h 1619502"/>
                <a:gd name="connsiteX7" fmla="*/ 969395 w 1619502"/>
                <a:gd name="connsiteY7" fmla="*/ 989432 h 1619502"/>
                <a:gd name="connsiteX8" fmla="*/ 0 w 1619502"/>
                <a:gd name="connsiteY8" fmla="*/ 969395 h 1619502"/>
                <a:gd name="connsiteX9" fmla="*/ 630070 w 1619502"/>
                <a:gd name="connsiteY9" fmla="*/ 969395 h 1619502"/>
                <a:gd name="connsiteX10" fmla="*/ 315035 w 1619502"/>
                <a:gd name="connsiteY10" fmla="*/ 1288683 h 1619502"/>
                <a:gd name="connsiteX11" fmla="*/ 0 w 1619502"/>
                <a:gd name="connsiteY11" fmla="*/ 969395 h 1619502"/>
                <a:gd name="connsiteX12" fmla="*/ 1274580 w 1619502"/>
                <a:gd name="connsiteY12" fmla="*/ 729521 h 1619502"/>
                <a:gd name="connsiteX13" fmla="*/ 1498225 w 1619502"/>
                <a:gd name="connsiteY13" fmla="*/ 820912 h 1619502"/>
                <a:gd name="connsiteX14" fmla="*/ 1495217 w 1619502"/>
                <a:gd name="connsiteY14" fmla="*/ 1269446 h 1619502"/>
                <a:gd name="connsiteX15" fmla="*/ 1049691 w 1619502"/>
                <a:gd name="connsiteY15" fmla="*/ 823919 h 1619502"/>
                <a:gd name="connsiteX16" fmla="*/ 1274580 w 1619502"/>
                <a:gd name="connsiteY16" fmla="*/ 729521 h 1619502"/>
                <a:gd name="connsiteX17" fmla="*/ 809751 w 1619502"/>
                <a:gd name="connsiteY17" fmla="*/ 647958 h 1619502"/>
                <a:gd name="connsiteX18" fmla="*/ 969395 w 1619502"/>
                <a:gd name="connsiteY18" fmla="*/ 807602 h 1619502"/>
                <a:gd name="connsiteX19" fmla="*/ 809751 w 1619502"/>
                <a:gd name="connsiteY19" fmla="*/ 967246 h 1619502"/>
                <a:gd name="connsiteX20" fmla="*/ 650107 w 1619502"/>
                <a:gd name="connsiteY20" fmla="*/ 807602 h 1619502"/>
                <a:gd name="connsiteX21" fmla="*/ 809751 w 1619502"/>
                <a:gd name="connsiteY21" fmla="*/ 647958 h 1619502"/>
                <a:gd name="connsiteX22" fmla="*/ 124285 w 1619502"/>
                <a:gd name="connsiteY22" fmla="*/ 350056 h 1619502"/>
                <a:gd name="connsiteX23" fmla="*/ 569812 w 1619502"/>
                <a:gd name="connsiteY23" fmla="*/ 795583 h 1619502"/>
                <a:gd name="connsiteX24" fmla="*/ 121278 w 1619502"/>
                <a:gd name="connsiteY24" fmla="*/ 798590 h 1619502"/>
                <a:gd name="connsiteX25" fmla="*/ 124285 w 1619502"/>
                <a:gd name="connsiteY25" fmla="*/ 350056 h 1619502"/>
                <a:gd name="connsiteX26" fmla="*/ 1304467 w 1619502"/>
                <a:gd name="connsiteY26" fmla="*/ 330819 h 1619502"/>
                <a:gd name="connsiteX27" fmla="*/ 1619502 w 1619502"/>
                <a:gd name="connsiteY27" fmla="*/ 650107 h 1619502"/>
                <a:gd name="connsiteX28" fmla="*/ 989432 w 1619502"/>
                <a:gd name="connsiteY28" fmla="*/ 650107 h 1619502"/>
                <a:gd name="connsiteX29" fmla="*/ 1304467 w 1619502"/>
                <a:gd name="connsiteY29" fmla="*/ 330819 h 1619502"/>
                <a:gd name="connsiteX30" fmla="*/ 1044556 w 1619502"/>
                <a:gd name="connsiteY30" fmla="*/ 29887 h 1619502"/>
                <a:gd name="connsiteX31" fmla="*/ 1269446 w 1619502"/>
                <a:gd name="connsiteY31" fmla="*/ 124285 h 1619502"/>
                <a:gd name="connsiteX32" fmla="*/ 823919 w 1619502"/>
                <a:gd name="connsiteY32" fmla="*/ 569812 h 1619502"/>
                <a:gd name="connsiteX33" fmla="*/ 820912 w 1619502"/>
                <a:gd name="connsiteY33" fmla="*/ 121278 h 1619502"/>
                <a:gd name="connsiteX34" fmla="*/ 1044556 w 1619502"/>
                <a:gd name="connsiteY34" fmla="*/ 29887 h 1619502"/>
                <a:gd name="connsiteX35" fmla="*/ 650107 w 1619502"/>
                <a:gd name="connsiteY35" fmla="*/ 0 h 1619502"/>
                <a:gd name="connsiteX36" fmla="*/ 650107 w 1619502"/>
                <a:gd name="connsiteY36" fmla="*/ 630070 h 1619502"/>
                <a:gd name="connsiteX37" fmla="*/ 330819 w 1619502"/>
                <a:gd name="connsiteY37" fmla="*/ 315035 h 1619502"/>
                <a:gd name="connsiteX38" fmla="*/ 650107 w 1619502"/>
                <a:gd name="connsiteY38" fmla="*/ 0 h 16195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619502" h="1619502">
                  <a:moveTo>
                    <a:pt x="795583" y="1049690"/>
                  </a:moveTo>
                  <a:cubicBezTo>
                    <a:pt x="920273" y="1174380"/>
                    <a:pt x="921619" y="1375196"/>
                    <a:pt x="798591" y="1498224"/>
                  </a:cubicBezTo>
                  <a:cubicBezTo>
                    <a:pt x="675562" y="1621253"/>
                    <a:pt x="474746" y="1619907"/>
                    <a:pt x="350056" y="1495217"/>
                  </a:cubicBezTo>
                  <a:cubicBezTo>
                    <a:pt x="582699" y="1464131"/>
                    <a:pt x="764497" y="1282333"/>
                    <a:pt x="795583" y="1049690"/>
                  </a:cubicBezTo>
                  <a:close/>
                  <a:moveTo>
                    <a:pt x="969395" y="989432"/>
                  </a:moveTo>
                  <a:cubicBezTo>
                    <a:pt x="1145733" y="989432"/>
                    <a:pt x="1288683" y="1130478"/>
                    <a:pt x="1288683" y="1304467"/>
                  </a:cubicBezTo>
                  <a:cubicBezTo>
                    <a:pt x="1288683" y="1478456"/>
                    <a:pt x="1145733" y="1619502"/>
                    <a:pt x="969395" y="1619502"/>
                  </a:cubicBezTo>
                  <a:cubicBezTo>
                    <a:pt x="1111917" y="1433018"/>
                    <a:pt x="1111917" y="1175916"/>
                    <a:pt x="969395" y="989432"/>
                  </a:cubicBezTo>
                  <a:close/>
                  <a:moveTo>
                    <a:pt x="0" y="969395"/>
                  </a:moveTo>
                  <a:cubicBezTo>
                    <a:pt x="186484" y="1111917"/>
                    <a:pt x="443586" y="1111917"/>
                    <a:pt x="630070" y="969395"/>
                  </a:cubicBezTo>
                  <a:cubicBezTo>
                    <a:pt x="630070" y="1145733"/>
                    <a:pt x="489024" y="1288683"/>
                    <a:pt x="315035" y="1288683"/>
                  </a:cubicBezTo>
                  <a:cubicBezTo>
                    <a:pt x="141046" y="1288683"/>
                    <a:pt x="0" y="1145733"/>
                    <a:pt x="0" y="969395"/>
                  </a:cubicBezTo>
                  <a:close/>
                  <a:moveTo>
                    <a:pt x="1274580" y="729521"/>
                  </a:moveTo>
                  <a:cubicBezTo>
                    <a:pt x="1355749" y="728977"/>
                    <a:pt x="1436710" y="759397"/>
                    <a:pt x="1498225" y="820912"/>
                  </a:cubicBezTo>
                  <a:cubicBezTo>
                    <a:pt x="1621253" y="943941"/>
                    <a:pt x="1619907" y="1144756"/>
                    <a:pt x="1495217" y="1269446"/>
                  </a:cubicBezTo>
                  <a:cubicBezTo>
                    <a:pt x="1464131" y="1036803"/>
                    <a:pt x="1282333" y="855005"/>
                    <a:pt x="1049691" y="823919"/>
                  </a:cubicBezTo>
                  <a:cubicBezTo>
                    <a:pt x="1112036" y="761574"/>
                    <a:pt x="1193412" y="730065"/>
                    <a:pt x="1274580" y="729521"/>
                  </a:cubicBezTo>
                  <a:close/>
                  <a:moveTo>
                    <a:pt x="809751" y="647958"/>
                  </a:moveTo>
                  <a:cubicBezTo>
                    <a:pt x="897920" y="647958"/>
                    <a:pt x="969395" y="719433"/>
                    <a:pt x="969395" y="807602"/>
                  </a:cubicBezTo>
                  <a:cubicBezTo>
                    <a:pt x="969395" y="895771"/>
                    <a:pt x="897920" y="967246"/>
                    <a:pt x="809751" y="967246"/>
                  </a:cubicBezTo>
                  <a:cubicBezTo>
                    <a:pt x="721582" y="967246"/>
                    <a:pt x="650107" y="895771"/>
                    <a:pt x="650107" y="807602"/>
                  </a:cubicBezTo>
                  <a:cubicBezTo>
                    <a:pt x="650107" y="719433"/>
                    <a:pt x="721582" y="647958"/>
                    <a:pt x="809751" y="647958"/>
                  </a:cubicBezTo>
                  <a:close/>
                  <a:moveTo>
                    <a:pt x="124285" y="350056"/>
                  </a:moveTo>
                  <a:cubicBezTo>
                    <a:pt x="155371" y="582699"/>
                    <a:pt x="337169" y="764497"/>
                    <a:pt x="569812" y="795583"/>
                  </a:cubicBezTo>
                  <a:cubicBezTo>
                    <a:pt x="445122" y="920273"/>
                    <a:pt x="244306" y="921619"/>
                    <a:pt x="121278" y="798590"/>
                  </a:cubicBezTo>
                  <a:cubicBezTo>
                    <a:pt x="-1751" y="675562"/>
                    <a:pt x="-405" y="474746"/>
                    <a:pt x="124285" y="350056"/>
                  </a:cubicBezTo>
                  <a:close/>
                  <a:moveTo>
                    <a:pt x="1304467" y="330819"/>
                  </a:moveTo>
                  <a:cubicBezTo>
                    <a:pt x="1478456" y="330819"/>
                    <a:pt x="1619502" y="473769"/>
                    <a:pt x="1619502" y="650107"/>
                  </a:cubicBezTo>
                  <a:cubicBezTo>
                    <a:pt x="1433018" y="507585"/>
                    <a:pt x="1175916" y="507585"/>
                    <a:pt x="989432" y="650107"/>
                  </a:cubicBezTo>
                  <a:cubicBezTo>
                    <a:pt x="989432" y="473769"/>
                    <a:pt x="1130478" y="330819"/>
                    <a:pt x="1304467" y="330819"/>
                  </a:cubicBezTo>
                  <a:close/>
                  <a:moveTo>
                    <a:pt x="1044556" y="29887"/>
                  </a:moveTo>
                  <a:cubicBezTo>
                    <a:pt x="1125725" y="30431"/>
                    <a:pt x="1207101" y="61940"/>
                    <a:pt x="1269446" y="124285"/>
                  </a:cubicBezTo>
                  <a:cubicBezTo>
                    <a:pt x="1036804" y="155371"/>
                    <a:pt x="855005" y="337169"/>
                    <a:pt x="823919" y="569812"/>
                  </a:cubicBezTo>
                  <a:cubicBezTo>
                    <a:pt x="699229" y="445122"/>
                    <a:pt x="697883" y="244306"/>
                    <a:pt x="820912" y="121278"/>
                  </a:cubicBezTo>
                  <a:cubicBezTo>
                    <a:pt x="882426" y="59763"/>
                    <a:pt x="963387" y="29343"/>
                    <a:pt x="1044556" y="29887"/>
                  </a:cubicBezTo>
                  <a:close/>
                  <a:moveTo>
                    <a:pt x="650107" y="0"/>
                  </a:moveTo>
                  <a:cubicBezTo>
                    <a:pt x="507585" y="186484"/>
                    <a:pt x="507585" y="443586"/>
                    <a:pt x="650107" y="630070"/>
                  </a:cubicBezTo>
                  <a:cubicBezTo>
                    <a:pt x="473769" y="630070"/>
                    <a:pt x="330819" y="489024"/>
                    <a:pt x="330819" y="315035"/>
                  </a:cubicBezTo>
                  <a:cubicBezTo>
                    <a:pt x="330819" y="141046"/>
                    <a:pt x="473769" y="0"/>
                    <a:pt x="650107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91" name="フリーフォーム: 図形 190">
              <a:extLst>
                <a:ext uri="{FF2B5EF4-FFF2-40B4-BE49-F238E27FC236}">
                  <a16:creationId xmlns:a16="http://schemas.microsoft.com/office/drawing/2014/main" id="{1CD00666-45F4-9111-5379-38C481321976}"/>
                </a:ext>
              </a:extLst>
            </p:cNvPr>
            <p:cNvSpPr/>
            <p:nvPr/>
          </p:nvSpPr>
          <p:spPr bwMode="auto">
            <a:xfrm>
              <a:off x="5785118" y="179145"/>
              <a:ext cx="222006" cy="222006"/>
            </a:xfrm>
            <a:custGeom>
              <a:avLst/>
              <a:gdLst>
                <a:gd name="connsiteX0" fmla="*/ 795583 w 1619502"/>
                <a:gd name="connsiteY0" fmla="*/ 1049690 h 1619502"/>
                <a:gd name="connsiteX1" fmla="*/ 798591 w 1619502"/>
                <a:gd name="connsiteY1" fmla="*/ 1498224 h 1619502"/>
                <a:gd name="connsiteX2" fmla="*/ 350056 w 1619502"/>
                <a:gd name="connsiteY2" fmla="*/ 1495217 h 1619502"/>
                <a:gd name="connsiteX3" fmla="*/ 795583 w 1619502"/>
                <a:gd name="connsiteY3" fmla="*/ 1049690 h 1619502"/>
                <a:gd name="connsiteX4" fmla="*/ 969395 w 1619502"/>
                <a:gd name="connsiteY4" fmla="*/ 989432 h 1619502"/>
                <a:gd name="connsiteX5" fmla="*/ 1288683 w 1619502"/>
                <a:gd name="connsiteY5" fmla="*/ 1304467 h 1619502"/>
                <a:gd name="connsiteX6" fmla="*/ 969395 w 1619502"/>
                <a:gd name="connsiteY6" fmla="*/ 1619502 h 1619502"/>
                <a:gd name="connsiteX7" fmla="*/ 969395 w 1619502"/>
                <a:gd name="connsiteY7" fmla="*/ 989432 h 1619502"/>
                <a:gd name="connsiteX8" fmla="*/ 0 w 1619502"/>
                <a:gd name="connsiteY8" fmla="*/ 969395 h 1619502"/>
                <a:gd name="connsiteX9" fmla="*/ 630070 w 1619502"/>
                <a:gd name="connsiteY9" fmla="*/ 969395 h 1619502"/>
                <a:gd name="connsiteX10" fmla="*/ 315035 w 1619502"/>
                <a:gd name="connsiteY10" fmla="*/ 1288683 h 1619502"/>
                <a:gd name="connsiteX11" fmla="*/ 0 w 1619502"/>
                <a:gd name="connsiteY11" fmla="*/ 969395 h 1619502"/>
                <a:gd name="connsiteX12" fmla="*/ 1274580 w 1619502"/>
                <a:gd name="connsiteY12" fmla="*/ 729521 h 1619502"/>
                <a:gd name="connsiteX13" fmla="*/ 1498225 w 1619502"/>
                <a:gd name="connsiteY13" fmla="*/ 820912 h 1619502"/>
                <a:gd name="connsiteX14" fmla="*/ 1495217 w 1619502"/>
                <a:gd name="connsiteY14" fmla="*/ 1269446 h 1619502"/>
                <a:gd name="connsiteX15" fmla="*/ 1049691 w 1619502"/>
                <a:gd name="connsiteY15" fmla="*/ 823919 h 1619502"/>
                <a:gd name="connsiteX16" fmla="*/ 1274580 w 1619502"/>
                <a:gd name="connsiteY16" fmla="*/ 729521 h 1619502"/>
                <a:gd name="connsiteX17" fmla="*/ 809751 w 1619502"/>
                <a:gd name="connsiteY17" fmla="*/ 647958 h 1619502"/>
                <a:gd name="connsiteX18" fmla="*/ 969395 w 1619502"/>
                <a:gd name="connsiteY18" fmla="*/ 807602 h 1619502"/>
                <a:gd name="connsiteX19" fmla="*/ 809751 w 1619502"/>
                <a:gd name="connsiteY19" fmla="*/ 967246 h 1619502"/>
                <a:gd name="connsiteX20" fmla="*/ 650107 w 1619502"/>
                <a:gd name="connsiteY20" fmla="*/ 807602 h 1619502"/>
                <a:gd name="connsiteX21" fmla="*/ 809751 w 1619502"/>
                <a:gd name="connsiteY21" fmla="*/ 647958 h 1619502"/>
                <a:gd name="connsiteX22" fmla="*/ 124285 w 1619502"/>
                <a:gd name="connsiteY22" fmla="*/ 350056 h 1619502"/>
                <a:gd name="connsiteX23" fmla="*/ 569812 w 1619502"/>
                <a:gd name="connsiteY23" fmla="*/ 795583 h 1619502"/>
                <a:gd name="connsiteX24" fmla="*/ 121278 w 1619502"/>
                <a:gd name="connsiteY24" fmla="*/ 798590 h 1619502"/>
                <a:gd name="connsiteX25" fmla="*/ 124285 w 1619502"/>
                <a:gd name="connsiteY25" fmla="*/ 350056 h 1619502"/>
                <a:gd name="connsiteX26" fmla="*/ 1304467 w 1619502"/>
                <a:gd name="connsiteY26" fmla="*/ 330819 h 1619502"/>
                <a:gd name="connsiteX27" fmla="*/ 1619502 w 1619502"/>
                <a:gd name="connsiteY27" fmla="*/ 650107 h 1619502"/>
                <a:gd name="connsiteX28" fmla="*/ 989432 w 1619502"/>
                <a:gd name="connsiteY28" fmla="*/ 650107 h 1619502"/>
                <a:gd name="connsiteX29" fmla="*/ 1304467 w 1619502"/>
                <a:gd name="connsiteY29" fmla="*/ 330819 h 1619502"/>
                <a:gd name="connsiteX30" fmla="*/ 1044556 w 1619502"/>
                <a:gd name="connsiteY30" fmla="*/ 29887 h 1619502"/>
                <a:gd name="connsiteX31" fmla="*/ 1269446 w 1619502"/>
                <a:gd name="connsiteY31" fmla="*/ 124285 h 1619502"/>
                <a:gd name="connsiteX32" fmla="*/ 823919 w 1619502"/>
                <a:gd name="connsiteY32" fmla="*/ 569812 h 1619502"/>
                <a:gd name="connsiteX33" fmla="*/ 820912 w 1619502"/>
                <a:gd name="connsiteY33" fmla="*/ 121278 h 1619502"/>
                <a:gd name="connsiteX34" fmla="*/ 1044556 w 1619502"/>
                <a:gd name="connsiteY34" fmla="*/ 29887 h 1619502"/>
                <a:gd name="connsiteX35" fmla="*/ 650107 w 1619502"/>
                <a:gd name="connsiteY35" fmla="*/ 0 h 1619502"/>
                <a:gd name="connsiteX36" fmla="*/ 650107 w 1619502"/>
                <a:gd name="connsiteY36" fmla="*/ 630070 h 1619502"/>
                <a:gd name="connsiteX37" fmla="*/ 330819 w 1619502"/>
                <a:gd name="connsiteY37" fmla="*/ 315035 h 1619502"/>
                <a:gd name="connsiteX38" fmla="*/ 650107 w 1619502"/>
                <a:gd name="connsiteY38" fmla="*/ 0 h 16195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619502" h="1619502">
                  <a:moveTo>
                    <a:pt x="795583" y="1049690"/>
                  </a:moveTo>
                  <a:cubicBezTo>
                    <a:pt x="920273" y="1174380"/>
                    <a:pt x="921619" y="1375196"/>
                    <a:pt x="798591" y="1498224"/>
                  </a:cubicBezTo>
                  <a:cubicBezTo>
                    <a:pt x="675562" y="1621253"/>
                    <a:pt x="474746" y="1619907"/>
                    <a:pt x="350056" y="1495217"/>
                  </a:cubicBezTo>
                  <a:cubicBezTo>
                    <a:pt x="582699" y="1464131"/>
                    <a:pt x="764497" y="1282333"/>
                    <a:pt x="795583" y="1049690"/>
                  </a:cubicBezTo>
                  <a:close/>
                  <a:moveTo>
                    <a:pt x="969395" y="989432"/>
                  </a:moveTo>
                  <a:cubicBezTo>
                    <a:pt x="1145733" y="989432"/>
                    <a:pt x="1288683" y="1130478"/>
                    <a:pt x="1288683" y="1304467"/>
                  </a:cubicBezTo>
                  <a:cubicBezTo>
                    <a:pt x="1288683" y="1478456"/>
                    <a:pt x="1145733" y="1619502"/>
                    <a:pt x="969395" y="1619502"/>
                  </a:cubicBezTo>
                  <a:cubicBezTo>
                    <a:pt x="1111917" y="1433018"/>
                    <a:pt x="1111917" y="1175916"/>
                    <a:pt x="969395" y="989432"/>
                  </a:cubicBezTo>
                  <a:close/>
                  <a:moveTo>
                    <a:pt x="0" y="969395"/>
                  </a:moveTo>
                  <a:cubicBezTo>
                    <a:pt x="186484" y="1111917"/>
                    <a:pt x="443586" y="1111917"/>
                    <a:pt x="630070" y="969395"/>
                  </a:cubicBezTo>
                  <a:cubicBezTo>
                    <a:pt x="630070" y="1145733"/>
                    <a:pt x="489024" y="1288683"/>
                    <a:pt x="315035" y="1288683"/>
                  </a:cubicBezTo>
                  <a:cubicBezTo>
                    <a:pt x="141046" y="1288683"/>
                    <a:pt x="0" y="1145733"/>
                    <a:pt x="0" y="969395"/>
                  </a:cubicBezTo>
                  <a:close/>
                  <a:moveTo>
                    <a:pt x="1274580" y="729521"/>
                  </a:moveTo>
                  <a:cubicBezTo>
                    <a:pt x="1355749" y="728977"/>
                    <a:pt x="1436710" y="759397"/>
                    <a:pt x="1498225" y="820912"/>
                  </a:cubicBezTo>
                  <a:cubicBezTo>
                    <a:pt x="1621253" y="943941"/>
                    <a:pt x="1619907" y="1144756"/>
                    <a:pt x="1495217" y="1269446"/>
                  </a:cubicBezTo>
                  <a:cubicBezTo>
                    <a:pt x="1464131" y="1036803"/>
                    <a:pt x="1282333" y="855005"/>
                    <a:pt x="1049691" y="823919"/>
                  </a:cubicBezTo>
                  <a:cubicBezTo>
                    <a:pt x="1112036" y="761574"/>
                    <a:pt x="1193412" y="730065"/>
                    <a:pt x="1274580" y="729521"/>
                  </a:cubicBezTo>
                  <a:close/>
                  <a:moveTo>
                    <a:pt x="809751" y="647958"/>
                  </a:moveTo>
                  <a:cubicBezTo>
                    <a:pt x="897920" y="647958"/>
                    <a:pt x="969395" y="719433"/>
                    <a:pt x="969395" y="807602"/>
                  </a:cubicBezTo>
                  <a:cubicBezTo>
                    <a:pt x="969395" y="895771"/>
                    <a:pt x="897920" y="967246"/>
                    <a:pt x="809751" y="967246"/>
                  </a:cubicBezTo>
                  <a:cubicBezTo>
                    <a:pt x="721582" y="967246"/>
                    <a:pt x="650107" y="895771"/>
                    <a:pt x="650107" y="807602"/>
                  </a:cubicBezTo>
                  <a:cubicBezTo>
                    <a:pt x="650107" y="719433"/>
                    <a:pt x="721582" y="647958"/>
                    <a:pt x="809751" y="647958"/>
                  </a:cubicBezTo>
                  <a:close/>
                  <a:moveTo>
                    <a:pt x="124285" y="350056"/>
                  </a:moveTo>
                  <a:cubicBezTo>
                    <a:pt x="155371" y="582699"/>
                    <a:pt x="337169" y="764497"/>
                    <a:pt x="569812" y="795583"/>
                  </a:cubicBezTo>
                  <a:cubicBezTo>
                    <a:pt x="445122" y="920273"/>
                    <a:pt x="244306" y="921619"/>
                    <a:pt x="121278" y="798590"/>
                  </a:cubicBezTo>
                  <a:cubicBezTo>
                    <a:pt x="-1751" y="675562"/>
                    <a:pt x="-405" y="474746"/>
                    <a:pt x="124285" y="350056"/>
                  </a:cubicBezTo>
                  <a:close/>
                  <a:moveTo>
                    <a:pt x="1304467" y="330819"/>
                  </a:moveTo>
                  <a:cubicBezTo>
                    <a:pt x="1478456" y="330819"/>
                    <a:pt x="1619502" y="473769"/>
                    <a:pt x="1619502" y="650107"/>
                  </a:cubicBezTo>
                  <a:cubicBezTo>
                    <a:pt x="1433018" y="507585"/>
                    <a:pt x="1175916" y="507585"/>
                    <a:pt x="989432" y="650107"/>
                  </a:cubicBezTo>
                  <a:cubicBezTo>
                    <a:pt x="989432" y="473769"/>
                    <a:pt x="1130478" y="330819"/>
                    <a:pt x="1304467" y="330819"/>
                  </a:cubicBezTo>
                  <a:close/>
                  <a:moveTo>
                    <a:pt x="1044556" y="29887"/>
                  </a:moveTo>
                  <a:cubicBezTo>
                    <a:pt x="1125725" y="30431"/>
                    <a:pt x="1207101" y="61940"/>
                    <a:pt x="1269446" y="124285"/>
                  </a:cubicBezTo>
                  <a:cubicBezTo>
                    <a:pt x="1036804" y="155371"/>
                    <a:pt x="855005" y="337169"/>
                    <a:pt x="823919" y="569812"/>
                  </a:cubicBezTo>
                  <a:cubicBezTo>
                    <a:pt x="699229" y="445122"/>
                    <a:pt x="697883" y="244306"/>
                    <a:pt x="820912" y="121278"/>
                  </a:cubicBezTo>
                  <a:cubicBezTo>
                    <a:pt x="882426" y="59763"/>
                    <a:pt x="963387" y="29343"/>
                    <a:pt x="1044556" y="29887"/>
                  </a:cubicBezTo>
                  <a:close/>
                  <a:moveTo>
                    <a:pt x="650107" y="0"/>
                  </a:moveTo>
                  <a:cubicBezTo>
                    <a:pt x="507585" y="186484"/>
                    <a:pt x="507585" y="443586"/>
                    <a:pt x="650107" y="630070"/>
                  </a:cubicBezTo>
                  <a:cubicBezTo>
                    <a:pt x="473769" y="630070"/>
                    <a:pt x="330819" y="489024"/>
                    <a:pt x="330819" y="315035"/>
                  </a:cubicBezTo>
                  <a:cubicBezTo>
                    <a:pt x="330819" y="141046"/>
                    <a:pt x="473769" y="0"/>
                    <a:pt x="650107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92" name="フリーフォーム: 図形 191">
              <a:extLst>
                <a:ext uri="{FF2B5EF4-FFF2-40B4-BE49-F238E27FC236}">
                  <a16:creationId xmlns:a16="http://schemas.microsoft.com/office/drawing/2014/main" id="{9DBDA4FD-5A91-193D-E0FD-AD134659D778}"/>
                </a:ext>
              </a:extLst>
            </p:cNvPr>
            <p:cNvSpPr/>
            <p:nvPr/>
          </p:nvSpPr>
          <p:spPr bwMode="auto">
            <a:xfrm>
              <a:off x="6156505" y="179145"/>
              <a:ext cx="222006" cy="222006"/>
            </a:xfrm>
            <a:custGeom>
              <a:avLst/>
              <a:gdLst>
                <a:gd name="connsiteX0" fmla="*/ 795583 w 1619502"/>
                <a:gd name="connsiteY0" fmla="*/ 1049690 h 1619502"/>
                <a:gd name="connsiteX1" fmla="*/ 798591 w 1619502"/>
                <a:gd name="connsiteY1" fmla="*/ 1498224 h 1619502"/>
                <a:gd name="connsiteX2" fmla="*/ 350056 w 1619502"/>
                <a:gd name="connsiteY2" fmla="*/ 1495217 h 1619502"/>
                <a:gd name="connsiteX3" fmla="*/ 795583 w 1619502"/>
                <a:gd name="connsiteY3" fmla="*/ 1049690 h 1619502"/>
                <a:gd name="connsiteX4" fmla="*/ 969395 w 1619502"/>
                <a:gd name="connsiteY4" fmla="*/ 989432 h 1619502"/>
                <a:gd name="connsiteX5" fmla="*/ 1288683 w 1619502"/>
                <a:gd name="connsiteY5" fmla="*/ 1304467 h 1619502"/>
                <a:gd name="connsiteX6" fmla="*/ 969395 w 1619502"/>
                <a:gd name="connsiteY6" fmla="*/ 1619502 h 1619502"/>
                <a:gd name="connsiteX7" fmla="*/ 969395 w 1619502"/>
                <a:gd name="connsiteY7" fmla="*/ 989432 h 1619502"/>
                <a:gd name="connsiteX8" fmla="*/ 0 w 1619502"/>
                <a:gd name="connsiteY8" fmla="*/ 969395 h 1619502"/>
                <a:gd name="connsiteX9" fmla="*/ 630070 w 1619502"/>
                <a:gd name="connsiteY9" fmla="*/ 969395 h 1619502"/>
                <a:gd name="connsiteX10" fmla="*/ 315035 w 1619502"/>
                <a:gd name="connsiteY10" fmla="*/ 1288683 h 1619502"/>
                <a:gd name="connsiteX11" fmla="*/ 0 w 1619502"/>
                <a:gd name="connsiteY11" fmla="*/ 969395 h 1619502"/>
                <a:gd name="connsiteX12" fmla="*/ 1274580 w 1619502"/>
                <a:gd name="connsiteY12" fmla="*/ 729521 h 1619502"/>
                <a:gd name="connsiteX13" fmla="*/ 1498225 w 1619502"/>
                <a:gd name="connsiteY13" fmla="*/ 820912 h 1619502"/>
                <a:gd name="connsiteX14" fmla="*/ 1495217 w 1619502"/>
                <a:gd name="connsiteY14" fmla="*/ 1269446 h 1619502"/>
                <a:gd name="connsiteX15" fmla="*/ 1049691 w 1619502"/>
                <a:gd name="connsiteY15" fmla="*/ 823919 h 1619502"/>
                <a:gd name="connsiteX16" fmla="*/ 1274580 w 1619502"/>
                <a:gd name="connsiteY16" fmla="*/ 729521 h 1619502"/>
                <a:gd name="connsiteX17" fmla="*/ 809751 w 1619502"/>
                <a:gd name="connsiteY17" fmla="*/ 647958 h 1619502"/>
                <a:gd name="connsiteX18" fmla="*/ 969395 w 1619502"/>
                <a:gd name="connsiteY18" fmla="*/ 807602 h 1619502"/>
                <a:gd name="connsiteX19" fmla="*/ 809751 w 1619502"/>
                <a:gd name="connsiteY19" fmla="*/ 967246 h 1619502"/>
                <a:gd name="connsiteX20" fmla="*/ 650107 w 1619502"/>
                <a:gd name="connsiteY20" fmla="*/ 807602 h 1619502"/>
                <a:gd name="connsiteX21" fmla="*/ 809751 w 1619502"/>
                <a:gd name="connsiteY21" fmla="*/ 647958 h 1619502"/>
                <a:gd name="connsiteX22" fmla="*/ 124285 w 1619502"/>
                <a:gd name="connsiteY22" fmla="*/ 350056 h 1619502"/>
                <a:gd name="connsiteX23" fmla="*/ 569812 w 1619502"/>
                <a:gd name="connsiteY23" fmla="*/ 795583 h 1619502"/>
                <a:gd name="connsiteX24" fmla="*/ 121278 w 1619502"/>
                <a:gd name="connsiteY24" fmla="*/ 798590 h 1619502"/>
                <a:gd name="connsiteX25" fmla="*/ 124285 w 1619502"/>
                <a:gd name="connsiteY25" fmla="*/ 350056 h 1619502"/>
                <a:gd name="connsiteX26" fmla="*/ 1304467 w 1619502"/>
                <a:gd name="connsiteY26" fmla="*/ 330819 h 1619502"/>
                <a:gd name="connsiteX27" fmla="*/ 1619502 w 1619502"/>
                <a:gd name="connsiteY27" fmla="*/ 650107 h 1619502"/>
                <a:gd name="connsiteX28" fmla="*/ 989432 w 1619502"/>
                <a:gd name="connsiteY28" fmla="*/ 650107 h 1619502"/>
                <a:gd name="connsiteX29" fmla="*/ 1304467 w 1619502"/>
                <a:gd name="connsiteY29" fmla="*/ 330819 h 1619502"/>
                <a:gd name="connsiteX30" fmla="*/ 1044556 w 1619502"/>
                <a:gd name="connsiteY30" fmla="*/ 29887 h 1619502"/>
                <a:gd name="connsiteX31" fmla="*/ 1269446 w 1619502"/>
                <a:gd name="connsiteY31" fmla="*/ 124285 h 1619502"/>
                <a:gd name="connsiteX32" fmla="*/ 823919 w 1619502"/>
                <a:gd name="connsiteY32" fmla="*/ 569812 h 1619502"/>
                <a:gd name="connsiteX33" fmla="*/ 820912 w 1619502"/>
                <a:gd name="connsiteY33" fmla="*/ 121278 h 1619502"/>
                <a:gd name="connsiteX34" fmla="*/ 1044556 w 1619502"/>
                <a:gd name="connsiteY34" fmla="*/ 29887 h 1619502"/>
                <a:gd name="connsiteX35" fmla="*/ 650107 w 1619502"/>
                <a:gd name="connsiteY35" fmla="*/ 0 h 1619502"/>
                <a:gd name="connsiteX36" fmla="*/ 650107 w 1619502"/>
                <a:gd name="connsiteY36" fmla="*/ 630070 h 1619502"/>
                <a:gd name="connsiteX37" fmla="*/ 330819 w 1619502"/>
                <a:gd name="connsiteY37" fmla="*/ 315035 h 1619502"/>
                <a:gd name="connsiteX38" fmla="*/ 650107 w 1619502"/>
                <a:gd name="connsiteY38" fmla="*/ 0 h 16195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619502" h="1619502">
                  <a:moveTo>
                    <a:pt x="795583" y="1049690"/>
                  </a:moveTo>
                  <a:cubicBezTo>
                    <a:pt x="920273" y="1174380"/>
                    <a:pt x="921619" y="1375196"/>
                    <a:pt x="798591" y="1498224"/>
                  </a:cubicBezTo>
                  <a:cubicBezTo>
                    <a:pt x="675562" y="1621253"/>
                    <a:pt x="474746" y="1619907"/>
                    <a:pt x="350056" y="1495217"/>
                  </a:cubicBezTo>
                  <a:cubicBezTo>
                    <a:pt x="582699" y="1464131"/>
                    <a:pt x="764497" y="1282333"/>
                    <a:pt x="795583" y="1049690"/>
                  </a:cubicBezTo>
                  <a:close/>
                  <a:moveTo>
                    <a:pt x="969395" y="989432"/>
                  </a:moveTo>
                  <a:cubicBezTo>
                    <a:pt x="1145733" y="989432"/>
                    <a:pt x="1288683" y="1130478"/>
                    <a:pt x="1288683" y="1304467"/>
                  </a:cubicBezTo>
                  <a:cubicBezTo>
                    <a:pt x="1288683" y="1478456"/>
                    <a:pt x="1145733" y="1619502"/>
                    <a:pt x="969395" y="1619502"/>
                  </a:cubicBezTo>
                  <a:cubicBezTo>
                    <a:pt x="1111917" y="1433018"/>
                    <a:pt x="1111917" y="1175916"/>
                    <a:pt x="969395" y="989432"/>
                  </a:cubicBezTo>
                  <a:close/>
                  <a:moveTo>
                    <a:pt x="0" y="969395"/>
                  </a:moveTo>
                  <a:cubicBezTo>
                    <a:pt x="186484" y="1111917"/>
                    <a:pt x="443586" y="1111917"/>
                    <a:pt x="630070" y="969395"/>
                  </a:cubicBezTo>
                  <a:cubicBezTo>
                    <a:pt x="630070" y="1145733"/>
                    <a:pt x="489024" y="1288683"/>
                    <a:pt x="315035" y="1288683"/>
                  </a:cubicBezTo>
                  <a:cubicBezTo>
                    <a:pt x="141046" y="1288683"/>
                    <a:pt x="0" y="1145733"/>
                    <a:pt x="0" y="969395"/>
                  </a:cubicBezTo>
                  <a:close/>
                  <a:moveTo>
                    <a:pt x="1274580" y="729521"/>
                  </a:moveTo>
                  <a:cubicBezTo>
                    <a:pt x="1355749" y="728977"/>
                    <a:pt x="1436710" y="759397"/>
                    <a:pt x="1498225" y="820912"/>
                  </a:cubicBezTo>
                  <a:cubicBezTo>
                    <a:pt x="1621253" y="943941"/>
                    <a:pt x="1619907" y="1144756"/>
                    <a:pt x="1495217" y="1269446"/>
                  </a:cubicBezTo>
                  <a:cubicBezTo>
                    <a:pt x="1464131" y="1036803"/>
                    <a:pt x="1282333" y="855005"/>
                    <a:pt x="1049691" y="823919"/>
                  </a:cubicBezTo>
                  <a:cubicBezTo>
                    <a:pt x="1112036" y="761574"/>
                    <a:pt x="1193412" y="730065"/>
                    <a:pt x="1274580" y="729521"/>
                  </a:cubicBezTo>
                  <a:close/>
                  <a:moveTo>
                    <a:pt x="809751" y="647958"/>
                  </a:moveTo>
                  <a:cubicBezTo>
                    <a:pt x="897920" y="647958"/>
                    <a:pt x="969395" y="719433"/>
                    <a:pt x="969395" y="807602"/>
                  </a:cubicBezTo>
                  <a:cubicBezTo>
                    <a:pt x="969395" y="895771"/>
                    <a:pt x="897920" y="967246"/>
                    <a:pt x="809751" y="967246"/>
                  </a:cubicBezTo>
                  <a:cubicBezTo>
                    <a:pt x="721582" y="967246"/>
                    <a:pt x="650107" y="895771"/>
                    <a:pt x="650107" y="807602"/>
                  </a:cubicBezTo>
                  <a:cubicBezTo>
                    <a:pt x="650107" y="719433"/>
                    <a:pt x="721582" y="647958"/>
                    <a:pt x="809751" y="647958"/>
                  </a:cubicBezTo>
                  <a:close/>
                  <a:moveTo>
                    <a:pt x="124285" y="350056"/>
                  </a:moveTo>
                  <a:cubicBezTo>
                    <a:pt x="155371" y="582699"/>
                    <a:pt x="337169" y="764497"/>
                    <a:pt x="569812" y="795583"/>
                  </a:cubicBezTo>
                  <a:cubicBezTo>
                    <a:pt x="445122" y="920273"/>
                    <a:pt x="244306" y="921619"/>
                    <a:pt x="121278" y="798590"/>
                  </a:cubicBezTo>
                  <a:cubicBezTo>
                    <a:pt x="-1751" y="675562"/>
                    <a:pt x="-405" y="474746"/>
                    <a:pt x="124285" y="350056"/>
                  </a:cubicBezTo>
                  <a:close/>
                  <a:moveTo>
                    <a:pt x="1304467" y="330819"/>
                  </a:moveTo>
                  <a:cubicBezTo>
                    <a:pt x="1478456" y="330819"/>
                    <a:pt x="1619502" y="473769"/>
                    <a:pt x="1619502" y="650107"/>
                  </a:cubicBezTo>
                  <a:cubicBezTo>
                    <a:pt x="1433018" y="507585"/>
                    <a:pt x="1175916" y="507585"/>
                    <a:pt x="989432" y="650107"/>
                  </a:cubicBezTo>
                  <a:cubicBezTo>
                    <a:pt x="989432" y="473769"/>
                    <a:pt x="1130478" y="330819"/>
                    <a:pt x="1304467" y="330819"/>
                  </a:cubicBezTo>
                  <a:close/>
                  <a:moveTo>
                    <a:pt x="1044556" y="29887"/>
                  </a:moveTo>
                  <a:cubicBezTo>
                    <a:pt x="1125725" y="30431"/>
                    <a:pt x="1207101" y="61940"/>
                    <a:pt x="1269446" y="124285"/>
                  </a:cubicBezTo>
                  <a:cubicBezTo>
                    <a:pt x="1036804" y="155371"/>
                    <a:pt x="855005" y="337169"/>
                    <a:pt x="823919" y="569812"/>
                  </a:cubicBezTo>
                  <a:cubicBezTo>
                    <a:pt x="699229" y="445122"/>
                    <a:pt x="697883" y="244306"/>
                    <a:pt x="820912" y="121278"/>
                  </a:cubicBezTo>
                  <a:cubicBezTo>
                    <a:pt x="882426" y="59763"/>
                    <a:pt x="963387" y="29343"/>
                    <a:pt x="1044556" y="29887"/>
                  </a:cubicBezTo>
                  <a:close/>
                  <a:moveTo>
                    <a:pt x="650107" y="0"/>
                  </a:moveTo>
                  <a:cubicBezTo>
                    <a:pt x="507585" y="186484"/>
                    <a:pt x="507585" y="443586"/>
                    <a:pt x="650107" y="630070"/>
                  </a:cubicBezTo>
                  <a:cubicBezTo>
                    <a:pt x="473769" y="630070"/>
                    <a:pt x="330819" y="489024"/>
                    <a:pt x="330819" y="315035"/>
                  </a:cubicBezTo>
                  <a:cubicBezTo>
                    <a:pt x="330819" y="141046"/>
                    <a:pt x="473769" y="0"/>
                    <a:pt x="650107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93" name="フリーフォーム: 図形 192">
              <a:extLst>
                <a:ext uri="{FF2B5EF4-FFF2-40B4-BE49-F238E27FC236}">
                  <a16:creationId xmlns:a16="http://schemas.microsoft.com/office/drawing/2014/main" id="{FD7FC4DF-61BE-AD0F-E768-8242E058D5CC}"/>
                </a:ext>
              </a:extLst>
            </p:cNvPr>
            <p:cNvSpPr/>
            <p:nvPr/>
          </p:nvSpPr>
          <p:spPr bwMode="auto">
            <a:xfrm>
              <a:off x="6527892" y="179145"/>
              <a:ext cx="222006" cy="222006"/>
            </a:xfrm>
            <a:custGeom>
              <a:avLst/>
              <a:gdLst>
                <a:gd name="connsiteX0" fmla="*/ 795583 w 1619502"/>
                <a:gd name="connsiteY0" fmla="*/ 1049690 h 1619502"/>
                <a:gd name="connsiteX1" fmla="*/ 798591 w 1619502"/>
                <a:gd name="connsiteY1" fmla="*/ 1498224 h 1619502"/>
                <a:gd name="connsiteX2" fmla="*/ 350056 w 1619502"/>
                <a:gd name="connsiteY2" fmla="*/ 1495217 h 1619502"/>
                <a:gd name="connsiteX3" fmla="*/ 795583 w 1619502"/>
                <a:gd name="connsiteY3" fmla="*/ 1049690 h 1619502"/>
                <a:gd name="connsiteX4" fmla="*/ 969395 w 1619502"/>
                <a:gd name="connsiteY4" fmla="*/ 989432 h 1619502"/>
                <a:gd name="connsiteX5" fmla="*/ 1288683 w 1619502"/>
                <a:gd name="connsiteY5" fmla="*/ 1304467 h 1619502"/>
                <a:gd name="connsiteX6" fmla="*/ 969395 w 1619502"/>
                <a:gd name="connsiteY6" fmla="*/ 1619502 h 1619502"/>
                <a:gd name="connsiteX7" fmla="*/ 969395 w 1619502"/>
                <a:gd name="connsiteY7" fmla="*/ 989432 h 1619502"/>
                <a:gd name="connsiteX8" fmla="*/ 0 w 1619502"/>
                <a:gd name="connsiteY8" fmla="*/ 969395 h 1619502"/>
                <a:gd name="connsiteX9" fmla="*/ 630070 w 1619502"/>
                <a:gd name="connsiteY9" fmla="*/ 969395 h 1619502"/>
                <a:gd name="connsiteX10" fmla="*/ 315035 w 1619502"/>
                <a:gd name="connsiteY10" fmla="*/ 1288683 h 1619502"/>
                <a:gd name="connsiteX11" fmla="*/ 0 w 1619502"/>
                <a:gd name="connsiteY11" fmla="*/ 969395 h 1619502"/>
                <a:gd name="connsiteX12" fmla="*/ 1274580 w 1619502"/>
                <a:gd name="connsiteY12" fmla="*/ 729521 h 1619502"/>
                <a:gd name="connsiteX13" fmla="*/ 1498225 w 1619502"/>
                <a:gd name="connsiteY13" fmla="*/ 820912 h 1619502"/>
                <a:gd name="connsiteX14" fmla="*/ 1495217 w 1619502"/>
                <a:gd name="connsiteY14" fmla="*/ 1269446 h 1619502"/>
                <a:gd name="connsiteX15" fmla="*/ 1049691 w 1619502"/>
                <a:gd name="connsiteY15" fmla="*/ 823919 h 1619502"/>
                <a:gd name="connsiteX16" fmla="*/ 1274580 w 1619502"/>
                <a:gd name="connsiteY16" fmla="*/ 729521 h 1619502"/>
                <a:gd name="connsiteX17" fmla="*/ 809751 w 1619502"/>
                <a:gd name="connsiteY17" fmla="*/ 647958 h 1619502"/>
                <a:gd name="connsiteX18" fmla="*/ 969395 w 1619502"/>
                <a:gd name="connsiteY18" fmla="*/ 807602 h 1619502"/>
                <a:gd name="connsiteX19" fmla="*/ 809751 w 1619502"/>
                <a:gd name="connsiteY19" fmla="*/ 967246 h 1619502"/>
                <a:gd name="connsiteX20" fmla="*/ 650107 w 1619502"/>
                <a:gd name="connsiteY20" fmla="*/ 807602 h 1619502"/>
                <a:gd name="connsiteX21" fmla="*/ 809751 w 1619502"/>
                <a:gd name="connsiteY21" fmla="*/ 647958 h 1619502"/>
                <a:gd name="connsiteX22" fmla="*/ 124285 w 1619502"/>
                <a:gd name="connsiteY22" fmla="*/ 350056 h 1619502"/>
                <a:gd name="connsiteX23" fmla="*/ 569812 w 1619502"/>
                <a:gd name="connsiteY23" fmla="*/ 795583 h 1619502"/>
                <a:gd name="connsiteX24" fmla="*/ 121278 w 1619502"/>
                <a:gd name="connsiteY24" fmla="*/ 798590 h 1619502"/>
                <a:gd name="connsiteX25" fmla="*/ 124285 w 1619502"/>
                <a:gd name="connsiteY25" fmla="*/ 350056 h 1619502"/>
                <a:gd name="connsiteX26" fmla="*/ 1304467 w 1619502"/>
                <a:gd name="connsiteY26" fmla="*/ 330819 h 1619502"/>
                <a:gd name="connsiteX27" fmla="*/ 1619502 w 1619502"/>
                <a:gd name="connsiteY27" fmla="*/ 650107 h 1619502"/>
                <a:gd name="connsiteX28" fmla="*/ 989432 w 1619502"/>
                <a:gd name="connsiteY28" fmla="*/ 650107 h 1619502"/>
                <a:gd name="connsiteX29" fmla="*/ 1304467 w 1619502"/>
                <a:gd name="connsiteY29" fmla="*/ 330819 h 1619502"/>
                <a:gd name="connsiteX30" fmla="*/ 1044556 w 1619502"/>
                <a:gd name="connsiteY30" fmla="*/ 29887 h 1619502"/>
                <a:gd name="connsiteX31" fmla="*/ 1269446 w 1619502"/>
                <a:gd name="connsiteY31" fmla="*/ 124285 h 1619502"/>
                <a:gd name="connsiteX32" fmla="*/ 823919 w 1619502"/>
                <a:gd name="connsiteY32" fmla="*/ 569812 h 1619502"/>
                <a:gd name="connsiteX33" fmla="*/ 820912 w 1619502"/>
                <a:gd name="connsiteY33" fmla="*/ 121278 h 1619502"/>
                <a:gd name="connsiteX34" fmla="*/ 1044556 w 1619502"/>
                <a:gd name="connsiteY34" fmla="*/ 29887 h 1619502"/>
                <a:gd name="connsiteX35" fmla="*/ 650107 w 1619502"/>
                <a:gd name="connsiteY35" fmla="*/ 0 h 1619502"/>
                <a:gd name="connsiteX36" fmla="*/ 650107 w 1619502"/>
                <a:gd name="connsiteY36" fmla="*/ 630070 h 1619502"/>
                <a:gd name="connsiteX37" fmla="*/ 330819 w 1619502"/>
                <a:gd name="connsiteY37" fmla="*/ 315035 h 1619502"/>
                <a:gd name="connsiteX38" fmla="*/ 650107 w 1619502"/>
                <a:gd name="connsiteY38" fmla="*/ 0 h 16195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619502" h="1619502">
                  <a:moveTo>
                    <a:pt x="795583" y="1049690"/>
                  </a:moveTo>
                  <a:cubicBezTo>
                    <a:pt x="920273" y="1174380"/>
                    <a:pt x="921619" y="1375196"/>
                    <a:pt x="798591" y="1498224"/>
                  </a:cubicBezTo>
                  <a:cubicBezTo>
                    <a:pt x="675562" y="1621253"/>
                    <a:pt x="474746" y="1619907"/>
                    <a:pt x="350056" y="1495217"/>
                  </a:cubicBezTo>
                  <a:cubicBezTo>
                    <a:pt x="582699" y="1464131"/>
                    <a:pt x="764497" y="1282333"/>
                    <a:pt x="795583" y="1049690"/>
                  </a:cubicBezTo>
                  <a:close/>
                  <a:moveTo>
                    <a:pt x="969395" y="989432"/>
                  </a:moveTo>
                  <a:cubicBezTo>
                    <a:pt x="1145733" y="989432"/>
                    <a:pt x="1288683" y="1130478"/>
                    <a:pt x="1288683" y="1304467"/>
                  </a:cubicBezTo>
                  <a:cubicBezTo>
                    <a:pt x="1288683" y="1478456"/>
                    <a:pt x="1145733" y="1619502"/>
                    <a:pt x="969395" y="1619502"/>
                  </a:cubicBezTo>
                  <a:cubicBezTo>
                    <a:pt x="1111917" y="1433018"/>
                    <a:pt x="1111917" y="1175916"/>
                    <a:pt x="969395" y="989432"/>
                  </a:cubicBezTo>
                  <a:close/>
                  <a:moveTo>
                    <a:pt x="0" y="969395"/>
                  </a:moveTo>
                  <a:cubicBezTo>
                    <a:pt x="186484" y="1111917"/>
                    <a:pt x="443586" y="1111917"/>
                    <a:pt x="630070" y="969395"/>
                  </a:cubicBezTo>
                  <a:cubicBezTo>
                    <a:pt x="630070" y="1145733"/>
                    <a:pt x="489024" y="1288683"/>
                    <a:pt x="315035" y="1288683"/>
                  </a:cubicBezTo>
                  <a:cubicBezTo>
                    <a:pt x="141046" y="1288683"/>
                    <a:pt x="0" y="1145733"/>
                    <a:pt x="0" y="969395"/>
                  </a:cubicBezTo>
                  <a:close/>
                  <a:moveTo>
                    <a:pt x="1274580" y="729521"/>
                  </a:moveTo>
                  <a:cubicBezTo>
                    <a:pt x="1355749" y="728977"/>
                    <a:pt x="1436710" y="759397"/>
                    <a:pt x="1498225" y="820912"/>
                  </a:cubicBezTo>
                  <a:cubicBezTo>
                    <a:pt x="1621253" y="943941"/>
                    <a:pt x="1619907" y="1144756"/>
                    <a:pt x="1495217" y="1269446"/>
                  </a:cubicBezTo>
                  <a:cubicBezTo>
                    <a:pt x="1464131" y="1036803"/>
                    <a:pt x="1282333" y="855005"/>
                    <a:pt x="1049691" y="823919"/>
                  </a:cubicBezTo>
                  <a:cubicBezTo>
                    <a:pt x="1112036" y="761574"/>
                    <a:pt x="1193412" y="730065"/>
                    <a:pt x="1274580" y="729521"/>
                  </a:cubicBezTo>
                  <a:close/>
                  <a:moveTo>
                    <a:pt x="809751" y="647958"/>
                  </a:moveTo>
                  <a:cubicBezTo>
                    <a:pt x="897920" y="647958"/>
                    <a:pt x="969395" y="719433"/>
                    <a:pt x="969395" y="807602"/>
                  </a:cubicBezTo>
                  <a:cubicBezTo>
                    <a:pt x="969395" y="895771"/>
                    <a:pt x="897920" y="967246"/>
                    <a:pt x="809751" y="967246"/>
                  </a:cubicBezTo>
                  <a:cubicBezTo>
                    <a:pt x="721582" y="967246"/>
                    <a:pt x="650107" y="895771"/>
                    <a:pt x="650107" y="807602"/>
                  </a:cubicBezTo>
                  <a:cubicBezTo>
                    <a:pt x="650107" y="719433"/>
                    <a:pt x="721582" y="647958"/>
                    <a:pt x="809751" y="647958"/>
                  </a:cubicBezTo>
                  <a:close/>
                  <a:moveTo>
                    <a:pt x="124285" y="350056"/>
                  </a:moveTo>
                  <a:cubicBezTo>
                    <a:pt x="155371" y="582699"/>
                    <a:pt x="337169" y="764497"/>
                    <a:pt x="569812" y="795583"/>
                  </a:cubicBezTo>
                  <a:cubicBezTo>
                    <a:pt x="445122" y="920273"/>
                    <a:pt x="244306" y="921619"/>
                    <a:pt x="121278" y="798590"/>
                  </a:cubicBezTo>
                  <a:cubicBezTo>
                    <a:pt x="-1751" y="675562"/>
                    <a:pt x="-405" y="474746"/>
                    <a:pt x="124285" y="350056"/>
                  </a:cubicBezTo>
                  <a:close/>
                  <a:moveTo>
                    <a:pt x="1304467" y="330819"/>
                  </a:moveTo>
                  <a:cubicBezTo>
                    <a:pt x="1478456" y="330819"/>
                    <a:pt x="1619502" y="473769"/>
                    <a:pt x="1619502" y="650107"/>
                  </a:cubicBezTo>
                  <a:cubicBezTo>
                    <a:pt x="1433018" y="507585"/>
                    <a:pt x="1175916" y="507585"/>
                    <a:pt x="989432" y="650107"/>
                  </a:cubicBezTo>
                  <a:cubicBezTo>
                    <a:pt x="989432" y="473769"/>
                    <a:pt x="1130478" y="330819"/>
                    <a:pt x="1304467" y="330819"/>
                  </a:cubicBezTo>
                  <a:close/>
                  <a:moveTo>
                    <a:pt x="1044556" y="29887"/>
                  </a:moveTo>
                  <a:cubicBezTo>
                    <a:pt x="1125725" y="30431"/>
                    <a:pt x="1207101" y="61940"/>
                    <a:pt x="1269446" y="124285"/>
                  </a:cubicBezTo>
                  <a:cubicBezTo>
                    <a:pt x="1036804" y="155371"/>
                    <a:pt x="855005" y="337169"/>
                    <a:pt x="823919" y="569812"/>
                  </a:cubicBezTo>
                  <a:cubicBezTo>
                    <a:pt x="699229" y="445122"/>
                    <a:pt x="697883" y="244306"/>
                    <a:pt x="820912" y="121278"/>
                  </a:cubicBezTo>
                  <a:cubicBezTo>
                    <a:pt x="882426" y="59763"/>
                    <a:pt x="963387" y="29343"/>
                    <a:pt x="1044556" y="29887"/>
                  </a:cubicBezTo>
                  <a:close/>
                  <a:moveTo>
                    <a:pt x="650107" y="0"/>
                  </a:moveTo>
                  <a:cubicBezTo>
                    <a:pt x="507585" y="186484"/>
                    <a:pt x="507585" y="443586"/>
                    <a:pt x="650107" y="630070"/>
                  </a:cubicBezTo>
                  <a:cubicBezTo>
                    <a:pt x="473769" y="630070"/>
                    <a:pt x="330819" y="489024"/>
                    <a:pt x="330819" y="315035"/>
                  </a:cubicBezTo>
                  <a:cubicBezTo>
                    <a:pt x="330819" y="141046"/>
                    <a:pt x="473769" y="0"/>
                    <a:pt x="650107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94" name="フリーフォーム: 図形 193">
              <a:extLst>
                <a:ext uri="{FF2B5EF4-FFF2-40B4-BE49-F238E27FC236}">
                  <a16:creationId xmlns:a16="http://schemas.microsoft.com/office/drawing/2014/main" id="{5F3ECBBE-BD0E-E1A2-58EA-441F8FA2C8C3}"/>
                </a:ext>
              </a:extLst>
            </p:cNvPr>
            <p:cNvSpPr/>
            <p:nvPr/>
          </p:nvSpPr>
          <p:spPr bwMode="auto">
            <a:xfrm>
              <a:off x="6899279" y="179145"/>
              <a:ext cx="222006" cy="222006"/>
            </a:xfrm>
            <a:custGeom>
              <a:avLst/>
              <a:gdLst>
                <a:gd name="connsiteX0" fmla="*/ 795583 w 1619502"/>
                <a:gd name="connsiteY0" fmla="*/ 1049690 h 1619502"/>
                <a:gd name="connsiteX1" fmla="*/ 798591 w 1619502"/>
                <a:gd name="connsiteY1" fmla="*/ 1498224 h 1619502"/>
                <a:gd name="connsiteX2" fmla="*/ 350056 w 1619502"/>
                <a:gd name="connsiteY2" fmla="*/ 1495217 h 1619502"/>
                <a:gd name="connsiteX3" fmla="*/ 795583 w 1619502"/>
                <a:gd name="connsiteY3" fmla="*/ 1049690 h 1619502"/>
                <a:gd name="connsiteX4" fmla="*/ 969395 w 1619502"/>
                <a:gd name="connsiteY4" fmla="*/ 989432 h 1619502"/>
                <a:gd name="connsiteX5" fmla="*/ 1288683 w 1619502"/>
                <a:gd name="connsiteY5" fmla="*/ 1304467 h 1619502"/>
                <a:gd name="connsiteX6" fmla="*/ 969395 w 1619502"/>
                <a:gd name="connsiteY6" fmla="*/ 1619502 h 1619502"/>
                <a:gd name="connsiteX7" fmla="*/ 969395 w 1619502"/>
                <a:gd name="connsiteY7" fmla="*/ 989432 h 1619502"/>
                <a:gd name="connsiteX8" fmla="*/ 0 w 1619502"/>
                <a:gd name="connsiteY8" fmla="*/ 969395 h 1619502"/>
                <a:gd name="connsiteX9" fmla="*/ 630070 w 1619502"/>
                <a:gd name="connsiteY9" fmla="*/ 969395 h 1619502"/>
                <a:gd name="connsiteX10" fmla="*/ 315035 w 1619502"/>
                <a:gd name="connsiteY10" fmla="*/ 1288683 h 1619502"/>
                <a:gd name="connsiteX11" fmla="*/ 0 w 1619502"/>
                <a:gd name="connsiteY11" fmla="*/ 969395 h 1619502"/>
                <a:gd name="connsiteX12" fmla="*/ 1274580 w 1619502"/>
                <a:gd name="connsiteY12" fmla="*/ 729521 h 1619502"/>
                <a:gd name="connsiteX13" fmla="*/ 1498225 w 1619502"/>
                <a:gd name="connsiteY13" fmla="*/ 820912 h 1619502"/>
                <a:gd name="connsiteX14" fmla="*/ 1495217 w 1619502"/>
                <a:gd name="connsiteY14" fmla="*/ 1269446 h 1619502"/>
                <a:gd name="connsiteX15" fmla="*/ 1049691 w 1619502"/>
                <a:gd name="connsiteY15" fmla="*/ 823919 h 1619502"/>
                <a:gd name="connsiteX16" fmla="*/ 1274580 w 1619502"/>
                <a:gd name="connsiteY16" fmla="*/ 729521 h 1619502"/>
                <a:gd name="connsiteX17" fmla="*/ 809751 w 1619502"/>
                <a:gd name="connsiteY17" fmla="*/ 647958 h 1619502"/>
                <a:gd name="connsiteX18" fmla="*/ 969395 w 1619502"/>
                <a:gd name="connsiteY18" fmla="*/ 807602 h 1619502"/>
                <a:gd name="connsiteX19" fmla="*/ 809751 w 1619502"/>
                <a:gd name="connsiteY19" fmla="*/ 967246 h 1619502"/>
                <a:gd name="connsiteX20" fmla="*/ 650107 w 1619502"/>
                <a:gd name="connsiteY20" fmla="*/ 807602 h 1619502"/>
                <a:gd name="connsiteX21" fmla="*/ 809751 w 1619502"/>
                <a:gd name="connsiteY21" fmla="*/ 647958 h 1619502"/>
                <a:gd name="connsiteX22" fmla="*/ 124285 w 1619502"/>
                <a:gd name="connsiteY22" fmla="*/ 350056 h 1619502"/>
                <a:gd name="connsiteX23" fmla="*/ 569812 w 1619502"/>
                <a:gd name="connsiteY23" fmla="*/ 795583 h 1619502"/>
                <a:gd name="connsiteX24" fmla="*/ 121278 w 1619502"/>
                <a:gd name="connsiteY24" fmla="*/ 798590 h 1619502"/>
                <a:gd name="connsiteX25" fmla="*/ 124285 w 1619502"/>
                <a:gd name="connsiteY25" fmla="*/ 350056 h 1619502"/>
                <a:gd name="connsiteX26" fmla="*/ 1304467 w 1619502"/>
                <a:gd name="connsiteY26" fmla="*/ 330819 h 1619502"/>
                <a:gd name="connsiteX27" fmla="*/ 1619502 w 1619502"/>
                <a:gd name="connsiteY27" fmla="*/ 650107 h 1619502"/>
                <a:gd name="connsiteX28" fmla="*/ 989432 w 1619502"/>
                <a:gd name="connsiteY28" fmla="*/ 650107 h 1619502"/>
                <a:gd name="connsiteX29" fmla="*/ 1304467 w 1619502"/>
                <a:gd name="connsiteY29" fmla="*/ 330819 h 1619502"/>
                <a:gd name="connsiteX30" fmla="*/ 1044556 w 1619502"/>
                <a:gd name="connsiteY30" fmla="*/ 29887 h 1619502"/>
                <a:gd name="connsiteX31" fmla="*/ 1269446 w 1619502"/>
                <a:gd name="connsiteY31" fmla="*/ 124285 h 1619502"/>
                <a:gd name="connsiteX32" fmla="*/ 823919 w 1619502"/>
                <a:gd name="connsiteY32" fmla="*/ 569812 h 1619502"/>
                <a:gd name="connsiteX33" fmla="*/ 820912 w 1619502"/>
                <a:gd name="connsiteY33" fmla="*/ 121278 h 1619502"/>
                <a:gd name="connsiteX34" fmla="*/ 1044556 w 1619502"/>
                <a:gd name="connsiteY34" fmla="*/ 29887 h 1619502"/>
                <a:gd name="connsiteX35" fmla="*/ 650107 w 1619502"/>
                <a:gd name="connsiteY35" fmla="*/ 0 h 1619502"/>
                <a:gd name="connsiteX36" fmla="*/ 650107 w 1619502"/>
                <a:gd name="connsiteY36" fmla="*/ 630070 h 1619502"/>
                <a:gd name="connsiteX37" fmla="*/ 330819 w 1619502"/>
                <a:gd name="connsiteY37" fmla="*/ 315035 h 1619502"/>
                <a:gd name="connsiteX38" fmla="*/ 650107 w 1619502"/>
                <a:gd name="connsiteY38" fmla="*/ 0 h 16195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619502" h="1619502">
                  <a:moveTo>
                    <a:pt x="795583" y="1049690"/>
                  </a:moveTo>
                  <a:cubicBezTo>
                    <a:pt x="920273" y="1174380"/>
                    <a:pt x="921619" y="1375196"/>
                    <a:pt x="798591" y="1498224"/>
                  </a:cubicBezTo>
                  <a:cubicBezTo>
                    <a:pt x="675562" y="1621253"/>
                    <a:pt x="474746" y="1619907"/>
                    <a:pt x="350056" y="1495217"/>
                  </a:cubicBezTo>
                  <a:cubicBezTo>
                    <a:pt x="582699" y="1464131"/>
                    <a:pt x="764497" y="1282333"/>
                    <a:pt x="795583" y="1049690"/>
                  </a:cubicBezTo>
                  <a:close/>
                  <a:moveTo>
                    <a:pt x="969395" y="989432"/>
                  </a:moveTo>
                  <a:cubicBezTo>
                    <a:pt x="1145733" y="989432"/>
                    <a:pt x="1288683" y="1130478"/>
                    <a:pt x="1288683" y="1304467"/>
                  </a:cubicBezTo>
                  <a:cubicBezTo>
                    <a:pt x="1288683" y="1478456"/>
                    <a:pt x="1145733" y="1619502"/>
                    <a:pt x="969395" y="1619502"/>
                  </a:cubicBezTo>
                  <a:cubicBezTo>
                    <a:pt x="1111917" y="1433018"/>
                    <a:pt x="1111917" y="1175916"/>
                    <a:pt x="969395" y="989432"/>
                  </a:cubicBezTo>
                  <a:close/>
                  <a:moveTo>
                    <a:pt x="0" y="969395"/>
                  </a:moveTo>
                  <a:cubicBezTo>
                    <a:pt x="186484" y="1111917"/>
                    <a:pt x="443586" y="1111917"/>
                    <a:pt x="630070" y="969395"/>
                  </a:cubicBezTo>
                  <a:cubicBezTo>
                    <a:pt x="630070" y="1145733"/>
                    <a:pt x="489024" y="1288683"/>
                    <a:pt x="315035" y="1288683"/>
                  </a:cubicBezTo>
                  <a:cubicBezTo>
                    <a:pt x="141046" y="1288683"/>
                    <a:pt x="0" y="1145733"/>
                    <a:pt x="0" y="969395"/>
                  </a:cubicBezTo>
                  <a:close/>
                  <a:moveTo>
                    <a:pt x="1274580" y="729521"/>
                  </a:moveTo>
                  <a:cubicBezTo>
                    <a:pt x="1355749" y="728977"/>
                    <a:pt x="1436710" y="759397"/>
                    <a:pt x="1498225" y="820912"/>
                  </a:cubicBezTo>
                  <a:cubicBezTo>
                    <a:pt x="1621253" y="943941"/>
                    <a:pt x="1619907" y="1144756"/>
                    <a:pt x="1495217" y="1269446"/>
                  </a:cubicBezTo>
                  <a:cubicBezTo>
                    <a:pt x="1464131" y="1036803"/>
                    <a:pt x="1282333" y="855005"/>
                    <a:pt x="1049691" y="823919"/>
                  </a:cubicBezTo>
                  <a:cubicBezTo>
                    <a:pt x="1112036" y="761574"/>
                    <a:pt x="1193412" y="730065"/>
                    <a:pt x="1274580" y="729521"/>
                  </a:cubicBezTo>
                  <a:close/>
                  <a:moveTo>
                    <a:pt x="809751" y="647958"/>
                  </a:moveTo>
                  <a:cubicBezTo>
                    <a:pt x="897920" y="647958"/>
                    <a:pt x="969395" y="719433"/>
                    <a:pt x="969395" y="807602"/>
                  </a:cubicBezTo>
                  <a:cubicBezTo>
                    <a:pt x="969395" y="895771"/>
                    <a:pt x="897920" y="967246"/>
                    <a:pt x="809751" y="967246"/>
                  </a:cubicBezTo>
                  <a:cubicBezTo>
                    <a:pt x="721582" y="967246"/>
                    <a:pt x="650107" y="895771"/>
                    <a:pt x="650107" y="807602"/>
                  </a:cubicBezTo>
                  <a:cubicBezTo>
                    <a:pt x="650107" y="719433"/>
                    <a:pt x="721582" y="647958"/>
                    <a:pt x="809751" y="647958"/>
                  </a:cubicBezTo>
                  <a:close/>
                  <a:moveTo>
                    <a:pt x="124285" y="350056"/>
                  </a:moveTo>
                  <a:cubicBezTo>
                    <a:pt x="155371" y="582699"/>
                    <a:pt x="337169" y="764497"/>
                    <a:pt x="569812" y="795583"/>
                  </a:cubicBezTo>
                  <a:cubicBezTo>
                    <a:pt x="445122" y="920273"/>
                    <a:pt x="244306" y="921619"/>
                    <a:pt x="121278" y="798590"/>
                  </a:cubicBezTo>
                  <a:cubicBezTo>
                    <a:pt x="-1751" y="675562"/>
                    <a:pt x="-405" y="474746"/>
                    <a:pt x="124285" y="350056"/>
                  </a:cubicBezTo>
                  <a:close/>
                  <a:moveTo>
                    <a:pt x="1304467" y="330819"/>
                  </a:moveTo>
                  <a:cubicBezTo>
                    <a:pt x="1478456" y="330819"/>
                    <a:pt x="1619502" y="473769"/>
                    <a:pt x="1619502" y="650107"/>
                  </a:cubicBezTo>
                  <a:cubicBezTo>
                    <a:pt x="1433018" y="507585"/>
                    <a:pt x="1175916" y="507585"/>
                    <a:pt x="989432" y="650107"/>
                  </a:cubicBezTo>
                  <a:cubicBezTo>
                    <a:pt x="989432" y="473769"/>
                    <a:pt x="1130478" y="330819"/>
                    <a:pt x="1304467" y="330819"/>
                  </a:cubicBezTo>
                  <a:close/>
                  <a:moveTo>
                    <a:pt x="1044556" y="29887"/>
                  </a:moveTo>
                  <a:cubicBezTo>
                    <a:pt x="1125725" y="30431"/>
                    <a:pt x="1207101" y="61940"/>
                    <a:pt x="1269446" y="124285"/>
                  </a:cubicBezTo>
                  <a:cubicBezTo>
                    <a:pt x="1036804" y="155371"/>
                    <a:pt x="855005" y="337169"/>
                    <a:pt x="823919" y="569812"/>
                  </a:cubicBezTo>
                  <a:cubicBezTo>
                    <a:pt x="699229" y="445122"/>
                    <a:pt x="697883" y="244306"/>
                    <a:pt x="820912" y="121278"/>
                  </a:cubicBezTo>
                  <a:cubicBezTo>
                    <a:pt x="882426" y="59763"/>
                    <a:pt x="963387" y="29343"/>
                    <a:pt x="1044556" y="29887"/>
                  </a:cubicBezTo>
                  <a:close/>
                  <a:moveTo>
                    <a:pt x="650107" y="0"/>
                  </a:moveTo>
                  <a:cubicBezTo>
                    <a:pt x="507585" y="186484"/>
                    <a:pt x="507585" y="443586"/>
                    <a:pt x="650107" y="630070"/>
                  </a:cubicBezTo>
                  <a:cubicBezTo>
                    <a:pt x="473769" y="630070"/>
                    <a:pt x="330819" y="489024"/>
                    <a:pt x="330819" y="315035"/>
                  </a:cubicBezTo>
                  <a:cubicBezTo>
                    <a:pt x="330819" y="141046"/>
                    <a:pt x="473769" y="0"/>
                    <a:pt x="650107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95" name="フリーフォーム: 図形 194">
              <a:extLst>
                <a:ext uri="{FF2B5EF4-FFF2-40B4-BE49-F238E27FC236}">
                  <a16:creationId xmlns:a16="http://schemas.microsoft.com/office/drawing/2014/main" id="{AEA35251-E345-A527-776A-6926FC299294}"/>
                </a:ext>
              </a:extLst>
            </p:cNvPr>
            <p:cNvSpPr/>
            <p:nvPr/>
          </p:nvSpPr>
          <p:spPr bwMode="auto">
            <a:xfrm>
              <a:off x="7270666" y="179145"/>
              <a:ext cx="222006" cy="222006"/>
            </a:xfrm>
            <a:custGeom>
              <a:avLst/>
              <a:gdLst>
                <a:gd name="connsiteX0" fmla="*/ 795583 w 1619502"/>
                <a:gd name="connsiteY0" fmla="*/ 1049690 h 1619502"/>
                <a:gd name="connsiteX1" fmla="*/ 798591 w 1619502"/>
                <a:gd name="connsiteY1" fmla="*/ 1498224 h 1619502"/>
                <a:gd name="connsiteX2" fmla="*/ 350056 w 1619502"/>
                <a:gd name="connsiteY2" fmla="*/ 1495217 h 1619502"/>
                <a:gd name="connsiteX3" fmla="*/ 795583 w 1619502"/>
                <a:gd name="connsiteY3" fmla="*/ 1049690 h 1619502"/>
                <a:gd name="connsiteX4" fmla="*/ 969395 w 1619502"/>
                <a:gd name="connsiteY4" fmla="*/ 989432 h 1619502"/>
                <a:gd name="connsiteX5" fmla="*/ 1288683 w 1619502"/>
                <a:gd name="connsiteY5" fmla="*/ 1304467 h 1619502"/>
                <a:gd name="connsiteX6" fmla="*/ 969395 w 1619502"/>
                <a:gd name="connsiteY6" fmla="*/ 1619502 h 1619502"/>
                <a:gd name="connsiteX7" fmla="*/ 969395 w 1619502"/>
                <a:gd name="connsiteY7" fmla="*/ 989432 h 1619502"/>
                <a:gd name="connsiteX8" fmla="*/ 0 w 1619502"/>
                <a:gd name="connsiteY8" fmla="*/ 969395 h 1619502"/>
                <a:gd name="connsiteX9" fmla="*/ 630070 w 1619502"/>
                <a:gd name="connsiteY9" fmla="*/ 969395 h 1619502"/>
                <a:gd name="connsiteX10" fmla="*/ 315035 w 1619502"/>
                <a:gd name="connsiteY10" fmla="*/ 1288683 h 1619502"/>
                <a:gd name="connsiteX11" fmla="*/ 0 w 1619502"/>
                <a:gd name="connsiteY11" fmla="*/ 969395 h 1619502"/>
                <a:gd name="connsiteX12" fmla="*/ 1274580 w 1619502"/>
                <a:gd name="connsiteY12" fmla="*/ 729521 h 1619502"/>
                <a:gd name="connsiteX13" fmla="*/ 1498225 w 1619502"/>
                <a:gd name="connsiteY13" fmla="*/ 820912 h 1619502"/>
                <a:gd name="connsiteX14" fmla="*/ 1495217 w 1619502"/>
                <a:gd name="connsiteY14" fmla="*/ 1269446 h 1619502"/>
                <a:gd name="connsiteX15" fmla="*/ 1049691 w 1619502"/>
                <a:gd name="connsiteY15" fmla="*/ 823919 h 1619502"/>
                <a:gd name="connsiteX16" fmla="*/ 1274580 w 1619502"/>
                <a:gd name="connsiteY16" fmla="*/ 729521 h 1619502"/>
                <a:gd name="connsiteX17" fmla="*/ 809751 w 1619502"/>
                <a:gd name="connsiteY17" fmla="*/ 647958 h 1619502"/>
                <a:gd name="connsiteX18" fmla="*/ 969395 w 1619502"/>
                <a:gd name="connsiteY18" fmla="*/ 807602 h 1619502"/>
                <a:gd name="connsiteX19" fmla="*/ 809751 w 1619502"/>
                <a:gd name="connsiteY19" fmla="*/ 967246 h 1619502"/>
                <a:gd name="connsiteX20" fmla="*/ 650107 w 1619502"/>
                <a:gd name="connsiteY20" fmla="*/ 807602 h 1619502"/>
                <a:gd name="connsiteX21" fmla="*/ 809751 w 1619502"/>
                <a:gd name="connsiteY21" fmla="*/ 647958 h 1619502"/>
                <a:gd name="connsiteX22" fmla="*/ 124285 w 1619502"/>
                <a:gd name="connsiteY22" fmla="*/ 350056 h 1619502"/>
                <a:gd name="connsiteX23" fmla="*/ 569812 w 1619502"/>
                <a:gd name="connsiteY23" fmla="*/ 795583 h 1619502"/>
                <a:gd name="connsiteX24" fmla="*/ 121278 w 1619502"/>
                <a:gd name="connsiteY24" fmla="*/ 798590 h 1619502"/>
                <a:gd name="connsiteX25" fmla="*/ 124285 w 1619502"/>
                <a:gd name="connsiteY25" fmla="*/ 350056 h 1619502"/>
                <a:gd name="connsiteX26" fmla="*/ 1304467 w 1619502"/>
                <a:gd name="connsiteY26" fmla="*/ 330819 h 1619502"/>
                <a:gd name="connsiteX27" fmla="*/ 1619502 w 1619502"/>
                <a:gd name="connsiteY27" fmla="*/ 650107 h 1619502"/>
                <a:gd name="connsiteX28" fmla="*/ 989432 w 1619502"/>
                <a:gd name="connsiteY28" fmla="*/ 650107 h 1619502"/>
                <a:gd name="connsiteX29" fmla="*/ 1304467 w 1619502"/>
                <a:gd name="connsiteY29" fmla="*/ 330819 h 1619502"/>
                <a:gd name="connsiteX30" fmla="*/ 1044556 w 1619502"/>
                <a:gd name="connsiteY30" fmla="*/ 29887 h 1619502"/>
                <a:gd name="connsiteX31" fmla="*/ 1269446 w 1619502"/>
                <a:gd name="connsiteY31" fmla="*/ 124285 h 1619502"/>
                <a:gd name="connsiteX32" fmla="*/ 823919 w 1619502"/>
                <a:gd name="connsiteY32" fmla="*/ 569812 h 1619502"/>
                <a:gd name="connsiteX33" fmla="*/ 820912 w 1619502"/>
                <a:gd name="connsiteY33" fmla="*/ 121278 h 1619502"/>
                <a:gd name="connsiteX34" fmla="*/ 1044556 w 1619502"/>
                <a:gd name="connsiteY34" fmla="*/ 29887 h 1619502"/>
                <a:gd name="connsiteX35" fmla="*/ 650107 w 1619502"/>
                <a:gd name="connsiteY35" fmla="*/ 0 h 1619502"/>
                <a:gd name="connsiteX36" fmla="*/ 650107 w 1619502"/>
                <a:gd name="connsiteY36" fmla="*/ 630070 h 1619502"/>
                <a:gd name="connsiteX37" fmla="*/ 330819 w 1619502"/>
                <a:gd name="connsiteY37" fmla="*/ 315035 h 1619502"/>
                <a:gd name="connsiteX38" fmla="*/ 650107 w 1619502"/>
                <a:gd name="connsiteY38" fmla="*/ 0 h 16195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619502" h="1619502">
                  <a:moveTo>
                    <a:pt x="795583" y="1049690"/>
                  </a:moveTo>
                  <a:cubicBezTo>
                    <a:pt x="920273" y="1174380"/>
                    <a:pt x="921619" y="1375196"/>
                    <a:pt x="798591" y="1498224"/>
                  </a:cubicBezTo>
                  <a:cubicBezTo>
                    <a:pt x="675562" y="1621253"/>
                    <a:pt x="474746" y="1619907"/>
                    <a:pt x="350056" y="1495217"/>
                  </a:cubicBezTo>
                  <a:cubicBezTo>
                    <a:pt x="582699" y="1464131"/>
                    <a:pt x="764497" y="1282333"/>
                    <a:pt x="795583" y="1049690"/>
                  </a:cubicBezTo>
                  <a:close/>
                  <a:moveTo>
                    <a:pt x="969395" y="989432"/>
                  </a:moveTo>
                  <a:cubicBezTo>
                    <a:pt x="1145733" y="989432"/>
                    <a:pt x="1288683" y="1130478"/>
                    <a:pt x="1288683" y="1304467"/>
                  </a:cubicBezTo>
                  <a:cubicBezTo>
                    <a:pt x="1288683" y="1478456"/>
                    <a:pt x="1145733" y="1619502"/>
                    <a:pt x="969395" y="1619502"/>
                  </a:cubicBezTo>
                  <a:cubicBezTo>
                    <a:pt x="1111917" y="1433018"/>
                    <a:pt x="1111917" y="1175916"/>
                    <a:pt x="969395" y="989432"/>
                  </a:cubicBezTo>
                  <a:close/>
                  <a:moveTo>
                    <a:pt x="0" y="969395"/>
                  </a:moveTo>
                  <a:cubicBezTo>
                    <a:pt x="186484" y="1111917"/>
                    <a:pt x="443586" y="1111917"/>
                    <a:pt x="630070" y="969395"/>
                  </a:cubicBezTo>
                  <a:cubicBezTo>
                    <a:pt x="630070" y="1145733"/>
                    <a:pt x="489024" y="1288683"/>
                    <a:pt x="315035" y="1288683"/>
                  </a:cubicBezTo>
                  <a:cubicBezTo>
                    <a:pt x="141046" y="1288683"/>
                    <a:pt x="0" y="1145733"/>
                    <a:pt x="0" y="969395"/>
                  </a:cubicBezTo>
                  <a:close/>
                  <a:moveTo>
                    <a:pt x="1274580" y="729521"/>
                  </a:moveTo>
                  <a:cubicBezTo>
                    <a:pt x="1355749" y="728977"/>
                    <a:pt x="1436710" y="759397"/>
                    <a:pt x="1498225" y="820912"/>
                  </a:cubicBezTo>
                  <a:cubicBezTo>
                    <a:pt x="1621253" y="943941"/>
                    <a:pt x="1619907" y="1144756"/>
                    <a:pt x="1495217" y="1269446"/>
                  </a:cubicBezTo>
                  <a:cubicBezTo>
                    <a:pt x="1464131" y="1036803"/>
                    <a:pt x="1282333" y="855005"/>
                    <a:pt x="1049691" y="823919"/>
                  </a:cubicBezTo>
                  <a:cubicBezTo>
                    <a:pt x="1112036" y="761574"/>
                    <a:pt x="1193412" y="730065"/>
                    <a:pt x="1274580" y="729521"/>
                  </a:cubicBezTo>
                  <a:close/>
                  <a:moveTo>
                    <a:pt x="809751" y="647958"/>
                  </a:moveTo>
                  <a:cubicBezTo>
                    <a:pt x="897920" y="647958"/>
                    <a:pt x="969395" y="719433"/>
                    <a:pt x="969395" y="807602"/>
                  </a:cubicBezTo>
                  <a:cubicBezTo>
                    <a:pt x="969395" y="895771"/>
                    <a:pt x="897920" y="967246"/>
                    <a:pt x="809751" y="967246"/>
                  </a:cubicBezTo>
                  <a:cubicBezTo>
                    <a:pt x="721582" y="967246"/>
                    <a:pt x="650107" y="895771"/>
                    <a:pt x="650107" y="807602"/>
                  </a:cubicBezTo>
                  <a:cubicBezTo>
                    <a:pt x="650107" y="719433"/>
                    <a:pt x="721582" y="647958"/>
                    <a:pt x="809751" y="647958"/>
                  </a:cubicBezTo>
                  <a:close/>
                  <a:moveTo>
                    <a:pt x="124285" y="350056"/>
                  </a:moveTo>
                  <a:cubicBezTo>
                    <a:pt x="155371" y="582699"/>
                    <a:pt x="337169" y="764497"/>
                    <a:pt x="569812" y="795583"/>
                  </a:cubicBezTo>
                  <a:cubicBezTo>
                    <a:pt x="445122" y="920273"/>
                    <a:pt x="244306" y="921619"/>
                    <a:pt x="121278" y="798590"/>
                  </a:cubicBezTo>
                  <a:cubicBezTo>
                    <a:pt x="-1751" y="675562"/>
                    <a:pt x="-405" y="474746"/>
                    <a:pt x="124285" y="350056"/>
                  </a:cubicBezTo>
                  <a:close/>
                  <a:moveTo>
                    <a:pt x="1304467" y="330819"/>
                  </a:moveTo>
                  <a:cubicBezTo>
                    <a:pt x="1478456" y="330819"/>
                    <a:pt x="1619502" y="473769"/>
                    <a:pt x="1619502" y="650107"/>
                  </a:cubicBezTo>
                  <a:cubicBezTo>
                    <a:pt x="1433018" y="507585"/>
                    <a:pt x="1175916" y="507585"/>
                    <a:pt x="989432" y="650107"/>
                  </a:cubicBezTo>
                  <a:cubicBezTo>
                    <a:pt x="989432" y="473769"/>
                    <a:pt x="1130478" y="330819"/>
                    <a:pt x="1304467" y="330819"/>
                  </a:cubicBezTo>
                  <a:close/>
                  <a:moveTo>
                    <a:pt x="1044556" y="29887"/>
                  </a:moveTo>
                  <a:cubicBezTo>
                    <a:pt x="1125725" y="30431"/>
                    <a:pt x="1207101" y="61940"/>
                    <a:pt x="1269446" y="124285"/>
                  </a:cubicBezTo>
                  <a:cubicBezTo>
                    <a:pt x="1036804" y="155371"/>
                    <a:pt x="855005" y="337169"/>
                    <a:pt x="823919" y="569812"/>
                  </a:cubicBezTo>
                  <a:cubicBezTo>
                    <a:pt x="699229" y="445122"/>
                    <a:pt x="697883" y="244306"/>
                    <a:pt x="820912" y="121278"/>
                  </a:cubicBezTo>
                  <a:cubicBezTo>
                    <a:pt x="882426" y="59763"/>
                    <a:pt x="963387" y="29343"/>
                    <a:pt x="1044556" y="29887"/>
                  </a:cubicBezTo>
                  <a:close/>
                  <a:moveTo>
                    <a:pt x="650107" y="0"/>
                  </a:moveTo>
                  <a:cubicBezTo>
                    <a:pt x="507585" y="186484"/>
                    <a:pt x="507585" y="443586"/>
                    <a:pt x="650107" y="630070"/>
                  </a:cubicBezTo>
                  <a:cubicBezTo>
                    <a:pt x="473769" y="630070"/>
                    <a:pt x="330819" y="489024"/>
                    <a:pt x="330819" y="315035"/>
                  </a:cubicBezTo>
                  <a:cubicBezTo>
                    <a:pt x="330819" y="141046"/>
                    <a:pt x="473769" y="0"/>
                    <a:pt x="650107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96" name="フリーフォーム: 図形 195">
              <a:extLst>
                <a:ext uri="{FF2B5EF4-FFF2-40B4-BE49-F238E27FC236}">
                  <a16:creationId xmlns:a16="http://schemas.microsoft.com/office/drawing/2014/main" id="{D923EA3C-168E-79D4-2494-42E5D193C887}"/>
                </a:ext>
              </a:extLst>
            </p:cNvPr>
            <p:cNvSpPr/>
            <p:nvPr/>
          </p:nvSpPr>
          <p:spPr bwMode="auto">
            <a:xfrm>
              <a:off x="7642053" y="179145"/>
              <a:ext cx="222006" cy="222006"/>
            </a:xfrm>
            <a:custGeom>
              <a:avLst/>
              <a:gdLst>
                <a:gd name="connsiteX0" fmla="*/ 795583 w 1619502"/>
                <a:gd name="connsiteY0" fmla="*/ 1049690 h 1619502"/>
                <a:gd name="connsiteX1" fmla="*/ 798591 w 1619502"/>
                <a:gd name="connsiteY1" fmla="*/ 1498224 h 1619502"/>
                <a:gd name="connsiteX2" fmla="*/ 350056 w 1619502"/>
                <a:gd name="connsiteY2" fmla="*/ 1495217 h 1619502"/>
                <a:gd name="connsiteX3" fmla="*/ 795583 w 1619502"/>
                <a:gd name="connsiteY3" fmla="*/ 1049690 h 1619502"/>
                <a:gd name="connsiteX4" fmla="*/ 969395 w 1619502"/>
                <a:gd name="connsiteY4" fmla="*/ 989432 h 1619502"/>
                <a:gd name="connsiteX5" fmla="*/ 1288683 w 1619502"/>
                <a:gd name="connsiteY5" fmla="*/ 1304467 h 1619502"/>
                <a:gd name="connsiteX6" fmla="*/ 969395 w 1619502"/>
                <a:gd name="connsiteY6" fmla="*/ 1619502 h 1619502"/>
                <a:gd name="connsiteX7" fmla="*/ 969395 w 1619502"/>
                <a:gd name="connsiteY7" fmla="*/ 989432 h 1619502"/>
                <a:gd name="connsiteX8" fmla="*/ 0 w 1619502"/>
                <a:gd name="connsiteY8" fmla="*/ 969395 h 1619502"/>
                <a:gd name="connsiteX9" fmla="*/ 630070 w 1619502"/>
                <a:gd name="connsiteY9" fmla="*/ 969395 h 1619502"/>
                <a:gd name="connsiteX10" fmla="*/ 315035 w 1619502"/>
                <a:gd name="connsiteY10" fmla="*/ 1288683 h 1619502"/>
                <a:gd name="connsiteX11" fmla="*/ 0 w 1619502"/>
                <a:gd name="connsiteY11" fmla="*/ 969395 h 1619502"/>
                <a:gd name="connsiteX12" fmla="*/ 1274580 w 1619502"/>
                <a:gd name="connsiteY12" fmla="*/ 729521 h 1619502"/>
                <a:gd name="connsiteX13" fmla="*/ 1498225 w 1619502"/>
                <a:gd name="connsiteY13" fmla="*/ 820912 h 1619502"/>
                <a:gd name="connsiteX14" fmla="*/ 1495217 w 1619502"/>
                <a:gd name="connsiteY14" fmla="*/ 1269446 h 1619502"/>
                <a:gd name="connsiteX15" fmla="*/ 1049691 w 1619502"/>
                <a:gd name="connsiteY15" fmla="*/ 823919 h 1619502"/>
                <a:gd name="connsiteX16" fmla="*/ 1274580 w 1619502"/>
                <a:gd name="connsiteY16" fmla="*/ 729521 h 1619502"/>
                <a:gd name="connsiteX17" fmla="*/ 809751 w 1619502"/>
                <a:gd name="connsiteY17" fmla="*/ 647958 h 1619502"/>
                <a:gd name="connsiteX18" fmla="*/ 969395 w 1619502"/>
                <a:gd name="connsiteY18" fmla="*/ 807602 h 1619502"/>
                <a:gd name="connsiteX19" fmla="*/ 809751 w 1619502"/>
                <a:gd name="connsiteY19" fmla="*/ 967246 h 1619502"/>
                <a:gd name="connsiteX20" fmla="*/ 650107 w 1619502"/>
                <a:gd name="connsiteY20" fmla="*/ 807602 h 1619502"/>
                <a:gd name="connsiteX21" fmla="*/ 809751 w 1619502"/>
                <a:gd name="connsiteY21" fmla="*/ 647958 h 1619502"/>
                <a:gd name="connsiteX22" fmla="*/ 124285 w 1619502"/>
                <a:gd name="connsiteY22" fmla="*/ 350056 h 1619502"/>
                <a:gd name="connsiteX23" fmla="*/ 569812 w 1619502"/>
                <a:gd name="connsiteY23" fmla="*/ 795583 h 1619502"/>
                <a:gd name="connsiteX24" fmla="*/ 121278 w 1619502"/>
                <a:gd name="connsiteY24" fmla="*/ 798590 h 1619502"/>
                <a:gd name="connsiteX25" fmla="*/ 124285 w 1619502"/>
                <a:gd name="connsiteY25" fmla="*/ 350056 h 1619502"/>
                <a:gd name="connsiteX26" fmla="*/ 1304467 w 1619502"/>
                <a:gd name="connsiteY26" fmla="*/ 330819 h 1619502"/>
                <a:gd name="connsiteX27" fmla="*/ 1619502 w 1619502"/>
                <a:gd name="connsiteY27" fmla="*/ 650107 h 1619502"/>
                <a:gd name="connsiteX28" fmla="*/ 989432 w 1619502"/>
                <a:gd name="connsiteY28" fmla="*/ 650107 h 1619502"/>
                <a:gd name="connsiteX29" fmla="*/ 1304467 w 1619502"/>
                <a:gd name="connsiteY29" fmla="*/ 330819 h 1619502"/>
                <a:gd name="connsiteX30" fmla="*/ 1044556 w 1619502"/>
                <a:gd name="connsiteY30" fmla="*/ 29887 h 1619502"/>
                <a:gd name="connsiteX31" fmla="*/ 1269446 w 1619502"/>
                <a:gd name="connsiteY31" fmla="*/ 124285 h 1619502"/>
                <a:gd name="connsiteX32" fmla="*/ 823919 w 1619502"/>
                <a:gd name="connsiteY32" fmla="*/ 569812 h 1619502"/>
                <a:gd name="connsiteX33" fmla="*/ 820912 w 1619502"/>
                <a:gd name="connsiteY33" fmla="*/ 121278 h 1619502"/>
                <a:gd name="connsiteX34" fmla="*/ 1044556 w 1619502"/>
                <a:gd name="connsiteY34" fmla="*/ 29887 h 1619502"/>
                <a:gd name="connsiteX35" fmla="*/ 650107 w 1619502"/>
                <a:gd name="connsiteY35" fmla="*/ 0 h 1619502"/>
                <a:gd name="connsiteX36" fmla="*/ 650107 w 1619502"/>
                <a:gd name="connsiteY36" fmla="*/ 630070 h 1619502"/>
                <a:gd name="connsiteX37" fmla="*/ 330819 w 1619502"/>
                <a:gd name="connsiteY37" fmla="*/ 315035 h 1619502"/>
                <a:gd name="connsiteX38" fmla="*/ 650107 w 1619502"/>
                <a:gd name="connsiteY38" fmla="*/ 0 h 16195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619502" h="1619502">
                  <a:moveTo>
                    <a:pt x="795583" y="1049690"/>
                  </a:moveTo>
                  <a:cubicBezTo>
                    <a:pt x="920273" y="1174380"/>
                    <a:pt x="921619" y="1375196"/>
                    <a:pt x="798591" y="1498224"/>
                  </a:cubicBezTo>
                  <a:cubicBezTo>
                    <a:pt x="675562" y="1621253"/>
                    <a:pt x="474746" y="1619907"/>
                    <a:pt x="350056" y="1495217"/>
                  </a:cubicBezTo>
                  <a:cubicBezTo>
                    <a:pt x="582699" y="1464131"/>
                    <a:pt x="764497" y="1282333"/>
                    <a:pt x="795583" y="1049690"/>
                  </a:cubicBezTo>
                  <a:close/>
                  <a:moveTo>
                    <a:pt x="969395" y="989432"/>
                  </a:moveTo>
                  <a:cubicBezTo>
                    <a:pt x="1145733" y="989432"/>
                    <a:pt x="1288683" y="1130478"/>
                    <a:pt x="1288683" y="1304467"/>
                  </a:cubicBezTo>
                  <a:cubicBezTo>
                    <a:pt x="1288683" y="1478456"/>
                    <a:pt x="1145733" y="1619502"/>
                    <a:pt x="969395" y="1619502"/>
                  </a:cubicBezTo>
                  <a:cubicBezTo>
                    <a:pt x="1111917" y="1433018"/>
                    <a:pt x="1111917" y="1175916"/>
                    <a:pt x="969395" y="989432"/>
                  </a:cubicBezTo>
                  <a:close/>
                  <a:moveTo>
                    <a:pt x="0" y="969395"/>
                  </a:moveTo>
                  <a:cubicBezTo>
                    <a:pt x="186484" y="1111917"/>
                    <a:pt x="443586" y="1111917"/>
                    <a:pt x="630070" y="969395"/>
                  </a:cubicBezTo>
                  <a:cubicBezTo>
                    <a:pt x="630070" y="1145733"/>
                    <a:pt x="489024" y="1288683"/>
                    <a:pt x="315035" y="1288683"/>
                  </a:cubicBezTo>
                  <a:cubicBezTo>
                    <a:pt x="141046" y="1288683"/>
                    <a:pt x="0" y="1145733"/>
                    <a:pt x="0" y="969395"/>
                  </a:cubicBezTo>
                  <a:close/>
                  <a:moveTo>
                    <a:pt x="1274580" y="729521"/>
                  </a:moveTo>
                  <a:cubicBezTo>
                    <a:pt x="1355749" y="728977"/>
                    <a:pt x="1436710" y="759397"/>
                    <a:pt x="1498225" y="820912"/>
                  </a:cubicBezTo>
                  <a:cubicBezTo>
                    <a:pt x="1621253" y="943941"/>
                    <a:pt x="1619907" y="1144756"/>
                    <a:pt x="1495217" y="1269446"/>
                  </a:cubicBezTo>
                  <a:cubicBezTo>
                    <a:pt x="1464131" y="1036803"/>
                    <a:pt x="1282333" y="855005"/>
                    <a:pt x="1049691" y="823919"/>
                  </a:cubicBezTo>
                  <a:cubicBezTo>
                    <a:pt x="1112036" y="761574"/>
                    <a:pt x="1193412" y="730065"/>
                    <a:pt x="1274580" y="729521"/>
                  </a:cubicBezTo>
                  <a:close/>
                  <a:moveTo>
                    <a:pt x="809751" y="647958"/>
                  </a:moveTo>
                  <a:cubicBezTo>
                    <a:pt x="897920" y="647958"/>
                    <a:pt x="969395" y="719433"/>
                    <a:pt x="969395" y="807602"/>
                  </a:cubicBezTo>
                  <a:cubicBezTo>
                    <a:pt x="969395" y="895771"/>
                    <a:pt x="897920" y="967246"/>
                    <a:pt x="809751" y="967246"/>
                  </a:cubicBezTo>
                  <a:cubicBezTo>
                    <a:pt x="721582" y="967246"/>
                    <a:pt x="650107" y="895771"/>
                    <a:pt x="650107" y="807602"/>
                  </a:cubicBezTo>
                  <a:cubicBezTo>
                    <a:pt x="650107" y="719433"/>
                    <a:pt x="721582" y="647958"/>
                    <a:pt x="809751" y="647958"/>
                  </a:cubicBezTo>
                  <a:close/>
                  <a:moveTo>
                    <a:pt x="124285" y="350056"/>
                  </a:moveTo>
                  <a:cubicBezTo>
                    <a:pt x="155371" y="582699"/>
                    <a:pt x="337169" y="764497"/>
                    <a:pt x="569812" y="795583"/>
                  </a:cubicBezTo>
                  <a:cubicBezTo>
                    <a:pt x="445122" y="920273"/>
                    <a:pt x="244306" y="921619"/>
                    <a:pt x="121278" y="798590"/>
                  </a:cubicBezTo>
                  <a:cubicBezTo>
                    <a:pt x="-1751" y="675562"/>
                    <a:pt x="-405" y="474746"/>
                    <a:pt x="124285" y="350056"/>
                  </a:cubicBezTo>
                  <a:close/>
                  <a:moveTo>
                    <a:pt x="1304467" y="330819"/>
                  </a:moveTo>
                  <a:cubicBezTo>
                    <a:pt x="1478456" y="330819"/>
                    <a:pt x="1619502" y="473769"/>
                    <a:pt x="1619502" y="650107"/>
                  </a:cubicBezTo>
                  <a:cubicBezTo>
                    <a:pt x="1433018" y="507585"/>
                    <a:pt x="1175916" y="507585"/>
                    <a:pt x="989432" y="650107"/>
                  </a:cubicBezTo>
                  <a:cubicBezTo>
                    <a:pt x="989432" y="473769"/>
                    <a:pt x="1130478" y="330819"/>
                    <a:pt x="1304467" y="330819"/>
                  </a:cubicBezTo>
                  <a:close/>
                  <a:moveTo>
                    <a:pt x="1044556" y="29887"/>
                  </a:moveTo>
                  <a:cubicBezTo>
                    <a:pt x="1125725" y="30431"/>
                    <a:pt x="1207101" y="61940"/>
                    <a:pt x="1269446" y="124285"/>
                  </a:cubicBezTo>
                  <a:cubicBezTo>
                    <a:pt x="1036804" y="155371"/>
                    <a:pt x="855005" y="337169"/>
                    <a:pt x="823919" y="569812"/>
                  </a:cubicBezTo>
                  <a:cubicBezTo>
                    <a:pt x="699229" y="445122"/>
                    <a:pt x="697883" y="244306"/>
                    <a:pt x="820912" y="121278"/>
                  </a:cubicBezTo>
                  <a:cubicBezTo>
                    <a:pt x="882426" y="59763"/>
                    <a:pt x="963387" y="29343"/>
                    <a:pt x="1044556" y="29887"/>
                  </a:cubicBezTo>
                  <a:close/>
                  <a:moveTo>
                    <a:pt x="650107" y="0"/>
                  </a:moveTo>
                  <a:cubicBezTo>
                    <a:pt x="507585" y="186484"/>
                    <a:pt x="507585" y="443586"/>
                    <a:pt x="650107" y="630070"/>
                  </a:cubicBezTo>
                  <a:cubicBezTo>
                    <a:pt x="473769" y="630070"/>
                    <a:pt x="330819" y="489024"/>
                    <a:pt x="330819" y="315035"/>
                  </a:cubicBezTo>
                  <a:cubicBezTo>
                    <a:pt x="330819" y="141046"/>
                    <a:pt x="473769" y="0"/>
                    <a:pt x="650107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97" name="フリーフォーム: 図形 196">
              <a:extLst>
                <a:ext uri="{FF2B5EF4-FFF2-40B4-BE49-F238E27FC236}">
                  <a16:creationId xmlns:a16="http://schemas.microsoft.com/office/drawing/2014/main" id="{E90C5EB6-90C0-9D3A-F616-F04CDE664BEE}"/>
                </a:ext>
              </a:extLst>
            </p:cNvPr>
            <p:cNvSpPr/>
            <p:nvPr/>
          </p:nvSpPr>
          <p:spPr bwMode="auto">
            <a:xfrm>
              <a:off x="8013440" y="179145"/>
              <a:ext cx="222006" cy="222006"/>
            </a:xfrm>
            <a:custGeom>
              <a:avLst/>
              <a:gdLst>
                <a:gd name="connsiteX0" fmla="*/ 795583 w 1619502"/>
                <a:gd name="connsiteY0" fmla="*/ 1049690 h 1619502"/>
                <a:gd name="connsiteX1" fmla="*/ 798591 w 1619502"/>
                <a:gd name="connsiteY1" fmla="*/ 1498224 h 1619502"/>
                <a:gd name="connsiteX2" fmla="*/ 350056 w 1619502"/>
                <a:gd name="connsiteY2" fmla="*/ 1495217 h 1619502"/>
                <a:gd name="connsiteX3" fmla="*/ 795583 w 1619502"/>
                <a:gd name="connsiteY3" fmla="*/ 1049690 h 1619502"/>
                <a:gd name="connsiteX4" fmla="*/ 969395 w 1619502"/>
                <a:gd name="connsiteY4" fmla="*/ 989432 h 1619502"/>
                <a:gd name="connsiteX5" fmla="*/ 1288683 w 1619502"/>
                <a:gd name="connsiteY5" fmla="*/ 1304467 h 1619502"/>
                <a:gd name="connsiteX6" fmla="*/ 969395 w 1619502"/>
                <a:gd name="connsiteY6" fmla="*/ 1619502 h 1619502"/>
                <a:gd name="connsiteX7" fmla="*/ 969395 w 1619502"/>
                <a:gd name="connsiteY7" fmla="*/ 989432 h 1619502"/>
                <a:gd name="connsiteX8" fmla="*/ 0 w 1619502"/>
                <a:gd name="connsiteY8" fmla="*/ 969395 h 1619502"/>
                <a:gd name="connsiteX9" fmla="*/ 630070 w 1619502"/>
                <a:gd name="connsiteY9" fmla="*/ 969395 h 1619502"/>
                <a:gd name="connsiteX10" fmla="*/ 315035 w 1619502"/>
                <a:gd name="connsiteY10" fmla="*/ 1288683 h 1619502"/>
                <a:gd name="connsiteX11" fmla="*/ 0 w 1619502"/>
                <a:gd name="connsiteY11" fmla="*/ 969395 h 1619502"/>
                <a:gd name="connsiteX12" fmla="*/ 1274580 w 1619502"/>
                <a:gd name="connsiteY12" fmla="*/ 729521 h 1619502"/>
                <a:gd name="connsiteX13" fmla="*/ 1498225 w 1619502"/>
                <a:gd name="connsiteY13" fmla="*/ 820912 h 1619502"/>
                <a:gd name="connsiteX14" fmla="*/ 1495217 w 1619502"/>
                <a:gd name="connsiteY14" fmla="*/ 1269446 h 1619502"/>
                <a:gd name="connsiteX15" fmla="*/ 1049691 w 1619502"/>
                <a:gd name="connsiteY15" fmla="*/ 823919 h 1619502"/>
                <a:gd name="connsiteX16" fmla="*/ 1274580 w 1619502"/>
                <a:gd name="connsiteY16" fmla="*/ 729521 h 1619502"/>
                <a:gd name="connsiteX17" fmla="*/ 809751 w 1619502"/>
                <a:gd name="connsiteY17" fmla="*/ 647958 h 1619502"/>
                <a:gd name="connsiteX18" fmla="*/ 969395 w 1619502"/>
                <a:gd name="connsiteY18" fmla="*/ 807602 h 1619502"/>
                <a:gd name="connsiteX19" fmla="*/ 809751 w 1619502"/>
                <a:gd name="connsiteY19" fmla="*/ 967246 h 1619502"/>
                <a:gd name="connsiteX20" fmla="*/ 650107 w 1619502"/>
                <a:gd name="connsiteY20" fmla="*/ 807602 h 1619502"/>
                <a:gd name="connsiteX21" fmla="*/ 809751 w 1619502"/>
                <a:gd name="connsiteY21" fmla="*/ 647958 h 1619502"/>
                <a:gd name="connsiteX22" fmla="*/ 124285 w 1619502"/>
                <a:gd name="connsiteY22" fmla="*/ 350056 h 1619502"/>
                <a:gd name="connsiteX23" fmla="*/ 569812 w 1619502"/>
                <a:gd name="connsiteY23" fmla="*/ 795583 h 1619502"/>
                <a:gd name="connsiteX24" fmla="*/ 121278 w 1619502"/>
                <a:gd name="connsiteY24" fmla="*/ 798590 h 1619502"/>
                <a:gd name="connsiteX25" fmla="*/ 124285 w 1619502"/>
                <a:gd name="connsiteY25" fmla="*/ 350056 h 1619502"/>
                <a:gd name="connsiteX26" fmla="*/ 1304467 w 1619502"/>
                <a:gd name="connsiteY26" fmla="*/ 330819 h 1619502"/>
                <a:gd name="connsiteX27" fmla="*/ 1619502 w 1619502"/>
                <a:gd name="connsiteY27" fmla="*/ 650107 h 1619502"/>
                <a:gd name="connsiteX28" fmla="*/ 989432 w 1619502"/>
                <a:gd name="connsiteY28" fmla="*/ 650107 h 1619502"/>
                <a:gd name="connsiteX29" fmla="*/ 1304467 w 1619502"/>
                <a:gd name="connsiteY29" fmla="*/ 330819 h 1619502"/>
                <a:gd name="connsiteX30" fmla="*/ 1044556 w 1619502"/>
                <a:gd name="connsiteY30" fmla="*/ 29887 h 1619502"/>
                <a:gd name="connsiteX31" fmla="*/ 1269446 w 1619502"/>
                <a:gd name="connsiteY31" fmla="*/ 124285 h 1619502"/>
                <a:gd name="connsiteX32" fmla="*/ 823919 w 1619502"/>
                <a:gd name="connsiteY32" fmla="*/ 569812 h 1619502"/>
                <a:gd name="connsiteX33" fmla="*/ 820912 w 1619502"/>
                <a:gd name="connsiteY33" fmla="*/ 121278 h 1619502"/>
                <a:gd name="connsiteX34" fmla="*/ 1044556 w 1619502"/>
                <a:gd name="connsiteY34" fmla="*/ 29887 h 1619502"/>
                <a:gd name="connsiteX35" fmla="*/ 650107 w 1619502"/>
                <a:gd name="connsiteY35" fmla="*/ 0 h 1619502"/>
                <a:gd name="connsiteX36" fmla="*/ 650107 w 1619502"/>
                <a:gd name="connsiteY36" fmla="*/ 630070 h 1619502"/>
                <a:gd name="connsiteX37" fmla="*/ 330819 w 1619502"/>
                <a:gd name="connsiteY37" fmla="*/ 315035 h 1619502"/>
                <a:gd name="connsiteX38" fmla="*/ 650107 w 1619502"/>
                <a:gd name="connsiteY38" fmla="*/ 0 h 16195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619502" h="1619502">
                  <a:moveTo>
                    <a:pt x="795583" y="1049690"/>
                  </a:moveTo>
                  <a:cubicBezTo>
                    <a:pt x="920273" y="1174380"/>
                    <a:pt x="921619" y="1375196"/>
                    <a:pt x="798591" y="1498224"/>
                  </a:cubicBezTo>
                  <a:cubicBezTo>
                    <a:pt x="675562" y="1621253"/>
                    <a:pt x="474746" y="1619907"/>
                    <a:pt x="350056" y="1495217"/>
                  </a:cubicBezTo>
                  <a:cubicBezTo>
                    <a:pt x="582699" y="1464131"/>
                    <a:pt x="764497" y="1282333"/>
                    <a:pt x="795583" y="1049690"/>
                  </a:cubicBezTo>
                  <a:close/>
                  <a:moveTo>
                    <a:pt x="969395" y="989432"/>
                  </a:moveTo>
                  <a:cubicBezTo>
                    <a:pt x="1145733" y="989432"/>
                    <a:pt x="1288683" y="1130478"/>
                    <a:pt x="1288683" y="1304467"/>
                  </a:cubicBezTo>
                  <a:cubicBezTo>
                    <a:pt x="1288683" y="1478456"/>
                    <a:pt x="1145733" y="1619502"/>
                    <a:pt x="969395" y="1619502"/>
                  </a:cubicBezTo>
                  <a:cubicBezTo>
                    <a:pt x="1111917" y="1433018"/>
                    <a:pt x="1111917" y="1175916"/>
                    <a:pt x="969395" y="989432"/>
                  </a:cubicBezTo>
                  <a:close/>
                  <a:moveTo>
                    <a:pt x="0" y="969395"/>
                  </a:moveTo>
                  <a:cubicBezTo>
                    <a:pt x="186484" y="1111917"/>
                    <a:pt x="443586" y="1111917"/>
                    <a:pt x="630070" y="969395"/>
                  </a:cubicBezTo>
                  <a:cubicBezTo>
                    <a:pt x="630070" y="1145733"/>
                    <a:pt x="489024" y="1288683"/>
                    <a:pt x="315035" y="1288683"/>
                  </a:cubicBezTo>
                  <a:cubicBezTo>
                    <a:pt x="141046" y="1288683"/>
                    <a:pt x="0" y="1145733"/>
                    <a:pt x="0" y="969395"/>
                  </a:cubicBezTo>
                  <a:close/>
                  <a:moveTo>
                    <a:pt x="1274580" y="729521"/>
                  </a:moveTo>
                  <a:cubicBezTo>
                    <a:pt x="1355749" y="728977"/>
                    <a:pt x="1436710" y="759397"/>
                    <a:pt x="1498225" y="820912"/>
                  </a:cubicBezTo>
                  <a:cubicBezTo>
                    <a:pt x="1621253" y="943941"/>
                    <a:pt x="1619907" y="1144756"/>
                    <a:pt x="1495217" y="1269446"/>
                  </a:cubicBezTo>
                  <a:cubicBezTo>
                    <a:pt x="1464131" y="1036803"/>
                    <a:pt x="1282333" y="855005"/>
                    <a:pt x="1049691" y="823919"/>
                  </a:cubicBezTo>
                  <a:cubicBezTo>
                    <a:pt x="1112036" y="761574"/>
                    <a:pt x="1193412" y="730065"/>
                    <a:pt x="1274580" y="729521"/>
                  </a:cubicBezTo>
                  <a:close/>
                  <a:moveTo>
                    <a:pt x="809751" y="647958"/>
                  </a:moveTo>
                  <a:cubicBezTo>
                    <a:pt x="897920" y="647958"/>
                    <a:pt x="969395" y="719433"/>
                    <a:pt x="969395" y="807602"/>
                  </a:cubicBezTo>
                  <a:cubicBezTo>
                    <a:pt x="969395" y="895771"/>
                    <a:pt x="897920" y="967246"/>
                    <a:pt x="809751" y="967246"/>
                  </a:cubicBezTo>
                  <a:cubicBezTo>
                    <a:pt x="721582" y="967246"/>
                    <a:pt x="650107" y="895771"/>
                    <a:pt x="650107" y="807602"/>
                  </a:cubicBezTo>
                  <a:cubicBezTo>
                    <a:pt x="650107" y="719433"/>
                    <a:pt x="721582" y="647958"/>
                    <a:pt x="809751" y="647958"/>
                  </a:cubicBezTo>
                  <a:close/>
                  <a:moveTo>
                    <a:pt x="124285" y="350056"/>
                  </a:moveTo>
                  <a:cubicBezTo>
                    <a:pt x="155371" y="582699"/>
                    <a:pt x="337169" y="764497"/>
                    <a:pt x="569812" y="795583"/>
                  </a:cubicBezTo>
                  <a:cubicBezTo>
                    <a:pt x="445122" y="920273"/>
                    <a:pt x="244306" y="921619"/>
                    <a:pt x="121278" y="798590"/>
                  </a:cubicBezTo>
                  <a:cubicBezTo>
                    <a:pt x="-1751" y="675562"/>
                    <a:pt x="-405" y="474746"/>
                    <a:pt x="124285" y="350056"/>
                  </a:cubicBezTo>
                  <a:close/>
                  <a:moveTo>
                    <a:pt x="1304467" y="330819"/>
                  </a:moveTo>
                  <a:cubicBezTo>
                    <a:pt x="1478456" y="330819"/>
                    <a:pt x="1619502" y="473769"/>
                    <a:pt x="1619502" y="650107"/>
                  </a:cubicBezTo>
                  <a:cubicBezTo>
                    <a:pt x="1433018" y="507585"/>
                    <a:pt x="1175916" y="507585"/>
                    <a:pt x="989432" y="650107"/>
                  </a:cubicBezTo>
                  <a:cubicBezTo>
                    <a:pt x="989432" y="473769"/>
                    <a:pt x="1130478" y="330819"/>
                    <a:pt x="1304467" y="330819"/>
                  </a:cubicBezTo>
                  <a:close/>
                  <a:moveTo>
                    <a:pt x="1044556" y="29887"/>
                  </a:moveTo>
                  <a:cubicBezTo>
                    <a:pt x="1125725" y="30431"/>
                    <a:pt x="1207101" y="61940"/>
                    <a:pt x="1269446" y="124285"/>
                  </a:cubicBezTo>
                  <a:cubicBezTo>
                    <a:pt x="1036804" y="155371"/>
                    <a:pt x="855005" y="337169"/>
                    <a:pt x="823919" y="569812"/>
                  </a:cubicBezTo>
                  <a:cubicBezTo>
                    <a:pt x="699229" y="445122"/>
                    <a:pt x="697883" y="244306"/>
                    <a:pt x="820912" y="121278"/>
                  </a:cubicBezTo>
                  <a:cubicBezTo>
                    <a:pt x="882426" y="59763"/>
                    <a:pt x="963387" y="29343"/>
                    <a:pt x="1044556" y="29887"/>
                  </a:cubicBezTo>
                  <a:close/>
                  <a:moveTo>
                    <a:pt x="650107" y="0"/>
                  </a:moveTo>
                  <a:cubicBezTo>
                    <a:pt x="507585" y="186484"/>
                    <a:pt x="507585" y="443586"/>
                    <a:pt x="650107" y="630070"/>
                  </a:cubicBezTo>
                  <a:cubicBezTo>
                    <a:pt x="473769" y="630070"/>
                    <a:pt x="330819" y="489024"/>
                    <a:pt x="330819" y="315035"/>
                  </a:cubicBezTo>
                  <a:cubicBezTo>
                    <a:pt x="330819" y="141046"/>
                    <a:pt x="473769" y="0"/>
                    <a:pt x="650107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98" name="フリーフォーム: 図形 197">
              <a:extLst>
                <a:ext uri="{FF2B5EF4-FFF2-40B4-BE49-F238E27FC236}">
                  <a16:creationId xmlns:a16="http://schemas.microsoft.com/office/drawing/2014/main" id="{BBF3F73E-666C-DA10-4992-4D4024E35365}"/>
                </a:ext>
              </a:extLst>
            </p:cNvPr>
            <p:cNvSpPr/>
            <p:nvPr/>
          </p:nvSpPr>
          <p:spPr bwMode="auto">
            <a:xfrm>
              <a:off x="8384827" y="179145"/>
              <a:ext cx="222006" cy="222006"/>
            </a:xfrm>
            <a:custGeom>
              <a:avLst/>
              <a:gdLst>
                <a:gd name="connsiteX0" fmla="*/ 795583 w 1619502"/>
                <a:gd name="connsiteY0" fmla="*/ 1049690 h 1619502"/>
                <a:gd name="connsiteX1" fmla="*/ 798591 w 1619502"/>
                <a:gd name="connsiteY1" fmla="*/ 1498224 h 1619502"/>
                <a:gd name="connsiteX2" fmla="*/ 350056 w 1619502"/>
                <a:gd name="connsiteY2" fmla="*/ 1495217 h 1619502"/>
                <a:gd name="connsiteX3" fmla="*/ 795583 w 1619502"/>
                <a:gd name="connsiteY3" fmla="*/ 1049690 h 1619502"/>
                <a:gd name="connsiteX4" fmla="*/ 969395 w 1619502"/>
                <a:gd name="connsiteY4" fmla="*/ 989432 h 1619502"/>
                <a:gd name="connsiteX5" fmla="*/ 1288683 w 1619502"/>
                <a:gd name="connsiteY5" fmla="*/ 1304467 h 1619502"/>
                <a:gd name="connsiteX6" fmla="*/ 969395 w 1619502"/>
                <a:gd name="connsiteY6" fmla="*/ 1619502 h 1619502"/>
                <a:gd name="connsiteX7" fmla="*/ 969395 w 1619502"/>
                <a:gd name="connsiteY7" fmla="*/ 989432 h 1619502"/>
                <a:gd name="connsiteX8" fmla="*/ 0 w 1619502"/>
                <a:gd name="connsiteY8" fmla="*/ 969395 h 1619502"/>
                <a:gd name="connsiteX9" fmla="*/ 630070 w 1619502"/>
                <a:gd name="connsiteY9" fmla="*/ 969395 h 1619502"/>
                <a:gd name="connsiteX10" fmla="*/ 315035 w 1619502"/>
                <a:gd name="connsiteY10" fmla="*/ 1288683 h 1619502"/>
                <a:gd name="connsiteX11" fmla="*/ 0 w 1619502"/>
                <a:gd name="connsiteY11" fmla="*/ 969395 h 1619502"/>
                <a:gd name="connsiteX12" fmla="*/ 1274580 w 1619502"/>
                <a:gd name="connsiteY12" fmla="*/ 729521 h 1619502"/>
                <a:gd name="connsiteX13" fmla="*/ 1498225 w 1619502"/>
                <a:gd name="connsiteY13" fmla="*/ 820912 h 1619502"/>
                <a:gd name="connsiteX14" fmla="*/ 1495217 w 1619502"/>
                <a:gd name="connsiteY14" fmla="*/ 1269446 h 1619502"/>
                <a:gd name="connsiteX15" fmla="*/ 1049691 w 1619502"/>
                <a:gd name="connsiteY15" fmla="*/ 823919 h 1619502"/>
                <a:gd name="connsiteX16" fmla="*/ 1274580 w 1619502"/>
                <a:gd name="connsiteY16" fmla="*/ 729521 h 1619502"/>
                <a:gd name="connsiteX17" fmla="*/ 809751 w 1619502"/>
                <a:gd name="connsiteY17" fmla="*/ 647958 h 1619502"/>
                <a:gd name="connsiteX18" fmla="*/ 969395 w 1619502"/>
                <a:gd name="connsiteY18" fmla="*/ 807602 h 1619502"/>
                <a:gd name="connsiteX19" fmla="*/ 809751 w 1619502"/>
                <a:gd name="connsiteY19" fmla="*/ 967246 h 1619502"/>
                <a:gd name="connsiteX20" fmla="*/ 650107 w 1619502"/>
                <a:gd name="connsiteY20" fmla="*/ 807602 h 1619502"/>
                <a:gd name="connsiteX21" fmla="*/ 809751 w 1619502"/>
                <a:gd name="connsiteY21" fmla="*/ 647958 h 1619502"/>
                <a:gd name="connsiteX22" fmla="*/ 124285 w 1619502"/>
                <a:gd name="connsiteY22" fmla="*/ 350056 h 1619502"/>
                <a:gd name="connsiteX23" fmla="*/ 569812 w 1619502"/>
                <a:gd name="connsiteY23" fmla="*/ 795583 h 1619502"/>
                <a:gd name="connsiteX24" fmla="*/ 121278 w 1619502"/>
                <a:gd name="connsiteY24" fmla="*/ 798590 h 1619502"/>
                <a:gd name="connsiteX25" fmla="*/ 124285 w 1619502"/>
                <a:gd name="connsiteY25" fmla="*/ 350056 h 1619502"/>
                <a:gd name="connsiteX26" fmla="*/ 1304467 w 1619502"/>
                <a:gd name="connsiteY26" fmla="*/ 330819 h 1619502"/>
                <a:gd name="connsiteX27" fmla="*/ 1619502 w 1619502"/>
                <a:gd name="connsiteY27" fmla="*/ 650107 h 1619502"/>
                <a:gd name="connsiteX28" fmla="*/ 989432 w 1619502"/>
                <a:gd name="connsiteY28" fmla="*/ 650107 h 1619502"/>
                <a:gd name="connsiteX29" fmla="*/ 1304467 w 1619502"/>
                <a:gd name="connsiteY29" fmla="*/ 330819 h 1619502"/>
                <a:gd name="connsiteX30" fmla="*/ 1044556 w 1619502"/>
                <a:gd name="connsiteY30" fmla="*/ 29887 h 1619502"/>
                <a:gd name="connsiteX31" fmla="*/ 1269446 w 1619502"/>
                <a:gd name="connsiteY31" fmla="*/ 124285 h 1619502"/>
                <a:gd name="connsiteX32" fmla="*/ 823919 w 1619502"/>
                <a:gd name="connsiteY32" fmla="*/ 569812 h 1619502"/>
                <a:gd name="connsiteX33" fmla="*/ 820912 w 1619502"/>
                <a:gd name="connsiteY33" fmla="*/ 121278 h 1619502"/>
                <a:gd name="connsiteX34" fmla="*/ 1044556 w 1619502"/>
                <a:gd name="connsiteY34" fmla="*/ 29887 h 1619502"/>
                <a:gd name="connsiteX35" fmla="*/ 650107 w 1619502"/>
                <a:gd name="connsiteY35" fmla="*/ 0 h 1619502"/>
                <a:gd name="connsiteX36" fmla="*/ 650107 w 1619502"/>
                <a:gd name="connsiteY36" fmla="*/ 630070 h 1619502"/>
                <a:gd name="connsiteX37" fmla="*/ 330819 w 1619502"/>
                <a:gd name="connsiteY37" fmla="*/ 315035 h 1619502"/>
                <a:gd name="connsiteX38" fmla="*/ 650107 w 1619502"/>
                <a:gd name="connsiteY38" fmla="*/ 0 h 16195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619502" h="1619502">
                  <a:moveTo>
                    <a:pt x="795583" y="1049690"/>
                  </a:moveTo>
                  <a:cubicBezTo>
                    <a:pt x="920273" y="1174380"/>
                    <a:pt x="921619" y="1375196"/>
                    <a:pt x="798591" y="1498224"/>
                  </a:cubicBezTo>
                  <a:cubicBezTo>
                    <a:pt x="675562" y="1621253"/>
                    <a:pt x="474746" y="1619907"/>
                    <a:pt x="350056" y="1495217"/>
                  </a:cubicBezTo>
                  <a:cubicBezTo>
                    <a:pt x="582699" y="1464131"/>
                    <a:pt x="764497" y="1282333"/>
                    <a:pt x="795583" y="1049690"/>
                  </a:cubicBezTo>
                  <a:close/>
                  <a:moveTo>
                    <a:pt x="969395" y="989432"/>
                  </a:moveTo>
                  <a:cubicBezTo>
                    <a:pt x="1145733" y="989432"/>
                    <a:pt x="1288683" y="1130478"/>
                    <a:pt x="1288683" y="1304467"/>
                  </a:cubicBezTo>
                  <a:cubicBezTo>
                    <a:pt x="1288683" y="1478456"/>
                    <a:pt x="1145733" y="1619502"/>
                    <a:pt x="969395" y="1619502"/>
                  </a:cubicBezTo>
                  <a:cubicBezTo>
                    <a:pt x="1111917" y="1433018"/>
                    <a:pt x="1111917" y="1175916"/>
                    <a:pt x="969395" y="989432"/>
                  </a:cubicBezTo>
                  <a:close/>
                  <a:moveTo>
                    <a:pt x="0" y="969395"/>
                  </a:moveTo>
                  <a:cubicBezTo>
                    <a:pt x="186484" y="1111917"/>
                    <a:pt x="443586" y="1111917"/>
                    <a:pt x="630070" y="969395"/>
                  </a:cubicBezTo>
                  <a:cubicBezTo>
                    <a:pt x="630070" y="1145733"/>
                    <a:pt x="489024" y="1288683"/>
                    <a:pt x="315035" y="1288683"/>
                  </a:cubicBezTo>
                  <a:cubicBezTo>
                    <a:pt x="141046" y="1288683"/>
                    <a:pt x="0" y="1145733"/>
                    <a:pt x="0" y="969395"/>
                  </a:cubicBezTo>
                  <a:close/>
                  <a:moveTo>
                    <a:pt x="1274580" y="729521"/>
                  </a:moveTo>
                  <a:cubicBezTo>
                    <a:pt x="1355749" y="728977"/>
                    <a:pt x="1436710" y="759397"/>
                    <a:pt x="1498225" y="820912"/>
                  </a:cubicBezTo>
                  <a:cubicBezTo>
                    <a:pt x="1621253" y="943941"/>
                    <a:pt x="1619907" y="1144756"/>
                    <a:pt x="1495217" y="1269446"/>
                  </a:cubicBezTo>
                  <a:cubicBezTo>
                    <a:pt x="1464131" y="1036803"/>
                    <a:pt x="1282333" y="855005"/>
                    <a:pt x="1049691" y="823919"/>
                  </a:cubicBezTo>
                  <a:cubicBezTo>
                    <a:pt x="1112036" y="761574"/>
                    <a:pt x="1193412" y="730065"/>
                    <a:pt x="1274580" y="729521"/>
                  </a:cubicBezTo>
                  <a:close/>
                  <a:moveTo>
                    <a:pt x="809751" y="647958"/>
                  </a:moveTo>
                  <a:cubicBezTo>
                    <a:pt x="897920" y="647958"/>
                    <a:pt x="969395" y="719433"/>
                    <a:pt x="969395" y="807602"/>
                  </a:cubicBezTo>
                  <a:cubicBezTo>
                    <a:pt x="969395" y="895771"/>
                    <a:pt x="897920" y="967246"/>
                    <a:pt x="809751" y="967246"/>
                  </a:cubicBezTo>
                  <a:cubicBezTo>
                    <a:pt x="721582" y="967246"/>
                    <a:pt x="650107" y="895771"/>
                    <a:pt x="650107" y="807602"/>
                  </a:cubicBezTo>
                  <a:cubicBezTo>
                    <a:pt x="650107" y="719433"/>
                    <a:pt x="721582" y="647958"/>
                    <a:pt x="809751" y="647958"/>
                  </a:cubicBezTo>
                  <a:close/>
                  <a:moveTo>
                    <a:pt x="124285" y="350056"/>
                  </a:moveTo>
                  <a:cubicBezTo>
                    <a:pt x="155371" y="582699"/>
                    <a:pt x="337169" y="764497"/>
                    <a:pt x="569812" y="795583"/>
                  </a:cubicBezTo>
                  <a:cubicBezTo>
                    <a:pt x="445122" y="920273"/>
                    <a:pt x="244306" y="921619"/>
                    <a:pt x="121278" y="798590"/>
                  </a:cubicBezTo>
                  <a:cubicBezTo>
                    <a:pt x="-1751" y="675562"/>
                    <a:pt x="-405" y="474746"/>
                    <a:pt x="124285" y="350056"/>
                  </a:cubicBezTo>
                  <a:close/>
                  <a:moveTo>
                    <a:pt x="1304467" y="330819"/>
                  </a:moveTo>
                  <a:cubicBezTo>
                    <a:pt x="1478456" y="330819"/>
                    <a:pt x="1619502" y="473769"/>
                    <a:pt x="1619502" y="650107"/>
                  </a:cubicBezTo>
                  <a:cubicBezTo>
                    <a:pt x="1433018" y="507585"/>
                    <a:pt x="1175916" y="507585"/>
                    <a:pt x="989432" y="650107"/>
                  </a:cubicBezTo>
                  <a:cubicBezTo>
                    <a:pt x="989432" y="473769"/>
                    <a:pt x="1130478" y="330819"/>
                    <a:pt x="1304467" y="330819"/>
                  </a:cubicBezTo>
                  <a:close/>
                  <a:moveTo>
                    <a:pt x="1044556" y="29887"/>
                  </a:moveTo>
                  <a:cubicBezTo>
                    <a:pt x="1125725" y="30431"/>
                    <a:pt x="1207101" y="61940"/>
                    <a:pt x="1269446" y="124285"/>
                  </a:cubicBezTo>
                  <a:cubicBezTo>
                    <a:pt x="1036804" y="155371"/>
                    <a:pt x="855005" y="337169"/>
                    <a:pt x="823919" y="569812"/>
                  </a:cubicBezTo>
                  <a:cubicBezTo>
                    <a:pt x="699229" y="445122"/>
                    <a:pt x="697883" y="244306"/>
                    <a:pt x="820912" y="121278"/>
                  </a:cubicBezTo>
                  <a:cubicBezTo>
                    <a:pt x="882426" y="59763"/>
                    <a:pt x="963387" y="29343"/>
                    <a:pt x="1044556" y="29887"/>
                  </a:cubicBezTo>
                  <a:close/>
                  <a:moveTo>
                    <a:pt x="650107" y="0"/>
                  </a:moveTo>
                  <a:cubicBezTo>
                    <a:pt x="507585" y="186484"/>
                    <a:pt x="507585" y="443586"/>
                    <a:pt x="650107" y="630070"/>
                  </a:cubicBezTo>
                  <a:cubicBezTo>
                    <a:pt x="473769" y="630070"/>
                    <a:pt x="330819" y="489024"/>
                    <a:pt x="330819" y="315035"/>
                  </a:cubicBezTo>
                  <a:cubicBezTo>
                    <a:pt x="330819" y="141046"/>
                    <a:pt x="473769" y="0"/>
                    <a:pt x="650107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99" name="フリーフォーム: 図形 198">
              <a:extLst>
                <a:ext uri="{FF2B5EF4-FFF2-40B4-BE49-F238E27FC236}">
                  <a16:creationId xmlns:a16="http://schemas.microsoft.com/office/drawing/2014/main" id="{42D9F72C-DEC4-DFED-0BC6-8635C59AC48C}"/>
                </a:ext>
              </a:extLst>
            </p:cNvPr>
            <p:cNvSpPr/>
            <p:nvPr/>
          </p:nvSpPr>
          <p:spPr bwMode="auto">
            <a:xfrm>
              <a:off x="8756214" y="179145"/>
              <a:ext cx="222006" cy="222006"/>
            </a:xfrm>
            <a:custGeom>
              <a:avLst/>
              <a:gdLst>
                <a:gd name="connsiteX0" fmla="*/ 795583 w 1619502"/>
                <a:gd name="connsiteY0" fmla="*/ 1049690 h 1619502"/>
                <a:gd name="connsiteX1" fmla="*/ 798591 w 1619502"/>
                <a:gd name="connsiteY1" fmla="*/ 1498224 h 1619502"/>
                <a:gd name="connsiteX2" fmla="*/ 350056 w 1619502"/>
                <a:gd name="connsiteY2" fmla="*/ 1495217 h 1619502"/>
                <a:gd name="connsiteX3" fmla="*/ 795583 w 1619502"/>
                <a:gd name="connsiteY3" fmla="*/ 1049690 h 1619502"/>
                <a:gd name="connsiteX4" fmla="*/ 969395 w 1619502"/>
                <a:gd name="connsiteY4" fmla="*/ 989432 h 1619502"/>
                <a:gd name="connsiteX5" fmla="*/ 1288683 w 1619502"/>
                <a:gd name="connsiteY5" fmla="*/ 1304467 h 1619502"/>
                <a:gd name="connsiteX6" fmla="*/ 969395 w 1619502"/>
                <a:gd name="connsiteY6" fmla="*/ 1619502 h 1619502"/>
                <a:gd name="connsiteX7" fmla="*/ 969395 w 1619502"/>
                <a:gd name="connsiteY7" fmla="*/ 989432 h 1619502"/>
                <a:gd name="connsiteX8" fmla="*/ 0 w 1619502"/>
                <a:gd name="connsiteY8" fmla="*/ 969395 h 1619502"/>
                <a:gd name="connsiteX9" fmla="*/ 630070 w 1619502"/>
                <a:gd name="connsiteY9" fmla="*/ 969395 h 1619502"/>
                <a:gd name="connsiteX10" fmla="*/ 315035 w 1619502"/>
                <a:gd name="connsiteY10" fmla="*/ 1288683 h 1619502"/>
                <a:gd name="connsiteX11" fmla="*/ 0 w 1619502"/>
                <a:gd name="connsiteY11" fmla="*/ 969395 h 1619502"/>
                <a:gd name="connsiteX12" fmla="*/ 1274580 w 1619502"/>
                <a:gd name="connsiteY12" fmla="*/ 729521 h 1619502"/>
                <a:gd name="connsiteX13" fmla="*/ 1498225 w 1619502"/>
                <a:gd name="connsiteY13" fmla="*/ 820912 h 1619502"/>
                <a:gd name="connsiteX14" fmla="*/ 1495217 w 1619502"/>
                <a:gd name="connsiteY14" fmla="*/ 1269446 h 1619502"/>
                <a:gd name="connsiteX15" fmla="*/ 1049691 w 1619502"/>
                <a:gd name="connsiteY15" fmla="*/ 823919 h 1619502"/>
                <a:gd name="connsiteX16" fmla="*/ 1274580 w 1619502"/>
                <a:gd name="connsiteY16" fmla="*/ 729521 h 1619502"/>
                <a:gd name="connsiteX17" fmla="*/ 809751 w 1619502"/>
                <a:gd name="connsiteY17" fmla="*/ 647958 h 1619502"/>
                <a:gd name="connsiteX18" fmla="*/ 969395 w 1619502"/>
                <a:gd name="connsiteY18" fmla="*/ 807602 h 1619502"/>
                <a:gd name="connsiteX19" fmla="*/ 809751 w 1619502"/>
                <a:gd name="connsiteY19" fmla="*/ 967246 h 1619502"/>
                <a:gd name="connsiteX20" fmla="*/ 650107 w 1619502"/>
                <a:gd name="connsiteY20" fmla="*/ 807602 h 1619502"/>
                <a:gd name="connsiteX21" fmla="*/ 809751 w 1619502"/>
                <a:gd name="connsiteY21" fmla="*/ 647958 h 1619502"/>
                <a:gd name="connsiteX22" fmla="*/ 124285 w 1619502"/>
                <a:gd name="connsiteY22" fmla="*/ 350056 h 1619502"/>
                <a:gd name="connsiteX23" fmla="*/ 569812 w 1619502"/>
                <a:gd name="connsiteY23" fmla="*/ 795583 h 1619502"/>
                <a:gd name="connsiteX24" fmla="*/ 121278 w 1619502"/>
                <a:gd name="connsiteY24" fmla="*/ 798590 h 1619502"/>
                <a:gd name="connsiteX25" fmla="*/ 124285 w 1619502"/>
                <a:gd name="connsiteY25" fmla="*/ 350056 h 1619502"/>
                <a:gd name="connsiteX26" fmla="*/ 1304467 w 1619502"/>
                <a:gd name="connsiteY26" fmla="*/ 330819 h 1619502"/>
                <a:gd name="connsiteX27" fmla="*/ 1619502 w 1619502"/>
                <a:gd name="connsiteY27" fmla="*/ 650107 h 1619502"/>
                <a:gd name="connsiteX28" fmla="*/ 989432 w 1619502"/>
                <a:gd name="connsiteY28" fmla="*/ 650107 h 1619502"/>
                <a:gd name="connsiteX29" fmla="*/ 1304467 w 1619502"/>
                <a:gd name="connsiteY29" fmla="*/ 330819 h 1619502"/>
                <a:gd name="connsiteX30" fmla="*/ 1044556 w 1619502"/>
                <a:gd name="connsiteY30" fmla="*/ 29887 h 1619502"/>
                <a:gd name="connsiteX31" fmla="*/ 1269446 w 1619502"/>
                <a:gd name="connsiteY31" fmla="*/ 124285 h 1619502"/>
                <a:gd name="connsiteX32" fmla="*/ 823919 w 1619502"/>
                <a:gd name="connsiteY32" fmla="*/ 569812 h 1619502"/>
                <a:gd name="connsiteX33" fmla="*/ 820912 w 1619502"/>
                <a:gd name="connsiteY33" fmla="*/ 121278 h 1619502"/>
                <a:gd name="connsiteX34" fmla="*/ 1044556 w 1619502"/>
                <a:gd name="connsiteY34" fmla="*/ 29887 h 1619502"/>
                <a:gd name="connsiteX35" fmla="*/ 650107 w 1619502"/>
                <a:gd name="connsiteY35" fmla="*/ 0 h 1619502"/>
                <a:gd name="connsiteX36" fmla="*/ 650107 w 1619502"/>
                <a:gd name="connsiteY36" fmla="*/ 630070 h 1619502"/>
                <a:gd name="connsiteX37" fmla="*/ 330819 w 1619502"/>
                <a:gd name="connsiteY37" fmla="*/ 315035 h 1619502"/>
                <a:gd name="connsiteX38" fmla="*/ 650107 w 1619502"/>
                <a:gd name="connsiteY38" fmla="*/ 0 h 16195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619502" h="1619502">
                  <a:moveTo>
                    <a:pt x="795583" y="1049690"/>
                  </a:moveTo>
                  <a:cubicBezTo>
                    <a:pt x="920273" y="1174380"/>
                    <a:pt x="921619" y="1375196"/>
                    <a:pt x="798591" y="1498224"/>
                  </a:cubicBezTo>
                  <a:cubicBezTo>
                    <a:pt x="675562" y="1621253"/>
                    <a:pt x="474746" y="1619907"/>
                    <a:pt x="350056" y="1495217"/>
                  </a:cubicBezTo>
                  <a:cubicBezTo>
                    <a:pt x="582699" y="1464131"/>
                    <a:pt x="764497" y="1282333"/>
                    <a:pt x="795583" y="1049690"/>
                  </a:cubicBezTo>
                  <a:close/>
                  <a:moveTo>
                    <a:pt x="969395" y="989432"/>
                  </a:moveTo>
                  <a:cubicBezTo>
                    <a:pt x="1145733" y="989432"/>
                    <a:pt x="1288683" y="1130478"/>
                    <a:pt x="1288683" y="1304467"/>
                  </a:cubicBezTo>
                  <a:cubicBezTo>
                    <a:pt x="1288683" y="1478456"/>
                    <a:pt x="1145733" y="1619502"/>
                    <a:pt x="969395" y="1619502"/>
                  </a:cubicBezTo>
                  <a:cubicBezTo>
                    <a:pt x="1111917" y="1433018"/>
                    <a:pt x="1111917" y="1175916"/>
                    <a:pt x="969395" y="989432"/>
                  </a:cubicBezTo>
                  <a:close/>
                  <a:moveTo>
                    <a:pt x="0" y="969395"/>
                  </a:moveTo>
                  <a:cubicBezTo>
                    <a:pt x="186484" y="1111917"/>
                    <a:pt x="443586" y="1111917"/>
                    <a:pt x="630070" y="969395"/>
                  </a:cubicBezTo>
                  <a:cubicBezTo>
                    <a:pt x="630070" y="1145733"/>
                    <a:pt x="489024" y="1288683"/>
                    <a:pt x="315035" y="1288683"/>
                  </a:cubicBezTo>
                  <a:cubicBezTo>
                    <a:pt x="141046" y="1288683"/>
                    <a:pt x="0" y="1145733"/>
                    <a:pt x="0" y="969395"/>
                  </a:cubicBezTo>
                  <a:close/>
                  <a:moveTo>
                    <a:pt x="1274580" y="729521"/>
                  </a:moveTo>
                  <a:cubicBezTo>
                    <a:pt x="1355749" y="728977"/>
                    <a:pt x="1436710" y="759397"/>
                    <a:pt x="1498225" y="820912"/>
                  </a:cubicBezTo>
                  <a:cubicBezTo>
                    <a:pt x="1621253" y="943941"/>
                    <a:pt x="1619907" y="1144756"/>
                    <a:pt x="1495217" y="1269446"/>
                  </a:cubicBezTo>
                  <a:cubicBezTo>
                    <a:pt x="1464131" y="1036803"/>
                    <a:pt x="1282333" y="855005"/>
                    <a:pt x="1049691" y="823919"/>
                  </a:cubicBezTo>
                  <a:cubicBezTo>
                    <a:pt x="1112036" y="761574"/>
                    <a:pt x="1193412" y="730065"/>
                    <a:pt x="1274580" y="729521"/>
                  </a:cubicBezTo>
                  <a:close/>
                  <a:moveTo>
                    <a:pt x="809751" y="647958"/>
                  </a:moveTo>
                  <a:cubicBezTo>
                    <a:pt x="897920" y="647958"/>
                    <a:pt x="969395" y="719433"/>
                    <a:pt x="969395" y="807602"/>
                  </a:cubicBezTo>
                  <a:cubicBezTo>
                    <a:pt x="969395" y="895771"/>
                    <a:pt x="897920" y="967246"/>
                    <a:pt x="809751" y="967246"/>
                  </a:cubicBezTo>
                  <a:cubicBezTo>
                    <a:pt x="721582" y="967246"/>
                    <a:pt x="650107" y="895771"/>
                    <a:pt x="650107" y="807602"/>
                  </a:cubicBezTo>
                  <a:cubicBezTo>
                    <a:pt x="650107" y="719433"/>
                    <a:pt x="721582" y="647958"/>
                    <a:pt x="809751" y="647958"/>
                  </a:cubicBezTo>
                  <a:close/>
                  <a:moveTo>
                    <a:pt x="124285" y="350056"/>
                  </a:moveTo>
                  <a:cubicBezTo>
                    <a:pt x="155371" y="582699"/>
                    <a:pt x="337169" y="764497"/>
                    <a:pt x="569812" y="795583"/>
                  </a:cubicBezTo>
                  <a:cubicBezTo>
                    <a:pt x="445122" y="920273"/>
                    <a:pt x="244306" y="921619"/>
                    <a:pt x="121278" y="798590"/>
                  </a:cubicBezTo>
                  <a:cubicBezTo>
                    <a:pt x="-1751" y="675562"/>
                    <a:pt x="-405" y="474746"/>
                    <a:pt x="124285" y="350056"/>
                  </a:cubicBezTo>
                  <a:close/>
                  <a:moveTo>
                    <a:pt x="1304467" y="330819"/>
                  </a:moveTo>
                  <a:cubicBezTo>
                    <a:pt x="1478456" y="330819"/>
                    <a:pt x="1619502" y="473769"/>
                    <a:pt x="1619502" y="650107"/>
                  </a:cubicBezTo>
                  <a:cubicBezTo>
                    <a:pt x="1433018" y="507585"/>
                    <a:pt x="1175916" y="507585"/>
                    <a:pt x="989432" y="650107"/>
                  </a:cubicBezTo>
                  <a:cubicBezTo>
                    <a:pt x="989432" y="473769"/>
                    <a:pt x="1130478" y="330819"/>
                    <a:pt x="1304467" y="330819"/>
                  </a:cubicBezTo>
                  <a:close/>
                  <a:moveTo>
                    <a:pt x="1044556" y="29887"/>
                  </a:moveTo>
                  <a:cubicBezTo>
                    <a:pt x="1125725" y="30431"/>
                    <a:pt x="1207101" y="61940"/>
                    <a:pt x="1269446" y="124285"/>
                  </a:cubicBezTo>
                  <a:cubicBezTo>
                    <a:pt x="1036804" y="155371"/>
                    <a:pt x="855005" y="337169"/>
                    <a:pt x="823919" y="569812"/>
                  </a:cubicBezTo>
                  <a:cubicBezTo>
                    <a:pt x="699229" y="445122"/>
                    <a:pt x="697883" y="244306"/>
                    <a:pt x="820912" y="121278"/>
                  </a:cubicBezTo>
                  <a:cubicBezTo>
                    <a:pt x="882426" y="59763"/>
                    <a:pt x="963387" y="29343"/>
                    <a:pt x="1044556" y="29887"/>
                  </a:cubicBezTo>
                  <a:close/>
                  <a:moveTo>
                    <a:pt x="650107" y="0"/>
                  </a:moveTo>
                  <a:cubicBezTo>
                    <a:pt x="507585" y="186484"/>
                    <a:pt x="507585" y="443586"/>
                    <a:pt x="650107" y="630070"/>
                  </a:cubicBezTo>
                  <a:cubicBezTo>
                    <a:pt x="473769" y="630070"/>
                    <a:pt x="330819" y="489024"/>
                    <a:pt x="330819" y="315035"/>
                  </a:cubicBezTo>
                  <a:cubicBezTo>
                    <a:pt x="330819" y="141046"/>
                    <a:pt x="473769" y="0"/>
                    <a:pt x="650107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00" name="フリーフォーム: 図形 199">
              <a:extLst>
                <a:ext uri="{FF2B5EF4-FFF2-40B4-BE49-F238E27FC236}">
                  <a16:creationId xmlns:a16="http://schemas.microsoft.com/office/drawing/2014/main" id="{FB2AAED2-FEC3-F3E2-5745-32F686C76541}"/>
                </a:ext>
              </a:extLst>
            </p:cNvPr>
            <p:cNvSpPr/>
            <p:nvPr/>
          </p:nvSpPr>
          <p:spPr bwMode="auto">
            <a:xfrm>
              <a:off x="9127601" y="179145"/>
              <a:ext cx="222006" cy="222006"/>
            </a:xfrm>
            <a:custGeom>
              <a:avLst/>
              <a:gdLst>
                <a:gd name="connsiteX0" fmla="*/ 795583 w 1619502"/>
                <a:gd name="connsiteY0" fmla="*/ 1049690 h 1619502"/>
                <a:gd name="connsiteX1" fmla="*/ 798591 w 1619502"/>
                <a:gd name="connsiteY1" fmla="*/ 1498224 h 1619502"/>
                <a:gd name="connsiteX2" fmla="*/ 350056 w 1619502"/>
                <a:gd name="connsiteY2" fmla="*/ 1495217 h 1619502"/>
                <a:gd name="connsiteX3" fmla="*/ 795583 w 1619502"/>
                <a:gd name="connsiteY3" fmla="*/ 1049690 h 1619502"/>
                <a:gd name="connsiteX4" fmla="*/ 969395 w 1619502"/>
                <a:gd name="connsiteY4" fmla="*/ 989432 h 1619502"/>
                <a:gd name="connsiteX5" fmla="*/ 1288683 w 1619502"/>
                <a:gd name="connsiteY5" fmla="*/ 1304467 h 1619502"/>
                <a:gd name="connsiteX6" fmla="*/ 969395 w 1619502"/>
                <a:gd name="connsiteY6" fmla="*/ 1619502 h 1619502"/>
                <a:gd name="connsiteX7" fmla="*/ 969395 w 1619502"/>
                <a:gd name="connsiteY7" fmla="*/ 989432 h 1619502"/>
                <a:gd name="connsiteX8" fmla="*/ 0 w 1619502"/>
                <a:gd name="connsiteY8" fmla="*/ 969395 h 1619502"/>
                <a:gd name="connsiteX9" fmla="*/ 630070 w 1619502"/>
                <a:gd name="connsiteY9" fmla="*/ 969395 h 1619502"/>
                <a:gd name="connsiteX10" fmla="*/ 315035 w 1619502"/>
                <a:gd name="connsiteY10" fmla="*/ 1288683 h 1619502"/>
                <a:gd name="connsiteX11" fmla="*/ 0 w 1619502"/>
                <a:gd name="connsiteY11" fmla="*/ 969395 h 1619502"/>
                <a:gd name="connsiteX12" fmla="*/ 1274580 w 1619502"/>
                <a:gd name="connsiteY12" fmla="*/ 729521 h 1619502"/>
                <a:gd name="connsiteX13" fmla="*/ 1498225 w 1619502"/>
                <a:gd name="connsiteY13" fmla="*/ 820912 h 1619502"/>
                <a:gd name="connsiteX14" fmla="*/ 1495217 w 1619502"/>
                <a:gd name="connsiteY14" fmla="*/ 1269446 h 1619502"/>
                <a:gd name="connsiteX15" fmla="*/ 1049691 w 1619502"/>
                <a:gd name="connsiteY15" fmla="*/ 823919 h 1619502"/>
                <a:gd name="connsiteX16" fmla="*/ 1274580 w 1619502"/>
                <a:gd name="connsiteY16" fmla="*/ 729521 h 1619502"/>
                <a:gd name="connsiteX17" fmla="*/ 809751 w 1619502"/>
                <a:gd name="connsiteY17" fmla="*/ 647958 h 1619502"/>
                <a:gd name="connsiteX18" fmla="*/ 969395 w 1619502"/>
                <a:gd name="connsiteY18" fmla="*/ 807602 h 1619502"/>
                <a:gd name="connsiteX19" fmla="*/ 809751 w 1619502"/>
                <a:gd name="connsiteY19" fmla="*/ 967246 h 1619502"/>
                <a:gd name="connsiteX20" fmla="*/ 650107 w 1619502"/>
                <a:gd name="connsiteY20" fmla="*/ 807602 h 1619502"/>
                <a:gd name="connsiteX21" fmla="*/ 809751 w 1619502"/>
                <a:gd name="connsiteY21" fmla="*/ 647958 h 1619502"/>
                <a:gd name="connsiteX22" fmla="*/ 124285 w 1619502"/>
                <a:gd name="connsiteY22" fmla="*/ 350056 h 1619502"/>
                <a:gd name="connsiteX23" fmla="*/ 569812 w 1619502"/>
                <a:gd name="connsiteY23" fmla="*/ 795583 h 1619502"/>
                <a:gd name="connsiteX24" fmla="*/ 121278 w 1619502"/>
                <a:gd name="connsiteY24" fmla="*/ 798590 h 1619502"/>
                <a:gd name="connsiteX25" fmla="*/ 124285 w 1619502"/>
                <a:gd name="connsiteY25" fmla="*/ 350056 h 1619502"/>
                <a:gd name="connsiteX26" fmla="*/ 1304467 w 1619502"/>
                <a:gd name="connsiteY26" fmla="*/ 330819 h 1619502"/>
                <a:gd name="connsiteX27" fmla="*/ 1619502 w 1619502"/>
                <a:gd name="connsiteY27" fmla="*/ 650107 h 1619502"/>
                <a:gd name="connsiteX28" fmla="*/ 989432 w 1619502"/>
                <a:gd name="connsiteY28" fmla="*/ 650107 h 1619502"/>
                <a:gd name="connsiteX29" fmla="*/ 1304467 w 1619502"/>
                <a:gd name="connsiteY29" fmla="*/ 330819 h 1619502"/>
                <a:gd name="connsiteX30" fmla="*/ 1044556 w 1619502"/>
                <a:gd name="connsiteY30" fmla="*/ 29887 h 1619502"/>
                <a:gd name="connsiteX31" fmla="*/ 1269446 w 1619502"/>
                <a:gd name="connsiteY31" fmla="*/ 124285 h 1619502"/>
                <a:gd name="connsiteX32" fmla="*/ 823919 w 1619502"/>
                <a:gd name="connsiteY32" fmla="*/ 569812 h 1619502"/>
                <a:gd name="connsiteX33" fmla="*/ 820912 w 1619502"/>
                <a:gd name="connsiteY33" fmla="*/ 121278 h 1619502"/>
                <a:gd name="connsiteX34" fmla="*/ 1044556 w 1619502"/>
                <a:gd name="connsiteY34" fmla="*/ 29887 h 1619502"/>
                <a:gd name="connsiteX35" fmla="*/ 650107 w 1619502"/>
                <a:gd name="connsiteY35" fmla="*/ 0 h 1619502"/>
                <a:gd name="connsiteX36" fmla="*/ 650107 w 1619502"/>
                <a:gd name="connsiteY36" fmla="*/ 630070 h 1619502"/>
                <a:gd name="connsiteX37" fmla="*/ 330819 w 1619502"/>
                <a:gd name="connsiteY37" fmla="*/ 315035 h 1619502"/>
                <a:gd name="connsiteX38" fmla="*/ 650107 w 1619502"/>
                <a:gd name="connsiteY38" fmla="*/ 0 h 16195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619502" h="1619502">
                  <a:moveTo>
                    <a:pt x="795583" y="1049690"/>
                  </a:moveTo>
                  <a:cubicBezTo>
                    <a:pt x="920273" y="1174380"/>
                    <a:pt x="921619" y="1375196"/>
                    <a:pt x="798591" y="1498224"/>
                  </a:cubicBezTo>
                  <a:cubicBezTo>
                    <a:pt x="675562" y="1621253"/>
                    <a:pt x="474746" y="1619907"/>
                    <a:pt x="350056" y="1495217"/>
                  </a:cubicBezTo>
                  <a:cubicBezTo>
                    <a:pt x="582699" y="1464131"/>
                    <a:pt x="764497" y="1282333"/>
                    <a:pt x="795583" y="1049690"/>
                  </a:cubicBezTo>
                  <a:close/>
                  <a:moveTo>
                    <a:pt x="969395" y="989432"/>
                  </a:moveTo>
                  <a:cubicBezTo>
                    <a:pt x="1145733" y="989432"/>
                    <a:pt x="1288683" y="1130478"/>
                    <a:pt x="1288683" y="1304467"/>
                  </a:cubicBezTo>
                  <a:cubicBezTo>
                    <a:pt x="1288683" y="1478456"/>
                    <a:pt x="1145733" y="1619502"/>
                    <a:pt x="969395" y="1619502"/>
                  </a:cubicBezTo>
                  <a:cubicBezTo>
                    <a:pt x="1111917" y="1433018"/>
                    <a:pt x="1111917" y="1175916"/>
                    <a:pt x="969395" y="989432"/>
                  </a:cubicBezTo>
                  <a:close/>
                  <a:moveTo>
                    <a:pt x="0" y="969395"/>
                  </a:moveTo>
                  <a:cubicBezTo>
                    <a:pt x="186484" y="1111917"/>
                    <a:pt x="443586" y="1111917"/>
                    <a:pt x="630070" y="969395"/>
                  </a:cubicBezTo>
                  <a:cubicBezTo>
                    <a:pt x="630070" y="1145733"/>
                    <a:pt x="489024" y="1288683"/>
                    <a:pt x="315035" y="1288683"/>
                  </a:cubicBezTo>
                  <a:cubicBezTo>
                    <a:pt x="141046" y="1288683"/>
                    <a:pt x="0" y="1145733"/>
                    <a:pt x="0" y="969395"/>
                  </a:cubicBezTo>
                  <a:close/>
                  <a:moveTo>
                    <a:pt x="1274580" y="729521"/>
                  </a:moveTo>
                  <a:cubicBezTo>
                    <a:pt x="1355749" y="728977"/>
                    <a:pt x="1436710" y="759397"/>
                    <a:pt x="1498225" y="820912"/>
                  </a:cubicBezTo>
                  <a:cubicBezTo>
                    <a:pt x="1621253" y="943941"/>
                    <a:pt x="1619907" y="1144756"/>
                    <a:pt x="1495217" y="1269446"/>
                  </a:cubicBezTo>
                  <a:cubicBezTo>
                    <a:pt x="1464131" y="1036803"/>
                    <a:pt x="1282333" y="855005"/>
                    <a:pt x="1049691" y="823919"/>
                  </a:cubicBezTo>
                  <a:cubicBezTo>
                    <a:pt x="1112036" y="761574"/>
                    <a:pt x="1193412" y="730065"/>
                    <a:pt x="1274580" y="729521"/>
                  </a:cubicBezTo>
                  <a:close/>
                  <a:moveTo>
                    <a:pt x="809751" y="647958"/>
                  </a:moveTo>
                  <a:cubicBezTo>
                    <a:pt x="897920" y="647958"/>
                    <a:pt x="969395" y="719433"/>
                    <a:pt x="969395" y="807602"/>
                  </a:cubicBezTo>
                  <a:cubicBezTo>
                    <a:pt x="969395" y="895771"/>
                    <a:pt x="897920" y="967246"/>
                    <a:pt x="809751" y="967246"/>
                  </a:cubicBezTo>
                  <a:cubicBezTo>
                    <a:pt x="721582" y="967246"/>
                    <a:pt x="650107" y="895771"/>
                    <a:pt x="650107" y="807602"/>
                  </a:cubicBezTo>
                  <a:cubicBezTo>
                    <a:pt x="650107" y="719433"/>
                    <a:pt x="721582" y="647958"/>
                    <a:pt x="809751" y="647958"/>
                  </a:cubicBezTo>
                  <a:close/>
                  <a:moveTo>
                    <a:pt x="124285" y="350056"/>
                  </a:moveTo>
                  <a:cubicBezTo>
                    <a:pt x="155371" y="582699"/>
                    <a:pt x="337169" y="764497"/>
                    <a:pt x="569812" y="795583"/>
                  </a:cubicBezTo>
                  <a:cubicBezTo>
                    <a:pt x="445122" y="920273"/>
                    <a:pt x="244306" y="921619"/>
                    <a:pt x="121278" y="798590"/>
                  </a:cubicBezTo>
                  <a:cubicBezTo>
                    <a:pt x="-1751" y="675562"/>
                    <a:pt x="-405" y="474746"/>
                    <a:pt x="124285" y="350056"/>
                  </a:cubicBezTo>
                  <a:close/>
                  <a:moveTo>
                    <a:pt x="1304467" y="330819"/>
                  </a:moveTo>
                  <a:cubicBezTo>
                    <a:pt x="1478456" y="330819"/>
                    <a:pt x="1619502" y="473769"/>
                    <a:pt x="1619502" y="650107"/>
                  </a:cubicBezTo>
                  <a:cubicBezTo>
                    <a:pt x="1433018" y="507585"/>
                    <a:pt x="1175916" y="507585"/>
                    <a:pt x="989432" y="650107"/>
                  </a:cubicBezTo>
                  <a:cubicBezTo>
                    <a:pt x="989432" y="473769"/>
                    <a:pt x="1130478" y="330819"/>
                    <a:pt x="1304467" y="330819"/>
                  </a:cubicBezTo>
                  <a:close/>
                  <a:moveTo>
                    <a:pt x="1044556" y="29887"/>
                  </a:moveTo>
                  <a:cubicBezTo>
                    <a:pt x="1125725" y="30431"/>
                    <a:pt x="1207101" y="61940"/>
                    <a:pt x="1269446" y="124285"/>
                  </a:cubicBezTo>
                  <a:cubicBezTo>
                    <a:pt x="1036804" y="155371"/>
                    <a:pt x="855005" y="337169"/>
                    <a:pt x="823919" y="569812"/>
                  </a:cubicBezTo>
                  <a:cubicBezTo>
                    <a:pt x="699229" y="445122"/>
                    <a:pt x="697883" y="244306"/>
                    <a:pt x="820912" y="121278"/>
                  </a:cubicBezTo>
                  <a:cubicBezTo>
                    <a:pt x="882426" y="59763"/>
                    <a:pt x="963387" y="29343"/>
                    <a:pt x="1044556" y="29887"/>
                  </a:cubicBezTo>
                  <a:close/>
                  <a:moveTo>
                    <a:pt x="650107" y="0"/>
                  </a:moveTo>
                  <a:cubicBezTo>
                    <a:pt x="507585" y="186484"/>
                    <a:pt x="507585" y="443586"/>
                    <a:pt x="650107" y="630070"/>
                  </a:cubicBezTo>
                  <a:cubicBezTo>
                    <a:pt x="473769" y="630070"/>
                    <a:pt x="330819" y="489024"/>
                    <a:pt x="330819" y="315035"/>
                  </a:cubicBezTo>
                  <a:cubicBezTo>
                    <a:pt x="330819" y="141046"/>
                    <a:pt x="473769" y="0"/>
                    <a:pt x="650107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01" name="フリーフォーム: 図形 200">
              <a:extLst>
                <a:ext uri="{FF2B5EF4-FFF2-40B4-BE49-F238E27FC236}">
                  <a16:creationId xmlns:a16="http://schemas.microsoft.com/office/drawing/2014/main" id="{BDE4FF0E-A070-3532-8908-4344ED985A70}"/>
                </a:ext>
              </a:extLst>
            </p:cNvPr>
            <p:cNvSpPr/>
            <p:nvPr/>
          </p:nvSpPr>
          <p:spPr bwMode="auto">
            <a:xfrm>
              <a:off x="9498988" y="179145"/>
              <a:ext cx="222006" cy="222006"/>
            </a:xfrm>
            <a:custGeom>
              <a:avLst/>
              <a:gdLst>
                <a:gd name="connsiteX0" fmla="*/ 795583 w 1619502"/>
                <a:gd name="connsiteY0" fmla="*/ 1049690 h 1619502"/>
                <a:gd name="connsiteX1" fmla="*/ 798591 w 1619502"/>
                <a:gd name="connsiteY1" fmla="*/ 1498224 h 1619502"/>
                <a:gd name="connsiteX2" fmla="*/ 350056 w 1619502"/>
                <a:gd name="connsiteY2" fmla="*/ 1495217 h 1619502"/>
                <a:gd name="connsiteX3" fmla="*/ 795583 w 1619502"/>
                <a:gd name="connsiteY3" fmla="*/ 1049690 h 1619502"/>
                <a:gd name="connsiteX4" fmla="*/ 969395 w 1619502"/>
                <a:gd name="connsiteY4" fmla="*/ 989432 h 1619502"/>
                <a:gd name="connsiteX5" fmla="*/ 1288683 w 1619502"/>
                <a:gd name="connsiteY5" fmla="*/ 1304467 h 1619502"/>
                <a:gd name="connsiteX6" fmla="*/ 969395 w 1619502"/>
                <a:gd name="connsiteY6" fmla="*/ 1619502 h 1619502"/>
                <a:gd name="connsiteX7" fmla="*/ 969395 w 1619502"/>
                <a:gd name="connsiteY7" fmla="*/ 989432 h 1619502"/>
                <a:gd name="connsiteX8" fmla="*/ 0 w 1619502"/>
                <a:gd name="connsiteY8" fmla="*/ 969395 h 1619502"/>
                <a:gd name="connsiteX9" fmla="*/ 630070 w 1619502"/>
                <a:gd name="connsiteY9" fmla="*/ 969395 h 1619502"/>
                <a:gd name="connsiteX10" fmla="*/ 315035 w 1619502"/>
                <a:gd name="connsiteY10" fmla="*/ 1288683 h 1619502"/>
                <a:gd name="connsiteX11" fmla="*/ 0 w 1619502"/>
                <a:gd name="connsiteY11" fmla="*/ 969395 h 1619502"/>
                <a:gd name="connsiteX12" fmla="*/ 1274580 w 1619502"/>
                <a:gd name="connsiteY12" fmla="*/ 729521 h 1619502"/>
                <a:gd name="connsiteX13" fmla="*/ 1498225 w 1619502"/>
                <a:gd name="connsiteY13" fmla="*/ 820912 h 1619502"/>
                <a:gd name="connsiteX14" fmla="*/ 1495217 w 1619502"/>
                <a:gd name="connsiteY14" fmla="*/ 1269446 h 1619502"/>
                <a:gd name="connsiteX15" fmla="*/ 1049691 w 1619502"/>
                <a:gd name="connsiteY15" fmla="*/ 823919 h 1619502"/>
                <a:gd name="connsiteX16" fmla="*/ 1274580 w 1619502"/>
                <a:gd name="connsiteY16" fmla="*/ 729521 h 1619502"/>
                <a:gd name="connsiteX17" fmla="*/ 809751 w 1619502"/>
                <a:gd name="connsiteY17" fmla="*/ 647958 h 1619502"/>
                <a:gd name="connsiteX18" fmla="*/ 969395 w 1619502"/>
                <a:gd name="connsiteY18" fmla="*/ 807602 h 1619502"/>
                <a:gd name="connsiteX19" fmla="*/ 809751 w 1619502"/>
                <a:gd name="connsiteY19" fmla="*/ 967246 h 1619502"/>
                <a:gd name="connsiteX20" fmla="*/ 650107 w 1619502"/>
                <a:gd name="connsiteY20" fmla="*/ 807602 h 1619502"/>
                <a:gd name="connsiteX21" fmla="*/ 809751 w 1619502"/>
                <a:gd name="connsiteY21" fmla="*/ 647958 h 1619502"/>
                <a:gd name="connsiteX22" fmla="*/ 124285 w 1619502"/>
                <a:gd name="connsiteY22" fmla="*/ 350056 h 1619502"/>
                <a:gd name="connsiteX23" fmla="*/ 569812 w 1619502"/>
                <a:gd name="connsiteY23" fmla="*/ 795583 h 1619502"/>
                <a:gd name="connsiteX24" fmla="*/ 121278 w 1619502"/>
                <a:gd name="connsiteY24" fmla="*/ 798590 h 1619502"/>
                <a:gd name="connsiteX25" fmla="*/ 124285 w 1619502"/>
                <a:gd name="connsiteY25" fmla="*/ 350056 h 1619502"/>
                <a:gd name="connsiteX26" fmla="*/ 1304467 w 1619502"/>
                <a:gd name="connsiteY26" fmla="*/ 330819 h 1619502"/>
                <a:gd name="connsiteX27" fmla="*/ 1619502 w 1619502"/>
                <a:gd name="connsiteY27" fmla="*/ 650107 h 1619502"/>
                <a:gd name="connsiteX28" fmla="*/ 989432 w 1619502"/>
                <a:gd name="connsiteY28" fmla="*/ 650107 h 1619502"/>
                <a:gd name="connsiteX29" fmla="*/ 1304467 w 1619502"/>
                <a:gd name="connsiteY29" fmla="*/ 330819 h 1619502"/>
                <a:gd name="connsiteX30" fmla="*/ 1044556 w 1619502"/>
                <a:gd name="connsiteY30" fmla="*/ 29887 h 1619502"/>
                <a:gd name="connsiteX31" fmla="*/ 1269446 w 1619502"/>
                <a:gd name="connsiteY31" fmla="*/ 124285 h 1619502"/>
                <a:gd name="connsiteX32" fmla="*/ 823919 w 1619502"/>
                <a:gd name="connsiteY32" fmla="*/ 569812 h 1619502"/>
                <a:gd name="connsiteX33" fmla="*/ 820912 w 1619502"/>
                <a:gd name="connsiteY33" fmla="*/ 121278 h 1619502"/>
                <a:gd name="connsiteX34" fmla="*/ 1044556 w 1619502"/>
                <a:gd name="connsiteY34" fmla="*/ 29887 h 1619502"/>
                <a:gd name="connsiteX35" fmla="*/ 650107 w 1619502"/>
                <a:gd name="connsiteY35" fmla="*/ 0 h 1619502"/>
                <a:gd name="connsiteX36" fmla="*/ 650107 w 1619502"/>
                <a:gd name="connsiteY36" fmla="*/ 630070 h 1619502"/>
                <a:gd name="connsiteX37" fmla="*/ 330819 w 1619502"/>
                <a:gd name="connsiteY37" fmla="*/ 315035 h 1619502"/>
                <a:gd name="connsiteX38" fmla="*/ 650107 w 1619502"/>
                <a:gd name="connsiteY38" fmla="*/ 0 h 16195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619502" h="1619502">
                  <a:moveTo>
                    <a:pt x="795583" y="1049690"/>
                  </a:moveTo>
                  <a:cubicBezTo>
                    <a:pt x="920273" y="1174380"/>
                    <a:pt x="921619" y="1375196"/>
                    <a:pt x="798591" y="1498224"/>
                  </a:cubicBezTo>
                  <a:cubicBezTo>
                    <a:pt x="675562" y="1621253"/>
                    <a:pt x="474746" y="1619907"/>
                    <a:pt x="350056" y="1495217"/>
                  </a:cubicBezTo>
                  <a:cubicBezTo>
                    <a:pt x="582699" y="1464131"/>
                    <a:pt x="764497" y="1282333"/>
                    <a:pt x="795583" y="1049690"/>
                  </a:cubicBezTo>
                  <a:close/>
                  <a:moveTo>
                    <a:pt x="969395" y="989432"/>
                  </a:moveTo>
                  <a:cubicBezTo>
                    <a:pt x="1145733" y="989432"/>
                    <a:pt x="1288683" y="1130478"/>
                    <a:pt x="1288683" y="1304467"/>
                  </a:cubicBezTo>
                  <a:cubicBezTo>
                    <a:pt x="1288683" y="1478456"/>
                    <a:pt x="1145733" y="1619502"/>
                    <a:pt x="969395" y="1619502"/>
                  </a:cubicBezTo>
                  <a:cubicBezTo>
                    <a:pt x="1111917" y="1433018"/>
                    <a:pt x="1111917" y="1175916"/>
                    <a:pt x="969395" y="989432"/>
                  </a:cubicBezTo>
                  <a:close/>
                  <a:moveTo>
                    <a:pt x="0" y="969395"/>
                  </a:moveTo>
                  <a:cubicBezTo>
                    <a:pt x="186484" y="1111917"/>
                    <a:pt x="443586" y="1111917"/>
                    <a:pt x="630070" y="969395"/>
                  </a:cubicBezTo>
                  <a:cubicBezTo>
                    <a:pt x="630070" y="1145733"/>
                    <a:pt x="489024" y="1288683"/>
                    <a:pt x="315035" y="1288683"/>
                  </a:cubicBezTo>
                  <a:cubicBezTo>
                    <a:pt x="141046" y="1288683"/>
                    <a:pt x="0" y="1145733"/>
                    <a:pt x="0" y="969395"/>
                  </a:cubicBezTo>
                  <a:close/>
                  <a:moveTo>
                    <a:pt x="1274580" y="729521"/>
                  </a:moveTo>
                  <a:cubicBezTo>
                    <a:pt x="1355749" y="728977"/>
                    <a:pt x="1436710" y="759397"/>
                    <a:pt x="1498225" y="820912"/>
                  </a:cubicBezTo>
                  <a:cubicBezTo>
                    <a:pt x="1621253" y="943941"/>
                    <a:pt x="1619907" y="1144756"/>
                    <a:pt x="1495217" y="1269446"/>
                  </a:cubicBezTo>
                  <a:cubicBezTo>
                    <a:pt x="1464131" y="1036803"/>
                    <a:pt x="1282333" y="855005"/>
                    <a:pt x="1049691" y="823919"/>
                  </a:cubicBezTo>
                  <a:cubicBezTo>
                    <a:pt x="1112036" y="761574"/>
                    <a:pt x="1193412" y="730065"/>
                    <a:pt x="1274580" y="729521"/>
                  </a:cubicBezTo>
                  <a:close/>
                  <a:moveTo>
                    <a:pt x="809751" y="647958"/>
                  </a:moveTo>
                  <a:cubicBezTo>
                    <a:pt x="897920" y="647958"/>
                    <a:pt x="969395" y="719433"/>
                    <a:pt x="969395" y="807602"/>
                  </a:cubicBezTo>
                  <a:cubicBezTo>
                    <a:pt x="969395" y="895771"/>
                    <a:pt x="897920" y="967246"/>
                    <a:pt x="809751" y="967246"/>
                  </a:cubicBezTo>
                  <a:cubicBezTo>
                    <a:pt x="721582" y="967246"/>
                    <a:pt x="650107" y="895771"/>
                    <a:pt x="650107" y="807602"/>
                  </a:cubicBezTo>
                  <a:cubicBezTo>
                    <a:pt x="650107" y="719433"/>
                    <a:pt x="721582" y="647958"/>
                    <a:pt x="809751" y="647958"/>
                  </a:cubicBezTo>
                  <a:close/>
                  <a:moveTo>
                    <a:pt x="124285" y="350056"/>
                  </a:moveTo>
                  <a:cubicBezTo>
                    <a:pt x="155371" y="582699"/>
                    <a:pt x="337169" y="764497"/>
                    <a:pt x="569812" y="795583"/>
                  </a:cubicBezTo>
                  <a:cubicBezTo>
                    <a:pt x="445122" y="920273"/>
                    <a:pt x="244306" y="921619"/>
                    <a:pt x="121278" y="798590"/>
                  </a:cubicBezTo>
                  <a:cubicBezTo>
                    <a:pt x="-1751" y="675562"/>
                    <a:pt x="-405" y="474746"/>
                    <a:pt x="124285" y="350056"/>
                  </a:cubicBezTo>
                  <a:close/>
                  <a:moveTo>
                    <a:pt x="1304467" y="330819"/>
                  </a:moveTo>
                  <a:cubicBezTo>
                    <a:pt x="1478456" y="330819"/>
                    <a:pt x="1619502" y="473769"/>
                    <a:pt x="1619502" y="650107"/>
                  </a:cubicBezTo>
                  <a:cubicBezTo>
                    <a:pt x="1433018" y="507585"/>
                    <a:pt x="1175916" y="507585"/>
                    <a:pt x="989432" y="650107"/>
                  </a:cubicBezTo>
                  <a:cubicBezTo>
                    <a:pt x="989432" y="473769"/>
                    <a:pt x="1130478" y="330819"/>
                    <a:pt x="1304467" y="330819"/>
                  </a:cubicBezTo>
                  <a:close/>
                  <a:moveTo>
                    <a:pt x="1044556" y="29887"/>
                  </a:moveTo>
                  <a:cubicBezTo>
                    <a:pt x="1125725" y="30431"/>
                    <a:pt x="1207101" y="61940"/>
                    <a:pt x="1269446" y="124285"/>
                  </a:cubicBezTo>
                  <a:cubicBezTo>
                    <a:pt x="1036804" y="155371"/>
                    <a:pt x="855005" y="337169"/>
                    <a:pt x="823919" y="569812"/>
                  </a:cubicBezTo>
                  <a:cubicBezTo>
                    <a:pt x="699229" y="445122"/>
                    <a:pt x="697883" y="244306"/>
                    <a:pt x="820912" y="121278"/>
                  </a:cubicBezTo>
                  <a:cubicBezTo>
                    <a:pt x="882426" y="59763"/>
                    <a:pt x="963387" y="29343"/>
                    <a:pt x="1044556" y="29887"/>
                  </a:cubicBezTo>
                  <a:close/>
                  <a:moveTo>
                    <a:pt x="650107" y="0"/>
                  </a:moveTo>
                  <a:cubicBezTo>
                    <a:pt x="507585" y="186484"/>
                    <a:pt x="507585" y="443586"/>
                    <a:pt x="650107" y="630070"/>
                  </a:cubicBezTo>
                  <a:cubicBezTo>
                    <a:pt x="473769" y="630070"/>
                    <a:pt x="330819" y="489024"/>
                    <a:pt x="330819" y="315035"/>
                  </a:cubicBezTo>
                  <a:cubicBezTo>
                    <a:pt x="330819" y="141046"/>
                    <a:pt x="473769" y="0"/>
                    <a:pt x="650107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06" name="フリーフォーム: 図形 205">
              <a:extLst>
                <a:ext uri="{FF2B5EF4-FFF2-40B4-BE49-F238E27FC236}">
                  <a16:creationId xmlns:a16="http://schemas.microsoft.com/office/drawing/2014/main" id="{99E1C6DE-C511-4870-5FB0-506359DF4325}"/>
                </a:ext>
              </a:extLst>
            </p:cNvPr>
            <p:cNvSpPr/>
            <p:nvPr/>
          </p:nvSpPr>
          <p:spPr bwMode="auto">
            <a:xfrm>
              <a:off x="214313" y="6483229"/>
              <a:ext cx="222006" cy="222006"/>
            </a:xfrm>
            <a:custGeom>
              <a:avLst/>
              <a:gdLst>
                <a:gd name="connsiteX0" fmla="*/ 795583 w 1619502"/>
                <a:gd name="connsiteY0" fmla="*/ 1049690 h 1619502"/>
                <a:gd name="connsiteX1" fmla="*/ 798591 w 1619502"/>
                <a:gd name="connsiteY1" fmla="*/ 1498224 h 1619502"/>
                <a:gd name="connsiteX2" fmla="*/ 350056 w 1619502"/>
                <a:gd name="connsiteY2" fmla="*/ 1495217 h 1619502"/>
                <a:gd name="connsiteX3" fmla="*/ 795583 w 1619502"/>
                <a:gd name="connsiteY3" fmla="*/ 1049690 h 1619502"/>
                <a:gd name="connsiteX4" fmla="*/ 969395 w 1619502"/>
                <a:gd name="connsiteY4" fmla="*/ 989432 h 1619502"/>
                <a:gd name="connsiteX5" fmla="*/ 1288683 w 1619502"/>
                <a:gd name="connsiteY5" fmla="*/ 1304467 h 1619502"/>
                <a:gd name="connsiteX6" fmla="*/ 969395 w 1619502"/>
                <a:gd name="connsiteY6" fmla="*/ 1619502 h 1619502"/>
                <a:gd name="connsiteX7" fmla="*/ 969395 w 1619502"/>
                <a:gd name="connsiteY7" fmla="*/ 989432 h 1619502"/>
                <a:gd name="connsiteX8" fmla="*/ 0 w 1619502"/>
                <a:gd name="connsiteY8" fmla="*/ 969395 h 1619502"/>
                <a:gd name="connsiteX9" fmla="*/ 630070 w 1619502"/>
                <a:gd name="connsiteY9" fmla="*/ 969395 h 1619502"/>
                <a:gd name="connsiteX10" fmla="*/ 315035 w 1619502"/>
                <a:gd name="connsiteY10" fmla="*/ 1288683 h 1619502"/>
                <a:gd name="connsiteX11" fmla="*/ 0 w 1619502"/>
                <a:gd name="connsiteY11" fmla="*/ 969395 h 1619502"/>
                <a:gd name="connsiteX12" fmla="*/ 1274580 w 1619502"/>
                <a:gd name="connsiteY12" fmla="*/ 729521 h 1619502"/>
                <a:gd name="connsiteX13" fmla="*/ 1498225 w 1619502"/>
                <a:gd name="connsiteY13" fmla="*/ 820912 h 1619502"/>
                <a:gd name="connsiteX14" fmla="*/ 1495217 w 1619502"/>
                <a:gd name="connsiteY14" fmla="*/ 1269446 h 1619502"/>
                <a:gd name="connsiteX15" fmla="*/ 1049691 w 1619502"/>
                <a:gd name="connsiteY15" fmla="*/ 823919 h 1619502"/>
                <a:gd name="connsiteX16" fmla="*/ 1274580 w 1619502"/>
                <a:gd name="connsiteY16" fmla="*/ 729521 h 1619502"/>
                <a:gd name="connsiteX17" fmla="*/ 809751 w 1619502"/>
                <a:gd name="connsiteY17" fmla="*/ 647958 h 1619502"/>
                <a:gd name="connsiteX18" fmla="*/ 969395 w 1619502"/>
                <a:gd name="connsiteY18" fmla="*/ 807602 h 1619502"/>
                <a:gd name="connsiteX19" fmla="*/ 809751 w 1619502"/>
                <a:gd name="connsiteY19" fmla="*/ 967246 h 1619502"/>
                <a:gd name="connsiteX20" fmla="*/ 650107 w 1619502"/>
                <a:gd name="connsiteY20" fmla="*/ 807602 h 1619502"/>
                <a:gd name="connsiteX21" fmla="*/ 809751 w 1619502"/>
                <a:gd name="connsiteY21" fmla="*/ 647958 h 1619502"/>
                <a:gd name="connsiteX22" fmla="*/ 124285 w 1619502"/>
                <a:gd name="connsiteY22" fmla="*/ 350056 h 1619502"/>
                <a:gd name="connsiteX23" fmla="*/ 569812 w 1619502"/>
                <a:gd name="connsiteY23" fmla="*/ 795583 h 1619502"/>
                <a:gd name="connsiteX24" fmla="*/ 121278 w 1619502"/>
                <a:gd name="connsiteY24" fmla="*/ 798590 h 1619502"/>
                <a:gd name="connsiteX25" fmla="*/ 124285 w 1619502"/>
                <a:gd name="connsiteY25" fmla="*/ 350056 h 1619502"/>
                <a:gd name="connsiteX26" fmla="*/ 1304467 w 1619502"/>
                <a:gd name="connsiteY26" fmla="*/ 330819 h 1619502"/>
                <a:gd name="connsiteX27" fmla="*/ 1619502 w 1619502"/>
                <a:gd name="connsiteY27" fmla="*/ 650107 h 1619502"/>
                <a:gd name="connsiteX28" fmla="*/ 989432 w 1619502"/>
                <a:gd name="connsiteY28" fmla="*/ 650107 h 1619502"/>
                <a:gd name="connsiteX29" fmla="*/ 1304467 w 1619502"/>
                <a:gd name="connsiteY29" fmla="*/ 330819 h 1619502"/>
                <a:gd name="connsiteX30" fmla="*/ 1044556 w 1619502"/>
                <a:gd name="connsiteY30" fmla="*/ 29887 h 1619502"/>
                <a:gd name="connsiteX31" fmla="*/ 1269446 w 1619502"/>
                <a:gd name="connsiteY31" fmla="*/ 124285 h 1619502"/>
                <a:gd name="connsiteX32" fmla="*/ 823919 w 1619502"/>
                <a:gd name="connsiteY32" fmla="*/ 569812 h 1619502"/>
                <a:gd name="connsiteX33" fmla="*/ 820912 w 1619502"/>
                <a:gd name="connsiteY33" fmla="*/ 121278 h 1619502"/>
                <a:gd name="connsiteX34" fmla="*/ 1044556 w 1619502"/>
                <a:gd name="connsiteY34" fmla="*/ 29887 h 1619502"/>
                <a:gd name="connsiteX35" fmla="*/ 650107 w 1619502"/>
                <a:gd name="connsiteY35" fmla="*/ 0 h 1619502"/>
                <a:gd name="connsiteX36" fmla="*/ 650107 w 1619502"/>
                <a:gd name="connsiteY36" fmla="*/ 630070 h 1619502"/>
                <a:gd name="connsiteX37" fmla="*/ 330819 w 1619502"/>
                <a:gd name="connsiteY37" fmla="*/ 315035 h 1619502"/>
                <a:gd name="connsiteX38" fmla="*/ 650107 w 1619502"/>
                <a:gd name="connsiteY38" fmla="*/ 0 h 16195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619502" h="1619502">
                  <a:moveTo>
                    <a:pt x="795583" y="1049690"/>
                  </a:moveTo>
                  <a:cubicBezTo>
                    <a:pt x="920273" y="1174380"/>
                    <a:pt x="921619" y="1375196"/>
                    <a:pt x="798591" y="1498224"/>
                  </a:cubicBezTo>
                  <a:cubicBezTo>
                    <a:pt x="675562" y="1621253"/>
                    <a:pt x="474746" y="1619907"/>
                    <a:pt x="350056" y="1495217"/>
                  </a:cubicBezTo>
                  <a:cubicBezTo>
                    <a:pt x="582699" y="1464131"/>
                    <a:pt x="764497" y="1282333"/>
                    <a:pt x="795583" y="1049690"/>
                  </a:cubicBezTo>
                  <a:close/>
                  <a:moveTo>
                    <a:pt x="969395" y="989432"/>
                  </a:moveTo>
                  <a:cubicBezTo>
                    <a:pt x="1145733" y="989432"/>
                    <a:pt x="1288683" y="1130478"/>
                    <a:pt x="1288683" y="1304467"/>
                  </a:cubicBezTo>
                  <a:cubicBezTo>
                    <a:pt x="1288683" y="1478456"/>
                    <a:pt x="1145733" y="1619502"/>
                    <a:pt x="969395" y="1619502"/>
                  </a:cubicBezTo>
                  <a:cubicBezTo>
                    <a:pt x="1111917" y="1433018"/>
                    <a:pt x="1111917" y="1175916"/>
                    <a:pt x="969395" y="989432"/>
                  </a:cubicBezTo>
                  <a:close/>
                  <a:moveTo>
                    <a:pt x="0" y="969395"/>
                  </a:moveTo>
                  <a:cubicBezTo>
                    <a:pt x="186484" y="1111917"/>
                    <a:pt x="443586" y="1111917"/>
                    <a:pt x="630070" y="969395"/>
                  </a:cubicBezTo>
                  <a:cubicBezTo>
                    <a:pt x="630070" y="1145733"/>
                    <a:pt x="489024" y="1288683"/>
                    <a:pt x="315035" y="1288683"/>
                  </a:cubicBezTo>
                  <a:cubicBezTo>
                    <a:pt x="141046" y="1288683"/>
                    <a:pt x="0" y="1145733"/>
                    <a:pt x="0" y="969395"/>
                  </a:cubicBezTo>
                  <a:close/>
                  <a:moveTo>
                    <a:pt x="1274580" y="729521"/>
                  </a:moveTo>
                  <a:cubicBezTo>
                    <a:pt x="1355749" y="728977"/>
                    <a:pt x="1436710" y="759397"/>
                    <a:pt x="1498225" y="820912"/>
                  </a:cubicBezTo>
                  <a:cubicBezTo>
                    <a:pt x="1621253" y="943941"/>
                    <a:pt x="1619907" y="1144756"/>
                    <a:pt x="1495217" y="1269446"/>
                  </a:cubicBezTo>
                  <a:cubicBezTo>
                    <a:pt x="1464131" y="1036803"/>
                    <a:pt x="1282333" y="855005"/>
                    <a:pt x="1049691" y="823919"/>
                  </a:cubicBezTo>
                  <a:cubicBezTo>
                    <a:pt x="1112036" y="761574"/>
                    <a:pt x="1193412" y="730065"/>
                    <a:pt x="1274580" y="729521"/>
                  </a:cubicBezTo>
                  <a:close/>
                  <a:moveTo>
                    <a:pt x="809751" y="647958"/>
                  </a:moveTo>
                  <a:cubicBezTo>
                    <a:pt x="897920" y="647958"/>
                    <a:pt x="969395" y="719433"/>
                    <a:pt x="969395" y="807602"/>
                  </a:cubicBezTo>
                  <a:cubicBezTo>
                    <a:pt x="969395" y="895771"/>
                    <a:pt x="897920" y="967246"/>
                    <a:pt x="809751" y="967246"/>
                  </a:cubicBezTo>
                  <a:cubicBezTo>
                    <a:pt x="721582" y="967246"/>
                    <a:pt x="650107" y="895771"/>
                    <a:pt x="650107" y="807602"/>
                  </a:cubicBezTo>
                  <a:cubicBezTo>
                    <a:pt x="650107" y="719433"/>
                    <a:pt x="721582" y="647958"/>
                    <a:pt x="809751" y="647958"/>
                  </a:cubicBezTo>
                  <a:close/>
                  <a:moveTo>
                    <a:pt x="124285" y="350056"/>
                  </a:moveTo>
                  <a:cubicBezTo>
                    <a:pt x="155371" y="582699"/>
                    <a:pt x="337169" y="764497"/>
                    <a:pt x="569812" y="795583"/>
                  </a:cubicBezTo>
                  <a:cubicBezTo>
                    <a:pt x="445122" y="920273"/>
                    <a:pt x="244306" y="921619"/>
                    <a:pt x="121278" y="798590"/>
                  </a:cubicBezTo>
                  <a:cubicBezTo>
                    <a:pt x="-1751" y="675562"/>
                    <a:pt x="-405" y="474746"/>
                    <a:pt x="124285" y="350056"/>
                  </a:cubicBezTo>
                  <a:close/>
                  <a:moveTo>
                    <a:pt x="1304467" y="330819"/>
                  </a:moveTo>
                  <a:cubicBezTo>
                    <a:pt x="1478456" y="330819"/>
                    <a:pt x="1619502" y="473769"/>
                    <a:pt x="1619502" y="650107"/>
                  </a:cubicBezTo>
                  <a:cubicBezTo>
                    <a:pt x="1433018" y="507585"/>
                    <a:pt x="1175916" y="507585"/>
                    <a:pt x="989432" y="650107"/>
                  </a:cubicBezTo>
                  <a:cubicBezTo>
                    <a:pt x="989432" y="473769"/>
                    <a:pt x="1130478" y="330819"/>
                    <a:pt x="1304467" y="330819"/>
                  </a:cubicBezTo>
                  <a:close/>
                  <a:moveTo>
                    <a:pt x="1044556" y="29887"/>
                  </a:moveTo>
                  <a:cubicBezTo>
                    <a:pt x="1125725" y="30431"/>
                    <a:pt x="1207101" y="61940"/>
                    <a:pt x="1269446" y="124285"/>
                  </a:cubicBezTo>
                  <a:cubicBezTo>
                    <a:pt x="1036804" y="155371"/>
                    <a:pt x="855005" y="337169"/>
                    <a:pt x="823919" y="569812"/>
                  </a:cubicBezTo>
                  <a:cubicBezTo>
                    <a:pt x="699229" y="445122"/>
                    <a:pt x="697883" y="244306"/>
                    <a:pt x="820912" y="121278"/>
                  </a:cubicBezTo>
                  <a:cubicBezTo>
                    <a:pt x="882426" y="59763"/>
                    <a:pt x="963387" y="29343"/>
                    <a:pt x="1044556" y="29887"/>
                  </a:cubicBezTo>
                  <a:close/>
                  <a:moveTo>
                    <a:pt x="650107" y="0"/>
                  </a:moveTo>
                  <a:cubicBezTo>
                    <a:pt x="507585" y="186484"/>
                    <a:pt x="507585" y="443586"/>
                    <a:pt x="650107" y="630070"/>
                  </a:cubicBezTo>
                  <a:cubicBezTo>
                    <a:pt x="473769" y="630070"/>
                    <a:pt x="330819" y="489024"/>
                    <a:pt x="330819" y="315035"/>
                  </a:cubicBezTo>
                  <a:cubicBezTo>
                    <a:pt x="330819" y="141046"/>
                    <a:pt x="473769" y="0"/>
                    <a:pt x="650107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07" name="フリーフォーム: 図形 206">
              <a:extLst>
                <a:ext uri="{FF2B5EF4-FFF2-40B4-BE49-F238E27FC236}">
                  <a16:creationId xmlns:a16="http://schemas.microsoft.com/office/drawing/2014/main" id="{FC5E9BE5-3171-F1C9-2BAF-52032A089621}"/>
                </a:ext>
              </a:extLst>
            </p:cNvPr>
            <p:cNvSpPr/>
            <p:nvPr/>
          </p:nvSpPr>
          <p:spPr bwMode="auto">
            <a:xfrm>
              <a:off x="585700" y="6483229"/>
              <a:ext cx="222006" cy="222006"/>
            </a:xfrm>
            <a:custGeom>
              <a:avLst/>
              <a:gdLst>
                <a:gd name="connsiteX0" fmla="*/ 795583 w 1619502"/>
                <a:gd name="connsiteY0" fmla="*/ 1049690 h 1619502"/>
                <a:gd name="connsiteX1" fmla="*/ 798591 w 1619502"/>
                <a:gd name="connsiteY1" fmla="*/ 1498224 h 1619502"/>
                <a:gd name="connsiteX2" fmla="*/ 350056 w 1619502"/>
                <a:gd name="connsiteY2" fmla="*/ 1495217 h 1619502"/>
                <a:gd name="connsiteX3" fmla="*/ 795583 w 1619502"/>
                <a:gd name="connsiteY3" fmla="*/ 1049690 h 1619502"/>
                <a:gd name="connsiteX4" fmla="*/ 969395 w 1619502"/>
                <a:gd name="connsiteY4" fmla="*/ 989432 h 1619502"/>
                <a:gd name="connsiteX5" fmla="*/ 1288683 w 1619502"/>
                <a:gd name="connsiteY5" fmla="*/ 1304467 h 1619502"/>
                <a:gd name="connsiteX6" fmla="*/ 969395 w 1619502"/>
                <a:gd name="connsiteY6" fmla="*/ 1619502 h 1619502"/>
                <a:gd name="connsiteX7" fmla="*/ 969395 w 1619502"/>
                <a:gd name="connsiteY7" fmla="*/ 989432 h 1619502"/>
                <a:gd name="connsiteX8" fmla="*/ 0 w 1619502"/>
                <a:gd name="connsiteY8" fmla="*/ 969395 h 1619502"/>
                <a:gd name="connsiteX9" fmla="*/ 630070 w 1619502"/>
                <a:gd name="connsiteY9" fmla="*/ 969395 h 1619502"/>
                <a:gd name="connsiteX10" fmla="*/ 315035 w 1619502"/>
                <a:gd name="connsiteY10" fmla="*/ 1288683 h 1619502"/>
                <a:gd name="connsiteX11" fmla="*/ 0 w 1619502"/>
                <a:gd name="connsiteY11" fmla="*/ 969395 h 1619502"/>
                <a:gd name="connsiteX12" fmla="*/ 1274580 w 1619502"/>
                <a:gd name="connsiteY12" fmla="*/ 729521 h 1619502"/>
                <a:gd name="connsiteX13" fmla="*/ 1498225 w 1619502"/>
                <a:gd name="connsiteY13" fmla="*/ 820912 h 1619502"/>
                <a:gd name="connsiteX14" fmla="*/ 1495217 w 1619502"/>
                <a:gd name="connsiteY14" fmla="*/ 1269446 h 1619502"/>
                <a:gd name="connsiteX15" fmla="*/ 1049691 w 1619502"/>
                <a:gd name="connsiteY15" fmla="*/ 823919 h 1619502"/>
                <a:gd name="connsiteX16" fmla="*/ 1274580 w 1619502"/>
                <a:gd name="connsiteY16" fmla="*/ 729521 h 1619502"/>
                <a:gd name="connsiteX17" fmla="*/ 809751 w 1619502"/>
                <a:gd name="connsiteY17" fmla="*/ 647958 h 1619502"/>
                <a:gd name="connsiteX18" fmla="*/ 969395 w 1619502"/>
                <a:gd name="connsiteY18" fmla="*/ 807602 h 1619502"/>
                <a:gd name="connsiteX19" fmla="*/ 809751 w 1619502"/>
                <a:gd name="connsiteY19" fmla="*/ 967246 h 1619502"/>
                <a:gd name="connsiteX20" fmla="*/ 650107 w 1619502"/>
                <a:gd name="connsiteY20" fmla="*/ 807602 h 1619502"/>
                <a:gd name="connsiteX21" fmla="*/ 809751 w 1619502"/>
                <a:gd name="connsiteY21" fmla="*/ 647958 h 1619502"/>
                <a:gd name="connsiteX22" fmla="*/ 124285 w 1619502"/>
                <a:gd name="connsiteY22" fmla="*/ 350056 h 1619502"/>
                <a:gd name="connsiteX23" fmla="*/ 569812 w 1619502"/>
                <a:gd name="connsiteY23" fmla="*/ 795583 h 1619502"/>
                <a:gd name="connsiteX24" fmla="*/ 121278 w 1619502"/>
                <a:gd name="connsiteY24" fmla="*/ 798590 h 1619502"/>
                <a:gd name="connsiteX25" fmla="*/ 124285 w 1619502"/>
                <a:gd name="connsiteY25" fmla="*/ 350056 h 1619502"/>
                <a:gd name="connsiteX26" fmla="*/ 1304467 w 1619502"/>
                <a:gd name="connsiteY26" fmla="*/ 330819 h 1619502"/>
                <a:gd name="connsiteX27" fmla="*/ 1619502 w 1619502"/>
                <a:gd name="connsiteY27" fmla="*/ 650107 h 1619502"/>
                <a:gd name="connsiteX28" fmla="*/ 989432 w 1619502"/>
                <a:gd name="connsiteY28" fmla="*/ 650107 h 1619502"/>
                <a:gd name="connsiteX29" fmla="*/ 1304467 w 1619502"/>
                <a:gd name="connsiteY29" fmla="*/ 330819 h 1619502"/>
                <a:gd name="connsiteX30" fmla="*/ 1044556 w 1619502"/>
                <a:gd name="connsiteY30" fmla="*/ 29887 h 1619502"/>
                <a:gd name="connsiteX31" fmla="*/ 1269446 w 1619502"/>
                <a:gd name="connsiteY31" fmla="*/ 124285 h 1619502"/>
                <a:gd name="connsiteX32" fmla="*/ 823919 w 1619502"/>
                <a:gd name="connsiteY32" fmla="*/ 569812 h 1619502"/>
                <a:gd name="connsiteX33" fmla="*/ 820912 w 1619502"/>
                <a:gd name="connsiteY33" fmla="*/ 121278 h 1619502"/>
                <a:gd name="connsiteX34" fmla="*/ 1044556 w 1619502"/>
                <a:gd name="connsiteY34" fmla="*/ 29887 h 1619502"/>
                <a:gd name="connsiteX35" fmla="*/ 650107 w 1619502"/>
                <a:gd name="connsiteY35" fmla="*/ 0 h 1619502"/>
                <a:gd name="connsiteX36" fmla="*/ 650107 w 1619502"/>
                <a:gd name="connsiteY36" fmla="*/ 630070 h 1619502"/>
                <a:gd name="connsiteX37" fmla="*/ 330819 w 1619502"/>
                <a:gd name="connsiteY37" fmla="*/ 315035 h 1619502"/>
                <a:gd name="connsiteX38" fmla="*/ 650107 w 1619502"/>
                <a:gd name="connsiteY38" fmla="*/ 0 h 16195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619502" h="1619502">
                  <a:moveTo>
                    <a:pt x="795583" y="1049690"/>
                  </a:moveTo>
                  <a:cubicBezTo>
                    <a:pt x="920273" y="1174380"/>
                    <a:pt x="921619" y="1375196"/>
                    <a:pt x="798591" y="1498224"/>
                  </a:cubicBezTo>
                  <a:cubicBezTo>
                    <a:pt x="675562" y="1621253"/>
                    <a:pt x="474746" y="1619907"/>
                    <a:pt x="350056" y="1495217"/>
                  </a:cubicBezTo>
                  <a:cubicBezTo>
                    <a:pt x="582699" y="1464131"/>
                    <a:pt x="764497" y="1282333"/>
                    <a:pt x="795583" y="1049690"/>
                  </a:cubicBezTo>
                  <a:close/>
                  <a:moveTo>
                    <a:pt x="969395" y="989432"/>
                  </a:moveTo>
                  <a:cubicBezTo>
                    <a:pt x="1145733" y="989432"/>
                    <a:pt x="1288683" y="1130478"/>
                    <a:pt x="1288683" y="1304467"/>
                  </a:cubicBezTo>
                  <a:cubicBezTo>
                    <a:pt x="1288683" y="1478456"/>
                    <a:pt x="1145733" y="1619502"/>
                    <a:pt x="969395" y="1619502"/>
                  </a:cubicBezTo>
                  <a:cubicBezTo>
                    <a:pt x="1111917" y="1433018"/>
                    <a:pt x="1111917" y="1175916"/>
                    <a:pt x="969395" y="989432"/>
                  </a:cubicBezTo>
                  <a:close/>
                  <a:moveTo>
                    <a:pt x="0" y="969395"/>
                  </a:moveTo>
                  <a:cubicBezTo>
                    <a:pt x="186484" y="1111917"/>
                    <a:pt x="443586" y="1111917"/>
                    <a:pt x="630070" y="969395"/>
                  </a:cubicBezTo>
                  <a:cubicBezTo>
                    <a:pt x="630070" y="1145733"/>
                    <a:pt x="489024" y="1288683"/>
                    <a:pt x="315035" y="1288683"/>
                  </a:cubicBezTo>
                  <a:cubicBezTo>
                    <a:pt x="141046" y="1288683"/>
                    <a:pt x="0" y="1145733"/>
                    <a:pt x="0" y="969395"/>
                  </a:cubicBezTo>
                  <a:close/>
                  <a:moveTo>
                    <a:pt x="1274580" y="729521"/>
                  </a:moveTo>
                  <a:cubicBezTo>
                    <a:pt x="1355749" y="728977"/>
                    <a:pt x="1436710" y="759397"/>
                    <a:pt x="1498225" y="820912"/>
                  </a:cubicBezTo>
                  <a:cubicBezTo>
                    <a:pt x="1621253" y="943941"/>
                    <a:pt x="1619907" y="1144756"/>
                    <a:pt x="1495217" y="1269446"/>
                  </a:cubicBezTo>
                  <a:cubicBezTo>
                    <a:pt x="1464131" y="1036803"/>
                    <a:pt x="1282333" y="855005"/>
                    <a:pt x="1049691" y="823919"/>
                  </a:cubicBezTo>
                  <a:cubicBezTo>
                    <a:pt x="1112036" y="761574"/>
                    <a:pt x="1193412" y="730065"/>
                    <a:pt x="1274580" y="729521"/>
                  </a:cubicBezTo>
                  <a:close/>
                  <a:moveTo>
                    <a:pt x="809751" y="647958"/>
                  </a:moveTo>
                  <a:cubicBezTo>
                    <a:pt x="897920" y="647958"/>
                    <a:pt x="969395" y="719433"/>
                    <a:pt x="969395" y="807602"/>
                  </a:cubicBezTo>
                  <a:cubicBezTo>
                    <a:pt x="969395" y="895771"/>
                    <a:pt x="897920" y="967246"/>
                    <a:pt x="809751" y="967246"/>
                  </a:cubicBezTo>
                  <a:cubicBezTo>
                    <a:pt x="721582" y="967246"/>
                    <a:pt x="650107" y="895771"/>
                    <a:pt x="650107" y="807602"/>
                  </a:cubicBezTo>
                  <a:cubicBezTo>
                    <a:pt x="650107" y="719433"/>
                    <a:pt x="721582" y="647958"/>
                    <a:pt x="809751" y="647958"/>
                  </a:cubicBezTo>
                  <a:close/>
                  <a:moveTo>
                    <a:pt x="124285" y="350056"/>
                  </a:moveTo>
                  <a:cubicBezTo>
                    <a:pt x="155371" y="582699"/>
                    <a:pt x="337169" y="764497"/>
                    <a:pt x="569812" y="795583"/>
                  </a:cubicBezTo>
                  <a:cubicBezTo>
                    <a:pt x="445122" y="920273"/>
                    <a:pt x="244306" y="921619"/>
                    <a:pt x="121278" y="798590"/>
                  </a:cubicBezTo>
                  <a:cubicBezTo>
                    <a:pt x="-1751" y="675562"/>
                    <a:pt x="-405" y="474746"/>
                    <a:pt x="124285" y="350056"/>
                  </a:cubicBezTo>
                  <a:close/>
                  <a:moveTo>
                    <a:pt x="1304467" y="330819"/>
                  </a:moveTo>
                  <a:cubicBezTo>
                    <a:pt x="1478456" y="330819"/>
                    <a:pt x="1619502" y="473769"/>
                    <a:pt x="1619502" y="650107"/>
                  </a:cubicBezTo>
                  <a:cubicBezTo>
                    <a:pt x="1433018" y="507585"/>
                    <a:pt x="1175916" y="507585"/>
                    <a:pt x="989432" y="650107"/>
                  </a:cubicBezTo>
                  <a:cubicBezTo>
                    <a:pt x="989432" y="473769"/>
                    <a:pt x="1130478" y="330819"/>
                    <a:pt x="1304467" y="330819"/>
                  </a:cubicBezTo>
                  <a:close/>
                  <a:moveTo>
                    <a:pt x="1044556" y="29887"/>
                  </a:moveTo>
                  <a:cubicBezTo>
                    <a:pt x="1125725" y="30431"/>
                    <a:pt x="1207101" y="61940"/>
                    <a:pt x="1269446" y="124285"/>
                  </a:cubicBezTo>
                  <a:cubicBezTo>
                    <a:pt x="1036804" y="155371"/>
                    <a:pt x="855005" y="337169"/>
                    <a:pt x="823919" y="569812"/>
                  </a:cubicBezTo>
                  <a:cubicBezTo>
                    <a:pt x="699229" y="445122"/>
                    <a:pt x="697883" y="244306"/>
                    <a:pt x="820912" y="121278"/>
                  </a:cubicBezTo>
                  <a:cubicBezTo>
                    <a:pt x="882426" y="59763"/>
                    <a:pt x="963387" y="29343"/>
                    <a:pt x="1044556" y="29887"/>
                  </a:cubicBezTo>
                  <a:close/>
                  <a:moveTo>
                    <a:pt x="650107" y="0"/>
                  </a:moveTo>
                  <a:cubicBezTo>
                    <a:pt x="507585" y="186484"/>
                    <a:pt x="507585" y="443586"/>
                    <a:pt x="650107" y="630070"/>
                  </a:cubicBezTo>
                  <a:cubicBezTo>
                    <a:pt x="473769" y="630070"/>
                    <a:pt x="330819" y="489024"/>
                    <a:pt x="330819" y="315035"/>
                  </a:cubicBezTo>
                  <a:cubicBezTo>
                    <a:pt x="330819" y="141046"/>
                    <a:pt x="473769" y="0"/>
                    <a:pt x="650107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08" name="フリーフォーム: 図形 207">
              <a:extLst>
                <a:ext uri="{FF2B5EF4-FFF2-40B4-BE49-F238E27FC236}">
                  <a16:creationId xmlns:a16="http://schemas.microsoft.com/office/drawing/2014/main" id="{49DF6049-1FDA-41F4-562F-119238FFA2E1}"/>
                </a:ext>
              </a:extLst>
            </p:cNvPr>
            <p:cNvSpPr/>
            <p:nvPr/>
          </p:nvSpPr>
          <p:spPr bwMode="auto">
            <a:xfrm>
              <a:off x="957087" y="6483229"/>
              <a:ext cx="222006" cy="222006"/>
            </a:xfrm>
            <a:custGeom>
              <a:avLst/>
              <a:gdLst>
                <a:gd name="connsiteX0" fmla="*/ 795583 w 1619502"/>
                <a:gd name="connsiteY0" fmla="*/ 1049690 h 1619502"/>
                <a:gd name="connsiteX1" fmla="*/ 798591 w 1619502"/>
                <a:gd name="connsiteY1" fmla="*/ 1498224 h 1619502"/>
                <a:gd name="connsiteX2" fmla="*/ 350056 w 1619502"/>
                <a:gd name="connsiteY2" fmla="*/ 1495217 h 1619502"/>
                <a:gd name="connsiteX3" fmla="*/ 795583 w 1619502"/>
                <a:gd name="connsiteY3" fmla="*/ 1049690 h 1619502"/>
                <a:gd name="connsiteX4" fmla="*/ 969395 w 1619502"/>
                <a:gd name="connsiteY4" fmla="*/ 989432 h 1619502"/>
                <a:gd name="connsiteX5" fmla="*/ 1288683 w 1619502"/>
                <a:gd name="connsiteY5" fmla="*/ 1304467 h 1619502"/>
                <a:gd name="connsiteX6" fmla="*/ 969395 w 1619502"/>
                <a:gd name="connsiteY6" fmla="*/ 1619502 h 1619502"/>
                <a:gd name="connsiteX7" fmla="*/ 969395 w 1619502"/>
                <a:gd name="connsiteY7" fmla="*/ 989432 h 1619502"/>
                <a:gd name="connsiteX8" fmla="*/ 0 w 1619502"/>
                <a:gd name="connsiteY8" fmla="*/ 969395 h 1619502"/>
                <a:gd name="connsiteX9" fmla="*/ 630070 w 1619502"/>
                <a:gd name="connsiteY9" fmla="*/ 969395 h 1619502"/>
                <a:gd name="connsiteX10" fmla="*/ 315035 w 1619502"/>
                <a:gd name="connsiteY10" fmla="*/ 1288683 h 1619502"/>
                <a:gd name="connsiteX11" fmla="*/ 0 w 1619502"/>
                <a:gd name="connsiteY11" fmla="*/ 969395 h 1619502"/>
                <a:gd name="connsiteX12" fmla="*/ 1274580 w 1619502"/>
                <a:gd name="connsiteY12" fmla="*/ 729521 h 1619502"/>
                <a:gd name="connsiteX13" fmla="*/ 1498225 w 1619502"/>
                <a:gd name="connsiteY13" fmla="*/ 820912 h 1619502"/>
                <a:gd name="connsiteX14" fmla="*/ 1495217 w 1619502"/>
                <a:gd name="connsiteY14" fmla="*/ 1269446 h 1619502"/>
                <a:gd name="connsiteX15" fmla="*/ 1049691 w 1619502"/>
                <a:gd name="connsiteY15" fmla="*/ 823919 h 1619502"/>
                <a:gd name="connsiteX16" fmla="*/ 1274580 w 1619502"/>
                <a:gd name="connsiteY16" fmla="*/ 729521 h 1619502"/>
                <a:gd name="connsiteX17" fmla="*/ 809751 w 1619502"/>
                <a:gd name="connsiteY17" fmla="*/ 647958 h 1619502"/>
                <a:gd name="connsiteX18" fmla="*/ 969395 w 1619502"/>
                <a:gd name="connsiteY18" fmla="*/ 807602 h 1619502"/>
                <a:gd name="connsiteX19" fmla="*/ 809751 w 1619502"/>
                <a:gd name="connsiteY19" fmla="*/ 967246 h 1619502"/>
                <a:gd name="connsiteX20" fmla="*/ 650107 w 1619502"/>
                <a:gd name="connsiteY20" fmla="*/ 807602 h 1619502"/>
                <a:gd name="connsiteX21" fmla="*/ 809751 w 1619502"/>
                <a:gd name="connsiteY21" fmla="*/ 647958 h 1619502"/>
                <a:gd name="connsiteX22" fmla="*/ 124285 w 1619502"/>
                <a:gd name="connsiteY22" fmla="*/ 350056 h 1619502"/>
                <a:gd name="connsiteX23" fmla="*/ 569812 w 1619502"/>
                <a:gd name="connsiteY23" fmla="*/ 795583 h 1619502"/>
                <a:gd name="connsiteX24" fmla="*/ 121278 w 1619502"/>
                <a:gd name="connsiteY24" fmla="*/ 798590 h 1619502"/>
                <a:gd name="connsiteX25" fmla="*/ 124285 w 1619502"/>
                <a:gd name="connsiteY25" fmla="*/ 350056 h 1619502"/>
                <a:gd name="connsiteX26" fmla="*/ 1304467 w 1619502"/>
                <a:gd name="connsiteY26" fmla="*/ 330819 h 1619502"/>
                <a:gd name="connsiteX27" fmla="*/ 1619502 w 1619502"/>
                <a:gd name="connsiteY27" fmla="*/ 650107 h 1619502"/>
                <a:gd name="connsiteX28" fmla="*/ 989432 w 1619502"/>
                <a:gd name="connsiteY28" fmla="*/ 650107 h 1619502"/>
                <a:gd name="connsiteX29" fmla="*/ 1304467 w 1619502"/>
                <a:gd name="connsiteY29" fmla="*/ 330819 h 1619502"/>
                <a:gd name="connsiteX30" fmla="*/ 1044556 w 1619502"/>
                <a:gd name="connsiteY30" fmla="*/ 29887 h 1619502"/>
                <a:gd name="connsiteX31" fmla="*/ 1269446 w 1619502"/>
                <a:gd name="connsiteY31" fmla="*/ 124285 h 1619502"/>
                <a:gd name="connsiteX32" fmla="*/ 823919 w 1619502"/>
                <a:gd name="connsiteY32" fmla="*/ 569812 h 1619502"/>
                <a:gd name="connsiteX33" fmla="*/ 820912 w 1619502"/>
                <a:gd name="connsiteY33" fmla="*/ 121278 h 1619502"/>
                <a:gd name="connsiteX34" fmla="*/ 1044556 w 1619502"/>
                <a:gd name="connsiteY34" fmla="*/ 29887 h 1619502"/>
                <a:gd name="connsiteX35" fmla="*/ 650107 w 1619502"/>
                <a:gd name="connsiteY35" fmla="*/ 0 h 1619502"/>
                <a:gd name="connsiteX36" fmla="*/ 650107 w 1619502"/>
                <a:gd name="connsiteY36" fmla="*/ 630070 h 1619502"/>
                <a:gd name="connsiteX37" fmla="*/ 330819 w 1619502"/>
                <a:gd name="connsiteY37" fmla="*/ 315035 h 1619502"/>
                <a:gd name="connsiteX38" fmla="*/ 650107 w 1619502"/>
                <a:gd name="connsiteY38" fmla="*/ 0 h 16195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619502" h="1619502">
                  <a:moveTo>
                    <a:pt x="795583" y="1049690"/>
                  </a:moveTo>
                  <a:cubicBezTo>
                    <a:pt x="920273" y="1174380"/>
                    <a:pt x="921619" y="1375196"/>
                    <a:pt x="798591" y="1498224"/>
                  </a:cubicBezTo>
                  <a:cubicBezTo>
                    <a:pt x="675562" y="1621253"/>
                    <a:pt x="474746" y="1619907"/>
                    <a:pt x="350056" y="1495217"/>
                  </a:cubicBezTo>
                  <a:cubicBezTo>
                    <a:pt x="582699" y="1464131"/>
                    <a:pt x="764497" y="1282333"/>
                    <a:pt x="795583" y="1049690"/>
                  </a:cubicBezTo>
                  <a:close/>
                  <a:moveTo>
                    <a:pt x="969395" y="989432"/>
                  </a:moveTo>
                  <a:cubicBezTo>
                    <a:pt x="1145733" y="989432"/>
                    <a:pt x="1288683" y="1130478"/>
                    <a:pt x="1288683" y="1304467"/>
                  </a:cubicBezTo>
                  <a:cubicBezTo>
                    <a:pt x="1288683" y="1478456"/>
                    <a:pt x="1145733" y="1619502"/>
                    <a:pt x="969395" y="1619502"/>
                  </a:cubicBezTo>
                  <a:cubicBezTo>
                    <a:pt x="1111917" y="1433018"/>
                    <a:pt x="1111917" y="1175916"/>
                    <a:pt x="969395" y="989432"/>
                  </a:cubicBezTo>
                  <a:close/>
                  <a:moveTo>
                    <a:pt x="0" y="969395"/>
                  </a:moveTo>
                  <a:cubicBezTo>
                    <a:pt x="186484" y="1111917"/>
                    <a:pt x="443586" y="1111917"/>
                    <a:pt x="630070" y="969395"/>
                  </a:cubicBezTo>
                  <a:cubicBezTo>
                    <a:pt x="630070" y="1145733"/>
                    <a:pt x="489024" y="1288683"/>
                    <a:pt x="315035" y="1288683"/>
                  </a:cubicBezTo>
                  <a:cubicBezTo>
                    <a:pt x="141046" y="1288683"/>
                    <a:pt x="0" y="1145733"/>
                    <a:pt x="0" y="969395"/>
                  </a:cubicBezTo>
                  <a:close/>
                  <a:moveTo>
                    <a:pt x="1274580" y="729521"/>
                  </a:moveTo>
                  <a:cubicBezTo>
                    <a:pt x="1355749" y="728977"/>
                    <a:pt x="1436710" y="759397"/>
                    <a:pt x="1498225" y="820912"/>
                  </a:cubicBezTo>
                  <a:cubicBezTo>
                    <a:pt x="1621253" y="943941"/>
                    <a:pt x="1619907" y="1144756"/>
                    <a:pt x="1495217" y="1269446"/>
                  </a:cubicBezTo>
                  <a:cubicBezTo>
                    <a:pt x="1464131" y="1036803"/>
                    <a:pt x="1282333" y="855005"/>
                    <a:pt x="1049691" y="823919"/>
                  </a:cubicBezTo>
                  <a:cubicBezTo>
                    <a:pt x="1112036" y="761574"/>
                    <a:pt x="1193412" y="730065"/>
                    <a:pt x="1274580" y="729521"/>
                  </a:cubicBezTo>
                  <a:close/>
                  <a:moveTo>
                    <a:pt x="809751" y="647958"/>
                  </a:moveTo>
                  <a:cubicBezTo>
                    <a:pt x="897920" y="647958"/>
                    <a:pt x="969395" y="719433"/>
                    <a:pt x="969395" y="807602"/>
                  </a:cubicBezTo>
                  <a:cubicBezTo>
                    <a:pt x="969395" y="895771"/>
                    <a:pt x="897920" y="967246"/>
                    <a:pt x="809751" y="967246"/>
                  </a:cubicBezTo>
                  <a:cubicBezTo>
                    <a:pt x="721582" y="967246"/>
                    <a:pt x="650107" y="895771"/>
                    <a:pt x="650107" y="807602"/>
                  </a:cubicBezTo>
                  <a:cubicBezTo>
                    <a:pt x="650107" y="719433"/>
                    <a:pt x="721582" y="647958"/>
                    <a:pt x="809751" y="647958"/>
                  </a:cubicBezTo>
                  <a:close/>
                  <a:moveTo>
                    <a:pt x="124285" y="350056"/>
                  </a:moveTo>
                  <a:cubicBezTo>
                    <a:pt x="155371" y="582699"/>
                    <a:pt x="337169" y="764497"/>
                    <a:pt x="569812" y="795583"/>
                  </a:cubicBezTo>
                  <a:cubicBezTo>
                    <a:pt x="445122" y="920273"/>
                    <a:pt x="244306" y="921619"/>
                    <a:pt x="121278" y="798590"/>
                  </a:cubicBezTo>
                  <a:cubicBezTo>
                    <a:pt x="-1751" y="675562"/>
                    <a:pt x="-405" y="474746"/>
                    <a:pt x="124285" y="350056"/>
                  </a:cubicBezTo>
                  <a:close/>
                  <a:moveTo>
                    <a:pt x="1304467" y="330819"/>
                  </a:moveTo>
                  <a:cubicBezTo>
                    <a:pt x="1478456" y="330819"/>
                    <a:pt x="1619502" y="473769"/>
                    <a:pt x="1619502" y="650107"/>
                  </a:cubicBezTo>
                  <a:cubicBezTo>
                    <a:pt x="1433018" y="507585"/>
                    <a:pt x="1175916" y="507585"/>
                    <a:pt x="989432" y="650107"/>
                  </a:cubicBezTo>
                  <a:cubicBezTo>
                    <a:pt x="989432" y="473769"/>
                    <a:pt x="1130478" y="330819"/>
                    <a:pt x="1304467" y="330819"/>
                  </a:cubicBezTo>
                  <a:close/>
                  <a:moveTo>
                    <a:pt x="1044556" y="29887"/>
                  </a:moveTo>
                  <a:cubicBezTo>
                    <a:pt x="1125725" y="30431"/>
                    <a:pt x="1207101" y="61940"/>
                    <a:pt x="1269446" y="124285"/>
                  </a:cubicBezTo>
                  <a:cubicBezTo>
                    <a:pt x="1036804" y="155371"/>
                    <a:pt x="855005" y="337169"/>
                    <a:pt x="823919" y="569812"/>
                  </a:cubicBezTo>
                  <a:cubicBezTo>
                    <a:pt x="699229" y="445122"/>
                    <a:pt x="697883" y="244306"/>
                    <a:pt x="820912" y="121278"/>
                  </a:cubicBezTo>
                  <a:cubicBezTo>
                    <a:pt x="882426" y="59763"/>
                    <a:pt x="963387" y="29343"/>
                    <a:pt x="1044556" y="29887"/>
                  </a:cubicBezTo>
                  <a:close/>
                  <a:moveTo>
                    <a:pt x="650107" y="0"/>
                  </a:moveTo>
                  <a:cubicBezTo>
                    <a:pt x="507585" y="186484"/>
                    <a:pt x="507585" y="443586"/>
                    <a:pt x="650107" y="630070"/>
                  </a:cubicBezTo>
                  <a:cubicBezTo>
                    <a:pt x="473769" y="630070"/>
                    <a:pt x="330819" y="489024"/>
                    <a:pt x="330819" y="315035"/>
                  </a:cubicBezTo>
                  <a:cubicBezTo>
                    <a:pt x="330819" y="141046"/>
                    <a:pt x="473769" y="0"/>
                    <a:pt x="650107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09" name="フリーフォーム: 図形 208">
              <a:extLst>
                <a:ext uri="{FF2B5EF4-FFF2-40B4-BE49-F238E27FC236}">
                  <a16:creationId xmlns:a16="http://schemas.microsoft.com/office/drawing/2014/main" id="{42898B1F-F898-A207-F556-677EAB6D1D46}"/>
                </a:ext>
              </a:extLst>
            </p:cNvPr>
            <p:cNvSpPr/>
            <p:nvPr/>
          </p:nvSpPr>
          <p:spPr bwMode="auto">
            <a:xfrm>
              <a:off x="1328474" y="6483229"/>
              <a:ext cx="222006" cy="222006"/>
            </a:xfrm>
            <a:custGeom>
              <a:avLst/>
              <a:gdLst>
                <a:gd name="connsiteX0" fmla="*/ 795583 w 1619502"/>
                <a:gd name="connsiteY0" fmla="*/ 1049690 h 1619502"/>
                <a:gd name="connsiteX1" fmla="*/ 798591 w 1619502"/>
                <a:gd name="connsiteY1" fmla="*/ 1498224 h 1619502"/>
                <a:gd name="connsiteX2" fmla="*/ 350056 w 1619502"/>
                <a:gd name="connsiteY2" fmla="*/ 1495217 h 1619502"/>
                <a:gd name="connsiteX3" fmla="*/ 795583 w 1619502"/>
                <a:gd name="connsiteY3" fmla="*/ 1049690 h 1619502"/>
                <a:gd name="connsiteX4" fmla="*/ 969395 w 1619502"/>
                <a:gd name="connsiteY4" fmla="*/ 989432 h 1619502"/>
                <a:gd name="connsiteX5" fmla="*/ 1288683 w 1619502"/>
                <a:gd name="connsiteY5" fmla="*/ 1304467 h 1619502"/>
                <a:gd name="connsiteX6" fmla="*/ 969395 w 1619502"/>
                <a:gd name="connsiteY6" fmla="*/ 1619502 h 1619502"/>
                <a:gd name="connsiteX7" fmla="*/ 969395 w 1619502"/>
                <a:gd name="connsiteY7" fmla="*/ 989432 h 1619502"/>
                <a:gd name="connsiteX8" fmla="*/ 0 w 1619502"/>
                <a:gd name="connsiteY8" fmla="*/ 969395 h 1619502"/>
                <a:gd name="connsiteX9" fmla="*/ 630070 w 1619502"/>
                <a:gd name="connsiteY9" fmla="*/ 969395 h 1619502"/>
                <a:gd name="connsiteX10" fmla="*/ 315035 w 1619502"/>
                <a:gd name="connsiteY10" fmla="*/ 1288683 h 1619502"/>
                <a:gd name="connsiteX11" fmla="*/ 0 w 1619502"/>
                <a:gd name="connsiteY11" fmla="*/ 969395 h 1619502"/>
                <a:gd name="connsiteX12" fmla="*/ 1274580 w 1619502"/>
                <a:gd name="connsiteY12" fmla="*/ 729521 h 1619502"/>
                <a:gd name="connsiteX13" fmla="*/ 1498225 w 1619502"/>
                <a:gd name="connsiteY13" fmla="*/ 820912 h 1619502"/>
                <a:gd name="connsiteX14" fmla="*/ 1495217 w 1619502"/>
                <a:gd name="connsiteY14" fmla="*/ 1269446 h 1619502"/>
                <a:gd name="connsiteX15" fmla="*/ 1049691 w 1619502"/>
                <a:gd name="connsiteY15" fmla="*/ 823919 h 1619502"/>
                <a:gd name="connsiteX16" fmla="*/ 1274580 w 1619502"/>
                <a:gd name="connsiteY16" fmla="*/ 729521 h 1619502"/>
                <a:gd name="connsiteX17" fmla="*/ 809751 w 1619502"/>
                <a:gd name="connsiteY17" fmla="*/ 647958 h 1619502"/>
                <a:gd name="connsiteX18" fmla="*/ 969395 w 1619502"/>
                <a:gd name="connsiteY18" fmla="*/ 807602 h 1619502"/>
                <a:gd name="connsiteX19" fmla="*/ 809751 w 1619502"/>
                <a:gd name="connsiteY19" fmla="*/ 967246 h 1619502"/>
                <a:gd name="connsiteX20" fmla="*/ 650107 w 1619502"/>
                <a:gd name="connsiteY20" fmla="*/ 807602 h 1619502"/>
                <a:gd name="connsiteX21" fmla="*/ 809751 w 1619502"/>
                <a:gd name="connsiteY21" fmla="*/ 647958 h 1619502"/>
                <a:gd name="connsiteX22" fmla="*/ 124285 w 1619502"/>
                <a:gd name="connsiteY22" fmla="*/ 350056 h 1619502"/>
                <a:gd name="connsiteX23" fmla="*/ 569812 w 1619502"/>
                <a:gd name="connsiteY23" fmla="*/ 795583 h 1619502"/>
                <a:gd name="connsiteX24" fmla="*/ 121278 w 1619502"/>
                <a:gd name="connsiteY24" fmla="*/ 798590 h 1619502"/>
                <a:gd name="connsiteX25" fmla="*/ 124285 w 1619502"/>
                <a:gd name="connsiteY25" fmla="*/ 350056 h 1619502"/>
                <a:gd name="connsiteX26" fmla="*/ 1304467 w 1619502"/>
                <a:gd name="connsiteY26" fmla="*/ 330819 h 1619502"/>
                <a:gd name="connsiteX27" fmla="*/ 1619502 w 1619502"/>
                <a:gd name="connsiteY27" fmla="*/ 650107 h 1619502"/>
                <a:gd name="connsiteX28" fmla="*/ 989432 w 1619502"/>
                <a:gd name="connsiteY28" fmla="*/ 650107 h 1619502"/>
                <a:gd name="connsiteX29" fmla="*/ 1304467 w 1619502"/>
                <a:gd name="connsiteY29" fmla="*/ 330819 h 1619502"/>
                <a:gd name="connsiteX30" fmla="*/ 1044556 w 1619502"/>
                <a:gd name="connsiteY30" fmla="*/ 29887 h 1619502"/>
                <a:gd name="connsiteX31" fmla="*/ 1269446 w 1619502"/>
                <a:gd name="connsiteY31" fmla="*/ 124285 h 1619502"/>
                <a:gd name="connsiteX32" fmla="*/ 823919 w 1619502"/>
                <a:gd name="connsiteY32" fmla="*/ 569812 h 1619502"/>
                <a:gd name="connsiteX33" fmla="*/ 820912 w 1619502"/>
                <a:gd name="connsiteY33" fmla="*/ 121278 h 1619502"/>
                <a:gd name="connsiteX34" fmla="*/ 1044556 w 1619502"/>
                <a:gd name="connsiteY34" fmla="*/ 29887 h 1619502"/>
                <a:gd name="connsiteX35" fmla="*/ 650107 w 1619502"/>
                <a:gd name="connsiteY35" fmla="*/ 0 h 1619502"/>
                <a:gd name="connsiteX36" fmla="*/ 650107 w 1619502"/>
                <a:gd name="connsiteY36" fmla="*/ 630070 h 1619502"/>
                <a:gd name="connsiteX37" fmla="*/ 330819 w 1619502"/>
                <a:gd name="connsiteY37" fmla="*/ 315035 h 1619502"/>
                <a:gd name="connsiteX38" fmla="*/ 650107 w 1619502"/>
                <a:gd name="connsiteY38" fmla="*/ 0 h 16195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619502" h="1619502">
                  <a:moveTo>
                    <a:pt x="795583" y="1049690"/>
                  </a:moveTo>
                  <a:cubicBezTo>
                    <a:pt x="920273" y="1174380"/>
                    <a:pt x="921619" y="1375196"/>
                    <a:pt x="798591" y="1498224"/>
                  </a:cubicBezTo>
                  <a:cubicBezTo>
                    <a:pt x="675562" y="1621253"/>
                    <a:pt x="474746" y="1619907"/>
                    <a:pt x="350056" y="1495217"/>
                  </a:cubicBezTo>
                  <a:cubicBezTo>
                    <a:pt x="582699" y="1464131"/>
                    <a:pt x="764497" y="1282333"/>
                    <a:pt x="795583" y="1049690"/>
                  </a:cubicBezTo>
                  <a:close/>
                  <a:moveTo>
                    <a:pt x="969395" y="989432"/>
                  </a:moveTo>
                  <a:cubicBezTo>
                    <a:pt x="1145733" y="989432"/>
                    <a:pt x="1288683" y="1130478"/>
                    <a:pt x="1288683" y="1304467"/>
                  </a:cubicBezTo>
                  <a:cubicBezTo>
                    <a:pt x="1288683" y="1478456"/>
                    <a:pt x="1145733" y="1619502"/>
                    <a:pt x="969395" y="1619502"/>
                  </a:cubicBezTo>
                  <a:cubicBezTo>
                    <a:pt x="1111917" y="1433018"/>
                    <a:pt x="1111917" y="1175916"/>
                    <a:pt x="969395" y="989432"/>
                  </a:cubicBezTo>
                  <a:close/>
                  <a:moveTo>
                    <a:pt x="0" y="969395"/>
                  </a:moveTo>
                  <a:cubicBezTo>
                    <a:pt x="186484" y="1111917"/>
                    <a:pt x="443586" y="1111917"/>
                    <a:pt x="630070" y="969395"/>
                  </a:cubicBezTo>
                  <a:cubicBezTo>
                    <a:pt x="630070" y="1145733"/>
                    <a:pt x="489024" y="1288683"/>
                    <a:pt x="315035" y="1288683"/>
                  </a:cubicBezTo>
                  <a:cubicBezTo>
                    <a:pt x="141046" y="1288683"/>
                    <a:pt x="0" y="1145733"/>
                    <a:pt x="0" y="969395"/>
                  </a:cubicBezTo>
                  <a:close/>
                  <a:moveTo>
                    <a:pt x="1274580" y="729521"/>
                  </a:moveTo>
                  <a:cubicBezTo>
                    <a:pt x="1355749" y="728977"/>
                    <a:pt x="1436710" y="759397"/>
                    <a:pt x="1498225" y="820912"/>
                  </a:cubicBezTo>
                  <a:cubicBezTo>
                    <a:pt x="1621253" y="943941"/>
                    <a:pt x="1619907" y="1144756"/>
                    <a:pt x="1495217" y="1269446"/>
                  </a:cubicBezTo>
                  <a:cubicBezTo>
                    <a:pt x="1464131" y="1036803"/>
                    <a:pt x="1282333" y="855005"/>
                    <a:pt x="1049691" y="823919"/>
                  </a:cubicBezTo>
                  <a:cubicBezTo>
                    <a:pt x="1112036" y="761574"/>
                    <a:pt x="1193412" y="730065"/>
                    <a:pt x="1274580" y="729521"/>
                  </a:cubicBezTo>
                  <a:close/>
                  <a:moveTo>
                    <a:pt x="809751" y="647958"/>
                  </a:moveTo>
                  <a:cubicBezTo>
                    <a:pt x="897920" y="647958"/>
                    <a:pt x="969395" y="719433"/>
                    <a:pt x="969395" y="807602"/>
                  </a:cubicBezTo>
                  <a:cubicBezTo>
                    <a:pt x="969395" y="895771"/>
                    <a:pt x="897920" y="967246"/>
                    <a:pt x="809751" y="967246"/>
                  </a:cubicBezTo>
                  <a:cubicBezTo>
                    <a:pt x="721582" y="967246"/>
                    <a:pt x="650107" y="895771"/>
                    <a:pt x="650107" y="807602"/>
                  </a:cubicBezTo>
                  <a:cubicBezTo>
                    <a:pt x="650107" y="719433"/>
                    <a:pt x="721582" y="647958"/>
                    <a:pt x="809751" y="647958"/>
                  </a:cubicBezTo>
                  <a:close/>
                  <a:moveTo>
                    <a:pt x="124285" y="350056"/>
                  </a:moveTo>
                  <a:cubicBezTo>
                    <a:pt x="155371" y="582699"/>
                    <a:pt x="337169" y="764497"/>
                    <a:pt x="569812" y="795583"/>
                  </a:cubicBezTo>
                  <a:cubicBezTo>
                    <a:pt x="445122" y="920273"/>
                    <a:pt x="244306" y="921619"/>
                    <a:pt x="121278" y="798590"/>
                  </a:cubicBezTo>
                  <a:cubicBezTo>
                    <a:pt x="-1751" y="675562"/>
                    <a:pt x="-405" y="474746"/>
                    <a:pt x="124285" y="350056"/>
                  </a:cubicBezTo>
                  <a:close/>
                  <a:moveTo>
                    <a:pt x="1304467" y="330819"/>
                  </a:moveTo>
                  <a:cubicBezTo>
                    <a:pt x="1478456" y="330819"/>
                    <a:pt x="1619502" y="473769"/>
                    <a:pt x="1619502" y="650107"/>
                  </a:cubicBezTo>
                  <a:cubicBezTo>
                    <a:pt x="1433018" y="507585"/>
                    <a:pt x="1175916" y="507585"/>
                    <a:pt x="989432" y="650107"/>
                  </a:cubicBezTo>
                  <a:cubicBezTo>
                    <a:pt x="989432" y="473769"/>
                    <a:pt x="1130478" y="330819"/>
                    <a:pt x="1304467" y="330819"/>
                  </a:cubicBezTo>
                  <a:close/>
                  <a:moveTo>
                    <a:pt x="1044556" y="29887"/>
                  </a:moveTo>
                  <a:cubicBezTo>
                    <a:pt x="1125725" y="30431"/>
                    <a:pt x="1207101" y="61940"/>
                    <a:pt x="1269446" y="124285"/>
                  </a:cubicBezTo>
                  <a:cubicBezTo>
                    <a:pt x="1036804" y="155371"/>
                    <a:pt x="855005" y="337169"/>
                    <a:pt x="823919" y="569812"/>
                  </a:cubicBezTo>
                  <a:cubicBezTo>
                    <a:pt x="699229" y="445122"/>
                    <a:pt x="697883" y="244306"/>
                    <a:pt x="820912" y="121278"/>
                  </a:cubicBezTo>
                  <a:cubicBezTo>
                    <a:pt x="882426" y="59763"/>
                    <a:pt x="963387" y="29343"/>
                    <a:pt x="1044556" y="29887"/>
                  </a:cubicBezTo>
                  <a:close/>
                  <a:moveTo>
                    <a:pt x="650107" y="0"/>
                  </a:moveTo>
                  <a:cubicBezTo>
                    <a:pt x="507585" y="186484"/>
                    <a:pt x="507585" y="443586"/>
                    <a:pt x="650107" y="630070"/>
                  </a:cubicBezTo>
                  <a:cubicBezTo>
                    <a:pt x="473769" y="630070"/>
                    <a:pt x="330819" y="489024"/>
                    <a:pt x="330819" y="315035"/>
                  </a:cubicBezTo>
                  <a:cubicBezTo>
                    <a:pt x="330819" y="141046"/>
                    <a:pt x="473769" y="0"/>
                    <a:pt x="650107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10" name="フリーフォーム: 図形 209">
              <a:extLst>
                <a:ext uri="{FF2B5EF4-FFF2-40B4-BE49-F238E27FC236}">
                  <a16:creationId xmlns:a16="http://schemas.microsoft.com/office/drawing/2014/main" id="{FABF37B3-F4C5-E244-7FCC-B98D0DEDF74F}"/>
                </a:ext>
              </a:extLst>
            </p:cNvPr>
            <p:cNvSpPr/>
            <p:nvPr/>
          </p:nvSpPr>
          <p:spPr bwMode="auto">
            <a:xfrm>
              <a:off x="1699861" y="6483229"/>
              <a:ext cx="222006" cy="222006"/>
            </a:xfrm>
            <a:custGeom>
              <a:avLst/>
              <a:gdLst>
                <a:gd name="connsiteX0" fmla="*/ 795583 w 1619502"/>
                <a:gd name="connsiteY0" fmla="*/ 1049690 h 1619502"/>
                <a:gd name="connsiteX1" fmla="*/ 798591 w 1619502"/>
                <a:gd name="connsiteY1" fmla="*/ 1498224 h 1619502"/>
                <a:gd name="connsiteX2" fmla="*/ 350056 w 1619502"/>
                <a:gd name="connsiteY2" fmla="*/ 1495217 h 1619502"/>
                <a:gd name="connsiteX3" fmla="*/ 795583 w 1619502"/>
                <a:gd name="connsiteY3" fmla="*/ 1049690 h 1619502"/>
                <a:gd name="connsiteX4" fmla="*/ 969395 w 1619502"/>
                <a:gd name="connsiteY4" fmla="*/ 989432 h 1619502"/>
                <a:gd name="connsiteX5" fmla="*/ 1288683 w 1619502"/>
                <a:gd name="connsiteY5" fmla="*/ 1304467 h 1619502"/>
                <a:gd name="connsiteX6" fmla="*/ 969395 w 1619502"/>
                <a:gd name="connsiteY6" fmla="*/ 1619502 h 1619502"/>
                <a:gd name="connsiteX7" fmla="*/ 969395 w 1619502"/>
                <a:gd name="connsiteY7" fmla="*/ 989432 h 1619502"/>
                <a:gd name="connsiteX8" fmla="*/ 0 w 1619502"/>
                <a:gd name="connsiteY8" fmla="*/ 969395 h 1619502"/>
                <a:gd name="connsiteX9" fmla="*/ 630070 w 1619502"/>
                <a:gd name="connsiteY9" fmla="*/ 969395 h 1619502"/>
                <a:gd name="connsiteX10" fmla="*/ 315035 w 1619502"/>
                <a:gd name="connsiteY10" fmla="*/ 1288683 h 1619502"/>
                <a:gd name="connsiteX11" fmla="*/ 0 w 1619502"/>
                <a:gd name="connsiteY11" fmla="*/ 969395 h 1619502"/>
                <a:gd name="connsiteX12" fmla="*/ 1274580 w 1619502"/>
                <a:gd name="connsiteY12" fmla="*/ 729521 h 1619502"/>
                <a:gd name="connsiteX13" fmla="*/ 1498225 w 1619502"/>
                <a:gd name="connsiteY13" fmla="*/ 820912 h 1619502"/>
                <a:gd name="connsiteX14" fmla="*/ 1495217 w 1619502"/>
                <a:gd name="connsiteY14" fmla="*/ 1269446 h 1619502"/>
                <a:gd name="connsiteX15" fmla="*/ 1049691 w 1619502"/>
                <a:gd name="connsiteY15" fmla="*/ 823919 h 1619502"/>
                <a:gd name="connsiteX16" fmla="*/ 1274580 w 1619502"/>
                <a:gd name="connsiteY16" fmla="*/ 729521 h 1619502"/>
                <a:gd name="connsiteX17" fmla="*/ 809751 w 1619502"/>
                <a:gd name="connsiteY17" fmla="*/ 647958 h 1619502"/>
                <a:gd name="connsiteX18" fmla="*/ 969395 w 1619502"/>
                <a:gd name="connsiteY18" fmla="*/ 807602 h 1619502"/>
                <a:gd name="connsiteX19" fmla="*/ 809751 w 1619502"/>
                <a:gd name="connsiteY19" fmla="*/ 967246 h 1619502"/>
                <a:gd name="connsiteX20" fmla="*/ 650107 w 1619502"/>
                <a:gd name="connsiteY20" fmla="*/ 807602 h 1619502"/>
                <a:gd name="connsiteX21" fmla="*/ 809751 w 1619502"/>
                <a:gd name="connsiteY21" fmla="*/ 647958 h 1619502"/>
                <a:gd name="connsiteX22" fmla="*/ 124285 w 1619502"/>
                <a:gd name="connsiteY22" fmla="*/ 350056 h 1619502"/>
                <a:gd name="connsiteX23" fmla="*/ 569812 w 1619502"/>
                <a:gd name="connsiteY23" fmla="*/ 795583 h 1619502"/>
                <a:gd name="connsiteX24" fmla="*/ 121278 w 1619502"/>
                <a:gd name="connsiteY24" fmla="*/ 798590 h 1619502"/>
                <a:gd name="connsiteX25" fmla="*/ 124285 w 1619502"/>
                <a:gd name="connsiteY25" fmla="*/ 350056 h 1619502"/>
                <a:gd name="connsiteX26" fmla="*/ 1304467 w 1619502"/>
                <a:gd name="connsiteY26" fmla="*/ 330819 h 1619502"/>
                <a:gd name="connsiteX27" fmla="*/ 1619502 w 1619502"/>
                <a:gd name="connsiteY27" fmla="*/ 650107 h 1619502"/>
                <a:gd name="connsiteX28" fmla="*/ 989432 w 1619502"/>
                <a:gd name="connsiteY28" fmla="*/ 650107 h 1619502"/>
                <a:gd name="connsiteX29" fmla="*/ 1304467 w 1619502"/>
                <a:gd name="connsiteY29" fmla="*/ 330819 h 1619502"/>
                <a:gd name="connsiteX30" fmla="*/ 1044556 w 1619502"/>
                <a:gd name="connsiteY30" fmla="*/ 29887 h 1619502"/>
                <a:gd name="connsiteX31" fmla="*/ 1269446 w 1619502"/>
                <a:gd name="connsiteY31" fmla="*/ 124285 h 1619502"/>
                <a:gd name="connsiteX32" fmla="*/ 823919 w 1619502"/>
                <a:gd name="connsiteY32" fmla="*/ 569812 h 1619502"/>
                <a:gd name="connsiteX33" fmla="*/ 820912 w 1619502"/>
                <a:gd name="connsiteY33" fmla="*/ 121278 h 1619502"/>
                <a:gd name="connsiteX34" fmla="*/ 1044556 w 1619502"/>
                <a:gd name="connsiteY34" fmla="*/ 29887 h 1619502"/>
                <a:gd name="connsiteX35" fmla="*/ 650107 w 1619502"/>
                <a:gd name="connsiteY35" fmla="*/ 0 h 1619502"/>
                <a:gd name="connsiteX36" fmla="*/ 650107 w 1619502"/>
                <a:gd name="connsiteY36" fmla="*/ 630070 h 1619502"/>
                <a:gd name="connsiteX37" fmla="*/ 330819 w 1619502"/>
                <a:gd name="connsiteY37" fmla="*/ 315035 h 1619502"/>
                <a:gd name="connsiteX38" fmla="*/ 650107 w 1619502"/>
                <a:gd name="connsiteY38" fmla="*/ 0 h 16195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619502" h="1619502">
                  <a:moveTo>
                    <a:pt x="795583" y="1049690"/>
                  </a:moveTo>
                  <a:cubicBezTo>
                    <a:pt x="920273" y="1174380"/>
                    <a:pt x="921619" y="1375196"/>
                    <a:pt x="798591" y="1498224"/>
                  </a:cubicBezTo>
                  <a:cubicBezTo>
                    <a:pt x="675562" y="1621253"/>
                    <a:pt x="474746" y="1619907"/>
                    <a:pt x="350056" y="1495217"/>
                  </a:cubicBezTo>
                  <a:cubicBezTo>
                    <a:pt x="582699" y="1464131"/>
                    <a:pt x="764497" y="1282333"/>
                    <a:pt x="795583" y="1049690"/>
                  </a:cubicBezTo>
                  <a:close/>
                  <a:moveTo>
                    <a:pt x="969395" y="989432"/>
                  </a:moveTo>
                  <a:cubicBezTo>
                    <a:pt x="1145733" y="989432"/>
                    <a:pt x="1288683" y="1130478"/>
                    <a:pt x="1288683" y="1304467"/>
                  </a:cubicBezTo>
                  <a:cubicBezTo>
                    <a:pt x="1288683" y="1478456"/>
                    <a:pt x="1145733" y="1619502"/>
                    <a:pt x="969395" y="1619502"/>
                  </a:cubicBezTo>
                  <a:cubicBezTo>
                    <a:pt x="1111917" y="1433018"/>
                    <a:pt x="1111917" y="1175916"/>
                    <a:pt x="969395" y="989432"/>
                  </a:cubicBezTo>
                  <a:close/>
                  <a:moveTo>
                    <a:pt x="0" y="969395"/>
                  </a:moveTo>
                  <a:cubicBezTo>
                    <a:pt x="186484" y="1111917"/>
                    <a:pt x="443586" y="1111917"/>
                    <a:pt x="630070" y="969395"/>
                  </a:cubicBezTo>
                  <a:cubicBezTo>
                    <a:pt x="630070" y="1145733"/>
                    <a:pt x="489024" y="1288683"/>
                    <a:pt x="315035" y="1288683"/>
                  </a:cubicBezTo>
                  <a:cubicBezTo>
                    <a:pt x="141046" y="1288683"/>
                    <a:pt x="0" y="1145733"/>
                    <a:pt x="0" y="969395"/>
                  </a:cubicBezTo>
                  <a:close/>
                  <a:moveTo>
                    <a:pt x="1274580" y="729521"/>
                  </a:moveTo>
                  <a:cubicBezTo>
                    <a:pt x="1355749" y="728977"/>
                    <a:pt x="1436710" y="759397"/>
                    <a:pt x="1498225" y="820912"/>
                  </a:cubicBezTo>
                  <a:cubicBezTo>
                    <a:pt x="1621253" y="943941"/>
                    <a:pt x="1619907" y="1144756"/>
                    <a:pt x="1495217" y="1269446"/>
                  </a:cubicBezTo>
                  <a:cubicBezTo>
                    <a:pt x="1464131" y="1036803"/>
                    <a:pt x="1282333" y="855005"/>
                    <a:pt x="1049691" y="823919"/>
                  </a:cubicBezTo>
                  <a:cubicBezTo>
                    <a:pt x="1112036" y="761574"/>
                    <a:pt x="1193412" y="730065"/>
                    <a:pt x="1274580" y="729521"/>
                  </a:cubicBezTo>
                  <a:close/>
                  <a:moveTo>
                    <a:pt x="809751" y="647958"/>
                  </a:moveTo>
                  <a:cubicBezTo>
                    <a:pt x="897920" y="647958"/>
                    <a:pt x="969395" y="719433"/>
                    <a:pt x="969395" y="807602"/>
                  </a:cubicBezTo>
                  <a:cubicBezTo>
                    <a:pt x="969395" y="895771"/>
                    <a:pt x="897920" y="967246"/>
                    <a:pt x="809751" y="967246"/>
                  </a:cubicBezTo>
                  <a:cubicBezTo>
                    <a:pt x="721582" y="967246"/>
                    <a:pt x="650107" y="895771"/>
                    <a:pt x="650107" y="807602"/>
                  </a:cubicBezTo>
                  <a:cubicBezTo>
                    <a:pt x="650107" y="719433"/>
                    <a:pt x="721582" y="647958"/>
                    <a:pt x="809751" y="647958"/>
                  </a:cubicBezTo>
                  <a:close/>
                  <a:moveTo>
                    <a:pt x="124285" y="350056"/>
                  </a:moveTo>
                  <a:cubicBezTo>
                    <a:pt x="155371" y="582699"/>
                    <a:pt x="337169" y="764497"/>
                    <a:pt x="569812" y="795583"/>
                  </a:cubicBezTo>
                  <a:cubicBezTo>
                    <a:pt x="445122" y="920273"/>
                    <a:pt x="244306" y="921619"/>
                    <a:pt x="121278" y="798590"/>
                  </a:cubicBezTo>
                  <a:cubicBezTo>
                    <a:pt x="-1751" y="675562"/>
                    <a:pt x="-405" y="474746"/>
                    <a:pt x="124285" y="350056"/>
                  </a:cubicBezTo>
                  <a:close/>
                  <a:moveTo>
                    <a:pt x="1304467" y="330819"/>
                  </a:moveTo>
                  <a:cubicBezTo>
                    <a:pt x="1478456" y="330819"/>
                    <a:pt x="1619502" y="473769"/>
                    <a:pt x="1619502" y="650107"/>
                  </a:cubicBezTo>
                  <a:cubicBezTo>
                    <a:pt x="1433018" y="507585"/>
                    <a:pt x="1175916" y="507585"/>
                    <a:pt x="989432" y="650107"/>
                  </a:cubicBezTo>
                  <a:cubicBezTo>
                    <a:pt x="989432" y="473769"/>
                    <a:pt x="1130478" y="330819"/>
                    <a:pt x="1304467" y="330819"/>
                  </a:cubicBezTo>
                  <a:close/>
                  <a:moveTo>
                    <a:pt x="1044556" y="29887"/>
                  </a:moveTo>
                  <a:cubicBezTo>
                    <a:pt x="1125725" y="30431"/>
                    <a:pt x="1207101" y="61940"/>
                    <a:pt x="1269446" y="124285"/>
                  </a:cubicBezTo>
                  <a:cubicBezTo>
                    <a:pt x="1036804" y="155371"/>
                    <a:pt x="855005" y="337169"/>
                    <a:pt x="823919" y="569812"/>
                  </a:cubicBezTo>
                  <a:cubicBezTo>
                    <a:pt x="699229" y="445122"/>
                    <a:pt x="697883" y="244306"/>
                    <a:pt x="820912" y="121278"/>
                  </a:cubicBezTo>
                  <a:cubicBezTo>
                    <a:pt x="882426" y="59763"/>
                    <a:pt x="963387" y="29343"/>
                    <a:pt x="1044556" y="29887"/>
                  </a:cubicBezTo>
                  <a:close/>
                  <a:moveTo>
                    <a:pt x="650107" y="0"/>
                  </a:moveTo>
                  <a:cubicBezTo>
                    <a:pt x="507585" y="186484"/>
                    <a:pt x="507585" y="443586"/>
                    <a:pt x="650107" y="630070"/>
                  </a:cubicBezTo>
                  <a:cubicBezTo>
                    <a:pt x="473769" y="630070"/>
                    <a:pt x="330819" y="489024"/>
                    <a:pt x="330819" y="315035"/>
                  </a:cubicBezTo>
                  <a:cubicBezTo>
                    <a:pt x="330819" y="141046"/>
                    <a:pt x="473769" y="0"/>
                    <a:pt x="650107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11" name="フリーフォーム: 図形 210">
              <a:extLst>
                <a:ext uri="{FF2B5EF4-FFF2-40B4-BE49-F238E27FC236}">
                  <a16:creationId xmlns:a16="http://schemas.microsoft.com/office/drawing/2014/main" id="{B2019409-8BDE-491A-EB8D-1E72970B79DD}"/>
                </a:ext>
              </a:extLst>
            </p:cNvPr>
            <p:cNvSpPr/>
            <p:nvPr/>
          </p:nvSpPr>
          <p:spPr bwMode="auto">
            <a:xfrm>
              <a:off x="2071248" y="6483229"/>
              <a:ext cx="222006" cy="222006"/>
            </a:xfrm>
            <a:custGeom>
              <a:avLst/>
              <a:gdLst>
                <a:gd name="connsiteX0" fmla="*/ 795583 w 1619502"/>
                <a:gd name="connsiteY0" fmla="*/ 1049690 h 1619502"/>
                <a:gd name="connsiteX1" fmla="*/ 798591 w 1619502"/>
                <a:gd name="connsiteY1" fmla="*/ 1498224 h 1619502"/>
                <a:gd name="connsiteX2" fmla="*/ 350056 w 1619502"/>
                <a:gd name="connsiteY2" fmla="*/ 1495217 h 1619502"/>
                <a:gd name="connsiteX3" fmla="*/ 795583 w 1619502"/>
                <a:gd name="connsiteY3" fmla="*/ 1049690 h 1619502"/>
                <a:gd name="connsiteX4" fmla="*/ 969395 w 1619502"/>
                <a:gd name="connsiteY4" fmla="*/ 989432 h 1619502"/>
                <a:gd name="connsiteX5" fmla="*/ 1288683 w 1619502"/>
                <a:gd name="connsiteY5" fmla="*/ 1304467 h 1619502"/>
                <a:gd name="connsiteX6" fmla="*/ 969395 w 1619502"/>
                <a:gd name="connsiteY6" fmla="*/ 1619502 h 1619502"/>
                <a:gd name="connsiteX7" fmla="*/ 969395 w 1619502"/>
                <a:gd name="connsiteY7" fmla="*/ 989432 h 1619502"/>
                <a:gd name="connsiteX8" fmla="*/ 0 w 1619502"/>
                <a:gd name="connsiteY8" fmla="*/ 969395 h 1619502"/>
                <a:gd name="connsiteX9" fmla="*/ 630070 w 1619502"/>
                <a:gd name="connsiteY9" fmla="*/ 969395 h 1619502"/>
                <a:gd name="connsiteX10" fmla="*/ 315035 w 1619502"/>
                <a:gd name="connsiteY10" fmla="*/ 1288683 h 1619502"/>
                <a:gd name="connsiteX11" fmla="*/ 0 w 1619502"/>
                <a:gd name="connsiteY11" fmla="*/ 969395 h 1619502"/>
                <a:gd name="connsiteX12" fmla="*/ 1274580 w 1619502"/>
                <a:gd name="connsiteY12" fmla="*/ 729521 h 1619502"/>
                <a:gd name="connsiteX13" fmla="*/ 1498225 w 1619502"/>
                <a:gd name="connsiteY13" fmla="*/ 820912 h 1619502"/>
                <a:gd name="connsiteX14" fmla="*/ 1495217 w 1619502"/>
                <a:gd name="connsiteY14" fmla="*/ 1269446 h 1619502"/>
                <a:gd name="connsiteX15" fmla="*/ 1049691 w 1619502"/>
                <a:gd name="connsiteY15" fmla="*/ 823919 h 1619502"/>
                <a:gd name="connsiteX16" fmla="*/ 1274580 w 1619502"/>
                <a:gd name="connsiteY16" fmla="*/ 729521 h 1619502"/>
                <a:gd name="connsiteX17" fmla="*/ 809751 w 1619502"/>
                <a:gd name="connsiteY17" fmla="*/ 647958 h 1619502"/>
                <a:gd name="connsiteX18" fmla="*/ 969395 w 1619502"/>
                <a:gd name="connsiteY18" fmla="*/ 807602 h 1619502"/>
                <a:gd name="connsiteX19" fmla="*/ 809751 w 1619502"/>
                <a:gd name="connsiteY19" fmla="*/ 967246 h 1619502"/>
                <a:gd name="connsiteX20" fmla="*/ 650107 w 1619502"/>
                <a:gd name="connsiteY20" fmla="*/ 807602 h 1619502"/>
                <a:gd name="connsiteX21" fmla="*/ 809751 w 1619502"/>
                <a:gd name="connsiteY21" fmla="*/ 647958 h 1619502"/>
                <a:gd name="connsiteX22" fmla="*/ 124285 w 1619502"/>
                <a:gd name="connsiteY22" fmla="*/ 350056 h 1619502"/>
                <a:gd name="connsiteX23" fmla="*/ 569812 w 1619502"/>
                <a:gd name="connsiteY23" fmla="*/ 795583 h 1619502"/>
                <a:gd name="connsiteX24" fmla="*/ 121278 w 1619502"/>
                <a:gd name="connsiteY24" fmla="*/ 798590 h 1619502"/>
                <a:gd name="connsiteX25" fmla="*/ 124285 w 1619502"/>
                <a:gd name="connsiteY25" fmla="*/ 350056 h 1619502"/>
                <a:gd name="connsiteX26" fmla="*/ 1304467 w 1619502"/>
                <a:gd name="connsiteY26" fmla="*/ 330819 h 1619502"/>
                <a:gd name="connsiteX27" fmla="*/ 1619502 w 1619502"/>
                <a:gd name="connsiteY27" fmla="*/ 650107 h 1619502"/>
                <a:gd name="connsiteX28" fmla="*/ 989432 w 1619502"/>
                <a:gd name="connsiteY28" fmla="*/ 650107 h 1619502"/>
                <a:gd name="connsiteX29" fmla="*/ 1304467 w 1619502"/>
                <a:gd name="connsiteY29" fmla="*/ 330819 h 1619502"/>
                <a:gd name="connsiteX30" fmla="*/ 1044556 w 1619502"/>
                <a:gd name="connsiteY30" fmla="*/ 29887 h 1619502"/>
                <a:gd name="connsiteX31" fmla="*/ 1269446 w 1619502"/>
                <a:gd name="connsiteY31" fmla="*/ 124285 h 1619502"/>
                <a:gd name="connsiteX32" fmla="*/ 823919 w 1619502"/>
                <a:gd name="connsiteY32" fmla="*/ 569812 h 1619502"/>
                <a:gd name="connsiteX33" fmla="*/ 820912 w 1619502"/>
                <a:gd name="connsiteY33" fmla="*/ 121278 h 1619502"/>
                <a:gd name="connsiteX34" fmla="*/ 1044556 w 1619502"/>
                <a:gd name="connsiteY34" fmla="*/ 29887 h 1619502"/>
                <a:gd name="connsiteX35" fmla="*/ 650107 w 1619502"/>
                <a:gd name="connsiteY35" fmla="*/ 0 h 1619502"/>
                <a:gd name="connsiteX36" fmla="*/ 650107 w 1619502"/>
                <a:gd name="connsiteY36" fmla="*/ 630070 h 1619502"/>
                <a:gd name="connsiteX37" fmla="*/ 330819 w 1619502"/>
                <a:gd name="connsiteY37" fmla="*/ 315035 h 1619502"/>
                <a:gd name="connsiteX38" fmla="*/ 650107 w 1619502"/>
                <a:gd name="connsiteY38" fmla="*/ 0 h 16195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619502" h="1619502">
                  <a:moveTo>
                    <a:pt x="795583" y="1049690"/>
                  </a:moveTo>
                  <a:cubicBezTo>
                    <a:pt x="920273" y="1174380"/>
                    <a:pt x="921619" y="1375196"/>
                    <a:pt x="798591" y="1498224"/>
                  </a:cubicBezTo>
                  <a:cubicBezTo>
                    <a:pt x="675562" y="1621253"/>
                    <a:pt x="474746" y="1619907"/>
                    <a:pt x="350056" y="1495217"/>
                  </a:cubicBezTo>
                  <a:cubicBezTo>
                    <a:pt x="582699" y="1464131"/>
                    <a:pt x="764497" y="1282333"/>
                    <a:pt x="795583" y="1049690"/>
                  </a:cubicBezTo>
                  <a:close/>
                  <a:moveTo>
                    <a:pt x="969395" y="989432"/>
                  </a:moveTo>
                  <a:cubicBezTo>
                    <a:pt x="1145733" y="989432"/>
                    <a:pt x="1288683" y="1130478"/>
                    <a:pt x="1288683" y="1304467"/>
                  </a:cubicBezTo>
                  <a:cubicBezTo>
                    <a:pt x="1288683" y="1478456"/>
                    <a:pt x="1145733" y="1619502"/>
                    <a:pt x="969395" y="1619502"/>
                  </a:cubicBezTo>
                  <a:cubicBezTo>
                    <a:pt x="1111917" y="1433018"/>
                    <a:pt x="1111917" y="1175916"/>
                    <a:pt x="969395" y="989432"/>
                  </a:cubicBezTo>
                  <a:close/>
                  <a:moveTo>
                    <a:pt x="0" y="969395"/>
                  </a:moveTo>
                  <a:cubicBezTo>
                    <a:pt x="186484" y="1111917"/>
                    <a:pt x="443586" y="1111917"/>
                    <a:pt x="630070" y="969395"/>
                  </a:cubicBezTo>
                  <a:cubicBezTo>
                    <a:pt x="630070" y="1145733"/>
                    <a:pt x="489024" y="1288683"/>
                    <a:pt x="315035" y="1288683"/>
                  </a:cubicBezTo>
                  <a:cubicBezTo>
                    <a:pt x="141046" y="1288683"/>
                    <a:pt x="0" y="1145733"/>
                    <a:pt x="0" y="969395"/>
                  </a:cubicBezTo>
                  <a:close/>
                  <a:moveTo>
                    <a:pt x="1274580" y="729521"/>
                  </a:moveTo>
                  <a:cubicBezTo>
                    <a:pt x="1355749" y="728977"/>
                    <a:pt x="1436710" y="759397"/>
                    <a:pt x="1498225" y="820912"/>
                  </a:cubicBezTo>
                  <a:cubicBezTo>
                    <a:pt x="1621253" y="943941"/>
                    <a:pt x="1619907" y="1144756"/>
                    <a:pt x="1495217" y="1269446"/>
                  </a:cubicBezTo>
                  <a:cubicBezTo>
                    <a:pt x="1464131" y="1036803"/>
                    <a:pt x="1282333" y="855005"/>
                    <a:pt x="1049691" y="823919"/>
                  </a:cubicBezTo>
                  <a:cubicBezTo>
                    <a:pt x="1112036" y="761574"/>
                    <a:pt x="1193412" y="730065"/>
                    <a:pt x="1274580" y="729521"/>
                  </a:cubicBezTo>
                  <a:close/>
                  <a:moveTo>
                    <a:pt x="809751" y="647958"/>
                  </a:moveTo>
                  <a:cubicBezTo>
                    <a:pt x="897920" y="647958"/>
                    <a:pt x="969395" y="719433"/>
                    <a:pt x="969395" y="807602"/>
                  </a:cubicBezTo>
                  <a:cubicBezTo>
                    <a:pt x="969395" y="895771"/>
                    <a:pt x="897920" y="967246"/>
                    <a:pt x="809751" y="967246"/>
                  </a:cubicBezTo>
                  <a:cubicBezTo>
                    <a:pt x="721582" y="967246"/>
                    <a:pt x="650107" y="895771"/>
                    <a:pt x="650107" y="807602"/>
                  </a:cubicBezTo>
                  <a:cubicBezTo>
                    <a:pt x="650107" y="719433"/>
                    <a:pt x="721582" y="647958"/>
                    <a:pt x="809751" y="647958"/>
                  </a:cubicBezTo>
                  <a:close/>
                  <a:moveTo>
                    <a:pt x="124285" y="350056"/>
                  </a:moveTo>
                  <a:cubicBezTo>
                    <a:pt x="155371" y="582699"/>
                    <a:pt x="337169" y="764497"/>
                    <a:pt x="569812" y="795583"/>
                  </a:cubicBezTo>
                  <a:cubicBezTo>
                    <a:pt x="445122" y="920273"/>
                    <a:pt x="244306" y="921619"/>
                    <a:pt x="121278" y="798590"/>
                  </a:cubicBezTo>
                  <a:cubicBezTo>
                    <a:pt x="-1751" y="675562"/>
                    <a:pt x="-405" y="474746"/>
                    <a:pt x="124285" y="350056"/>
                  </a:cubicBezTo>
                  <a:close/>
                  <a:moveTo>
                    <a:pt x="1304467" y="330819"/>
                  </a:moveTo>
                  <a:cubicBezTo>
                    <a:pt x="1478456" y="330819"/>
                    <a:pt x="1619502" y="473769"/>
                    <a:pt x="1619502" y="650107"/>
                  </a:cubicBezTo>
                  <a:cubicBezTo>
                    <a:pt x="1433018" y="507585"/>
                    <a:pt x="1175916" y="507585"/>
                    <a:pt x="989432" y="650107"/>
                  </a:cubicBezTo>
                  <a:cubicBezTo>
                    <a:pt x="989432" y="473769"/>
                    <a:pt x="1130478" y="330819"/>
                    <a:pt x="1304467" y="330819"/>
                  </a:cubicBezTo>
                  <a:close/>
                  <a:moveTo>
                    <a:pt x="1044556" y="29887"/>
                  </a:moveTo>
                  <a:cubicBezTo>
                    <a:pt x="1125725" y="30431"/>
                    <a:pt x="1207101" y="61940"/>
                    <a:pt x="1269446" y="124285"/>
                  </a:cubicBezTo>
                  <a:cubicBezTo>
                    <a:pt x="1036804" y="155371"/>
                    <a:pt x="855005" y="337169"/>
                    <a:pt x="823919" y="569812"/>
                  </a:cubicBezTo>
                  <a:cubicBezTo>
                    <a:pt x="699229" y="445122"/>
                    <a:pt x="697883" y="244306"/>
                    <a:pt x="820912" y="121278"/>
                  </a:cubicBezTo>
                  <a:cubicBezTo>
                    <a:pt x="882426" y="59763"/>
                    <a:pt x="963387" y="29343"/>
                    <a:pt x="1044556" y="29887"/>
                  </a:cubicBezTo>
                  <a:close/>
                  <a:moveTo>
                    <a:pt x="650107" y="0"/>
                  </a:moveTo>
                  <a:cubicBezTo>
                    <a:pt x="507585" y="186484"/>
                    <a:pt x="507585" y="443586"/>
                    <a:pt x="650107" y="630070"/>
                  </a:cubicBezTo>
                  <a:cubicBezTo>
                    <a:pt x="473769" y="630070"/>
                    <a:pt x="330819" y="489024"/>
                    <a:pt x="330819" y="315035"/>
                  </a:cubicBezTo>
                  <a:cubicBezTo>
                    <a:pt x="330819" y="141046"/>
                    <a:pt x="473769" y="0"/>
                    <a:pt x="650107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12" name="フリーフォーム: 図形 211">
              <a:extLst>
                <a:ext uri="{FF2B5EF4-FFF2-40B4-BE49-F238E27FC236}">
                  <a16:creationId xmlns:a16="http://schemas.microsoft.com/office/drawing/2014/main" id="{01DCEAEE-D927-66E3-8158-01C3E4543DF4}"/>
                </a:ext>
              </a:extLst>
            </p:cNvPr>
            <p:cNvSpPr/>
            <p:nvPr/>
          </p:nvSpPr>
          <p:spPr bwMode="auto">
            <a:xfrm>
              <a:off x="2442635" y="6483229"/>
              <a:ext cx="222006" cy="222006"/>
            </a:xfrm>
            <a:custGeom>
              <a:avLst/>
              <a:gdLst>
                <a:gd name="connsiteX0" fmla="*/ 795583 w 1619502"/>
                <a:gd name="connsiteY0" fmla="*/ 1049690 h 1619502"/>
                <a:gd name="connsiteX1" fmla="*/ 798591 w 1619502"/>
                <a:gd name="connsiteY1" fmla="*/ 1498224 h 1619502"/>
                <a:gd name="connsiteX2" fmla="*/ 350056 w 1619502"/>
                <a:gd name="connsiteY2" fmla="*/ 1495217 h 1619502"/>
                <a:gd name="connsiteX3" fmla="*/ 795583 w 1619502"/>
                <a:gd name="connsiteY3" fmla="*/ 1049690 h 1619502"/>
                <a:gd name="connsiteX4" fmla="*/ 969395 w 1619502"/>
                <a:gd name="connsiteY4" fmla="*/ 989432 h 1619502"/>
                <a:gd name="connsiteX5" fmla="*/ 1288683 w 1619502"/>
                <a:gd name="connsiteY5" fmla="*/ 1304467 h 1619502"/>
                <a:gd name="connsiteX6" fmla="*/ 969395 w 1619502"/>
                <a:gd name="connsiteY6" fmla="*/ 1619502 h 1619502"/>
                <a:gd name="connsiteX7" fmla="*/ 969395 w 1619502"/>
                <a:gd name="connsiteY7" fmla="*/ 989432 h 1619502"/>
                <a:gd name="connsiteX8" fmla="*/ 0 w 1619502"/>
                <a:gd name="connsiteY8" fmla="*/ 969395 h 1619502"/>
                <a:gd name="connsiteX9" fmla="*/ 630070 w 1619502"/>
                <a:gd name="connsiteY9" fmla="*/ 969395 h 1619502"/>
                <a:gd name="connsiteX10" fmla="*/ 315035 w 1619502"/>
                <a:gd name="connsiteY10" fmla="*/ 1288683 h 1619502"/>
                <a:gd name="connsiteX11" fmla="*/ 0 w 1619502"/>
                <a:gd name="connsiteY11" fmla="*/ 969395 h 1619502"/>
                <a:gd name="connsiteX12" fmla="*/ 1274580 w 1619502"/>
                <a:gd name="connsiteY12" fmla="*/ 729521 h 1619502"/>
                <a:gd name="connsiteX13" fmla="*/ 1498225 w 1619502"/>
                <a:gd name="connsiteY13" fmla="*/ 820912 h 1619502"/>
                <a:gd name="connsiteX14" fmla="*/ 1495217 w 1619502"/>
                <a:gd name="connsiteY14" fmla="*/ 1269446 h 1619502"/>
                <a:gd name="connsiteX15" fmla="*/ 1049691 w 1619502"/>
                <a:gd name="connsiteY15" fmla="*/ 823919 h 1619502"/>
                <a:gd name="connsiteX16" fmla="*/ 1274580 w 1619502"/>
                <a:gd name="connsiteY16" fmla="*/ 729521 h 1619502"/>
                <a:gd name="connsiteX17" fmla="*/ 809751 w 1619502"/>
                <a:gd name="connsiteY17" fmla="*/ 647958 h 1619502"/>
                <a:gd name="connsiteX18" fmla="*/ 969395 w 1619502"/>
                <a:gd name="connsiteY18" fmla="*/ 807602 h 1619502"/>
                <a:gd name="connsiteX19" fmla="*/ 809751 w 1619502"/>
                <a:gd name="connsiteY19" fmla="*/ 967246 h 1619502"/>
                <a:gd name="connsiteX20" fmla="*/ 650107 w 1619502"/>
                <a:gd name="connsiteY20" fmla="*/ 807602 h 1619502"/>
                <a:gd name="connsiteX21" fmla="*/ 809751 w 1619502"/>
                <a:gd name="connsiteY21" fmla="*/ 647958 h 1619502"/>
                <a:gd name="connsiteX22" fmla="*/ 124285 w 1619502"/>
                <a:gd name="connsiteY22" fmla="*/ 350056 h 1619502"/>
                <a:gd name="connsiteX23" fmla="*/ 569812 w 1619502"/>
                <a:gd name="connsiteY23" fmla="*/ 795583 h 1619502"/>
                <a:gd name="connsiteX24" fmla="*/ 121278 w 1619502"/>
                <a:gd name="connsiteY24" fmla="*/ 798590 h 1619502"/>
                <a:gd name="connsiteX25" fmla="*/ 124285 w 1619502"/>
                <a:gd name="connsiteY25" fmla="*/ 350056 h 1619502"/>
                <a:gd name="connsiteX26" fmla="*/ 1304467 w 1619502"/>
                <a:gd name="connsiteY26" fmla="*/ 330819 h 1619502"/>
                <a:gd name="connsiteX27" fmla="*/ 1619502 w 1619502"/>
                <a:gd name="connsiteY27" fmla="*/ 650107 h 1619502"/>
                <a:gd name="connsiteX28" fmla="*/ 989432 w 1619502"/>
                <a:gd name="connsiteY28" fmla="*/ 650107 h 1619502"/>
                <a:gd name="connsiteX29" fmla="*/ 1304467 w 1619502"/>
                <a:gd name="connsiteY29" fmla="*/ 330819 h 1619502"/>
                <a:gd name="connsiteX30" fmla="*/ 1044556 w 1619502"/>
                <a:gd name="connsiteY30" fmla="*/ 29887 h 1619502"/>
                <a:gd name="connsiteX31" fmla="*/ 1269446 w 1619502"/>
                <a:gd name="connsiteY31" fmla="*/ 124285 h 1619502"/>
                <a:gd name="connsiteX32" fmla="*/ 823919 w 1619502"/>
                <a:gd name="connsiteY32" fmla="*/ 569812 h 1619502"/>
                <a:gd name="connsiteX33" fmla="*/ 820912 w 1619502"/>
                <a:gd name="connsiteY33" fmla="*/ 121278 h 1619502"/>
                <a:gd name="connsiteX34" fmla="*/ 1044556 w 1619502"/>
                <a:gd name="connsiteY34" fmla="*/ 29887 h 1619502"/>
                <a:gd name="connsiteX35" fmla="*/ 650107 w 1619502"/>
                <a:gd name="connsiteY35" fmla="*/ 0 h 1619502"/>
                <a:gd name="connsiteX36" fmla="*/ 650107 w 1619502"/>
                <a:gd name="connsiteY36" fmla="*/ 630070 h 1619502"/>
                <a:gd name="connsiteX37" fmla="*/ 330819 w 1619502"/>
                <a:gd name="connsiteY37" fmla="*/ 315035 h 1619502"/>
                <a:gd name="connsiteX38" fmla="*/ 650107 w 1619502"/>
                <a:gd name="connsiteY38" fmla="*/ 0 h 16195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619502" h="1619502">
                  <a:moveTo>
                    <a:pt x="795583" y="1049690"/>
                  </a:moveTo>
                  <a:cubicBezTo>
                    <a:pt x="920273" y="1174380"/>
                    <a:pt x="921619" y="1375196"/>
                    <a:pt x="798591" y="1498224"/>
                  </a:cubicBezTo>
                  <a:cubicBezTo>
                    <a:pt x="675562" y="1621253"/>
                    <a:pt x="474746" y="1619907"/>
                    <a:pt x="350056" y="1495217"/>
                  </a:cubicBezTo>
                  <a:cubicBezTo>
                    <a:pt x="582699" y="1464131"/>
                    <a:pt x="764497" y="1282333"/>
                    <a:pt x="795583" y="1049690"/>
                  </a:cubicBezTo>
                  <a:close/>
                  <a:moveTo>
                    <a:pt x="969395" y="989432"/>
                  </a:moveTo>
                  <a:cubicBezTo>
                    <a:pt x="1145733" y="989432"/>
                    <a:pt x="1288683" y="1130478"/>
                    <a:pt x="1288683" y="1304467"/>
                  </a:cubicBezTo>
                  <a:cubicBezTo>
                    <a:pt x="1288683" y="1478456"/>
                    <a:pt x="1145733" y="1619502"/>
                    <a:pt x="969395" y="1619502"/>
                  </a:cubicBezTo>
                  <a:cubicBezTo>
                    <a:pt x="1111917" y="1433018"/>
                    <a:pt x="1111917" y="1175916"/>
                    <a:pt x="969395" y="989432"/>
                  </a:cubicBezTo>
                  <a:close/>
                  <a:moveTo>
                    <a:pt x="0" y="969395"/>
                  </a:moveTo>
                  <a:cubicBezTo>
                    <a:pt x="186484" y="1111917"/>
                    <a:pt x="443586" y="1111917"/>
                    <a:pt x="630070" y="969395"/>
                  </a:cubicBezTo>
                  <a:cubicBezTo>
                    <a:pt x="630070" y="1145733"/>
                    <a:pt x="489024" y="1288683"/>
                    <a:pt x="315035" y="1288683"/>
                  </a:cubicBezTo>
                  <a:cubicBezTo>
                    <a:pt x="141046" y="1288683"/>
                    <a:pt x="0" y="1145733"/>
                    <a:pt x="0" y="969395"/>
                  </a:cubicBezTo>
                  <a:close/>
                  <a:moveTo>
                    <a:pt x="1274580" y="729521"/>
                  </a:moveTo>
                  <a:cubicBezTo>
                    <a:pt x="1355749" y="728977"/>
                    <a:pt x="1436710" y="759397"/>
                    <a:pt x="1498225" y="820912"/>
                  </a:cubicBezTo>
                  <a:cubicBezTo>
                    <a:pt x="1621253" y="943941"/>
                    <a:pt x="1619907" y="1144756"/>
                    <a:pt x="1495217" y="1269446"/>
                  </a:cubicBezTo>
                  <a:cubicBezTo>
                    <a:pt x="1464131" y="1036803"/>
                    <a:pt x="1282333" y="855005"/>
                    <a:pt x="1049691" y="823919"/>
                  </a:cubicBezTo>
                  <a:cubicBezTo>
                    <a:pt x="1112036" y="761574"/>
                    <a:pt x="1193412" y="730065"/>
                    <a:pt x="1274580" y="729521"/>
                  </a:cubicBezTo>
                  <a:close/>
                  <a:moveTo>
                    <a:pt x="809751" y="647958"/>
                  </a:moveTo>
                  <a:cubicBezTo>
                    <a:pt x="897920" y="647958"/>
                    <a:pt x="969395" y="719433"/>
                    <a:pt x="969395" y="807602"/>
                  </a:cubicBezTo>
                  <a:cubicBezTo>
                    <a:pt x="969395" y="895771"/>
                    <a:pt x="897920" y="967246"/>
                    <a:pt x="809751" y="967246"/>
                  </a:cubicBezTo>
                  <a:cubicBezTo>
                    <a:pt x="721582" y="967246"/>
                    <a:pt x="650107" y="895771"/>
                    <a:pt x="650107" y="807602"/>
                  </a:cubicBezTo>
                  <a:cubicBezTo>
                    <a:pt x="650107" y="719433"/>
                    <a:pt x="721582" y="647958"/>
                    <a:pt x="809751" y="647958"/>
                  </a:cubicBezTo>
                  <a:close/>
                  <a:moveTo>
                    <a:pt x="124285" y="350056"/>
                  </a:moveTo>
                  <a:cubicBezTo>
                    <a:pt x="155371" y="582699"/>
                    <a:pt x="337169" y="764497"/>
                    <a:pt x="569812" y="795583"/>
                  </a:cubicBezTo>
                  <a:cubicBezTo>
                    <a:pt x="445122" y="920273"/>
                    <a:pt x="244306" y="921619"/>
                    <a:pt x="121278" y="798590"/>
                  </a:cubicBezTo>
                  <a:cubicBezTo>
                    <a:pt x="-1751" y="675562"/>
                    <a:pt x="-405" y="474746"/>
                    <a:pt x="124285" y="350056"/>
                  </a:cubicBezTo>
                  <a:close/>
                  <a:moveTo>
                    <a:pt x="1304467" y="330819"/>
                  </a:moveTo>
                  <a:cubicBezTo>
                    <a:pt x="1478456" y="330819"/>
                    <a:pt x="1619502" y="473769"/>
                    <a:pt x="1619502" y="650107"/>
                  </a:cubicBezTo>
                  <a:cubicBezTo>
                    <a:pt x="1433018" y="507585"/>
                    <a:pt x="1175916" y="507585"/>
                    <a:pt x="989432" y="650107"/>
                  </a:cubicBezTo>
                  <a:cubicBezTo>
                    <a:pt x="989432" y="473769"/>
                    <a:pt x="1130478" y="330819"/>
                    <a:pt x="1304467" y="330819"/>
                  </a:cubicBezTo>
                  <a:close/>
                  <a:moveTo>
                    <a:pt x="1044556" y="29887"/>
                  </a:moveTo>
                  <a:cubicBezTo>
                    <a:pt x="1125725" y="30431"/>
                    <a:pt x="1207101" y="61940"/>
                    <a:pt x="1269446" y="124285"/>
                  </a:cubicBezTo>
                  <a:cubicBezTo>
                    <a:pt x="1036804" y="155371"/>
                    <a:pt x="855005" y="337169"/>
                    <a:pt x="823919" y="569812"/>
                  </a:cubicBezTo>
                  <a:cubicBezTo>
                    <a:pt x="699229" y="445122"/>
                    <a:pt x="697883" y="244306"/>
                    <a:pt x="820912" y="121278"/>
                  </a:cubicBezTo>
                  <a:cubicBezTo>
                    <a:pt x="882426" y="59763"/>
                    <a:pt x="963387" y="29343"/>
                    <a:pt x="1044556" y="29887"/>
                  </a:cubicBezTo>
                  <a:close/>
                  <a:moveTo>
                    <a:pt x="650107" y="0"/>
                  </a:moveTo>
                  <a:cubicBezTo>
                    <a:pt x="507585" y="186484"/>
                    <a:pt x="507585" y="443586"/>
                    <a:pt x="650107" y="630070"/>
                  </a:cubicBezTo>
                  <a:cubicBezTo>
                    <a:pt x="473769" y="630070"/>
                    <a:pt x="330819" y="489024"/>
                    <a:pt x="330819" y="315035"/>
                  </a:cubicBezTo>
                  <a:cubicBezTo>
                    <a:pt x="330819" y="141046"/>
                    <a:pt x="473769" y="0"/>
                    <a:pt x="650107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13" name="フリーフォーム: 図形 212">
              <a:extLst>
                <a:ext uri="{FF2B5EF4-FFF2-40B4-BE49-F238E27FC236}">
                  <a16:creationId xmlns:a16="http://schemas.microsoft.com/office/drawing/2014/main" id="{16C87B06-B70C-767A-82D2-07F7F6F0D335}"/>
                </a:ext>
              </a:extLst>
            </p:cNvPr>
            <p:cNvSpPr/>
            <p:nvPr/>
          </p:nvSpPr>
          <p:spPr bwMode="auto">
            <a:xfrm>
              <a:off x="2814022" y="6483229"/>
              <a:ext cx="222006" cy="222006"/>
            </a:xfrm>
            <a:custGeom>
              <a:avLst/>
              <a:gdLst>
                <a:gd name="connsiteX0" fmla="*/ 795583 w 1619502"/>
                <a:gd name="connsiteY0" fmla="*/ 1049690 h 1619502"/>
                <a:gd name="connsiteX1" fmla="*/ 798591 w 1619502"/>
                <a:gd name="connsiteY1" fmla="*/ 1498224 h 1619502"/>
                <a:gd name="connsiteX2" fmla="*/ 350056 w 1619502"/>
                <a:gd name="connsiteY2" fmla="*/ 1495217 h 1619502"/>
                <a:gd name="connsiteX3" fmla="*/ 795583 w 1619502"/>
                <a:gd name="connsiteY3" fmla="*/ 1049690 h 1619502"/>
                <a:gd name="connsiteX4" fmla="*/ 969395 w 1619502"/>
                <a:gd name="connsiteY4" fmla="*/ 989432 h 1619502"/>
                <a:gd name="connsiteX5" fmla="*/ 1288683 w 1619502"/>
                <a:gd name="connsiteY5" fmla="*/ 1304467 h 1619502"/>
                <a:gd name="connsiteX6" fmla="*/ 969395 w 1619502"/>
                <a:gd name="connsiteY6" fmla="*/ 1619502 h 1619502"/>
                <a:gd name="connsiteX7" fmla="*/ 969395 w 1619502"/>
                <a:gd name="connsiteY7" fmla="*/ 989432 h 1619502"/>
                <a:gd name="connsiteX8" fmla="*/ 0 w 1619502"/>
                <a:gd name="connsiteY8" fmla="*/ 969395 h 1619502"/>
                <a:gd name="connsiteX9" fmla="*/ 630070 w 1619502"/>
                <a:gd name="connsiteY9" fmla="*/ 969395 h 1619502"/>
                <a:gd name="connsiteX10" fmla="*/ 315035 w 1619502"/>
                <a:gd name="connsiteY10" fmla="*/ 1288683 h 1619502"/>
                <a:gd name="connsiteX11" fmla="*/ 0 w 1619502"/>
                <a:gd name="connsiteY11" fmla="*/ 969395 h 1619502"/>
                <a:gd name="connsiteX12" fmla="*/ 1274580 w 1619502"/>
                <a:gd name="connsiteY12" fmla="*/ 729521 h 1619502"/>
                <a:gd name="connsiteX13" fmla="*/ 1498225 w 1619502"/>
                <a:gd name="connsiteY13" fmla="*/ 820912 h 1619502"/>
                <a:gd name="connsiteX14" fmla="*/ 1495217 w 1619502"/>
                <a:gd name="connsiteY14" fmla="*/ 1269446 h 1619502"/>
                <a:gd name="connsiteX15" fmla="*/ 1049691 w 1619502"/>
                <a:gd name="connsiteY15" fmla="*/ 823919 h 1619502"/>
                <a:gd name="connsiteX16" fmla="*/ 1274580 w 1619502"/>
                <a:gd name="connsiteY16" fmla="*/ 729521 h 1619502"/>
                <a:gd name="connsiteX17" fmla="*/ 809751 w 1619502"/>
                <a:gd name="connsiteY17" fmla="*/ 647958 h 1619502"/>
                <a:gd name="connsiteX18" fmla="*/ 969395 w 1619502"/>
                <a:gd name="connsiteY18" fmla="*/ 807602 h 1619502"/>
                <a:gd name="connsiteX19" fmla="*/ 809751 w 1619502"/>
                <a:gd name="connsiteY19" fmla="*/ 967246 h 1619502"/>
                <a:gd name="connsiteX20" fmla="*/ 650107 w 1619502"/>
                <a:gd name="connsiteY20" fmla="*/ 807602 h 1619502"/>
                <a:gd name="connsiteX21" fmla="*/ 809751 w 1619502"/>
                <a:gd name="connsiteY21" fmla="*/ 647958 h 1619502"/>
                <a:gd name="connsiteX22" fmla="*/ 124285 w 1619502"/>
                <a:gd name="connsiteY22" fmla="*/ 350056 h 1619502"/>
                <a:gd name="connsiteX23" fmla="*/ 569812 w 1619502"/>
                <a:gd name="connsiteY23" fmla="*/ 795583 h 1619502"/>
                <a:gd name="connsiteX24" fmla="*/ 121278 w 1619502"/>
                <a:gd name="connsiteY24" fmla="*/ 798590 h 1619502"/>
                <a:gd name="connsiteX25" fmla="*/ 124285 w 1619502"/>
                <a:gd name="connsiteY25" fmla="*/ 350056 h 1619502"/>
                <a:gd name="connsiteX26" fmla="*/ 1304467 w 1619502"/>
                <a:gd name="connsiteY26" fmla="*/ 330819 h 1619502"/>
                <a:gd name="connsiteX27" fmla="*/ 1619502 w 1619502"/>
                <a:gd name="connsiteY27" fmla="*/ 650107 h 1619502"/>
                <a:gd name="connsiteX28" fmla="*/ 989432 w 1619502"/>
                <a:gd name="connsiteY28" fmla="*/ 650107 h 1619502"/>
                <a:gd name="connsiteX29" fmla="*/ 1304467 w 1619502"/>
                <a:gd name="connsiteY29" fmla="*/ 330819 h 1619502"/>
                <a:gd name="connsiteX30" fmla="*/ 1044556 w 1619502"/>
                <a:gd name="connsiteY30" fmla="*/ 29887 h 1619502"/>
                <a:gd name="connsiteX31" fmla="*/ 1269446 w 1619502"/>
                <a:gd name="connsiteY31" fmla="*/ 124285 h 1619502"/>
                <a:gd name="connsiteX32" fmla="*/ 823919 w 1619502"/>
                <a:gd name="connsiteY32" fmla="*/ 569812 h 1619502"/>
                <a:gd name="connsiteX33" fmla="*/ 820912 w 1619502"/>
                <a:gd name="connsiteY33" fmla="*/ 121278 h 1619502"/>
                <a:gd name="connsiteX34" fmla="*/ 1044556 w 1619502"/>
                <a:gd name="connsiteY34" fmla="*/ 29887 h 1619502"/>
                <a:gd name="connsiteX35" fmla="*/ 650107 w 1619502"/>
                <a:gd name="connsiteY35" fmla="*/ 0 h 1619502"/>
                <a:gd name="connsiteX36" fmla="*/ 650107 w 1619502"/>
                <a:gd name="connsiteY36" fmla="*/ 630070 h 1619502"/>
                <a:gd name="connsiteX37" fmla="*/ 330819 w 1619502"/>
                <a:gd name="connsiteY37" fmla="*/ 315035 h 1619502"/>
                <a:gd name="connsiteX38" fmla="*/ 650107 w 1619502"/>
                <a:gd name="connsiteY38" fmla="*/ 0 h 16195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619502" h="1619502">
                  <a:moveTo>
                    <a:pt x="795583" y="1049690"/>
                  </a:moveTo>
                  <a:cubicBezTo>
                    <a:pt x="920273" y="1174380"/>
                    <a:pt x="921619" y="1375196"/>
                    <a:pt x="798591" y="1498224"/>
                  </a:cubicBezTo>
                  <a:cubicBezTo>
                    <a:pt x="675562" y="1621253"/>
                    <a:pt x="474746" y="1619907"/>
                    <a:pt x="350056" y="1495217"/>
                  </a:cubicBezTo>
                  <a:cubicBezTo>
                    <a:pt x="582699" y="1464131"/>
                    <a:pt x="764497" y="1282333"/>
                    <a:pt x="795583" y="1049690"/>
                  </a:cubicBezTo>
                  <a:close/>
                  <a:moveTo>
                    <a:pt x="969395" y="989432"/>
                  </a:moveTo>
                  <a:cubicBezTo>
                    <a:pt x="1145733" y="989432"/>
                    <a:pt x="1288683" y="1130478"/>
                    <a:pt x="1288683" y="1304467"/>
                  </a:cubicBezTo>
                  <a:cubicBezTo>
                    <a:pt x="1288683" y="1478456"/>
                    <a:pt x="1145733" y="1619502"/>
                    <a:pt x="969395" y="1619502"/>
                  </a:cubicBezTo>
                  <a:cubicBezTo>
                    <a:pt x="1111917" y="1433018"/>
                    <a:pt x="1111917" y="1175916"/>
                    <a:pt x="969395" y="989432"/>
                  </a:cubicBezTo>
                  <a:close/>
                  <a:moveTo>
                    <a:pt x="0" y="969395"/>
                  </a:moveTo>
                  <a:cubicBezTo>
                    <a:pt x="186484" y="1111917"/>
                    <a:pt x="443586" y="1111917"/>
                    <a:pt x="630070" y="969395"/>
                  </a:cubicBezTo>
                  <a:cubicBezTo>
                    <a:pt x="630070" y="1145733"/>
                    <a:pt x="489024" y="1288683"/>
                    <a:pt x="315035" y="1288683"/>
                  </a:cubicBezTo>
                  <a:cubicBezTo>
                    <a:pt x="141046" y="1288683"/>
                    <a:pt x="0" y="1145733"/>
                    <a:pt x="0" y="969395"/>
                  </a:cubicBezTo>
                  <a:close/>
                  <a:moveTo>
                    <a:pt x="1274580" y="729521"/>
                  </a:moveTo>
                  <a:cubicBezTo>
                    <a:pt x="1355749" y="728977"/>
                    <a:pt x="1436710" y="759397"/>
                    <a:pt x="1498225" y="820912"/>
                  </a:cubicBezTo>
                  <a:cubicBezTo>
                    <a:pt x="1621253" y="943941"/>
                    <a:pt x="1619907" y="1144756"/>
                    <a:pt x="1495217" y="1269446"/>
                  </a:cubicBezTo>
                  <a:cubicBezTo>
                    <a:pt x="1464131" y="1036803"/>
                    <a:pt x="1282333" y="855005"/>
                    <a:pt x="1049691" y="823919"/>
                  </a:cubicBezTo>
                  <a:cubicBezTo>
                    <a:pt x="1112036" y="761574"/>
                    <a:pt x="1193412" y="730065"/>
                    <a:pt x="1274580" y="729521"/>
                  </a:cubicBezTo>
                  <a:close/>
                  <a:moveTo>
                    <a:pt x="809751" y="647958"/>
                  </a:moveTo>
                  <a:cubicBezTo>
                    <a:pt x="897920" y="647958"/>
                    <a:pt x="969395" y="719433"/>
                    <a:pt x="969395" y="807602"/>
                  </a:cubicBezTo>
                  <a:cubicBezTo>
                    <a:pt x="969395" y="895771"/>
                    <a:pt x="897920" y="967246"/>
                    <a:pt x="809751" y="967246"/>
                  </a:cubicBezTo>
                  <a:cubicBezTo>
                    <a:pt x="721582" y="967246"/>
                    <a:pt x="650107" y="895771"/>
                    <a:pt x="650107" y="807602"/>
                  </a:cubicBezTo>
                  <a:cubicBezTo>
                    <a:pt x="650107" y="719433"/>
                    <a:pt x="721582" y="647958"/>
                    <a:pt x="809751" y="647958"/>
                  </a:cubicBezTo>
                  <a:close/>
                  <a:moveTo>
                    <a:pt x="124285" y="350056"/>
                  </a:moveTo>
                  <a:cubicBezTo>
                    <a:pt x="155371" y="582699"/>
                    <a:pt x="337169" y="764497"/>
                    <a:pt x="569812" y="795583"/>
                  </a:cubicBezTo>
                  <a:cubicBezTo>
                    <a:pt x="445122" y="920273"/>
                    <a:pt x="244306" y="921619"/>
                    <a:pt x="121278" y="798590"/>
                  </a:cubicBezTo>
                  <a:cubicBezTo>
                    <a:pt x="-1751" y="675562"/>
                    <a:pt x="-405" y="474746"/>
                    <a:pt x="124285" y="350056"/>
                  </a:cubicBezTo>
                  <a:close/>
                  <a:moveTo>
                    <a:pt x="1304467" y="330819"/>
                  </a:moveTo>
                  <a:cubicBezTo>
                    <a:pt x="1478456" y="330819"/>
                    <a:pt x="1619502" y="473769"/>
                    <a:pt x="1619502" y="650107"/>
                  </a:cubicBezTo>
                  <a:cubicBezTo>
                    <a:pt x="1433018" y="507585"/>
                    <a:pt x="1175916" y="507585"/>
                    <a:pt x="989432" y="650107"/>
                  </a:cubicBezTo>
                  <a:cubicBezTo>
                    <a:pt x="989432" y="473769"/>
                    <a:pt x="1130478" y="330819"/>
                    <a:pt x="1304467" y="330819"/>
                  </a:cubicBezTo>
                  <a:close/>
                  <a:moveTo>
                    <a:pt x="1044556" y="29887"/>
                  </a:moveTo>
                  <a:cubicBezTo>
                    <a:pt x="1125725" y="30431"/>
                    <a:pt x="1207101" y="61940"/>
                    <a:pt x="1269446" y="124285"/>
                  </a:cubicBezTo>
                  <a:cubicBezTo>
                    <a:pt x="1036804" y="155371"/>
                    <a:pt x="855005" y="337169"/>
                    <a:pt x="823919" y="569812"/>
                  </a:cubicBezTo>
                  <a:cubicBezTo>
                    <a:pt x="699229" y="445122"/>
                    <a:pt x="697883" y="244306"/>
                    <a:pt x="820912" y="121278"/>
                  </a:cubicBezTo>
                  <a:cubicBezTo>
                    <a:pt x="882426" y="59763"/>
                    <a:pt x="963387" y="29343"/>
                    <a:pt x="1044556" y="29887"/>
                  </a:cubicBezTo>
                  <a:close/>
                  <a:moveTo>
                    <a:pt x="650107" y="0"/>
                  </a:moveTo>
                  <a:cubicBezTo>
                    <a:pt x="507585" y="186484"/>
                    <a:pt x="507585" y="443586"/>
                    <a:pt x="650107" y="630070"/>
                  </a:cubicBezTo>
                  <a:cubicBezTo>
                    <a:pt x="473769" y="630070"/>
                    <a:pt x="330819" y="489024"/>
                    <a:pt x="330819" y="315035"/>
                  </a:cubicBezTo>
                  <a:cubicBezTo>
                    <a:pt x="330819" y="141046"/>
                    <a:pt x="473769" y="0"/>
                    <a:pt x="650107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14" name="フリーフォーム: 図形 213">
              <a:extLst>
                <a:ext uri="{FF2B5EF4-FFF2-40B4-BE49-F238E27FC236}">
                  <a16:creationId xmlns:a16="http://schemas.microsoft.com/office/drawing/2014/main" id="{DB3AA662-D12B-7985-4587-7107F23C00C5}"/>
                </a:ext>
              </a:extLst>
            </p:cNvPr>
            <p:cNvSpPr/>
            <p:nvPr/>
          </p:nvSpPr>
          <p:spPr bwMode="auto">
            <a:xfrm>
              <a:off x="3185409" y="6483229"/>
              <a:ext cx="222006" cy="222006"/>
            </a:xfrm>
            <a:custGeom>
              <a:avLst/>
              <a:gdLst>
                <a:gd name="connsiteX0" fmla="*/ 795583 w 1619502"/>
                <a:gd name="connsiteY0" fmla="*/ 1049690 h 1619502"/>
                <a:gd name="connsiteX1" fmla="*/ 798591 w 1619502"/>
                <a:gd name="connsiteY1" fmla="*/ 1498224 h 1619502"/>
                <a:gd name="connsiteX2" fmla="*/ 350056 w 1619502"/>
                <a:gd name="connsiteY2" fmla="*/ 1495217 h 1619502"/>
                <a:gd name="connsiteX3" fmla="*/ 795583 w 1619502"/>
                <a:gd name="connsiteY3" fmla="*/ 1049690 h 1619502"/>
                <a:gd name="connsiteX4" fmla="*/ 969395 w 1619502"/>
                <a:gd name="connsiteY4" fmla="*/ 989432 h 1619502"/>
                <a:gd name="connsiteX5" fmla="*/ 1288683 w 1619502"/>
                <a:gd name="connsiteY5" fmla="*/ 1304467 h 1619502"/>
                <a:gd name="connsiteX6" fmla="*/ 969395 w 1619502"/>
                <a:gd name="connsiteY6" fmla="*/ 1619502 h 1619502"/>
                <a:gd name="connsiteX7" fmla="*/ 969395 w 1619502"/>
                <a:gd name="connsiteY7" fmla="*/ 989432 h 1619502"/>
                <a:gd name="connsiteX8" fmla="*/ 0 w 1619502"/>
                <a:gd name="connsiteY8" fmla="*/ 969395 h 1619502"/>
                <a:gd name="connsiteX9" fmla="*/ 630070 w 1619502"/>
                <a:gd name="connsiteY9" fmla="*/ 969395 h 1619502"/>
                <a:gd name="connsiteX10" fmla="*/ 315035 w 1619502"/>
                <a:gd name="connsiteY10" fmla="*/ 1288683 h 1619502"/>
                <a:gd name="connsiteX11" fmla="*/ 0 w 1619502"/>
                <a:gd name="connsiteY11" fmla="*/ 969395 h 1619502"/>
                <a:gd name="connsiteX12" fmla="*/ 1274580 w 1619502"/>
                <a:gd name="connsiteY12" fmla="*/ 729521 h 1619502"/>
                <a:gd name="connsiteX13" fmla="*/ 1498225 w 1619502"/>
                <a:gd name="connsiteY13" fmla="*/ 820912 h 1619502"/>
                <a:gd name="connsiteX14" fmla="*/ 1495217 w 1619502"/>
                <a:gd name="connsiteY14" fmla="*/ 1269446 h 1619502"/>
                <a:gd name="connsiteX15" fmla="*/ 1049691 w 1619502"/>
                <a:gd name="connsiteY15" fmla="*/ 823919 h 1619502"/>
                <a:gd name="connsiteX16" fmla="*/ 1274580 w 1619502"/>
                <a:gd name="connsiteY16" fmla="*/ 729521 h 1619502"/>
                <a:gd name="connsiteX17" fmla="*/ 809751 w 1619502"/>
                <a:gd name="connsiteY17" fmla="*/ 647958 h 1619502"/>
                <a:gd name="connsiteX18" fmla="*/ 969395 w 1619502"/>
                <a:gd name="connsiteY18" fmla="*/ 807602 h 1619502"/>
                <a:gd name="connsiteX19" fmla="*/ 809751 w 1619502"/>
                <a:gd name="connsiteY19" fmla="*/ 967246 h 1619502"/>
                <a:gd name="connsiteX20" fmla="*/ 650107 w 1619502"/>
                <a:gd name="connsiteY20" fmla="*/ 807602 h 1619502"/>
                <a:gd name="connsiteX21" fmla="*/ 809751 w 1619502"/>
                <a:gd name="connsiteY21" fmla="*/ 647958 h 1619502"/>
                <a:gd name="connsiteX22" fmla="*/ 124285 w 1619502"/>
                <a:gd name="connsiteY22" fmla="*/ 350056 h 1619502"/>
                <a:gd name="connsiteX23" fmla="*/ 569812 w 1619502"/>
                <a:gd name="connsiteY23" fmla="*/ 795583 h 1619502"/>
                <a:gd name="connsiteX24" fmla="*/ 121278 w 1619502"/>
                <a:gd name="connsiteY24" fmla="*/ 798590 h 1619502"/>
                <a:gd name="connsiteX25" fmla="*/ 124285 w 1619502"/>
                <a:gd name="connsiteY25" fmla="*/ 350056 h 1619502"/>
                <a:gd name="connsiteX26" fmla="*/ 1304467 w 1619502"/>
                <a:gd name="connsiteY26" fmla="*/ 330819 h 1619502"/>
                <a:gd name="connsiteX27" fmla="*/ 1619502 w 1619502"/>
                <a:gd name="connsiteY27" fmla="*/ 650107 h 1619502"/>
                <a:gd name="connsiteX28" fmla="*/ 989432 w 1619502"/>
                <a:gd name="connsiteY28" fmla="*/ 650107 h 1619502"/>
                <a:gd name="connsiteX29" fmla="*/ 1304467 w 1619502"/>
                <a:gd name="connsiteY29" fmla="*/ 330819 h 1619502"/>
                <a:gd name="connsiteX30" fmla="*/ 1044556 w 1619502"/>
                <a:gd name="connsiteY30" fmla="*/ 29887 h 1619502"/>
                <a:gd name="connsiteX31" fmla="*/ 1269446 w 1619502"/>
                <a:gd name="connsiteY31" fmla="*/ 124285 h 1619502"/>
                <a:gd name="connsiteX32" fmla="*/ 823919 w 1619502"/>
                <a:gd name="connsiteY32" fmla="*/ 569812 h 1619502"/>
                <a:gd name="connsiteX33" fmla="*/ 820912 w 1619502"/>
                <a:gd name="connsiteY33" fmla="*/ 121278 h 1619502"/>
                <a:gd name="connsiteX34" fmla="*/ 1044556 w 1619502"/>
                <a:gd name="connsiteY34" fmla="*/ 29887 h 1619502"/>
                <a:gd name="connsiteX35" fmla="*/ 650107 w 1619502"/>
                <a:gd name="connsiteY35" fmla="*/ 0 h 1619502"/>
                <a:gd name="connsiteX36" fmla="*/ 650107 w 1619502"/>
                <a:gd name="connsiteY36" fmla="*/ 630070 h 1619502"/>
                <a:gd name="connsiteX37" fmla="*/ 330819 w 1619502"/>
                <a:gd name="connsiteY37" fmla="*/ 315035 h 1619502"/>
                <a:gd name="connsiteX38" fmla="*/ 650107 w 1619502"/>
                <a:gd name="connsiteY38" fmla="*/ 0 h 16195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619502" h="1619502">
                  <a:moveTo>
                    <a:pt x="795583" y="1049690"/>
                  </a:moveTo>
                  <a:cubicBezTo>
                    <a:pt x="920273" y="1174380"/>
                    <a:pt x="921619" y="1375196"/>
                    <a:pt x="798591" y="1498224"/>
                  </a:cubicBezTo>
                  <a:cubicBezTo>
                    <a:pt x="675562" y="1621253"/>
                    <a:pt x="474746" y="1619907"/>
                    <a:pt x="350056" y="1495217"/>
                  </a:cubicBezTo>
                  <a:cubicBezTo>
                    <a:pt x="582699" y="1464131"/>
                    <a:pt x="764497" y="1282333"/>
                    <a:pt x="795583" y="1049690"/>
                  </a:cubicBezTo>
                  <a:close/>
                  <a:moveTo>
                    <a:pt x="969395" y="989432"/>
                  </a:moveTo>
                  <a:cubicBezTo>
                    <a:pt x="1145733" y="989432"/>
                    <a:pt x="1288683" y="1130478"/>
                    <a:pt x="1288683" y="1304467"/>
                  </a:cubicBezTo>
                  <a:cubicBezTo>
                    <a:pt x="1288683" y="1478456"/>
                    <a:pt x="1145733" y="1619502"/>
                    <a:pt x="969395" y="1619502"/>
                  </a:cubicBezTo>
                  <a:cubicBezTo>
                    <a:pt x="1111917" y="1433018"/>
                    <a:pt x="1111917" y="1175916"/>
                    <a:pt x="969395" y="989432"/>
                  </a:cubicBezTo>
                  <a:close/>
                  <a:moveTo>
                    <a:pt x="0" y="969395"/>
                  </a:moveTo>
                  <a:cubicBezTo>
                    <a:pt x="186484" y="1111917"/>
                    <a:pt x="443586" y="1111917"/>
                    <a:pt x="630070" y="969395"/>
                  </a:cubicBezTo>
                  <a:cubicBezTo>
                    <a:pt x="630070" y="1145733"/>
                    <a:pt x="489024" y="1288683"/>
                    <a:pt x="315035" y="1288683"/>
                  </a:cubicBezTo>
                  <a:cubicBezTo>
                    <a:pt x="141046" y="1288683"/>
                    <a:pt x="0" y="1145733"/>
                    <a:pt x="0" y="969395"/>
                  </a:cubicBezTo>
                  <a:close/>
                  <a:moveTo>
                    <a:pt x="1274580" y="729521"/>
                  </a:moveTo>
                  <a:cubicBezTo>
                    <a:pt x="1355749" y="728977"/>
                    <a:pt x="1436710" y="759397"/>
                    <a:pt x="1498225" y="820912"/>
                  </a:cubicBezTo>
                  <a:cubicBezTo>
                    <a:pt x="1621253" y="943941"/>
                    <a:pt x="1619907" y="1144756"/>
                    <a:pt x="1495217" y="1269446"/>
                  </a:cubicBezTo>
                  <a:cubicBezTo>
                    <a:pt x="1464131" y="1036803"/>
                    <a:pt x="1282333" y="855005"/>
                    <a:pt x="1049691" y="823919"/>
                  </a:cubicBezTo>
                  <a:cubicBezTo>
                    <a:pt x="1112036" y="761574"/>
                    <a:pt x="1193412" y="730065"/>
                    <a:pt x="1274580" y="729521"/>
                  </a:cubicBezTo>
                  <a:close/>
                  <a:moveTo>
                    <a:pt x="809751" y="647958"/>
                  </a:moveTo>
                  <a:cubicBezTo>
                    <a:pt x="897920" y="647958"/>
                    <a:pt x="969395" y="719433"/>
                    <a:pt x="969395" y="807602"/>
                  </a:cubicBezTo>
                  <a:cubicBezTo>
                    <a:pt x="969395" y="895771"/>
                    <a:pt x="897920" y="967246"/>
                    <a:pt x="809751" y="967246"/>
                  </a:cubicBezTo>
                  <a:cubicBezTo>
                    <a:pt x="721582" y="967246"/>
                    <a:pt x="650107" y="895771"/>
                    <a:pt x="650107" y="807602"/>
                  </a:cubicBezTo>
                  <a:cubicBezTo>
                    <a:pt x="650107" y="719433"/>
                    <a:pt x="721582" y="647958"/>
                    <a:pt x="809751" y="647958"/>
                  </a:cubicBezTo>
                  <a:close/>
                  <a:moveTo>
                    <a:pt x="124285" y="350056"/>
                  </a:moveTo>
                  <a:cubicBezTo>
                    <a:pt x="155371" y="582699"/>
                    <a:pt x="337169" y="764497"/>
                    <a:pt x="569812" y="795583"/>
                  </a:cubicBezTo>
                  <a:cubicBezTo>
                    <a:pt x="445122" y="920273"/>
                    <a:pt x="244306" y="921619"/>
                    <a:pt x="121278" y="798590"/>
                  </a:cubicBezTo>
                  <a:cubicBezTo>
                    <a:pt x="-1751" y="675562"/>
                    <a:pt x="-405" y="474746"/>
                    <a:pt x="124285" y="350056"/>
                  </a:cubicBezTo>
                  <a:close/>
                  <a:moveTo>
                    <a:pt x="1304467" y="330819"/>
                  </a:moveTo>
                  <a:cubicBezTo>
                    <a:pt x="1478456" y="330819"/>
                    <a:pt x="1619502" y="473769"/>
                    <a:pt x="1619502" y="650107"/>
                  </a:cubicBezTo>
                  <a:cubicBezTo>
                    <a:pt x="1433018" y="507585"/>
                    <a:pt x="1175916" y="507585"/>
                    <a:pt x="989432" y="650107"/>
                  </a:cubicBezTo>
                  <a:cubicBezTo>
                    <a:pt x="989432" y="473769"/>
                    <a:pt x="1130478" y="330819"/>
                    <a:pt x="1304467" y="330819"/>
                  </a:cubicBezTo>
                  <a:close/>
                  <a:moveTo>
                    <a:pt x="1044556" y="29887"/>
                  </a:moveTo>
                  <a:cubicBezTo>
                    <a:pt x="1125725" y="30431"/>
                    <a:pt x="1207101" y="61940"/>
                    <a:pt x="1269446" y="124285"/>
                  </a:cubicBezTo>
                  <a:cubicBezTo>
                    <a:pt x="1036804" y="155371"/>
                    <a:pt x="855005" y="337169"/>
                    <a:pt x="823919" y="569812"/>
                  </a:cubicBezTo>
                  <a:cubicBezTo>
                    <a:pt x="699229" y="445122"/>
                    <a:pt x="697883" y="244306"/>
                    <a:pt x="820912" y="121278"/>
                  </a:cubicBezTo>
                  <a:cubicBezTo>
                    <a:pt x="882426" y="59763"/>
                    <a:pt x="963387" y="29343"/>
                    <a:pt x="1044556" y="29887"/>
                  </a:cubicBezTo>
                  <a:close/>
                  <a:moveTo>
                    <a:pt x="650107" y="0"/>
                  </a:moveTo>
                  <a:cubicBezTo>
                    <a:pt x="507585" y="186484"/>
                    <a:pt x="507585" y="443586"/>
                    <a:pt x="650107" y="630070"/>
                  </a:cubicBezTo>
                  <a:cubicBezTo>
                    <a:pt x="473769" y="630070"/>
                    <a:pt x="330819" y="489024"/>
                    <a:pt x="330819" y="315035"/>
                  </a:cubicBezTo>
                  <a:cubicBezTo>
                    <a:pt x="330819" y="141046"/>
                    <a:pt x="473769" y="0"/>
                    <a:pt x="650107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15" name="フリーフォーム: 図形 214">
              <a:extLst>
                <a:ext uri="{FF2B5EF4-FFF2-40B4-BE49-F238E27FC236}">
                  <a16:creationId xmlns:a16="http://schemas.microsoft.com/office/drawing/2014/main" id="{0C934EBA-2DBA-123D-B38A-C9839E15C2A7}"/>
                </a:ext>
              </a:extLst>
            </p:cNvPr>
            <p:cNvSpPr/>
            <p:nvPr/>
          </p:nvSpPr>
          <p:spPr bwMode="auto">
            <a:xfrm>
              <a:off x="3556796" y="6483229"/>
              <a:ext cx="222006" cy="222006"/>
            </a:xfrm>
            <a:custGeom>
              <a:avLst/>
              <a:gdLst>
                <a:gd name="connsiteX0" fmla="*/ 795583 w 1619502"/>
                <a:gd name="connsiteY0" fmla="*/ 1049690 h 1619502"/>
                <a:gd name="connsiteX1" fmla="*/ 798591 w 1619502"/>
                <a:gd name="connsiteY1" fmla="*/ 1498224 h 1619502"/>
                <a:gd name="connsiteX2" fmla="*/ 350056 w 1619502"/>
                <a:gd name="connsiteY2" fmla="*/ 1495217 h 1619502"/>
                <a:gd name="connsiteX3" fmla="*/ 795583 w 1619502"/>
                <a:gd name="connsiteY3" fmla="*/ 1049690 h 1619502"/>
                <a:gd name="connsiteX4" fmla="*/ 969395 w 1619502"/>
                <a:gd name="connsiteY4" fmla="*/ 989432 h 1619502"/>
                <a:gd name="connsiteX5" fmla="*/ 1288683 w 1619502"/>
                <a:gd name="connsiteY5" fmla="*/ 1304467 h 1619502"/>
                <a:gd name="connsiteX6" fmla="*/ 969395 w 1619502"/>
                <a:gd name="connsiteY6" fmla="*/ 1619502 h 1619502"/>
                <a:gd name="connsiteX7" fmla="*/ 969395 w 1619502"/>
                <a:gd name="connsiteY7" fmla="*/ 989432 h 1619502"/>
                <a:gd name="connsiteX8" fmla="*/ 0 w 1619502"/>
                <a:gd name="connsiteY8" fmla="*/ 969395 h 1619502"/>
                <a:gd name="connsiteX9" fmla="*/ 630070 w 1619502"/>
                <a:gd name="connsiteY9" fmla="*/ 969395 h 1619502"/>
                <a:gd name="connsiteX10" fmla="*/ 315035 w 1619502"/>
                <a:gd name="connsiteY10" fmla="*/ 1288683 h 1619502"/>
                <a:gd name="connsiteX11" fmla="*/ 0 w 1619502"/>
                <a:gd name="connsiteY11" fmla="*/ 969395 h 1619502"/>
                <a:gd name="connsiteX12" fmla="*/ 1274580 w 1619502"/>
                <a:gd name="connsiteY12" fmla="*/ 729521 h 1619502"/>
                <a:gd name="connsiteX13" fmla="*/ 1498225 w 1619502"/>
                <a:gd name="connsiteY13" fmla="*/ 820912 h 1619502"/>
                <a:gd name="connsiteX14" fmla="*/ 1495217 w 1619502"/>
                <a:gd name="connsiteY14" fmla="*/ 1269446 h 1619502"/>
                <a:gd name="connsiteX15" fmla="*/ 1049691 w 1619502"/>
                <a:gd name="connsiteY15" fmla="*/ 823919 h 1619502"/>
                <a:gd name="connsiteX16" fmla="*/ 1274580 w 1619502"/>
                <a:gd name="connsiteY16" fmla="*/ 729521 h 1619502"/>
                <a:gd name="connsiteX17" fmla="*/ 809751 w 1619502"/>
                <a:gd name="connsiteY17" fmla="*/ 647958 h 1619502"/>
                <a:gd name="connsiteX18" fmla="*/ 969395 w 1619502"/>
                <a:gd name="connsiteY18" fmla="*/ 807602 h 1619502"/>
                <a:gd name="connsiteX19" fmla="*/ 809751 w 1619502"/>
                <a:gd name="connsiteY19" fmla="*/ 967246 h 1619502"/>
                <a:gd name="connsiteX20" fmla="*/ 650107 w 1619502"/>
                <a:gd name="connsiteY20" fmla="*/ 807602 h 1619502"/>
                <a:gd name="connsiteX21" fmla="*/ 809751 w 1619502"/>
                <a:gd name="connsiteY21" fmla="*/ 647958 h 1619502"/>
                <a:gd name="connsiteX22" fmla="*/ 124285 w 1619502"/>
                <a:gd name="connsiteY22" fmla="*/ 350056 h 1619502"/>
                <a:gd name="connsiteX23" fmla="*/ 569812 w 1619502"/>
                <a:gd name="connsiteY23" fmla="*/ 795583 h 1619502"/>
                <a:gd name="connsiteX24" fmla="*/ 121278 w 1619502"/>
                <a:gd name="connsiteY24" fmla="*/ 798590 h 1619502"/>
                <a:gd name="connsiteX25" fmla="*/ 124285 w 1619502"/>
                <a:gd name="connsiteY25" fmla="*/ 350056 h 1619502"/>
                <a:gd name="connsiteX26" fmla="*/ 1304467 w 1619502"/>
                <a:gd name="connsiteY26" fmla="*/ 330819 h 1619502"/>
                <a:gd name="connsiteX27" fmla="*/ 1619502 w 1619502"/>
                <a:gd name="connsiteY27" fmla="*/ 650107 h 1619502"/>
                <a:gd name="connsiteX28" fmla="*/ 989432 w 1619502"/>
                <a:gd name="connsiteY28" fmla="*/ 650107 h 1619502"/>
                <a:gd name="connsiteX29" fmla="*/ 1304467 w 1619502"/>
                <a:gd name="connsiteY29" fmla="*/ 330819 h 1619502"/>
                <a:gd name="connsiteX30" fmla="*/ 1044556 w 1619502"/>
                <a:gd name="connsiteY30" fmla="*/ 29887 h 1619502"/>
                <a:gd name="connsiteX31" fmla="*/ 1269446 w 1619502"/>
                <a:gd name="connsiteY31" fmla="*/ 124285 h 1619502"/>
                <a:gd name="connsiteX32" fmla="*/ 823919 w 1619502"/>
                <a:gd name="connsiteY32" fmla="*/ 569812 h 1619502"/>
                <a:gd name="connsiteX33" fmla="*/ 820912 w 1619502"/>
                <a:gd name="connsiteY33" fmla="*/ 121278 h 1619502"/>
                <a:gd name="connsiteX34" fmla="*/ 1044556 w 1619502"/>
                <a:gd name="connsiteY34" fmla="*/ 29887 h 1619502"/>
                <a:gd name="connsiteX35" fmla="*/ 650107 w 1619502"/>
                <a:gd name="connsiteY35" fmla="*/ 0 h 1619502"/>
                <a:gd name="connsiteX36" fmla="*/ 650107 w 1619502"/>
                <a:gd name="connsiteY36" fmla="*/ 630070 h 1619502"/>
                <a:gd name="connsiteX37" fmla="*/ 330819 w 1619502"/>
                <a:gd name="connsiteY37" fmla="*/ 315035 h 1619502"/>
                <a:gd name="connsiteX38" fmla="*/ 650107 w 1619502"/>
                <a:gd name="connsiteY38" fmla="*/ 0 h 16195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619502" h="1619502">
                  <a:moveTo>
                    <a:pt x="795583" y="1049690"/>
                  </a:moveTo>
                  <a:cubicBezTo>
                    <a:pt x="920273" y="1174380"/>
                    <a:pt x="921619" y="1375196"/>
                    <a:pt x="798591" y="1498224"/>
                  </a:cubicBezTo>
                  <a:cubicBezTo>
                    <a:pt x="675562" y="1621253"/>
                    <a:pt x="474746" y="1619907"/>
                    <a:pt x="350056" y="1495217"/>
                  </a:cubicBezTo>
                  <a:cubicBezTo>
                    <a:pt x="582699" y="1464131"/>
                    <a:pt x="764497" y="1282333"/>
                    <a:pt x="795583" y="1049690"/>
                  </a:cubicBezTo>
                  <a:close/>
                  <a:moveTo>
                    <a:pt x="969395" y="989432"/>
                  </a:moveTo>
                  <a:cubicBezTo>
                    <a:pt x="1145733" y="989432"/>
                    <a:pt x="1288683" y="1130478"/>
                    <a:pt x="1288683" y="1304467"/>
                  </a:cubicBezTo>
                  <a:cubicBezTo>
                    <a:pt x="1288683" y="1478456"/>
                    <a:pt x="1145733" y="1619502"/>
                    <a:pt x="969395" y="1619502"/>
                  </a:cubicBezTo>
                  <a:cubicBezTo>
                    <a:pt x="1111917" y="1433018"/>
                    <a:pt x="1111917" y="1175916"/>
                    <a:pt x="969395" y="989432"/>
                  </a:cubicBezTo>
                  <a:close/>
                  <a:moveTo>
                    <a:pt x="0" y="969395"/>
                  </a:moveTo>
                  <a:cubicBezTo>
                    <a:pt x="186484" y="1111917"/>
                    <a:pt x="443586" y="1111917"/>
                    <a:pt x="630070" y="969395"/>
                  </a:cubicBezTo>
                  <a:cubicBezTo>
                    <a:pt x="630070" y="1145733"/>
                    <a:pt x="489024" y="1288683"/>
                    <a:pt x="315035" y="1288683"/>
                  </a:cubicBezTo>
                  <a:cubicBezTo>
                    <a:pt x="141046" y="1288683"/>
                    <a:pt x="0" y="1145733"/>
                    <a:pt x="0" y="969395"/>
                  </a:cubicBezTo>
                  <a:close/>
                  <a:moveTo>
                    <a:pt x="1274580" y="729521"/>
                  </a:moveTo>
                  <a:cubicBezTo>
                    <a:pt x="1355749" y="728977"/>
                    <a:pt x="1436710" y="759397"/>
                    <a:pt x="1498225" y="820912"/>
                  </a:cubicBezTo>
                  <a:cubicBezTo>
                    <a:pt x="1621253" y="943941"/>
                    <a:pt x="1619907" y="1144756"/>
                    <a:pt x="1495217" y="1269446"/>
                  </a:cubicBezTo>
                  <a:cubicBezTo>
                    <a:pt x="1464131" y="1036803"/>
                    <a:pt x="1282333" y="855005"/>
                    <a:pt x="1049691" y="823919"/>
                  </a:cubicBezTo>
                  <a:cubicBezTo>
                    <a:pt x="1112036" y="761574"/>
                    <a:pt x="1193412" y="730065"/>
                    <a:pt x="1274580" y="729521"/>
                  </a:cubicBezTo>
                  <a:close/>
                  <a:moveTo>
                    <a:pt x="809751" y="647958"/>
                  </a:moveTo>
                  <a:cubicBezTo>
                    <a:pt x="897920" y="647958"/>
                    <a:pt x="969395" y="719433"/>
                    <a:pt x="969395" y="807602"/>
                  </a:cubicBezTo>
                  <a:cubicBezTo>
                    <a:pt x="969395" y="895771"/>
                    <a:pt x="897920" y="967246"/>
                    <a:pt x="809751" y="967246"/>
                  </a:cubicBezTo>
                  <a:cubicBezTo>
                    <a:pt x="721582" y="967246"/>
                    <a:pt x="650107" y="895771"/>
                    <a:pt x="650107" y="807602"/>
                  </a:cubicBezTo>
                  <a:cubicBezTo>
                    <a:pt x="650107" y="719433"/>
                    <a:pt x="721582" y="647958"/>
                    <a:pt x="809751" y="647958"/>
                  </a:cubicBezTo>
                  <a:close/>
                  <a:moveTo>
                    <a:pt x="124285" y="350056"/>
                  </a:moveTo>
                  <a:cubicBezTo>
                    <a:pt x="155371" y="582699"/>
                    <a:pt x="337169" y="764497"/>
                    <a:pt x="569812" y="795583"/>
                  </a:cubicBezTo>
                  <a:cubicBezTo>
                    <a:pt x="445122" y="920273"/>
                    <a:pt x="244306" y="921619"/>
                    <a:pt x="121278" y="798590"/>
                  </a:cubicBezTo>
                  <a:cubicBezTo>
                    <a:pt x="-1751" y="675562"/>
                    <a:pt x="-405" y="474746"/>
                    <a:pt x="124285" y="350056"/>
                  </a:cubicBezTo>
                  <a:close/>
                  <a:moveTo>
                    <a:pt x="1304467" y="330819"/>
                  </a:moveTo>
                  <a:cubicBezTo>
                    <a:pt x="1478456" y="330819"/>
                    <a:pt x="1619502" y="473769"/>
                    <a:pt x="1619502" y="650107"/>
                  </a:cubicBezTo>
                  <a:cubicBezTo>
                    <a:pt x="1433018" y="507585"/>
                    <a:pt x="1175916" y="507585"/>
                    <a:pt x="989432" y="650107"/>
                  </a:cubicBezTo>
                  <a:cubicBezTo>
                    <a:pt x="989432" y="473769"/>
                    <a:pt x="1130478" y="330819"/>
                    <a:pt x="1304467" y="330819"/>
                  </a:cubicBezTo>
                  <a:close/>
                  <a:moveTo>
                    <a:pt x="1044556" y="29887"/>
                  </a:moveTo>
                  <a:cubicBezTo>
                    <a:pt x="1125725" y="30431"/>
                    <a:pt x="1207101" y="61940"/>
                    <a:pt x="1269446" y="124285"/>
                  </a:cubicBezTo>
                  <a:cubicBezTo>
                    <a:pt x="1036804" y="155371"/>
                    <a:pt x="855005" y="337169"/>
                    <a:pt x="823919" y="569812"/>
                  </a:cubicBezTo>
                  <a:cubicBezTo>
                    <a:pt x="699229" y="445122"/>
                    <a:pt x="697883" y="244306"/>
                    <a:pt x="820912" y="121278"/>
                  </a:cubicBezTo>
                  <a:cubicBezTo>
                    <a:pt x="882426" y="59763"/>
                    <a:pt x="963387" y="29343"/>
                    <a:pt x="1044556" y="29887"/>
                  </a:cubicBezTo>
                  <a:close/>
                  <a:moveTo>
                    <a:pt x="650107" y="0"/>
                  </a:moveTo>
                  <a:cubicBezTo>
                    <a:pt x="507585" y="186484"/>
                    <a:pt x="507585" y="443586"/>
                    <a:pt x="650107" y="630070"/>
                  </a:cubicBezTo>
                  <a:cubicBezTo>
                    <a:pt x="473769" y="630070"/>
                    <a:pt x="330819" y="489024"/>
                    <a:pt x="330819" y="315035"/>
                  </a:cubicBezTo>
                  <a:cubicBezTo>
                    <a:pt x="330819" y="141046"/>
                    <a:pt x="473769" y="0"/>
                    <a:pt x="650107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16" name="フリーフォーム: 図形 215">
              <a:extLst>
                <a:ext uri="{FF2B5EF4-FFF2-40B4-BE49-F238E27FC236}">
                  <a16:creationId xmlns:a16="http://schemas.microsoft.com/office/drawing/2014/main" id="{699D9E83-755E-5E3E-7C54-9B6519893E44}"/>
                </a:ext>
              </a:extLst>
            </p:cNvPr>
            <p:cNvSpPr/>
            <p:nvPr/>
          </p:nvSpPr>
          <p:spPr bwMode="auto">
            <a:xfrm>
              <a:off x="3928183" y="6483229"/>
              <a:ext cx="222006" cy="222006"/>
            </a:xfrm>
            <a:custGeom>
              <a:avLst/>
              <a:gdLst>
                <a:gd name="connsiteX0" fmla="*/ 795583 w 1619502"/>
                <a:gd name="connsiteY0" fmla="*/ 1049690 h 1619502"/>
                <a:gd name="connsiteX1" fmla="*/ 798591 w 1619502"/>
                <a:gd name="connsiteY1" fmla="*/ 1498224 h 1619502"/>
                <a:gd name="connsiteX2" fmla="*/ 350056 w 1619502"/>
                <a:gd name="connsiteY2" fmla="*/ 1495217 h 1619502"/>
                <a:gd name="connsiteX3" fmla="*/ 795583 w 1619502"/>
                <a:gd name="connsiteY3" fmla="*/ 1049690 h 1619502"/>
                <a:gd name="connsiteX4" fmla="*/ 969395 w 1619502"/>
                <a:gd name="connsiteY4" fmla="*/ 989432 h 1619502"/>
                <a:gd name="connsiteX5" fmla="*/ 1288683 w 1619502"/>
                <a:gd name="connsiteY5" fmla="*/ 1304467 h 1619502"/>
                <a:gd name="connsiteX6" fmla="*/ 969395 w 1619502"/>
                <a:gd name="connsiteY6" fmla="*/ 1619502 h 1619502"/>
                <a:gd name="connsiteX7" fmla="*/ 969395 w 1619502"/>
                <a:gd name="connsiteY7" fmla="*/ 989432 h 1619502"/>
                <a:gd name="connsiteX8" fmla="*/ 0 w 1619502"/>
                <a:gd name="connsiteY8" fmla="*/ 969395 h 1619502"/>
                <a:gd name="connsiteX9" fmla="*/ 630070 w 1619502"/>
                <a:gd name="connsiteY9" fmla="*/ 969395 h 1619502"/>
                <a:gd name="connsiteX10" fmla="*/ 315035 w 1619502"/>
                <a:gd name="connsiteY10" fmla="*/ 1288683 h 1619502"/>
                <a:gd name="connsiteX11" fmla="*/ 0 w 1619502"/>
                <a:gd name="connsiteY11" fmla="*/ 969395 h 1619502"/>
                <a:gd name="connsiteX12" fmla="*/ 1274580 w 1619502"/>
                <a:gd name="connsiteY12" fmla="*/ 729521 h 1619502"/>
                <a:gd name="connsiteX13" fmla="*/ 1498225 w 1619502"/>
                <a:gd name="connsiteY13" fmla="*/ 820912 h 1619502"/>
                <a:gd name="connsiteX14" fmla="*/ 1495217 w 1619502"/>
                <a:gd name="connsiteY14" fmla="*/ 1269446 h 1619502"/>
                <a:gd name="connsiteX15" fmla="*/ 1049691 w 1619502"/>
                <a:gd name="connsiteY15" fmla="*/ 823919 h 1619502"/>
                <a:gd name="connsiteX16" fmla="*/ 1274580 w 1619502"/>
                <a:gd name="connsiteY16" fmla="*/ 729521 h 1619502"/>
                <a:gd name="connsiteX17" fmla="*/ 809751 w 1619502"/>
                <a:gd name="connsiteY17" fmla="*/ 647958 h 1619502"/>
                <a:gd name="connsiteX18" fmla="*/ 969395 w 1619502"/>
                <a:gd name="connsiteY18" fmla="*/ 807602 h 1619502"/>
                <a:gd name="connsiteX19" fmla="*/ 809751 w 1619502"/>
                <a:gd name="connsiteY19" fmla="*/ 967246 h 1619502"/>
                <a:gd name="connsiteX20" fmla="*/ 650107 w 1619502"/>
                <a:gd name="connsiteY20" fmla="*/ 807602 h 1619502"/>
                <a:gd name="connsiteX21" fmla="*/ 809751 w 1619502"/>
                <a:gd name="connsiteY21" fmla="*/ 647958 h 1619502"/>
                <a:gd name="connsiteX22" fmla="*/ 124285 w 1619502"/>
                <a:gd name="connsiteY22" fmla="*/ 350056 h 1619502"/>
                <a:gd name="connsiteX23" fmla="*/ 569812 w 1619502"/>
                <a:gd name="connsiteY23" fmla="*/ 795583 h 1619502"/>
                <a:gd name="connsiteX24" fmla="*/ 121278 w 1619502"/>
                <a:gd name="connsiteY24" fmla="*/ 798590 h 1619502"/>
                <a:gd name="connsiteX25" fmla="*/ 124285 w 1619502"/>
                <a:gd name="connsiteY25" fmla="*/ 350056 h 1619502"/>
                <a:gd name="connsiteX26" fmla="*/ 1304467 w 1619502"/>
                <a:gd name="connsiteY26" fmla="*/ 330819 h 1619502"/>
                <a:gd name="connsiteX27" fmla="*/ 1619502 w 1619502"/>
                <a:gd name="connsiteY27" fmla="*/ 650107 h 1619502"/>
                <a:gd name="connsiteX28" fmla="*/ 989432 w 1619502"/>
                <a:gd name="connsiteY28" fmla="*/ 650107 h 1619502"/>
                <a:gd name="connsiteX29" fmla="*/ 1304467 w 1619502"/>
                <a:gd name="connsiteY29" fmla="*/ 330819 h 1619502"/>
                <a:gd name="connsiteX30" fmla="*/ 1044556 w 1619502"/>
                <a:gd name="connsiteY30" fmla="*/ 29887 h 1619502"/>
                <a:gd name="connsiteX31" fmla="*/ 1269446 w 1619502"/>
                <a:gd name="connsiteY31" fmla="*/ 124285 h 1619502"/>
                <a:gd name="connsiteX32" fmla="*/ 823919 w 1619502"/>
                <a:gd name="connsiteY32" fmla="*/ 569812 h 1619502"/>
                <a:gd name="connsiteX33" fmla="*/ 820912 w 1619502"/>
                <a:gd name="connsiteY33" fmla="*/ 121278 h 1619502"/>
                <a:gd name="connsiteX34" fmla="*/ 1044556 w 1619502"/>
                <a:gd name="connsiteY34" fmla="*/ 29887 h 1619502"/>
                <a:gd name="connsiteX35" fmla="*/ 650107 w 1619502"/>
                <a:gd name="connsiteY35" fmla="*/ 0 h 1619502"/>
                <a:gd name="connsiteX36" fmla="*/ 650107 w 1619502"/>
                <a:gd name="connsiteY36" fmla="*/ 630070 h 1619502"/>
                <a:gd name="connsiteX37" fmla="*/ 330819 w 1619502"/>
                <a:gd name="connsiteY37" fmla="*/ 315035 h 1619502"/>
                <a:gd name="connsiteX38" fmla="*/ 650107 w 1619502"/>
                <a:gd name="connsiteY38" fmla="*/ 0 h 16195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619502" h="1619502">
                  <a:moveTo>
                    <a:pt x="795583" y="1049690"/>
                  </a:moveTo>
                  <a:cubicBezTo>
                    <a:pt x="920273" y="1174380"/>
                    <a:pt x="921619" y="1375196"/>
                    <a:pt x="798591" y="1498224"/>
                  </a:cubicBezTo>
                  <a:cubicBezTo>
                    <a:pt x="675562" y="1621253"/>
                    <a:pt x="474746" y="1619907"/>
                    <a:pt x="350056" y="1495217"/>
                  </a:cubicBezTo>
                  <a:cubicBezTo>
                    <a:pt x="582699" y="1464131"/>
                    <a:pt x="764497" y="1282333"/>
                    <a:pt x="795583" y="1049690"/>
                  </a:cubicBezTo>
                  <a:close/>
                  <a:moveTo>
                    <a:pt x="969395" y="989432"/>
                  </a:moveTo>
                  <a:cubicBezTo>
                    <a:pt x="1145733" y="989432"/>
                    <a:pt x="1288683" y="1130478"/>
                    <a:pt x="1288683" y="1304467"/>
                  </a:cubicBezTo>
                  <a:cubicBezTo>
                    <a:pt x="1288683" y="1478456"/>
                    <a:pt x="1145733" y="1619502"/>
                    <a:pt x="969395" y="1619502"/>
                  </a:cubicBezTo>
                  <a:cubicBezTo>
                    <a:pt x="1111917" y="1433018"/>
                    <a:pt x="1111917" y="1175916"/>
                    <a:pt x="969395" y="989432"/>
                  </a:cubicBezTo>
                  <a:close/>
                  <a:moveTo>
                    <a:pt x="0" y="969395"/>
                  </a:moveTo>
                  <a:cubicBezTo>
                    <a:pt x="186484" y="1111917"/>
                    <a:pt x="443586" y="1111917"/>
                    <a:pt x="630070" y="969395"/>
                  </a:cubicBezTo>
                  <a:cubicBezTo>
                    <a:pt x="630070" y="1145733"/>
                    <a:pt x="489024" y="1288683"/>
                    <a:pt x="315035" y="1288683"/>
                  </a:cubicBezTo>
                  <a:cubicBezTo>
                    <a:pt x="141046" y="1288683"/>
                    <a:pt x="0" y="1145733"/>
                    <a:pt x="0" y="969395"/>
                  </a:cubicBezTo>
                  <a:close/>
                  <a:moveTo>
                    <a:pt x="1274580" y="729521"/>
                  </a:moveTo>
                  <a:cubicBezTo>
                    <a:pt x="1355749" y="728977"/>
                    <a:pt x="1436710" y="759397"/>
                    <a:pt x="1498225" y="820912"/>
                  </a:cubicBezTo>
                  <a:cubicBezTo>
                    <a:pt x="1621253" y="943941"/>
                    <a:pt x="1619907" y="1144756"/>
                    <a:pt x="1495217" y="1269446"/>
                  </a:cubicBezTo>
                  <a:cubicBezTo>
                    <a:pt x="1464131" y="1036803"/>
                    <a:pt x="1282333" y="855005"/>
                    <a:pt x="1049691" y="823919"/>
                  </a:cubicBezTo>
                  <a:cubicBezTo>
                    <a:pt x="1112036" y="761574"/>
                    <a:pt x="1193412" y="730065"/>
                    <a:pt x="1274580" y="729521"/>
                  </a:cubicBezTo>
                  <a:close/>
                  <a:moveTo>
                    <a:pt x="809751" y="647958"/>
                  </a:moveTo>
                  <a:cubicBezTo>
                    <a:pt x="897920" y="647958"/>
                    <a:pt x="969395" y="719433"/>
                    <a:pt x="969395" y="807602"/>
                  </a:cubicBezTo>
                  <a:cubicBezTo>
                    <a:pt x="969395" y="895771"/>
                    <a:pt x="897920" y="967246"/>
                    <a:pt x="809751" y="967246"/>
                  </a:cubicBezTo>
                  <a:cubicBezTo>
                    <a:pt x="721582" y="967246"/>
                    <a:pt x="650107" y="895771"/>
                    <a:pt x="650107" y="807602"/>
                  </a:cubicBezTo>
                  <a:cubicBezTo>
                    <a:pt x="650107" y="719433"/>
                    <a:pt x="721582" y="647958"/>
                    <a:pt x="809751" y="647958"/>
                  </a:cubicBezTo>
                  <a:close/>
                  <a:moveTo>
                    <a:pt x="124285" y="350056"/>
                  </a:moveTo>
                  <a:cubicBezTo>
                    <a:pt x="155371" y="582699"/>
                    <a:pt x="337169" y="764497"/>
                    <a:pt x="569812" y="795583"/>
                  </a:cubicBezTo>
                  <a:cubicBezTo>
                    <a:pt x="445122" y="920273"/>
                    <a:pt x="244306" y="921619"/>
                    <a:pt x="121278" y="798590"/>
                  </a:cubicBezTo>
                  <a:cubicBezTo>
                    <a:pt x="-1751" y="675562"/>
                    <a:pt x="-405" y="474746"/>
                    <a:pt x="124285" y="350056"/>
                  </a:cubicBezTo>
                  <a:close/>
                  <a:moveTo>
                    <a:pt x="1304467" y="330819"/>
                  </a:moveTo>
                  <a:cubicBezTo>
                    <a:pt x="1478456" y="330819"/>
                    <a:pt x="1619502" y="473769"/>
                    <a:pt x="1619502" y="650107"/>
                  </a:cubicBezTo>
                  <a:cubicBezTo>
                    <a:pt x="1433018" y="507585"/>
                    <a:pt x="1175916" y="507585"/>
                    <a:pt x="989432" y="650107"/>
                  </a:cubicBezTo>
                  <a:cubicBezTo>
                    <a:pt x="989432" y="473769"/>
                    <a:pt x="1130478" y="330819"/>
                    <a:pt x="1304467" y="330819"/>
                  </a:cubicBezTo>
                  <a:close/>
                  <a:moveTo>
                    <a:pt x="1044556" y="29887"/>
                  </a:moveTo>
                  <a:cubicBezTo>
                    <a:pt x="1125725" y="30431"/>
                    <a:pt x="1207101" y="61940"/>
                    <a:pt x="1269446" y="124285"/>
                  </a:cubicBezTo>
                  <a:cubicBezTo>
                    <a:pt x="1036804" y="155371"/>
                    <a:pt x="855005" y="337169"/>
                    <a:pt x="823919" y="569812"/>
                  </a:cubicBezTo>
                  <a:cubicBezTo>
                    <a:pt x="699229" y="445122"/>
                    <a:pt x="697883" y="244306"/>
                    <a:pt x="820912" y="121278"/>
                  </a:cubicBezTo>
                  <a:cubicBezTo>
                    <a:pt x="882426" y="59763"/>
                    <a:pt x="963387" y="29343"/>
                    <a:pt x="1044556" y="29887"/>
                  </a:cubicBezTo>
                  <a:close/>
                  <a:moveTo>
                    <a:pt x="650107" y="0"/>
                  </a:moveTo>
                  <a:cubicBezTo>
                    <a:pt x="507585" y="186484"/>
                    <a:pt x="507585" y="443586"/>
                    <a:pt x="650107" y="630070"/>
                  </a:cubicBezTo>
                  <a:cubicBezTo>
                    <a:pt x="473769" y="630070"/>
                    <a:pt x="330819" y="489024"/>
                    <a:pt x="330819" y="315035"/>
                  </a:cubicBezTo>
                  <a:cubicBezTo>
                    <a:pt x="330819" y="141046"/>
                    <a:pt x="473769" y="0"/>
                    <a:pt x="650107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17" name="フリーフォーム: 図形 216">
              <a:extLst>
                <a:ext uri="{FF2B5EF4-FFF2-40B4-BE49-F238E27FC236}">
                  <a16:creationId xmlns:a16="http://schemas.microsoft.com/office/drawing/2014/main" id="{3D92B018-DFD2-9004-D285-5442A1A1F296}"/>
                </a:ext>
              </a:extLst>
            </p:cNvPr>
            <p:cNvSpPr/>
            <p:nvPr/>
          </p:nvSpPr>
          <p:spPr bwMode="auto">
            <a:xfrm>
              <a:off x="4299570" y="6483229"/>
              <a:ext cx="222006" cy="222006"/>
            </a:xfrm>
            <a:custGeom>
              <a:avLst/>
              <a:gdLst>
                <a:gd name="connsiteX0" fmla="*/ 795583 w 1619502"/>
                <a:gd name="connsiteY0" fmla="*/ 1049690 h 1619502"/>
                <a:gd name="connsiteX1" fmla="*/ 798591 w 1619502"/>
                <a:gd name="connsiteY1" fmla="*/ 1498224 h 1619502"/>
                <a:gd name="connsiteX2" fmla="*/ 350056 w 1619502"/>
                <a:gd name="connsiteY2" fmla="*/ 1495217 h 1619502"/>
                <a:gd name="connsiteX3" fmla="*/ 795583 w 1619502"/>
                <a:gd name="connsiteY3" fmla="*/ 1049690 h 1619502"/>
                <a:gd name="connsiteX4" fmla="*/ 969395 w 1619502"/>
                <a:gd name="connsiteY4" fmla="*/ 989432 h 1619502"/>
                <a:gd name="connsiteX5" fmla="*/ 1288683 w 1619502"/>
                <a:gd name="connsiteY5" fmla="*/ 1304467 h 1619502"/>
                <a:gd name="connsiteX6" fmla="*/ 969395 w 1619502"/>
                <a:gd name="connsiteY6" fmla="*/ 1619502 h 1619502"/>
                <a:gd name="connsiteX7" fmla="*/ 969395 w 1619502"/>
                <a:gd name="connsiteY7" fmla="*/ 989432 h 1619502"/>
                <a:gd name="connsiteX8" fmla="*/ 0 w 1619502"/>
                <a:gd name="connsiteY8" fmla="*/ 969395 h 1619502"/>
                <a:gd name="connsiteX9" fmla="*/ 630070 w 1619502"/>
                <a:gd name="connsiteY9" fmla="*/ 969395 h 1619502"/>
                <a:gd name="connsiteX10" fmla="*/ 315035 w 1619502"/>
                <a:gd name="connsiteY10" fmla="*/ 1288683 h 1619502"/>
                <a:gd name="connsiteX11" fmla="*/ 0 w 1619502"/>
                <a:gd name="connsiteY11" fmla="*/ 969395 h 1619502"/>
                <a:gd name="connsiteX12" fmla="*/ 1274580 w 1619502"/>
                <a:gd name="connsiteY12" fmla="*/ 729521 h 1619502"/>
                <a:gd name="connsiteX13" fmla="*/ 1498225 w 1619502"/>
                <a:gd name="connsiteY13" fmla="*/ 820912 h 1619502"/>
                <a:gd name="connsiteX14" fmla="*/ 1495217 w 1619502"/>
                <a:gd name="connsiteY14" fmla="*/ 1269446 h 1619502"/>
                <a:gd name="connsiteX15" fmla="*/ 1049691 w 1619502"/>
                <a:gd name="connsiteY15" fmla="*/ 823919 h 1619502"/>
                <a:gd name="connsiteX16" fmla="*/ 1274580 w 1619502"/>
                <a:gd name="connsiteY16" fmla="*/ 729521 h 1619502"/>
                <a:gd name="connsiteX17" fmla="*/ 809751 w 1619502"/>
                <a:gd name="connsiteY17" fmla="*/ 647958 h 1619502"/>
                <a:gd name="connsiteX18" fmla="*/ 969395 w 1619502"/>
                <a:gd name="connsiteY18" fmla="*/ 807602 h 1619502"/>
                <a:gd name="connsiteX19" fmla="*/ 809751 w 1619502"/>
                <a:gd name="connsiteY19" fmla="*/ 967246 h 1619502"/>
                <a:gd name="connsiteX20" fmla="*/ 650107 w 1619502"/>
                <a:gd name="connsiteY20" fmla="*/ 807602 h 1619502"/>
                <a:gd name="connsiteX21" fmla="*/ 809751 w 1619502"/>
                <a:gd name="connsiteY21" fmla="*/ 647958 h 1619502"/>
                <a:gd name="connsiteX22" fmla="*/ 124285 w 1619502"/>
                <a:gd name="connsiteY22" fmla="*/ 350056 h 1619502"/>
                <a:gd name="connsiteX23" fmla="*/ 569812 w 1619502"/>
                <a:gd name="connsiteY23" fmla="*/ 795583 h 1619502"/>
                <a:gd name="connsiteX24" fmla="*/ 121278 w 1619502"/>
                <a:gd name="connsiteY24" fmla="*/ 798590 h 1619502"/>
                <a:gd name="connsiteX25" fmla="*/ 124285 w 1619502"/>
                <a:gd name="connsiteY25" fmla="*/ 350056 h 1619502"/>
                <a:gd name="connsiteX26" fmla="*/ 1304467 w 1619502"/>
                <a:gd name="connsiteY26" fmla="*/ 330819 h 1619502"/>
                <a:gd name="connsiteX27" fmla="*/ 1619502 w 1619502"/>
                <a:gd name="connsiteY27" fmla="*/ 650107 h 1619502"/>
                <a:gd name="connsiteX28" fmla="*/ 989432 w 1619502"/>
                <a:gd name="connsiteY28" fmla="*/ 650107 h 1619502"/>
                <a:gd name="connsiteX29" fmla="*/ 1304467 w 1619502"/>
                <a:gd name="connsiteY29" fmla="*/ 330819 h 1619502"/>
                <a:gd name="connsiteX30" fmla="*/ 1044556 w 1619502"/>
                <a:gd name="connsiteY30" fmla="*/ 29887 h 1619502"/>
                <a:gd name="connsiteX31" fmla="*/ 1269446 w 1619502"/>
                <a:gd name="connsiteY31" fmla="*/ 124285 h 1619502"/>
                <a:gd name="connsiteX32" fmla="*/ 823919 w 1619502"/>
                <a:gd name="connsiteY32" fmla="*/ 569812 h 1619502"/>
                <a:gd name="connsiteX33" fmla="*/ 820912 w 1619502"/>
                <a:gd name="connsiteY33" fmla="*/ 121278 h 1619502"/>
                <a:gd name="connsiteX34" fmla="*/ 1044556 w 1619502"/>
                <a:gd name="connsiteY34" fmla="*/ 29887 h 1619502"/>
                <a:gd name="connsiteX35" fmla="*/ 650107 w 1619502"/>
                <a:gd name="connsiteY35" fmla="*/ 0 h 1619502"/>
                <a:gd name="connsiteX36" fmla="*/ 650107 w 1619502"/>
                <a:gd name="connsiteY36" fmla="*/ 630070 h 1619502"/>
                <a:gd name="connsiteX37" fmla="*/ 330819 w 1619502"/>
                <a:gd name="connsiteY37" fmla="*/ 315035 h 1619502"/>
                <a:gd name="connsiteX38" fmla="*/ 650107 w 1619502"/>
                <a:gd name="connsiteY38" fmla="*/ 0 h 16195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619502" h="1619502">
                  <a:moveTo>
                    <a:pt x="795583" y="1049690"/>
                  </a:moveTo>
                  <a:cubicBezTo>
                    <a:pt x="920273" y="1174380"/>
                    <a:pt x="921619" y="1375196"/>
                    <a:pt x="798591" y="1498224"/>
                  </a:cubicBezTo>
                  <a:cubicBezTo>
                    <a:pt x="675562" y="1621253"/>
                    <a:pt x="474746" y="1619907"/>
                    <a:pt x="350056" y="1495217"/>
                  </a:cubicBezTo>
                  <a:cubicBezTo>
                    <a:pt x="582699" y="1464131"/>
                    <a:pt x="764497" y="1282333"/>
                    <a:pt x="795583" y="1049690"/>
                  </a:cubicBezTo>
                  <a:close/>
                  <a:moveTo>
                    <a:pt x="969395" y="989432"/>
                  </a:moveTo>
                  <a:cubicBezTo>
                    <a:pt x="1145733" y="989432"/>
                    <a:pt x="1288683" y="1130478"/>
                    <a:pt x="1288683" y="1304467"/>
                  </a:cubicBezTo>
                  <a:cubicBezTo>
                    <a:pt x="1288683" y="1478456"/>
                    <a:pt x="1145733" y="1619502"/>
                    <a:pt x="969395" y="1619502"/>
                  </a:cubicBezTo>
                  <a:cubicBezTo>
                    <a:pt x="1111917" y="1433018"/>
                    <a:pt x="1111917" y="1175916"/>
                    <a:pt x="969395" y="989432"/>
                  </a:cubicBezTo>
                  <a:close/>
                  <a:moveTo>
                    <a:pt x="0" y="969395"/>
                  </a:moveTo>
                  <a:cubicBezTo>
                    <a:pt x="186484" y="1111917"/>
                    <a:pt x="443586" y="1111917"/>
                    <a:pt x="630070" y="969395"/>
                  </a:cubicBezTo>
                  <a:cubicBezTo>
                    <a:pt x="630070" y="1145733"/>
                    <a:pt x="489024" y="1288683"/>
                    <a:pt x="315035" y="1288683"/>
                  </a:cubicBezTo>
                  <a:cubicBezTo>
                    <a:pt x="141046" y="1288683"/>
                    <a:pt x="0" y="1145733"/>
                    <a:pt x="0" y="969395"/>
                  </a:cubicBezTo>
                  <a:close/>
                  <a:moveTo>
                    <a:pt x="1274580" y="729521"/>
                  </a:moveTo>
                  <a:cubicBezTo>
                    <a:pt x="1355749" y="728977"/>
                    <a:pt x="1436710" y="759397"/>
                    <a:pt x="1498225" y="820912"/>
                  </a:cubicBezTo>
                  <a:cubicBezTo>
                    <a:pt x="1621253" y="943941"/>
                    <a:pt x="1619907" y="1144756"/>
                    <a:pt x="1495217" y="1269446"/>
                  </a:cubicBezTo>
                  <a:cubicBezTo>
                    <a:pt x="1464131" y="1036803"/>
                    <a:pt x="1282333" y="855005"/>
                    <a:pt x="1049691" y="823919"/>
                  </a:cubicBezTo>
                  <a:cubicBezTo>
                    <a:pt x="1112036" y="761574"/>
                    <a:pt x="1193412" y="730065"/>
                    <a:pt x="1274580" y="729521"/>
                  </a:cubicBezTo>
                  <a:close/>
                  <a:moveTo>
                    <a:pt x="809751" y="647958"/>
                  </a:moveTo>
                  <a:cubicBezTo>
                    <a:pt x="897920" y="647958"/>
                    <a:pt x="969395" y="719433"/>
                    <a:pt x="969395" y="807602"/>
                  </a:cubicBezTo>
                  <a:cubicBezTo>
                    <a:pt x="969395" y="895771"/>
                    <a:pt x="897920" y="967246"/>
                    <a:pt x="809751" y="967246"/>
                  </a:cubicBezTo>
                  <a:cubicBezTo>
                    <a:pt x="721582" y="967246"/>
                    <a:pt x="650107" y="895771"/>
                    <a:pt x="650107" y="807602"/>
                  </a:cubicBezTo>
                  <a:cubicBezTo>
                    <a:pt x="650107" y="719433"/>
                    <a:pt x="721582" y="647958"/>
                    <a:pt x="809751" y="647958"/>
                  </a:cubicBezTo>
                  <a:close/>
                  <a:moveTo>
                    <a:pt x="124285" y="350056"/>
                  </a:moveTo>
                  <a:cubicBezTo>
                    <a:pt x="155371" y="582699"/>
                    <a:pt x="337169" y="764497"/>
                    <a:pt x="569812" y="795583"/>
                  </a:cubicBezTo>
                  <a:cubicBezTo>
                    <a:pt x="445122" y="920273"/>
                    <a:pt x="244306" y="921619"/>
                    <a:pt x="121278" y="798590"/>
                  </a:cubicBezTo>
                  <a:cubicBezTo>
                    <a:pt x="-1751" y="675562"/>
                    <a:pt x="-405" y="474746"/>
                    <a:pt x="124285" y="350056"/>
                  </a:cubicBezTo>
                  <a:close/>
                  <a:moveTo>
                    <a:pt x="1304467" y="330819"/>
                  </a:moveTo>
                  <a:cubicBezTo>
                    <a:pt x="1478456" y="330819"/>
                    <a:pt x="1619502" y="473769"/>
                    <a:pt x="1619502" y="650107"/>
                  </a:cubicBezTo>
                  <a:cubicBezTo>
                    <a:pt x="1433018" y="507585"/>
                    <a:pt x="1175916" y="507585"/>
                    <a:pt x="989432" y="650107"/>
                  </a:cubicBezTo>
                  <a:cubicBezTo>
                    <a:pt x="989432" y="473769"/>
                    <a:pt x="1130478" y="330819"/>
                    <a:pt x="1304467" y="330819"/>
                  </a:cubicBezTo>
                  <a:close/>
                  <a:moveTo>
                    <a:pt x="1044556" y="29887"/>
                  </a:moveTo>
                  <a:cubicBezTo>
                    <a:pt x="1125725" y="30431"/>
                    <a:pt x="1207101" y="61940"/>
                    <a:pt x="1269446" y="124285"/>
                  </a:cubicBezTo>
                  <a:cubicBezTo>
                    <a:pt x="1036804" y="155371"/>
                    <a:pt x="855005" y="337169"/>
                    <a:pt x="823919" y="569812"/>
                  </a:cubicBezTo>
                  <a:cubicBezTo>
                    <a:pt x="699229" y="445122"/>
                    <a:pt x="697883" y="244306"/>
                    <a:pt x="820912" y="121278"/>
                  </a:cubicBezTo>
                  <a:cubicBezTo>
                    <a:pt x="882426" y="59763"/>
                    <a:pt x="963387" y="29343"/>
                    <a:pt x="1044556" y="29887"/>
                  </a:cubicBezTo>
                  <a:close/>
                  <a:moveTo>
                    <a:pt x="650107" y="0"/>
                  </a:moveTo>
                  <a:cubicBezTo>
                    <a:pt x="507585" y="186484"/>
                    <a:pt x="507585" y="443586"/>
                    <a:pt x="650107" y="630070"/>
                  </a:cubicBezTo>
                  <a:cubicBezTo>
                    <a:pt x="473769" y="630070"/>
                    <a:pt x="330819" y="489024"/>
                    <a:pt x="330819" y="315035"/>
                  </a:cubicBezTo>
                  <a:cubicBezTo>
                    <a:pt x="330819" y="141046"/>
                    <a:pt x="473769" y="0"/>
                    <a:pt x="650107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18" name="フリーフォーム: 図形 217">
              <a:extLst>
                <a:ext uri="{FF2B5EF4-FFF2-40B4-BE49-F238E27FC236}">
                  <a16:creationId xmlns:a16="http://schemas.microsoft.com/office/drawing/2014/main" id="{C44B1A67-3BEB-BF2E-1291-3B1267D1E661}"/>
                </a:ext>
              </a:extLst>
            </p:cNvPr>
            <p:cNvSpPr/>
            <p:nvPr/>
          </p:nvSpPr>
          <p:spPr bwMode="auto">
            <a:xfrm>
              <a:off x="4670957" y="6483229"/>
              <a:ext cx="222006" cy="222006"/>
            </a:xfrm>
            <a:custGeom>
              <a:avLst/>
              <a:gdLst>
                <a:gd name="connsiteX0" fmla="*/ 795583 w 1619502"/>
                <a:gd name="connsiteY0" fmla="*/ 1049690 h 1619502"/>
                <a:gd name="connsiteX1" fmla="*/ 798591 w 1619502"/>
                <a:gd name="connsiteY1" fmla="*/ 1498224 h 1619502"/>
                <a:gd name="connsiteX2" fmla="*/ 350056 w 1619502"/>
                <a:gd name="connsiteY2" fmla="*/ 1495217 h 1619502"/>
                <a:gd name="connsiteX3" fmla="*/ 795583 w 1619502"/>
                <a:gd name="connsiteY3" fmla="*/ 1049690 h 1619502"/>
                <a:gd name="connsiteX4" fmla="*/ 969395 w 1619502"/>
                <a:gd name="connsiteY4" fmla="*/ 989432 h 1619502"/>
                <a:gd name="connsiteX5" fmla="*/ 1288683 w 1619502"/>
                <a:gd name="connsiteY5" fmla="*/ 1304467 h 1619502"/>
                <a:gd name="connsiteX6" fmla="*/ 969395 w 1619502"/>
                <a:gd name="connsiteY6" fmla="*/ 1619502 h 1619502"/>
                <a:gd name="connsiteX7" fmla="*/ 969395 w 1619502"/>
                <a:gd name="connsiteY7" fmla="*/ 989432 h 1619502"/>
                <a:gd name="connsiteX8" fmla="*/ 0 w 1619502"/>
                <a:gd name="connsiteY8" fmla="*/ 969395 h 1619502"/>
                <a:gd name="connsiteX9" fmla="*/ 630070 w 1619502"/>
                <a:gd name="connsiteY9" fmla="*/ 969395 h 1619502"/>
                <a:gd name="connsiteX10" fmla="*/ 315035 w 1619502"/>
                <a:gd name="connsiteY10" fmla="*/ 1288683 h 1619502"/>
                <a:gd name="connsiteX11" fmla="*/ 0 w 1619502"/>
                <a:gd name="connsiteY11" fmla="*/ 969395 h 1619502"/>
                <a:gd name="connsiteX12" fmla="*/ 1274580 w 1619502"/>
                <a:gd name="connsiteY12" fmla="*/ 729521 h 1619502"/>
                <a:gd name="connsiteX13" fmla="*/ 1498225 w 1619502"/>
                <a:gd name="connsiteY13" fmla="*/ 820912 h 1619502"/>
                <a:gd name="connsiteX14" fmla="*/ 1495217 w 1619502"/>
                <a:gd name="connsiteY14" fmla="*/ 1269446 h 1619502"/>
                <a:gd name="connsiteX15" fmla="*/ 1049691 w 1619502"/>
                <a:gd name="connsiteY15" fmla="*/ 823919 h 1619502"/>
                <a:gd name="connsiteX16" fmla="*/ 1274580 w 1619502"/>
                <a:gd name="connsiteY16" fmla="*/ 729521 h 1619502"/>
                <a:gd name="connsiteX17" fmla="*/ 809751 w 1619502"/>
                <a:gd name="connsiteY17" fmla="*/ 647958 h 1619502"/>
                <a:gd name="connsiteX18" fmla="*/ 969395 w 1619502"/>
                <a:gd name="connsiteY18" fmla="*/ 807602 h 1619502"/>
                <a:gd name="connsiteX19" fmla="*/ 809751 w 1619502"/>
                <a:gd name="connsiteY19" fmla="*/ 967246 h 1619502"/>
                <a:gd name="connsiteX20" fmla="*/ 650107 w 1619502"/>
                <a:gd name="connsiteY20" fmla="*/ 807602 h 1619502"/>
                <a:gd name="connsiteX21" fmla="*/ 809751 w 1619502"/>
                <a:gd name="connsiteY21" fmla="*/ 647958 h 1619502"/>
                <a:gd name="connsiteX22" fmla="*/ 124285 w 1619502"/>
                <a:gd name="connsiteY22" fmla="*/ 350056 h 1619502"/>
                <a:gd name="connsiteX23" fmla="*/ 569812 w 1619502"/>
                <a:gd name="connsiteY23" fmla="*/ 795583 h 1619502"/>
                <a:gd name="connsiteX24" fmla="*/ 121278 w 1619502"/>
                <a:gd name="connsiteY24" fmla="*/ 798590 h 1619502"/>
                <a:gd name="connsiteX25" fmla="*/ 124285 w 1619502"/>
                <a:gd name="connsiteY25" fmla="*/ 350056 h 1619502"/>
                <a:gd name="connsiteX26" fmla="*/ 1304467 w 1619502"/>
                <a:gd name="connsiteY26" fmla="*/ 330819 h 1619502"/>
                <a:gd name="connsiteX27" fmla="*/ 1619502 w 1619502"/>
                <a:gd name="connsiteY27" fmla="*/ 650107 h 1619502"/>
                <a:gd name="connsiteX28" fmla="*/ 989432 w 1619502"/>
                <a:gd name="connsiteY28" fmla="*/ 650107 h 1619502"/>
                <a:gd name="connsiteX29" fmla="*/ 1304467 w 1619502"/>
                <a:gd name="connsiteY29" fmla="*/ 330819 h 1619502"/>
                <a:gd name="connsiteX30" fmla="*/ 1044556 w 1619502"/>
                <a:gd name="connsiteY30" fmla="*/ 29887 h 1619502"/>
                <a:gd name="connsiteX31" fmla="*/ 1269446 w 1619502"/>
                <a:gd name="connsiteY31" fmla="*/ 124285 h 1619502"/>
                <a:gd name="connsiteX32" fmla="*/ 823919 w 1619502"/>
                <a:gd name="connsiteY32" fmla="*/ 569812 h 1619502"/>
                <a:gd name="connsiteX33" fmla="*/ 820912 w 1619502"/>
                <a:gd name="connsiteY33" fmla="*/ 121278 h 1619502"/>
                <a:gd name="connsiteX34" fmla="*/ 1044556 w 1619502"/>
                <a:gd name="connsiteY34" fmla="*/ 29887 h 1619502"/>
                <a:gd name="connsiteX35" fmla="*/ 650107 w 1619502"/>
                <a:gd name="connsiteY35" fmla="*/ 0 h 1619502"/>
                <a:gd name="connsiteX36" fmla="*/ 650107 w 1619502"/>
                <a:gd name="connsiteY36" fmla="*/ 630070 h 1619502"/>
                <a:gd name="connsiteX37" fmla="*/ 330819 w 1619502"/>
                <a:gd name="connsiteY37" fmla="*/ 315035 h 1619502"/>
                <a:gd name="connsiteX38" fmla="*/ 650107 w 1619502"/>
                <a:gd name="connsiteY38" fmla="*/ 0 h 16195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619502" h="1619502">
                  <a:moveTo>
                    <a:pt x="795583" y="1049690"/>
                  </a:moveTo>
                  <a:cubicBezTo>
                    <a:pt x="920273" y="1174380"/>
                    <a:pt x="921619" y="1375196"/>
                    <a:pt x="798591" y="1498224"/>
                  </a:cubicBezTo>
                  <a:cubicBezTo>
                    <a:pt x="675562" y="1621253"/>
                    <a:pt x="474746" y="1619907"/>
                    <a:pt x="350056" y="1495217"/>
                  </a:cubicBezTo>
                  <a:cubicBezTo>
                    <a:pt x="582699" y="1464131"/>
                    <a:pt x="764497" y="1282333"/>
                    <a:pt x="795583" y="1049690"/>
                  </a:cubicBezTo>
                  <a:close/>
                  <a:moveTo>
                    <a:pt x="969395" y="989432"/>
                  </a:moveTo>
                  <a:cubicBezTo>
                    <a:pt x="1145733" y="989432"/>
                    <a:pt x="1288683" y="1130478"/>
                    <a:pt x="1288683" y="1304467"/>
                  </a:cubicBezTo>
                  <a:cubicBezTo>
                    <a:pt x="1288683" y="1478456"/>
                    <a:pt x="1145733" y="1619502"/>
                    <a:pt x="969395" y="1619502"/>
                  </a:cubicBezTo>
                  <a:cubicBezTo>
                    <a:pt x="1111917" y="1433018"/>
                    <a:pt x="1111917" y="1175916"/>
                    <a:pt x="969395" y="989432"/>
                  </a:cubicBezTo>
                  <a:close/>
                  <a:moveTo>
                    <a:pt x="0" y="969395"/>
                  </a:moveTo>
                  <a:cubicBezTo>
                    <a:pt x="186484" y="1111917"/>
                    <a:pt x="443586" y="1111917"/>
                    <a:pt x="630070" y="969395"/>
                  </a:cubicBezTo>
                  <a:cubicBezTo>
                    <a:pt x="630070" y="1145733"/>
                    <a:pt x="489024" y="1288683"/>
                    <a:pt x="315035" y="1288683"/>
                  </a:cubicBezTo>
                  <a:cubicBezTo>
                    <a:pt x="141046" y="1288683"/>
                    <a:pt x="0" y="1145733"/>
                    <a:pt x="0" y="969395"/>
                  </a:cubicBezTo>
                  <a:close/>
                  <a:moveTo>
                    <a:pt x="1274580" y="729521"/>
                  </a:moveTo>
                  <a:cubicBezTo>
                    <a:pt x="1355749" y="728977"/>
                    <a:pt x="1436710" y="759397"/>
                    <a:pt x="1498225" y="820912"/>
                  </a:cubicBezTo>
                  <a:cubicBezTo>
                    <a:pt x="1621253" y="943941"/>
                    <a:pt x="1619907" y="1144756"/>
                    <a:pt x="1495217" y="1269446"/>
                  </a:cubicBezTo>
                  <a:cubicBezTo>
                    <a:pt x="1464131" y="1036803"/>
                    <a:pt x="1282333" y="855005"/>
                    <a:pt x="1049691" y="823919"/>
                  </a:cubicBezTo>
                  <a:cubicBezTo>
                    <a:pt x="1112036" y="761574"/>
                    <a:pt x="1193412" y="730065"/>
                    <a:pt x="1274580" y="729521"/>
                  </a:cubicBezTo>
                  <a:close/>
                  <a:moveTo>
                    <a:pt x="809751" y="647958"/>
                  </a:moveTo>
                  <a:cubicBezTo>
                    <a:pt x="897920" y="647958"/>
                    <a:pt x="969395" y="719433"/>
                    <a:pt x="969395" y="807602"/>
                  </a:cubicBezTo>
                  <a:cubicBezTo>
                    <a:pt x="969395" y="895771"/>
                    <a:pt x="897920" y="967246"/>
                    <a:pt x="809751" y="967246"/>
                  </a:cubicBezTo>
                  <a:cubicBezTo>
                    <a:pt x="721582" y="967246"/>
                    <a:pt x="650107" y="895771"/>
                    <a:pt x="650107" y="807602"/>
                  </a:cubicBezTo>
                  <a:cubicBezTo>
                    <a:pt x="650107" y="719433"/>
                    <a:pt x="721582" y="647958"/>
                    <a:pt x="809751" y="647958"/>
                  </a:cubicBezTo>
                  <a:close/>
                  <a:moveTo>
                    <a:pt x="124285" y="350056"/>
                  </a:moveTo>
                  <a:cubicBezTo>
                    <a:pt x="155371" y="582699"/>
                    <a:pt x="337169" y="764497"/>
                    <a:pt x="569812" y="795583"/>
                  </a:cubicBezTo>
                  <a:cubicBezTo>
                    <a:pt x="445122" y="920273"/>
                    <a:pt x="244306" y="921619"/>
                    <a:pt x="121278" y="798590"/>
                  </a:cubicBezTo>
                  <a:cubicBezTo>
                    <a:pt x="-1751" y="675562"/>
                    <a:pt x="-405" y="474746"/>
                    <a:pt x="124285" y="350056"/>
                  </a:cubicBezTo>
                  <a:close/>
                  <a:moveTo>
                    <a:pt x="1304467" y="330819"/>
                  </a:moveTo>
                  <a:cubicBezTo>
                    <a:pt x="1478456" y="330819"/>
                    <a:pt x="1619502" y="473769"/>
                    <a:pt x="1619502" y="650107"/>
                  </a:cubicBezTo>
                  <a:cubicBezTo>
                    <a:pt x="1433018" y="507585"/>
                    <a:pt x="1175916" y="507585"/>
                    <a:pt x="989432" y="650107"/>
                  </a:cubicBezTo>
                  <a:cubicBezTo>
                    <a:pt x="989432" y="473769"/>
                    <a:pt x="1130478" y="330819"/>
                    <a:pt x="1304467" y="330819"/>
                  </a:cubicBezTo>
                  <a:close/>
                  <a:moveTo>
                    <a:pt x="1044556" y="29887"/>
                  </a:moveTo>
                  <a:cubicBezTo>
                    <a:pt x="1125725" y="30431"/>
                    <a:pt x="1207101" y="61940"/>
                    <a:pt x="1269446" y="124285"/>
                  </a:cubicBezTo>
                  <a:cubicBezTo>
                    <a:pt x="1036804" y="155371"/>
                    <a:pt x="855005" y="337169"/>
                    <a:pt x="823919" y="569812"/>
                  </a:cubicBezTo>
                  <a:cubicBezTo>
                    <a:pt x="699229" y="445122"/>
                    <a:pt x="697883" y="244306"/>
                    <a:pt x="820912" y="121278"/>
                  </a:cubicBezTo>
                  <a:cubicBezTo>
                    <a:pt x="882426" y="59763"/>
                    <a:pt x="963387" y="29343"/>
                    <a:pt x="1044556" y="29887"/>
                  </a:cubicBezTo>
                  <a:close/>
                  <a:moveTo>
                    <a:pt x="650107" y="0"/>
                  </a:moveTo>
                  <a:cubicBezTo>
                    <a:pt x="507585" y="186484"/>
                    <a:pt x="507585" y="443586"/>
                    <a:pt x="650107" y="630070"/>
                  </a:cubicBezTo>
                  <a:cubicBezTo>
                    <a:pt x="473769" y="630070"/>
                    <a:pt x="330819" y="489024"/>
                    <a:pt x="330819" y="315035"/>
                  </a:cubicBezTo>
                  <a:cubicBezTo>
                    <a:pt x="330819" y="141046"/>
                    <a:pt x="473769" y="0"/>
                    <a:pt x="650107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19" name="フリーフォーム: 図形 218">
              <a:extLst>
                <a:ext uri="{FF2B5EF4-FFF2-40B4-BE49-F238E27FC236}">
                  <a16:creationId xmlns:a16="http://schemas.microsoft.com/office/drawing/2014/main" id="{9503264E-88CD-A9FF-0A43-8479CA9283B8}"/>
                </a:ext>
              </a:extLst>
            </p:cNvPr>
            <p:cNvSpPr/>
            <p:nvPr/>
          </p:nvSpPr>
          <p:spPr bwMode="auto">
            <a:xfrm>
              <a:off x="5413731" y="6483229"/>
              <a:ext cx="222006" cy="222006"/>
            </a:xfrm>
            <a:custGeom>
              <a:avLst/>
              <a:gdLst>
                <a:gd name="connsiteX0" fmla="*/ 795583 w 1619502"/>
                <a:gd name="connsiteY0" fmla="*/ 1049690 h 1619502"/>
                <a:gd name="connsiteX1" fmla="*/ 798591 w 1619502"/>
                <a:gd name="connsiteY1" fmla="*/ 1498224 h 1619502"/>
                <a:gd name="connsiteX2" fmla="*/ 350056 w 1619502"/>
                <a:gd name="connsiteY2" fmla="*/ 1495217 h 1619502"/>
                <a:gd name="connsiteX3" fmla="*/ 795583 w 1619502"/>
                <a:gd name="connsiteY3" fmla="*/ 1049690 h 1619502"/>
                <a:gd name="connsiteX4" fmla="*/ 969395 w 1619502"/>
                <a:gd name="connsiteY4" fmla="*/ 989432 h 1619502"/>
                <a:gd name="connsiteX5" fmla="*/ 1288683 w 1619502"/>
                <a:gd name="connsiteY5" fmla="*/ 1304467 h 1619502"/>
                <a:gd name="connsiteX6" fmla="*/ 969395 w 1619502"/>
                <a:gd name="connsiteY6" fmla="*/ 1619502 h 1619502"/>
                <a:gd name="connsiteX7" fmla="*/ 969395 w 1619502"/>
                <a:gd name="connsiteY7" fmla="*/ 989432 h 1619502"/>
                <a:gd name="connsiteX8" fmla="*/ 0 w 1619502"/>
                <a:gd name="connsiteY8" fmla="*/ 969395 h 1619502"/>
                <a:gd name="connsiteX9" fmla="*/ 630070 w 1619502"/>
                <a:gd name="connsiteY9" fmla="*/ 969395 h 1619502"/>
                <a:gd name="connsiteX10" fmla="*/ 315035 w 1619502"/>
                <a:gd name="connsiteY10" fmla="*/ 1288683 h 1619502"/>
                <a:gd name="connsiteX11" fmla="*/ 0 w 1619502"/>
                <a:gd name="connsiteY11" fmla="*/ 969395 h 1619502"/>
                <a:gd name="connsiteX12" fmla="*/ 1274580 w 1619502"/>
                <a:gd name="connsiteY12" fmla="*/ 729521 h 1619502"/>
                <a:gd name="connsiteX13" fmla="*/ 1498225 w 1619502"/>
                <a:gd name="connsiteY13" fmla="*/ 820912 h 1619502"/>
                <a:gd name="connsiteX14" fmla="*/ 1495217 w 1619502"/>
                <a:gd name="connsiteY14" fmla="*/ 1269446 h 1619502"/>
                <a:gd name="connsiteX15" fmla="*/ 1049691 w 1619502"/>
                <a:gd name="connsiteY15" fmla="*/ 823919 h 1619502"/>
                <a:gd name="connsiteX16" fmla="*/ 1274580 w 1619502"/>
                <a:gd name="connsiteY16" fmla="*/ 729521 h 1619502"/>
                <a:gd name="connsiteX17" fmla="*/ 809751 w 1619502"/>
                <a:gd name="connsiteY17" fmla="*/ 647958 h 1619502"/>
                <a:gd name="connsiteX18" fmla="*/ 969395 w 1619502"/>
                <a:gd name="connsiteY18" fmla="*/ 807602 h 1619502"/>
                <a:gd name="connsiteX19" fmla="*/ 809751 w 1619502"/>
                <a:gd name="connsiteY19" fmla="*/ 967246 h 1619502"/>
                <a:gd name="connsiteX20" fmla="*/ 650107 w 1619502"/>
                <a:gd name="connsiteY20" fmla="*/ 807602 h 1619502"/>
                <a:gd name="connsiteX21" fmla="*/ 809751 w 1619502"/>
                <a:gd name="connsiteY21" fmla="*/ 647958 h 1619502"/>
                <a:gd name="connsiteX22" fmla="*/ 124285 w 1619502"/>
                <a:gd name="connsiteY22" fmla="*/ 350056 h 1619502"/>
                <a:gd name="connsiteX23" fmla="*/ 569812 w 1619502"/>
                <a:gd name="connsiteY23" fmla="*/ 795583 h 1619502"/>
                <a:gd name="connsiteX24" fmla="*/ 121278 w 1619502"/>
                <a:gd name="connsiteY24" fmla="*/ 798590 h 1619502"/>
                <a:gd name="connsiteX25" fmla="*/ 124285 w 1619502"/>
                <a:gd name="connsiteY25" fmla="*/ 350056 h 1619502"/>
                <a:gd name="connsiteX26" fmla="*/ 1304467 w 1619502"/>
                <a:gd name="connsiteY26" fmla="*/ 330819 h 1619502"/>
                <a:gd name="connsiteX27" fmla="*/ 1619502 w 1619502"/>
                <a:gd name="connsiteY27" fmla="*/ 650107 h 1619502"/>
                <a:gd name="connsiteX28" fmla="*/ 989432 w 1619502"/>
                <a:gd name="connsiteY28" fmla="*/ 650107 h 1619502"/>
                <a:gd name="connsiteX29" fmla="*/ 1304467 w 1619502"/>
                <a:gd name="connsiteY29" fmla="*/ 330819 h 1619502"/>
                <a:gd name="connsiteX30" fmla="*/ 1044556 w 1619502"/>
                <a:gd name="connsiteY30" fmla="*/ 29887 h 1619502"/>
                <a:gd name="connsiteX31" fmla="*/ 1269446 w 1619502"/>
                <a:gd name="connsiteY31" fmla="*/ 124285 h 1619502"/>
                <a:gd name="connsiteX32" fmla="*/ 823919 w 1619502"/>
                <a:gd name="connsiteY32" fmla="*/ 569812 h 1619502"/>
                <a:gd name="connsiteX33" fmla="*/ 820912 w 1619502"/>
                <a:gd name="connsiteY33" fmla="*/ 121278 h 1619502"/>
                <a:gd name="connsiteX34" fmla="*/ 1044556 w 1619502"/>
                <a:gd name="connsiteY34" fmla="*/ 29887 h 1619502"/>
                <a:gd name="connsiteX35" fmla="*/ 650107 w 1619502"/>
                <a:gd name="connsiteY35" fmla="*/ 0 h 1619502"/>
                <a:gd name="connsiteX36" fmla="*/ 650107 w 1619502"/>
                <a:gd name="connsiteY36" fmla="*/ 630070 h 1619502"/>
                <a:gd name="connsiteX37" fmla="*/ 330819 w 1619502"/>
                <a:gd name="connsiteY37" fmla="*/ 315035 h 1619502"/>
                <a:gd name="connsiteX38" fmla="*/ 650107 w 1619502"/>
                <a:gd name="connsiteY38" fmla="*/ 0 h 16195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619502" h="1619502">
                  <a:moveTo>
                    <a:pt x="795583" y="1049690"/>
                  </a:moveTo>
                  <a:cubicBezTo>
                    <a:pt x="920273" y="1174380"/>
                    <a:pt x="921619" y="1375196"/>
                    <a:pt x="798591" y="1498224"/>
                  </a:cubicBezTo>
                  <a:cubicBezTo>
                    <a:pt x="675562" y="1621253"/>
                    <a:pt x="474746" y="1619907"/>
                    <a:pt x="350056" y="1495217"/>
                  </a:cubicBezTo>
                  <a:cubicBezTo>
                    <a:pt x="582699" y="1464131"/>
                    <a:pt x="764497" y="1282333"/>
                    <a:pt x="795583" y="1049690"/>
                  </a:cubicBezTo>
                  <a:close/>
                  <a:moveTo>
                    <a:pt x="969395" y="989432"/>
                  </a:moveTo>
                  <a:cubicBezTo>
                    <a:pt x="1145733" y="989432"/>
                    <a:pt x="1288683" y="1130478"/>
                    <a:pt x="1288683" y="1304467"/>
                  </a:cubicBezTo>
                  <a:cubicBezTo>
                    <a:pt x="1288683" y="1478456"/>
                    <a:pt x="1145733" y="1619502"/>
                    <a:pt x="969395" y="1619502"/>
                  </a:cubicBezTo>
                  <a:cubicBezTo>
                    <a:pt x="1111917" y="1433018"/>
                    <a:pt x="1111917" y="1175916"/>
                    <a:pt x="969395" y="989432"/>
                  </a:cubicBezTo>
                  <a:close/>
                  <a:moveTo>
                    <a:pt x="0" y="969395"/>
                  </a:moveTo>
                  <a:cubicBezTo>
                    <a:pt x="186484" y="1111917"/>
                    <a:pt x="443586" y="1111917"/>
                    <a:pt x="630070" y="969395"/>
                  </a:cubicBezTo>
                  <a:cubicBezTo>
                    <a:pt x="630070" y="1145733"/>
                    <a:pt x="489024" y="1288683"/>
                    <a:pt x="315035" y="1288683"/>
                  </a:cubicBezTo>
                  <a:cubicBezTo>
                    <a:pt x="141046" y="1288683"/>
                    <a:pt x="0" y="1145733"/>
                    <a:pt x="0" y="969395"/>
                  </a:cubicBezTo>
                  <a:close/>
                  <a:moveTo>
                    <a:pt x="1274580" y="729521"/>
                  </a:moveTo>
                  <a:cubicBezTo>
                    <a:pt x="1355749" y="728977"/>
                    <a:pt x="1436710" y="759397"/>
                    <a:pt x="1498225" y="820912"/>
                  </a:cubicBezTo>
                  <a:cubicBezTo>
                    <a:pt x="1621253" y="943941"/>
                    <a:pt x="1619907" y="1144756"/>
                    <a:pt x="1495217" y="1269446"/>
                  </a:cubicBezTo>
                  <a:cubicBezTo>
                    <a:pt x="1464131" y="1036803"/>
                    <a:pt x="1282333" y="855005"/>
                    <a:pt x="1049691" y="823919"/>
                  </a:cubicBezTo>
                  <a:cubicBezTo>
                    <a:pt x="1112036" y="761574"/>
                    <a:pt x="1193412" y="730065"/>
                    <a:pt x="1274580" y="729521"/>
                  </a:cubicBezTo>
                  <a:close/>
                  <a:moveTo>
                    <a:pt x="809751" y="647958"/>
                  </a:moveTo>
                  <a:cubicBezTo>
                    <a:pt x="897920" y="647958"/>
                    <a:pt x="969395" y="719433"/>
                    <a:pt x="969395" y="807602"/>
                  </a:cubicBezTo>
                  <a:cubicBezTo>
                    <a:pt x="969395" y="895771"/>
                    <a:pt x="897920" y="967246"/>
                    <a:pt x="809751" y="967246"/>
                  </a:cubicBezTo>
                  <a:cubicBezTo>
                    <a:pt x="721582" y="967246"/>
                    <a:pt x="650107" y="895771"/>
                    <a:pt x="650107" y="807602"/>
                  </a:cubicBezTo>
                  <a:cubicBezTo>
                    <a:pt x="650107" y="719433"/>
                    <a:pt x="721582" y="647958"/>
                    <a:pt x="809751" y="647958"/>
                  </a:cubicBezTo>
                  <a:close/>
                  <a:moveTo>
                    <a:pt x="124285" y="350056"/>
                  </a:moveTo>
                  <a:cubicBezTo>
                    <a:pt x="155371" y="582699"/>
                    <a:pt x="337169" y="764497"/>
                    <a:pt x="569812" y="795583"/>
                  </a:cubicBezTo>
                  <a:cubicBezTo>
                    <a:pt x="445122" y="920273"/>
                    <a:pt x="244306" y="921619"/>
                    <a:pt x="121278" y="798590"/>
                  </a:cubicBezTo>
                  <a:cubicBezTo>
                    <a:pt x="-1751" y="675562"/>
                    <a:pt x="-405" y="474746"/>
                    <a:pt x="124285" y="350056"/>
                  </a:cubicBezTo>
                  <a:close/>
                  <a:moveTo>
                    <a:pt x="1304467" y="330819"/>
                  </a:moveTo>
                  <a:cubicBezTo>
                    <a:pt x="1478456" y="330819"/>
                    <a:pt x="1619502" y="473769"/>
                    <a:pt x="1619502" y="650107"/>
                  </a:cubicBezTo>
                  <a:cubicBezTo>
                    <a:pt x="1433018" y="507585"/>
                    <a:pt x="1175916" y="507585"/>
                    <a:pt x="989432" y="650107"/>
                  </a:cubicBezTo>
                  <a:cubicBezTo>
                    <a:pt x="989432" y="473769"/>
                    <a:pt x="1130478" y="330819"/>
                    <a:pt x="1304467" y="330819"/>
                  </a:cubicBezTo>
                  <a:close/>
                  <a:moveTo>
                    <a:pt x="1044556" y="29887"/>
                  </a:moveTo>
                  <a:cubicBezTo>
                    <a:pt x="1125725" y="30431"/>
                    <a:pt x="1207101" y="61940"/>
                    <a:pt x="1269446" y="124285"/>
                  </a:cubicBezTo>
                  <a:cubicBezTo>
                    <a:pt x="1036804" y="155371"/>
                    <a:pt x="855005" y="337169"/>
                    <a:pt x="823919" y="569812"/>
                  </a:cubicBezTo>
                  <a:cubicBezTo>
                    <a:pt x="699229" y="445122"/>
                    <a:pt x="697883" y="244306"/>
                    <a:pt x="820912" y="121278"/>
                  </a:cubicBezTo>
                  <a:cubicBezTo>
                    <a:pt x="882426" y="59763"/>
                    <a:pt x="963387" y="29343"/>
                    <a:pt x="1044556" y="29887"/>
                  </a:cubicBezTo>
                  <a:close/>
                  <a:moveTo>
                    <a:pt x="650107" y="0"/>
                  </a:moveTo>
                  <a:cubicBezTo>
                    <a:pt x="507585" y="186484"/>
                    <a:pt x="507585" y="443586"/>
                    <a:pt x="650107" y="630070"/>
                  </a:cubicBezTo>
                  <a:cubicBezTo>
                    <a:pt x="473769" y="630070"/>
                    <a:pt x="330819" y="489024"/>
                    <a:pt x="330819" y="315035"/>
                  </a:cubicBezTo>
                  <a:cubicBezTo>
                    <a:pt x="330819" y="141046"/>
                    <a:pt x="473769" y="0"/>
                    <a:pt x="650107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20" name="フリーフォーム: 図形 219">
              <a:extLst>
                <a:ext uri="{FF2B5EF4-FFF2-40B4-BE49-F238E27FC236}">
                  <a16:creationId xmlns:a16="http://schemas.microsoft.com/office/drawing/2014/main" id="{D0A9C277-A84C-8557-F9E3-CFD0B5E3776B}"/>
                </a:ext>
              </a:extLst>
            </p:cNvPr>
            <p:cNvSpPr/>
            <p:nvPr/>
          </p:nvSpPr>
          <p:spPr bwMode="auto">
            <a:xfrm>
              <a:off x="5785118" y="6483229"/>
              <a:ext cx="222006" cy="222006"/>
            </a:xfrm>
            <a:custGeom>
              <a:avLst/>
              <a:gdLst>
                <a:gd name="connsiteX0" fmla="*/ 795583 w 1619502"/>
                <a:gd name="connsiteY0" fmla="*/ 1049690 h 1619502"/>
                <a:gd name="connsiteX1" fmla="*/ 798591 w 1619502"/>
                <a:gd name="connsiteY1" fmla="*/ 1498224 h 1619502"/>
                <a:gd name="connsiteX2" fmla="*/ 350056 w 1619502"/>
                <a:gd name="connsiteY2" fmla="*/ 1495217 h 1619502"/>
                <a:gd name="connsiteX3" fmla="*/ 795583 w 1619502"/>
                <a:gd name="connsiteY3" fmla="*/ 1049690 h 1619502"/>
                <a:gd name="connsiteX4" fmla="*/ 969395 w 1619502"/>
                <a:gd name="connsiteY4" fmla="*/ 989432 h 1619502"/>
                <a:gd name="connsiteX5" fmla="*/ 1288683 w 1619502"/>
                <a:gd name="connsiteY5" fmla="*/ 1304467 h 1619502"/>
                <a:gd name="connsiteX6" fmla="*/ 969395 w 1619502"/>
                <a:gd name="connsiteY6" fmla="*/ 1619502 h 1619502"/>
                <a:gd name="connsiteX7" fmla="*/ 969395 w 1619502"/>
                <a:gd name="connsiteY7" fmla="*/ 989432 h 1619502"/>
                <a:gd name="connsiteX8" fmla="*/ 0 w 1619502"/>
                <a:gd name="connsiteY8" fmla="*/ 969395 h 1619502"/>
                <a:gd name="connsiteX9" fmla="*/ 630070 w 1619502"/>
                <a:gd name="connsiteY9" fmla="*/ 969395 h 1619502"/>
                <a:gd name="connsiteX10" fmla="*/ 315035 w 1619502"/>
                <a:gd name="connsiteY10" fmla="*/ 1288683 h 1619502"/>
                <a:gd name="connsiteX11" fmla="*/ 0 w 1619502"/>
                <a:gd name="connsiteY11" fmla="*/ 969395 h 1619502"/>
                <a:gd name="connsiteX12" fmla="*/ 1274580 w 1619502"/>
                <a:gd name="connsiteY12" fmla="*/ 729521 h 1619502"/>
                <a:gd name="connsiteX13" fmla="*/ 1498225 w 1619502"/>
                <a:gd name="connsiteY13" fmla="*/ 820912 h 1619502"/>
                <a:gd name="connsiteX14" fmla="*/ 1495217 w 1619502"/>
                <a:gd name="connsiteY14" fmla="*/ 1269446 h 1619502"/>
                <a:gd name="connsiteX15" fmla="*/ 1049691 w 1619502"/>
                <a:gd name="connsiteY15" fmla="*/ 823919 h 1619502"/>
                <a:gd name="connsiteX16" fmla="*/ 1274580 w 1619502"/>
                <a:gd name="connsiteY16" fmla="*/ 729521 h 1619502"/>
                <a:gd name="connsiteX17" fmla="*/ 809751 w 1619502"/>
                <a:gd name="connsiteY17" fmla="*/ 647958 h 1619502"/>
                <a:gd name="connsiteX18" fmla="*/ 969395 w 1619502"/>
                <a:gd name="connsiteY18" fmla="*/ 807602 h 1619502"/>
                <a:gd name="connsiteX19" fmla="*/ 809751 w 1619502"/>
                <a:gd name="connsiteY19" fmla="*/ 967246 h 1619502"/>
                <a:gd name="connsiteX20" fmla="*/ 650107 w 1619502"/>
                <a:gd name="connsiteY20" fmla="*/ 807602 h 1619502"/>
                <a:gd name="connsiteX21" fmla="*/ 809751 w 1619502"/>
                <a:gd name="connsiteY21" fmla="*/ 647958 h 1619502"/>
                <a:gd name="connsiteX22" fmla="*/ 124285 w 1619502"/>
                <a:gd name="connsiteY22" fmla="*/ 350056 h 1619502"/>
                <a:gd name="connsiteX23" fmla="*/ 569812 w 1619502"/>
                <a:gd name="connsiteY23" fmla="*/ 795583 h 1619502"/>
                <a:gd name="connsiteX24" fmla="*/ 121278 w 1619502"/>
                <a:gd name="connsiteY24" fmla="*/ 798590 h 1619502"/>
                <a:gd name="connsiteX25" fmla="*/ 124285 w 1619502"/>
                <a:gd name="connsiteY25" fmla="*/ 350056 h 1619502"/>
                <a:gd name="connsiteX26" fmla="*/ 1304467 w 1619502"/>
                <a:gd name="connsiteY26" fmla="*/ 330819 h 1619502"/>
                <a:gd name="connsiteX27" fmla="*/ 1619502 w 1619502"/>
                <a:gd name="connsiteY27" fmla="*/ 650107 h 1619502"/>
                <a:gd name="connsiteX28" fmla="*/ 989432 w 1619502"/>
                <a:gd name="connsiteY28" fmla="*/ 650107 h 1619502"/>
                <a:gd name="connsiteX29" fmla="*/ 1304467 w 1619502"/>
                <a:gd name="connsiteY29" fmla="*/ 330819 h 1619502"/>
                <a:gd name="connsiteX30" fmla="*/ 1044556 w 1619502"/>
                <a:gd name="connsiteY30" fmla="*/ 29887 h 1619502"/>
                <a:gd name="connsiteX31" fmla="*/ 1269446 w 1619502"/>
                <a:gd name="connsiteY31" fmla="*/ 124285 h 1619502"/>
                <a:gd name="connsiteX32" fmla="*/ 823919 w 1619502"/>
                <a:gd name="connsiteY32" fmla="*/ 569812 h 1619502"/>
                <a:gd name="connsiteX33" fmla="*/ 820912 w 1619502"/>
                <a:gd name="connsiteY33" fmla="*/ 121278 h 1619502"/>
                <a:gd name="connsiteX34" fmla="*/ 1044556 w 1619502"/>
                <a:gd name="connsiteY34" fmla="*/ 29887 h 1619502"/>
                <a:gd name="connsiteX35" fmla="*/ 650107 w 1619502"/>
                <a:gd name="connsiteY35" fmla="*/ 0 h 1619502"/>
                <a:gd name="connsiteX36" fmla="*/ 650107 w 1619502"/>
                <a:gd name="connsiteY36" fmla="*/ 630070 h 1619502"/>
                <a:gd name="connsiteX37" fmla="*/ 330819 w 1619502"/>
                <a:gd name="connsiteY37" fmla="*/ 315035 h 1619502"/>
                <a:gd name="connsiteX38" fmla="*/ 650107 w 1619502"/>
                <a:gd name="connsiteY38" fmla="*/ 0 h 16195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619502" h="1619502">
                  <a:moveTo>
                    <a:pt x="795583" y="1049690"/>
                  </a:moveTo>
                  <a:cubicBezTo>
                    <a:pt x="920273" y="1174380"/>
                    <a:pt x="921619" y="1375196"/>
                    <a:pt x="798591" y="1498224"/>
                  </a:cubicBezTo>
                  <a:cubicBezTo>
                    <a:pt x="675562" y="1621253"/>
                    <a:pt x="474746" y="1619907"/>
                    <a:pt x="350056" y="1495217"/>
                  </a:cubicBezTo>
                  <a:cubicBezTo>
                    <a:pt x="582699" y="1464131"/>
                    <a:pt x="764497" y="1282333"/>
                    <a:pt x="795583" y="1049690"/>
                  </a:cubicBezTo>
                  <a:close/>
                  <a:moveTo>
                    <a:pt x="969395" y="989432"/>
                  </a:moveTo>
                  <a:cubicBezTo>
                    <a:pt x="1145733" y="989432"/>
                    <a:pt x="1288683" y="1130478"/>
                    <a:pt x="1288683" y="1304467"/>
                  </a:cubicBezTo>
                  <a:cubicBezTo>
                    <a:pt x="1288683" y="1478456"/>
                    <a:pt x="1145733" y="1619502"/>
                    <a:pt x="969395" y="1619502"/>
                  </a:cubicBezTo>
                  <a:cubicBezTo>
                    <a:pt x="1111917" y="1433018"/>
                    <a:pt x="1111917" y="1175916"/>
                    <a:pt x="969395" y="989432"/>
                  </a:cubicBezTo>
                  <a:close/>
                  <a:moveTo>
                    <a:pt x="0" y="969395"/>
                  </a:moveTo>
                  <a:cubicBezTo>
                    <a:pt x="186484" y="1111917"/>
                    <a:pt x="443586" y="1111917"/>
                    <a:pt x="630070" y="969395"/>
                  </a:cubicBezTo>
                  <a:cubicBezTo>
                    <a:pt x="630070" y="1145733"/>
                    <a:pt x="489024" y="1288683"/>
                    <a:pt x="315035" y="1288683"/>
                  </a:cubicBezTo>
                  <a:cubicBezTo>
                    <a:pt x="141046" y="1288683"/>
                    <a:pt x="0" y="1145733"/>
                    <a:pt x="0" y="969395"/>
                  </a:cubicBezTo>
                  <a:close/>
                  <a:moveTo>
                    <a:pt x="1274580" y="729521"/>
                  </a:moveTo>
                  <a:cubicBezTo>
                    <a:pt x="1355749" y="728977"/>
                    <a:pt x="1436710" y="759397"/>
                    <a:pt x="1498225" y="820912"/>
                  </a:cubicBezTo>
                  <a:cubicBezTo>
                    <a:pt x="1621253" y="943941"/>
                    <a:pt x="1619907" y="1144756"/>
                    <a:pt x="1495217" y="1269446"/>
                  </a:cubicBezTo>
                  <a:cubicBezTo>
                    <a:pt x="1464131" y="1036803"/>
                    <a:pt x="1282333" y="855005"/>
                    <a:pt x="1049691" y="823919"/>
                  </a:cubicBezTo>
                  <a:cubicBezTo>
                    <a:pt x="1112036" y="761574"/>
                    <a:pt x="1193412" y="730065"/>
                    <a:pt x="1274580" y="729521"/>
                  </a:cubicBezTo>
                  <a:close/>
                  <a:moveTo>
                    <a:pt x="809751" y="647958"/>
                  </a:moveTo>
                  <a:cubicBezTo>
                    <a:pt x="897920" y="647958"/>
                    <a:pt x="969395" y="719433"/>
                    <a:pt x="969395" y="807602"/>
                  </a:cubicBezTo>
                  <a:cubicBezTo>
                    <a:pt x="969395" y="895771"/>
                    <a:pt x="897920" y="967246"/>
                    <a:pt x="809751" y="967246"/>
                  </a:cubicBezTo>
                  <a:cubicBezTo>
                    <a:pt x="721582" y="967246"/>
                    <a:pt x="650107" y="895771"/>
                    <a:pt x="650107" y="807602"/>
                  </a:cubicBezTo>
                  <a:cubicBezTo>
                    <a:pt x="650107" y="719433"/>
                    <a:pt x="721582" y="647958"/>
                    <a:pt x="809751" y="647958"/>
                  </a:cubicBezTo>
                  <a:close/>
                  <a:moveTo>
                    <a:pt x="124285" y="350056"/>
                  </a:moveTo>
                  <a:cubicBezTo>
                    <a:pt x="155371" y="582699"/>
                    <a:pt x="337169" y="764497"/>
                    <a:pt x="569812" y="795583"/>
                  </a:cubicBezTo>
                  <a:cubicBezTo>
                    <a:pt x="445122" y="920273"/>
                    <a:pt x="244306" y="921619"/>
                    <a:pt x="121278" y="798590"/>
                  </a:cubicBezTo>
                  <a:cubicBezTo>
                    <a:pt x="-1751" y="675562"/>
                    <a:pt x="-405" y="474746"/>
                    <a:pt x="124285" y="350056"/>
                  </a:cubicBezTo>
                  <a:close/>
                  <a:moveTo>
                    <a:pt x="1304467" y="330819"/>
                  </a:moveTo>
                  <a:cubicBezTo>
                    <a:pt x="1478456" y="330819"/>
                    <a:pt x="1619502" y="473769"/>
                    <a:pt x="1619502" y="650107"/>
                  </a:cubicBezTo>
                  <a:cubicBezTo>
                    <a:pt x="1433018" y="507585"/>
                    <a:pt x="1175916" y="507585"/>
                    <a:pt x="989432" y="650107"/>
                  </a:cubicBezTo>
                  <a:cubicBezTo>
                    <a:pt x="989432" y="473769"/>
                    <a:pt x="1130478" y="330819"/>
                    <a:pt x="1304467" y="330819"/>
                  </a:cubicBezTo>
                  <a:close/>
                  <a:moveTo>
                    <a:pt x="1044556" y="29887"/>
                  </a:moveTo>
                  <a:cubicBezTo>
                    <a:pt x="1125725" y="30431"/>
                    <a:pt x="1207101" y="61940"/>
                    <a:pt x="1269446" y="124285"/>
                  </a:cubicBezTo>
                  <a:cubicBezTo>
                    <a:pt x="1036804" y="155371"/>
                    <a:pt x="855005" y="337169"/>
                    <a:pt x="823919" y="569812"/>
                  </a:cubicBezTo>
                  <a:cubicBezTo>
                    <a:pt x="699229" y="445122"/>
                    <a:pt x="697883" y="244306"/>
                    <a:pt x="820912" y="121278"/>
                  </a:cubicBezTo>
                  <a:cubicBezTo>
                    <a:pt x="882426" y="59763"/>
                    <a:pt x="963387" y="29343"/>
                    <a:pt x="1044556" y="29887"/>
                  </a:cubicBezTo>
                  <a:close/>
                  <a:moveTo>
                    <a:pt x="650107" y="0"/>
                  </a:moveTo>
                  <a:cubicBezTo>
                    <a:pt x="507585" y="186484"/>
                    <a:pt x="507585" y="443586"/>
                    <a:pt x="650107" y="630070"/>
                  </a:cubicBezTo>
                  <a:cubicBezTo>
                    <a:pt x="473769" y="630070"/>
                    <a:pt x="330819" y="489024"/>
                    <a:pt x="330819" y="315035"/>
                  </a:cubicBezTo>
                  <a:cubicBezTo>
                    <a:pt x="330819" y="141046"/>
                    <a:pt x="473769" y="0"/>
                    <a:pt x="650107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21" name="フリーフォーム: 図形 220">
              <a:extLst>
                <a:ext uri="{FF2B5EF4-FFF2-40B4-BE49-F238E27FC236}">
                  <a16:creationId xmlns:a16="http://schemas.microsoft.com/office/drawing/2014/main" id="{8B9BA9F2-A816-FE49-AA52-40239EFB3AC0}"/>
                </a:ext>
              </a:extLst>
            </p:cNvPr>
            <p:cNvSpPr/>
            <p:nvPr/>
          </p:nvSpPr>
          <p:spPr bwMode="auto">
            <a:xfrm>
              <a:off x="6156505" y="6483229"/>
              <a:ext cx="222006" cy="222006"/>
            </a:xfrm>
            <a:custGeom>
              <a:avLst/>
              <a:gdLst>
                <a:gd name="connsiteX0" fmla="*/ 795583 w 1619502"/>
                <a:gd name="connsiteY0" fmla="*/ 1049690 h 1619502"/>
                <a:gd name="connsiteX1" fmla="*/ 798591 w 1619502"/>
                <a:gd name="connsiteY1" fmla="*/ 1498224 h 1619502"/>
                <a:gd name="connsiteX2" fmla="*/ 350056 w 1619502"/>
                <a:gd name="connsiteY2" fmla="*/ 1495217 h 1619502"/>
                <a:gd name="connsiteX3" fmla="*/ 795583 w 1619502"/>
                <a:gd name="connsiteY3" fmla="*/ 1049690 h 1619502"/>
                <a:gd name="connsiteX4" fmla="*/ 969395 w 1619502"/>
                <a:gd name="connsiteY4" fmla="*/ 989432 h 1619502"/>
                <a:gd name="connsiteX5" fmla="*/ 1288683 w 1619502"/>
                <a:gd name="connsiteY5" fmla="*/ 1304467 h 1619502"/>
                <a:gd name="connsiteX6" fmla="*/ 969395 w 1619502"/>
                <a:gd name="connsiteY6" fmla="*/ 1619502 h 1619502"/>
                <a:gd name="connsiteX7" fmla="*/ 969395 w 1619502"/>
                <a:gd name="connsiteY7" fmla="*/ 989432 h 1619502"/>
                <a:gd name="connsiteX8" fmla="*/ 0 w 1619502"/>
                <a:gd name="connsiteY8" fmla="*/ 969395 h 1619502"/>
                <a:gd name="connsiteX9" fmla="*/ 630070 w 1619502"/>
                <a:gd name="connsiteY9" fmla="*/ 969395 h 1619502"/>
                <a:gd name="connsiteX10" fmla="*/ 315035 w 1619502"/>
                <a:gd name="connsiteY10" fmla="*/ 1288683 h 1619502"/>
                <a:gd name="connsiteX11" fmla="*/ 0 w 1619502"/>
                <a:gd name="connsiteY11" fmla="*/ 969395 h 1619502"/>
                <a:gd name="connsiteX12" fmla="*/ 1274580 w 1619502"/>
                <a:gd name="connsiteY12" fmla="*/ 729521 h 1619502"/>
                <a:gd name="connsiteX13" fmla="*/ 1498225 w 1619502"/>
                <a:gd name="connsiteY13" fmla="*/ 820912 h 1619502"/>
                <a:gd name="connsiteX14" fmla="*/ 1495217 w 1619502"/>
                <a:gd name="connsiteY14" fmla="*/ 1269446 h 1619502"/>
                <a:gd name="connsiteX15" fmla="*/ 1049691 w 1619502"/>
                <a:gd name="connsiteY15" fmla="*/ 823919 h 1619502"/>
                <a:gd name="connsiteX16" fmla="*/ 1274580 w 1619502"/>
                <a:gd name="connsiteY16" fmla="*/ 729521 h 1619502"/>
                <a:gd name="connsiteX17" fmla="*/ 809751 w 1619502"/>
                <a:gd name="connsiteY17" fmla="*/ 647958 h 1619502"/>
                <a:gd name="connsiteX18" fmla="*/ 969395 w 1619502"/>
                <a:gd name="connsiteY18" fmla="*/ 807602 h 1619502"/>
                <a:gd name="connsiteX19" fmla="*/ 809751 w 1619502"/>
                <a:gd name="connsiteY19" fmla="*/ 967246 h 1619502"/>
                <a:gd name="connsiteX20" fmla="*/ 650107 w 1619502"/>
                <a:gd name="connsiteY20" fmla="*/ 807602 h 1619502"/>
                <a:gd name="connsiteX21" fmla="*/ 809751 w 1619502"/>
                <a:gd name="connsiteY21" fmla="*/ 647958 h 1619502"/>
                <a:gd name="connsiteX22" fmla="*/ 124285 w 1619502"/>
                <a:gd name="connsiteY22" fmla="*/ 350056 h 1619502"/>
                <a:gd name="connsiteX23" fmla="*/ 569812 w 1619502"/>
                <a:gd name="connsiteY23" fmla="*/ 795583 h 1619502"/>
                <a:gd name="connsiteX24" fmla="*/ 121278 w 1619502"/>
                <a:gd name="connsiteY24" fmla="*/ 798590 h 1619502"/>
                <a:gd name="connsiteX25" fmla="*/ 124285 w 1619502"/>
                <a:gd name="connsiteY25" fmla="*/ 350056 h 1619502"/>
                <a:gd name="connsiteX26" fmla="*/ 1304467 w 1619502"/>
                <a:gd name="connsiteY26" fmla="*/ 330819 h 1619502"/>
                <a:gd name="connsiteX27" fmla="*/ 1619502 w 1619502"/>
                <a:gd name="connsiteY27" fmla="*/ 650107 h 1619502"/>
                <a:gd name="connsiteX28" fmla="*/ 989432 w 1619502"/>
                <a:gd name="connsiteY28" fmla="*/ 650107 h 1619502"/>
                <a:gd name="connsiteX29" fmla="*/ 1304467 w 1619502"/>
                <a:gd name="connsiteY29" fmla="*/ 330819 h 1619502"/>
                <a:gd name="connsiteX30" fmla="*/ 1044556 w 1619502"/>
                <a:gd name="connsiteY30" fmla="*/ 29887 h 1619502"/>
                <a:gd name="connsiteX31" fmla="*/ 1269446 w 1619502"/>
                <a:gd name="connsiteY31" fmla="*/ 124285 h 1619502"/>
                <a:gd name="connsiteX32" fmla="*/ 823919 w 1619502"/>
                <a:gd name="connsiteY32" fmla="*/ 569812 h 1619502"/>
                <a:gd name="connsiteX33" fmla="*/ 820912 w 1619502"/>
                <a:gd name="connsiteY33" fmla="*/ 121278 h 1619502"/>
                <a:gd name="connsiteX34" fmla="*/ 1044556 w 1619502"/>
                <a:gd name="connsiteY34" fmla="*/ 29887 h 1619502"/>
                <a:gd name="connsiteX35" fmla="*/ 650107 w 1619502"/>
                <a:gd name="connsiteY35" fmla="*/ 0 h 1619502"/>
                <a:gd name="connsiteX36" fmla="*/ 650107 w 1619502"/>
                <a:gd name="connsiteY36" fmla="*/ 630070 h 1619502"/>
                <a:gd name="connsiteX37" fmla="*/ 330819 w 1619502"/>
                <a:gd name="connsiteY37" fmla="*/ 315035 h 1619502"/>
                <a:gd name="connsiteX38" fmla="*/ 650107 w 1619502"/>
                <a:gd name="connsiteY38" fmla="*/ 0 h 16195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619502" h="1619502">
                  <a:moveTo>
                    <a:pt x="795583" y="1049690"/>
                  </a:moveTo>
                  <a:cubicBezTo>
                    <a:pt x="920273" y="1174380"/>
                    <a:pt x="921619" y="1375196"/>
                    <a:pt x="798591" y="1498224"/>
                  </a:cubicBezTo>
                  <a:cubicBezTo>
                    <a:pt x="675562" y="1621253"/>
                    <a:pt x="474746" y="1619907"/>
                    <a:pt x="350056" y="1495217"/>
                  </a:cubicBezTo>
                  <a:cubicBezTo>
                    <a:pt x="582699" y="1464131"/>
                    <a:pt x="764497" y="1282333"/>
                    <a:pt x="795583" y="1049690"/>
                  </a:cubicBezTo>
                  <a:close/>
                  <a:moveTo>
                    <a:pt x="969395" y="989432"/>
                  </a:moveTo>
                  <a:cubicBezTo>
                    <a:pt x="1145733" y="989432"/>
                    <a:pt x="1288683" y="1130478"/>
                    <a:pt x="1288683" y="1304467"/>
                  </a:cubicBezTo>
                  <a:cubicBezTo>
                    <a:pt x="1288683" y="1478456"/>
                    <a:pt x="1145733" y="1619502"/>
                    <a:pt x="969395" y="1619502"/>
                  </a:cubicBezTo>
                  <a:cubicBezTo>
                    <a:pt x="1111917" y="1433018"/>
                    <a:pt x="1111917" y="1175916"/>
                    <a:pt x="969395" y="989432"/>
                  </a:cubicBezTo>
                  <a:close/>
                  <a:moveTo>
                    <a:pt x="0" y="969395"/>
                  </a:moveTo>
                  <a:cubicBezTo>
                    <a:pt x="186484" y="1111917"/>
                    <a:pt x="443586" y="1111917"/>
                    <a:pt x="630070" y="969395"/>
                  </a:cubicBezTo>
                  <a:cubicBezTo>
                    <a:pt x="630070" y="1145733"/>
                    <a:pt x="489024" y="1288683"/>
                    <a:pt x="315035" y="1288683"/>
                  </a:cubicBezTo>
                  <a:cubicBezTo>
                    <a:pt x="141046" y="1288683"/>
                    <a:pt x="0" y="1145733"/>
                    <a:pt x="0" y="969395"/>
                  </a:cubicBezTo>
                  <a:close/>
                  <a:moveTo>
                    <a:pt x="1274580" y="729521"/>
                  </a:moveTo>
                  <a:cubicBezTo>
                    <a:pt x="1355749" y="728977"/>
                    <a:pt x="1436710" y="759397"/>
                    <a:pt x="1498225" y="820912"/>
                  </a:cubicBezTo>
                  <a:cubicBezTo>
                    <a:pt x="1621253" y="943941"/>
                    <a:pt x="1619907" y="1144756"/>
                    <a:pt x="1495217" y="1269446"/>
                  </a:cubicBezTo>
                  <a:cubicBezTo>
                    <a:pt x="1464131" y="1036803"/>
                    <a:pt x="1282333" y="855005"/>
                    <a:pt x="1049691" y="823919"/>
                  </a:cubicBezTo>
                  <a:cubicBezTo>
                    <a:pt x="1112036" y="761574"/>
                    <a:pt x="1193412" y="730065"/>
                    <a:pt x="1274580" y="729521"/>
                  </a:cubicBezTo>
                  <a:close/>
                  <a:moveTo>
                    <a:pt x="809751" y="647958"/>
                  </a:moveTo>
                  <a:cubicBezTo>
                    <a:pt x="897920" y="647958"/>
                    <a:pt x="969395" y="719433"/>
                    <a:pt x="969395" y="807602"/>
                  </a:cubicBezTo>
                  <a:cubicBezTo>
                    <a:pt x="969395" y="895771"/>
                    <a:pt x="897920" y="967246"/>
                    <a:pt x="809751" y="967246"/>
                  </a:cubicBezTo>
                  <a:cubicBezTo>
                    <a:pt x="721582" y="967246"/>
                    <a:pt x="650107" y="895771"/>
                    <a:pt x="650107" y="807602"/>
                  </a:cubicBezTo>
                  <a:cubicBezTo>
                    <a:pt x="650107" y="719433"/>
                    <a:pt x="721582" y="647958"/>
                    <a:pt x="809751" y="647958"/>
                  </a:cubicBezTo>
                  <a:close/>
                  <a:moveTo>
                    <a:pt x="124285" y="350056"/>
                  </a:moveTo>
                  <a:cubicBezTo>
                    <a:pt x="155371" y="582699"/>
                    <a:pt x="337169" y="764497"/>
                    <a:pt x="569812" y="795583"/>
                  </a:cubicBezTo>
                  <a:cubicBezTo>
                    <a:pt x="445122" y="920273"/>
                    <a:pt x="244306" y="921619"/>
                    <a:pt x="121278" y="798590"/>
                  </a:cubicBezTo>
                  <a:cubicBezTo>
                    <a:pt x="-1751" y="675562"/>
                    <a:pt x="-405" y="474746"/>
                    <a:pt x="124285" y="350056"/>
                  </a:cubicBezTo>
                  <a:close/>
                  <a:moveTo>
                    <a:pt x="1304467" y="330819"/>
                  </a:moveTo>
                  <a:cubicBezTo>
                    <a:pt x="1478456" y="330819"/>
                    <a:pt x="1619502" y="473769"/>
                    <a:pt x="1619502" y="650107"/>
                  </a:cubicBezTo>
                  <a:cubicBezTo>
                    <a:pt x="1433018" y="507585"/>
                    <a:pt x="1175916" y="507585"/>
                    <a:pt x="989432" y="650107"/>
                  </a:cubicBezTo>
                  <a:cubicBezTo>
                    <a:pt x="989432" y="473769"/>
                    <a:pt x="1130478" y="330819"/>
                    <a:pt x="1304467" y="330819"/>
                  </a:cubicBezTo>
                  <a:close/>
                  <a:moveTo>
                    <a:pt x="1044556" y="29887"/>
                  </a:moveTo>
                  <a:cubicBezTo>
                    <a:pt x="1125725" y="30431"/>
                    <a:pt x="1207101" y="61940"/>
                    <a:pt x="1269446" y="124285"/>
                  </a:cubicBezTo>
                  <a:cubicBezTo>
                    <a:pt x="1036804" y="155371"/>
                    <a:pt x="855005" y="337169"/>
                    <a:pt x="823919" y="569812"/>
                  </a:cubicBezTo>
                  <a:cubicBezTo>
                    <a:pt x="699229" y="445122"/>
                    <a:pt x="697883" y="244306"/>
                    <a:pt x="820912" y="121278"/>
                  </a:cubicBezTo>
                  <a:cubicBezTo>
                    <a:pt x="882426" y="59763"/>
                    <a:pt x="963387" y="29343"/>
                    <a:pt x="1044556" y="29887"/>
                  </a:cubicBezTo>
                  <a:close/>
                  <a:moveTo>
                    <a:pt x="650107" y="0"/>
                  </a:moveTo>
                  <a:cubicBezTo>
                    <a:pt x="507585" y="186484"/>
                    <a:pt x="507585" y="443586"/>
                    <a:pt x="650107" y="630070"/>
                  </a:cubicBezTo>
                  <a:cubicBezTo>
                    <a:pt x="473769" y="630070"/>
                    <a:pt x="330819" y="489024"/>
                    <a:pt x="330819" y="315035"/>
                  </a:cubicBezTo>
                  <a:cubicBezTo>
                    <a:pt x="330819" y="141046"/>
                    <a:pt x="473769" y="0"/>
                    <a:pt x="650107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22" name="フリーフォーム: 図形 221">
              <a:extLst>
                <a:ext uri="{FF2B5EF4-FFF2-40B4-BE49-F238E27FC236}">
                  <a16:creationId xmlns:a16="http://schemas.microsoft.com/office/drawing/2014/main" id="{7142D240-606C-FEC5-4814-6EEA4A6AE817}"/>
                </a:ext>
              </a:extLst>
            </p:cNvPr>
            <p:cNvSpPr/>
            <p:nvPr/>
          </p:nvSpPr>
          <p:spPr bwMode="auto">
            <a:xfrm>
              <a:off x="6527892" y="6483229"/>
              <a:ext cx="222006" cy="222006"/>
            </a:xfrm>
            <a:custGeom>
              <a:avLst/>
              <a:gdLst>
                <a:gd name="connsiteX0" fmla="*/ 795583 w 1619502"/>
                <a:gd name="connsiteY0" fmla="*/ 1049690 h 1619502"/>
                <a:gd name="connsiteX1" fmla="*/ 798591 w 1619502"/>
                <a:gd name="connsiteY1" fmla="*/ 1498224 h 1619502"/>
                <a:gd name="connsiteX2" fmla="*/ 350056 w 1619502"/>
                <a:gd name="connsiteY2" fmla="*/ 1495217 h 1619502"/>
                <a:gd name="connsiteX3" fmla="*/ 795583 w 1619502"/>
                <a:gd name="connsiteY3" fmla="*/ 1049690 h 1619502"/>
                <a:gd name="connsiteX4" fmla="*/ 969395 w 1619502"/>
                <a:gd name="connsiteY4" fmla="*/ 989432 h 1619502"/>
                <a:gd name="connsiteX5" fmla="*/ 1288683 w 1619502"/>
                <a:gd name="connsiteY5" fmla="*/ 1304467 h 1619502"/>
                <a:gd name="connsiteX6" fmla="*/ 969395 w 1619502"/>
                <a:gd name="connsiteY6" fmla="*/ 1619502 h 1619502"/>
                <a:gd name="connsiteX7" fmla="*/ 969395 w 1619502"/>
                <a:gd name="connsiteY7" fmla="*/ 989432 h 1619502"/>
                <a:gd name="connsiteX8" fmla="*/ 0 w 1619502"/>
                <a:gd name="connsiteY8" fmla="*/ 969395 h 1619502"/>
                <a:gd name="connsiteX9" fmla="*/ 630070 w 1619502"/>
                <a:gd name="connsiteY9" fmla="*/ 969395 h 1619502"/>
                <a:gd name="connsiteX10" fmla="*/ 315035 w 1619502"/>
                <a:gd name="connsiteY10" fmla="*/ 1288683 h 1619502"/>
                <a:gd name="connsiteX11" fmla="*/ 0 w 1619502"/>
                <a:gd name="connsiteY11" fmla="*/ 969395 h 1619502"/>
                <a:gd name="connsiteX12" fmla="*/ 1274580 w 1619502"/>
                <a:gd name="connsiteY12" fmla="*/ 729521 h 1619502"/>
                <a:gd name="connsiteX13" fmla="*/ 1498225 w 1619502"/>
                <a:gd name="connsiteY13" fmla="*/ 820912 h 1619502"/>
                <a:gd name="connsiteX14" fmla="*/ 1495217 w 1619502"/>
                <a:gd name="connsiteY14" fmla="*/ 1269446 h 1619502"/>
                <a:gd name="connsiteX15" fmla="*/ 1049691 w 1619502"/>
                <a:gd name="connsiteY15" fmla="*/ 823919 h 1619502"/>
                <a:gd name="connsiteX16" fmla="*/ 1274580 w 1619502"/>
                <a:gd name="connsiteY16" fmla="*/ 729521 h 1619502"/>
                <a:gd name="connsiteX17" fmla="*/ 809751 w 1619502"/>
                <a:gd name="connsiteY17" fmla="*/ 647958 h 1619502"/>
                <a:gd name="connsiteX18" fmla="*/ 969395 w 1619502"/>
                <a:gd name="connsiteY18" fmla="*/ 807602 h 1619502"/>
                <a:gd name="connsiteX19" fmla="*/ 809751 w 1619502"/>
                <a:gd name="connsiteY19" fmla="*/ 967246 h 1619502"/>
                <a:gd name="connsiteX20" fmla="*/ 650107 w 1619502"/>
                <a:gd name="connsiteY20" fmla="*/ 807602 h 1619502"/>
                <a:gd name="connsiteX21" fmla="*/ 809751 w 1619502"/>
                <a:gd name="connsiteY21" fmla="*/ 647958 h 1619502"/>
                <a:gd name="connsiteX22" fmla="*/ 124285 w 1619502"/>
                <a:gd name="connsiteY22" fmla="*/ 350056 h 1619502"/>
                <a:gd name="connsiteX23" fmla="*/ 569812 w 1619502"/>
                <a:gd name="connsiteY23" fmla="*/ 795583 h 1619502"/>
                <a:gd name="connsiteX24" fmla="*/ 121278 w 1619502"/>
                <a:gd name="connsiteY24" fmla="*/ 798590 h 1619502"/>
                <a:gd name="connsiteX25" fmla="*/ 124285 w 1619502"/>
                <a:gd name="connsiteY25" fmla="*/ 350056 h 1619502"/>
                <a:gd name="connsiteX26" fmla="*/ 1304467 w 1619502"/>
                <a:gd name="connsiteY26" fmla="*/ 330819 h 1619502"/>
                <a:gd name="connsiteX27" fmla="*/ 1619502 w 1619502"/>
                <a:gd name="connsiteY27" fmla="*/ 650107 h 1619502"/>
                <a:gd name="connsiteX28" fmla="*/ 989432 w 1619502"/>
                <a:gd name="connsiteY28" fmla="*/ 650107 h 1619502"/>
                <a:gd name="connsiteX29" fmla="*/ 1304467 w 1619502"/>
                <a:gd name="connsiteY29" fmla="*/ 330819 h 1619502"/>
                <a:gd name="connsiteX30" fmla="*/ 1044556 w 1619502"/>
                <a:gd name="connsiteY30" fmla="*/ 29887 h 1619502"/>
                <a:gd name="connsiteX31" fmla="*/ 1269446 w 1619502"/>
                <a:gd name="connsiteY31" fmla="*/ 124285 h 1619502"/>
                <a:gd name="connsiteX32" fmla="*/ 823919 w 1619502"/>
                <a:gd name="connsiteY32" fmla="*/ 569812 h 1619502"/>
                <a:gd name="connsiteX33" fmla="*/ 820912 w 1619502"/>
                <a:gd name="connsiteY33" fmla="*/ 121278 h 1619502"/>
                <a:gd name="connsiteX34" fmla="*/ 1044556 w 1619502"/>
                <a:gd name="connsiteY34" fmla="*/ 29887 h 1619502"/>
                <a:gd name="connsiteX35" fmla="*/ 650107 w 1619502"/>
                <a:gd name="connsiteY35" fmla="*/ 0 h 1619502"/>
                <a:gd name="connsiteX36" fmla="*/ 650107 w 1619502"/>
                <a:gd name="connsiteY36" fmla="*/ 630070 h 1619502"/>
                <a:gd name="connsiteX37" fmla="*/ 330819 w 1619502"/>
                <a:gd name="connsiteY37" fmla="*/ 315035 h 1619502"/>
                <a:gd name="connsiteX38" fmla="*/ 650107 w 1619502"/>
                <a:gd name="connsiteY38" fmla="*/ 0 h 16195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619502" h="1619502">
                  <a:moveTo>
                    <a:pt x="795583" y="1049690"/>
                  </a:moveTo>
                  <a:cubicBezTo>
                    <a:pt x="920273" y="1174380"/>
                    <a:pt x="921619" y="1375196"/>
                    <a:pt x="798591" y="1498224"/>
                  </a:cubicBezTo>
                  <a:cubicBezTo>
                    <a:pt x="675562" y="1621253"/>
                    <a:pt x="474746" y="1619907"/>
                    <a:pt x="350056" y="1495217"/>
                  </a:cubicBezTo>
                  <a:cubicBezTo>
                    <a:pt x="582699" y="1464131"/>
                    <a:pt x="764497" y="1282333"/>
                    <a:pt x="795583" y="1049690"/>
                  </a:cubicBezTo>
                  <a:close/>
                  <a:moveTo>
                    <a:pt x="969395" y="989432"/>
                  </a:moveTo>
                  <a:cubicBezTo>
                    <a:pt x="1145733" y="989432"/>
                    <a:pt x="1288683" y="1130478"/>
                    <a:pt x="1288683" y="1304467"/>
                  </a:cubicBezTo>
                  <a:cubicBezTo>
                    <a:pt x="1288683" y="1478456"/>
                    <a:pt x="1145733" y="1619502"/>
                    <a:pt x="969395" y="1619502"/>
                  </a:cubicBezTo>
                  <a:cubicBezTo>
                    <a:pt x="1111917" y="1433018"/>
                    <a:pt x="1111917" y="1175916"/>
                    <a:pt x="969395" y="989432"/>
                  </a:cubicBezTo>
                  <a:close/>
                  <a:moveTo>
                    <a:pt x="0" y="969395"/>
                  </a:moveTo>
                  <a:cubicBezTo>
                    <a:pt x="186484" y="1111917"/>
                    <a:pt x="443586" y="1111917"/>
                    <a:pt x="630070" y="969395"/>
                  </a:cubicBezTo>
                  <a:cubicBezTo>
                    <a:pt x="630070" y="1145733"/>
                    <a:pt x="489024" y="1288683"/>
                    <a:pt x="315035" y="1288683"/>
                  </a:cubicBezTo>
                  <a:cubicBezTo>
                    <a:pt x="141046" y="1288683"/>
                    <a:pt x="0" y="1145733"/>
                    <a:pt x="0" y="969395"/>
                  </a:cubicBezTo>
                  <a:close/>
                  <a:moveTo>
                    <a:pt x="1274580" y="729521"/>
                  </a:moveTo>
                  <a:cubicBezTo>
                    <a:pt x="1355749" y="728977"/>
                    <a:pt x="1436710" y="759397"/>
                    <a:pt x="1498225" y="820912"/>
                  </a:cubicBezTo>
                  <a:cubicBezTo>
                    <a:pt x="1621253" y="943941"/>
                    <a:pt x="1619907" y="1144756"/>
                    <a:pt x="1495217" y="1269446"/>
                  </a:cubicBezTo>
                  <a:cubicBezTo>
                    <a:pt x="1464131" y="1036803"/>
                    <a:pt x="1282333" y="855005"/>
                    <a:pt x="1049691" y="823919"/>
                  </a:cubicBezTo>
                  <a:cubicBezTo>
                    <a:pt x="1112036" y="761574"/>
                    <a:pt x="1193412" y="730065"/>
                    <a:pt x="1274580" y="729521"/>
                  </a:cubicBezTo>
                  <a:close/>
                  <a:moveTo>
                    <a:pt x="809751" y="647958"/>
                  </a:moveTo>
                  <a:cubicBezTo>
                    <a:pt x="897920" y="647958"/>
                    <a:pt x="969395" y="719433"/>
                    <a:pt x="969395" y="807602"/>
                  </a:cubicBezTo>
                  <a:cubicBezTo>
                    <a:pt x="969395" y="895771"/>
                    <a:pt x="897920" y="967246"/>
                    <a:pt x="809751" y="967246"/>
                  </a:cubicBezTo>
                  <a:cubicBezTo>
                    <a:pt x="721582" y="967246"/>
                    <a:pt x="650107" y="895771"/>
                    <a:pt x="650107" y="807602"/>
                  </a:cubicBezTo>
                  <a:cubicBezTo>
                    <a:pt x="650107" y="719433"/>
                    <a:pt x="721582" y="647958"/>
                    <a:pt x="809751" y="647958"/>
                  </a:cubicBezTo>
                  <a:close/>
                  <a:moveTo>
                    <a:pt x="124285" y="350056"/>
                  </a:moveTo>
                  <a:cubicBezTo>
                    <a:pt x="155371" y="582699"/>
                    <a:pt x="337169" y="764497"/>
                    <a:pt x="569812" y="795583"/>
                  </a:cubicBezTo>
                  <a:cubicBezTo>
                    <a:pt x="445122" y="920273"/>
                    <a:pt x="244306" y="921619"/>
                    <a:pt x="121278" y="798590"/>
                  </a:cubicBezTo>
                  <a:cubicBezTo>
                    <a:pt x="-1751" y="675562"/>
                    <a:pt x="-405" y="474746"/>
                    <a:pt x="124285" y="350056"/>
                  </a:cubicBezTo>
                  <a:close/>
                  <a:moveTo>
                    <a:pt x="1304467" y="330819"/>
                  </a:moveTo>
                  <a:cubicBezTo>
                    <a:pt x="1478456" y="330819"/>
                    <a:pt x="1619502" y="473769"/>
                    <a:pt x="1619502" y="650107"/>
                  </a:cubicBezTo>
                  <a:cubicBezTo>
                    <a:pt x="1433018" y="507585"/>
                    <a:pt x="1175916" y="507585"/>
                    <a:pt x="989432" y="650107"/>
                  </a:cubicBezTo>
                  <a:cubicBezTo>
                    <a:pt x="989432" y="473769"/>
                    <a:pt x="1130478" y="330819"/>
                    <a:pt x="1304467" y="330819"/>
                  </a:cubicBezTo>
                  <a:close/>
                  <a:moveTo>
                    <a:pt x="1044556" y="29887"/>
                  </a:moveTo>
                  <a:cubicBezTo>
                    <a:pt x="1125725" y="30431"/>
                    <a:pt x="1207101" y="61940"/>
                    <a:pt x="1269446" y="124285"/>
                  </a:cubicBezTo>
                  <a:cubicBezTo>
                    <a:pt x="1036804" y="155371"/>
                    <a:pt x="855005" y="337169"/>
                    <a:pt x="823919" y="569812"/>
                  </a:cubicBezTo>
                  <a:cubicBezTo>
                    <a:pt x="699229" y="445122"/>
                    <a:pt x="697883" y="244306"/>
                    <a:pt x="820912" y="121278"/>
                  </a:cubicBezTo>
                  <a:cubicBezTo>
                    <a:pt x="882426" y="59763"/>
                    <a:pt x="963387" y="29343"/>
                    <a:pt x="1044556" y="29887"/>
                  </a:cubicBezTo>
                  <a:close/>
                  <a:moveTo>
                    <a:pt x="650107" y="0"/>
                  </a:moveTo>
                  <a:cubicBezTo>
                    <a:pt x="507585" y="186484"/>
                    <a:pt x="507585" y="443586"/>
                    <a:pt x="650107" y="630070"/>
                  </a:cubicBezTo>
                  <a:cubicBezTo>
                    <a:pt x="473769" y="630070"/>
                    <a:pt x="330819" y="489024"/>
                    <a:pt x="330819" y="315035"/>
                  </a:cubicBezTo>
                  <a:cubicBezTo>
                    <a:pt x="330819" y="141046"/>
                    <a:pt x="473769" y="0"/>
                    <a:pt x="650107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23" name="フリーフォーム: 図形 222">
              <a:extLst>
                <a:ext uri="{FF2B5EF4-FFF2-40B4-BE49-F238E27FC236}">
                  <a16:creationId xmlns:a16="http://schemas.microsoft.com/office/drawing/2014/main" id="{FEF063B4-8212-B24A-DF1E-F2EE5CBCED04}"/>
                </a:ext>
              </a:extLst>
            </p:cNvPr>
            <p:cNvSpPr/>
            <p:nvPr/>
          </p:nvSpPr>
          <p:spPr bwMode="auto">
            <a:xfrm>
              <a:off x="6899279" y="6483229"/>
              <a:ext cx="222006" cy="222006"/>
            </a:xfrm>
            <a:custGeom>
              <a:avLst/>
              <a:gdLst>
                <a:gd name="connsiteX0" fmla="*/ 795583 w 1619502"/>
                <a:gd name="connsiteY0" fmla="*/ 1049690 h 1619502"/>
                <a:gd name="connsiteX1" fmla="*/ 798591 w 1619502"/>
                <a:gd name="connsiteY1" fmla="*/ 1498224 h 1619502"/>
                <a:gd name="connsiteX2" fmla="*/ 350056 w 1619502"/>
                <a:gd name="connsiteY2" fmla="*/ 1495217 h 1619502"/>
                <a:gd name="connsiteX3" fmla="*/ 795583 w 1619502"/>
                <a:gd name="connsiteY3" fmla="*/ 1049690 h 1619502"/>
                <a:gd name="connsiteX4" fmla="*/ 969395 w 1619502"/>
                <a:gd name="connsiteY4" fmla="*/ 989432 h 1619502"/>
                <a:gd name="connsiteX5" fmla="*/ 1288683 w 1619502"/>
                <a:gd name="connsiteY5" fmla="*/ 1304467 h 1619502"/>
                <a:gd name="connsiteX6" fmla="*/ 969395 w 1619502"/>
                <a:gd name="connsiteY6" fmla="*/ 1619502 h 1619502"/>
                <a:gd name="connsiteX7" fmla="*/ 969395 w 1619502"/>
                <a:gd name="connsiteY7" fmla="*/ 989432 h 1619502"/>
                <a:gd name="connsiteX8" fmla="*/ 0 w 1619502"/>
                <a:gd name="connsiteY8" fmla="*/ 969395 h 1619502"/>
                <a:gd name="connsiteX9" fmla="*/ 630070 w 1619502"/>
                <a:gd name="connsiteY9" fmla="*/ 969395 h 1619502"/>
                <a:gd name="connsiteX10" fmla="*/ 315035 w 1619502"/>
                <a:gd name="connsiteY10" fmla="*/ 1288683 h 1619502"/>
                <a:gd name="connsiteX11" fmla="*/ 0 w 1619502"/>
                <a:gd name="connsiteY11" fmla="*/ 969395 h 1619502"/>
                <a:gd name="connsiteX12" fmla="*/ 1274580 w 1619502"/>
                <a:gd name="connsiteY12" fmla="*/ 729521 h 1619502"/>
                <a:gd name="connsiteX13" fmla="*/ 1498225 w 1619502"/>
                <a:gd name="connsiteY13" fmla="*/ 820912 h 1619502"/>
                <a:gd name="connsiteX14" fmla="*/ 1495217 w 1619502"/>
                <a:gd name="connsiteY14" fmla="*/ 1269446 h 1619502"/>
                <a:gd name="connsiteX15" fmla="*/ 1049691 w 1619502"/>
                <a:gd name="connsiteY15" fmla="*/ 823919 h 1619502"/>
                <a:gd name="connsiteX16" fmla="*/ 1274580 w 1619502"/>
                <a:gd name="connsiteY16" fmla="*/ 729521 h 1619502"/>
                <a:gd name="connsiteX17" fmla="*/ 809751 w 1619502"/>
                <a:gd name="connsiteY17" fmla="*/ 647958 h 1619502"/>
                <a:gd name="connsiteX18" fmla="*/ 969395 w 1619502"/>
                <a:gd name="connsiteY18" fmla="*/ 807602 h 1619502"/>
                <a:gd name="connsiteX19" fmla="*/ 809751 w 1619502"/>
                <a:gd name="connsiteY19" fmla="*/ 967246 h 1619502"/>
                <a:gd name="connsiteX20" fmla="*/ 650107 w 1619502"/>
                <a:gd name="connsiteY20" fmla="*/ 807602 h 1619502"/>
                <a:gd name="connsiteX21" fmla="*/ 809751 w 1619502"/>
                <a:gd name="connsiteY21" fmla="*/ 647958 h 1619502"/>
                <a:gd name="connsiteX22" fmla="*/ 124285 w 1619502"/>
                <a:gd name="connsiteY22" fmla="*/ 350056 h 1619502"/>
                <a:gd name="connsiteX23" fmla="*/ 569812 w 1619502"/>
                <a:gd name="connsiteY23" fmla="*/ 795583 h 1619502"/>
                <a:gd name="connsiteX24" fmla="*/ 121278 w 1619502"/>
                <a:gd name="connsiteY24" fmla="*/ 798590 h 1619502"/>
                <a:gd name="connsiteX25" fmla="*/ 124285 w 1619502"/>
                <a:gd name="connsiteY25" fmla="*/ 350056 h 1619502"/>
                <a:gd name="connsiteX26" fmla="*/ 1304467 w 1619502"/>
                <a:gd name="connsiteY26" fmla="*/ 330819 h 1619502"/>
                <a:gd name="connsiteX27" fmla="*/ 1619502 w 1619502"/>
                <a:gd name="connsiteY27" fmla="*/ 650107 h 1619502"/>
                <a:gd name="connsiteX28" fmla="*/ 989432 w 1619502"/>
                <a:gd name="connsiteY28" fmla="*/ 650107 h 1619502"/>
                <a:gd name="connsiteX29" fmla="*/ 1304467 w 1619502"/>
                <a:gd name="connsiteY29" fmla="*/ 330819 h 1619502"/>
                <a:gd name="connsiteX30" fmla="*/ 1044556 w 1619502"/>
                <a:gd name="connsiteY30" fmla="*/ 29887 h 1619502"/>
                <a:gd name="connsiteX31" fmla="*/ 1269446 w 1619502"/>
                <a:gd name="connsiteY31" fmla="*/ 124285 h 1619502"/>
                <a:gd name="connsiteX32" fmla="*/ 823919 w 1619502"/>
                <a:gd name="connsiteY32" fmla="*/ 569812 h 1619502"/>
                <a:gd name="connsiteX33" fmla="*/ 820912 w 1619502"/>
                <a:gd name="connsiteY33" fmla="*/ 121278 h 1619502"/>
                <a:gd name="connsiteX34" fmla="*/ 1044556 w 1619502"/>
                <a:gd name="connsiteY34" fmla="*/ 29887 h 1619502"/>
                <a:gd name="connsiteX35" fmla="*/ 650107 w 1619502"/>
                <a:gd name="connsiteY35" fmla="*/ 0 h 1619502"/>
                <a:gd name="connsiteX36" fmla="*/ 650107 w 1619502"/>
                <a:gd name="connsiteY36" fmla="*/ 630070 h 1619502"/>
                <a:gd name="connsiteX37" fmla="*/ 330819 w 1619502"/>
                <a:gd name="connsiteY37" fmla="*/ 315035 h 1619502"/>
                <a:gd name="connsiteX38" fmla="*/ 650107 w 1619502"/>
                <a:gd name="connsiteY38" fmla="*/ 0 h 16195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619502" h="1619502">
                  <a:moveTo>
                    <a:pt x="795583" y="1049690"/>
                  </a:moveTo>
                  <a:cubicBezTo>
                    <a:pt x="920273" y="1174380"/>
                    <a:pt x="921619" y="1375196"/>
                    <a:pt x="798591" y="1498224"/>
                  </a:cubicBezTo>
                  <a:cubicBezTo>
                    <a:pt x="675562" y="1621253"/>
                    <a:pt x="474746" y="1619907"/>
                    <a:pt x="350056" y="1495217"/>
                  </a:cubicBezTo>
                  <a:cubicBezTo>
                    <a:pt x="582699" y="1464131"/>
                    <a:pt x="764497" y="1282333"/>
                    <a:pt x="795583" y="1049690"/>
                  </a:cubicBezTo>
                  <a:close/>
                  <a:moveTo>
                    <a:pt x="969395" y="989432"/>
                  </a:moveTo>
                  <a:cubicBezTo>
                    <a:pt x="1145733" y="989432"/>
                    <a:pt x="1288683" y="1130478"/>
                    <a:pt x="1288683" y="1304467"/>
                  </a:cubicBezTo>
                  <a:cubicBezTo>
                    <a:pt x="1288683" y="1478456"/>
                    <a:pt x="1145733" y="1619502"/>
                    <a:pt x="969395" y="1619502"/>
                  </a:cubicBezTo>
                  <a:cubicBezTo>
                    <a:pt x="1111917" y="1433018"/>
                    <a:pt x="1111917" y="1175916"/>
                    <a:pt x="969395" y="989432"/>
                  </a:cubicBezTo>
                  <a:close/>
                  <a:moveTo>
                    <a:pt x="0" y="969395"/>
                  </a:moveTo>
                  <a:cubicBezTo>
                    <a:pt x="186484" y="1111917"/>
                    <a:pt x="443586" y="1111917"/>
                    <a:pt x="630070" y="969395"/>
                  </a:cubicBezTo>
                  <a:cubicBezTo>
                    <a:pt x="630070" y="1145733"/>
                    <a:pt x="489024" y="1288683"/>
                    <a:pt x="315035" y="1288683"/>
                  </a:cubicBezTo>
                  <a:cubicBezTo>
                    <a:pt x="141046" y="1288683"/>
                    <a:pt x="0" y="1145733"/>
                    <a:pt x="0" y="969395"/>
                  </a:cubicBezTo>
                  <a:close/>
                  <a:moveTo>
                    <a:pt x="1274580" y="729521"/>
                  </a:moveTo>
                  <a:cubicBezTo>
                    <a:pt x="1355749" y="728977"/>
                    <a:pt x="1436710" y="759397"/>
                    <a:pt x="1498225" y="820912"/>
                  </a:cubicBezTo>
                  <a:cubicBezTo>
                    <a:pt x="1621253" y="943941"/>
                    <a:pt x="1619907" y="1144756"/>
                    <a:pt x="1495217" y="1269446"/>
                  </a:cubicBezTo>
                  <a:cubicBezTo>
                    <a:pt x="1464131" y="1036803"/>
                    <a:pt x="1282333" y="855005"/>
                    <a:pt x="1049691" y="823919"/>
                  </a:cubicBezTo>
                  <a:cubicBezTo>
                    <a:pt x="1112036" y="761574"/>
                    <a:pt x="1193412" y="730065"/>
                    <a:pt x="1274580" y="729521"/>
                  </a:cubicBezTo>
                  <a:close/>
                  <a:moveTo>
                    <a:pt x="809751" y="647958"/>
                  </a:moveTo>
                  <a:cubicBezTo>
                    <a:pt x="897920" y="647958"/>
                    <a:pt x="969395" y="719433"/>
                    <a:pt x="969395" y="807602"/>
                  </a:cubicBezTo>
                  <a:cubicBezTo>
                    <a:pt x="969395" y="895771"/>
                    <a:pt x="897920" y="967246"/>
                    <a:pt x="809751" y="967246"/>
                  </a:cubicBezTo>
                  <a:cubicBezTo>
                    <a:pt x="721582" y="967246"/>
                    <a:pt x="650107" y="895771"/>
                    <a:pt x="650107" y="807602"/>
                  </a:cubicBezTo>
                  <a:cubicBezTo>
                    <a:pt x="650107" y="719433"/>
                    <a:pt x="721582" y="647958"/>
                    <a:pt x="809751" y="647958"/>
                  </a:cubicBezTo>
                  <a:close/>
                  <a:moveTo>
                    <a:pt x="124285" y="350056"/>
                  </a:moveTo>
                  <a:cubicBezTo>
                    <a:pt x="155371" y="582699"/>
                    <a:pt x="337169" y="764497"/>
                    <a:pt x="569812" y="795583"/>
                  </a:cubicBezTo>
                  <a:cubicBezTo>
                    <a:pt x="445122" y="920273"/>
                    <a:pt x="244306" y="921619"/>
                    <a:pt x="121278" y="798590"/>
                  </a:cubicBezTo>
                  <a:cubicBezTo>
                    <a:pt x="-1751" y="675562"/>
                    <a:pt x="-405" y="474746"/>
                    <a:pt x="124285" y="350056"/>
                  </a:cubicBezTo>
                  <a:close/>
                  <a:moveTo>
                    <a:pt x="1304467" y="330819"/>
                  </a:moveTo>
                  <a:cubicBezTo>
                    <a:pt x="1478456" y="330819"/>
                    <a:pt x="1619502" y="473769"/>
                    <a:pt x="1619502" y="650107"/>
                  </a:cubicBezTo>
                  <a:cubicBezTo>
                    <a:pt x="1433018" y="507585"/>
                    <a:pt x="1175916" y="507585"/>
                    <a:pt x="989432" y="650107"/>
                  </a:cubicBezTo>
                  <a:cubicBezTo>
                    <a:pt x="989432" y="473769"/>
                    <a:pt x="1130478" y="330819"/>
                    <a:pt x="1304467" y="330819"/>
                  </a:cubicBezTo>
                  <a:close/>
                  <a:moveTo>
                    <a:pt x="1044556" y="29887"/>
                  </a:moveTo>
                  <a:cubicBezTo>
                    <a:pt x="1125725" y="30431"/>
                    <a:pt x="1207101" y="61940"/>
                    <a:pt x="1269446" y="124285"/>
                  </a:cubicBezTo>
                  <a:cubicBezTo>
                    <a:pt x="1036804" y="155371"/>
                    <a:pt x="855005" y="337169"/>
                    <a:pt x="823919" y="569812"/>
                  </a:cubicBezTo>
                  <a:cubicBezTo>
                    <a:pt x="699229" y="445122"/>
                    <a:pt x="697883" y="244306"/>
                    <a:pt x="820912" y="121278"/>
                  </a:cubicBezTo>
                  <a:cubicBezTo>
                    <a:pt x="882426" y="59763"/>
                    <a:pt x="963387" y="29343"/>
                    <a:pt x="1044556" y="29887"/>
                  </a:cubicBezTo>
                  <a:close/>
                  <a:moveTo>
                    <a:pt x="650107" y="0"/>
                  </a:moveTo>
                  <a:cubicBezTo>
                    <a:pt x="507585" y="186484"/>
                    <a:pt x="507585" y="443586"/>
                    <a:pt x="650107" y="630070"/>
                  </a:cubicBezTo>
                  <a:cubicBezTo>
                    <a:pt x="473769" y="630070"/>
                    <a:pt x="330819" y="489024"/>
                    <a:pt x="330819" y="315035"/>
                  </a:cubicBezTo>
                  <a:cubicBezTo>
                    <a:pt x="330819" y="141046"/>
                    <a:pt x="473769" y="0"/>
                    <a:pt x="650107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24" name="フリーフォーム: 図形 223">
              <a:extLst>
                <a:ext uri="{FF2B5EF4-FFF2-40B4-BE49-F238E27FC236}">
                  <a16:creationId xmlns:a16="http://schemas.microsoft.com/office/drawing/2014/main" id="{A12C7983-1FED-28FA-0A0B-68E101E52929}"/>
                </a:ext>
              </a:extLst>
            </p:cNvPr>
            <p:cNvSpPr/>
            <p:nvPr/>
          </p:nvSpPr>
          <p:spPr bwMode="auto">
            <a:xfrm>
              <a:off x="7270666" y="6483229"/>
              <a:ext cx="222006" cy="222006"/>
            </a:xfrm>
            <a:custGeom>
              <a:avLst/>
              <a:gdLst>
                <a:gd name="connsiteX0" fmla="*/ 795583 w 1619502"/>
                <a:gd name="connsiteY0" fmla="*/ 1049690 h 1619502"/>
                <a:gd name="connsiteX1" fmla="*/ 798591 w 1619502"/>
                <a:gd name="connsiteY1" fmla="*/ 1498224 h 1619502"/>
                <a:gd name="connsiteX2" fmla="*/ 350056 w 1619502"/>
                <a:gd name="connsiteY2" fmla="*/ 1495217 h 1619502"/>
                <a:gd name="connsiteX3" fmla="*/ 795583 w 1619502"/>
                <a:gd name="connsiteY3" fmla="*/ 1049690 h 1619502"/>
                <a:gd name="connsiteX4" fmla="*/ 969395 w 1619502"/>
                <a:gd name="connsiteY4" fmla="*/ 989432 h 1619502"/>
                <a:gd name="connsiteX5" fmla="*/ 1288683 w 1619502"/>
                <a:gd name="connsiteY5" fmla="*/ 1304467 h 1619502"/>
                <a:gd name="connsiteX6" fmla="*/ 969395 w 1619502"/>
                <a:gd name="connsiteY6" fmla="*/ 1619502 h 1619502"/>
                <a:gd name="connsiteX7" fmla="*/ 969395 w 1619502"/>
                <a:gd name="connsiteY7" fmla="*/ 989432 h 1619502"/>
                <a:gd name="connsiteX8" fmla="*/ 0 w 1619502"/>
                <a:gd name="connsiteY8" fmla="*/ 969395 h 1619502"/>
                <a:gd name="connsiteX9" fmla="*/ 630070 w 1619502"/>
                <a:gd name="connsiteY9" fmla="*/ 969395 h 1619502"/>
                <a:gd name="connsiteX10" fmla="*/ 315035 w 1619502"/>
                <a:gd name="connsiteY10" fmla="*/ 1288683 h 1619502"/>
                <a:gd name="connsiteX11" fmla="*/ 0 w 1619502"/>
                <a:gd name="connsiteY11" fmla="*/ 969395 h 1619502"/>
                <a:gd name="connsiteX12" fmla="*/ 1274580 w 1619502"/>
                <a:gd name="connsiteY12" fmla="*/ 729521 h 1619502"/>
                <a:gd name="connsiteX13" fmla="*/ 1498225 w 1619502"/>
                <a:gd name="connsiteY13" fmla="*/ 820912 h 1619502"/>
                <a:gd name="connsiteX14" fmla="*/ 1495217 w 1619502"/>
                <a:gd name="connsiteY14" fmla="*/ 1269446 h 1619502"/>
                <a:gd name="connsiteX15" fmla="*/ 1049691 w 1619502"/>
                <a:gd name="connsiteY15" fmla="*/ 823919 h 1619502"/>
                <a:gd name="connsiteX16" fmla="*/ 1274580 w 1619502"/>
                <a:gd name="connsiteY16" fmla="*/ 729521 h 1619502"/>
                <a:gd name="connsiteX17" fmla="*/ 809751 w 1619502"/>
                <a:gd name="connsiteY17" fmla="*/ 647958 h 1619502"/>
                <a:gd name="connsiteX18" fmla="*/ 969395 w 1619502"/>
                <a:gd name="connsiteY18" fmla="*/ 807602 h 1619502"/>
                <a:gd name="connsiteX19" fmla="*/ 809751 w 1619502"/>
                <a:gd name="connsiteY19" fmla="*/ 967246 h 1619502"/>
                <a:gd name="connsiteX20" fmla="*/ 650107 w 1619502"/>
                <a:gd name="connsiteY20" fmla="*/ 807602 h 1619502"/>
                <a:gd name="connsiteX21" fmla="*/ 809751 w 1619502"/>
                <a:gd name="connsiteY21" fmla="*/ 647958 h 1619502"/>
                <a:gd name="connsiteX22" fmla="*/ 124285 w 1619502"/>
                <a:gd name="connsiteY22" fmla="*/ 350056 h 1619502"/>
                <a:gd name="connsiteX23" fmla="*/ 569812 w 1619502"/>
                <a:gd name="connsiteY23" fmla="*/ 795583 h 1619502"/>
                <a:gd name="connsiteX24" fmla="*/ 121278 w 1619502"/>
                <a:gd name="connsiteY24" fmla="*/ 798590 h 1619502"/>
                <a:gd name="connsiteX25" fmla="*/ 124285 w 1619502"/>
                <a:gd name="connsiteY25" fmla="*/ 350056 h 1619502"/>
                <a:gd name="connsiteX26" fmla="*/ 1304467 w 1619502"/>
                <a:gd name="connsiteY26" fmla="*/ 330819 h 1619502"/>
                <a:gd name="connsiteX27" fmla="*/ 1619502 w 1619502"/>
                <a:gd name="connsiteY27" fmla="*/ 650107 h 1619502"/>
                <a:gd name="connsiteX28" fmla="*/ 989432 w 1619502"/>
                <a:gd name="connsiteY28" fmla="*/ 650107 h 1619502"/>
                <a:gd name="connsiteX29" fmla="*/ 1304467 w 1619502"/>
                <a:gd name="connsiteY29" fmla="*/ 330819 h 1619502"/>
                <a:gd name="connsiteX30" fmla="*/ 1044556 w 1619502"/>
                <a:gd name="connsiteY30" fmla="*/ 29887 h 1619502"/>
                <a:gd name="connsiteX31" fmla="*/ 1269446 w 1619502"/>
                <a:gd name="connsiteY31" fmla="*/ 124285 h 1619502"/>
                <a:gd name="connsiteX32" fmla="*/ 823919 w 1619502"/>
                <a:gd name="connsiteY32" fmla="*/ 569812 h 1619502"/>
                <a:gd name="connsiteX33" fmla="*/ 820912 w 1619502"/>
                <a:gd name="connsiteY33" fmla="*/ 121278 h 1619502"/>
                <a:gd name="connsiteX34" fmla="*/ 1044556 w 1619502"/>
                <a:gd name="connsiteY34" fmla="*/ 29887 h 1619502"/>
                <a:gd name="connsiteX35" fmla="*/ 650107 w 1619502"/>
                <a:gd name="connsiteY35" fmla="*/ 0 h 1619502"/>
                <a:gd name="connsiteX36" fmla="*/ 650107 w 1619502"/>
                <a:gd name="connsiteY36" fmla="*/ 630070 h 1619502"/>
                <a:gd name="connsiteX37" fmla="*/ 330819 w 1619502"/>
                <a:gd name="connsiteY37" fmla="*/ 315035 h 1619502"/>
                <a:gd name="connsiteX38" fmla="*/ 650107 w 1619502"/>
                <a:gd name="connsiteY38" fmla="*/ 0 h 16195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619502" h="1619502">
                  <a:moveTo>
                    <a:pt x="795583" y="1049690"/>
                  </a:moveTo>
                  <a:cubicBezTo>
                    <a:pt x="920273" y="1174380"/>
                    <a:pt x="921619" y="1375196"/>
                    <a:pt x="798591" y="1498224"/>
                  </a:cubicBezTo>
                  <a:cubicBezTo>
                    <a:pt x="675562" y="1621253"/>
                    <a:pt x="474746" y="1619907"/>
                    <a:pt x="350056" y="1495217"/>
                  </a:cubicBezTo>
                  <a:cubicBezTo>
                    <a:pt x="582699" y="1464131"/>
                    <a:pt x="764497" y="1282333"/>
                    <a:pt x="795583" y="1049690"/>
                  </a:cubicBezTo>
                  <a:close/>
                  <a:moveTo>
                    <a:pt x="969395" y="989432"/>
                  </a:moveTo>
                  <a:cubicBezTo>
                    <a:pt x="1145733" y="989432"/>
                    <a:pt x="1288683" y="1130478"/>
                    <a:pt x="1288683" y="1304467"/>
                  </a:cubicBezTo>
                  <a:cubicBezTo>
                    <a:pt x="1288683" y="1478456"/>
                    <a:pt x="1145733" y="1619502"/>
                    <a:pt x="969395" y="1619502"/>
                  </a:cubicBezTo>
                  <a:cubicBezTo>
                    <a:pt x="1111917" y="1433018"/>
                    <a:pt x="1111917" y="1175916"/>
                    <a:pt x="969395" y="989432"/>
                  </a:cubicBezTo>
                  <a:close/>
                  <a:moveTo>
                    <a:pt x="0" y="969395"/>
                  </a:moveTo>
                  <a:cubicBezTo>
                    <a:pt x="186484" y="1111917"/>
                    <a:pt x="443586" y="1111917"/>
                    <a:pt x="630070" y="969395"/>
                  </a:cubicBezTo>
                  <a:cubicBezTo>
                    <a:pt x="630070" y="1145733"/>
                    <a:pt x="489024" y="1288683"/>
                    <a:pt x="315035" y="1288683"/>
                  </a:cubicBezTo>
                  <a:cubicBezTo>
                    <a:pt x="141046" y="1288683"/>
                    <a:pt x="0" y="1145733"/>
                    <a:pt x="0" y="969395"/>
                  </a:cubicBezTo>
                  <a:close/>
                  <a:moveTo>
                    <a:pt x="1274580" y="729521"/>
                  </a:moveTo>
                  <a:cubicBezTo>
                    <a:pt x="1355749" y="728977"/>
                    <a:pt x="1436710" y="759397"/>
                    <a:pt x="1498225" y="820912"/>
                  </a:cubicBezTo>
                  <a:cubicBezTo>
                    <a:pt x="1621253" y="943941"/>
                    <a:pt x="1619907" y="1144756"/>
                    <a:pt x="1495217" y="1269446"/>
                  </a:cubicBezTo>
                  <a:cubicBezTo>
                    <a:pt x="1464131" y="1036803"/>
                    <a:pt x="1282333" y="855005"/>
                    <a:pt x="1049691" y="823919"/>
                  </a:cubicBezTo>
                  <a:cubicBezTo>
                    <a:pt x="1112036" y="761574"/>
                    <a:pt x="1193412" y="730065"/>
                    <a:pt x="1274580" y="729521"/>
                  </a:cubicBezTo>
                  <a:close/>
                  <a:moveTo>
                    <a:pt x="809751" y="647958"/>
                  </a:moveTo>
                  <a:cubicBezTo>
                    <a:pt x="897920" y="647958"/>
                    <a:pt x="969395" y="719433"/>
                    <a:pt x="969395" y="807602"/>
                  </a:cubicBezTo>
                  <a:cubicBezTo>
                    <a:pt x="969395" y="895771"/>
                    <a:pt x="897920" y="967246"/>
                    <a:pt x="809751" y="967246"/>
                  </a:cubicBezTo>
                  <a:cubicBezTo>
                    <a:pt x="721582" y="967246"/>
                    <a:pt x="650107" y="895771"/>
                    <a:pt x="650107" y="807602"/>
                  </a:cubicBezTo>
                  <a:cubicBezTo>
                    <a:pt x="650107" y="719433"/>
                    <a:pt x="721582" y="647958"/>
                    <a:pt x="809751" y="647958"/>
                  </a:cubicBezTo>
                  <a:close/>
                  <a:moveTo>
                    <a:pt x="124285" y="350056"/>
                  </a:moveTo>
                  <a:cubicBezTo>
                    <a:pt x="155371" y="582699"/>
                    <a:pt x="337169" y="764497"/>
                    <a:pt x="569812" y="795583"/>
                  </a:cubicBezTo>
                  <a:cubicBezTo>
                    <a:pt x="445122" y="920273"/>
                    <a:pt x="244306" y="921619"/>
                    <a:pt x="121278" y="798590"/>
                  </a:cubicBezTo>
                  <a:cubicBezTo>
                    <a:pt x="-1751" y="675562"/>
                    <a:pt x="-405" y="474746"/>
                    <a:pt x="124285" y="350056"/>
                  </a:cubicBezTo>
                  <a:close/>
                  <a:moveTo>
                    <a:pt x="1304467" y="330819"/>
                  </a:moveTo>
                  <a:cubicBezTo>
                    <a:pt x="1478456" y="330819"/>
                    <a:pt x="1619502" y="473769"/>
                    <a:pt x="1619502" y="650107"/>
                  </a:cubicBezTo>
                  <a:cubicBezTo>
                    <a:pt x="1433018" y="507585"/>
                    <a:pt x="1175916" y="507585"/>
                    <a:pt x="989432" y="650107"/>
                  </a:cubicBezTo>
                  <a:cubicBezTo>
                    <a:pt x="989432" y="473769"/>
                    <a:pt x="1130478" y="330819"/>
                    <a:pt x="1304467" y="330819"/>
                  </a:cubicBezTo>
                  <a:close/>
                  <a:moveTo>
                    <a:pt x="1044556" y="29887"/>
                  </a:moveTo>
                  <a:cubicBezTo>
                    <a:pt x="1125725" y="30431"/>
                    <a:pt x="1207101" y="61940"/>
                    <a:pt x="1269446" y="124285"/>
                  </a:cubicBezTo>
                  <a:cubicBezTo>
                    <a:pt x="1036804" y="155371"/>
                    <a:pt x="855005" y="337169"/>
                    <a:pt x="823919" y="569812"/>
                  </a:cubicBezTo>
                  <a:cubicBezTo>
                    <a:pt x="699229" y="445122"/>
                    <a:pt x="697883" y="244306"/>
                    <a:pt x="820912" y="121278"/>
                  </a:cubicBezTo>
                  <a:cubicBezTo>
                    <a:pt x="882426" y="59763"/>
                    <a:pt x="963387" y="29343"/>
                    <a:pt x="1044556" y="29887"/>
                  </a:cubicBezTo>
                  <a:close/>
                  <a:moveTo>
                    <a:pt x="650107" y="0"/>
                  </a:moveTo>
                  <a:cubicBezTo>
                    <a:pt x="507585" y="186484"/>
                    <a:pt x="507585" y="443586"/>
                    <a:pt x="650107" y="630070"/>
                  </a:cubicBezTo>
                  <a:cubicBezTo>
                    <a:pt x="473769" y="630070"/>
                    <a:pt x="330819" y="489024"/>
                    <a:pt x="330819" y="315035"/>
                  </a:cubicBezTo>
                  <a:cubicBezTo>
                    <a:pt x="330819" y="141046"/>
                    <a:pt x="473769" y="0"/>
                    <a:pt x="650107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25" name="フリーフォーム: 図形 224">
              <a:extLst>
                <a:ext uri="{FF2B5EF4-FFF2-40B4-BE49-F238E27FC236}">
                  <a16:creationId xmlns:a16="http://schemas.microsoft.com/office/drawing/2014/main" id="{7B16535F-3151-72F3-D59E-8EF9307CE09A}"/>
                </a:ext>
              </a:extLst>
            </p:cNvPr>
            <p:cNvSpPr/>
            <p:nvPr/>
          </p:nvSpPr>
          <p:spPr bwMode="auto">
            <a:xfrm>
              <a:off x="7642053" y="6483229"/>
              <a:ext cx="222006" cy="222006"/>
            </a:xfrm>
            <a:custGeom>
              <a:avLst/>
              <a:gdLst>
                <a:gd name="connsiteX0" fmla="*/ 795583 w 1619502"/>
                <a:gd name="connsiteY0" fmla="*/ 1049690 h 1619502"/>
                <a:gd name="connsiteX1" fmla="*/ 798591 w 1619502"/>
                <a:gd name="connsiteY1" fmla="*/ 1498224 h 1619502"/>
                <a:gd name="connsiteX2" fmla="*/ 350056 w 1619502"/>
                <a:gd name="connsiteY2" fmla="*/ 1495217 h 1619502"/>
                <a:gd name="connsiteX3" fmla="*/ 795583 w 1619502"/>
                <a:gd name="connsiteY3" fmla="*/ 1049690 h 1619502"/>
                <a:gd name="connsiteX4" fmla="*/ 969395 w 1619502"/>
                <a:gd name="connsiteY4" fmla="*/ 989432 h 1619502"/>
                <a:gd name="connsiteX5" fmla="*/ 1288683 w 1619502"/>
                <a:gd name="connsiteY5" fmla="*/ 1304467 h 1619502"/>
                <a:gd name="connsiteX6" fmla="*/ 969395 w 1619502"/>
                <a:gd name="connsiteY6" fmla="*/ 1619502 h 1619502"/>
                <a:gd name="connsiteX7" fmla="*/ 969395 w 1619502"/>
                <a:gd name="connsiteY7" fmla="*/ 989432 h 1619502"/>
                <a:gd name="connsiteX8" fmla="*/ 0 w 1619502"/>
                <a:gd name="connsiteY8" fmla="*/ 969395 h 1619502"/>
                <a:gd name="connsiteX9" fmla="*/ 630070 w 1619502"/>
                <a:gd name="connsiteY9" fmla="*/ 969395 h 1619502"/>
                <a:gd name="connsiteX10" fmla="*/ 315035 w 1619502"/>
                <a:gd name="connsiteY10" fmla="*/ 1288683 h 1619502"/>
                <a:gd name="connsiteX11" fmla="*/ 0 w 1619502"/>
                <a:gd name="connsiteY11" fmla="*/ 969395 h 1619502"/>
                <a:gd name="connsiteX12" fmla="*/ 1274580 w 1619502"/>
                <a:gd name="connsiteY12" fmla="*/ 729521 h 1619502"/>
                <a:gd name="connsiteX13" fmla="*/ 1498225 w 1619502"/>
                <a:gd name="connsiteY13" fmla="*/ 820912 h 1619502"/>
                <a:gd name="connsiteX14" fmla="*/ 1495217 w 1619502"/>
                <a:gd name="connsiteY14" fmla="*/ 1269446 h 1619502"/>
                <a:gd name="connsiteX15" fmla="*/ 1049691 w 1619502"/>
                <a:gd name="connsiteY15" fmla="*/ 823919 h 1619502"/>
                <a:gd name="connsiteX16" fmla="*/ 1274580 w 1619502"/>
                <a:gd name="connsiteY16" fmla="*/ 729521 h 1619502"/>
                <a:gd name="connsiteX17" fmla="*/ 809751 w 1619502"/>
                <a:gd name="connsiteY17" fmla="*/ 647958 h 1619502"/>
                <a:gd name="connsiteX18" fmla="*/ 969395 w 1619502"/>
                <a:gd name="connsiteY18" fmla="*/ 807602 h 1619502"/>
                <a:gd name="connsiteX19" fmla="*/ 809751 w 1619502"/>
                <a:gd name="connsiteY19" fmla="*/ 967246 h 1619502"/>
                <a:gd name="connsiteX20" fmla="*/ 650107 w 1619502"/>
                <a:gd name="connsiteY20" fmla="*/ 807602 h 1619502"/>
                <a:gd name="connsiteX21" fmla="*/ 809751 w 1619502"/>
                <a:gd name="connsiteY21" fmla="*/ 647958 h 1619502"/>
                <a:gd name="connsiteX22" fmla="*/ 124285 w 1619502"/>
                <a:gd name="connsiteY22" fmla="*/ 350056 h 1619502"/>
                <a:gd name="connsiteX23" fmla="*/ 569812 w 1619502"/>
                <a:gd name="connsiteY23" fmla="*/ 795583 h 1619502"/>
                <a:gd name="connsiteX24" fmla="*/ 121278 w 1619502"/>
                <a:gd name="connsiteY24" fmla="*/ 798590 h 1619502"/>
                <a:gd name="connsiteX25" fmla="*/ 124285 w 1619502"/>
                <a:gd name="connsiteY25" fmla="*/ 350056 h 1619502"/>
                <a:gd name="connsiteX26" fmla="*/ 1304467 w 1619502"/>
                <a:gd name="connsiteY26" fmla="*/ 330819 h 1619502"/>
                <a:gd name="connsiteX27" fmla="*/ 1619502 w 1619502"/>
                <a:gd name="connsiteY27" fmla="*/ 650107 h 1619502"/>
                <a:gd name="connsiteX28" fmla="*/ 989432 w 1619502"/>
                <a:gd name="connsiteY28" fmla="*/ 650107 h 1619502"/>
                <a:gd name="connsiteX29" fmla="*/ 1304467 w 1619502"/>
                <a:gd name="connsiteY29" fmla="*/ 330819 h 1619502"/>
                <a:gd name="connsiteX30" fmla="*/ 1044556 w 1619502"/>
                <a:gd name="connsiteY30" fmla="*/ 29887 h 1619502"/>
                <a:gd name="connsiteX31" fmla="*/ 1269446 w 1619502"/>
                <a:gd name="connsiteY31" fmla="*/ 124285 h 1619502"/>
                <a:gd name="connsiteX32" fmla="*/ 823919 w 1619502"/>
                <a:gd name="connsiteY32" fmla="*/ 569812 h 1619502"/>
                <a:gd name="connsiteX33" fmla="*/ 820912 w 1619502"/>
                <a:gd name="connsiteY33" fmla="*/ 121278 h 1619502"/>
                <a:gd name="connsiteX34" fmla="*/ 1044556 w 1619502"/>
                <a:gd name="connsiteY34" fmla="*/ 29887 h 1619502"/>
                <a:gd name="connsiteX35" fmla="*/ 650107 w 1619502"/>
                <a:gd name="connsiteY35" fmla="*/ 0 h 1619502"/>
                <a:gd name="connsiteX36" fmla="*/ 650107 w 1619502"/>
                <a:gd name="connsiteY36" fmla="*/ 630070 h 1619502"/>
                <a:gd name="connsiteX37" fmla="*/ 330819 w 1619502"/>
                <a:gd name="connsiteY37" fmla="*/ 315035 h 1619502"/>
                <a:gd name="connsiteX38" fmla="*/ 650107 w 1619502"/>
                <a:gd name="connsiteY38" fmla="*/ 0 h 16195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619502" h="1619502">
                  <a:moveTo>
                    <a:pt x="795583" y="1049690"/>
                  </a:moveTo>
                  <a:cubicBezTo>
                    <a:pt x="920273" y="1174380"/>
                    <a:pt x="921619" y="1375196"/>
                    <a:pt x="798591" y="1498224"/>
                  </a:cubicBezTo>
                  <a:cubicBezTo>
                    <a:pt x="675562" y="1621253"/>
                    <a:pt x="474746" y="1619907"/>
                    <a:pt x="350056" y="1495217"/>
                  </a:cubicBezTo>
                  <a:cubicBezTo>
                    <a:pt x="582699" y="1464131"/>
                    <a:pt x="764497" y="1282333"/>
                    <a:pt x="795583" y="1049690"/>
                  </a:cubicBezTo>
                  <a:close/>
                  <a:moveTo>
                    <a:pt x="969395" y="989432"/>
                  </a:moveTo>
                  <a:cubicBezTo>
                    <a:pt x="1145733" y="989432"/>
                    <a:pt x="1288683" y="1130478"/>
                    <a:pt x="1288683" y="1304467"/>
                  </a:cubicBezTo>
                  <a:cubicBezTo>
                    <a:pt x="1288683" y="1478456"/>
                    <a:pt x="1145733" y="1619502"/>
                    <a:pt x="969395" y="1619502"/>
                  </a:cubicBezTo>
                  <a:cubicBezTo>
                    <a:pt x="1111917" y="1433018"/>
                    <a:pt x="1111917" y="1175916"/>
                    <a:pt x="969395" y="989432"/>
                  </a:cubicBezTo>
                  <a:close/>
                  <a:moveTo>
                    <a:pt x="0" y="969395"/>
                  </a:moveTo>
                  <a:cubicBezTo>
                    <a:pt x="186484" y="1111917"/>
                    <a:pt x="443586" y="1111917"/>
                    <a:pt x="630070" y="969395"/>
                  </a:cubicBezTo>
                  <a:cubicBezTo>
                    <a:pt x="630070" y="1145733"/>
                    <a:pt x="489024" y="1288683"/>
                    <a:pt x="315035" y="1288683"/>
                  </a:cubicBezTo>
                  <a:cubicBezTo>
                    <a:pt x="141046" y="1288683"/>
                    <a:pt x="0" y="1145733"/>
                    <a:pt x="0" y="969395"/>
                  </a:cubicBezTo>
                  <a:close/>
                  <a:moveTo>
                    <a:pt x="1274580" y="729521"/>
                  </a:moveTo>
                  <a:cubicBezTo>
                    <a:pt x="1355749" y="728977"/>
                    <a:pt x="1436710" y="759397"/>
                    <a:pt x="1498225" y="820912"/>
                  </a:cubicBezTo>
                  <a:cubicBezTo>
                    <a:pt x="1621253" y="943941"/>
                    <a:pt x="1619907" y="1144756"/>
                    <a:pt x="1495217" y="1269446"/>
                  </a:cubicBezTo>
                  <a:cubicBezTo>
                    <a:pt x="1464131" y="1036803"/>
                    <a:pt x="1282333" y="855005"/>
                    <a:pt x="1049691" y="823919"/>
                  </a:cubicBezTo>
                  <a:cubicBezTo>
                    <a:pt x="1112036" y="761574"/>
                    <a:pt x="1193412" y="730065"/>
                    <a:pt x="1274580" y="729521"/>
                  </a:cubicBezTo>
                  <a:close/>
                  <a:moveTo>
                    <a:pt x="809751" y="647958"/>
                  </a:moveTo>
                  <a:cubicBezTo>
                    <a:pt x="897920" y="647958"/>
                    <a:pt x="969395" y="719433"/>
                    <a:pt x="969395" y="807602"/>
                  </a:cubicBezTo>
                  <a:cubicBezTo>
                    <a:pt x="969395" y="895771"/>
                    <a:pt x="897920" y="967246"/>
                    <a:pt x="809751" y="967246"/>
                  </a:cubicBezTo>
                  <a:cubicBezTo>
                    <a:pt x="721582" y="967246"/>
                    <a:pt x="650107" y="895771"/>
                    <a:pt x="650107" y="807602"/>
                  </a:cubicBezTo>
                  <a:cubicBezTo>
                    <a:pt x="650107" y="719433"/>
                    <a:pt x="721582" y="647958"/>
                    <a:pt x="809751" y="647958"/>
                  </a:cubicBezTo>
                  <a:close/>
                  <a:moveTo>
                    <a:pt x="124285" y="350056"/>
                  </a:moveTo>
                  <a:cubicBezTo>
                    <a:pt x="155371" y="582699"/>
                    <a:pt x="337169" y="764497"/>
                    <a:pt x="569812" y="795583"/>
                  </a:cubicBezTo>
                  <a:cubicBezTo>
                    <a:pt x="445122" y="920273"/>
                    <a:pt x="244306" y="921619"/>
                    <a:pt x="121278" y="798590"/>
                  </a:cubicBezTo>
                  <a:cubicBezTo>
                    <a:pt x="-1751" y="675562"/>
                    <a:pt x="-405" y="474746"/>
                    <a:pt x="124285" y="350056"/>
                  </a:cubicBezTo>
                  <a:close/>
                  <a:moveTo>
                    <a:pt x="1304467" y="330819"/>
                  </a:moveTo>
                  <a:cubicBezTo>
                    <a:pt x="1478456" y="330819"/>
                    <a:pt x="1619502" y="473769"/>
                    <a:pt x="1619502" y="650107"/>
                  </a:cubicBezTo>
                  <a:cubicBezTo>
                    <a:pt x="1433018" y="507585"/>
                    <a:pt x="1175916" y="507585"/>
                    <a:pt x="989432" y="650107"/>
                  </a:cubicBezTo>
                  <a:cubicBezTo>
                    <a:pt x="989432" y="473769"/>
                    <a:pt x="1130478" y="330819"/>
                    <a:pt x="1304467" y="330819"/>
                  </a:cubicBezTo>
                  <a:close/>
                  <a:moveTo>
                    <a:pt x="1044556" y="29887"/>
                  </a:moveTo>
                  <a:cubicBezTo>
                    <a:pt x="1125725" y="30431"/>
                    <a:pt x="1207101" y="61940"/>
                    <a:pt x="1269446" y="124285"/>
                  </a:cubicBezTo>
                  <a:cubicBezTo>
                    <a:pt x="1036804" y="155371"/>
                    <a:pt x="855005" y="337169"/>
                    <a:pt x="823919" y="569812"/>
                  </a:cubicBezTo>
                  <a:cubicBezTo>
                    <a:pt x="699229" y="445122"/>
                    <a:pt x="697883" y="244306"/>
                    <a:pt x="820912" y="121278"/>
                  </a:cubicBezTo>
                  <a:cubicBezTo>
                    <a:pt x="882426" y="59763"/>
                    <a:pt x="963387" y="29343"/>
                    <a:pt x="1044556" y="29887"/>
                  </a:cubicBezTo>
                  <a:close/>
                  <a:moveTo>
                    <a:pt x="650107" y="0"/>
                  </a:moveTo>
                  <a:cubicBezTo>
                    <a:pt x="507585" y="186484"/>
                    <a:pt x="507585" y="443586"/>
                    <a:pt x="650107" y="630070"/>
                  </a:cubicBezTo>
                  <a:cubicBezTo>
                    <a:pt x="473769" y="630070"/>
                    <a:pt x="330819" y="489024"/>
                    <a:pt x="330819" y="315035"/>
                  </a:cubicBezTo>
                  <a:cubicBezTo>
                    <a:pt x="330819" y="141046"/>
                    <a:pt x="473769" y="0"/>
                    <a:pt x="650107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26" name="フリーフォーム: 図形 225">
              <a:extLst>
                <a:ext uri="{FF2B5EF4-FFF2-40B4-BE49-F238E27FC236}">
                  <a16:creationId xmlns:a16="http://schemas.microsoft.com/office/drawing/2014/main" id="{E9814800-C26F-763D-891E-A478E59BF965}"/>
                </a:ext>
              </a:extLst>
            </p:cNvPr>
            <p:cNvSpPr/>
            <p:nvPr/>
          </p:nvSpPr>
          <p:spPr bwMode="auto">
            <a:xfrm>
              <a:off x="8013440" y="6483229"/>
              <a:ext cx="222006" cy="222006"/>
            </a:xfrm>
            <a:custGeom>
              <a:avLst/>
              <a:gdLst>
                <a:gd name="connsiteX0" fmla="*/ 795583 w 1619502"/>
                <a:gd name="connsiteY0" fmla="*/ 1049690 h 1619502"/>
                <a:gd name="connsiteX1" fmla="*/ 798591 w 1619502"/>
                <a:gd name="connsiteY1" fmla="*/ 1498224 h 1619502"/>
                <a:gd name="connsiteX2" fmla="*/ 350056 w 1619502"/>
                <a:gd name="connsiteY2" fmla="*/ 1495217 h 1619502"/>
                <a:gd name="connsiteX3" fmla="*/ 795583 w 1619502"/>
                <a:gd name="connsiteY3" fmla="*/ 1049690 h 1619502"/>
                <a:gd name="connsiteX4" fmla="*/ 969395 w 1619502"/>
                <a:gd name="connsiteY4" fmla="*/ 989432 h 1619502"/>
                <a:gd name="connsiteX5" fmla="*/ 1288683 w 1619502"/>
                <a:gd name="connsiteY5" fmla="*/ 1304467 h 1619502"/>
                <a:gd name="connsiteX6" fmla="*/ 969395 w 1619502"/>
                <a:gd name="connsiteY6" fmla="*/ 1619502 h 1619502"/>
                <a:gd name="connsiteX7" fmla="*/ 969395 w 1619502"/>
                <a:gd name="connsiteY7" fmla="*/ 989432 h 1619502"/>
                <a:gd name="connsiteX8" fmla="*/ 0 w 1619502"/>
                <a:gd name="connsiteY8" fmla="*/ 969395 h 1619502"/>
                <a:gd name="connsiteX9" fmla="*/ 630070 w 1619502"/>
                <a:gd name="connsiteY9" fmla="*/ 969395 h 1619502"/>
                <a:gd name="connsiteX10" fmla="*/ 315035 w 1619502"/>
                <a:gd name="connsiteY10" fmla="*/ 1288683 h 1619502"/>
                <a:gd name="connsiteX11" fmla="*/ 0 w 1619502"/>
                <a:gd name="connsiteY11" fmla="*/ 969395 h 1619502"/>
                <a:gd name="connsiteX12" fmla="*/ 1274580 w 1619502"/>
                <a:gd name="connsiteY12" fmla="*/ 729521 h 1619502"/>
                <a:gd name="connsiteX13" fmla="*/ 1498225 w 1619502"/>
                <a:gd name="connsiteY13" fmla="*/ 820912 h 1619502"/>
                <a:gd name="connsiteX14" fmla="*/ 1495217 w 1619502"/>
                <a:gd name="connsiteY14" fmla="*/ 1269446 h 1619502"/>
                <a:gd name="connsiteX15" fmla="*/ 1049691 w 1619502"/>
                <a:gd name="connsiteY15" fmla="*/ 823919 h 1619502"/>
                <a:gd name="connsiteX16" fmla="*/ 1274580 w 1619502"/>
                <a:gd name="connsiteY16" fmla="*/ 729521 h 1619502"/>
                <a:gd name="connsiteX17" fmla="*/ 809751 w 1619502"/>
                <a:gd name="connsiteY17" fmla="*/ 647958 h 1619502"/>
                <a:gd name="connsiteX18" fmla="*/ 969395 w 1619502"/>
                <a:gd name="connsiteY18" fmla="*/ 807602 h 1619502"/>
                <a:gd name="connsiteX19" fmla="*/ 809751 w 1619502"/>
                <a:gd name="connsiteY19" fmla="*/ 967246 h 1619502"/>
                <a:gd name="connsiteX20" fmla="*/ 650107 w 1619502"/>
                <a:gd name="connsiteY20" fmla="*/ 807602 h 1619502"/>
                <a:gd name="connsiteX21" fmla="*/ 809751 w 1619502"/>
                <a:gd name="connsiteY21" fmla="*/ 647958 h 1619502"/>
                <a:gd name="connsiteX22" fmla="*/ 124285 w 1619502"/>
                <a:gd name="connsiteY22" fmla="*/ 350056 h 1619502"/>
                <a:gd name="connsiteX23" fmla="*/ 569812 w 1619502"/>
                <a:gd name="connsiteY23" fmla="*/ 795583 h 1619502"/>
                <a:gd name="connsiteX24" fmla="*/ 121278 w 1619502"/>
                <a:gd name="connsiteY24" fmla="*/ 798590 h 1619502"/>
                <a:gd name="connsiteX25" fmla="*/ 124285 w 1619502"/>
                <a:gd name="connsiteY25" fmla="*/ 350056 h 1619502"/>
                <a:gd name="connsiteX26" fmla="*/ 1304467 w 1619502"/>
                <a:gd name="connsiteY26" fmla="*/ 330819 h 1619502"/>
                <a:gd name="connsiteX27" fmla="*/ 1619502 w 1619502"/>
                <a:gd name="connsiteY27" fmla="*/ 650107 h 1619502"/>
                <a:gd name="connsiteX28" fmla="*/ 989432 w 1619502"/>
                <a:gd name="connsiteY28" fmla="*/ 650107 h 1619502"/>
                <a:gd name="connsiteX29" fmla="*/ 1304467 w 1619502"/>
                <a:gd name="connsiteY29" fmla="*/ 330819 h 1619502"/>
                <a:gd name="connsiteX30" fmla="*/ 1044556 w 1619502"/>
                <a:gd name="connsiteY30" fmla="*/ 29887 h 1619502"/>
                <a:gd name="connsiteX31" fmla="*/ 1269446 w 1619502"/>
                <a:gd name="connsiteY31" fmla="*/ 124285 h 1619502"/>
                <a:gd name="connsiteX32" fmla="*/ 823919 w 1619502"/>
                <a:gd name="connsiteY32" fmla="*/ 569812 h 1619502"/>
                <a:gd name="connsiteX33" fmla="*/ 820912 w 1619502"/>
                <a:gd name="connsiteY33" fmla="*/ 121278 h 1619502"/>
                <a:gd name="connsiteX34" fmla="*/ 1044556 w 1619502"/>
                <a:gd name="connsiteY34" fmla="*/ 29887 h 1619502"/>
                <a:gd name="connsiteX35" fmla="*/ 650107 w 1619502"/>
                <a:gd name="connsiteY35" fmla="*/ 0 h 1619502"/>
                <a:gd name="connsiteX36" fmla="*/ 650107 w 1619502"/>
                <a:gd name="connsiteY36" fmla="*/ 630070 h 1619502"/>
                <a:gd name="connsiteX37" fmla="*/ 330819 w 1619502"/>
                <a:gd name="connsiteY37" fmla="*/ 315035 h 1619502"/>
                <a:gd name="connsiteX38" fmla="*/ 650107 w 1619502"/>
                <a:gd name="connsiteY38" fmla="*/ 0 h 16195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619502" h="1619502">
                  <a:moveTo>
                    <a:pt x="795583" y="1049690"/>
                  </a:moveTo>
                  <a:cubicBezTo>
                    <a:pt x="920273" y="1174380"/>
                    <a:pt x="921619" y="1375196"/>
                    <a:pt x="798591" y="1498224"/>
                  </a:cubicBezTo>
                  <a:cubicBezTo>
                    <a:pt x="675562" y="1621253"/>
                    <a:pt x="474746" y="1619907"/>
                    <a:pt x="350056" y="1495217"/>
                  </a:cubicBezTo>
                  <a:cubicBezTo>
                    <a:pt x="582699" y="1464131"/>
                    <a:pt x="764497" y="1282333"/>
                    <a:pt x="795583" y="1049690"/>
                  </a:cubicBezTo>
                  <a:close/>
                  <a:moveTo>
                    <a:pt x="969395" y="989432"/>
                  </a:moveTo>
                  <a:cubicBezTo>
                    <a:pt x="1145733" y="989432"/>
                    <a:pt x="1288683" y="1130478"/>
                    <a:pt x="1288683" y="1304467"/>
                  </a:cubicBezTo>
                  <a:cubicBezTo>
                    <a:pt x="1288683" y="1478456"/>
                    <a:pt x="1145733" y="1619502"/>
                    <a:pt x="969395" y="1619502"/>
                  </a:cubicBezTo>
                  <a:cubicBezTo>
                    <a:pt x="1111917" y="1433018"/>
                    <a:pt x="1111917" y="1175916"/>
                    <a:pt x="969395" y="989432"/>
                  </a:cubicBezTo>
                  <a:close/>
                  <a:moveTo>
                    <a:pt x="0" y="969395"/>
                  </a:moveTo>
                  <a:cubicBezTo>
                    <a:pt x="186484" y="1111917"/>
                    <a:pt x="443586" y="1111917"/>
                    <a:pt x="630070" y="969395"/>
                  </a:cubicBezTo>
                  <a:cubicBezTo>
                    <a:pt x="630070" y="1145733"/>
                    <a:pt x="489024" y="1288683"/>
                    <a:pt x="315035" y="1288683"/>
                  </a:cubicBezTo>
                  <a:cubicBezTo>
                    <a:pt x="141046" y="1288683"/>
                    <a:pt x="0" y="1145733"/>
                    <a:pt x="0" y="969395"/>
                  </a:cubicBezTo>
                  <a:close/>
                  <a:moveTo>
                    <a:pt x="1274580" y="729521"/>
                  </a:moveTo>
                  <a:cubicBezTo>
                    <a:pt x="1355749" y="728977"/>
                    <a:pt x="1436710" y="759397"/>
                    <a:pt x="1498225" y="820912"/>
                  </a:cubicBezTo>
                  <a:cubicBezTo>
                    <a:pt x="1621253" y="943941"/>
                    <a:pt x="1619907" y="1144756"/>
                    <a:pt x="1495217" y="1269446"/>
                  </a:cubicBezTo>
                  <a:cubicBezTo>
                    <a:pt x="1464131" y="1036803"/>
                    <a:pt x="1282333" y="855005"/>
                    <a:pt x="1049691" y="823919"/>
                  </a:cubicBezTo>
                  <a:cubicBezTo>
                    <a:pt x="1112036" y="761574"/>
                    <a:pt x="1193412" y="730065"/>
                    <a:pt x="1274580" y="729521"/>
                  </a:cubicBezTo>
                  <a:close/>
                  <a:moveTo>
                    <a:pt x="809751" y="647958"/>
                  </a:moveTo>
                  <a:cubicBezTo>
                    <a:pt x="897920" y="647958"/>
                    <a:pt x="969395" y="719433"/>
                    <a:pt x="969395" y="807602"/>
                  </a:cubicBezTo>
                  <a:cubicBezTo>
                    <a:pt x="969395" y="895771"/>
                    <a:pt x="897920" y="967246"/>
                    <a:pt x="809751" y="967246"/>
                  </a:cubicBezTo>
                  <a:cubicBezTo>
                    <a:pt x="721582" y="967246"/>
                    <a:pt x="650107" y="895771"/>
                    <a:pt x="650107" y="807602"/>
                  </a:cubicBezTo>
                  <a:cubicBezTo>
                    <a:pt x="650107" y="719433"/>
                    <a:pt x="721582" y="647958"/>
                    <a:pt x="809751" y="647958"/>
                  </a:cubicBezTo>
                  <a:close/>
                  <a:moveTo>
                    <a:pt x="124285" y="350056"/>
                  </a:moveTo>
                  <a:cubicBezTo>
                    <a:pt x="155371" y="582699"/>
                    <a:pt x="337169" y="764497"/>
                    <a:pt x="569812" y="795583"/>
                  </a:cubicBezTo>
                  <a:cubicBezTo>
                    <a:pt x="445122" y="920273"/>
                    <a:pt x="244306" y="921619"/>
                    <a:pt x="121278" y="798590"/>
                  </a:cubicBezTo>
                  <a:cubicBezTo>
                    <a:pt x="-1751" y="675562"/>
                    <a:pt x="-405" y="474746"/>
                    <a:pt x="124285" y="350056"/>
                  </a:cubicBezTo>
                  <a:close/>
                  <a:moveTo>
                    <a:pt x="1304467" y="330819"/>
                  </a:moveTo>
                  <a:cubicBezTo>
                    <a:pt x="1478456" y="330819"/>
                    <a:pt x="1619502" y="473769"/>
                    <a:pt x="1619502" y="650107"/>
                  </a:cubicBezTo>
                  <a:cubicBezTo>
                    <a:pt x="1433018" y="507585"/>
                    <a:pt x="1175916" y="507585"/>
                    <a:pt x="989432" y="650107"/>
                  </a:cubicBezTo>
                  <a:cubicBezTo>
                    <a:pt x="989432" y="473769"/>
                    <a:pt x="1130478" y="330819"/>
                    <a:pt x="1304467" y="330819"/>
                  </a:cubicBezTo>
                  <a:close/>
                  <a:moveTo>
                    <a:pt x="1044556" y="29887"/>
                  </a:moveTo>
                  <a:cubicBezTo>
                    <a:pt x="1125725" y="30431"/>
                    <a:pt x="1207101" y="61940"/>
                    <a:pt x="1269446" y="124285"/>
                  </a:cubicBezTo>
                  <a:cubicBezTo>
                    <a:pt x="1036804" y="155371"/>
                    <a:pt x="855005" y="337169"/>
                    <a:pt x="823919" y="569812"/>
                  </a:cubicBezTo>
                  <a:cubicBezTo>
                    <a:pt x="699229" y="445122"/>
                    <a:pt x="697883" y="244306"/>
                    <a:pt x="820912" y="121278"/>
                  </a:cubicBezTo>
                  <a:cubicBezTo>
                    <a:pt x="882426" y="59763"/>
                    <a:pt x="963387" y="29343"/>
                    <a:pt x="1044556" y="29887"/>
                  </a:cubicBezTo>
                  <a:close/>
                  <a:moveTo>
                    <a:pt x="650107" y="0"/>
                  </a:moveTo>
                  <a:cubicBezTo>
                    <a:pt x="507585" y="186484"/>
                    <a:pt x="507585" y="443586"/>
                    <a:pt x="650107" y="630070"/>
                  </a:cubicBezTo>
                  <a:cubicBezTo>
                    <a:pt x="473769" y="630070"/>
                    <a:pt x="330819" y="489024"/>
                    <a:pt x="330819" y="315035"/>
                  </a:cubicBezTo>
                  <a:cubicBezTo>
                    <a:pt x="330819" y="141046"/>
                    <a:pt x="473769" y="0"/>
                    <a:pt x="650107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27" name="フリーフォーム: 図形 226">
              <a:extLst>
                <a:ext uri="{FF2B5EF4-FFF2-40B4-BE49-F238E27FC236}">
                  <a16:creationId xmlns:a16="http://schemas.microsoft.com/office/drawing/2014/main" id="{13DA4C0B-CC98-C632-B5D6-B4D6952C840E}"/>
                </a:ext>
              </a:extLst>
            </p:cNvPr>
            <p:cNvSpPr/>
            <p:nvPr/>
          </p:nvSpPr>
          <p:spPr bwMode="auto">
            <a:xfrm>
              <a:off x="8384827" y="6483229"/>
              <a:ext cx="222006" cy="222006"/>
            </a:xfrm>
            <a:custGeom>
              <a:avLst/>
              <a:gdLst>
                <a:gd name="connsiteX0" fmla="*/ 795583 w 1619502"/>
                <a:gd name="connsiteY0" fmla="*/ 1049690 h 1619502"/>
                <a:gd name="connsiteX1" fmla="*/ 798591 w 1619502"/>
                <a:gd name="connsiteY1" fmla="*/ 1498224 h 1619502"/>
                <a:gd name="connsiteX2" fmla="*/ 350056 w 1619502"/>
                <a:gd name="connsiteY2" fmla="*/ 1495217 h 1619502"/>
                <a:gd name="connsiteX3" fmla="*/ 795583 w 1619502"/>
                <a:gd name="connsiteY3" fmla="*/ 1049690 h 1619502"/>
                <a:gd name="connsiteX4" fmla="*/ 969395 w 1619502"/>
                <a:gd name="connsiteY4" fmla="*/ 989432 h 1619502"/>
                <a:gd name="connsiteX5" fmla="*/ 1288683 w 1619502"/>
                <a:gd name="connsiteY5" fmla="*/ 1304467 h 1619502"/>
                <a:gd name="connsiteX6" fmla="*/ 969395 w 1619502"/>
                <a:gd name="connsiteY6" fmla="*/ 1619502 h 1619502"/>
                <a:gd name="connsiteX7" fmla="*/ 969395 w 1619502"/>
                <a:gd name="connsiteY7" fmla="*/ 989432 h 1619502"/>
                <a:gd name="connsiteX8" fmla="*/ 0 w 1619502"/>
                <a:gd name="connsiteY8" fmla="*/ 969395 h 1619502"/>
                <a:gd name="connsiteX9" fmla="*/ 630070 w 1619502"/>
                <a:gd name="connsiteY9" fmla="*/ 969395 h 1619502"/>
                <a:gd name="connsiteX10" fmla="*/ 315035 w 1619502"/>
                <a:gd name="connsiteY10" fmla="*/ 1288683 h 1619502"/>
                <a:gd name="connsiteX11" fmla="*/ 0 w 1619502"/>
                <a:gd name="connsiteY11" fmla="*/ 969395 h 1619502"/>
                <a:gd name="connsiteX12" fmla="*/ 1274580 w 1619502"/>
                <a:gd name="connsiteY12" fmla="*/ 729521 h 1619502"/>
                <a:gd name="connsiteX13" fmla="*/ 1498225 w 1619502"/>
                <a:gd name="connsiteY13" fmla="*/ 820912 h 1619502"/>
                <a:gd name="connsiteX14" fmla="*/ 1495217 w 1619502"/>
                <a:gd name="connsiteY14" fmla="*/ 1269446 h 1619502"/>
                <a:gd name="connsiteX15" fmla="*/ 1049691 w 1619502"/>
                <a:gd name="connsiteY15" fmla="*/ 823919 h 1619502"/>
                <a:gd name="connsiteX16" fmla="*/ 1274580 w 1619502"/>
                <a:gd name="connsiteY16" fmla="*/ 729521 h 1619502"/>
                <a:gd name="connsiteX17" fmla="*/ 809751 w 1619502"/>
                <a:gd name="connsiteY17" fmla="*/ 647958 h 1619502"/>
                <a:gd name="connsiteX18" fmla="*/ 969395 w 1619502"/>
                <a:gd name="connsiteY18" fmla="*/ 807602 h 1619502"/>
                <a:gd name="connsiteX19" fmla="*/ 809751 w 1619502"/>
                <a:gd name="connsiteY19" fmla="*/ 967246 h 1619502"/>
                <a:gd name="connsiteX20" fmla="*/ 650107 w 1619502"/>
                <a:gd name="connsiteY20" fmla="*/ 807602 h 1619502"/>
                <a:gd name="connsiteX21" fmla="*/ 809751 w 1619502"/>
                <a:gd name="connsiteY21" fmla="*/ 647958 h 1619502"/>
                <a:gd name="connsiteX22" fmla="*/ 124285 w 1619502"/>
                <a:gd name="connsiteY22" fmla="*/ 350056 h 1619502"/>
                <a:gd name="connsiteX23" fmla="*/ 569812 w 1619502"/>
                <a:gd name="connsiteY23" fmla="*/ 795583 h 1619502"/>
                <a:gd name="connsiteX24" fmla="*/ 121278 w 1619502"/>
                <a:gd name="connsiteY24" fmla="*/ 798590 h 1619502"/>
                <a:gd name="connsiteX25" fmla="*/ 124285 w 1619502"/>
                <a:gd name="connsiteY25" fmla="*/ 350056 h 1619502"/>
                <a:gd name="connsiteX26" fmla="*/ 1304467 w 1619502"/>
                <a:gd name="connsiteY26" fmla="*/ 330819 h 1619502"/>
                <a:gd name="connsiteX27" fmla="*/ 1619502 w 1619502"/>
                <a:gd name="connsiteY27" fmla="*/ 650107 h 1619502"/>
                <a:gd name="connsiteX28" fmla="*/ 989432 w 1619502"/>
                <a:gd name="connsiteY28" fmla="*/ 650107 h 1619502"/>
                <a:gd name="connsiteX29" fmla="*/ 1304467 w 1619502"/>
                <a:gd name="connsiteY29" fmla="*/ 330819 h 1619502"/>
                <a:gd name="connsiteX30" fmla="*/ 1044556 w 1619502"/>
                <a:gd name="connsiteY30" fmla="*/ 29887 h 1619502"/>
                <a:gd name="connsiteX31" fmla="*/ 1269446 w 1619502"/>
                <a:gd name="connsiteY31" fmla="*/ 124285 h 1619502"/>
                <a:gd name="connsiteX32" fmla="*/ 823919 w 1619502"/>
                <a:gd name="connsiteY32" fmla="*/ 569812 h 1619502"/>
                <a:gd name="connsiteX33" fmla="*/ 820912 w 1619502"/>
                <a:gd name="connsiteY33" fmla="*/ 121278 h 1619502"/>
                <a:gd name="connsiteX34" fmla="*/ 1044556 w 1619502"/>
                <a:gd name="connsiteY34" fmla="*/ 29887 h 1619502"/>
                <a:gd name="connsiteX35" fmla="*/ 650107 w 1619502"/>
                <a:gd name="connsiteY35" fmla="*/ 0 h 1619502"/>
                <a:gd name="connsiteX36" fmla="*/ 650107 w 1619502"/>
                <a:gd name="connsiteY36" fmla="*/ 630070 h 1619502"/>
                <a:gd name="connsiteX37" fmla="*/ 330819 w 1619502"/>
                <a:gd name="connsiteY37" fmla="*/ 315035 h 1619502"/>
                <a:gd name="connsiteX38" fmla="*/ 650107 w 1619502"/>
                <a:gd name="connsiteY38" fmla="*/ 0 h 16195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619502" h="1619502">
                  <a:moveTo>
                    <a:pt x="795583" y="1049690"/>
                  </a:moveTo>
                  <a:cubicBezTo>
                    <a:pt x="920273" y="1174380"/>
                    <a:pt x="921619" y="1375196"/>
                    <a:pt x="798591" y="1498224"/>
                  </a:cubicBezTo>
                  <a:cubicBezTo>
                    <a:pt x="675562" y="1621253"/>
                    <a:pt x="474746" y="1619907"/>
                    <a:pt x="350056" y="1495217"/>
                  </a:cubicBezTo>
                  <a:cubicBezTo>
                    <a:pt x="582699" y="1464131"/>
                    <a:pt x="764497" y="1282333"/>
                    <a:pt x="795583" y="1049690"/>
                  </a:cubicBezTo>
                  <a:close/>
                  <a:moveTo>
                    <a:pt x="969395" y="989432"/>
                  </a:moveTo>
                  <a:cubicBezTo>
                    <a:pt x="1145733" y="989432"/>
                    <a:pt x="1288683" y="1130478"/>
                    <a:pt x="1288683" y="1304467"/>
                  </a:cubicBezTo>
                  <a:cubicBezTo>
                    <a:pt x="1288683" y="1478456"/>
                    <a:pt x="1145733" y="1619502"/>
                    <a:pt x="969395" y="1619502"/>
                  </a:cubicBezTo>
                  <a:cubicBezTo>
                    <a:pt x="1111917" y="1433018"/>
                    <a:pt x="1111917" y="1175916"/>
                    <a:pt x="969395" y="989432"/>
                  </a:cubicBezTo>
                  <a:close/>
                  <a:moveTo>
                    <a:pt x="0" y="969395"/>
                  </a:moveTo>
                  <a:cubicBezTo>
                    <a:pt x="186484" y="1111917"/>
                    <a:pt x="443586" y="1111917"/>
                    <a:pt x="630070" y="969395"/>
                  </a:cubicBezTo>
                  <a:cubicBezTo>
                    <a:pt x="630070" y="1145733"/>
                    <a:pt x="489024" y="1288683"/>
                    <a:pt x="315035" y="1288683"/>
                  </a:cubicBezTo>
                  <a:cubicBezTo>
                    <a:pt x="141046" y="1288683"/>
                    <a:pt x="0" y="1145733"/>
                    <a:pt x="0" y="969395"/>
                  </a:cubicBezTo>
                  <a:close/>
                  <a:moveTo>
                    <a:pt x="1274580" y="729521"/>
                  </a:moveTo>
                  <a:cubicBezTo>
                    <a:pt x="1355749" y="728977"/>
                    <a:pt x="1436710" y="759397"/>
                    <a:pt x="1498225" y="820912"/>
                  </a:cubicBezTo>
                  <a:cubicBezTo>
                    <a:pt x="1621253" y="943941"/>
                    <a:pt x="1619907" y="1144756"/>
                    <a:pt x="1495217" y="1269446"/>
                  </a:cubicBezTo>
                  <a:cubicBezTo>
                    <a:pt x="1464131" y="1036803"/>
                    <a:pt x="1282333" y="855005"/>
                    <a:pt x="1049691" y="823919"/>
                  </a:cubicBezTo>
                  <a:cubicBezTo>
                    <a:pt x="1112036" y="761574"/>
                    <a:pt x="1193412" y="730065"/>
                    <a:pt x="1274580" y="729521"/>
                  </a:cubicBezTo>
                  <a:close/>
                  <a:moveTo>
                    <a:pt x="809751" y="647958"/>
                  </a:moveTo>
                  <a:cubicBezTo>
                    <a:pt x="897920" y="647958"/>
                    <a:pt x="969395" y="719433"/>
                    <a:pt x="969395" y="807602"/>
                  </a:cubicBezTo>
                  <a:cubicBezTo>
                    <a:pt x="969395" y="895771"/>
                    <a:pt x="897920" y="967246"/>
                    <a:pt x="809751" y="967246"/>
                  </a:cubicBezTo>
                  <a:cubicBezTo>
                    <a:pt x="721582" y="967246"/>
                    <a:pt x="650107" y="895771"/>
                    <a:pt x="650107" y="807602"/>
                  </a:cubicBezTo>
                  <a:cubicBezTo>
                    <a:pt x="650107" y="719433"/>
                    <a:pt x="721582" y="647958"/>
                    <a:pt x="809751" y="647958"/>
                  </a:cubicBezTo>
                  <a:close/>
                  <a:moveTo>
                    <a:pt x="124285" y="350056"/>
                  </a:moveTo>
                  <a:cubicBezTo>
                    <a:pt x="155371" y="582699"/>
                    <a:pt x="337169" y="764497"/>
                    <a:pt x="569812" y="795583"/>
                  </a:cubicBezTo>
                  <a:cubicBezTo>
                    <a:pt x="445122" y="920273"/>
                    <a:pt x="244306" y="921619"/>
                    <a:pt x="121278" y="798590"/>
                  </a:cubicBezTo>
                  <a:cubicBezTo>
                    <a:pt x="-1751" y="675562"/>
                    <a:pt x="-405" y="474746"/>
                    <a:pt x="124285" y="350056"/>
                  </a:cubicBezTo>
                  <a:close/>
                  <a:moveTo>
                    <a:pt x="1304467" y="330819"/>
                  </a:moveTo>
                  <a:cubicBezTo>
                    <a:pt x="1478456" y="330819"/>
                    <a:pt x="1619502" y="473769"/>
                    <a:pt x="1619502" y="650107"/>
                  </a:cubicBezTo>
                  <a:cubicBezTo>
                    <a:pt x="1433018" y="507585"/>
                    <a:pt x="1175916" y="507585"/>
                    <a:pt x="989432" y="650107"/>
                  </a:cubicBezTo>
                  <a:cubicBezTo>
                    <a:pt x="989432" y="473769"/>
                    <a:pt x="1130478" y="330819"/>
                    <a:pt x="1304467" y="330819"/>
                  </a:cubicBezTo>
                  <a:close/>
                  <a:moveTo>
                    <a:pt x="1044556" y="29887"/>
                  </a:moveTo>
                  <a:cubicBezTo>
                    <a:pt x="1125725" y="30431"/>
                    <a:pt x="1207101" y="61940"/>
                    <a:pt x="1269446" y="124285"/>
                  </a:cubicBezTo>
                  <a:cubicBezTo>
                    <a:pt x="1036804" y="155371"/>
                    <a:pt x="855005" y="337169"/>
                    <a:pt x="823919" y="569812"/>
                  </a:cubicBezTo>
                  <a:cubicBezTo>
                    <a:pt x="699229" y="445122"/>
                    <a:pt x="697883" y="244306"/>
                    <a:pt x="820912" y="121278"/>
                  </a:cubicBezTo>
                  <a:cubicBezTo>
                    <a:pt x="882426" y="59763"/>
                    <a:pt x="963387" y="29343"/>
                    <a:pt x="1044556" y="29887"/>
                  </a:cubicBezTo>
                  <a:close/>
                  <a:moveTo>
                    <a:pt x="650107" y="0"/>
                  </a:moveTo>
                  <a:cubicBezTo>
                    <a:pt x="507585" y="186484"/>
                    <a:pt x="507585" y="443586"/>
                    <a:pt x="650107" y="630070"/>
                  </a:cubicBezTo>
                  <a:cubicBezTo>
                    <a:pt x="473769" y="630070"/>
                    <a:pt x="330819" y="489024"/>
                    <a:pt x="330819" y="315035"/>
                  </a:cubicBezTo>
                  <a:cubicBezTo>
                    <a:pt x="330819" y="141046"/>
                    <a:pt x="473769" y="0"/>
                    <a:pt x="650107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28" name="フリーフォーム: 図形 227">
              <a:extLst>
                <a:ext uri="{FF2B5EF4-FFF2-40B4-BE49-F238E27FC236}">
                  <a16:creationId xmlns:a16="http://schemas.microsoft.com/office/drawing/2014/main" id="{BD55CDBA-FB77-E10B-B3C5-DE27B8F96A0B}"/>
                </a:ext>
              </a:extLst>
            </p:cNvPr>
            <p:cNvSpPr/>
            <p:nvPr/>
          </p:nvSpPr>
          <p:spPr bwMode="auto">
            <a:xfrm>
              <a:off x="8756214" y="6483229"/>
              <a:ext cx="222006" cy="222006"/>
            </a:xfrm>
            <a:custGeom>
              <a:avLst/>
              <a:gdLst>
                <a:gd name="connsiteX0" fmla="*/ 795583 w 1619502"/>
                <a:gd name="connsiteY0" fmla="*/ 1049690 h 1619502"/>
                <a:gd name="connsiteX1" fmla="*/ 798591 w 1619502"/>
                <a:gd name="connsiteY1" fmla="*/ 1498224 h 1619502"/>
                <a:gd name="connsiteX2" fmla="*/ 350056 w 1619502"/>
                <a:gd name="connsiteY2" fmla="*/ 1495217 h 1619502"/>
                <a:gd name="connsiteX3" fmla="*/ 795583 w 1619502"/>
                <a:gd name="connsiteY3" fmla="*/ 1049690 h 1619502"/>
                <a:gd name="connsiteX4" fmla="*/ 969395 w 1619502"/>
                <a:gd name="connsiteY4" fmla="*/ 989432 h 1619502"/>
                <a:gd name="connsiteX5" fmla="*/ 1288683 w 1619502"/>
                <a:gd name="connsiteY5" fmla="*/ 1304467 h 1619502"/>
                <a:gd name="connsiteX6" fmla="*/ 969395 w 1619502"/>
                <a:gd name="connsiteY6" fmla="*/ 1619502 h 1619502"/>
                <a:gd name="connsiteX7" fmla="*/ 969395 w 1619502"/>
                <a:gd name="connsiteY7" fmla="*/ 989432 h 1619502"/>
                <a:gd name="connsiteX8" fmla="*/ 0 w 1619502"/>
                <a:gd name="connsiteY8" fmla="*/ 969395 h 1619502"/>
                <a:gd name="connsiteX9" fmla="*/ 630070 w 1619502"/>
                <a:gd name="connsiteY9" fmla="*/ 969395 h 1619502"/>
                <a:gd name="connsiteX10" fmla="*/ 315035 w 1619502"/>
                <a:gd name="connsiteY10" fmla="*/ 1288683 h 1619502"/>
                <a:gd name="connsiteX11" fmla="*/ 0 w 1619502"/>
                <a:gd name="connsiteY11" fmla="*/ 969395 h 1619502"/>
                <a:gd name="connsiteX12" fmla="*/ 1274580 w 1619502"/>
                <a:gd name="connsiteY12" fmla="*/ 729521 h 1619502"/>
                <a:gd name="connsiteX13" fmla="*/ 1498225 w 1619502"/>
                <a:gd name="connsiteY13" fmla="*/ 820912 h 1619502"/>
                <a:gd name="connsiteX14" fmla="*/ 1495217 w 1619502"/>
                <a:gd name="connsiteY14" fmla="*/ 1269446 h 1619502"/>
                <a:gd name="connsiteX15" fmla="*/ 1049691 w 1619502"/>
                <a:gd name="connsiteY15" fmla="*/ 823919 h 1619502"/>
                <a:gd name="connsiteX16" fmla="*/ 1274580 w 1619502"/>
                <a:gd name="connsiteY16" fmla="*/ 729521 h 1619502"/>
                <a:gd name="connsiteX17" fmla="*/ 809751 w 1619502"/>
                <a:gd name="connsiteY17" fmla="*/ 647958 h 1619502"/>
                <a:gd name="connsiteX18" fmla="*/ 969395 w 1619502"/>
                <a:gd name="connsiteY18" fmla="*/ 807602 h 1619502"/>
                <a:gd name="connsiteX19" fmla="*/ 809751 w 1619502"/>
                <a:gd name="connsiteY19" fmla="*/ 967246 h 1619502"/>
                <a:gd name="connsiteX20" fmla="*/ 650107 w 1619502"/>
                <a:gd name="connsiteY20" fmla="*/ 807602 h 1619502"/>
                <a:gd name="connsiteX21" fmla="*/ 809751 w 1619502"/>
                <a:gd name="connsiteY21" fmla="*/ 647958 h 1619502"/>
                <a:gd name="connsiteX22" fmla="*/ 124285 w 1619502"/>
                <a:gd name="connsiteY22" fmla="*/ 350056 h 1619502"/>
                <a:gd name="connsiteX23" fmla="*/ 569812 w 1619502"/>
                <a:gd name="connsiteY23" fmla="*/ 795583 h 1619502"/>
                <a:gd name="connsiteX24" fmla="*/ 121278 w 1619502"/>
                <a:gd name="connsiteY24" fmla="*/ 798590 h 1619502"/>
                <a:gd name="connsiteX25" fmla="*/ 124285 w 1619502"/>
                <a:gd name="connsiteY25" fmla="*/ 350056 h 1619502"/>
                <a:gd name="connsiteX26" fmla="*/ 1304467 w 1619502"/>
                <a:gd name="connsiteY26" fmla="*/ 330819 h 1619502"/>
                <a:gd name="connsiteX27" fmla="*/ 1619502 w 1619502"/>
                <a:gd name="connsiteY27" fmla="*/ 650107 h 1619502"/>
                <a:gd name="connsiteX28" fmla="*/ 989432 w 1619502"/>
                <a:gd name="connsiteY28" fmla="*/ 650107 h 1619502"/>
                <a:gd name="connsiteX29" fmla="*/ 1304467 w 1619502"/>
                <a:gd name="connsiteY29" fmla="*/ 330819 h 1619502"/>
                <a:gd name="connsiteX30" fmla="*/ 1044556 w 1619502"/>
                <a:gd name="connsiteY30" fmla="*/ 29887 h 1619502"/>
                <a:gd name="connsiteX31" fmla="*/ 1269446 w 1619502"/>
                <a:gd name="connsiteY31" fmla="*/ 124285 h 1619502"/>
                <a:gd name="connsiteX32" fmla="*/ 823919 w 1619502"/>
                <a:gd name="connsiteY32" fmla="*/ 569812 h 1619502"/>
                <a:gd name="connsiteX33" fmla="*/ 820912 w 1619502"/>
                <a:gd name="connsiteY33" fmla="*/ 121278 h 1619502"/>
                <a:gd name="connsiteX34" fmla="*/ 1044556 w 1619502"/>
                <a:gd name="connsiteY34" fmla="*/ 29887 h 1619502"/>
                <a:gd name="connsiteX35" fmla="*/ 650107 w 1619502"/>
                <a:gd name="connsiteY35" fmla="*/ 0 h 1619502"/>
                <a:gd name="connsiteX36" fmla="*/ 650107 w 1619502"/>
                <a:gd name="connsiteY36" fmla="*/ 630070 h 1619502"/>
                <a:gd name="connsiteX37" fmla="*/ 330819 w 1619502"/>
                <a:gd name="connsiteY37" fmla="*/ 315035 h 1619502"/>
                <a:gd name="connsiteX38" fmla="*/ 650107 w 1619502"/>
                <a:gd name="connsiteY38" fmla="*/ 0 h 16195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619502" h="1619502">
                  <a:moveTo>
                    <a:pt x="795583" y="1049690"/>
                  </a:moveTo>
                  <a:cubicBezTo>
                    <a:pt x="920273" y="1174380"/>
                    <a:pt x="921619" y="1375196"/>
                    <a:pt x="798591" y="1498224"/>
                  </a:cubicBezTo>
                  <a:cubicBezTo>
                    <a:pt x="675562" y="1621253"/>
                    <a:pt x="474746" y="1619907"/>
                    <a:pt x="350056" y="1495217"/>
                  </a:cubicBezTo>
                  <a:cubicBezTo>
                    <a:pt x="582699" y="1464131"/>
                    <a:pt x="764497" y="1282333"/>
                    <a:pt x="795583" y="1049690"/>
                  </a:cubicBezTo>
                  <a:close/>
                  <a:moveTo>
                    <a:pt x="969395" y="989432"/>
                  </a:moveTo>
                  <a:cubicBezTo>
                    <a:pt x="1145733" y="989432"/>
                    <a:pt x="1288683" y="1130478"/>
                    <a:pt x="1288683" y="1304467"/>
                  </a:cubicBezTo>
                  <a:cubicBezTo>
                    <a:pt x="1288683" y="1478456"/>
                    <a:pt x="1145733" y="1619502"/>
                    <a:pt x="969395" y="1619502"/>
                  </a:cubicBezTo>
                  <a:cubicBezTo>
                    <a:pt x="1111917" y="1433018"/>
                    <a:pt x="1111917" y="1175916"/>
                    <a:pt x="969395" y="989432"/>
                  </a:cubicBezTo>
                  <a:close/>
                  <a:moveTo>
                    <a:pt x="0" y="969395"/>
                  </a:moveTo>
                  <a:cubicBezTo>
                    <a:pt x="186484" y="1111917"/>
                    <a:pt x="443586" y="1111917"/>
                    <a:pt x="630070" y="969395"/>
                  </a:cubicBezTo>
                  <a:cubicBezTo>
                    <a:pt x="630070" y="1145733"/>
                    <a:pt x="489024" y="1288683"/>
                    <a:pt x="315035" y="1288683"/>
                  </a:cubicBezTo>
                  <a:cubicBezTo>
                    <a:pt x="141046" y="1288683"/>
                    <a:pt x="0" y="1145733"/>
                    <a:pt x="0" y="969395"/>
                  </a:cubicBezTo>
                  <a:close/>
                  <a:moveTo>
                    <a:pt x="1274580" y="729521"/>
                  </a:moveTo>
                  <a:cubicBezTo>
                    <a:pt x="1355749" y="728977"/>
                    <a:pt x="1436710" y="759397"/>
                    <a:pt x="1498225" y="820912"/>
                  </a:cubicBezTo>
                  <a:cubicBezTo>
                    <a:pt x="1621253" y="943941"/>
                    <a:pt x="1619907" y="1144756"/>
                    <a:pt x="1495217" y="1269446"/>
                  </a:cubicBezTo>
                  <a:cubicBezTo>
                    <a:pt x="1464131" y="1036803"/>
                    <a:pt x="1282333" y="855005"/>
                    <a:pt x="1049691" y="823919"/>
                  </a:cubicBezTo>
                  <a:cubicBezTo>
                    <a:pt x="1112036" y="761574"/>
                    <a:pt x="1193412" y="730065"/>
                    <a:pt x="1274580" y="729521"/>
                  </a:cubicBezTo>
                  <a:close/>
                  <a:moveTo>
                    <a:pt x="809751" y="647958"/>
                  </a:moveTo>
                  <a:cubicBezTo>
                    <a:pt x="897920" y="647958"/>
                    <a:pt x="969395" y="719433"/>
                    <a:pt x="969395" y="807602"/>
                  </a:cubicBezTo>
                  <a:cubicBezTo>
                    <a:pt x="969395" y="895771"/>
                    <a:pt x="897920" y="967246"/>
                    <a:pt x="809751" y="967246"/>
                  </a:cubicBezTo>
                  <a:cubicBezTo>
                    <a:pt x="721582" y="967246"/>
                    <a:pt x="650107" y="895771"/>
                    <a:pt x="650107" y="807602"/>
                  </a:cubicBezTo>
                  <a:cubicBezTo>
                    <a:pt x="650107" y="719433"/>
                    <a:pt x="721582" y="647958"/>
                    <a:pt x="809751" y="647958"/>
                  </a:cubicBezTo>
                  <a:close/>
                  <a:moveTo>
                    <a:pt x="124285" y="350056"/>
                  </a:moveTo>
                  <a:cubicBezTo>
                    <a:pt x="155371" y="582699"/>
                    <a:pt x="337169" y="764497"/>
                    <a:pt x="569812" y="795583"/>
                  </a:cubicBezTo>
                  <a:cubicBezTo>
                    <a:pt x="445122" y="920273"/>
                    <a:pt x="244306" y="921619"/>
                    <a:pt x="121278" y="798590"/>
                  </a:cubicBezTo>
                  <a:cubicBezTo>
                    <a:pt x="-1751" y="675562"/>
                    <a:pt x="-405" y="474746"/>
                    <a:pt x="124285" y="350056"/>
                  </a:cubicBezTo>
                  <a:close/>
                  <a:moveTo>
                    <a:pt x="1304467" y="330819"/>
                  </a:moveTo>
                  <a:cubicBezTo>
                    <a:pt x="1478456" y="330819"/>
                    <a:pt x="1619502" y="473769"/>
                    <a:pt x="1619502" y="650107"/>
                  </a:cubicBezTo>
                  <a:cubicBezTo>
                    <a:pt x="1433018" y="507585"/>
                    <a:pt x="1175916" y="507585"/>
                    <a:pt x="989432" y="650107"/>
                  </a:cubicBezTo>
                  <a:cubicBezTo>
                    <a:pt x="989432" y="473769"/>
                    <a:pt x="1130478" y="330819"/>
                    <a:pt x="1304467" y="330819"/>
                  </a:cubicBezTo>
                  <a:close/>
                  <a:moveTo>
                    <a:pt x="1044556" y="29887"/>
                  </a:moveTo>
                  <a:cubicBezTo>
                    <a:pt x="1125725" y="30431"/>
                    <a:pt x="1207101" y="61940"/>
                    <a:pt x="1269446" y="124285"/>
                  </a:cubicBezTo>
                  <a:cubicBezTo>
                    <a:pt x="1036804" y="155371"/>
                    <a:pt x="855005" y="337169"/>
                    <a:pt x="823919" y="569812"/>
                  </a:cubicBezTo>
                  <a:cubicBezTo>
                    <a:pt x="699229" y="445122"/>
                    <a:pt x="697883" y="244306"/>
                    <a:pt x="820912" y="121278"/>
                  </a:cubicBezTo>
                  <a:cubicBezTo>
                    <a:pt x="882426" y="59763"/>
                    <a:pt x="963387" y="29343"/>
                    <a:pt x="1044556" y="29887"/>
                  </a:cubicBezTo>
                  <a:close/>
                  <a:moveTo>
                    <a:pt x="650107" y="0"/>
                  </a:moveTo>
                  <a:cubicBezTo>
                    <a:pt x="507585" y="186484"/>
                    <a:pt x="507585" y="443586"/>
                    <a:pt x="650107" y="630070"/>
                  </a:cubicBezTo>
                  <a:cubicBezTo>
                    <a:pt x="473769" y="630070"/>
                    <a:pt x="330819" y="489024"/>
                    <a:pt x="330819" y="315035"/>
                  </a:cubicBezTo>
                  <a:cubicBezTo>
                    <a:pt x="330819" y="141046"/>
                    <a:pt x="473769" y="0"/>
                    <a:pt x="650107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29" name="フリーフォーム: 図形 228">
              <a:extLst>
                <a:ext uri="{FF2B5EF4-FFF2-40B4-BE49-F238E27FC236}">
                  <a16:creationId xmlns:a16="http://schemas.microsoft.com/office/drawing/2014/main" id="{EC1D4730-6193-E58E-1AB0-0BAE60F0F8F7}"/>
                </a:ext>
              </a:extLst>
            </p:cNvPr>
            <p:cNvSpPr/>
            <p:nvPr/>
          </p:nvSpPr>
          <p:spPr bwMode="auto">
            <a:xfrm>
              <a:off x="9127601" y="6483229"/>
              <a:ext cx="222006" cy="222006"/>
            </a:xfrm>
            <a:custGeom>
              <a:avLst/>
              <a:gdLst>
                <a:gd name="connsiteX0" fmla="*/ 795583 w 1619502"/>
                <a:gd name="connsiteY0" fmla="*/ 1049690 h 1619502"/>
                <a:gd name="connsiteX1" fmla="*/ 798591 w 1619502"/>
                <a:gd name="connsiteY1" fmla="*/ 1498224 h 1619502"/>
                <a:gd name="connsiteX2" fmla="*/ 350056 w 1619502"/>
                <a:gd name="connsiteY2" fmla="*/ 1495217 h 1619502"/>
                <a:gd name="connsiteX3" fmla="*/ 795583 w 1619502"/>
                <a:gd name="connsiteY3" fmla="*/ 1049690 h 1619502"/>
                <a:gd name="connsiteX4" fmla="*/ 969395 w 1619502"/>
                <a:gd name="connsiteY4" fmla="*/ 989432 h 1619502"/>
                <a:gd name="connsiteX5" fmla="*/ 1288683 w 1619502"/>
                <a:gd name="connsiteY5" fmla="*/ 1304467 h 1619502"/>
                <a:gd name="connsiteX6" fmla="*/ 969395 w 1619502"/>
                <a:gd name="connsiteY6" fmla="*/ 1619502 h 1619502"/>
                <a:gd name="connsiteX7" fmla="*/ 969395 w 1619502"/>
                <a:gd name="connsiteY7" fmla="*/ 989432 h 1619502"/>
                <a:gd name="connsiteX8" fmla="*/ 0 w 1619502"/>
                <a:gd name="connsiteY8" fmla="*/ 969395 h 1619502"/>
                <a:gd name="connsiteX9" fmla="*/ 630070 w 1619502"/>
                <a:gd name="connsiteY9" fmla="*/ 969395 h 1619502"/>
                <a:gd name="connsiteX10" fmla="*/ 315035 w 1619502"/>
                <a:gd name="connsiteY10" fmla="*/ 1288683 h 1619502"/>
                <a:gd name="connsiteX11" fmla="*/ 0 w 1619502"/>
                <a:gd name="connsiteY11" fmla="*/ 969395 h 1619502"/>
                <a:gd name="connsiteX12" fmla="*/ 1274580 w 1619502"/>
                <a:gd name="connsiteY12" fmla="*/ 729521 h 1619502"/>
                <a:gd name="connsiteX13" fmla="*/ 1498225 w 1619502"/>
                <a:gd name="connsiteY13" fmla="*/ 820912 h 1619502"/>
                <a:gd name="connsiteX14" fmla="*/ 1495217 w 1619502"/>
                <a:gd name="connsiteY14" fmla="*/ 1269446 h 1619502"/>
                <a:gd name="connsiteX15" fmla="*/ 1049691 w 1619502"/>
                <a:gd name="connsiteY15" fmla="*/ 823919 h 1619502"/>
                <a:gd name="connsiteX16" fmla="*/ 1274580 w 1619502"/>
                <a:gd name="connsiteY16" fmla="*/ 729521 h 1619502"/>
                <a:gd name="connsiteX17" fmla="*/ 809751 w 1619502"/>
                <a:gd name="connsiteY17" fmla="*/ 647958 h 1619502"/>
                <a:gd name="connsiteX18" fmla="*/ 969395 w 1619502"/>
                <a:gd name="connsiteY18" fmla="*/ 807602 h 1619502"/>
                <a:gd name="connsiteX19" fmla="*/ 809751 w 1619502"/>
                <a:gd name="connsiteY19" fmla="*/ 967246 h 1619502"/>
                <a:gd name="connsiteX20" fmla="*/ 650107 w 1619502"/>
                <a:gd name="connsiteY20" fmla="*/ 807602 h 1619502"/>
                <a:gd name="connsiteX21" fmla="*/ 809751 w 1619502"/>
                <a:gd name="connsiteY21" fmla="*/ 647958 h 1619502"/>
                <a:gd name="connsiteX22" fmla="*/ 124285 w 1619502"/>
                <a:gd name="connsiteY22" fmla="*/ 350056 h 1619502"/>
                <a:gd name="connsiteX23" fmla="*/ 569812 w 1619502"/>
                <a:gd name="connsiteY23" fmla="*/ 795583 h 1619502"/>
                <a:gd name="connsiteX24" fmla="*/ 121278 w 1619502"/>
                <a:gd name="connsiteY24" fmla="*/ 798590 h 1619502"/>
                <a:gd name="connsiteX25" fmla="*/ 124285 w 1619502"/>
                <a:gd name="connsiteY25" fmla="*/ 350056 h 1619502"/>
                <a:gd name="connsiteX26" fmla="*/ 1304467 w 1619502"/>
                <a:gd name="connsiteY26" fmla="*/ 330819 h 1619502"/>
                <a:gd name="connsiteX27" fmla="*/ 1619502 w 1619502"/>
                <a:gd name="connsiteY27" fmla="*/ 650107 h 1619502"/>
                <a:gd name="connsiteX28" fmla="*/ 989432 w 1619502"/>
                <a:gd name="connsiteY28" fmla="*/ 650107 h 1619502"/>
                <a:gd name="connsiteX29" fmla="*/ 1304467 w 1619502"/>
                <a:gd name="connsiteY29" fmla="*/ 330819 h 1619502"/>
                <a:gd name="connsiteX30" fmla="*/ 1044556 w 1619502"/>
                <a:gd name="connsiteY30" fmla="*/ 29887 h 1619502"/>
                <a:gd name="connsiteX31" fmla="*/ 1269446 w 1619502"/>
                <a:gd name="connsiteY31" fmla="*/ 124285 h 1619502"/>
                <a:gd name="connsiteX32" fmla="*/ 823919 w 1619502"/>
                <a:gd name="connsiteY32" fmla="*/ 569812 h 1619502"/>
                <a:gd name="connsiteX33" fmla="*/ 820912 w 1619502"/>
                <a:gd name="connsiteY33" fmla="*/ 121278 h 1619502"/>
                <a:gd name="connsiteX34" fmla="*/ 1044556 w 1619502"/>
                <a:gd name="connsiteY34" fmla="*/ 29887 h 1619502"/>
                <a:gd name="connsiteX35" fmla="*/ 650107 w 1619502"/>
                <a:gd name="connsiteY35" fmla="*/ 0 h 1619502"/>
                <a:gd name="connsiteX36" fmla="*/ 650107 w 1619502"/>
                <a:gd name="connsiteY36" fmla="*/ 630070 h 1619502"/>
                <a:gd name="connsiteX37" fmla="*/ 330819 w 1619502"/>
                <a:gd name="connsiteY37" fmla="*/ 315035 h 1619502"/>
                <a:gd name="connsiteX38" fmla="*/ 650107 w 1619502"/>
                <a:gd name="connsiteY38" fmla="*/ 0 h 16195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619502" h="1619502">
                  <a:moveTo>
                    <a:pt x="795583" y="1049690"/>
                  </a:moveTo>
                  <a:cubicBezTo>
                    <a:pt x="920273" y="1174380"/>
                    <a:pt x="921619" y="1375196"/>
                    <a:pt x="798591" y="1498224"/>
                  </a:cubicBezTo>
                  <a:cubicBezTo>
                    <a:pt x="675562" y="1621253"/>
                    <a:pt x="474746" y="1619907"/>
                    <a:pt x="350056" y="1495217"/>
                  </a:cubicBezTo>
                  <a:cubicBezTo>
                    <a:pt x="582699" y="1464131"/>
                    <a:pt x="764497" y="1282333"/>
                    <a:pt x="795583" y="1049690"/>
                  </a:cubicBezTo>
                  <a:close/>
                  <a:moveTo>
                    <a:pt x="969395" y="989432"/>
                  </a:moveTo>
                  <a:cubicBezTo>
                    <a:pt x="1145733" y="989432"/>
                    <a:pt x="1288683" y="1130478"/>
                    <a:pt x="1288683" y="1304467"/>
                  </a:cubicBezTo>
                  <a:cubicBezTo>
                    <a:pt x="1288683" y="1478456"/>
                    <a:pt x="1145733" y="1619502"/>
                    <a:pt x="969395" y="1619502"/>
                  </a:cubicBezTo>
                  <a:cubicBezTo>
                    <a:pt x="1111917" y="1433018"/>
                    <a:pt x="1111917" y="1175916"/>
                    <a:pt x="969395" y="989432"/>
                  </a:cubicBezTo>
                  <a:close/>
                  <a:moveTo>
                    <a:pt x="0" y="969395"/>
                  </a:moveTo>
                  <a:cubicBezTo>
                    <a:pt x="186484" y="1111917"/>
                    <a:pt x="443586" y="1111917"/>
                    <a:pt x="630070" y="969395"/>
                  </a:cubicBezTo>
                  <a:cubicBezTo>
                    <a:pt x="630070" y="1145733"/>
                    <a:pt x="489024" y="1288683"/>
                    <a:pt x="315035" y="1288683"/>
                  </a:cubicBezTo>
                  <a:cubicBezTo>
                    <a:pt x="141046" y="1288683"/>
                    <a:pt x="0" y="1145733"/>
                    <a:pt x="0" y="969395"/>
                  </a:cubicBezTo>
                  <a:close/>
                  <a:moveTo>
                    <a:pt x="1274580" y="729521"/>
                  </a:moveTo>
                  <a:cubicBezTo>
                    <a:pt x="1355749" y="728977"/>
                    <a:pt x="1436710" y="759397"/>
                    <a:pt x="1498225" y="820912"/>
                  </a:cubicBezTo>
                  <a:cubicBezTo>
                    <a:pt x="1621253" y="943941"/>
                    <a:pt x="1619907" y="1144756"/>
                    <a:pt x="1495217" y="1269446"/>
                  </a:cubicBezTo>
                  <a:cubicBezTo>
                    <a:pt x="1464131" y="1036803"/>
                    <a:pt x="1282333" y="855005"/>
                    <a:pt x="1049691" y="823919"/>
                  </a:cubicBezTo>
                  <a:cubicBezTo>
                    <a:pt x="1112036" y="761574"/>
                    <a:pt x="1193412" y="730065"/>
                    <a:pt x="1274580" y="729521"/>
                  </a:cubicBezTo>
                  <a:close/>
                  <a:moveTo>
                    <a:pt x="809751" y="647958"/>
                  </a:moveTo>
                  <a:cubicBezTo>
                    <a:pt x="897920" y="647958"/>
                    <a:pt x="969395" y="719433"/>
                    <a:pt x="969395" y="807602"/>
                  </a:cubicBezTo>
                  <a:cubicBezTo>
                    <a:pt x="969395" y="895771"/>
                    <a:pt x="897920" y="967246"/>
                    <a:pt x="809751" y="967246"/>
                  </a:cubicBezTo>
                  <a:cubicBezTo>
                    <a:pt x="721582" y="967246"/>
                    <a:pt x="650107" y="895771"/>
                    <a:pt x="650107" y="807602"/>
                  </a:cubicBezTo>
                  <a:cubicBezTo>
                    <a:pt x="650107" y="719433"/>
                    <a:pt x="721582" y="647958"/>
                    <a:pt x="809751" y="647958"/>
                  </a:cubicBezTo>
                  <a:close/>
                  <a:moveTo>
                    <a:pt x="124285" y="350056"/>
                  </a:moveTo>
                  <a:cubicBezTo>
                    <a:pt x="155371" y="582699"/>
                    <a:pt x="337169" y="764497"/>
                    <a:pt x="569812" y="795583"/>
                  </a:cubicBezTo>
                  <a:cubicBezTo>
                    <a:pt x="445122" y="920273"/>
                    <a:pt x="244306" y="921619"/>
                    <a:pt x="121278" y="798590"/>
                  </a:cubicBezTo>
                  <a:cubicBezTo>
                    <a:pt x="-1751" y="675562"/>
                    <a:pt x="-405" y="474746"/>
                    <a:pt x="124285" y="350056"/>
                  </a:cubicBezTo>
                  <a:close/>
                  <a:moveTo>
                    <a:pt x="1304467" y="330819"/>
                  </a:moveTo>
                  <a:cubicBezTo>
                    <a:pt x="1478456" y="330819"/>
                    <a:pt x="1619502" y="473769"/>
                    <a:pt x="1619502" y="650107"/>
                  </a:cubicBezTo>
                  <a:cubicBezTo>
                    <a:pt x="1433018" y="507585"/>
                    <a:pt x="1175916" y="507585"/>
                    <a:pt x="989432" y="650107"/>
                  </a:cubicBezTo>
                  <a:cubicBezTo>
                    <a:pt x="989432" y="473769"/>
                    <a:pt x="1130478" y="330819"/>
                    <a:pt x="1304467" y="330819"/>
                  </a:cubicBezTo>
                  <a:close/>
                  <a:moveTo>
                    <a:pt x="1044556" y="29887"/>
                  </a:moveTo>
                  <a:cubicBezTo>
                    <a:pt x="1125725" y="30431"/>
                    <a:pt x="1207101" y="61940"/>
                    <a:pt x="1269446" y="124285"/>
                  </a:cubicBezTo>
                  <a:cubicBezTo>
                    <a:pt x="1036804" y="155371"/>
                    <a:pt x="855005" y="337169"/>
                    <a:pt x="823919" y="569812"/>
                  </a:cubicBezTo>
                  <a:cubicBezTo>
                    <a:pt x="699229" y="445122"/>
                    <a:pt x="697883" y="244306"/>
                    <a:pt x="820912" y="121278"/>
                  </a:cubicBezTo>
                  <a:cubicBezTo>
                    <a:pt x="882426" y="59763"/>
                    <a:pt x="963387" y="29343"/>
                    <a:pt x="1044556" y="29887"/>
                  </a:cubicBezTo>
                  <a:close/>
                  <a:moveTo>
                    <a:pt x="650107" y="0"/>
                  </a:moveTo>
                  <a:cubicBezTo>
                    <a:pt x="507585" y="186484"/>
                    <a:pt x="507585" y="443586"/>
                    <a:pt x="650107" y="630070"/>
                  </a:cubicBezTo>
                  <a:cubicBezTo>
                    <a:pt x="473769" y="630070"/>
                    <a:pt x="330819" y="489024"/>
                    <a:pt x="330819" y="315035"/>
                  </a:cubicBezTo>
                  <a:cubicBezTo>
                    <a:pt x="330819" y="141046"/>
                    <a:pt x="473769" y="0"/>
                    <a:pt x="650107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30" name="フリーフォーム: 図形 229">
              <a:extLst>
                <a:ext uri="{FF2B5EF4-FFF2-40B4-BE49-F238E27FC236}">
                  <a16:creationId xmlns:a16="http://schemas.microsoft.com/office/drawing/2014/main" id="{D87C4674-EE4F-D8BF-FE20-B42E839BB2FF}"/>
                </a:ext>
              </a:extLst>
            </p:cNvPr>
            <p:cNvSpPr/>
            <p:nvPr/>
          </p:nvSpPr>
          <p:spPr bwMode="auto">
            <a:xfrm>
              <a:off x="9498988" y="6483229"/>
              <a:ext cx="222006" cy="222006"/>
            </a:xfrm>
            <a:custGeom>
              <a:avLst/>
              <a:gdLst>
                <a:gd name="connsiteX0" fmla="*/ 795583 w 1619502"/>
                <a:gd name="connsiteY0" fmla="*/ 1049690 h 1619502"/>
                <a:gd name="connsiteX1" fmla="*/ 798591 w 1619502"/>
                <a:gd name="connsiteY1" fmla="*/ 1498224 h 1619502"/>
                <a:gd name="connsiteX2" fmla="*/ 350056 w 1619502"/>
                <a:gd name="connsiteY2" fmla="*/ 1495217 h 1619502"/>
                <a:gd name="connsiteX3" fmla="*/ 795583 w 1619502"/>
                <a:gd name="connsiteY3" fmla="*/ 1049690 h 1619502"/>
                <a:gd name="connsiteX4" fmla="*/ 969395 w 1619502"/>
                <a:gd name="connsiteY4" fmla="*/ 989432 h 1619502"/>
                <a:gd name="connsiteX5" fmla="*/ 1288683 w 1619502"/>
                <a:gd name="connsiteY5" fmla="*/ 1304467 h 1619502"/>
                <a:gd name="connsiteX6" fmla="*/ 969395 w 1619502"/>
                <a:gd name="connsiteY6" fmla="*/ 1619502 h 1619502"/>
                <a:gd name="connsiteX7" fmla="*/ 969395 w 1619502"/>
                <a:gd name="connsiteY7" fmla="*/ 989432 h 1619502"/>
                <a:gd name="connsiteX8" fmla="*/ 0 w 1619502"/>
                <a:gd name="connsiteY8" fmla="*/ 969395 h 1619502"/>
                <a:gd name="connsiteX9" fmla="*/ 630070 w 1619502"/>
                <a:gd name="connsiteY9" fmla="*/ 969395 h 1619502"/>
                <a:gd name="connsiteX10" fmla="*/ 315035 w 1619502"/>
                <a:gd name="connsiteY10" fmla="*/ 1288683 h 1619502"/>
                <a:gd name="connsiteX11" fmla="*/ 0 w 1619502"/>
                <a:gd name="connsiteY11" fmla="*/ 969395 h 1619502"/>
                <a:gd name="connsiteX12" fmla="*/ 1274580 w 1619502"/>
                <a:gd name="connsiteY12" fmla="*/ 729521 h 1619502"/>
                <a:gd name="connsiteX13" fmla="*/ 1498225 w 1619502"/>
                <a:gd name="connsiteY13" fmla="*/ 820912 h 1619502"/>
                <a:gd name="connsiteX14" fmla="*/ 1495217 w 1619502"/>
                <a:gd name="connsiteY14" fmla="*/ 1269446 h 1619502"/>
                <a:gd name="connsiteX15" fmla="*/ 1049691 w 1619502"/>
                <a:gd name="connsiteY15" fmla="*/ 823919 h 1619502"/>
                <a:gd name="connsiteX16" fmla="*/ 1274580 w 1619502"/>
                <a:gd name="connsiteY16" fmla="*/ 729521 h 1619502"/>
                <a:gd name="connsiteX17" fmla="*/ 809751 w 1619502"/>
                <a:gd name="connsiteY17" fmla="*/ 647958 h 1619502"/>
                <a:gd name="connsiteX18" fmla="*/ 969395 w 1619502"/>
                <a:gd name="connsiteY18" fmla="*/ 807602 h 1619502"/>
                <a:gd name="connsiteX19" fmla="*/ 809751 w 1619502"/>
                <a:gd name="connsiteY19" fmla="*/ 967246 h 1619502"/>
                <a:gd name="connsiteX20" fmla="*/ 650107 w 1619502"/>
                <a:gd name="connsiteY20" fmla="*/ 807602 h 1619502"/>
                <a:gd name="connsiteX21" fmla="*/ 809751 w 1619502"/>
                <a:gd name="connsiteY21" fmla="*/ 647958 h 1619502"/>
                <a:gd name="connsiteX22" fmla="*/ 124285 w 1619502"/>
                <a:gd name="connsiteY22" fmla="*/ 350056 h 1619502"/>
                <a:gd name="connsiteX23" fmla="*/ 569812 w 1619502"/>
                <a:gd name="connsiteY23" fmla="*/ 795583 h 1619502"/>
                <a:gd name="connsiteX24" fmla="*/ 121278 w 1619502"/>
                <a:gd name="connsiteY24" fmla="*/ 798590 h 1619502"/>
                <a:gd name="connsiteX25" fmla="*/ 124285 w 1619502"/>
                <a:gd name="connsiteY25" fmla="*/ 350056 h 1619502"/>
                <a:gd name="connsiteX26" fmla="*/ 1304467 w 1619502"/>
                <a:gd name="connsiteY26" fmla="*/ 330819 h 1619502"/>
                <a:gd name="connsiteX27" fmla="*/ 1619502 w 1619502"/>
                <a:gd name="connsiteY27" fmla="*/ 650107 h 1619502"/>
                <a:gd name="connsiteX28" fmla="*/ 989432 w 1619502"/>
                <a:gd name="connsiteY28" fmla="*/ 650107 h 1619502"/>
                <a:gd name="connsiteX29" fmla="*/ 1304467 w 1619502"/>
                <a:gd name="connsiteY29" fmla="*/ 330819 h 1619502"/>
                <a:gd name="connsiteX30" fmla="*/ 1044556 w 1619502"/>
                <a:gd name="connsiteY30" fmla="*/ 29887 h 1619502"/>
                <a:gd name="connsiteX31" fmla="*/ 1269446 w 1619502"/>
                <a:gd name="connsiteY31" fmla="*/ 124285 h 1619502"/>
                <a:gd name="connsiteX32" fmla="*/ 823919 w 1619502"/>
                <a:gd name="connsiteY32" fmla="*/ 569812 h 1619502"/>
                <a:gd name="connsiteX33" fmla="*/ 820912 w 1619502"/>
                <a:gd name="connsiteY33" fmla="*/ 121278 h 1619502"/>
                <a:gd name="connsiteX34" fmla="*/ 1044556 w 1619502"/>
                <a:gd name="connsiteY34" fmla="*/ 29887 h 1619502"/>
                <a:gd name="connsiteX35" fmla="*/ 650107 w 1619502"/>
                <a:gd name="connsiteY35" fmla="*/ 0 h 1619502"/>
                <a:gd name="connsiteX36" fmla="*/ 650107 w 1619502"/>
                <a:gd name="connsiteY36" fmla="*/ 630070 h 1619502"/>
                <a:gd name="connsiteX37" fmla="*/ 330819 w 1619502"/>
                <a:gd name="connsiteY37" fmla="*/ 315035 h 1619502"/>
                <a:gd name="connsiteX38" fmla="*/ 650107 w 1619502"/>
                <a:gd name="connsiteY38" fmla="*/ 0 h 16195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619502" h="1619502">
                  <a:moveTo>
                    <a:pt x="795583" y="1049690"/>
                  </a:moveTo>
                  <a:cubicBezTo>
                    <a:pt x="920273" y="1174380"/>
                    <a:pt x="921619" y="1375196"/>
                    <a:pt x="798591" y="1498224"/>
                  </a:cubicBezTo>
                  <a:cubicBezTo>
                    <a:pt x="675562" y="1621253"/>
                    <a:pt x="474746" y="1619907"/>
                    <a:pt x="350056" y="1495217"/>
                  </a:cubicBezTo>
                  <a:cubicBezTo>
                    <a:pt x="582699" y="1464131"/>
                    <a:pt x="764497" y="1282333"/>
                    <a:pt x="795583" y="1049690"/>
                  </a:cubicBezTo>
                  <a:close/>
                  <a:moveTo>
                    <a:pt x="969395" y="989432"/>
                  </a:moveTo>
                  <a:cubicBezTo>
                    <a:pt x="1145733" y="989432"/>
                    <a:pt x="1288683" y="1130478"/>
                    <a:pt x="1288683" y="1304467"/>
                  </a:cubicBezTo>
                  <a:cubicBezTo>
                    <a:pt x="1288683" y="1478456"/>
                    <a:pt x="1145733" y="1619502"/>
                    <a:pt x="969395" y="1619502"/>
                  </a:cubicBezTo>
                  <a:cubicBezTo>
                    <a:pt x="1111917" y="1433018"/>
                    <a:pt x="1111917" y="1175916"/>
                    <a:pt x="969395" y="989432"/>
                  </a:cubicBezTo>
                  <a:close/>
                  <a:moveTo>
                    <a:pt x="0" y="969395"/>
                  </a:moveTo>
                  <a:cubicBezTo>
                    <a:pt x="186484" y="1111917"/>
                    <a:pt x="443586" y="1111917"/>
                    <a:pt x="630070" y="969395"/>
                  </a:cubicBezTo>
                  <a:cubicBezTo>
                    <a:pt x="630070" y="1145733"/>
                    <a:pt x="489024" y="1288683"/>
                    <a:pt x="315035" y="1288683"/>
                  </a:cubicBezTo>
                  <a:cubicBezTo>
                    <a:pt x="141046" y="1288683"/>
                    <a:pt x="0" y="1145733"/>
                    <a:pt x="0" y="969395"/>
                  </a:cubicBezTo>
                  <a:close/>
                  <a:moveTo>
                    <a:pt x="1274580" y="729521"/>
                  </a:moveTo>
                  <a:cubicBezTo>
                    <a:pt x="1355749" y="728977"/>
                    <a:pt x="1436710" y="759397"/>
                    <a:pt x="1498225" y="820912"/>
                  </a:cubicBezTo>
                  <a:cubicBezTo>
                    <a:pt x="1621253" y="943941"/>
                    <a:pt x="1619907" y="1144756"/>
                    <a:pt x="1495217" y="1269446"/>
                  </a:cubicBezTo>
                  <a:cubicBezTo>
                    <a:pt x="1464131" y="1036803"/>
                    <a:pt x="1282333" y="855005"/>
                    <a:pt x="1049691" y="823919"/>
                  </a:cubicBezTo>
                  <a:cubicBezTo>
                    <a:pt x="1112036" y="761574"/>
                    <a:pt x="1193412" y="730065"/>
                    <a:pt x="1274580" y="729521"/>
                  </a:cubicBezTo>
                  <a:close/>
                  <a:moveTo>
                    <a:pt x="809751" y="647958"/>
                  </a:moveTo>
                  <a:cubicBezTo>
                    <a:pt x="897920" y="647958"/>
                    <a:pt x="969395" y="719433"/>
                    <a:pt x="969395" y="807602"/>
                  </a:cubicBezTo>
                  <a:cubicBezTo>
                    <a:pt x="969395" y="895771"/>
                    <a:pt x="897920" y="967246"/>
                    <a:pt x="809751" y="967246"/>
                  </a:cubicBezTo>
                  <a:cubicBezTo>
                    <a:pt x="721582" y="967246"/>
                    <a:pt x="650107" y="895771"/>
                    <a:pt x="650107" y="807602"/>
                  </a:cubicBezTo>
                  <a:cubicBezTo>
                    <a:pt x="650107" y="719433"/>
                    <a:pt x="721582" y="647958"/>
                    <a:pt x="809751" y="647958"/>
                  </a:cubicBezTo>
                  <a:close/>
                  <a:moveTo>
                    <a:pt x="124285" y="350056"/>
                  </a:moveTo>
                  <a:cubicBezTo>
                    <a:pt x="155371" y="582699"/>
                    <a:pt x="337169" y="764497"/>
                    <a:pt x="569812" y="795583"/>
                  </a:cubicBezTo>
                  <a:cubicBezTo>
                    <a:pt x="445122" y="920273"/>
                    <a:pt x="244306" y="921619"/>
                    <a:pt x="121278" y="798590"/>
                  </a:cubicBezTo>
                  <a:cubicBezTo>
                    <a:pt x="-1751" y="675562"/>
                    <a:pt x="-405" y="474746"/>
                    <a:pt x="124285" y="350056"/>
                  </a:cubicBezTo>
                  <a:close/>
                  <a:moveTo>
                    <a:pt x="1304467" y="330819"/>
                  </a:moveTo>
                  <a:cubicBezTo>
                    <a:pt x="1478456" y="330819"/>
                    <a:pt x="1619502" y="473769"/>
                    <a:pt x="1619502" y="650107"/>
                  </a:cubicBezTo>
                  <a:cubicBezTo>
                    <a:pt x="1433018" y="507585"/>
                    <a:pt x="1175916" y="507585"/>
                    <a:pt x="989432" y="650107"/>
                  </a:cubicBezTo>
                  <a:cubicBezTo>
                    <a:pt x="989432" y="473769"/>
                    <a:pt x="1130478" y="330819"/>
                    <a:pt x="1304467" y="330819"/>
                  </a:cubicBezTo>
                  <a:close/>
                  <a:moveTo>
                    <a:pt x="1044556" y="29887"/>
                  </a:moveTo>
                  <a:cubicBezTo>
                    <a:pt x="1125725" y="30431"/>
                    <a:pt x="1207101" y="61940"/>
                    <a:pt x="1269446" y="124285"/>
                  </a:cubicBezTo>
                  <a:cubicBezTo>
                    <a:pt x="1036804" y="155371"/>
                    <a:pt x="855005" y="337169"/>
                    <a:pt x="823919" y="569812"/>
                  </a:cubicBezTo>
                  <a:cubicBezTo>
                    <a:pt x="699229" y="445122"/>
                    <a:pt x="697883" y="244306"/>
                    <a:pt x="820912" y="121278"/>
                  </a:cubicBezTo>
                  <a:cubicBezTo>
                    <a:pt x="882426" y="59763"/>
                    <a:pt x="963387" y="29343"/>
                    <a:pt x="1044556" y="29887"/>
                  </a:cubicBezTo>
                  <a:close/>
                  <a:moveTo>
                    <a:pt x="650107" y="0"/>
                  </a:moveTo>
                  <a:cubicBezTo>
                    <a:pt x="507585" y="186484"/>
                    <a:pt x="507585" y="443586"/>
                    <a:pt x="650107" y="630070"/>
                  </a:cubicBezTo>
                  <a:cubicBezTo>
                    <a:pt x="473769" y="630070"/>
                    <a:pt x="330819" y="489024"/>
                    <a:pt x="330819" y="315035"/>
                  </a:cubicBezTo>
                  <a:cubicBezTo>
                    <a:pt x="330819" y="141046"/>
                    <a:pt x="473769" y="0"/>
                    <a:pt x="650107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32" name="フリーフォーム: 図形 231">
              <a:extLst>
                <a:ext uri="{FF2B5EF4-FFF2-40B4-BE49-F238E27FC236}">
                  <a16:creationId xmlns:a16="http://schemas.microsoft.com/office/drawing/2014/main" id="{55A190BA-2849-87B5-1EF1-3987C50AFF52}"/>
                </a:ext>
              </a:extLst>
            </p:cNvPr>
            <p:cNvSpPr/>
            <p:nvPr/>
          </p:nvSpPr>
          <p:spPr bwMode="auto">
            <a:xfrm>
              <a:off x="214313" y="510939"/>
              <a:ext cx="222006" cy="222006"/>
            </a:xfrm>
            <a:custGeom>
              <a:avLst/>
              <a:gdLst>
                <a:gd name="connsiteX0" fmla="*/ 795583 w 1619502"/>
                <a:gd name="connsiteY0" fmla="*/ 1049690 h 1619502"/>
                <a:gd name="connsiteX1" fmla="*/ 798591 w 1619502"/>
                <a:gd name="connsiteY1" fmla="*/ 1498224 h 1619502"/>
                <a:gd name="connsiteX2" fmla="*/ 350056 w 1619502"/>
                <a:gd name="connsiteY2" fmla="*/ 1495217 h 1619502"/>
                <a:gd name="connsiteX3" fmla="*/ 795583 w 1619502"/>
                <a:gd name="connsiteY3" fmla="*/ 1049690 h 1619502"/>
                <a:gd name="connsiteX4" fmla="*/ 969395 w 1619502"/>
                <a:gd name="connsiteY4" fmla="*/ 989432 h 1619502"/>
                <a:gd name="connsiteX5" fmla="*/ 1288683 w 1619502"/>
                <a:gd name="connsiteY5" fmla="*/ 1304467 h 1619502"/>
                <a:gd name="connsiteX6" fmla="*/ 969395 w 1619502"/>
                <a:gd name="connsiteY6" fmla="*/ 1619502 h 1619502"/>
                <a:gd name="connsiteX7" fmla="*/ 969395 w 1619502"/>
                <a:gd name="connsiteY7" fmla="*/ 989432 h 1619502"/>
                <a:gd name="connsiteX8" fmla="*/ 0 w 1619502"/>
                <a:gd name="connsiteY8" fmla="*/ 969395 h 1619502"/>
                <a:gd name="connsiteX9" fmla="*/ 630070 w 1619502"/>
                <a:gd name="connsiteY9" fmla="*/ 969395 h 1619502"/>
                <a:gd name="connsiteX10" fmla="*/ 315035 w 1619502"/>
                <a:gd name="connsiteY10" fmla="*/ 1288683 h 1619502"/>
                <a:gd name="connsiteX11" fmla="*/ 0 w 1619502"/>
                <a:gd name="connsiteY11" fmla="*/ 969395 h 1619502"/>
                <a:gd name="connsiteX12" fmla="*/ 1274580 w 1619502"/>
                <a:gd name="connsiteY12" fmla="*/ 729521 h 1619502"/>
                <a:gd name="connsiteX13" fmla="*/ 1498225 w 1619502"/>
                <a:gd name="connsiteY13" fmla="*/ 820912 h 1619502"/>
                <a:gd name="connsiteX14" fmla="*/ 1495217 w 1619502"/>
                <a:gd name="connsiteY14" fmla="*/ 1269446 h 1619502"/>
                <a:gd name="connsiteX15" fmla="*/ 1049691 w 1619502"/>
                <a:gd name="connsiteY15" fmla="*/ 823919 h 1619502"/>
                <a:gd name="connsiteX16" fmla="*/ 1274580 w 1619502"/>
                <a:gd name="connsiteY16" fmla="*/ 729521 h 1619502"/>
                <a:gd name="connsiteX17" fmla="*/ 809751 w 1619502"/>
                <a:gd name="connsiteY17" fmla="*/ 647958 h 1619502"/>
                <a:gd name="connsiteX18" fmla="*/ 969395 w 1619502"/>
                <a:gd name="connsiteY18" fmla="*/ 807602 h 1619502"/>
                <a:gd name="connsiteX19" fmla="*/ 809751 w 1619502"/>
                <a:gd name="connsiteY19" fmla="*/ 967246 h 1619502"/>
                <a:gd name="connsiteX20" fmla="*/ 650107 w 1619502"/>
                <a:gd name="connsiteY20" fmla="*/ 807602 h 1619502"/>
                <a:gd name="connsiteX21" fmla="*/ 809751 w 1619502"/>
                <a:gd name="connsiteY21" fmla="*/ 647958 h 1619502"/>
                <a:gd name="connsiteX22" fmla="*/ 124285 w 1619502"/>
                <a:gd name="connsiteY22" fmla="*/ 350056 h 1619502"/>
                <a:gd name="connsiteX23" fmla="*/ 569812 w 1619502"/>
                <a:gd name="connsiteY23" fmla="*/ 795583 h 1619502"/>
                <a:gd name="connsiteX24" fmla="*/ 121278 w 1619502"/>
                <a:gd name="connsiteY24" fmla="*/ 798590 h 1619502"/>
                <a:gd name="connsiteX25" fmla="*/ 124285 w 1619502"/>
                <a:gd name="connsiteY25" fmla="*/ 350056 h 1619502"/>
                <a:gd name="connsiteX26" fmla="*/ 1304467 w 1619502"/>
                <a:gd name="connsiteY26" fmla="*/ 330819 h 1619502"/>
                <a:gd name="connsiteX27" fmla="*/ 1619502 w 1619502"/>
                <a:gd name="connsiteY27" fmla="*/ 650107 h 1619502"/>
                <a:gd name="connsiteX28" fmla="*/ 989432 w 1619502"/>
                <a:gd name="connsiteY28" fmla="*/ 650107 h 1619502"/>
                <a:gd name="connsiteX29" fmla="*/ 1304467 w 1619502"/>
                <a:gd name="connsiteY29" fmla="*/ 330819 h 1619502"/>
                <a:gd name="connsiteX30" fmla="*/ 1044556 w 1619502"/>
                <a:gd name="connsiteY30" fmla="*/ 29887 h 1619502"/>
                <a:gd name="connsiteX31" fmla="*/ 1269446 w 1619502"/>
                <a:gd name="connsiteY31" fmla="*/ 124285 h 1619502"/>
                <a:gd name="connsiteX32" fmla="*/ 823919 w 1619502"/>
                <a:gd name="connsiteY32" fmla="*/ 569812 h 1619502"/>
                <a:gd name="connsiteX33" fmla="*/ 820912 w 1619502"/>
                <a:gd name="connsiteY33" fmla="*/ 121278 h 1619502"/>
                <a:gd name="connsiteX34" fmla="*/ 1044556 w 1619502"/>
                <a:gd name="connsiteY34" fmla="*/ 29887 h 1619502"/>
                <a:gd name="connsiteX35" fmla="*/ 650107 w 1619502"/>
                <a:gd name="connsiteY35" fmla="*/ 0 h 1619502"/>
                <a:gd name="connsiteX36" fmla="*/ 650107 w 1619502"/>
                <a:gd name="connsiteY36" fmla="*/ 630070 h 1619502"/>
                <a:gd name="connsiteX37" fmla="*/ 330819 w 1619502"/>
                <a:gd name="connsiteY37" fmla="*/ 315035 h 1619502"/>
                <a:gd name="connsiteX38" fmla="*/ 650107 w 1619502"/>
                <a:gd name="connsiteY38" fmla="*/ 0 h 16195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619502" h="1619502">
                  <a:moveTo>
                    <a:pt x="795583" y="1049690"/>
                  </a:moveTo>
                  <a:cubicBezTo>
                    <a:pt x="920273" y="1174380"/>
                    <a:pt x="921619" y="1375196"/>
                    <a:pt x="798591" y="1498224"/>
                  </a:cubicBezTo>
                  <a:cubicBezTo>
                    <a:pt x="675562" y="1621253"/>
                    <a:pt x="474746" y="1619907"/>
                    <a:pt x="350056" y="1495217"/>
                  </a:cubicBezTo>
                  <a:cubicBezTo>
                    <a:pt x="582699" y="1464131"/>
                    <a:pt x="764497" y="1282333"/>
                    <a:pt x="795583" y="1049690"/>
                  </a:cubicBezTo>
                  <a:close/>
                  <a:moveTo>
                    <a:pt x="969395" y="989432"/>
                  </a:moveTo>
                  <a:cubicBezTo>
                    <a:pt x="1145733" y="989432"/>
                    <a:pt x="1288683" y="1130478"/>
                    <a:pt x="1288683" y="1304467"/>
                  </a:cubicBezTo>
                  <a:cubicBezTo>
                    <a:pt x="1288683" y="1478456"/>
                    <a:pt x="1145733" y="1619502"/>
                    <a:pt x="969395" y="1619502"/>
                  </a:cubicBezTo>
                  <a:cubicBezTo>
                    <a:pt x="1111917" y="1433018"/>
                    <a:pt x="1111917" y="1175916"/>
                    <a:pt x="969395" y="989432"/>
                  </a:cubicBezTo>
                  <a:close/>
                  <a:moveTo>
                    <a:pt x="0" y="969395"/>
                  </a:moveTo>
                  <a:cubicBezTo>
                    <a:pt x="186484" y="1111917"/>
                    <a:pt x="443586" y="1111917"/>
                    <a:pt x="630070" y="969395"/>
                  </a:cubicBezTo>
                  <a:cubicBezTo>
                    <a:pt x="630070" y="1145733"/>
                    <a:pt x="489024" y="1288683"/>
                    <a:pt x="315035" y="1288683"/>
                  </a:cubicBezTo>
                  <a:cubicBezTo>
                    <a:pt x="141046" y="1288683"/>
                    <a:pt x="0" y="1145733"/>
                    <a:pt x="0" y="969395"/>
                  </a:cubicBezTo>
                  <a:close/>
                  <a:moveTo>
                    <a:pt x="1274580" y="729521"/>
                  </a:moveTo>
                  <a:cubicBezTo>
                    <a:pt x="1355749" y="728977"/>
                    <a:pt x="1436710" y="759397"/>
                    <a:pt x="1498225" y="820912"/>
                  </a:cubicBezTo>
                  <a:cubicBezTo>
                    <a:pt x="1621253" y="943941"/>
                    <a:pt x="1619907" y="1144756"/>
                    <a:pt x="1495217" y="1269446"/>
                  </a:cubicBezTo>
                  <a:cubicBezTo>
                    <a:pt x="1464131" y="1036803"/>
                    <a:pt x="1282333" y="855005"/>
                    <a:pt x="1049691" y="823919"/>
                  </a:cubicBezTo>
                  <a:cubicBezTo>
                    <a:pt x="1112036" y="761574"/>
                    <a:pt x="1193412" y="730065"/>
                    <a:pt x="1274580" y="729521"/>
                  </a:cubicBezTo>
                  <a:close/>
                  <a:moveTo>
                    <a:pt x="809751" y="647958"/>
                  </a:moveTo>
                  <a:cubicBezTo>
                    <a:pt x="897920" y="647958"/>
                    <a:pt x="969395" y="719433"/>
                    <a:pt x="969395" y="807602"/>
                  </a:cubicBezTo>
                  <a:cubicBezTo>
                    <a:pt x="969395" y="895771"/>
                    <a:pt x="897920" y="967246"/>
                    <a:pt x="809751" y="967246"/>
                  </a:cubicBezTo>
                  <a:cubicBezTo>
                    <a:pt x="721582" y="967246"/>
                    <a:pt x="650107" y="895771"/>
                    <a:pt x="650107" y="807602"/>
                  </a:cubicBezTo>
                  <a:cubicBezTo>
                    <a:pt x="650107" y="719433"/>
                    <a:pt x="721582" y="647958"/>
                    <a:pt x="809751" y="647958"/>
                  </a:cubicBezTo>
                  <a:close/>
                  <a:moveTo>
                    <a:pt x="124285" y="350056"/>
                  </a:moveTo>
                  <a:cubicBezTo>
                    <a:pt x="155371" y="582699"/>
                    <a:pt x="337169" y="764497"/>
                    <a:pt x="569812" y="795583"/>
                  </a:cubicBezTo>
                  <a:cubicBezTo>
                    <a:pt x="445122" y="920273"/>
                    <a:pt x="244306" y="921619"/>
                    <a:pt x="121278" y="798590"/>
                  </a:cubicBezTo>
                  <a:cubicBezTo>
                    <a:pt x="-1751" y="675562"/>
                    <a:pt x="-405" y="474746"/>
                    <a:pt x="124285" y="350056"/>
                  </a:cubicBezTo>
                  <a:close/>
                  <a:moveTo>
                    <a:pt x="1304467" y="330819"/>
                  </a:moveTo>
                  <a:cubicBezTo>
                    <a:pt x="1478456" y="330819"/>
                    <a:pt x="1619502" y="473769"/>
                    <a:pt x="1619502" y="650107"/>
                  </a:cubicBezTo>
                  <a:cubicBezTo>
                    <a:pt x="1433018" y="507585"/>
                    <a:pt x="1175916" y="507585"/>
                    <a:pt x="989432" y="650107"/>
                  </a:cubicBezTo>
                  <a:cubicBezTo>
                    <a:pt x="989432" y="473769"/>
                    <a:pt x="1130478" y="330819"/>
                    <a:pt x="1304467" y="330819"/>
                  </a:cubicBezTo>
                  <a:close/>
                  <a:moveTo>
                    <a:pt x="1044556" y="29887"/>
                  </a:moveTo>
                  <a:cubicBezTo>
                    <a:pt x="1125725" y="30431"/>
                    <a:pt x="1207101" y="61940"/>
                    <a:pt x="1269446" y="124285"/>
                  </a:cubicBezTo>
                  <a:cubicBezTo>
                    <a:pt x="1036804" y="155371"/>
                    <a:pt x="855005" y="337169"/>
                    <a:pt x="823919" y="569812"/>
                  </a:cubicBezTo>
                  <a:cubicBezTo>
                    <a:pt x="699229" y="445122"/>
                    <a:pt x="697883" y="244306"/>
                    <a:pt x="820912" y="121278"/>
                  </a:cubicBezTo>
                  <a:cubicBezTo>
                    <a:pt x="882426" y="59763"/>
                    <a:pt x="963387" y="29343"/>
                    <a:pt x="1044556" y="29887"/>
                  </a:cubicBezTo>
                  <a:close/>
                  <a:moveTo>
                    <a:pt x="650107" y="0"/>
                  </a:moveTo>
                  <a:cubicBezTo>
                    <a:pt x="507585" y="186484"/>
                    <a:pt x="507585" y="443586"/>
                    <a:pt x="650107" y="630070"/>
                  </a:cubicBezTo>
                  <a:cubicBezTo>
                    <a:pt x="473769" y="630070"/>
                    <a:pt x="330819" y="489024"/>
                    <a:pt x="330819" y="315035"/>
                  </a:cubicBezTo>
                  <a:cubicBezTo>
                    <a:pt x="330819" y="141046"/>
                    <a:pt x="473769" y="0"/>
                    <a:pt x="650107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33" name="フリーフォーム: 図形 232">
              <a:extLst>
                <a:ext uri="{FF2B5EF4-FFF2-40B4-BE49-F238E27FC236}">
                  <a16:creationId xmlns:a16="http://schemas.microsoft.com/office/drawing/2014/main" id="{20A86C26-BCC5-256E-C200-D202AC7EA46D}"/>
                </a:ext>
              </a:extLst>
            </p:cNvPr>
            <p:cNvSpPr/>
            <p:nvPr/>
          </p:nvSpPr>
          <p:spPr bwMode="auto">
            <a:xfrm>
              <a:off x="9498988" y="510939"/>
              <a:ext cx="222006" cy="222006"/>
            </a:xfrm>
            <a:custGeom>
              <a:avLst/>
              <a:gdLst>
                <a:gd name="connsiteX0" fmla="*/ 795583 w 1619502"/>
                <a:gd name="connsiteY0" fmla="*/ 1049690 h 1619502"/>
                <a:gd name="connsiteX1" fmla="*/ 798591 w 1619502"/>
                <a:gd name="connsiteY1" fmla="*/ 1498224 h 1619502"/>
                <a:gd name="connsiteX2" fmla="*/ 350056 w 1619502"/>
                <a:gd name="connsiteY2" fmla="*/ 1495217 h 1619502"/>
                <a:gd name="connsiteX3" fmla="*/ 795583 w 1619502"/>
                <a:gd name="connsiteY3" fmla="*/ 1049690 h 1619502"/>
                <a:gd name="connsiteX4" fmla="*/ 969395 w 1619502"/>
                <a:gd name="connsiteY4" fmla="*/ 989432 h 1619502"/>
                <a:gd name="connsiteX5" fmla="*/ 1288683 w 1619502"/>
                <a:gd name="connsiteY5" fmla="*/ 1304467 h 1619502"/>
                <a:gd name="connsiteX6" fmla="*/ 969395 w 1619502"/>
                <a:gd name="connsiteY6" fmla="*/ 1619502 h 1619502"/>
                <a:gd name="connsiteX7" fmla="*/ 969395 w 1619502"/>
                <a:gd name="connsiteY7" fmla="*/ 989432 h 1619502"/>
                <a:gd name="connsiteX8" fmla="*/ 0 w 1619502"/>
                <a:gd name="connsiteY8" fmla="*/ 969395 h 1619502"/>
                <a:gd name="connsiteX9" fmla="*/ 630070 w 1619502"/>
                <a:gd name="connsiteY9" fmla="*/ 969395 h 1619502"/>
                <a:gd name="connsiteX10" fmla="*/ 315035 w 1619502"/>
                <a:gd name="connsiteY10" fmla="*/ 1288683 h 1619502"/>
                <a:gd name="connsiteX11" fmla="*/ 0 w 1619502"/>
                <a:gd name="connsiteY11" fmla="*/ 969395 h 1619502"/>
                <a:gd name="connsiteX12" fmla="*/ 1274580 w 1619502"/>
                <a:gd name="connsiteY12" fmla="*/ 729521 h 1619502"/>
                <a:gd name="connsiteX13" fmla="*/ 1498225 w 1619502"/>
                <a:gd name="connsiteY13" fmla="*/ 820912 h 1619502"/>
                <a:gd name="connsiteX14" fmla="*/ 1495217 w 1619502"/>
                <a:gd name="connsiteY14" fmla="*/ 1269446 h 1619502"/>
                <a:gd name="connsiteX15" fmla="*/ 1049691 w 1619502"/>
                <a:gd name="connsiteY15" fmla="*/ 823919 h 1619502"/>
                <a:gd name="connsiteX16" fmla="*/ 1274580 w 1619502"/>
                <a:gd name="connsiteY16" fmla="*/ 729521 h 1619502"/>
                <a:gd name="connsiteX17" fmla="*/ 809751 w 1619502"/>
                <a:gd name="connsiteY17" fmla="*/ 647958 h 1619502"/>
                <a:gd name="connsiteX18" fmla="*/ 969395 w 1619502"/>
                <a:gd name="connsiteY18" fmla="*/ 807602 h 1619502"/>
                <a:gd name="connsiteX19" fmla="*/ 809751 w 1619502"/>
                <a:gd name="connsiteY19" fmla="*/ 967246 h 1619502"/>
                <a:gd name="connsiteX20" fmla="*/ 650107 w 1619502"/>
                <a:gd name="connsiteY20" fmla="*/ 807602 h 1619502"/>
                <a:gd name="connsiteX21" fmla="*/ 809751 w 1619502"/>
                <a:gd name="connsiteY21" fmla="*/ 647958 h 1619502"/>
                <a:gd name="connsiteX22" fmla="*/ 124285 w 1619502"/>
                <a:gd name="connsiteY22" fmla="*/ 350056 h 1619502"/>
                <a:gd name="connsiteX23" fmla="*/ 569812 w 1619502"/>
                <a:gd name="connsiteY23" fmla="*/ 795583 h 1619502"/>
                <a:gd name="connsiteX24" fmla="*/ 121278 w 1619502"/>
                <a:gd name="connsiteY24" fmla="*/ 798590 h 1619502"/>
                <a:gd name="connsiteX25" fmla="*/ 124285 w 1619502"/>
                <a:gd name="connsiteY25" fmla="*/ 350056 h 1619502"/>
                <a:gd name="connsiteX26" fmla="*/ 1304467 w 1619502"/>
                <a:gd name="connsiteY26" fmla="*/ 330819 h 1619502"/>
                <a:gd name="connsiteX27" fmla="*/ 1619502 w 1619502"/>
                <a:gd name="connsiteY27" fmla="*/ 650107 h 1619502"/>
                <a:gd name="connsiteX28" fmla="*/ 989432 w 1619502"/>
                <a:gd name="connsiteY28" fmla="*/ 650107 h 1619502"/>
                <a:gd name="connsiteX29" fmla="*/ 1304467 w 1619502"/>
                <a:gd name="connsiteY29" fmla="*/ 330819 h 1619502"/>
                <a:gd name="connsiteX30" fmla="*/ 1044556 w 1619502"/>
                <a:gd name="connsiteY30" fmla="*/ 29887 h 1619502"/>
                <a:gd name="connsiteX31" fmla="*/ 1269446 w 1619502"/>
                <a:gd name="connsiteY31" fmla="*/ 124285 h 1619502"/>
                <a:gd name="connsiteX32" fmla="*/ 823919 w 1619502"/>
                <a:gd name="connsiteY32" fmla="*/ 569812 h 1619502"/>
                <a:gd name="connsiteX33" fmla="*/ 820912 w 1619502"/>
                <a:gd name="connsiteY33" fmla="*/ 121278 h 1619502"/>
                <a:gd name="connsiteX34" fmla="*/ 1044556 w 1619502"/>
                <a:gd name="connsiteY34" fmla="*/ 29887 h 1619502"/>
                <a:gd name="connsiteX35" fmla="*/ 650107 w 1619502"/>
                <a:gd name="connsiteY35" fmla="*/ 0 h 1619502"/>
                <a:gd name="connsiteX36" fmla="*/ 650107 w 1619502"/>
                <a:gd name="connsiteY36" fmla="*/ 630070 h 1619502"/>
                <a:gd name="connsiteX37" fmla="*/ 330819 w 1619502"/>
                <a:gd name="connsiteY37" fmla="*/ 315035 h 1619502"/>
                <a:gd name="connsiteX38" fmla="*/ 650107 w 1619502"/>
                <a:gd name="connsiteY38" fmla="*/ 0 h 16195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619502" h="1619502">
                  <a:moveTo>
                    <a:pt x="795583" y="1049690"/>
                  </a:moveTo>
                  <a:cubicBezTo>
                    <a:pt x="920273" y="1174380"/>
                    <a:pt x="921619" y="1375196"/>
                    <a:pt x="798591" y="1498224"/>
                  </a:cubicBezTo>
                  <a:cubicBezTo>
                    <a:pt x="675562" y="1621253"/>
                    <a:pt x="474746" y="1619907"/>
                    <a:pt x="350056" y="1495217"/>
                  </a:cubicBezTo>
                  <a:cubicBezTo>
                    <a:pt x="582699" y="1464131"/>
                    <a:pt x="764497" y="1282333"/>
                    <a:pt x="795583" y="1049690"/>
                  </a:cubicBezTo>
                  <a:close/>
                  <a:moveTo>
                    <a:pt x="969395" y="989432"/>
                  </a:moveTo>
                  <a:cubicBezTo>
                    <a:pt x="1145733" y="989432"/>
                    <a:pt x="1288683" y="1130478"/>
                    <a:pt x="1288683" y="1304467"/>
                  </a:cubicBezTo>
                  <a:cubicBezTo>
                    <a:pt x="1288683" y="1478456"/>
                    <a:pt x="1145733" y="1619502"/>
                    <a:pt x="969395" y="1619502"/>
                  </a:cubicBezTo>
                  <a:cubicBezTo>
                    <a:pt x="1111917" y="1433018"/>
                    <a:pt x="1111917" y="1175916"/>
                    <a:pt x="969395" y="989432"/>
                  </a:cubicBezTo>
                  <a:close/>
                  <a:moveTo>
                    <a:pt x="0" y="969395"/>
                  </a:moveTo>
                  <a:cubicBezTo>
                    <a:pt x="186484" y="1111917"/>
                    <a:pt x="443586" y="1111917"/>
                    <a:pt x="630070" y="969395"/>
                  </a:cubicBezTo>
                  <a:cubicBezTo>
                    <a:pt x="630070" y="1145733"/>
                    <a:pt x="489024" y="1288683"/>
                    <a:pt x="315035" y="1288683"/>
                  </a:cubicBezTo>
                  <a:cubicBezTo>
                    <a:pt x="141046" y="1288683"/>
                    <a:pt x="0" y="1145733"/>
                    <a:pt x="0" y="969395"/>
                  </a:cubicBezTo>
                  <a:close/>
                  <a:moveTo>
                    <a:pt x="1274580" y="729521"/>
                  </a:moveTo>
                  <a:cubicBezTo>
                    <a:pt x="1355749" y="728977"/>
                    <a:pt x="1436710" y="759397"/>
                    <a:pt x="1498225" y="820912"/>
                  </a:cubicBezTo>
                  <a:cubicBezTo>
                    <a:pt x="1621253" y="943941"/>
                    <a:pt x="1619907" y="1144756"/>
                    <a:pt x="1495217" y="1269446"/>
                  </a:cubicBezTo>
                  <a:cubicBezTo>
                    <a:pt x="1464131" y="1036803"/>
                    <a:pt x="1282333" y="855005"/>
                    <a:pt x="1049691" y="823919"/>
                  </a:cubicBezTo>
                  <a:cubicBezTo>
                    <a:pt x="1112036" y="761574"/>
                    <a:pt x="1193412" y="730065"/>
                    <a:pt x="1274580" y="729521"/>
                  </a:cubicBezTo>
                  <a:close/>
                  <a:moveTo>
                    <a:pt x="809751" y="647958"/>
                  </a:moveTo>
                  <a:cubicBezTo>
                    <a:pt x="897920" y="647958"/>
                    <a:pt x="969395" y="719433"/>
                    <a:pt x="969395" y="807602"/>
                  </a:cubicBezTo>
                  <a:cubicBezTo>
                    <a:pt x="969395" y="895771"/>
                    <a:pt x="897920" y="967246"/>
                    <a:pt x="809751" y="967246"/>
                  </a:cubicBezTo>
                  <a:cubicBezTo>
                    <a:pt x="721582" y="967246"/>
                    <a:pt x="650107" y="895771"/>
                    <a:pt x="650107" y="807602"/>
                  </a:cubicBezTo>
                  <a:cubicBezTo>
                    <a:pt x="650107" y="719433"/>
                    <a:pt x="721582" y="647958"/>
                    <a:pt x="809751" y="647958"/>
                  </a:cubicBezTo>
                  <a:close/>
                  <a:moveTo>
                    <a:pt x="124285" y="350056"/>
                  </a:moveTo>
                  <a:cubicBezTo>
                    <a:pt x="155371" y="582699"/>
                    <a:pt x="337169" y="764497"/>
                    <a:pt x="569812" y="795583"/>
                  </a:cubicBezTo>
                  <a:cubicBezTo>
                    <a:pt x="445122" y="920273"/>
                    <a:pt x="244306" y="921619"/>
                    <a:pt x="121278" y="798590"/>
                  </a:cubicBezTo>
                  <a:cubicBezTo>
                    <a:pt x="-1751" y="675562"/>
                    <a:pt x="-405" y="474746"/>
                    <a:pt x="124285" y="350056"/>
                  </a:cubicBezTo>
                  <a:close/>
                  <a:moveTo>
                    <a:pt x="1304467" y="330819"/>
                  </a:moveTo>
                  <a:cubicBezTo>
                    <a:pt x="1478456" y="330819"/>
                    <a:pt x="1619502" y="473769"/>
                    <a:pt x="1619502" y="650107"/>
                  </a:cubicBezTo>
                  <a:cubicBezTo>
                    <a:pt x="1433018" y="507585"/>
                    <a:pt x="1175916" y="507585"/>
                    <a:pt x="989432" y="650107"/>
                  </a:cubicBezTo>
                  <a:cubicBezTo>
                    <a:pt x="989432" y="473769"/>
                    <a:pt x="1130478" y="330819"/>
                    <a:pt x="1304467" y="330819"/>
                  </a:cubicBezTo>
                  <a:close/>
                  <a:moveTo>
                    <a:pt x="1044556" y="29887"/>
                  </a:moveTo>
                  <a:cubicBezTo>
                    <a:pt x="1125725" y="30431"/>
                    <a:pt x="1207101" y="61940"/>
                    <a:pt x="1269446" y="124285"/>
                  </a:cubicBezTo>
                  <a:cubicBezTo>
                    <a:pt x="1036804" y="155371"/>
                    <a:pt x="855005" y="337169"/>
                    <a:pt x="823919" y="569812"/>
                  </a:cubicBezTo>
                  <a:cubicBezTo>
                    <a:pt x="699229" y="445122"/>
                    <a:pt x="697883" y="244306"/>
                    <a:pt x="820912" y="121278"/>
                  </a:cubicBezTo>
                  <a:cubicBezTo>
                    <a:pt x="882426" y="59763"/>
                    <a:pt x="963387" y="29343"/>
                    <a:pt x="1044556" y="29887"/>
                  </a:cubicBezTo>
                  <a:close/>
                  <a:moveTo>
                    <a:pt x="650107" y="0"/>
                  </a:moveTo>
                  <a:cubicBezTo>
                    <a:pt x="507585" y="186484"/>
                    <a:pt x="507585" y="443586"/>
                    <a:pt x="650107" y="630070"/>
                  </a:cubicBezTo>
                  <a:cubicBezTo>
                    <a:pt x="473769" y="630070"/>
                    <a:pt x="330819" y="489024"/>
                    <a:pt x="330819" y="315035"/>
                  </a:cubicBezTo>
                  <a:cubicBezTo>
                    <a:pt x="330819" y="141046"/>
                    <a:pt x="473769" y="0"/>
                    <a:pt x="650107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34" name="フリーフォーム: 図形 233">
              <a:extLst>
                <a:ext uri="{FF2B5EF4-FFF2-40B4-BE49-F238E27FC236}">
                  <a16:creationId xmlns:a16="http://schemas.microsoft.com/office/drawing/2014/main" id="{4BA3D027-2FC7-E0DB-76A2-C9E19B562908}"/>
                </a:ext>
              </a:extLst>
            </p:cNvPr>
            <p:cNvSpPr/>
            <p:nvPr/>
          </p:nvSpPr>
          <p:spPr bwMode="auto">
            <a:xfrm>
              <a:off x="214313" y="842733"/>
              <a:ext cx="222006" cy="222006"/>
            </a:xfrm>
            <a:custGeom>
              <a:avLst/>
              <a:gdLst>
                <a:gd name="connsiteX0" fmla="*/ 795583 w 1619502"/>
                <a:gd name="connsiteY0" fmla="*/ 1049690 h 1619502"/>
                <a:gd name="connsiteX1" fmla="*/ 798591 w 1619502"/>
                <a:gd name="connsiteY1" fmla="*/ 1498224 h 1619502"/>
                <a:gd name="connsiteX2" fmla="*/ 350056 w 1619502"/>
                <a:gd name="connsiteY2" fmla="*/ 1495217 h 1619502"/>
                <a:gd name="connsiteX3" fmla="*/ 795583 w 1619502"/>
                <a:gd name="connsiteY3" fmla="*/ 1049690 h 1619502"/>
                <a:gd name="connsiteX4" fmla="*/ 969395 w 1619502"/>
                <a:gd name="connsiteY4" fmla="*/ 989432 h 1619502"/>
                <a:gd name="connsiteX5" fmla="*/ 1288683 w 1619502"/>
                <a:gd name="connsiteY5" fmla="*/ 1304467 h 1619502"/>
                <a:gd name="connsiteX6" fmla="*/ 969395 w 1619502"/>
                <a:gd name="connsiteY6" fmla="*/ 1619502 h 1619502"/>
                <a:gd name="connsiteX7" fmla="*/ 969395 w 1619502"/>
                <a:gd name="connsiteY7" fmla="*/ 989432 h 1619502"/>
                <a:gd name="connsiteX8" fmla="*/ 0 w 1619502"/>
                <a:gd name="connsiteY8" fmla="*/ 969395 h 1619502"/>
                <a:gd name="connsiteX9" fmla="*/ 630070 w 1619502"/>
                <a:gd name="connsiteY9" fmla="*/ 969395 h 1619502"/>
                <a:gd name="connsiteX10" fmla="*/ 315035 w 1619502"/>
                <a:gd name="connsiteY10" fmla="*/ 1288683 h 1619502"/>
                <a:gd name="connsiteX11" fmla="*/ 0 w 1619502"/>
                <a:gd name="connsiteY11" fmla="*/ 969395 h 1619502"/>
                <a:gd name="connsiteX12" fmla="*/ 1274580 w 1619502"/>
                <a:gd name="connsiteY12" fmla="*/ 729521 h 1619502"/>
                <a:gd name="connsiteX13" fmla="*/ 1498225 w 1619502"/>
                <a:gd name="connsiteY13" fmla="*/ 820912 h 1619502"/>
                <a:gd name="connsiteX14" fmla="*/ 1495217 w 1619502"/>
                <a:gd name="connsiteY14" fmla="*/ 1269446 h 1619502"/>
                <a:gd name="connsiteX15" fmla="*/ 1049691 w 1619502"/>
                <a:gd name="connsiteY15" fmla="*/ 823919 h 1619502"/>
                <a:gd name="connsiteX16" fmla="*/ 1274580 w 1619502"/>
                <a:gd name="connsiteY16" fmla="*/ 729521 h 1619502"/>
                <a:gd name="connsiteX17" fmla="*/ 809751 w 1619502"/>
                <a:gd name="connsiteY17" fmla="*/ 647958 h 1619502"/>
                <a:gd name="connsiteX18" fmla="*/ 969395 w 1619502"/>
                <a:gd name="connsiteY18" fmla="*/ 807602 h 1619502"/>
                <a:gd name="connsiteX19" fmla="*/ 809751 w 1619502"/>
                <a:gd name="connsiteY19" fmla="*/ 967246 h 1619502"/>
                <a:gd name="connsiteX20" fmla="*/ 650107 w 1619502"/>
                <a:gd name="connsiteY20" fmla="*/ 807602 h 1619502"/>
                <a:gd name="connsiteX21" fmla="*/ 809751 w 1619502"/>
                <a:gd name="connsiteY21" fmla="*/ 647958 h 1619502"/>
                <a:gd name="connsiteX22" fmla="*/ 124285 w 1619502"/>
                <a:gd name="connsiteY22" fmla="*/ 350056 h 1619502"/>
                <a:gd name="connsiteX23" fmla="*/ 569812 w 1619502"/>
                <a:gd name="connsiteY23" fmla="*/ 795583 h 1619502"/>
                <a:gd name="connsiteX24" fmla="*/ 121278 w 1619502"/>
                <a:gd name="connsiteY24" fmla="*/ 798590 h 1619502"/>
                <a:gd name="connsiteX25" fmla="*/ 124285 w 1619502"/>
                <a:gd name="connsiteY25" fmla="*/ 350056 h 1619502"/>
                <a:gd name="connsiteX26" fmla="*/ 1304467 w 1619502"/>
                <a:gd name="connsiteY26" fmla="*/ 330819 h 1619502"/>
                <a:gd name="connsiteX27" fmla="*/ 1619502 w 1619502"/>
                <a:gd name="connsiteY27" fmla="*/ 650107 h 1619502"/>
                <a:gd name="connsiteX28" fmla="*/ 989432 w 1619502"/>
                <a:gd name="connsiteY28" fmla="*/ 650107 h 1619502"/>
                <a:gd name="connsiteX29" fmla="*/ 1304467 w 1619502"/>
                <a:gd name="connsiteY29" fmla="*/ 330819 h 1619502"/>
                <a:gd name="connsiteX30" fmla="*/ 1044556 w 1619502"/>
                <a:gd name="connsiteY30" fmla="*/ 29887 h 1619502"/>
                <a:gd name="connsiteX31" fmla="*/ 1269446 w 1619502"/>
                <a:gd name="connsiteY31" fmla="*/ 124285 h 1619502"/>
                <a:gd name="connsiteX32" fmla="*/ 823919 w 1619502"/>
                <a:gd name="connsiteY32" fmla="*/ 569812 h 1619502"/>
                <a:gd name="connsiteX33" fmla="*/ 820912 w 1619502"/>
                <a:gd name="connsiteY33" fmla="*/ 121278 h 1619502"/>
                <a:gd name="connsiteX34" fmla="*/ 1044556 w 1619502"/>
                <a:gd name="connsiteY34" fmla="*/ 29887 h 1619502"/>
                <a:gd name="connsiteX35" fmla="*/ 650107 w 1619502"/>
                <a:gd name="connsiteY35" fmla="*/ 0 h 1619502"/>
                <a:gd name="connsiteX36" fmla="*/ 650107 w 1619502"/>
                <a:gd name="connsiteY36" fmla="*/ 630070 h 1619502"/>
                <a:gd name="connsiteX37" fmla="*/ 330819 w 1619502"/>
                <a:gd name="connsiteY37" fmla="*/ 315035 h 1619502"/>
                <a:gd name="connsiteX38" fmla="*/ 650107 w 1619502"/>
                <a:gd name="connsiteY38" fmla="*/ 0 h 16195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619502" h="1619502">
                  <a:moveTo>
                    <a:pt x="795583" y="1049690"/>
                  </a:moveTo>
                  <a:cubicBezTo>
                    <a:pt x="920273" y="1174380"/>
                    <a:pt x="921619" y="1375196"/>
                    <a:pt x="798591" y="1498224"/>
                  </a:cubicBezTo>
                  <a:cubicBezTo>
                    <a:pt x="675562" y="1621253"/>
                    <a:pt x="474746" y="1619907"/>
                    <a:pt x="350056" y="1495217"/>
                  </a:cubicBezTo>
                  <a:cubicBezTo>
                    <a:pt x="582699" y="1464131"/>
                    <a:pt x="764497" y="1282333"/>
                    <a:pt x="795583" y="1049690"/>
                  </a:cubicBezTo>
                  <a:close/>
                  <a:moveTo>
                    <a:pt x="969395" y="989432"/>
                  </a:moveTo>
                  <a:cubicBezTo>
                    <a:pt x="1145733" y="989432"/>
                    <a:pt x="1288683" y="1130478"/>
                    <a:pt x="1288683" y="1304467"/>
                  </a:cubicBezTo>
                  <a:cubicBezTo>
                    <a:pt x="1288683" y="1478456"/>
                    <a:pt x="1145733" y="1619502"/>
                    <a:pt x="969395" y="1619502"/>
                  </a:cubicBezTo>
                  <a:cubicBezTo>
                    <a:pt x="1111917" y="1433018"/>
                    <a:pt x="1111917" y="1175916"/>
                    <a:pt x="969395" y="989432"/>
                  </a:cubicBezTo>
                  <a:close/>
                  <a:moveTo>
                    <a:pt x="0" y="969395"/>
                  </a:moveTo>
                  <a:cubicBezTo>
                    <a:pt x="186484" y="1111917"/>
                    <a:pt x="443586" y="1111917"/>
                    <a:pt x="630070" y="969395"/>
                  </a:cubicBezTo>
                  <a:cubicBezTo>
                    <a:pt x="630070" y="1145733"/>
                    <a:pt x="489024" y="1288683"/>
                    <a:pt x="315035" y="1288683"/>
                  </a:cubicBezTo>
                  <a:cubicBezTo>
                    <a:pt x="141046" y="1288683"/>
                    <a:pt x="0" y="1145733"/>
                    <a:pt x="0" y="969395"/>
                  </a:cubicBezTo>
                  <a:close/>
                  <a:moveTo>
                    <a:pt x="1274580" y="729521"/>
                  </a:moveTo>
                  <a:cubicBezTo>
                    <a:pt x="1355749" y="728977"/>
                    <a:pt x="1436710" y="759397"/>
                    <a:pt x="1498225" y="820912"/>
                  </a:cubicBezTo>
                  <a:cubicBezTo>
                    <a:pt x="1621253" y="943941"/>
                    <a:pt x="1619907" y="1144756"/>
                    <a:pt x="1495217" y="1269446"/>
                  </a:cubicBezTo>
                  <a:cubicBezTo>
                    <a:pt x="1464131" y="1036803"/>
                    <a:pt x="1282333" y="855005"/>
                    <a:pt x="1049691" y="823919"/>
                  </a:cubicBezTo>
                  <a:cubicBezTo>
                    <a:pt x="1112036" y="761574"/>
                    <a:pt x="1193412" y="730065"/>
                    <a:pt x="1274580" y="729521"/>
                  </a:cubicBezTo>
                  <a:close/>
                  <a:moveTo>
                    <a:pt x="809751" y="647958"/>
                  </a:moveTo>
                  <a:cubicBezTo>
                    <a:pt x="897920" y="647958"/>
                    <a:pt x="969395" y="719433"/>
                    <a:pt x="969395" y="807602"/>
                  </a:cubicBezTo>
                  <a:cubicBezTo>
                    <a:pt x="969395" y="895771"/>
                    <a:pt x="897920" y="967246"/>
                    <a:pt x="809751" y="967246"/>
                  </a:cubicBezTo>
                  <a:cubicBezTo>
                    <a:pt x="721582" y="967246"/>
                    <a:pt x="650107" y="895771"/>
                    <a:pt x="650107" y="807602"/>
                  </a:cubicBezTo>
                  <a:cubicBezTo>
                    <a:pt x="650107" y="719433"/>
                    <a:pt x="721582" y="647958"/>
                    <a:pt x="809751" y="647958"/>
                  </a:cubicBezTo>
                  <a:close/>
                  <a:moveTo>
                    <a:pt x="124285" y="350056"/>
                  </a:moveTo>
                  <a:cubicBezTo>
                    <a:pt x="155371" y="582699"/>
                    <a:pt x="337169" y="764497"/>
                    <a:pt x="569812" y="795583"/>
                  </a:cubicBezTo>
                  <a:cubicBezTo>
                    <a:pt x="445122" y="920273"/>
                    <a:pt x="244306" y="921619"/>
                    <a:pt x="121278" y="798590"/>
                  </a:cubicBezTo>
                  <a:cubicBezTo>
                    <a:pt x="-1751" y="675562"/>
                    <a:pt x="-405" y="474746"/>
                    <a:pt x="124285" y="350056"/>
                  </a:cubicBezTo>
                  <a:close/>
                  <a:moveTo>
                    <a:pt x="1304467" y="330819"/>
                  </a:moveTo>
                  <a:cubicBezTo>
                    <a:pt x="1478456" y="330819"/>
                    <a:pt x="1619502" y="473769"/>
                    <a:pt x="1619502" y="650107"/>
                  </a:cubicBezTo>
                  <a:cubicBezTo>
                    <a:pt x="1433018" y="507585"/>
                    <a:pt x="1175916" y="507585"/>
                    <a:pt x="989432" y="650107"/>
                  </a:cubicBezTo>
                  <a:cubicBezTo>
                    <a:pt x="989432" y="473769"/>
                    <a:pt x="1130478" y="330819"/>
                    <a:pt x="1304467" y="330819"/>
                  </a:cubicBezTo>
                  <a:close/>
                  <a:moveTo>
                    <a:pt x="1044556" y="29887"/>
                  </a:moveTo>
                  <a:cubicBezTo>
                    <a:pt x="1125725" y="30431"/>
                    <a:pt x="1207101" y="61940"/>
                    <a:pt x="1269446" y="124285"/>
                  </a:cubicBezTo>
                  <a:cubicBezTo>
                    <a:pt x="1036804" y="155371"/>
                    <a:pt x="855005" y="337169"/>
                    <a:pt x="823919" y="569812"/>
                  </a:cubicBezTo>
                  <a:cubicBezTo>
                    <a:pt x="699229" y="445122"/>
                    <a:pt x="697883" y="244306"/>
                    <a:pt x="820912" y="121278"/>
                  </a:cubicBezTo>
                  <a:cubicBezTo>
                    <a:pt x="882426" y="59763"/>
                    <a:pt x="963387" y="29343"/>
                    <a:pt x="1044556" y="29887"/>
                  </a:cubicBezTo>
                  <a:close/>
                  <a:moveTo>
                    <a:pt x="650107" y="0"/>
                  </a:moveTo>
                  <a:cubicBezTo>
                    <a:pt x="507585" y="186484"/>
                    <a:pt x="507585" y="443586"/>
                    <a:pt x="650107" y="630070"/>
                  </a:cubicBezTo>
                  <a:cubicBezTo>
                    <a:pt x="473769" y="630070"/>
                    <a:pt x="330819" y="489024"/>
                    <a:pt x="330819" y="315035"/>
                  </a:cubicBezTo>
                  <a:cubicBezTo>
                    <a:pt x="330819" y="141046"/>
                    <a:pt x="473769" y="0"/>
                    <a:pt x="650107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35" name="フリーフォーム: 図形 234">
              <a:extLst>
                <a:ext uri="{FF2B5EF4-FFF2-40B4-BE49-F238E27FC236}">
                  <a16:creationId xmlns:a16="http://schemas.microsoft.com/office/drawing/2014/main" id="{37F74EDE-AE98-03A6-8F35-7FAE33DE8D7D}"/>
                </a:ext>
              </a:extLst>
            </p:cNvPr>
            <p:cNvSpPr/>
            <p:nvPr/>
          </p:nvSpPr>
          <p:spPr bwMode="auto">
            <a:xfrm>
              <a:off x="9498988" y="842733"/>
              <a:ext cx="222006" cy="222006"/>
            </a:xfrm>
            <a:custGeom>
              <a:avLst/>
              <a:gdLst>
                <a:gd name="connsiteX0" fmla="*/ 795583 w 1619502"/>
                <a:gd name="connsiteY0" fmla="*/ 1049690 h 1619502"/>
                <a:gd name="connsiteX1" fmla="*/ 798591 w 1619502"/>
                <a:gd name="connsiteY1" fmla="*/ 1498224 h 1619502"/>
                <a:gd name="connsiteX2" fmla="*/ 350056 w 1619502"/>
                <a:gd name="connsiteY2" fmla="*/ 1495217 h 1619502"/>
                <a:gd name="connsiteX3" fmla="*/ 795583 w 1619502"/>
                <a:gd name="connsiteY3" fmla="*/ 1049690 h 1619502"/>
                <a:gd name="connsiteX4" fmla="*/ 969395 w 1619502"/>
                <a:gd name="connsiteY4" fmla="*/ 989432 h 1619502"/>
                <a:gd name="connsiteX5" fmla="*/ 1288683 w 1619502"/>
                <a:gd name="connsiteY5" fmla="*/ 1304467 h 1619502"/>
                <a:gd name="connsiteX6" fmla="*/ 969395 w 1619502"/>
                <a:gd name="connsiteY6" fmla="*/ 1619502 h 1619502"/>
                <a:gd name="connsiteX7" fmla="*/ 969395 w 1619502"/>
                <a:gd name="connsiteY7" fmla="*/ 989432 h 1619502"/>
                <a:gd name="connsiteX8" fmla="*/ 0 w 1619502"/>
                <a:gd name="connsiteY8" fmla="*/ 969395 h 1619502"/>
                <a:gd name="connsiteX9" fmla="*/ 630070 w 1619502"/>
                <a:gd name="connsiteY9" fmla="*/ 969395 h 1619502"/>
                <a:gd name="connsiteX10" fmla="*/ 315035 w 1619502"/>
                <a:gd name="connsiteY10" fmla="*/ 1288683 h 1619502"/>
                <a:gd name="connsiteX11" fmla="*/ 0 w 1619502"/>
                <a:gd name="connsiteY11" fmla="*/ 969395 h 1619502"/>
                <a:gd name="connsiteX12" fmla="*/ 1274580 w 1619502"/>
                <a:gd name="connsiteY12" fmla="*/ 729521 h 1619502"/>
                <a:gd name="connsiteX13" fmla="*/ 1498225 w 1619502"/>
                <a:gd name="connsiteY13" fmla="*/ 820912 h 1619502"/>
                <a:gd name="connsiteX14" fmla="*/ 1495217 w 1619502"/>
                <a:gd name="connsiteY14" fmla="*/ 1269446 h 1619502"/>
                <a:gd name="connsiteX15" fmla="*/ 1049691 w 1619502"/>
                <a:gd name="connsiteY15" fmla="*/ 823919 h 1619502"/>
                <a:gd name="connsiteX16" fmla="*/ 1274580 w 1619502"/>
                <a:gd name="connsiteY16" fmla="*/ 729521 h 1619502"/>
                <a:gd name="connsiteX17" fmla="*/ 809751 w 1619502"/>
                <a:gd name="connsiteY17" fmla="*/ 647958 h 1619502"/>
                <a:gd name="connsiteX18" fmla="*/ 969395 w 1619502"/>
                <a:gd name="connsiteY18" fmla="*/ 807602 h 1619502"/>
                <a:gd name="connsiteX19" fmla="*/ 809751 w 1619502"/>
                <a:gd name="connsiteY19" fmla="*/ 967246 h 1619502"/>
                <a:gd name="connsiteX20" fmla="*/ 650107 w 1619502"/>
                <a:gd name="connsiteY20" fmla="*/ 807602 h 1619502"/>
                <a:gd name="connsiteX21" fmla="*/ 809751 w 1619502"/>
                <a:gd name="connsiteY21" fmla="*/ 647958 h 1619502"/>
                <a:gd name="connsiteX22" fmla="*/ 124285 w 1619502"/>
                <a:gd name="connsiteY22" fmla="*/ 350056 h 1619502"/>
                <a:gd name="connsiteX23" fmla="*/ 569812 w 1619502"/>
                <a:gd name="connsiteY23" fmla="*/ 795583 h 1619502"/>
                <a:gd name="connsiteX24" fmla="*/ 121278 w 1619502"/>
                <a:gd name="connsiteY24" fmla="*/ 798590 h 1619502"/>
                <a:gd name="connsiteX25" fmla="*/ 124285 w 1619502"/>
                <a:gd name="connsiteY25" fmla="*/ 350056 h 1619502"/>
                <a:gd name="connsiteX26" fmla="*/ 1304467 w 1619502"/>
                <a:gd name="connsiteY26" fmla="*/ 330819 h 1619502"/>
                <a:gd name="connsiteX27" fmla="*/ 1619502 w 1619502"/>
                <a:gd name="connsiteY27" fmla="*/ 650107 h 1619502"/>
                <a:gd name="connsiteX28" fmla="*/ 989432 w 1619502"/>
                <a:gd name="connsiteY28" fmla="*/ 650107 h 1619502"/>
                <a:gd name="connsiteX29" fmla="*/ 1304467 w 1619502"/>
                <a:gd name="connsiteY29" fmla="*/ 330819 h 1619502"/>
                <a:gd name="connsiteX30" fmla="*/ 1044556 w 1619502"/>
                <a:gd name="connsiteY30" fmla="*/ 29887 h 1619502"/>
                <a:gd name="connsiteX31" fmla="*/ 1269446 w 1619502"/>
                <a:gd name="connsiteY31" fmla="*/ 124285 h 1619502"/>
                <a:gd name="connsiteX32" fmla="*/ 823919 w 1619502"/>
                <a:gd name="connsiteY32" fmla="*/ 569812 h 1619502"/>
                <a:gd name="connsiteX33" fmla="*/ 820912 w 1619502"/>
                <a:gd name="connsiteY33" fmla="*/ 121278 h 1619502"/>
                <a:gd name="connsiteX34" fmla="*/ 1044556 w 1619502"/>
                <a:gd name="connsiteY34" fmla="*/ 29887 h 1619502"/>
                <a:gd name="connsiteX35" fmla="*/ 650107 w 1619502"/>
                <a:gd name="connsiteY35" fmla="*/ 0 h 1619502"/>
                <a:gd name="connsiteX36" fmla="*/ 650107 w 1619502"/>
                <a:gd name="connsiteY36" fmla="*/ 630070 h 1619502"/>
                <a:gd name="connsiteX37" fmla="*/ 330819 w 1619502"/>
                <a:gd name="connsiteY37" fmla="*/ 315035 h 1619502"/>
                <a:gd name="connsiteX38" fmla="*/ 650107 w 1619502"/>
                <a:gd name="connsiteY38" fmla="*/ 0 h 16195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619502" h="1619502">
                  <a:moveTo>
                    <a:pt x="795583" y="1049690"/>
                  </a:moveTo>
                  <a:cubicBezTo>
                    <a:pt x="920273" y="1174380"/>
                    <a:pt x="921619" y="1375196"/>
                    <a:pt x="798591" y="1498224"/>
                  </a:cubicBezTo>
                  <a:cubicBezTo>
                    <a:pt x="675562" y="1621253"/>
                    <a:pt x="474746" y="1619907"/>
                    <a:pt x="350056" y="1495217"/>
                  </a:cubicBezTo>
                  <a:cubicBezTo>
                    <a:pt x="582699" y="1464131"/>
                    <a:pt x="764497" y="1282333"/>
                    <a:pt x="795583" y="1049690"/>
                  </a:cubicBezTo>
                  <a:close/>
                  <a:moveTo>
                    <a:pt x="969395" y="989432"/>
                  </a:moveTo>
                  <a:cubicBezTo>
                    <a:pt x="1145733" y="989432"/>
                    <a:pt x="1288683" y="1130478"/>
                    <a:pt x="1288683" y="1304467"/>
                  </a:cubicBezTo>
                  <a:cubicBezTo>
                    <a:pt x="1288683" y="1478456"/>
                    <a:pt x="1145733" y="1619502"/>
                    <a:pt x="969395" y="1619502"/>
                  </a:cubicBezTo>
                  <a:cubicBezTo>
                    <a:pt x="1111917" y="1433018"/>
                    <a:pt x="1111917" y="1175916"/>
                    <a:pt x="969395" y="989432"/>
                  </a:cubicBezTo>
                  <a:close/>
                  <a:moveTo>
                    <a:pt x="0" y="969395"/>
                  </a:moveTo>
                  <a:cubicBezTo>
                    <a:pt x="186484" y="1111917"/>
                    <a:pt x="443586" y="1111917"/>
                    <a:pt x="630070" y="969395"/>
                  </a:cubicBezTo>
                  <a:cubicBezTo>
                    <a:pt x="630070" y="1145733"/>
                    <a:pt x="489024" y="1288683"/>
                    <a:pt x="315035" y="1288683"/>
                  </a:cubicBezTo>
                  <a:cubicBezTo>
                    <a:pt x="141046" y="1288683"/>
                    <a:pt x="0" y="1145733"/>
                    <a:pt x="0" y="969395"/>
                  </a:cubicBezTo>
                  <a:close/>
                  <a:moveTo>
                    <a:pt x="1274580" y="729521"/>
                  </a:moveTo>
                  <a:cubicBezTo>
                    <a:pt x="1355749" y="728977"/>
                    <a:pt x="1436710" y="759397"/>
                    <a:pt x="1498225" y="820912"/>
                  </a:cubicBezTo>
                  <a:cubicBezTo>
                    <a:pt x="1621253" y="943941"/>
                    <a:pt x="1619907" y="1144756"/>
                    <a:pt x="1495217" y="1269446"/>
                  </a:cubicBezTo>
                  <a:cubicBezTo>
                    <a:pt x="1464131" y="1036803"/>
                    <a:pt x="1282333" y="855005"/>
                    <a:pt x="1049691" y="823919"/>
                  </a:cubicBezTo>
                  <a:cubicBezTo>
                    <a:pt x="1112036" y="761574"/>
                    <a:pt x="1193412" y="730065"/>
                    <a:pt x="1274580" y="729521"/>
                  </a:cubicBezTo>
                  <a:close/>
                  <a:moveTo>
                    <a:pt x="809751" y="647958"/>
                  </a:moveTo>
                  <a:cubicBezTo>
                    <a:pt x="897920" y="647958"/>
                    <a:pt x="969395" y="719433"/>
                    <a:pt x="969395" y="807602"/>
                  </a:cubicBezTo>
                  <a:cubicBezTo>
                    <a:pt x="969395" y="895771"/>
                    <a:pt x="897920" y="967246"/>
                    <a:pt x="809751" y="967246"/>
                  </a:cubicBezTo>
                  <a:cubicBezTo>
                    <a:pt x="721582" y="967246"/>
                    <a:pt x="650107" y="895771"/>
                    <a:pt x="650107" y="807602"/>
                  </a:cubicBezTo>
                  <a:cubicBezTo>
                    <a:pt x="650107" y="719433"/>
                    <a:pt x="721582" y="647958"/>
                    <a:pt x="809751" y="647958"/>
                  </a:cubicBezTo>
                  <a:close/>
                  <a:moveTo>
                    <a:pt x="124285" y="350056"/>
                  </a:moveTo>
                  <a:cubicBezTo>
                    <a:pt x="155371" y="582699"/>
                    <a:pt x="337169" y="764497"/>
                    <a:pt x="569812" y="795583"/>
                  </a:cubicBezTo>
                  <a:cubicBezTo>
                    <a:pt x="445122" y="920273"/>
                    <a:pt x="244306" y="921619"/>
                    <a:pt x="121278" y="798590"/>
                  </a:cubicBezTo>
                  <a:cubicBezTo>
                    <a:pt x="-1751" y="675562"/>
                    <a:pt x="-405" y="474746"/>
                    <a:pt x="124285" y="350056"/>
                  </a:cubicBezTo>
                  <a:close/>
                  <a:moveTo>
                    <a:pt x="1304467" y="330819"/>
                  </a:moveTo>
                  <a:cubicBezTo>
                    <a:pt x="1478456" y="330819"/>
                    <a:pt x="1619502" y="473769"/>
                    <a:pt x="1619502" y="650107"/>
                  </a:cubicBezTo>
                  <a:cubicBezTo>
                    <a:pt x="1433018" y="507585"/>
                    <a:pt x="1175916" y="507585"/>
                    <a:pt x="989432" y="650107"/>
                  </a:cubicBezTo>
                  <a:cubicBezTo>
                    <a:pt x="989432" y="473769"/>
                    <a:pt x="1130478" y="330819"/>
                    <a:pt x="1304467" y="330819"/>
                  </a:cubicBezTo>
                  <a:close/>
                  <a:moveTo>
                    <a:pt x="1044556" y="29887"/>
                  </a:moveTo>
                  <a:cubicBezTo>
                    <a:pt x="1125725" y="30431"/>
                    <a:pt x="1207101" y="61940"/>
                    <a:pt x="1269446" y="124285"/>
                  </a:cubicBezTo>
                  <a:cubicBezTo>
                    <a:pt x="1036804" y="155371"/>
                    <a:pt x="855005" y="337169"/>
                    <a:pt x="823919" y="569812"/>
                  </a:cubicBezTo>
                  <a:cubicBezTo>
                    <a:pt x="699229" y="445122"/>
                    <a:pt x="697883" y="244306"/>
                    <a:pt x="820912" y="121278"/>
                  </a:cubicBezTo>
                  <a:cubicBezTo>
                    <a:pt x="882426" y="59763"/>
                    <a:pt x="963387" y="29343"/>
                    <a:pt x="1044556" y="29887"/>
                  </a:cubicBezTo>
                  <a:close/>
                  <a:moveTo>
                    <a:pt x="650107" y="0"/>
                  </a:moveTo>
                  <a:cubicBezTo>
                    <a:pt x="507585" y="186484"/>
                    <a:pt x="507585" y="443586"/>
                    <a:pt x="650107" y="630070"/>
                  </a:cubicBezTo>
                  <a:cubicBezTo>
                    <a:pt x="473769" y="630070"/>
                    <a:pt x="330819" y="489024"/>
                    <a:pt x="330819" y="315035"/>
                  </a:cubicBezTo>
                  <a:cubicBezTo>
                    <a:pt x="330819" y="141046"/>
                    <a:pt x="473769" y="0"/>
                    <a:pt x="650107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36" name="フリーフォーム: 図形 235">
              <a:extLst>
                <a:ext uri="{FF2B5EF4-FFF2-40B4-BE49-F238E27FC236}">
                  <a16:creationId xmlns:a16="http://schemas.microsoft.com/office/drawing/2014/main" id="{845C6645-81DF-19A5-0FC6-A4AA9265D903}"/>
                </a:ext>
              </a:extLst>
            </p:cNvPr>
            <p:cNvSpPr/>
            <p:nvPr/>
          </p:nvSpPr>
          <p:spPr bwMode="auto">
            <a:xfrm>
              <a:off x="214313" y="1174527"/>
              <a:ext cx="222006" cy="222006"/>
            </a:xfrm>
            <a:custGeom>
              <a:avLst/>
              <a:gdLst>
                <a:gd name="connsiteX0" fmla="*/ 795583 w 1619502"/>
                <a:gd name="connsiteY0" fmla="*/ 1049690 h 1619502"/>
                <a:gd name="connsiteX1" fmla="*/ 798591 w 1619502"/>
                <a:gd name="connsiteY1" fmla="*/ 1498224 h 1619502"/>
                <a:gd name="connsiteX2" fmla="*/ 350056 w 1619502"/>
                <a:gd name="connsiteY2" fmla="*/ 1495217 h 1619502"/>
                <a:gd name="connsiteX3" fmla="*/ 795583 w 1619502"/>
                <a:gd name="connsiteY3" fmla="*/ 1049690 h 1619502"/>
                <a:gd name="connsiteX4" fmla="*/ 969395 w 1619502"/>
                <a:gd name="connsiteY4" fmla="*/ 989432 h 1619502"/>
                <a:gd name="connsiteX5" fmla="*/ 1288683 w 1619502"/>
                <a:gd name="connsiteY5" fmla="*/ 1304467 h 1619502"/>
                <a:gd name="connsiteX6" fmla="*/ 969395 w 1619502"/>
                <a:gd name="connsiteY6" fmla="*/ 1619502 h 1619502"/>
                <a:gd name="connsiteX7" fmla="*/ 969395 w 1619502"/>
                <a:gd name="connsiteY7" fmla="*/ 989432 h 1619502"/>
                <a:gd name="connsiteX8" fmla="*/ 0 w 1619502"/>
                <a:gd name="connsiteY8" fmla="*/ 969395 h 1619502"/>
                <a:gd name="connsiteX9" fmla="*/ 630070 w 1619502"/>
                <a:gd name="connsiteY9" fmla="*/ 969395 h 1619502"/>
                <a:gd name="connsiteX10" fmla="*/ 315035 w 1619502"/>
                <a:gd name="connsiteY10" fmla="*/ 1288683 h 1619502"/>
                <a:gd name="connsiteX11" fmla="*/ 0 w 1619502"/>
                <a:gd name="connsiteY11" fmla="*/ 969395 h 1619502"/>
                <a:gd name="connsiteX12" fmla="*/ 1274580 w 1619502"/>
                <a:gd name="connsiteY12" fmla="*/ 729521 h 1619502"/>
                <a:gd name="connsiteX13" fmla="*/ 1498225 w 1619502"/>
                <a:gd name="connsiteY13" fmla="*/ 820912 h 1619502"/>
                <a:gd name="connsiteX14" fmla="*/ 1495217 w 1619502"/>
                <a:gd name="connsiteY14" fmla="*/ 1269446 h 1619502"/>
                <a:gd name="connsiteX15" fmla="*/ 1049691 w 1619502"/>
                <a:gd name="connsiteY15" fmla="*/ 823919 h 1619502"/>
                <a:gd name="connsiteX16" fmla="*/ 1274580 w 1619502"/>
                <a:gd name="connsiteY16" fmla="*/ 729521 h 1619502"/>
                <a:gd name="connsiteX17" fmla="*/ 809751 w 1619502"/>
                <a:gd name="connsiteY17" fmla="*/ 647958 h 1619502"/>
                <a:gd name="connsiteX18" fmla="*/ 969395 w 1619502"/>
                <a:gd name="connsiteY18" fmla="*/ 807602 h 1619502"/>
                <a:gd name="connsiteX19" fmla="*/ 809751 w 1619502"/>
                <a:gd name="connsiteY19" fmla="*/ 967246 h 1619502"/>
                <a:gd name="connsiteX20" fmla="*/ 650107 w 1619502"/>
                <a:gd name="connsiteY20" fmla="*/ 807602 h 1619502"/>
                <a:gd name="connsiteX21" fmla="*/ 809751 w 1619502"/>
                <a:gd name="connsiteY21" fmla="*/ 647958 h 1619502"/>
                <a:gd name="connsiteX22" fmla="*/ 124285 w 1619502"/>
                <a:gd name="connsiteY22" fmla="*/ 350056 h 1619502"/>
                <a:gd name="connsiteX23" fmla="*/ 569812 w 1619502"/>
                <a:gd name="connsiteY23" fmla="*/ 795583 h 1619502"/>
                <a:gd name="connsiteX24" fmla="*/ 121278 w 1619502"/>
                <a:gd name="connsiteY24" fmla="*/ 798590 h 1619502"/>
                <a:gd name="connsiteX25" fmla="*/ 124285 w 1619502"/>
                <a:gd name="connsiteY25" fmla="*/ 350056 h 1619502"/>
                <a:gd name="connsiteX26" fmla="*/ 1304467 w 1619502"/>
                <a:gd name="connsiteY26" fmla="*/ 330819 h 1619502"/>
                <a:gd name="connsiteX27" fmla="*/ 1619502 w 1619502"/>
                <a:gd name="connsiteY27" fmla="*/ 650107 h 1619502"/>
                <a:gd name="connsiteX28" fmla="*/ 989432 w 1619502"/>
                <a:gd name="connsiteY28" fmla="*/ 650107 h 1619502"/>
                <a:gd name="connsiteX29" fmla="*/ 1304467 w 1619502"/>
                <a:gd name="connsiteY29" fmla="*/ 330819 h 1619502"/>
                <a:gd name="connsiteX30" fmla="*/ 1044556 w 1619502"/>
                <a:gd name="connsiteY30" fmla="*/ 29887 h 1619502"/>
                <a:gd name="connsiteX31" fmla="*/ 1269446 w 1619502"/>
                <a:gd name="connsiteY31" fmla="*/ 124285 h 1619502"/>
                <a:gd name="connsiteX32" fmla="*/ 823919 w 1619502"/>
                <a:gd name="connsiteY32" fmla="*/ 569812 h 1619502"/>
                <a:gd name="connsiteX33" fmla="*/ 820912 w 1619502"/>
                <a:gd name="connsiteY33" fmla="*/ 121278 h 1619502"/>
                <a:gd name="connsiteX34" fmla="*/ 1044556 w 1619502"/>
                <a:gd name="connsiteY34" fmla="*/ 29887 h 1619502"/>
                <a:gd name="connsiteX35" fmla="*/ 650107 w 1619502"/>
                <a:gd name="connsiteY35" fmla="*/ 0 h 1619502"/>
                <a:gd name="connsiteX36" fmla="*/ 650107 w 1619502"/>
                <a:gd name="connsiteY36" fmla="*/ 630070 h 1619502"/>
                <a:gd name="connsiteX37" fmla="*/ 330819 w 1619502"/>
                <a:gd name="connsiteY37" fmla="*/ 315035 h 1619502"/>
                <a:gd name="connsiteX38" fmla="*/ 650107 w 1619502"/>
                <a:gd name="connsiteY38" fmla="*/ 0 h 16195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619502" h="1619502">
                  <a:moveTo>
                    <a:pt x="795583" y="1049690"/>
                  </a:moveTo>
                  <a:cubicBezTo>
                    <a:pt x="920273" y="1174380"/>
                    <a:pt x="921619" y="1375196"/>
                    <a:pt x="798591" y="1498224"/>
                  </a:cubicBezTo>
                  <a:cubicBezTo>
                    <a:pt x="675562" y="1621253"/>
                    <a:pt x="474746" y="1619907"/>
                    <a:pt x="350056" y="1495217"/>
                  </a:cubicBezTo>
                  <a:cubicBezTo>
                    <a:pt x="582699" y="1464131"/>
                    <a:pt x="764497" y="1282333"/>
                    <a:pt x="795583" y="1049690"/>
                  </a:cubicBezTo>
                  <a:close/>
                  <a:moveTo>
                    <a:pt x="969395" y="989432"/>
                  </a:moveTo>
                  <a:cubicBezTo>
                    <a:pt x="1145733" y="989432"/>
                    <a:pt x="1288683" y="1130478"/>
                    <a:pt x="1288683" y="1304467"/>
                  </a:cubicBezTo>
                  <a:cubicBezTo>
                    <a:pt x="1288683" y="1478456"/>
                    <a:pt x="1145733" y="1619502"/>
                    <a:pt x="969395" y="1619502"/>
                  </a:cubicBezTo>
                  <a:cubicBezTo>
                    <a:pt x="1111917" y="1433018"/>
                    <a:pt x="1111917" y="1175916"/>
                    <a:pt x="969395" y="989432"/>
                  </a:cubicBezTo>
                  <a:close/>
                  <a:moveTo>
                    <a:pt x="0" y="969395"/>
                  </a:moveTo>
                  <a:cubicBezTo>
                    <a:pt x="186484" y="1111917"/>
                    <a:pt x="443586" y="1111917"/>
                    <a:pt x="630070" y="969395"/>
                  </a:cubicBezTo>
                  <a:cubicBezTo>
                    <a:pt x="630070" y="1145733"/>
                    <a:pt x="489024" y="1288683"/>
                    <a:pt x="315035" y="1288683"/>
                  </a:cubicBezTo>
                  <a:cubicBezTo>
                    <a:pt x="141046" y="1288683"/>
                    <a:pt x="0" y="1145733"/>
                    <a:pt x="0" y="969395"/>
                  </a:cubicBezTo>
                  <a:close/>
                  <a:moveTo>
                    <a:pt x="1274580" y="729521"/>
                  </a:moveTo>
                  <a:cubicBezTo>
                    <a:pt x="1355749" y="728977"/>
                    <a:pt x="1436710" y="759397"/>
                    <a:pt x="1498225" y="820912"/>
                  </a:cubicBezTo>
                  <a:cubicBezTo>
                    <a:pt x="1621253" y="943941"/>
                    <a:pt x="1619907" y="1144756"/>
                    <a:pt x="1495217" y="1269446"/>
                  </a:cubicBezTo>
                  <a:cubicBezTo>
                    <a:pt x="1464131" y="1036803"/>
                    <a:pt x="1282333" y="855005"/>
                    <a:pt x="1049691" y="823919"/>
                  </a:cubicBezTo>
                  <a:cubicBezTo>
                    <a:pt x="1112036" y="761574"/>
                    <a:pt x="1193412" y="730065"/>
                    <a:pt x="1274580" y="729521"/>
                  </a:cubicBezTo>
                  <a:close/>
                  <a:moveTo>
                    <a:pt x="809751" y="647958"/>
                  </a:moveTo>
                  <a:cubicBezTo>
                    <a:pt x="897920" y="647958"/>
                    <a:pt x="969395" y="719433"/>
                    <a:pt x="969395" y="807602"/>
                  </a:cubicBezTo>
                  <a:cubicBezTo>
                    <a:pt x="969395" y="895771"/>
                    <a:pt x="897920" y="967246"/>
                    <a:pt x="809751" y="967246"/>
                  </a:cubicBezTo>
                  <a:cubicBezTo>
                    <a:pt x="721582" y="967246"/>
                    <a:pt x="650107" y="895771"/>
                    <a:pt x="650107" y="807602"/>
                  </a:cubicBezTo>
                  <a:cubicBezTo>
                    <a:pt x="650107" y="719433"/>
                    <a:pt x="721582" y="647958"/>
                    <a:pt x="809751" y="647958"/>
                  </a:cubicBezTo>
                  <a:close/>
                  <a:moveTo>
                    <a:pt x="124285" y="350056"/>
                  </a:moveTo>
                  <a:cubicBezTo>
                    <a:pt x="155371" y="582699"/>
                    <a:pt x="337169" y="764497"/>
                    <a:pt x="569812" y="795583"/>
                  </a:cubicBezTo>
                  <a:cubicBezTo>
                    <a:pt x="445122" y="920273"/>
                    <a:pt x="244306" y="921619"/>
                    <a:pt x="121278" y="798590"/>
                  </a:cubicBezTo>
                  <a:cubicBezTo>
                    <a:pt x="-1751" y="675562"/>
                    <a:pt x="-405" y="474746"/>
                    <a:pt x="124285" y="350056"/>
                  </a:cubicBezTo>
                  <a:close/>
                  <a:moveTo>
                    <a:pt x="1304467" y="330819"/>
                  </a:moveTo>
                  <a:cubicBezTo>
                    <a:pt x="1478456" y="330819"/>
                    <a:pt x="1619502" y="473769"/>
                    <a:pt x="1619502" y="650107"/>
                  </a:cubicBezTo>
                  <a:cubicBezTo>
                    <a:pt x="1433018" y="507585"/>
                    <a:pt x="1175916" y="507585"/>
                    <a:pt x="989432" y="650107"/>
                  </a:cubicBezTo>
                  <a:cubicBezTo>
                    <a:pt x="989432" y="473769"/>
                    <a:pt x="1130478" y="330819"/>
                    <a:pt x="1304467" y="330819"/>
                  </a:cubicBezTo>
                  <a:close/>
                  <a:moveTo>
                    <a:pt x="1044556" y="29887"/>
                  </a:moveTo>
                  <a:cubicBezTo>
                    <a:pt x="1125725" y="30431"/>
                    <a:pt x="1207101" y="61940"/>
                    <a:pt x="1269446" y="124285"/>
                  </a:cubicBezTo>
                  <a:cubicBezTo>
                    <a:pt x="1036804" y="155371"/>
                    <a:pt x="855005" y="337169"/>
                    <a:pt x="823919" y="569812"/>
                  </a:cubicBezTo>
                  <a:cubicBezTo>
                    <a:pt x="699229" y="445122"/>
                    <a:pt x="697883" y="244306"/>
                    <a:pt x="820912" y="121278"/>
                  </a:cubicBezTo>
                  <a:cubicBezTo>
                    <a:pt x="882426" y="59763"/>
                    <a:pt x="963387" y="29343"/>
                    <a:pt x="1044556" y="29887"/>
                  </a:cubicBezTo>
                  <a:close/>
                  <a:moveTo>
                    <a:pt x="650107" y="0"/>
                  </a:moveTo>
                  <a:cubicBezTo>
                    <a:pt x="507585" y="186484"/>
                    <a:pt x="507585" y="443586"/>
                    <a:pt x="650107" y="630070"/>
                  </a:cubicBezTo>
                  <a:cubicBezTo>
                    <a:pt x="473769" y="630070"/>
                    <a:pt x="330819" y="489024"/>
                    <a:pt x="330819" y="315035"/>
                  </a:cubicBezTo>
                  <a:cubicBezTo>
                    <a:pt x="330819" y="141046"/>
                    <a:pt x="473769" y="0"/>
                    <a:pt x="650107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37" name="フリーフォーム: 図形 236">
              <a:extLst>
                <a:ext uri="{FF2B5EF4-FFF2-40B4-BE49-F238E27FC236}">
                  <a16:creationId xmlns:a16="http://schemas.microsoft.com/office/drawing/2014/main" id="{DEEE3AAB-571A-BEDE-A58A-E848AC435153}"/>
                </a:ext>
              </a:extLst>
            </p:cNvPr>
            <p:cNvSpPr/>
            <p:nvPr/>
          </p:nvSpPr>
          <p:spPr bwMode="auto">
            <a:xfrm>
              <a:off x="9498988" y="1174527"/>
              <a:ext cx="222006" cy="222006"/>
            </a:xfrm>
            <a:custGeom>
              <a:avLst/>
              <a:gdLst>
                <a:gd name="connsiteX0" fmla="*/ 795583 w 1619502"/>
                <a:gd name="connsiteY0" fmla="*/ 1049690 h 1619502"/>
                <a:gd name="connsiteX1" fmla="*/ 798591 w 1619502"/>
                <a:gd name="connsiteY1" fmla="*/ 1498224 h 1619502"/>
                <a:gd name="connsiteX2" fmla="*/ 350056 w 1619502"/>
                <a:gd name="connsiteY2" fmla="*/ 1495217 h 1619502"/>
                <a:gd name="connsiteX3" fmla="*/ 795583 w 1619502"/>
                <a:gd name="connsiteY3" fmla="*/ 1049690 h 1619502"/>
                <a:gd name="connsiteX4" fmla="*/ 969395 w 1619502"/>
                <a:gd name="connsiteY4" fmla="*/ 989432 h 1619502"/>
                <a:gd name="connsiteX5" fmla="*/ 1288683 w 1619502"/>
                <a:gd name="connsiteY5" fmla="*/ 1304467 h 1619502"/>
                <a:gd name="connsiteX6" fmla="*/ 969395 w 1619502"/>
                <a:gd name="connsiteY6" fmla="*/ 1619502 h 1619502"/>
                <a:gd name="connsiteX7" fmla="*/ 969395 w 1619502"/>
                <a:gd name="connsiteY7" fmla="*/ 989432 h 1619502"/>
                <a:gd name="connsiteX8" fmla="*/ 0 w 1619502"/>
                <a:gd name="connsiteY8" fmla="*/ 969395 h 1619502"/>
                <a:gd name="connsiteX9" fmla="*/ 630070 w 1619502"/>
                <a:gd name="connsiteY9" fmla="*/ 969395 h 1619502"/>
                <a:gd name="connsiteX10" fmla="*/ 315035 w 1619502"/>
                <a:gd name="connsiteY10" fmla="*/ 1288683 h 1619502"/>
                <a:gd name="connsiteX11" fmla="*/ 0 w 1619502"/>
                <a:gd name="connsiteY11" fmla="*/ 969395 h 1619502"/>
                <a:gd name="connsiteX12" fmla="*/ 1274580 w 1619502"/>
                <a:gd name="connsiteY12" fmla="*/ 729521 h 1619502"/>
                <a:gd name="connsiteX13" fmla="*/ 1498225 w 1619502"/>
                <a:gd name="connsiteY13" fmla="*/ 820912 h 1619502"/>
                <a:gd name="connsiteX14" fmla="*/ 1495217 w 1619502"/>
                <a:gd name="connsiteY14" fmla="*/ 1269446 h 1619502"/>
                <a:gd name="connsiteX15" fmla="*/ 1049691 w 1619502"/>
                <a:gd name="connsiteY15" fmla="*/ 823919 h 1619502"/>
                <a:gd name="connsiteX16" fmla="*/ 1274580 w 1619502"/>
                <a:gd name="connsiteY16" fmla="*/ 729521 h 1619502"/>
                <a:gd name="connsiteX17" fmla="*/ 809751 w 1619502"/>
                <a:gd name="connsiteY17" fmla="*/ 647958 h 1619502"/>
                <a:gd name="connsiteX18" fmla="*/ 969395 w 1619502"/>
                <a:gd name="connsiteY18" fmla="*/ 807602 h 1619502"/>
                <a:gd name="connsiteX19" fmla="*/ 809751 w 1619502"/>
                <a:gd name="connsiteY19" fmla="*/ 967246 h 1619502"/>
                <a:gd name="connsiteX20" fmla="*/ 650107 w 1619502"/>
                <a:gd name="connsiteY20" fmla="*/ 807602 h 1619502"/>
                <a:gd name="connsiteX21" fmla="*/ 809751 w 1619502"/>
                <a:gd name="connsiteY21" fmla="*/ 647958 h 1619502"/>
                <a:gd name="connsiteX22" fmla="*/ 124285 w 1619502"/>
                <a:gd name="connsiteY22" fmla="*/ 350056 h 1619502"/>
                <a:gd name="connsiteX23" fmla="*/ 569812 w 1619502"/>
                <a:gd name="connsiteY23" fmla="*/ 795583 h 1619502"/>
                <a:gd name="connsiteX24" fmla="*/ 121278 w 1619502"/>
                <a:gd name="connsiteY24" fmla="*/ 798590 h 1619502"/>
                <a:gd name="connsiteX25" fmla="*/ 124285 w 1619502"/>
                <a:gd name="connsiteY25" fmla="*/ 350056 h 1619502"/>
                <a:gd name="connsiteX26" fmla="*/ 1304467 w 1619502"/>
                <a:gd name="connsiteY26" fmla="*/ 330819 h 1619502"/>
                <a:gd name="connsiteX27" fmla="*/ 1619502 w 1619502"/>
                <a:gd name="connsiteY27" fmla="*/ 650107 h 1619502"/>
                <a:gd name="connsiteX28" fmla="*/ 989432 w 1619502"/>
                <a:gd name="connsiteY28" fmla="*/ 650107 h 1619502"/>
                <a:gd name="connsiteX29" fmla="*/ 1304467 w 1619502"/>
                <a:gd name="connsiteY29" fmla="*/ 330819 h 1619502"/>
                <a:gd name="connsiteX30" fmla="*/ 1044556 w 1619502"/>
                <a:gd name="connsiteY30" fmla="*/ 29887 h 1619502"/>
                <a:gd name="connsiteX31" fmla="*/ 1269446 w 1619502"/>
                <a:gd name="connsiteY31" fmla="*/ 124285 h 1619502"/>
                <a:gd name="connsiteX32" fmla="*/ 823919 w 1619502"/>
                <a:gd name="connsiteY32" fmla="*/ 569812 h 1619502"/>
                <a:gd name="connsiteX33" fmla="*/ 820912 w 1619502"/>
                <a:gd name="connsiteY33" fmla="*/ 121278 h 1619502"/>
                <a:gd name="connsiteX34" fmla="*/ 1044556 w 1619502"/>
                <a:gd name="connsiteY34" fmla="*/ 29887 h 1619502"/>
                <a:gd name="connsiteX35" fmla="*/ 650107 w 1619502"/>
                <a:gd name="connsiteY35" fmla="*/ 0 h 1619502"/>
                <a:gd name="connsiteX36" fmla="*/ 650107 w 1619502"/>
                <a:gd name="connsiteY36" fmla="*/ 630070 h 1619502"/>
                <a:gd name="connsiteX37" fmla="*/ 330819 w 1619502"/>
                <a:gd name="connsiteY37" fmla="*/ 315035 h 1619502"/>
                <a:gd name="connsiteX38" fmla="*/ 650107 w 1619502"/>
                <a:gd name="connsiteY38" fmla="*/ 0 h 16195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619502" h="1619502">
                  <a:moveTo>
                    <a:pt x="795583" y="1049690"/>
                  </a:moveTo>
                  <a:cubicBezTo>
                    <a:pt x="920273" y="1174380"/>
                    <a:pt x="921619" y="1375196"/>
                    <a:pt x="798591" y="1498224"/>
                  </a:cubicBezTo>
                  <a:cubicBezTo>
                    <a:pt x="675562" y="1621253"/>
                    <a:pt x="474746" y="1619907"/>
                    <a:pt x="350056" y="1495217"/>
                  </a:cubicBezTo>
                  <a:cubicBezTo>
                    <a:pt x="582699" y="1464131"/>
                    <a:pt x="764497" y="1282333"/>
                    <a:pt x="795583" y="1049690"/>
                  </a:cubicBezTo>
                  <a:close/>
                  <a:moveTo>
                    <a:pt x="969395" y="989432"/>
                  </a:moveTo>
                  <a:cubicBezTo>
                    <a:pt x="1145733" y="989432"/>
                    <a:pt x="1288683" y="1130478"/>
                    <a:pt x="1288683" y="1304467"/>
                  </a:cubicBezTo>
                  <a:cubicBezTo>
                    <a:pt x="1288683" y="1478456"/>
                    <a:pt x="1145733" y="1619502"/>
                    <a:pt x="969395" y="1619502"/>
                  </a:cubicBezTo>
                  <a:cubicBezTo>
                    <a:pt x="1111917" y="1433018"/>
                    <a:pt x="1111917" y="1175916"/>
                    <a:pt x="969395" y="989432"/>
                  </a:cubicBezTo>
                  <a:close/>
                  <a:moveTo>
                    <a:pt x="0" y="969395"/>
                  </a:moveTo>
                  <a:cubicBezTo>
                    <a:pt x="186484" y="1111917"/>
                    <a:pt x="443586" y="1111917"/>
                    <a:pt x="630070" y="969395"/>
                  </a:cubicBezTo>
                  <a:cubicBezTo>
                    <a:pt x="630070" y="1145733"/>
                    <a:pt x="489024" y="1288683"/>
                    <a:pt x="315035" y="1288683"/>
                  </a:cubicBezTo>
                  <a:cubicBezTo>
                    <a:pt x="141046" y="1288683"/>
                    <a:pt x="0" y="1145733"/>
                    <a:pt x="0" y="969395"/>
                  </a:cubicBezTo>
                  <a:close/>
                  <a:moveTo>
                    <a:pt x="1274580" y="729521"/>
                  </a:moveTo>
                  <a:cubicBezTo>
                    <a:pt x="1355749" y="728977"/>
                    <a:pt x="1436710" y="759397"/>
                    <a:pt x="1498225" y="820912"/>
                  </a:cubicBezTo>
                  <a:cubicBezTo>
                    <a:pt x="1621253" y="943941"/>
                    <a:pt x="1619907" y="1144756"/>
                    <a:pt x="1495217" y="1269446"/>
                  </a:cubicBezTo>
                  <a:cubicBezTo>
                    <a:pt x="1464131" y="1036803"/>
                    <a:pt x="1282333" y="855005"/>
                    <a:pt x="1049691" y="823919"/>
                  </a:cubicBezTo>
                  <a:cubicBezTo>
                    <a:pt x="1112036" y="761574"/>
                    <a:pt x="1193412" y="730065"/>
                    <a:pt x="1274580" y="729521"/>
                  </a:cubicBezTo>
                  <a:close/>
                  <a:moveTo>
                    <a:pt x="809751" y="647958"/>
                  </a:moveTo>
                  <a:cubicBezTo>
                    <a:pt x="897920" y="647958"/>
                    <a:pt x="969395" y="719433"/>
                    <a:pt x="969395" y="807602"/>
                  </a:cubicBezTo>
                  <a:cubicBezTo>
                    <a:pt x="969395" y="895771"/>
                    <a:pt x="897920" y="967246"/>
                    <a:pt x="809751" y="967246"/>
                  </a:cubicBezTo>
                  <a:cubicBezTo>
                    <a:pt x="721582" y="967246"/>
                    <a:pt x="650107" y="895771"/>
                    <a:pt x="650107" y="807602"/>
                  </a:cubicBezTo>
                  <a:cubicBezTo>
                    <a:pt x="650107" y="719433"/>
                    <a:pt x="721582" y="647958"/>
                    <a:pt x="809751" y="647958"/>
                  </a:cubicBezTo>
                  <a:close/>
                  <a:moveTo>
                    <a:pt x="124285" y="350056"/>
                  </a:moveTo>
                  <a:cubicBezTo>
                    <a:pt x="155371" y="582699"/>
                    <a:pt x="337169" y="764497"/>
                    <a:pt x="569812" y="795583"/>
                  </a:cubicBezTo>
                  <a:cubicBezTo>
                    <a:pt x="445122" y="920273"/>
                    <a:pt x="244306" y="921619"/>
                    <a:pt x="121278" y="798590"/>
                  </a:cubicBezTo>
                  <a:cubicBezTo>
                    <a:pt x="-1751" y="675562"/>
                    <a:pt x="-405" y="474746"/>
                    <a:pt x="124285" y="350056"/>
                  </a:cubicBezTo>
                  <a:close/>
                  <a:moveTo>
                    <a:pt x="1304467" y="330819"/>
                  </a:moveTo>
                  <a:cubicBezTo>
                    <a:pt x="1478456" y="330819"/>
                    <a:pt x="1619502" y="473769"/>
                    <a:pt x="1619502" y="650107"/>
                  </a:cubicBezTo>
                  <a:cubicBezTo>
                    <a:pt x="1433018" y="507585"/>
                    <a:pt x="1175916" y="507585"/>
                    <a:pt x="989432" y="650107"/>
                  </a:cubicBezTo>
                  <a:cubicBezTo>
                    <a:pt x="989432" y="473769"/>
                    <a:pt x="1130478" y="330819"/>
                    <a:pt x="1304467" y="330819"/>
                  </a:cubicBezTo>
                  <a:close/>
                  <a:moveTo>
                    <a:pt x="1044556" y="29887"/>
                  </a:moveTo>
                  <a:cubicBezTo>
                    <a:pt x="1125725" y="30431"/>
                    <a:pt x="1207101" y="61940"/>
                    <a:pt x="1269446" y="124285"/>
                  </a:cubicBezTo>
                  <a:cubicBezTo>
                    <a:pt x="1036804" y="155371"/>
                    <a:pt x="855005" y="337169"/>
                    <a:pt x="823919" y="569812"/>
                  </a:cubicBezTo>
                  <a:cubicBezTo>
                    <a:pt x="699229" y="445122"/>
                    <a:pt x="697883" y="244306"/>
                    <a:pt x="820912" y="121278"/>
                  </a:cubicBezTo>
                  <a:cubicBezTo>
                    <a:pt x="882426" y="59763"/>
                    <a:pt x="963387" y="29343"/>
                    <a:pt x="1044556" y="29887"/>
                  </a:cubicBezTo>
                  <a:close/>
                  <a:moveTo>
                    <a:pt x="650107" y="0"/>
                  </a:moveTo>
                  <a:cubicBezTo>
                    <a:pt x="507585" y="186484"/>
                    <a:pt x="507585" y="443586"/>
                    <a:pt x="650107" y="630070"/>
                  </a:cubicBezTo>
                  <a:cubicBezTo>
                    <a:pt x="473769" y="630070"/>
                    <a:pt x="330819" y="489024"/>
                    <a:pt x="330819" y="315035"/>
                  </a:cubicBezTo>
                  <a:cubicBezTo>
                    <a:pt x="330819" y="141046"/>
                    <a:pt x="473769" y="0"/>
                    <a:pt x="650107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38" name="フリーフォーム: 図形 237">
              <a:extLst>
                <a:ext uri="{FF2B5EF4-FFF2-40B4-BE49-F238E27FC236}">
                  <a16:creationId xmlns:a16="http://schemas.microsoft.com/office/drawing/2014/main" id="{382462F8-69EA-7CE2-23CD-4C393F41031B}"/>
                </a:ext>
              </a:extLst>
            </p:cNvPr>
            <p:cNvSpPr/>
            <p:nvPr/>
          </p:nvSpPr>
          <p:spPr bwMode="auto">
            <a:xfrm>
              <a:off x="214313" y="1506321"/>
              <a:ext cx="222006" cy="222006"/>
            </a:xfrm>
            <a:custGeom>
              <a:avLst/>
              <a:gdLst>
                <a:gd name="connsiteX0" fmla="*/ 795583 w 1619502"/>
                <a:gd name="connsiteY0" fmla="*/ 1049690 h 1619502"/>
                <a:gd name="connsiteX1" fmla="*/ 798591 w 1619502"/>
                <a:gd name="connsiteY1" fmla="*/ 1498224 h 1619502"/>
                <a:gd name="connsiteX2" fmla="*/ 350056 w 1619502"/>
                <a:gd name="connsiteY2" fmla="*/ 1495217 h 1619502"/>
                <a:gd name="connsiteX3" fmla="*/ 795583 w 1619502"/>
                <a:gd name="connsiteY3" fmla="*/ 1049690 h 1619502"/>
                <a:gd name="connsiteX4" fmla="*/ 969395 w 1619502"/>
                <a:gd name="connsiteY4" fmla="*/ 989432 h 1619502"/>
                <a:gd name="connsiteX5" fmla="*/ 1288683 w 1619502"/>
                <a:gd name="connsiteY5" fmla="*/ 1304467 h 1619502"/>
                <a:gd name="connsiteX6" fmla="*/ 969395 w 1619502"/>
                <a:gd name="connsiteY6" fmla="*/ 1619502 h 1619502"/>
                <a:gd name="connsiteX7" fmla="*/ 969395 w 1619502"/>
                <a:gd name="connsiteY7" fmla="*/ 989432 h 1619502"/>
                <a:gd name="connsiteX8" fmla="*/ 0 w 1619502"/>
                <a:gd name="connsiteY8" fmla="*/ 969395 h 1619502"/>
                <a:gd name="connsiteX9" fmla="*/ 630070 w 1619502"/>
                <a:gd name="connsiteY9" fmla="*/ 969395 h 1619502"/>
                <a:gd name="connsiteX10" fmla="*/ 315035 w 1619502"/>
                <a:gd name="connsiteY10" fmla="*/ 1288683 h 1619502"/>
                <a:gd name="connsiteX11" fmla="*/ 0 w 1619502"/>
                <a:gd name="connsiteY11" fmla="*/ 969395 h 1619502"/>
                <a:gd name="connsiteX12" fmla="*/ 1274580 w 1619502"/>
                <a:gd name="connsiteY12" fmla="*/ 729521 h 1619502"/>
                <a:gd name="connsiteX13" fmla="*/ 1498225 w 1619502"/>
                <a:gd name="connsiteY13" fmla="*/ 820912 h 1619502"/>
                <a:gd name="connsiteX14" fmla="*/ 1495217 w 1619502"/>
                <a:gd name="connsiteY14" fmla="*/ 1269446 h 1619502"/>
                <a:gd name="connsiteX15" fmla="*/ 1049691 w 1619502"/>
                <a:gd name="connsiteY15" fmla="*/ 823919 h 1619502"/>
                <a:gd name="connsiteX16" fmla="*/ 1274580 w 1619502"/>
                <a:gd name="connsiteY16" fmla="*/ 729521 h 1619502"/>
                <a:gd name="connsiteX17" fmla="*/ 809751 w 1619502"/>
                <a:gd name="connsiteY17" fmla="*/ 647958 h 1619502"/>
                <a:gd name="connsiteX18" fmla="*/ 969395 w 1619502"/>
                <a:gd name="connsiteY18" fmla="*/ 807602 h 1619502"/>
                <a:gd name="connsiteX19" fmla="*/ 809751 w 1619502"/>
                <a:gd name="connsiteY19" fmla="*/ 967246 h 1619502"/>
                <a:gd name="connsiteX20" fmla="*/ 650107 w 1619502"/>
                <a:gd name="connsiteY20" fmla="*/ 807602 h 1619502"/>
                <a:gd name="connsiteX21" fmla="*/ 809751 w 1619502"/>
                <a:gd name="connsiteY21" fmla="*/ 647958 h 1619502"/>
                <a:gd name="connsiteX22" fmla="*/ 124285 w 1619502"/>
                <a:gd name="connsiteY22" fmla="*/ 350056 h 1619502"/>
                <a:gd name="connsiteX23" fmla="*/ 569812 w 1619502"/>
                <a:gd name="connsiteY23" fmla="*/ 795583 h 1619502"/>
                <a:gd name="connsiteX24" fmla="*/ 121278 w 1619502"/>
                <a:gd name="connsiteY24" fmla="*/ 798590 h 1619502"/>
                <a:gd name="connsiteX25" fmla="*/ 124285 w 1619502"/>
                <a:gd name="connsiteY25" fmla="*/ 350056 h 1619502"/>
                <a:gd name="connsiteX26" fmla="*/ 1304467 w 1619502"/>
                <a:gd name="connsiteY26" fmla="*/ 330819 h 1619502"/>
                <a:gd name="connsiteX27" fmla="*/ 1619502 w 1619502"/>
                <a:gd name="connsiteY27" fmla="*/ 650107 h 1619502"/>
                <a:gd name="connsiteX28" fmla="*/ 989432 w 1619502"/>
                <a:gd name="connsiteY28" fmla="*/ 650107 h 1619502"/>
                <a:gd name="connsiteX29" fmla="*/ 1304467 w 1619502"/>
                <a:gd name="connsiteY29" fmla="*/ 330819 h 1619502"/>
                <a:gd name="connsiteX30" fmla="*/ 1044556 w 1619502"/>
                <a:gd name="connsiteY30" fmla="*/ 29887 h 1619502"/>
                <a:gd name="connsiteX31" fmla="*/ 1269446 w 1619502"/>
                <a:gd name="connsiteY31" fmla="*/ 124285 h 1619502"/>
                <a:gd name="connsiteX32" fmla="*/ 823919 w 1619502"/>
                <a:gd name="connsiteY32" fmla="*/ 569812 h 1619502"/>
                <a:gd name="connsiteX33" fmla="*/ 820912 w 1619502"/>
                <a:gd name="connsiteY33" fmla="*/ 121278 h 1619502"/>
                <a:gd name="connsiteX34" fmla="*/ 1044556 w 1619502"/>
                <a:gd name="connsiteY34" fmla="*/ 29887 h 1619502"/>
                <a:gd name="connsiteX35" fmla="*/ 650107 w 1619502"/>
                <a:gd name="connsiteY35" fmla="*/ 0 h 1619502"/>
                <a:gd name="connsiteX36" fmla="*/ 650107 w 1619502"/>
                <a:gd name="connsiteY36" fmla="*/ 630070 h 1619502"/>
                <a:gd name="connsiteX37" fmla="*/ 330819 w 1619502"/>
                <a:gd name="connsiteY37" fmla="*/ 315035 h 1619502"/>
                <a:gd name="connsiteX38" fmla="*/ 650107 w 1619502"/>
                <a:gd name="connsiteY38" fmla="*/ 0 h 16195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619502" h="1619502">
                  <a:moveTo>
                    <a:pt x="795583" y="1049690"/>
                  </a:moveTo>
                  <a:cubicBezTo>
                    <a:pt x="920273" y="1174380"/>
                    <a:pt x="921619" y="1375196"/>
                    <a:pt x="798591" y="1498224"/>
                  </a:cubicBezTo>
                  <a:cubicBezTo>
                    <a:pt x="675562" y="1621253"/>
                    <a:pt x="474746" y="1619907"/>
                    <a:pt x="350056" y="1495217"/>
                  </a:cubicBezTo>
                  <a:cubicBezTo>
                    <a:pt x="582699" y="1464131"/>
                    <a:pt x="764497" y="1282333"/>
                    <a:pt x="795583" y="1049690"/>
                  </a:cubicBezTo>
                  <a:close/>
                  <a:moveTo>
                    <a:pt x="969395" y="989432"/>
                  </a:moveTo>
                  <a:cubicBezTo>
                    <a:pt x="1145733" y="989432"/>
                    <a:pt x="1288683" y="1130478"/>
                    <a:pt x="1288683" y="1304467"/>
                  </a:cubicBezTo>
                  <a:cubicBezTo>
                    <a:pt x="1288683" y="1478456"/>
                    <a:pt x="1145733" y="1619502"/>
                    <a:pt x="969395" y="1619502"/>
                  </a:cubicBezTo>
                  <a:cubicBezTo>
                    <a:pt x="1111917" y="1433018"/>
                    <a:pt x="1111917" y="1175916"/>
                    <a:pt x="969395" y="989432"/>
                  </a:cubicBezTo>
                  <a:close/>
                  <a:moveTo>
                    <a:pt x="0" y="969395"/>
                  </a:moveTo>
                  <a:cubicBezTo>
                    <a:pt x="186484" y="1111917"/>
                    <a:pt x="443586" y="1111917"/>
                    <a:pt x="630070" y="969395"/>
                  </a:cubicBezTo>
                  <a:cubicBezTo>
                    <a:pt x="630070" y="1145733"/>
                    <a:pt x="489024" y="1288683"/>
                    <a:pt x="315035" y="1288683"/>
                  </a:cubicBezTo>
                  <a:cubicBezTo>
                    <a:pt x="141046" y="1288683"/>
                    <a:pt x="0" y="1145733"/>
                    <a:pt x="0" y="969395"/>
                  </a:cubicBezTo>
                  <a:close/>
                  <a:moveTo>
                    <a:pt x="1274580" y="729521"/>
                  </a:moveTo>
                  <a:cubicBezTo>
                    <a:pt x="1355749" y="728977"/>
                    <a:pt x="1436710" y="759397"/>
                    <a:pt x="1498225" y="820912"/>
                  </a:cubicBezTo>
                  <a:cubicBezTo>
                    <a:pt x="1621253" y="943941"/>
                    <a:pt x="1619907" y="1144756"/>
                    <a:pt x="1495217" y="1269446"/>
                  </a:cubicBezTo>
                  <a:cubicBezTo>
                    <a:pt x="1464131" y="1036803"/>
                    <a:pt x="1282333" y="855005"/>
                    <a:pt x="1049691" y="823919"/>
                  </a:cubicBezTo>
                  <a:cubicBezTo>
                    <a:pt x="1112036" y="761574"/>
                    <a:pt x="1193412" y="730065"/>
                    <a:pt x="1274580" y="729521"/>
                  </a:cubicBezTo>
                  <a:close/>
                  <a:moveTo>
                    <a:pt x="809751" y="647958"/>
                  </a:moveTo>
                  <a:cubicBezTo>
                    <a:pt x="897920" y="647958"/>
                    <a:pt x="969395" y="719433"/>
                    <a:pt x="969395" y="807602"/>
                  </a:cubicBezTo>
                  <a:cubicBezTo>
                    <a:pt x="969395" y="895771"/>
                    <a:pt x="897920" y="967246"/>
                    <a:pt x="809751" y="967246"/>
                  </a:cubicBezTo>
                  <a:cubicBezTo>
                    <a:pt x="721582" y="967246"/>
                    <a:pt x="650107" y="895771"/>
                    <a:pt x="650107" y="807602"/>
                  </a:cubicBezTo>
                  <a:cubicBezTo>
                    <a:pt x="650107" y="719433"/>
                    <a:pt x="721582" y="647958"/>
                    <a:pt x="809751" y="647958"/>
                  </a:cubicBezTo>
                  <a:close/>
                  <a:moveTo>
                    <a:pt x="124285" y="350056"/>
                  </a:moveTo>
                  <a:cubicBezTo>
                    <a:pt x="155371" y="582699"/>
                    <a:pt x="337169" y="764497"/>
                    <a:pt x="569812" y="795583"/>
                  </a:cubicBezTo>
                  <a:cubicBezTo>
                    <a:pt x="445122" y="920273"/>
                    <a:pt x="244306" y="921619"/>
                    <a:pt x="121278" y="798590"/>
                  </a:cubicBezTo>
                  <a:cubicBezTo>
                    <a:pt x="-1751" y="675562"/>
                    <a:pt x="-405" y="474746"/>
                    <a:pt x="124285" y="350056"/>
                  </a:cubicBezTo>
                  <a:close/>
                  <a:moveTo>
                    <a:pt x="1304467" y="330819"/>
                  </a:moveTo>
                  <a:cubicBezTo>
                    <a:pt x="1478456" y="330819"/>
                    <a:pt x="1619502" y="473769"/>
                    <a:pt x="1619502" y="650107"/>
                  </a:cubicBezTo>
                  <a:cubicBezTo>
                    <a:pt x="1433018" y="507585"/>
                    <a:pt x="1175916" y="507585"/>
                    <a:pt x="989432" y="650107"/>
                  </a:cubicBezTo>
                  <a:cubicBezTo>
                    <a:pt x="989432" y="473769"/>
                    <a:pt x="1130478" y="330819"/>
                    <a:pt x="1304467" y="330819"/>
                  </a:cubicBezTo>
                  <a:close/>
                  <a:moveTo>
                    <a:pt x="1044556" y="29887"/>
                  </a:moveTo>
                  <a:cubicBezTo>
                    <a:pt x="1125725" y="30431"/>
                    <a:pt x="1207101" y="61940"/>
                    <a:pt x="1269446" y="124285"/>
                  </a:cubicBezTo>
                  <a:cubicBezTo>
                    <a:pt x="1036804" y="155371"/>
                    <a:pt x="855005" y="337169"/>
                    <a:pt x="823919" y="569812"/>
                  </a:cubicBezTo>
                  <a:cubicBezTo>
                    <a:pt x="699229" y="445122"/>
                    <a:pt x="697883" y="244306"/>
                    <a:pt x="820912" y="121278"/>
                  </a:cubicBezTo>
                  <a:cubicBezTo>
                    <a:pt x="882426" y="59763"/>
                    <a:pt x="963387" y="29343"/>
                    <a:pt x="1044556" y="29887"/>
                  </a:cubicBezTo>
                  <a:close/>
                  <a:moveTo>
                    <a:pt x="650107" y="0"/>
                  </a:moveTo>
                  <a:cubicBezTo>
                    <a:pt x="507585" y="186484"/>
                    <a:pt x="507585" y="443586"/>
                    <a:pt x="650107" y="630070"/>
                  </a:cubicBezTo>
                  <a:cubicBezTo>
                    <a:pt x="473769" y="630070"/>
                    <a:pt x="330819" y="489024"/>
                    <a:pt x="330819" y="315035"/>
                  </a:cubicBezTo>
                  <a:cubicBezTo>
                    <a:pt x="330819" y="141046"/>
                    <a:pt x="473769" y="0"/>
                    <a:pt x="650107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39" name="フリーフォーム: 図形 238">
              <a:extLst>
                <a:ext uri="{FF2B5EF4-FFF2-40B4-BE49-F238E27FC236}">
                  <a16:creationId xmlns:a16="http://schemas.microsoft.com/office/drawing/2014/main" id="{E1B94D62-3EAC-2187-1B4B-736769A22703}"/>
                </a:ext>
              </a:extLst>
            </p:cNvPr>
            <p:cNvSpPr/>
            <p:nvPr/>
          </p:nvSpPr>
          <p:spPr bwMode="auto">
            <a:xfrm>
              <a:off x="9498988" y="1506321"/>
              <a:ext cx="222006" cy="222006"/>
            </a:xfrm>
            <a:custGeom>
              <a:avLst/>
              <a:gdLst>
                <a:gd name="connsiteX0" fmla="*/ 795583 w 1619502"/>
                <a:gd name="connsiteY0" fmla="*/ 1049690 h 1619502"/>
                <a:gd name="connsiteX1" fmla="*/ 798591 w 1619502"/>
                <a:gd name="connsiteY1" fmla="*/ 1498224 h 1619502"/>
                <a:gd name="connsiteX2" fmla="*/ 350056 w 1619502"/>
                <a:gd name="connsiteY2" fmla="*/ 1495217 h 1619502"/>
                <a:gd name="connsiteX3" fmla="*/ 795583 w 1619502"/>
                <a:gd name="connsiteY3" fmla="*/ 1049690 h 1619502"/>
                <a:gd name="connsiteX4" fmla="*/ 969395 w 1619502"/>
                <a:gd name="connsiteY4" fmla="*/ 989432 h 1619502"/>
                <a:gd name="connsiteX5" fmla="*/ 1288683 w 1619502"/>
                <a:gd name="connsiteY5" fmla="*/ 1304467 h 1619502"/>
                <a:gd name="connsiteX6" fmla="*/ 969395 w 1619502"/>
                <a:gd name="connsiteY6" fmla="*/ 1619502 h 1619502"/>
                <a:gd name="connsiteX7" fmla="*/ 969395 w 1619502"/>
                <a:gd name="connsiteY7" fmla="*/ 989432 h 1619502"/>
                <a:gd name="connsiteX8" fmla="*/ 0 w 1619502"/>
                <a:gd name="connsiteY8" fmla="*/ 969395 h 1619502"/>
                <a:gd name="connsiteX9" fmla="*/ 630070 w 1619502"/>
                <a:gd name="connsiteY9" fmla="*/ 969395 h 1619502"/>
                <a:gd name="connsiteX10" fmla="*/ 315035 w 1619502"/>
                <a:gd name="connsiteY10" fmla="*/ 1288683 h 1619502"/>
                <a:gd name="connsiteX11" fmla="*/ 0 w 1619502"/>
                <a:gd name="connsiteY11" fmla="*/ 969395 h 1619502"/>
                <a:gd name="connsiteX12" fmla="*/ 1274580 w 1619502"/>
                <a:gd name="connsiteY12" fmla="*/ 729521 h 1619502"/>
                <a:gd name="connsiteX13" fmla="*/ 1498225 w 1619502"/>
                <a:gd name="connsiteY13" fmla="*/ 820912 h 1619502"/>
                <a:gd name="connsiteX14" fmla="*/ 1495217 w 1619502"/>
                <a:gd name="connsiteY14" fmla="*/ 1269446 h 1619502"/>
                <a:gd name="connsiteX15" fmla="*/ 1049691 w 1619502"/>
                <a:gd name="connsiteY15" fmla="*/ 823919 h 1619502"/>
                <a:gd name="connsiteX16" fmla="*/ 1274580 w 1619502"/>
                <a:gd name="connsiteY16" fmla="*/ 729521 h 1619502"/>
                <a:gd name="connsiteX17" fmla="*/ 809751 w 1619502"/>
                <a:gd name="connsiteY17" fmla="*/ 647958 h 1619502"/>
                <a:gd name="connsiteX18" fmla="*/ 969395 w 1619502"/>
                <a:gd name="connsiteY18" fmla="*/ 807602 h 1619502"/>
                <a:gd name="connsiteX19" fmla="*/ 809751 w 1619502"/>
                <a:gd name="connsiteY19" fmla="*/ 967246 h 1619502"/>
                <a:gd name="connsiteX20" fmla="*/ 650107 w 1619502"/>
                <a:gd name="connsiteY20" fmla="*/ 807602 h 1619502"/>
                <a:gd name="connsiteX21" fmla="*/ 809751 w 1619502"/>
                <a:gd name="connsiteY21" fmla="*/ 647958 h 1619502"/>
                <a:gd name="connsiteX22" fmla="*/ 124285 w 1619502"/>
                <a:gd name="connsiteY22" fmla="*/ 350056 h 1619502"/>
                <a:gd name="connsiteX23" fmla="*/ 569812 w 1619502"/>
                <a:gd name="connsiteY23" fmla="*/ 795583 h 1619502"/>
                <a:gd name="connsiteX24" fmla="*/ 121278 w 1619502"/>
                <a:gd name="connsiteY24" fmla="*/ 798590 h 1619502"/>
                <a:gd name="connsiteX25" fmla="*/ 124285 w 1619502"/>
                <a:gd name="connsiteY25" fmla="*/ 350056 h 1619502"/>
                <a:gd name="connsiteX26" fmla="*/ 1304467 w 1619502"/>
                <a:gd name="connsiteY26" fmla="*/ 330819 h 1619502"/>
                <a:gd name="connsiteX27" fmla="*/ 1619502 w 1619502"/>
                <a:gd name="connsiteY27" fmla="*/ 650107 h 1619502"/>
                <a:gd name="connsiteX28" fmla="*/ 989432 w 1619502"/>
                <a:gd name="connsiteY28" fmla="*/ 650107 h 1619502"/>
                <a:gd name="connsiteX29" fmla="*/ 1304467 w 1619502"/>
                <a:gd name="connsiteY29" fmla="*/ 330819 h 1619502"/>
                <a:gd name="connsiteX30" fmla="*/ 1044556 w 1619502"/>
                <a:gd name="connsiteY30" fmla="*/ 29887 h 1619502"/>
                <a:gd name="connsiteX31" fmla="*/ 1269446 w 1619502"/>
                <a:gd name="connsiteY31" fmla="*/ 124285 h 1619502"/>
                <a:gd name="connsiteX32" fmla="*/ 823919 w 1619502"/>
                <a:gd name="connsiteY32" fmla="*/ 569812 h 1619502"/>
                <a:gd name="connsiteX33" fmla="*/ 820912 w 1619502"/>
                <a:gd name="connsiteY33" fmla="*/ 121278 h 1619502"/>
                <a:gd name="connsiteX34" fmla="*/ 1044556 w 1619502"/>
                <a:gd name="connsiteY34" fmla="*/ 29887 h 1619502"/>
                <a:gd name="connsiteX35" fmla="*/ 650107 w 1619502"/>
                <a:gd name="connsiteY35" fmla="*/ 0 h 1619502"/>
                <a:gd name="connsiteX36" fmla="*/ 650107 w 1619502"/>
                <a:gd name="connsiteY36" fmla="*/ 630070 h 1619502"/>
                <a:gd name="connsiteX37" fmla="*/ 330819 w 1619502"/>
                <a:gd name="connsiteY37" fmla="*/ 315035 h 1619502"/>
                <a:gd name="connsiteX38" fmla="*/ 650107 w 1619502"/>
                <a:gd name="connsiteY38" fmla="*/ 0 h 16195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619502" h="1619502">
                  <a:moveTo>
                    <a:pt x="795583" y="1049690"/>
                  </a:moveTo>
                  <a:cubicBezTo>
                    <a:pt x="920273" y="1174380"/>
                    <a:pt x="921619" y="1375196"/>
                    <a:pt x="798591" y="1498224"/>
                  </a:cubicBezTo>
                  <a:cubicBezTo>
                    <a:pt x="675562" y="1621253"/>
                    <a:pt x="474746" y="1619907"/>
                    <a:pt x="350056" y="1495217"/>
                  </a:cubicBezTo>
                  <a:cubicBezTo>
                    <a:pt x="582699" y="1464131"/>
                    <a:pt x="764497" y="1282333"/>
                    <a:pt x="795583" y="1049690"/>
                  </a:cubicBezTo>
                  <a:close/>
                  <a:moveTo>
                    <a:pt x="969395" y="989432"/>
                  </a:moveTo>
                  <a:cubicBezTo>
                    <a:pt x="1145733" y="989432"/>
                    <a:pt x="1288683" y="1130478"/>
                    <a:pt x="1288683" y="1304467"/>
                  </a:cubicBezTo>
                  <a:cubicBezTo>
                    <a:pt x="1288683" y="1478456"/>
                    <a:pt x="1145733" y="1619502"/>
                    <a:pt x="969395" y="1619502"/>
                  </a:cubicBezTo>
                  <a:cubicBezTo>
                    <a:pt x="1111917" y="1433018"/>
                    <a:pt x="1111917" y="1175916"/>
                    <a:pt x="969395" y="989432"/>
                  </a:cubicBezTo>
                  <a:close/>
                  <a:moveTo>
                    <a:pt x="0" y="969395"/>
                  </a:moveTo>
                  <a:cubicBezTo>
                    <a:pt x="186484" y="1111917"/>
                    <a:pt x="443586" y="1111917"/>
                    <a:pt x="630070" y="969395"/>
                  </a:cubicBezTo>
                  <a:cubicBezTo>
                    <a:pt x="630070" y="1145733"/>
                    <a:pt x="489024" y="1288683"/>
                    <a:pt x="315035" y="1288683"/>
                  </a:cubicBezTo>
                  <a:cubicBezTo>
                    <a:pt x="141046" y="1288683"/>
                    <a:pt x="0" y="1145733"/>
                    <a:pt x="0" y="969395"/>
                  </a:cubicBezTo>
                  <a:close/>
                  <a:moveTo>
                    <a:pt x="1274580" y="729521"/>
                  </a:moveTo>
                  <a:cubicBezTo>
                    <a:pt x="1355749" y="728977"/>
                    <a:pt x="1436710" y="759397"/>
                    <a:pt x="1498225" y="820912"/>
                  </a:cubicBezTo>
                  <a:cubicBezTo>
                    <a:pt x="1621253" y="943941"/>
                    <a:pt x="1619907" y="1144756"/>
                    <a:pt x="1495217" y="1269446"/>
                  </a:cubicBezTo>
                  <a:cubicBezTo>
                    <a:pt x="1464131" y="1036803"/>
                    <a:pt x="1282333" y="855005"/>
                    <a:pt x="1049691" y="823919"/>
                  </a:cubicBezTo>
                  <a:cubicBezTo>
                    <a:pt x="1112036" y="761574"/>
                    <a:pt x="1193412" y="730065"/>
                    <a:pt x="1274580" y="729521"/>
                  </a:cubicBezTo>
                  <a:close/>
                  <a:moveTo>
                    <a:pt x="809751" y="647958"/>
                  </a:moveTo>
                  <a:cubicBezTo>
                    <a:pt x="897920" y="647958"/>
                    <a:pt x="969395" y="719433"/>
                    <a:pt x="969395" y="807602"/>
                  </a:cubicBezTo>
                  <a:cubicBezTo>
                    <a:pt x="969395" y="895771"/>
                    <a:pt x="897920" y="967246"/>
                    <a:pt x="809751" y="967246"/>
                  </a:cubicBezTo>
                  <a:cubicBezTo>
                    <a:pt x="721582" y="967246"/>
                    <a:pt x="650107" y="895771"/>
                    <a:pt x="650107" y="807602"/>
                  </a:cubicBezTo>
                  <a:cubicBezTo>
                    <a:pt x="650107" y="719433"/>
                    <a:pt x="721582" y="647958"/>
                    <a:pt x="809751" y="647958"/>
                  </a:cubicBezTo>
                  <a:close/>
                  <a:moveTo>
                    <a:pt x="124285" y="350056"/>
                  </a:moveTo>
                  <a:cubicBezTo>
                    <a:pt x="155371" y="582699"/>
                    <a:pt x="337169" y="764497"/>
                    <a:pt x="569812" y="795583"/>
                  </a:cubicBezTo>
                  <a:cubicBezTo>
                    <a:pt x="445122" y="920273"/>
                    <a:pt x="244306" y="921619"/>
                    <a:pt x="121278" y="798590"/>
                  </a:cubicBezTo>
                  <a:cubicBezTo>
                    <a:pt x="-1751" y="675562"/>
                    <a:pt x="-405" y="474746"/>
                    <a:pt x="124285" y="350056"/>
                  </a:cubicBezTo>
                  <a:close/>
                  <a:moveTo>
                    <a:pt x="1304467" y="330819"/>
                  </a:moveTo>
                  <a:cubicBezTo>
                    <a:pt x="1478456" y="330819"/>
                    <a:pt x="1619502" y="473769"/>
                    <a:pt x="1619502" y="650107"/>
                  </a:cubicBezTo>
                  <a:cubicBezTo>
                    <a:pt x="1433018" y="507585"/>
                    <a:pt x="1175916" y="507585"/>
                    <a:pt x="989432" y="650107"/>
                  </a:cubicBezTo>
                  <a:cubicBezTo>
                    <a:pt x="989432" y="473769"/>
                    <a:pt x="1130478" y="330819"/>
                    <a:pt x="1304467" y="330819"/>
                  </a:cubicBezTo>
                  <a:close/>
                  <a:moveTo>
                    <a:pt x="1044556" y="29887"/>
                  </a:moveTo>
                  <a:cubicBezTo>
                    <a:pt x="1125725" y="30431"/>
                    <a:pt x="1207101" y="61940"/>
                    <a:pt x="1269446" y="124285"/>
                  </a:cubicBezTo>
                  <a:cubicBezTo>
                    <a:pt x="1036804" y="155371"/>
                    <a:pt x="855005" y="337169"/>
                    <a:pt x="823919" y="569812"/>
                  </a:cubicBezTo>
                  <a:cubicBezTo>
                    <a:pt x="699229" y="445122"/>
                    <a:pt x="697883" y="244306"/>
                    <a:pt x="820912" y="121278"/>
                  </a:cubicBezTo>
                  <a:cubicBezTo>
                    <a:pt x="882426" y="59763"/>
                    <a:pt x="963387" y="29343"/>
                    <a:pt x="1044556" y="29887"/>
                  </a:cubicBezTo>
                  <a:close/>
                  <a:moveTo>
                    <a:pt x="650107" y="0"/>
                  </a:moveTo>
                  <a:cubicBezTo>
                    <a:pt x="507585" y="186484"/>
                    <a:pt x="507585" y="443586"/>
                    <a:pt x="650107" y="630070"/>
                  </a:cubicBezTo>
                  <a:cubicBezTo>
                    <a:pt x="473769" y="630070"/>
                    <a:pt x="330819" y="489024"/>
                    <a:pt x="330819" y="315035"/>
                  </a:cubicBezTo>
                  <a:cubicBezTo>
                    <a:pt x="330819" y="141046"/>
                    <a:pt x="473769" y="0"/>
                    <a:pt x="650107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40" name="フリーフォーム: 図形 239">
              <a:extLst>
                <a:ext uri="{FF2B5EF4-FFF2-40B4-BE49-F238E27FC236}">
                  <a16:creationId xmlns:a16="http://schemas.microsoft.com/office/drawing/2014/main" id="{2F33FAD7-0E5E-5BA1-B1F7-2FE0D6AE4290}"/>
                </a:ext>
              </a:extLst>
            </p:cNvPr>
            <p:cNvSpPr/>
            <p:nvPr/>
          </p:nvSpPr>
          <p:spPr bwMode="auto">
            <a:xfrm>
              <a:off x="214313" y="1838115"/>
              <a:ext cx="222006" cy="222006"/>
            </a:xfrm>
            <a:custGeom>
              <a:avLst/>
              <a:gdLst>
                <a:gd name="connsiteX0" fmla="*/ 795583 w 1619502"/>
                <a:gd name="connsiteY0" fmla="*/ 1049690 h 1619502"/>
                <a:gd name="connsiteX1" fmla="*/ 798591 w 1619502"/>
                <a:gd name="connsiteY1" fmla="*/ 1498224 h 1619502"/>
                <a:gd name="connsiteX2" fmla="*/ 350056 w 1619502"/>
                <a:gd name="connsiteY2" fmla="*/ 1495217 h 1619502"/>
                <a:gd name="connsiteX3" fmla="*/ 795583 w 1619502"/>
                <a:gd name="connsiteY3" fmla="*/ 1049690 h 1619502"/>
                <a:gd name="connsiteX4" fmla="*/ 969395 w 1619502"/>
                <a:gd name="connsiteY4" fmla="*/ 989432 h 1619502"/>
                <a:gd name="connsiteX5" fmla="*/ 1288683 w 1619502"/>
                <a:gd name="connsiteY5" fmla="*/ 1304467 h 1619502"/>
                <a:gd name="connsiteX6" fmla="*/ 969395 w 1619502"/>
                <a:gd name="connsiteY6" fmla="*/ 1619502 h 1619502"/>
                <a:gd name="connsiteX7" fmla="*/ 969395 w 1619502"/>
                <a:gd name="connsiteY7" fmla="*/ 989432 h 1619502"/>
                <a:gd name="connsiteX8" fmla="*/ 0 w 1619502"/>
                <a:gd name="connsiteY8" fmla="*/ 969395 h 1619502"/>
                <a:gd name="connsiteX9" fmla="*/ 630070 w 1619502"/>
                <a:gd name="connsiteY9" fmla="*/ 969395 h 1619502"/>
                <a:gd name="connsiteX10" fmla="*/ 315035 w 1619502"/>
                <a:gd name="connsiteY10" fmla="*/ 1288683 h 1619502"/>
                <a:gd name="connsiteX11" fmla="*/ 0 w 1619502"/>
                <a:gd name="connsiteY11" fmla="*/ 969395 h 1619502"/>
                <a:gd name="connsiteX12" fmla="*/ 1274580 w 1619502"/>
                <a:gd name="connsiteY12" fmla="*/ 729521 h 1619502"/>
                <a:gd name="connsiteX13" fmla="*/ 1498225 w 1619502"/>
                <a:gd name="connsiteY13" fmla="*/ 820912 h 1619502"/>
                <a:gd name="connsiteX14" fmla="*/ 1495217 w 1619502"/>
                <a:gd name="connsiteY14" fmla="*/ 1269446 h 1619502"/>
                <a:gd name="connsiteX15" fmla="*/ 1049691 w 1619502"/>
                <a:gd name="connsiteY15" fmla="*/ 823919 h 1619502"/>
                <a:gd name="connsiteX16" fmla="*/ 1274580 w 1619502"/>
                <a:gd name="connsiteY16" fmla="*/ 729521 h 1619502"/>
                <a:gd name="connsiteX17" fmla="*/ 809751 w 1619502"/>
                <a:gd name="connsiteY17" fmla="*/ 647958 h 1619502"/>
                <a:gd name="connsiteX18" fmla="*/ 969395 w 1619502"/>
                <a:gd name="connsiteY18" fmla="*/ 807602 h 1619502"/>
                <a:gd name="connsiteX19" fmla="*/ 809751 w 1619502"/>
                <a:gd name="connsiteY19" fmla="*/ 967246 h 1619502"/>
                <a:gd name="connsiteX20" fmla="*/ 650107 w 1619502"/>
                <a:gd name="connsiteY20" fmla="*/ 807602 h 1619502"/>
                <a:gd name="connsiteX21" fmla="*/ 809751 w 1619502"/>
                <a:gd name="connsiteY21" fmla="*/ 647958 h 1619502"/>
                <a:gd name="connsiteX22" fmla="*/ 124285 w 1619502"/>
                <a:gd name="connsiteY22" fmla="*/ 350056 h 1619502"/>
                <a:gd name="connsiteX23" fmla="*/ 569812 w 1619502"/>
                <a:gd name="connsiteY23" fmla="*/ 795583 h 1619502"/>
                <a:gd name="connsiteX24" fmla="*/ 121278 w 1619502"/>
                <a:gd name="connsiteY24" fmla="*/ 798590 h 1619502"/>
                <a:gd name="connsiteX25" fmla="*/ 124285 w 1619502"/>
                <a:gd name="connsiteY25" fmla="*/ 350056 h 1619502"/>
                <a:gd name="connsiteX26" fmla="*/ 1304467 w 1619502"/>
                <a:gd name="connsiteY26" fmla="*/ 330819 h 1619502"/>
                <a:gd name="connsiteX27" fmla="*/ 1619502 w 1619502"/>
                <a:gd name="connsiteY27" fmla="*/ 650107 h 1619502"/>
                <a:gd name="connsiteX28" fmla="*/ 989432 w 1619502"/>
                <a:gd name="connsiteY28" fmla="*/ 650107 h 1619502"/>
                <a:gd name="connsiteX29" fmla="*/ 1304467 w 1619502"/>
                <a:gd name="connsiteY29" fmla="*/ 330819 h 1619502"/>
                <a:gd name="connsiteX30" fmla="*/ 1044556 w 1619502"/>
                <a:gd name="connsiteY30" fmla="*/ 29887 h 1619502"/>
                <a:gd name="connsiteX31" fmla="*/ 1269446 w 1619502"/>
                <a:gd name="connsiteY31" fmla="*/ 124285 h 1619502"/>
                <a:gd name="connsiteX32" fmla="*/ 823919 w 1619502"/>
                <a:gd name="connsiteY32" fmla="*/ 569812 h 1619502"/>
                <a:gd name="connsiteX33" fmla="*/ 820912 w 1619502"/>
                <a:gd name="connsiteY33" fmla="*/ 121278 h 1619502"/>
                <a:gd name="connsiteX34" fmla="*/ 1044556 w 1619502"/>
                <a:gd name="connsiteY34" fmla="*/ 29887 h 1619502"/>
                <a:gd name="connsiteX35" fmla="*/ 650107 w 1619502"/>
                <a:gd name="connsiteY35" fmla="*/ 0 h 1619502"/>
                <a:gd name="connsiteX36" fmla="*/ 650107 w 1619502"/>
                <a:gd name="connsiteY36" fmla="*/ 630070 h 1619502"/>
                <a:gd name="connsiteX37" fmla="*/ 330819 w 1619502"/>
                <a:gd name="connsiteY37" fmla="*/ 315035 h 1619502"/>
                <a:gd name="connsiteX38" fmla="*/ 650107 w 1619502"/>
                <a:gd name="connsiteY38" fmla="*/ 0 h 16195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619502" h="1619502">
                  <a:moveTo>
                    <a:pt x="795583" y="1049690"/>
                  </a:moveTo>
                  <a:cubicBezTo>
                    <a:pt x="920273" y="1174380"/>
                    <a:pt x="921619" y="1375196"/>
                    <a:pt x="798591" y="1498224"/>
                  </a:cubicBezTo>
                  <a:cubicBezTo>
                    <a:pt x="675562" y="1621253"/>
                    <a:pt x="474746" y="1619907"/>
                    <a:pt x="350056" y="1495217"/>
                  </a:cubicBezTo>
                  <a:cubicBezTo>
                    <a:pt x="582699" y="1464131"/>
                    <a:pt x="764497" y="1282333"/>
                    <a:pt x="795583" y="1049690"/>
                  </a:cubicBezTo>
                  <a:close/>
                  <a:moveTo>
                    <a:pt x="969395" y="989432"/>
                  </a:moveTo>
                  <a:cubicBezTo>
                    <a:pt x="1145733" y="989432"/>
                    <a:pt x="1288683" y="1130478"/>
                    <a:pt x="1288683" y="1304467"/>
                  </a:cubicBezTo>
                  <a:cubicBezTo>
                    <a:pt x="1288683" y="1478456"/>
                    <a:pt x="1145733" y="1619502"/>
                    <a:pt x="969395" y="1619502"/>
                  </a:cubicBezTo>
                  <a:cubicBezTo>
                    <a:pt x="1111917" y="1433018"/>
                    <a:pt x="1111917" y="1175916"/>
                    <a:pt x="969395" y="989432"/>
                  </a:cubicBezTo>
                  <a:close/>
                  <a:moveTo>
                    <a:pt x="0" y="969395"/>
                  </a:moveTo>
                  <a:cubicBezTo>
                    <a:pt x="186484" y="1111917"/>
                    <a:pt x="443586" y="1111917"/>
                    <a:pt x="630070" y="969395"/>
                  </a:cubicBezTo>
                  <a:cubicBezTo>
                    <a:pt x="630070" y="1145733"/>
                    <a:pt x="489024" y="1288683"/>
                    <a:pt x="315035" y="1288683"/>
                  </a:cubicBezTo>
                  <a:cubicBezTo>
                    <a:pt x="141046" y="1288683"/>
                    <a:pt x="0" y="1145733"/>
                    <a:pt x="0" y="969395"/>
                  </a:cubicBezTo>
                  <a:close/>
                  <a:moveTo>
                    <a:pt x="1274580" y="729521"/>
                  </a:moveTo>
                  <a:cubicBezTo>
                    <a:pt x="1355749" y="728977"/>
                    <a:pt x="1436710" y="759397"/>
                    <a:pt x="1498225" y="820912"/>
                  </a:cubicBezTo>
                  <a:cubicBezTo>
                    <a:pt x="1621253" y="943941"/>
                    <a:pt x="1619907" y="1144756"/>
                    <a:pt x="1495217" y="1269446"/>
                  </a:cubicBezTo>
                  <a:cubicBezTo>
                    <a:pt x="1464131" y="1036803"/>
                    <a:pt x="1282333" y="855005"/>
                    <a:pt x="1049691" y="823919"/>
                  </a:cubicBezTo>
                  <a:cubicBezTo>
                    <a:pt x="1112036" y="761574"/>
                    <a:pt x="1193412" y="730065"/>
                    <a:pt x="1274580" y="729521"/>
                  </a:cubicBezTo>
                  <a:close/>
                  <a:moveTo>
                    <a:pt x="809751" y="647958"/>
                  </a:moveTo>
                  <a:cubicBezTo>
                    <a:pt x="897920" y="647958"/>
                    <a:pt x="969395" y="719433"/>
                    <a:pt x="969395" y="807602"/>
                  </a:cubicBezTo>
                  <a:cubicBezTo>
                    <a:pt x="969395" y="895771"/>
                    <a:pt x="897920" y="967246"/>
                    <a:pt x="809751" y="967246"/>
                  </a:cubicBezTo>
                  <a:cubicBezTo>
                    <a:pt x="721582" y="967246"/>
                    <a:pt x="650107" y="895771"/>
                    <a:pt x="650107" y="807602"/>
                  </a:cubicBezTo>
                  <a:cubicBezTo>
                    <a:pt x="650107" y="719433"/>
                    <a:pt x="721582" y="647958"/>
                    <a:pt x="809751" y="647958"/>
                  </a:cubicBezTo>
                  <a:close/>
                  <a:moveTo>
                    <a:pt x="124285" y="350056"/>
                  </a:moveTo>
                  <a:cubicBezTo>
                    <a:pt x="155371" y="582699"/>
                    <a:pt x="337169" y="764497"/>
                    <a:pt x="569812" y="795583"/>
                  </a:cubicBezTo>
                  <a:cubicBezTo>
                    <a:pt x="445122" y="920273"/>
                    <a:pt x="244306" y="921619"/>
                    <a:pt x="121278" y="798590"/>
                  </a:cubicBezTo>
                  <a:cubicBezTo>
                    <a:pt x="-1751" y="675562"/>
                    <a:pt x="-405" y="474746"/>
                    <a:pt x="124285" y="350056"/>
                  </a:cubicBezTo>
                  <a:close/>
                  <a:moveTo>
                    <a:pt x="1304467" y="330819"/>
                  </a:moveTo>
                  <a:cubicBezTo>
                    <a:pt x="1478456" y="330819"/>
                    <a:pt x="1619502" y="473769"/>
                    <a:pt x="1619502" y="650107"/>
                  </a:cubicBezTo>
                  <a:cubicBezTo>
                    <a:pt x="1433018" y="507585"/>
                    <a:pt x="1175916" y="507585"/>
                    <a:pt x="989432" y="650107"/>
                  </a:cubicBezTo>
                  <a:cubicBezTo>
                    <a:pt x="989432" y="473769"/>
                    <a:pt x="1130478" y="330819"/>
                    <a:pt x="1304467" y="330819"/>
                  </a:cubicBezTo>
                  <a:close/>
                  <a:moveTo>
                    <a:pt x="1044556" y="29887"/>
                  </a:moveTo>
                  <a:cubicBezTo>
                    <a:pt x="1125725" y="30431"/>
                    <a:pt x="1207101" y="61940"/>
                    <a:pt x="1269446" y="124285"/>
                  </a:cubicBezTo>
                  <a:cubicBezTo>
                    <a:pt x="1036804" y="155371"/>
                    <a:pt x="855005" y="337169"/>
                    <a:pt x="823919" y="569812"/>
                  </a:cubicBezTo>
                  <a:cubicBezTo>
                    <a:pt x="699229" y="445122"/>
                    <a:pt x="697883" y="244306"/>
                    <a:pt x="820912" y="121278"/>
                  </a:cubicBezTo>
                  <a:cubicBezTo>
                    <a:pt x="882426" y="59763"/>
                    <a:pt x="963387" y="29343"/>
                    <a:pt x="1044556" y="29887"/>
                  </a:cubicBezTo>
                  <a:close/>
                  <a:moveTo>
                    <a:pt x="650107" y="0"/>
                  </a:moveTo>
                  <a:cubicBezTo>
                    <a:pt x="507585" y="186484"/>
                    <a:pt x="507585" y="443586"/>
                    <a:pt x="650107" y="630070"/>
                  </a:cubicBezTo>
                  <a:cubicBezTo>
                    <a:pt x="473769" y="630070"/>
                    <a:pt x="330819" y="489024"/>
                    <a:pt x="330819" y="315035"/>
                  </a:cubicBezTo>
                  <a:cubicBezTo>
                    <a:pt x="330819" y="141046"/>
                    <a:pt x="473769" y="0"/>
                    <a:pt x="650107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41" name="フリーフォーム: 図形 240">
              <a:extLst>
                <a:ext uri="{FF2B5EF4-FFF2-40B4-BE49-F238E27FC236}">
                  <a16:creationId xmlns:a16="http://schemas.microsoft.com/office/drawing/2014/main" id="{075B68F3-BAF4-2CA6-63BB-8F8FE582B6AD}"/>
                </a:ext>
              </a:extLst>
            </p:cNvPr>
            <p:cNvSpPr/>
            <p:nvPr/>
          </p:nvSpPr>
          <p:spPr bwMode="auto">
            <a:xfrm>
              <a:off x="9498988" y="1838115"/>
              <a:ext cx="222006" cy="222006"/>
            </a:xfrm>
            <a:custGeom>
              <a:avLst/>
              <a:gdLst>
                <a:gd name="connsiteX0" fmla="*/ 795583 w 1619502"/>
                <a:gd name="connsiteY0" fmla="*/ 1049690 h 1619502"/>
                <a:gd name="connsiteX1" fmla="*/ 798591 w 1619502"/>
                <a:gd name="connsiteY1" fmla="*/ 1498224 h 1619502"/>
                <a:gd name="connsiteX2" fmla="*/ 350056 w 1619502"/>
                <a:gd name="connsiteY2" fmla="*/ 1495217 h 1619502"/>
                <a:gd name="connsiteX3" fmla="*/ 795583 w 1619502"/>
                <a:gd name="connsiteY3" fmla="*/ 1049690 h 1619502"/>
                <a:gd name="connsiteX4" fmla="*/ 969395 w 1619502"/>
                <a:gd name="connsiteY4" fmla="*/ 989432 h 1619502"/>
                <a:gd name="connsiteX5" fmla="*/ 1288683 w 1619502"/>
                <a:gd name="connsiteY5" fmla="*/ 1304467 h 1619502"/>
                <a:gd name="connsiteX6" fmla="*/ 969395 w 1619502"/>
                <a:gd name="connsiteY6" fmla="*/ 1619502 h 1619502"/>
                <a:gd name="connsiteX7" fmla="*/ 969395 w 1619502"/>
                <a:gd name="connsiteY7" fmla="*/ 989432 h 1619502"/>
                <a:gd name="connsiteX8" fmla="*/ 0 w 1619502"/>
                <a:gd name="connsiteY8" fmla="*/ 969395 h 1619502"/>
                <a:gd name="connsiteX9" fmla="*/ 630070 w 1619502"/>
                <a:gd name="connsiteY9" fmla="*/ 969395 h 1619502"/>
                <a:gd name="connsiteX10" fmla="*/ 315035 w 1619502"/>
                <a:gd name="connsiteY10" fmla="*/ 1288683 h 1619502"/>
                <a:gd name="connsiteX11" fmla="*/ 0 w 1619502"/>
                <a:gd name="connsiteY11" fmla="*/ 969395 h 1619502"/>
                <a:gd name="connsiteX12" fmla="*/ 1274580 w 1619502"/>
                <a:gd name="connsiteY12" fmla="*/ 729521 h 1619502"/>
                <a:gd name="connsiteX13" fmla="*/ 1498225 w 1619502"/>
                <a:gd name="connsiteY13" fmla="*/ 820912 h 1619502"/>
                <a:gd name="connsiteX14" fmla="*/ 1495217 w 1619502"/>
                <a:gd name="connsiteY14" fmla="*/ 1269446 h 1619502"/>
                <a:gd name="connsiteX15" fmla="*/ 1049691 w 1619502"/>
                <a:gd name="connsiteY15" fmla="*/ 823919 h 1619502"/>
                <a:gd name="connsiteX16" fmla="*/ 1274580 w 1619502"/>
                <a:gd name="connsiteY16" fmla="*/ 729521 h 1619502"/>
                <a:gd name="connsiteX17" fmla="*/ 809751 w 1619502"/>
                <a:gd name="connsiteY17" fmla="*/ 647958 h 1619502"/>
                <a:gd name="connsiteX18" fmla="*/ 969395 w 1619502"/>
                <a:gd name="connsiteY18" fmla="*/ 807602 h 1619502"/>
                <a:gd name="connsiteX19" fmla="*/ 809751 w 1619502"/>
                <a:gd name="connsiteY19" fmla="*/ 967246 h 1619502"/>
                <a:gd name="connsiteX20" fmla="*/ 650107 w 1619502"/>
                <a:gd name="connsiteY20" fmla="*/ 807602 h 1619502"/>
                <a:gd name="connsiteX21" fmla="*/ 809751 w 1619502"/>
                <a:gd name="connsiteY21" fmla="*/ 647958 h 1619502"/>
                <a:gd name="connsiteX22" fmla="*/ 124285 w 1619502"/>
                <a:gd name="connsiteY22" fmla="*/ 350056 h 1619502"/>
                <a:gd name="connsiteX23" fmla="*/ 569812 w 1619502"/>
                <a:gd name="connsiteY23" fmla="*/ 795583 h 1619502"/>
                <a:gd name="connsiteX24" fmla="*/ 121278 w 1619502"/>
                <a:gd name="connsiteY24" fmla="*/ 798590 h 1619502"/>
                <a:gd name="connsiteX25" fmla="*/ 124285 w 1619502"/>
                <a:gd name="connsiteY25" fmla="*/ 350056 h 1619502"/>
                <a:gd name="connsiteX26" fmla="*/ 1304467 w 1619502"/>
                <a:gd name="connsiteY26" fmla="*/ 330819 h 1619502"/>
                <a:gd name="connsiteX27" fmla="*/ 1619502 w 1619502"/>
                <a:gd name="connsiteY27" fmla="*/ 650107 h 1619502"/>
                <a:gd name="connsiteX28" fmla="*/ 989432 w 1619502"/>
                <a:gd name="connsiteY28" fmla="*/ 650107 h 1619502"/>
                <a:gd name="connsiteX29" fmla="*/ 1304467 w 1619502"/>
                <a:gd name="connsiteY29" fmla="*/ 330819 h 1619502"/>
                <a:gd name="connsiteX30" fmla="*/ 1044556 w 1619502"/>
                <a:gd name="connsiteY30" fmla="*/ 29887 h 1619502"/>
                <a:gd name="connsiteX31" fmla="*/ 1269446 w 1619502"/>
                <a:gd name="connsiteY31" fmla="*/ 124285 h 1619502"/>
                <a:gd name="connsiteX32" fmla="*/ 823919 w 1619502"/>
                <a:gd name="connsiteY32" fmla="*/ 569812 h 1619502"/>
                <a:gd name="connsiteX33" fmla="*/ 820912 w 1619502"/>
                <a:gd name="connsiteY33" fmla="*/ 121278 h 1619502"/>
                <a:gd name="connsiteX34" fmla="*/ 1044556 w 1619502"/>
                <a:gd name="connsiteY34" fmla="*/ 29887 h 1619502"/>
                <a:gd name="connsiteX35" fmla="*/ 650107 w 1619502"/>
                <a:gd name="connsiteY35" fmla="*/ 0 h 1619502"/>
                <a:gd name="connsiteX36" fmla="*/ 650107 w 1619502"/>
                <a:gd name="connsiteY36" fmla="*/ 630070 h 1619502"/>
                <a:gd name="connsiteX37" fmla="*/ 330819 w 1619502"/>
                <a:gd name="connsiteY37" fmla="*/ 315035 h 1619502"/>
                <a:gd name="connsiteX38" fmla="*/ 650107 w 1619502"/>
                <a:gd name="connsiteY38" fmla="*/ 0 h 16195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619502" h="1619502">
                  <a:moveTo>
                    <a:pt x="795583" y="1049690"/>
                  </a:moveTo>
                  <a:cubicBezTo>
                    <a:pt x="920273" y="1174380"/>
                    <a:pt x="921619" y="1375196"/>
                    <a:pt x="798591" y="1498224"/>
                  </a:cubicBezTo>
                  <a:cubicBezTo>
                    <a:pt x="675562" y="1621253"/>
                    <a:pt x="474746" y="1619907"/>
                    <a:pt x="350056" y="1495217"/>
                  </a:cubicBezTo>
                  <a:cubicBezTo>
                    <a:pt x="582699" y="1464131"/>
                    <a:pt x="764497" y="1282333"/>
                    <a:pt x="795583" y="1049690"/>
                  </a:cubicBezTo>
                  <a:close/>
                  <a:moveTo>
                    <a:pt x="969395" y="989432"/>
                  </a:moveTo>
                  <a:cubicBezTo>
                    <a:pt x="1145733" y="989432"/>
                    <a:pt x="1288683" y="1130478"/>
                    <a:pt x="1288683" y="1304467"/>
                  </a:cubicBezTo>
                  <a:cubicBezTo>
                    <a:pt x="1288683" y="1478456"/>
                    <a:pt x="1145733" y="1619502"/>
                    <a:pt x="969395" y="1619502"/>
                  </a:cubicBezTo>
                  <a:cubicBezTo>
                    <a:pt x="1111917" y="1433018"/>
                    <a:pt x="1111917" y="1175916"/>
                    <a:pt x="969395" y="989432"/>
                  </a:cubicBezTo>
                  <a:close/>
                  <a:moveTo>
                    <a:pt x="0" y="969395"/>
                  </a:moveTo>
                  <a:cubicBezTo>
                    <a:pt x="186484" y="1111917"/>
                    <a:pt x="443586" y="1111917"/>
                    <a:pt x="630070" y="969395"/>
                  </a:cubicBezTo>
                  <a:cubicBezTo>
                    <a:pt x="630070" y="1145733"/>
                    <a:pt x="489024" y="1288683"/>
                    <a:pt x="315035" y="1288683"/>
                  </a:cubicBezTo>
                  <a:cubicBezTo>
                    <a:pt x="141046" y="1288683"/>
                    <a:pt x="0" y="1145733"/>
                    <a:pt x="0" y="969395"/>
                  </a:cubicBezTo>
                  <a:close/>
                  <a:moveTo>
                    <a:pt x="1274580" y="729521"/>
                  </a:moveTo>
                  <a:cubicBezTo>
                    <a:pt x="1355749" y="728977"/>
                    <a:pt x="1436710" y="759397"/>
                    <a:pt x="1498225" y="820912"/>
                  </a:cubicBezTo>
                  <a:cubicBezTo>
                    <a:pt x="1621253" y="943941"/>
                    <a:pt x="1619907" y="1144756"/>
                    <a:pt x="1495217" y="1269446"/>
                  </a:cubicBezTo>
                  <a:cubicBezTo>
                    <a:pt x="1464131" y="1036803"/>
                    <a:pt x="1282333" y="855005"/>
                    <a:pt x="1049691" y="823919"/>
                  </a:cubicBezTo>
                  <a:cubicBezTo>
                    <a:pt x="1112036" y="761574"/>
                    <a:pt x="1193412" y="730065"/>
                    <a:pt x="1274580" y="729521"/>
                  </a:cubicBezTo>
                  <a:close/>
                  <a:moveTo>
                    <a:pt x="809751" y="647958"/>
                  </a:moveTo>
                  <a:cubicBezTo>
                    <a:pt x="897920" y="647958"/>
                    <a:pt x="969395" y="719433"/>
                    <a:pt x="969395" y="807602"/>
                  </a:cubicBezTo>
                  <a:cubicBezTo>
                    <a:pt x="969395" y="895771"/>
                    <a:pt x="897920" y="967246"/>
                    <a:pt x="809751" y="967246"/>
                  </a:cubicBezTo>
                  <a:cubicBezTo>
                    <a:pt x="721582" y="967246"/>
                    <a:pt x="650107" y="895771"/>
                    <a:pt x="650107" y="807602"/>
                  </a:cubicBezTo>
                  <a:cubicBezTo>
                    <a:pt x="650107" y="719433"/>
                    <a:pt x="721582" y="647958"/>
                    <a:pt x="809751" y="647958"/>
                  </a:cubicBezTo>
                  <a:close/>
                  <a:moveTo>
                    <a:pt x="124285" y="350056"/>
                  </a:moveTo>
                  <a:cubicBezTo>
                    <a:pt x="155371" y="582699"/>
                    <a:pt x="337169" y="764497"/>
                    <a:pt x="569812" y="795583"/>
                  </a:cubicBezTo>
                  <a:cubicBezTo>
                    <a:pt x="445122" y="920273"/>
                    <a:pt x="244306" y="921619"/>
                    <a:pt x="121278" y="798590"/>
                  </a:cubicBezTo>
                  <a:cubicBezTo>
                    <a:pt x="-1751" y="675562"/>
                    <a:pt x="-405" y="474746"/>
                    <a:pt x="124285" y="350056"/>
                  </a:cubicBezTo>
                  <a:close/>
                  <a:moveTo>
                    <a:pt x="1304467" y="330819"/>
                  </a:moveTo>
                  <a:cubicBezTo>
                    <a:pt x="1478456" y="330819"/>
                    <a:pt x="1619502" y="473769"/>
                    <a:pt x="1619502" y="650107"/>
                  </a:cubicBezTo>
                  <a:cubicBezTo>
                    <a:pt x="1433018" y="507585"/>
                    <a:pt x="1175916" y="507585"/>
                    <a:pt x="989432" y="650107"/>
                  </a:cubicBezTo>
                  <a:cubicBezTo>
                    <a:pt x="989432" y="473769"/>
                    <a:pt x="1130478" y="330819"/>
                    <a:pt x="1304467" y="330819"/>
                  </a:cubicBezTo>
                  <a:close/>
                  <a:moveTo>
                    <a:pt x="1044556" y="29887"/>
                  </a:moveTo>
                  <a:cubicBezTo>
                    <a:pt x="1125725" y="30431"/>
                    <a:pt x="1207101" y="61940"/>
                    <a:pt x="1269446" y="124285"/>
                  </a:cubicBezTo>
                  <a:cubicBezTo>
                    <a:pt x="1036804" y="155371"/>
                    <a:pt x="855005" y="337169"/>
                    <a:pt x="823919" y="569812"/>
                  </a:cubicBezTo>
                  <a:cubicBezTo>
                    <a:pt x="699229" y="445122"/>
                    <a:pt x="697883" y="244306"/>
                    <a:pt x="820912" y="121278"/>
                  </a:cubicBezTo>
                  <a:cubicBezTo>
                    <a:pt x="882426" y="59763"/>
                    <a:pt x="963387" y="29343"/>
                    <a:pt x="1044556" y="29887"/>
                  </a:cubicBezTo>
                  <a:close/>
                  <a:moveTo>
                    <a:pt x="650107" y="0"/>
                  </a:moveTo>
                  <a:cubicBezTo>
                    <a:pt x="507585" y="186484"/>
                    <a:pt x="507585" y="443586"/>
                    <a:pt x="650107" y="630070"/>
                  </a:cubicBezTo>
                  <a:cubicBezTo>
                    <a:pt x="473769" y="630070"/>
                    <a:pt x="330819" y="489024"/>
                    <a:pt x="330819" y="315035"/>
                  </a:cubicBezTo>
                  <a:cubicBezTo>
                    <a:pt x="330819" y="141046"/>
                    <a:pt x="473769" y="0"/>
                    <a:pt x="650107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42" name="フリーフォーム: 図形 241">
              <a:extLst>
                <a:ext uri="{FF2B5EF4-FFF2-40B4-BE49-F238E27FC236}">
                  <a16:creationId xmlns:a16="http://schemas.microsoft.com/office/drawing/2014/main" id="{5BCDF623-49F7-E69B-48BD-ACA02EDFFE70}"/>
                </a:ext>
              </a:extLst>
            </p:cNvPr>
            <p:cNvSpPr/>
            <p:nvPr/>
          </p:nvSpPr>
          <p:spPr bwMode="auto">
            <a:xfrm>
              <a:off x="214313" y="2169909"/>
              <a:ext cx="222006" cy="222006"/>
            </a:xfrm>
            <a:custGeom>
              <a:avLst/>
              <a:gdLst>
                <a:gd name="connsiteX0" fmla="*/ 795583 w 1619502"/>
                <a:gd name="connsiteY0" fmla="*/ 1049690 h 1619502"/>
                <a:gd name="connsiteX1" fmla="*/ 798591 w 1619502"/>
                <a:gd name="connsiteY1" fmla="*/ 1498224 h 1619502"/>
                <a:gd name="connsiteX2" fmla="*/ 350056 w 1619502"/>
                <a:gd name="connsiteY2" fmla="*/ 1495217 h 1619502"/>
                <a:gd name="connsiteX3" fmla="*/ 795583 w 1619502"/>
                <a:gd name="connsiteY3" fmla="*/ 1049690 h 1619502"/>
                <a:gd name="connsiteX4" fmla="*/ 969395 w 1619502"/>
                <a:gd name="connsiteY4" fmla="*/ 989432 h 1619502"/>
                <a:gd name="connsiteX5" fmla="*/ 1288683 w 1619502"/>
                <a:gd name="connsiteY5" fmla="*/ 1304467 h 1619502"/>
                <a:gd name="connsiteX6" fmla="*/ 969395 w 1619502"/>
                <a:gd name="connsiteY6" fmla="*/ 1619502 h 1619502"/>
                <a:gd name="connsiteX7" fmla="*/ 969395 w 1619502"/>
                <a:gd name="connsiteY7" fmla="*/ 989432 h 1619502"/>
                <a:gd name="connsiteX8" fmla="*/ 0 w 1619502"/>
                <a:gd name="connsiteY8" fmla="*/ 969395 h 1619502"/>
                <a:gd name="connsiteX9" fmla="*/ 630070 w 1619502"/>
                <a:gd name="connsiteY9" fmla="*/ 969395 h 1619502"/>
                <a:gd name="connsiteX10" fmla="*/ 315035 w 1619502"/>
                <a:gd name="connsiteY10" fmla="*/ 1288683 h 1619502"/>
                <a:gd name="connsiteX11" fmla="*/ 0 w 1619502"/>
                <a:gd name="connsiteY11" fmla="*/ 969395 h 1619502"/>
                <a:gd name="connsiteX12" fmla="*/ 1274580 w 1619502"/>
                <a:gd name="connsiteY12" fmla="*/ 729521 h 1619502"/>
                <a:gd name="connsiteX13" fmla="*/ 1498225 w 1619502"/>
                <a:gd name="connsiteY13" fmla="*/ 820912 h 1619502"/>
                <a:gd name="connsiteX14" fmla="*/ 1495217 w 1619502"/>
                <a:gd name="connsiteY14" fmla="*/ 1269446 h 1619502"/>
                <a:gd name="connsiteX15" fmla="*/ 1049691 w 1619502"/>
                <a:gd name="connsiteY15" fmla="*/ 823919 h 1619502"/>
                <a:gd name="connsiteX16" fmla="*/ 1274580 w 1619502"/>
                <a:gd name="connsiteY16" fmla="*/ 729521 h 1619502"/>
                <a:gd name="connsiteX17" fmla="*/ 809751 w 1619502"/>
                <a:gd name="connsiteY17" fmla="*/ 647958 h 1619502"/>
                <a:gd name="connsiteX18" fmla="*/ 969395 w 1619502"/>
                <a:gd name="connsiteY18" fmla="*/ 807602 h 1619502"/>
                <a:gd name="connsiteX19" fmla="*/ 809751 w 1619502"/>
                <a:gd name="connsiteY19" fmla="*/ 967246 h 1619502"/>
                <a:gd name="connsiteX20" fmla="*/ 650107 w 1619502"/>
                <a:gd name="connsiteY20" fmla="*/ 807602 h 1619502"/>
                <a:gd name="connsiteX21" fmla="*/ 809751 w 1619502"/>
                <a:gd name="connsiteY21" fmla="*/ 647958 h 1619502"/>
                <a:gd name="connsiteX22" fmla="*/ 124285 w 1619502"/>
                <a:gd name="connsiteY22" fmla="*/ 350056 h 1619502"/>
                <a:gd name="connsiteX23" fmla="*/ 569812 w 1619502"/>
                <a:gd name="connsiteY23" fmla="*/ 795583 h 1619502"/>
                <a:gd name="connsiteX24" fmla="*/ 121278 w 1619502"/>
                <a:gd name="connsiteY24" fmla="*/ 798590 h 1619502"/>
                <a:gd name="connsiteX25" fmla="*/ 124285 w 1619502"/>
                <a:gd name="connsiteY25" fmla="*/ 350056 h 1619502"/>
                <a:gd name="connsiteX26" fmla="*/ 1304467 w 1619502"/>
                <a:gd name="connsiteY26" fmla="*/ 330819 h 1619502"/>
                <a:gd name="connsiteX27" fmla="*/ 1619502 w 1619502"/>
                <a:gd name="connsiteY27" fmla="*/ 650107 h 1619502"/>
                <a:gd name="connsiteX28" fmla="*/ 989432 w 1619502"/>
                <a:gd name="connsiteY28" fmla="*/ 650107 h 1619502"/>
                <a:gd name="connsiteX29" fmla="*/ 1304467 w 1619502"/>
                <a:gd name="connsiteY29" fmla="*/ 330819 h 1619502"/>
                <a:gd name="connsiteX30" fmla="*/ 1044556 w 1619502"/>
                <a:gd name="connsiteY30" fmla="*/ 29887 h 1619502"/>
                <a:gd name="connsiteX31" fmla="*/ 1269446 w 1619502"/>
                <a:gd name="connsiteY31" fmla="*/ 124285 h 1619502"/>
                <a:gd name="connsiteX32" fmla="*/ 823919 w 1619502"/>
                <a:gd name="connsiteY32" fmla="*/ 569812 h 1619502"/>
                <a:gd name="connsiteX33" fmla="*/ 820912 w 1619502"/>
                <a:gd name="connsiteY33" fmla="*/ 121278 h 1619502"/>
                <a:gd name="connsiteX34" fmla="*/ 1044556 w 1619502"/>
                <a:gd name="connsiteY34" fmla="*/ 29887 h 1619502"/>
                <a:gd name="connsiteX35" fmla="*/ 650107 w 1619502"/>
                <a:gd name="connsiteY35" fmla="*/ 0 h 1619502"/>
                <a:gd name="connsiteX36" fmla="*/ 650107 w 1619502"/>
                <a:gd name="connsiteY36" fmla="*/ 630070 h 1619502"/>
                <a:gd name="connsiteX37" fmla="*/ 330819 w 1619502"/>
                <a:gd name="connsiteY37" fmla="*/ 315035 h 1619502"/>
                <a:gd name="connsiteX38" fmla="*/ 650107 w 1619502"/>
                <a:gd name="connsiteY38" fmla="*/ 0 h 16195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619502" h="1619502">
                  <a:moveTo>
                    <a:pt x="795583" y="1049690"/>
                  </a:moveTo>
                  <a:cubicBezTo>
                    <a:pt x="920273" y="1174380"/>
                    <a:pt x="921619" y="1375196"/>
                    <a:pt x="798591" y="1498224"/>
                  </a:cubicBezTo>
                  <a:cubicBezTo>
                    <a:pt x="675562" y="1621253"/>
                    <a:pt x="474746" y="1619907"/>
                    <a:pt x="350056" y="1495217"/>
                  </a:cubicBezTo>
                  <a:cubicBezTo>
                    <a:pt x="582699" y="1464131"/>
                    <a:pt x="764497" y="1282333"/>
                    <a:pt x="795583" y="1049690"/>
                  </a:cubicBezTo>
                  <a:close/>
                  <a:moveTo>
                    <a:pt x="969395" y="989432"/>
                  </a:moveTo>
                  <a:cubicBezTo>
                    <a:pt x="1145733" y="989432"/>
                    <a:pt x="1288683" y="1130478"/>
                    <a:pt x="1288683" y="1304467"/>
                  </a:cubicBezTo>
                  <a:cubicBezTo>
                    <a:pt x="1288683" y="1478456"/>
                    <a:pt x="1145733" y="1619502"/>
                    <a:pt x="969395" y="1619502"/>
                  </a:cubicBezTo>
                  <a:cubicBezTo>
                    <a:pt x="1111917" y="1433018"/>
                    <a:pt x="1111917" y="1175916"/>
                    <a:pt x="969395" y="989432"/>
                  </a:cubicBezTo>
                  <a:close/>
                  <a:moveTo>
                    <a:pt x="0" y="969395"/>
                  </a:moveTo>
                  <a:cubicBezTo>
                    <a:pt x="186484" y="1111917"/>
                    <a:pt x="443586" y="1111917"/>
                    <a:pt x="630070" y="969395"/>
                  </a:cubicBezTo>
                  <a:cubicBezTo>
                    <a:pt x="630070" y="1145733"/>
                    <a:pt x="489024" y="1288683"/>
                    <a:pt x="315035" y="1288683"/>
                  </a:cubicBezTo>
                  <a:cubicBezTo>
                    <a:pt x="141046" y="1288683"/>
                    <a:pt x="0" y="1145733"/>
                    <a:pt x="0" y="969395"/>
                  </a:cubicBezTo>
                  <a:close/>
                  <a:moveTo>
                    <a:pt x="1274580" y="729521"/>
                  </a:moveTo>
                  <a:cubicBezTo>
                    <a:pt x="1355749" y="728977"/>
                    <a:pt x="1436710" y="759397"/>
                    <a:pt x="1498225" y="820912"/>
                  </a:cubicBezTo>
                  <a:cubicBezTo>
                    <a:pt x="1621253" y="943941"/>
                    <a:pt x="1619907" y="1144756"/>
                    <a:pt x="1495217" y="1269446"/>
                  </a:cubicBezTo>
                  <a:cubicBezTo>
                    <a:pt x="1464131" y="1036803"/>
                    <a:pt x="1282333" y="855005"/>
                    <a:pt x="1049691" y="823919"/>
                  </a:cubicBezTo>
                  <a:cubicBezTo>
                    <a:pt x="1112036" y="761574"/>
                    <a:pt x="1193412" y="730065"/>
                    <a:pt x="1274580" y="729521"/>
                  </a:cubicBezTo>
                  <a:close/>
                  <a:moveTo>
                    <a:pt x="809751" y="647958"/>
                  </a:moveTo>
                  <a:cubicBezTo>
                    <a:pt x="897920" y="647958"/>
                    <a:pt x="969395" y="719433"/>
                    <a:pt x="969395" y="807602"/>
                  </a:cubicBezTo>
                  <a:cubicBezTo>
                    <a:pt x="969395" y="895771"/>
                    <a:pt x="897920" y="967246"/>
                    <a:pt x="809751" y="967246"/>
                  </a:cubicBezTo>
                  <a:cubicBezTo>
                    <a:pt x="721582" y="967246"/>
                    <a:pt x="650107" y="895771"/>
                    <a:pt x="650107" y="807602"/>
                  </a:cubicBezTo>
                  <a:cubicBezTo>
                    <a:pt x="650107" y="719433"/>
                    <a:pt x="721582" y="647958"/>
                    <a:pt x="809751" y="647958"/>
                  </a:cubicBezTo>
                  <a:close/>
                  <a:moveTo>
                    <a:pt x="124285" y="350056"/>
                  </a:moveTo>
                  <a:cubicBezTo>
                    <a:pt x="155371" y="582699"/>
                    <a:pt x="337169" y="764497"/>
                    <a:pt x="569812" y="795583"/>
                  </a:cubicBezTo>
                  <a:cubicBezTo>
                    <a:pt x="445122" y="920273"/>
                    <a:pt x="244306" y="921619"/>
                    <a:pt x="121278" y="798590"/>
                  </a:cubicBezTo>
                  <a:cubicBezTo>
                    <a:pt x="-1751" y="675562"/>
                    <a:pt x="-405" y="474746"/>
                    <a:pt x="124285" y="350056"/>
                  </a:cubicBezTo>
                  <a:close/>
                  <a:moveTo>
                    <a:pt x="1304467" y="330819"/>
                  </a:moveTo>
                  <a:cubicBezTo>
                    <a:pt x="1478456" y="330819"/>
                    <a:pt x="1619502" y="473769"/>
                    <a:pt x="1619502" y="650107"/>
                  </a:cubicBezTo>
                  <a:cubicBezTo>
                    <a:pt x="1433018" y="507585"/>
                    <a:pt x="1175916" y="507585"/>
                    <a:pt x="989432" y="650107"/>
                  </a:cubicBezTo>
                  <a:cubicBezTo>
                    <a:pt x="989432" y="473769"/>
                    <a:pt x="1130478" y="330819"/>
                    <a:pt x="1304467" y="330819"/>
                  </a:cubicBezTo>
                  <a:close/>
                  <a:moveTo>
                    <a:pt x="1044556" y="29887"/>
                  </a:moveTo>
                  <a:cubicBezTo>
                    <a:pt x="1125725" y="30431"/>
                    <a:pt x="1207101" y="61940"/>
                    <a:pt x="1269446" y="124285"/>
                  </a:cubicBezTo>
                  <a:cubicBezTo>
                    <a:pt x="1036804" y="155371"/>
                    <a:pt x="855005" y="337169"/>
                    <a:pt x="823919" y="569812"/>
                  </a:cubicBezTo>
                  <a:cubicBezTo>
                    <a:pt x="699229" y="445122"/>
                    <a:pt x="697883" y="244306"/>
                    <a:pt x="820912" y="121278"/>
                  </a:cubicBezTo>
                  <a:cubicBezTo>
                    <a:pt x="882426" y="59763"/>
                    <a:pt x="963387" y="29343"/>
                    <a:pt x="1044556" y="29887"/>
                  </a:cubicBezTo>
                  <a:close/>
                  <a:moveTo>
                    <a:pt x="650107" y="0"/>
                  </a:moveTo>
                  <a:cubicBezTo>
                    <a:pt x="507585" y="186484"/>
                    <a:pt x="507585" y="443586"/>
                    <a:pt x="650107" y="630070"/>
                  </a:cubicBezTo>
                  <a:cubicBezTo>
                    <a:pt x="473769" y="630070"/>
                    <a:pt x="330819" y="489024"/>
                    <a:pt x="330819" y="315035"/>
                  </a:cubicBezTo>
                  <a:cubicBezTo>
                    <a:pt x="330819" y="141046"/>
                    <a:pt x="473769" y="0"/>
                    <a:pt x="650107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43" name="フリーフォーム: 図形 242">
              <a:extLst>
                <a:ext uri="{FF2B5EF4-FFF2-40B4-BE49-F238E27FC236}">
                  <a16:creationId xmlns:a16="http://schemas.microsoft.com/office/drawing/2014/main" id="{0DCA7F63-162F-07A2-F62F-9E0CB4C26D5A}"/>
                </a:ext>
              </a:extLst>
            </p:cNvPr>
            <p:cNvSpPr/>
            <p:nvPr/>
          </p:nvSpPr>
          <p:spPr bwMode="auto">
            <a:xfrm>
              <a:off x="9498988" y="2169909"/>
              <a:ext cx="222006" cy="222006"/>
            </a:xfrm>
            <a:custGeom>
              <a:avLst/>
              <a:gdLst>
                <a:gd name="connsiteX0" fmla="*/ 795583 w 1619502"/>
                <a:gd name="connsiteY0" fmla="*/ 1049690 h 1619502"/>
                <a:gd name="connsiteX1" fmla="*/ 798591 w 1619502"/>
                <a:gd name="connsiteY1" fmla="*/ 1498224 h 1619502"/>
                <a:gd name="connsiteX2" fmla="*/ 350056 w 1619502"/>
                <a:gd name="connsiteY2" fmla="*/ 1495217 h 1619502"/>
                <a:gd name="connsiteX3" fmla="*/ 795583 w 1619502"/>
                <a:gd name="connsiteY3" fmla="*/ 1049690 h 1619502"/>
                <a:gd name="connsiteX4" fmla="*/ 969395 w 1619502"/>
                <a:gd name="connsiteY4" fmla="*/ 989432 h 1619502"/>
                <a:gd name="connsiteX5" fmla="*/ 1288683 w 1619502"/>
                <a:gd name="connsiteY5" fmla="*/ 1304467 h 1619502"/>
                <a:gd name="connsiteX6" fmla="*/ 969395 w 1619502"/>
                <a:gd name="connsiteY6" fmla="*/ 1619502 h 1619502"/>
                <a:gd name="connsiteX7" fmla="*/ 969395 w 1619502"/>
                <a:gd name="connsiteY7" fmla="*/ 989432 h 1619502"/>
                <a:gd name="connsiteX8" fmla="*/ 0 w 1619502"/>
                <a:gd name="connsiteY8" fmla="*/ 969395 h 1619502"/>
                <a:gd name="connsiteX9" fmla="*/ 630070 w 1619502"/>
                <a:gd name="connsiteY9" fmla="*/ 969395 h 1619502"/>
                <a:gd name="connsiteX10" fmla="*/ 315035 w 1619502"/>
                <a:gd name="connsiteY10" fmla="*/ 1288683 h 1619502"/>
                <a:gd name="connsiteX11" fmla="*/ 0 w 1619502"/>
                <a:gd name="connsiteY11" fmla="*/ 969395 h 1619502"/>
                <a:gd name="connsiteX12" fmla="*/ 1274580 w 1619502"/>
                <a:gd name="connsiteY12" fmla="*/ 729521 h 1619502"/>
                <a:gd name="connsiteX13" fmla="*/ 1498225 w 1619502"/>
                <a:gd name="connsiteY13" fmla="*/ 820912 h 1619502"/>
                <a:gd name="connsiteX14" fmla="*/ 1495217 w 1619502"/>
                <a:gd name="connsiteY14" fmla="*/ 1269446 h 1619502"/>
                <a:gd name="connsiteX15" fmla="*/ 1049691 w 1619502"/>
                <a:gd name="connsiteY15" fmla="*/ 823919 h 1619502"/>
                <a:gd name="connsiteX16" fmla="*/ 1274580 w 1619502"/>
                <a:gd name="connsiteY16" fmla="*/ 729521 h 1619502"/>
                <a:gd name="connsiteX17" fmla="*/ 809751 w 1619502"/>
                <a:gd name="connsiteY17" fmla="*/ 647958 h 1619502"/>
                <a:gd name="connsiteX18" fmla="*/ 969395 w 1619502"/>
                <a:gd name="connsiteY18" fmla="*/ 807602 h 1619502"/>
                <a:gd name="connsiteX19" fmla="*/ 809751 w 1619502"/>
                <a:gd name="connsiteY19" fmla="*/ 967246 h 1619502"/>
                <a:gd name="connsiteX20" fmla="*/ 650107 w 1619502"/>
                <a:gd name="connsiteY20" fmla="*/ 807602 h 1619502"/>
                <a:gd name="connsiteX21" fmla="*/ 809751 w 1619502"/>
                <a:gd name="connsiteY21" fmla="*/ 647958 h 1619502"/>
                <a:gd name="connsiteX22" fmla="*/ 124285 w 1619502"/>
                <a:gd name="connsiteY22" fmla="*/ 350056 h 1619502"/>
                <a:gd name="connsiteX23" fmla="*/ 569812 w 1619502"/>
                <a:gd name="connsiteY23" fmla="*/ 795583 h 1619502"/>
                <a:gd name="connsiteX24" fmla="*/ 121278 w 1619502"/>
                <a:gd name="connsiteY24" fmla="*/ 798590 h 1619502"/>
                <a:gd name="connsiteX25" fmla="*/ 124285 w 1619502"/>
                <a:gd name="connsiteY25" fmla="*/ 350056 h 1619502"/>
                <a:gd name="connsiteX26" fmla="*/ 1304467 w 1619502"/>
                <a:gd name="connsiteY26" fmla="*/ 330819 h 1619502"/>
                <a:gd name="connsiteX27" fmla="*/ 1619502 w 1619502"/>
                <a:gd name="connsiteY27" fmla="*/ 650107 h 1619502"/>
                <a:gd name="connsiteX28" fmla="*/ 989432 w 1619502"/>
                <a:gd name="connsiteY28" fmla="*/ 650107 h 1619502"/>
                <a:gd name="connsiteX29" fmla="*/ 1304467 w 1619502"/>
                <a:gd name="connsiteY29" fmla="*/ 330819 h 1619502"/>
                <a:gd name="connsiteX30" fmla="*/ 1044556 w 1619502"/>
                <a:gd name="connsiteY30" fmla="*/ 29887 h 1619502"/>
                <a:gd name="connsiteX31" fmla="*/ 1269446 w 1619502"/>
                <a:gd name="connsiteY31" fmla="*/ 124285 h 1619502"/>
                <a:gd name="connsiteX32" fmla="*/ 823919 w 1619502"/>
                <a:gd name="connsiteY32" fmla="*/ 569812 h 1619502"/>
                <a:gd name="connsiteX33" fmla="*/ 820912 w 1619502"/>
                <a:gd name="connsiteY33" fmla="*/ 121278 h 1619502"/>
                <a:gd name="connsiteX34" fmla="*/ 1044556 w 1619502"/>
                <a:gd name="connsiteY34" fmla="*/ 29887 h 1619502"/>
                <a:gd name="connsiteX35" fmla="*/ 650107 w 1619502"/>
                <a:gd name="connsiteY35" fmla="*/ 0 h 1619502"/>
                <a:gd name="connsiteX36" fmla="*/ 650107 w 1619502"/>
                <a:gd name="connsiteY36" fmla="*/ 630070 h 1619502"/>
                <a:gd name="connsiteX37" fmla="*/ 330819 w 1619502"/>
                <a:gd name="connsiteY37" fmla="*/ 315035 h 1619502"/>
                <a:gd name="connsiteX38" fmla="*/ 650107 w 1619502"/>
                <a:gd name="connsiteY38" fmla="*/ 0 h 16195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619502" h="1619502">
                  <a:moveTo>
                    <a:pt x="795583" y="1049690"/>
                  </a:moveTo>
                  <a:cubicBezTo>
                    <a:pt x="920273" y="1174380"/>
                    <a:pt x="921619" y="1375196"/>
                    <a:pt x="798591" y="1498224"/>
                  </a:cubicBezTo>
                  <a:cubicBezTo>
                    <a:pt x="675562" y="1621253"/>
                    <a:pt x="474746" y="1619907"/>
                    <a:pt x="350056" y="1495217"/>
                  </a:cubicBezTo>
                  <a:cubicBezTo>
                    <a:pt x="582699" y="1464131"/>
                    <a:pt x="764497" y="1282333"/>
                    <a:pt x="795583" y="1049690"/>
                  </a:cubicBezTo>
                  <a:close/>
                  <a:moveTo>
                    <a:pt x="969395" y="989432"/>
                  </a:moveTo>
                  <a:cubicBezTo>
                    <a:pt x="1145733" y="989432"/>
                    <a:pt x="1288683" y="1130478"/>
                    <a:pt x="1288683" y="1304467"/>
                  </a:cubicBezTo>
                  <a:cubicBezTo>
                    <a:pt x="1288683" y="1478456"/>
                    <a:pt x="1145733" y="1619502"/>
                    <a:pt x="969395" y="1619502"/>
                  </a:cubicBezTo>
                  <a:cubicBezTo>
                    <a:pt x="1111917" y="1433018"/>
                    <a:pt x="1111917" y="1175916"/>
                    <a:pt x="969395" y="989432"/>
                  </a:cubicBezTo>
                  <a:close/>
                  <a:moveTo>
                    <a:pt x="0" y="969395"/>
                  </a:moveTo>
                  <a:cubicBezTo>
                    <a:pt x="186484" y="1111917"/>
                    <a:pt x="443586" y="1111917"/>
                    <a:pt x="630070" y="969395"/>
                  </a:cubicBezTo>
                  <a:cubicBezTo>
                    <a:pt x="630070" y="1145733"/>
                    <a:pt x="489024" y="1288683"/>
                    <a:pt x="315035" y="1288683"/>
                  </a:cubicBezTo>
                  <a:cubicBezTo>
                    <a:pt x="141046" y="1288683"/>
                    <a:pt x="0" y="1145733"/>
                    <a:pt x="0" y="969395"/>
                  </a:cubicBezTo>
                  <a:close/>
                  <a:moveTo>
                    <a:pt x="1274580" y="729521"/>
                  </a:moveTo>
                  <a:cubicBezTo>
                    <a:pt x="1355749" y="728977"/>
                    <a:pt x="1436710" y="759397"/>
                    <a:pt x="1498225" y="820912"/>
                  </a:cubicBezTo>
                  <a:cubicBezTo>
                    <a:pt x="1621253" y="943941"/>
                    <a:pt x="1619907" y="1144756"/>
                    <a:pt x="1495217" y="1269446"/>
                  </a:cubicBezTo>
                  <a:cubicBezTo>
                    <a:pt x="1464131" y="1036803"/>
                    <a:pt x="1282333" y="855005"/>
                    <a:pt x="1049691" y="823919"/>
                  </a:cubicBezTo>
                  <a:cubicBezTo>
                    <a:pt x="1112036" y="761574"/>
                    <a:pt x="1193412" y="730065"/>
                    <a:pt x="1274580" y="729521"/>
                  </a:cubicBezTo>
                  <a:close/>
                  <a:moveTo>
                    <a:pt x="809751" y="647958"/>
                  </a:moveTo>
                  <a:cubicBezTo>
                    <a:pt x="897920" y="647958"/>
                    <a:pt x="969395" y="719433"/>
                    <a:pt x="969395" y="807602"/>
                  </a:cubicBezTo>
                  <a:cubicBezTo>
                    <a:pt x="969395" y="895771"/>
                    <a:pt x="897920" y="967246"/>
                    <a:pt x="809751" y="967246"/>
                  </a:cubicBezTo>
                  <a:cubicBezTo>
                    <a:pt x="721582" y="967246"/>
                    <a:pt x="650107" y="895771"/>
                    <a:pt x="650107" y="807602"/>
                  </a:cubicBezTo>
                  <a:cubicBezTo>
                    <a:pt x="650107" y="719433"/>
                    <a:pt x="721582" y="647958"/>
                    <a:pt x="809751" y="647958"/>
                  </a:cubicBezTo>
                  <a:close/>
                  <a:moveTo>
                    <a:pt x="124285" y="350056"/>
                  </a:moveTo>
                  <a:cubicBezTo>
                    <a:pt x="155371" y="582699"/>
                    <a:pt x="337169" y="764497"/>
                    <a:pt x="569812" y="795583"/>
                  </a:cubicBezTo>
                  <a:cubicBezTo>
                    <a:pt x="445122" y="920273"/>
                    <a:pt x="244306" y="921619"/>
                    <a:pt x="121278" y="798590"/>
                  </a:cubicBezTo>
                  <a:cubicBezTo>
                    <a:pt x="-1751" y="675562"/>
                    <a:pt x="-405" y="474746"/>
                    <a:pt x="124285" y="350056"/>
                  </a:cubicBezTo>
                  <a:close/>
                  <a:moveTo>
                    <a:pt x="1304467" y="330819"/>
                  </a:moveTo>
                  <a:cubicBezTo>
                    <a:pt x="1478456" y="330819"/>
                    <a:pt x="1619502" y="473769"/>
                    <a:pt x="1619502" y="650107"/>
                  </a:cubicBezTo>
                  <a:cubicBezTo>
                    <a:pt x="1433018" y="507585"/>
                    <a:pt x="1175916" y="507585"/>
                    <a:pt x="989432" y="650107"/>
                  </a:cubicBezTo>
                  <a:cubicBezTo>
                    <a:pt x="989432" y="473769"/>
                    <a:pt x="1130478" y="330819"/>
                    <a:pt x="1304467" y="330819"/>
                  </a:cubicBezTo>
                  <a:close/>
                  <a:moveTo>
                    <a:pt x="1044556" y="29887"/>
                  </a:moveTo>
                  <a:cubicBezTo>
                    <a:pt x="1125725" y="30431"/>
                    <a:pt x="1207101" y="61940"/>
                    <a:pt x="1269446" y="124285"/>
                  </a:cubicBezTo>
                  <a:cubicBezTo>
                    <a:pt x="1036804" y="155371"/>
                    <a:pt x="855005" y="337169"/>
                    <a:pt x="823919" y="569812"/>
                  </a:cubicBezTo>
                  <a:cubicBezTo>
                    <a:pt x="699229" y="445122"/>
                    <a:pt x="697883" y="244306"/>
                    <a:pt x="820912" y="121278"/>
                  </a:cubicBezTo>
                  <a:cubicBezTo>
                    <a:pt x="882426" y="59763"/>
                    <a:pt x="963387" y="29343"/>
                    <a:pt x="1044556" y="29887"/>
                  </a:cubicBezTo>
                  <a:close/>
                  <a:moveTo>
                    <a:pt x="650107" y="0"/>
                  </a:moveTo>
                  <a:cubicBezTo>
                    <a:pt x="507585" y="186484"/>
                    <a:pt x="507585" y="443586"/>
                    <a:pt x="650107" y="630070"/>
                  </a:cubicBezTo>
                  <a:cubicBezTo>
                    <a:pt x="473769" y="630070"/>
                    <a:pt x="330819" y="489024"/>
                    <a:pt x="330819" y="315035"/>
                  </a:cubicBezTo>
                  <a:cubicBezTo>
                    <a:pt x="330819" y="141046"/>
                    <a:pt x="473769" y="0"/>
                    <a:pt x="650107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44" name="フリーフォーム: 図形 243">
              <a:extLst>
                <a:ext uri="{FF2B5EF4-FFF2-40B4-BE49-F238E27FC236}">
                  <a16:creationId xmlns:a16="http://schemas.microsoft.com/office/drawing/2014/main" id="{CAC128BF-F684-FA53-2865-5D3BC28C7142}"/>
                </a:ext>
              </a:extLst>
            </p:cNvPr>
            <p:cNvSpPr/>
            <p:nvPr/>
          </p:nvSpPr>
          <p:spPr bwMode="auto">
            <a:xfrm>
              <a:off x="214313" y="2501703"/>
              <a:ext cx="222006" cy="222006"/>
            </a:xfrm>
            <a:custGeom>
              <a:avLst/>
              <a:gdLst>
                <a:gd name="connsiteX0" fmla="*/ 795583 w 1619502"/>
                <a:gd name="connsiteY0" fmla="*/ 1049690 h 1619502"/>
                <a:gd name="connsiteX1" fmla="*/ 798591 w 1619502"/>
                <a:gd name="connsiteY1" fmla="*/ 1498224 h 1619502"/>
                <a:gd name="connsiteX2" fmla="*/ 350056 w 1619502"/>
                <a:gd name="connsiteY2" fmla="*/ 1495217 h 1619502"/>
                <a:gd name="connsiteX3" fmla="*/ 795583 w 1619502"/>
                <a:gd name="connsiteY3" fmla="*/ 1049690 h 1619502"/>
                <a:gd name="connsiteX4" fmla="*/ 969395 w 1619502"/>
                <a:gd name="connsiteY4" fmla="*/ 989432 h 1619502"/>
                <a:gd name="connsiteX5" fmla="*/ 1288683 w 1619502"/>
                <a:gd name="connsiteY5" fmla="*/ 1304467 h 1619502"/>
                <a:gd name="connsiteX6" fmla="*/ 969395 w 1619502"/>
                <a:gd name="connsiteY6" fmla="*/ 1619502 h 1619502"/>
                <a:gd name="connsiteX7" fmla="*/ 969395 w 1619502"/>
                <a:gd name="connsiteY7" fmla="*/ 989432 h 1619502"/>
                <a:gd name="connsiteX8" fmla="*/ 0 w 1619502"/>
                <a:gd name="connsiteY8" fmla="*/ 969395 h 1619502"/>
                <a:gd name="connsiteX9" fmla="*/ 630070 w 1619502"/>
                <a:gd name="connsiteY9" fmla="*/ 969395 h 1619502"/>
                <a:gd name="connsiteX10" fmla="*/ 315035 w 1619502"/>
                <a:gd name="connsiteY10" fmla="*/ 1288683 h 1619502"/>
                <a:gd name="connsiteX11" fmla="*/ 0 w 1619502"/>
                <a:gd name="connsiteY11" fmla="*/ 969395 h 1619502"/>
                <a:gd name="connsiteX12" fmla="*/ 1274580 w 1619502"/>
                <a:gd name="connsiteY12" fmla="*/ 729521 h 1619502"/>
                <a:gd name="connsiteX13" fmla="*/ 1498225 w 1619502"/>
                <a:gd name="connsiteY13" fmla="*/ 820912 h 1619502"/>
                <a:gd name="connsiteX14" fmla="*/ 1495217 w 1619502"/>
                <a:gd name="connsiteY14" fmla="*/ 1269446 h 1619502"/>
                <a:gd name="connsiteX15" fmla="*/ 1049691 w 1619502"/>
                <a:gd name="connsiteY15" fmla="*/ 823919 h 1619502"/>
                <a:gd name="connsiteX16" fmla="*/ 1274580 w 1619502"/>
                <a:gd name="connsiteY16" fmla="*/ 729521 h 1619502"/>
                <a:gd name="connsiteX17" fmla="*/ 809751 w 1619502"/>
                <a:gd name="connsiteY17" fmla="*/ 647958 h 1619502"/>
                <a:gd name="connsiteX18" fmla="*/ 969395 w 1619502"/>
                <a:gd name="connsiteY18" fmla="*/ 807602 h 1619502"/>
                <a:gd name="connsiteX19" fmla="*/ 809751 w 1619502"/>
                <a:gd name="connsiteY19" fmla="*/ 967246 h 1619502"/>
                <a:gd name="connsiteX20" fmla="*/ 650107 w 1619502"/>
                <a:gd name="connsiteY20" fmla="*/ 807602 h 1619502"/>
                <a:gd name="connsiteX21" fmla="*/ 809751 w 1619502"/>
                <a:gd name="connsiteY21" fmla="*/ 647958 h 1619502"/>
                <a:gd name="connsiteX22" fmla="*/ 124285 w 1619502"/>
                <a:gd name="connsiteY22" fmla="*/ 350056 h 1619502"/>
                <a:gd name="connsiteX23" fmla="*/ 569812 w 1619502"/>
                <a:gd name="connsiteY23" fmla="*/ 795583 h 1619502"/>
                <a:gd name="connsiteX24" fmla="*/ 121278 w 1619502"/>
                <a:gd name="connsiteY24" fmla="*/ 798590 h 1619502"/>
                <a:gd name="connsiteX25" fmla="*/ 124285 w 1619502"/>
                <a:gd name="connsiteY25" fmla="*/ 350056 h 1619502"/>
                <a:gd name="connsiteX26" fmla="*/ 1304467 w 1619502"/>
                <a:gd name="connsiteY26" fmla="*/ 330819 h 1619502"/>
                <a:gd name="connsiteX27" fmla="*/ 1619502 w 1619502"/>
                <a:gd name="connsiteY27" fmla="*/ 650107 h 1619502"/>
                <a:gd name="connsiteX28" fmla="*/ 989432 w 1619502"/>
                <a:gd name="connsiteY28" fmla="*/ 650107 h 1619502"/>
                <a:gd name="connsiteX29" fmla="*/ 1304467 w 1619502"/>
                <a:gd name="connsiteY29" fmla="*/ 330819 h 1619502"/>
                <a:gd name="connsiteX30" fmla="*/ 1044556 w 1619502"/>
                <a:gd name="connsiteY30" fmla="*/ 29887 h 1619502"/>
                <a:gd name="connsiteX31" fmla="*/ 1269446 w 1619502"/>
                <a:gd name="connsiteY31" fmla="*/ 124285 h 1619502"/>
                <a:gd name="connsiteX32" fmla="*/ 823919 w 1619502"/>
                <a:gd name="connsiteY32" fmla="*/ 569812 h 1619502"/>
                <a:gd name="connsiteX33" fmla="*/ 820912 w 1619502"/>
                <a:gd name="connsiteY33" fmla="*/ 121278 h 1619502"/>
                <a:gd name="connsiteX34" fmla="*/ 1044556 w 1619502"/>
                <a:gd name="connsiteY34" fmla="*/ 29887 h 1619502"/>
                <a:gd name="connsiteX35" fmla="*/ 650107 w 1619502"/>
                <a:gd name="connsiteY35" fmla="*/ 0 h 1619502"/>
                <a:gd name="connsiteX36" fmla="*/ 650107 w 1619502"/>
                <a:gd name="connsiteY36" fmla="*/ 630070 h 1619502"/>
                <a:gd name="connsiteX37" fmla="*/ 330819 w 1619502"/>
                <a:gd name="connsiteY37" fmla="*/ 315035 h 1619502"/>
                <a:gd name="connsiteX38" fmla="*/ 650107 w 1619502"/>
                <a:gd name="connsiteY38" fmla="*/ 0 h 16195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619502" h="1619502">
                  <a:moveTo>
                    <a:pt x="795583" y="1049690"/>
                  </a:moveTo>
                  <a:cubicBezTo>
                    <a:pt x="920273" y="1174380"/>
                    <a:pt x="921619" y="1375196"/>
                    <a:pt x="798591" y="1498224"/>
                  </a:cubicBezTo>
                  <a:cubicBezTo>
                    <a:pt x="675562" y="1621253"/>
                    <a:pt x="474746" y="1619907"/>
                    <a:pt x="350056" y="1495217"/>
                  </a:cubicBezTo>
                  <a:cubicBezTo>
                    <a:pt x="582699" y="1464131"/>
                    <a:pt x="764497" y="1282333"/>
                    <a:pt x="795583" y="1049690"/>
                  </a:cubicBezTo>
                  <a:close/>
                  <a:moveTo>
                    <a:pt x="969395" y="989432"/>
                  </a:moveTo>
                  <a:cubicBezTo>
                    <a:pt x="1145733" y="989432"/>
                    <a:pt x="1288683" y="1130478"/>
                    <a:pt x="1288683" y="1304467"/>
                  </a:cubicBezTo>
                  <a:cubicBezTo>
                    <a:pt x="1288683" y="1478456"/>
                    <a:pt x="1145733" y="1619502"/>
                    <a:pt x="969395" y="1619502"/>
                  </a:cubicBezTo>
                  <a:cubicBezTo>
                    <a:pt x="1111917" y="1433018"/>
                    <a:pt x="1111917" y="1175916"/>
                    <a:pt x="969395" y="989432"/>
                  </a:cubicBezTo>
                  <a:close/>
                  <a:moveTo>
                    <a:pt x="0" y="969395"/>
                  </a:moveTo>
                  <a:cubicBezTo>
                    <a:pt x="186484" y="1111917"/>
                    <a:pt x="443586" y="1111917"/>
                    <a:pt x="630070" y="969395"/>
                  </a:cubicBezTo>
                  <a:cubicBezTo>
                    <a:pt x="630070" y="1145733"/>
                    <a:pt x="489024" y="1288683"/>
                    <a:pt x="315035" y="1288683"/>
                  </a:cubicBezTo>
                  <a:cubicBezTo>
                    <a:pt x="141046" y="1288683"/>
                    <a:pt x="0" y="1145733"/>
                    <a:pt x="0" y="969395"/>
                  </a:cubicBezTo>
                  <a:close/>
                  <a:moveTo>
                    <a:pt x="1274580" y="729521"/>
                  </a:moveTo>
                  <a:cubicBezTo>
                    <a:pt x="1355749" y="728977"/>
                    <a:pt x="1436710" y="759397"/>
                    <a:pt x="1498225" y="820912"/>
                  </a:cubicBezTo>
                  <a:cubicBezTo>
                    <a:pt x="1621253" y="943941"/>
                    <a:pt x="1619907" y="1144756"/>
                    <a:pt x="1495217" y="1269446"/>
                  </a:cubicBezTo>
                  <a:cubicBezTo>
                    <a:pt x="1464131" y="1036803"/>
                    <a:pt x="1282333" y="855005"/>
                    <a:pt x="1049691" y="823919"/>
                  </a:cubicBezTo>
                  <a:cubicBezTo>
                    <a:pt x="1112036" y="761574"/>
                    <a:pt x="1193412" y="730065"/>
                    <a:pt x="1274580" y="729521"/>
                  </a:cubicBezTo>
                  <a:close/>
                  <a:moveTo>
                    <a:pt x="809751" y="647958"/>
                  </a:moveTo>
                  <a:cubicBezTo>
                    <a:pt x="897920" y="647958"/>
                    <a:pt x="969395" y="719433"/>
                    <a:pt x="969395" y="807602"/>
                  </a:cubicBezTo>
                  <a:cubicBezTo>
                    <a:pt x="969395" y="895771"/>
                    <a:pt x="897920" y="967246"/>
                    <a:pt x="809751" y="967246"/>
                  </a:cubicBezTo>
                  <a:cubicBezTo>
                    <a:pt x="721582" y="967246"/>
                    <a:pt x="650107" y="895771"/>
                    <a:pt x="650107" y="807602"/>
                  </a:cubicBezTo>
                  <a:cubicBezTo>
                    <a:pt x="650107" y="719433"/>
                    <a:pt x="721582" y="647958"/>
                    <a:pt x="809751" y="647958"/>
                  </a:cubicBezTo>
                  <a:close/>
                  <a:moveTo>
                    <a:pt x="124285" y="350056"/>
                  </a:moveTo>
                  <a:cubicBezTo>
                    <a:pt x="155371" y="582699"/>
                    <a:pt x="337169" y="764497"/>
                    <a:pt x="569812" y="795583"/>
                  </a:cubicBezTo>
                  <a:cubicBezTo>
                    <a:pt x="445122" y="920273"/>
                    <a:pt x="244306" y="921619"/>
                    <a:pt x="121278" y="798590"/>
                  </a:cubicBezTo>
                  <a:cubicBezTo>
                    <a:pt x="-1751" y="675562"/>
                    <a:pt x="-405" y="474746"/>
                    <a:pt x="124285" y="350056"/>
                  </a:cubicBezTo>
                  <a:close/>
                  <a:moveTo>
                    <a:pt x="1304467" y="330819"/>
                  </a:moveTo>
                  <a:cubicBezTo>
                    <a:pt x="1478456" y="330819"/>
                    <a:pt x="1619502" y="473769"/>
                    <a:pt x="1619502" y="650107"/>
                  </a:cubicBezTo>
                  <a:cubicBezTo>
                    <a:pt x="1433018" y="507585"/>
                    <a:pt x="1175916" y="507585"/>
                    <a:pt x="989432" y="650107"/>
                  </a:cubicBezTo>
                  <a:cubicBezTo>
                    <a:pt x="989432" y="473769"/>
                    <a:pt x="1130478" y="330819"/>
                    <a:pt x="1304467" y="330819"/>
                  </a:cubicBezTo>
                  <a:close/>
                  <a:moveTo>
                    <a:pt x="1044556" y="29887"/>
                  </a:moveTo>
                  <a:cubicBezTo>
                    <a:pt x="1125725" y="30431"/>
                    <a:pt x="1207101" y="61940"/>
                    <a:pt x="1269446" y="124285"/>
                  </a:cubicBezTo>
                  <a:cubicBezTo>
                    <a:pt x="1036804" y="155371"/>
                    <a:pt x="855005" y="337169"/>
                    <a:pt x="823919" y="569812"/>
                  </a:cubicBezTo>
                  <a:cubicBezTo>
                    <a:pt x="699229" y="445122"/>
                    <a:pt x="697883" y="244306"/>
                    <a:pt x="820912" y="121278"/>
                  </a:cubicBezTo>
                  <a:cubicBezTo>
                    <a:pt x="882426" y="59763"/>
                    <a:pt x="963387" y="29343"/>
                    <a:pt x="1044556" y="29887"/>
                  </a:cubicBezTo>
                  <a:close/>
                  <a:moveTo>
                    <a:pt x="650107" y="0"/>
                  </a:moveTo>
                  <a:cubicBezTo>
                    <a:pt x="507585" y="186484"/>
                    <a:pt x="507585" y="443586"/>
                    <a:pt x="650107" y="630070"/>
                  </a:cubicBezTo>
                  <a:cubicBezTo>
                    <a:pt x="473769" y="630070"/>
                    <a:pt x="330819" y="489024"/>
                    <a:pt x="330819" y="315035"/>
                  </a:cubicBezTo>
                  <a:cubicBezTo>
                    <a:pt x="330819" y="141046"/>
                    <a:pt x="473769" y="0"/>
                    <a:pt x="650107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45" name="フリーフォーム: 図形 244">
              <a:extLst>
                <a:ext uri="{FF2B5EF4-FFF2-40B4-BE49-F238E27FC236}">
                  <a16:creationId xmlns:a16="http://schemas.microsoft.com/office/drawing/2014/main" id="{2E1DAECC-E21F-789B-1EFC-FD8E488A829D}"/>
                </a:ext>
              </a:extLst>
            </p:cNvPr>
            <p:cNvSpPr/>
            <p:nvPr/>
          </p:nvSpPr>
          <p:spPr bwMode="auto">
            <a:xfrm>
              <a:off x="9498988" y="2501703"/>
              <a:ext cx="222006" cy="222006"/>
            </a:xfrm>
            <a:custGeom>
              <a:avLst/>
              <a:gdLst>
                <a:gd name="connsiteX0" fmla="*/ 795583 w 1619502"/>
                <a:gd name="connsiteY0" fmla="*/ 1049690 h 1619502"/>
                <a:gd name="connsiteX1" fmla="*/ 798591 w 1619502"/>
                <a:gd name="connsiteY1" fmla="*/ 1498224 h 1619502"/>
                <a:gd name="connsiteX2" fmla="*/ 350056 w 1619502"/>
                <a:gd name="connsiteY2" fmla="*/ 1495217 h 1619502"/>
                <a:gd name="connsiteX3" fmla="*/ 795583 w 1619502"/>
                <a:gd name="connsiteY3" fmla="*/ 1049690 h 1619502"/>
                <a:gd name="connsiteX4" fmla="*/ 969395 w 1619502"/>
                <a:gd name="connsiteY4" fmla="*/ 989432 h 1619502"/>
                <a:gd name="connsiteX5" fmla="*/ 1288683 w 1619502"/>
                <a:gd name="connsiteY5" fmla="*/ 1304467 h 1619502"/>
                <a:gd name="connsiteX6" fmla="*/ 969395 w 1619502"/>
                <a:gd name="connsiteY6" fmla="*/ 1619502 h 1619502"/>
                <a:gd name="connsiteX7" fmla="*/ 969395 w 1619502"/>
                <a:gd name="connsiteY7" fmla="*/ 989432 h 1619502"/>
                <a:gd name="connsiteX8" fmla="*/ 0 w 1619502"/>
                <a:gd name="connsiteY8" fmla="*/ 969395 h 1619502"/>
                <a:gd name="connsiteX9" fmla="*/ 630070 w 1619502"/>
                <a:gd name="connsiteY9" fmla="*/ 969395 h 1619502"/>
                <a:gd name="connsiteX10" fmla="*/ 315035 w 1619502"/>
                <a:gd name="connsiteY10" fmla="*/ 1288683 h 1619502"/>
                <a:gd name="connsiteX11" fmla="*/ 0 w 1619502"/>
                <a:gd name="connsiteY11" fmla="*/ 969395 h 1619502"/>
                <a:gd name="connsiteX12" fmla="*/ 1274580 w 1619502"/>
                <a:gd name="connsiteY12" fmla="*/ 729521 h 1619502"/>
                <a:gd name="connsiteX13" fmla="*/ 1498225 w 1619502"/>
                <a:gd name="connsiteY13" fmla="*/ 820912 h 1619502"/>
                <a:gd name="connsiteX14" fmla="*/ 1495217 w 1619502"/>
                <a:gd name="connsiteY14" fmla="*/ 1269446 h 1619502"/>
                <a:gd name="connsiteX15" fmla="*/ 1049691 w 1619502"/>
                <a:gd name="connsiteY15" fmla="*/ 823919 h 1619502"/>
                <a:gd name="connsiteX16" fmla="*/ 1274580 w 1619502"/>
                <a:gd name="connsiteY16" fmla="*/ 729521 h 1619502"/>
                <a:gd name="connsiteX17" fmla="*/ 809751 w 1619502"/>
                <a:gd name="connsiteY17" fmla="*/ 647958 h 1619502"/>
                <a:gd name="connsiteX18" fmla="*/ 969395 w 1619502"/>
                <a:gd name="connsiteY18" fmla="*/ 807602 h 1619502"/>
                <a:gd name="connsiteX19" fmla="*/ 809751 w 1619502"/>
                <a:gd name="connsiteY19" fmla="*/ 967246 h 1619502"/>
                <a:gd name="connsiteX20" fmla="*/ 650107 w 1619502"/>
                <a:gd name="connsiteY20" fmla="*/ 807602 h 1619502"/>
                <a:gd name="connsiteX21" fmla="*/ 809751 w 1619502"/>
                <a:gd name="connsiteY21" fmla="*/ 647958 h 1619502"/>
                <a:gd name="connsiteX22" fmla="*/ 124285 w 1619502"/>
                <a:gd name="connsiteY22" fmla="*/ 350056 h 1619502"/>
                <a:gd name="connsiteX23" fmla="*/ 569812 w 1619502"/>
                <a:gd name="connsiteY23" fmla="*/ 795583 h 1619502"/>
                <a:gd name="connsiteX24" fmla="*/ 121278 w 1619502"/>
                <a:gd name="connsiteY24" fmla="*/ 798590 h 1619502"/>
                <a:gd name="connsiteX25" fmla="*/ 124285 w 1619502"/>
                <a:gd name="connsiteY25" fmla="*/ 350056 h 1619502"/>
                <a:gd name="connsiteX26" fmla="*/ 1304467 w 1619502"/>
                <a:gd name="connsiteY26" fmla="*/ 330819 h 1619502"/>
                <a:gd name="connsiteX27" fmla="*/ 1619502 w 1619502"/>
                <a:gd name="connsiteY27" fmla="*/ 650107 h 1619502"/>
                <a:gd name="connsiteX28" fmla="*/ 989432 w 1619502"/>
                <a:gd name="connsiteY28" fmla="*/ 650107 h 1619502"/>
                <a:gd name="connsiteX29" fmla="*/ 1304467 w 1619502"/>
                <a:gd name="connsiteY29" fmla="*/ 330819 h 1619502"/>
                <a:gd name="connsiteX30" fmla="*/ 1044556 w 1619502"/>
                <a:gd name="connsiteY30" fmla="*/ 29887 h 1619502"/>
                <a:gd name="connsiteX31" fmla="*/ 1269446 w 1619502"/>
                <a:gd name="connsiteY31" fmla="*/ 124285 h 1619502"/>
                <a:gd name="connsiteX32" fmla="*/ 823919 w 1619502"/>
                <a:gd name="connsiteY32" fmla="*/ 569812 h 1619502"/>
                <a:gd name="connsiteX33" fmla="*/ 820912 w 1619502"/>
                <a:gd name="connsiteY33" fmla="*/ 121278 h 1619502"/>
                <a:gd name="connsiteX34" fmla="*/ 1044556 w 1619502"/>
                <a:gd name="connsiteY34" fmla="*/ 29887 h 1619502"/>
                <a:gd name="connsiteX35" fmla="*/ 650107 w 1619502"/>
                <a:gd name="connsiteY35" fmla="*/ 0 h 1619502"/>
                <a:gd name="connsiteX36" fmla="*/ 650107 w 1619502"/>
                <a:gd name="connsiteY36" fmla="*/ 630070 h 1619502"/>
                <a:gd name="connsiteX37" fmla="*/ 330819 w 1619502"/>
                <a:gd name="connsiteY37" fmla="*/ 315035 h 1619502"/>
                <a:gd name="connsiteX38" fmla="*/ 650107 w 1619502"/>
                <a:gd name="connsiteY38" fmla="*/ 0 h 16195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619502" h="1619502">
                  <a:moveTo>
                    <a:pt x="795583" y="1049690"/>
                  </a:moveTo>
                  <a:cubicBezTo>
                    <a:pt x="920273" y="1174380"/>
                    <a:pt x="921619" y="1375196"/>
                    <a:pt x="798591" y="1498224"/>
                  </a:cubicBezTo>
                  <a:cubicBezTo>
                    <a:pt x="675562" y="1621253"/>
                    <a:pt x="474746" y="1619907"/>
                    <a:pt x="350056" y="1495217"/>
                  </a:cubicBezTo>
                  <a:cubicBezTo>
                    <a:pt x="582699" y="1464131"/>
                    <a:pt x="764497" y="1282333"/>
                    <a:pt x="795583" y="1049690"/>
                  </a:cubicBezTo>
                  <a:close/>
                  <a:moveTo>
                    <a:pt x="969395" y="989432"/>
                  </a:moveTo>
                  <a:cubicBezTo>
                    <a:pt x="1145733" y="989432"/>
                    <a:pt x="1288683" y="1130478"/>
                    <a:pt x="1288683" y="1304467"/>
                  </a:cubicBezTo>
                  <a:cubicBezTo>
                    <a:pt x="1288683" y="1478456"/>
                    <a:pt x="1145733" y="1619502"/>
                    <a:pt x="969395" y="1619502"/>
                  </a:cubicBezTo>
                  <a:cubicBezTo>
                    <a:pt x="1111917" y="1433018"/>
                    <a:pt x="1111917" y="1175916"/>
                    <a:pt x="969395" y="989432"/>
                  </a:cubicBezTo>
                  <a:close/>
                  <a:moveTo>
                    <a:pt x="0" y="969395"/>
                  </a:moveTo>
                  <a:cubicBezTo>
                    <a:pt x="186484" y="1111917"/>
                    <a:pt x="443586" y="1111917"/>
                    <a:pt x="630070" y="969395"/>
                  </a:cubicBezTo>
                  <a:cubicBezTo>
                    <a:pt x="630070" y="1145733"/>
                    <a:pt x="489024" y="1288683"/>
                    <a:pt x="315035" y="1288683"/>
                  </a:cubicBezTo>
                  <a:cubicBezTo>
                    <a:pt x="141046" y="1288683"/>
                    <a:pt x="0" y="1145733"/>
                    <a:pt x="0" y="969395"/>
                  </a:cubicBezTo>
                  <a:close/>
                  <a:moveTo>
                    <a:pt x="1274580" y="729521"/>
                  </a:moveTo>
                  <a:cubicBezTo>
                    <a:pt x="1355749" y="728977"/>
                    <a:pt x="1436710" y="759397"/>
                    <a:pt x="1498225" y="820912"/>
                  </a:cubicBezTo>
                  <a:cubicBezTo>
                    <a:pt x="1621253" y="943941"/>
                    <a:pt x="1619907" y="1144756"/>
                    <a:pt x="1495217" y="1269446"/>
                  </a:cubicBezTo>
                  <a:cubicBezTo>
                    <a:pt x="1464131" y="1036803"/>
                    <a:pt x="1282333" y="855005"/>
                    <a:pt x="1049691" y="823919"/>
                  </a:cubicBezTo>
                  <a:cubicBezTo>
                    <a:pt x="1112036" y="761574"/>
                    <a:pt x="1193412" y="730065"/>
                    <a:pt x="1274580" y="729521"/>
                  </a:cubicBezTo>
                  <a:close/>
                  <a:moveTo>
                    <a:pt x="809751" y="647958"/>
                  </a:moveTo>
                  <a:cubicBezTo>
                    <a:pt x="897920" y="647958"/>
                    <a:pt x="969395" y="719433"/>
                    <a:pt x="969395" y="807602"/>
                  </a:cubicBezTo>
                  <a:cubicBezTo>
                    <a:pt x="969395" y="895771"/>
                    <a:pt x="897920" y="967246"/>
                    <a:pt x="809751" y="967246"/>
                  </a:cubicBezTo>
                  <a:cubicBezTo>
                    <a:pt x="721582" y="967246"/>
                    <a:pt x="650107" y="895771"/>
                    <a:pt x="650107" y="807602"/>
                  </a:cubicBezTo>
                  <a:cubicBezTo>
                    <a:pt x="650107" y="719433"/>
                    <a:pt x="721582" y="647958"/>
                    <a:pt x="809751" y="647958"/>
                  </a:cubicBezTo>
                  <a:close/>
                  <a:moveTo>
                    <a:pt x="124285" y="350056"/>
                  </a:moveTo>
                  <a:cubicBezTo>
                    <a:pt x="155371" y="582699"/>
                    <a:pt x="337169" y="764497"/>
                    <a:pt x="569812" y="795583"/>
                  </a:cubicBezTo>
                  <a:cubicBezTo>
                    <a:pt x="445122" y="920273"/>
                    <a:pt x="244306" y="921619"/>
                    <a:pt x="121278" y="798590"/>
                  </a:cubicBezTo>
                  <a:cubicBezTo>
                    <a:pt x="-1751" y="675562"/>
                    <a:pt x="-405" y="474746"/>
                    <a:pt x="124285" y="350056"/>
                  </a:cubicBezTo>
                  <a:close/>
                  <a:moveTo>
                    <a:pt x="1304467" y="330819"/>
                  </a:moveTo>
                  <a:cubicBezTo>
                    <a:pt x="1478456" y="330819"/>
                    <a:pt x="1619502" y="473769"/>
                    <a:pt x="1619502" y="650107"/>
                  </a:cubicBezTo>
                  <a:cubicBezTo>
                    <a:pt x="1433018" y="507585"/>
                    <a:pt x="1175916" y="507585"/>
                    <a:pt x="989432" y="650107"/>
                  </a:cubicBezTo>
                  <a:cubicBezTo>
                    <a:pt x="989432" y="473769"/>
                    <a:pt x="1130478" y="330819"/>
                    <a:pt x="1304467" y="330819"/>
                  </a:cubicBezTo>
                  <a:close/>
                  <a:moveTo>
                    <a:pt x="1044556" y="29887"/>
                  </a:moveTo>
                  <a:cubicBezTo>
                    <a:pt x="1125725" y="30431"/>
                    <a:pt x="1207101" y="61940"/>
                    <a:pt x="1269446" y="124285"/>
                  </a:cubicBezTo>
                  <a:cubicBezTo>
                    <a:pt x="1036804" y="155371"/>
                    <a:pt x="855005" y="337169"/>
                    <a:pt x="823919" y="569812"/>
                  </a:cubicBezTo>
                  <a:cubicBezTo>
                    <a:pt x="699229" y="445122"/>
                    <a:pt x="697883" y="244306"/>
                    <a:pt x="820912" y="121278"/>
                  </a:cubicBezTo>
                  <a:cubicBezTo>
                    <a:pt x="882426" y="59763"/>
                    <a:pt x="963387" y="29343"/>
                    <a:pt x="1044556" y="29887"/>
                  </a:cubicBezTo>
                  <a:close/>
                  <a:moveTo>
                    <a:pt x="650107" y="0"/>
                  </a:moveTo>
                  <a:cubicBezTo>
                    <a:pt x="507585" y="186484"/>
                    <a:pt x="507585" y="443586"/>
                    <a:pt x="650107" y="630070"/>
                  </a:cubicBezTo>
                  <a:cubicBezTo>
                    <a:pt x="473769" y="630070"/>
                    <a:pt x="330819" y="489024"/>
                    <a:pt x="330819" y="315035"/>
                  </a:cubicBezTo>
                  <a:cubicBezTo>
                    <a:pt x="330819" y="141046"/>
                    <a:pt x="473769" y="0"/>
                    <a:pt x="650107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46" name="フリーフォーム: 図形 245">
              <a:extLst>
                <a:ext uri="{FF2B5EF4-FFF2-40B4-BE49-F238E27FC236}">
                  <a16:creationId xmlns:a16="http://schemas.microsoft.com/office/drawing/2014/main" id="{77B4161B-0B0C-6B20-46F5-C845909E96C7}"/>
                </a:ext>
              </a:extLst>
            </p:cNvPr>
            <p:cNvSpPr/>
            <p:nvPr/>
          </p:nvSpPr>
          <p:spPr bwMode="auto">
            <a:xfrm>
              <a:off x="214313" y="2833497"/>
              <a:ext cx="222006" cy="222006"/>
            </a:xfrm>
            <a:custGeom>
              <a:avLst/>
              <a:gdLst>
                <a:gd name="connsiteX0" fmla="*/ 795583 w 1619502"/>
                <a:gd name="connsiteY0" fmla="*/ 1049690 h 1619502"/>
                <a:gd name="connsiteX1" fmla="*/ 798591 w 1619502"/>
                <a:gd name="connsiteY1" fmla="*/ 1498224 h 1619502"/>
                <a:gd name="connsiteX2" fmla="*/ 350056 w 1619502"/>
                <a:gd name="connsiteY2" fmla="*/ 1495217 h 1619502"/>
                <a:gd name="connsiteX3" fmla="*/ 795583 w 1619502"/>
                <a:gd name="connsiteY3" fmla="*/ 1049690 h 1619502"/>
                <a:gd name="connsiteX4" fmla="*/ 969395 w 1619502"/>
                <a:gd name="connsiteY4" fmla="*/ 989432 h 1619502"/>
                <a:gd name="connsiteX5" fmla="*/ 1288683 w 1619502"/>
                <a:gd name="connsiteY5" fmla="*/ 1304467 h 1619502"/>
                <a:gd name="connsiteX6" fmla="*/ 969395 w 1619502"/>
                <a:gd name="connsiteY6" fmla="*/ 1619502 h 1619502"/>
                <a:gd name="connsiteX7" fmla="*/ 969395 w 1619502"/>
                <a:gd name="connsiteY7" fmla="*/ 989432 h 1619502"/>
                <a:gd name="connsiteX8" fmla="*/ 0 w 1619502"/>
                <a:gd name="connsiteY8" fmla="*/ 969395 h 1619502"/>
                <a:gd name="connsiteX9" fmla="*/ 630070 w 1619502"/>
                <a:gd name="connsiteY9" fmla="*/ 969395 h 1619502"/>
                <a:gd name="connsiteX10" fmla="*/ 315035 w 1619502"/>
                <a:gd name="connsiteY10" fmla="*/ 1288683 h 1619502"/>
                <a:gd name="connsiteX11" fmla="*/ 0 w 1619502"/>
                <a:gd name="connsiteY11" fmla="*/ 969395 h 1619502"/>
                <a:gd name="connsiteX12" fmla="*/ 1274580 w 1619502"/>
                <a:gd name="connsiteY12" fmla="*/ 729521 h 1619502"/>
                <a:gd name="connsiteX13" fmla="*/ 1498225 w 1619502"/>
                <a:gd name="connsiteY13" fmla="*/ 820912 h 1619502"/>
                <a:gd name="connsiteX14" fmla="*/ 1495217 w 1619502"/>
                <a:gd name="connsiteY14" fmla="*/ 1269446 h 1619502"/>
                <a:gd name="connsiteX15" fmla="*/ 1049691 w 1619502"/>
                <a:gd name="connsiteY15" fmla="*/ 823919 h 1619502"/>
                <a:gd name="connsiteX16" fmla="*/ 1274580 w 1619502"/>
                <a:gd name="connsiteY16" fmla="*/ 729521 h 1619502"/>
                <a:gd name="connsiteX17" fmla="*/ 809751 w 1619502"/>
                <a:gd name="connsiteY17" fmla="*/ 647958 h 1619502"/>
                <a:gd name="connsiteX18" fmla="*/ 969395 w 1619502"/>
                <a:gd name="connsiteY18" fmla="*/ 807602 h 1619502"/>
                <a:gd name="connsiteX19" fmla="*/ 809751 w 1619502"/>
                <a:gd name="connsiteY19" fmla="*/ 967246 h 1619502"/>
                <a:gd name="connsiteX20" fmla="*/ 650107 w 1619502"/>
                <a:gd name="connsiteY20" fmla="*/ 807602 h 1619502"/>
                <a:gd name="connsiteX21" fmla="*/ 809751 w 1619502"/>
                <a:gd name="connsiteY21" fmla="*/ 647958 h 1619502"/>
                <a:gd name="connsiteX22" fmla="*/ 124285 w 1619502"/>
                <a:gd name="connsiteY22" fmla="*/ 350056 h 1619502"/>
                <a:gd name="connsiteX23" fmla="*/ 569812 w 1619502"/>
                <a:gd name="connsiteY23" fmla="*/ 795583 h 1619502"/>
                <a:gd name="connsiteX24" fmla="*/ 121278 w 1619502"/>
                <a:gd name="connsiteY24" fmla="*/ 798590 h 1619502"/>
                <a:gd name="connsiteX25" fmla="*/ 124285 w 1619502"/>
                <a:gd name="connsiteY25" fmla="*/ 350056 h 1619502"/>
                <a:gd name="connsiteX26" fmla="*/ 1304467 w 1619502"/>
                <a:gd name="connsiteY26" fmla="*/ 330819 h 1619502"/>
                <a:gd name="connsiteX27" fmla="*/ 1619502 w 1619502"/>
                <a:gd name="connsiteY27" fmla="*/ 650107 h 1619502"/>
                <a:gd name="connsiteX28" fmla="*/ 989432 w 1619502"/>
                <a:gd name="connsiteY28" fmla="*/ 650107 h 1619502"/>
                <a:gd name="connsiteX29" fmla="*/ 1304467 w 1619502"/>
                <a:gd name="connsiteY29" fmla="*/ 330819 h 1619502"/>
                <a:gd name="connsiteX30" fmla="*/ 1044556 w 1619502"/>
                <a:gd name="connsiteY30" fmla="*/ 29887 h 1619502"/>
                <a:gd name="connsiteX31" fmla="*/ 1269446 w 1619502"/>
                <a:gd name="connsiteY31" fmla="*/ 124285 h 1619502"/>
                <a:gd name="connsiteX32" fmla="*/ 823919 w 1619502"/>
                <a:gd name="connsiteY32" fmla="*/ 569812 h 1619502"/>
                <a:gd name="connsiteX33" fmla="*/ 820912 w 1619502"/>
                <a:gd name="connsiteY33" fmla="*/ 121278 h 1619502"/>
                <a:gd name="connsiteX34" fmla="*/ 1044556 w 1619502"/>
                <a:gd name="connsiteY34" fmla="*/ 29887 h 1619502"/>
                <a:gd name="connsiteX35" fmla="*/ 650107 w 1619502"/>
                <a:gd name="connsiteY35" fmla="*/ 0 h 1619502"/>
                <a:gd name="connsiteX36" fmla="*/ 650107 w 1619502"/>
                <a:gd name="connsiteY36" fmla="*/ 630070 h 1619502"/>
                <a:gd name="connsiteX37" fmla="*/ 330819 w 1619502"/>
                <a:gd name="connsiteY37" fmla="*/ 315035 h 1619502"/>
                <a:gd name="connsiteX38" fmla="*/ 650107 w 1619502"/>
                <a:gd name="connsiteY38" fmla="*/ 0 h 16195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619502" h="1619502">
                  <a:moveTo>
                    <a:pt x="795583" y="1049690"/>
                  </a:moveTo>
                  <a:cubicBezTo>
                    <a:pt x="920273" y="1174380"/>
                    <a:pt x="921619" y="1375196"/>
                    <a:pt x="798591" y="1498224"/>
                  </a:cubicBezTo>
                  <a:cubicBezTo>
                    <a:pt x="675562" y="1621253"/>
                    <a:pt x="474746" y="1619907"/>
                    <a:pt x="350056" y="1495217"/>
                  </a:cubicBezTo>
                  <a:cubicBezTo>
                    <a:pt x="582699" y="1464131"/>
                    <a:pt x="764497" y="1282333"/>
                    <a:pt x="795583" y="1049690"/>
                  </a:cubicBezTo>
                  <a:close/>
                  <a:moveTo>
                    <a:pt x="969395" y="989432"/>
                  </a:moveTo>
                  <a:cubicBezTo>
                    <a:pt x="1145733" y="989432"/>
                    <a:pt x="1288683" y="1130478"/>
                    <a:pt x="1288683" y="1304467"/>
                  </a:cubicBezTo>
                  <a:cubicBezTo>
                    <a:pt x="1288683" y="1478456"/>
                    <a:pt x="1145733" y="1619502"/>
                    <a:pt x="969395" y="1619502"/>
                  </a:cubicBezTo>
                  <a:cubicBezTo>
                    <a:pt x="1111917" y="1433018"/>
                    <a:pt x="1111917" y="1175916"/>
                    <a:pt x="969395" y="989432"/>
                  </a:cubicBezTo>
                  <a:close/>
                  <a:moveTo>
                    <a:pt x="0" y="969395"/>
                  </a:moveTo>
                  <a:cubicBezTo>
                    <a:pt x="186484" y="1111917"/>
                    <a:pt x="443586" y="1111917"/>
                    <a:pt x="630070" y="969395"/>
                  </a:cubicBezTo>
                  <a:cubicBezTo>
                    <a:pt x="630070" y="1145733"/>
                    <a:pt x="489024" y="1288683"/>
                    <a:pt x="315035" y="1288683"/>
                  </a:cubicBezTo>
                  <a:cubicBezTo>
                    <a:pt x="141046" y="1288683"/>
                    <a:pt x="0" y="1145733"/>
                    <a:pt x="0" y="969395"/>
                  </a:cubicBezTo>
                  <a:close/>
                  <a:moveTo>
                    <a:pt x="1274580" y="729521"/>
                  </a:moveTo>
                  <a:cubicBezTo>
                    <a:pt x="1355749" y="728977"/>
                    <a:pt x="1436710" y="759397"/>
                    <a:pt x="1498225" y="820912"/>
                  </a:cubicBezTo>
                  <a:cubicBezTo>
                    <a:pt x="1621253" y="943941"/>
                    <a:pt x="1619907" y="1144756"/>
                    <a:pt x="1495217" y="1269446"/>
                  </a:cubicBezTo>
                  <a:cubicBezTo>
                    <a:pt x="1464131" y="1036803"/>
                    <a:pt x="1282333" y="855005"/>
                    <a:pt x="1049691" y="823919"/>
                  </a:cubicBezTo>
                  <a:cubicBezTo>
                    <a:pt x="1112036" y="761574"/>
                    <a:pt x="1193412" y="730065"/>
                    <a:pt x="1274580" y="729521"/>
                  </a:cubicBezTo>
                  <a:close/>
                  <a:moveTo>
                    <a:pt x="809751" y="647958"/>
                  </a:moveTo>
                  <a:cubicBezTo>
                    <a:pt x="897920" y="647958"/>
                    <a:pt x="969395" y="719433"/>
                    <a:pt x="969395" y="807602"/>
                  </a:cubicBezTo>
                  <a:cubicBezTo>
                    <a:pt x="969395" y="895771"/>
                    <a:pt x="897920" y="967246"/>
                    <a:pt x="809751" y="967246"/>
                  </a:cubicBezTo>
                  <a:cubicBezTo>
                    <a:pt x="721582" y="967246"/>
                    <a:pt x="650107" y="895771"/>
                    <a:pt x="650107" y="807602"/>
                  </a:cubicBezTo>
                  <a:cubicBezTo>
                    <a:pt x="650107" y="719433"/>
                    <a:pt x="721582" y="647958"/>
                    <a:pt x="809751" y="647958"/>
                  </a:cubicBezTo>
                  <a:close/>
                  <a:moveTo>
                    <a:pt x="124285" y="350056"/>
                  </a:moveTo>
                  <a:cubicBezTo>
                    <a:pt x="155371" y="582699"/>
                    <a:pt x="337169" y="764497"/>
                    <a:pt x="569812" y="795583"/>
                  </a:cubicBezTo>
                  <a:cubicBezTo>
                    <a:pt x="445122" y="920273"/>
                    <a:pt x="244306" y="921619"/>
                    <a:pt x="121278" y="798590"/>
                  </a:cubicBezTo>
                  <a:cubicBezTo>
                    <a:pt x="-1751" y="675562"/>
                    <a:pt x="-405" y="474746"/>
                    <a:pt x="124285" y="350056"/>
                  </a:cubicBezTo>
                  <a:close/>
                  <a:moveTo>
                    <a:pt x="1304467" y="330819"/>
                  </a:moveTo>
                  <a:cubicBezTo>
                    <a:pt x="1478456" y="330819"/>
                    <a:pt x="1619502" y="473769"/>
                    <a:pt x="1619502" y="650107"/>
                  </a:cubicBezTo>
                  <a:cubicBezTo>
                    <a:pt x="1433018" y="507585"/>
                    <a:pt x="1175916" y="507585"/>
                    <a:pt x="989432" y="650107"/>
                  </a:cubicBezTo>
                  <a:cubicBezTo>
                    <a:pt x="989432" y="473769"/>
                    <a:pt x="1130478" y="330819"/>
                    <a:pt x="1304467" y="330819"/>
                  </a:cubicBezTo>
                  <a:close/>
                  <a:moveTo>
                    <a:pt x="1044556" y="29887"/>
                  </a:moveTo>
                  <a:cubicBezTo>
                    <a:pt x="1125725" y="30431"/>
                    <a:pt x="1207101" y="61940"/>
                    <a:pt x="1269446" y="124285"/>
                  </a:cubicBezTo>
                  <a:cubicBezTo>
                    <a:pt x="1036804" y="155371"/>
                    <a:pt x="855005" y="337169"/>
                    <a:pt x="823919" y="569812"/>
                  </a:cubicBezTo>
                  <a:cubicBezTo>
                    <a:pt x="699229" y="445122"/>
                    <a:pt x="697883" y="244306"/>
                    <a:pt x="820912" y="121278"/>
                  </a:cubicBezTo>
                  <a:cubicBezTo>
                    <a:pt x="882426" y="59763"/>
                    <a:pt x="963387" y="29343"/>
                    <a:pt x="1044556" y="29887"/>
                  </a:cubicBezTo>
                  <a:close/>
                  <a:moveTo>
                    <a:pt x="650107" y="0"/>
                  </a:moveTo>
                  <a:cubicBezTo>
                    <a:pt x="507585" y="186484"/>
                    <a:pt x="507585" y="443586"/>
                    <a:pt x="650107" y="630070"/>
                  </a:cubicBezTo>
                  <a:cubicBezTo>
                    <a:pt x="473769" y="630070"/>
                    <a:pt x="330819" y="489024"/>
                    <a:pt x="330819" y="315035"/>
                  </a:cubicBezTo>
                  <a:cubicBezTo>
                    <a:pt x="330819" y="141046"/>
                    <a:pt x="473769" y="0"/>
                    <a:pt x="650107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47" name="フリーフォーム: 図形 246">
              <a:extLst>
                <a:ext uri="{FF2B5EF4-FFF2-40B4-BE49-F238E27FC236}">
                  <a16:creationId xmlns:a16="http://schemas.microsoft.com/office/drawing/2014/main" id="{83FE8DC9-3969-C6F6-98E5-039602D6FD0D}"/>
                </a:ext>
              </a:extLst>
            </p:cNvPr>
            <p:cNvSpPr/>
            <p:nvPr/>
          </p:nvSpPr>
          <p:spPr bwMode="auto">
            <a:xfrm>
              <a:off x="9498988" y="2833497"/>
              <a:ext cx="222006" cy="222006"/>
            </a:xfrm>
            <a:custGeom>
              <a:avLst/>
              <a:gdLst>
                <a:gd name="connsiteX0" fmla="*/ 795583 w 1619502"/>
                <a:gd name="connsiteY0" fmla="*/ 1049690 h 1619502"/>
                <a:gd name="connsiteX1" fmla="*/ 798591 w 1619502"/>
                <a:gd name="connsiteY1" fmla="*/ 1498224 h 1619502"/>
                <a:gd name="connsiteX2" fmla="*/ 350056 w 1619502"/>
                <a:gd name="connsiteY2" fmla="*/ 1495217 h 1619502"/>
                <a:gd name="connsiteX3" fmla="*/ 795583 w 1619502"/>
                <a:gd name="connsiteY3" fmla="*/ 1049690 h 1619502"/>
                <a:gd name="connsiteX4" fmla="*/ 969395 w 1619502"/>
                <a:gd name="connsiteY4" fmla="*/ 989432 h 1619502"/>
                <a:gd name="connsiteX5" fmla="*/ 1288683 w 1619502"/>
                <a:gd name="connsiteY5" fmla="*/ 1304467 h 1619502"/>
                <a:gd name="connsiteX6" fmla="*/ 969395 w 1619502"/>
                <a:gd name="connsiteY6" fmla="*/ 1619502 h 1619502"/>
                <a:gd name="connsiteX7" fmla="*/ 969395 w 1619502"/>
                <a:gd name="connsiteY7" fmla="*/ 989432 h 1619502"/>
                <a:gd name="connsiteX8" fmla="*/ 0 w 1619502"/>
                <a:gd name="connsiteY8" fmla="*/ 969395 h 1619502"/>
                <a:gd name="connsiteX9" fmla="*/ 630070 w 1619502"/>
                <a:gd name="connsiteY9" fmla="*/ 969395 h 1619502"/>
                <a:gd name="connsiteX10" fmla="*/ 315035 w 1619502"/>
                <a:gd name="connsiteY10" fmla="*/ 1288683 h 1619502"/>
                <a:gd name="connsiteX11" fmla="*/ 0 w 1619502"/>
                <a:gd name="connsiteY11" fmla="*/ 969395 h 1619502"/>
                <a:gd name="connsiteX12" fmla="*/ 1274580 w 1619502"/>
                <a:gd name="connsiteY12" fmla="*/ 729521 h 1619502"/>
                <a:gd name="connsiteX13" fmla="*/ 1498225 w 1619502"/>
                <a:gd name="connsiteY13" fmla="*/ 820912 h 1619502"/>
                <a:gd name="connsiteX14" fmla="*/ 1495217 w 1619502"/>
                <a:gd name="connsiteY14" fmla="*/ 1269446 h 1619502"/>
                <a:gd name="connsiteX15" fmla="*/ 1049691 w 1619502"/>
                <a:gd name="connsiteY15" fmla="*/ 823919 h 1619502"/>
                <a:gd name="connsiteX16" fmla="*/ 1274580 w 1619502"/>
                <a:gd name="connsiteY16" fmla="*/ 729521 h 1619502"/>
                <a:gd name="connsiteX17" fmla="*/ 809751 w 1619502"/>
                <a:gd name="connsiteY17" fmla="*/ 647958 h 1619502"/>
                <a:gd name="connsiteX18" fmla="*/ 969395 w 1619502"/>
                <a:gd name="connsiteY18" fmla="*/ 807602 h 1619502"/>
                <a:gd name="connsiteX19" fmla="*/ 809751 w 1619502"/>
                <a:gd name="connsiteY19" fmla="*/ 967246 h 1619502"/>
                <a:gd name="connsiteX20" fmla="*/ 650107 w 1619502"/>
                <a:gd name="connsiteY20" fmla="*/ 807602 h 1619502"/>
                <a:gd name="connsiteX21" fmla="*/ 809751 w 1619502"/>
                <a:gd name="connsiteY21" fmla="*/ 647958 h 1619502"/>
                <a:gd name="connsiteX22" fmla="*/ 124285 w 1619502"/>
                <a:gd name="connsiteY22" fmla="*/ 350056 h 1619502"/>
                <a:gd name="connsiteX23" fmla="*/ 569812 w 1619502"/>
                <a:gd name="connsiteY23" fmla="*/ 795583 h 1619502"/>
                <a:gd name="connsiteX24" fmla="*/ 121278 w 1619502"/>
                <a:gd name="connsiteY24" fmla="*/ 798590 h 1619502"/>
                <a:gd name="connsiteX25" fmla="*/ 124285 w 1619502"/>
                <a:gd name="connsiteY25" fmla="*/ 350056 h 1619502"/>
                <a:gd name="connsiteX26" fmla="*/ 1304467 w 1619502"/>
                <a:gd name="connsiteY26" fmla="*/ 330819 h 1619502"/>
                <a:gd name="connsiteX27" fmla="*/ 1619502 w 1619502"/>
                <a:gd name="connsiteY27" fmla="*/ 650107 h 1619502"/>
                <a:gd name="connsiteX28" fmla="*/ 989432 w 1619502"/>
                <a:gd name="connsiteY28" fmla="*/ 650107 h 1619502"/>
                <a:gd name="connsiteX29" fmla="*/ 1304467 w 1619502"/>
                <a:gd name="connsiteY29" fmla="*/ 330819 h 1619502"/>
                <a:gd name="connsiteX30" fmla="*/ 1044556 w 1619502"/>
                <a:gd name="connsiteY30" fmla="*/ 29887 h 1619502"/>
                <a:gd name="connsiteX31" fmla="*/ 1269446 w 1619502"/>
                <a:gd name="connsiteY31" fmla="*/ 124285 h 1619502"/>
                <a:gd name="connsiteX32" fmla="*/ 823919 w 1619502"/>
                <a:gd name="connsiteY32" fmla="*/ 569812 h 1619502"/>
                <a:gd name="connsiteX33" fmla="*/ 820912 w 1619502"/>
                <a:gd name="connsiteY33" fmla="*/ 121278 h 1619502"/>
                <a:gd name="connsiteX34" fmla="*/ 1044556 w 1619502"/>
                <a:gd name="connsiteY34" fmla="*/ 29887 h 1619502"/>
                <a:gd name="connsiteX35" fmla="*/ 650107 w 1619502"/>
                <a:gd name="connsiteY35" fmla="*/ 0 h 1619502"/>
                <a:gd name="connsiteX36" fmla="*/ 650107 w 1619502"/>
                <a:gd name="connsiteY36" fmla="*/ 630070 h 1619502"/>
                <a:gd name="connsiteX37" fmla="*/ 330819 w 1619502"/>
                <a:gd name="connsiteY37" fmla="*/ 315035 h 1619502"/>
                <a:gd name="connsiteX38" fmla="*/ 650107 w 1619502"/>
                <a:gd name="connsiteY38" fmla="*/ 0 h 16195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619502" h="1619502">
                  <a:moveTo>
                    <a:pt x="795583" y="1049690"/>
                  </a:moveTo>
                  <a:cubicBezTo>
                    <a:pt x="920273" y="1174380"/>
                    <a:pt x="921619" y="1375196"/>
                    <a:pt x="798591" y="1498224"/>
                  </a:cubicBezTo>
                  <a:cubicBezTo>
                    <a:pt x="675562" y="1621253"/>
                    <a:pt x="474746" y="1619907"/>
                    <a:pt x="350056" y="1495217"/>
                  </a:cubicBezTo>
                  <a:cubicBezTo>
                    <a:pt x="582699" y="1464131"/>
                    <a:pt x="764497" y="1282333"/>
                    <a:pt x="795583" y="1049690"/>
                  </a:cubicBezTo>
                  <a:close/>
                  <a:moveTo>
                    <a:pt x="969395" y="989432"/>
                  </a:moveTo>
                  <a:cubicBezTo>
                    <a:pt x="1145733" y="989432"/>
                    <a:pt x="1288683" y="1130478"/>
                    <a:pt x="1288683" y="1304467"/>
                  </a:cubicBezTo>
                  <a:cubicBezTo>
                    <a:pt x="1288683" y="1478456"/>
                    <a:pt x="1145733" y="1619502"/>
                    <a:pt x="969395" y="1619502"/>
                  </a:cubicBezTo>
                  <a:cubicBezTo>
                    <a:pt x="1111917" y="1433018"/>
                    <a:pt x="1111917" y="1175916"/>
                    <a:pt x="969395" y="989432"/>
                  </a:cubicBezTo>
                  <a:close/>
                  <a:moveTo>
                    <a:pt x="0" y="969395"/>
                  </a:moveTo>
                  <a:cubicBezTo>
                    <a:pt x="186484" y="1111917"/>
                    <a:pt x="443586" y="1111917"/>
                    <a:pt x="630070" y="969395"/>
                  </a:cubicBezTo>
                  <a:cubicBezTo>
                    <a:pt x="630070" y="1145733"/>
                    <a:pt x="489024" y="1288683"/>
                    <a:pt x="315035" y="1288683"/>
                  </a:cubicBezTo>
                  <a:cubicBezTo>
                    <a:pt x="141046" y="1288683"/>
                    <a:pt x="0" y="1145733"/>
                    <a:pt x="0" y="969395"/>
                  </a:cubicBezTo>
                  <a:close/>
                  <a:moveTo>
                    <a:pt x="1274580" y="729521"/>
                  </a:moveTo>
                  <a:cubicBezTo>
                    <a:pt x="1355749" y="728977"/>
                    <a:pt x="1436710" y="759397"/>
                    <a:pt x="1498225" y="820912"/>
                  </a:cubicBezTo>
                  <a:cubicBezTo>
                    <a:pt x="1621253" y="943941"/>
                    <a:pt x="1619907" y="1144756"/>
                    <a:pt x="1495217" y="1269446"/>
                  </a:cubicBezTo>
                  <a:cubicBezTo>
                    <a:pt x="1464131" y="1036803"/>
                    <a:pt x="1282333" y="855005"/>
                    <a:pt x="1049691" y="823919"/>
                  </a:cubicBezTo>
                  <a:cubicBezTo>
                    <a:pt x="1112036" y="761574"/>
                    <a:pt x="1193412" y="730065"/>
                    <a:pt x="1274580" y="729521"/>
                  </a:cubicBezTo>
                  <a:close/>
                  <a:moveTo>
                    <a:pt x="809751" y="647958"/>
                  </a:moveTo>
                  <a:cubicBezTo>
                    <a:pt x="897920" y="647958"/>
                    <a:pt x="969395" y="719433"/>
                    <a:pt x="969395" y="807602"/>
                  </a:cubicBezTo>
                  <a:cubicBezTo>
                    <a:pt x="969395" y="895771"/>
                    <a:pt x="897920" y="967246"/>
                    <a:pt x="809751" y="967246"/>
                  </a:cubicBezTo>
                  <a:cubicBezTo>
                    <a:pt x="721582" y="967246"/>
                    <a:pt x="650107" y="895771"/>
                    <a:pt x="650107" y="807602"/>
                  </a:cubicBezTo>
                  <a:cubicBezTo>
                    <a:pt x="650107" y="719433"/>
                    <a:pt x="721582" y="647958"/>
                    <a:pt x="809751" y="647958"/>
                  </a:cubicBezTo>
                  <a:close/>
                  <a:moveTo>
                    <a:pt x="124285" y="350056"/>
                  </a:moveTo>
                  <a:cubicBezTo>
                    <a:pt x="155371" y="582699"/>
                    <a:pt x="337169" y="764497"/>
                    <a:pt x="569812" y="795583"/>
                  </a:cubicBezTo>
                  <a:cubicBezTo>
                    <a:pt x="445122" y="920273"/>
                    <a:pt x="244306" y="921619"/>
                    <a:pt x="121278" y="798590"/>
                  </a:cubicBezTo>
                  <a:cubicBezTo>
                    <a:pt x="-1751" y="675562"/>
                    <a:pt x="-405" y="474746"/>
                    <a:pt x="124285" y="350056"/>
                  </a:cubicBezTo>
                  <a:close/>
                  <a:moveTo>
                    <a:pt x="1304467" y="330819"/>
                  </a:moveTo>
                  <a:cubicBezTo>
                    <a:pt x="1478456" y="330819"/>
                    <a:pt x="1619502" y="473769"/>
                    <a:pt x="1619502" y="650107"/>
                  </a:cubicBezTo>
                  <a:cubicBezTo>
                    <a:pt x="1433018" y="507585"/>
                    <a:pt x="1175916" y="507585"/>
                    <a:pt x="989432" y="650107"/>
                  </a:cubicBezTo>
                  <a:cubicBezTo>
                    <a:pt x="989432" y="473769"/>
                    <a:pt x="1130478" y="330819"/>
                    <a:pt x="1304467" y="330819"/>
                  </a:cubicBezTo>
                  <a:close/>
                  <a:moveTo>
                    <a:pt x="1044556" y="29887"/>
                  </a:moveTo>
                  <a:cubicBezTo>
                    <a:pt x="1125725" y="30431"/>
                    <a:pt x="1207101" y="61940"/>
                    <a:pt x="1269446" y="124285"/>
                  </a:cubicBezTo>
                  <a:cubicBezTo>
                    <a:pt x="1036804" y="155371"/>
                    <a:pt x="855005" y="337169"/>
                    <a:pt x="823919" y="569812"/>
                  </a:cubicBezTo>
                  <a:cubicBezTo>
                    <a:pt x="699229" y="445122"/>
                    <a:pt x="697883" y="244306"/>
                    <a:pt x="820912" y="121278"/>
                  </a:cubicBezTo>
                  <a:cubicBezTo>
                    <a:pt x="882426" y="59763"/>
                    <a:pt x="963387" y="29343"/>
                    <a:pt x="1044556" y="29887"/>
                  </a:cubicBezTo>
                  <a:close/>
                  <a:moveTo>
                    <a:pt x="650107" y="0"/>
                  </a:moveTo>
                  <a:cubicBezTo>
                    <a:pt x="507585" y="186484"/>
                    <a:pt x="507585" y="443586"/>
                    <a:pt x="650107" y="630070"/>
                  </a:cubicBezTo>
                  <a:cubicBezTo>
                    <a:pt x="473769" y="630070"/>
                    <a:pt x="330819" y="489024"/>
                    <a:pt x="330819" y="315035"/>
                  </a:cubicBezTo>
                  <a:cubicBezTo>
                    <a:pt x="330819" y="141046"/>
                    <a:pt x="473769" y="0"/>
                    <a:pt x="650107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48" name="フリーフォーム: 図形 247">
              <a:extLst>
                <a:ext uri="{FF2B5EF4-FFF2-40B4-BE49-F238E27FC236}">
                  <a16:creationId xmlns:a16="http://schemas.microsoft.com/office/drawing/2014/main" id="{250A5811-2485-CE0D-BB91-471B1D2D7D8F}"/>
                </a:ext>
              </a:extLst>
            </p:cNvPr>
            <p:cNvSpPr/>
            <p:nvPr/>
          </p:nvSpPr>
          <p:spPr bwMode="auto">
            <a:xfrm>
              <a:off x="214313" y="3165291"/>
              <a:ext cx="222006" cy="222006"/>
            </a:xfrm>
            <a:custGeom>
              <a:avLst/>
              <a:gdLst>
                <a:gd name="connsiteX0" fmla="*/ 795583 w 1619502"/>
                <a:gd name="connsiteY0" fmla="*/ 1049690 h 1619502"/>
                <a:gd name="connsiteX1" fmla="*/ 798591 w 1619502"/>
                <a:gd name="connsiteY1" fmla="*/ 1498224 h 1619502"/>
                <a:gd name="connsiteX2" fmla="*/ 350056 w 1619502"/>
                <a:gd name="connsiteY2" fmla="*/ 1495217 h 1619502"/>
                <a:gd name="connsiteX3" fmla="*/ 795583 w 1619502"/>
                <a:gd name="connsiteY3" fmla="*/ 1049690 h 1619502"/>
                <a:gd name="connsiteX4" fmla="*/ 969395 w 1619502"/>
                <a:gd name="connsiteY4" fmla="*/ 989432 h 1619502"/>
                <a:gd name="connsiteX5" fmla="*/ 1288683 w 1619502"/>
                <a:gd name="connsiteY5" fmla="*/ 1304467 h 1619502"/>
                <a:gd name="connsiteX6" fmla="*/ 969395 w 1619502"/>
                <a:gd name="connsiteY6" fmla="*/ 1619502 h 1619502"/>
                <a:gd name="connsiteX7" fmla="*/ 969395 w 1619502"/>
                <a:gd name="connsiteY7" fmla="*/ 989432 h 1619502"/>
                <a:gd name="connsiteX8" fmla="*/ 0 w 1619502"/>
                <a:gd name="connsiteY8" fmla="*/ 969395 h 1619502"/>
                <a:gd name="connsiteX9" fmla="*/ 630070 w 1619502"/>
                <a:gd name="connsiteY9" fmla="*/ 969395 h 1619502"/>
                <a:gd name="connsiteX10" fmla="*/ 315035 w 1619502"/>
                <a:gd name="connsiteY10" fmla="*/ 1288683 h 1619502"/>
                <a:gd name="connsiteX11" fmla="*/ 0 w 1619502"/>
                <a:gd name="connsiteY11" fmla="*/ 969395 h 1619502"/>
                <a:gd name="connsiteX12" fmla="*/ 1274580 w 1619502"/>
                <a:gd name="connsiteY12" fmla="*/ 729521 h 1619502"/>
                <a:gd name="connsiteX13" fmla="*/ 1498225 w 1619502"/>
                <a:gd name="connsiteY13" fmla="*/ 820912 h 1619502"/>
                <a:gd name="connsiteX14" fmla="*/ 1495217 w 1619502"/>
                <a:gd name="connsiteY14" fmla="*/ 1269446 h 1619502"/>
                <a:gd name="connsiteX15" fmla="*/ 1049691 w 1619502"/>
                <a:gd name="connsiteY15" fmla="*/ 823919 h 1619502"/>
                <a:gd name="connsiteX16" fmla="*/ 1274580 w 1619502"/>
                <a:gd name="connsiteY16" fmla="*/ 729521 h 1619502"/>
                <a:gd name="connsiteX17" fmla="*/ 809751 w 1619502"/>
                <a:gd name="connsiteY17" fmla="*/ 647958 h 1619502"/>
                <a:gd name="connsiteX18" fmla="*/ 969395 w 1619502"/>
                <a:gd name="connsiteY18" fmla="*/ 807602 h 1619502"/>
                <a:gd name="connsiteX19" fmla="*/ 809751 w 1619502"/>
                <a:gd name="connsiteY19" fmla="*/ 967246 h 1619502"/>
                <a:gd name="connsiteX20" fmla="*/ 650107 w 1619502"/>
                <a:gd name="connsiteY20" fmla="*/ 807602 h 1619502"/>
                <a:gd name="connsiteX21" fmla="*/ 809751 w 1619502"/>
                <a:gd name="connsiteY21" fmla="*/ 647958 h 1619502"/>
                <a:gd name="connsiteX22" fmla="*/ 124285 w 1619502"/>
                <a:gd name="connsiteY22" fmla="*/ 350056 h 1619502"/>
                <a:gd name="connsiteX23" fmla="*/ 569812 w 1619502"/>
                <a:gd name="connsiteY23" fmla="*/ 795583 h 1619502"/>
                <a:gd name="connsiteX24" fmla="*/ 121278 w 1619502"/>
                <a:gd name="connsiteY24" fmla="*/ 798590 h 1619502"/>
                <a:gd name="connsiteX25" fmla="*/ 124285 w 1619502"/>
                <a:gd name="connsiteY25" fmla="*/ 350056 h 1619502"/>
                <a:gd name="connsiteX26" fmla="*/ 1304467 w 1619502"/>
                <a:gd name="connsiteY26" fmla="*/ 330819 h 1619502"/>
                <a:gd name="connsiteX27" fmla="*/ 1619502 w 1619502"/>
                <a:gd name="connsiteY27" fmla="*/ 650107 h 1619502"/>
                <a:gd name="connsiteX28" fmla="*/ 989432 w 1619502"/>
                <a:gd name="connsiteY28" fmla="*/ 650107 h 1619502"/>
                <a:gd name="connsiteX29" fmla="*/ 1304467 w 1619502"/>
                <a:gd name="connsiteY29" fmla="*/ 330819 h 1619502"/>
                <a:gd name="connsiteX30" fmla="*/ 1044556 w 1619502"/>
                <a:gd name="connsiteY30" fmla="*/ 29887 h 1619502"/>
                <a:gd name="connsiteX31" fmla="*/ 1269446 w 1619502"/>
                <a:gd name="connsiteY31" fmla="*/ 124285 h 1619502"/>
                <a:gd name="connsiteX32" fmla="*/ 823919 w 1619502"/>
                <a:gd name="connsiteY32" fmla="*/ 569812 h 1619502"/>
                <a:gd name="connsiteX33" fmla="*/ 820912 w 1619502"/>
                <a:gd name="connsiteY33" fmla="*/ 121278 h 1619502"/>
                <a:gd name="connsiteX34" fmla="*/ 1044556 w 1619502"/>
                <a:gd name="connsiteY34" fmla="*/ 29887 h 1619502"/>
                <a:gd name="connsiteX35" fmla="*/ 650107 w 1619502"/>
                <a:gd name="connsiteY35" fmla="*/ 0 h 1619502"/>
                <a:gd name="connsiteX36" fmla="*/ 650107 w 1619502"/>
                <a:gd name="connsiteY36" fmla="*/ 630070 h 1619502"/>
                <a:gd name="connsiteX37" fmla="*/ 330819 w 1619502"/>
                <a:gd name="connsiteY37" fmla="*/ 315035 h 1619502"/>
                <a:gd name="connsiteX38" fmla="*/ 650107 w 1619502"/>
                <a:gd name="connsiteY38" fmla="*/ 0 h 16195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619502" h="1619502">
                  <a:moveTo>
                    <a:pt x="795583" y="1049690"/>
                  </a:moveTo>
                  <a:cubicBezTo>
                    <a:pt x="920273" y="1174380"/>
                    <a:pt x="921619" y="1375196"/>
                    <a:pt x="798591" y="1498224"/>
                  </a:cubicBezTo>
                  <a:cubicBezTo>
                    <a:pt x="675562" y="1621253"/>
                    <a:pt x="474746" y="1619907"/>
                    <a:pt x="350056" y="1495217"/>
                  </a:cubicBezTo>
                  <a:cubicBezTo>
                    <a:pt x="582699" y="1464131"/>
                    <a:pt x="764497" y="1282333"/>
                    <a:pt x="795583" y="1049690"/>
                  </a:cubicBezTo>
                  <a:close/>
                  <a:moveTo>
                    <a:pt x="969395" y="989432"/>
                  </a:moveTo>
                  <a:cubicBezTo>
                    <a:pt x="1145733" y="989432"/>
                    <a:pt x="1288683" y="1130478"/>
                    <a:pt x="1288683" y="1304467"/>
                  </a:cubicBezTo>
                  <a:cubicBezTo>
                    <a:pt x="1288683" y="1478456"/>
                    <a:pt x="1145733" y="1619502"/>
                    <a:pt x="969395" y="1619502"/>
                  </a:cubicBezTo>
                  <a:cubicBezTo>
                    <a:pt x="1111917" y="1433018"/>
                    <a:pt x="1111917" y="1175916"/>
                    <a:pt x="969395" y="989432"/>
                  </a:cubicBezTo>
                  <a:close/>
                  <a:moveTo>
                    <a:pt x="0" y="969395"/>
                  </a:moveTo>
                  <a:cubicBezTo>
                    <a:pt x="186484" y="1111917"/>
                    <a:pt x="443586" y="1111917"/>
                    <a:pt x="630070" y="969395"/>
                  </a:cubicBezTo>
                  <a:cubicBezTo>
                    <a:pt x="630070" y="1145733"/>
                    <a:pt x="489024" y="1288683"/>
                    <a:pt x="315035" y="1288683"/>
                  </a:cubicBezTo>
                  <a:cubicBezTo>
                    <a:pt x="141046" y="1288683"/>
                    <a:pt x="0" y="1145733"/>
                    <a:pt x="0" y="969395"/>
                  </a:cubicBezTo>
                  <a:close/>
                  <a:moveTo>
                    <a:pt x="1274580" y="729521"/>
                  </a:moveTo>
                  <a:cubicBezTo>
                    <a:pt x="1355749" y="728977"/>
                    <a:pt x="1436710" y="759397"/>
                    <a:pt x="1498225" y="820912"/>
                  </a:cubicBezTo>
                  <a:cubicBezTo>
                    <a:pt x="1621253" y="943941"/>
                    <a:pt x="1619907" y="1144756"/>
                    <a:pt x="1495217" y="1269446"/>
                  </a:cubicBezTo>
                  <a:cubicBezTo>
                    <a:pt x="1464131" y="1036803"/>
                    <a:pt x="1282333" y="855005"/>
                    <a:pt x="1049691" y="823919"/>
                  </a:cubicBezTo>
                  <a:cubicBezTo>
                    <a:pt x="1112036" y="761574"/>
                    <a:pt x="1193412" y="730065"/>
                    <a:pt x="1274580" y="729521"/>
                  </a:cubicBezTo>
                  <a:close/>
                  <a:moveTo>
                    <a:pt x="809751" y="647958"/>
                  </a:moveTo>
                  <a:cubicBezTo>
                    <a:pt x="897920" y="647958"/>
                    <a:pt x="969395" y="719433"/>
                    <a:pt x="969395" y="807602"/>
                  </a:cubicBezTo>
                  <a:cubicBezTo>
                    <a:pt x="969395" y="895771"/>
                    <a:pt x="897920" y="967246"/>
                    <a:pt x="809751" y="967246"/>
                  </a:cubicBezTo>
                  <a:cubicBezTo>
                    <a:pt x="721582" y="967246"/>
                    <a:pt x="650107" y="895771"/>
                    <a:pt x="650107" y="807602"/>
                  </a:cubicBezTo>
                  <a:cubicBezTo>
                    <a:pt x="650107" y="719433"/>
                    <a:pt x="721582" y="647958"/>
                    <a:pt x="809751" y="647958"/>
                  </a:cubicBezTo>
                  <a:close/>
                  <a:moveTo>
                    <a:pt x="124285" y="350056"/>
                  </a:moveTo>
                  <a:cubicBezTo>
                    <a:pt x="155371" y="582699"/>
                    <a:pt x="337169" y="764497"/>
                    <a:pt x="569812" y="795583"/>
                  </a:cubicBezTo>
                  <a:cubicBezTo>
                    <a:pt x="445122" y="920273"/>
                    <a:pt x="244306" y="921619"/>
                    <a:pt x="121278" y="798590"/>
                  </a:cubicBezTo>
                  <a:cubicBezTo>
                    <a:pt x="-1751" y="675562"/>
                    <a:pt x="-405" y="474746"/>
                    <a:pt x="124285" y="350056"/>
                  </a:cubicBezTo>
                  <a:close/>
                  <a:moveTo>
                    <a:pt x="1304467" y="330819"/>
                  </a:moveTo>
                  <a:cubicBezTo>
                    <a:pt x="1478456" y="330819"/>
                    <a:pt x="1619502" y="473769"/>
                    <a:pt x="1619502" y="650107"/>
                  </a:cubicBezTo>
                  <a:cubicBezTo>
                    <a:pt x="1433018" y="507585"/>
                    <a:pt x="1175916" y="507585"/>
                    <a:pt x="989432" y="650107"/>
                  </a:cubicBezTo>
                  <a:cubicBezTo>
                    <a:pt x="989432" y="473769"/>
                    <a:pt x="1130478" y="330819"/>
                    <a:pt x="1304467" y="330819"/>
                  </a:cubicBezTo>
                  <a:close/>
                  <a:moveTo>
                    <a:pt x="1044556" y="29887"/>
                  </a:moveTo>
                  <a:cubicBezTo>
                    <a:pt x="1125725" y="30431"/>
                    <a:pt x="1207101" y="61940"/>
                    <a:pt x="1269446" y="124285"/>
                  </a:cubicBezTo>
                  <a:cubicBezTo>
                    <a:pt x="1036804" y="155371"/>
                    <a:pt x="855005" y="337169"/>
                    <a:pt x="823919" y="569812"/>
                  </a:cubicBezTo>
                  <a:cubicBezTo>
                    <a:pt x="699229" y="445122"/>
                    <a:pt x="697883" y="244306"/>
                    <a:pt x="820912" y="121278"/>
                  </a:cubicBezTo>
                  <a:cubicBezTo>
                    <a:pt x="882426" y="59763"/>
                    <a:pt x="963387" y="29343"/>
                    <a:pt x="1044556" y="29887"/>
                  </a:cubicBezTo>
                  <a:close/>
                  <a:moveTo>
                    <a:pt x="650107" y="0"/>
                  </a:moveTo>
                  <a:cubicBezTo>
                    <a:pt x="507585" y="186484"/>
                    <a:pt x="507585" y="443586"/>
                    <a:pt x="650107" y="630070"/>
                  </a:cubicBezTo>
                  <a:cubicBezTo>
                    <a:pt x="473769" y="630070"/>
                    <a:pt x="330819" y="489024"/>
                    <a:pt x="330819" y="315035"/>
                  </a:cubicBezTo>
                  <a:cubicBezTo>
                    <a:pt x="330819" y="141046"/>
                    <a:pt x="473769" y="0"/>
                    <a:pt x="650107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49" name="フリーフォーム: 図形 248">
              <a:extLst>
                <a:ext uri="{FF2B5EF4-FFF2-40B4-BE49-F238E27FC236}">
                  <a16:creationId xmlns:a16="http://schemas.microsoft.com/office/drawing/2014/main" id="{690CCD40-2FB3-7580-7D4E-03012D343CF7}"/>
                </a:ext>
              </a:extLst>
            </p:cNvPr>
            <p:cNvSpPr/>
            <p:nvPr/>
          </p:nvSpPr>
          <p:spPr bwMode="auto">
            <a:xfrm>
              <a:off x="9498988" y="3165291"/>
              <a:ext cx="222006" cy="222006"/>
            </a:xfrm>
            <a:custGeom>
              <a:avLst/>
              <a:gdLst>
                <a:gd name="connsiteX0" fmla="*/ 795583 w 1619502"/>
                <a:gd name="connsiteY0" fmla="*/ 1049690 h 1619502"/>
                <a:gd name="connsiteX1" fmla="*/ 798591 w 1619502"/>
                <a:gd name="connsiteY1" fmla="*/ 1498224 h 1619502"/>
                <a:gd name="connsiteX2" fmla="*/ 350056 w 1619502"/>
                <a:gd name="connsiteY2" fmla="*/ 1495217 h 1619502"/>
                <a:gd name="connsiteX3" fmla="*/ 795583 w 1619502"/>
                <a:gd name="connsiteY3" fmla="*/ 1049690 h 1619502"/>
                <a:gd name="connsiteX4" fmla="*/ 969395 w 1619502"/>
                <a:gd name="connsiteY4" fmla="*/ 989432 h 1619502"/>
                <a:gd name="connsiteX5" fmla="*/ 1288683 w 1619502"/>
                <a:gd name="connsiteY5" fmla="*/ 1304467 h 1619502"/>
                <a:gd name="connsiteX6" fmla="*/ 969395 w 1619502"/>
                <a:gd name="connsiteY6" fmla="*/ 1619502 h 1619502"/>
                <a:gd name="connsiteX7" fmla="*/ 969395 w 1619502"/>
                <a:gd name="connsiteY7" fmla="*/ 989432 h 1619502"/>
                <a:gd name="connsiteX8" fmla="*/ 0 w 1619502"/>
                <a:gd name="connsiteY8" fmla="*/ 969395 h 1619502"/>
                <a:gd name="connsiteX9" fmla="*/ 630070 w 1619502"/>
                <a:gd name="connsiteY9" fmla="*/ 969395 h 1619502"/>
                <a:gd name="connsiteX10" fmla="*/ 315035 w 1619502"/>
                <a:gd name="connsiteY10" fmla="*/ 1288683 h 1619502"/>
                <a:gd name="connsiteX11" fmla="*/ 0 w 1619502"/>
                <a:gd name="connsiteY11" fmla="*/ 969395 h 1619502"/>
                <a:gd name="connsiteX12" fmla="*/ 1274580 w 1619502"/>
                <a:gd name="connsiteY12" fmla="*/ 729521 h 1619502"/>
                <a:gd name="connsiteX13" fmla="*/ 1498225 w 1619502"/>
                <a:gd name="connsiteY13" fmla="*/ 820912 h 1619502"/>
                <a:gd name="connsiteX14" fmla="*/ 1495217 w 1619502"/>
                <a:gd name="connsiteY14" fmla="*/ 1269446 h 1619502"/>
                <a:gd name="connsiteX15" fmla="*/ 1049691 w 1619502"/>
                <a:gd name="connsiteY15" fmla="*/ 823919 h 1619502"/>
                <a:gd name="connsiteX16" fmla="*/ 1274580 w 1619502"/>
                <a:gd name="connsiteY16" fmla="*/ 729521 h 1619502"/>
                <a:gd name="connsiteX17" fmla="*/ 809751 w 1619502"/>
                <a:gd name="connsiteY17" fmla="*/ 647958 h 1619502"/>
                <a:gd name="connsiteX18" fmla="*/ 969395 w 1619502"/>
                <a:gd name="connsiteY18" fmla="*/ 807602 h 1619502"/>
                <a:gd name="connsiteX19" fmla="*/ 809751 w 1619502"/>
                <a:gd name="connsiteY19" fmla="*/ 967246 h 1619502"/>
                <a:gd name="connsiteX20" fmla="*/ 650107 w 1619502"/>
                <a:gd name="connsiteY20" fmla="*/ 807602 h 1619502"/>
                <a:gd name="connsiteX21" fmla="*/ 809751 w 1619502"/>
                <a:gd name="connsiteY21" fmla="*/ 647958 h 1619502"/>
                <a:gd name="connsiteX22" fmla="*/ 124285 w 1619502"/>
                <a:gd name="connsiteY22" fmla="*/ 350056 h 1619502"/>
                <a:gd name="connsiteX23" fmla="*/ 569812 w 1619502"/>
                <a:gd name="connsiteY23" fmla="*/ 795583 h 1619502"/>
                <a:gd name="connsiteX24" fmla="*/ 121278 w 1619502"/>
                <a:gd name="connsiteY24" fmla="*/ 798590 h 1619502"/>
                <a:gd name="connsiteX25" fmla="*/ 124285 w 1619502"/>
                <a:gd name="connsiteY25" fmla="*/ 350056 h 1619502"/>
                <a:gd name="connsiteX26" fmla="*/ 1304467 w 1619502"/>
                <a:gd name="connsiteY26" fmla="*/ 330819 h 1619502"/>
                <a:gd name="connsiteX27" fmla="*/ 1619502 w 1619502"/>
                <a:gd name="connsiteY27" fmla="*/ 650107 h 1619502"/>
                <a:gd name="connsiteX28" fmla="*/ 989432 w 1619502"/>
                <a:gd name="connsiteY28" fmla="*/ 650107 h 1619502"/>
                <a:gd name="connsiteX29" fmla="*/ 1304467 w 1619502"/>
                <a:gd name="connsiteY29" fmla="*/ 330819 h 1619502"/>
                <a:gd name="connsiteX30" fmla="*/ 1044556 w 1619502"/>
                <a:gd name="connsiteY30" fmla="*/ 29887 h 1619502"/>
                <a:gd name="connsiteX31" fmla="*/ 1269446 w 1619502"/>
                <a:gd name="connsiteY31" fmla="*/ 124285 h 1619502"/>
                <a:gd name="connsiteX32" fmla="*/ 823919 w 1619502"/>
                <a:gd name="connsiteY32" fmla="*/ 569812 h 1619502"/>
                <a:gd name="connsiteX33" fmla="*/ 820912 w 1619502"/>
                <a:gd name="connsiteY33" fmla="*/ 121278 h 1619502"/>
                <a:gd name="connsiteX34" fmla="*/ 1044556 w 1619502"/>
                <a:gd name="connsiteY34" fmla="*/ 29887 h 1619502"/>
                <a:gd name="connsiteX35" fmla="*/ 650107 w 1619502"/>
                <a:gd name="connsiteY35" fmla="*/ 0 h 1619502"/>
                <a:gd name="connsiteX36" fmla="*/ 650107 w 1619502"/>
                <a:gd name="connsiteY36" fmla="*/ 630070 h 1619502"/>
                <a:gd name="connsiteX37" fmla="*/ 330819 w 1619502"/>
                <a:gd name="connsiteY37" fmla="*/ 315035 h 1619502"/>
                <a:gd name="connsiteX38" fmla="*/ 650107 w 1619502"/>
                <a:gd name="connsiteY38" fmla="*/ 0 h 16195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619502" h="1619502">
                  <a:moveTo>
                    <a:pt x="795583" y="1049690"/>
                  </a:moveTo>
                  <a:cubicBezTo>
                    <a:pt x="920273" y="1174380"/>
                    <a:pt x="921619" y="1375196"/>
                    <a:pt x="798591" y="1498224"/>
                  </a:cubicBezTo>
                  <a:cubicBezTo>
                    <a:pt x="675562" y="1621253"/>
                    <a:pt x="474746" y="1619907"/>
                    <a:pt x="350056" y="1495217"/>
                  </a:cubicBezTo>
                  <a:cubicBezTo>
                    <a:pt x="582699" y="1464131"/>
                    <a:pt x="764497" y="1282333"/>
                    <a:pt x="795583" y="1049690"/>
                  </a:cubicBezTo>
                  <a:close/>
                  <a:moveTo>
                    <a:pt x="969395" y="989432"/>
                  </a:moveTo>
                  <a:cubicBezTo>
                    <a:pt x="1145733" y="989432"/>
                    <a:pt x="1288683" y="1130478"/>
                    <a:pt x="1288683" y="1304467"/>
                  </a:cubicBezTo>
                  <a:cubicBezTo>
                    <a:pt x="1288683" y="1478456"/>
                    <a:pt x="1145733" y="1619502"/>
                    <a:pt x="969395" y="1619502"/>
                  </a:cubicBezTo>
                  <a:cubicBezTo>
                    <a:pt x="1111917" y="1433018"/>
                    <a:pt x="1111917" y="1175916"/>
                    <a:pt x="969395" y="989432"/>
                  </a:cubicBezTo>
                  <a:close/>
                  <a:moveTo>
                    <a:pt x="0" y="969395"/>
                  </a:moveTo>
                  <a:cubicBezTo>
                    <a:pt x="186484" y="1111917"/>
                    <a:pt x="443586" y="1111917"/>
                    <a:pt x="630070" y="969395"/>
                  </a:cubicBezTo>
                  <a:cubicBezTo>
                    <a:pt x="630070" y="1145733"/>
                    <a:pt x="489024" y="1288683"/>
                    <a:pt x="315035" y="1288683"/>
                  </a:cubicBezTo>
                  <a:cubicBezTo>
                    <a:pt x="141046" y="1288683"/>
                    <a:pt x="0" y="1145733"/>
                    <a:pt x="0" y="969395"/>
                  </a:cubicBezTo>
                  <a:close/>
                  <a:moveTo>
                    <a:pt x="1274580" y="729521"/>
                  </a:moveTo>
                  <a:cubicBezTo>
                    <a:pt x="1355749" y="728977"/>
                    <a:pt x="1436710" y="759397"/>
                    <a:pt x="1498225" y="820912"/>
                  </a:cubicBezTo>
                  <a:cubicBezTo>
                    <a:pt x="1621253" y="943941"/>
                    <a:pt x="1619907" y="1144756"/>
                    <a:pt x="1495217" y="1269446"/>
                  </a:cubicBezTo>
                  <a:cubicBezTo>
                    <a:pt x="1464131" y="1036803"/>
                    <a:pt x="1282333" y="855005"/>
                    <a:pt x="1049691" y="823919"/>
                  </a:cubicBezTo>
                  <a:cubicBezTo>
                    <a:pt x="1112036" y="761574"/>
                    <a:pt x="1193412" y="730065"/>
                    <a:pt x="1274580" y="729521"/>
                  </a:cubicBezTo>
                  <a:close/>
                  <a:moveTo>
                    <a:pt x="809751" y="647958"/>
                  </a:moveTo>
                  <a:cubicBezTo>
                    <a:pt x="897920" y="647958"/>
                    <a:pt x="969395" y="719433"/>
                    <a:pt x="969395" y="807602"/>
                  </a:cubicBezTo>
                  <a:cubicBezTo>
                    <a:pt x="969395" y="895771"/>
                    <a:pt x="897920" y="967246"/>
                    <a:pt x="809751" y="967246"/>
                  </a:cubicBezTo>
                  <a:cubicBezTo>
                    <a:pt x="721582" y="967246"/>
                    <a:pt x="650107" y="895771"/>
                    <a:pt x="650107" y="807602"/>
                  </a:cubicBezTo>
                  <a:cubicBezTo>
                    <a:pt x="650107" y="719433"/>
                    <a:pt x="721582" y="647958"/>
                    <a:pt x="809751" y="647958"/>
                  </a:cubicBezTo>
                  <a:close/>
                  <a:moveTo>
                    <a:pt x="124285" y="350056"/>
                  </a:moveTo>
                  <a:cubicBezTo>
                    <a:pt x="155371" y="582699"/>
                    <a:pt x="337169" y="764497"/>
                    <a:pt x="569812" y="795583"/>
                  </a:cubicBezTo>
                  <a:cubicBezTo>
                    <a:pt x="445122" y="920273"/>
                    <a:pt x="244306" y="921619"/>
                    <a:pt x="121278" y="798590"/>
                  </a:cubicBezTo>
                  <a:cubicBezTo>
                    <a:pt x="-1751" y="675562"/>
                    <a:pt x="-405" y="474746"/>
                    <a:pt x="124285" y="350056"/>
                  </a:cubicBezTo>
                  <a:close/>
                  <a:moveTo>
                    <a:pt x="1304467" y="330819"/>
                  </a:moveTo>
                  <a:cubicBezTo>
                    <a:pt x="1478456" y="330819"/>
                    <a:pt x="1619502" y="473769"/>
                    <a:pt x="1619502" y="650107"/>
                  </a:cubicBezTo>
                  <a:cubicBezTo>
                    <a:pt x="1433018" y="507585"/>
                    <a:pt x="1175916" y="507585"/>
                    <a:pt x="989432" y="650107"/>
                  </a:cubicBezTo>
                  <a:cubicBezTo>
                    <a:pt x="989432" y="473769"/>
                    <a:pt x="1130478" y="330819"/>
                    <a:pt x="1304467" y="330819"/>
                  </a:cubicBezTo>
                  <a:close/>
                  <a:moveTo>
                    <a:pt x="1044556" y="29887"/>
                  </a:moveTo>
                  <a:cubicBezTo>
                    <a:pt x="1125725" y="30431"/>
                    <a:pt x="1207101" y="61940"/>
                    <a:pt x="1269446" y="124285"/>
                  </a:cubicBezTo>
                  <a:cubicBezTo>
                    <a:pt x="1036804" y="155371"/>
                    <a:pt x="855005" y="337169"/>
                    <a:pt x="823919" y="569812"/>
                  </a:cubicBezTo>
                  <a:cubicBezTo>
                    <a:pt x="699229" y="445122"/>
                    <a:pt x="697883" y="244306"/>
                    <a:pt x="820912" y="121278"/>
                  </a:cubicBezTo>
                  <a:cubicBezTo>
                    <a:pt x="882426" y="59763"/>
                    <a:pt x="963387" y="29343"/>
                    <a:pt x="1044556" y="29887"/>
                  </a:cubicBezTo>
                  <a:close/>
                  <a:moveTo>
                    <a:pt x="650107" y="0"/>
                  </a:moveTo>
                  <a:cubicBezTo>
                    <a:pt x="507585" y="186484"/>
                    <a:pt x="507585" y="443586"/>
                    <a:pt x="650107" y="630070"/>
                  </a:cubicBezTo>
                  <a:cubicBezTo>
                    <a:pt x="473769" y="630070"/>
                    <a:pt x="330819" y="489024"/>
                    <a:pt x="330819" y="315035"/>
                  </a:cubicBezTo>
                  <a:cubicBezTo>
                    <a:pt x="330819" y="141046"/>
                    <a:pt x="473769" y="0"/>
                    <a:pt x="650107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50" name="フリーフォーム: 図形 249">
              <a:extLst>
                <a:ext uri="{FF2B5EF4-FFF2-40B4-BE49-F238E27FC236}">
                  <a16:creationId xmlns:a16="http://schemas.microsoft.com/office/drawing/2014/main" id="{5D9A0633-8F61-06A6-F5DF-C564DAA228EC}"/>
                </a:ext>
              </a:extLst>
            </p:cNvPr>
            <p:cNvSpPr/>
            <p:nvPr/>
          </p:nvSpPr>
          <p:spPr bwMode="auto">
            <a:xfrm>
              <a:off x="214313" y="3497085"/>
              <a:ext cx="222006" cy="222006"/>
            </a:xfrm>
            <a:custGeom>
              <a:avLst/>
              <a:gdLst>
                <a:gd name="connsiteX0" fmla="*/ 795583 w 1619502"/>
                <a:gd name="connsiteY0" fmla="*/ 1049690 h 1619502"/>
                <a:gd name="connsiteX1" fmla="*/ 798591 w 1619502"/>
                <a:gd name="connsiteY1" fmla="*/ 1498224 h 1619502"/>
                <a:gd name="connsiteX2" fmla="*/ 350056 w 1619502"/>
                <a:gd name="connsiteY2" fmla="*/ 1495217 h 1619502"/>
                <a:gd name="connsiteX3" fmla="*/ 795583 w 1619502"/>
                <a:gd name="connsiteY3" fmla="*/ 1049690 h 1619502"/>
                <a:gd name="connsiteX4" fmla="*/ 969395 w 1619502"/>
                <a:gd name="connsiteY4" fmla="*/ 989432 h 1619502"/>
                <a:gd name="connsiteX5" fmla="*/ 1288683 w 1619502"/>
                <a:gd name="connsiteY5" fmla="*/ 1304467 h 1619502"/>
                <a:gd name="connsiteX6" fmla="*/ 969395 w 1619502"/>
                <a:gd name="connsiteY6" fmla="*/ 1619502 h 1619502"/>
                <a:gd name="connsiteX7" fmla="*/ 969395 w 1619502"/>
                <a:gd name="connsiteY7" fmla="*/ 989432 h 1619502"/>
                <a:gd name="connsiteX8" fmla="*/ 0 w 1619502"/>
                <a:gd name="connsiteY8" fmla="*/ 969395 h 1619502"/>
                <a:gd name="connsiteX9" fmla="*/ 630070 w 1619502"/>
                <a:gd name="connsiteY9" fmla="*/ 969395 h 1619502"/>
                <a:gd name="connsiteX10" fmla="*/ 315035 w 1619502"/>
                <a:gd name="connsiteY10" fmla="*/ 1288683 h 1619502"/>
                <a:gd name="connsiteX11" fmla="*/ 0 w 1619502"/>
                <a:gd name="connsiteY11" fmla="*/ 969395 h 1619502"/>
                <a:gd name="connsiteX12" fmla="*/ 1274580 w 1619502"/>
                <a:gd name="connsiteY12" fmla="*/ 729521 h 1619502"/>
                <a:gd name="connsiteX13" fmla="*/ 1498225 w 1619502"/>
                <a:gd name="connsiteY13" fmla="*/ 820912 h 1619502"/>
                <a:gd name="connsiteX14" fmla="*/ 1495217 w 1619502"/>
                <a:gd name="connsiteY14" fmla="*/ 1269446 h 1619502"/>
                <a:gd name="connsiteX15" fmla="*/ 1049691 w 1619502"/>
                <a:gd name="connsiteY15" fmla="*/ 823919 h 1619502"/>
                <a:gd name="connsiteX16" fmla="*/ 1274580 w 1619502"/>
                <a:gd name="connsiteY16" fmla="*/ 729521 h 1619502"/>
                <a:gd name="connsiteX17" fmla="*/ 809751 w 1619502"/>
                <a:gd name="connsiteY17" fmla="*/ 647958 h 1619502"/>
                <a:gd name="connsiteX18" fmla="*/ 969395 w 1619502"/>
                <a:gd name="connsiteY18" fmla="*/ 807602 h 1619502"/>
                <a:gd name="connsiteX19" fmla="*/ 809751 w 1619502"/>
                <a:gd name="connsiteY19" fmla="*/ 967246 h 1619502"/>
                <a:gd name="connsiteX20" fmla="*/ 650107 w 1619502"/>
                <a:gd name="connsiteY20" fmla="*/ 807602 h 1619502"/>
                <a:gd name="connsiteX21" fmla="*/ 809751 w 1619502"/>
                <a:gd name="connsiteY21" fmla="*/ 647958 h 1619502"/>
                <a:gd name="connsiteX22" fmla="*/ 124285 w 1619502"/>
                <a:gd name="connsiteY22" fmla="*/ 350056 h 1619502"/>
                <a:gd name="connsiteX23" fmla="*/ 569812 w 1619502"/>
                <a:gd name="connsiteY23" fmla="*/ 795583 h 1619502"/>
                <a:gd name="connsiteX24" fmla="*/ 121278 w 1619502"/>
                <a:gd name="connsiteY24" fmla="*/ 798590 h 1619502"/>
                <a:gd name="connsiteX25" fmla="*/ 124285 w 1619502"/>
                <a:gd name="connsiteY25" fmla="*/ 350056 h 1619502"/>
                <a:gd name="connsiteX26" fmla="*/ 1304467 w 1619502"/>
                <a:gd name="connsiteY26" fmla="*/ 330819 h 1619502"/>
                <a:gd name="connsiteX27" fmla="*/ 1619502 w 1619502"/>
                <a:gd name="connsiteY27" fmla="*/ 650107 h 1619502"/>
                <a:gd name="connsiteX28" fmla="*/ 989432 w 1619502"/>
                <a:gd name="connsiteY28" fmla="*/ 650107 h 1619502"/>
                <a:gd name="connsiteX29" fmla="*/ 1304467 w 1619502"/>
                <a:gd name="connsiteY29" fmla="*/ 330819 h 1619502"/>
                <a:gd name="connsiteX30" fmla="*/ 1044556 w 1619502"/>
                <a:gd name="connsiteY30" fmla="*/ 29887 h 1619502"/>
                <a:gd name="connsiteX31" fmla="*/ 1269446 w 1619502"/>
                <a:gd name="connsiteY31" fmla="*/ 124285 h 1619502"/>
                <a:gd name="connsiteX32" fmla="*/ 823919 w 1619502"/>
                <a:gd name="connsiteY32" fmla="*/ 569812 h 1619502"/>
                <a:gd name="connsiteX33" fmla="*/ 820912 w 1619502"/>
                <a:gd name="connsiteY33" fmla="*/ 121278 h 1619502"/>
                <a:gd name="connsiteX34" fmla="*/ 1044556 w 1619502"/>
                <a:gd name="connsiteY34" fmla="*/ 29887 h 1619502"/>
                <a:gd name="connsiteX35" fmla="*/ 650107 w 1619502"/>
                <a:gd name="connsiteY35" fmla="*/ 0 h 1619502"/>
                <a:gd name="connsiteX36" fmla="*/ 650107 w 1619502"/>
                <a:gd name="connsiteY36" fmla="*/ 630070 h 1619502"/>
                <a:gd name="connsiteX37" fmla="*/ 330819 w 1619502"/>
                <a:gd name="connsiteY37" fmla="*/ 315035 h 1619502"/>
                <a:gd name="connsiteX38" fmla="*/ 650107 w 1619502"/>
                <a:gd name="connsiteY38" fmla="*/ 0 h 16195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619502" h="1619502">
                  <a:moveTo>
                    <a:pt x="795583" y="1049690"/>
                  </a:moveTo>
                  <a:cubicBezTo>
                    <a:pt x="920273" y="1174380"/>
                    <a:pt x="921619" y="1375196"/>
                    <a:pt x="798591" y="1498224"/>
                  </a:cubicBezTo>
                  <a:cubicBezTo>
                    <a:pt x="675562" y="1621253"/>
                    <a:pt x="474746" y="1619907"/>
                    <a:pt x="350056" y="1495217"/>
                  </a:cubicBezTo>
                  <a:cubicBezTo>
                    <a:pt x="582699" y="1464131"/>
                    <a:pt x="764497" y="1282333"/>
                    <a:pt x="795583" y="1049690"/>
                  </a:cubicBezTo>
                  <a:close/>
                  <a:moveTo>
                    <a:pt x="969395" y="989432"/>
                  </a:moveTo>
                  <a:cubicBezTo>
                    <a:pt x="1145733" y="989432"/>
                    <a:pt x="1288683" y="1130478"/>
                    <a:pt x="1288683" y="1304467"/>
                  </a:cubicBezTo>
                  <a:cubicBezTo>
                    <a:pt x="1288683" y="1478456"/>
                    <a:pt x="1145733" y="1619502"/>
                    <a:pt x="969395" y="1619502"/>
                  </a:cubicBezTo>
                  <a:cubicBezTo>
                    <a:pt x="1111917" y="1433018"/>
                    <a:pt x="1111917" y="1175916"/>
                    <a:pt x="969395" y="989432"/>
                  </a:cubicBezTo>
                  <a:close/>
                  <a:moveTo>
                    <a:pt x="0" y="969395"/>
                  </a:moveTo>
                  <a:cubicBezTo>
                    <a:pt x="186484" y="1111917"/>
                    <a:pt x="443586" y="1111917"/>
                    <a:pt x="630070" y="969395"/>
                  </a:cubicBezTo>
                  <a:cubicBezTo>
                    <a:pt x="630070" y="1145733"/>
                    <a:pt x="489024" y="1288683"/>
                    <a:pt x="315035" y="1288683"/>
                  </a:cubicBezTo>
                  <a:cubicBezTo>
                    <a:pt x="141046" y="1288683"/>
                    <a:pt x="0" y="1145733"/>
                    <a:pt x="0" y="969395"/>
                  </a:cubicBezTo>
                  <a:close/>
                  <a:moveTo>
                    <a:pt x="1274580" y="729521"/>
                  </a:moveTo>
                  <a:cubicBezTo>
                    <a:pt x="1355749" y="728977"/>
                    <a:pt x="1436710" y="759397"/>
                    <a:pt x="1498225" y="820912"/>
                  </a:cubicBezTo>
                  <a:cubicBezTo>
                    <a:pt x="1621253" y="943941"/>
                    <a:pt x="1619907" y="1144756"/>
                    <a:pt x="1495217" y="1269446"/>
                  </a:cubicBezTo>
                  <a:cubicBezTo>
                    <a:pt x="1464131" y="1036803"/>
                    <a:pt x="1282333" y="855005"/>
                    <a:pt x="1049691" y="823919"/>
                  </a:cubicBezTo>
                  <a:cubicBezTo>
                    <a:pt x="1112036" y="761574"/>
                    <a:pt x="1193412" y="730065"/>
                    <a:pt x="1274580" y="729521"/>
                  </a:cubicBezTo>
                  <a:close/>
                  <a:moveTo>
                    <a:pt x="809751" y="647958"/>
                  </a:moveTo>
                  <a:cubicBezTo>
                    <a:pt x="897920" y="647958"/>
                    <a:pt x="969395" y="719433"/>
                    <a:pt x="969395" y="807602"/>
                  </a:cubicBezTo>
                  <a:cubicBezTo>
                    <a:pt x="969395" y="895771"/>
                    <a:pt x="897920" y="967246"/>
                    <a:pt x="809751" y="967246"/>
                  </a:cubicBezTo>
                  <a:cubicBezTo>
                    <a:pt x="721582" y="967246"/>
                    <a:pt x="650107" y="895771"/>
                    <a:pt x="650107" y="807602"/>
                  </a:cubicBezTo>
                  <a:cubicBezTo>
                    <a:pt x="650107" y="719433"/>
                    <a:pt x="721582" y="647958"/>
                    <a:pt x="809751" y="647958"/>
                  </a:cubicBezTo>
                  <a:close/>
                  <a:moveTo>
                    <a:pt x="124285" y="350056"/>
                  </a:moveTo>
                  <a:cubicBezTo>
                    <a:pt x="155371" y="582699"/>
                    <a:pt x="337169" y="764497"/>
                    <a:pt x="569812" y="795583"/>
                  </a:cubicBezTo>
                  <a:cubicBezTo>
                    <a:pt x="445122" y="920273"/>
                    <a:pt x="244306" y="921619"/>
                    <a:pt x="121278" y="798590"/>
                  </a:cubicBezTo>
                  <a:cubicBezTo>
                    <a:pt x="-1751" y="675562"/>
                    <a:pt x="-405" y="474746"/>
                    <a:pt x="124285" y="350056"/>
                  </a:cubicBezTo>
                  <a:close/>
                  <a:moveTo>
                    <a:pt x="1304467" y="330819"/>
                  </a:moveTo>
                  <a:cubicBezTo>
                    <a:pt x="1478456" y="330819"/>
                    <a:pt x="1619502" y="473769"/>
                    <a:pt x="1619502" y="650107"/>
                  </a:cubicBezTo>
                  <a:cubicBezTo>
                    <a:pt x="1433018" y="507585"/>
                    <a:pt x="1175916" y="507585"/>
                    <a:pt x="989432" y="650107"/>
                  </a:cubicBezTo>
                  <a:cubicBezTo>
                    <a:pt x="989432" y="473769"/>
                    <a:pt x="1130478" y="330819"/>
                    <a:pt x="1304467" y="330819"/>
                  </a:cubicBezTo>
                  <a:close/>
                  <a:moveTo>
                    <a:pt x="1044556" y="29887"/>
                  </a:moveTo>
                  <a:cubicBezTo>
                    <a:pt x="1125725" y="30431"/>
                    <a:pt x="1207101" y="61940"/>
                    <a:pt x="1269446" y="124285"/>
                  </a:cubicBezTo>
                  <a:cubicBezTo>
                    <a:pt x="1036804" y="155371"/>
                    <a:pt x="855005" y="337169"/>
                    <a:pt x="823919" y="569812"/>
                  </a:cubicBezTo>
                  <a:cubicBezTo>
                    <a:pt x="699229" y="445122"/>
                    <a:pt x="697883" y="244306"/>
                    <a:pt x="820912" y="121278"/>
                  </a:cubicBezTo>
                  <a:cubicBezTo>
                    <a:pt x="882426" y="59763"/>
                    <a:pt x="963387" y="29343"/>
                    <a:pt x="1044556" y="29887"/>
                  </a:cubicBezTo>
                  <a:close/>
                  <a:moveTo>
                    <a:pt x="650107" y="0"/>
                  </a:moveTo>
                  <a:cubicBezTo>
                    <a:pt x="507585" y="186484"/>
                    <a:pt x="507585" y="443586"/>
                    <a:pt x="650107" y="630070"/>
                  </a:cubicBezTo>
                  <a:cubicBezTo>
                    <a:pt x="473769" y="630070"/>
                    <a:pt x="330819" y="489024"/>
                    <a:pt x="330819" y="315035"/>
                  </a:cubicBezTo>
                  <a:cubicBezTo>
                    <a:pt x="330819" y="141046"/>
                    <a:pt x="473769" y="0"/>
                    <a:pt x="650107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51" name="フリーフォーム: 図形 250">
              <a:extLst>
                <a:ext uri="{FF2B5EF4-FFF2-40B4-BE49-F238E27FC236}">
                  <a16:creationId xmlns:a16="http://schemas.microsoft.com/office/drawing/2014/main" id="{86388CB4-94CC-E9A2-67D2-9837FA162C14}"/>
                </a:ext>
              </a:extLst>
            </p:cNvPr>
            <p:cNvSpPr/>
            <p:nvPr/>
          </p:nvSpPr>
          <p:spPr bwMode="auto">
            <a:xfrm>
              <a:off x="9498988" y="3497085"/>
              <a:ext cx="222006" cy="222006"/>
            </a:xfrm>
            <a:custGeom>
              <a:avLst/>
              <a:gdLst>
                <a:gd name="connsiteX0" fmla="*/ 795583 w 1619502"/>
                <a:gd name="connsiteY0" fmla="*/ 1049690 h 1619502"/>
                <a:gd name="connsiteX1" fmla="*/ 798591 w 1619502"/>
                <a:gd name="connsiteY1" fmla="*/ 1498224 h 1619502"/>
                <a:gd name="connsiteX2" fmla="*/ 350056 w 1619502"/>
                <a:gd name="connsiteY2" fmla="*/ 1495217 h 1619502"/>
                <a:gd name="connsiteX3" fmla="*/ 795583 w 1619502"/>
                <a:gd name="connsiteY3" fmla="*/ 1049690 h 1619502"/>
                <a:gd name="connsiteX4" fmla="*/ 969395 w 1619502"/>
                <a:gd name="connsiteY4" fmla="*/ 989432 h 1619502"/>
                <a:gd name="connsiteX5" fmla="*/ 1288683 w 1619502"/>
                <a:gd name="connsiteY5" fmla="*/ 1304467 h 1619502"/>
                <a:gd name="connsiteX6" fmla="*/ 969395 w 1619502"/>
                <a:gd name="connsiteY6" fmla="*/ 1619502 h 1619502"/>
                <a:gd name="connsiteX7" fmla="*/ 969395 w 1619502"/>
                <a:gd name="connsiteY7" fmla="*/ 989432 h 1619502"/>
                <a:gd name="connsiteX8" fmla="*/ 0 w 1619502"/>
                <a:gd name="connsiteY8" fmla="*/ 969395 h 1619502"/>
                <a:gd name="connsiteX9" fmla="*/ 630070 w 1619502"/>
                <a:gd name="connsiteY9" fmla="*/ 969395 h 1619502"/>
                <a:gd name="connsiteX10" fmla="*/ 315035 w 1619502"/>
                <a:gd name="connsiteY10" fmla="*/ 1288683 h 1619502"/>
                <a:gd name="connsiteX11" fmla="*/ 0 w 1619502"/>
                <a:gd name="connsiteY11" fmla="*/ 969395 h 1619502"/>
                <a:gd name="connsiteX12" fmla="*/ 1274580 w 1619502"/>
                <a:gd name="connsiteY12" fmla="*/ 729521 h 1619502"/>
                <a:gd name="connsiteX13" fmla="*/ 1498225 w 1619502"/>
                <a:gd name="connsiteY13" fmla="*/ 820912 h 1619502"/>
                <a:gd name="connsiteX14" fmla="*/ 1495217 w 1619502"/>
                <a:gd name="connsiteY14" fmla="*/ 1269446 h 1619502"/>
                <a:gd name="connsiteX15" fmla="*/ 1049691 w 1619502"/>
                <a:gd name="connsiteY15" fmla="*/ 823919 h 1619502"/>
                <a:gd name="connsiteX16" fmla="*/ 1274580 w 1619502"/>
                <a:gd name="connsiteY16" fmla="*/ 729521 h 1619502"/>
                <a:gd name="connsiteX17" fmla="*/ 809751 w 1619502"/>
                <a:gd name="connsiteY17" fmla="*/ 647958 h 1619502"/>
                <a:gd name="connsiteX18" fmla="*/ 969395 w 1619502"/>
                <a:gd name="connsiteY18" fmla="*/ 807602 h 1619502"/>
                <a:gd name="connsiteX19" fmla="*/ 809751 w 1619502"/>
                <a:gd name="connsiteY19" fmla="*/ 967246 h 1619502"/>
                <a:gd name="connsiteX20" fmla="*/ 650107 w 1619502"/>
                <a:gd name="connsiteY20" fmla="*/ 807602 h 1619502"/>
                <a:gd name="connsiteX21" fmla="*/ 809751 w 1619502"/>
                <a:gd name="connsiteY21" fmla="*/ 647958 h 1619502"/>
                <a:gd name="connsiteX22" fmla="*/ 124285 w 1619502"/>
                <a:gd name="connsiteY22" fmla="*/ 350056 h 1619502"/>
                <a:gd name="connsiteX23" fmla="*/ 569812 w 1619502"/>
                <a:gd name="connsiteY23" fmla="*/ 795583 h 1619502"/>
                <a:gd name="connsiteX24" fmla="*/ 121278 w 1619502"/>
                <a:gd name="connsiteY24" fmla="*/ 798590 h 1619502"/>
                <a:gd name="connsiteX25" fmla="*/ 124285 w 1619502"/>
                <a:gd name="connsiteY25" fmla="*/ 350056 h 1619502"/>
                <a:gd name="connsiteX26" fmla="*/ 1304467 w 1619502"/>
                <a:gd name="connsiteY26" fmla="*/ 330819 h 1619502"/>
                <a:gd name="connsiteX27" fmla="*/ 1619502 w 1619502"/>
                <a:gd name="connsiteY27" fmla="*/ 650107 h 1619502"/>
                <a:gd name="connsiteX28" fmla="*/ 989432 w 1619502"/>
                <a:gd name="connsiteY28" fmla="*/ 650107 h 1619502"/>
                <a:gd name="connsiteX29" fmla="*/ 1304467 w 1619502"/>
                <a:gd name="connsiteY29" fmla="*/ 330819 h 1619502"/>
                <a:gd name="connsiteX30" fmla="*/ 1044556 w 1619502"/>
                <a:gd name="connsiteY30" fmla="*/ 29887 h 1619502"/>
                <a:gd name="connsiteX31" fmla="*/ 1269446 w 1619502"/>
                <a:gd name="connsiteY31" fmla="*/ 124285 h 1619502"/>
                <a:gd name="connsiteX32" fmla="*/ 823919 w 1619502"/>
                <a:gd name="connsiteY32" fmla="*/ 569812 h 1619502"/>
                <a:gd name="connsiteX33" fmla="*/ 820912 w 1619502"/>
                <a:gd name="connsiteY33" fmla="*/ 121278 h 1619502"/>
                <a:gd name="connsiteX34" fmla="*/ 1044556 w 1619502"/>
                <a:gd name="connsiteY34" fmla="*/ 29887 h 1619502"/>
                <a:gd name="connsiteX35" fmla="*/ 650107 w 1619502"/>
                <a:gd name="connsiteY35" fmla="*/ 0 h 1619502"/>
                <a:gd name="connsiteX36" fmla="*/ 650107 w 1619502"/>
                <a:gd name="connsiteY36" fmla="*/ 630070 h 1619502"/>
                <a:gd name="connsiteX37" fmla="*/ 330819 w 1619502"/>
                <a:gd name="connsiteY37" fmla="*/ 315035 h 1619502"/>
                <a:gd name="connsiteX38" fmla="*/ 650107 w 1619502"/>
                <a:gd name="connsiteY38" fmla="*/ 0 h 16195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619502" h="1619502">
                  <a:moveTo>
                    <a:pt x="795583" y="1049690"/>
                  </a:moveTo>
                  <a:cubicBezTo>
                    <a:pt x="920273" y="1174380"/>
                    <a:pt x="921619" y="1375196"/>
                    <a:pt x="798591" y="1498224"/>
                  </a:cubicBezTo>
                  <a:cubicBezTo>
                    <a:pt x="675562" y="1621253"/>
                    <a:pt x="474746" y="1619907"/>
                    <a:pt x="350056" y="1495217"/>
                  </a:cubicBezTo>
                  <a:cubicBezTo>
                    <a:pt x="582699" y="1464131"/>
                    <a:pt x="764497" y="1282333"/>
                    <a:pt x="795583" y="1049690"/>
                  </a:cubicBezTo>
                  <a:close/>
                  <a:moveTo>
                    <a:pt x="969395" y="989432"/>
                  </a:moveTo>
                  <a:cubicBezTo>
                    <a:pt x="1145733" y="989432"/>
                    <a:pt x="1288683" y="1130478"/>
                    <a:pt x="1288683" y="1304467"/>
                  </a:cubicBezTo>
                  <a:cubicBezTo>
                    <a:pt x="1288683" y="1478456"/>
                    <a:pt x="1145733" y="1619502"/>
                    <a:pt x="969395" y="1619502"/>
                  </a:cubicBezTo>
                  <a:cubicBezTo>
                    <a:pt x="1111917" y="1433018"/>
                    <a:pt x="1111917" y="1175916"/>
                    <a:pt x="969395" y="989432"/>
                  </a:cubicBezTo>
                  <a:close/>
                  <a:moveTo>
                    <a:pt x="0" y="969395"/>
                  </a:moveTo>
                  <a:cubicBezTo>
                    <a:pt x="186484" y="1111917"/>
                    <a:pt x="443586" y="1111917"/>
                    <a:pt x="630070" y="969395"/>
                  </a:cubicBezTo>
                  <a:cubicBezTo>
                    <a:pt x="630070" y="1145733"/>
                    <a:pt x="489024" y="1288683"/>
                    <a:pt x="315035" y="1288683"/>
                  </a:cubicBezTo>
                  <a:cubicBezTo>
                    <a:pt x="141046" y="1288683"/>
                    <a:pt x="0" y="1145733"/>
                    <a:pt x="0" y="969395"/>
                  </a:cubicBezTo>
                  <a:close/>
                  <a:moveTo>
                    <a:pt x="1274580" y="729521"/>
                  </a:moveTo>
                  <a:cubicBezTo>
                    <a:pt x="1355749" y="728977"/>
                    <a:pt x="1436710" y="759397"/>
                    <a:pt x="1498225" y="820912"/>
                  </a:cubicBezTo>
                  <a:cubicBezTo>
                    <a:pt x="1621253" y="943941"/>
                    <a:pt x="1619907" y="1144756"/>
                    <a:pt x="1495217" y="1269446"/>
                  </a:cubicBezTo>
                  <a:cubicBezTo>
                    <a:pt x="1464131" y="1036803"/>
                    <a:pt x="1282333" y="855005"/>
                    <a:pt x="1049691" y="823919"/>
                  </a:cubicBezTo>
                  <a:cubicBezTo>
                    <a:pt x="1112036" y="761574"/>
                    <a:pt x="1193412" y="730065"/>
                    <a:pt x="1274580" y="729521"/>
                  </a:cubicBezTo>
                  <a:close/>
                  <a:moveTo>
                    <a:pt x="809751" y="647958"/>
                  </a:moveTo>
                  <a:cubicBezTo>
                    <a:pt x="897920" y="647958"/>
                    <a:pt x="969395" y="719433"/>
                    <a:pt x="969395" y="807602"/>
                  </a:cubicBezTo>
                  <a:cubicBezTo>
                    <a:pt x="969395" y="895771"/>
                    <a:pt x="897920" y="967246"/>
                    <a:pt x="809751" y="967246"/>
                  </a:cubicBezTo>
                  <a:cubicBezTo>
                    <a:pt x="721582" y="967246"/>
                    <a:pt x="650107" y="895771"/>
                    <a:pt x="650107" y="807602"/>
                  </a:cubicBezTo>
                  <a:cubicBezTo>
                    <a:pt x="650107" y="719433"/>
                    <a:pt x="721582" y="647958"/>
                    <a:pt x="809751" y="647958"/>
                  </a:cubicBezTo>
                  <a:close/>
                  <a:moveTo>
                    <a:pt x="124285" y="350056"/>
                  </a:moveTo>
                  <a:cubicBezTo>
                    <a:pt x="155371" y="582699"/>
                    <a:pt x="337169" y="764497"/>
                    <a:pt x="569812" y="795583"/>
                  </a:cubicBezTo>
                  <a:cubicBezTo>
                    <a:pt x="445122" y="920273"/>
                    <a:pt x="244306" y="921619"/>
                    <a:pt x="121278" y="798590"/>
                  </a:cubicBezTo>
                  <a:cubicBezTo>
                    <a:pt x="-1751" y="675562"/>
                    <a:pt x="-405" y="474746"/>
                    <a:pt x="124285" y="350056"/>
                  </a:cubicBezTo>
                  <a:close/>
                  <a:moveTo>
                    <a:pt x="1304467" y="330819"/>
                  </a:moveTo>
                  <a:cubicBezTo>
                    <a:pt x="1478456" y="330819"/>
                    <a:pt x="1619502" y="473769"/>
                    <a:pt x="1619502" y="650107"/>
                  </a:cubicBezTo>
                  <a:cubicBezTo>
                    <a:pt x="1433018" y="507585"/>
                    <a:pt x="1175916" y="507585"/>
                    <a:pt x="989432" y="650107"/>
                  </a:cubicBezTo>
                  <a:cubicBezTo>
                    <a:pt x="989432" y="473769"/>
                    <a:pt x="1130478" y="330819"/>
                    <a:pt x="1304467" y="330819"/>
                  </a:cubicBezTo>
                  <a:close/>
                  <a:moveTo>
                    <a:pt x="1044556" y="29887"/>
                  </a:moveTo>
                  <a:cubicBezTo>
                    <a:pt x="1125725" y="30431"/>
                    <a:pt x="1207101" y="61940"/>
                    <a:pt x="1269446" y="124285"/>
                  </a:cubicBezTo>
                  <a:cubicBezTo>
                    <a:pt x="1036804" y="155371"/>
                    <a:pt x="855005" y="337169"/>
                    <a:pt x="823919" y="569812"/>
                  </a:cubicBezTo>
                  <a:cubicBezTo>
                    <a:pt x="699229" y="445122"/>
                    <a:pt x="697883" y="244306"/>
                    <a:pt x="820912" y="121278"/>
                  </a:cubicBezTo>
                  <a:cubicBezTo>
                    <a:pt x="882426" y="59763"/>
                    <a:pt x="963387" y="29343"/>
                    <a:pt x="1044556" y="29887"/>
                  </a:cubicBezTo>
                  <a:close/>
                  <a:moveTo>
                    <a:pt x="650107" y="0"/>
                  </a:moveTo>
                  <a:cubicBezTo>
                    <a:pt x="507585" y="186484"/>
                    <a:pt x="507585" y="443586"/>
                    <a:pt x="650107" y="630070"/>
                  </a:cubicBezTo>
                  <a:cubicBezTo>
                    <a:pt x="473769" y="630070"/>
                    <a:pt x="330819" y="489024"/>
                    <a:pt x="330819" y="315035"/>
                  </a:cubicBezTo>
                  <a:cubicBezTo>
                    <a:pt x="330819" y="141046"/>
                    <a:pt x="473769" y="0"/>
                    <a:pt x="650107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52" name="フリーフォーム: 図形 251">
              <a:extLst>
                <a:ext uri="{FF2B5EF4-FFF2-40B4-BE49-F238E27FC236}">
                  <a16:creationId xmlns:a16="http://schemas.microsoft.com/office/drawing/2014/main" id="{F71D10E1-3834-3459-AE89-928E5ADDC192}"/>
                </a:ext>
              </a:extLst>
            </p:cNvPr>
            <p:cNvSpPr/>
            <p:nvPr/>
          </p:nvSpPr>
          <p:spPr bwMode="auto">
            <a:xfrm>
              <a:off x="214313" y="3828879"/>
              <a:ext cx="222006" cy="222006"/>
            </a:xfrm>
            <a:custGeom>
              <a:avLst/>
              <a:gdLst>
                <a:gd name="connsiteX0" fmla="*/ 795583 w 1619502"/>
                <a:gd name="connsiteY0" fmla="*/ 1049690 h 1619502"/>
                <a:gd name="connsiteX1" fmla="*/ 798591 w 1619502"/>
                <a:gd name="connsiteY1" fmla="*/ 1498224 h 1619502"/>
                <a:gd name="connsiteX2" fmla="*/ 350056 w 1619502"/>
                <a:gd name="connsiteY2" fmla="*/ 1495217 h 1619502"/>
                <a:gd name="connsiteX3" fmla="*/ 795583 w 1619502"/>
                <a:gd name="connsiteY3" fmla="*/ 1049690 h 1619502"/>
                <a:gd name="connsiteX4" fmla="*/ 969395 w 1619502"/>
                <a:gd name="connsiteY4" fmla="*/ 989432 h 1619502"/>
                <a:gd name="connsiteX5" fmla="*/ 1288683 w 1619502"/>
                <a:gd name="connsiteY5" fmla="*/ 1304467 h 1619502"/>
                <a:gd name="connsiteX6" fmla="*/ 969395 w 1619502"/>
                <a:gd name="connsiteY6" fmla="*/ 1619502 h 1619502"/>
                <a:gd name="connsiteX7" fmla="*/ 969395 w 1619502"/>
                <a:gd name="connsiteY7" fmla="*/ 989432 h 1619502"/>
                <a:gd name="connsiteX8" fmla="*/ 0 w 1619502"/>
                <a:gd name="connsiteY8" fmla="*/ 969395 h 1619502"/>
                <a:gd name="connsiteX9" fmla="*/ 630070 w 1619502"/>
                <a:gd name="connsiteY9" fmla="*/ 969395 h 1619502"/>
                <a:gd name="connsiteX10" fmla="*/ 315035 w 1619502"/>
                <a:gd name="connsiteY10" fmla="*/ 1288683 h 1619502"/>
                <a:gd name="connsiteX11" fmla="*/ 0 w 1619502"/>
                <a:gd name="connsiteY11" fmla="*/ 969395 h 1619502"/>
                <a:gd name="connsiteX12" fmla="*/ 1274580 w 1619502"/>
                <a:gd name="connsiteY12" fmla="*/ 729521 h 1619502"/>
                <a:gd name="connsiteX13" fmla="*/ 1498225 w 1619502"/>
                <a:gd name="connsiteY13" fmla="*/ 820912 h 1619502"/>
                <a:gd name="connsiteX14" fmla="*/ 1495217 w 1619502"/>
                <a:gd name="connsiteY14" fmla="*/ 1269446 h 1619502"/>
                <a:gd name="connsiteX15" fmla="*/ 1049691 w 1619502"/>
                <a:gd name="connsiteY15" fmla="*/ 823919 h 1619502"/>
                <a:gd name="connsiteX16" fmla="*/ 1274580 w 1619502"/>
                <a:gd name="connsiteY16" fmla="*/ 729521 h 1619502"/>
                <a:gd name="connsiteX17" fmla="*/ 809751 w 1619502"/>
                <a:gd name="connsiteY17" fmla="*/ 647958 h 1619502"/>
                <a:gd name="connsiteX18" fmla="*/ 969395 w 1619502"/>
                <a:gd name="connsiteY18" fmla="*/ 807602 h 1619502"/>
                <a:gd name="connsiteX19" fmla="*/ 809751 w 1619502"/>
                <a:gd name="connsiteY19" fmla="*/ 967246 h 1619502"/>
                <a:gd name="connsiteX20" fmla="*/ 650107 w 1619502"/>
                <a:gd name="connsiteY20" fmla="*/ 807602 h 1619502"/>
                <a:gd name="connsiteX21" fmla="*/ 809751 w 1619502"/>
                <a:gd name="connsiteY21" fmla="*/ 647958 h 1619502"/>
                <a:gd name="connsiteX22" fmla="*/ 124285 w 1619502"/>
                <a:gd name="connsiteY22" fmla="*/ 350056 h 1619502"/>
                <a:gd name="connsiteX23" fmla="*/ 569812 w 1619502"/>
                <a:gd name="connsiteY23" fmla="*/ 795583 h 1619502"/>
                <a:gd name="connsiteX24" fmla="*/ 121278 w 1619502"/>
                <a:gd name="connsiteY24" fmla="*/ 798590 h 1619502"/>
                <a:gd name="connsiteX25" fmla="*/ 124285 w 1619502"/>
                <a:gd name="connsiteY25" fmla="*/ 350056 h 1619502"/>
                <a:gd name="connsiteX26" fmla="*/ 1304467 w 1619502"/>
                <a:gd name="connsiteY26" fmla="*/ 330819 h 1619502"/>
                <a:gd name="connsiteX27" fmla="*/ 1619502 w 1619502"/>
                <a:gd name="connsiteY27" fmla="*/ 650107 h 1619502"/>
                <a:gd name="connsiteX28" fmla="*/ 989432 w 1619502"/>
                <a:gd name="connsiteY28" fmla="*/ 650107 h 1619502"/>
                <a:gd name="connsiteX29" fmla="*/ 1304467 w 1619502"/>
                <a:gd name="connsiteY29" fmla="*/ 330819 h 1619502"/>
                <a:gd name="connsiteX30" fmla="*/ 1044556 w 1619502"/>
                <a:gd name="connsiteY30" fmla="*/ 29887 h 1619502"/>
                <a:gd name="connsiteX31" fmla="*/ 1269446 w 1619502"/>
                <a:gd name="connsiteY31" fmla="*/ 124285 h 1619502"/>
                <a:gd name="connsiteX32" fmla="*/ 823919 w 1619502"/>
                <a:gd name="connsiteY32" fmla="*/ 569812 h 1619502"/>
                <a:gd name="connsiteX33" fmla="*/ 820912 w 1619502"/>
                <a:gd name="connsiteY33" fmla="*/ 121278 h 1619502"/>
                <a:gd name="connsiteX34" fmla="*/ 1044556 w 1619502"/>
                <a:gd name="connsiteY34" fmla="*/ 29887 h 1619502"/>
                <a:gd name="connsiteX35" fmla="*/ 650107 w 1619502"/>
                <a:gd name="connsiteY35" fmla="*/ 0 h 1619502"/>
                <a:gd name="connsiteX36" fmla="*/ 650107 w 1619502"/>
                <a:gd name="connsiteY36" fmla="*/ 630070 h 1619502"/>
                <a:gd name="connsiteX37" fmla="*/ 330819 w 1619502"/>
                <a:gd name="connsiteY37" fmla="*/ 315035 h 1619502"/>
                <a:gd name="connsiteX38" fmla="*/ 650107 w 1619502"/>
                <a:gd name="connsiteY38" fmla="*/ 0 h 16195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619502" h="1619502">
                  <a:moveTo>
                    <a:pt x="795583" y="1049690"/>
                  </a:moveTo>
                  <a:cubicBezTo>
                    <a:pt x="920273" y="1174380"/>
                    <a:pt x="921619" y="1375196"/>
                    <a:pt x="798591" y="1498224"/>
                  </a:cubicBezTo>
                  <a:cubicBezTo>
                    <a:pt x="675562" y="1621253"/>
                    <a:pt x="474746" y="1619907"/>
                    <a:pt x="350056" y="1495217"/>
                  </a:cubicBezTo>
                  <a:cubicBezTo>
                    <a:pt x="582699" y="1464131"/>
                    <a:pt x="764497" y="1282333"/>
                    <a:pt x="795583" y="1049690"/>
                  </a:cubicBezTo>
                  <a:close/>
                  <a:moveTo>
                    <a:pt x="969395" y="989432"/>
                  </a:moveTo>
                  <a:cubicBezTo>
                    <a:pt x="1145733" y="989432"/>
                    <a:pt x="1288683" y="1130478"/>
                    <a:pt x="1288683" y="1304467"/>
                  </a:cubicBezTo>
                  <a:cubicBezTo>
                    <a:pt x="1288683" y="1478456"/>
                    <a:pt x="1145733" y="1619502"/>
                    <a:pt x="969395" y="1619502"/>
                  </a:cubicBezTo>
                  <a:cubicBezTo>
                    <a:pt x="1111917" y="1433018"/>
                    <a:pt x="1111917" y="1175916"/>
                    <a:pt x="969395" y="989432"/>
                  </a:cubicBezTo>
                  <a:close/>
                  <a:moveTo>
                    <a:pt x="0" y="969395"/>
                  </a:moveTo>
                  <a:cubicBezTo>
                    <a:pt x="186484" y="1111917"/>
                    <a:pt x="443586" y="1111917"/>
                    <a:pt x="630070" y="969395"/>
                  </a:cubicBezTo>
                  <a:cubicBezTo>
                    <a:pt x="630070" y="1145733"/>
                    <a:pt x="489024" y="1288683"/>
                    <a:pt x="315035" y="1288683"/>
                  </a:cubicBezTo>
                  <a:cubicBezTo>
                    <a:pt x="141046" y="1288683"/>
                    <a:pt x="0" y="1145733"/>
                    <a:pt x="0" y="969395"/>
                  </a:cubicBezTo>
                  <a:close/>
                  <a:moveTo>
                    <a:pt x="1274580" y="729521"/>
                  </a:moveTo>
                  <a:cubicBezTo>
                    <a:pt x="1355749" y="728977"/>
                    <a:pt x="1436710" y="759397"/>
                    <a:pt x="1498225" y="820912"/>
                  </a:cubicBezTo>
                  <a:cubicBezTo>
                    <a:pt x="1621253" y="943941"/>
                    <a:pt x="1619907" y="1144756"/>
                    <a:pt x="1495217" y="1269446"/>
                  </a:cubicBezTo>
                  <a:cubicBezTo>
                    <a:pt x="1464131" y="1036803"/>
                    <a:pt x="1282333" y="855005"/>
                    <a:pt x="1049691" y="823919"/>
                  </a:cubicBezTo>
                  <a:cubicBezTo>
                    <a:pt x="1112036" y="761574"/>
                    <a:pt x="1193412" y="730065"/>
                    <a:pt x="1274580" y="729521"/>
                  </a:cubicBezTo>
                  <a:close/>
                  <a:moveTo>
                    <a:pt x="809751" y="647958"/>
                  </a:moveTo>
                  <a:cubicBezTo>
                    <a:pt x="897920" y="647958"/>
                    <a:pt x="969395" y="719433"/>
                    <a:pt x="969395" y="807602"/>
                  </a:cubicBezTo>
                  <a:cubicBezTo>
                    <a:pt x="969395" y="895771"/>
                    <a:pt x="897920" y="967246"/>
                    <a:pt x="809751" y="967246"/>
                  </a:cubicBezTo>
                  <a:cubicBezTo>
                    <a:pt x="721582" y="967246"/>
                    <a:pt x="650107" y="895771"/>
                    <a:pt x="650107" y="807602"/>
                  </a:cubicBezTo>
                  <a:cubicBezTo>
                    <a:pt x="650107" y="719433"/>
                    <a:pt x="721582" y="647958"/>
                    <a:pt x="809751" y="647958"/>
                  </a:cubicBezTo>
                  <a:close/>
                  <a:moveTo>
                    <a:pt x="124285" y="350056"/>
                  </a:moveTo>
                  <a:cubicBezTo>
                    <a:pt x="155371" y="582699"/>
                    <a:pt x="337169" y="764497"/>
                    <a:pt x="569812" y="795583"/>
                  </a:cubicBezTo>
                  <a:cubicBezTo>
                    <a:pt x="445122" y="920273"/>
                    <a:pt x="244306" y="921619"/>
                    <a:pt x="121278" y="798590"/>
                  </a:cubicBezTo>
                  <a:cubicBezTo>
                    <a:pt x="-1751" y="675562"/>
                    <a:pt x="-405" y="474746"/>
                    <a:pt x="124285" y="350056"/>
                  </a:cubicBezTo>
                  <a:close/>
                  <a:moveTo>
                    <a:pt x="1304467" y="330819"/>
                  </a:moveTo>
                  <a:cubicBezTo>
                    <a:pt x="1478456" y="330819"/>
                    <a:pt x="1619502" y="473769"/>
                    <a:pt x="1619502" y="650107"/>
                  </a:cubicBezTo>
                  <a:cubicBezTo>
                    <a:pt x="1433018" y="507585"/>
                    <a:pt x="1175916" y="507585"/>
                    <a:pt x="989432" y="650107"/>
                  </a:cubicBezTo>
                  <a:cubicBezTo>
                    <a:pt x="989432" y="473769"/>
                    <a:pt x="1130478" y="330819"/>
                    <a:pt x="1304467" y="330819"/>
                  </a:cubicBezTo>
                  <a:close/>
                  <a:moveTo>
                    <a:pt x="1044556" y="29887"/>
                  </a:moveTo>
                  <a:cubicBezTo>
                    <a:pt x="1125725" y="30431"/>
                    <a:pt x="1207101" y="61940"/>
                    <a:pt x="1269446" y="124285"/>
                  </a:cubicBezTo>
                  <a:cubicBezTo>
                    <a:pt x="1036804" y="155371"/>
                    <a:pt x="855005" y="337169"/>
                    <a:pt x="823919" y="569812"/>
                  </a:cubicBezTo>
                  <a:cubicBezTo>
                    <a:pt x="699229" y="445122"/>
                    <a:pt x="697883" y="244306"/>
                    <a:pt x="820912" y="121278"/>
                  </a:cubicBezTo>
                  <a:cubicBezTo>
                    <a:pt x="882426" y="59763"/>
                    <a:pt x="963387" y="29343"/>
                    <a:pt x="1044556" y="29887"/>
                  </a:cubicBezTo>
                  <a:close/>
                  <a:moveTo>
                    <a:pt x="650107" y="0"/>
                  </a:moveTo>
                  <a:cubicBezTo>
                    <a:pt x="507585" y="186484"/>
                    <a:pt x="507585" y="443586"/>
                    <a:pt x="650107" y="630070"/>
                  </a:cubicBezTo>
                  <a:cubicBezTo>
                    <a:pt x="473769" y="630070"/>
                    <a:pt x="330819" y="489024"/>
                    <a:pt x="330819" y="315035"/>
                  </a:cubicBezTo>
                  <a:cubicBezTo>
                    <a:pt x="330819" y="141046"/>
                    <a:pt x="473769" y="0"/>
                    <a:pt x="650107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53" name="フリーフォーム: 図形 252">
              <a:extLst>
                <a:ext uri="{FF2B5EF4-FFF2-40B4-BE49-F238E27FC236}">
                  <a16:creationId xmlns:a16="http://schemas.microsoft.com/office/drawing/2014/main" id="{B03265D2-074E-F9DA-2E39-4451F49CB504}"/>
                </a:ext>
              </a:extLst>
            </p:cNvPr>
            <p:cNvSpPr/>
            <p:nvPr/>
          </p:nvSpPr>
          <p:spPr bwMode="auto">
            <a:xfrm>
              <a:off x="9498988" y="3828879"/>
              <a:ext cx="222006" cy="222006"/>
            </a:xfrm>
            <a:custGeom>
              <a:avLst/>
              <a:gdLst>
                <a:gd name="connsiteX0" fmla="*/ 795583 w 1619502"/>
                <a:gd name="connsiteY0" fmla="*/ 1049690 h 1619502"/>
                <a:gd name="connsiteX1" fmla="*/ 798591 w 1619502"/>
                <a:gd name="connsiteY1" fmla="*/ 1498224 h 1619502"/>
                <a:gd name="connsiteX2" fmla="*/ 350056 w 1619502"/>
                <a:gd name="connsiteY2" fmla="*/ 1495217 h 1619502"/>
                <a:gd name="connsiteX3" fmla="*/ 795583 w 1619502"/>
                <a:gd name="connsiteY3" fmla="*/ 1049690 h 1619502"/>
                <a:gd name="connsiteX4" fmla="*/ 969395 w 1619502"/>
                <a:gd name="connsiteY4" fmla="*/ 989432 h 1619502"/>
                <a:gd name="connsiteX5" fmla="*/ 1288683 w 1619502"/>
                <a:gd name="connsiteY5" fmla="*/ 1304467 h 1619502"/>
                <a:gd name="connsiteX6" fmla="*/ 969395 w 1619502"/>
                <a:gd name="connsiteY6" fmla="*/ 1619502 h 1619502"/>
                <a:gd name="connsiteX7" fmla="*/ 969395 w 1619502"/>
                <a:gd name="connsiteY7" fmla="*/ 989432 h 1619502"/>
                <a:gd name="connsiteX8" fmla="*/ 0 w 1619502"/>
                <a:gd name="connsiteY8" fmla="*/ 969395 h 1619502"/>
                <a:gd name="connsiteX9" fmla="*/ 630070 w 1619502"/>
                <a:gd name="connsiteY9" fmla="*/ 969395 h 1619502"/>
                <a:gd name="connsiteX10" fmla="*/ 315035 w 1619502"/>
                <a:gd name="connsiteY10" fmla="*/ 1288683 h 1619502"/>
                <a:gd name="connsiteX11" fmla="*/ 0 w 1619502"/>
                <a:gd name="connsiteY11" fmla="*/ 969395 h 1619502"/>
                <a:gd name="connsiteX12" fmla="*/ 1274580 w 1619502"/>
                <a:gd name="connsiteY12" fmla="*/ 729521 h 1619502"/>
                <a:gd name="connsiteX13" fmla="*/ 1498225 w 1619502"/>
                <a:gd name="connsiteY13" fmla="*/ 820912 h 1619502"/>
                <a:gd name="connsiteX14" fmla="*/ 1495217 w 1619502"/>
                <a:gd name="connsiteY14" fmla="*/ 1269446 h 1619502"/>
                <a:gd name="connsiteX15" fmla="*/ 1049691 w 1619502"/>
                <a:gd name="connsiteY15" fmla="*/ 823919 h 1619502"/>
                <a:gd name="connsiteX16" fmla="*/ 1274580 w 1619502"/>
                <a:gd name="connsiteY16" fmla="*/ 729521 h 1619502"/>
                <a:gd name="connsiteX17" fmla="*/ 809751 w 1619502"/>
                <a:gd name="connsiteY17" fmla="*/ 647958 h 1619502"/>
                <a:gd name="connsiteX18" fmla="*/ 969395 w 1619502"/>
                <a:gd name="connsiteY18" fmla="*/ 807602 h 1619502"/>
                <a:gd name="connsiteX19" fmla="*/ 809751 w 1619502"/>
                <a:gd name="connsiteY19" fmla="*/ 967246 h 1619502"/>
                <a:gd name="connsiteX20" fmla="*/ 650107 w 1619502"/>
                <a:gd name="connsiteY20" fmla="*/ 807602 h 1619502"/>
                <a:gd name="connsiteX21" fmla="*/ 809751 w 1619502"/>
                <a:gd name="connsiteY21" fmla="*/ 647958 h 1619502"/>
                <a:gd name="connsiteX22" fmla="*/ 124285 w 1619502"/>
                <a:gd name="connsiteY22" fmla="*/ 350056 h 1619502"/>
                <a:gd name="connsiteX23" fmla="*/ 569812 w 1619502"/>
                <a:gd name="connsiteY23" fmla="*/ 795583 h 1619502"/>
                <a:gd name="connsiteX24" fmla="*/ 121278 w 1619502"/>
                <a:gd name="connsiteY24" fmla="*/ 798590 h 1619502"/>
                <a:gd name="connsiteX25" fmla="*/ 124285 w 1619502"/>
                <a:gd name="connsiteY25" fmla="*/ 350056 h 1619502"/>
                <a:gd name="connsiteX26" fmla="*/ 1304467 w 1619502"/>
                <a:gd name="connsiteY26" fmla="*/ 330819 h 1619502"/>
                <a:gd name="connsiteX27" fmla="*/ 1619502 w 1619502"/>
                <a:gd name="connsiteY27" fmla="*/ 650107 h 1619502"/>
                <a:gd name="connsiteX28" fmla="*/ 989432 w 1619502"/>
                <a:gd name="connsiteY28" fmla="*/ 650107 h 1619502"/>
                <a:gd name="connsiteX29" fmla="*/ 1304467 w 1619502"/>
                <a:gd name="connsiteY29" fmla="*/ 330819 h 1619502"/>
                <a:gd name="connsiteX30" fmla="*/ 1044556 w 1619502"/>
                <a:gd name="connsiteY30" fmla="*/ 29887 h 1619502"/>
                <a:gd name="connsiteX31" fmla="*/ 1269446 w 1619502"/>
                <a:gd name="connsiteY31" fmla="*/ 124285 h 1619502"/>
                <a:gd name="connsiteX32" fmla="*/ 823919 w 1619502"/>
                <a:gd name="connsiteY32" fmla="*/ 569812 h 1619502"/>
                <a:gd name="connsiteX33" fmla="*/ 820912 w 1619502"/>
                <a:gd name="connsiteY33" fmla="*/ 121278 h 1619502"/>
                <a:gd name="connsiteX34" fmla="*/ 1044556 w 1619502"/>
                <a:gd name="connsiteY34" fmla="*/ 29887 h 1619502"/>
                <a:gd name="connsiteX35" fmla="*/ 650107 w 1619502"/>
                <a:gd name="connsiteY35" fmla="*/ 0 h 1619502"/>
                <a:gd name="connsiteX36" fmla="*/ 650107 w 1619502"/>
                <a:gd name="connsiteY36" fmla="*/ 630070 h 1619502"/>
                <a:gd name="connsiteX37" fmla="*/ 330819 w 1619502"/>
                <a:gd name="connsiteY37" fmla="*/ 315035 h 1619502"/>
                <a:gd name="connsiteX38" fmla="*/ 650107 w 1619502"/>
                <a:gd name="connsiteY38" fmla="*/ 0 h 16195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619502" h="1619502">
                  <a:moveTo>
                    <a:pt x="795583" y="1049690"/>
                  </a:moveTo>
                  <a:cubicBezTo>
                    <a:pt x="920273" y="1174380"/>
                    <a:pt x="921619" y="1375196"/>
                    <a:pt x="798591" y="1498224"/>
                  </a:cubicBezTo>
                  <a:cubicBezTo>
                    <a:pt x="675562" y="1621253"/>
                    <a:pt x="474746" y="1619907"/>
                    <a:pt x="350056" y="1495217"/>
                  </a:cubicBezTo>
                  <a:cubicBezTo>
                    <a:pt x="582699" y="1464131"/>
                    <a:pt x="764497" y="1282333"/>
                    <a:pt x="795583" y="1049690"/>
                  </a:cubicBezTo>
                  <a:close/>
                  <a:moveTo>
                    <a:pt x="969395" y="989432"/>
                  </a:moveTo>
                  <a:cubicBezTo>
                    <a:pt x="1145733" y="989432"/>
                    <a:pt x="1288683" y="1130478"/>
                    <a:pt x="1288683" y="1304467"/>
                  </a:cubicBezTo>
                  <a:cubicBezTo>
                    <a:pt x="1288683" y="1478456"/>
                    <a:pt x="1145733" y="1619502"/>
                    <a:pt x="969395" y="1619502"/>
                  </a:cubicBezTo>
                  <a:cubicBezTo>
                    <a:pt x="1111917" y="1433018"/>
                    <a:pt x="1111917" y="1175916"/>
                    <a:pt x="969395" y="989432"/>
                  </a:cubicBezTo>
                  <a:close/>
                  <a:moveTo>
                    <a:pt x="0" y="969395"/>
                  </a:moveTo>
                  <a:cubicBezTo>
                    <a:pt x="186484" y="1111917"/>
                    <a:pt x="443586" y="1111917"/>
                    <a:pt x="630070" y="969395"/>
                  </a:cubicBezTo>
                  <a:cubicBezTo>
                    <a:pt x="630070" y="1145733"/>
                    <a:pt x="489024" y="1288683"/>
                    <a:pt x="315035" y="1288683"/>
                  </a:cubicBezTo>
                  <a:cubicBezTo>
                    <a:pt x="141046" y="1288683"/>
                    <a:pt x="0" y="1145733"/>
                    <a:pt x="0" y="969395"/>
                  </a:cubicBezTo>
                  <a:close/>
                  <a:moveTo>
                    <a:pt x="1274580" y="729521"/>
                  </a:moveTo>
                  <a:cubicBezTo>
                    <a:pt x="1355749" y="728977"/>
                    <a:pt x="1436710" y="759397"/>
                    <a:pt x="1498225" y="820912"/>
                  </a:cubicBezTo>
                  <a:cubicBezTo>
                    <a:pt x="1621253" y="943941"/>
                    <a:pt x="1619907" y="1144756"/>
                    <a:pt x="1495217" y="1269446"/>
                  </a:cubicBezTo>
                  <a:cubicBezTo>
                    <a:pt x="1464131" y="1036803"/>
                    <a:pt x="1282333" y="855005"/>
                    <a:pt x="1049691" y="823919"/>
                  </a:cubicBezTo>
                  <a:cubicBezTo>
                    <a:pt x="1112036" y="761574"/>
                    <a:pt x="1193412" y="730065"/>
                    <a:pt x="1274580" y="729521"/>
                  </a:cubicBezTo>
                  <a:close/>
                  <a:moveTo>
                    <a:pt x="809751" y="647958"/>
                  </a:moveTo>
                  <a:cubicBezTo>
                    <a:pt x="897920" y="647958"/>
                    <a:pt x="969395" y="719433"/>
                    <a:pt x="969395" y="807602"/>
                  </a:cubicBezTo>
                  <a:cubicBezTo>
                    <a:pt x="969395" y="895771"/>
                    <a:pt x="897920" y="967246"/>
                    <a:pt x="809751" y="967246"/>
                  </a:cubicBezTo>
                  <a:cubicBezTo>
                    <a:pt x="721582" y="967246"/>
                    <a:pt x="650107" y="895771"/>
                    <a:pt x="650107" y="807602"/>
                  </a:cubicBezTo>
                  <a:cubicBezTo>
                    <a:pt x="650107" y="719433"/>
                    <a:pt x="721582" y="647958"/>
                    <a:pt x="809751" y="647958"/>
                  </a:cubicBezTo>
                  <a:close/>
                  <a:moveTo>
                    <a:pt x="124285" y="350056"/>
                  </a:moveTo>
                  <a:cubicBezTo>
                    <a:pt x="155371" y="582699"/>
                    <a:pt x="337169" y="764497"/>
                    <a:pt x="569812" y="795583"/>
                  </a:cubicBezTo>
                  <a:cubicBezTo>
                    <a:pt x="445122" y="920273"/>
                    <a:pt x="244306" y="921619"/>
                    <a:pt x="121278" y="798590"/>
                  </a:cubicBezTo>
                  <a:cubicBezTo>
                    <a:pt x="-1751" y="675562"/>
                    <a:pt x="-405" y="474746"/>
                    <a:pt x="124285" y="350056"/>
                  </a:cubicBezTo>
                  <a:close/>
                  <a:moveTo>
                    <a:pt x="1304467" y="330819"/>
                  </a:moveTo>
                  <a:cubicBezTo>
                    <a:pt x="1478456" y="330819"/>
                    <a:pt x="1619502" y="473769"/>
                    <a:pt x="1619502" y="650107"/>
                  </a:cubicBezTo>
                  <a:cubicBezTo>
                    <a:pt x="1433018" y="507585"/>
                    <a:pt x="1175916" y="507585"/>
                    <a:pt x="989432" y="650107"/>
                  </a:cubicBezTo>
                  <a:cubicBezTo>
                    <a:pt x="989432" y="473769"/>
                    <a:pt x="1130478" y="330819"/>
                    <a:pt x="1304467" y="330819"/>
                  </a:cubicBezTo>
                  <a:close/>
                  <a:moveTo>
                    <a:pt x="1044556" y="29887"/>
                  </a:moveTo>
                  <a:cubicBezTo>
                    <a:pt x="1125725" y="30431"/>
                    <a:pt x="1207101" y="61940"/>
                    <a:pt x="1269446" y="124285"/>
                  </a:cubicBezTo>
                  <a:cubicBezTo>
                    <a:pt x="1036804" y="155371"/>
                    <a:pt x="855005" y="337169"/>
                    <a:pt x="823919" y="569812"/>
                  </a:cubicBezTo>
                  <a:cubicBezTo>
                    <a:pt x="699229" y="445122"/>
                    <a:pt x="697883" y="244306"/>
                    <a:pt x="820912" y="121278"/>
                  </a:cubicBezTo>
                  <a:cubicBezTo>
                    <a:pt x="882426" y="59763"/>
                    <a:pt x="963387" y="29343"/>
                    <a:pt x="1044556" y="29887"/>
                  </a:cubicBezTo>
                  <a:close/>
                  <a:moveTo>
                    <a:pt x="650107" y="0"/>
                  </a:moveTo>
                  <a:cubicBezTo>
                    <a:pt x="507585" y="186484"/>
                    <a:pt x="507585" y="443586"/>
                    <a:pt x="650107" y="630070"/>
                  </a:cubicBezTo>
                  <a:cubicBezTo>
                    <a:pt x="473769" y="630070"/>
                    <a:pt x="330819" y="489024"/>
                    <a:pt x="330819" y="315035"/>
                  </a:cubicBezTo>
                  <a:cubicBezTo>
                    <a:pt x="330819" y="141046"/>
                    <a:pt x="473769" y="0"/>
                    <a:pt x="650107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54" name="フリーフォーム: 図形 253">
              <a:extLst>
                <a:ext uri="{FF2B5EF4-FFF2-40B4-BE49-F238E27FC236}">
                  <a16:creationId xmlns:a16="http://schemas.microsoft.com/office/drawing/2014/main" id="{3B43B9FB-F7C8-E687-0B46-25F238391223}"/>
                </a:ext>
              </a:extLst>
            </p:cNvPr>
            <p:cNvSpPr/>
            <p:nvPr/>
          </p:nvSpPr>
          <p:spPr bwMode="auto">
            <a:xfrm>
              <a:off x="214313" y="4160673"/>
              <a:ext cx="222006" cy="222006"/>
            </a:xfrm>
            <a:custGeom>
              <a:avLst/>
              <a:gdLst>
                <a:gd name="connsiteX0" fmla="*/ 795583 w 1619502"/>
                <a:gd name="connsiteY0" fmla="*/ 1049690 h 1619502"/>
                <a:gd name="connsiteX1" fmla="*/ 798591 w 1619502"/>
                <a:gd name="connsiteY1" fmla="*/ 1498224 h 1619502"/>
                <a:gd name="connsiteX2" fmla="*/ 350056 w 1619502"/>
                <a:gd name="connsiteY2" fmla="*/ 1495217 h 1619502"/>
                <a:gd name="connsiteX3" fmla="*/ 795583 w 1619502"/>
                <a:gd name="connsiteY3" fmla="*/ 1049690 h 1619502"/>
                <a:gd name="connsiteX4" fmla="*/ 969395 w 1619502"/>
                <a:gd name="connsiteY4" fmla="*/ 989432 h 1619502"/>
                <a:gd name="connsiteX5" fmla="*/ 1288683 w 1619502"/>
                <a:gd name="connsiteY5" fmla="*/ 1304467 h 1619502"/>
                <a:gd name="connsiteX6" fmla="*/ 969395 w 1619502"/>
                <a:gd name="connsiteY6" fmla="*/ 1619502 h 1619502"/>
                <a:gd name="connsiteX7" fmla="*/ 969395 w 1619502"/>
                <a:gd name="connsiteY7" fmla="*/ 989432 h 1619502"/>
                <a:gd name="connsiteX8" fmla="*/ 0 w 1619502"/>
                <a:gd name="connsiteY8" fmla="*/ 969395 h 1619502"/>
                <a:gd name="connsiteX9" fmla="*/ 630070 w 1619502"/>
                <a:gd name="connsiteY9" fmla="*/ 969395 h 1619502"/>
                <a:gd name="connsiteX10" fmla="*/ 315035 w 1619502"/>
                <a:gd name="connsiteY10" fmla="*/ 1288683 h 1619502"/>
                <a:gd name="connsiteX11" fmla="*/ 0 w 1619502"/>
                <a:gd name="connsiteY11" fmla="*/ 969395 h 1619502"/>
                <a:gd name="connsiteX12" fmla="*/ 1274580 w 1619502"/>
                <a:gd name="connsiteY12" fmla="*/ 729521 h 1619502"/>
                <a:gd name="connsiteX13" fmla="*/ 1498225 w 1619502"/>
                <a:gd name="connsiteY13" fmla="*/ 820912 h 1619502"/>
                <a:gd name="connsiteX14" fmla="*/ 1495217 w 1619502"/>
                <a:gd name="connsiteY14" fmla="*/ 1269446 h 1619502"/>
                <a:gd name="connsiteX15" fmla="*/ 1049691 w 1619502"/>
                <a:gd name="connsiteY15" fmla="*/ 823919 h 1619502"/>
                <a:gd name="connsiteX16" fmla="*/ 1274580 w 1619502"/>
                <a:gd name="connsiteY16" fmla="*/ 729521 h 1619502"/>
                <a:gd name="connsiteX17" fmla="*/ 809751 w 1619502"/>
                <a:gd name="connsiteY17" fmla="*/ 647958 h 1619502"/>
                <a:gd name="connsiteX18" fmla="*/ 969395 w 1619502"/>
                <a:gd name="connsiteY18" fmla="*/ 807602 h 1619502"/>
                <a:gd name="connsiteX19" fmla="*/ 809751 w 1619502"/>
                <a:gd name="connsiteY19" fmla="*/ 967246 h 1619502"/>
                <a:gd name="connsiteX20" fmla="*/ 650107 w 1619502"/>
                <a:gd name="connsiteY20" fmla="*/ 807602 h 1619502"/>
                <a:gd name="connsiteX21" fmla="*/ 809751 w 1619502"/>
                <a:gd name="connsiteY21" fmla="*/ 647958 h 1619502"/>
                <a:gd name="connsiteX22" fmla="*/ 124285 w 1619502"/>
                <a:gd name="connsiteY22" fmla="*/ 350056 h 1619502"/>
                <a:gd name="connsiteX23" fmla="*/ 569812 w 1619502"/>
                <a:gd name="connsiteY23" fmla="*/ 795583 h 1619502"/>
                <a:gd name="connsiteX24" fmla="*/ 121278 w 1619502"/>
                <a:gd name="connsiteY24" fmla="*/ 798590 h 1619502"/>
                <a:gd name="connsiteX25" fmla="*/ 124285 w 1619502"/>
                <a:gd name="connsiteY25" fmla="*/ 350056 h 1619502"/>
                <a:gd name="connsiteX26" fmla="*/ 1304467 w 1619502"/>
                <a:gd name="connsiteY26" fmla="*/ 330819 h 1619502"/>
                <a:gd name="connsiteX27" fmla="*/ 1619502 w 1619502"/>
                <a:gd name="connsiteY27" fmla="*/ 650107 h 1619502"/>
                <a:gd name="connsiteX28" fmla="*/ 989432 w 1619502"/>
                <a:gd name="connsiteY28" fmla="*/ 650107 h 1619502"/>
                <a:gd name="connsiteX29" fmla="*/ 1304467 w 1619502"/>
                <a:gd name="connsiteY29" fmla="*/ 330819 h 1619502"/>
                <a:gd name="connsiteX30" fmla="*/ 1044556 w 1619502"/>
                <a:gd name="connsiteY30" fmla="*/ 29887 h 1619502"/>
                <a:gd name="connsiteX31" fmla="*/ 1269446 w 1619502"/>
                <a:gd name="connsiteY31" fmla="*/ 124285 h 1619502"/>
                <a:gd name="connsiteX32" fmla="*/ 823919 w 1619502"/>
                <a:gd name="connsiteY32" fmla="*/ 569812 h 1619502"/>
                <a:gd name="connsiteX33" fmla="*/ 820912 w 1619502"/>
                <a:gd name="connsiteY33" fmla="*/ 121278 h 1619502"/>
                <a:gd name="connsiteX34" fmla="*/ 1044556 w 1619502"/>
                <a:gd name="connsiteY34" fmla="*/ 29887 h 1619502"/>
                <a:gd name="connsiteX35" fmla="*/ 650107 w 1619502"/>
                <a:gd name="connsiteY35" fmla="*/ 0 h 1619502"/>
                <a:gd name="connsiteX36" fmla="*/ 650107 w 1619502"/>
                <a:gd name="connsiteY36" fmla="*/ 630070 h 1619502"/>
                <a:gd name="connsiteX37" fmla="*/ 330819 w 1619502"/>
                <a:gd name="connsiteY37" fmla="*/ 315035 h 1619502"/>
                <a:gd name="connsiteX38" fmla="*/ 650107 w 1619502"/>
                <a:gd name="connsiteY38" fmla="*/ 0 h 16195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619502" h="1619502">
                  <a:moveTo>
                    <a:pt x="795583" y="1049690"/>
                  </a:moveTo>
                  <a:cubicBezTo>
                    <a:pt x="920273" y="1174380"/>
                    <a:pt x="921619" y="1375196"/>
                    <a:pt x="798591" y="1498224"/>
                  </a:cubicBezTo>
                  <a:cubicBezTo>
                    <a:pt x="675562" y="1621253"/>
                    <a:pt x="474746" y="1619907"/>
                    <a:pt x="350056" y="1495217"/>
                  </a:cubicBezTo>
                  <a:cubicBezTo>
                    <a:pt x="582699" y="1464131"/>
                    <a:pt x="764497" y="1282333"/>
                    <a:pt x="795583" y="1049690"/>
                  </a:cubicBezTo>
                  <a:close/>
                  <a:moveTo>
                    <a:pt x="969395" y="989432"/>
                  </a:moveTo>
                  <a:cubicBezTo>
                    <a:pt x="1145733" y="989432"/>
                    <a:pt x="1288683" y="1130478"/>
                    <a:pt x="1288683" y="1304467"/>
                  </a:cubicBezTo>
                  <a:cubicBezTo>
                    <a:pt x="1288683" y="1478456"/>
                    <a:pt x="1145733" y="1619502"/>
                    <a:pt x="969395" y="1619502"/>
                  </a:cubicBezTo>
                  <a:cubicBezTo>
                    <a:pt x="1111917" y="1433018"/>
                    <a:pt x="1111917" y="1175916"/>
                    <a:pt x="969395" y="989432"/>
                  </a:cubicBezTo>
                  <a:close/>
                  <a:moveTo>
                    <a:pt x="0" y="969395"/>
                  </a:moveTo>
                  <a:cubicBezTo>
                    <a:pt x="186484" y="1111917"/>
                    <a:pt x="443586" y="1111917"/>
                    <a:pt x="630070" y="969395"/>
                  </a:cubicBezTo>
                  <a:cubicBezTo>
                    <a:pt x="630070" y="1145733"/>
                    <a:pt x="489024" y="1288683"/>
                    <a:pt x="315035" y="1288683"/>
                  </a:cubicBezTo>
                  <a:cubicBezTo>
                    <a:pt x="141046" y="1288683"/>
                    <a:pt x="0" y="1145733"/>
                    <a:pt x="0" y="969395"/>
                  </a:cubicBezTo>
                  <a:close/>
                  <a:moveTo>
                    <a:pt x="1274580" y="729521"/>
                  </a:moveTo>
                  <a:cubicBezTo>
                    <a:pt x="1355749" y="728977"/>
                    <a:pt x="1436710" y="759397"/>
                    <a:pt x="1498225" y="820912"/>
                  </a:cubicBezTo>
                  <a:cubicBezTo>
                    <a:pt x="1621253" y="943941"/>
                    <a:pt x="1619907" y="1144756"/>
                    <a:pt x="1495217" y="1269446"/>
                  </a:cubicBezTo>
                  <a:cubicBezTo>
                    <a:pt x="1464131" y="1036803"/>
                    <a:pt x="1282333" y="855005"/>
                    <a:pt x="1049691" y="823919"/>
                  </a:cubicBezTo>
                  <a:cubicBezTo>
                    <a:pt x="1112036" y="761574"/>
                    <a:pt x="1193412" y="730065"/>
                    <a:pt x="1274580" y="729521"/>
                  </a:cubicBezTo>
                  <a:close/>
                  <a:moveTo>
                    <a:pt x="809751" y="647958"/>
                  </a:moveTo>
                  <a:cubicBezTo>
                    <a:pt x="897920" y="647958"/>
                    <a:pt x="969395" y="719433"/>
                    <a:pt x="969395" y="807602"/>
                  </a:cubicBezTo>
                  <a:cubicBezTo>
                    <a:pt x="969395" y="895771"/>
                    <a:pt x="897920" y="967246"/>
                    <a:pt x="809751" y="967246"/>
                  </a:cubicBezTo>
                  <a:cubicBezTo>
                    <a:pt x="721582" y="967246"/>
                    <a:pt x="650107" y="895771"/>
                    <a:pt x="650107" y="807602"/>
                  </a:cubicBezTo>
                  <a:cubicBezTo>
                    <a:pt x="650107" y="719433"/>
                    <a:pt x="721582" y="647958"/>
                    <a:pt x="809751" y="647958"/>
                  </a:cubicBezTo>
                  <a:close/>
                  <a:moveTo>
                    <a:pt x="124285" y="350056"/>
                  </a:moveTo>
                  <a:cubicBezTo>
                    <a:pt x="155371" y="582699"/>
                    <a:pt x="337169" y="764497"/>
                    <a:pt x="569812" y="795583"/>
                  </a:cubicBezTo>
                  <a:cubicBezTo>
                    <a:pt x="445122" y="920273"/>
                    <a:pt x="244306" y="921619"/>
                    <a:pt x="121278" y="798590"/>
                  </a:cubicBezTo>
                  <a:cubicBezTo>
                    <a:pt x="-1751" y="675562"/>
                    <a:pt x="-405" y="474746"/>
                    <a:pt x="124285" y="350056"/>
                  </a:cubicBezTo>
                  <a:close/>
                  <a:moveTo>
                    <a:pt x="1304467" y="330819"/>
                  </a:moveTo>
                  <a:cubicBezTo>
                    <a:pt x="1478456" y="330819"/>
                    <a:pt x="1619502" y="473769"/>
                    <a:pt x="1619502" y="650107"/>
                  </a:cubicBezTo>
                  <a:cubicBezTo>
                    <a:pt x="1433018" y="507585"/>
                    <a:pt x="1175916" y="507585"/>
                    <a:pt x="989432" y="650107"/>
                  </a:cubicBezTo>
                  <a:cubicBezTo>
                    <a:pt x="989432" y="473769"/>
                    <a:pt x="1130478" y="330819"/>
                    <a:pt x="1304467" y="330819"/>
                  </a:cubicBezTo>
                  <a:close/>
                  <a:moveTo>
                    <a:pt x="1044556" y="29887"/>
                  </a:moveTo>
                  <a:cubicBezTo>
                    <a:pt x="1125725" y="30431"/>
                    <a:pt x="1207101" y="61940"/>
                    <a:pt x="1269446" y="124285"/>
                  </a:cubicBezTo>
                  <a:cubicBezTo>
                    <a:pt x="1036804" y="155371"/>
                    <a:pt x="855005" y="337169"/>
                    <a:pt x="823919" y="569812"/>
                  </a:cubicBezTo>
                  <a:cubicBezTo>
                    <a:pt x="699229" y="445122"/>
                    <a:pt x="697883" y="244306"/>
                    <a:pt x="820912" y="121278"/>
                  </a:cubicBezTo>
                  <a:cubicBezTo>
                    <a:pt x="882426" y="59763"/>
                    <a:pt x="963387" y="29343"/>
                    <a:pt x="1044556" y="29887"/>
                  </a:cubicBezTo>
                  <a:close/>
                  <a:moveTo>
                    <a:pt x="650107" y="0"/>
                  </a:moveTo>
                  <a:cubicBezTo>
                    <a:pt x="507585" y="186484"/>
                    <a:pt x="507585" y="443586"/>
                    <a:pt x="650107" y="630070"/>
                  </a:cubicBezTo>
                  <a:cubicBezTo>
                    <a:pt x="473769" y="630070"/>
                    <a:pt x="330819" y="489024"/>
                    <a:pt x="330819" y="315035"/>
                  </a:cubicBezTo>
                  <a:cubicBezTo>
                    <a:pt x="330819" y="141046"/>
                    <a:pt x="473769" y="0"/>
                    <a:pt x="650107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55" name="フリーフォーム: 図形 254">
              <a:extLst>
                <a:ext uri="{FF2B5EF4-FFF2-40B4-BE49-F238E27FC236}">
                  <a16:creationId xmlns:a16="http://schemas.microsoft.com/office/drawing/2014/main" id="{79EE6C2A-D22C-A012-B77A-D6DBACE4B3F4}"/>
                </a:ext>
              </a:extLst>
            </p:cNvPr>
            <p:cNvSpPr/>
            <p:nvPr/>
          </p:nvSpPr>
          <p:spPr bwMode="auto">
            <a:xfrm>
              <a:off x="9498988" y="4160673"/>
              <a:ext cx="222006" cy="222006"/>
            </a:xfrm>
            <a:custGeom>
              <a:avLst/>
              <a:gdLst>
                <a:gd name="connsiteX0" fmla="*/ 795583 w 1619502"/>
                <a:gd name="connsiteY0" fmla="*/ 1049690 h 1619502"/>
                <a:gd name="connsiteX1" fmla="*/ 798591 w 1619502"/>
                <a:gd name="connsiteY1" fmla="*/ 1498224 h 1619502"/>
                <a:gd name="connsiteX2" fmla="*/ 350056 w 1619502"/>
                <a:gd name="connsiteY2" fmla="*/ 1495217 h 1619502"/>
                <a:gd name="connsiteX3" fmla="*/ 795583 w 1619502"/>
                <a:gd name="connsiteY3" fmla="*/ 1049690 h 1619502"/>
                <a:gd name="connsiteX4" fmla="*/ 969395 w 1619502"/>
                <a:gd name="connsiteY4" fmla="*/ 989432 h 1619502"/>
                <a:gd name="connsiteX5" fmla="*/ 1288683 w 1619502"/>
                <a:gd name="connsiteY5" fmla="*/ 1304467 h 1619502"/>
                <a:gd name="connsiteX6" fmla="*/ 969395 w 1619502"/>
                <a:gd name="connsiteY6" fmla="*/ 1619502 h 1619502"/>
                <a:gd name="connsiteX7" fmla="*/ 969395 w 1619502"/>
                <a:gd name="connsiteY7" fmla="*/ 989432 h 1619502"/>
                <a:gd name="connsiteX8" fmla="*/ 0 w 1619502"/>
                <a:gd name="connsiteY8" fmla="*/ 969395 h 1619502"/>
                <a:gd name="connsiteX9" fmla="*/ 630070 w 1619502"/>
                <a:gd name="connsiteY9" fmla="*/ 969395 h 1619502"/>
                <a:gd name="connsiteX10" fmla="*/ 315035 w 1619502"/>
                <a:gd name="connsiteY10" fmla="*/ 1288683 h 1619502"/>
                <a:gd name="connsiteX11" fmla="*/ 0 w 1619502"/>
                <a:gd name="connsiteY11" fmla="*/ 969395 h 1619502"/>
                <a:gd name="connsiteX12" fmla="*/ 1274580 w 1619502"/>
                <a:gd name="connsiteY12" fmla="*/ 729521 h 1619502"/>
                <a:gd name="connsiteX13" fmla="*/ 1498225 w 1619502"/>
                <a:gd name="connsiteY13" fmla="*/ 820912 h 1619502"/>
                <a:gd name="connsiteX14" fmla="*/ 1495217 w 1619502"/>
                <a:gd name="connsiteY14" fmla="*/ 1269446 h 1619502"/>
                <a:gd name="connsiteX15" fmla="*/ 1049691 w 1619502"/>
                <a:gd name="connsiteY15" fmla="*/ 823919 h 1619502"/>
                <a:gd name="connsiteX16" fmla="*/ 1274580 w 1619502"/>
                <a:gd name="connsiteY16" fmla="*/ 729521 h 1619502"/>
                <a:gd name="connsiteX17" fmla="*/ 809751 w 1619502"/>
                <a:gd name="connsiteY17" fmla="*/ 647958 h 1619502"/>
                <a:gd name="connsiteX18" fmla="*/ 969395 w 1619502"/>
                <a:gd name="connsiteY18" fmla="*/ 807602 h 1619502"/>
                <a:gd name="connsiteX19" fmla="*/ 809751 w 1619502"/>
                <a:gd name="connsiteY19" fmla="*/ 967246 h 1619502"/>
                <a:gd name="connsiteX20" fmla="*/ 650107 w 1619502"/>
                <a:gd name="connsiteY20" fmla="*/ 807602 h 1619502"/>
                <a:gd name="connsiteX21" fmla="*/ 809751 w 1619502"/>
                <a:gd name="connsiteY21" fmla="*/ 647958 h 1619502"/>
                <a:gd name="connsiteX22" fmla="*/ 124285 w 1619502"/>
                <a:gd name="connsiteY22" fmla="*/ 350056 h 1619502"/>
                <a:gd name="connsiteX23" fmla="*/ 569812 w 1619502"/>
                <a:gd name="connsiteY23" fmla="*/ 795583 h 1619502"/>
                <a:gd name="connsiteX24" fmla="*/ 121278 w 1619502"/>
                <a:gd name="connsiteY24" fmla="*/ 798590 h 1619502"/>
                <a:gd name="connsiteX25" fmla="*/ 124285 w 1619502"/>
                <a:gd name="connsiteY25" fmla="*/ 350056 h 1619502"/>
                <a:gd name="connsiteX26" fmla="*/ 1304467 w 1619502"/>
                <a:gd name="connsiteY26" fmla="*/ 330819 h 1619502"/>
                <a:gd name="connsiteX27" fmla="*/ 1619502 w 1619502"/>
                <a:gd name="connsiteY27" fmla="*/ 650107 h 1619502"/>
                <a:gd name="connsiteX28" fmla="*/ 989432 w 1619502"/>
                <a:gd name="connsiteY28" fmla="*/ 650107 h 1619502"/>
                <a:gd name="connsiteX29" fmla="*/ 1304467 w 1619502"/>
                <a:gd name="connsiteY29" fmla="*/ 330819 h 1619502"/>
                <a:gd name="connsiteX30" fmla="*/ 1044556 w 1619502"/>
                <a:gd name="connsiteY30" fmla="*/ 29887 h 1619502"/>
                <a:gd name="connsiteX31" fmla="*/ 1269446 w 1619502"/>
                <a:gd name="connsiteY31" fmla="*/ 124285 h 1619502"/>
                <a:gd name="connsiteX32" fmla="*/ 823919 w 1619502"/>
                <a:gd name="connsiteY32" fmla="*/ 569812 h 1619502"/>
                <a:gd name="connsiteX33" fmla="*/ 820912 w 1619502"/>
                <a:gd name="connsiteY33" fmla="*/ 121278 h 1619502"/>
                <a:gd name="connsiteX34" fmla="*/ 1044556 w 1619502"/>
                <a:gd name="connsiteY34" fmla="*/ 29887 h 1619502"/>
                <a:gd name="connsiteX35" fmla="*/ 650107 w 1619502"/>
                <a:gd name="connsiteY35" fmla="*/ 0 h 1619502"/>
                <a:gd name="connsiteX36" fmla="*/ 650107 w 1619502"/>
                <a:gd name="connsiteY36" fmla="*/ 630070 h 1619502"/>
                <a:gd name="connsiteX37" fmla="*/ 330819 w 1619502"/>
                <a:gd name="connsiteY37" fmla="*/ 315035 h 1619502"/>
                <a:gd name="connsiteX38" fmla="*/ 650107 w 1619502"/>
                <a:gd name="connsiteY38" fmla="*/ 0 h 16195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619502" h="1619502">
                  <a:moveTo>
                    <a:pt x="795583" y="1049690"/>
                  </a:moveTo>
                  <a:cubicBezTo>
                    <a:pt x="920273" y="1174380"/>
                    <a:pt x="921619" y="1375196"/>
                    <a:pt x="798591" y="1498224"/>
                  </a:cubicBezTo>
                  <a:cubicBezTo>
                    <a:pt x="675562" y="1621253"/>
                    <a:pt x="474746" y="1619907"/>
                    <a:pt x="350056" y="1495217"/>
                  </a:cubicBezTo>
                  <a:cubicBezTo>
                    <a:pt x="582699" y="1464131"/>
                    <a:pt x="764497" y="1282333"/>
                    <a:pt x="795583" y="1049690"/>
                  </a:cubicBezTo>
                  <a:close/>
                  <a:moveTo>
                    <a:pt x="969395" y="989432"/>
                  </a:moveTo>
                  <a:cubicBezTo>
                    <a:pt x="1145733" y="989432"/>
                    <a:pt x="1288683" y="1130478"/>
                    <a:pt x="1288683" y="1304467"/>
                  </a:cubicBezTo>
                  <a:cubicBezTo>
                    <a:pt x="1288683" y="1478456"/>
                    <a:pt x="1145733" y="1619502"/>
                    <a:pt x="969395" y="1619502"/>
                  </a:cubicBezTo>
                  <a:cubicBezTo>
                    <a:pt x="1111917" y="1433018"/>
                    <a:pt x="1111917" y="1175916"/>
                    <a:pt x="969395" y="989432"/>
                  </a:cubicBezTo>
                  <a:close/>
                  <a:moveTo>
                    <a:pt x="0" y="969395"/>
                  </a:moveTo>
                  <a:cubicBezTo>
                    <a:pt x="186484" y="1111917"/>
                    <a:pt x="443586" y="1111917"/>
                    <a:pt x="630070" y="969395"/>
                  </a:cubicBezTo>
                  <a:cubicBezTo>
                    <a:pt x="630070" y="1145733"/>
                    <a:pt x="489024" y="1288683"/>
                    <a:pt x="315035" y="1288683"/>
                  </a:cubicBezTo>
                  <a:cubicBezTo>
                    <a:pt x="141046" y="1288683"/>
                    <a:pt x="0" y="1145733"/>
                    <a:pt x="0" y="969395"/>
                  </a:cubicBezTo>
                  <a:close/>
                  <a:moveTo>
                    <a:pt x="1274580" y="729521"/>
                  </a:moveTo>
                  <a:cubicBezTo>
                    <a:pt x="1355749" y="728977"/>
                    <a:pt x="1436710" y="759397"/>
                    <a:pt x="1498225" y="820912"/>
                  </a:cubicBezTo>
                  <a:cubicBezTo>
                    <a:pt x="1621253" y="943941"/>
                    <a:pt x="1619907" y="1144756"/>
                    <a:pt x="1495217" y="1269446"/>
                  </a:cubicBezTo>
                  <a:cubicBezTo>
                    <a:pt x="1464131" y="1036803"/>
                    <a:pt x="1282333" y="855005"/>
                    <a:pt x="1049691" y="823919"/>
                  </a:cubicBezTo>
                  <a:cubicBezTo>
                    <a:pt x="1112036" y="761574"/>
                    <a:pt x="1193412" y="730065"/>
                    <a:pt x="1274580" y="729521"/>
                  </a:cubicBezTo>
                  <a:close/>
                  <a:moveTo>
                    <a:pt x="809751" y="647958"/>
                  </a:moveTo>
                  <a:cubicBezTo>
                    <a:pt x="897920" y="647958"/>
                    <a:pt x="969395" y="719433"/>
                    <a:pt x="969395" y="807602"/>
                  </a:cubicBezTo>
                  <a:cubicBezTo>
                    <a:pt x="969395" y="895771"/>
                    <a:pt x="897920" y="967246"/>
                    <a:pt x="809751" y="967246"/>
                  </a:cubicBezTo>
                  <a:cubicBezTo>
                    <a:pt x="721582" y="967246"/>
                    <a:pt x="650107" y="895771"/>
                    <a:pt x="650107" y="807602"/>
                  </a:cubicBezTo>
                  <a:cubicBezTo>
                    <a:pt x="650107" y="719433"/>
                    <a:pt x="721582" y="647958"/>
                    <a:pt x="809751" y="647958"/>
                  </a:cubicBezTo>
                  <a:close/>
                  <a:moveTo>
                    <a:pt x="124285" y="350056"/>
                  </a:moveTo>
                  <a:cubicBezTo>
                    <a:pt x="155371" y="582699"/>
                    <a:pt x="337169" y="764497"/>
                    <a:pt x="569812" y="795583"/>
                  </a:cubicBezTo>
                  <a:cubicBezTo>
                    <a:pt x="445122" y="920273"/>
                    <a:pt x="244306" y="921619"/>
                    <a:pt x="121278" y="798590"/>
                  </a:cubicBezTo>
                  <a:cubicBezTo>
                    <a:pt x="-1751" y="675562"/>
                    <a:pt x="-405" y="474746"/>
                    <a:pt x="124285" y="350056"/>
                  </a:cubicBezTo>
                  <a:close/>
                  <a:moveTo>
                    <a:pt x="1304467" y="330819"/>
                  </a:moveTo>
                  <a:cubicBezTo>
                    <a:pt x="1478456" y="330819"/>
                    <a:pt x="1619502" y="473769"/>
                    <a:pt x="1619502" y="650107"/>
                  </a:cubicBezTo>
                  <a:cubicBezTo>
                    <a:pt x="1433018" y="507585"/>
                    <a:pt x="1175916" y="507585"/>
                    <a:pt x="989432" y="650107"/>
                  </a:cubicBezTo>
                  <a:cubicBezTo>
                    <a:pt x="989432" y="473769"/>
                    <a:pt x="1130478" y="330819"/>
                    <a:pt x="1304467" y="330819"/>
                  </a:cubicBezTo>
                  <a:close/>
                  <a:moveTo>
                    <a:pt x="1044556" y="29887"/>
                  </a:moveTo>
                  <a:cubicBezTo>
                    <a:pt x="1125725" y="30431"/>
                    <a:pt x="1207101" y="61940"/>
                    <a:pt x="1269446" y="124285"/>
                  </a:cubicBezTo>
                  <a:cubicBezTo>
                    <a:pt x="1036804" y="155371"/>
                    <a:pt x="855005" y="337169"/>
                    <a:pt x="823919" y="569812"/>
                  </a:cubicBezTo>
                  <a:cubicBezTo>
                    <a:pt x="699229" y="445122"/>
                    <a:pt x="697883" y="244306"/>
                    <a:pt x="820912" y="121278"/>
                  </a:cubicBezTo>
                  <a:cubicBezTo>
                    <a:pt x="882426" y="59763"/>
                    <a:pt x="963387" y="29343"/>
                    <a:pt x="1044556" y="29887"/>
                  </a:cubicBezTo>
                  <a:close/>
                  <a:moveTo>
                    <a:pt x="650107" y="0"/>
                  </a:moveTo>
                  <a:cubicBezTo>
                    <a:pt x="507585" y="186484"/>
                    <a:pt x="507585" y="443586"/>
                    <a:pt x="650107" y="630070"/>
                  </a:cubicBezTo>
                  <a:cubicBezTo>
                    <a:pt x="473769" y="630070"/>
                    <a:pt x="330819" y="489024"/>
                    <a:pt x="330819" y="315035"/>
                  </a:cubicBezTo>
                  <a:cubicBezTo>
                    <a:pt x="330819" y="141046"/>
                    <a:pt x="473769" y="0"/>
                    <a:pt x="650107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56" name="フリーフォーム: 図形 255">
              <a:extLst>
                <a:ext uri="{FF2B5EF4-FFF2-40B4-BE49-F238E27FC236}">
                  <a16:creationId xmlns:a16="http://schemas.microsoft.com/office/drawing/2014/main" id="{664599BF-9A34-F3FD-592D-B965245AD966}"/>
                </a:ext>
              </a:extLst>
            </p:cNvPr>
            <p:cNvSpPr/>
            <p:nvPr/>
          </p:nvSpPr>
          <p:spPr bwMode="auto">
            <a:xfrm>
              <a:off x="214313" y="4492467"/>
              <a:ext cx="222006" cy="222006"/>
            </a:xfrm>
            <a:custGeom>
              <a:avLst/>
              <a:gdLst>
                <a:gd name="connsiteX0" fmla="*/ 795583 w 1619502"/>
                <a:gd name="connsiteY0" fmla="*/ 1049690 h 1619502"/>
                <a:gd name="connsiteX1" fmla="*/ 798591 w 1619502"/>
                <a:gd name="connsiteY1" fmla="*/ 1498224 h 1619502"/>
                <a:gd name="connsiteX2" fmla="*/ 350056 w 1619502"/>
                <a:gd name="connsiteY2" fmla="*/ 1495217 h 1619502"/>
                <a:gd name="connsiteX3" fmla="*/ 795583 w 1619502"/>
                <a:gd name="connsiteY3" fmla="*/ 1049690 h 1619502"/>
                <a:gd name="connsiteX4" fmla="*/ 969395 w 1619502"/>
                <a:gd name="connsiteY4" fmla="*/ 989432 h 1619502"/>
                <a:gd name="connsiteX5" fmla="*/ 1288683 w 1619502"/>
                <a:gd name="connsiteY5" fmla="*/ 1304467 h 1619502"/>
                <a:gd name="connsiteX6" fmla="*/ 969395 w 1619502"/>
                <a:gd name="connsiteY6" fmla="*/ 1619502 h 1619502"/>
                <a:gd name="connsiteX7" fmla="*/ 969395 w 1619502"/>
                <a:gd name="connsiteY7" fmla="*/ 989432 h 1619502"/>
                <a:gd name="connsiteX8" fmla="*/ 0 w 1619502"/>
                <a:gd name="connsiteY8" fmla="*/ 969395 h 1619502"/>
                <a:gd name="connsiteX9" fmla="*/ 630070 w 1619502"/>
                <a:gd name="connsiteY9" fmla="*/ 969395 h 1619502"/>
                <a:gd name="connsiteX10" fmla="*/ 315035 w 1619502"/>
                <a:gd name="connsiteY10" fmla="*/ 1288683 h 1619502"/>
                <a:gd name="connsiteX11" fmla="*/ 0 w 1619502"/>
                <a:gd name="connsiteY11" fmla="*/ 969395 h 1619502"/>
                <a:gd name="connsiteX12" fmla="*/ 1274580 w 1619502"/>
                <a:gd name="connsiteY12" fmla="*/ 729521 h 1619502"/>
                <a:gd name="connsiteX13" fmla="*/ 1498225 w 1619502"/>
                <a:gd name="connsiteY13" fmla="*/ 820912 h 1619502"/>
                <a:gd name="connsiteX14" fmla="*/ 1495217 w 1619502"/>
                <a:gd name="connsiteY14" fmla="*/ 1269446 h 1619502"/>
                <a:gd name="connsiteX15" fmla="*/ 1049691 w 1619502"/>
                <a:gd name="connsiteY15" fmla="*/ 823919 h 1619502"/>
                <a:gd name="connsiteX16" fmla="*/ 1274580 w 1619502"/>
                <a:gd name="connsiteY16" fmla="*/ 729521 h 1619502"/>
                <a:gd name="connsiteX17" fmla="*/ 809751 w 1619502"/>
                <a:gd name="connsiteY17" fmla="*/ 647958 h 1619502"/>
                <a:gd name="connsiteX18" fmla="*/ 969395 w 1619502"/>
                <a:gd name="connsiteY18" fmla="*/ 807602 h 1619502"/>
                <a:gd name="connsiteX19" fmla="*/ 809751 w 1619502"/>
                <a:gd name="connsiteY19" fmla="*/ 967246 h 1619502"/>
                <a:gd name="connsiteX20" fmla="*/ 650107 w 1619502"/>
                <a:gd name="connsiteY20" fmla="*/ 807602 h 1619502"/>
                <a:gd name="connsiteX21" fmla="*/ 809751 w 1619502"/>
                <a:gd name="connsiteY21" fmla="*/ 647958 h 1619502"/>
                <a:gd name="connsiteX22" fmla="*/ 124285 w 1619502"/>
                <a:gd name="connsiteY22" fmla="*/ 350056 h 1619502"/>
                <a:gd name="connsiteX23" fmla="*/ 569812 w 1619502"/>
                <a:gd name="connsiteY23" fmla="*/ 795583 h 1619502"/>
                <a:gd name="connsiteX24" fmla="*/ 121278 w 1619502"/>
                <a:gd name="connsiteY24" fmla="*/ 798590 h 1619502"/>
                <a:gd name="connsiteX25" fmla="*/ 124285 w 1619502"/>
                <a:gd name="connsiteY25" fmla="*/ 350056 h 1619502"/>
                <a:gd name="connsiteX26" fmla="*/ 1304467 w 1619502"/>
                <a:gd name="connsiteY26" fmla="*/ 330819 h 1619502"/>
                <a:gd name="connsiteX27" fmla="*/ 1619502 w 1619502"/>
                <a:gd name="connsiteY27" fmla="*/ 650107 h 1619502"/>
                <a:gd name="connsiteX28" fmla="*/ 989432 w 1619502"/>
                <a:gd name="connsiteY28" fmla="*/ 650107 h 1619502"/>
                <a:gd name="connsiteX29" fmla="*/ 1304467 w 1619502"/>
                <a:gd name="connsiteY29" fmla="*/ 330819 h 1619502"/>
                <a:gd name="connsiteX30" fmla="*/ 1044556 w 1619502"/>
                <a:gd name="connsiteY30" fmla="*/ 29887 h 1619502"/>
                <a:gd name="connsiteX31" fmla="*/ 1269446 w 1619502"/>
                <a:gd name="connsiteY31" fmla="*/ 124285 h 1619502"/>
                <a:gd name="connsiteX32" fmla="*/ 823919 w 1619502"/>
                <a:gd name="connsiteY32" fmla="*/ 569812 h 1619502"/>
                <a:gd name="connsiteX33" fmla="*/ 820912 w 1619502"/>
                <a:gd name="connsiteY33" fmla="*/ 121278 h 1619502"/>
                <a:gd name="connsiteX34" fmla="*/ 1044556 w 1619502"/>
                <a:gd name="connsiteY34" fmla="*/ 29887 h 1619502"/>
                <a:gd name="connsiteX35" fmla="*/ 650107 w 1619502"/>
                <a:gd name="connsiteY35" fmla="*/ 0 h 1619502"/>
                <a:gd name="connsiteX36" fmla="*/ 650107 w 1619502"/>
                <a:gd name="connsiteY36" fmla="*/ 630070 h 1619502"/>
                <a:gd name="connsiteX37" fmla="*/ 330819 w 1619502"/>
                <a:gd name="connsiteY37" fmla="*/ 315035 h 1619502"/>
                <a:gd name="connsiteX38" fmla="*/ 650107 w 1619502"/>
                <a:gd name="connsiteY38" fmla="*/ 0 h 16195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619502" h="1619502">
                  <a:moveTo>
                    <a:pt x="795583" y="1049690"/>
                  </a:moveTo>
                  <a:cubicBezTo>
                    <a:pt x="920273" y="1174380"/>
                    <a:pt x="921619" y="1375196"/>
                    <a:pt x="798591" y="1498224"/>
                  </a:cubicBezTo>
                  <a:cubicBezTo>
                    <a:pt x="675562" y="1621253"/>
                    <a:pt x="474746" y="1619907"/>
                    <a:pt x="350056" y="1495217"/>
                  </a:cubicBezTo>
                  <a:cubicBezTo>
                    <a:pt x="582699" y="1464131"/>
                    <a:pt x="764497" y="1282333"/>
                    <a:pt x="795583" y="1049690"/>
                  </a:cubicBezTo>
                  <a:close/>
                  <a:moveTo>
                    <a:pt x="969395" y="989432"/>
                  </a:moveTo>
                  <a:cubicBezTo>
                    <a:pt x="1145733" y="989432"/>
                    <a:pt x="1288683" y="1130478"/>
                    <a:pt x="1288683" y="1304467"/>
                  </a:cubicBezTo>
                  <a:cubicBezTo>
                    <a:pt x="1288683" y="1478456"/>
                    <a:pt x="1145733" y="1619502"/>
                    <a:pt x="969395" y="1619502"/>
                  </a:cubicBezTo>
                  <a:cubicBezTo>
                    <a:pt x="1111917" y="1433018"/>
                    <a:pt x="1111917" y="1175916"/>
                    <a:pt x="969395" y="989432"/>
                  </a:cubicBezTo>
                  <a:close/>
                  <a:moveTo>
                    <a:pt x="0" y="969395"/>
                  </a:moveTo>
                  <a:cubicBezTo>
                    <a:pt x="186484" y="1111917"/>
                    <a:pt x="443586" y="1111917"/>
                    <a:pt x="630070" y="969395"/>
                  </a:cubicBezTo>
                  <a:cubicBezTo>
                    <a:pt x="630070" y="1145733"/>
                    <a:pt x="489024" y="1288683"/>
                    <a:pt x="315035" y="1288683"/>
                  </a:cubicBezTo>
                  <a:cubicBezTo>
                    <a:pt x="141046" y="1288683"/>
                    <a:pt x="0" y="1145733"/>
                    <a:pt x="0" y="969395"/>
                  </a:cubicBezTo>
                  <a:close/>
                  <a:moveTo>
                    <a:pt x="1274580" y="729521"/>
                  </a:moveTo>
                  <a:cubicBezTo>
                    <a:pt x="1355749" y="728977"/>
                    <a:pt x="1436710" y="759397"/>
                    <a:pt x="1498225" y="820912"/>
                  </a:cubicBezTo>
                  <a:cubicBezTo>
                    <a:pt x="1621253" y="943941"/>
                    <a:pt x="1619907" y="1144756"/>
                    <a:pt x="1495217" y="1269446"/>
                  </a:cubicBezTo>
                  <a:cubicBezTo>
                    <a:pt x="1464131" y="1036803"/>
                    <a:pt x="1282333" y="855005"/>
                    <a:pt x="1049691" y="823919"/>
                  </a:cubicBezTo>
                  <a:cubicBezTo>
                    <a:pt x="1112036" y="761574"/>
                    <a:pt x="1193412" y="730065"/>
                    <a:pt x="1274580" y="729521"/>
                  </a:cubicBezTo>
                  <a:close/>
                  <a:moveTo>
                    <a:pt x="809751" y="647958"/>
                  </a:moveTo>
                  <a:cubicBezTo>
                    <a:pt x="897920" y="647958"/>
                    <a:pt x="969395" y="719433"/>
                    <a:pt x="969395" y="807602"/>
                  </a:cubicBezTo>
                  <a:cubicBezTo>
                    <a:pt x="969395" y="895771"/>
                    <a:pt x="897920" y="967246"/>
                    <a:pt x="809751" y="967246"/>
                  </a:cubicBezTo>
                  <a:cubicBezTo>
                    <a:pt x="721582" y="967246"/>
                    <a:pt x="650107" y="895771"/>
                    <a:pt x="650107" y="807602"/>
                  </a:cubicBezTo>
                  <a:cubicBezTo>
                    <a:pt x="650107" y="719433"/>
                    <a:pt x="721582" y="647958"/>
                    <a:pt x="809751" y="647958"/>
                  </a:cubicBezTo>
                  <a:close/>
                  <a:moveTo>
                    <a:pt x="124285" y="350056"/>
                  </a:moveTo>
                  <a:cubicBezTo>
                    <a:pt x="155371" y="582699"/>
                    <a:pt x="337169" y="764497"/>
                    <a:pt x="569812" y="795583"/>
                  </a:cubicBezTo>
                  <a:cubicBezTo>
                    <a:pt x="445122" y="920273"/>
                    <a:pt x="244306" y="921619"/>
                    <a:pt x="121278" y="798590"/>
                  </a:cubicBezTo>
                  <a:cubicBezTo>
                    <a:pt x="-1751" y="675562"/>
                    <a:pt x="-405" y="474746"/>
                    <a:pt x="124285" y="350056"/>
                  </a:cubicBezTo>
                  <a:close/>
                  <a:moveTo>
                    <a:pt x="1304467" y="330819"/>
                  </a:moveTo>
                  <a:cubicBezTo>
                    <a:pt x="1478456" y="330819"/>
                    <a:pt x="1619502" y="473769"/>
                    <a:pt x="1619502" y="650107"/>
                  </a:cubicBezTo>
                  <a:cubicBezTo>
                    <a:pt x="1433018" y="507585"/>
                    <a:pt x="1175916" y="507585"/>
                    <a:pt x="989432" y="650107"/>
                  </a:cubicBezTo>
                  <a:cubicBezTo>
                    <a:pt x="989432" y="473769"/>
                    <a:pt x="1130478" y="330819"/>
                    <a:pt x="1304467" y="330819"/>
                  </a:cubicBezTo>
                  <a:close/>
                  <a:moveTo>
                    <a:pt x="1044556" y="29887"/>
                  </a:moveTo>
                  <a:cubicBezTo>
                    <a:pt x="1125725" y="30431"/>
                    <a:pt x="1207101" y="61940"/>
                    <a:pt x="1269446" y="124285"/>
                  </a:cubicBezTo>
                  <a:cubicBezTo>
                    <a:pt x="1036804" y="155371"/>
                    <a:pt x="855005" y="337169"/>
                    <a:pt x="823919" y="569812"/>
                  </a:cubicBezTo>
                  <a:cubicBezTo>
                    <a:pt x="699229" y="445122"/>
                    <a:pt x="697883" y="244306"/>
                    <a:pt x="820912" y="121278"/>
                  </a:cubicBezTo>
                  <a:cubicBezTo>
                    <a:pt x="882426" y="59763"/>
                    <a:pt x="963387" y="29343"/>
                    <a:pt x="1044556" y="29887"/>
                  </a:cubicBezTo>
                  <a:close/>
                  <a:moveTo>
                    <a:pt x="650107" y="0"/>
                  </a:moveTo>
                  <a:cubicBezTo>
                    <a:pt x="507585" y="186484"/>
                    <a:pt x="507585" y="443586"/>
                    <a:pt x="650107" y="630070"/>
                  </a:cubicBezTo>
                  <a:cubicBezTo>
                    <a:pt x="473769" y="630070"/>
                    <a:pt x="330819" y="489024"/>
                    <a:pt x="330819" y="315035"/>
                  </a:cubicBezTo>
                  <a:cubicBezTo>
                    <a:pt x="330819" y="141046"/>
                    <a:pt x="473769" y="0"/>
                    <a:pt x="650107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57" name="フリーフォーム: 図形 256">
              <a:extLst>
                <a:ext uri="{FF2B5EF4-FFF2-40B4-BE49-F238E27FC236}">
                  <a16:creationId xmlns:a16="http://schemas.microsoft.com/office/drawing/2014/main" id="{C60067FE-24A8-B21C-3199-85B56A4CDF0D}"/>
                </a:ext>
              </a:extLst>
            </p:cNvPr>
            <p:cNvSpPr/>
            <p:nvPr/>
          </p:nvSpPr>
          <p:spPr bwMode="auto">
            <a:xfrm>
              <a:off x="9498988" y="4492467"/>
              <a:ext cx="222006" cy="222006"/>
            </a:xfrm>
            <a:custGeom>
              <a:avLst/>
              <a:gdLst>
                <a:gd name="connsiteX0" fmla="*/ 795583 w 1619502"/>
                <a:gd name="connsiteY0" fmla="*/ 1049690 h 1619502"/>
                <a:gd name="connsiteX1" fmla="*/ 798591 w 1619502"/>
                <a:gd name="connsiteY1" fmla="*/ 1498224 h 1619502"/>
                <a:gd name="connsiteX2" fmla="*/ 350056 w 1619502"/>
                <a:gd name="connsiteY2" fmla="*/ 1495217 h 1619502"/>
                <a:gd name="connsiteX3" fmla="*/ 795583 w 1619502"/>
                <a:gd name="connsiteY3" fmla="*/ 1049690 h 1619502"/>
                <a:gd name="connsiteX4" fmla="*/ 969395 w 1619502"/>
                <a:gd name="connsiteY4" fmla="*/ 989432 h 1619502"/>
                <a:gd name="connsiteX5" fmla="*/ 1288683 w 1619502"/>
                <a:gd name="connsiteY5" fmla="*/ 1304467 h 1619502"/>
                <a:gd name="connsiteX6" fmla="*/ 969395 w 1619502"/>
                <a:gd name="connsiteY6" fmla="*/ 1619502 h 1619502"/>
                <a:gd name="connsiteX7" fmla="*/ 969395 w 1619502"/>
                <a:gd name="connsiteY7" fmla="*/ 989432 h 1619502"/>
                <a:gd name="connsiteX8" fmla="*/ 0 w 1619502"/>
                <a:gd name="connsiteY8" fmla="*/ 969395 h 1619502"/>
                <a:gd name="connsiteX9" fmla="*/ 630070 w 1619502"/>
                <a:gd name="connsiteY9" fmla="*/ 969395 h 1619502"/>
                <a:gd name="connsiteX10" fmla="*/ 315035 w 1619502"/>
                <a:gd name="connsiteY10" fmla="*/ 1288683 h 1619502"/>
                <a:gd name="connsiteX11" fmla="*/ 0 w 1619502"/>
                <a:gd name="connsiteY11" fmla="*/ 969395 h 1619502"/>
                <a:gd name="connsiteX12" fmla="*/ 1274580 w 1619502"/>
                <a:gd name="connsiteY12" fmla="*/ 729521 h 1619502"/>
                <a:gd name="connsiteX13" fmla="*/ 1498225 w 1619502"/>
                <a:gd name="connsiteY13" fmla="*/ 820912 h 1619502"/>
                <a:gd name="connsiteX14" fmla="*/ 1495217 w 1619502"/>
                <a:gd name="connsiteY14" fmla="*/ 1269446 h 1619502"/>
                <a:gd name="connsiteX15" fmla="*/ 1049691 w 1619502"/>
                <a:gd name="connsiteY15" fmla="*/ 823919 h 1619502"/>
                <a:gd name="connsiteX16" fmla="*/ 1274580 w 1619502"/>
                <a:gd name="connsiteY16" fmla="*/ 729521 h 1619502"/>
                <a:gd name="connsiteX17" fmla="*/ 809751 w 1619502"/>
                <a:gd name="connsiteY17" fmla="*/ 647958 h 1619502"/>
                <a:gd name="connsiteX18" fmla="*/ 969395 w 1619502"/>
                <a:gd name="connsiteY18" fmla="*/ 807602 h 1619502"/>
                <a:gd name="connsiteX19" fmla="*/ 809751 w 1619502"/>
                <a:gd name="connsiteY19" fmla="*/ 967246 h 1619502"/>
                <a:gd name="connsiteX20" fmla="*/ 650107 w 1619502"/>
                <a:gd name="connsiteY20" fmla="*/ 807602 h 1619502"/>
                <a:gd name="connsiteX21" fmla="*/ 809751 w 1619502"/>
                <a:gd name="connsiteY21" fmla="*/ 647958 h 1619502"/>
                <a:gd name="connsiteX22" fmla="*/ 124285 w 1619502"/>
                <a:gd name="connsiteY22" fmla="*/ 350056 h 1619502"/>
                <a:gd name="connsiteX23" fmla="*/ 569812 w 1619502"/>
                <a:gd name="connsiteY23" fmla="*/ 795583 h 1619502"/>
                <a:gd name="connsiteX24" fmla="*/ 121278 w 1619502"/>
                <a:gd name="connsiteY24" fmla="*/ 798590 h 1619502"/>
                <a:gd name="connsiteX25" fmla="*/ 124285 w 1619502"/>
                <a:gd name="connsiteY25" fmla="*/ 350056 h 1619502"/>
                <a:gd name="connsiteX26" fmla="*/ 1304467 w 1619502"/>
                <a:gd name="connsiteY26" fmla="*/ 330819 h 1619502"/>
                <a:gd name="connsiteX27" fmla="*/ 1619502 w 1619502"/>
                <a:gd name="connsiteY27" fmla="*/ 650107 h 1619502"/>
                <a:gd name="connsiteX28" fmla="*/ 989432 w 1619502"/>
                <a:gd name="connsiteY28" fmla="*/ 650107 h 1619502"/>
                <a:gd name="connsiteX29" fmla="*/ 1304467 w 1619502"/>
                <a:gd name="connsiteY29" fmla="*/ 330819 h 1619502"/>
                <a:gd name="connsiteX30" fmla="*/ 1044556 w 1619502"/>
                <a:gd name="connsiteY30" fmla="*/ 29887 h 1619502"/>
                <a:gd name="connsiteX31" fmla="*/ 1269446 w 1619502"/>
                <a:gd name="connsiteY31" fmla="*/ 124285 h 1619502"/>
                <a:gd name="connsiteX32" fmla="*/ 823919 w 1619502"/>
                <a:gd name="connsiteY32" fmla="*/ 569812 h 1619502"/>
                <a:gd name="connsiteX33" fmla="*/ 820912 w 1619502"/>
                <a:gd name="connsiteY33" fmla="*/ 121278 h 1619502"/>
                <a:gd name="connsiteX34" fmla="*/ 1044556 w 1619502"/>
                <a:gd name="connsiteY34" fmla="*/ 29887 h 1619502"/>
                <a:gd name="connsiteX35" fmla="*/ 650107 w 1619502"/>
                <a:gd name="connsiteY35" fmla="*/ 0 h 1619502"/>
                <a:gd name="connsiteX36" fmla="*/ 650107 w 1619502"/>
                <a:gd name="connsiteY36" fmla="*/ 630070 h 1619502"/>
                <a:gd name="connsiteX37" fmla="*/ 330819 w 1619502"/>
                <a:gd name="connsiteY37" fmla="*/ 315035 h 1619502"/>
                <a:gd name="connsiteX38" fmla="*/ 650107 w 1619502"/>
                <a:gd name="connsiteY38" fmla="*/ 0 h 16195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619502" h="1619502">
                  <a:moveTo>
                    <a:pt x="795583" y="1049690"/>
                  </a:moveTo>
                  <a:cubicBezTo>
                    <a:pt x="920273" y="1174380"/>
                    <a:pt x="921619" y="1375196"/>
                    <a:pt x="798591" y="1498224"/>
                  </a:cubicBezTo>
                  <a:cubicBezTo>
                    <a:pt x="675562" y="1621253"/>
                    <a:pt x="474746" y="1619907"/>
                    <a:pt x="350056" y="1495217"/>
                  </a:cubicBezTo>
                  <a:cubicBezTo>
                    <a:pt x="582699" y="1464131"/>
                    <a:pt x="764497" y="1282333"/>
                    <a:pt x="795583" y="1049690"/>
                  </a:cubicBezTo>
                  <a:close/>
                  <a:moveTo>
                    <a:pt x="969395" y="989432"/>
                  </a:moveTo>
                  <a:cubicBezTo>
                    <a:pt x="1145733" y="989432"/>
                    <a:pt x="1288683" y="1130478"/>
                    <a:pt x="1288683" y="1304467"/>
                  </a:cubicBezTo>
                  <a:cubicBezTo>
                    <a:pt x="1288683" y="1478456"/>
                    <a:pt x="1145733" y="1619502"/>
                    <a:pt x="969395" y="1619502"/>
                  </a:cubicBezTo>
                  <a:cubicBezTo>
                    <a:pt x="1111917" y="1433018"/>
                    <a:pt x="1111917" y="1175916"/>
                    <a:pt x="969395" y="989432"/>
                  </a:cubicBezTo>
                  <a:close/>
                  <a:moveTo>
                    <a:pt x="0" y="969395"/>
                  </a:moveTo>
                  <a:cubicBezTo>
                    <a:pt x="186484" y="1111917"/>
                    <a:pt x="443586" y="1111917"/>
                    <a:pt x="630070" y="969395"/>
                  </a:cubicBezTo>
                  <a:cubicBezTo>
                    <a:pt x="630070" y="1145733"/>
                    <a:pt x="489024" y="1288683"/>
                    <a:pt x="315035" y="1288683"/>
                  </a:cubicBezTo>
                  <a:cubicBezTo>
                    <a:pt x="141046" y="1288683"/>
                    <a:pt x="0" y="1145733"/>
                    <a:pt x="0" y="969395"/>
                  </a:cubicBezTo>
                  <a:close/>
                  <a:moveTo>
                    <a:pt x="1274580" y="729521"/>
                  </a:moveTo>
                  <a:cubicBezTo>
                    <a:pt x="1355749" y="728977"/>
                    <a:pt x="1436710" y="759397"/>
                    <a:pt x="1498225" y="820912"/>
                  </a:cubicBezTo>
                  <a:cubicBezTo>
                    <a:pt x="1621253" y="943941"/>
                    <a:pt x="1619907" y="1144756"/>
                    <a:pt x="1495217" y="1269446"/>
                  </a:cubicBezTo>
                  <a:cubicBezTo>
                    <a:pt x="1464131" y="1036803"/>
                    <a:pt x="1282333" y="855005"/>
                    <a:pt x="1049691" y="823919"/>
                  </a:cubicBezTo>
                  <a:cubicBezTo>
                    <a:pt x="1112036" y="761574"/>
                    <a:pt x="1193412" y="730065"/>
                    <a:pt x="1274580" y="729521"/>
                  </a:cubicBezTo>
                  <a:close/>
                  <a:moveTo>
                    <a:pt x="809751" y="647958"/>
                  </a:moveTo>
                  <a:cubicBezTo>
                    <a:pt x="897920" y="647958"/>
                    <a:pt x="969395" y="719433"/>
                    <a:pt x="969395" y="807602"/>
                  </a:cubicBezTo>
                  <a:cubicBezTo>
                    <a:pt x="969395" y="895771"/>
                    <a:pt x="897920" y="967246"/>
                    <a:pt x="809751" y="967246"/>
                  </a:cubicBezTo>
                  <a:cubicBezTo>
                    <a:pt x="721582" y="967246"/>
                    <a:pt x="650107" y="895771"/>
                    <a:pt x="650107" y="807602"/>
                  </a:cubicBezTo>
                  <a:cubicBezTo>
                    <a:pt x="650107" y="719433"/>
                    <a:pt x="721582" y="647958"/>
                    <a:pt x="809751" y="647958"/>
                  </a:cubicBezTo>
                  <a:close/>
                  <a:moveTo>
                    <a:pt x="124285" y="350056"/>
                  </a:moveTo>
                  <a:cubicBezTo>
                    <a:pt x="155371" y="582699"/>
                    <a:pt x="337169" y="764497"/>
                    <a:pt x="569812" y="795583"/>
                  </a:cubicBezTo>
                  <a:cubicBezTo>
                    <a:pt x="445122" y="920273"/>
                    <a:pt x="244306" y="921619"/>
                    <a:pt x="121278" y="798590"/>
                  </a:cubicBezTo>
                  <a:cubicBezTo>
                    <a:pt x="-1751" y="675562"/>
                    <a:pt x="-405" y="474746"/>
                    <a:pt x="124285" y="350056"/>
                  </a:cubicBezTo>
                  <a:close/>
                  <a:moveTo>
                    <a:pt x="1304467" y="330819"/>
                  </a:moveTo>
                  <a:cubicBezTo>
                    <a:pt x="1478456" y="330819"/>
                    <a:pt x="1619502" y="473769"/>
                    <a:pt x="1619502" y="650107"/>
                  </a:cubicBezTo>
                  <a:cubicBezTo>
                    <a:pt x="1433018" y="507585"/>
                    <a:pt x="1175916" y="507585"/>
                    <a:pt x="989432" y="650107"/>
                  </a:cubicBezTo>
                  <a:cubicBezTo>
                    <a:pt x="989432" y="473769"/>
                    <a:pt x="1130478" y="330819"/>
                    <a:pt x="1304467" y="330819"/>
                  </a:cubicBezTo>
                  <a:close/>
                  <a:moveTo>
                    <a:pt x="1044556" y="29887"/>
                  </a:moveTo>
                  <a:cubicBezTo>
                    <a:pt x="1125725" y="30431"/>
                    <a:pt x="1207101" y="61940"/>
                    <a:pt x="1269446" y="124285"/>
                  </a:cubicBezTo>
                  <a:cubicBezTo>
                    <a:pt x="1036804" y="155371"/>
                    <a:pt x="855005" y="337169"/>
                    <a:pt x="823919" y="569812"/>
                  </a:cubicBezTo>
                  <a:cubicBezTo>
                    <a:pt x="699229" y="445122"/>
                    <a:pt x="697883" y="244306"/>
                    <a:pt x="820912" y="121278"/>
                  </a:cubicBezTo>
                  <a:cubicBezTo>
                    <a:pt x="882426" y="59763"/>
                    <a:pt x="963387" y="29343"/>
                    <a:pt x="1044556" y="29887"/>
                  </a:cubicBezTo>
                  <a:close/>
                  <a:moveTo>
                    <a:pt x="650107" y="0"/>
                  </a:moveTo>
                  <a:cubicBezTo>
                    <a:pt x="507585" y="186484"/>
                    <a:pt x="507585" y="443586"/>
                    <a:pt x="650107" y="630070"/>
                  </a:cubicBezTo>
                  <a:cubicBezTo>
                    <a:pt x="473769" y="630070"/>
                    <a:pt x="330819" y="489024"/>
                    <a:pt x="330819" y="315035"/>
                  </a:cubicBezTo>
                  <a:cubicBezTo>
                    <a:pt x="330819" y="141046"/>
                    <a:pt x="473769" y="0"/>
                    <a:pt x="650107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58" name="フリーフォーム: 図形 257">
              <a:extLst>
                <a:ext uri="{FF2B5EF4-FFF2-40B4-BE49-F238E27FC236}">
                  <a16:creationId xmlns:a16="http://schemas.microsoft.com/office/drawing/2014/main" id="{CE573704-936E-777E-2CBC-182FEA01A58C}"/>
                </a:ext>
              </a:extLst>
            </p:cNvPr>
            <p:cNvSpPr/>
            <p:nvPr/>
          </p:nvSpPr>
          <p:spPr bwMode="auto">
            <a:xfrm>
              <a:off x="214313" y="4824261"/>
              <a:ext cx="222006" cy="222006"/>
            </a:xfrm>
            <a:custGeom>
              <a:avLst/>
              <a:gdLst>
                <a:gd name="connsiteX0" fmla="*/ 795583 w 1619502"/>
                <a:gd name="connsiteY0" fmla="*/ 1049690 h 1619502"/>
                <a:gd name="connsiteX1" fmla="*/ 798591 w 1619502"/>
                <a:gd name="connsiteY1" fmla="*/ 1498224 h 1619502"/>
                <a:gd name="connsiteX2" fmla="*/ 350056 w 1619502"/>
                <a:gd name="connsiteY2" fmla="*/ 1495217 h 1619502"/>
                <a:gd name="connsiteX3" fmla="*/ 795583 w 1619502"/>
                <a:gd name="connsiteY3" fmla="*/ 1049690 h 1619502"/>
                <a:gd name="connsiteX4" fmla="*/ 969395 w 1619502"/>
                <a:gd name="connsiteY4" fmla="*/ 989432 h 1619502"/>
                <a:gd name="connsiteX5" fmla="*/ 1288683 w 1619502"/>
                <a:gd name="connsiteY5" fmla="*/ 1304467 h 1619502"/>
                <a:gd name="connsiteX6" fmla="*/ 969395 w 1619502"/>
                <a:gd name="connsiteY6" fmla="*/ 1619502 h 1619502"/>
                <a:gd name="connsiteX7" fmla="*/ 969395 w 1619502"/>
                <a:gd name="connsiteY7" fmla="*/ 989432 h 1619502"/>
                <a:gd name="connsiteX8" fmla="*/ 0 w 1619502"/>
                <a:gd name="connsiteY8" fmla="*/ 969395 h 1619502"/>
                <a:gd name="connsiteX9" fmla="*/ 630070 w 1619502"/>
                <a:gd name="connsiteY9" fmla="*/ 969395 h 1619502"/>
                <a:gd name="connsiteX10" fmla="*/ 315035 w 1619502"/>
                <a:gd name="connsiteY10" fmla="*/ 1288683 h 1619502"/>
                <a:gd name="connsiteX11" fmla="*/ 0 w 1619502"/>
                <a:gd name="connsiteY11" fmla="*/ 969395 h 1619502"/>
                <a:gd name="connsiteX12" fmla="*/ 1274580 w 1619502"/>
                <a:gd name="connsiteY12" fmla="*/ 729521 h 1619502"/>
                <a:gd name="connsiteX13" fmla="*/ 1498225 w 1619502"/>
                <a:gd name="connsiteY13" fmla="*/ 820912 h 1619502"/>
                <a:gd name="connsiteX14" fmla="*/ 1495217 w 1619502"/>
                <a:gd name="connsiteY14" fmla="*/ 1269446 h 1619502"/>
                <a:gd name="connsiteX15" fmla="*/ 1049691 w 1619502"/>
                <a:gd name="connsiteY15" fmla="*/ 823919 h 1619502"/>
                <a:gd name="connsiteX16" fmla="*/ 1274580 w 1619502"/>
                <a:gd name="connsiteY16" fmla="*/ 729521 h 1619502"/>
                <a:gd name="connsiteX17" fmla="*/ 809751 w 1619502"/>
                <a:gd name="connsiteY17" fmla="*/ 647958 h 1619502"/>
                <a:gd name="connsiteX18" fmla="*/ 969395 w 1619502"/>
                <a:gd name="connsiteY18" fmla="*/ 807602 h 1619502"/>
                <a:gd name="connsiteX19" fmla="*/ 809751 w 1619502"/>
                <a:gd name="connsiteY19" fmla="*/ 967246 h 1619502"/>
                <a:gd name="connsiteX20" fmla="*/ 650107 w 1619502"/>
                <a:gd name="connsiteY20" fmla="*/ 807602 h 1619502"/>
                <a:gd name="connsiteX21" fmla="*/ 809751 w 1619502"/>
                <a:gd name="connsiteY21" fmla="*/ 647958 h 1619502"/>
                <a:gd name="connsiteX22" fmla="*/ 124285 w 1619502"/>
                <a:gd name="connsiteY22" fmla="*/ 350056 h 1619502"/>
                <a:gd name="connsiteX23" fmla="*/ 569812 w 1619502"/>
                <a:gd name="connsiteY23" fmla="*/ 795583 h 1619502"/>
                <a:gd name="connsiteX24" fmla="*/ 121278 w 1619502"/>
                <a:gd name="connsiteY24" fmla="*/ 798590 h 1619502"/>
                <a:gd name="connsiteX25" fmla="*/ 124285 w 1619502"/>
                <a:gd name="connsiteY25" fmla="*/ 350056 h 1619502"/>
                <a:gd name="connsiteX26" fmla="*/ 1304467 w 1619502"/>
                <a:gd name="connsiteY26" fmla="*/ 330819 h 1619502"/>
                <a:gd name="connsiteX27" fmla="*/ 1619502 w 1619502"/>
                <a:gd name="connsiteY27" fmla="*/ 650107 h 1619502"/>
                <a:gd name="connsiteX28" fmla="*/ 989432 w 1619502"/>
                <a:gd name="connsiteY28" fmla="*/ 650107 h 1619502"/>
                <a:gd name="connsiteX29" fmla="*/ 1304467 w 1619502"/>
                <a:gd name="connsiteY29" fmla="*/ 330819 h 1619502"/>
                <a:gd name="connsiteX30" fmla="*/ 1044556 w 1619502"/>
                <a:gd name="connsiteY30" fmla="*/ 29887 h 1619502"/>
                <a:gd name="connsiteX31" fmla="*/ 1269446 w 1619502"/>
                <a:gd name="connsiteY31" fmla="*/ 124285 h 1619502"/>
                <a:gd name="connsiteX32" fmla="*/ 823919 w 1619502"/>
                <a:gd name="connsiteY32" fmla="*/ 569812 h 1619502"/>
                <a:gd name="connsiteX33" fmla="*/ 820912 w 1619502"/>
                <a:gd name="connsiteY33" fmla="*/ 121278 h 1619502"/>
                <a:gd name="connsiteX34" fmla="*/ 1044556 w 1619502"/>
                <a:gd name="connsiteY34" fmla="*/ 29887 h 1619502"/>
                <a:gd name="connsiteX35" fmla="*/ 650107 w 1619502"/>
                <a:gd name="connsiteY35" fmla="*/ 0 h 1619502"/>
                <a:gd name="connsiteX36" fmla="*/ 650107 w 1619502"/>
                <a:gd name="connsiteY36" fmla="*/ 630070 h 1619502"/>
                <a:gd name="connsiteX37" fmla="*/ 330819 w 1619502"/>
                <a:gd name="connsiteY37" fmla="*/ 315035 h 1619502"/>
                <a:gd name="connsiteX38" fmla="*/ 650107 w 1619502"/>
                <a:gd name="connsiteY38" fmla="*/ 0 h 16195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619502" h="1619502">
                  <a:moveTo>
                    <a:pt x="795583" y="1049690"/>
                  </a:moveTo>
                  <a:cubicBezTo>
                    <a:pt x="920273" y="1174380"/>
                    <a:pt x="921619" y="1375196"/>
                    <a:pt x="798591" y="1498224"/>
                  </a:cubicBezTo>
                  <a:cubicBezTo>
                    <a:pt x="675562" y="1621253"/>
                    <a:pt x="474746" y="1619907"/>
                    <a:pt x="350056" y="1495217"/>
                  </a:cubicBezTo>
                  <a:cubicBezTo>
                    <a:pt x="582699" y="1464131"/>
                    <a:pt x="764497" y="1282333"/>
                    <a:pt x="795583" y="1049690"/>
                  </a:cubicBezTo>
                  <a:close/>
                  <a:moveTo>
                    <a:pt x="969395" y="989432"/>
                  </a:moveTo>
                  <a:cubicBezTo>
                    <a:pt x="1145733" y="989432"/>
                    <a:pt x="1288683" y="1130478"/>
                    <a:pt x="1288683" y="1304467"/>
                  </a:cubicBezTo>
                  <a:cubicBezTo>
                    <a:pt x="1288683" y="1478456"/>
                    <a:pt x="1145733" y="1619502"/>
                    <a:pt x="969395" y="1619502"/>
                  </a:cubicBezTo>
                  <a:cubicBezTo>
                    <a:pt x="1111917" y="1433018"/>
                    <a:pt x="1111917" y="1175916"/>
                    <a:pt x="969395" y="989432"/>
                  </a:cubicBezTo>
                  <a:close/>
                  <a:moveTo>
                    <a:pt x="0" y="969395"/>
                  </a:moveTo>
                  <a:cubicBezTo>
                    <a:pt x="186484" y="1111917"/>
                    <a:pt x="443586" y="1111917"/>
                    <a:pt x="630070" y="969395"/>
                  </a:cubicBezTo>
                  <a:cubicBezTo>
                    <a:pt x="630070" y="1145733"/>
                    <a:pt x="489024" y="1288683"/>
                    <a:pt x="315035" y="1288683"/>
                  </a:cubicBezTo>
                  <a:cubicBezTo>
                    <a:pt x="141046" y="1288683"/>
                    <a:pt x="0" y="1145733"/>
                    <a:pt x="0" y="969395"/>
                  </a:cubicBezTo>
                  <a:close/>
                  <a:moveTo>
                    <a:pt x="1274580" y="729521"/>
                  </a:moveTo>
                  <a:cubicBezTo>
                    <a:pt x="1355749" y="728977"/>
                    <a:pt x="1436710" y="759397"/>
                    <a:pt x="1498225" y="820912"/>
                  </a:cubicBezTo>
                  <a:cubicBezTo>
                    <a:pt x="1621253" y="943941"/>
                    <a:pt x="1619907" y="1144756"/>
                    <a:pt x="1495217" y="1269446"/>
                  </a:cubicBezTo>
                  <a:cubicBezTo>
                    <a:pt x="1464131" y="1036803"/>
                    <a:pt x="1282333" y="855005"/>
                    <a:pt x="1049691" y="823919"/>
                  </a:cubicBezTo>
                  <a:cubicBezTo>
                    <a:pt x="1112036" y="761574"/>
                    <a:pt x="1193412" y="730065"/>
                    <a:pt x="1274580" y="729521"/>
                  </a:cubicBezTo>
                  <a:close/>
                  <a:moveTo>
                    <a:pt x="809751" y="647958"/>
                  </a:moveTo>
                  <a:cubicBezTo>
                    <a:pt x="897920" y="647958"/>
                    <a:pt x="969395" y="719433"/>
                    <a:pt x="969395" y="807602"/>
                  </a:cubicBezTo>
                  <a:cubicBezTo>
                    <a:pt x="969395" y="895771"/>
                    <a:pt x="897920" y="967246"/>
                    <a:pt x="809751" y="967246"/>
                  </a:cubicBezTo>
                  <a:cubicBezTo>
                    <a:pt x="721582" y="967246"/>
                    <a:pt x="650107" y="895771"/>
                    <a:pt x="650107" y="807602"/>
                  </a:cubicBezTo>
                  <a:cubicBezTo>
                    <a:pt x="650107" y="719433"/>
                    <a:pt x="721582" y="647958"/>
                    <a:pt x="809751" y="647958"/>
                  </a:cubicBezTo>
                  <a:close/>
                  <a:moveTo>
                    <a:pt x="124285" y="350056"/>
                  </a:moveTo>
                  <a:cubicBezTo>
                    <a:pt x="155371" y="582699"/>
                    <a:pt x="337169" y="764497"/>
                    <a:pt x="569812" y="795583"/>
                  </a:cubicBezTo>
                  <a:cubicBezTo>
                    <a:pt x="445122" y="920273"/>
                    <a:pt x="244306" y="921619"/>
                    <a:pt x="121278" y="798590"/>
                  </a:cubicBezTo>
                  <a:cubicBezTo>
                    <a:pt x="-1751" y="675562"/>
                    <a:pt x="-405" y="474746"/>
                    <a:pt x="124285" y="350056"/>
                  </a:cubicBezTo>
                  <a:close/>
                  <a:moveTo>
                    <a:pt x="1304467" y="330819"/>
                  </a:moveTo>
                  <a:cubicBezTo>
                    <a:pt x="1478456" y="330819"/>
                    <a:pt x="1619502" y="473769"/>
                    <a:pt x="1619502" y="650107"/>
                  </a:cubicBezTo>
                  <a:cubicBezTo>
                    <a:pt x="1433018" y="507585"/>
                    <a:pt x="1175916" y="507585"/>
                    <a:pt x="989432" y="650107"/>
                  </a:cubicBezTo>
                  <a:cubicBezTo>
                    <a:pt x="989432" y="473769"/>
                    <a:pt x="1130478" y="330819"/>
                    <a:pt x="1304467" y="330819"/>
                  </a:cubicBezTo>
                  <a:close/>
                  <a:moveTo>
                    <a:pt x="1044556" y="29887"/>
                  </a:moveTo>
                  <a:cubicBezTo>
                    <a:pt x="1125725" y="30431"/>
                    <a:pt x="1207101" y="61940"/>
                    <a:pt x="1269446" y="124285"/>
                  </a:cubicBezTo>
                  <a:cubicBezTo>
                    <a:pt x="1036804" y="155371"/>
                    <a:pt x="855005" y="337169"/>
                    <a:pt x="823919" y="569812"/>
                  </a:cubicBezTo>
                  <a:cubicBezTo>
                    <a:pt x="699229" y="445122"/>
                    <a:pt x="697883" y="244306"/>
                    <a:pt x="820912" y="121278"/>
                  </a:cubicBezTo>
                  <a:cubicBezTo>
                    <a:pt x="882426" y="59763"/>
                    <a:pt x="963387" y="29343"/>
                    <a:pt x="1044556" y="29887"/>
                  </a:cubicBezTo>
                  <a:close/>
                  <a:moveTo>
                    <a:pt x="650107" y="0"/>
                  </a:moveTo>
                  <a:cubicBezTo>
                    <a:pt x="507585" y="186484"/>
                    <a:pt x="507585" y="443586"/>
                    <a:pt x="650107" y="630070"/>
                  </a:cubicBezTo>
                  <a:cubicBezTo>
                    <a:pt x="473769" y="630070"/>
                    <a:pt x="330819" y="489024"/>
                    <a:pt x="330819" y="315035"/>
                  </a:cubicBezTo>
                  <a:cubicBezTo>
                    <a:pt x="330819" y="141046"/>
                    <a:pt x="473769" y="0"/>
                    <a:pt x="650107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59" name="フリーフォーム: 図形 258">
              <a:extLst>
                <a:ext uri="{FF2B5EF4-FFF2-40B4-BE49-F238E27FC236}">
                  <a16:creationId xmlns:a16="http://schemas.microsoft.com/office/drawing/2014/main" id="{01B83A7B-35F7-8A18-834A-F2F76951384D}"/>
                </a:ext>
              </a:extLst>
            </p:cNvPr>
            <p:cNvSpPr/>
            <p:nvPr/>
          </p:nvSpPr>
          <p:spPr bwMode="auto">
            <a:xfrm>
              <a:off x="9498988" y="4824261"/>
              <a:ext cx="222006" cy="222006"/>
            </a:xfrm>
            <a:custGeom>
              <a:avLst/>
              <a:gdLst>
                <a:gd name="connsiteX0" fmla="*/ 795583 w 1619502"/>
                <a:gd name="connsiteY0" fmla="*/ 1049690 h 1619502"/>
                <a:gd name="connsiteX1" fmla="*/ 798591 w 1619502"/>
                <a:gd name="connsiteY1" fmla="*/ 1498224 h 1619502"/>
                <a:gd name="connsiteX2" fmla="*/ 350056 w 1619502"/>
                <a:gd name="connsiteY2" fmla="*/ 1495217 h 1619502"/>
                <a:gd name="connsiteX3" fmla="*/ 795583 w 1619502"/>
                <a:gd name="connsiteY3" fmla="*/ 1049690 h 1619502"/>
                <a:gd name="connsiteX4" fmla="*/ 969395 w 1619502"/>
                <a:gd name="connsiteY4" fmla="*/ 989432 h 1619502"/>
                <a:gd name="connsiteX5" fmla="*/ 1288683 w 1619502"/>
                <a:gd name="connsiteY5" fmla="*/ 1304467 h 1619502"/>
                <a:gd name="connsiteX6" fmla="*/ 969395 w 1619502"/>
                <a:gd name="connsiteY6" fmla="*/ 1619502 h 1619502"/>
                <a:gd name="connsiteX7" fmla="*/ 969395 w 1619502"/>
                <a:gd name="connsiteY7" fmla="*/ 989432 h 1619502"/>
                <a:gd name="connsiteX8" fmla="*/ 0 w 1619502"/>
                <a:gd name="connsiteY8" fmla="*/ 969395 h 1619502"/>
                <a:gd name="connsiteX9" fmla="*/ 630070 w 1619502"/>
                <a:gd name="connsiteY9" fmla="*/ 969395 h 1619502"/>
                <a:gd name="connsiteX10" fmla="*/ 315035 w 1619502"/>
                <a:gd name="connsiteY10" fmla="*/ 1288683 h 1619502"/>
                <a:gd name="connsiteX11" fmla="*/ 0 w 1619502"/>
                <a:gd name="connsiteY11" fmla="*/ 969395 h 1619502"/>
                <a:gd name="connsiteX12" fmla="*/ 1274580 w 1619502"/>
                <a:gd name="connsiteY12" fmla="*/ 729521 h 1619502"/>
                <a:gd name="connsiteX13" fmla="*/ 1498225 w 1619502"/>
                <a:gd name="connsiteY13" fmla="*/ 820912 h 1619502"/>
                <a:gd name="connsiteX14" fmla="*/ 1495217 w 1619502"/>
                <a:gd name="connsiteY14" fmla="*/ 1269446 h 1619502"/>
                <a:gd name="connsiteX15" fmla="*/ 1049691 w 1619502"/>
                <a:gd name="connsiteY15" fmla="*/ 823919 h 1619502"/>
                <a:gd name="connsiteX16" fmla="*/ 1274580 w 1619502"/>
                <a:gd name="connsiteY16" fmla="*/ 729521 h 1619502"/>
                <a:gd name="connsiteX17" fmla="*/ 809751 w 1619502"/>
                <a:gd name="connsiteY17" fmla="*/ 647958 h 1619502"/>
                <a:gd name="connsiteX18" fmla="*/ 969395 w 1619502"/>
                <a:gd name="connsiteY18" fmla="*/ 807602 h 1619502"/>
                <a:gd name="connsiteX19" fmla="*/ 809751 w 1619502"/>
                <a:gd name="connsiteY19" fmla="*/ 967246 h 1619502"/>
                <a:gd name="connsiteX20" fmla="*/ 650107 w 1619502"/>
                <a:gd name="connsiteY20" fmla="*/ 807602 h 1619502"/>
                <a:gd name="connsiteX21" fmla="*/ 809751 w 1619502"/>
                <a:gd name="connsiteY21" fmla="*/ 647958 h 1619502"/>
                <a:gd name="connsiteX22" fmla="*/ 124285 w 1619502"/>
                <a:gd name="connsiteY22" fmla="*/ 350056 h 1619502"/>
                <a:gd name="connsiteX23" fmla="*/ 569812 w 1619502"/>
                <a:gd name="connsiteY23" fmla="*/ 795583 h 1619502"/>
                <a:gd name="connsiteX24" fmla="*/ 121278 w 1619502"/>
                <a:gd name="connsiteY24" fmla="*/ 798590 h 1619502"/>
                <a:gd name="connsiteX25" fmla="*/ 124285 w 1619502"/>
                <a:gd name="connsiteY25" fmla="*/ 350056 h 1619502"/>
                <a:gd name="connsiteX26" fmla="*/ 1304467 w 1619502"/>
                <a:gd name="connsiteY26" fmla="*/ 330819 h 1619502"/>
                <a:gd name="connsiteX27" fmla="*/ 1619502 w 1619502"/>
                <a:gd name="connsiteY27" fmla="*/ 650107 h 1619502"/>
                <a:gd name="connsiteX28" fmla="*/ 989432 w 1619502"/>
                <a:gd name="connsiteY28" fmla="*/ 650107 h 1619502"/>
                <a:gd name="connsiteX29" fmla="*/ 1304467 w 1619502"/>
                <a:gd name="connsiteY29" fmla="*/ 330819 h 1619502"/>
                <a:gd name="connsiteX30" fmla="*/ 1044556 w 1619502"/>
                <a:gd name="connsiteY30" fmla="*/ 29887 h 1619502"/>
                <a:gd name="connsiteX31" fmla="*/ 1269446 w 1619502"/>
                <a:gd name="connsiteY31" fmla="*/ 124285 h 1619502"/>
                <a:gd name="connsiteX32" fmla="*/ 823919 w 1619502"/>
                <a:gd name="connsiteY32" fmla="*/ 569812 h 1619502"/>
                <a:gd name="connsiteX33" fmla="*/ 820912 w 1619502"/>
                <a:gd name="connsiteY33" fmla="*/ 121278 h 1619502"/>
                <a:gd name="connsiteX34" fmla="*/ 1044556 w 1619502"/>
                <a:gd name="connsiteY34" fmla="*/ 29887 h 1619502"/>
                <a:gd name="connsiteX35" fmla="*/ 650107 w 1619502"/>
                <a:gd name="connsiteY35" fmla="*/ 0 h 1619502"/>
                <a:gd name="connsiteX36" fmla="*/ 650107 w 1619502"/>
                <a:gd name="connsiteY36" fmla="*/ 630070 h 1619502"/>
                <a:gd name="connsiteX37" fmla="*/ 330819 w 1619502"/>
                <a:gd name="connsiteY37" fmla="*/ 315035 h 1619502"/>
                <a:gd name="connsiteX38" fmla="*/ 650107 w 1619502"/>
                <a:gd name="connsiteY38" fmla="*/ 0 h 16195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619502" h="1619502">
                  <a:moveTo>
                    <a:pt x="795583" y="1049690"/>
                  </a:moveTo>
                  <a:cubicBezTo>
                    <a:pt x="920273" y="1174380"/>
                    <a:pt x="921619" y="1375196"/>
                    <a:pt x="798591" y="1498224"/>
                  </a:cubicBezTo>
                  <a:cubicBezTo>
                    <a:pt x="675562" y="1621253"/>
                    <a:pt x="474746" y="1619907"/>
                    <a:pt x="350056" y="1495217"/>
                  </a:cubicBezTo>
                  <a:cubicBezTo>
                    <a:pt x="582699" y="1464131"/>
                    <a:pt x="764497" y="1282333"/>
                    <a:pt x="795583" y="1049690"/>
                  </a:cubicBezTo>
                  <a:close/>
                  <a:moveTo>
                    <a:pt x="969395" y="989432"/>
                  </a:moveTo>
                  <a:cubicBezTo>
                    <a:pt x="1145733" y="989432"/>
                    <a:pt x="1288683" y="1130478"/>
                    <a:pt x="1288683" y="1304467"/>
                  </a:cubicBezTo>
                  <a:cubicBezTo>
                    <a:pt x="1288683" y="1478456"/>
                    <a:pt x="1145733" y="1619502"/>
                    <a:pt x="969395" y="1619502"/>
                  </a:cubicBezTo>
                  <a:cubicBezTo>
                    <a:pt x="1111917" y="1433018"/>
                    <a:pt x="1111917" y="1175916"/>
                    <a:pt x="969395" y="989432"/>
                  </a:cubicBezTo>
                  <a:close/>
                  <a:moveTo>
                    <a:pt x="0" y="969395"/>
                  </a:moveTo>
                  <a:cubicBezTo>
                    <a:pt x="186484" y="1111917"/>
                    <a:pt x="443586" y="1111917"/>
                    <a:pt x="630070" y="969395"/>
                  </a:cubicBezTo>
                  <a:cubicBezTo>
                    <a:pt x="630070" y="1145733"/>
                    <a:pt x="489024" y="1288683"/>
                    <a:pt x="315035" y="1288683"/>
                  </a:cubicBezTo>
                  <a:cubicBezTo>
                    <a:pt x="141046" y="1288683"/>
                    <a:pt x="0" y="1145733"/>
                    <a:pt x="0" y="969395"/>
                  </a:cubicBezTo>
                  <a:close/>
                  <a:moveTo>
                    <a:pt x="1274580" y="729521"/>
                  </a:moveTo>
                  <a:cubicBezTo>
                    <a:pt x="1355749" y="728977"/>
                    <a:pt x="1436710" y="759397"/>
                    <a:pt x="1498225" y="820912"/>
                  </a:cubicBezTo>
                  <a:cubicBezTo>
                    <a:pt x="1621253" y="943941"/>
                    <a:pt x="1619907" y="1144756"/>
                    <a:pt x="1495217" y="1269446"/>
                  </a:cubicBezTo>
                  <a:cubicBezTo>
                    <a:pt x="1464131" y="1036803"/>
                    <a:pt x="1282333" y="855005"/>
                    <a:pt x="1049691" y="823919"/>
                  </a:cubicBezTo>
                  <a:cubicBezTo>
                    <a:pt x="1112036" y="761574"/>
                    <a:pt x="1193412" y="730065"/>
                    <a:pt x="1274580" y="729521"/>
                  </a:cubicBezTo>
                  <a:close/>
                  <a:moveTo>
                    <a:pt x="809751" y="647958"/>
                  </a:moveTo>
                  <a:cubicBezTo>
                    <a:pt x="897920" y="647958"/>
                    <a:pt x="969395" y="719433"/>
                    <a:pt x="969395" y="807602"/>
                  </a:cubicBezTo>
                  <a:cubicBezTo>
                    <a:pt x="969395" y="895771"/>
                    <a:pt x="897920" y="967246"/>
                    <a:pt x="809751" y="967246"/>
                  </a:cubicBezTo>
                  <a:cubicBezTo>
                    <a:pt x="721582" y="967246"/>
                    <a:pt x="650107" y="895771"/>
                    <a:pt x="650107" y="807602"/>
                  </a:cubicBezTo>
                  <a:cubicBezTo>
                    <a:pt x="650107" y="719433"/>
                    <a:pt x="721582" y="647958"/>
                    <a:pt x="809751" y="647958"/>
                  </a:cubicBezTo>
                  <a:close/>
                  <a:moveTo>
                    <a:pt x="124285" y="350056"/>
                  </a:moveTo>
                  <a:cubicBezTo>
                    <a:pt x="155371" y="582699"/>
                    <a:pt x="337169" y="764497"/>
                    <a:pt x="569812" y="795583"/>
                  </a:cubicBezTo>
                  <a:cubicBezTo>
                    <a:pt x="445122" y="920273"/>
                    <a:pt x="244306" y="921619"/>
                    <a:pt x="121278" y="798590"/>
                  </a:cubicBezTo>
                  <a:cubicBezTo>
                    <a:pt x="-1751" y="675562"/>
                    <a:pt x="-405" y="474746"/>
                    <a:pt x="124285" y="350056"/>
                  </a:cubicBezTo>
                  <a:close/>
                  <a:moveTo>
                    <a:pt x="1304467" y="330819"/>
                  </a:moveTo>
                  <a:cubicBezTo>
                    <a:pt x="1478456" y="330819"/>
                    <a:pt x="1619502" y="473769"/>
                    <a:pt x="1619502" y="650107"/>
                  </a:cubicBezTo>
                  <a:cubicBezTo>
                    <a:pt x="1433018" y="507585"/>
                    <a:pt x="1175916" y="507585"/>
                    <a:pt x="989432" y="650107"/>
                  </a:cubicBezTo>
                  <a:cubicBezTo>
                    <a:pt x="989432" y="473769"/>
                    <a:pt x="1130478" y="330819"/>
                    <a:pt x="1304467" y="330819"/>
                  </a:cubicBezTo>
                  <a:close/>
                  <a:moveTo>
                    <a:pt x="1044556" y="29887"/>
                  </a:moveTo>
                  <a:cubicBezTo>
                    <a:pt x="1125725" y="30431"/>
                    <a:pt x="1207101" y="61940"/>
                    <a:pt x="1269446" y="124285"/>
                  </a:cubicBezTo>
                  <a:cubicBezTo>
                    <a:pt x="1036804" y="155371"/>
                    <a:pt x="855005" y="337169"/>
                    <a:pt x="823919" y="569812"/>
                  </a:cubicBezTo>
                  <a:cubicBezTo>
                    <a:pt x="699229" y="445122"/>
                    <a:pt x="697883" y="244306"/>
                    <a:pt x="820912" y="121278"/>
                  </a:cubicBezTo>
                  <a:cubicBezTo>
                    <a:pt x="882426" y="59763"/>
                    <a:pt x="963387" y="29343"/>
                    <a:pt x="1044556" y="29887"/>
                  </a:cubicBezTo>
                  <a:close/>
                  <a:moveTo>
                    <a:pt x="650107" y="0"/>
                  </a:moveTo>
                  <a:cubicBezTo>
                    <a:pt x="507585" y="186484"/>
                    <a:pt x="507585" y="443586"/>
                    <a:pt x="650107" y="630070"/>
                  </a:cubicBezTo>
                  <a:cubicBezTo>
                    <a:pt x="473769" y="630070"/>
                    <a:pt x="330819" y="489024"/>
                    <a:pt x="330819" y="315035"/>
                  </a:cubicBezTo>
                  <a:cubicBezTo>
                    <a:pt x="330819" y="141046"/>
                    <a:pt x="473769" y="0"/>
                    <a:pt x="650107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60" name="フリーフォーム: 図形 259">
              <a:extLst>
                <a:ext uri="{FF2B5EF4-FFF2-40B4-BE49-F238E27FC236}">
                  <a16:creationId xmlns:a16="http://schemas.microsoft.com/office/drawing/2014/main" id="{DCA8B8C1-0811-F81B-A0D0-823EA39AA190}"/>
                </a:ext>
              </a:extLst>
            </p:cNvPr>
            <p:cNvSpPr/>
            <p:nvPr/>
          </p:nvSpPr>
          <p:spPr bwMode="auto">
            <a:xfrm>
              <a:off x="214313" y="5156055"/>
              <a:ext cx="222006" cy="222006"/>
            </a:xfrm>
            <a:custGeom>
              <a:avLst/>
              <a:gdLst>
                <a:gd name="connsiteX0" fmla="*/ 795583 w 1619502"/>
                <a:gd name="connsiteY0" fmla="*/ 1049690 h 1619502"/>
                <a:gd name="connsiteX1" fmla="*/ 798591 w 1619502"/>
                <a:gd name="connsiteY1" fmla="*/ 1498224 h 1619502"/>
                <a:gd name="connsiteX2" fmla="*/ 350056 w 1619502"/>
                <a:gd name="connsiteY2" fmla="*/ 1495217 h 1619502"/>
                <a:gd name="connsiteX3" fmla="*/ 795583 w 1619502"/>
                <a:gd name="connsiteY3" fmla="*/ 1049690 h 1619502"/>
                <a:gd name="connsiteX4" fmla="*/ 969395 w 1619502"/>
                <a:gd name="connsiteY4" fmla="*/ 989432 h 1619502"/>
                <a:gd name="connsiteX5" fmla="*/ 1288683 w 1619502"/>
                <a:gd name="connsiteY5" fmla="*/ 1304467 h 1619502"/>
                <a:gd name="connsiteX6" fmla="*/ 969395 w 1619502"/>
                <a:gd name="connsiteY6" fmla="*/ 1619502 h 1619502"/>
                <a:gd name="connsiteX7" fmla="*/ 969395 w 1619502"/>
                <a:gd name="connsiteY7" fmla="*/ 989432 h 1619502"/>
                <a:gd name="connsiteX8" fmla="*/ 0 w 1619502"/>
                <a:gd name="connsiteY8" fmla="*/ 969395 h 1619502"/>
                <a:gd name="connsiteX9" fmla="*/ 630070 w 1619502"/>
                <a:gd name="connsiteY9" fmla="*/ 969395 h 1619502"/>
                <a:gd name="connsiteX10" fmla="*/ 315035 w 1619502"/>
                <a:gd name="connsiteY10" fmla="*/ 1288683 h 1619502"/>
                <a:gd name="connsiteX11" fmla="*/ 0 w 1619502"/>
                <a:gd name="connsiteY11" fmla="*/ 969395 h 1619502"/>
                <a:gd name="connsiteX12" fmla="*/ 1274580 w 1619502"/>
                <a:gd name="connsiteY12" fmla="*/ 729521 h 1619502"/>
                <a:gd name="connsiteX13" fmla="*/ 1498225 w 1619502"/>
                <a:gd name="connsiteY13" fmla="*/ 820912 h 1619502"/>
                <a:gd name="connsiteX14" fmla="*/ 1495217 w 1619502"/>
                <a:gd name="connsiteY14" fmla="*/ 1269446 h 1619502"/>
                <a:gd name="connsiteX15" fmla="*/ 1049691 w 1619502"/>
                <a:gd name="connsiteY15" fmla="*/ 823919 h 1619502"/>
                <a:gd name="connsiteX16" fmla="*/ 1274580 w 1619502"/>
                <a:gd name="connsiteY16" fmla="*/ 729521 h 1619502"/>
                <a:gd name="connsiteX17" fmla="*/ 809751 w 1619502"/>
                <a:gd name="connsiteY17" fmla="*/ 647958 h 1619502"/>
                <a:gd name="connsiteX18" fmla="*/ 969395 w 1619502"/>
                <a:gd name="connsiteY18" fmla="*/ 807602 h 1619502"/>
                <a:gd name="connsiteX19" fmla="*/ 809751 w 1619502"/>
                <a:gd name="connsiteY19" fmla="*/ 967246 h 1619502"/>
                <a:gd name="connsiteX20" fmla="*/ 650107 w 1619502"/>
                <a:gd name="connsiteY20" fmla="*/ 807602 h 1619502"/>
                <a:gd name="connsiteX21" fmla="*/ 809751 w 1619502"/>
                <a:gd name="connsiteY21" fmla="*/ 647958 h 1619502"/>
                <a:gd name="connsiteX22" fmla="*/ 124285 w 1619502"/>
                <a:gd name="connsiteY22" fmla="*/ 350056 h 1619502"/>
                <a:gd name="connsiteX23" fmla="*/ 569812 w 1619502"/>
                <a:gd name="connsiteY23" fmla="*/ 795583 h 1619502"/>
                <a:gd name="connsiteX24" fmla="*/ 121278 w 1619502"/>
                <a:gd name="connsiteY24" fmla="*/ 798590 h 1619502"/>
                <a:gd name="connsiteX25" fmla="*/ 124285 w 1619502"/>
                <a:gd name="connsiteY25" fmla="*/ 350056 h 1619502"/>
                <a:gd name="connsiteX26" fmla="*/ 1304467 w 1619502"/>
                <a:gd name="connsiteY26" fmla="*/ 330819 h 1619502"/>
                <a:gd name="connsiteX27" fmla="*/ 1619502 w 1619502"/>
                <a:gd name="connsiteY27" fmla="*/ 650107 h 1619502"/>
                <a:gd name="connsiteX28" fmla="*/ 989432 w 1619502"/>
                <a:gd name="connsiteY28" fmla="*/ 650107 h 1619502"/>
                <a:gd name="connsiteX29" fmla="*/ 1304467 w 1619502"/>
                <a:gd name="connsiteY29" fmla="*/ 330819 h 1619502"/>
                <a:gd name="connsiteX30" fmla="*/ 1044556 w 1619502"/>
                <a:gd name="connsiteY30" fmla="*/ 29887 h 1619502"/>
                <a:gd name="connsiteX31" fmla="*/ 1269446 w 1619502"/>
                <a:gd name="connsiteY31" fmla="*/ 124285 h 1619502"/>
                <a:gd name="connsiteX32" fmla="*/ 823919 w 1619502"/>
                <a:gd name="connsiteY32" fmla="*/ 569812 h 1619502"/>
                <a:gd name="connsiteX33" fmla="*/ 820912 w 1619502"/>
                <a:gd name="connsiteY33" fmla="*/ 121278 h 1619502"/>
                <a:gd name="connsiteX34" fmla="*/ 1044556 w 1619502"/>
                <a:gd name="connsiteY34" fmla="*/ 29887 h 1619502"/>
                <a:gd name="connsiteX35" fmla="*/ 650107 w 1619502"/>
                <a:gd name="connsiteY35" fmla="*/ 0 h 1619502"/>
                <a:gd name="connsiteX36" fmla="*/ 650107 w 1619502"/>
                <a:gd name="connsiteY36" fmla="*/ 630070 h 1619502"/>
                <a:gd name="connsiteX37" fmla="*/ 330819 w 1619502"/>
                <a:gd name="connsiteY37" fmla="*/ 315035 h 1619502"/>
                <a:gd name="connsiteX38" fmla="*/ 650107 w 1619502"/>
                <a:gd name="connsiteY38" fmla="*/ 0 h 16195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619502" h="1619502">
                  <a:moveTo>
                    <a:pt x="795583" y="1049690"/>
                  </a:moveTo>
                  <a:cubicBezTo>
                    <a:pt x="920273" y="1174380"/>
                    <a:pt x="921619" y="1375196"/>
                    <a:pt x="798591" y="1498224"/>
                  </a:cubicBezTo>
                  <a:cubicBezTo>
                    <a:pt x="675562" y="1621253"/>
                    <a:pt x="474746" y="1619907"/>
                    <a:pt x="350056" y="1495217"/>
                  </a:cubicBezTo>
                  <a:cubicBezTo>
                    <a:pt x="582699" y="1464131"/>
                    <a:pt x="764497" y="1282333"/>
                    <a:pt x="795583" y="1049690"/>
                  </a:cubicBezTo>
                  <a:close/>
                  <a:moveTo>
                    <a:pt x="969395" y="989432"/>
                  </a:moveTo>
                  <a:cubicBezTo>
                    <a:pt x="1145733" y="989432"/>
                    <a:pt x="1288683" y="1130478"/>
                    <a:pt x="1288683" y="1304467"/>
                  </a:cubicBezTo>
                  <a:cubicBezTo>
                    <a:pt x="1288683" y="1478456"/>
                    <a:pt x="1145733" y="1619502"/>
                    <a:pt x="969395" y="1619502"/>
                  </a:cubicBezTo>
                  <a:cubicBezTo>
                    <a:pt x="1111917" y="1433018"/>
                    <a:pt x="1111917" y="1175916"/>
                    <a:pt x="969395" y="989432"/>
                  </a:cubicBezTo>
                  <a:close/>
                  <a:moveTo>
                    <a:pt x="0" y="969395"/>
                  </a:moveTo>
                  <a:cubicBezTo>
                    <a:pt x="186484" y="1111917"/>
                    <a:pt x="443586" y="1111917"/>
                    <a:pt x="630070" y="969395"/>
                  </a:cubicBezTo>
                  <a:cubicBezTo>
                    <a:pt x="630070" y="1145733"/>
                    <a:pt x="489024" y="1288683"/>
                    <a:pt x="315035" y="1288683"/>
                  </a:cubicBezTo>
                  <a:cubicBezTo>
                    <a:pt x="141046" y="1288683"/>
                    <a:pt x="0" y="1145733"/>
                    <a:pt x="0" y="969395"/>
                  </a:cubicBezTo>
                  <a:close/>
                  <a:moveTo>
                    <a:pt x="1274580" y="729521"/>
                  </a:moveTo>
                  <a:cubicBezTo>
                    <a:pt x="1355749" y="728977"/>
                    <a:pt x="1436710" y="759397"/>
                    <a:pt x="1498225" y="820912"/>
                  </a:cubicBezTo>
                  <a:cubicBezTo>
                    <a:pt x="1621253" y="943941"/>
                    <a:pt x="1619907" y="1144756"/>
                    <a:pt x="1495217" y="1269446"/>
                  </a:cubicBezTo>
                  <a:cubicBezTo>
                    <a:pt x="1464131" y="1036803"/>
                    <a:pt x="1282333" y="855005"/>
                    <a:pt x="1049691" y="823919"/>
                  </a:cubicBezTo>
                  <a:cubicBezTo>
                    <a:pt x="1112036" y="761574"/>
                    <a:pt x="1193412" y="730065"/>
                    <a:pt x="1274580" y="729521"/>
                  </a:cubicBezTo>
                  <a:close/>
                  <a:moveTo>
                    <a:pt x="809751" y="647958"/>
                  </a:moveTo>
                  <a:cubicBezTo>
                    <a:pt x="897920" y="647958"/>
                    <a:pt x="969395" y="719433"/>
                    <a:pt x="969395" y="807602"/>
                  </a:cubicBezTo>
                  <a:cubicBezTo>
                    <a:pt x="969395" y="895771"/>
                    <a:pt x="897920" y="967246"/>
                    <a:pt x="809751" y="967246"/>
                  </a:cubicBezTo>
                  <a:cubicBezTo>
                    <a:pt x="721582" y="967246"/>
                    <a:pt x="650107" y="895771"/>
                    <a:pt x="650107" y="807602"/>
                  </a:cubicBezTo>
                  <a:cubicBezTo>
                    <a:pt x="650107" y="719433"/>
                    <a:pt x="721582" y="647958"/>
                    <a:pt x="809751" y="647958"/>
                  </a:cubicBezTo>
                  <a:close/>
                  <a:moveTo>
                    <a:pt x="124285" y="350056"/>
                  </a:moveTo>
                  <a:cubicBezTo>
                    <a:pt x="155371" y="582699"/>
                    <a:pt x="337169" y="764497"/>
                    <a:pt x="569812" y="795583"/>
                  </a:cubicBezTo>
                  <a:cubicBezTo>
                    <a:pt x="445122" y="920273"/>
                    <a:pt x="244306" y="921619"/>
                    <a:pt x="121278" y="798590"/>
                  </a:cubicBezTo>
                  <a:cubicBezTo>
                    <a:pt x="-1751" y="675562"/>
                    <a:pt x="-405" y="474746"/>
                    <a:pt x="124285" y="350056"/>
                  </a:cubicBezTo>
                  <a:close/>
                  <a:moveTo>
                    <a:pt x="1304467" y="330819"/>
                  </a:moveTo>
                  <a:cubicBezTo>
                    <a:pt x="1478456" y="330819"/>
                    <a:pt x="1619502" y="473769"/>
                    <a:pt x="1619502" y="650107"/>
                  </a:cubicBezTo>
                  <a:cubicBezTo>
                    <a:pt x="1433018" y="507585"/>
                    <a:pt x="1175916" y="507585"/>
                    <a:pt x="989432" y="650107"/>
                  </a:cubicBezTo>
                  <a:cubicBezTo>
                    <a:pt x="989432" y="473769"/>
                    <a:pt x="1130478" y="330819"/>
                    <a:pt x="1304467" y="330819"/>
                  </a:cubicBezTo>
                  <a:close/>
                  <a:moveTo>
                    <a:pt x="1044556" y="29887"/>
                  </a:moveTo>
                  <a:cubicBezTo>
                    <a:pt x="1125725" y="30431"/>
                    <a:pt x="1207101" y="61940"/>
                    <a:pt x="1269446" y="124285"/>
                  </a:cubicBezTo>
                  <a:cubicBezTo>
                    <a:pt x="1036804" y="155371"/>
                    <a:pt x="855005" y="337169"/>
                    <a:pt x="823919" y="569812"/>
                  </a:cubicBezTo>
                  <a:cubicBezTo>
                    <a:pt x="699229" y="445122"/>
                    <a:pt x="697883" y="244306"/>
                    <a:pt x="820912" y="121278"/>
                  </a:cubicBezTo>
                  <a:cubicBezTo>
                    <a:pt x="882426" y="59763"/>
                    <a:pt x="963387" y="29343"/>
                    <a:pt x="1044556" y="29887"/>
                  </a:cubicBezTo>
                  <a:close/>
                  <a:moveTo>
                    <a:pt x="650107" y="0"/>
                  </a:moveTo>
                  <a:cubicBezTo>
                    <a:pt x="507585" y="186484"/>
                    <a:pt x="507585" y="443586"/>
                    <a:pt x="650107" y="630070"/>
                  </a:cubicBezTo>
                  <a:cubicBezTo>
                    <a:pt x="473769" y="630070"/>
                    <a:pt x="330819" y="489024"/>
                    <a:pt x="330819" y="315035"/>
                  </a:cubicBezTo>
                  <a:cubicBezTo>
                    <a:pt x="330819" y="141046"/>
                    <a:pt x="473769" y="0"/>
                    <a:pt x="650107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61" name="フリーフォーム: 図形 260">
              <a:extLst>
                <a:ext uri="{FF2B5EF4-FFF2-40B4-BE49-F238E27FC236}">
                  <a16:creationId xmlns:a16="http://schemas.microsoft.com/office/drawing/2014/main" id="{37416C8B-7884-FD4D-D290-7B090A365C59}"/>
                </a:ext>
              </a:extLst>
            </p:cNvPr>
            <p:cNvSpPr/>
            <p:nvPr/>
          </p:nvSpPr>
          <p:spPr bwMode="auto">
            <a:xfrm>
              <a:off x="9498988" y="5156055"/>
              <a:ext cx="222006" cy="222006"/>
            </a:xfrm>
            <a:custGeom>
              <a:avLst/>
              <a:gdLst>
                <a:gd name="connsiteX0" fmla="*/ 795583 w 1619502"/>
                <a:gd name="connsiteY0" fmla="*/ 1049690 h 1619502"/>
                <a:gd name="connsiteX1" fmla="*/ 798591 w 1619502"/>
                <a:gd name="connsiteY1" fmla="*/ 1498224 h 1619502"/>
                <a:gd name="connsiteX2" fmla="*/ 350056 w 1619502"/>
                <a:gd name="connsiteY2" fmla="*/ 1495217 h 1619502"/>
                <a:gd name="connsiteX3" fmla="*/ 795583 w 1619502"/>
                <a:gd name="connsiteY3" fmla="*/ 1049690 h 1619502"/>
                <a:gd name="connsiteX4" fmla="*/ 969395 w 1619502"/>
                <a:gd name="connsiteY4" fmla="*/ 989432 h 1619502"/>
                <a:gd name="connsiteX5" fmla="*/ 1288683 w 1619502"/>
                <a:gd name="connsiteY5" fmla="*/ 1304467 h 1619502"/>
                <a:gd name="connsiteX6" fmla="*/ 969395 w 1619502"/>
                <a:gd name="connsiteY6" fmla="*/ 1619502 h 1619502"/>
                <a:gd name="connsiteX7" fmla="*/ 969395 w 1619502"/>
                <a:gd name="connsiteY7" fmla="*/ 989432 h 1619502"/>
                <a:gd name="connsiteX8" fmla="*/ 0 w 1619502"/>
                <a:gd name="connsiteY8" fmla="*/ 969395 h 1619502"/>
                <a:gd name="connsiteX9" fmla="*/ 630070 w 1619502"/>
                <a:gd name="connsiteY9" fmla="*/ 969395 h 1619502"/>
                <a:gd name="connsiteX10" fmla="*/ 315035 w 1619502"/>
                <a:gd name="connsiteY10" fmla="*/ 1288683 h 1619502"/>
                <a:gd name="connsiteX11" fmla="*/ 0 w 1619502"/>
                <a:gd name="connsiteY11" fmla="*/ 969395 h 1619502"/>
                <a:gd name="connsiteX12" fmla="*/ 1274580 w 1619502"/>
                <a:gd name="connsiteY12" fmla="*/ 729521 h 1619502"/>
                <a:gd name="connsiteX13" fmla="*/ 1498225 w 1619502"/>
                <a:gd name="connsiteY13" fmla="*/ 820912 h 1619502"/>
                <a:gd name="connsiteX14" fmla="*/ 1495217 w 1619502"/>
                <a:gd name="connsiteY14" fmla="*/ 1269446 h 1619502"/>
                <a:gd name="connsiteX15" fmla="*/ 1049691 w 1619502"/>
                <a:gd name="connsiteY15" fmla="*/ 823919 h 1619502"/>
                <a:gd name="connsiteX16" fmla="*/ 1274580 w 1619502"/>
                <a:gd name="connsiteY16" fmla="*/ 729521 h 1619502"/>
                <a:gd name="connsiteX17" fmla="*/ 809751 w 1619502"/>
                <a:gd name="connsiteY17" fmla="*/ 647958 h 1619502"/>
                <a:gd name="connsiteX18" fmla="*/ 969395 w 1619502"/>
                <a:gd name="connsiteY18" fmla="*/ 807602 h 1619502"/>
                <a:gd name="connsiteX19" fmla="*/ 809751 w 1619502"/>
                <a:gd name="connsiteY19" fmla="*/ 967246 h 1619502"/>
                <a:gd name="connsiteX20" fmla="*/ 650107 w 1619502"/>
                <a:gd name="connsiteY20" fmla="*/ 807602 h 1619502"/>
                <a:gd name="connsiteX21" fmla="*/ 809751 w 1619502"/>
                <a:gd name="connsiteY21" fmla="*/ 647958 h 1619502"/>
                <a:gd name="connsiteX22" fmla="*/ 124285 w 1619502"/>
                <a:gd name="connsiteY22" fmla="*/ 350056 h 1619502"/>
                <a:gd name="connsiteX23" fmla="*/ 569812 w 1619502"/>
                <a:gd name="connsiteY23" fmla="*/ 795583 h 1619502"/>
                <a:gd name="connsiteX24" fmla="*/ 121278 w 1619502"/>
                <a:gd name="connsiteY24" fmla="*/ 798590 h 1619502"/>
                <a:gd name="connsiteX25" fmla="*/ 124285 w 1619502"/>
                <a:gd name="connsiteY25" fmla="*/ 350056 h 1619502"/>
                <a:gd name="connsiteX26" fmla="*/ 1304467 w 1619502"/>
                <a:gd name="connsiteY26" fmla="*/ 330819 h 1619502"/>
                <a:gd name="connsiteX27" fmla="*/ 1619502 w 1619502"/>
                <a:gd name="connsiteY27" fmla="*/ 650107 h 1619502"/>
                <a:gd name="connsiteX28" fmla="*/ 989432 w 1619502"/>
                <a:gd name="connsiteY28" fmla="*/ 650107 h 1619502"/>
                <a:gd name="connsiteX29" fmla="*/ 1304467 w 1619502"/>
                <a:gd name="connsiteY29" fmla="*/ 330819 h 1619502"/>
                <a:gd name="connsiteX30" fmla="*/ 1044556 w 1619502"/>
                <a:gd name="connsiteY30" fmla="*/ 29887 h 1619502"/>
                <a:gd name="connsiteX31" fmla="*/ 1269446 w 1619502"/>
                <a:gd name="connsiteY31" fmla="*/ 124285 h 1619502"/>
                <a:gd name="connsiteX32" fmla="*/ 823919 w 1619502"/>
                <a:gd name="connsiteY32" fmla="*/ 569812 h 1619502"/>
                <a:gd name="connsiteX33" fmla="*/ 820912 w 1619502"/>
                <a:gd name="connsiteY33" fmla="*/ 121278 h 1619502"/>
                <a:gd name="connsiteX34" fmla="*/ 1044556 w 1619502"/>
                <a:gd name="connsiteY34" fmla="*/ 29887 h 1619502"/>
                <a:gd name="connsiteX35" fmla="*/ 650107 w 1619502"/>
                <a:gd name="connsiteY35" fmla="*/ 0 h 1619502"/>
                <a:gd name="connsiteX36" fmla="*/ 650107 w 1619502"/>
                <a:gd name="connsiteY36" fmla="*/ 630070 h 1619502"/>
                <a:gd name="connsiteX37" fmla="*/ 330819 w 1619502"/>
                <a:gd name="connsiteY37" fmla="*/ 315035 h 1619502"/>
                <a:gd name="connsiteX38" fmla="*/ 650107 w 1619502"/>
                <a:gd name="connsiteY38" fmla="*/ 0 h 16195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619502" h="1619502">
                  <a:moveTo>
                    <a:pt x="795583" y="1049690"/>
                  </a:moveTo>
                  <a:cubicBezTo>
                    <a:pt x="920273" y="1174380"/>
                    <a:pt x="921619" y="1375196"/>
                    <a:pt x="798591" y="1498224"/>
                  </a:cubicBezTo>
                  <a:cubicBezTo>
                    <a:pt x="675562" y="1621253"/>
                    <a:pt x="474746" y="1619907"/>
                    <a:pt x="350056" y="1495217"/>
                  </a:cubicBezTo>
                  <a:cubicBezTo>
                    <a:pt x="582699" y="1464131"/>
                    <a:pt x="764497" y="1282333"/>
                    <a:pt x="795583" y="1049690"/>
                  </a:cubicBezTo>
                  <a:close/>
                  <a:moveTo>
                    <a:pt x="969395" y="989432"/>
                  </a:moveTo>
                  <a:cubicBezTo>
                    <a:pt x="1145733" y="989432"/>
                    <a:pt x="1288683" y="1130478"/>
                    <a:pt x="1288683" y="1304467"/>
                  </a:cubicBezTo>
                  <a:cubicBezTo>
                    <a:pt x="1288683" y="1478456"/>
                    <a:pt x="1145733" y="1619502"/>
                    <a:pt x="969395" y="1619502"/>
                  </a:cubicBezTo>
                  <a:cubicBezTo>
                    <a:pt x="1111917" y="1433018"/>
                    <a:pt x="1111917" y="1175916"/>
                    <a:pt x="969395" y="989432"/>
                  </a:cubicBezTo>
                  <a:close/>
                  <a:moveTo>
                    <a:pt x="0" y="969395"/>
                  </a:moveTo>
                  <a:cubicBezTo>
                    <a:pt x="186484" y="1111917"/>
                    <a:pt x="443586" y="1111917"/>
                    <a:pt x="630070" y="969395"/>
                  </a:cubicBezTo>
                  <a:cubicBezTo>
                    <a:pt x="630070" y="1145733"/>
                    <a:pt x="489024" y="1288683"/>
                    <a:pt x="315035" y="1288683"/>
                  </a:cubicBezTo>
                  <a:cubicBezTo>
                    <a:pt x="141046" y="1288683"/>
                    <a:pt x="0" y="1145733"/>
                    <a:pt x="0" y="969395"/>
                  </a:cubicBezTo>
                  <a:close/>
                  <a:moveTo>
                    <a:pt x="1274580" y="729521"/>
                  </a:moveTo>
                  <a:cubicBezTo>
                    <a:pt x="1355749" y="728977"/>
                    <a:pt x="1436710" y="759397"/>
                    <a:pt x="1498225" y="820912"/>
                  </a:cubicBezTo>
                  <a:cubicBezTo>
                    <a:pt x="1621253" y="943941"/>
                    <a:pt x="1619907" y="1144756"/>
                    <a:pt x="1495217" y="1269446"/>
                  </a:cubicBezTo>
                  <a:cubicBezTo>
                    <a:pt x="1464131" y="1036803"/>
                    <a:pt x="1282333" y="855005"/>
                    <a:pt x="1049691" y="823919"/>
                  </a:cubicBezTo>
                  <a:cubicBezTo>
                    <a:pt x="1112036" y="761574"/>
                    <a:pt x="1193412" y="730065"/>
                    <a:pt x="1274580" y="729521"/>
                  </a:cubicBezTo>
                  <a:close/>
                  <a:moveTo>
                    <a:pt x="809751" y="647958"/>
                  </a:moveTo>
                  <a:cubicBezTo>
                    <a:pt x="897920" y="647958"/>
                    <a:pt x="969395" y="719433"/>
                    <a:pt x="969395" y="807602"/>
                  </a:cubicBezTo>
                  <a:cubicBezTo>
                    <a:pt x="969395" y="895771"/>
                    <a:pt x="897920" y="967246"/>
                    <a:pt x="809751" y="967246"/>
                  </a:cubicBezTo>
                  <a:cubicBezTo>
                    <a:pt x="721582" y="967246"/>
                    <a:pt x="650107" y="895771"/>
                    <a:pt x="650107" y="807602"/>
                  </a:cubicBezTo>
                  <a:cubicBezTo>
                    <a:pt x="650107" y="719433"/>
                    <a:pt x="721582" y="647958"/>
                    <a:pt x="809751" y="647958"/>
                  </a:cubicBezTo>
                  <a:close/>
                  <a:moveTo>
                    <a:pt x="124285" y="350056"/>
                  </a:moveTo>
                  <a:cubicBezTo>
                    <a:pt x="155371" y="582699"/>
                    <a:pt x="337169" y="764497"/>
                    <a:pt x="569812" y="795583"/>
                  </a:cubicBezTo>
                  <a:cubicBezTo>
                    <a:pt x="445122" y="920273"/>
                    <a:pt x="244306" y="921619"/>
                    <a:pt x="121278" y="798590"/>
                  </a:cubicBezTo>
                  <a:cubicBezTo>
                    <a:pt x="-1751" y="675562"/>
                    <a:pt x="-405" y="474746"/>
                    <a:pt x="124285" y="350056"/>
                  </a:cubicBezTo>
                  <a:close/>
                  <a:moveTo>
                    <a:pt x="1304467" y="330819"/>
                  </a:moveTo>
                  <a:cubicBezTo>
                    <a:pt x="1478456" y="330819"/>
                    <a:pt x="1619502" y="473769"/>
                    <a:pt x="1619502" y="650107"/>
                  </a:cubicBezTo>
                  <a:cubicBezTo>
                    <a:pt x="1433018" y="507585"/>
                    <a:pt x="1175916" y="507585"/>
                    <a:pt x="989432" y="650107"/>
                  </a:cubicBezTo>
                  <a:cubicBezTo>
                    <a:pt x="989432" y="473769"/>
                    <a:pt x="1130478" y="330819"/>
                    <a:pt x="1304467" y="330819"/>
                  </a:cubicBezTo>
                  <a:close/>
                  <a:moveTo>
                    <a:pt x="1044556" y="29887"/>
                  </a:moveTo>
                  <a:cubicBezTo>
                    <a:pt x="1125725" y="30431"/>
                    <a:pt x="1207101" y="61940"/>
                    <a:pt x="1269446" y="124285"/>
                  </a:cubicBezTo>
                  <a:cubicBezTo>
                    <a:pt x="1036804" y="155371"/>
                    <a:pt x="855005" y="337169"/>
                    <a:pt x="823919" y="569812"/>
                  </a:cubicBezTo>
                  <a:cubicBezTo>
                    <a:pt x="699229" y="445122"/>
                    <a:pt x="697883" y="244306"/>
                    <a:pt x="820912" y="121278"/>
                  </a:cubicBezTo>
                  <a:cubicBezTo>
                    <a:pt x="882426" y="59763"/>
                    <a:pt x="963387" y="29343"/>
                    <a:pt x="1044556" y="29887"/>
                  </a:cubicBezTo>
                  <a:close/>
                  <a:moveTo>
                    <a:pt x="650107" y="0"/>
                  </a:moveTo>
                  <a:cubicBezTo>
                    <a:pt x="507585" y="186484"/>
                    <a:pt x="507585" y="443586"/>
                    <a:pt x="650107" y="630070"/>
                  </a:cubicBezTo>
                  <a:cubicBezTo>
                    <a:pt x="473769" y="630070"/>
                    <a:pt x="330819" y="489024"/>
                    <a:pt x="330819" y="315035"/>
                  </a:cubicBezTo>
                  <a:cubicBezTo>
                    <a:pt x="330819" y="141046"/>
                    <a:pt x="473769" y="0"/>
                    <a:pt x="650107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62" name="フリーフォーム: 図形 261">
              <a:extLst>
                <a:ext uri="{FF2B5EF4-FFF2-40B4-BE49-F238E27FC236}">
                  <a16:creationId xmlns:a16="http://schemas.microsoft.com/office/drawing/2014/main" id="{ECB3AAB2-78DB-FE8F-5F9C-759E59837541}"/>
                </a:ext>
              </a:extLst>
            </p:cNvPr>
            <p:cNvSpPr/>
            <p:nvPr/>
          </p:nvSpPr>
          <p:spPr bwMode="auto">
            <a:xfrm>
              <a:off x="214313" y="5487849"/>
              <a:ext cx="222006" cy="222006"/>
            </a:xfrm>
            <a:custGeom>
              <a:avLst/>
              <a:gdLst>
                <a:gd name="connsiteX0" fmla="*/ 795583 w 1619502"/>
                <a:gd name="connsiteY0" fmla="*/ 1049690 h 1619502"/>
                <a:gd name="connsiteX1" fmla="*/ 798591 w 1619502"/>
                <a:gd name="connsiteY1" fmla="*/ 1498224 h 1619502"/>
                <a:gd name="connsiteX2" fmla="*/ 350056 w 1619502"/>
                <a:gd name="connsiteY2" fmla="*/ 1495217 h 1619502"/>
                <a:gd name="connsiteX3" fmla="*/ 795583 w 1619502"/>
                <a:gd name="connsiteY3" fmla="*/ 1049690 h 1619502"/>
                <a:gd name="connsiteX4" fmla="*/ 969395 w 1619502"/>
                <a:gd name="connsiteY4" fmla="*/ 989432 h 1619502"/>
                <a:gd name="connsiteX5" fmla="*/ 1288683 w 1619502"/>
                <a:gd name="connsiteY5" fmla="*/ 1304467 h 1619502"/>
                <a:gd name="connsiteX6" fmla="*/ 969395 w 1619502"/>
                <a:gd name="connsiteY6" fmla="*/ 1619502 h 1619502"/>
                <a:gd name="connsiteX7" fmla="*/ 969395 w 1619502"/>
                <a:gd name="connsiteY7" fmla="*/ 989432 h 1619502"/>
                <a:gd name="connsiteX8" fmla="*/ 0 w 1619502"/>
                <a:gd name="connsiteY8" fmla="*/ 969395 h 1619502"/>
                <a:gd name="connsiteX9" fmla="*/ 630070 w 1619502"/>
                <a:gd name="connsiteY9" fmla="*/ 969395 h 1619502"/>
                <a:gd name="connsiteX10" fmla="*/ 315035 w 1619502"/>
                <a:gd name="connsiteY10" fmla="*/ 1288683 h 1619502"/>
                <a:gd name="connsiteX11" fmla="*/ 0 w 1619502"/>
                <a:gd name="connsiteY11" fmla="*/ 969395 h 1619502"/>
                <a:gd name="connsiteX12" fmla="*/ 1274580 w 1619502"/>
                <a:gd name="connsiteY12" fmla="*/ 729521 h 1619502"/>
                <a:gd name="connsiteX13" fmla="*/ 1498225 w 1619502"/>
                <a:gd name="connsiteY13" fmla="*/ 820912 h 1619502"/>
                <a:gd name="connsiteX14" fmla="*/ 1495217 w 1619502"/>
                <a:gd name="connsiteY14" fmla="*/ 1269446 h 1619502"/>
                <a:gd name="connsiteX15" fmla="*/ 1049691 w 1619502"/>
                <a:gd name="connsiteY15" fmla="*/ 823919 h 1619502"/>
                <a:gd name="connsiteX16" fmla="*/ 1274580 w 1619502"/>
                <a:gd name="connsiteY16" fmla="*/ 729521 h 1619502"/>
                <a:gd name="connsiteX17" fmla="*/ 809751 w 1619502"/>
                <a:gd name="connsiteY17" fmla="*/ 647958 h 1619502"/>
                <a:gd name="connsiteX18" fmla="*/ 969395 w 1619502"/>
                <a:gd name="connsiteY18" fmla="*/ 807602 h 1619502"/>
                <a:gd name="connsiteX19" fmla="*/ 809751 w 1619502"/>
                <a:gd name="connsiteY19" fmla="*/ 967246 h 1619502"/>
                <a:gd name="connsiteX20" fmla="*/ 650107 w 1619502"/>
                <a:gd name="connsiteY20" fmla="*/ 807602 h 1619502"/>
                <a:gd name="connsiteX21" fmla="*/ 809751 w 1619502"/>
                <a:gd name="connsiteY21" fmla="*/ 647958 h 1619502"/>
                <a:gd name="connsiteX22" fmla="*/ 124285 w 1619502"/>
                <a:gd name="connsiteY22" fmla="*/ 350056 h 1619502"/>
                <a:gd name="connsiteX23" fmla="*/ 569812 w 1619502"/>
                <a:gd name="connsiteY23" fmla="*/ 795583 h 1619502"/>
                <a:gd name="connsiteX24" fmla="*/ 121278 w 1619502"/>
                <a:gd name="connsiteY24" fmla="*/ 798590 h 1619502"/>
                <a:gd name="connsiteX25" fmla="*/ 124285 w 1619502"/>
                <a:gd name="connsiteY25" fmla="*/ 350056 h 1619502"/>
                <a:gd name="connsiteX26" fmla="*/ 1304467 w 1619502"/>
                <a:gd name="connsiteY26" fmla="*/ 330819 h 1619502"/>
                <a:gd name="connsiteX27" fmla="*/ 1619502 w 1619502"/>
                <a:gd name="connsiteY27" fmla="*/ 650107 h 1619502"/>
                <a:gd name="connsiteX28" fmla="*/ 989432 w 1619502"/>
                <a:gd name="connsiteY28" fmla="*/ 650107 h 1619502"/>
                <a:gd name="connsiteX29" fmla="*/ 1304467 w 1619502"/>
                <a:gd name="connsiteY29" fmla="*/ 330819 h 1619502"/>
                <a:gd name="connsiteX30" fmla="*/ 1044556 w 1619502"/>
                <a:gd name="connsiteY30" fmla="*/ 29887 h 1619502"/>
                <a:gd name="connsiteX31" fmla="*/ 1269446 w 1619502"/>
                <a:gd name="connsiteY31" fmla="*/ 124285 h 1619502"/>
                <a:gd name="connsiteX32" fmla="*/ 823919 w 1619502"/>
                <a:gd name="connsiteY32" fmla="*/ 569812 h 1619502"/>
                <a:gd name="connsiteX33" fmla="*/ 820912 w 1619502"/>
                <a:gd name="connsiteY33" fmla="*/ 121278 h 1619502"/>
                <a:gd name="connsiteX34" fmla="*/ 1044556 w 1619502"/>
                <a:gd name="connsiteY34" fmla="*/ 29887 h 1619502"/>
                <a:gd name="connsiteX35" fmla="*/ 650107 w 1619502"/>
                <a:gd name="connsiteY35" fmla="*/ 0 h 1619502"/>
                <a:gd name="connsiteX36" fmla="*/ 650107 w 1619502"/>
                <a:gd name="connsiteY36" fmla="*/ 630070 h 1619502"/>
                <a:gd name="connsiteX37" fmla="*/ 330819 w 1619502"/>
                <a:gd name="connsiteY37" fmla="*/ 315035 h 1619502"/>
                <a:gd name="connsiteX38" fmla="*/ 650107 w 1619502"/>
                <a:gd name="connsiteY38" fmla="*/ 0 h 16195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619502" h="1619502">
                  <a:moveTo>
                    <a:pt x="795583" y="1049690"/>
                  </a:moveTo>
                  <a:cubicBezTo>
                    <a:pt x="920273" y="1174380"/>
                    <a:pt x="921619" y="1375196"/>
                    <a:pt x="798591" y="1498224"/>
                  </a:cubicBezTo>
                  <a:cubicBezTo>
                    <a:pt x="675562" y="1621253"/>
                    <a:pt x="474746" y="1619907"/>
                    <a:pt x="350056" y="1495217"/>
                  </a:cubicBezTo>
                  <a:cubicBezTo>
                    <a:pt x="582699" y="1464131"/>
                    <a:pt x="764497" y="1282333"/>
                    <a:pt x="795583" y="1049690"/>
                  </a:cubicBezTo>
                  <a:close/>
                  <a:moveTo>
                    <a:pt x="969395" y="989432"/>
                  </a:moveTo>
                  <a:cubicBezTo>
                    <a:pt x="1145733" y="989432"/>
                    <a:pt x="1288683" y="1130478"/>
                    <a:pt x="1288683" y="1304467"/>
                  </a:cubicBezTo>
                  <a:cubicBezTo>
                    <a:pt x="1288683" y="1478456"/>
                    <a:pt x="1145733" y="1619502"/>
                    <a:pt x="969395" y="1619502"/>
                  </a:cubicBezTo>
                  <a:cubicBezTo>
                    <a:pt x="1111917" y="1433018"/>
                    <a:pt x="1111917" y="1175916"/>
                    <a:pt x="969395" y="989432"/>
                  </a:cubicBezTo>
                  <a:close/>
                  <a:moveTo>
                    <a:pt x="0" y="969395"/>
                  </a:moveTo>
                  <a:cubicBezTo>
                    <a:pt x="186484" y="1111917"/>
                    <a:pt x="443586" y="1111917"/>
                    <a:pt x="630070" y="969395"/>
                  </a:cubicBezTo>
                  <a:cubicBezTo>
                    <a:pt x="630070" y="1145733"/>
                    <a:pt x="489024" y="1288683"/>
                    <a:pt x="315035" y="1288683"/>
                  </a:cubicBezTo>
                  <a:cubicBezTo>
                    <a:pt x="141046" y="1288683"/>
                    <a:pt x="0" y="1145733"/>
                    <a:pt x="0" y="969395"/>
                  </a:cubicBezTo>
                  <a:close/>
                  <a:moveTo>
                    <a:pt x="1274580" y="729521"/>
                  </a:moveTo>
                  <a:cubicBezTo>
                    <a:pt x="1355749" y="728977"/>
                    <a:pt x="1436710" y="759397"/>
                    <a:pt x="1498225" y="820912"/>
                  </a:cubicBezTo>
                  <a:cubicBezTo>
                    <a:pt x="1621253" y="943941"/>
                    <a:pt x="1619907" y="1144756"/>
                    <a:pt x="1495217" y="1269446"/>
                  </a:cubicBezTo>
                  <a:cubicBezTo>
                    <a:pt x="1464131" y="1036803"/>
                    <a:pt x="1282333" y="855005"/>
                    <a:pt x="1049691" y="823919"/>
                  </a:cubicBezTo>
                  <a:cubicBezTo>
                    <a:pt x="1112036" y="761574"/>
                    <a:pt x="1193412" y="730065"/>
                    <a:pt x="1274580" y="729521"/>
                  </a:cubicBezTo>
                  <a:close/>
                  <a:moveTo>
                    <a:pt x="809751" y="647958"/>
                  </a:moveTo>
                  <a:cubicBezTo>
                    <a:pt x="897920" y="647958"/>
                    <a:pt x="969395" y="719433"/>
                    <a:pt x="969395" y="807602"/>
                  </a:cubicBezTo>
                  <a:cubicBezTo>
                    <a:pt x="969395" y="895771"/>
                    <a:pt x="897920" y="967246"/>
                    <a:pt x="809751" y="967246"/>
                  </a:cubicBezTo>
                  <a:cubicBezTo>
                    <a:pt x="721582" y="967246"/>
                    <a:pt x="650107" y="895771"/>
                    <a:pt x="650107" y="807602"/>
                  </a:cubicBezTo>
                  <a:cubicBezTo>
                    <a:pt x="650107" y="719433"/>
                    <a:pt x="721582" y="647958"/>
                    <a:pt x="809751" y="647958"/>
                  </a:cubicBezTo>
                  <a:close/>
                  <a:moveTo>
                    <a:pt x="124285" y="350056"/>
                  </a:moveTo>
                  <a:cubicBezTo>
                    <a:pt x="155371" y="582699"/>
                    <a:pt x="337169" y="764497"/>
                    <a:pt x="569812" y="795583"/>
                  </a:cubicBezTo>
                  <a:cubicBezTo>
                    <a:pt x="445122" y="920273"/>
                    <a:pt x="244306" y="921619"/>
                    <a:pt x="121278" y="798590"/>
                  </a:cubicBezTo>
                  <a:cubicBezTo>
                    <a:pt x="-1751" y="675562"/>
                    <a:pt x="-405" y="474746"/>
                    <a:pt x="124285" y="350056"/>
                  </a:cubicBezTo>
                  <a:close/>
                  <a:moveTo>
                    <a:pt x="1304467" y="330819"/>
                  </a:moveTo>
                  <a:cubicBezTo>
                    <a:pt x="1478456" y="330819"/>
                    <a:pt x="1619502" y="473769"/>
                    <a:pt x="1619502" y="650107"/>
                  </a:cubicBezTo>
                  <a:cubicBezTo>
                    <a:pt x="1433018" y="507585"/>
                    <a:pt x="1175916" y="507585"/>
                    <a:pt x="989432" y="650107"/>
                  </a:cubicBezTo>
                  <a:cubicBezTo>
                    <a:pt x="989432" y="473769"/>
                    <a:pt x="1130478" y="330819"/>
                    <a:pt x="1304467" y="330819"/>
                  </a:cubicBezTo>
                  <a:close/>
                  <a:moveTo>
                    <a:pt x="1044556" y="29887"/>
                  </a:moveTo>
                  <a:cubicBezTo>
                    <a:pt x="1125725" y="30431"/>
                    <a:pt x="1207101" y="61940"/>
                    <a:pt x="1269446" y="124285"/>
                  </a:cubicBezTo>
                  <a:cubicBezTo>
                    <a:pt x="1036804" y="155371"/>
                    <a:pt x="855005" y="337169"/>
                    <a:pt x="823919" y="569812"/>
                  </a:cubicBezTo>
                  <a:cubicBezTo>
                    <a:pt x="699229" y="445122"/>
                    <a:pt x="697883" y="244306"/>
                    <a:pt x="820912" y="121278"/>
                  </a:cubicBezTo>
                  <a:cubicBezTo>
                    <a:pt x="882426" y="59763"/>
                    <a:pt x="963387" y="29343"/>
                    <a:pt x="1044556" y="29887"/>
                  </a:cubicBezTo>
                  <a:close/>
                  <a:moveTo>
                    <a:pt x="650107" y="0"/>
                  </a:moveTo>
                  <a:cubicBezTo>
                    <a:pt x="507585" y="186484"/>
                    <a:pt x="507585" y="443586"/>
                    <a:pt x="650107" y="630070"/>
                  </a:cubicBezTo>
                  <a:cubicBezTo>
                    <a:pt x="473769" y="630070"/>
                    <a:pt x="330819" y="489024"/>
                    <a:pt x="330819" y="315035"/>
                  </a:cubicBezTo>
                  <a:cubicBezTo>
                    <a:pt x="330819" y="141046"/>
                    <a:pt x="473769" y="0"/>
                    <a:pt x="650107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63" name="フリーフォーム: 図形 262">
              <a:extLst>
                <a:ext uri="{FF2B5EF4-FFF2-40B4-BE49-F238E27FC236}">
                  <a16:creationId xmlns:a16="http://schemas.microsoft.com/office/drawing/2014/main" id="{B1E6E0E8-A137-9739-F71C-CF0E828B7589}"/>
                </a:ext>
              </a:extLst>
            </p:cNvPr>
            <p:cNvSpPr/>
            <p:nvPr/>
          </p:nvSpPr>
          <p:spPr bwMode="auto">
            <a:xfrm>
              <a:off x="9498988" y="5487849"/>
              <a:ext cx="222006" cy="222006"/>
            </a:xfrm>
            <a:custGeom>
              <a:avLst/>
              <a:gdLst>
                <a:gd name="connsiteX0" fmla="*/ 795583 w 1619502"/>
                <a:gd name="connsiteY0" fmla="*/ 1049690 h 1619502"/>
                <a:gd name="connsiteX1" fmla="*/ 798591 w 1619502"/>
                <a:gd name="connsiteY1" fmla="*/ 1498224 h 1619502"/>
                <a:gd name="connsiteX2" fmla="*/ 350056 w 1619502"/>
                <a:gd name="connsiteY2" fmla="*/ 1495217 h 1619502"/>
                <a:gd name="connsiteX3" fmla="*/ 795583 w 1619502"/>
                <a:gd name="connsiteY3" fmla="*/ 1049690 h 1619502"/>
                <a:gd name="connsiteX4" fmla="*/ 969395 w 1619502"/>
                <a:gd name="connsiteY4" fmla="*/ 989432 h 1619502"/>
                <a:gd name="connsiteX5" fmla="*/ 1288683 w 1619502"/>
                <a:gd name="connsiteY5" fmla="*/ 1304467 h 1619502"/>
                <a:gd name="connsiteX6" fmla="*/ 969395 w 1619502"/>
                <a:gd name="connsiteY6" fmla="*/ 1619502 h 1619502"/>
                <a:gd name="connsiteX7" fmla="*/ 969395 w 1619502"/>
                <a:gd name="connsiteY7" fmla="*/ 989432 h 1619502"/>
                <a:gd name="connsiteX8" fmla="*/ 0 w 1619502"/>
                <a:gd name="connsiteY8" fmla="*/ 969395 h 1619502"/>
                <a:gd name="connsiteX9" fmla="*/ 630070 w 1619502"/>
                <a:gd name="connsiteY9" fmla="*/ 969395 h 1619502"/>
                <a:gd name="connsiteX10" fmla="*/ 315035 w 1619502"/>
                <a:gd name="connsiteY10" fmla="*/ 1288683 h 1619502"/>
                <a:gd name="connsiteX11" fmla="*/ 0 w 1619502"/>
                <a:gd name="connsiteY11" fmla="*/ 969395 h 1619502"/>
                <a:gd name="connsiteX12" fmla="*/ 1274580 w 1619502"/>
                <a:gd name="connsiteY12" fmla="*/ 729521 h 1619502"/>
                <a:gd name="connsiteX13" fmla="*/ 1498225 w 1619502"/>
                <a:gd name="connsiteY13" fmla="*/ 820912 h 1619502"/>
                <a:gd name="connsiteX14" fmla="*/ 1495217 w 1619502"/>
                <a:gd name="connsiteY14" fmla="*/ 1269446 h 1619502"/>
                <a:gd name="connsiteX15" fmla="*/ 1049691 w 1619502"/>
                <a:gd name="connsiteY15" fmla="*/ 823919 h 1619502"/>
                <a:gd name="connsiteX16" fmla="*/ 1274580 w 1619502"/>
                <a:gd name="connsiteY16" fmla="*/ 729521 h 1619502"/>
                <a:gd name="connsiteX17" fmla="*/ 809751 w 1619502"/>
                <a:gd name="connsiteY17" fmla="*/ 647958 h 1619502"/>
                <a:gd name="connsiteX18" fmla="*/ 969395 w 1619502"/>
                <a:gd name="connsiteY18" fmla="*/ 807602 h 1619502"/>
                <a:gd name="connsiteX19" fmla="*/ 809751 w 1619502"/>
                <a:gd name="connsiteY19" fmla="*/ 967246 h 1619502"/>
                <a:gd name="connsiteX20" fmla="*/ 650107 w 1619502"/>
                <a:gd name="connsiteY20" fmla="*/ 807602 h 1619502"/>
                <a:gd name="connsiteX21" fmla="*/ 809751 w 1619502"/>
                <a:gd name="connsiteY21" fmla="*/ 647958 h 1619502"/>
                <a:gd name="connsiteX22" fmla="*/ 124285 w 1619502"/>
                <a:gd name="connsiteY22" fmla="*/ 350056 h 1619502"/>
                <a:gd name="connsiteX23" fmla="*/ 569812 w 1619502"/>
                <a:gd name="connsiteY23" fmla="*/ 795583 h 1619502"/>
                <a:gd name="connsiteX24" fmla="*/ 121278 w 1619502"/>
                <a:gd name="connsiteY24" fmla="*/ 798590 h 1619502"/>
                <a:gd name="connsiteX25" fmla="*/ 124285 w 1619502"/>
                <a:gd name="connsiteY25" fmla="*/ 350056 h 1619502"/>
                <a:gd name="connsiteX26" fmla="*/ 1304467 w 1619502"/>
                <a:gd name="connsiteY26" fmla="*/ 330819 h 1619502"/>
                <a:gd name="connsiteX27" fmla="*/ 1619502 w 1619502"/>
                <a:gd name="connsiteY27" fmla="*/ 650107 h 1619502"/>
                <a:gd name="connsiteX28" fmla="*/ 989432 w 1619502"/>
                <a:gd name="connsiteY28" fmla="*/ 650107 h 1619502"/>
                <a:gd name="connsiteX29" fmla="*/ 1304467 w 1619502"/>
                <a:gd name="connsiteY29" fmla="*/ 330819 h 1619502"/>
                <a:gd name="connsiteX30" fmla="*/ 1044556 w 1619502"/>
                <a:gd name="connsiteY30" fmla="*/ 29887 h 1619502"/>
                <a:gd name="connsiteX31" fmla="*/ 1269446 w 1619502"/>
                <a:gd name="connsiteY31" fmla="*/ 124285 h 1619502"/>
                <a:gd name="connsiteX32" fmla="*/ 823919 w 1619502"/>
                <a:gd name="connsiteY32" fmla="*/ 569812 h 1619502"/>
                <a:gd name="connsiteX33" fmla="*/ 820912 w 1619502"/>
                <a:gd name="connsiteY33" fmla="*/ 121278 h 1619502"/>
                <a:gd name="connsiteX34" fmla="*/ 1044556 w 1619502"/>
                <a:gd name="connsiteY34" fmla="*/ 29887 h 1619502"/>
                <a:gd name="connsiteX35" fmla="*/ 650107 w 1619502"/>
                <a:gd name="connsiteY35" fmla="*/ 0 h 1619502"/>
                <a:gd name="connsiteX36" fmla="*/ 650107 w 1619502"/>
                <a:gd name="connsiteY36" fmla="*/ 630070 h 1619502"/>
                <a:gd name="connsiteX37" fmla="*/ 330819 w 1619502"/>
                <a:gd name="connsiteY37" fmla="*/ 315035 h 1619502"/>
                <a:gd name="connsiteX38" fmla="*/ 650107 w 1619502"/>
                <a:gd name="connsiteY38" fmla="*/ 0 h 16195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619502" h="1619502">
                  <a:moveTo>
                    <a:pt x="795583" y="1049690"/>
                  </a:moveTo>
                  <a:cubicBezTo>
                    <a:pt x="920273" y="1174380"/>
                    <a:pt x="921619" y="1375196"/>
                    <a:pt x="798591" y="1498224"/>
                  </a:cubicBezTo>
                  <a:cubicBezTo>
                    <a:pt x="675562" y="1621253"/>
                    <a:pt x="474746" y="1619907"/>
                    <a:pt x="350056" y="1495217"/>
                  </a:cubicBezTo>
                  <a:cubicBezTo>
                    <a:pt x="582699" y="1464131"/>
                    <a:pt x="764497" y="1282333"/>
                    <a:pt x="795583" y="1049690"/>
                  </a:cubicBezTo>
                  <a:close/>
                  <a:moveTo>
                    <a:pt x="969395" y="989432"/>
                  </a:moveTo>
                  <a:cubicBezTo>
                    <a:pt x="1145733" y="989432"/>
                    <a:pt x="1288683" y="1130478"/>
                    <a:pt x="1288683" y="1304467"/>
                  </a:cubicBezTo>
                  <a:cubicBezTo>
                    <a:pt x="1288683" y="1478456"/>
                    <a:pt x="1145733" y="1619502"/>
                    <a:pt x="969395" y="1619502"/>
                  </a:cubicBezTo>
                  <a:cubicBezTo>
                    <a:pt x="1111917" y="1433018"/>
                    <a:pt x="1111917" y="1175916"/>
                    <a:pt x="969395" y="989432"/>
                  </a:cubicBezTo>
                  <a:close/>
                  <a:moveTo>
                    <a:pt x="0" y="969395"/>
                  </a:moveTo>
                  <a:cubicBezTo>
                    <a:pt x="186484" y="1111917"/>
                    <a:pt x="443586" y="1111917"/>
                    <a:pt x="630070" y="969395"/>
                  </a:cubicBezTo>
                  <a:cubicBezTo>
                    <a:pt x="630070" y="1145733"/>
                    <a:pt x="489024" y="1288683"/>
                    <a:pt x="315035" y="1288683"/>
                  </a:cubicBezTo>
                  <a:cubicBezTo>
                    <a:pt x="141046" y="1288683"/>
                    <a:pt x="0" y="1145733"/>
                    <a:pt x="0" y="969395"/>
                  </a:cubicBezTo>
                  <a:close/>
                  <a:moveTo>
                    <a:pt x="1274580" y="729521"/>
                  </a:moveTo>
                  <a:cubicBezTo>
                    <a:pt x="1355749" y="728977"/>
                    <a:pt x="1436710" y="759397"/>
                    <a:pt x="1498225" y="820912"/>
                  </a:cubicBezTo>
                  <a:cubicBezTo>
                    <a:pt x="1621253" y="943941"/>
                    <a:pt x="1619907" y="1144756"/>
                    <a:pt x="1495217" y="1269446"/>
                  </a:cubicBezTo>
                  <a:cubicBezTo>
                    <a:pt x="1464131" y="1036803"/>
                    <a:pt x="1282333" y="855005"/>
                    <a:pt x="1049691" y="823919"/>
                  </a:cubicBezTo>
                  <a:cubicBezTo>
                    <a:pt x="1112036" y="761574"/>
                    <a:pt x="1193412" y="730065"/>
                    <a:pt x="1274580" y="729521"/>
                  </a:cubicBezTo>
                  <a:close/>
                  <a:moveTo>
                    <a:pt x="809751" y="647958"/>
                  </a:moveTo>
                  <a:cubicBezTo>
                    <a:pt x="897920" y="647958"/>
                    <a:pt x="969395" y="719433"/>
                    <a:pt x="969395" y="807602"/>
                  </a:cubicBezTo>
                  <a:cubicBezTo>
                    <a:pt x="969395" y="895771"/>
                    <a:pt x="897920" y="967246"/>
                    <a:pt x="809751" y="967246"/>
                  </a:cubicBezTo>
                  <a:cubicBezTo>
                    <a:pt x="721582" y="967246"/>
                    <a:pt x="650107" y="895771"/>
                    <a:pt x="650107" y="807602"/>
                  </a:cubicBezTo>
                  <a:cubicBezTo>
                    <a:pt x="650107" y="719433"/>
                    <a:pt x="721582" y="647958"/>
                    <a:pt x="809751" y="647958"/>
                  </a:cubicBezTo>
                  <a:close/>
                  <a:moveTo>
                    <a:pt x="124285" y="350056"/>
                  </a:moveTo>
                  <a:cubicBezTo>
                    <a:pt x="155371" y="582699"/>
                    <a:pt x="337169" y="764497"/>
                    <a:pt x="569812" y="795583"/>
                  </a:cubicBezTo>
                  <a:cubicBezTo>
                    <a:pt x="445122" y="920273"/>
                    <a:pt x="244306" y="921619"/>
                    <a:pt x="121278" y="798590"/>
                  </a:cubicBezTo>
                  <a:cubicBezTo>
                    <a:pt x="-1751" y="675562"/>
                    <a:pt x="-405" y="474746"/>
                    <a:pt x="124285" y="350056"/>
                  </a:cubicBezTo>
                  <a:close/>
                  <a:moveTo>
                    <a:pt x="1304467" y="330819"/>
                  </a:moveTo>
                  <a:cubicBezTo>
                    <a:pt x="1478456" y="330819"/>
                    <a:pt x="1619502" y="473769"/>
                    <a:pt x="1619502" y="650107"/>
                  </a:cubicBezTo>
                  <a:cubicBezTo>
                    <a:pt x="1433018" y="507585"/>
                    <a:pt x="1175916" y="507585"/>
                    <a:pt x="989432" y="650107"/>
                  </a:cubicBezTo>
                  <a:cubicBezTo>
                    <a:pt x="989432" y="473769"/>
                    <a:pt x="1130478" y="330819"/>
                    <a:pt x="1304467" y="330819"/>
                  </a:cubicBezTo>
                  <a:close/>
                  <a:moveTo>
                    <a:pt x="1044556" y="29887"/>
                  </a:moveTo>
                  <a:cubicBezTo>
                    <a:pt x="1125725" y="30431"/>
                    <a:pt x="1207101" y="61940"/>
                    <a:pt x="1269446" y="124285"/>
                  </a:cubicBezTo>
                  <a:cubicBezTo>
                    <a:pt x="1036804" y="155371"/>
                    <a:pt x="855005" y="337169"/>
                    <a:pt x="823919" y="569812"/>
                  </a:cubicBezTo>
                  <a:cubicBezTo>
                    <a:pt x="699229" y="445122"/>
                    <a:pt x="697883" y="244306"/>
                    <a:pt x="820912" y="121278"/>
                  </a:cubicBezTo>
                  <a:cubicBezTo>
                    <a:pt x="882426" y="59763"/>
                    <a:pt x="963387" y="29343"/>
                    <a:pt x="1044556" y="29887"/>
                  </a:cubicBezTo>
                  <a:close/>
                  <a:moveTo>
                    <a:pt x="650107" y="0"/>
                  </a:moveTo>
                  <a:cubicBezTo>
                    <a:pt x="507585" y="186484"/>
                    <a:pt x="507585" y="443586"/>
                    <a:pt x="650107" y="630070"/>
                  </a:cubicBezTo>
                  <a:cubicBezTo>
                    <a:pt x="473769" y="630070"/>
                    <a:pt x="330819" y="489024"/>
                    <a:pt x="330819" y="315035"/>
                  </a:cubicBezTo>
                  <a:cubicBezTo>
                    <a:pt x="330819" y="141046"/>
                    <a:pt x="473769" y="0"/>
                    <a:pt x="650107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64" name="フリーフォーム: 図形 263">
              <a:extLst>
                <a:ext uri="{FF2B5EF4-FFF2-40B4-BE49-F238E27FC236}">
                  <a16:creationId xmlns:a16="http://schemas.microsoft.com/office/drawing/2014/main" id="{33C3A500-A78A-99FC-90EC-30FD4A5A0810}"/>
                </a:ext>
              </a:extLst>
            </p:cNvPr>
            <p:cNvSpPr/>
            <p:nvPr/>
          </p:nvSpPr>
          <p:spPr bwMode="auto">
            <a:xfrm>
              <a:off x="214313" y="5819643"/>
              <a:ext cx="222006" cy="222006"/>
            </a:xfrm>
            <a:custGeom>
              <a:avLst/>
              <a:gdLst>
                <a:gd name="connsiteX0" fmla="*/ 795583 w 1619502"/>
                <a:gd name="connsiteY0" fmla="*/ 1049690 h 1619502"/>
                <a:gd name="connsiteX1" fmla="*/ 798591 w 1619502"/>
                <a:gd name="connsiteY1" fmla="*/ 1498224 h 1619502"/>
                <a:gd name="connsiteX2" fmla="*/ 350056 w 1619502"/>
                <a:gd name="connsiteY2" fmla="*/ 1495217 h 1619502"/>
                <a:gd name="connsiteX3" fmla="*/ 795583 w 1619502"/>
                <a:gd name="connsiteY3" fmla="*/ 1049690 h 1619502"/>
                <a:gd name="connsiteX4" fmla="*/ 969395 w 1619502"/>
                <a:gd name="connsiteY4" fmla="*/ 989432 h 1619502"/>
                <a:gd name="connsiteX5" fmla="*/ 1288683 w 1619502"/>
                <a:gd name="connsiteY5" fmla="*/ 1304467 h 1619502"/>
                <a:gd name="connsiteX6" fmla="*/ 969395 w 1619502"/>
                <a:gd name="connsiteY6" fmla="*/ 1619502 h 1619502"/>
                <a:gd name="connsiteX7" fmla="*/ 969395 w 1619502"/>
                <a:gd name="connsiteY7" fmla="*/ 989432 h 1619502"/>
                <a:gd name="connsiteX8" fmla="*/ 0 w 1619502"/>
                <a:gd name="connsiteY8" fmla="*/ 969395 h 1619502"/>
                <a:gd name="connsiteX9" fmla="*/ 630070 w 1619502"/>
                <a:gd name="connsiteY9" fmla="*/ 969395 h 1619502"/>
                <a:gd name="connsiteX10" fmla="*/ 315035 w 1619502"/>
                <a:gd name="connsiteY10" fmla="*/ 1288683 h 1619502"/>
                <a:gd name="connsiteX11" fmla="*/ 0 w 1619502"/>
                <a:gd name="connsiteY11" fmla="*/ 969395 h 1619502"/>
                <a:gd name="connsiteX12" fmla="*/ 1274580 w 1619502"/>
                <a:gd name="connsiteY12" fmla="*/ 729521 h 1619502"/>
                <a:gd name="connsiteX13" fmla="*/ 1498225 w 1619502"/>
                <a:gd name="connsiteY13" fmla="*/ 820912 h 1619502"/>
                <a:gd name="connsiteX14" fmla="*/ 1495217 w 1619502"/>
                <a:gd name="connsiteY14" fmla="*/ 1269446 h 1619502"/>
                <a:gd name="connsiteX15" fmla="*/ 1049691 w 1619502"/>
                <a:gd name="connsiteY15" fmla="*/ 823919 h 1619502"/>
                <a:gd name="connsiteX16" fmla="*/ 1274580 w 1619502"/>
                <a:gd name="connsiteY16" fmla="*/ 729521 h 1619502"/>
                <a:gd name="connsiteX17" fmla="*/ 809751 w 1619502"/>
                <a:gd name="connsiteY17" fmla="*/ 647958 h 1619502"/>
                <a:gd name="connsiteX18" fmla="*/ 969395 w 1619502"/>
                <a:gd name="connsiteY18" fmla="*/ 807602 h 1619502"/>
                <a:gd name="connsiteX19" fmla="*/ 809751 w 1619502"/>
                <a:gd name="connsiteY19" fmla="*/ 967246 h 1619502"/>
                <a:gd name="connsiteX20" fmla="*/ 650107 w 1619502"/>
                <a:gd name="connsiteY20" fmla="*/ 807602 h 1619502"/>
                <a:gd name="connsiteX21" fmla="*/ 809751 w 1619502"/>
                <a:gd name="connsiteY21" fmla="*/ 647958 h 1619502"/>
                <a:gd name="connsiteX22" fmla="*/ 124285 w 1619502"/>
                <a:gd name="connsiteY22" fmla="*/ 350056 h 1619502"/>
                <a:gd name="connsiteX23" fmla="*/ 569812 w 1619502"/>
                <a:gd name="connsiteY23" fmla="*/ 795583 h 1619502"/>
                <a:gd name="connsiteX24" fmla="*/ 121278 w 1619502"/>
                <a:gd name="connsiteY24" fmla="*/ 798590 h 1619502"/>
                <a:gd name="connsiteX25" fmla="*/ 124285 w 1619502"/>
                <a:gd name="connsiteY25" fmla="*/ 350056 h 1619502"/>
                <a:gd name="connsiteX26" fmla="*/ 1304467 w 1619502"/>
                <a:gd name="connsiteY26" fmla="*/ 330819 h 1619502"/>
                <a:gd name="connsiteX27" fmla="*/ 1619502 w 1619502"/>
                <a:gd name="connsiteY27" fmla="*/ 650107 h 1619502"/>
                <a:gd name="connsiteX28" fmla="*/ 989432 w 1619502"/>
                <a:gd name="connsiteY28" fmla="*/ 650107 h 1619502"/>
                <a:gd name="connsiteX29" fmla="*/ 1304467 w 1619502"/>
                <a:gd name="connsiteY29" fmla="*/ 330819 h 1619502"/>
                <a:gd name="connsiteX30" fmla="*/ 1044556 w 1619502"/>
                <a:gd name="connsiteY30" fmla="*/ 29887 h 1619502"/>
                <a:gd name="connsiteX31" fmla="*/ 1269446 w 1619502"/>
                <a:gd name="connsiteY31" fmla="*/ 124285 h 1619502"/>
                <a:gd name="connsiteX32" fmla="*/ 823919 w 1619502"/>
                <a:gd name="connsiteY32" fmla="*/ 569812 h 1619502"/>
                <a:gd name="connsiteX33" fmla="*/ 820912 w 1619502"/>
                <a:gd name="connsiteY33" fmla="*/ 121278 h 1619502"/>
                <a:gd name="connsiteX34" fmla="*/ 1044556 w 1619502"/>
                <a:gd name="connsiteY34" fmla="*/ 29887 h 1619502"/>
                <a:gd name="connsiteX35" fmla="*/ 650107 w 1619502"/>
                <a:gd name="connsiteY35" fmla="*/ 0 h 1619502"/>
                <a:gd name="connsiteX36" fmla="*/ 650107 w 1619502"/>
                <a:gd name="connsiteY36" fmla="*/ 630070 h 1619502"/>
                <a:gd name="connsiteX37" fmla="*/ 330819 w 1619502"/>
                <a:gd name="connsiteY37" fmla="*/ 315035 h 1619502"/>
                <a:gd name="connsiteX38" fmla="*/ 650107 w 1619502"/>
                <a:gd name="connsiteY38" fmla="*/ 0 h 16195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619502" h="1619502">
                  <a:moveTo>
                    <a:pt x="795583" y="1049690"/>
                  </a:moveTo>
                  <a:cubicBezTo>
                    <a:pt x="920273" y="1174380"/>
                    <a:pt x="921619" y="1375196"/>
                    <a:pt x="798591" y="1498224"/>
                  </a:cubicBezTo>
                  <a:cubicBezTo>
                    <a:pt x="675562" y="1621253"/>
                    <a:pt x="474746" y="1619907"/>
                    <a:pt x="350056" y="1495217"/>
                  </a:cubicBezTo>
                  <a:cubicBezTo>
                    <a:pt x="582699" y="1464131"/>
                    <a:pt x="764497" y="1282333"/>
                    <a:pt x="795583" y="1049690"/>
                  </a:cubicBezTo>
                  <a:close/>
                  <a:moveTo>
                    <a:pt x="969395" y="989432"/>
                  </a:moveTo>
                  <a:cubicBezTo>
                    <a:pt x="1145733" y="989432"/>
                    <a:pt x="1288683" y="1130478"/>
                    <a:pt x="1288683" y="1304467"/>
                  </a:cubicBezTo>
                  <a:cubicBezTo>
                    <a:pt x="1288683" y="1478456"/>
                    <a:pt x="1145733" y="1619502"/>
                    <a:pt x="969395" y="1619502"/>
                  </a:cubicBezTo>
                  <a:cubicBezTo>
                    <a:pt x="1111917" y="1433018"/>
                    <a:pt x="1111917" y="1175916"/>
                    <a:pt x="969395" y="989432"/>
                  </a:cubicBezTo>
                  <a:close/>
                  <a:moveTo>
                    <a:pt x="0" y="969395"/>
                  </a:moveTo>
                  <a:cubicBezTo>
                    <a:pt x="186484" y="1111917"/>
                    <a:pt x="443586" y="1111917"/>
                    <a:pt x="630070" y="969395"/>
                  </a:cubicBezTo>
                  <a:cubicBezTo>
                    <a:pt x="630070" y="1145733"/>
                    <a:pt x="489024" y="1288683"/>
                    <a:pt x="315035" y="1288683"/>
                  </a:cubicBezTo>
                  <a:cubicBezTo>
                    <a:pt x="141046" y="1288683"/>
                    <a:pt x="0" y="1145733"/>
                    <a:pt x="0" y="969395"/>
                  </a:cubicBezTo>
                  <a:close/>
                  <a:moveTo>
                    <a:pt x="1274580" y="729521"/>
                  </a:moveTo>
                  <a:cubicBezTo>
                    <a:pt x="1355749" y="728977"/>
                    <a:pt x="1436710" y="759397"/>
                    <a:pt x="1498225" y="820912"/>
                  </a:cubicBezTo>
                  <a:cubicBezTo>
                    <a:pt x="1621253" y="943941"/>
                    <a:pt x="1619907" y="1144756"/>
                    <a:pt x="1495217" y="1269446"/>
                  </a:cubicBezTo>
                  <a:cubicBezTo>
                    <a:pt x="1464131" y="1036803"/>
                    <a:pt x="1282333" y="855005"/>
                    <a:pt x="1049691" y="823919"/>
                  </a:cubicBezTo>
                  <a:cubicBezTo>
                    <a:pt x="1112036" y="761574"/>
                    <a:pt x="1193412" y="730065"/>
                    <a:pt x="1274580" y="729521"/>
                  </a:cubicBezTo>
                  <a:close/>
                  <a:moveTo>
                    <a:pt x="809751" y="647958"/>
                  </a:moveTo>
                  <a:cubicBezTo>
                    <a:pt x="897920" y="647958"/>
                    <a:pt x="969395" y="719433"/>
                    <a:pt x="969395" y="807602"/>
                  </a:cubicBezTo>
                  <a:cubicBezTo>
                    <a:pt x="969395" y="895771"/>
                    <a:pt x="897920" y="967246"/>
                    <a:pt x="809751" y="967246"/>
                  </a:cubicBezTo>
                  <a:cubicBezTo>
                    <a:pt x="721582" y="967246"/>
                    <a:pt x="650107" y="895771"/>
                    <a:pt x="650107" y="807602"/>
                  </a:cubicBezTo>
                  <a:cubicBezTo>
                    <a:pt x="650107" y="719433"/>
                    <a:pt x="721582" y="647958"/>
                    <a:pt x="809751" y="647958"/>
                  </a:cubicBezTo>
                  <a:close/>
                  <a:moveTo>
                    <a:pt x="124285" y="350056"/>
                  </a:moveTo>
                  <a:cubicBezTo>
                    <a:pt x="155371" y="582699"/>
                    <a:pt x="337169" y="764497"/>
                    <a:pt x="569812" y="795583"/>
                  </a:cubicBezTo>
                  <a:cubicBezTo>
                    <a:pt x="445122" y="920273"/>
                    <a:pt x="244306" y="921619"/>
                    <a:pt x="121278" y="798590"/>
                  </a:cubicBezTo>
                  <a:cubicBezTo>
                    <a:pt x="-1751" y="675562"/>
                    <a:pt x="-405" y="474746"/>
                    <a:pt x="124285" y="350056"/>
                  </a:cubicBezTo>
                  <a:close/>
                  <a:moveTo>
                    <a:pt x="1304467" y="330819"/>
                  </a:moveTo>
                  <a:cubicBezTo>
                    <a:pt x="1478456" y="330819"/>
                    <a:pt x="1619502" y="473769"/>
                    <a:pt x="1619502" y="650107"/>
                  </a:cubicBezTo>
                  <a:cubicBezTo>
                    <a:pt x="1433018" y="507585"/>
                    <a:pt x="1175916" y="507585"/>
                    <a:pt x="989432" y="650107"/>
                  </a:cubicBezTo>
                  <a:cubicBezTo>
                    <a:pt x="989432" y="473769"/>
                    <a:pt x="1130478" y="330819"/>
                    <a:pt x="1304467" y="330819"/>
                  </a:cubicBezTo>
                  <a:close/>
                  <a:moveTo>
                    <a:pt x="1044556" y="29887"/>
                  </a:moveTo>
                  <a:cubicBezTo>
                    <a:pt x="1125725" y="30431"/>
                    <a:pt x="1207101" y="61940"/>
                    <a:pt x="1269446" y="124285"/>
                  </a:cubicBezTo>
                  <a:cubicBezTo>
                    <a:pt x="1036804" y="155371"/>
                    <a:pt x="855005" y="337169"/>
                    <a:pt x="823919" y="569812"/>
                  </a:cubicBezTo>
                  <a:cubicBezTo>
                    <a:pt x="699229" y="445122"/>
                    <a:pt x="697883" y="244306"/>
                    <a:pt x="820912" y="121278"/>
                  </a:cubicBezTo>
                  <a:cubicBezTo>
                    <a:pt x="882426" y="59763"/>
                    <a:pt x="963387" y="29343"/>
                    <a:pt x="1044556" y="29887"/>
                  </a:cubicBezTo>
                  <a:close/>
                  <a:moveTo>
                    <a:pt x="650107" y="0"/>
                  </a:moveTo>
                  <a:cubicBezTo>
                    <a:pt x="507585" y="186484"/>
                    <a:pt x="507585" y="443586"/>
                    <a:pt x="650107" y="630070"/>
                  </a:cubicBezTo>
                  <a:cubicBezTo>
                    <a:pt x="473769" y="630070"/>
                    <a:pt x="330819" y="489024"/>
                    <a:pt x="330819" y="315035"/>
                  </a:cubicBezTo>
                  <a:cubicBezTo>
                    <a:pt x="330819" y="141046"/>
                    <a:pt x="473769" y="0"/>
                    <a:pt x="650107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65" name="フリーフォーム: 図形 264">
              <a:extLst>
                <a:ext uri="{FF2B5EF4-FFF2-40B4-BE49-F238E27FC236}">
                  <a16:creationId xmlns:a16="http://schemas.microsoft.com/office/drawing/2014/main" id="{E3DB5BA1-D912-F2B2-D021-713B75F04607}"/>
                </a:ext>
              </a:extLst>
            </p:cNvPr>
            <p:cNvSpPr/>
            <p:nvPr/>
          </p:nvSpPr>
          <p:spPr bwMode="auto">
            <a:xfrm>
              <a:off x="9498988" y="5819643"/>
              <a:ext cx="222006" cy="222006"/>
            </a:xfrm>
            <a:custGeom>
              <a:avLst/>
              <a:gdLst>
                <a:gd name="connsiteX0" fmla="*/ 795583 w 1619502"/>
                <a:gd name="connsiteY0" fmla="*/ 1049690 h 1619502"/>
                <a:gd name="connsiteX1" fmla="*/ 798591 w 1619502"/>
                <a:gd name="connsiteY1" fmla="*/ 1498224 h 1619502"/>
                <a:gd name="connsiteX2" fmla="*/ 350056 w 1619502"/>
                <a:gd name="connsiteY2" fmla="*/ 1495217 h 1619502"/>
                <a:gd name="connsiteX3" fmla="*/ 795583 w 1619502"/>
                <a:gd name="connsiteY3" fmla="*/ 1049690 h 1619502"/>
                <a:gd name="connsiteX4" fmla="*/ 969395 w 1619502"/>
                <a:gd name="connsiteY4" fmla="*/ 989432 h 1619502"/>
                <a:gd name="connsiteX5" fmla="*/ 1288683 w 1619502"/>
                <a:gd name="connsiteY5" fmla="*/ 1304467 h 1619502"/>
                <a:gd name="connsiteX6" fmla="*/ 969395 w 1619502"/>
                <a:gd name="connsiteY6" fmla="*/ 1619502 h 1619502"/>
                <a:gd name="connsiteX7" fmla="*/ 969395 w 1619502"/>
                <a:gd name="connsiteY7" fmla="*/ 989432 h 1619502"/>
                <a:gd name="connsiteX8" fmla="*/ 0 w 1619502"/>
                <a:gd name="connsiteY8" fmla="*/ 969395 h 1619502"/>
                <a:gd name="connsiteX9" fmla="*/ 630070 w 1619502"/>
                <a:gd name="connsiteY9" fmla="*/ 969395 h 1619502"/>
                <a:gd name="connsiteX10" fmla="*/ 315035 w 1619502"/>
                <a:gd name="connsiteY10" fmla="*/ 1288683 h 1619502"/>
                <a:gd name="connsiteX11" fmla="*/ 0 w 1619502"/>
                <a:gd name="connsiteY11" fmla="*/ 969395 h 1619502"/>
                <a:gd name="connsiteX12" fmla="*/ 1274580 w 1619502"/>
                <a:gd name="connsiteY12" fmla="*/ 729521 h 1619502"/>
                <a:gd name="connsiteX13" fmla="*/ 1498225 w 1619502"/>
                <a:gd name="connsiteY13" fmla="*/ 820912 h 1619502"/>
                <a:gd name="connsiteX14" fmla="*/ 1495217 w 1619502"/>
                <a:gd name="connsiteY14" fmla="*/ 1269446 h 1619502"/>
                <a:gd name="connsiteX15" fmla="*/ 1049691 w 1619502"/>
                <a:gd name="connsiteY15" fmla="*/ 823919 h 1619502"/>
                <a:gd name="connsiteX16" fmla="*/ 1274580 w 1619502"/>
                <a:gd name="connsiteY16" fmla="*/ 729521 h 1619502"/>
                <a:gd name="connsiteX17" fmla="*/ 809751 w 1619502"/>
                <a:gd name="connsiteY17" fmla="*/ 647958 h 1619502"/>
                <a:gd name="connsiteX18" fmla="*/ 969395 w 1619502"/>
                <a:gd name="connsiteY18" fmla="*/ 807602 h 1619502"/>
                <a:gd name="connsiteX19" fmla="*/ 809751 w 1619502"/>
                <a:gd name="connsiteY19" fmla="*/ 967246 h 1619502"/>
                <a:gd name="connsiteX20" fmla="*/ 650107 w 1619502"/>
                <a:gd name="connsiteY20" fmla="*/ 807602 h 1619502"/>
                <a:gd name="connsiteX21" fmla="*/ 809751 w 1619502"/>
                <a:gd name="connsiteY21" fmla="*/ 647958 h 1619502"/>
                <a:gd name="connsiteX22" fmla="*/ 124285 w 1619502"/>
                <a:gd name="connsiteY22" fmla="*/ 350056 h 1619502"/>
                <a:gd name="connsiteX23" fmla="*/ 569812 w 1619502"/>
                <a:gd name="connsiteY23" fmla="*/ 795583 h 1619502"/>
                <a:gd name="connsiteX24" fmla="*/ 121278 w 1619502"/>
                <a:gd name="connsiteY24" fmla="*/ 798590 h 1619502"/>
                <a:gd name="connsiteX25" fmla="*/ 124285 w 1619502"/>
                <a:gd name="connsiteY25" fmla="*/ 350056 h 1619502"/>
                <a:gd name="connsiteX26" fmla="*/ 1304467 w 1619502"/>
                <a:gd name="connsiteY26" fmla="*/ 330819 h 1619502"/>
                <a:gd name="connsiteX27" fmla="*/ 1619502 w 1619502"/>
                <a:gd name="connsiteY27" fmla="*/ 650107 h 1619502"/>
                <a:gd name="connsiteX28" fmla="*/ 989432 w 1619502"/>
                <a:gd name="connsiteY28" fmla="*/ 650107 h 1619502"/>
                <a:gd name="connsiteX29" fmla="*/ 1304467 w 1619502"/>
                <a:gd name="connsiteY29" fmla="*/ 330819 h 1619502"/>
                <a:gd name="connsiteX30" fmla="*/ 1044556 w 1619502"/>
                <a:gd name="connsiteY30" fmla="*/ 29887 h 1619502"/>
                <a:gd name="connsiteX31" fmla="*/ 1269446 w 1619502"/>
                <a:gd name="connsiteY31" fmla="*/ 124285 h 1619502"/>
                <a:gd name="connsiteX32" fmla="*/ 823919 w 1619502"/>
                <a:gd name="connsiteY32" fmla="*/ 569812 h 1619502"/>
                <a:gd name="connsiteX33" fmla="*/ 820912 w 1619502"/>
                <a:gd name="connsiteY33" fmla="*/ 121278 h 1619502"/>
                <a:gd name="connsiteX34" fmla="*/ 1044556 w 1619502"/>
                <a:gd name="connsiteY34" fmla="*/ 29887 h 1619502"/>
                <a:gd name="connsiteX35" fmla="*/ 650107 w 1619502"/>
                <a:gd name="connsiteY35" fmla="*/ 0 h 1619502"/>
                <a:gd name="connsiteX36" fmla="*/ 650107 w 1619502"/>
                <a:gd name="connsiteY36" fmla="*/ 630070 h 1619502"/>
                <a:gd name="connsiteX37" fmla="*/ 330819 w 1619502"/>
                <a:gd name="connsiteY37" fmla="*/ 315035 h 1619502"/>
                <a:gd name="connsiteX38" fmla="*/ 650107 w 1619502"/>
                <a:gd name="connsiteY38" fmla="*/ 0 h 16195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619502" h="1619502">
                  <a:moveTo>
                    <a:pt x="795583" y="1049690"/>
                  </a:moveTo>
                  <a:cubicBezTo>
                    <a:pt x="920273" y="1174380"/>
                    <a:pt x="921619" y="1375196"/>
                    <a:pt x="798591" y="1498224"/>
                  </a:cubicBezTo>
                  <a:cubicBezTo>
                    <a:pt x="675562" y="1621253"/>
                    <a:pt x="474746" y="1619907"/>
                    <a:pt x="350056" y="1495217"/>
                  </a:cubicBezTo>
                  <a:cubicBezTo>
                    <a:pt x="582699" y="1464131"/>
                    <a:pt x="764497" y="1282333"/>
                    <a:pt x="795583" y="1049690"/>
                  </a:cubicBezTo>
                  <a:close/>
                  <a:moveTo>
                    <a:pt x="969395" y="989432"/>
                  </a:moveTo>
                  <a:cubicBezTo>
                    <a:pt x="1145733" y="989432"/>
                    <a:pt x="1288683" y="1130478"/>
                    <a:pt x="1288683" y="1304467"/>
                  </a:cubicBezTo>
                  <a:cubicBezTo>
                    <a:pt x="1288683" y="1478456"/>
                    <a:pt x="1145733" y="1619502"/>
                    <a:pt x="969395" y="1619502"/>
                  </a:cubicBezTo>
                  <a:cubicBezTo>
                    <a:pt x="1111917" y="1433018"/>
                    <a:pt x="1111917" y="1175916"/>
                    <a:pt x="969395" y="989432"/>
                  </a:cubicBezTo>
                  <a:close/>
                  <a:moveTo>
                    <a:pt x="0" y="969395"/>
                  </a:moveTo>
                  <a:cubicBezTo>
                    <a:pt x="186484" y="1111917"/>
                    <a:pt x="443586" y="1111917"/>
                    <a:pt x="630070" y="969395"/>
                  </a:cubicBezTo>
                  <a:cubicBezTo>
                    <a:pt x="630070" y="1145733"/>
                    <a:pt x="489024" y="1288683"/>
                    <a:pt x="315035" y="1288683"/>
                  </a:cubicBezTo>
                  <a:cubicBezTo>
                    <a:pt x="141046" y="1288683"/>
                    <a:pt x="0" y="1145733"/>
                    <a:pt x="0" y="969395"/>
                  </a:cubicBezTo>
                  <a:close/>
                  <a:moveTo>
                    <a:pt x="1274580" y="729521"/>
                  </a:moveTo>
                  <a:cubicBezTo>
                    <a:pt x="1355749" y="728977"/>
                    <a:pt x="1436710" y="759397"/>
                    <a:pt x="1498225" y="820912"/>
                  </a:cubicBezTo>
                  <a:cubicBezTo>
                    <a:pt x="1621253" y="943941"/>
                    <a:pt x="1619907" y="1144756"/>
                    <a:pt x="1495217" y="1269446"/>
                  </a:cubicBezTo>
                  <a:cubicBezTo>
                    <a:pt x="1464131" y="1036803"/>
                    <a:pt x="1282333" y="855005"/>
                    <a:pt x="1049691" y="823919"/>
                  </a:cubicBezTo>
                  <a:cubicBezTo>
                    <a:pt x="1112036" y="761574"/>
                    <a:pt x="1193412" y="730065"/>
                    <a:pt x="1274580" y="729521"/>
                  </a:cubicBezTo>
                  <a:close/>
                  <a:moveTo>
                    <a:pt x="809751" y="647958"/>
                  </a:moveTo>
                  <a:cubicBezTo>
                    <a:pt x="897920" y="647958"/>
                    <a:pt x="969395" y="719433"/>
                    <a:pt x="969395" y="807602"/>
                  </a:cubicBezTo>
                  <a:cubicBezTo>
                    <a:pt x="969395" y="895771"/>
                    <a:pt x="897920" y="967246"/>
                    <a:pt x="809751" y="967246"/>
                  </a:cubicBezTo>
                  <a:cubicBezTo>
                    <a:pt x="721582" y="967246"/>
                    <a:pt x="650107" y="895771"/>
                    <a:pt x="650107" y="807602"/>
                  </a:cubicBezTo>
                  <a:cubicBezTo>
                    <a:pt x="650107" y="719433"/>
                    <a:pt x="721582" y="647958"/>
                    <a:pt x="809751" y="647958"/>
                  </a:cubicBezTo>
                  <a:close/>
                  <a:moveTo>
                    <a:pt x="124285" y="350056"/>
                  </a:moveTo>
                  <a:cubicBezTo>
                    <a:pt x="155371" y="582699"/>
                    <a:pt x="337169" y="764497"/>
                    <a:pt x="569812" y="795583"/>
                  </a:cubicBezTo>
                  <a:cubicBezTo>
                    <a:pt x="445122" y="920273"/>
                    <a:pt x="244306" y="921619"/>
                    <a:pt x="121278" y="798590"/>
                  </a:cubicBezTo>
                  <a:cubicBezTo>
                    <a:pt x="-1751" y="675562"/>
                    <a:pt x="-405" y="474746"/>
                    <a:pt x="124285" y="350056"/>
                  </a:cubicBezTo>
                  <a:close/>
                  <a:moveTo>
                    <a:pt x="1304467" y="330819"/>
                  </a:moveTo>
                  <a:cubicBezTo>
                    <a:pt x="1478456" y="330819"/>
                    <a:pt x="1619502" y="473769"/>
                    <a:pt x="1619502" y="650107"/>
                  </a:cubicBezTo>
                  <a:cubicBezTo>
                    <a:pt x="1433018" y="507585"/>
                    <a:pt x="1175916" y="507585"/>
                    <a:pt x="989432" y="650107"/>
                  </a:cubicBezTo>
                  <a:cubicBezTo>
                    <a:pt x="989432" y="473769"/>
                    <a:pt x="1130478" y="330819"/>
                    <a:pt x="1304467" y="330819"/>
                  </a:cubicBezTo>
                  <a:close/>
                  <a:moveTo>
                    <a:pt x="1044556" y="29887"/>
                  </a:moveTo>
                  <a:cubicBezTo>
                    <a:pt x="1125725" y="30431"/>
                    <a:pt x="1207101" y="61940"/>
                    <a:pt x="1269446" y="124285"/>
                  </a:cubicBezTo>
                  <a:cubicBezTo>
                    <a:pt x="1036804" y="155371"/>
                    <a:pt x="855005" y="337169"/>
                    <a:pt x="823919" y="569812"/>
                  </a:cubicBezTo>
                  <a:cubicBezTo>
                    <a:pt x="699229" y="445122"/>
                    <a:pt x="697883" y="244306"/>
                    <a:pt x="820912" y="121278"/>
                  </a:cubicBezTo>
                  <a:cubicBezTo>
                    <a:pt x="882426" y="59763"/>
                    <a:pt x="963387" y="29343"/>
                    <a:pt x="1044556" y="29887"/>
                  </a:cubicBezTo>
                  <a:close/>
                  <a:moveTo>
                    <a:pt x="650107" y="0"/>
                  </a:moveTo>
                  <a:cubicBezTo>
                    <a:pt x="507585" y="186484"/>
                    <a:pt x="507585" y="443586"/>
                    <a:pt x="650107" y="630070"/>
                  </a:cubicBezTo>
                  <a:cubicBezTo>
                    <a:pt x="473769" y="630070"/>
                    <a:pt x="330819" y="489024"/>
                    <a:pt x="330819" y="315035"/>
                  </a:cubicBezTo>
                  <a:cubicBezTo>
                    <a:pt x="330819" y="141046"/>
                    <a:pt x="473769" y="0"/>
                    <a:pt x="650107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66" name="フリーフォーム: 図形 265">
              <a:extLst>
                <a:ext uri="{FF2B5EF4-FFF2-40B4-BE49-F238E27FC236}">
                  <a16:creationId xmlns:a16="http://schemas.microsoft.com/office/drawing/2014/main" id="{F635E438-183D-7D7A-CFC1-F408DC9D8D59}"/>
                </a:ext>
              </a:extLst>
            </p:cNvPr>
            <p:cNvSpPr/>
            <p:nvPr/>
          </p:nvSpPr>
          <p:spPr bwMode="auto">
            <a:xfrm>
              <a:off x="214313" y="6151437"/>
              <a:ext cx="222006" cy="222006"/>
            </a:xfrm>
            <a:custGeom>
              <a:avLst/>
              <a:gdLst>
                <a:gd name="connsiteX0" fmla="*/ 795583 w 1619502"/>
                <a:gd name="connsiteY0" fmla="*/ 1049690 h 1619502"/>
                <a:gd name="connsiteX1" fmla="*/ 798591 w 1619502"/>
                <a:gd name="connsiteY1" fmla="*/ 1498224 h 1619502"/>
                <a:gd name="connsiteX2" fmla="*/ 350056 w 1619502"/>
                <a:gd name="connsiteY2" fmla="*/ 1495217 h 1619502"/>
                <a:gd name="connsiteX3" fmla="*/ 795583 w 1619502"/>
                <a:gd name="connsiteY3" fmla="*/ 1049690 h 1619502"/>
                <a:gd name="connsiteX4" fmla="*/ 969395 w 1619502"/>
                <a:gd name="connsiteY4" fmla="*/ 989432 h 1619502"/>
                <a:gd name="connsiteX5" fmla="*/ 1288683 w 1619502"/>
                <a:gd name="connsiteY5" fmla="*/ 1304467 h 1619502"/>
                <a:gd name="connsiteX6" fmla="*/ 969395 w 1619502"/>
                <a:gd name="connsiteY6" fmla="*/ 1619502 h 1619502"/>
                <a:gd name="connsiteX7" fmla="*/ 969395 w 1619502"/>
                <a:gd name="connsiteY7" fmla="*/ 989432 h 1619502"/>
                <a:gd name="connsiteX8" fmla="*/ 0 w 1619502"/>
                <a:gd name="connsiteY8" fmla="*/ 969395 h 1619502"/>
                <a:gd name="connsiteX9" fmla="*/ 630070 w 1619502"/>
                <a:gd name="connsiteY9" fmla="*/ 969395 h 1619502"/>
                <a:gd name="connsiteX10" fmla="*/ 315035 w 1619502"/>
                <a:gd name="connsiteY10" fmla="*/ 1288683 h 1619502"/>
                <a:gd name="connsiteX11" fmla="*/ 0 w 1619502"/>
                <a:gd name="connsiteY11" fmla="*/ 969395 h 1619502"/>
                <a:gd name="connsiteX12" fmla="*/ 1274580 w 1619502"/>
                <a:gd name="connsiteY12" fmla="*/ 729521 h 1619502"/>
                <a:gd name="connsiteX13" fmla="*/ 1498225 w 1619502"/>
                <a:gd name="connsiteY13" fmla="*/ 820912 h 1619502"/>
                <a:gd name="connsiteX14" fmla="*/ 1495217 w 1619502"/>
                <a:gd name="connsiteY14" fmla="*/ 1269446 h 1619502"/>
                <a:gd name="connsiteX15" fmla="*/ 1049691 w 1619502"/>
                <a:gd name="connsiteY15" fmla="*/ 823919 h 1619502"/>
                <a:gd name="connsiteX16" fmla="*/ 1274580 w 1619502"/>
                <a:gd name="connsiteY16" fmla="*/ 729521 h 1619502"/>
                <a:gd name="connsiteX17" fmla="*/ 809751 w 1619502"/>
                <a:gd name="connsiteY17" fmla="*/ 647958 h 1619502"/>
                <a:gd name="connsiteX18" fmla="*/ 969395 w 1619502"/>
                <a:gd name="connsiteY18" fmla="*/ 807602 h 1619502"/>
                <a:gd name="connsiteX19" fmla="*/ 809751 w 1619502"/>
                <a:gd name="connsiteY19" fmla="*/ 967246 h 1619502"/>
                <a:gd name="connsiteX20" fmla="*/ 650107 w 1619502"/>
                <a:gd name="connsiteY20" fmla="*/ 807602 h 1619502"/>
                <a:gd name="connsiteX21" fmla="*/ 809751 w 1619502"/>
                <a:gd name="connsiteY21" fmla="*/ 647958 h 1619502"/>
                <a:gd name="connsiteX22" fmla="*/ 124285 w 1619502"/>
                <a:gd name="connsiteY22" fmla="*/ 350056 h 1619502"/>
                <a:gd name="connsiteX23" fmla="*/ 569812 w 1619502"/>
                <a:gd name="connsiteY23" fmla="*/ 795583 h 1619502"/>
                <a:gd name="connsiteX24" fmla="*/ 121278 w 1619502"/>
                <a:gd name="connsiteY24" fmla="*/ 798590 h 1619502"/>
                <a:gd name="connsiteX25" fmla="*/ 124285 w 1619502"/>
                <a:gd name="connsiteY25" fmla="*/ 350056 h 1619502"/>
                <a:gd name="connsiteX26" fmla="*/ 1304467 w 1619502"/>
                <a:gd name="connsiteY26" fmla="*/ 330819 h 1619502"/>
                <a:gd name="connsiteX27" fmla="*/ 1619502 w 1619502"/>
                <a:gd name="connsiteY27" fmla="*/ 650107 h 1619502"/>
                <a:gd name="connsiteX28" fmla="*/ 989432 w 1619502"/>
                <a:gd name="connsiteY28" fmla="*/ 650107 h 1619502"/>
                <a:gd name="connsiteX29" fmla="*/ 1304467 w 1619502"/>
                <a:gd name="connsiteY29" fmla="*/ 330819 h 1619502"/>
                <a:gd name="connsiteX30" fmla="*/ 1044556 w 1619502"/>
                <a:gd name="connsiteY30" fmla="*/ 29887 h 1619502"/>
                <a:gd name="connsiteX31" fmla="*/ 1269446 w 1619502"/>
                <a:gd name="connsiteY31" fmla="*/ 124285 h 1619502"/>
                <a:gd name="connsiteX32" fmla="*/ 823919 w 1619502"/>
                <a:gd name="connsiteY32" fmla="*/ 569812 h 1619502"/>
                <a:gd name="connsiteX33" fmla="*/ 820912 w 1619502"/>
                <a:gd name="connsiteY33" fmla="*/ 121278 h 1619502"/>
                <a:gd name="connsiteX34" fmla="*/ 1044556 w 1619502"/>
                <a:gd name="connsiteY34" fmla="*/ 29887 h 1619502"/>
                <a:gd name="connsiteX35" fmla="*/ 650107 w 1619502"/>
                <a:gd name="connsiteY35" fmla="*/ 0 h 1619502"/>
                <a:gd name="connsiteX36" fmla="*/ 650107 w 1619502"/>
                <a:gd name="connsiteY36" fmla="*/ 630070 h 1619502"/>
                <a:gd name="connsiteX37" fmla="*/ 330819 w 1619502"/>
                <a:gd name="connsiteY37" fmla="*/ 315035 h 1619502"/>
                <a:gd name="connsiteX38" fmla="*/ 650107 w 1619502"/>
                <a:gd name="connsiteY38" fmla="*/ 0 h 16195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619502" h="1619502">
                  <a:moveTo>
                    <a:pt x="795583" y="1049690"/>
                  </a:moveTo>
                  <a:cubicBezTo>
                    <a:pt x="920273" y="1174380"/>
                    <a:pt x="921619" y="1375196"/>
                    <a:pt x="798591" y="1498224"/>
                  </a:cubicBezTo>
                  <a:cubicBezTo>
                    <a:pt x="675562" y="1621253"/>
                    <a:pt x="474746" y="1619907"/>
                    <a:pt x="350056" y="1495217"/>
                  </a:cubicBezTo>
                  <a:cubicBezTo>
                    <a:pt x="582699" y="1464131"/>
                    <a:pt x="764497" y="1282333"/>
                    <a:pt x="795583" y="1049690"/>
                  </a:cubicBezTo>
                  <a:close/>
                  <a:moveTo>
                    <a:pt x="969395" y="989432"/>
                  </a:moveTo>
                  <a:cubicBezTo>
                    <a:pt x="1145733" y="989432"/>
                    <a:pt x="1288683" y="1130478"/>
                    <a:pt x="1288683" y="1304467"/>
                  </a:cubicBezTo>
                  <a:cubicBezTo>
                    <a:pt x="1288683" y="1478456"/>
                    <a:pt x="1145733" y="1619502"/>
                    <a:pt x="969395" y="1619502"/>
                  </a:cubicBezTo>
                  <a:cubicBezTo>
                    <a:pt x="1111917" y="1433018"/>
                    <a:pt x="1111917" y="1175916"/>
                    <a:pt x="969395" y="989432"/>
                  </a:cubicBezTo>
                  <a:close/>
                  <a:moveTo>
                    <a:pt x="0" y="969395"/>
                  </a:moveTo>
                  <a:cubicBezTo>
                    <a:pt x="186484" y="1111917"/>
                    <a:pt x="443586" y="1111917"/>
                    <a:pt x="630070" y="969395"/>
                  </a:cubicBezTo>
                  <a:cubicBezTo>
                    <a:pt x="630070" y="1145733"/>
                    <a:pt x="489024" y="1288683"/>
                    <a:pt x="315035" y="1288683"/>
                  </a:cubicBezTo>
                  <a:cubicBezTo>
                    <a:pt x="141046" y="1288683"/>
                    <a:pt x="0" y="1145733"/>
                    <a:pt x="0" y="969395"/>
                  </a:cubicBezTo>
                  <a:close/>
                  <a:moveTo>
                    <a:pt x="1274580" y="729521"/>
                  </a:moveTo>
                  <a:cubicBezTo>
                    <a:pt x="1355749" y="728977"/>
                    <a:pt x="1436710" y="759397"/>
                    <a:pt x="1498225" y="820912"/>
                  </a:cubicBezTo>
                  <a:cubicBezTo>
                    <a:pt x="1621253" y="943941"/>
                    <a:pt x="1619907" y="1144756"/>
                    <a:pt x="1495217" y="1269446"/>
                  </a:cubicBezTo>
                  <a:cubicBezTo>
                    <a:pt x="1464131" y="1036803"/>
                    <a:pt x="1282333" y="855005"/>
                    <a:pt x="1049691" y="823919"/>
                  </a:cubicBezTo>
                  <a:cubicBezTo>
                    <a:pt x="1112036" y="761574"/>
                    <a:pt x="1193412" y="730065"/>
                    <a:pt x="1274580" y="729521"/>
                  </a:cubicBezTo>
                  <a:close/>
                  <a:moveTo>
                    <a:pt x="809751" y="647958"/>
                  </a:moveTo>
                  <a:cubicBezTo>
                    <a:pt x="897920" y="647958"/>
                    <a:pt x="969395" y="719433"/>
                    <a:pt x="969395" y="807602"/>
                  </a:cubicBezTo>
                  <a:cubicBezTo>
                    <a:pt x="969395" y="895771"/>
                    <a:pt x="897920" y="967246"/>
                    <a:pt x="809751" y="967246"/>
                  </a:cubicBezTo>
                  <a:cubicBezTo>
                    <a:pt x="721582" y="967246"/>
                    <a:pt x="650107" y="895771"/>
                    <a:pt x="650107" y="807602"/>
                  </a:cubicBezTo>
                  <a:cubicBezTo>
                    <a:pt x="650107" y="719433"/>
                    <a:pt x="721582" y="647958"/>
                    <a:pt x="809751" y="647958"/>
                  </a:cubicBezTo>
                  <a:close/>
                  <a:moveTo>
                    <a:pt x="124285" y="350056"/>
                  </a:moveTo>
                  <a:cubicBezTo>
                    <a:pt x="155371" y="582699"/>
                    <a:pt x="337169" y="764497"/>
                    <a:pt x="569812" y="795583"/>
                  </a:cubicBezTo>
                  <a:cubicBezTo>
                    <a:pt x="445122" y="920273"/>
                    <a:pt x="244306" y="921619"/>
                    <a:pt x="121278" y="798590"/>
                  </a:cubicBezTo>
                  <a:cubicBezTo>
                    <a:pt x="-1751" y="675562"/>
                    <a:pt x="-405" y="474746"/>
                    <a:pt x="124285" y="350056"/>
                  </a:cubicBezTo>
                  <a:close/>
                  <a:moveTo>
                    <a:pt x="1304467" y="330819"/>
                  </a:moveTo>
                  <a:cubicBezTo>
                    <a:pt x="1478456" y="330819"/>
                    <a:pt x="1619502" y="473769"/>
                    <a:pt x="1619502" y="650107"/>
                  </a:cubicBezTo>
                  <a:cubicBezTo>
                    <a:pt x="1433018" y="507585"/>
                    <a:pt x="1175916" y="507585"/>
                    <a:pt x="989432" y="650107"/>
                  </a:cubicBezTo>
                  <a:cubicBezTo>
                    <a:pt x="989432" y="473769"/>
                    <a:pt x="1130478" y="330819"/>
                    <a:pt x="1304467" y="330819"/>
                  </a:cubicBezTo>
                  <a:close/>
                  <a:moveTo>
                    <a:pt x="1044556" y="29887"/>
                  </a:moveTo>
                  <a:cubicBezTo>
                    <a:pt x="1125725" y="30431"/>
                    <a:pt x="1207101" y="61940"/>
                    <a:pt x="1269446" y="124285"/>
                  </a:cubicBezTo>
                  <a:cubicBezTo>
                    <a:pt x="1036804" y="155371"/>
                    <a:pt x="855005" y="337169"/>
                    <a:pt x="823919" y="569812"/>
                  </a:cubicBezTo>
                  <a:cubicBezTo>
                    <a:pt x="699229" y="445122"/>
                    <a:pt x="697883" y="244306"/>
                    <a:pt x="820912" y="121278"/>
                  </a:cubicBezTo>
                  <a:cubicBezTo>
                    <a:pt x="882426" y="59763"/>
                    <a:pt x="963387" y="29343"/>
                    <a:pt x="1044556" y="29887"/>
                  </a:cubicBezTo>
                  <a:close/>
                  <a:moveTo>
                    <a:pt x="650107" y="0"/>
                  </a:moveTo>
                  <a:cubicBezTo>
                    <a:pt x="507585" y="186484"/>
                    <a:pt x="507585" y="443586"/>
                    <a:pt x="650107" y="630070"/>
                  </a:cubicBezTo>
                  <a:cubicBezTo>
                    <a:pt x="473769" y="630070"/>
                    <a:pt x="330819" y="489024"/>
                    <a:pt x="330819" y="315035"/>
                  </a:cubicBezTo>
                  <a:cubicBezTo>
                    <a:pt x="330819" y="141046"/>
                    <a:pt x="473769" y="0"/>
                    <a:pt x="650107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67" name="フリーフォーム: 図形 266">
              <a:extLst>
                <a:ext uri="{FF2B5EF4-FFF2-40B4-BE49-F238E27FC236}">
                  <a16:creationId xmlns:a16="http://schemas.microsoft.com/office/drawing/2014/main" id="{9664D7EC-C2D9-26BE-0EB3-DF3D4A7FBACE}"/>
                </a:ext>
              </a:extLst>
            </p:cNvPr>
            <p:cNvSpPr/>
            <p:nvPr/>
          </p:nvSpPr>
          <p:spPr bwMode="auto">
            <a:xfrm>
              <a:off x="9498988" y="6151437"/>
              <a:ext cx="222006" cy="222006"/>
            </a:xfrm>
            <a:custGeom>
              <a:avLst/>
              <a:gdLst>
                <a:gd name="connsiteX0" fmla="*/ 795583 w 1619502"/>
                <a:gd name="connsiteY0" fmla="*/ 1049690 h 1619502"/>
                <a:gd name="connsiteX1" fmla="*/ 798591 w 1619502"/>
                <a:gd name="connsiteY1" fmla="*/ 1498224 h 1619502"/>
                <a:gd name="connsiteX2" fmla="*/ 350056 w 1619502"/>
                <a:gd name="connsiteY2" fmla="*/ 1495217 h 1619502"/>
                <a:gd name="connsiteX3" fmla="*/ 795583 w 1619502"/>
                <a:gd name="connsiteY3" fmla="*/ 1049690 h 1619502"/>
                <a:gd name="connsiteX4" fmla="*/ 969395 w 1619502"/>
                <a:gd name="connsiteY4" fmla="*/ 989432 h 1619502"/>
                <a:gd name="connsiteX5" fmla="*/ 1288683 w 1619502"/>
                <a:gd name="connsiteY5" fmla="*/ 1304467 h 1619502"/>
                <a:gd name="connsiteX6" fmla="*/ 969395 w 1619502"/>
                <a:gd name="connsiteY6" fmla="*/ 1619502 h 1619502"/>
                <a:gd name="connsiteX7" fmla="*/ 969395 w 1619502"/>
                <a:gd name="connsiteY7" fmla="*/ 989432 h 1619502"/>
                <a:gd name="connsiteX8" fmla="*/ 0 w 1619502"/>
                <a:gd name="connsiteY8" fmla="*/ 969395 h 1619502"/>
                <a:gd name="connsiteX9" fmla="*/ 630070 w 1619502"/>
                <a:gd name="connsiteY9" fmla="*/ 969395 h 1619502"/>
                <a:gd name="connsiteX10" fmla="*/ 315035 w 1619502"/>
                <a:gd name="connsiteY10" fmla="*/ 1288683 h 1619502"/>
                <a:gd name="connsiteX11" fmla="*/ 0 w 1619502"/>
                <a:gd name="connsiteY11" fmla="*/ 969395 h 1619502"/>
                <a:gd name="connsiteX12" fmla="*/ 1274580 w 1619502"/>
                <a:gd name="connsiteY12" fmla="*/ 729521 h 1619502"/>
                <a:gd name="connsiteX13" fmla="*/ 1498225 w 1619502"/>
                <a:gd name="connsiteY13" fmla="*/ 820912 h 1619502"/>
                <a:gd name="connsiteX14" fmla="*/ 1495217 w 1619502"/>
                <a:gd name="connsiteY14" fmla="*/ 1269446 h 1619502"/>
                <a:gd name="connsiteX15" fmla="*/ 1049691 w 1619502"/>
                <a:gd name="connsiteY15" fmla="*/ 823919 h 1619502"/>
                <a:gd name="connsiteX16" fmla="*/ 1274580 w 1619502"/>
                <a:gd name="connsiteY16" fmla="*/ 729521 h 1619502"/>
                <a:gd name="connsiteX17" fmla="*/ 809751 w 1619502"/>
                <a:gd name="connsiteY17" fmla="*/ 647958 h 1619502"/>
                <a:gd name="connsiteX18" fmla="*/ 969395 w 1619502"/>
                <a:gd name="connsiteY18" fmla="*/ 807602 h 1619502"/>
                <a:gd name="connsiteX19" fmla="*/ 809751 w 1619502"/>
                <a:gd name="connsiteY19" fmla="*/ 967246 h 1619502"/>
                <a:gd name="connsiteX20" fmla="*/ 650107 w 1619502"/>
                <a:gd name="connsiteY20" fmla="*/ 807602 h 1619502"/>
                <a:gd name="connsiteX21" fmla="*/ 809751 w 1619502"/>
                <a:gd name="connsiteY21" fmla="*/ 647958 h 1619502"/>
                <a:gd name="connsiteX22" fmla="*/ 124285 w 1619502"/>
                <a:gd name="connsiteY22" fmla="*/ 350056 h 1619502"/>
                <a:gd name="connsiteX23" fmla="*/ 569812 w 1619502"/>
                <a:gd name="connsiteY23" fmla="*/ 795583 h 1619502"/>
                <a:gd name="connsiteX24" fmla="*/ 121278 w 1619502"/>
                <a:gd name="connsiteY24" fmla="*/ 798590 h 1619502"/>
                <a:gd name="connsiteX25" fmla="*/ 124285 w 1619502"/>
                <a:gd name="connsiteY25" fmla="*/ 350056 h 1619502"/>
                <a:gd name="connsiteX26" fmla="*/ 1304467 w 1619502"/>
                <a:gd name="connsiteY26" fmla="*/ 330819 h 1619502"/>
                <a:gd name="connsiteX27" fmla="*/ 1619502 w 1619502"/>
                <a:gd name="connsiteY27" fmla="*/ 650107 h 1619502"/>
                <a:gd name="connsiteX28" fmla="*/ 989432 w 1619502"/>
                <a:gd name="connsiteY28" fmla="*/ 650107 h 1619502"/>
                <a:gd name="connsiteX29" fmla="*/ 1304467 w 1619502"/>
                <a:gd name="connsiteY29" fmla="*/ 330819 h 1619502"/>
                <a:gd name="connsiteX30" fmla="*/ 1044556 w 1619502"/>
                <a:gd name="connsiteY30" fmla="*/ 29887 h 1619502"/>
                <a:gd name="connsiteX31" fmla="*/ 1269446 w 1619502"/>
                <a:gd name="connsiteY31" fmla="*/ 124285 h 1619502"/>
                <a:gd name="connsiteX32" fmla="*/ 823919 w 1619502"/>
                <a:gd name="connsiteY32" fmla="*/ 569812 h 1619502"/>
                <a:gd name="connsiteX33" fmla="*/ 820912 w 1619502"/>
                <a:gd name="connsiteY33" fmla="*/ 121278 h 1619502"/>
                <a:gd name="connsiteX34" fmla="*/ 1044556 w 1619502"/>
                <a:gd name="connsiteY34" fmla="*/ 29887 h 1619502"/>
                <a:gd name="connsiteX35" fmla="*/ 650107 w 1619502"/>
                <a:gd name="connsiteY35" fmla="*/ 0 h 1619502"/>
                <a:gd name="connsiteX36" fmla="*/ 650107 w 1619502"/>
                <a:gd name="connsiteY36" fmla="*/ 630070 h 1619502"/>
                <a:gd name="connsiteX37" fmla="*/ 330819 w 1619502"/>
                <a:gd name="connsiteY37" fmla="*/ 315035 h 1619502"/>
                <a:gd name="connsiteX38" fmla="*/ 650107 w 1619502"/>
                <a:gd name="connsiteY38" fmla="*/ 0 h 16195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619502" h="1619502">
                  <a:moveTo>
                    <a:pt x="795583" y="1049690"/>
                  </a:moveTo>
                  <a:cubicBezTo>
                    <a:pt x="920273" y="1174380"/>
                    <a:pt x="921619" y="1375196"/>
                    <a:pt x="798591" y="1498224"/>
                  </a:cubicBezTo>
                  <a:cubicBezTo>
                    <a:pt x="675562" y="1621253"/>
                    <a:pt x="474746" y="1619907"/>
                    <a:pt x="350056" y="1495217"/>
                  </a:cubicBezTo>
                  <a:cubicBezTo>
                    <a:pt x="582699" y="1464131"/>
                    <a:pt x="764497" y="1282333"/>
                    <a:pt x="795583" y="1049690"/>
                  </a:cubicBezTo>
                  <a:close/>
                  <a:moveTo>
                    <a:pt x="969395" y="989432"/>
                  </a:moveTo>
                  <a:cubicBezTo>
                    <a:pt x="1145733" y="989432"/>
                    <a:pt x="1288683" y="1130478"/>
                    <a:pt x="1288683" y="1304467"/>
                  </a:cubicBezTo>
                  <a:cubicBezTo>
                    <a:pt x="1288683" y="1478456"/>
                    <a:pt x="1145733" y="1619502"/>
                    <a:pt x="969395" y="1619502"/>
                  </a:cubicBezTo>
                  <a:cubicBezTo>
                    <a:pt x="1111917" y="1433018"/>
                    <a:pt x="1111917" y="1175916"/>
                    <a:pt x="969395" y="989432"/>
                  </a:cubicBezTo>
                  <a:close/>
                  <a:moveTo>
                    <a:pt x="0" y="969395"/>
                  </a:moveTo>
                  <a:cubicBezTo>
                    <a:pt x="186484" y="1111917"/>
                    <a:pt x="443586" y="1111917"/>
                    <a:pt x="630070" y="969395"/>
                  </a:cubicBezTo>
                  <a:cubicBezTo>
                    <a:pt x="630070" y="1145733"/>
                    <a:pt x="489024" y="1288683"/>
                    <a:pt x="315035" y="1288683"/>
                  </a:cubicBezTo>
                  <a:cubicBezTo>
                    <a:pt x="141046" y="1288683"/>
                    <a:pt x="0" y="1145733"/>
                    <a:pt x="0" y="969395"/>
                  </a:cubicBezTo>
                  <a:close/>
                  <a:moveTo>
                    <a:pt x="1274580" y="729521"/>
                  </a:moveTo>
                  <a:cubicBezTo>
                    <a:pt x="1355749" y="728977"/>
                    <a:pt x="1436710" y="759397"/>
                    <a:pt x="1498225" y="820912"/>
                  </a:cubicBezTo>
                  <a:cubicBezTo>
                    <a:pt x="1621253" y="943941"/>
                    <a:pt x="1619907" y="1144756"/>
                    <a:pt x="1495217" y="1269446"/>
                  </a:cubicBezTo>
                  <a:cubicBezTo>
                    <a:pt x="1464131" y="1036803"/>
                    <a:pt x="1282333" y="855005"/>
                    <a:pt x="1049691" y="823919"/>
                  </a:cubicBezTo>
                  <a:cubicBezTo>
                    <a:pt x="1112036" y="761574"/>
                    <a:pt x="1193412" y="730065"/>
                    <a:pt x="1274580" y="729521"/>
                  </a:cubicBezTo>
                  <a:close/>
                  <a:moveTo>
                    <a:pt x="809751" y="647958"/>
                  </a:moveTo>
                  <a:cubicBezTo>
                    <a:pt x="897920" y="647958"/>
                    <a:pt x="969395" y="719433"/>
                    <a:pt x="969395" y="807602"/>
                  </a:cubicBezTo>
                  <a:cubicBezTo>
                    <a:pt x="969395" y="895771"/>
                    <a:pt x="897920" y="967246"/>
                    <a:pt x="809751" y="967246"/>
                  </a:cubicBezTo>
                  <a:cubicBezTo>
                    <a:pt x="721582" y="967246"/>
                    <a:pt x="650107" y="895771"/>
                    <a:pt x="650107" y="807602"/>
                  </a:cubicBezTo>
                  <a:cubicBezTo>
                    <a:pt x="650107" y="719433"/>
                    <a:pt x="721582" y="647958"/>
                    <a:pt x="809751" y="647958"/>
                  </a:cubicBezTo>
                  <a:close/>
                  <a:moveTo>
                    <a:pt x="124285" y="350056"/>
                  </a:moveTo>
                  <a:cubicBezTo>
                    <a:pt x="155371" y="582699"/>
                    <a:pt x="337169" y="764497"/>
                    <a:pt x="569812" y="795583"/>
                  </a:cubicBezTo>
                  <a:cubicBezTo>
                    <a:pt x="445122" y="920273"/>
                    <a:pt x="244306" y="921619"/>
                    <a:pt x="121278" y="798590"/>
                  </a:cubicBezTo>
                  <a:cubicBezTo>
                    <a:pt x="-1751" y="675562"/>
                    <a:pt x="-405" y="474746"/>
                    <a:pt x="124285" y="350056"/>
                  </a:cubicBezTo>
                  <a:close/>
                  <a:moveTo>
                    <a:pt x="1304467" y="330819"/>
                  </a:moveTo>
                  <a:cubicBezTo>
                    <a:pt x="1478456" y="330819"/>
                    <a:pt x="1619502" y="473769"/>
                    <a:pt x="1619502" y="650107"/>
                  </a:cubicBezTo>
                  <a:cubicBezTo>
                    <a:pt x="1433018" y="507585"/>
                    <a:pt x="1175916" y="507585"/>
                    <a:pt x="989432" y="650107"/>
                  </a:cubicBezTo>
                  <a:cubicBezTo>
                    <a:pt x="989432" y="473769"/>
                    <a:pt x="1130478" y="330819"/>
                    <a:pt x="1304467" y="330819"/>
                  </a:cubicBezTo>
                  <a:close/>
                  <a:moveTo>
                    <a:pt x="1044556" y="29887"/>
                  </a:moveTo>
                  <a:cubicBezTo>
                    <a:pt x="1125725" y="30431"/>
                    <a:pt x="1207101" y="61940"/>
                    <a:pt x="1269446" y="124285"/>
                  </a:cubicBezTo>
                  <a:cubicBezTo>
                    <a:pt x="1036804" y="155371"/>
                    <a:pt x="855005" y="337169"/>
                    <a:pt x="823919" y="569812"/>
                  </a:cubicBezTo>
                  <a:cubicBezTo>
                    <a:pt x="699229" y="445122"/>
                    <a:pt x="697883" y="244306"/>
                    <a:pt x="820912" y="121278"/>
                  </a:cubicBezTo>
                  <a:cubicBezTo>
                    <a:pt x="882426" y="59763"/>
                    <a:pt x="963387" y="29343"/>
                    <a:pt x="1044556" y="29887"/>
                  </a:cubicBezTo>
                  <a:close/>
                  <a:moveTo>
                    <a:pt x="650107" y="0"/>
                  </a:moveTo>
                  <a:cubicBezTo>
                    <a:pt x="507585" y="186484"/>
                    <a:pt x="507585" y="443586"/>
                    <a:pt x="650107" y="630070"/>
                  </a:cubicBezTo>
                  <a:cubicBezTo>
                    <a:pt x="473769" y="630070"/>
                    <a:pt x="330819" y="489024"/>
                    <a:pt x="330819" y="315035"/>
                  </a:cubicBezTo>
                  <a:cubicBezTo>
                    <a:pt x="330819" y="141046"/>
                    <a:pt x="473769" y="0"/>
                    <a:pt x="650107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68" name="フリーフォーム: 図形 267">
              <a:extLst>
                <a:ext uri="{FF2B5EF4-FFF2-40B4-BE49-F238E27FC236}">
                  <a16:creationId xmlns:a16="http://schemas.microsoft.com/office/drawing/2014/main" id="{5F279AEF-7D3B-AA0E-989D-1717C2E5179E}"/>
                </a:ext>
              </a:extLst>
            </p:cNvPr>
            <p:cNvSpPr/>
            <p:nvPr/>
          </p:nvSpPr>
          <p:spPr bwMode="auto">
            <a:xfrm>
              <a:off x="4670957" y="179145"/>
              <a:ext cx="222006" cy="222006"/>
            </a:xfrm>
            <a:custGeom>
              <a:avLst/>
              <a:gdLst>
                <a:gd name="connsiteX0" fmla="*/ 795583 w 1619502"/>
                <a:gd name="connsiteY0" fmla="*/ 1049690 h 1619502"/>
                <a:gd name="connsiteX1" fmla="*/ 798591 w 1619502"/>
                <a:gd name="connsiteY1" fmla="*/ 1498224 h 1619502"/>
                <a:gd name="connsiteX2" fmla="*/ 350056 w 1619502"/>
                <a:gd name="connsiteY2" fmla="*/ 1495217 h 1619502"/>
                <a:gd name="connsiteX3" fmla="*/ 795583 w 1619502"/>
                <a:gd name="connsiteY3" fmla="*/ 1049690 h 1619502"/>
                <a:gd name="connsiteX4" fmla="*/ 969395 w 1619502"/>
                <a:gd name="connsiteY4" fmla="*/ 989432 h 1619502"/>
                <a:gd name="connsiteX5" fmla="*/ 1288683 w 1619502"/>
                <a:gd name="connsiteY5" fmla="*/ 1304467 h 1619502"/>
                <a:gd name="connsiteX6" fmla="*/ 969395 w 1619502"/>
                <a:gd name="connsiteY6" fmla="*/ 1619502 h 1619502"/>
                <a:gd name="connsiteX7" fmla="*/ 969395 w 1619502"/>
                <a:gd name="connsiteY7" fmla="*/ 989432 h 1619502"/>
                <a:gd name="connsiteX8" fmla="*/ 0 w 1619502"/>
                <a:gd name="connsiteY8" fmla="*/ 969395 h 1619502"/>
                <a:gd name="connsiteX9" fmla="*/ 630070 w 1619502"/>
                <a:gd name="connsiteY9" fmla="*/ 969395 h 1619502"/>
                <a:gd name="connsiteX10" fmla="*/ 315035 w 1619502"/>
                <a:gd name="connsiteY10" fmla="*/ 1288683 h 1619502"/>
                <a:gd name="connsiteX11" fmla="*/ 0 w 1619502"/>
                <a:gd name="connsiteY11" fmla="*/ 969395 h 1619502"/>
                <a:gd name="connsiteX12" fmla="*/ 1274580 w 1619502"/>
                <a:gd name="connsiteY12" fmla="*/ 729521 h 1619502"/>
                <a:gd name="connsiteX13" fmla="*/ 1498225 w 1619502"/>
                <a:gd name="connsiteY13" fmla="*/ 820912 h 1619502"/>
                <a:gd name="connsiteX14" fmla="*/ 1495217 w 1619502"/>
                <a:gd name="connsiteY14" fmla="*/ 1269446 h 1619502"/>
                <a:gd name="connsiteX15" fmla="*/ 1049691 w 1619502"/>
                <a:gd name="connsiteY15" fmla="*/ 823919 h 1619502"/>
                <a:gd name="connsiteX16" fmla="*/ 1274580 w 1619502"/>
                <a:gd name="connsiteY16" fmla="*/ 729521 h 1619502"/>
                <a:gd name="connsiteX17" fmla="*/ 809751 w 1619502"/>
                <a:gd name="connsiteY17" fmla="*/ 647958 h 1619502"/>
                <a:gd name="connsiteX18" fmla="*/ 969395 w 1619502"/>
                <a:gd name="connsiteY18" fmla="*/ 807602 h 1619502"/>
                <a:gd name="connsiteX19" fmla="*/ 809751 w 1619502"/>
                <a:gd name="connsiteY19" fmla="*/ 967246 h 1619502"/>
                <a:gd name="connsiteX20" fmla="*/ 650107 w 1619502"/>
                <a:gd name="connsiteY20" fmla="*/ 807602 h 1619502"/>
                <a:gd name="connsiteX21" fmla="*/ 809751 w 1619502"/>
                <a:gd name="connsiteY21" fmla="*/ 647958 h 1619502"/>
                <a:gd name="connsiteX22" fmla="*/ 124285 w 1619502"/>
                <a:gd name="connsiteY22" fmla="*/ 350056 h 1619502"/>
                <a:gd name="connsiteX23" fmla="*/ 569812 w 1619502"/>
                <a:gd name="connsiteY23" fmla="*/ 795583 h 1619502"/>
                <a:gd name="connsiteX24" fmla="*/ 121278 w 1619502"/>
                <a:gd name="connsiteY24" fmla="*/ 798590 h 1619502"/>
                <a:gd name="connsiteX25" fmla="*/ 124285 w 1619502"/>
                <a:gd name="connsiteY25" fmla="*/ 350056 h 1619502"/>
                <a:gd name="connsiteX26" fmla="*/ 1304467 w 1619502"/>
                <a:gd name="connsiteY26" fmla="*/ 330819 h 1619502"/>
                <a:gd name="connsiteX27" fmla="*/ 1619502 w 1619502"/>
                <a:gd name="connsiteY27" fmla="*/ 650107 h 1619502"/>
                <a:gd name="connsiteX28" fmla="*/ 989432 w 1619502"/>
                <a:gd name="connsiteY28" fmla="*/ 650107 h 1619502"/>
                <a:gd name="connsiteX29" fmla="*/ 1304467 w 1619502"/>
                <a:gd name="connsiteY29" fmla="*/ 330819 h 1619502"/>
                <a:gd name="connsiteX30" fmla="*/ 1044556 w 1619502"/>
                <a:gd name="connsiteY30" fmla="*/ 29887 h 1619502"/>
                <a:gd name="connsiteX31" fmla="*/ 1269446 w 1619502"/>
                <a:gd name="connsiteY31" fmla="*/ 124285 h 1619502"/>
                <a:gd name="connsiteX32" fmla="*/ 823919 w 1619502"/>
                <a:gd name="connsiteY32" fmla="*/ 569812 h 1619502"/>
                <a:gd name="connsiteX33" fmla="*/ 820912 w 1619502"/>
                <a:gd name="connsiteY33" fmla="*/ 121278 h 1619502"/>
                <a:gd name="connsiteX34" fmla="*/ 1044556 w 1619502"/>
                <a:gd name="connsiteY34" fmla="*/ 29887 h 1619502"/>
                <a:gd name="connsiteX35" fmla="*/ 650107 w 1619502"/>
                <a:gd name="connsiteY35" fmla="*/ 0 h 1619502"/>
                <a:gd name="connsiteX36" fmla="*/ 650107 w 1619502"/>
                <a:gd name="connsiteY36" fmla="*/ 630070 h 1619502"/>
                <a:gd name="connsiteX37" fmla="*/ 330819 w 1619502"/>
                <a:gd name="connsiteY37" fmla="*/ 315035 h 1619502"/>
                <a:gd name="connsiteX38" fmla="*/ 650107 w 1619502"/>
                <a:gd name="connsiteY38" fmla="*/ 0 h 16195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619502" h="1619502">
                  <a:moveTo>
                    <a:pt x="795583" y="1049690"/>
                  </a:moveTo>
                  <a:cubicBezTo>
                    <a:pt x="920273" y="1174380"/>
                    <a:pt x="921619" y="1375196"/>
                    <a:pt x="798591" y="1498224"/>
                  </a:cubicBezTo>
                  <a:cubicBezTo>
                    <a:pt x="675562" y="1621253"/>
                    <a:pt x="474746" y="1619907"/>
                    <a:pt x="350056" y="1495217"/>
                  </a:cubicBezTo>
                  <a:cubicBezTo>
                    <a:pt x="582699" y="1464131"/>
                    <a:pt x="764497" y="1282333"/>
                    <a:pt x="795583" y="1049690"/>
                  </a:cubicBezTo>
                  <a:close/>
                  <a:moveTo>
                    <a:pt x="969395" y="989432"/>
                  </a:moveTo>
                  <a:cubicBezTo>
                    <a:pt x="1145733" y="989432"/>
                    <a:pt x="1288683" y="1130478"/>
                    <a:pt x="1288683" y="1304467"/>
                  </a:cubicBezTo>
                  <a:cubicBezTo>
                    <a:pt x="1288683" y="1478456"/>
                    <a:pt x="1145733" y="1619502"/>
                    <a:pt x="969395" y="1619502"/>
                  </a:cubicBezTo>
                  <a:cubicBezTo>
                    <a:pt x="1111917" y="1433018"/>
                    <a:pt x="1111917" y="1175916"/>
                    <a:pt x="969395" y="989432"/>
                  </a:cubicBezTo>
                  <a:close/>
                  <a:moveTo>
                    <a:pt x="0" y="969395"/>
                  </a:moveTo>
                  <a:cubicBezTo>
                    <a:pt x="186484" y="1111917"/>
                    <a:pt x="443586" y="1111917"/>
                    <a:pt x="630070" y="969395"/>
                  </a:cubicBezTo>
                  <a:cubicBezTo>
                    <a:pt x="630070" y="1145733"/>
                    <a:pt x="489024" y="1288683"/>
                    <a:pt x="315035" y="1288683"/>
                  </a:cubicBezTo>
                  <a:cubicBezTo>
                    <a:pt x="141046" y="1288683"/>
                    <a:pt x="0" y="1145733"/>
                    <a:pt x="0" y="969395"/>
                  </a:cubicBezTo>
                  <a:close/>
                  <a:moveTo>
                    <a:pt x="1274580" y="729521"/>
                  </a:moveTo>
                  <a:cubicBezTo>
                    <a:pt x="1355749" y="728977"/>
                    <a:pt x="1436710" y="759397"/>
                    <a:pt x="1498225" y="820912"/>
                  </a:cubicBezTo>
                  <a:cubicBezTo>
                    <a:pt x="1621253" y="943941"/>
                    <a:pt x="1619907" y="1144756"/>
                    <a:pt x="1495217" y="1269446"/>
                  </a:cubicBezTo>
                  <a:cubicBezTo>
                    <a:pt x="1464131" y="1036803"/>
                    <a:pt x="1282333" y="855005"/>
                    <a:pt x="1049691" y="823919"/>
                  </a:cubicBezTo>
                  <a:cubicBezTo>
                    <a:pt x="1112036" y="761574"/>
                    <a:pt x="1193412" y="730065"/>
                    <a:pt x="1274580" y="729521"/>
                  </a:cubicBezTo>
                  <a:close/>
                  <a:moveTo>
                    <a:pt x="809751" y="647958"/>
                  </a:moveTo>
                  <a:cubicBezTo>
                    <a:pt x="897920" y="647958"/>
                    <a:pt x="969395" y="719433"/>
                    <a:pt x="969395" y="807602"/>
                  </a:cubicBezTo>
                  <a:cubicBezTo>
                    <a:pt x="969395" y="895771"/>
                    <a:pt x="897920" y="967246"/>
                    <a:pt x="809751" y="967246"/>
                  </a:cubicBezTo>
                  <a:cubicBezTo>
                    <a:pt x="721582" y="967246"/>
                    <a:pt x="650107" y="895771"/>
                    <a:pt x="650107" y="807602"/>
                  </a:cubicBezTo>
                  <a:cubicBezTo>
                    <a:pt x="650107" y="719433"/>
                    <a:pt x="721582" y="647958"/>
                    <a:pt x="809751" y="647958"/>
                  </a:cubicBezTo>
                  <a:close/>
                  <a:moveTo>
                    <a:pt x="124285" y="350056"/>
                  </a:moveTo>
                  <a:cubicBezTo>
                    <a:pt x="155371" y="582699"/>
                    <a:pt x="337169" y="764497"/>
                    <a:pt x="569812" y="795583"/>
                  </a:cubicBezTo>
                  <a:cubicBezTo>
                    <a:pt x="445122" y="920273"/>
                    <a:pt x="244306" y="921619"/>
                    <a:pt x="121278" y="798590"/>
                  </a:cubicBezTo>
                  <a:cubicBezTo>
                    <a:pt x="-1751" y="675562"/>
                    <a:pt x="-405" y="474746"/>
                    <a:pt x="124285" y="350056"/>
                  </a:cubicBezTo>
                  <a:close/>
                  <a:moveTo>
                    <a:pt x="1304467" y="330819"/>
                  </a:moveTo>
                  <a:cubicBezTo>
                    <a:pt x="1478456" y="330819"/>
                    <a:pt x="1619502" y="473769"/>
                    <a:pt x="1619502" y="650107"/>
                  </a:cubicBezTo>
                  <a:cubicBezTo>
                    <a:pt x="1433018" y="507585"/>
                    <a:pt x="1175916" y="507585"/>
                    <a:pt x="989432" y="650107"/>
                  </a:cubicBezTo>
                  <a:cubicBezTo>
                    <a:pt x="989432" y="473769"/>
                    <a:pt x="1130478" y="330819"/>
                    <a:pt x="1304467" y="330819"/>
                  </a:cubicBezTo>
                  <a:close/>
                  <a:moveTo>
                    <a:pt x="1044556" y="29887"/>
                  </a:moveTo>
                  <a:cubicBezTo>
                    <a:pt x="1125725" y="30431"/>
                    <a:pt x="1207101" y="61940"/>
                    <a:pt x="1269446" y="124285"/>
                  </a:cubicBezTo>
                  <a:cubicBezTo>
                    <a:pt x="1036804" y="155371"/>
                    <a:pt x="855005" y="337169"/>
                    <a:pt x="823919" y="569812"/>
                  </a:cubicBezTo>
                  <a:cubicBezTo>
                    <a:pt x="699229" y="445122"/>
                    <a:pt x="697883" y="244306"/>
                    <a:pt x="820912" y="121278"/>
                  </a:cubicBezTo>
                  <a:cubicBezTo>
                    <a:pt x="882426" y="59763"/>
                    <a:pt x="963387" y="29343"/>
                    <a:pt x="1044556" y="29887"/>
                  </a:cubicBezTo>
                  <a:close/>
                  <a:moveTo>
                    <a:pt x="650107" y="0"/>
                  </a:moveTo>
                  <a:cubicBezTo>
                    <a:pt x="507585" y="186484"/>
                    <a:pt x="507585" y="443586"/>
                    <a:pt x="650107" y="630070"/>
                  </a:cubicBezTo>
                  <a:cubicBezTo>
                    <a:pt x="473769" y="630070"/>
                    <a:pt x="330819" y="489024"/>
                    <a:pt x="330819" y="315035"/>
                  </a:cubicBezTo>
                  <a:cubicBezTo>
                    <a:pt x="330819" y="141046"/>
                    <a:pt x="473769" y="0"/>
                    <a:pt x="650107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69" name="フリーフォーム: 図形 268">
              <a:extLst>
                <a:ext uri="{FF2B5EF4-FFF2-40B4-BE49-F238E27FC236}">
                  <a16:creationId xmlns:a16="http://schemas.microsoft.com/office/drawing/2014/main" id="{E4C3BAF3-0B6F-D1F2-9911-652467E964A4}"/>
                </a:ext>
              </a:extLst>
            </p:cNvPr>
            <p:cNvSpPr/>
            <p:nvPr/>
          </p:nvSpPr>
          <p:spPr bwMode="auto">
            <a:xfrm>
              <a:off x="5042344" y="6483229"/>
              <a:ext cx="222006" cy="222006"/>
            </a:xfrm>
            <a:custGeom>
              <a:avLst/>
              <a:gdLst>
                <a:gd name="connsiteX0" fmla="*/ 795583 w 1619502"/>
                <a:gd name="connsiteY0" fmla="*/ 1049690 h 1619502"/>
                <a:gd name="connsiteX1" fmla="*/ 798591 w 1619502"/>
                <a:gd name="connsiteY1" fmla="*/ 1498224 h 1619502"/>
                <a:gd name="connsiteX2" fmla="*/ 350056 w 1619502"/>
                <a:gd name="connsiteY2" fmla="*/ 1495217 h 1619502"/>
                <a:gd name="connsiteX3" fmla="*/ 795583 w 1619502"/>
                <a:gd name="connsiteY3" fmla="*/ 1049690 h 1619502"/>
                <a:gd name="connsiteX4" fmla="*/ 969395 w 1619502"/>
                <a:gd name="connsiteY4" fmla="*/ 989432 h 1619502"/>
                <a:gd name="connsiteX5" fmla="*/ 1288683 w 1619502"/>
                <a:gd name="connsiteY5" fmla="*/ 1304467 h 1619502"/>
                <a:gd name="connsiteX6" fmla="*/ 969395 w 1619502"/>
                <a:gd name="connsiteY6" fmla="*/ 1619502 h 1619502"/>
                <a:gd name="connsiteX7" fmla="*/ 969395 w 1619502"/>
                <a:gd name="connsiteY7" fmla="*/ 989432 h 1619502"/>
                <a:gd name="connsiteX8" fmla="*/ 0 w 1619502"/>
                <a:gd name="connsiteY8" fmla="*/ 969395 h 1619502"/>
                <a:gd name="connsiteX9" fmla="*/ 630070 w 1619502"/>
                <a:gd name="connsiteY9" fmla="*/ 969395 h 1619502"/>
                <a:gd name="connsiteX10" fmla="*/ 315035 w 1619502"/>
                <a:gd name="connsiteY10" fmla="*/ 1288683 h 1619502"/>
                <a:gd name="connsiteX11" fmla="*/ 0 w 1619502"/>
                <a:gd name="connsiteY11" fmla="*/ 969395 h 1619502"/>
                <a:gd name="connsiteX12" fmla="*/ 1274580 w 1619502"/>
                <a:gd name="connsiteY12" fmla="*/ 729521 h 1619502"/>
                <a:gd name="connsiteX13" fmla="*/ 1498225 w 1619502"/>
                <a:gd name="connsiteY13" fmla="*/ 820912 h 1619502"/>
                <a:gd name="connsiteX14" fmla="*/ 1495217 w 1619502"/>
                <a:gd name="connsiteY14" fmla="*/ 1269446 h 1619502"/>
                <a:gd name="connsiteX15" fmla="*/ 1049691 w 1619502"/>
                <a:gd name="connsiteY15" fmla="*/ 823919 h 1619502"/>
                <a:gd name="connsiteX16" fmla="*/ 1274580 w 1619502"/>
                <a:gd name="connsiteY16" fmla="*/ 729521 h 1619502"/>
                <a:gd name="connsiteX17" fmla="*/ 809751 w 1619502"/>
                <a:gd name="connsiteY17" fmla="*/ 647958 h 1619502"/>
                <a:gd name="connsiteX18" fmla="*/ 969395 w 1619502"/>
                <a:gd name="connsiteY18" fmla="*/ 807602 h 1619502"/>
                <a:gd name="connsiteX19" fmla="*/ 809751 w 1619502"/>
                <a:gd name="connsiteY19" fmla="*/ 967246 h 1619502"/>
                <a:gd name="connsiteX20" fmla="*/ 650107 w 1619502"/>
                <a:gd name="connsiteY20" fmla="*/ 807602 h 1619502"/>
                <a:gd name="connsiteX21" fmla="*/ 809751 w 1619502"/>
                <a:gd name="connsiteY21" fmla="*/ 647958 h 1619502"/>
                <a:gd name="connsiteX22" fmla="*/ 124285 w 1619502"/>
                <a:gd name="connsiteY22" fmla="*/ 350056 h 1619502"/>
                <a:gd name="connsiteX23" fmla="*/ 569812 w 1619502"/>
                <a:gd name="connsiteY23" fmla="*/ 795583 h 1619502"/>
                <a:gd name="connsiteX24" fmla="*/ 121278 w 1619502"/>
                <a:gd name="connsiteY24" fmla="*/ 798590 h 1619502"/>
                <a:gd name="connsiteX25" fmla="*/ 124285 w 1619502"/>
                <a:gd name="connsiteY25" fmla="*/ 350056 h 1619502"/>
                <a:gd name="connsiteX26" fmla="*/ 1304467 w 1619502"/>
                <a:gd name="connsiteY26" fmla="*/ 330819 h 1619502"/>
                <a:gd name="connsiteX27" fmla="*/ 1619502 w 1619502"/>
                <a:gd name="connsiteY27" fmla="*/ 650107 h 1619502"/>
                <a:gd name="connsiteX28" fmla="*/ 989432 w 1619502"/>
                <a:gd name="connsiteY28" fmla="*/ 650107 h 1619502"/>
                <a:gd name="connsiteX29" fmla="*/ 1304467 w 1619502"/>
                <a:gd name="connsiteY29" fmla="*/ 330819 h 1619502"/>
                <a:gd name="connsiteX30" fmla="*/ 1044556 w 1619502"/>
                <a:gd name="connsiteY30" fmla="*/ 29887 h 1619502"/>
                <a:gd name="connsiteX31" fmla="*/ 1269446 w 1619502"/>
                <a:gd name="connsiteY31" fmla="*/ 124285 h 1619502"/>
                <a:gd name="connsiteX32" fmla="*/ 823919 w 1619502"/>
                <a:gd name="connsiteY32" fmla="*/ 569812 h 1619502"/>
                <a:gd name="connsiteX33" fmla="*/ 820912 w 1619502"/>
                <a:gd name="connsiteY33" fmla="*/ 121278 h 1619502"/>
                <a:gd name="connsiteX34" fmla="*/ 1044556 w 1619502"/>
                <a:gd name="connsiteY34" fmla="*/ 29887 h 1619502"/>
                <a:gd name="connsiteX35" fmla="*/ 650107 w 1619502"/>
                <a:gd name="connsiteY35" fmla="*/ 0 h 1619502"/>
                <a:gd name="connsiteX36" fmla="*/ 650107 w 1619502"/>
                <a:gd name="connsiteY36" fmla="*/ 630070 h 1619502"/>
                <a:gd name="connsiteX37" fmla="*/ 330819 w 1619502"/>
                <a:gd name="connsiteY37" fmla="*/ 315035 h 1619502"/>
                <a:gd name="connsiteX38" fmla="*/ 650107 w 1619502"/>
                <a:gd name="connsiteY38" fmla="*/ 0 h 16195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619502" h="1619502">
                  <a:moveTo>
                    <a:pt x="795583" y="1049690"/>
                  </a:moveTo>
                  <a:cubicBezTo>
                    <a:pt x="920273" y="1174380"/>
                    <a:pt x="921619" y="1375196"/>
                    <a:pt x="798591" y="1498224"/>
                  </a:cubicBezTo>
                  <a:cubicBezTo>
                    <a:pt x="675562" y="1621253"/>
                    <a:pt x="474746" y="1619907"/>
                    <a:pt x="350056" y="1495217"/>
                  </a:cubicBezTo>
                  <a:cubicBezTo>
                    <a:pt x="582699" y="1464131"/>
                    <a:pt x="764497" y="1282333"/>
                    <a:pt x="795583" y="1049690"/>
                  </a:cubicBezTo>
                  <a:close/>
                  <a:moveTo>
                    <a:pt x="969395" y="989432"/>
                  </a:moveTo>
                  <a:cubicBezTo>
                    <a:pt x="1145733" y="989432"/>
                    <a:pt x="1288683" y="1130478"/>
                    <a:pt x="1288683" y="1304467"/>
                  </a:cubicBezTo>
                  <a:cubicBezTo>
                    <a:pt x="1288683" y="1478456"/>
                    <a:pt x="1145733" y="1619502"/>
                    <a:pt x="969395" y="1619502"/>
                  </a:cubicBezTo>
                  <a:cubicBezTo>
                    <a:pt x="1111917" y="1433018"/>
                    <a:pt x="1111917" y="1175916"/>
                    <a:pt x="969395" y="989432"/>
                  </a:cubicBezTo>
                  <a:close/>
                  <a:moveTo>
                    <a:pt x="0" y="969395"/>
                  </a:moveTo>
                  <a:cubicBezTo>
                    <a:pt x="186484" y="1111917"/>
                    <a:pt x="443586" y="1111917"/>
                    <a:pt x="630070" y="969395"/>
                  </a:cubicBezTo>
                  <a:cubicBezTo>
                    <a:pt x="630070" y="1145733"/>
                    <a:pt x="489024" y="1288683"/>
                    <a:pt x="315035" y="1288683"/>
                  </a:cubicBezTo>
                  <a:cubicBezTo>
                    <a:pt x="141046" y="1288683"/>
                    <a:pt x="0" y="1145733"/>
                    <a:pt x="0" y="969395"/>
                  </a:cubicBezTo>
                  <a:close/>
                  <a:moveTo>
                    <a:pt x="1274580" y="729521"/>
                  </a:moveTo>
                  <a:cubicBezTo>
                    <a:pt x="1355749" y="728977"/>
                    <a:pt x="1436710" y="759397"/>
                    <a:pt x="1498225" y="820912"/>
                  </a:cubicBezTo>
                  <a:cubicBezTo>
                    <a:pt x="1621253" y="943941"/>
                    <a:pt x="1619907" y="1144756"/>
                    <a:pt x="1495217" y="1269446"/>
                  </a:cubicBezTo>
                  <a:cubicBezTo>
                    <a:pt x="1464131" y="1036803"/>
                    <a:pt x="1282333" y="855005"/>
                    <a:pt x="1049691" y="823919"/>
                  </a:cubicBezTo>
                  <a:cubicBezTo>
                    <a:pt x="1112036" y="761574"/>
                    <a:pt x="1193412" y="730065"/>
                    <a:pt x="1274580" y="729521"/>
                  </a:cubicBezTo>
                  <a:close/>
                  <a:moveTo>
                    <a:pt x="809751" y="647958"/>
                  </a:moveTo>
                  <a:cubicBezTo>
                    <a:pt x="897920" y="647958"/>
                    <a:pt x="969395" y="719433"/>
                    <a:pt x="969395" y="807602"/>
                  </a:cubicBezTo>
                  <a:cubicBezTo>
                    <a:pt x="969395" y="895771"/>
                    <a:pt x="897920" y="967246"/>
                    <a:pt x="809751" y="967246"/>
                  </a:cubicBezTo>
                  <a:cubicBezTo>
                    <a:pt x="721582" y="967246"/>
                    <a:pt x="650107" y="895771"/>
                    <a:pt x="650107" y="807602"/>
                  </a:cubicBezTo>
                  <a:cubicBezTo>
                    <a:pt x="650107" y="719433"/>
                    <a:pt x="721582" y="647958"/>
                    <a:pt x="809751" y="647958"/>
                  </a:cubicBezTo>
                  <a:close/>
                  <a:moveTo>
                    <a:pt x="124285" y="350056"/>
                  </a:moveTo>
                  <a:cubicBezTo>
                    <a:pt x="155371" y="582699"/>
                    <a:pt x="337169" y="764497"/>
                    <a:pt x="569812" y="795583"/>
                  </a:cubicBezTo>
                  <a:cubicBezTo>
                    <a:pt x="445122" y="920273"/>
                    <a:pt x="244306" y="921619"/>
                    <a:pt x="121278" y="798590"/>
                  </a:cubicBezTo>
                  <a:cubicBezTo>
                    <a:pt x="-1751" y="675562"/>
                    <a:pt x="-405" y="474746"/>
                    <a:pt x="124285" y="350056"/>
                  </a:cubicBezTo>
                  <a:close/>
                  <a:moveTo>
                    <a:pt x="1304467" y="330819"/>
                  </a:moveTo>
                  <a:cubicBezTo>
                    <a:pt x="1478456" y="330819"/>
                    <a:pt x="1619502" y="473769"/>
                    <a:pt x="1619502" y="650107"/>
                  </a:cubicBezTo>
                  <a:cubicBezTo>
                    <a:pt x="1433018" y="507585"/>
                    <a:pt x="1175916" y="507585"/>
                    <a:pt x="989432" y="650107"/>
                  </a:cubicBezTo>
                  <a:cubicBezTo>
                    <a:pt x="989432" y="473769"/>
                    <a:pt x="1130478" y="330819"/>
                    <a:pt x="1304467" y="330819"/>
                  </a:cubicBezTo>
                  <a:close/>
                  <a:moveTo>
                    <a:pt x="1044556" y="29887"/>
                  </a:moveTo>
                  <a:cubicBezTo>
                    <a:pt x="1125725" y="30431"/>
                    <a:pt x="1207101" y="61940"/>
                    <a:pt x="1269446" y="124285"/>
                  </a:cubicBezTo>
                  <a:cubicBezTo>
                    <a:pt x="1036804" y="155371"/>
                    <a:pt x="855005" y="337169"/>
                    <a:pt x="823919" y="569812"/>
                  </a:cubicBezTo>
                  <a:cubicBezTo>
                    <a:pt x="699229" y="445122"/>
                    <a:pt x="697883" y="244306"/>
                    <a:pt x="820912" y="121278"/>
                  </a:cubicBezTo>
                  <a:cubicBezTo>
                    <a:pt x="882426" y="59763"/>
                    <a:pt x="963387" y="29343"/>
                    <a:pt x="1044556" y="29887"/>
                  </a:cubicBezTo>
                  <a:close/>
                  <a:moveTo>
                    <a:pt x="650107" y="0"/>
                  </a:moveTo>
                  <a:cubicBezTo>
                    <a:pt x="507585" y="186484"/>
                    <a:pt x="507585" y="443586"/>
                    <a:pt x="650107" y="630070"/>
                  </a:cubicBezTo>
                  <a:cubicBezTo>
                    <a:pt x="473769" y="630070"/>
                    <a:pt x="330819" y="489024"/>
                    <a:pt x="330819" y="315035"/>
                  </a:cubicBezTo>
                  <a:cubicBezTo>
                    <a:pt x="330819" y="141046"/>
                    <a:pt x="473769" y="0"/>
                    <a:pt x="650107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3429677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BD24B41-53B8-CC42-74B6-7A45F4A37F8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8" name="グループ化 177">
            <a:extLst>
              <a:ext uri="{FF2B5EF4-FFF2-40B4-BE49-F238E27FC236}">
                <a16:creationId xmlns:a16="http://schemas.microsoft.com/office/drawing/2014/main" id="{2637D28B-7799-30DA-4B76-0EED6D965088}"/>
              </a:ext>
            </a:extLst>
          </p:cNvPr>
          <p:cNvGrpSpPr/>
          <p:nvPr/>
        </p:nvGrpSpPr>
        <p:grpSpPr>
          <a:xfrm>
            <a:off x="298939" y="298938"/>
            <a:ext cx="9333522" cy="6286504"/>
            <a:chOff x="214313" y="179145"/>
            <a:chExt cx="9506681" cy="6526090"/>
          </a:xfrm>
          <a:solidFill>
            <a:srgbClr val="FFCCFF"/>
          </a:solidFill>
        </p:grpSpPr>
        <p:sp>
          <p:nvSpPr>
            <p:cNvPr id="179" name="フリーフォーム: 図形 178">
              <a:extLst>
                <a:ext uri="{FF2B5EF4-FFF2-40B4-BE49-F238E27FC236}">
                  <a16:creationId xmlns:a16="http://schemas.microsoft.com/office/drawing/2014/main" id="{14475A95-8B1C-B120-FB07-08CD8AB73087}"/>
                </a:ext>
              </a:extLst>
            </p:cNvPr>
            <p:cNvSpPr/>
            <p:nvPr/>
          </p:nvSpPr>
          <p:spPr bwMode="auto">
            <a:xfrm>
              <a:off x="214313" y="179145"/>
              <a:ext cx="222006" cy="222006"/>
            </a:xfrm>
            <a:custGeom>
              <a:avLst/>
              <a:gdLst>
                <a:gd name="connsiteX0" fmla="*/ 795583 w 1619502"/>
                <a:gd name="connsiteY0" fmla="*/ 1049690 h 1619502"/>
                <a:gd name="connsiteX1" fmla="*/ 798591 w 1619502"/>
                <a:gd name="connsiteY1" fmla="*/ 1498224 h 1619502"/>
                <a:gd name="connsiteX2" fmla="*/ 350056 w 1619502"/>
                <a:gd name="connsiteY2" fmla="*/ 1495217 h 1619502"/>
                <a:gd name="connsiteX3" fmla="*/ 795583 w 1619502"/>
                <a:gd name="connsiteY3" fmla="*/ 1049690 h 1619502"/>
                <a:gd name="connsiteX4" fmla="*/ 969395 w 1619502"/>
                <a:gd name="connsiteY4" fmla="*/ 989432 h 1619502"/>
                <a:gd name="connsiteX5" fmla="*/ 1288683 w 1619502"/>
                <a:gd name="connsiteY5" fmla="*/ 1304467 h 1619502"/>
                <a:gd name="connsiteX6" fmla="*/ 969395 w 1619502"/>
                <a:gd name="connsiteY6" fmla="*/ 1619502 h 1619502"/>
                <a:gd name="connsiteX7" fmla="*/ 969395 w 1619502"/>
                <a:gd name="connsiteY7" fmla="*/ 989432 h 1619502"/>
                <a:gd name="connsiteX8" fmla="*/ 0 w 1619502"/>
                <a:gd name="connsiteY8" fmla="*/ 969395 h 1619502"/>
                <a:gd name="connsiteX9" fmla="*/ 630070 w 1619502"/>
                <a:gd name="connsiteY9" fmla="*/ 969395 h 1619502"/>
                <a:gd name="connsiteX10" fmla="*/ 315035 w 1619502"/>
                <a:gd name="connsiteY10" fmla="*/ 1288683 h 1619502"/>
                <a:gd name="connsiteX11" fmla="*/ 0 w 1619502"/>
                <a:gd name="connsiteY11" fmla="*/ 969395 h 1619502"/>
                <a:gd name="connsiteX12" fmla="*/ 1274580 w 1619502"/>
                <a:gd name="connsiteY12" fmla="*/ 729521 h 1619502"/>
                <a:gd name="connsiteX13" fmla="*/ 1498225 w 1619502"/>
                <a:gd name="connsiteY13" fmla="*/ 820912 h 1619502"/>
                <a:gd name="connsiteX14" fmla="*/ 1495217 w 1619502"/>
                <a:gd name="connsiteY14" fmla="*/ 1269446 h 1619502"/>
                <a:gd name="connsiteX15" fmla="*/ 1049691 w 1619502"/>
                <a:gd name="connsiteY15" fmla="*/ 823919 h 1619502"/>
                <a:gd name="connsiteX16" fmla="*/ 1274580 w 1619502"/>
                <a:gd name="connsiteY16" fmla="*/ 729521 h 1619502"/>
                <a:gd name="connsiteX17" fmla="*/ 809751 w 1619502"/>
                <a:gd name="connsiteY17" fmla="*/ 647958 h 1619502"/>
                <a:gd name="connsiteX18" fmla="*/ 969395 w 1619502"/>
                <a:gd name="connsiteY18" fmla="*/ 807602 h 1619502"/>
                <a:gd name="connsiteX19" fmla="*/ 809751 w 1619502"/>
                <a:gd name="connsiteY19" fmla="*/ 967246 h 1619502"/>
                <a:gd name="connsiteX20" fmla="*/ 650107 w 1619502"/>
                <a:gd name="connsiteY20" fmla="*/ 807602 h 1619502"/>
                <a:gd name="connsiteX21" fmla="*/ 809751 w 1619502"/>
                <a:gd name="connsiteY21" fmla="*/ 647958 h 1619502"/>
                <a:gd name="connsiteX22" fmla="*/ 124285 w 1619502"/>
                <a:gd name="connsiteY22" fmla="*/ 350056 h 1619502"/>
                <a:gd name="connsiteX23" fmla="*/ 569812 w 1619502"/>
                <a:gd name="connsiteY23" fmla="*/ 795583 h 1619502"/>
                <a:gd name="connsiteX24" fmla="*/ 121278 w 1619502"/>
                <a:gd name="connsiteY24" fmla="*/ 798590 h 1619502"/>
                <a:gd name="connsiteX25" fmla="*/ 124285 w 1619502"/>
                <a:gd name="connsiteY25" fmla="*/ 350056 h 1619502"/>
                <a:gd name="connsiteX26" fmla="*/ 1304467 w 1619502"/>
                <a:gd name="connsiteY26" fmla="*/ 330819 h 1619502"/>
                <a:gd name="connsiteX27" fmla="*/ 1619502 w 1619502"/>
                <a:gd name="connsiteY27" fmla="*/ 650107 h 1619502"/>
                <a:gd name="connsiteX28" fmla="*/ 989432 w 1619502"/>
                <a:gd name="connsiteY28" fmla="*/ 650107 h 1619502"/>
                <a:gd name="connsiteX29" fmla="*/ 1304467 w 1619502"/>
                <a:gd name="connsiteY29" fmla="*/ 330819 h 1619502"/>
                <a:gd name="connsiteX30" fmla="*/ 1044556 w 1619502"/>
                <a:gd name="connsiteY30" fmla="*/ 29887 h 1619502"/>
                <a:gd name="connsiteX31" fmla="*/ 1269446 w 1619502"/>
                <a:gd name="connsiteY31" fmla="*/ 124285 h 1619502"/>
                <a:gd name="connsiteX32" fmla="*/ 823919 w 1619502"/>
                <a:gd name="connsiteY32" fmla="*/ 569812 h 1619502"/>
                <a:gd name="connsiteX33" fmla="*/ 820912 w 1619502"/>
                <a:gd name="connsiteY33" fmla="*/ 121278 h 1619502"/>
                <a:gd name="connsiteX34" fmla="*/ 1044556 w 1619502"/>
                <a:gd name="connsiteY34" fmla="*/ 29887 h 1619502"/>
                <a:gd name="connsiteX35" fmla="*/ 650107 w 1619502"/>
                <a:gd name="connsiteY35" fmla="*/ 0 h 1619502"/>
                <a:gd name="connsiteX36" fmla="*/ 650107 w 1619502"/>
                <a:gd name="connsiteY36" fmla="*/ 630070 h 1619502"/>
                <a:gd name="connsiteX37" fmla="*/ 330819 w 1619502"/>
                <a:gd name="connsiteY37" fmla="*/ 315035 h 1619502"/>
                <a:gd name="connsiteX38" fmla="*/ 650107 w 1619502"/>
                <a:gd name="connsiteY38" fmla="*/ 0 h 16195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619502" h="1619502">
                  <a:moveTo>
                    <a:pt x="795583" y="1049690"/>
                  </a:moveTo>
                  <a:cubicBezTo>
                    <a:pt x="920273" y="1174380"/>
                    <a:pt x="921619" y="1375196"/>
                    <a:pt x="798591" y="1498224"/>
                  </a:cubicBezTo>
                  <a:cubicBezTo>
                    <a:pt x="675562" y="1621253"/>
                    <a:pt x="474746" y="1619907"/>
                    <a:pt x="350056" y="1495217"/>
                  </a:cubicBezTo>
                  <a:cubicBezTo>
                    <a:pt x="582699" y="1464131"/>
                    <a:pt x="764497" y="1282333"/>
                    <a:pt x="795583" y="1049690"/>
                  </a:cubicBezTo>
                  <a:close/>
                  <a:moveTo>
                    <a:pt x="969395" y="989432"/>
                  </a:moveTo>
                  <a:cubicBezTo>
                    <a:pt x="1145733" y="989432"/>
                    <a:pt x="1288683" y="1130478"/>
                    <a:pt x="1288683" y="1304467"/>
                  </a:cubicBezTo>
                  <a:cubicBezTo>
                    <a:pt x="1288683" y="1478456"/>
                    <a:pt x="1145733" y="1619502"/>
                    <a:pt x="969395" y="1619502"/>
                  </a:cubicBezTo>
                  <a:cubicBezTo>
                    <a:pt x="1111917" y="1433018"/>
                    <a:pt x="1111917" y="1175916"/>
                    <a:pt x="969395" y="989432"/>
                  </a:cubicBezTo>
                  <a:close/>
                  <a:moveTo>
                    <a:pt x="0" y="969395"/>
                  </a:moveTo>
                  <a:cubicBezTo>
                    <a:pt x="186484" y="1111917"/>
                    <a:pt x="443586" y="1111917"/>
                    <a:pt x="630070" y="969395"/>
                  </a:cubicBezTo>
                  <a:cubicBezTo>
                    <a:pt x="630070" y="1145733"/>
                    <a:pt x="489024" y="1288683"/>
                    <a:pt x="315035" y="1288683"/>
                  </a:cubicBezTo>
                  <a:cubicBezTo>
                    <a:pt x="141046" y="1288683"/>
                    <a:pt x="0" y="1145733"/>
                    <a:pt x="0" y="969395"/>
                  </a:cubicBezTo>
                  <a:close/>
                  <a:moveTo>
                    <a:pt x="1274580" y="729521"/>
                  </a:moveTo>
                  <a:cubicBezTo>
                    <a:pt x="1355749" y="728977"/>
                    <a:pt x="1436710" y="759397"/>
                    <a:pt x="1498225" y="820912"/>
                  </a:cubicBezTo>
                  <a:cubicBezTo>
                    <a:pt x="1621253" y="943941"/>
                    <a:pt x="1619907" y="1144756"/>
                    <a:pt x="1495217" y="1269446"/>
                  </a:cubicBezTo>
                  <a:cubicBezTo>
                    <a:pt x="1464131" y="1036803"/>
                    <a:pt x="1282333" y="855005"/>
                    <a:pt x="1049691" y="823919"/>
                  </a:cubicBezTo>
                  <a:cubicBezTo>
                    <a:pt x="1112036" y="761574"/>
                    <a:pt x="1193412" y="730065"/>
                    <a:pt x="1274580" y="729521"/>
                  </a:cubicBezTo>
                  <a:close/>
                  <a:moveTo>
                    <a:pt x="809751" y="647958"/>
                  </a:moveTo>
                  <a:cubicBezTo>
                    <a:pt x="897920" y="647958"/>
                    <a:pt x="969395" y="719433"/>
                    <a:pt x="969395" y="807602"/>
                  </a:cubicBezTo>
                  <a:cubicBezTo>
                    <a:pt x="969395" y="895771"/>
                    <a:pt x="897920" y="967246"/>
                    <a:pt x="809751" y="967246"/>
                  </a:cubicBezTo>
                  <a:cubicBezTo>
                    <a:pt x="721582" y="967246"/>
                    <a:pt x="650107" y="895771"/>
                    <a:pt x="650107" y="807602"/>
                  </a:cubicBezTo>
                  <a:cubicBezTo>
                    <a:pt x="650107" y="719433"/>
                    <a:pt x="721582" y="647958"/>
                    <a:pt x="809751" y="647958"/>
                  </a:cubicBezTo>
                  <a:close/>
                  <a:moveTo>
                    <a:pt x="124285" y="350056"/>
                  </a:moveTo>
                  <a:cubicBezTo>
                    <a:pt x="155371" y="582699"/>
                    <a:pt x="337169" y="764497"/>
                    <a:pt x="569812" y="795583"/>
                  </a:cubicBezTo>
                  <a:cubicBezTo>
                    <a:pt x="445122" y="920273"/>
                    <a:pt x="244306" y="921619"/>
                    <a:pt x="121278" y="798590"/>
                  </a:cubicBezTo>
                  <a:cubicBezTo>
                    <a:pt x="-1751" y="675562"/>
                    <a:pt x="-405" y="474746"/>
                    <a:pt x="124285" y="350056"/>
                  </a:cubicBezTo>
                  <a:close/>
                  <a:moveTo>
                    <a:pt x="1304467" y="330819"/>
                  </a:moveTo>
                  <a:cubicBezTo>
                    <a:pt x="1478456" y="330819"/>
                    <a:pt x="1619502" y="473769"/>
                    <a:pt x="1619502" y="650107"/>
                  </a:cubicBezTo>
                  <a:cubicBezTo>
                    <a:pt x="1433018" y="507585"/>
                    <a:pt x="1175916" y="507585"/>
                    <a:pt x="989432" y="650107"/>
                  </a:cubicBezTo>
                  <a:cubicBezTo>
                    <a:pt x="989432" y="473769"/>
                    <a:pt x="1130478" y="330819"/>
                    <a:pt x="1304467" y="330819"/>
                  </a:cubicBezTo>
                  <a:close/>
                  <a:moveTo>
                    <a:pt x="1044556" y="29887"/>
                  </a:moveTo>
                  <a:cubicBezTo>
                    <a:pt x="1125725" y="30431"/>
                    <a:pt x="1207101" y="61940"/>
                    <a:pt x="1269446" y="124285"/>
                  </a:cubicBezTo>
                  <a:cubicBezTo>
                    <a:pt x="1036804" y="155371"/>
                    <a:pt x="855005" y="337169"/>
                    <a:pt x="823919" y="569812"/>
                  </a:cubicBezTo>
                  <a:cubicBezTo>
                    <a:pt x="699229" y="445122"/>
                    <a:pt x="697883" y="244306"/>
                    <a:pt x="820912" y="121278"/>
                  </a:cubicBezTo>
                  <a:cubicBezTo>
                    <a:pt x="882426" y="59763"/>
                    <a:pt x="963387" y="29343"/>
                    <a:pt x="1044556" y="29887"/>
                  </a:cubicBezTo>
                  <a:close/>
                  <a:moveTo>
                    <a:pt x="650107" y="0"/>
                  </a:moveTo>
                  <a:cubicBezTo>
                    <a:pt x="507585" y="186484"/>
                    <a:pt x="507585" y="443586"/>
                    <a:pt x="650107" y="630070"/>
                  </a:cubicBezTo>
                  <a:cubicBezTo>
                    <a:pt x="473769" y="630070"/>
                    <a:pt x="330819" y="489024"/>
                    <a:pt x="330819" y="315035"/>
                  </a:cubicBezTo>
                  <a:cubicBezTo>
                    <a:pt x="330819" y="141046"/>
                    <a:pt x="473769" y="0"/>
                    <a:pt x="650107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80" name="フリーフォーム: 図形 179">
              <a:extLst>
                <a:ext uri="{FF2B5EF4-FFF2-40B4-BE49-F238E27FC236}">
                  <a16:creationId xmlns:a16="http://schemas.microsoft.com/office/drawing/2014/main" id="{12B09A72-8405-02CD-99C3-DE91055F958A}"/>
                </a:ext>
              </a:extLst>
            </p:cNvPr>
            <p:cNvSpPr/>
            <p:nvPr/>
          </p:nvSpPr>
          <p:spPr bwMode="auto">
            <a:xfrm>
              <a:off x="585700" y="179145"/>
              <a:ext cx="222006" cy="222006"/>
            </a:xfrm>
            <a:custGeom>
              <a:avLst/>
              <a:gdLst>
                <a:gd name="connsiteX0" fmla="*/ 795583 w 1619502"/>
                <a:gd name="connsiteY0" fmla="*/ 1049690 h 1619502"/>
                <a:gd name="connsiteX1" fmla="*/ 798591 w 1619502"/>
                <a:gd name="connsiteY1" fmla="*/ 1498224 h 1619502"/>
                <a:gd name="connsiteX2" fmla="*/ 350056 w 1619502"/>
                <a:gd name="connsiteY2" fmla="*/ 1495217 h 1619502"/>
                <a:gd name="connsiteX3" fmla="*/ 795583 w 1619502"/>
                <a:gd name="connsiteY3" fmla="*/ 1049690 h 1619502"/>
                <a:gd name="connsiteX4" fmla="*/ 969395 w 1619502"/>
                <a:gd name="connsiteY4" fmla="*/ 989432 h 1619502"/>
                <a:gd name="connsiteX5" fmla="*/ 1288683 w 1619502"/>
                <a:gd name="connsiteY5" fmla="*/ 1304467 h 1619502"/>
                <a:gd name="connsiteX6" fmla="*/ 969395 w 1619502"/>
                <a:gd name="connsiteY6" fmla="*/ 1619502 h 1619502"/>
                <a:gd name="connsiteX7" fmla="*/ 969395 w 1619502"/>
                <a:gd name="connsiteY7" fmla="*/ 989432 h 1619502"/>
                <a:gd name="connsiteX8" fmla="*/ 0 w 1619502"/>
                <a:gd name="connsiteY8" fmla="*/ 969395 h 1619502"/>
                <a:gd name="connsiteX9" fmla="*/ 630070 w 1619502"/>
                <a:gd name="connsiteY9" fmla="*/ 969395 h 1619502"/>
                <a:gd name="connsiteX10" fmla="*/ 315035 w 1619502"/>
                <a:gd name="connsiteY10" fmla="*/ 1288683 h 1619502"/>
                <a:gd name="connsiteX11" fmla="*/ 0 w 1619502"/>
                <a:gd name="connsiteY11" fmla="*/ 969395 h 1619502"/>
                <a:gd name="connsiteX12" fmla="*/ 1274580 w 1619502"/>
                <a:gd name="connsiteY12" fmla="*/ 729521 h 1619502"/>
                <a:gd name="connsiteX13" fmla="*/ 1498225 w 1619502"/>
                <a:gd name="connsiteY13" fmla="*/ 820912 h 1619502"/>
                <a:gd name="connsiteX14" fmla="*/ 1495217 w 1619502"/>
                <a:gd name="connsiteY14" fmla="*/ 1269446 h 1619502"/>
                <a:gd name="connsiteX15" fmla="*/ 1049691 w 1619502"/>
                <a:gd name="connsiteY15" fmla="*/ 823919 h 1619502"/>
                <a:gd name="connsiteX16" fmla="*/ 1274580 w 1619502"/>
                <a:gd name="connsiteY16" fmla="*/ 729521 h 1619502"/>
                <a:gd name="connsiteX17" fmla="*/ 809751 w 1619502"/>
                <a:gd name="connsiteY17" fmla="*/ 647958 h 1619502"/>
                <a:gd name="connsiteX18" fmla="*/ 969395 w 1619502"/>
                <a:gd name="connsiteY18" fmla="*/ 807602 h 1619502"/>
                <a:gd name="connsiteX19" fmla="*/ 809751 w 1619502"/>
                <a:gd name="connsiteY19" fmla="*/ 967246 h 1619502"/>
                <a:gd name="connsiteX20" fmla="*/ 650107 w 1619502"/>
                <a:gd name="connsiteY20" fmla="*/ 807602 h 1619502"/>
                <a:gd name="connsiteX21" fmla="*/ 809751 w 1619502"/>
                <a:gd name="connsiteY21" fmla="*/ 647958 h 1619502"/>
                <a:gd name="connsiteX22" fmla="*/ 124285 w 1619502"/>
                <a:gd name="connsiteY22" fmla="*/ 350056 h 1619502"/>
                <a:gd name="connsiteX23" fmla="*/ 569812 w 1619502"/>
                <a:gd name="connsiteY23" fmla="*/ 795583 h 1619502"/>
                <a:gd name="connsiteX24" fmla="*/ 121278 w 1619502"/>
                <a:gd name="connsiteY24" fmla="*/ 798590 h 1619502"/>
                <a:gd name="connsiteX25" fmla="*/ 124285 w 1619502"/>
                <a:gd name="connsiteY25" fmla="*/ 350056 h 1619502"/>
                <a:gd name="connsiteX26" fmla="*/ 1304467 w 1619502"/>
                <a:gd name="connsiteY26" fmla="*/ 330819 h 1619502"/>
                <a:gd name="connsiteX27" fmla="*/ 1619502 w 1619502"/>
                <a:gd name="connsiteY27" fmla="*/ 650107 h 1619502"/>
                <a:gd name="connsiteX28" fmla="*/ 989432 w 1619502"/>
                <a:gd name="connsiteY28" fmla="*/ 650107 h 1619502"/>
                <a:gd name="connsiteX29" fmla="*/ 1304467 w 1619502"/>
                <a:gd name="connsiteY29" fmla="*/ 330819 h 1619502"/>
                <a:gd name="connsiteX30" fmla="*/ 1044556 w 1619502"/>
                <a:gd name="connsiteY30" fmla="*/ 29887 h 1619502"/>
                <a:gd name="connsiteX31" fmla="*/ 1269446 w 1619502"/>
                <a:gd name="connsiteY31" fmla="*/ 124285 h 1619502"/>
                <a:gd name="connsiteX32" fmla="*/ 823919 w 1619502"/>
                <a:gd name="connsiteY32" fmla="*/ 569812 h 1619502"/>
                <a:gd name="connsiteX33" fmla="*/ 820912 w 1619502"/>
                <a:gd name="connsiteY33" fmla="*/ 121278 h 1619502"/>
                <a:gd name="connsiteX34" fmla="*/ 1044556 w 1619502"/>
                <a:gd name="connsiteY34" fmla="*/ 29887 h 1619502"/>
                <a:gd name="connsiteX35" fmla="*/ 650107 w 1619502"/>
                <a:gd name="connsiteY35" fmla="*/ 0 h 1619502"/>
                <a:gd name="connsiteX36" fmla="*/ 650107 w 1619502"/>
                <a:gd name="connsiteY36" fmla="*/ 630070 h 1619502"/>
                <a:gd name="connsiteX37" fmla="*/ 330819 w 1619502"/>
                <a:gd name="connsiteY37" fmla="*/ 315035 h 1619502"/>
                <a:gd name="connsiteX38" fmla="*/ 650107 w 1619502"/>
                <a:gd name="connsiteY38" fmla="*/ 0 h 16195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619502" h="1619502">
                  <a:moveTo>
                    <a:pt x="795583" y="1049690"/>
                  </a:moveTo>
                  <a:cubicBezTo>
                    <a:pt x="920273" y="1174380"/>
                    <a:pt x="921619" y="1375196"/>
                    <a:pt x="798591" y="1498224"/>
                  </a:cubicBezTo>
                  <a:cubicBezTo>
                    <a:pt x="675562" y="1621253"/>
                    <a:pt x="474746" y="1619907"/>
                    <a:pt x="350056" y="1495217"/>
                  </a:cubicBezTo>
                  <a:cubicBezTo>
                    <a:pt x="582699" y="1464131"/>
                    <a:pt x="764497" y="1282333"/>
                    <a:pt x="795583" y="1049690"/>
                  </a:cubicBezTo>
                  <a:close/>
                  <a:moveTo>
                    <a:pt x="969395" y="989432"/>
                  </a:moveTo>
                  <a:cubicBezTo>
                    <a:pt x="1145733" y="989432"/>
                    <a:pt x="1288683" y="1130478"/>
                    <a:pt x="1288683" y="1304467"/>
                  </a:cubicBezTo>
                  <a:cubicBezTo>
                    <a:pt x="1288683" y="1478456"/>
                    <a:pt x="1145733" y="1619502"/>
                    <a:pt x="969395" y="1619502"/>
                  </a:cubicBezTo>
                  <a:cubicBezTo>
                    <a:pt x="1111917" y="1433018"/>
                    <a:pt x="1111917" y="1175916"/>
                    <a:pt x="969395" y="989432"/>
                  </a:cubicBezTo>
                  <a:close/>
                  <a:moveTo>
                    <a:pt x="0" y="969395"/>
                  </a:moveTo>
                  <a:cubicBezTo>
                    <a:pt x="186484" y="1111917"/>
                    <a:pt x="443586" y="1111917"/>
                    <a:pt x="630070" y="969395"/>
                  </a:cubicBezTo>
                  <a:cubicBezTo>
                    <a:pt x="630070" y="1145733"/>
                    <a:pt x="489024" y="1288683"/>
                    <a:pt x="315035" y="1288683"/>
                  </a:cubicBezTo>
                  <a:cubicBezTo>
                    <a:pt x="141046" y="1288683"/>
                    <a:pt x="0" y="1145733"/>
                    <a:pt x="0" y="969395"/>
                  </a:cubicBezTo>
                  <a:close/>
                  <a:moveTo>
                    <a:pt x="1274580" y="729521"/>
                  </a:moveTo>
                  <a:cubicBezTo>
                    <a:pt x="1355749" y="728977"/>
                    <a:pt x="1436710" y="759397"/>
                    <a:pt x="1498225" y="820912"/>
                  </a:cubicBezTo>
                  <a:cubicBezTo>
                    <a:pt x="1621253" y="943941"/>
                    <a:pt x="1619907" y="1144756"/>
                    <a:pt x="1495217" y="1269446"/>
                  </a:cubicBezTo>
                  <a:cubicBezTo>
                    <a:pt x="1464131" y="1036803"/>
                    <a:pt x="1282333" y="855005"/>
                    <a:pt x="1049691" y="823919"/>
                  </a:cubicBezTo>
                  <a:cubicBezTo>
                    <a:pt x="1112036" y="761574"/>
                    <a:pt x="1193412" y="730065"/>
                    <a:pt x="1274580" y="729521"/>
                  </a:cubicBezTo>
                  <a:close/>
                  <a:moveTo>
                    <a:pt x="809751" y="647958"/>
                  </a:moveTo>
                  <a:cubicBezTo>
                    <a:pt x="897920" y="647958"/>
                    <a:pt x="969395" y="719433"/>
                    <a:pt x="969395" y="807602"/>
                  </a:cubicBezTo>
                  <a:cubicBezTo>
                    <a:pt x="969395" y="895771"/>
                    <a:pt x="897920" y="967246"/>
                    <a:pt x="809751" y="967246"/>
                  </a:cubicBezTo>
                  <a:cubicBezTo>
                    <a:pt x="721582" y="967246"/>
                    <a:pt x="650107" y="895771"/>
                    <a:pt x="650107" y="807602"/>
                  </a:cubicBezTo>
                  <a:cubicBezTo>
                    <a:pt x="650107" y="719433"/>
                    <a:pt x="721582" y="647958"/>
                    <a:pt x="809751" y="647958"/>
                  </a:cubicBezTo>
                  <a:close/>
                  <a:moveTo>
                    <a:pt x="124285" y="350056"/>
                  </a:moveTo>
                  <a:cubicBezTo>
                    <a:pt x="155371" y="582699"/>
                    <a:pt x="337169" y="764497"/>
                    <a:pt x="569812" y="795583"/>
                  </a:cubicBezTo>
                  <a:cubicBezTo>
                    <a:pt x="445122" y="920273"/>
                    <a:pt x="244306" y="921619"/>
                    <a:pt x="121278" y="798590"/>
                  </a:cubicBezTo>
                  <a:cubicBezTo>
                    <a:pt x="-1751" y="675562"/>
                    <a:pt x="-405" y="474746"/>
                    <a:pt x="124285" y="350056"/>
                  </a:cubicBezTo>
                  <a:close/>
                  <a:moveTo>
                    <a:pt x="1304467" y="330819"/>
                  </a:moveTo>
                  <a:cubicBezTo>
                    <a:pt x="1478456" y="330819"/>
                    <a:pt x="1619502" y="473769"/>
                    <a:pt x="1619502" y="650107"/>
                  </a:cubicBezTo>
                  <a:cubicBezTo>
                    <a:pt x="1433018" y="507585"/>
                    <a:pt x="1175916" y="507585"/>
                    <a:pt x="989432" y="650107"/>
                  </a:cubicBezTo>
                  <a:cubicBezTo>
                    <a:pt x="989432" y="473769"/>
                    <a:pt x="1130478" y="330819"/>
                    <a:pt x="1304467" y="330819"/>
                  </a:cubicBezTo>
                  <a:close/>
                  <a:moveTo>
                    <a:pt x="1044556" y="29887"/>
                  </a:moveTo>
                  <a:cubicBezTo>
                    <a:pt x="1125725" y="30431"/>
                    <a:pt x="1207101" y="61940"/>
                    <a:pt x="1269446" y="124285"/>
                  </a:cubicBezTo>
                  <a:cubicBezTo>
                    <a:pt x="1036804" y="155371"/>
                    <a:pt x="855005" y="337169"/>
                    <a:pt x="823919" y="569812"/>
                  </a:cubicBezTo>
                  <a:cubicBezTo>
                    <a:pt x="699229" y="445122"/>
                    <a:pt x="697883" y="244306"/>
                    <a:pt x="820912" y="121278"/>
                  </a:cubicBezTo>
                  <a:cubicBezTo>
                    <a:pt x="882426" y="59763"/>
                    <a:pt x="963387" y="29343"/>
                    <a:pt x="1044556" y="29887"/>
                  </a:cubicBezTo>
                  <a:close/>
                  <a:moveTo>
                    <a:pt x="650107" y="0"/>
                  </a:moveTo>
                  <a:cubicBezTo>
                    <a:pt x="507585" y="186484"/>
                    <a:pt x="507585" y="443586"/>
                    <a:pt x="650107" y="630070"/>
                  </a:cubicBezTo>
                  <a:cubicBezTo>
                    <a:pt x="473769" y="630070"/>
                    <a:pt x="330819" y="489024"/>
                    <a:pt x="330819" y="315035"/>
                  </a:cubicBezTo>
                  <a:cubicBezTo>
                    <a:pt x="330819" y="141046"/>
                    <a:pt x="473769" y="0"/>
                    <a:pt x="650107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81" name="フリーフォーム: 図形 180">
              <a:extLst>
                <a:ext uri="{FF2B5EF4-FFF2-40B4-BE49-F238E27FC236}">
                  <a16:creationId xmlns:a16="http://schemas.microsoft.com/office/drawing/2014/main" id="{7F7D8335-8FD4-7F8B-8C68-7C8F839F0207}"/>
                </a:ext>
              </a:extLst>
            </p:cNvPr>
            <p:cNvSpPr/>
            <p:nvPr/>
          </p:nvSpPr>
          <p:spPr bwMode="auto">
            <a:xfrm>
              <a:off x="957087" y="179145"/>
              <a:ext cx="222006" cy="222006"/>
            </a:xfrm>
            <a:custGeom>
              <a:avLst/>
              <a:gdLst>
                <a:gd name="connsiteX0" fmla="*/ 795583 w 1619502"/>
                <a:gd name="connsiteY0" fmla="*/ 1049690 h 1619502"/>
                <a:gd name="connsiteX1" fmla="*/ 798591 w 1619502"/>
                <a:gd name="connsiteY1" fmla="*/ 1498224 h 1619502"/>
                <a:gd name="connsiteX2" fmla="*/ 350056 w 1619502"/>
                <a:gd name="connsiteY2" fmla="*/ 1495217 h 1619502"/>
                <a:gd name="connsiteX3" fmla="*/ 795583 w 1619502"/>
                <a:gd name="connsiteY3" fmla="*/ 1049690 h 1619502"/>
                <a:gd name="connsiteX4" fmla="*/ 969395 w 1619502"/>
                <a:gd name="connsiteY4" fmla="*/ 989432 h 1619502"/>
                <a:gd name="connsiteX5" fmla="*/ 1288683 w 1619502"/>
                <a:gd name="connsiteY5" fmla="*/ 1304467 h 1619502"/>
                <a:gd name="connsiteX6" fmla="*/ 969395 w 1619502"/>
                <a:gd name="connsiteY6" fmla="*/ 1619502 h 1619502"/>
                <a:gd name="connsiteX7" fmla="*/ 969395 w 1619502"/>
                <a:gd name="connsiteY7" fmla="*/ 989432 h 1619502"/>
                <a:gd name="connsiteX8" fmla="*/ 0 w 1619502"/>
                <a:gd name="connsiteY8" fmla="*/ 969395 h 1619502"/>
                <a:gd name="connsiteX9" fmla="*/ 630070 w 1619502"/>
                <a:gd name="connsiteY9" fmla="*/ 969395 h 1619502"/>
                <a:gd name="connsiteX10" fmla="*/ 315035 w 1619502"/>
                <a:gd name="connsiteY10" fmla="*/ 1288683 h 1619502"/>
                <a:gd name="connsiteX11" fmla="*/ 0 w 1619502"/>
                <a:gd name="connsiteY11" fmla="*/ 969395 h 1619502"/>
                <a:gd name="connsiteX12" fmla="*/ 1274580 w 1619502"/>
                <a:gd name="connsiteY12" fmla="*/ 729521 h 1619502"/>
                <a:gd name="connsiteX13" fmla="*/ 1498225 w 1619502"/>
                <a:gd name="connsiteY13" fmla="*/ 820912 h 1619502"/>
                <a:gd name="connsiteX14" fmla="*/ 1495217 w 1619502"/>
                <a:gd name="connsiteY14" fmla="*/ 1269446 h 1619502"/>
                <a:gd name="connsiteX15" fmla="*/ 1049691 w 1619502"/>
                <a:gd name="connsiteY15" fmla="*/ 823919 h 1619502"/>
                <a:gd name="connsiteX16" fmla="*/ 1274580 w 1619502"/>
                <a:gd name="connsiteY16" fmla="*/ 729521 h 1619502"/>
                <a:gd name="connsiteX17" fmla="*/ 809751 w 1619502"/>
                <a:gd name="connsiteY17" fmla="*/ 647958 h 1619502"/>
                <a:gd name="connsiteX18" fmla="*/ 969395 w 1619502"/>
                <a:gd name="connsiteY18" fmla="*/ 807602 h 1619502"/>
                <a:gd name="connsiteX19" fmla="*/ 809751 w 1619502"/>
                <a:gd name="connsiteY19" fmla="*/ 967246 h 1619502"/>
                <a:gd name="connsiteX20" fmla="*/ 650107 w 1619502"/>
                <a:gd name="connsiteY20" fmla="*/ 807602 h 1619502"/>
                <a:gd name="connsiteX21" fmla="*/ 809751 w 1619502"/>
                <a:gd name="connsiteY21" fmla="*/ 647958 h 1619502"/>
                <a:gd name="connsiteX22" fmla="*/ 124285 w 1619502"/>
                <a:gd name="connsiteY22" fmla="*/ 350056 h 1619502"/>
                <a:gd name="connsiteX23" fmla="*/ 569812 w 1619502"/>
                <a:gd name="connsiteY23" fmla="*/ 795583 h 1619502"/>
                <a:gd name="connsiteX24" fmla="*/ 121278 w 1619502"/>
                <a:gd name="connsiteY24" fmla="*/ 798590 h 1619502"/>
                <a:gd name="connsiteX25" fmla="*/ 124285 w 1619502"/>
                <a:gd name="connsiteY25" fmla="*/ 350056 h 1619502"/>
                <a:gd name="connsiteX26" fmla="*/ 1304467 w 1619502"/>
                <a:gd name="connsiteY26" fmla="*/ 330819 h 1619502"/>
                <a:gd name="connsiteX27" fmla="*/ 1619502 w 1619502"/>
                <a:gd name="connsiteY27" fmla="*/ 650107 h 1619502"/>
                <a:gd name="connsiteX28" fmla="*/ 989432 w 1619502"/>
                <a:gd name="connsiteY28" fmla="*/ 650107 h 1619502"/>
                <a:gd name="connsiteX29" fmla="*/ 1304467 w 1619502"/>
                <a:gd name="connsiteY29" fmla="*/ 330819 h 1619502"/>
                <a:gd name="connsiteX30" fmla="*/ 1044556 w 1619502"/>
                <a:gd name="connsiteY30" fmla="*/ 29887 h 1619502"/>
                <a:gd name="connsiteX31" fmla="*/ 1269446 w 1619502"/>
                <a:gd name="connsiteY31" fmla="*/ 124285 h 1619502"/>
                <a:gd name="connsiteX32" fmla="*/ 823919 w 1619502"/>
                <a:gd name="connsiteY32" fmla="*/ 569812 h 1619502"/>
                <a:gd name="connsiteX33" fmla="*/ 820912 w 1619502"/>
                <a:gd name="connsiteY33" fmla="*/ 121278 h 1619502"/>
                <a:gd name="connsiteX34" fmla="*/ 1044556 w 1619502"/>
                <a:gd name="connsiteY34" fmla="*/ 29887 h 1619502"/>
                <a:gd name="connsiteX35" fmla="*/ 650107 w 1619502"/>
                <a:gd name="connsiteY35" fmla="*/ 0 h 1619502"/>
                <a:gd name="connsiteX36" fmla="*/ 650107 w 1619502"/>
                <a:gd name="connsiteY36" fmla="*/ 630070 h 1619502"/>
                <a:gd name="connsiteX37" fmla="*/ 330819 w 1619502"/>
                <a:gd name="connsiteY37" fmla="*/ 315035 h 1619502"/>
                <a:gd name="connsiteX38" fmla="*/ 650107 w 1619502"/>
                <a:gd name="connsiteY38" fmla="*/ 0 h 16195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619502" h="1619502">
                  <a:moveTo>
                    <a:pt x="795583" y="1049690"/>
                  </a:moveTo>
                  <a:cubicBezTo>
                    <a:pt x="920273" y="1174380"/>
                    <a:pt x="921619" y="1375196"/>
                    <a:pt x="798591" y="1498224"/>
                  </a:cubicBezTo>
                  <a:cubicBezTo>
                    <a:pt x="675562" y="1621253"/>
                    <a:pt x="474746" y="1619907"/>
                    <a:pt x="350056" y="1495217"/>
                  </a:cubicBezTo>
                  <a:cubicBezTo>
                    <a:pt x="582699" y="1464131"/>
                    <a:pt x="764497" y="1282333"/>
                    <a:pt x="795583" y="1049690"/>
                  </a:cubicBezTo>
                  <a:close/>
                  <a:moveTo>
                    <a:pt x="969395" y="989432"/>
                  </a:moveTo>
                  <a:cubicBezTo>
                    <a:pt x="1145733" y="989432"/>
                    <a:pt x="1288683" y="1130478"/>
                    <a:pt x="1288683" y="1304467"/>
                  </a:cubicBezTo>
                  <a:cubicBezTo>
                    <a:pt x="1288683" y="1478456"/>
                    <a:pt x="1145733" y="1619502"/>
                    <a:pt x="969395" y="1619502"/>
                  </a:cubicBezTo>
                  <a:cubicBezTo>
                    <a:pt x="1111917" y="1433018"/>
                    <a:pt x="1111917" y="1175916"/>
                    <a:pt x="969395" y="989432"/>
                  </a:cubicBezTo>
                  <a:close/>
                  <a:moveTo>
                    <a:pt x="0" y="969395"/>
                  </a:moveTo>
                  <a:cubicBezTo>
                    <a:pt x="186484" y="1111917"/>
                    <a:pt x="443586" y="1111917"/>
                    <a:pt x="630070" y="969395"/>
                  </a:cubicBezTo>
                  <a:cubicBezTo>
                    <a:pt x="630070" y="1145733"/>
                    <a:pt x="489024" y="1288683"/>
                    <a:pt x="315035" y="1288683"/>
                  </a:cubicBezTo>
                  <a:cubicBezTo>
                    <a:pt x="141046" y="1288683"/>
                    <a:pt x="0" y="1145733"/>
                    <a:pt x="0" y="969395"/>
                  </a:cubicBezTo>
                  <a:close/>
                  <a:moveTo>
                    <a:pt x="1274580" y="729521"/>
                  </a:moveTo>
                  <a:cubicBezTo>
                    <a:pt x="1355749" y="728977"/>
                    <a:pt x="1436710" y="759397"/>
                    <a:pt x="1498225" y="820912"/>
                  </a:cubicBezTo>
                  <a:cubicBezTo>
                    <a:pt x="1621253" y="943941"/>
                    <a:pt x="1619907" y="1144756"/>
                    <a:pt x="1495217" y="1269446"/>
                  </a:cubicBezTo>
                  <a:cubicBezTo>
                    <a:pt x="1464131" y="1036803"/>
                    <a:pt x="1282333" y="855005"/>
                    <a:pt x="1049691" y="823919"/>
                  </a:cubicBezTo>
                  <a:cubicBezTo>
                    <a:pt x="1112036" y="761574"/>
                    <a:pt x="1193412" y="730065"/>
                    <a:pt x="1274580" y="729521"/>
                  </a:cubicBezTo>
                  <a:close/>
                  <a:moveTo>
                    <a:pt x="809751" y="647958"/>
                  </a:moveTo>
                  <a:cubicBezTo>
                    <a:pt x="897920" y="647958"/>
                    <a:pt x="969395" y="719433"/>
                    <a:pt x="969395" y="807602"/>
                  </a:cubicBezTo>
                  <a:cubicBezTo>
                    <a:pt x="969395" y="895771"/>
                    <a:pt x="897920" y="967246"/>
                    <a:pt x="809751" y="967246"/>
                  </a:cubicBezTo>
                  <a:cubicBezTo>
                    <a:pt x="721582" y="967246"/>
                    <a:pt x="650107" y="895771"/>
                    <a:pt x="650107" y="807602"/>
                  </a:cubicBezTo>
                  <a:cubicBezTo>
                    <a:pt x="650107" y="719433"/>
                    <a:pt x="721582" y="647958"/>
                    <a:pt x="809751" y="647958"/>
                  </a:cubicBezTo>
                  <a:close/>
                  <a:moveTo>
                    <a:pt x="124285" y="350056"/>
                  </a:moveTo>
                  <a:cubicBezTo>
                    <a:pt x="155371" y="582699"/>
                    <a:pt x="337169" y="764497"/>
                    <a:pt x="569812" y="795583"/>
                  </a:cubicBezTo>
                  <a:cubicBezTo>
                    <a:pt x="445122" y="920273"/>
                    <a:pt x="244306" y="921619"/>
                    <a:pt x="121278" y="798590"/>
                  </a:cubicBezTo>
                  <a:cubicBezTo>
                    <a:pt x="-1751" y="675562"/>
                    <a:pt x="-405" y="474746"/>
                    <a:pt x="124285" y="350056"/>
                  </a:cubicBezTo>
                  <a:close/>
                  <a:moveTo>
                    <a:pt x="1304467" y="330819"/>
                  </a:moveTo>
                  <a:cubicBezTo>
                    <a:pt x="1478456" y="330819"/>
                    <a:pt x="1619502" y="473769"/>
                    <a:pt x="1619502" y="650107"/>
                  </a:cubicBezTo>
                  <a:cubicBezTo>
                    <a:pt x="1433018" y="507585"/>
                    <a:pt x="1175916" y="507585"/>
                    <a:pt x="989432" y="650107"/>
                  </a:cubicBezTo>
                  <a:cubicBezTo>
                    <a:pt x="989432" y="473769"/>
                    <a:pt x="1130478" y="330819"/>
                    <a:pt x="1304467" y="330819"/>
                  </a:cubicBezTo>
                  <a:close/>
                  <a:moveTo>
                    <a:pt x="1044556" y="29887"/>
                  </a:moveTo>
                  <a:cubicBezTo>
                    <a:pt x="1125725" y="30431"/>
                    <a:pt x="1207101" y="61940"/>
                    <a:pt x="1269446" y="124285"/>
                  </a:cubicBezTo>
                  <a:cubicBezTo>
                    <a:pt x="1036804" y="155371"/>
                    <a:pt x="855005" y="337169"/>
                    <a:pt x="823919" y="569812"/>
                  </a:cubicBezTo>
                  <a:cubicBezTo>
                    <a:pt x="699229" y="445122"/>
                    <a:pt x="697883" y="244306"/>
                    <a:pt x="820912" y="121278"/>
                  </a:cubicBezTo>
                  <a:cubicBezTo>
                    <a:pt x="882426" y="59763"/>
                    <a:pt x="963387" y="29343"/>
                    <a:pt x="1044556" y="29887"/>
                  </a:cubicBezTo>
                  <a:close/>
                  <a:moveTo>
                    <a:pt x="650107" y="0"/>
                  </a:moveTo>
                  <a:cubicBezTo>
                    <a:pt x="507585" y="186484"/>
                    <a:pt x="507585" y="443586"/>
                    <a:pt x="650107" y="630070"/>
                  </a:cubicBezTo>
                  <a:cubicBezTo>
                    <a:pt x="473769" y="630070"/>
                    <a:pt x="330819" y="489024"/>
                    <a:pt x="330819" y="315035"/>
                  </a:cubicBezTo>
                  <a:cubicBezTo>
                    <a:pt x="330819" y="141046"/>
                    <a:pt x="473769" y="0"/>
                    <a:pt x="650107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82" name="フリーフォーム: 図形 181">
              <a:extLst>
                <a:ext uri="{FF2B5EF4-FFF2-40B4-BE49-F238E27FC236}">
                  <a16:creationId xmlns:a16="http://schemas.microsoft.com/office/drawing/2014/main" id="{B252B8A1-CBF4-F5C6-6B1E-8F7956183B55}"/>
                </a:ext>
              </a:extLst>
            </p:cNvPr>
            <p:cNvSpPr/>
            <p:nvPr/>
          </p:nvSpPr>
          <p:spPr bwMode="auto">
            <a:xfrm>
              <a:off x="1328474" y="179145"/>
              <a:ext cx="222006" cy="222006"/>
            </a:xfrm>
            <a:custGeom>
              <a:avLst/>
              <a:gdLst>
                <a:gd name="connsiteX0" fmla="*/ 795583 w 1619502"/>
                <a:gd name="connsiteY0" fmla="*/ 1049690 h 1619502"/>
                <a:gd name="connsiteX1" fmla="*/ 798591 w 1619502"/>
                <a:gd name="connsiteY1" fmla="*/ 1498224 h 1619502"/>
                <a:gd name="connsiteX2" fmla="*/ 350056 w 1619502"/>
                <a:gd name="connsiteY2" fmla="*/ 1495217 h 1619502"/>
                <a:gd name="connsiteX3" fmla="*/ 795583 w 1619502"/>
                <a:gd name="connsiteY3" fmla="*/ 1049690 h 1619502"/>
                <a:gd name="connsiteX4" fmla="*/ 969395 w 1619502"/>
                <a:gd name="connsiteY4" fmla="*/ 989432 h 1619502"/>
                <a:gd name="connsiteX5" fmla="*/ 1288683 w 1619502"/>
                <a:gd name="connsiteY5" fmla="*/ 1304467 h 1619502"/>
                <a:gd name="connsiteX6" fmla="*/ 969395 w 1619502"/>
                <a:gd name="connsiteY6" fmla="*/ 1619502 h 1619502"/>
                <a:gd name="connsiteX7" fmla="*/ 969395 w 1619502"/>
                <a:gd name="connsiteY7" fmla="*/ 989432 h 1619502"/>
                <a:gd name="connsiteX8" fmla="*/ 0 w 1619502"/>
                <a:gd name="connsiteY8" fmla="*/ 969395 h 1619502"/>
                <a:gd name="connsiteX9" fmla="*/ 630070 w 1619502"/>
                <a:gd name="connsiteY9" fmla="*/ 969395 h 1619502"/>
                <a:gd name="connsiteX10" fmla="*/ 315035 w 1619502"/>
                <a:gd name="connsiteY10" fmla="*/ 1288683 h 1619502"/>
                <a:gd name="connsiteX11" fmla="*/ 0 w 1619502"/>
                <a:gd name="connsiteY11" fmla="*/ 969395 h 1619502"/>
                <a:gd name="connsiteX12" fmla="*/ 1274580 w 1619502"/>
                <a:gd name="connsiteY12" fmla="*/ 729521 h 1619502"/>
                <a:gd name="connsiteX13" fmla="*/ 1498225 w 1619502"/>
                <a:gd name="connsiteY13" fmla="*/ 820912 h 1619502"/>
                <a:gd name="connsiteX14" fmla="*/ 1495217 w 1619502"/>
                <a:gd name="connsiteY14" fmla="*/ 1269446 h 1619502"/>
                <a:gd name="connsiteX15" fmla="*/ 1049691 w 1619502"/>
                <a:gd name="connsiteY15" fmla="*/ 823919 h 1619502"/>
                <a:gd name="connsiteX16" fmla="*/ 1274580 w 1619502"/>
                <a:gd name="connsiteY16" fmla="*/ 729521 h 1619502"/>
                <a:gd name="connsiteX17" fmla="*/ 809751 w 1619502"/>
                <a:gd name="connsiteY17" fmla="*/ 647958 h 1619502"/>
                <a:gd name="connsiteX18" fmla="*/ 969395 w 1619502"/>
                <a:gd name="connsiteY18" fmla="*/ 807602 h 1619502"/>
                <a:gd name="connsiteX19" fmla="*/ 809751 w 1619502"/>
                <a:gd name="connsiteY19" fmla="*/ 967246 h 1619502"/>
                <a:gd name="connsiteX20" fmla="*/ 650107 w 1619502"/>
                <a:gd name="connsiteY20" fmla="*/ 807602 h 1619502"/>
                <a:gd name="connsiteX21" fmla="*/ 809751 w 1619502"/>
                <a:gd name="connsiteY21" fmla="*/ 647958 h 1619502"/>
                <a:gd name="connsiteX22" fmla="*/ 124285 w 1619502"/>
                <a:gd name="connsiteY22" fmla="*/ 350056 h 1619502"/>
                <a:gd name="connsiteX23" fmla="*/ 569812 w 1619502"/>
                <a:gd name="connsiteY23" fmla="*/ 795583 h 1619502"/>
                <a:gd name="connsiteX24" fmla="*/ 121278 w 1619502"/>
                <a:gd name="connsiteY24" fmla="*/ 798590 h 1619502"/>
                <a:gd name="connsiteX25" fmla="*/ 124285 w 1619502"/>
                <a:gd name="connsiteY25" fmla="*/ 350056 h 1619502"/>
                <a:gd name="connsiteX26" fmla="*/ 1304467 w 1619502"/>
                <a:gd name="connsiteY26" fmla="*/ 330819 h 1619502"/>
                <a:gd name="connsiteX27" fmla="*/ 1619502 w 1619502"/>
                <a:gd name="connsiteY27" fmla="*/ 650107 h 1619502"/>
                <a:gd name="connsiteX28" fmla="*/ 989432 w 1619502"/>
                <a:gd name="connsiteY28" fmla="*/ 650107 h 1619502"/>
                <a:gd name="connsiteX29" fmla="*/ 1304467 w 1619502"/>
                <a:gd name="connsiteY29" fmla="*/ 330819 h 1619502"/>
                <a:gd name="connsiteX30" fmla="*/ 1044556 w 1619502"/>
                <a:gd name="connsiteY30" fmla="*/ 29887 h 1619502"/>
                <a:gd name="connsiteX31" fmla="*/ 1269446 w 1619502"/>
                <a:gd name="connsiteY31" fmla="*/ 124285 h 1619502"/>
                <a:gd name="connsiteX32" fmla="*/ 823919 w 1619502"/>
                <a:gd name="connsiteY32" fmla="*/ 569812 h 1619502"/>
                <a:gd name="connsiteX33" fmla="*/ 820912 w 1619502"/>
                <a:gd name="connsiteY33" fmla="*/ 121278 h 1619502"/>
                <a:gd name="connsiteX34" fmla="*/ 1044556 w 1619502"/>
                <a:gd name="connsiteY34" fmla="*/ 29887 h 1619502"/>
                <a:gd name="connsiteX35" fmla="*/ 650107 w 1619502"/>
                <a:gd name="connsiteY35" fmla="*/ 0 h 1619502"/>
                <a:gd name="connsiteX36" fmla="*/ 650107 w 1619502"/>
                <a:gd name="connsiteY36" fmla="*/ 630070 h 1619502"/>
                <a:gd name="connsiteX37" fmla="*/ 330819 w 1619502"/>
                <a:gd name="connsiteY37" fmla="*/ 315035 h 1619502"/>
                <a:gd name="connsiteX38" fmla="*/ 650107 w 1619502"/>
                <a:gd name="connsiteY38" fmla="*/ 0 h 16195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619502" h="1619502">
                  <a:moveTo>
                    <a:pt x="795583" y="1049690"/>
                  </a:moveTo>
                  <a:cubicBezTo>
                    <a:pt x="920273" y="1174380"/>
                    <a:pt x="921619" y="1375196"/>
                    <a:pt x="798591" y="1498224"/>
                  </a:cubicBezTo>
                  <a:cubicBezTo>
                    <a:pt x="675562" y="1621253"/>
                    <a:pt x="474746" y="1619907"/>
                    <a:pt x="350056" y="1495217"/>
                  </a:cubicBezTo>
                  <a:cubicBezTo>
                    <a:pt x="582699" y="1464131"/>
                    <a:pt x="764497" y="1282333"/>
                    <a:pt x="795583" y="1049690"/>
                  </a:cubicBezTo>
                  <a:close/>
                  <a:moveTo>
                    <a:pt x="969395" y="989432"/>
                  </a:moveTo>
                  <a:cubicBezTo>
                    <a:pt x="1145733" y="989432"/>
                    <a:pt x="1288683" y="1130478"/>
                    <a:pt x="1288683" y="1304467"/>
                  </a:cubicBezTo>
                  <a:cubicBezTo>
                    <a:pt x="1288683" y="1478456"/>
                    <a:pt x="1145733" y="1619502"/>
                    <a:pt x="969395" y="1619502"/>
                  </a:cubicBezTo>
                  <a:cubicBezTo>
                    <a:pt x="1111917" y="1433018"/>
                    <a:pt x="1111917" y="1175916"/>
                    <a:pt x="969395" y="989432"/>
                  </a:cubicBezTo>
                  <a:close/>
                  <a:moveTo>
                    <a:pt x="0" y="969395"/>
                  </a:moveTo>
                  <a:cubicBezTo>
                    <a:pt x="186484" y="1111917"/>
                    <a:pt x="443586" y="1111917"/>
                    <a:pt x="630070" y="969395"/>
                  </a:cubicBezTo>
                  <a:cubicBezTo>
                    <a:pt x="630070" y="1145733"/>
                    <a:pt x="489024" y="1288683"/>
                    <a:pt x="315035" y="1288683"/>
                  </a:cubicBezTo>
                  <a:cubicBezTo>
                    <a:pt x="141046" y="1288683"/>
                    <a:pt x="0" y="1145733"/>
                    <a:pt x="0" y="969395"/>
                  </a:cubicBezTo>
                  <a:close/>
                  <a:moveTo>
                    <a:pt x="1274580" y="729521"/>
                  </a:moveTo>
                  <a:cubicBezTo>
                    <a:pt x="1355749" y="728977"/>
                    <a:pt x="1436710" y="759397"/>
                    <a:pt x="1498225" y="820912"/>
                  </a:cubicBezTo>
                  <a:cubicBezTo>
                    <a:pt x="1621253" y="943941"/>
                    <a:pt x="1619907" y="1144756"/>
                    <a:pt x="1495217" y="1269446"/>
                  </a:cubicBezTo>
                  <a:cubicBezTo>
                    <a:pt x="1464131" y="1036803"/>
                    <a:pt x="1282333" y="855005"/>
                    <a:pt x="1049691" y="823919"/>
                  </a:cubicBezTo>
                  <a:cubicBezTo>
                    <a:pt x="1112036" y="761574"/>
                    <a:pt x="1193412" y="730065"/>
                    <a:pt x="1274580" y="729521"/>
                  </a:cubicBezTo>
                  <a:close/>
                  <a:moveTo>
                    <a:pt x="809751" y="647958"/>
                  </a:moveTo>
                  <a:cubicBezTo>
                    <a:pt x="897920" y="647958"/>
                    <a:pt x="969395" y="719433"/>
                    <a:pt x="969395" y="807602"/>
                  </a:cubicBezTo>
                  <a:cubicBezTo>
                    <a:pt x="969395" y="895771"/>
                    <a:pt x="897920" y="967246"/>
                    <a:pt x="809751" y="967246"/>
                  </a:cubicBezTo>
                  <a:cubicBezTo>
                    <a:pt x="721582" y="967246"/>
                    <a:pt x="650107" y="895771"/>
                    <a:pt x="650107" y="807602"/>
                  </a:cubicBezTo>
                  <a:cubicBezTo>
                    <a:pt x="650107" y="719433"/>
                    <a:pt x="721582" y="647958"/>
                    <a:pt x="809751" y="647958"/>
                  </a:cubicBezTo>
                  <a:close/>
                  <a:moveTo>
                    <a:pt x="124285" y="350056"/>
                  </a:moveTo>
                  <a:cubicBezTo>
                    <a:pt x="155371" y="582699"/>
                    <a:pt x="337169" y="764497"/>
                    <a:pt x="569812" y="795583"/>
                  </a:cubicBezTo>
                  <a:cubicBezTo>
                    <a:pt x="445122" y="920273"/>
                    <a:pt x="244306" y="921619"/>
                    <a:pt x="121278" y="798590"/>
                  </a:cubicBezTo>
                  <a:cubicBezTo>
                    <a:pt x="-1751" y="675562"/>
                    <a:pt x="-405" y="474746"/>
                    <a:pt x="124285" y="350056"/>
                  </a:cubicBezTo>
                  <a:close/>
                  <a:moveTo>
                    <a:pt x="1304467" y="330819"/>
                  </a:moveTo>
                  <a:cubicBezTo>
                    <a:pt x="1478456" y="330819"/>
                    <a:pt x="1619502" y="473769"/>
                    <a:pt x="1619502" y="650107"/>
                  </a:cubicBezTo>
                  <a:cubicBezTo>
                    <a:pt x="1433018" y="507585"/>
                    <a:pt x="1175916" y="507585"/>
                    <a:pt x="989432" y="650107"/>
                  </a:cubicBezTo>
                  <a:cubicBezTo>
                    <a:pt x="989432" y="473769"/>
                    <a:pt x="1130478" y="330819"/>
                    <a:pt x="1304467" y="330819"/>
                  </a:cubicBezTo>
                  <a:close/>
                  <a:moveTo>
                    <a:pt x="1044556" y="29887"/>
                  </a:moveTo>
                  <a:cubicBezTo>
                    <a:pt x="1125725" y="30431"/>
                    <a:pt x="1207101" y="61940"/>
                    <a:pt x="1269446" y="124285"/>
                  </a:cubicBezTo>
                  <a:cubicBezTo>
                    <a:pt x="1036804" y="155371"/>
                    <a:pt x="855005" y="337169"/>
                    <a:pt x="823919" y="569812"/>
                  </a:cubicBezTo>
                  <a:cubicBezTo>
                    <a:pt x="699229" y="445122"/>
                    <a:pt x="697883" y="244306"/>
                    <a:pt x="820912" y="121278"/>
                  </a:cubicBezTo>
                  <a:cubicBezTo>
                    <a:pt x="882426" y="59763"/>
                    <a:pt x="963387" y="29343"/>
                    <a:pt x="1044556" y="29887"/>
                  </a:cubicBezTo>
                  <a:close/>
                  <a:moveTo>
                    <a:pt x="650107" y="0"/>
                  </a:moveTo>
                  <a:cubicBezTo>
                    <a:pt x="507585" y="186484"/>
                    <a:pt x="507585" y="443586"/>
                    <a:pt x="650107" y="630070"/>
                  </a:cubicBezTo>
                  <a:cubicBezTo>
                    <a:pt x="473769" y="630070"/>
                    <a:pt x="330819" y="489024"/>
                    <a:pt x="330819" y="315035"/>
                  </a:cubicBezTo>
                  <a:cubicBezTo>
                    <a:pt x="330819" y="141046"/>
                    <a:pt x="473769" y="0"/>
                    <a:pt x="650107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83" name="フリーフォーム: 図形 182">
              <a:extLst>
                <a:ext uri="{FF2B5EF4-FFF2-40B4-BE49-F238E27FC236}">
                  <a16:creationId xmlns:a16="http://schemas.microsoft.com/office/drawing/2014/main" id="{2906862F-1EF0-BA83-A5F0-3D4F51C64F37}"/>
                </a:ext>
              </a:extLst>
            </p:cNvPr>
            <p:cNvSpPr/>
            <p:nvPr/>
          </p:nvSpPr>
          <p:spPr bwMode="auto">
            <a:xfrm>
              <a:off x="1699861" y="179145"/>
              <a:ext cx="222006" cy="222006"/>
            </a:xfrm>
            <a:custGeom>
              <a:avLst/>
              <a:gdLst>
                <a:gd name="connsiteX0" fmla="*/ 795583 w 1619502"/>
                <a:gd name="connsiteY0" fmla="*/ 1049690 h 1619502"/>
                <a:gd name="connsiteX1" fmla="*/ 798591 w 1619502"/>
                <a:gd name="connsiteY1" fmla="*/ 1498224 h 1619502"/>
                <a:gd name="connsiteX2" fmla="*/ 350056 w 1619502"/>
                <a:gd name="connsiteY2" fmla="*/ 1495217 h 1619502"/>
                <a:gd name="connsiteX3" fmla="*/ 795583 w 1619502"/>
                <a:gd name="connsiteY3" fmla="*/ 1049690 h 1619502"/>
                <a:gd name="connsiteX4" fmla="*/ 969395 w 1619502"/>
                <a:gd name="connsiteY4" fmla="*/ 989432 h 1619502"/>
                <a:gd name="connsiteX5" fmla="*/ 1288683 w 1619502"/>
                <a:gd name="connsiteY5" fmla="*/ 1304467 h 1619502"/>
                <a:gd name="connsiteX6" fmla="*/ 969395 w 1619502"/>
                <a:gd name="connsiteY6" fmla="*/ 1619502 h 1619502"/>
                <a:gd name="connsiteX7" fmla="*/ 969395 w 1619502"/>
                <a:gd name="connsiteY7" fmla="*/ 989432 h 1619502"/>
                <a:gd name="connsiteX8" fmla="*/ 0 w 1619502"/>
                <a:gd name="connsiteY8" fmla="*/ 969395 h 1619502"/>
                <a:gd name="connsiteX9" fmla="*/ 630070 w 1619502"/>
                <a:gd name="connsiteY9" fmla="*/ 969395 h 1619502"/>
                <a:gd name="connsiteX10" fmla="*/ 315035 w 1619502"/>
                <a:gd name="connsiteY10" fmla="*/ 1288683 h 1619502"/>
                <a:gd name="connsiteX11" fmla="*/ 0 w 1619502"/>
                <a:gd name="connsiteY11" fmla="*/ 969395 h 1619502"/>
                <a:gd name="connsiteX12" fmla="*/ 1274580 w 1619502"/>
                <a:gd name="connsiteY12" fmla="*/ 729521 h 1619502"/>
                <a:gd name="connsiteX13" fmla="*/ 1498225 w 1619502"/>
                <a:gd name="connsiteY13" fmla="*/ 820912 h 1619502"/>
                <a:gd name="connsiteX14" fmla="*/ 1495217 w 1619502"/>
                <a:gd name="connsiteY14" fmla="*/ 1269446 h 1619502"/>
                <a:gd name="connsiteX15" fmla="*/ 1049691 w 1619502"/>
                <a:gd name="connsiteY15" fmla="*/ 823919 h 1619502"/>
                <a:gd name="connsiteX16" fmla="*/ 1274580 w 1619502"/>
                <a:gd name="connsiteY16" fmla="*/ 729521 h 1619502"/>
                <a:gd name="connsiteX17" fmla="*/ 809751 w 1619502"/>
                <a:gd name="connsiteY17" fmla="*/ 647958 h 1619502"/>
                <a:gd name="connsiteX18" fmla="*/ 969395 w 1619502"/>
                <a:gd name="connsiteY18" fmla="*/ 807602 h 1619502"/>
                <a:gd name="connsiteX19" fmla="*/ 809751 w 1619502"/>
                <a:gd name="connsiteY19" fmla="*/ 967246 h 1619502"/>
                <a:gd name="connsiteX20" fmla="*/ 650107 w 1619502"/>
                <a:gd name="connsiteY20" fmla="*/ 807602 h 1619502"/>
                <a:gd name="connsiteX21" fmla="*/ 809751 w 1619502"/>
                <a:gd name="connsiteY21" fmla="*/ 647958 h 1619502"/>
                <a:gd name="connsiteX22" fmla="*/ 124285 w 1619502"/>
                <a:gd name="connsiteY22" fmla="*/ 350056 h 1619502"/>
                <a:gd name="connsiteX23" fmla="*/ 569812 w 1619502"/>
                <a:gd name="connsiteY23" fmla="*/ 795583 h 1619502"/>
                <a:gd name="connsiteX24" fmla="*/ 121278 w 1619502"/>
                <a:gd name="connsiteY24" fmla="*/ 798590 h 1619502"/>
                <a:gd name="connsiteX25" fmla="*/ 124285 w 1619502"/>
                <a:gd name="connsiteY25" fmla="*/ 350056 h 1619502"/>
                <a:gd name="connsiteX26" fmla="*/ 1304467 w 1619502"/>
                <a:gd name="connsiteY26" fmla="*/ 330819 h 1619502"/>
                <a:gd name="connsiteX27" fmla="*/ 1619502 w 1619502"/>
                <a:gd name="connsiteY27" fmla="*/ 650107 h 1619502"/>
                <a:gd name="connsiteX28" fmla="*/ 989432 w 1619502"/>
                <a:gd name="connsiteY28" fmla="*/ 650107 h 1619502"/>
                <a:gd name="connsiteX29" fmla="*/ 1304467 w 1619502"/>
                <a:gd name="connsiteY29" fmla="*/ 330819 h 1619502"/>
                <a:gd name="connsiteX30" fmla="*/ 1044556 w 1619502"/>
                <a:gd name="connsiteY30" fmla="*/ 29887 h 1619502"/>
                <a:gd name="connsiteX31" fmla="*/ 1269446 w 1619502"/>
                <a:gd name="connsiteY31" fmla="*/ 124285 h 1619502"/>
                <a:gd name="connsiteX32" fmla="*/ 823919 w 1619502"/>
                <a:gd name="connsiteY32" fmla="*/ 569812 h 1619502"/>
                <a:gd name="connsiteX33" fmla="*/ 820912 w 1619502"/>
                <a:gd name="connsiteY33" fmla="*/ 121278 h 1619502"/>
                <a:gd name="connsiteX34" fmla="*/ 1044556 w 1619502"/>
                <a:gd name="connsiteY34" fmla="*/ 29887 h 1619502"/>
                <a:gd name="connsiteX35" fmla="*/ 650107 w 1619502"/>
                <a:gd name="connsiteY35" fmla="*/ 0 h 1619502"/>
                <a:gd name="connsiteX36" fmla="*/ 650107 w 1619502"/>
                <a:gd name="connsiteY36" fmla="*/ 630070 h 1619502"/>
                <a:gd name="connsiteX37" fmla="*/ 330819 w 1619502"/>
                <a:gd name="connsiteY37" fmla="*/ 315035 h 1619502"/>
                <a:gd name="connsiteX38" fmla="*/ 650107 w 1619502"/>
                <a:gd name="connsiteY38" fmla="*/ 0 h 16195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619502" h="1619502">
                  <a:moveTo>
                    <a:pt x="795583" y="1049690"/>
                  </a:moveTo>
                  <a:cubicBezTo>
                    <a:pt x="920273" y="1174380"/>
                    <a:pt x="921619" y="1375196"/>
                    <a:pt x="798591" y="1498224"/>
                  </a:cubicBezTo>
                  <a:cubicBezTo>
                    <a:pt x="675562" y="1621253"/>
                    <a:pt x="474746" y="1619907"/>
                    <a:pt x="350056" y="1495217"/>
                  </a:cubicBezTo>
                  <a:cubicBezTo>
                    <a:pt x="582699" y="1464131"/>
                    <a:pt x="764497" y="1282333"/>
                    <a:pt x="795583" y="1049690"/>
                  </a:cubicBezTo>
                  <a:close/>
                  <a:moveTo>
                    <a:pt x="969395" y="989432"/>
                  </a:moveTo>
                  <a:cubicBezTo>
                    <a:pt x="1145733" y="989432"/>
                    <a:pt x="1288683" y="1130478"/>
                    <a:pt x="1288683" y="1304467"/>
                  </a:cubicBezTo>
                  <a:cubicBezTo>
                    <a:pt x="1288683" y="1478456"/>
                    <a:pt x="1145733" y="1619502"/>
                    <a:pt x="969395" y="1619502"/>
                  </a:cubicBezTo>
                  <a:cubicBezTo>
                    <a:pt x="1111917" y="1433018"/>
                    <a:pt x="1111917" y="1175916"/>
                    <a:pt x="969395" y="989432"/>
                  </a:cubicBezTo>
                  <a:close/>
                  <a:moveTo>
                    <a:pt x="0" y="969395"/>
                  </a:moveTo>
                  <a:cubicBezTo>
                    <a:pt x="186484" y="1111917"/>
                    <a:pt x="443586" y="1111917"/>
                    <a:pt x="630070" y="969395"/>
                  </a:cubicBezTo>
                  <a:cubicBezTo>
                    <a:pt x="630070" y="1145733"/>
                    <a:pt x="489024" y="1288683"/>
                    <a:pt x="315035" y="1288683"/>
                  </a:cubicBezTo>
                  <a:cubicBezTo>
                    <a:pt x="141046" y="1288683"/>
                    <a:pt x="0" y="1145733"/>
                    <a:pt x="0" y="969395"/>
                  </a:cubicBezTo>
                  <a:close/>
                  <a:moveTo>
                    <a:pt x="1274580" y="729521"/>
                  </a:moveTo>
                  <a:cubicBezTo>
                    <a:pt x="1355749" y="728977"/>
                    <a:pt x="1436710" y="759397"/>
                    <a:pt x="1498225" y="820912"/>
                  </a:cubicBezTo>
                  <a:cubicBezTo>
                    <a:pt x="1621253" y="943941"/>
                    <a:pt x="1619907" y="1144756"/>
                    <a:pt x="1495217" y="1269446"/>
                  </a:cubicBezTo>
                  <a:cubicBezTo>
                    <a:pt x="1464131" y="1036803"/>
                    <a:pt x="1282333" y="855005"/>
                    <a:pt x="1049691" y="823919"/>
                  </a:cubicBezTo>
                  <a:cubicBezTo>
                    <a:pt x="1112036" y="761574"/>
                    <a:pt x="1193412" y="730065"/>
                    <a:pt x="1274580" y="729521"/>
                  </a:cubicBezTo>
                  <a:close/>
                  <a:moveTo>
                    <a:pt x="809751" y="647958"/>
                  </a:moveTo>
                  <a:cubicBezTo>
                    <a:pt x="897920" y="647958"/>
                    <a:pt x="969395" y="719433"/>
                    <a:pt x="969395" y="807602"/>
                  </a:cubicBezTo>
                  <a:cubicBezTo>
                    <a:pt x="969395" y="895771"/>
                    <a:pt x="897920" y="967246"/>
                    <a:pt x="809751" y="967246"/>
                  </a:cubicBezTo>
                  <a:cubicBezTo>
                    <a:pt x="721582" y="967246"/>
                    <a:pt x="650107" y="895771"/>
                    <a:pt x="650107" y="807602"/>
                  </a:cubicBezTo>
                  <a:cubicBezTo>
                    <a:pt x="650107" y="719433"/>
                    <a:pt x="721582" y="647958"/>
                    <a:pt x="809751" y="647958"/>
                  </a:cubicBezTo>
                  <a:close/>
                  <a:moveTo>
                    <a:pt x="124285" y="350056"/>
                  </a:moveTo>
                  <a:cubicBezTo>
                    <a:pt x="155371" y="582699"/>
                    <a:pt x="337169" y="764497"/>
                    <a:pt x="569812" y="795583"/>
                  </a:cubicBezTo>
                  <a:cubicBezTo>
                    <a:pt x="445122" y="920273"/>
                    <a:pt x="244306" y="921619"/>
                    <a:pt x="121278" y="798590"/>
                  </a:cubicBezTo>
                  <a:cubicBezTo>
                    <a:pt x="-1751" y="675562"/>
                    <a:pt x="-405" y="474746"/>
                    <a:pt x="124285" y="350056"/>
                  </a:cubicBezTo>
                  <a:close/>
                  <a:moveTo>
                    <a:pt x="1304467" y="330819"/>
                  </a:moveTo>
                  <a:cubicBezTo>
                    <a:pt x="1478456" y="330819"/>
                    <a:pt x="1619502" y="473769"/>
                    <a:pt x="1619502" y="650107"/>
                  </a:cubicBezTo>
                  <a:cubicBezTo>
                    <a:pt x="1433018" y="507585"/>
                    <a:pt x="1175916" y="507585"/>
                    <a:pt x="989432" y="650107"/>
                  </a:cubicBezTo>
                  <a:cubicBezTo>
                    <a:pt x="989432" y="473769"/>
                    <a:pt x="1130478" y="330819"/>
                    <a:pt x="1304467" y="330819"/>
                  </a:cubicBezTo>
                  <a:close/>
                  <a:moveTo>
                    <a:pt x="1044556" y="29887"/>
                  </a:moveTo>
                  <a:cubicBezTo>
                    <a:pt x="1125725" y="30431"/>
                    <a:pt x="1207101" y="61940"/>
                    <a:pt x="1269446" y="124285"/>
                  </a:cubicBezTo>
                  <a:cubicBezTo>
                    <a:pt x="1036804" y="155371"/>
                    <a:pt x="855005" y="337169"/>
                    <a:pt x="823919" y="569812"/>
                  </a:cubicBezTo>
                  <a:cubicBezTo>
                    <a:pt x="699229" y="445122"/>
                    <a:pt x="697883" y="244306"/>
                    <a:pt x="820912" y="121278"/>
                  </a:cubicBezTo>
                  <a:cubicBezTo>
                    <a:pt x="882426" y="59763"/>
                    <a:pt x="963387" y="29343"/>
                    <a:pt x="1044556" y="29887"/>
                  </a:cubicBezTo>
                  <a:close/>
                  <a:moveTo>
                    <a:pt x="650107" y="0"/>
                  </a:moveTo>
                  <a:cubicBezTo>
                    <a:pt x="507585" y="186484"/>
                    <a:pt x="507585" y="443586"/>
                    <a:pt x="650107" y="630070"/>
                  </a:cubicBezTo>
                  <a:cubicBezTo>
                    <a:pt x="473769" y="630070"/>
                    <a:pt x="330819" y="489024"/>
                    <a:pt x="330819" y="315035"/>
                  </a:cubicBezTo>
                  <a:cubicBezTo>
                    <a:pt x="330819" y="141046"/>
                    <a:pt x="473769" y="0"/>
                    <a:pt x="650107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84" name="フリーフォーム: 図形 183">
              <a:extLst>
                <a:ext uri="{FF2B5EF4-FFF2-40B4-BE49-F238E27FC236}">
                  <a16:creationId xmlns:a16="http://schemas.microsoft.com/office/drawing/2014/main" id="{0239AA3C-9640-ADCA-2761-5238ED91D89C}"/>
                </a:ext>
              </a:extLst>
            </p:cNvPr>
            <p:cNvSpPr/>
            <p:nvPr/>
          </p:nvSpPr>
          <p:spPr bwMode="auto">
            <a:xfrm>
              <a:off x="2071248" y="179145"/>
              <a:ext cx="222006" cy="222006"/>
            </a:xfrm>
            <a:custGeom>
              <a:avLst/>
              <a:gdLst>
                <a:gd name="connsiteX0" fmla="*/ 795583 w 1619502"/>
                <a:gd name="connsiteY0" fmla="*/ 1049690 h 1619502"/>
                <a:gd name="connsiteX1" fmla="*/ 798591 w 1619502"/>
                <a:gd name="connsiteY1" fmla="*/ 1498224 h 1619502"/>
                <a:gd name="connsiteX2" fmla="*/ 350056 w 1619502"/>
                <a:gd name="connsiteY2" fmla="*/ 1495217 h 1619502"/>
                <a:gd name="connsiteX3" fmla="*/ 795583 w 1619502"/>
                <a:gd name="connsiteY3" fmla="*/ 1049690 h 1619502"/>
                <a:gd name="connsiteX4" fmla="*/ 969395 w 1619502"/>
                <a:gd name="connsiteY4" fmla="*/ 989432 h 1619502"/>
                <a:gd name="connsiteX5" fmla="*/ 1288683 w 1619502"/>
                <a:gd name="connsiteY5" fmla="*/ 1304467 h 1619502"/>
                <a:gd name="connsiteX6" fmla="*/ 969395 w 1619502"/>
                <a:gd name="connsiteY6" fmla="*/ 1619502 h 1619502"/>
                <a:gd name="connsiteX7" fmla="*/ 969395 w 1619502"/>
                <a:gd name="connsiteY7" fmla="*/ 989432 h 1619502"/>
                <a:gd name="connsiteX8" fmla="*/ 0 w 1619502"/>
                <a:gd name="connsiteY8" fmla="*/ 969395 h 1619502"/>
                <a:gd name="connsiteX9" fmla="*/ 630070 w 1619502"/>
                <a:gd name="connsiteY9" fmla="*/ 969395 h 1619502"/>
                <a:gd name="connsiteX10" fmla="*/ 315035 w 1619502"/>
                <a:gd name="connsiteY10" fmla="*/ 1288683 h 1619502"/>
                <a:gd name="connsiteX11" fmla="*/ 0 w 1619502"/>
                <a:gd name="connsiteY11" fmla="*/ 969395 h 1619502"/>
                <a:gd name="connsiteX12" fmla="*/ 1274580 w 1619502"/>
                <a:gd name="connsiteY12" fmla="*/ 729521 h 1619502"/>
                <a:gd name="connsiteX13" fmla="*/ 1498225 w 1619502"/>
                <a:gd name="connsiteY13" fmla="*/ 820912 h 1619502"/>
                <a:gd name="connsiteX14" fmla="*/ 1495217 w 1619502"/>
                <a:gd name="connsiteY14" fmla="*/ 1269446 h 1619502"/>
                <a:gd name="connsiteX15" fmla="*/ 1049691 w 1619502"/>
                <a:gd name="connsiteY15" fmla="*/ 823919 h 1619502"/>
                <a:gd name="connsiteX16" fmla="*/ 1274580 w 1619502"/>
                <a:gd name="connsiteY16" fmla="*/ 729521 h 1619502"/>
                <a:gd name="connsiteX17" fmla="*/ 809751 w 1619502"/>
                <a:gd name="connsiteY17" fmla="*/ 647958 h 1619502"/>
                <a:gd name="connsiteX18" fmla="*/ 969395 w 1619502"/>
                <a:gd name="connsiteY18" fmla="*/ 807602 h 1619502"/>
                <a:gd name="connsiteX19" fmla="*/ 809751 w 1619502"/>
                <a:gd name="connsiteY19" fmla="*/ 967246 h 1619502"/>
                <a:gd name="connsiteX20" fmla="*/ 650107 w 1619502"/>
                <a:gd name="connsiteY20" fmla="*/ 807602 h 1619502"/>
                <a:gd name="connsiteX21" fmla="*/ 809751 w 1619502"/>
                <a:gd name="connsiteY21" fmla="*/ 647958 h 1619502"/>
                <a:gd name="connsiteX22" fmla="*/ 124285 w 1619502"/>
                <a:gd name="connsiteY22" fmla="*/ 350056 h 1619502"/>
                <a:gd name="connsiteX23" fmla="*/ 569812 w 1619502"/>
                <a:gd name="connsiteY23" fmla="*/ 795583 h 1619502"/>
                <a:gd name="connsiteX24" fmla="*/ 121278 w 1619502"/>
                <a:gd name="connsiteY24" fmla="*/ 798590 h 1619502"/>
                <a:gd name="connsiteX25" fmla="*/ 124285 w 1619502"/>
                <a:gd name="connsiteY25" fmla="*/ 350056 h 1619502"/>
                <a:gd name="connsiteX26" fmla="*/ 1304467 w 1619502"/>
                <a:gd name="connsiteY26" fmla="*/ 330819 h 1619502"/>
                <a:gd name="connsiteX27" fmla="*/ 1619502 w 1619502"/>
                <a:gd name="connsiteY27" fmla="*/ 650107 h 1619502"/>
                <a:gd name="connsiteX28" fmla="*/ 989432 w 1619502"/>
                <a:gd name="connsiteY28" fmla="*/ 650107 h 1619502"/>
                <a:gd name="connsiteX29" fmla="*/ 1304467 w 1619502"/>
                <a:gd name="connsiteY29" fmla="*/ 330819 h 1619502"/>
                <a:gd name="connsiteX30" fmla="*/ 1044556 w 1619502"/>
                <a:gd name="connsiteY30" fmla="*/ 29887 h 1619502"/>
                <a:gd name="connsiteX31" fmla="*/ 1269446 w 1619502"/>
                <a:gd name="connsiteY31" fmla="*/ 124285 h 1619502"/>
                <a:gd name="connsiteX32" fmla="*/ 823919 w 1619502"/>
                <a:gd name="connsiteY32" fmla="*/ 569812 h 1619502"/>
                <a:gd name="connsiteX33" fmla="*/ 820912 w 1619502"/>
                <a:gd name="connsiteY33" fmla="*/ 121278 h 1619502"/>
                <a:gd name="connsiteX34" fmla="*/ 1044556 w 1619502"/>
                <a:gd name="connsiteY34" fmla="*/ 29887 h 1619502"/>
                <a:gd name="connsiteX35" fmla="*/ 650107 w 1619502"/>
                <a:gd name="connsiteY35" fmla="*/ 0 h 1619502"/>
                <a:gd name="connsiteX36" fmla="*/ 650107 w 1619502"/>
                <a:gd name="connsiteY36" fmla="*/ 630070 h 1619502"/>
                <a:gd name="connsiteX37" fmla="*/ 330819 w 1619502"/>
                <a:gd name="connsiteY37" fmla="*/ 315035 h 1619502"/>
                <a:gd name="connsiteX38" fmla="*/ 650107 w 1619502"/>
                <a:gd name="connsiteY38" fmla="*/ 0 h 16195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619502" h="1619502">
                  <a:moveTo>
                    <a:pt x="795583" y="1049690"/>
                  </a:moveTo>
                  <a:cubicBezTo>
                    <a:pt x="920273" y="1174380"/>
                    <a:pt x="921619" y="1375196"/>
                    <a:pt x="798591" y="1498224"/>
                  </a:cubicBezTo>
                  <a:cubicBezTo>
                    <a:pt x="675562" y="1621253"/>
                    <a:pt x="474746" y="1619907"/>
                    <a:pt x="350056" y="1495217"/>
                  </a:cubicBezTo>
                  <a:cubicBezTo>
                    <a:pt x="582699" y="1464131"/>
                    <a:pt x="764497" y="1282333"/>
                    <a:pt x="795583" y="1049690"/>
                  </a:cubicBezTo>
                  <a:close/>
                  <a:moveTo>
                    <a:pt x="969395" y="989432"/>
                  </a:moveTo>
                  <a:cubicBezTo>
                    <a:pt x="1145733" y="989432"/>
                    <a:pt x="1288683" y="1130478"/>
                    <a:pt x="1288683" y="1304467"/>
                  </a:cubicBezTo>
                  <a:cubicBezTo>
                    <a:pt x="1288683" y="1478456"/>
                    <a:pt x="1145733" y="1619502"/>
                    <a:pt x="969395" y="1619502"/>
                  </a:cubicBezTo>
                  <a:cubicBezTo>
                    <a:pt x="1111917" y="1433018"/>
                    <a:pt x="1111917" y="1175916"/>
                    <a:pt x="969395" y="989432"/>
                  </a:cubicBezTo>
                  <a:close/>
                  <a:moveTo>
                    <a:pt x="0" y="969395"/>
                  </a:moveTo>
                  <a:cubicBezTo>
                    <a:pt x="186484" y="1111917"/>
                    <a:pt x="443586" y="1111917"/>
                    <a:pt x="630070" y="969395"/>
                  </a:cubicBezTo>
                  <a:cubicBezTo>
                    <a:pt x="630070" y="1145733"/>
                    <a:pt x="489024" y="1288683"/>
                    <a:pt x="315035" y="1288683"/>
                  </a:cubicBezTo>
                  <a:cubicBezTo>
                    <a:pt x="141046" y="1288683"/>
                    <a:pt x="0" y="1145733"/>
                    <a:pt x="0" y="969395"/>
                  </a:cubicBezTo>
                  <a:close/>
                  <a:moveTo>
                    <a:pt x="1274580" y="729521"/>
                  </a:moveTo>
                  <a:cubicBezTo>
                    <a:pt x="1355749" y="728977"/>
                    <a:pt x="1436710" y="759397"/>
                    <a:pt x="1498225" y="820912"/>
                  </a:cubicBezTo>
                  <a:cubicBezTo>
                    <a:pt x="1621253" y="943941"/>
                    <a:pt x="1619907" y="1144756"/>
                    <a:pt x="1495217" y="1269446"/>
                  </a:cubicBezTo>
                  <a:cubicBezTo>
                    <a:pt x="1464131" y="1036803"/>
                    <a:pt x="1282333" y="855005"/>
                    <a:pt x="1049691" y="823919"/>
                  </a:cubicBezTo>
                  <a:cubicBezTo>
                    <a:pt x="1112036" y="761574"/>
                    <a:pt x="1193412" y="730065"/>
                    <a:pt x="1274580" y="729521"/>
                  </a:cubicBezTo>
                  <a:close/>
                  <a:moveTo>
                    <a:pt x="809751" y="647958"/>
                  </a:moveTo>
                  <a:cubicBezTo>
                    <a:pt x="897920" y="647958"/>
                    <a:pt x="969395" y="719433"/>
                    <a:pt x="969395" y="807602"/>
                  </a:cubicBezTo>
                  <a:cubicBezTo>
                    <a:pt x="969395" y="895771"/>
                    <a:pt x="897920" y="967246"/>
                    <a:pt x="809751" y="967246"/>
                  </a:cubicBezTo>
                  <a:cubicBezTo>
                    <a:pt x="721582" y="967246"/>
                    <a:pt x="650107" y="895771"/>
                    <a:pt x="650107" y="807602"/>
                  </a:cubicBezTo>
                  <a:cubicBezTo>
                    <a:pt x="650107" y="719433"/>
                    <a:pt x="721582" y="647958"/>
                    <a:pt x="809751" y="647958"/>
                  </a:cubicBezTo>
                  <a:close/>
                  <a:moveTo>
                    <a:pt x="124285" y="350056"/>
                  </a:moveTo>
                  <a:cubicBezTo>
                    <a:pt x="155371" y="582699"/>
                    <a:pt x="337169" y="764497"/>
                    <a:pt x="569812" y="795583"/>
                  </a:cubicBezTo>
                  <a:cubicBezTo>
                    <a:pt x="445122" y="920273"/>
                    <a:pt x="244306" y="921619"/>
                    <a:pt x="121278" y="798590"/>
                  </a:cubicBezTo>
                  <a:cubicBezTo>
                    <a:pt x="-1751" y="675562"/>
                    <a:pt x="-405" y="474746"/>
                    <a:pt x="124285" y="350056"/>
                  </a:cubicBezTo>
                  <a:close/>
                  <a:moveTo>
                    <a:pt x="1304467" y="330819"/>
                  </a:moveTo>
                  <a:cubicBezTo>
                    <a:pt x="1478456" y="330819"/>
                    <a:pt x="1619502" y="473769"/>
                    <a:pt x="1619502" y="650107"/>
                  </a:cubicBezTo>
                  <a:cubicBezTo>
                    <a:pt x="1433018" y="507585"/>
                    <a:pt x="1175916" y="507585"/>
                    <a:pt x="989432" y="650107"/>
                  </a:cubicBezTo>
                  <a:cubicBezTo>
                    <a:pt x="989432" y="473769"/>
                    <a:pt x="1130478" y="330819"/>
                    <a:pt x="1304467" y="330819"/>
                  </a:cubicBezTo>
                  <a:close/>
                  <a:moveTo>
                    <a:pt x="1044556" y="29887"/>
                  </a:moveTo>
                  <a:cubicBezTo>
                    <a:pt x="1125725" y="30431"/>
                    <a:pt x="1207101" y="61940"/>
                    <a:pt x="1269446" y="124285"/>
                  </a:cubicBezTo>
                  <a:cubicBezTo>
                    <a:pt x="1036804" y="155371"/>
                    <a:pt x="855005" y="337169"/>
                    <a:pt x="823919" y="569812"/>
                  </a:cubicBezTo>
                  <a:cubicBezTo>
                    <a:pt x="699229" y="445122"/>
                    <a:pt x="697883" y="244306"/>
                    <a:pt x="820912" y="121278"/>
                  </a:cubicBezTo>
                  <a:cubicBezTo>
                    <a:pt x="882426" y="59763"/>
                    <a:pt x="963387" y="29343"/>
                    <a:pt x="1044556" y="29887"/>
                  </a:cubicBezTo>
                  <a:close/>
                  <a:moveTo>
                    <a:pt x="650107" y="0"/>
                  </a:moveTo>
                  <a:cubicBezTo>
                    <a:pt x="507585" y="186484"/>
                    <a:pt x="507585" y="443586"/>
                    <a:pt x="650107" y="630070"/>
                  </a:cubicBezTo>
                  <a:cubicBezTo>
                    <a:pt x="473769" y="630070"/>
                    <a:pt x="330819" y="489024"/>
                    <a:pt x="330819" y="315035"/>
                  </a:cubicBezTo>
                  <a:cubicBezTo>
                    <a:pt x="330819" y="141046"/>
                    <a:pt x="473769" y="0"/>
                    <a:pt x="650107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02" name="フリーフォーム: 図形 201">
              <a:extLst>
                <a:ext uri="{FF2B5EF4-FFF2-40B4-BE49-F238E27FC236}">
                  <a16:creationId xmlns:a16="http://schemas.microsoft.com/office/drawing/2014/main" id="{B588D450-4DC3-4716-9C70-5385C3456A32}"/>
                </a:ext>
              </a:extLst>
            </p:cNvPr>
            <p:cNvSpPr/>
            <p:nvPr/>
          </p:nvSpPr>
          <p:spPr bwMode="auto">
            <a:xfrm>
              <a:off x="2442635" y="179145"/>
              <a:ext cx="222006" cy="222006"/>
            </a:xfrm>
            <a:custGeom>
              <a:avLst/>
              <a:gdLst>
                <a:gd name="connsiteX0" fmla="*/ 795583 w 1619502"/>
                <a:gd name="connsiteY0" fmla="*/ 1049690 h 1619502"/>
                <a:gd name="connsiteX1" fmla="*/ 798591 w 1619502"/>
                <a:gd name="connsiteY1" fmla="*/ 1498224 h 1619502"/>
                <a:gd name="connsiteX2" fmla="*/ 350056 w 1619502"/>
                <a:gd name="connsiteY2" fmla="*/ 1495217 h 1619502"/>
                <a:gd name="connsiteX3" fmla="*/ 795583 w 1619502"/>
                <a:gd name="connsiteY3" fmla="*/ 1049690 h 1619502"/>
                <a:gd name="connsiteX4" fmla="*/ 969395 w 1619502"/>
                <a:gd name="connsiteY4" fmla="*/ 989432 h 1619502"/>
                <a:gd name="connsiteX5" fmla="*/ 1288683 w 1619502"/>
                <a:gd name="connsiteY5" fmla="*/ 1304467 h 1619502"/>
                <a:gd name="connsiteX6" fmla="*/ 969395 w 1619502"/>
                <a:gd name="connsiteY6" fmla="*/ 1619502 h 1619502"/>
                <a:gd name="connsiteX7" fmla="*/ 969395 w 1619502"/>
                <a:gd name="connsiteY7" fmla="*/ 989432 h 1619502"/>
                <a:gd name="connsiteX8" fmla="*/ 0 w 1619502"/>
                <a:gd name="connsiteY8" fmla="*/ 969395 h 1619502"/>
                <a:gd name="connsiteX9" fmla="*/ 630070 w 1619502"/>
                <a:gd name="connsiteY9" fmla="*/ 969395 h 1619502"/>
                <a:gd name="connsiteX10" fmla="*/ 315035 w 1619502"/>
                <a:gd name="connsiteY10" fmla="*/ 1288683 h 1619502"/>
                <a:gd name="connsiteX11" fmla="*/ 0 w 1619502"/>
                <a:gd name="connsiteY11" fmla="*/ 969395 h 1619502"/>
                <a:gd name="connsiteX12" fmla="*/ 1274580 w 1619502"/>
                <a:gd name="connsiteY12" fmla="*/ 729521 h 1619502"/>
                <a:gd name="connsiteX13" fmla="*/ 1498225 w 1619502"/>
                <a:gd name="connsiteY13" fmla="*/ 820912 h 1619502"/>
                <a:gd name="connsiteX14" fmla="*/ 1495217 w 1619502"/>
                <a:gd name="connsiteY14" fmla="*/ 1269446 h 1619502"/>
                <a:gd name="connsiteX15" fmla="*/ 1049691 w 1619502"/>
                <a:gd name="connsiteY15" fmla="*/ 823919 h 1619502"/>
                <a:gd name="connsiteX16" fmla="*/ 1274580 w 1619502"/>
                <a:gd name="connsiteY16" fmla="*/ 729521 h 1619502"/>
                <a:gd name="connsiteX17" fmla="*/ 809751 w 1619502"/>
                <a:gd name="connsiteY17" fmla="*/ 647958 h 1619502"/>
                <a:gd name="connsiteX18" fmla="*/ 969395 w 1619502"/>
                <a:gd name="connsiteY18" fmla="*/ 807602 h 1619502"/>
                <a:gd name="connsiteX19" fmla="*/ 809751 w 1619502"/>
                <a:gd name="connsiteY19" fmla="*/ 967246 h 1619502"/>
                <a:gd name="connsiteX20" fmla="*/ 650107 w 1619502"/>
                <a:gd name="connsiteY20" fmla="*/ 807602 h 1619502"/>
                <a:gd name="connsiteX21" fmla="*/ 809751 w 1619502"/>
                <a:gd name="connsiteY21" fmla="*/ 647958 h 1619502"/>
                <a:gd name="connsiteX22" fmla="*/ 124285 w 1619502"/>
                <a:gd name="connsiteY22" fmla="*/ 350056 h 1619502"/>
                <a:gd name="connsiteX23" fmla="*/ 569812 w 1619502"/>
                <a:gd name="connsiteY23" fmla="*/ 795583 h 1619502"/>
                <a:gd name="connsiteX24" fmla="*/ 121278 w 1619502"/>
                <a:gd name="connsiteY24" fmla="*/ 798590 h 1619502"/>
                <a:gd name="connsiteX25" fmla="*/ 124285 w 1619502"/>
                <a:gd name="connsiteY25" fmla="*/ 350056 h 1619502"/>
                <a:gd name="connsiteX26" fmla="*/ 1304467 w 1619502"/>
                <a:gd name="connsiteY26" fmla="*/ 330819 h 1619502"/>
                <a:gd name="connsiteX27" fmla="*/ 1619502 w 1619502"/>
                <a:gd name="connsiteY27" fmla="*/ 650107 h 1619502"/>
                <a:gd name="connsiteX28" fmla="*/ 989432 w 1619502"/>
                <a:gd name="connsiteY28" fmla="*/ 650107 h 1619502"/>
                <a:gd name="connsiteX29" fmla="*/ 1304467 w 1619502"/>
                <a:gd name="connsiteY29" fmla="*/ 330819 h 1619502"/>
                <a:gd name="connsiteX30" fmla="*/ 1044556 w 1619502"/>
                <a:gd name="connsiteY30" fmla="*/ 29887 h 1619502"/>
                <a:gd name="connsiteX31" fmla="*/ 1269446 w 1619502"/>
                <a:gd name="connsiteY31" fmla="*/ 124285 h 1619502"/>
                <a:gd name="connsiteX32" fmla="*/ 823919 w 1619502"/>
                <a:gd name="connsiteY32" fmla="*/ 569812 h 1619502"/>
                <a:gd name="connsiteX33" fmla="*/ 820912 w 1619502"/>
                <a:gd name="connsiteY33" fmla="*/ 121278 h 1619502"/>
                <a:gd name="connsiteX34" fmla="*/ 1044556 w 1619502"/>
                <a:gd name="connsiteY34" fmla="*/ 29887 h 1619502"/>
                <a:gd name="connsiteX35" fmla="*/ 650107 w 1619502"/>
                <a:gd name="connsiteY35" fmla="*/ 0 h 1619502"/>
                <a:gd name="connsiteX36" fmla="*/ 650107 w 1619502"/>
                <a:gd name="connsiteY36" fmla="*/ 630070 h 1619502"/>
                <a:gd name="connsiteX37" fmla="*/ 330819 w 1619502"/>
                <a:gd name="connsiteY37" fmla="*/ 315035 h 1619502"/>
                <a:gd name="connsiteX38" fmla="*/ 650107 w 1619502"/>
                <a:gd name="connsiteY38" fmla="*/ 0 h 16195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619502" h="1619502">
                  <a:moveTo>
                    <a:pt x="795583" y="1049690"/>
                  </a:moveTo>
                  <a:cubicBezTo>
                    <a:pt x="920273" y="1174380"/>
                    <a:pt x="921619" y="1375196"/>
                    <a:pt x="798591" y="1498224"/>
                  </a:cubicBezTo>
                  <a:cubicBezTo>
                    <a:pt x="675562" y="1621253"/>
                    <a:pt x="474746" y="1619907"/>
                    <a:pt x="350056" y="1495217"/>
                  </a:cubicBezTo>
                  <a:cubicBezTo>
                    <a:pt x="582699" y="1464131"/>
                    <a:pt x="764497" y="1282333"/>
                    <a:pt x="795583" y="1049690"/>
                  </a:cubicBezTo>
                  <a:close/>
                  <a:moveTo>
                    <a:pt x="969395" y="989432"/>
                  </a:moveTo>
                  <a:cubicBezTo>
                    <a:pt x="1145733" y="989432"/>
                    <a:pt x="1288683" y="1130478"/>
                    <a:pt x="1288683" y="1304467"/>
                  </a:cubicBezTo>
                  <a:cubicBezTo>
                    <a:pt x="1288683" y="1478456"/>
                    <a:pt x="1145733" y="1619502"/>
                    <a:pt x="969395" y="1619502"/>
                  </a:cubicBezTo>
                  <a:cubicBezTo>
                    <a:pt x="1111917" y="1433018"/>
                    <a:pt x="1111917" y="1175916"/>
                    <a:pt x="969395" y="989432"/>
                  </a:cubicBezTo>
                  <a:close/>
                  <a:moveTo>
                    <a:pt x="0" y="969395"/>
                  </a:moveTo>
                  <a:cubicBezTo>
                    <a:pt x="186484" y="1111917"/>
                    <a:pt x="443586" y="1111917"/>
                    <a:pt x="630070" y="969395"/>
                  </a:cubicBezTo>
                  <a:cubicBezTo>
                    <a:pt x="630070" y="1145733"/>
                    <a:pt x="489024" y="1288683"/>
                    <a:pt x="315035" y="1288683"/>
                  </a:cubicBezTo>
                  <a:cubicBezTo>
                    <a:pt x="141046" y="1288683"/>
                    <a:pt x="0" y="1145733"/>
                    <a:pt x="0" y="969395"/>
                  </a:cubicBezTo>
                  <a:close/>
                  <a:moveTo>
                    <a:pt x="1274580" y="729521"/>
                  </a:moveTo>
                  <a:cubicBezTo>
                    <a:pt x="1355749" y="728977"/>
                    <a:pt x="1436710" y="759397"/>
                    <a:pt x="1498225" y="820912"/>
                  </a:cubicBezTo>
                  <a:cubicBezTo>
                    <a:pt x="1621253" y="943941"/>
                    <a:pt x="1619907" y="1144756"/>
                    <a:pt x="1495217" y="1269446"/>
                  </a:cubicBezTo>
                  <a:cubicBezTo>
                    <a:pt x="1464131" y="1036803"/>
                    <a:pt x="1282333" y="855005"/>
                    <a:pt x="1049691" y="823919"/>
                  </a:cubicBezTo>
                  <a:cubicBezTo>
                    <a:pt x="1112036" y="761574"/>
                    <a:pt x="1193412" y="730065"/>
                    <a:pt x="1274580" y="729521"/>
                  </a:cubicBezTo>
                  <a:close/>
                  <a:moveTo>
                    <a:pt x="809751" y="647958"/>
                  </a:moveTo>
                  <a:cubicBezTo>
                    <a:pt x="897920" y="647958"/>
                    <a:pt x="969395" y="719433"/>
                    <a:pt x="969395" y="807602"/>
                  </a:cubicBezTo>
                  <a:cubicBezTo>
                    <a:pt x="969395" y="895771"/>
                    <a:pt x="897920" y="967246"/>
                    <a:pt x="809751" y="967246"/>
                  </a:cubicBezTo>
                  <a:cubicBezTo>
                    <a:pt x="721582" y="967246"/>
                    <a:pt x="650107" y="895771"/>
                    <a:pt x="650107" y="807602"/>
                  </a:cubicBezTo>
                  <a:cubicBezTo>
                    <a:pt x="650107" y="719433"/>
                    <a:pt x="721582" y="647958"/>
                    <a:pt x="809751" y="647958"/>
                  </a:cubicBezTo>
                  <a:close/>
                  <a:moveTo>
                    <a:pt x="124285" y="350056"/>
                  </a:moveTo>
                  <a:cubicBezTo>
                    <a:pt x="155371" y="582699"/>
                    <a:pt x="337169" y="764497"/>
                    <a:pt x="569812" y="795583"/>
                  </a:cubicBezTo>
                  <a:cubicBezTo>
                    <a:pt x="445122" y="920273"/>
                    <a:pt x="244306" y="921619"/>
                    <a:pt x="121278" y="798590"/>
                  </a:cubicBezTo>
                  <a:cubicBezTo>
                    <a:pt x="-1751" y="675562"/>
                    <a:pt x="-405" y="474746"/>
                    <a:pt x="124285" y="350056"/>
                  </a:cubicBezTo>
                  <a:close/>
                  <a:moveTo>
                    <a:pt x="1304467" y="330819"/>
                  </a:moveTo>
                  <a:cubicBezTo>
                    <a:pt x="1478456" y="330819"/>
                    <a:pt x="1619502" y="473769"/>
                    <a:pt x="1619502" y="650107"/>
                  </a:cubicBezTo>
                  <a:cubicBezTo>
                    <a:pt x="1433018" y="507585"/>
                    <a:pt x="1175916" y="507585"/>
                    <a:pt x="989432" y="650107"/>
                  </a:cubicBezTo>
                  <a:cubicBezTo>
                    <a:pt x="989432" y="473769"/>
                    <a:pt x="1130478" y="330819"/>
                    <a:pt x="1304467" y="330819"/>
                  </a:cubicBezTo>
                  <a:close/>
                  <a:moveTo>
                    <a:pt x="1044556" y="29887"/>
                  </a:moveTo>
                  <a:cubicBezTo>
                    <a:pt x="1125725" y="30431"/>
                    <a:pt x="1207101" y="61940"/>
                    <a:pt x="1269446" y="124285"/>
                  </a:cubicBezTo>
                  <a:cubicBezTo>
                    <a:pt x="1036804" y="155371"/>
                    <a:pt x="855005" y="337169"/>
                    <a:pt x="823919" y="569812"/>
                  </a:cubicBezTo>
                  <a:cubicBezTo>
                    <a:pt x="699229" y="445122"/>
                    <a:pt x="697883" y="244306"/>
                    <a:pt x="820912" y="121278"/>
                  </a:cubicBezTo>
                  <a:cubicBezTo>
                    <a:pt x="882426" y="59763"/>
                    <a:pt x="963387" y="29343"/>
                    <a:pt x="1044556" y="29887"/>
                  </a:cubicBezTo>
                  <a:close/>
                  <a:moveTo>
                    <a:pt x="650107" y="0"/>
                  </a:moveTo>
                  <a:cubicBezTo>
                    <a:pt x="507585" y="186484"/>
                    <a:pt x="507585" y="443586"/>
                    <a:pt x="650107" y="630070"/>
                  </a:cubicBezTo>
                  <a:cubicBezTo>
                    <a:pt x="473769" y="630070"/>
                    <a:pt x="330819" y="489024"/>
                    <a:pt x="330819" y="315035"/>
                  </a:cubicBezTo>
                  <a:cubicBezTo>
                    <a:pt x="330819" y="141046"/>
                    <a:pt x="473769" y="0"/>
                    <a:pt x="650107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03" name="フリーフォーム: 図形 202">
              <a:extLst>
                <a:ext uri="{FF2B5EF4-FFF2-40B4-BE49-F238E27FC236}">
                  <a16:creationId xmlns:a16="http://schemas.microsoft.com/office/drawing/2014/main" id="{0FCAFCDC-F6E6-28EA-3749-92E20A751904}"/>
                </a:ext>
              </a:extLst>
            </p:cNvPr>
            <p:cNvSpPr/>
            <p:nvPr/>
          </p:nvSpPr>
          <p:spPr bwMode="auto">
            <a:xfrm>
              <a:off x="2814022" y="179145"/>
              <a:ext cx="222006" cy="222006"/>
            </a:xfrm>
            <a:custGeom>
              <a:avLst/>
              <a:gdLst>
                <a:gd name="connsiteX0" fmla="*/ 795583 w 1619502"/>
                <a:gd name="connsiteY0" fmla="*/ 1049690 h 1619502"/>
                <a:gd name="connsiteX1" fmla="*/ 798591 w 1619502"/>
                <a:gd name="connsiteY1" fmla="*/ 1498224 h 1619502"/>
                <a:gd name="connsiteX2" fmla="*/ 350056 w 1619502"/>
                <a:gd name="connsiteY2" fmla="*/ 1495217 h 1619502"/>
                <a:gd name="connsiteX3" fmla="*/ 795583 w 1619502"/>
                <a:gd name="connsiteY3" fmla="*/ 1049690 h 1619502"/>
                <a:gd name="connsiteX4" fmla="*/ 969395 w 1619502"/>
                <a:gd name="connsiteY4" fmla="*/ 989432 h 1619502"/>
                <a:gd name="connsiteX5" fmla="*/ 1288683 w 1619502"/>
                <a:gd name="connsiteY5" fmla="*/ 1304467 h 1619502"/>
                <a:gd name="connsiteX6" fmla="*/ 969395 w 1619502"/>
                <a:gd name="connsiteY6" fmla="*/ 1619502 h 1619502"/>
                <a:gd name="connsiteX7" fmla="*/ 969395 w 1619502"/>
                <a:gd name="connsiteY7" fmla="*/ 989432 h 1619502"/>
                <a:gd name="connsiteX8" fmla="*/ 0 w 1619502"/>
                <a:gd name="connsiteY8" fmla="*/ 969395 h 1619502"/>
                <a:gd name="connsiteX9" fmla="*/ 630070 w 1619502"/>
                <a:gd name="connsiteY9" fmla="*/ 969395 h 1619502"/>
                <a:gd name="connsiteX10" fmla="*/ 315035 w 1619502"/>
                <a:gd name="connsiteY10" fmla="*/ 1288683 h 1619502"/>
                <a:gd name="connsiteX11" fmla="*/ 0 w 1619502"/>
                <a:gd name="connsiteY11" fmla="*/ 969395 h 1619502"/>
                <a:gd name="connsiteX12" fmla="*/ 1274580 w 1619502"/>
                <a:gd name="connsiteY12" fmla="*/ 729521 h 1619502"/>
                <a:gd name="connsiteX13" fmla="*/ 1498225 w 1619502"/>
                <a:gd name="connsiteY13" fmla="*/ 820912 h 1619502"/>
                <a:gd name="connsiteX14" fmla="*/ 1495217 w 1619502"/>
                <a:gd name="connsiteY14" fmla="*/ 1269446 h 1619502"/>
                <a:gd name="connsiteX15" fmla="*/ 1049691 w 1619502"/>
                <a:gd name="connsiteY15" fmla="*/ 823919 h 1619502"/>
                <a:gd name="connsiteX16" fmla="*/ 1274580 w 1619502"/>
                <a:gd name="connsiteY16" fmla="*/ 729521 h 1619502"/>
                <a:gd name="connsiteX17" fmla="*/ 809751 w 1619502"/>
                <a:gd name="connsiteY17" fmla="*/ 647958 h 1619502"/>
                <a:gd name="connsiteX18" fmla="*/ 969395 w 1619502"/>
                <a:gd name="connsiteY18" fmla="*/ 807602 h 1619502"/>
                <a:gd name="connsiteX19" fmla="*/ 809751 w 1619502"/>
                <a:gd name="connsiteY19" fmla="*/ 967246 h 1619502"/>
                <a:gd name="connsiteX20" fmla="*/ 650107 w 1619502"/>
                <a:gd name="connsiteY20" fmla="*/ 807602 h 1619502"/>
                <a:gd name="connsiteX21" fmla="*/ 809751 w 1619502"/>
                <a:gd name="connsiteY21" fmla="*/ 647958 h 1619502"/>
                <a:gd name="connsiteX22" fmla="*/ 124285 w 1619502"/>
                <a:gd name="connsiteY22" fmla="*/ 350056 h 1619502"/>
                <a:gd name="connsiteX23" fmla="*/ 569812 w 1619502"/>
                <a:gd name="connsiteY23" fmla="*/ 795583 h 1619502"/>
                <a:gd name="connsiteX24" fmla="*/ 121278 w 1619502"/>
                <a:gd name="connsiteY24" fmla="*/ 798590 h 1619502"/>
                <a:gd name="connsiteX25" fmla="*/ 124285 w 1619502"/>
                <a:gd name="connsiteY25" fmla="*/ 350056 h 1619502"/>
                <a:gd name="connsiteX26" fmla="*/ 1304467 w 1619502"/>
                <a:gd name="connsiteY26" fmla="*/ 330819 h 1619502"/>
                <a:gd name="connsiteX27" fmla="*/ 1619502 w 1619502"/>
                <a:gd name="connsiteY27" fmla="*/ 650107 h 1619502"/>
                <a:gd name="connsiteX28" fmla="*/ 989432 w 1619502"/>
                <a:gd name="connsiteY28" fmla="*/ 650107 h 1619502"/>
                <a:gd name="connsiteX29" fmla="*/ 1304467 w 1619502"/>
                <a:gd name="connsiteY29" fmla="*/ 330819 h 1619502"/>
                <a:gd name="connsiteX30" fmla="*/ 1044556 w 1619502"/>
                <a:gd name="connsiteY30" fmla="*/ 29887 h 1619502"/>
                <a:gd name="connsiteX31" fmla="*/ 1269446 w 1619502"/>
                <a:gd name="connsiteY31" fmla="*/ 124285 h 1619502"/>
                <a:gd name="connsiteX32" fmla="*/ 823919 w 1619502"/>
                <a:gd name="connsiteY32" fmla="*/ 569812 h 1619502"/>
                <a:gd name="connsiteX33" fmla="*/ 820912 w 1619502"/>
                <a:gd name="connsiteY33" fmla="*/ 121278 h 1619502"/>
                <a:gd name="connsiteX34" fmla="*/ 1044556 w 1619502"/>
                <a:gd name="connsiteY34" fmla="*/ 29887 h 1619502"/>
                <a:gd name="connsiteX35" fmla="*/ 650107 w 1619502"/>
                <a:gd name="connsiteY35" fmla="*/ 0 h 1619502"/>
                <a:gd name="connsiteX36" fmla="*/ 650107 w 1619502"/>
                <a:gd name="connsiteY36" fmla="*/ 630070 h 1619502"/>
                <a:gd name="connsiteX37" fmla="*/ 330819 w 1619502"/>
                <a:gd name="connsiteY37" fmla="*/ 315035 h 1619502"/>
                <a:gd name="connsiteX38" fmla="*/ 650107 w 1619502"/>
                <a:gd name="connsiteY38" fmla="*/ 0 h 16195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619502" h="1619502">
                  <a:moveTo>
                    <a:pt x="795583" y="1049690"/>
                  </a:moveTo>
                  <a:cubicBezTo>
                    <a:pt x="920273" y="1174380"/>
                    <a:pt x="921619" y="1375196"/>
                    <a:pt x="798591" y="1498224"/>
                  </a:cubicBezTo>
                  <a:cubicBezTo>
                    <a:pt x="675562" y="1621253"/>
                    <a:pt x="474746" y="1619907"/>
                    <a:pt x="350056" y="1495217"/>
                  </a:cubicBezTo>
                  <a:cubicBezTo>
                    <a:pt x="582699" y="1464131"/>
                    <a:pt x="764497" y="1282333"/>
                    <a:pt x="795583" y="1049690"/>
                  </a:cubicBezTo>
                  <a:close/>
                  <a:moveTo>
                    <a:pt x="969395" y="989432"/>
                  </a:moveTo>
                  <a:cubicBezTo>
                    <a:pt x="1145733" y="989432"/>
                    <a:pt x="1288683" y="1130478"/>
                    <a:pt x="1288683" y="1304467"/>
                  </a:cubicBezTo>
                  <a:cubicBezTo>
                    <a:pt x="1288683" y="1478456"/>
                    <a:pt x="1145733" y="1619502"/>
                    <a:pt x="969395" y="1619502"/>
                  </a:cubicBezTo>
                  <a:cubicBezTo>
                    <a:pt x="1111917" y="1433018"/>
                    <a:pt x="1111917" y="1175916"/>
                    <a:pt x="969395" y="989432"/>
                  </a:cubicBezTo>
                  <a:close/>
                  <a:moveTo>
                    <a:pt x="0" y="969395"/>
                  </a:moveTo>
                  <a:cubicBezTo>
                    <a:pt x="186484" y="1111917"/>
                    <a:pt x="443586" y="1111917"/>
                    <a:pt x="630070" y="969395"/>
                  </a:cubicBezTo>
                  <a:cubicBezTo>
                    <a:pt x="630070" y="1145733"/>
                    <a:pt x="489024" y="1288683"/>
                    <a:pt x="315035" y="1288683"/>
                  </a:cubicBezTo>
                  <a:cubicBezTo>
                    <a:pt x="141046" y="1288683"/>
                    <a:pt x="0" y="1145733"/>
                    <a:pt x="0" y="969395"/>
                  </a:cubicBezTo>
                  <a:close/>
                  <a:moveTo>
                    <a:pt x="1274580" y="729521"/>
                  </a:moveTo>
                  <a:cubicBezTo>
                    <a:pt x="1355749" y="728977"/>
                    <a:pt x="1436710" y="759397"/>
                    <a:pt x="1498225" y="820912"/>
                  </a:cubicBezTo>
                  <a:cubicBezTo>
                    <a:pt x="1621253" y="943941"/>
                    <a:pt x="1619907" y="1144756"/>
                    <a:pt x="1495217" y="1269446"/>
                  </a:cubicBezTo>
                  <a:cubicBezTo>
                    <a:pt x="1464131" y="1036803"/>
                    <a:pt x="1282333" y="855005"/>
                    <a:pt x="1049691" y="823919"/>
                  </a:cubicBezTo>
                  <a:cubicBezTo>
                    <a:pt x="1112036" y="761574"/>
                    <a:pt x="1193412" y="730065"/>
                    <a:pt x="1274580" y="729521"/>
                  </a:cubicBezTo>
                  <a:close/>
                  <a:moveTo>
                    <a:pt x="809751" y="647958"/>
                  </a:moveTo>
                  <a:cubicBezTo>
                    <a:pt x="897920" y="647958"/>
                    <a:pt x="969395" y="719433"/>
                    <a:pt x="969395" y="807602"/>
                  </a:cubicBezTo>
                  <a:cubicBezTo>
                    <a:pt x="969395" y="895771"/>
                    <a:pt x="897920" y="967246"/>
                    <a:pt x="809751" y="967246"/>
                  </a:cubicBezTo>
                  <a:cubicBezTo>
                    <a:pt x="721582" y="967246"/>
                    <a:pt x="650107" y="895771"/>
                    <a:pt x="650107" y="807602"/>
                  </a:cubicBezTo>
                  <a:cubicBezTo>
                    <a:pt x="650107" y="719433"/>
                    <a:pt x="721582" y="647958"/>
                    <a:pt x="809751" y="647958"/>
                  </a:cubicBezTo>
                  <a:close/>
                  <a:moveTo>
                    <a:pt x="124285" y="350056"/>
                  </a:moveTo>
                  <a:cubicBezTo>
                    <a:pt x="155371" y="582699"/>
                    <a:pt x="337169" y="764497"/>
                    <a:pt x="569812" y="795583"/>
                  </a:cubicBezTo>
                  <a:cubicBezTo>
                    <a:pt x="445122" y="920273"/>
                    <a:pt x="244306" y="921619"/>
                    <a:pt x="121278" y="798590"/>
                  </a:cubicBezTo>
                  <a:cubicBezTo>
                    <a:pt x="-1751" y="675562"/>
                    <a:pt x="-405" y="474746"/>
                    <a:pt x="124285" y="350056"/>
                  </a:cubicBezTo>
                  <a:close/>
                  <a:moveTo>
                    <a:pt x="1304467" y="330819"/>
                  </a:moveTo>
                  <a:cubicBezTo>
                    <a:pt x="1478456" y="330819"/>
                    <a:pt x="1619502" y="473769"/>
                    <a:pt x="1619502" y="650107"/>
                  </a:cubicBezTo>
                  <a:cubicBezTo>
                    <a:pt x="1433018" y="507585"/>
                    <a:pt x="1175916" y="507585"/>
                    <a:pt x="989432" y="650107"/>
                  </a:cubicBezTo>
                  <a:cubicBezTo>
                    <a:pt x="989432" y="473769"/>
                    <a:pt x="1130478" y="330819"/>
                    <a:pt x="1304467" y="330819"/>
                  </a:cubicBezTo>
                  <a:close/>
                  <a:moveTo>
                    <a:pt x="1044556" y="29887"/>
                  </a:moveTo>
                  <a:cubicBezTo>
                    <a:pt x="1125725" y="30431"/>
                    <a:pt x="1207101" y="61940"/>
                    <a:pt x="1269446" y="124285"/>
                  </a:cubicBezTo>
                  <a:cubicBezTo>
                    <a:pt x="1036804" y="155371"/>
                    <a:pt x="855005" y="337169"/>
                    <a:pt x="823919" y="569812"/>
                  </a:cubicBezTo>
                  <a:cubicBezTo>
                    <a:pt x="699229" y="445122"/>
                    <a:pt x="697883" y="244306"/>
                    <a:pt x="820912" y="121278"/>
                  </a:cubicBezTo>
                  <a:cubicBezTo>
                    <a:pt x="882426" y="59763"/>
                    <a:pt x="963387" y="29343"/>
                    <a:pt x="1044556" y="29887"/>
                  </a:cubicBezTo>
                  <a:close/>
                  <a:moveTo>
                    <a:pt x="650107" y="0"/>
                  </a:moveTo>
                  <a:cubicBezTo>
                    <a:pt x="507585" y="186484"/>
                    <a:pt x="507585" y="443586"/>
                    <a:pt x="650107" y="630070"/>
                  </a:cubicBezTo>
                  <a:cubicBezTo>
                    <a:pt x="473769" y="630070"/>
                    <a:pt x="330819" y="489024"/>
                    <a:pt x="330819" y="315035"/>
                  </a:cubicBezTo>
                  <a:cubicBezTo>
                    <a:pt x="330819" y="141046"/>
                    <a:pt x="473769" y="0"/>
                    <a:pt x="650107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04" name="フリーフォーム: 図形 203">
              <a:extLst>
                <a:ext uri="{FF2B5EF4-FFF2-40B4-BE49-F238E27FC236}">
                  <a16:creationId xmlns:a16="http://schemas.microsoft.com/office/drawing/2014/main" id="{BAF98D17-7059-4094-82BF-AE4963A62E1A}"/>
                </a:ext>
              </a:extLst>
            </p:cNvPr>
            <p:cNvSpPr/>
            <p:nvPr/>
          </p:nvSpPr>
          <p:spPr bwMode="auto">
            <a:xfrm>
              <a:off x="3185409" y="179145"/>
              <a:ext cx="222006" cy="222006"/>
            </a:xfrm>
            <a:custGeom>
              <a:avLst/>
              <a:gdLst>
                <a:gd name="connsiteX0" fmla="*/ 795583 w 1619502"/>
                <a:gd name="connsiteY0" fmla="*/ 1049690 h 1619502"/>
                <a:gd name="connsiteX1" fmla="*/ 798591 w 1619502"/>
                <a:gd name="connsiteY1" fmla="*/ 1498224 h 1619502"/>
                <a:gd name="connsiteX2" fmla="*/ 350056 w 1619502"/>
                <a:gd name="connsiteY2" fmla="*/ 1495217 h 1619502"/>
                <a:gd name="connsiteX3" fmla="*/ 795583 w 1619502"/>
                <a:gd name="connsiteY3" fmla="*/ 1049690 h 1619502"/>
                <a:gd name="connsiteX4" fmla="*/ 969395 w 1619502"/>
                <a:gd name="connsiteY4" fmla="*/ 989432 h 1619502"/>
                <a:gd name="connsiteX5" fmla="*/ 1288683 w 1619502"/>
                <a:gd name="connsiteY5" fmla="*/ 1304467 h 1619502"/>
                <a:gd name="connsiteX6" fmla="*/ 969395 w 1619502"/>
                <a:gd name="connsiteY6" fmla="*/ 1619502 h 1619502"/>
                <a:gd name="connsiteX7" fmla="*/ 969395 w 1619502"/>
                <a:gd name="connsiteY7" fmla="*/ 989432 h 1619502"/>
                <a:gd name="connsiteX8" fmla="*/ 0 w 1619502"/>
                <a:gd name="connsiteY8" fmla="*/ 969395 h 1619502"/>
                <a:gd name="connsiteX9" fmla="*/ 630070 w 1619502"/>
                <a:gd name="connsiteY9" fmla="*/ 969395 h 1619502"/>
                <a:gd name="connsiteX10" fmla="*/ 315035 w 1619502"/>
                <a:gd name="connsiteY10" fmla="*/ 1288683 h 1619502"/>
                <a:gd name="connsiteX11" fmla="*/ 0 w 1619502"/>
                <a:gd name="connsiteY11" fmla="*/ 969395 h 1619502"/>
                <a:gd name="connsiteX12" fmla="*/ 1274580 w 1619502"/>
                <a:gd name="connsiteY12" fmla="*/ 729521 h 1619502"/>
                <a:gd name="connsiteX13" fmla="*/ 1498225 w 1619502"/>
                <a:gd name="connsiteY13" fmla="*/ 820912 h 1619502"/>
                <a:gd name="connsiteX14" fmla="*/ 1495217 w 1619502"/>
                <a:gd name="connsiteY14" fmla="*/ 1269446 h 1619502"/>
                <a:gd name="connsiteX15" fmla="*/ 1049691 w 1619502"/>
                <a:gd name="connsiteY15" fmla="*/ 823919 h 1619502"/>
                <a:gd name="connsiteX16" fmla="*/ 1274580 w 1619502"/>
                <a:gd name="connsiteY16" fmla="*/ 729521 h 1619502"/>
                <a:gd name="connsiteX17" fmla="*/ 809751 w 1619502"/>
                <a:gd name="connsiteY17" fmla="*/ 647958 h 1619502"/>
                <a:gd name="connsiteX18" fmla="*/ 969395 w 1619502"/>
                <a:gd name="connsiteY18" fmla="*/ 807602 h 1619502"/>
                <a:gd name="connsiteX19" fmla="*/ 809751 w 1619502"/>
                <a:gd name="connsiteY19" fmla="*/ 967246 h 1619502"/>
                <a:gd name="connsiteX20" fmla="*/ 650107 w 1619502"/>
                <a:gd name="connsiteY20" fmla="*/ 807602 h 1619502"/>
                <a:gd name="connsiteX21" fmla="*/ 809751 w 1619502"/>
                <a:gd name="connsiteY21" fmla="*/ 647958 h 1619502"/>
                <a:gd name="connsiteX22" fmla="*/ 124285 w 1619502"/>
                <a:gd name="connsiteY22" fmla="*/ 350056 h 1619502"/>
                <a:gd name="connsiteX23" fmla="*/ 569812 w 1619502"/>
                <a:gd name="connsiteY23" fmla="*/ 795583 h 1619502"/>
                <a:gd name="connsiteX24" fmla="*/ 121278 w 1619502"/>
                <a:gd name="connsiteY24" fmla="*/ 798590 h 1619502"/>
                <a:gd name="connsiteX25" fmla="*/ 124285 w 1619502"/>
                <a:gd name="connsiteY25" fmla="*/ 350056 h 1619502"/>
                <a:gd name="connsiteX26" fmla="*/ 1304467 w 1619502"/>
                <a:gd name="connsiteY26" fmla="*/ 330819 h 1619502"/>
                <a:gd name="connsiteX27" fmla="*/ 1619502 w 1619502"/>
                <a:gd name="connsiteY27" fmla="*/ 650107 h 1619502"/>
                <a:gd name="connsiteX28" fmla="*/ 989432 w 1619502"/>
                <a:gd name="connsiteY28" fmla="*/ 650107 h 1619502"/>
                <a:gd name="connsiteX29" fmla="*/ 1304467 w 1619502"/>
                <a:gd name="connsiteY29" fmla="*/ 330819 h 1619502"/>
                <a:gd name="connsiteX30" fmla="*/ 1044556 w 1619502"/>
                <a:gd name="connsiteY30" fmla="*/ 29887 h 1619502"/>
                <a:gd name="connsiteX31" fmla="*/ 1269446 w 1619502"/>
                <a:gd name="connsiteY31" fmla="*/ 124285 h 1619502"/>
                <a:gd name="connsiteX32" fmla="*/ 823919 w 1619502"/>
                <a:gd name="connsiteY32" fmla="*/ 569812 h 1619502"/>
                <a:gd name="connsiteX33" fmla="*/ 820912 w 1619502"/>
                <a:gd name="connsiteY33" fmla="*/ 121278 h 1619502"/>
                <a:gd name="connsiteX34" fmla="*/ 1044556 w 1619502"/>
                <a:gd name="connsiteY34" fmla="*/ 29887 h 1619502"/>
                <a:gd name="connsiteX35" fmla="*/ 650107 w 1619502"/>
                <a:gd name="connsiteY35" fmla="*/ 0 h 1619502"/>
                <a:gd name="connsiteX36" fmla="*/ 650107 w 1619502"/>
                <a:gd name="connsiteY36" fmla="*/ 630070 h 1619502"/>
                <a:gd name="connsiteX37" fmla="*/ 330819 w 1619502"/>
                <a:gd name="connsiteY37" fmla="*/ 315035 h 1619502"/>
                <a:gd name="connsiteX38" fmla="*/ 650107 w 1619502"/>
                <a:gd name="connsiteY38" fmla="*/ 0 h 16195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619502" h="1619502">
                  <a:moveTo>
                    <a:pt x="795583" y="1049690"/>
                  </a:moveTo>
                  <a:cubicBezTo>
                    <a:pt x="920273" y="1174380"/>
                    <a:pt x="921619" y="1375196"/>
                    <a:pt x="798591" y="1498224"/>
                  </a:cubicBezTo>
                  <a:cubicBezTo>
                    <a:pt x="675562" y="1621253"/>
                    <a:pt x="474746" y="1619907"/>
                    <a:pt x="350056" y="1495217"/>
                  </a:cubicBezTo>
                  <a:cubicBezTo>
                    <a:pt x="582699" y="1464131"/>
                    <a:pt x="764497" y="1282333"/>
                    <a:pt x="795583" y="1049690"/>
                  </a:cubicBezTo>
                  <a:close/>
                  <a:moveTo>
                    <a:pt x="969395" y="989432"/>
                  </a:moveTo>
                  <a:cubicBezTo>
                    <a:pt x="1145733" y="989432"/>
                    <a:pt x="1288683" y="1130478"/>
                    <a:pt x="1288683" y="1304467"/>
                  </a:cubicBezTo>
                  <a:cubicBezTo>
                    <a:pt x="1288683" y="1478456"/>
                    <a:pt x="1145733" y="1619502"/>
                    <a:pt x="969395" y="1619502"/>
                  </a:cubicBezTo>
                  <a:cubicBezTo>
                    <a:pt x="1111917" y="1433018"/>
                    <a:pt x="1111917" y="1175916"/>
                    <a:pt x="969395" y="989432"/>
                  </a:cubicBezTo>
                  <a:close/>
                  <a:moveTo>
                    <a:pt x="0" y="969395"/>
                  </a:moveTo>
                  <a:cubicBezTo>
                    <a:pt x="186484" y="1111917"/>
                    <a:pt x="443586" y="1111917"/>
                    <a:pt x="630070" y="969395"/>
                  </a:cubicBezTo>
                  <a:cubicBezTo>
                    <a:pt x="630070" y="1145733"/>
                    <a:pt x="489024" y="1288683"/>
                    <a:pt x="315035" y="1288683"/>
                  </a:cubicBezTo>
                  <a:cubicBezTo>
                    <a:pt x="141046" y="1288683"/>
                    <a:pt x="0" y="1145733"/>
                    <a:pt x="0" y="969395"/>
                  </a:cubicBezTo>
                  <a:close/>
                  <a:moveTo>
                    <a:pt x="1274580" y="729521"/>
                  </a:moveTo>
                  <a:cubicBezTo>
                    <a:pt x="1355749" y="728977"/>
                    <a:pt x="1436710" y="759397"/>
                    <a:pt x="1498225" y="820912"/>
                  </a:cubicBezTo>
                  <a:cubicBezTo>
                    <a:pt x="1621253" y="943941"/>
                    <a:pt x="1619907" y="1144756"/>
                    <a:pt x="1495217" y="1269446"/>
                  </a:cubicBezTo>
                  <a:cubicBezTo>
                    <a:pt x="1464131" y="1036803"/>
                    <a:pt x="1282333" y="855005"/>
                    <a:pt x="1049691" y="823919"/>
                  </a:cubicBezTo>
                  <a:cubicBezTo>
                    <a:pt x="1112036" y="761574"/>
                    <a:pt x="1193412" y="730065"/>
                    <a:pt x="1274580" y="729521"/>
                  </a:cubicBezTo>
                  <a:close/>
                  <a:moveTo>
                    <a:pt x="809751" y="647958"/>
                  </a:moveTo>
                  <a:cubicBezTo>
                    <a:pt x="897920" y="647958"/>
                    <a:pt x="969395" y="719433"/>
                    <a:pt x="969395" y="807602"/>
                  </a:cubicBezTo>
                  <a:cubicBezTo>
                    <a:pt x="969395" y="895771"/>
                    <a:pt x="897920" y="967246"/>
                    <a:pt x="809751" y="967246"/>
                  </a:cubicBezTo>
                  <a:cubicBezTo>
                    <a:pt x="721582" y="967246"/>
                    <a:pt x="650107" y="895771"/>
                    <a:pt x="650107" y="807602"/>
                  </a:cubicBezTo>
                  <a:cubicBezTo>
                    <a:pt x="650107" y="719433"/>
                    <a:pt x="721582" y="647958"/>
                    <a:pt x="809751" y="647958"/>
                  </a:cubicBezTo>
                  <a:close/>
                  <a:moveTo>
                    <a:pt x="124285" y="350056"/>
                  </a:moveTo>
                  <a:cubicBezTo>
                    <a:pt x="155371" y="582699"/>
                    <a:pt x="337169" y="764497"/>
                    <a:pt x="569812" y="795583"/>
                  </a:cubicBezTo>
                  <a:cubicBezTo>
                    <a:pt x="445122" y="920273"/>
                    <a:pt x="244306" y="921619"/>
                    <a:pt x="121278" y="798590"/>
                  </a:cubicBezTo>
                  <a:cubicBezTo>
                    <a:pt x="-1751" y="675562"/>
                    <a:pt x="-405" y="474746"/>
                    <a:pt x="124285" y="350056"/>
                  </a:cubicBezTo>
                  <a:close/>
                  <a:moveTo>
                    <a:pt x="1304467" y="330819"/>
                  </a:moveTo>
                  <a:cubicBezTo>
                    <a:pt x="1478456" y="330819"/>
                    <a:pt x="1619502" y="473769"/>
                    <a:pt x="1619502" y="650107"/>
                  </a:cubicBezTo>
                  <a:cubicBezTo>
                    <a:pt x="1433018" y="507585"/>
                    <a:pt x="1175916" y="507585"/>
                    <a:pt x="989432" y="650107"/>
                  </a:cubicBezTo>
                  <a:cubicBezTo>
                    <a:pt x="989432" y="473769"/>
                    <a:pt x="1130478" y="330819"/>
                    <a:pt x="1304467" y="330819"/>
                  </a:cubicBezTo>
                  <a:close/>
                  <a:moveTo>
                    <a:pt x="1044556" y="29887"/>
                  </a:moveTo>
                  <a:cubicBezTo>
                    <a:pt x="1125725" y="30431"/>
                    <a:pt x="1207101" y="61940"/>
                    <a:pt x="1269446" y="124285"/>
                  </a:cubicBezTo>
                  <a:cubicBezTo>
                    <a:pt x="1036804" y="155371"/>
                    <a:pt x="855005" y="337169"/>
                    <a:pt x="823919" y="569812"/>
                  </a:cubicBezTo>
                  <a:cubicBezTo>
                    <a:pt x="699229" y="445122"/>
                    <a:pt x="697883" y="244306"/>
                    <a:pt x="820912" y="121278"/>
                  </a:cubicBezTo>
                  <a:cubicBezTo>
                    <a:pt x="882426" y="59763"/>
                    <a:pt x="963387" y="29343"/>
                    <a:pt x="1044556" y="29887"/>
                  </a:cubicBezTo>
                  <a:close/>
                  <a:moveTo>
                    <a:pt x="650107" y="0"/>
                  </a:moveTo>
                  <a:cubicBezTo>
                    <a:pt x="507585" y="186484"/>
                    <a:pt x="507585" y="443586"/>
                    <a:pt x="650107" y="630070"/>
                  </a:cubicBezTo>
                  <a:cubicBezTo>
                    <a:pt x="473769" y="630070"/>
                    <a:pt x="330819" y="489024"/>
                    <a:pt x="330819" y="315035"/>
                  </a:cubicBezTo>
                  <a:cubicBezTo>
                    <a:pt x="330819" y="141046"/>
                    <a:pt x="473769" y="0"/>
                    <a:pt x="650107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05" name="フリーフォーム: 図形 204">
              <a:extLst>
                <a:ext uri="{FF2B5EF4-FFF2-40B4-BE49-F238E27FC236}">
                  <a16:creationId xmlns:a16="http://schemas.microsoft.com/office/drawing/2014/main" id="{6B96B836-01A7-220B-C9B4-264938540F23}"/>
                </a:ext>
              </a:extLst>
            </p:cNvPr>
            <p:cNvSpPr/>
            <p:nvPr/>
          </p:nvSpPr>
          <p:spPr bwMode="auto">
            <a:xfrm>
              <a:off x="3556796" y="179145"/>
              <a:ext cx="222006" cy="222006"/>
            </a:xfrm>
            <a:custGeom>
              <a:avLst/>
              <a:gdLst>
                <a:gd name="connsiteX0" fmla="*/ 795583 w 1619502"/>
                <a:gd name="connsiteY0" fmla="*/ 1049690 h 1619502"/>
                <a:gd name="connsiteX1" fmla="*/ 798591 w 1619502"/>
                <a:gd name="connsiteY1" fmla="*/ 1498224 h 1619502"/>
                <a:gd name="connsiteX2" fmla="*/ 350056 w 1619502"/>
                <a:gd name="connsiteY2" fmla="*/ 1495217 h 1619502"/>
                <a:gd name="connsiteX3" fmla="*/ 795583 w 1619502"/>
                <a:gd name="connsiteY3" fmla="*/ 1049690 h 1619502"/>
                <a:gd name="connsiteX4" fmla="*/ 969395 w 1619502"/>
                <a:gd name="connsiteY4" fmla="*/ 989432 h 1619502"/>
                <a:gd name="connsiteX5" fmla="*/ 1288683 w 1619502"/>
                <a:gd name="connsiteY5" fmla="*/ 1304467 h 1619502"/>
                <a:gd name="connsiteX6" fmla="*/ 969395 w 1619502"/>
                <a:gd name="connsiteY6" fmla="*/ 1619502 h 1619502"/>
                <a:gd name="connsiteX7" fmla="*/ 969395 w 1619502"/>
                <a:gd name="connsiteY7" fmla="*/ 989432 h 1619502"/>
                <a:gd name="connsiteX8" fmla="*/ 0 w 1619502"/>
                <a:gd name="connsiteY8" fmla="*/ 969395 h 1619502"/>
                <a:gd name="connsiteX9" fmla="*/ 630070 w 1619502"/>
                <a:gd name="connsiteY9" fmla="*/ 969395 h 1619502"/>
                <a:gd name="connsiteX10" fmla="*/ 315035 w 1619502"/>
                <a:gd name="connsiteY10" fmla="*/ 1288683 h 1619502"/>
                <a:gd name="connsiteX11" fmla="*/ 0 w 1619502"/>
                <a:gd name="connsiteY11" fmla="*/ 969395 h 1619502"/>
                <a:gd name="connsiteX12" fmla="*/ 1274580 w 1619502"/>
                <a:gd name="connsiteY12" fmla="*/ 729521 h 1619502"/>
                <a:gd name="connsiteX13" fmla="*/ 1498225 w 1619502"/>
                <a:gd name="connsiteY13" fmla="*/ 820912 h 1619502"/>
                <a:gd name="connsiteX14" fmla="*/ 1495217 w 1619502"/>
                <a:gd name="connsiteY14" fmla="*/ 1269446 h 1619502"/>
                <a:gd name="connsiteX15" fmla="*/ 1049691 w 1619502"/>
                <a:gd name="connsiteY15" fmla="*/ 823919 h 1619502"/>
                <a:gd name="connsiteX16" fmla="*/ 1274580 w 1619502"/>
                <a:gd name="connsiteY16" fmla="*/ 729521 h 1619502"/>
                <a:gd name="connsiteX17" fmla="*/ 809751 w 1619502"/>
                <a:gd name="connsiteY17" fmla="*/ 647958 h 1619502"/>
                <a:gd name="connsiteX18" fmla="*/ 969395 w 1619502"/>
                <a:gd name="connsiteY18" fmla="*/ 807602 h 1619502"/>
                <a:gd name="connsiteX19" fmla="*/ 809751 w 1619502"/>
                <a:gd name="connsiteY19" fmla="*/ 967246 h 1619502"/>
                <a:gd name="connsiteX20" fmla="*/ 650107 w 1619502"/>
                <a:gd name="connsiteY20" fmla="*/ 807602 h 1619502"/>
                <a:gd name="connsiteX21" fmla="*/ 809751 w 1619502"/>
                <a:gd name="connsiteY21" fmla="*/ 647958 h 1619502"/>
                <a:gd name="connsiteX22" fmla="*/ 124285 w 1619502"/>
                <a:gd name="connsiteY22" fmla="*/ 350056 h 1619502"/>
                <a:gd name="connsiteX23" fmla="*/ 569812 w 1619502"/>
                <a:gd name="connsiteY23" fmla="*/ 795583 h 1619502"/>
                <a:gd name="connsiteX24" fmla="*/ 121278 w 1619502"/>
                <a:gd name="connsiteY24" fmla="*/ 798590 h 1619502"/>
                <a:gd name="connsiteX25" fmla="*/ 124285 w 1619502"/>
                <a:gd name="connsiteY25" fmla="*/ 350056 h 1619502"/>
                <a:gd name="connsiteX26" fmla="*/ 1304467 w 1619502"/>
                <a:gd name="connsiteY26" fmla="*/ 330819 h 1619502"/>
                <a:gd name="connsiteX27" fmla="*/ 1619502 w 1619502"/>
                <a:gd name="connsiteY27" fmla="*/ 650107 h 1619502"/>
                <a:gd name="connsiteX28" fmla="*/ 989432 w 1619502"/>
                <a:gd name="connsiteY28" fmla="*/ 650107 h 1619502"/>
                <a:gd name="connsiteX29" fmla="*/ 1304467 w 1619502"/>
                <a:gd name="connsiteY29" fmla="*/ 330819 h 1619502"/>
                <a:gd name="connsiteX30" fmla="*/ 1044556 w 1619502"/>
                <a:gd name="connsiteY30" fmla="*/ 29887 h 1619502"/>
                <a:gd name="connsiteX31" fmla="*/ 1269446 w 1619502"/>
                <a:gd name="connsiteY31" fmla="*/ 124285 h 1619502"/>
                <a:gd name="connsiteX32" fmla="*/ 823919 w 1619502"/>
                <a:gd name="connsiteY32" fmla="*/ 569812 h 1619502"/>
                <a:gd name="connsiteX33" fmla="*/ 820912 w 1619502"/>
                <a:gd name="connsiteY33" fmla="*/ 121278 h 1619502"/>
                <a:gd name="connsiteX34" fmla="*/ 1044556 w 1619502"/>
                <a:gd name="connsiteY34" fmla="*/ 29887 h 1619502"/>
                <a:gd name="connsiteX35" fmla="*/ 650107 w 1619502"/>
                <a:gd name="connsiteY35" fmla="*/ 0 h 1619502"/>
                <a:gd name="connsiteX36" fmla="*/ 650107 w 1619502"/>
                <a:gd name="connsiteY36" fmla="*/ 630070 h 1619502"/>
                <a:gd name="connsiteX37" fmla="*/ 330819 w 1619502"/>
                <a:gd name="connsiteY37" fmla="*/ 315035 h 1619502"/>
                <a:gd name="connsiteX38" fmla="*/ 650107 w 1619502"/>
                <a:gd name="connsiteY38" fmla="*/ 0 h 16195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619502" h="1619502">
                  <a:moveTo>
                    <a:pt x="795583" y="1049690"/>
                  </a:moveTo>
                  <a:cubicBezTo>
                    <a:pt x="920273" y="1174380"/>
                    <a:pt x="921619" y="1375196"/>
                    <a:pt x="798591" y="1498224"/>
                  </a:cubicBezTo>
                  <a:cubicBezTo>
                    <a:pt x="675562" y="1621253"/>
                    <a:pt x="474746" y="1619907"/>
                    <a:pt x="350056" y="1495217"/>
                  </a:cubicBezTo>
                  <a:cubicBezTo>
                    <a:pt x="582699" y="1464131"/>
                    <a:pt x="764497" y="1282333"/>
                    <a:pt x="795583" y="1049690"/>
                  </a:cubicBezTo>
                  <a:close/>
                  <a:moveTo>
                    <a:pt x="969395" y="989432"/>
                  </a:moveTo>
                  <a:cubicBezTo>
                    <a:pt x="1145733" y="989432"/>
                    <a:pt x="1288683" y="1130478"/>
                    <a:pt x="1288683" y="1304467"/>
                  </a:cubicBezTo>
                  <a:cubicBezTo>
                    <a:pt x="1288683" y="1478456"/>
                    <a:pt x="1145733" y="1619502"/>
                    <a:pt x="969395" y="1619502"/>
                  </a:cubicBezTo>
                  <a:cubicBezTo>
                    <a:pt x="1111917" y="1433018"/>
                    <a:pt x="1111917" y="1175916"/>
                    <a:pt x="969395" y="989432"/>
                  </a:cubicBezTo>
                  <a:close/>
                  <a:moveTo>
                    <a:pt x="0" y="969395"/>
                  </a:moveTo>
                  <a:cubicBezTo>
                    <a:pt x="186484" y="1111917"/>
                    <a:pt x="443586" y="1111917"/>
                    <a:pt x="630070" y="969395"/>
                  </a:cubicBezTo>
                  <a:cubicBezTo>
                    <a:pt x="630070" y="1145733"/>
                    <a:pt x="489024" y="1288683"/>
                    <a:pt x="315035" y="1288683"/>
                  </a:cubicBezTo>
                  <a:cubicBezTo>
                    <a:pt x="141046" y="1288683"/>
                    <a:pt x="0" y="1145733"/>
                    <a:pt x="0" y="969395"/>
                  </a:cubicBezTo>
                  <a:close/>
                  <a:moveTo>
                    <a:pt x="1274580" y="729521"/>
                  </a:moveTo>
                  <a:cubicBezTo>
                    <a:pt x="1355749" y="728977"/>
                    <a:pt x="1436710" y="759397"/>
                    <a:pt x="1498225" y="820912"/>
                  </a:cubicBezTo>
                  <a:cubicBezTo>
                    <a:pt x="1621253" y="943941"/>
                    <a:pt x="1619907" y="1144756"/>
                    <a:pt x="1495217" y="1269446"/>
                  </a:cubicBezTo>
                  <a:cubicBezTo>
                    <a:pt x="1464131" y="1036803"/>
                    <a:pt x="1282333" y="855005"/>
                    <a:pt x="1049691" y="823919"/>
                  </a:cubicBezTo>
                  <a:cubicBezTo>
                    <a:pt x="1112036" y="761574"/>
                    <a:pt x="1193412" y="730065"/>
                    <a:pt x="1274580" y="729521"/>
                  </a:cubicBezTo>
                  <a:close/>
                  <a:moveTo>
                    <a:pt x="809751" y="647958"/>
                  </a:moveTo>
                  <a:cubicBezTo>
                    <a:pt x="897920" y="647958"/>
                    <a:pt x="969395" y="719433"/>
                    <a:pt x="969395" y="807602"/>
                  </a:cubicBezTo>
                  <a:cubicBezTo>
                    <a:pt x="969395" y="895771"/>
                    <a:pt x="897920" y="967246"/>
                    <a:pt x="809751" y="967246"/>
                  </a:cubicBezTo>
                  <a:cubicBezTo>
                    <a:pt x="721582" y="967246"/>
                    <a:pt x="650107" y="895771"/>
                    <a:pt x="650107" y="807602"/>
                  </a:cubicBezTo>
                  <a:cubicBezTo>
                    <a:pt x="650107" y="719433"/>
                    <a:pt x="721582" y="647958"/>
                    <a:pt x="809751" y="647958"/>
                  </a:cubicBezTo>
                  <a:close/>
                  <a:moveTo>
                    <a:pt x="124285" y="350056"/>
                  </a:moveTo>
                  <a:cubicBezTo>
                    <a:pt x="155371" y="582699"/>
                    <a:pt x="337169" y="764497"/>
                    <a:pt x="569812" y="795583"/>
                  </a:cubicBezTo>
                  <a:cubicBezTo>
                    <a:pt x="445122" y="920273"/>
                    <a:pt x="244306" y="921619"/>
                    <a:pt x="121278" y="798590"/>
                  </a:cubicBezTo>
                  <a:cubicBezTo>
                    <a:pt x="-1751" y="675562"/>
                    <a:pt x="-405" y="474746"/>
                    <a:pt x="124285" y="350056"/>
                  </a:cubicBezTo>
                  <a:close/>
                  <a:moveTo>
                    <a:pt x="1304467" y="330819"/>
                  </a:moveTo>
                  <a:cubicBezTo>
                    <a:pt x="1478456" y="330819"/>
                    <a:pt x="1619502" y="473769"/>
                    <a:pt x="1619502" y="650107"/>
                  </a:cubicBezTo>
                  <a:cubicBezTo>
                    <a:pt x="1433018" y="507585"/>
                    <a:pt x="1175916" y="507585"/>
                    <a:pt x="989432" y="650107"/>
                  </a:cubicBezTo>
                  <a:cubicBezTo>
                    <a:pt x="989432" y="473769"/>
                    <a:pt x="1130478" y="330819"/>
                    <a:pt x="1304467" y="330819"/>
                  </a:cubicBezTo>
                  <a:close/>
                  <a:moveTo>
                    <a:pt x="1044556" y="29887"/>
                  </a:moveTo>
                  <a:cubicBezTo>
                    <a:pt x="1125725" y="30431"/>
                    <a:pt x="1207101" y="61940"/>
                    <a:pt x="1269446" y="124285"/>
                  </a:cubicBezTo>
                  <a:cubicBezTo>
                    <a:pt x="1036804" y="155371"/>
                    <a:pt x="855005" y="337169"/>
                    <a:pt x="823919" y="569812"/>
                  </a:cubicBezTo>
                  <a:cubicBezTo>
                    <a:pt x="699229" y="445122"/>
                    <a:pt x="697883" y="244306"/>
                    <a:pt x="820912" y="121278"/>
                  </a:cubicBezTo>
                  <a:cubicBezTo>
                    <a:pt x="882426" y="59763"/>
                    <a:pt x="963387" y="29343"/>
                    <a:pt x="1044556" y="29887"/>
                  </a:cubicBezTo>
                  <a:close/>
                  <a:moveTo>
                    <a:pt x="650107" y="0"/>
                  </a:moveTo>
                  <a:cubicBezTo>
                    <a:pt x="507585" y="186484"/>
                    <a:pt x="507585" y="443586"/>
                    <a:pt x="650107" y="630070"/>
                  </a:cubicBezTo>
                  <a:cubicBezTo>
                    <a:pt x="473769" y="630070"/>
                    <a:pt x="330819" y="489024"/>
                    <a:pt x="330819" y="315035"/>
                  </a:cubicBezTo>
                  <a:cubicBezTo>
                    <a:pt x="330819" y="141046"/>
                    <a:pt x="473769" y="0"/>
                    <a:pt x="650107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88" name="フリーフォーム: 図形 287">
              <a:extLst>
                <a:ext uri="{FF2B5EF4-FFF2-40B4-BE49-F238E27FC236}">
                  <a16:creationId xmlns:a16="http://schemas.microsoft.com/office/drawing/2014/main" id="{F7BAA780-B6DF-5284-275F-928093EDAE6D}"/>
                </a:ext>
              </a:extLst>
            </p:cNvPr>
            <p:cNvSpPr/>
            <p:nvPr/>
          </p:nvSpPr>
          <p:spPr bwMode="auto">
            <a:xfrm>
              <a:off x="3928183" y="179145"/>
              <a:ext cx="222006" cy="222006"/>
            </a:xfrm>
            <a:custGeom>
              <a:avLst/>
              <a:gdLst>
                <a:gd name="connsiteX0" fmla="*/ 795583 w 1619502"/>
                <a:gd name="connsiteY0" fmla="*/ 1049690 h 1619502"/>
                <a:gd name="connsiteX1" fmla="*/ 798591 w 1619502"/>
                <a:gd name="connsiteY1" fmla="*/ 1498224 h 1619502"/>
                <a:gd name="connsiteX2" fmla="*/ 350056 w 1619502"/>
                <a:gd name="connsiteY2" fmla="*/ 1495217 h 1619502"/>
                <a:gd name="connsiteX3" fmla="*/ 795583 w 1619502"/>
                <a:gd name="connsiteY3" fmla="*/ 1049690 h 1619502"/>
                <a:gd name="connsiteX4" fmla="*/ 969395 w 1619502"/>
                <a:gd name="connsiteY4" fmla="*/ 989432 h 1619502"/>
                <a:gd name="connsiteX5" fmla="*/ 1288683 w 1619502"/>
                <a:gd name="connsiteY5" fmla="*/ 1304467 h 1619502"/>
                <a:gd name="connsiteX6" fmla="*/ 969395 w 1619502"/>
                <a:gd name="connsiteY6" fmla="*/ 1619502 h 1619502"/>
                <a:gd name="connsiteX7" fmla="*/ 969395 w 1619502"/>
                <a:gd name="connsiteY7" fmla="*/ 989432 h 1619502"/>
                <a:gd name="connsiteX8" fmla="*/ 0 w 1619502"/>
                <a:gd name="connsiteY8" fmla="*/ 969395 h 1619502"/>
                <a:gd name="connsiteX9" fmla="*/ 630070 w 1619502"/>
                <a:gd name="connsiteY9" fmla="*/ 969395 h 1619502"/>
                <a:gd name="connsiteX10" fmla="*/ 315035 w 1619502"/>
                <a:gd name="connsiteY10" fmla="*/ 1288683 h 1619502"/>
                <a:gd name="connsiteX11" fmla="*/ 0 w 1619502"/>
                <a:gd name="connsiteY11" fmla="*/ 969395 h 1619502"/>
                <a:gd name="connsiteX12" fmla="*/ 1274580 w 1619502"/>
                <a:gd name="connsiteY12" fmla="*/ 729521 h 1619502"/>
                <a:gd name="connsiteX13" fmla="*/ 1498225 w 1619502"/>
                <a:gd name="connsiteY13" fmla="*/ 820912 h 1619502"/>
                <a:gd name="connsiteX14" fmla="*/ 1495217 w 1619502"/>
                <a:gd name="connsiteY14" fmla="*/ 1269446 h 1619502"/>
                <a:gd name="connsiteX15" fmla="*/ 1049691 w 1619502"/>
                <a:gd name="connsiteY15" fmla="*/ 823919 h 1619502"/>
                <a:gd name="connsiteX16" fmla="*/ 1274580 w 1619502"/>
                <a:gd name="connsiteY16" fmla="*/ 729521 h 1619502"/>
                <a:gd name="connsiteX17" fmla="*/ 809751 w 1619502"/>
                <a:gd name="connsiteY17" fmla="*/ 647958 h 1619502"/>
                <a:gd name="connsiteX18" fmla="*/ 969395 w 1619502"/>
                <a:gd name="connsiteY18" fmla="*/ 807602 h 1619502"/>
                <a:gd name="connsiteX19" fmla="*/ 809751 w 1619502"/>
                <a:gd name="connsiteY19" fmla="*/ 967246 h 1619502"/>
                <a:gd name="connsiteX20" fmla="*/ 650107 w 1619502"/>
                <a:gd name="connsiteY20" fmla="*/ 807602 h 1619502"/>
                <a:gd name="connsiteX21" fmla="*/ 809751 w 1619502"/>
                <a:gd name="connsiteY21" fmla="*/ 647958 h 1619502"/>
                <a:gd name="connsiteX22" fmla="*/ 124285 w 1619502"/>
                <a:gd name="connsiteY22" fmla="*/ 350056 h 1619502"/>
                <a:gd name="connsiteX23" fmla="*/ 569812 w 1619502"/>
                <a:gd name="connsiteY23" fmla="*/ 795583 h 1619502"/>
                <a:gd name="connsiteX24" fmla="*/ 121278 w 1619502"/>
                <a:gd name="connsiteY24" fmla="*/ 798590 h 1619502"/>
                <a:gd name="connsiteX25" fmla="*/ 124285 w 1619502"/>
                <a:gd name="connsiteY25" fmla="*/ 350056 h 1619502"/>
                <a:gd name="connsiteX26" fmla="*/ 1304467 w 1619502"/>
                <a:gd name="connsiteY26" fmla="*/ 330819 h 1619502"/>
                <a:gd name="connsiteX27" fmla="*/ 1619502 w 1619502"/>
                <a:gd name="connsiteY27" fmla="*/ 650107 h 1619502"/>
                <a:gd name="connsiteX28" fmla="*/ 989432 w 1619502"/>
                <a:gd name="connsiteY28" fmla="*/ 650107 h 1619502"/>
                <a:gd name="connsiteX29" fmla="*/ 1304467 w 1619502"/>
                <a:gd name="connsiteY29" fmla="*/ 330819 h 1619502"/>
                <a:gd name="connsiteX30" fmla="*/ 1044556 w 1619502"/>
                <a:gd name="connsiteY30" fmla="*/ 29887 h 1619502"/>
                <a:gd name="connsiteX31" fmla="*/ 1269446 w 1619502"/>
                <a:gd name="connsiteY31" fmla="*/ 124285 h 1619502"/>
                <a:gd name="connsiteX32" fmla="*/ 823919 w 1619502"/>
                <a:gd name="connsiteY32" fmla="*/ 569812 h 1619502"/>
                <a:gd name="connsiteX33" fmla="*/ 820912 w 1619502"/>
                <a:gd name="connsiteY33" fmla="*/ 121278 h 1619502"/>
                <a:gd name="connsiteX34" fmla="*/ 1044556 w 1619502"/>
                <a:gd name="connsiteY34" fmla="*/ 29887 h 1619502"/>
                <a:gd name="connsiteX35" fmla="*/ 650107 w 1619502"/>
                <a:gd name="connsiteY35" fmla="*/ 0 h 1619502"/>
                <a:gd name="connsiteX36" fmla="*/ 650107 w 1619502"/>
                <a:gd name="connsiteY36" fmla="*/ 630070 h 1619502"/>
                <a:gd name="connsiteX37" fmla="*/ 330819 w 1619502"/>
                <a:gd name="connsiteY37" fmla="*/ 315035 h 1619502"/>
                <a:gd name="connsiteX38" fmla="*/ 650107 w 1619502"/>
                <a:gd name="connsiteY38" fmla="*/ 0 h 16195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619502" h="1619502">
                  <a:moveTo>
                    <a:pt x="795583" y="1049690"/>
                  </a:moveTo>
                  <a:cubicBezTo>
                    <a:pt x="920273" y="1174380"/>
                    <a:pt x="921619" y="1375196"/>
                    <a:pt x="798591" y="1498224"/>
                  </a:cubicBezTo>
                  <a:cubicBezTo>
                    <a:pt x="675562" y="1621253"/>
                    <a:pt x="474746" y="1619907"/>
                    <a:pt x="350056" y="1495217"/>
                  </a:cubicBezTo>
                  <a:cubicBezTo>
                    <a:pt x="582699" y="1464131"/>
                    <a:pt x="764497" y="1282333"/>
                    <a:pt x="795583" y="1049690"/>
                  </a:cubicBezTo>
                  <a:close/>
                  <a:moveTo>
                    <a:pt x="969395" y="989432"/>
                  </a:moveTo>
                  <a:cubicBezTo>
                    <a:pt x="1145733" y="989432"/>
                    <a:pt x="1288683" y="1130478"/>
                    <a:pt x="1288683" y="1304467"/>
                  </a:cubicBezTo>
                  <a:cubicBezTo>
                    <a:pt x="1288683" y="1478456"/>
                    <a:pt x="1145733" y="1619502"/>
                    <a:pt x="969395" y="1619502"/>
                  </a:cubicBezTo>
                  <a:cubicBezTo>
                    <a:pt x="1111917" y="1433018"/>
                    <a:pt x="1111917" y="1175916"/>
                    <a:pt x="969395" y="989432"/>
                  </a:cubicBezTo>
                  <a:close/>
                  <a:moveTo>
                    <a:pt x="0" y="969395"/>
                  </a:moveTo>
                  <a:cubicBezTo>
                    <a:pt x="186484" y="1111917"/>
                    <a:pt x="443586" y="1111917"/>
                    <a:pt x="630070" y="969395"/>
                  </a:cubicBezTo>
                  <a:cubicBezTo>
                    <a:pt x="630070" y="1145733"/>
                    <a:pt x="489024" y="1288683"/>
                    <a:pt x="315035" y="1288683"/>
                  </a:cubicBezTo>
                  <a:cubicBezTo>
                    <a:pt x="141046" y="1288683"/>
                    <a:pt x="0" y="1145733"/>
                    <a:pt x="0" y="969395"/>
                  </a:cubicBezTo>
                  <a:close/>
                  <a:moveTo>
                    <a:pt x="1274580" y="729521"/>
                  </a:moveTo>
                  <a:cubicBezTo>
                    <a:pt x="1355749" y="728977"/>
                    <a:pt x="1436710" y="759397"/>
                    <a:pt x="1498225" y="820912"/>
                  </a:cubicBezTo>
                  <a:cubicBezTo>
                    <a:pt x="1621253" y="943941"/>
                    <a:pt x="1619907" y="1144756"/>
                    <a:pt x="1495217" y="1269446"/>
                  </a:cubicBezTo>
                  <a:cubicBezTo>
                    <a:pt x="1464131" y="1036803"/>
                    <a:pt x="1282333" y="855005"/>
                    <a:pt x="1049691" y="823919"/>
                  </a:cubicBezTo>
                  <a:cubicBezTo>
                    <a:pt x="1112036" y="761574"/>
                    <a:pt x="1193412" y="730065"/>
                    <a:pt x="1274580" y="729521"/>
                  </a:cubicBezTo>
                  <a:close/>
                  <a:moveTo>
                    <a:pt x="809751" y="647958"/>
                  </a:moveTo>
                  <a:cubicBezTo>
                    <a:pt x="897920" y="647958"/>
                    <a:pt x="969395" y="719433"/>
                    <a:pt x="969395" y="807602"/>
                  </a:cubicBezTo>
                  <a:cubicBezTo>
                    <a:pt x="969395" y="895771"/>
                    <a:pt x="897920" y="967246"/>
                    <a:pt x="809751" y="967246"/>
                  </a:cubicBezTo>
                  <a:cubicBezTo>
                    <a:pt x="721582" y="967246"/>
                    <a:pt x="650107" y="895771"/>
                    <a:pt x="650107" y="807602"/>
                  </a:cubicBezTo>
                  <a:cubicBezTo>
                    <a:pt x="650107" y="719433"/>
                    <a:pt x="721582" y="647958"/>
                    <a:pt x="809751" y="647958"/>
                  </a:cubicBezTo>
                  <a:close/>
                  <a:moveTo>
                    <a:pt x="124285" y="350056"/>
                  </a:moveTo>
                  <a:cubicBezTo>
                    <a:pt x="155371" y="582699"/>
                    <a:pt x="337169" y="764497"/>
                    <a:pt x="569812" y="795583"/>
                  </a:cubicBezTo>
                  <a:cubicBezTo>
                    <a:pt x="445122" y="920273"/>
                    <a:pt x="244306" y="921619"/>
                    <a:pt x="121278" y="798590"/>
                  </a:cubicBezTo>
                  <a:cubicBezTo>
                    <a:pt x="-1751" y="675562"/>
                    <a:pt x="-405" y="474746"/>
                    <a:pt x="124285" y="350056"/>
                  </a:cubicBezTo>
                  <a:close/>
                  <a:moveTo>
                    <a:pt x="1304467" y="330819"/>
                  </a:moveTo>
                  <a:cubicBezTo>
                    <a:pt x="1478456" y="330819"/>
                    <a:pt x="1619502" y="473769"/>
                    <a:pt x="1619502" y="650107"/>
                  </a:cubicBezTo>
                  <a:cubicBezTo>
                    <a:pt x="1433018" y="507585"/>
                    <a:pt x="1175916" y="507585"/>
                    <a:pt x="989432" y="650107"/>
                  </a:cubicBezTo>
                  <a:cubicBezTo>
                    <a:pt x="989432" y="473769"/>
                    <a:pt x="1130478" y="330819"/>
                    <a:pt x="1304467" y="330819"/>
                  </a:cubicBezTo>
                  <a:close/>
                  <a:moveTo>
                    <a:pt x="1044556" y="29887"/>
                  </a:moveTo>
                  <a:cubicBezTo>
                    <a:pt x="1125725" y="30431"/>
                    <a:pt x="1207101" y="61940"/>
                    <a:pt x="1269446" y="124285"/>
                  </a:cubicBezTo>
                  <a:cubicBezTo>
                    <a:pt x="1036804" y="155371"/>
                    <a:pt x="855005" y="337169"/>
                    <a:pt x="823919" y="569812"/>
                  </a:cubicBezTo>
                  <a:cubicBezTo>
                    <a:pt x="699229" y="445122"/>
                    <a:pt x="697883" y="244306"/>
                    <a:pt x="820912" y="121278"/>
                  </a:cubicBezTo>
                  <a:cubicBezTo>
                    <a:pt x="882426" y="59763"/>
                    <a:pt x="963387" y="29343"/>
                    <a:pt x="1044556" y="29887"/>
                  </a:cubicBezTo>
                  <a:close/>
                  <a:moveTo>
                    <a:pt x="650107" y="0"/>
                  </a:moveTo>
                  <a:cubicBezTo>
                    <a:pt x="507585" y="186484"/>
                    <a:pt x="507585" y="443586"/>
                    <a:pt x="650107" y="630070"/>
                  </a:cubicBezTo>
                  <a:cubicBezTo>
                    <a:pt x="473769" y="630070"/>
                    <a:pt x="330819" y="489024"/>
                    <a:pt x="330819" y="315035"/>
                  </a:cubicBezTo>
                  <a:cubicBezTo>
                    <a:pt x="330819" y="141046"/>
                    <a:pt x="473769" y="0"/>
                    <a:pt x="650107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89" name="フリーフォーム: 図形 288">
              <a:extLst>
                <a:ext uri="{FF2B5EF4-FFF2-40B4-BE49-F238E27FC236}">
                  <a16:creationId xmlns:a16="http://schemas.microsoft.com/office/drawing/2014/main" id="{3F04CB98-E401-2CDC-D540-4283E8251E13}"/>
                </a:ext>
              </a:extLst>
            </p:cNvPr>
            <p:cNvSpPr/>
            <p:nvPr/>
          </p:nvSpPr>
          <p:spPr bwMode="auto">
            <a:xfrm>
              <a:off x="4299570" y="179145"/>
              <a:ext cx="222006" cy="222006"/>
            </a:xfrm>
            <a:custGeom>
              <a:avLst/>
              <a:gdLst>
                <a:gd name="connsiteX0" fmla="*/ 795583 w 1619502"/>
                <a:gd name="connsiteY0" fmla="*/ 1049690 h 1619502"/>
                <a:gd name="connsiteX1" fmla="*/ 798591 w 1619502"/>
                <a:gd name="connsiteY1" fmla="*/ 1498224 h 1619502"/>
                <a:gd name="connsiteX2" fmla="*/ 350056 w 1619502"/>
                <a:gd name="connsiteY2" fmla="*/ 1495217 h 1619502"/>
                <a:gd name="connsiteX3" fmla="*/ 795583 w 1619502"/>
                <a:gd name="connsiteY3" fmla="*/ 1049690 h 1619502"/>
                <a:gd name="connsiteX4" fmla="*/ 969395 w 1619502"/>
                <a:gd name="connsiteY4" fmla="*/ 989432 h 1619502"/>
                <a:gd name="connsiteX5" fmla="*/ 1288683 w 1619502"/>
                <a:gd name="connsiteY5" fmla="*/ 1304467 h 1619502"/>
                <a:gd name="connsiteX6" fmla="*/ 969395 w 1619502"/>
                <a:gd name="connsiteY6" fmla="*/ 1619502 h 1619502"/>
                <a:gd name="connsiteX7" fmla="*/ 969395 w 1619502"/>
                <a:gd name="connsiteY7" fmla="*/ 989432 h 1619502"/>
                <a:gd name="connsiteX8" fmla="*/ 0 w 1619502"/>
                <a:gd name="connsiteY8" fmla="*/ 969395 h 1619502"/>
                <a:gd name="connsiteX9" fmla="*/ 630070 w 1619502"/>
                <a:gd name="connsiteY9" fmla="*/ 969395 h 1619502"/>
                <a:gd name="connsiteX10" fmla="*/ 315035 w 1619502"/>
                <a:gd name="connsiteY10" fmla="*/ 1288683 h 1619502"/>
                <a:gd name="connsiteX11" fmla="*/ 0 w 1619502"/>
                <a:gd name="connsiteY11" fmla="*/ 969395 h 1619502"/>
                <a:gd name="connsiteX12" fmla="*/ 1274580 w 1619502"/>
                <a:gd name="connsiteY12" fmla="*/ 729521 h 1619502"/>
                <a:gd name="connsiteX13" fmla="*/ 1498225 w 1619502"/>
                <a:gd name="connsiteY13" fmla="*/ 820912 h 1619502"/>
                <a:gd name="connsiteX14" fmla="*/ 1495217 w 1619502"/>
                <a:gd name="connsiteY14" fmla="*/ 1269446 h 1619502"/>
                <a:gd name="connsiteX15" fmla="*/ 1049691 w 1619502"/>
                <a:gd name="connsiteY15" fmla="*/ 823919 h 1619502"/>
                <a:gd name="connsiteX16" fmla="*/ 1274580 w 1619502"/>
                <a:gd name="connsiteY16" fmla="*/ 729521 h 1619502"/>
                <a:gd name="connsiteX17" fmla="*/ 809751 w 1619502"/>
                <a:gd name="connsiteY17" fmla="*/ 647958 h 1619502"/>
                <a:gd name="connsiteX18" fmla="*/ 969395 w 1619502"/>
                <a:gd name="connsiteY18" fmla="*/ 807602 h 1619502"/>
                <a:gd name="connsiteX19" fmla="*/ 809751 w 1619502"/>
                <a:gd name="connsiteY19" fmla="*/ 967246 h 1619502"/>
                <a:gd name="connsiteX20" fmla="*/ 650107 w 1619502"/>
                <a:gd name="connsiteY20" fmla="*/ 807602 h 1619502"/>
                <a:gd name="connsiteX21" fmla="*/ 809751 w 1619502"/>
                <a:gd name="connsiteY21" fmla="*/ 647958 h 1619502"/>
                <a:gd name="connsiteX22" fmla="*/ 124285 w 1619502"/>
                <a:gd name="connsiteY22" fmla="*/ 350056 h 1619502"/>
                <a:gd name="connsiteX23" fmla="*/ 569812 w 1619502"/>
                <a:gd name="connsiteY23" fmla="*/ 795583 h 1619502"/>
                <a:gd name="connsiteX24" fmla="*/ 121278 w 1619502"/>
                <a:gd name="connsiteY24" fmla="*/ 798590 h 1619502"/>
                <a:gd name="connsiteX25" fmla="*/ 124285 w 1619502"/>
                <a:gd name="connsiteY25" fmla="*/ 350056 h 1619502"/>
                <a:gd name="connsiteX26" fmla="*/ 1304467 w 1619502"/>
                <a:gd name="connsiteY26" fmla="*/ 330819 h 1619502"/>
                <a:gd name="connsiteX27" fmla="*/ 1619502 w 1619502"/>
                <a:gd name="connsiteY27" fmla="*/ 650107 h 1619502"/>
                <a:gd name="connsiteX28" fmla="*/ 989432 w 1619502"/>
                <a:gd name="connsiteY28" fmla="*/ 650107 h 1619502"/>
                <a:gd name="connsiteX29" fmla="*/ 1304467 w 1619502"/>
                <a:gd name="connsiteY29" fmla="*/ 330819 h 1619502"/>
                <a:gd name="connsiteX30" fmla="*/ 1044556 w 1619502"/>
                <a:gd name="connsiteY30" fmla="*/ 29887 h 1619502"/>
                <a:gd name="connsiteX31" fmla="*/ 1269446 w 1619502"/>
                <a:gd name="connsiteY31" fmla="*/ 124285 h 1619502"/>
                <a:gd name="connsiteX32" fmla="*/ 823919 w 1619502"/>
                <a:gd name="connsiteY32" fmla="*/ 569812 h 1619502"/>
                <a:gd name="connsiteX33" fmla="*/ 820912 w 1619502"/>
                <a:gd name="connsiteY33" fmla="*/ 121278 h 1619502"/>
                <a:gd name="connsiteX34" fmla="*/ 1044556 w 1619502"/>
                <a:gd name="connsiteY34" fmla="*/ 29887 h 1619502"/>
                <a:gd name="connsiteX35" fmla="*/ 650107 w 1619502"/>
                <a:gd name="connsiteY35" fmla="*/ 0 h 1619502"/>
                <a:gd name="connsiteX36" fmla="*/ 650107 w 1619502"/>
                <a:gd name="connsiteY36" fmla="*/ 630070 h 1619502"/>
                <a:gd name="connsiteX37" fmla="*/ 330819 w 1619502"/>
                <a:gd name="connsiteY37" fmla="*/ 315035 h 1619502"/>
                <a:gd name="connsiteX38" fmla="*/ 650107 w 1619502"/>
                <a:gd name="connsiteY38" fmla="*/ 0 h 16195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619502" h="1619502">
                  <a:moveTo>
                    <a:pt x="795583" y="1049690"/>
                  </a:moveTo>
                  <a:cubicBezTo>
                    <a:pt x="920273" y="1174380"/>
                    <a:pt x="921619" y="1375196"/>
                    <a:pt x="798591" y="1498224"/>
                  </a:cubicBezTo>
                  <a:cubicBezTo>
                    <a:pt x="675562" y="1621253"/>
                    <a:pt x="474746" y="1619907"/>
                    <a:pt x="350056" y="1495217"/>
                  </a:cubicBezTo>
                  <a:cubicBezTo>
                    <a:pt x="582699" y="1464131"/>
                    <a:pt x="764497" y="1282333"/>
                    <a:pt x="795583" y="1049690"/>
                  </a:cubicBezTo>
                  <a:close/>
                  <a:moveTo>
                    <a:pt x="969395" y="989432"/>
                  </a:moveTo>
                  <a:cubicBezTo>
                    <a:pt x="1145733" y="989432"/>
                    <a:pt x="1288683" y="1130478"/>
                    <a:pt x="1288683" y="1304467"/>
                  </a:cubicBezTo>
                  <a:cubicBezTo>
                    <a:pt x="1288683" y="1478456"/>
                    <a:pt x="1145733" y="1619502"/>
                    <a:pt x="969395" y="1619502"/>
                  </a:cubicBezTo>
                  <a:cubicBezTo>
                    <a:pt x="1111917" y="1433018"/>
                    <a:pt x="1111917" y="1175916"/>
                    <a:pt x="969395" y="989432"/>
                  </a:cubicBezTo>
                  <a:close/>
                  <a:moveTo>
                    <a:pt x="0" y="969395"/>
                  </a:moveTo>
                  <a:cubicBezTo>
                    <a:pt x="186484" y="1111917"/>
                    <a:pt x="443586" y="1111917"/>
                    <a:pt x="630070" y="969395"/>
                  </a:cubicBezTo>
                  <a:cubicBezTo>
                    <a:pt x="630070" y="1145733"/>
                    <a:pt x="489024" y="1288683"/>
                    <a:pt x="315035" y="1288683"/>
                  </a:cubicBezTo>
                  <a:cubicBezTo>
                    <a:pt x="141046" y="1288683"/>
                    <a:pt x="0" y="1145733"/>
                    <a:pt x="0" y="969395"/>
                  </a:cubicBezTo>
                  <a:close/>
                  <a:moveTo>
                    <a:pt x="1274580" y="729521"/>
                  </a:moveTo>
                  <a:cubicBezTo>
                    <a:pt x="1355749" y="728977"/>
                    <a:pt x="1436710" y="759397"/>
                    <a:pt x="1498225" y="820912"/>
                  </a:cubicBezTo>
                  <a:cubicBezTo>
                    <a:pt x="1621253" y="943941"/>
                    <a:pt x="1619907" y="1144756"/>
                    <a:pt x="1495217" y="1269446"/>
                  </a:cubicBezTo>
                  <a:cubicBezTo>
                    <a:pt x="1464131" y="1036803"/>
                    <a:pt x="1282333" y="855005"/>
                    <a:pt x="1049691" y="823919"/>
                  </a:cubicBezTo>
                  <a:cubicBezTo>
                    <a:pt x="1112036" y="761574"/>
                    <a:pt x="1193412" y="730065"/>
                    <a:pt x="1274580" y="729521"/>
                  </a:cubicBezTo>
                  <a:close/>
                  <a:moveTo>
                    <a:pt x="809751" y="647958"/>
                  </a:moveTo>
                  <a:cubicBezTo>
                    <a:pt x="897920" y="647958"/>
                    <a:pt x="969395" y="719433"/>
                    <a:pt x="969395" y="807602"/>
                  </a:cubicBezTo>
                  <a:cubicBezTo>
                    <a:pt x="969395" y="895771"/>
                    <a:pt x="897920" y="967246"/>
                    <a:pt x="809751" y="967246"/>
                  </a:cubicBezTo>
                  <a:cubicBezTo>
                    <a:pt x="721582" y="967246"/>
                    <a:pt x="650107" y="895771"/>
                    <a:pt x="650107" y="807602"/>
                  </a:cubicBezTo>
                  <a:cubicBezTo>
                    <a:pt x="650107" y="719433"/>
                    <a:pt x="721582" y="647958"/>
                    <a:pt x="809751" y="647958"/>
                  </a:cubicBezTo>
                  <a:close/>
                  <a:moveTo>
                    <a:pt x="124285" y="350056"/>
                  </a:moveTo>
                  <a:cubicBezTo>
                    <a:pt x="155371" y="582699"/>
                    <a:pt x="337169" y="764497"/>
                    <a:pt x="569812" y="795583"/>
                  </a:cubicBezTo>
                  <a:cubicBezTo>
                    <a:pt x="445122" y="920273"/>
                    <a:pt x="244306" y="921619"/>
                    <a:pt x="121278" y="798590"/>
                  </a:cubicBezTo>
                  <a:cubicBezTo>
                    <a:pt x="-1751" y="675562"/>
                    <a:pt x="-405" y="474746"/>
                    <a:pt x="124285" y="350056"/>
                  </a:cubicBezTo>
                  <a:close/>
                  <a:moveTo>
                    <a:pt x="1304467" y="330819"/>
                  </a:moveTo>
                  <a:cubicBezTo>
                    <a:pt x="1478456" y="330819"/>
                    <a:pt x="1619502" y="473769"/>
                    <a:pt x="1619502" y="650107"/>
                  </a:cubicBezTo>
                  <a:cubicBezTo>
                    <a:pt x="1433018" y="507585"/>
                    <a:pt x="1175916" y="507585"/>
                    <a:pt x="989432" y="650107"/>
                  </a:cubicBezTo>
                  <a:cubicBezTo>
                    <a:pt x="989432" y="473769"/>
                    <a:pt x="1130478" y="330819"/>
                    <a:pt x="1304467" y="330819"/>
                  </a:cubicBezTo>
                  <a:close/>
                  <a:moveTo>
                    <a:pt x="1044556" y="29887"/>
                  </a:moveTo>
                  <a:cubicBezTo>
                    <a:pt x="1125725" y="30431"/>
                    <a:pt x="1207101" y="61940"/>
                    <a:pt x="1269446" y="124285"/>
                  </a:cubicBezTo>
                  <a:cubicBezTo>
                    <a:pt x="1036804" y="155371"/>
                    <a:pt x="855005" y="337169"/>
                    <a:pt x="823919" y="569812"/>
                  </a:cubicBezTo>
                  <a:cubicBezTo>
                    <a:pt x="699229" y="445122"/>
                    <a:pt x="697883" y="244306"/>
                    <a:pt x="820912" y="121278"/>
                  </a:cubicBezTo>
                  <a:cubicBezTo>
                    <a:pt x="882426" y="59763"/>
                    <a:pt x="963387" y="29343"/>
                    <a:pt x="1044556" y="29887"/>
                  </a:cubicBezTo>
                  <a:close/>
                  <a:moveTo>
                    <a:pt x="650107" y="0"/>
                  </a:moveTo>
                  <a:cubicBezTo>
                    <a:pt x="507585" y="186484"/>
                    <a:pt x="507585" y="443586"/>
                    <a:pt x="650107" y="630070"/>
                  </a:cubicBezTo>
                  <a:cubicBezTo>
                    <a:pt x="473769" y="630070"/>
                    <a:pt x="330819" y="489024"/>
                    <a:pt x="330819" y="315035"/>
                  </a:cubicBezTo>
                  <a:cubicBezTo>
                    <a:pt x="330819" y="141046"/>
                    <a:pt x="473769" y="0"/>
                    <a:pt x="650107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90" name="フリーフォーム: 図形 289">
              <a:extLst>
                <a:ext uri="{FF2B5EF4-FFF2-40B4-BE49-F238E27FC236}">
                  <a16:creationId xmlns:a16="http://schemas.microsoft.com/office/drawing/2014/main" id="{7CE5282E-DA6F-0DC7-29AB-F69AE14FE387}"/>
                </a:ext>
              </a:extLst>
            </p:cNvPr>
            <p:cNvSpPr/>
            <p:nvPr/>
          </p:nvSpPr>
          <p:spPr bwMode="auto">
            <a:xfrm>
              <a:off x="5042344" y="179145"/>
              <a:ext cx="222006" cy="222006"/>
            </a:xfrm>
            <a:custGeom>
              <a:avLst/>
              <a:gdLst>
                <a:gd name="connsiteX0" fmla="*/ 795583 w 1619502"/>
                <a:gd name="connsiteY0" fmla="*/ 1049690 h 1619502"/>
                <a:gd name="connsiteX1" fmla="*/ 798591 w 1619502"/>
                <a:gd name="connsiteY1" fmla="*/ 1498224 h 1619502"/>
                <a:gd name="connsiteX2" fmla="*/ 350056 w 1619502"/>
                <a:gd name="connsiteY2" fmla="*/ 1495217 h 1619502"/>
                <a:gd name="connsiteX3" fmla="*/ 795583 w 1619502"/>
                <a:gd name="connsiteY3" fmla="*/ 1049690 h 1619502"/>
                <a:gd name="connsiteX4" fmla="*/ 969395 w 1619502"/>
                <a:gd name="connsiteY4" fmla="*/ 989432 h 1619502"/>
                <a:gd name="connsiteX5" fmla="*/ 1288683 w 1619502"/>
                <a:gd name="connsiteY5" fmla="*/ 1304467 h 1619502"/>
                <a:gd name="connsiteX6" fmla="*/ 969395 w 1619502"/>
                <a:gd name="connsiteY6" fmla="*/ 1619502 h 1619502"/>
                <a:gd name="connsiteX7" fmla="*/ 969395 w 1619502"/>
                <a:gd name="connsiteY7" fmla="*/ 989432 h 1619502"/>
                <a:gd name="connsiteX8" fmla="*/ 0 w 1619502"/>
                <a:gd name="connsiteY8" fmla="*/ 969395 h 1619502"/>
                <a:gd name="connsiteX9" fmla="*/ 630070 w 1619502"/>
                <a:gd name="connsiteY9" fmla="*/ 969395 h 1619502"/>
                <a:gd name="connsiteX10" fmla="*/ 315035 w 1619502"/>
                <a:gd name="connsiteY10" fmla="*/ 1288683 h 1619502"/>
                <a:gd name="connsiteX11" fmla="*/ 0 w 1619502"/>
                <a:gd name="connsiteY11" fmla="*/ 969395 h 1619502"/>
                <a:gd name="connsiteX12" fmla="*/ 1274580 w 1619502"/>
                <a:gd name="connsiteY12" fmla="*/ 729521 h 1619502"/>
                <a:gd name="connsiteX13" fmla="*/ 1498225 w 1619502"/>
                <a:gd name="connsiteY13" fmla="*/ 820912 h 1619502"/>
                <a:gd name="connsiteX14" fmla="*/ 1495217 w 1619502"/>
                <a:gd name="connsiteY14" fmla="*/ 1269446 h 1619502"/>
                <a:gd name="connsiteX15" fmla="*/ 1049691 w 1619502"/>
                <a:gd name="connsiteY15" fmla="*/ 823919 h 1619502"/>
                <a:gd name="connsiteX16" fmla="*/ 1274580 w 1619502"/>
                <a:gd name="connsiteY16" fmla="*/ 729521 h 1619502"/>
                <a:gd name="connsiteX17" fmla="*/ 809751 w 1619502"/>
                <a:gd name="connsiteY17" fmla="*/ 647958 h 1619502"/>
                <a:gd name="connsiteX18" fmla="*/ 969395 w 1619502"/>
                <a:gd name="connsiteY18" fmla="*/ 807602 h 1619502"/>
                <a:gd name="connsiteX19" fmla="*/ 809751 w 1619502"/>
                <a:gd name="connsiteY19" fmla="*/ 967246 h 1619502"/>
                <a:gd name="connsiteX20" fmla="*/ 650107 w 1619502"/>
                <a:gd name="connsiteY20" fmla="*/ 807602 h 1619502"/>
                <a:gd name="connsiteX21" fmla="*/ 809751 w 1619502"/>
                <a:gd name="connsiteY21" fmla="*/ 647958 h 1619502"/>
                <a:gd name="connsiteX22" fmla="*/ 124285 w 1619502"/>
                <a:gd name="connsiteY22" fmla="*/ 350056 h 1619502"/>
                <a:gd name="connsiteX23" fmla="*/ 569812 w 1619502"/>
                <a:gd name="connsiteY23" fmla="*/ 795583 h 1619502"/>
                <a:gd name="connsiteX24" fmla="*/ 121278 w 1619502"/>
                <a:gd name="connsiteY24" fmla="*/ 798590 h 1619502"/>
                <a:gd name="connsiteX25" fmla="*/ 124285 w 1619502"/>
                <a:gd name="connsiteY25" fmla="*/ 350056 h 1619502"/>
                <a:gd name="connsiteX26" fmla="*/ 1304467 w 1619502"/>
                <a:gd name="connsiteY26" fmla="*/ 330819 h 1619502"/>
                <a:gd name="connsiteX27" fmla="*/ 1619502 w 1619502"/>
                <a:gd name="connsiteY27" fmla="*/ 650107 h 1619502"/>
                <a:gd name="connsiteX28" fmla="*/ 989432 w 1619502"/>
                <a:gd name="connsiteY28" fmla="*/ 650107 h 1619502"/>
                <a:gd name="connsiteX29" fmla="*/ 1304467 w 1619502"/>
                <a:gd name="connsiteY29" fmla="*/ 330819 h 1619502"/>
                <a:gd name="connsiteX30" fmla="*/ 1044556 w 1619502"/>
                <a:gd name="connsiteY30" fmla="*/ 29887 h 1619502"/>
                <a:gd name="connsiteX31" fmla="*/ 1269446 w 1619502"/>
                <a:gd name="connsiteY31" fmla="*/ 124285 h 1619502"/>
                <a:gd name="connsiteX32" fmla="*/ 823919 w 1619502"/>
                <a:gd name="connsiteY32" fmla="*/ 569812 h 1619502"/>
                <a:gd name="connsiteX33" fmla="*/ 820912 w 1619502"/>
                <a:gd name="connsiteY33" fmla="*/ 121278 h 1619502"/>
                <a:gd name="connsiteX34" fmla="*/ 1044556 w 1619502"/>
                <a:gd name="connsiteY34" fmla="*/ 29887 h 1619502"/>
                <a:gd name="connsiteX35" fmla="*/ 650107 w 1619502"/>
                <a:gd name="connsiteY35" fmla="*/ 0 h 1619502"/>
                <a:gd name="connsiteX36" fmla="*/ 650107 w 1619502"/>
                <a:gd name="connsiteY36" fmla="*/ 630070 h 1619502"/>
                <a:gd name="connsiteX37" fmla="*/ 330819 w 1619502"/>
                <a:gd name="connsiteY37" fmla="*/ 315035 h 1619502"/>
                <a:gd name="connsiteX38" fmla="*/ 650107 w 1619502"/>
                <a:gd name="connsiteY38" fmla="*/ 0 h 16195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619502" h="1619502">
                  <a:moveTo>
                    <a:pt x="795583" y="1049690"/>
                  </a:moveTo>
                  <a:cubicBezTo>
                    <a:pt x="920273" y="1174380"/>
                    <a:pt x="921619" y="1375196"/>
                    <a:pt x="798591" y="1498224"/>
                  </a:cubicBezTo>
                  <a:cubicBezTo>
                    <a:pt x="675562" y="1621253"/>
                    <a:pt x="474746" y="1619907"/>
                    <a:pt x="350056" y="1495217"/>
                  </a:cubicBezTo>
                  <a:cubicBezTo>
                    <a:pt x="582699" y="1464131"/>
                    <a:pt x="764497" y="1282333"/>
                    <a:pt x="795583" y="1049690"/>
                  </a:cubicBezTo>
                  <a:close/>
                  <a:moveTo>
                    <a:pt x="969395" y="989432"/>
                  </a:moveTo>
                  <a:cubicBezTo>
                    <a:pt x="1145733" y="989432"/>
                    <a:pt x="1288683" y="1130478"/>
                    <a:pt x="1288683" y="1304467"/>
                  </a:cubicBezTo>
                  <a:cubicBezTo>
                    <a:pt x="1288683" y="1478456"/>
                    <a:pt x="1145733" y="1619502"/>
                    <a:pt x="969395" y="1619502"/>
                  </a:cubicBezTo>
                  <a:cubicBezTo>
                    <a:pt x="1111917" y="1433018"/>
                    <a:pt x="1111917" y="1175916"/>
                    <a:pt x="969395" y="989432"/>
                  </a:cubicBezTo>
                  <a:close/>
                  <a:moveTo>
                    <a:pt x="0" y="969395"/>
                  </a:moveTo>
                  <a:cubicBezTo>
                    <a:pt x="186484" y="1111917"/>
                    <a:pt x="443586" y="1111917"/>
                    <a:pt x="630070" y="969395"/>
                  </a:cubicBezTo>
                  <a:cubicBezTo>
                    <a:pt x="630070" y="1145733"/>
                    <a:pt x="489024" y="1288683"/>
                    <a:pt x="315035" y="1288683"/>
                  </a:cubicBezTo>
                  <a:cubicBezTo>
                    <a:pt x="141046" y="1288683"/>
                    <a:pt x="0" y="1145733"/>
                    <a:pt x="0" y="969395"/>
                  </a:cubicBezTo>
                  <a:close/>
                  <a:moveTo>
                    <a:pt x="1274580" y="729521"/>
                  </a:moveTo>
                  <a:cubicBezTo>
                    <a:pt x="1355749" y="728977"/>
                    <a:pt x="1436710" y="759397"/>
                    <a:pt x="1498225" y="820912"/>
                  </a:cubicBezTo>
                  <a:cubicBezTo>
                    <a:pt x="1621253" y="943941"/>
                    <a:pt x="1619907" y="1144756"/>
                    <a:pt x="1495217" y="1269446"/>
                  </a:cubicBezTo>
                  <a:cubicBezTo>
                    <a:pt x="1464131" y="1036803"/>
                    <a:pt x="1282333" y="855005"/>
                    <a:pt x="1049691" y="823919"/>
                  </a:cubicBezTo>
                  <a:cubicBezTo>
                    <a:pt x="1112036" y="761574"/>
                    <a:pt x="1193412" y="730065"/>
                    <a:pt x="1274580" y="729521"/>
                  </a:cubicBezTo>
                  <a:close/>
                  <a:moveTo>
                    <a:pt x="809751" y="647958"/>
                  </a:moveTo>
                  <a:cubicBezTo>
                    <a:pt x="897920" y="647958"/>
                    <a:pt x="969395" y="719433"/>
                    <a:pt x="969395" y="807602"/>
                  </a:cubicBezTo>
                  <a:cubicBezTo>
                    <a:pt x="969395" y="895771"/>
                    <a:pt x="897920" y="967246"/>
                    <a:pt x="809751" y="967246"/>
                  </a:cubicBezTo>
                  <a:cubicBezTo>
                    <a:pt x="721582" y="967246"/>
                    <a:pt x="650107" y="895771"/>
                    <a:pt x="650107" y="807602"/>
                  </a:cubicBezTo>
                  <a:cubicBezTo>
                    <a:pt x="650107" y="719433"/>
                    <a:pt x="721582" y="647958"/>
                    <a:pt x="809751" y="647958"/>
                  </a:cubicBezTo>
                  <a:close/>
                  <a:moveTo>
                    <a:pt x="124285" y="350056"/>
                  </a:moveTo>
                  <a:cubicBezTo>
                    <a:pt x="155371" y="582699"/>
                    <a:pt x="337169" y="764497"/>
                    <a:pt x="569812" y="795583"/>
                  </a:cubicBezTo>
                  <a:cubicBezTo>
                    <a:pt x="445122" y="920273"/>
                    <a:pt x="244306" y="921619"/>
                    <a:pt x="121278" y="798590"/>
                  </a:cubicBezTo>
                  <a:cubicBezTo>
                    <a:pt x="-1751" y="675562"/>
                    <a:pt x="-405" y="474746"/>
                    <a:pt x="124285" y="350056"/>
                  </a:cubicBezTo>
                  <a:close/>
                  <a:moveTo>
                    <a:pt x="1304467" y="330819"/>
                  </a:moveTo>
                  <a:cubicBezTo>
                    <a:pt x="1478456" y="330819"/>
                    <a:pt x="1619502" y="473769"/>
                    <a:pt x="1619502" y="650107"/>
                  </a:cubicBezTo>
                  <a:cubicBezTo>
                    <a:pt x="1433018" y="507585"/>
                    <a:pt x="1175916" y="507585"/>
                    <a:pt x="989432" y="650107"/>
                  </a:cubicBezTo>
                  <a:cubicBezTo>
                    <a:pt x="989432" y="473769"/>
                    <a:pt x="1130478" y="330819"/>
                    <a:pt x="1304467" y="330819"/>
                  </a:cubicBezTo>
                  <a:close/>
                  <a:moveTo>
                    <a:pt x="1044556" y="29887"/>
                  </a:moveTo>
                  <a:cubicBezTo>
                    <a:pt x="1125725" y="30431"/>
                    <a:pt x="1207101" y="61940"/>
                    <a:pt x="1269446" y="124285"/>
                  </a:cubicBezTo>
                  <a:cubicBezTo>
                    <a:pt x="1036804" y="155371"/>
                    <a:pt x="855005" y="337169"/>
                    <a:pt x="823919" y="569812"/>
                  </a:cubicBezTo>
                  <a:cubicBezTo>
                    <a:pt x="699229" y="445122"/>
                    <a:pt x="697883" y="244306"/>
                    <a:pt x="820912" y="121278"/>
                  </a:cubicBezTo>
                  <a:cubicBezTo>
                    <a:pt x="882426" y="59763"/>
                    <a:pt x="963387" y="29343"/>
                    <a:pt x="1044556" y="29887"/>
                  </a:cubicBezTo>
                  <a:close/>
                  <a:moveTo>
                    <a:pt x="650107" y="0"/>
                  </a:moveTo>
                  <a:cubicBezTo>
                    <a:pt x="507585" y="186484"/>
                    <a:pt x="507585" y="443586"/>
                    <a:pt x="650107" y="630070"/>
                  </a:cubicBezTo>
                  <a:cubicBezTo>
                    <a:pt x="473769" y="630070"/>
                    <a:pt x="330819" y="489024"/>
                    <a:pt x="330819" y="315035"/>
                  </a:cubicBezTo>
                  <a:cubicBezTo>
                    <a:pt x="330819" y="141046"/>
                    <a:pt x="473769" y="0"/>
                    <a:pt x="650107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91" name="フリーフォーム: 図形 290">
              <a:extLst>
                <a:ext uri="{FF2B5EF4-FFF2-40B4-BE49-F238E27FC236}">
                  <a16:creationId xmlns:a16="http://schemas.microsoft.com/office/drawing/2014/main" id="{B4481E50-5F1D-35EE-F1EF-1FE443DF23A6}"/>
                </a:ext>
              </a:extLst>
            </p:cNvPr>
            <p:cNvSpPr/>
            <p:nvPr/>
          </p:nvSpPr>
          <p:spPr bwMode="auto">
            <a:xfrm>
              <a:off x="5413731" y="179145"/>
              <a:ext cx="222006" cy="222006"/>
            </a:xfrm>
            <a:custGeom>
              <a:avLst/>
              <a:gdLst>
                <a:gd name="connsiteX0" fmla="*/ 795583 w 1619502"/>
                <a:gd name="connsiteY0" fmla="*/ 1049690 h 1619502"/>
                <a:gd name="connsiteX1" fmla="*/ 798591 w 1619502"/>
                <a:gd name="connsiteY1" fmla="*/ 1498224 h 1619502"/>
                <a:gd name="connsiteX2" fmla="*/ 350056 w 1619502"/>
                <a:gd name="connsiteY2" fmla="*/ 1495217 h 1619502"/>
                <a:gd name="connsiteX3" fmla="*/ 795583 w 1619502"/>
                <a:gd name="connsiteY3" fmla="*/ 1049690 h 1619502"/>
                <a:gd name="connsiteX4" fmla="*/ 969395 w 1619502"/>
                <a:gd name="connsiteY4" fmla="*/ 989432 h 1619502"/>
                <a:gd name="connsiteX5" fmla="*/ 1288683 w 1619502"/>
                <a:gd name="connsiteY5" fmla="*/ 1304467 h 1619502"/>
                <a:gd name="connsiteX6" fmla="*/ 969395 w 1619502"/>
                <a:gd name="connsiteY6" fmla="*/ 1619502 h 1619502"/>
                <a:gd name="connsiteX7" fmla="*/ 969395 w 1619502"/>
                <a:gd name="connsiteY7" fmla="*/ 989432 h 1619502"/>
                <a:gd name="connsiteX8" fmla="*/ 0 w 1619502"/>
                <a:gd name="connsiteY8" fmla="*/ 969395 h 1619502"/>
                <a:gd name="connsiteX9" fmla="*/ 630070 w 1619502"/>
                <a:gd name="connsiteY9" fmla="*/ 969395 h 1619502"/>
                <a:gd name="connsiteX10" fmla="*/ 315035 w 1619502"/>
                <a:gd name="connsiteY10" fmla="*/ 1288683 h 1619502"/>
                <a:gd name="connsiteX11" fmla="*/ 0 w 1619502"/>
                <a:gd name="connsiteY11" fmla="*/ 969395 h 1619502"/>
                <a:gd name="connsiteX12" fmla="*/ 1274580 w 1619502"/>
                <a:gd name="connsiteY12" fmla="*/ 729521 h 1619502"/>
                <a:gd name="connsiteX13" fmla="*/ 1498225 w 1619502"/>
                <a:gd name="connsiteY13" fmla="*/ 820912 h 1619502"/>
                <a:gd name="connsiteX14" fmla="*/ 1495217 w 1619502"/>
                <a:gd name="connsiteY14" fmla="*/ 1269446 h 1619502"/>
                <a:gd name="connsiteX15" fmla="*/ 1049691 w 1619502"/>
                <a:gd name="connsiteY15" fmla="*/ 823919 h 1619502"/>
                <a:gd name="connsiteX16" fmla="*/ 1274580 w 1619502"/>
                <a:gd name="connsiteY16" fmla="*/ 729521 h 1619502"/>
                <a:gd name="connsiteX17" fmla="*/ 809751 w 1619502"/>
                <a:gd name="connsiteY17" fmla="*/ 647958 h 1619502"/>
                <a:gd name="connsiteX18" fmla="*/ 969395 w 1619502"/>
                <a:gd name="connsiteY18" fmla="*/ 807602 h 1619502"/>
                <a:gd name="connsiteX19" fmla="*/ 809751 w 1619502"/>
                <a:gd name="connsiteY19" fmla="*/ 967246 h 1619502"/>
                <a:gd name="connsiteX20" fmla="*/ 650107 w 1619502"/>
                <a:gd name="connsiteY20" fmla="*/ 807602 h 1619502"/>
                <a:gd name="connsiteX21" fmla="*/ 809751 w 1619502"/>
                <a:gd name="connsiteY21" fmla="*/ 647958 h 1619502"/>
                <a:gd name="connsiteX22" fmla="*/ 124285 w 1619502"/>
                <a:gd name="connsiteY22" fmla="*/ 350056 h 1619502"/>
                <a:gd name="connsiteX23" fmla="*/ 569812 w 1619502"/>
                <a:gd name="connsiteY23" fmla="*/ 795583 h 1619502"/>
                <a:gd name="connsiteX24" fmla="*/ 121278 w 1619502"/>
                <a:gd name="connsiteY24" fmla="*/ 798590 h 1619502"/>
                <a:gd name="connsiteX25" fmla="*/ 124285 w 1619502"/>
                <a:gd name="connsiteY25" fmla="*/ 350056 h 1619502"/>
                <a:gd name="connsiteX26" fmla="*/ 1304467 w 1619502"/>
                <a:gd name="connsiteY26" fmla="*/ 330819 h 1619502"/>
                <a:gd name="connsiteX27" fmla="*/ 1619502 w 1619502"/>
                <a:gd name="connsiteY27" fmla="*/ 650107 h 1619502"/>
                <a:gd name="connsiteX28" fmla="*/ 989432 w 1619502"/>
                <a:gd name="connsiteY28" fmla="*/ 650107 h 1619502"/>
                <a:gd name="connsiteX29" fmla="*/ 1304467 w 1619502"/>
                <a:gd name="connsiteY29" fmla="*/ 330819 h 1619502"/>
                <a:gd name="connsiteX30" fmla="*/ 1044556 w 1619502"/>
                <a:gd name="connsiteY30" fmla="*/ 29887 h 1619502"/>
                <a:gd name="connsiteX31" fmla="*/ 1269446 w 1619502"/>
                <a:gd name="connsiteY31" fmla="*/ 124285 h 1619502"/>
                <a:gd name="connsiteX32" fmla="*/ 823919 w 1619502"/>
                <a:gd name="connsiteY32" fmla="*/ 569812 h 1619502"/>
                <a:gd name="connsiteX33" fmla="*/ 820912 w 1619502"/>
                <a:gd name="connsiteY33" fmla="*/ 121278 h 1619502"/>
                <a:gd name="connsiteX34" fmla="*/ 1044556 w 1619502"/>
                <a:gd name="connsiteY34" fmla="*/ 29887 h 1619502"/>
                <a:gd name="connsiteX35" fmla="*/ 650107 w 1619502"/>
                <a:gd name="connsiteY35" fmla="*/ 0 h 1619502"/>
                <a:gd name="connsiteX36" fmla="*/ 650107 w 1619502"/>
                <a:gd name="connsiteY36" fmla="*/ 630070 h 1619502"/>
                <a:gd name="connsiteX37" fmla="*/ 330819 w 1619502"/>
                <a:gd name="connsiteY37" fmla="*/ 315035 h 1619502"/>
                <a:gd name="connsiteX38" fmla="*/ 650107 w 1619502"/>
                <a:gd name="connsiteY38" fmla="*/ 0 h 16195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619502" h="1619502">
                  <a:moveTo>
                    <a:pt x="795583" y="1049690"/>
                  </a:moveTo>
                  <a:cubicBezTo>
                    <a:pt x="920273" y="1174380"/>
                    <a:pt x="921619" y="1375196"/>
                    <a:pt x="798591" y="1498224"/>
                  </a:cubicBezTo>
                  <a:cubicBezTo>
                    <a:pt x="675562" y="1621253"/>
                    <a:pt x="474746" y="1619907"/>
                    <a:pt x="350056" y="1495217"/>
                  </a:cubicBezTo>
                  <a:cubicBezTo>
                    <a:pt x="582699" y="1464131"/>
                    <a:pt x="764497" y="1282333"/>
                    <a:pt x="795583" y="1049690"/>
                  </a:cubicBezTo>
                  <a:close/>
                  <a:moveTo>
                    <a:pt x="969395" y="989432"/>
                  </a:moveTo>
                  <a:cubicBezTo>
                    <a:pt x="1145733" y="989432"/>
                    <a:pt x="1288683" y="1130478"/>
                    <a:pt x="1288683" y="1304467"/>
                  </a:cubicBezTo>
                  <a:cubicBezTo>
                    <a:pt x="1288683" y="1478456"/>
                    <a:pt x="1145733" y="1619502"/>
                    <a:pt x="969395" y="1619502"/>
                  </a:cubicBezTo>
                  <a:cubicBezTo>
                    <a:pt x="1111917" y="1433018"/>
                    <a:pt x="1111917" y="1175916"/>
                    <a:pt x="969395" y="989432"/>
                  </a:cubicBezTo>
                  <a:close/>
                  <a:moveTo>
                    <a:pt x="0" y="969395"/>
                  </a:moveTo>
                  <a:cubicBezTo>
                    <a:pt x="186484" y="1111917"/>
                    <a:pt x="443586" y="1111917"/>
                    <a:pt x="630070" y="969395"/>
                  </a:cubicBezTo>
                  <a:cubicBezTo>
                    <a:pt x="630070" y="1145733"/>
                    <a:pt x="489024" y="1288683"/>
                    <a:pt x="315035" y="1288683"/>
                  </a:cubicBezTo>
                  <a:cubicBezTo>
                    <a:pt x="141046" y="1288683"/>
                    <a:pt x="0" y="1145733"/>
                    <a:pt x="0" y="969395"/>
                  </a:cubicBezTo>
                  <a:close/>
                  <a:moveTo>
                    <a:pt x="1274580" y="729521"/>
                  </a:moveTo>
                  <a:cubicBezTo>
                    <a:pt x="1355749" y="728977"/>
                    <a:pt x="1436710" y="759397"/>
                    <a:pt x="1498225" y="820912"/>
                  </a:cubicBezTo>
                  <a:cubicBezTo>
                    <a:pt x="1621253" y="943941"/>
                    <a:pt x="1619907" y="1144756"/>
                    <a:pt x="1495217" y="1269446"/>
                  </a:cubicBezTo>
                  <a:cubicBezTo>
                    <a:pt x="1464131" y="1036803"/>
                    <a:pt x="1282333" y="855005"/>
                    <a:pt x="1049691" y="823919"/>
                  </a:cubicBezTo>
                  <a:cubicBezTo>
                    <a:pt x="1112036" y="761574"/>
                    <a:pt x="1193412" y="730065"/>
                    <a:pt x="1274580" y="729521"/>
                  </a:cubicBezTo>
                  <a:close/>
                  <a:moveTo>
                    <a:pt x="809751" y="647958"/>
                  </a:moveTo>
                  <a:cubicBezTo>
                    <a:pt x="897920" y="647958"/>
                    <a:pt x="969395" y="719433"/>
                    <a:pt x="969395" y="807602"/>
                  </a:cubicBezTo>
                  <a:cubicBezTo>
                    <a:pt x="969395" y="895771"/>
                    <a:pt x="897920" y="967246"/>
                    <a:pt x="809751" y="967246"/>
                  </a:cubicBezTo>
                  <a:cubicBezTo>
                    <a:pt x="721582" y="967246"/>
                    <a:pt x="650107" y="895771"/>
                    <a:pt x="650107" y="807602"/>
                  </a:cubicBezTo>
                  <a:cubicBezTo>
                    <a:pt x="650107" y="719433"/>
                    <a:pt x="721582" y="647958"/>
                    <a:pt x="809751" y="647958"/>
                  </a:cubicBezTo>
                  <a:close/>
                  <a:moveTo>
                    <a:pt x="124285" y="350056"/>
                  </a:moveTo>
                  <a:cubicBezTo>
                    <a:pt x="155371" y="582699"/>
                    <a:pt x="337169" y="764497"/>
                    <a:pt x="569812" y="795583"/>
                  </a:cubicBezTo>
                  <a:cubicBezTo>
                    <a:pt x="445122" y="920273"/>
                    <a:pt x="244306" y="921619"/>
                    <a:pt x="121278" y="798590"/>
                  </a:cubicBezTo>
                  <a:cubicBezTo>
                    <a:pt x="-1751" y="675562"/>
                    <a:pt x="-405" y="474746"/>
                    <a:pt x="124285" y="350056"/>
                  </a:cubicBezTo>
                  <a:close/>
                  <a:moveTo>
                    <a:pt x="1304467" y="330819"/>
                  </a:moveTo>
                  <a:cubicBezTo>
                    <a:pt x="1478456" y="330819"/>
                    <a:pt x="1619502" y="473769"/>
                    <a:pt x="1619502" y="650107"/>
                  </a:cubicBezTo>
                  <a:cubicBezTo>
                    <a:pt x="1433018" y="507585"/>
                    <a:pt x="1175916" y="507585"/>
                    <a:pt x="989432" y="650107"/>
                  </a:cubicBezTo>
                  <a:cubicBezTo>
                    <a:pt x="989432" y="473769"/>
                    <a:pt x="1130478" y="330819"/>
                    <a:pt x="1304467" y="330819"/>
                  </a:cubicBezTo>
                  <a:close/>
                  <a:moveTo>
                    <a:pt x="1044556" y="29887"/>
                  </a:moveTo>
                  <a:cubicBezTo>
                    <a:pt x="1125725" y="30431"/>
                    <a:pt x="1207101" y="61940"/>
                    <a:pt x="1269446" y="124285"/>
                  </a:cubicBezTo>
                  <a:cubicBezTo>
                    <a:pt x="1036804" y="155371"/>
                    <a:pt x="855005" y="337169"/>
                    <a:pt x="823919" y="569812"/>
                  </a:cubicBezTo>
                  <a:cubicBezTo>
                    <a:pt x="699229" y="445122"/>
                    <a:pt x="697883" y="244306"/>
                    <a:pt x="820912" y="121278"/>
                  </a:cubicBezTo>
                  <a:cubicBezTo>
                    <a:pt x="882426" y="59763"/>
                    <a:pt x="963387" y="29343"/>
                    <a:pt x="1044556" y="29887"/>
                  </a:cubicBezTo>
                  <a:close/>
                  <a:moveTo>
                    <a:pt x="650107" y="0"/>
                  </a:moveTo>
                  <a:cubicBezTo>
                    <a:pt x="507585" y="186484"/>
                    <a:pt x="507585" y="443586"/>
                    <a:pt x="650107" y="630070"/>
                  </a:cubicBezTo>
                  <a:cubicBezTo>
                    <a:pt x="473769" y="630070"/>
                    <a:pt x="330819" y="489024"/>
                    <a:pt x="330819" y="315035"/>
                  </a:cubicBezTo>
                  <a:cubicBezTo>
                    <a:pt x="330819" y="141046"/>
                    <a:pt x="473769" y="0"/>
                    <a:pt x="650107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92" name="フリーフォーム: 図形 291">
              <a:extLst>
                <a:ext uri="{FF2B5EF4-FFF2-40B4-BE49-F238E27FC236}">
                  <a16:creationId xmlns:a16="http://schemas.microsoft.com/office/drawing/2014/main" id="{8A749810-C844-3C58-768A-77008E7D509A}"/>
                </a:ext>
              </a:extLst>
            </p:cNvPr>
            <p:cNvSpPr/>
            <p:nvPr/>
          </p:nvSpPr>
          <p:spPr bwMode="auto">
            <a:xfrm>
              <a:off x="5785118" y="179145"/>
              <a:ext cx="222006" cy="222006"/>
            </a:xfrm>
            <a:custGeom>
              <a:avLst/>
              <a:gdLst>
                <a:gd name="connsiteX0" fmla="*/ 795583 w 1619502"/>
                <a:gd name="connsiteY0" fmla="*/ 1049690 h 1619502"/>
                <a:gd name="connsiteX1" fmla="*/ 798591 w 1619502"/>
                <a:gd name="connsiteY1" fmla="*/ 1498224 h 1619502"/>
                <a:gd name="connsiteX2" fmla="*/ 350056 w 1619502"/>
                <a:gd name="connsiteY2" fmla="*/ 1495217 h 1619502"/>
                <a:gd name="connsiteX3" fmla="*/ 795583 w 1619502"/>
                <a:gd name="connsiteY3" fmla="*/ 1049690 h 1619502"/>
                <a:gd name="connsiteX4" fmla="*/ 969395 w 1619502"/>
                <a:gd name="connsiteY4" fmla="*/ 989432 h 1619502"/>
                <a:gd name="connsiteX5" fmla="*/ 1288683 w 1619502"/>
                <a:gd name="connsiteY5" fmla="*/ 1304467 h 1619502"/>
                <a:gd name="connsiteX6" fmla="*/ 969395 w 1619502"/>
                <a:gd name="connsiteY6" fmla="*/ 1619502 h 1619502"/>
                <a:gd name="connsiteX7" fmla="*/ 969395 w 1619502"/>
                <a:gd name="connsiteY7" fmla="*/ 989432 h 1619502"/>
                <a:gd name="connsiteX8" fmla="*/ 0 w 1619502"/>
                <a:gd name="connsiteY8" fmla="*/ 969395 h 1619502"/>
                <a:gd name="connsiteX9" fmla="*/ 630070 w 1619502"/>
                <a:gd name="connsiteY9" fmla="*/ 969395 h 1619502"/>
                <a:gd name="connsiteX10" fmla="*/ 315035 w 1619502"/>
                <a:gd name="connsiteY10" fmla="*/ 1288683 h 1619502"/>
                <a:gd name="connsiteX11" fmla="*/ 0 w 1619502"/>
                <a:gd name="connsiteY11" fmla="*/ 969395 h 1619502"/>
                <a:gd name="connsiteX12" fmla="*/ 1274580 w 1619502"/>
                <a:gd name="connsiteY12" fmla="*/ 729521 h 1619502"/>
                <a:gd name="connsiteX13" fmla="*/ 1498225 w 1619502"/>
                <a:gd name="connsiteY13" fmla="*/ 820912 h 1619502"/>
                <a:gd name="connsiteX14" fmla="*/ 1495217 w 1619502"/>
                <a:gd name="connsiteY14" fmla="*/ 1269446 h 1619502"/>
                <a:gd name="connsiteX15" fmla="*/ 1049691 w 1619502"/>
                <a:gd name="connsiteY15" fmla="*/ 823919 h 1619502"/>
                <a:gd name="connsiteX16" fmla="*/ 1274580 w 1619502"/>
                <a:gd name="connsiteY16" fmla="*/ 729521 h 1619502"/>
                <a:gd name="connsiteX17" fmla="*/ 809751 w 1619502"/>
                <a:gd name="connsiteY17" fmla="*/ 647958 h 1619502"/>
                <a:gd name="connsiteX18" fmla="*/ 969395 w 1619502"/>
                <a:gd name="connsiteY18" fmla="*/ 807602 h 1619502"/>
                <a:gd name="connsiteX19" fmla="*/ 809751 w 1619502"/>
                <a:gd name="connsiteY19" fmla="*/ 967246 h 1619502"/>
                <a:gd name="connsiteX20" fmla="*/ 650107 w 1619502"/>
                <a:gd name="connsiteY20" fmla="*/ 807602 h 1619502"/>
                <a:gd name="connsiteX21" fmla="*/ 809751 w 1619502"/>
                <a:gd name="connsiteY21" fmla="*/ 647958 h 1619502"/>
                <a:gd name="connsiteX22" fmla="*/ 124285 w 1619502"/>
                <a:gd name="connsiteY22" fmla="*/ 350056 h 1619502"/>
                <a:gd name="connsiteX23" fmla="*/ 569812 w 1619502"/>
                <a:gd name="connsiteY23" fmla="*/ 795583 h 1619502"/>
                <a:gd name="connsiteX24" fmla="*/ 121278 w 1619502"/>
                <a:gd name="connsiteY24" fmla="*/ 798590 h 1619502"/>
                <a:gd name="connsiteX25" fmla="*/ 124285 w 1619502"/>
                <a:gd name="connsiteY25" fmla="*/ 350056 h 1619502"/>
                <a:gd name="connsiteX26" fmla="*/ 1304467 w 1619502"/>
                <a:gd name="connsiteY26" fmla="*/ 330819 h 1619502"/>
                <a:gd name="connsiteX27" fmla="*/ 1619502 w 1619502"/>
                <a:gd name="connsiteY27" fmla="*/ 650107 h 1619502"/>
                <a:gd name="connsiteX28" fmla="*/ 989432 w 1619502"/>
                <a:gd name="connsiteY28" fmla="*/ 650107 h 1619502"/>
                <a:gd name="connsiteX29" fmla="*/ 1304467 w 1619502"/>
                <a:gd name="connsiteY29" fmla="*/ 330819 h 1619502"/>
                <a:gd name="connsiteX30" fmla="*/ 1044556 w 1619502"/>
                <a:gd name="connsiteY30" fmla="*/ 29887 h 1619502"/>
                <a:gd name="connsiteX31" fmla="*/ 1269446 w 1619502"/>
                <a:gd name="connsiteY31" fmla="*/ 124285 h 1619502"/>
                <a:gd name="connsiteX32" fmla="*/ 823919 w 1619502"/>
                <a:gd name="connsiteY32" fmla="*/ 569812 h 1619502"/>
                <a:gd name="connsiteX33" fmla="*/ 820912 w 1619502"/>
                <a:gd name="connsiteY33" fmla="*/ 121278 h 1619502"/>
                <a:gd name="connsiteX34" fmla="*/ 1044556 w 1619502"/>
                <a:gd name="connsiteY34" fmla="*/ 29887 h 1619502"/>
                <a:gd name="connsiteX35" fmla="*/ 650107 w 1619502"/>
                <a:gd name="connsiteY35" fmla="*/ 0 h 1619502"/>
                <a:gd name="connsiteX36" fmla="*/ 650107 w 1619502"/>
                <a:gd name="connsiteY36" fmla="*/ 630070 h 1619502"/>
                <a:gd name="connsiteX37" fmla="*/ 330819 w 1619502"/>
                <a:gd name="connsiteY37" fmla="*/ 315035 h 1619502"/>
                <a:gd name="connsiteX38" fmla="*/ 650107 w 1619502"/>
                <a:gd name="connsiteY38" fmla="*/ 0 h 16195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619502" h="1619502">
                  <a:moveTo>
                    <a:pt x="795583" y="1049690"/>
                  </a:moveTo>
                  <a:cubicBezTo>
                    <a:pt x="920273" y="1174380"/>
                    <a:pt x="921619" y="1375196"/>
                    <a:pt x="798591" y="1498224"/>
                  </a:cubicBezTo>
                  <a:cubicBezTo>
                    <a:pt x="675562" y="1621253"/>
                    <a:pt x="474746" y="1619907"/>
                    <a:pt x="350056" y="1495217"/>
                  </a:cubicBezTo>
                  <a:cubicBezTo>
                    <a:pt x="582699" y="1464131"/>
                    <a:pt x="764497" y="1282333"/>
                    <a:pt x="795583" y="1049690"/>
                  </a:cubicBezTo>
                  <a:close/>
                  <a:moveTo>
                    <a:pt x="969395" y="989432"/>
                  </a:moveTo>
                  <a:cubicBezTo>
                    <a:pt x="1145733" y="989432"/>
                    <a:pt x="1288683" y="1130478"/>
                    <a:pt x="1288683" y="1304467"/>
                  </a:cubicBezTo>
                  <a:cubicBezTo>
                    <a:pt x="1288683" y="1478456"/>
                    <a:pt x="1145733" y="1619502"/>
                    <a:pt x="969395" y="1619502"/>
                  </a:cubicBezTo>
                  <a:cubicBezTo>
                    <a:pt x="1111917" y="1433018"/>
                    <a:pt x="1111917" y="1175916"/>
                    <a:pt x="969395" y="989432"/>
                  </a:cubicBezTo>
                  <a:close/>
                  <a:moveTo>
                    <a:pt x="0" y="969395"/>
                  </a:moveTo>
                  <a:cubicBezTo>
                    <a:pt x="186484" y="1111917"/>
                    <a:pt x="443586" y="1111917"/>
                    <a:pt x="630070" y="969395"/>
                  </a:cubicBezTo>
                  <a:cubicBezTo>
                    <a:pt x="630070" y="1145733"/>
                    <a:pt x="489024" y="1288683"/>
                    <a:pt x="315035" y="1288683"/>
                  </a:cubicBezTo>
                  <a:cubicBezTo>
                    <a:pt x="141046" y="1288683"/>
                    <a:pt x="0" y="1145733"/>
                    <a:pt x="0" y="969395"/>
                  </a:cubicBezTo>
                  <a:close/>
                  <a:moveTo>
                    <a:pt x="1274580" y="729521"/>
                  </a:moveTo>
                  <a:cubicBezTo>
                    <a:pt x="1355749" y="728977"/>
                    <a:pt x="1436710" y="759397"/>
                    <a:pt x="1498225" y="820912"/>
                  </a:cubicBezTo>
                  <a:cubicBezTo>
                    <a:pt x="1621253" y="943941"/>
                    <a:pt x="1619907" y="1144756"/>
                    <a:pt x="1495217" y="1269446"/>
                  </a:cubicBezTo>
                  <a:cubicBezTo>
                    <a:pt x="1464131" y="1036803"/>
                    <a:pt x="1282333" y="855005"/>
                    <a:pt x="1049691" y="823919"/>
                  </a:cubicBezTo>
                  <a:cubicBezTo>
                    <a:pt x="1112036" y="761574"/>
                    <a:pt x="1193412" y="730065"/>
                    <a:pt x="1274580" y="729521"/>
                  </a:cubicBezTo>
                  <a:close/>
                  <a:moveTo>
                    <a:pt x="809751" y="647958"/>
                  </a:moveTo>
                  <a:cubicBezTo>
                    <a:pt x="897920" y="647958"/>
                    <a:pt x="969395" y="719433"/>
                    <a:pt x="969395" y="807602"/>
                  </a:cubicBezTo>
                  <a:cubicBezTo>
                    <a:pt x="969395" y="895771"/>
                    <a:pt x="897920" y="967246"/>
                    <a:pt x="809751" y="967246"/>
                  </a:cubicBezTo>
                  <a:cubicBezTo>
                    <a:pt x="721582" y="967246"/>
                    <a:pt x="650107" y="895771"/>
                    <a:pt x="650107" y="807602"/>
                  </a:cubicBezTo>
                  <a:cubicBezTo>
                    <a:pt x="650107" y="719433"/>
                    <a:pt x="721582" y="647958"/>
                    <a:pt x="809751" y="647958"/>
                  </a:cubicBezTo>
                  <a:close/>
                  <a:moveTo>
                    <a:pt x="124285" y="350056"/>
                  </a:moveTo>
                  <a:cubicBezTo>
                    <a:pt x="155371" y="582699"/>
                    <a:pt x="337169" y="764497"/>
                    <a:pt x="569812" y="795583"/>
                  </a:cubicBezTo>
                  <a:cubicBezTo>
                    <a:pt x="445122" y="920273"/>
                    <a:pt x="244306" y="921619"/>
                    <a:pt x="121278" y="798590"/>
                  </a:cubicBezTo>
                  <a:cubicBezTo>
                    <a:pt x="-1751" y="675562"/>
                    <a:pt x="-405" y="474746"/>
                    <a:pt x="124285" y="350056"/>
                  </a:cubicBezTo>
                  <a:close/>
                  <a:moveTo>
                    <a:pt x="1304467" y="330819"/>
                  </a:moveTo>
                  <a:cubicBezTo>
                    <a:pt x="1478456" y="330819"/>
                    <a:pt x="1619502" y="473769"/>
                    <a:pt x="1619502" y="650107"/>
                  </a:cubicBezTo>
                  <a:cubicBezTo>
                    <a:pt x="1433018" y="507585"/>
                    <a:pt x="1175916" y="507585"/>
                    <a:pt x="989432" y="650107"/>
                  </a:cubicBezTo>
                  <a:cubicBezTo>
                    <a:pt x="989432" y="473769"/>
                    <a:pt x="1130478" y="330819"/>
                    <a:pt x="1304467" y="330819"/>
                  </a:cubicBezTo>
                  <a:close/>
                  <a:moveTo>
                    <a:pt x="1044556" y="29887"/>
                  </a:moveTo>
                  <a:cubicBezTo>
                    <a:pt x="1125725" y="30431"/>
                    <a:pt x="1207101" y="61940"/>
                    <a:pt x="1269446" y="124285"/>
                  </a:cubicBezTo>
                  <a:cubicBezTo>
                    <a:pt x="1036804" y="155371"/>
                    <a:pt x="855005" y="337169"/>
                    <a:pt x="823919" y="569812"/>
                  </a:cubicBezTo>
                  <a:cubicBezTo>
                    <a:pt x="699229" y="445122"/>
                    <a:pt x="697883" y="244306"/>
                    <a:pt x="820912" y="121278"/>
                  </a:cubicBezTo>
                  <a:cubicBezTo>
                    <a:pt x="882426" y="59763"/>
                    <a:pt x="963387" y="29343"/>
                    <a:pt x="1044556" y="29887"/>
                  </a:cubicBezTo>
                  <a:close/>
                  <a:moveTo>
                    <a:pt x="650107" y="0"/>
                  </a:moveTo>
                  <a:cubicBezTo>
                    <a:pt x="507585" y="186484"/>
                    <a:pt x="507585" y="443586"/>
                    <a:pt x="650107" y="630070"/>
                  </a:cubicBezTo>
                  <a:cubicBezTo>
                    <a:pt x="473769" y="630070"/>
                    <a:pt x="330819" y="489024"/>
                    <a:pt x="330819" y="315035"/>
                  </a:cubicBezTo>
                  <a:cubicBezTo>
                    <a:pt x="330819" y="141046"/>
                    <a:pt x="473769" y="0"/>
                    <a:pt x="650107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93" name="フリーフォーム: 図形 292">
              <a:extLst>
                <a:ext uri="{FF2B5EF4-FFF2-40B4-BE49-F238E27FC236}">
                  <a16:creationId xmlns:a16="http://schemas.microsoft.com/office/drawing/2014/main" id="{FE706AB0-82E2-6A39-4561-F4EEDA3779D1}"/>
                </a:ext>
              </a:extLst>
            </p:cNvPr>
            <p:cNvSpPr/>
            <p:nvPr/>
          </p:nvSpPr>
          <p:spPr bwMode="auto">
            <a:xfrm>
              <a:off x="6156505" y="179145"/>
              <a:ext cx="222006" cy="222006"/>
            </a:xfrm>
            <a:custGeom>
              <a:avLst/>
              <a:gdLst>
                <a:gd name="connsiteX0" fmla="*/ 795583 w 1619502"/>
                <a:gd name="connsiteY0" fmla="*/ 1049690 h 1619502"/>
                <a:gd name="connsiteX1" fmla="*/ 798591 w 1619502"/>
                <a:gd name="connsiteY1" fmla="*/ 1498224 h 1619502"/>
                <a:gd name="connsiteX2" fmla="*/ 350056 w 1619502"/>
                <a:gd name="connsiteY2" fmla="*/ 1495217 h 1619502"/>
                <a:gd name="connsiteX3" fmla="*/ 795583 w 1619502"/>
                <a:gd name="connsiteY3" fmla="*/ 1049690 h 1619502"/>
                <a:gd name="connsiteX4" fmla="*/ 969395 w 1619502"/>
                <a:gd name="connsiteY4" fmla="*/ 989432 h 1619502"/>
                <a:gd name="connsiteX5" fmla="*/ 1288683 w 1619502"/>
                <a:gd name="connsiteY5" fmla="*/ 1304467 h 1619502"/>
                <a:gd name="connsiteX6" fmla="*/ 969395 w 1619502"/>
                <a:gd name="connsiteY6" fmla="*/ 1619502 h 1619502"/>
                <a:gd name="connsiteX7" fmla="*/ 969395 w 1619502"/>
                <a:gd name="connsiteY7" fmla="*/ 989432 h 1619502"/>
                <a:gd name="connsiteX8" fmla="*/ 0 w 1619502"/>
                <a:gd name="connsiteY8" fmla="*/ 969395 h 1619502"/>
                <a:gd name="connsiteX9" fmla="*/ 630070 w 1619502"/>
                <a:gd name="connsiteY9" fmla="*/ 969395 h 1619502"/>
                <a:gd name="connsiteX10" fmla="*/ 315035 w 1619502"/>
                <a:gd name="connsiteY10" fmla="*/ 1288683 h 1619502"/>
                <a:gd name="connsiteX11" fmla="*/ 0 w 1619502"/>
                <a:gd name="connsiteY11" fmla="*/ 969395 h 1619502"/>
                <a:gd name="connsiteX12" fmla="*/ 1274580 w 1619502"/>
                <a:gd name="connsiteY12" fmla="*/ 729521 h 1619502"/>
                <a:gd name="connsiteX13" fmla="*/ 1498225 w 1619502"/>
                <a:gd name="connsiteY13" fmla="*/ 820912 h 1619502"/>
                <a:gd name="connsiteX14" fmla="*/ 1495217 w 1619502"/>
                <a:gd name="connsiteY14" fmla="*/ 1269446 h 1619502"/>
                <a:gd name="connsiteX15" fmla="*/ 1049691 w 1619502"/>
                <a:gd name="connsiteY15" fmla="*/ 823919 h 1619502"/>
                <a:gd name="connsiteX16" fmla="*/ 1274580 w 1619502"/>
                <a:gd name="connsiteY16" fmla="*/ 729521 h 1619502"/>
                <a:gd name="connsiteX17" fmla="*/ 809751 w 1619502"/>
                <a:gd name="connsiteY17" fmla="*/ 647958 h 1619502"/>
                <a:gd name="connsiteX18" fmla="*/ 969395 w 1619502"/>
                <a:gd name="connsiteY18" fmla="*/ 807602 h 1619502"/>
                <a:gd name="connsiteX19" fmla="*/ 809751 w 1619502"/>
                <a:gd name="connsiteY19" fmla="*/ 967246 h 1619502"/>
                <a:gd name="connsiteX20" fmla="*/ 650107 w 1619502"/>
                <a:gd name="connsiteY20" fmla="*/ 807602 h 1619502"/>
                <a:gd name="connsiteX21" fmla="*/ 809751 w 1619502"/>
                <a:gd name="connsiteY21" fmla="*/ 647958 h 1619502"/>
                <a:gd name="connsiteX22" fmla="*/ 124285 w 1619502"/>
                <a:gd name="connsiteY22" fmla="*/ 350056 h 1619502"/>
                <a:gd name="connsiteX23" fmla="*/ 569812 w 1619502"/>
                <a:gd name="connsiteY23" fmla="*/ 795583 h 1619502"/>
                <a:gd name="connsiteX24" fmla="*/ 121278 w 1619502"/>
                <a:gd name="connsiteY24" fmla="*/ 798590 h 1619502"/>
                <a:gd name="connsiteX25" fmla="*/ 124285 w 1619502"/>
                <a:gd name="connsiteY25" fmla="*/ 350056 h 1619502"/>
                <a:gd name="connsiteX26" fmla="*/ 1304467 w 1619502"/>
                <a:gd name="connsiteY26" fmla="*/ 330819 h 1619502"/>
                <a:gd name="connsiteX27" fmla="*/ 1619502 w 1619502"/>
                <a:gd name="connsiteY27" fmla="*/ 650107 h 1619502"/>
                <a:gd name="connsiteX28" fmla="*/ 989432 w 1619502"/>
                <a:gd name="connsiteY28" fmla="*/ 650107 h 1619502"/>
                <a:gd name="connsiteX29" fmla="*/ 1304467 w 1619502"/>
                <a:gd name="connsiteY29" fmla="*/ 330819 h 1619502"/>
                <a:gd name="connsiteX30" fmla="*/ 1044556 w 1619502"/>
                <a:gd name="connsiteY30" fmla="*/ 29887 h 1619502"/>
                <a:gd name="connsiteX31" fmla="*/ 1269446 w 1619502"/>
                <a:gd name="connsiteY31" fmla="*/ 124285 h 1619502"/>
                <a:gd name="connsiteX32" fmla="*/ 823919 w 1619502"/>
                <a:gd name="connsiteY32" fmla="*/ 569812 h 1619502"/>
                <a:gd name="connsiteX33" fmla="*/ 820912 w 1619502"/>
                <a:gd name="connsiteY33" fmla="*/ 121278 h 1619502"/>
                <a:gd name="connsiteX34" fmla="*/ 1044556 w 1619502"/>
                <a:gd name="connsiteY34" fmla="*/ 29887 h 1619502"/>
                <a:gd name="connsiteX35" fmla="*/ 650107 w 1619502"/>
                <a:gd name="connsiteY35" fmla="*/ 0 h 1619502"/>
                <a:gd name="connsiteX36" fmla="*/ 650107 w 1619502"/>
                <a:gd name="connsiteY36" fmla="*/ 630070 h 1619502"/>
                <a:gd name="connsiteX37" fmla="*/ 330819 w 1619502"/>
                <a:gd name="connsiteY37" fmla="*/ 315035 h 1619502"/>
                <a:gd name="connsiteX38" fmla="*/ 650107 w 1619502"/>
                <a:gd name="connsiteY38" fmla="*/ 0 h 16195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619502" h="1619502">
                  <a:moveTo>
                    <a:pt x="795583" y="1049690"/>
                  </a:moveTo>
                  <a:cubicBezTo>
                    <a:pt x="920273" y="1174380"/>
                    <a:pt x="921619" y="1375196"/>
                    <a:pt x="798591" y="1498224"/>
                  </a:cubicBezTo>
                  <a:cubicBezTo>
                    <a:pt x="675562" y="1621253"/>
                    <a:pt x="474746" y="1619907"/>
                    <a:pt x="350056" y="1495217"/>
                  </a:cubicBezTo>
                  <a:cubicBezTo>
                    <a:pt x="582699" y="1464131"/>
                    <a:pt x="764497" y="1282333"/>
                    <a:pt x="795583" y="1049690"/>
                  </a:cubicBezTo>
                  <a:close/>
                  <a:moveTo>
                    <a:pt x="969395" y="989432"/>
                  </a:moveTo>
                  <a:cubicBezTo>
                    <a:pt x="1145733" y="989432"/>
                    <a:pt x="1288683" y="1130478"/>
                    <a:pt x="1288683" y="1304467"/>
                  </a:cubicBezTo>
                  <a:cubicBezTo>
                    <a:pt x="1288683" y="1478456"/>
                    <a:pt x="1145733" y="1619502"/>
                    <a:pt x="969395" y="1619502"/>
                  </a:cubicBezTo>
                  <a:cubicBezTo>
                    <a:pt x="1111917" y="1433018"/>
                    <a:pt x="1111917" y="1175916"/>
                    <a:pt x="969395" y="989432"/>
                  </a:cubicBezTo>
                  <a:close/>
                  <a:moveTo>
                    <a:pt x="0" y="969395"/>
                  </a:moveTo>
                  <a:cubicBezTo>
                    <a:pt x="186484" y="1111917"/>
                    <a:pt x="443586" y="1111917"/>
                    <a:pt x="630070" y="969395"/>
                  </a:cubicBezTo>
                  <a:cubicBezTo>
                    <a:pt x="630070" y="1145733"/>
                    <a:pt x="489024" y="1288683"/>
                    <a:pt x="315035" y="1288683"/>
                  </a:cubicBezTo>
                  <a:cubicBezTo>
                    <a:pt x="141046" y="1288683"/>
                    <a:pt x="0" y="1145733"/>
                    <a:pt x="0" y="969395"/>
                  </a:cubicBezTo>
                  <a:close/>
                  <a:moveTo>
                    <a:pt x="1274580" y="729521"/>
                  </a:moveTo>
                  <a:cubicBezTo>
                    <a:pt x="1355749" y="728977"/>
                    <a:pt x="1436710" y="759397"/>
                    <a:pt x="1498225" y="820912"/>
                  </a:cubicBezTo>
                  <a:cubicBezTo>
                    <a:pt x="1621253" y="943941"/>
                    <a:pt x="1619907" y="1144756"/>
                    <a:pt x="1495217" y="1269446"/>
                  </a:cubicBezTo>
                  <a:cubicBezTo>
                    <a:pt x="1464131" y="1036803"/>
                    <a:pt x="1282333" y="855005"/>
                    <a:pt x="1049691" y="823919"/>
                  </a:cubicBezTo>
                  <a:cubicBezTo>
                    <a:pt x="1112036" y="761574"/>
                    <a:pt x="1193412" y="730065"/>
                    <a:pt x="1274580" y="729521"/>
                  </a:cubicBezTo>
                  <a:close/>
                  <a:moveTo>
                    <a:pt x="809751" y="647958"/>
                  </a:moveTo>
                  <a:cubicBezTo>
                    <a:pt x="897920" y="647958"/>
                    <a:pt x="969395" y="719433"/>
                    <a:pt x="969395" y="807602"/>
                  </a:cubicBezTo>
                  <a:cubicBezTo>
                    <a:pt x="969395" y="895771"/>
                    <a:pt x="897920" y="967246"/>
                    <a:pt x="809751" y="967246"/>
                  </a:cubicBezTo>
                  <a:cubicBezTo>
                    <a:pt x="721582" y="967246"/>
                    <a:pt x="650107" y="895771"/>
                    <a:pt x="650107" y="807602"/>
                  </a:cubicBezTo>
                  <a:cubicBezTo>
                    <a:pt x="650107" y="719433"/>
                    <a:pt x="721582" y="647958"/>
                    <a:pt x="809751" y="647958"/>
                  </a:cubicBezTo>
                  <a:close/>
                  <a:moveTo>
                    <a:pt x="124285" y="350056"/>
                  </a:moveTo>
                  <a:cubicBezTo>
                    <a:pt x="155371" y="582699"/>
                    <a:pt x="337169" y="764497"/>
                    <a:pt x="569812" y="795583"/>
                  </a:cubicBezTo>
                  <a:cubicBezTo>
                    <a:pt x="445122" y="920273"/>
                    <a:pt x="244306" y="921619"/>
                    <a:pt x="121278" y="798590"/>
                  </a:cubicBezTo>
                  <a:cubicBezTo>
                    <a:pt x="-1751" y="675562"/>
                    <a:pt x="-405" y="474746"/>
                    <a:pt x="124285" y="350056"/>
                  </a:cubicBezTo>
                  <a:close/>
                  <a:moveTo>
                    <a:pt x="1304467" y="330819"/>
                  </a:moveTo>
                  <a:cubicBezTo>
                    <a:pt x="1478456" y="330819"/>
                    <a:pt x="1619502" y="473769"/>
                    <a:pt x="1619502" y="650107"/>
                  </a:cubicBezTo>
                  <a:cubicBezTo>
                    <a:pt x="1433018" y="507585"/>
                    <a:pt x="1175916" y="507585"/>
                    <a:pt x="989432" y="650107"/>
                  </a:cubicBezTo>
                  <a:cubicBezTo>
                    <a:pt x="989432" y="473769"/>
                    <a:pt x="1130478" y="330819"/>
                    <a:pt x="1304467" y="330819"/>
                  </a:cubicBezTo>
                  <a:close/>
                  <a:moveTo>
                    <a:pt x="1044556" y="29887"/>
                  </a:moveTo>
                  <a:cubicBezTo>
                    <a:pt x="1125725" y="30431"/>
                    <a:pt x="1207101" y="61940"/>
                    <a:pt x="1269446" y="124285"/>
                  </a:cubicBezTo>
                  <a:cubicBezTo>
                    <a:pt x="1036804" y="155371"/>
                    <a:pt x="855005" y="337169"/>
                    <a:pt x="823919" y="569812"/>
                  </a:cubicBezTo>
                  <a:cubicBezTo>
                    <a:pt x="699229" y="445122"/>
                    <a:pt x="697883" y="244306"/>
                    <a:pt x="820912" y="121278"/>
                  </a:cubicBezTo>
                  <a:cubicBezTo>
                    <a:pt x="882426" y="59763"/>
                    <a:pt x="963387" y="29343"/>
                    <a:pt x="1044556" y="29887"/>
                  </a:cubicBezTo>
                  <a:close/>
                  <a:moveTo>
                    <a:pt x="650107" y="0"/>
                  </a:moveTo>
                  <a:cubicBezTo>
                    <a:pt x="507585" y="186484"/>
                    <a:pt x="507585" y="443586"/>
                    <a:pt x="650107" y="630070"/>
                  </a:cubicBezTo>
                  <a:cubicBezTo>
                    <a:pt x="473769" y="630070"/>
                    <a:pt x="330819" y="489024"/>
                    <a:pt x="330819" y="315035"/>
                  </a:cubicBezTo>
                  <a:cubicBezTo>
                    <a:pt x="330819" y="141046"/>
                    <a:pt x="473769" y="0"/>
                    <a:pt x="650107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94" name="フリーフォーム: 図形 293">
              <a:extLst>
                <a:ext uri="{FF2B5EF4-FFF2-40B4-BE49-F238E27FC236}">
                  <a16:creationId xmlns:a16="http://schemas.microsoft.com/office/drawing/2014/main" id="{554B9B48-FDF9-E2E0-8B3B-AD81F298AF13}"/>
                </a:ext>
              </a:extLst>
            </p:cNvPr>
            <p:cNvSpPr/>
            <p:nvPr/>
          </p:nvSpPr>
          <p:spPr bwMode="auto">
            <a:xfrm>
              <a:off x="6527892" y="179145"/>
              <a:ext cx="222006" cy="222006"/>
            </a:xfrm>
            <a:custGeom>
              <a:avLst/>
              <a:gdLst>
                <a:gd name="connsiteX0" fmla="*/ 795583 w 1619502"/>
                <a:gd name="connsiteY0" fmla="*/ 1049690 h 1619502"/>
                <a:gd name="connsiteX1" fmla="*/ 798591 w 1619502"/>
                <a:gd name="connsiteY1" fmla="*/ 1498224 h 1619502"/>
                <a:gd name="connsiteX2" fmla="*/ 350056 w 1619502"/>
                <a:gd name="connsiteY2" fmla="*/ 1495217 h 1619502"/>
                <a:gd name="connsiteX3" fmla="*/ 795583 w 1619502"/>
                <a:gd name="connsiteY3" fmla="*/ 1049690 h 1619502"/>
                <a:gd name="connsiteX4" fmla="*/ 969395 w 1619502"/>
                <a:gd name="connsiteY4" fmla="*/ 989432 h 1619502"/>
                <a:gd name="connsiteX5" fmla="*/ 1288683 w 1619502"/>
                <a:gd name="connsiteY5" fmla="*/ 1304467 h 1619502"/>
                <a:gd name="connsiteX6" fmla="*/ 969395 w 1619502"/>
                <a:gd name="connsiteY6" fmla="*/ 1619502 h 1619502"/>
                <a:gd name="connsiteX7" fmla="*/ 969395 w 1619502"/>
                <a:gd name="connsiteY7" fmla="*/ 989432 h 1619502"/>
                <a:gd name="connsiteX8" fmla="*/ 0 w 1619502"/>
                <a:gd name="connsiteY8" fmla="*/ 969395 h 1619502"/>
                <a:gd name="connsiteX9" fmla="*/ 630070 w 1619502"/>
                <a:gd name="connsiteY9" fmla="*/ 969395 h 1619502"/>
                <a:gd name="connsiteX10" fmla="*/ 315035 w 1619502"/>
                <a:gd name="connsiteY10" fmla="*/ 1288683 h 1619502"/>
                <a:gd name="connsiteX11" fmla="*/ 0 w 1619502"/>
                <a:gd name="connsiteY11" fmla="*/ 969395 h 1619502"/>
                <a:gd name="connsiteX12" fmla="*/ 1274580 w 1619502"/>
                <a:gd name="connsiteY12" fmla="*/ 729521 h 1619502"/>
                <a:gd name="connsiteX13" fmla="*/ 1498225 w 1619502"/>
                <a:gd name="connsiteY13" fmla="*/ 820912 h 1619502"/>
                <a:gd name="connsiteX14" fmla="*/ 1495217 w 1619502"/>
                <a:gd name="connsiteY14" fmla="*/ 1269446 h 1619502"/>
                <a:gd name="connsiteX15" fmla="*/ 1049691 w 1619502"/>
                <a:gd name="connsiteY15" fmla="*/ 823919 h 1619502"/>
                <a:gd name="connsiteX16" fmla="*/ 1274580 w 1619502"/>
                <a:gd name="connsiteY16" fmla="*/ 729521 h 1619502"/>
                <a:gd name="connsiteX17" fmla="*/ 809751 w 1619502"/>
                <a:gd name="connsiteY17" fmla="*/ 647958 h 1619502"/>
                <a:gd name="connsiteX18" fmla="*/ 969395 w 1619502"/>
                <a:gd name="connsiteY18" fmla="*/ 807602 h 1619502"/>
                <a:gd name="connsiteX19" fmla="*/ 809751 w 1619502"/>
                <a:gd name="connsiteY19" fmla="*/ 967246 h 1619502"/>
                <a:gd name="connsiteX20" fmla="*/ 650107 w 1619502"/>
                <a:gd name="connsiteY20" fmla="*/ 807602 h 1619502"/>
                <a:gd name="connsiteX21" fmla="*/ 809751 w 1619502"/>
                <a:gd name="connsiteY21" fmla="*/ 647958 h 1619502"/>
                <a:gd name="connsiteX22" fmla="*/ 124285 w 1619502"/>
                <a:gd name="connsiteY22" fmla="*/ 350056 h 1619502"/>
                <a:gd name="connsiteX23" fmla="*/ 569812 w 1619502"/>
                <a:gd name="connsiteY23" fmla="*/ 795583 h 1619502"/>
                <a:gd name="connsiteX24" fmla="*/ 121278 w 1619502"/>
                <a:gd name="connsiteY24" fmla="*/ 798590 h 1619502"/>
                <a:gd name="connsiteX25" fmla="*/ 124285 w 1619502"/>
                <a:gd name="connsiteY25" fmla="*/ 350056 h 1619502"/>
                <a:gd name="connsiteX26" fmla="*/ 1304467 w 1619502"/>
                <a:gd name="connsiteY26" fmla="*/ 330819 h 1619502"/>
                <a:gd name="connsiteX27" fmla="*/ 1619502 w 1619502"/>
                <a:gd name="connsiteY27" fmla="*/ 650107 h 1619502"/>
                <a:gd name="connsiteX28" fmla="*/ 989432 w 1619502"/>
                <a:gd name="connsiteY28" fmla="*/ 650107 h 1619502"/>
                <a:gd name="connsiteX29" fmla="*/ 1304467 w 1619502"/>
                <a:gd name="connsiteY29" fmla="*/ 330819 h 1619502"/>
                <a:gd name="connsiteX30" fmla="*/ 1044556 w 1619502"/>
                <a:gd name="connsiteY30" fmla="*/ 29887 h 1619502"/>
                <a:gd name="connsiteX31" fmla="*/ 1269446 w 1619502"/>
                <a:gd name="connsiteY31" fmla="*/ 124285 h 1619502"/>
                <a:gd name="connsiteX32" fmla="*/ 823919 w 1619502"/>
                <a:gd name="connsiteY32" fmla="*/ 569812 h 1619502"/>
                <a:gd name="connsiteX33" fmla="*/ 820912 w 1619502"/>
                <a:gd name="connsiteY33" fmla="*/ 121278 h 1619502"/>
                <a:gd name="connsiteX34" fmla="*/ 1044556 w 1619502"/>
                <a:gd name="connsiteY34" fmla="*/ 29887 h 1619502"/>
                <a:gd name="connsiteX35" fmla="*/ 650107 w 1619502"/>
                <a:gd name="connsiteY35" fmla="*/ 0 h 1619502"/>
                <a:gd name="connsiteX36" fmla="*/ 650107 w 1619502"/>
                <a:gd name="connsiteY36" fmla="*/ 630070 h 1619502"/>
                <a:gd name="connsiteX37" fmla="*/ 330819 w 1619502"/>
                <a:gd name="connsiteY37" fmla="*/ 315035 h 1619502"/>
                <a:gd name="connsiteX38" fmla="*/ 650107 w 1619502"/>
                <a:gd name="connsiteY38" fmla="*/ 0 h 16195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619502" h="1619502">
                  <a:moveTo>
                    <a:pt x="795583" y="1049690"/>
                  </a:moveTo>
                  <a:cubicBezTo>
                    <a:pt x="920273" y="1174380"/>
                    <a:pt x="921619" y="1375196"/>
                    <a:pt x="798591" y="1498224"/>
                  </a:cubicBezTo>
                  <a:cubicBezTo>
                    <a:pt x="675562" y="1621253"/>
                    <a:pt x="474746" y="1619907"/>
                    <a:pt x="350056" y="1495217"/>
                  </a:cubicBezTo>
                  <a:cubicBezTo>
                    <a:pt x="582699" y="1464131"/>
                    <a:pt x="764497" y="1282333"/>
                    <a:pt x="795583" y="1049690"/>
                  </a:cubicBezTo>
                  <a:close/>
                  <a:moveTo>
                    <a:pt x="969395" y="989432"/>
                  </a:moveTo>
                  <a:cubicBezTo>
                    <a:pt x="1145733" y="989432"/>
                    <a:pt x="1288683" y="1130478"/>
                    <a:pt x="1288683" y="1304467"/>
                  </a:cubicBezTo>
                  <a:cubicBezTo>
                    <a:pt x="1288683" y="1478456"/>
                    <a:pt x="1145733" y="1619502"/>
                    <a:pt x="969395" y="1619502"/>
                  </a:cubicBezTo>
                  <a:cubicBezTo>
                    <a:pt x="1111917" y="1433018"/>
                    <a:pt x="1111917" y="1175916"/>
                    <a:pt x="969395" y="989432"/>
                  </a:cubicBezTo>
                  <a:close/>
                  <a:moveTo>
                    <a:pt x="0" y="969395"/>
                  </a:moveTo>
                  <a:cubicBezTo>
                    <a:pt x="186484" y="1111917"/>
                    <a:pt x="443586" y="1111917"/>
                    <a:pt x="630070" y="969395"/>
                  </a:cubicBezTo>
                  <a:cubicBezTo>
                    <a:pt x="630070" y="1145733"/>
                    <a:pt x="489024" y="1288683"/>
                    <a:pt x="315035" y="1288683"/>
                  </a:cubicBezTo>
                  <a:cubicBezTo>
                    <a:pt x="141046" y="1288683"/>
                    <a:pt x="0" y="1145733"/>
                    <a:pt x="0" y="969395"/>
                  </a:cubicBezTo>
                  <a:close/>
                  <a:moveTo>
                    <a:pt x="1274580" y="729521"/>
                  </a:moveTo>
                  <a:cubicBezTo>
                    <a:pt x="1355749" y="728977"/>
                    <a:pt x="1436710" y="759397"/>
                    <a:pt x="1498225" y="820912"/>
                  </a:cubicBezTo>
                  <a:cubicBezTo>
                    <a:pt x="1621253" y="943941"/>
                    <a:pt x="1619907" y="1144756"/>
                    <a:pt x="1495217" y="1269446"/>
                  </a:cubicBezTo>
                  <a:cubicBezTo>
                    <a:pt x="1464131" y="1036803"/>
                    <a:pt x="1282333" y="855005"/>
                    <a:pt x="1049691" y="823919"/>
                  </a:cubicBezTo>
                  <a:cubicBezTo>
                    <a:pt x="1112036" y="761574"/>
                    <a:pt x="1193412" y="730065"/>
                    <a:pt x="1274580" y="729521"/>
                  </a:cubicBezTo>
                  <a:close/>
                  <a:moveTo>
                    <a:pt x="809751" y="647958"/>
                  </a:moveTo>
                  <a:cubicBezTo>
                    <a:pt x="897920" y="647958"/>
                    <a:pt x="969395" y="719433"/>
                    <a:pt x="969395" y="807602"/>
                  </a:cubicBezTo>
                  <a:cubicBezTo>
                    <a:pt x="969395" y="895771"/>
                    <a:pt x="897920" y="967246"/>
                    <a:pt x="809751" y="967246"/>
                  </a:cubicBezTo>
                  <a:cubicBezTo>
                    <a:pt x="721582" y="967246"/>
                    <a:pt x="650107" y="895771"/>
                    <a:pt x="650107" y="807602"/>
                  </a:cubicBezTo>
                  <a:cubicBezTo>
                    <a:pt x="650107" y="719433"/>
                    <a:pt x="721582" y="647958"/>
                    <a:pt x="809751" y="647958"/>
                  </a:cubicBezTo>
                  <a:close/>
                  <a:moveTo>
                    <a:pt x="124285" y="350056"/>
                  </a:moveTo>
                  <a:cubicBezTo>
                    <a:pt x="155371" y="582699"/>
                    <a:pt x="337169" y="764497"/>
                    <a:pt x="569812" y="795583"/>
                  </a:cubicBezTo>
                  <a:cubicBezTo>
                    <a:pt x="445122" y="920273"/>
                    <a:pt x="244306" y="921619"/>
                    <a:pt x="121278" y="798590"/>
                  </a:cubicBezTo>
                  <a:cubicBezTo>
                    <a:pt x="-1751" y="675562"/>
                    <a:pt x="-405" y="474746"/>
                    <a:pt x="124285" y="350056"/>
                  </a:cubicBezTo>
                  <a:close/>
                  <a:moveTo>
                    <a:pt x="1304467" y="330819"/>
                  </a:moveTo>
                  <a:cubicBezTo>
                    <a:pt x="1478456" y="330819"/>
                    <a:pt x="1619502" y="473769"/>
                    <a:pt x="1619502" y="650107"/>
                  </a:cubicBezTo>
                  <a:cubicBezTo>
                    <a:pt x="1433018" y="507585"/>
                    <a:pt x="1175916" y="507585"/>
                    <a:pt x="989432" y="650107"/>
                  </a:cubicBezTo>
                  <a:cubicBezTo>
                    <a:pt x="989432" y="473769"/>
                    <a:pt x="1130478" y="330819"/>
                    <a:pt x="1304467" y="330819"/>
                  </a:cubicBezTo>
                  <a:close/>
                  <a:moveTo>
                    <a:pt x="1044556" y="29887"/>
                  </a:moveTo>
                  <a:cubicBezTo>
                    <a:pt x="1125725" y="30431"/>
                    <a:pt x="1207101" y="61940"/>
                    <a:pt x="1269446" y="124285"/>
                  </a:cubicBezTo>
                  <a:cubicBezTo>
                    <a:pt x="1036804" y="155371"/>
                    <a:pt x="855005" y="337169"/>
                    <a:pt x="823919" y="569812"/>
                  </a:cubicBezTo>
                  <a:cubicBezTo>
                    <a:pt x="699229" y="445122"/>
                    <a:pt x="697883" y="244306"/>
                    <a:pt x="820912" y="121278"/>
                  </a:cubicBezTo>
                  <a:cubicBezTo>
                    <a:pt x="882426" y="59763"/>
                    <a:pt x="963387" y="29343"/>
                    <a:pt x="1044556" y="29887"/>
                  </a:cubicBezTo>
                  <a:close/>
                  <a:moveTo>
                    <a:pt x="650107" y="0"/>
                  </a:moveTo>
                  <a:cubicBezTo>
                    <a:pt x="507585" y="186484"/>
                    <a:pt x="507585" y="443586"/>
                    <a:pt x="650107" y="630070"/>
                  </a:cubicBezTo>
                  <a:cubicBezTo>
                    <a:pt x="473769" y="630070"/>
                    <a:pt x="330819" y="489024"/>
                    <a:pt x="330819" y="315035"/>
                  </a:cubicBezTo>
                  <a:cubicBezTo>
                    <a:pt x="330819" y="141046"/>
                    <a:pt x="473769" y="0"/>
                    <a:pt x="650107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95" name="フリーフォーム: 図形 294">
              <a:extLst>
                <a:ext uri="{FF2B5EF4-FFF2-40B4-BE49-F238E27FC236}">
                  <a16:creationId xmlns:a16="http://schemas.microsoft.com/office/drawing/2014/main" id="{2C506DDF-06EA-F2AB-39C9-6219B521F304}"/>
                </a:ext>
              </a:extLst>
            </p:cNvPr>
            <p:cNvSpPr/>
            <p:nvPr/>
          </p:nvSpPr>
          <p:spPr bwMode="auto">
            <a:xfrm>
              <a:off x="6899279" y="179145"/>
              <a:ext cx="222006" cy="222006"/>
            </a:xfrm>
            <a:custGeom>
              <a:avLst/>
              <a:gdLst>
                <a:gd name="connsiteX0" fmla="*/ 795583 w 1619502"/>
                <a:gd name="connsiteY0" fmla="*/ 1049690 h 1619502"/>
                <a:gd name="connsiteX1" fmla="*/ 798591 w 1619502"/>
                <a:gd name="connsiteY1" fmla="*/ 1498224 h 1619502"/>
                <a:gd name="connsiteX2" fmla="*/ 350056 w 1619502"/>
                <a:gd name="connsiteY2" fmla="*/ 1495217 h 1619502"/>
                <a:gd name="connsiteX3" fmla="*/ 795583 w 1619502"/>
                <a:gd name="connsiteY3" fmla="*/ 1049690 h 1619502"/>
                <a:gd name="connsiteX4" fmla="*/ 969395 w 1619502"/>
                <a:gd name="connsiteY4" fmla="*/ 989432 h 1619502"/>
                <a:gd name="connsiteX5" fmla="*/ 1288683 w 1619502"/>
                <a:gd name="connsiteY5" fmla="*/ 1304467 h 1619502"/>
                <a:gd name="connsiteX6" fmla="*/ 969395 w 1619502"/>
                <a:gd name="connsiteY6" fmla="*/ 1619502 h 1619502"/>
                <a:gd name="connsiteX7" fmla="*/ 969395 w 1619502"/>
                <a:gd name="connsiteY7" fmla="*/ 989432 h 1619502"/>
                <a:gd name="connsiteX8" fmla="*/ 0 w 1619502"/>
                <a:gd name="connsiteY8" fmla="*/ 969395 h 1619502"/>
                <a:gd name="connsiteX9" fmla="*/ 630070 w 1619502"/>
                <a:gd name="connsiteY9" fmla="*/ 969395 h 1619502"/>
                <a:gd name="connsiteX10" fmla="*/ 315035 w 1619502"/>
                <a:gd name="connsiteY10" fmla="*/ 1288683 h 1619502"/>
                <a:gd name="connsiteX11" fmla="*/ 0 w 1619502"/>
                <a:gd name="connsiteY11" fmla="*/ 969395 h 1619502"/>
                <a:gd name="connsiteX12" fmla="*/ 1274580 w 1619502"/>
                <a:gd name="connsiteY12" fmla="*/ 729521 h 1619502"/>
                <a:gd name="connsiteX13" fmla="*/ 1498225 w 1619502"/>
                <a:gd name="connsiteY13" fmla="*/ 820912 h 1619502"/>
                <a:gd name="connsiteX14" fmla="*/ 1495217 w 1619502"/>
                <a:gd name="connsiteY14" fmla="*/ 1269446 h 1619502"/>
                <a:gd name="connsiteX15" fmla="*/ 1049691 w 1619502"/>
                <a:gd name="connsiteY15" fmla="*/ 823919 h 1619502"/>
                <a:gd name="connsiteX16" fmla="*/ 1274580 w 1619502"/>
                <a:gd name="connsiteY16" fmla="*/ 729521 h 1619502"/>
                <a:gd name="connsiteX17" fmla="*/ 809751 w 1619502"/>
                <a:gd name="connsiteY17" fmla="*/ 647958 h 1619502"/>
                <a:gd name="connsiteX18" fmla="*/ 969395 w 1619502"/>
                <a:gd name="connsiteY18" fmla="*/ 807602 h 1619502"/>
                <a:gd name="connsiteX19" fmla="*/ 809751 w 1619502"/>
                <a:gd name="connsiteY19" fmla="*/ 967246 h 1619502"/>
                <a:gd name="connsiteX20" fmla="*/ 650107 w 1619502"/>
                <a:gd name="connsiteY20" fmla="*/ 807602 h 1619502"/>
                <a:gd name="connsiteX21" fmla="*/ 809751 w 1619502"/>
                <a:gd name="connsiteY21" fmla="*/ 647958 h 1619502"/>
                <a:gd name="connsiteX22" fmla="*/ 124285 w 1619502"/>
                <a:gd name="connsiteY22" fmla="*/ 350056 h 1619502"/>
                <a:gd name="connsiteX23" fmla="*/ 569812 w 1619502"/>
                <a:gd name="connsiteY23" fmla="*/ 795583 h 1619502"/>
                <a:gd name="connsiteX24" fmla="*/ 121278 w 1619502"/>
                <a:gd name="connsiteY24" fmla="*/ 798590 h 1619502"/>
                <a:gd name="connsiteX25" fmla="*/ 124285 w 1619502"/>
                <a:gd name="connsiteY25" fmla="*/ 350056 h 1619502"/>
                <a:gd name="connsiteX26" fmla="*/ 1304467 w 1619502"/>
                <a:gd name="connsiteY26" fmla="*/ 330819 h 1619502"/>
                <a:gd name="connsiteX27" fmla="*/ 1619502 w 1619502"/>
                <a:gd name="connsiteY27" fmla="*/ 650107 h 1619502"/>
                <a:gd name="connsiteX28" fmla="*/ 989432 w 1619502"/>
                <a:gd name="connsiteY28" fmla="*/ 650107 h 1619502"/>
                <a:gd name="connsiteX29" fmla="*/ 1304467 w 1619502"/>
                <a:gd name="connsiteY29" fmla="*/ 330819 h 1619502"/>
                <a:gd name="connsiteX30" fmla="*/ 1044556 w 1619502"/>
                <a:gd name="connsiteY30" fmla="*/ 29887 h 1619502"/>
                <a:gd name="connsiteX31" fmla="*/ 1269446 w 1619502"/>
                <a:gd name="connsiteY31" fmla="*/ 124285 h 1619502"/>
                <a:gd name="connsiteX32" fmla="*/ 823919 w 1619502"/>
                <a:gd name="connsiteY32" fmla="*/ 569812 h 1619502"/>
                <a:gd name="connsiteX33" fmla="*/ 820912 w 1619502"/>
                <a:gd name="connsiteY33" fmla="*/ 121278 h 1619502"/>
                <a:gd name="connsiteX34" fmla="*/ 1044556 w 1619502"/>
                <a:gd name="connsiteY34" fmla="*/ 29887 h 1619502"/>
                <a:gd name="connsiteX35" fmla="*/ 650107 w 1619502"/>
                <a:gd name="connsiteY35" fmla="*/ 0 h 1619502"/>
                <a:gd name="connsiteX36" fmla="*/ 650107 w 1619502"/>
                <a:gd name="connsiteY36" fmla="*/ 630070 h 1619502"/>
                <a:gd name="connsiteX37" fmla="*/ 330819 w 1619502"/>
                <a:gd name="connsiteY37" fmla="*/ 315035 h 1619502"/>
                <a:gd name="connsiteX38" fmla="*/ 650107 w 1619502"/>
                <a:gd name="connsiteY38" fmla="*/ 0 h 16195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619502" h="1619502">
                  <a:moveTo>
                    <a:pt x="795583" y="1049690"/>
                  </a:moveTo>
                  <a:cubicBezTo>
                    <a:pt x="920273" y="1174380"/>
                    <a:pt x="921619" y="1375196"/>
                    <a:pt x="798591" y="1498224"/>
                  </a:cubicBezTo>
                  <a:cubicBezTo>
                    <a:pt x="675562" y="1621253"/>
                    <a:pt x="474746" y="1619907"/>
                    <a:pt x="350056" y="1495217"/>
                  </a:cubicBezTo>
                  <a:cubicBezTo>
                    <a:pt x="582699" y="1464131"/>
                    <a:pt x="764497" y="1282333"/>
                    <a:pt x="795583" y="1049690"/>
                  </a:cubicBezTo>
                  <a:close/>
                  <a:moveTo>
                    <a:pt x="969395" y="989432"/>
                  </a:moveTo>
                  <a:cubicBezTo>
                    <a:pt x="1145733" y="989432"/>
                    <a:pt x="1288683" y="1130478"/>
                    <a:pt x="1288683" y="1304467"/>
                  </a:cubicBezTo>
                  <a:cubicBezTo>
                    <a:pt x="1288683" y="1478456"/>
                    <a:pt x="1145733" y="1619502"/>
                    <a:pt x="969395" y="1619502"/>
                  </a:cubicBezTo>
                  <a:cubicBezTo>
                    <a:pt x="1111917" y="1433018"/>
                    <a:pt x="1111917" y="1175916"/>
                    <a:pt x="969395" y="989432"/>
                  </a:cubicBezTo>
                  <a:close/>
                  <a:moveTo>
                    <a:pt x="0" y="969395"/>
                  </a:moveTo>
                  <a:cubicBezTo>
                    <a:pt x="186484" y="1111917"/>
                    <a:pt x="443586" y="1111917"/>
                    <a:pt x="630070" y="969395"/>
                  </a:cubicBezTo>
                  <a:cubicBezTo>
                    <a:pt x="630070" y="1145733"/>
                    <a:pt x="489024" y="1288683"/>
                    <a:pt x="315035" y="1288683"/>
                  </a:cubicBezTo>
                  <a:cubicBezTo>
                    <a:pt x="141046" y="1288683"/>
                    <a:pt x="0" y="1145733"/>
                    <a:pt x="0" y="969395"/>
                  </a:cubicBezTo>
                  <a:close/>
                  <a:moveTo>
                    <a:pt x="1274580" y="729521"/>
                  </a:moveTo>
                  <a:cubicBezTo>
                    <a:pt x="1355749" y="728977"/>
                    <a:pt x="1436710" y="759397"/>
                    <a:pt x="1498225" y="820912"/>
                  </a:cubicBezTo>
                  <a:cubicBezTo>
                    <a:pt x="1621253" y="943941"/>
                    <a:pt x="1619907" y="1144756"/>
                    <a:pt x="1495217" y="1269446"/>
                  </a:cubicBezTo>
                  <a:cubicBezTo>
                    <a:pt x="1464131" y="1036803"/>
                    <a:pt x="1282333" y="855005"/>
                    <a:pt x="1049691" y="823919"/>
                  </a:cubicBezTo>
                  <a:cubicBezTo>
                    <a:pt x="1112036" y="761574"/>
                    <a:pt x="1193412" y="730065"/>
                    <a:pt x="1274580" y="729521"/>
                  </a:cubicBezTo>
                  <a:close/>
                  <a:moveTo>
                    <a:pt x="809751" y="647958"/>
                  </a:moveTo>
                  <a:cubicBezTo>
                    <a:pt x="897920" y="647958"/>
                    <a:pt x="969395" y="719433"/>
                    <a:pt x="969395" y="807602"/>
                  </a:cubicBezTo>
                  <a:cubicBezTo>
                    <a:pt x="969395" y="895771"/>
                    <a:pt x="897920" y="967246"/>
                    <a:pt x="809751" y="967246"/>
                  </a:cubicBezTo>
                  <a:cubicBezTo>
                    <a:pt x="721582" y="967246"/>
                    <a:pt x="650107" y="895771"/>
                    <a:pt x="650107" y="807602"/>
                  </a:cubicBezTo>
                  <a:cubicBezTo>
                    <a:pt x="650107" y="719433"/>
                    <a:pt x="721582" y="647958"/>
                    <a:pt x="809751" y="647958"/>
                  </a:cubicBezTo>
                  <a:close/>
                  <a:moveTo>
                    <a:pt x="124285" y="350056"/>
                  </a:moveTo>
                  <a:cubicBezTo>
                    <a:pt x="155371" y="582699"/>
                    <a:pt x="337169" y="764497"/>
                    <a:pt x="569812" y="795583"/>
                  </a:cubicBezTo>
                  <a:cubicBezTo>
                    <a:pt x="445122" y="920273"/>
                    <a:pt x="244306" y="921619"/>
                    <a:pt x="121278" y="798590"/>
                  </a:cubicBezTo>
                  <a:cubicBezTo>
                    <a:pt x="-1751" y="675562"/>
                    <a:pt x="-405" y="474746"/>
                    <a:pt x="124285" y="350056"/>
                  </a:cubicBezTo>
                  <a:close/>
                  <a:moveTo>
                    <a:pt x="1304467" y="330819"/>
                  </a:moveTo>
                  <a:cubicBezTo>
                    <a:pt x="1478456" y="330819"/>
                    <a:pt x="1619502" y="473769"/>
                    <a:pt x="1619502" y="650107"/>
                  </a:cubicBezTo>
                  <a:cubicBezTo>
                    <a:pt x="1433018" y="507585"/>
                    <a:pt x="1175916" y="507585"/>
                    <a:pt x="989432" y="650107"/>
                  </a:cubicBezTo>
                  <a:cubicBezTo>
                    <a:pt x="989432" y="473769"/>
                    <a:pt x="1130478" y="330819"/>
                    <a:pt x="1304467" y="330819"/>
                  </a:cubicBezTo>
                  <a:close/>
                  <a:moveTo>
                    <a:pt x="1044556" y="29887"/>
                  </a:moveTo>
                  <a:cubicBezTo>
                    <a:pt x="1125725" y="30431"/>
                    <a:pt x="1207101" y="61940"/>
                    <a:pt x="1269446" y="124285"/>
                  </a:cubicBezTo>
                  <a:cubicBezTo>
                    <a:pt x="1036804" y="155371"/>
                    <a:pt x="855005" y="337169"/>
                    <a:pt x="823919" y="569812"/>
                  </a:cubicBezTo>
                  <a:cubicBezTo>
                    <a:pt x="699229" y="445122"/>
                    <a:pt x="697883" y="244306"/>
                    <a:pt x="820912" y="121278"/>
                  </a:cubicBezTo>
                  <a:cubicBezTo>
                    <a:pt x="882426" y="59763"/>
                    <a:pt x="963387" y="29343"/>
                    <a:pt x="1044556" y="29887"/>
                  </a:cubicBezTo>
                  <a:close/>
                  <a:moveTo>
                    <a:pt x="650107" y="0"/>
                  </a:moveTo>
                  <a:cubicBezTo>
                    <a:pt x="507585" y="186484"/>
                    <a:pt x="507585" y="443586"/>
                    <a:pt x="650107" y="630070"/>
                  </a:cubicBezTo>
                  <a:cubicBezTo>
                    <a:pt x="473769" y="630070"/>
                    <a:pt x="330819" y="489024"/>
                    <a:pt x="330819" y="315035"/>
                  </a:cubicBezTo>
                  <a:cubicBezTo>
                    <a:pt x="330819" y="141046"/>
                    <a:pt x="473769" y="0"/>
                    <a:pt x="650107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96" name="フリーフォーム: 図形 295">
              <a:extLst>
                <a:ext uri="{FF2B5EF4-FFF2-40B4-BE49-F238E27FC236}">
                  <a16:creationId xmlns:a16="http://schemas.microsoft.com/office/drawing/2014/main" id="{D2DCC567-B20A-EC22-CA3A-F94EABBA0E0A}"/>
                </a:ext>
              </a:extLst>
            </p:cNvPr>
            <p:cNvSpPr/>
            <p:nvPr/>
          </p:nvSpPr>
          <p:spPr bwMode="auto">
            <a:xfrm>
              <a:off x="7270666" y="179145"/>
              <a:ext cx="222006" cy="222006"/>
            </a:xfrm>
            <a:custGeom>
              <a:avLst/>
              <a:gdLst>
                <a:gd name="connsiteX0" fmla="*/ 795583 w 1619502"/>
                <a:gd name="connsiteY0" fmla="*/ 1049690 h 1619502"/>
                <a:gd name="connsiteX1" fmla="*/ 798591 w 1619502"/>
                <a:gd name="connsiteY1" fmla="*/ 1498224 h 1619502"/>
                <a:gd name="connsiteX2" fmla="*/ 350056 w 1619502"/>
                <a:gd name="connsiteY2" fmla="*/ 1495217 h 1619502"/>
                <a:gd name="connsiteX3" fmla="*/ 795583 w 1619502"/>
                <a:gd name="connsiteY3" fmla="*/ 1049690 h 1619502"/>
                <a:gd name="connsiteX4" fmla="*/ 969395 w 1619502"/>
                <a:gd name="connsiteY4" fmla="*/ 989432 h 1619502"/>
                <a:gd name="connsiteX5" fmla="*/ 1288683 w 1619502"/>
                <a:gd name="connsiteY5" fmla="*/ 1304467 h 1619502"/>
                <a:gd name="connsiteX6" fmla="*/ 969395 w 1619502"/>
                <a:gd name="connsiteY6" fmla="*/ 1619502 h 1619502"/>
                <a:gd name="connsiteX7" fmla="*/ 969395 w 1619502"/>
                <a:gd name="connsiteY7" fmla="*/ 989432 h 1619502"/>
                <a:gd name="connsiteX8" fmla="*/ 0 w 1619502"/>
                <a:gd name="connsiteY8" fmla="*/ 969395 h 1619502"/>
                <a:gd name="connsiteX9" fmla="*/ 630070 w 1619502"/>
                <a:gd name="connsiteY9" fmla="*/ 969395 h 1619502"/>
                <a:gd name="connsiteX10" fmla="*/ 315035 w 1619502"/>
                <a:gd name="connsiteY10" fmla="*/ 1288683 h 1619502"/>
                <a:gd name="connsiteX11" fmla="*/ 0 w 1619502"/>
                <a:gd name="connsiteY11" fmla="*/ 969395 h 1619502"/>
                <a:gd name="connsiteX12" fmla="*/ 1274580 w 1619502"/>
                <a:gd name="connsiteY12" fmla="*/ 729521 h 1619502"/>
                <a:gd name="connsiteX13" fmla="*/ 1498225 w 1619502"/>
                <a:gd name="connsiteY13" fmla="*/ 820912 h 1619502"/>
                <a:gd name="connsiteX14" fmla="*/ 1495217 w 1619502"/>
                <a:gd name="connsiteY14" fmla="*/ 1269446 h 1619502"/>
                <a:gd name="connsiteX15" fmla="*/ 1049691 w 1619502"/>
                <a:gd name="connsiteY15" fmla="*/ 823919 h 1619502"/>
                <a:gd name="connsiteX16" fmla="*/ 1274580 w 1619502"/>
                <a:gd name="connsiteY16" fmla="*/ 729521 h 1619502"/>
                <a:gd name="connsiteX17" fmla="*/ 809751 w 1619502"/>
                <a:gd name="connsiteY17" fmla="*/ 647958 h 1619502"/>
                <a:gd name="connsiteX18" fmla="*/ 969395 w 1619502"/>
                <a:gd name="connsiteY18" fmla="*/ 807602 h 1619502"/>
                <a:gd name="connsiteX19" fmla="*/ 809751 w 1619502"/>
                <a:gd name="connsiteY19" fmla="*/ 967246 h 1619502"/>
                <a:gd name="connsiteX20" fmla="*/ 650107 w 1619502"/>
                <a:gd name="connsiteY20" fmla="*/ 807602 h 1619502"/>
                <a:gd name="connsiteX21" fmla="*/ 809751 w 1619502"/>
                <a:gd name="connsiteY21" fmla="*/ 647958 h 1619502"/>
                <a:gd name="connsiteX22" fmla="*/ 124285 w 1619502"/>
                <a:gd name="connsiteY22" fmla="*/ 350056 h 1619502"/>
                <a:gd name="connsiteX23" fmla="*/ 569812 w 1619502"/>
                <a:gd name="connsiteY23" fmla="*/ 795583 h 1619502"/>
                <a:gd name="connsiteX24" fmla="*/ 121278 w 1619502"/>
                <a:gd name="connsiteY24" fmla="*/ 798590 h 1619502"/>
                <a:gd name="connsiteX25" fmla="*/ 124285 w 1619502"/>
                <a:gd name="connsiteY25" fmla="*/ 350056 h 1619502"/>
                <a:gd name="connsiteX26" fmla="*/ 1304467 w 1619502"/>
                <a:gd name="connsiteY26" fmla="*/ 330819 h 1619502"/>
                <a:gd name="connsiteX27" fmla="*/ 1619502 w 1619502"/>
                <a:gd name="connsiteY27" fmla="*/ 650107 h 1619502"/>
                <a:gd name="connsiteX28" fmla="*/ 989432 w 1619502"/>
                <a:gd name="connsiteY28" fmla="*/ 650107 h 1619502"/>
                <a:gd name="connsiteX29" fmla="*/ 1304467 w 1619502"/>
                <a:gd name="connsiteY29" fmla="*/ 330819 h 1619502"/>
                <a:gd name="connsiteX30" fmla="*/ 1044556 w 1619502"/>
                <a:gd name="connsiteY30" fmla="*/ 29887 h 1619502"/>
                <a:gd name="connsiteX31" fmla="*/ 1269446 w 1619502"/>
                <a:gd name="connsiteY31" fmla="*/ 124285 h 1619502"/>
                <a:gd name="connsiteX32" fmla="*/ 823919 w 1619502"/>
                <a:gd name="connsiteY32" fmla="*/ 569812 h 1619502"/>
                <a:gd name="connsiteX33" fmla="*/ 820912 w 1619502"/>
                <a:gd name="connsiteY33" fmla="*/ 121278 h 1619502"/>
                <a:gd name="connsiteX34" fmla="*/ 1044556 w 1619502"/>
                <a:gd name="connsiteY34" fmla="*/ 29887 h 1619502"/>
                <a:gd name="connsiteX35" fmla="*/ 650107 w 1619502"/>
                <a:gd name="connsiteY35" fmla="*/ 0 h 1619502"/>
                <a:gd name="connsiteX36" fmla="*/ 650107 w 1619502"/>
                <a:gd name="connsiteY36" fmla="*/ 630070 h 1619502"/>
                <a:gd name="connsiteX37" fmla="*/ 330819 w 1619502"/>
                <a:gd name="connsiteY37" fmla="*/ 315035 h 1619502"/>
                <a:gd name="connsiteX38" fmla="*/ 650107 w 1619502"/>
                <a:gd name="connsiteY38" fmla="*/ 0 h 16195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619502" h="1619502">
                  <a:moveTo>
                    <a:pt x="795583" y="1049690"/>
                  </a:moveTo>
                  <a:cubicBezTo>
                    <a:pt x="920273" y="1174380"/>
                    <a:pt x="921619" y="1375196"/>
                    <a:pt x="798591" y="1498224"/>
                  </a:cubicBezTo>
                  <a:cubicBezTo>
                    <a:pt x="675562" y="1621253"/>
                    <a:pt x="474746" y="1619907"/>
                    <a:pt x="350056" y="1495217"/>
                  </a:cubicBezTo>
                  <a:cubicBezTo>
                    <a:pt x="582699" y="1464131"/>
                    <a:pt x="764497" y="1282333"/>
                    <a:pt x="795583" y="1049690"/>
                  </a:cubicBezTo>
                  <a:close/>
                  <a:moveTo>
                    <a:pt x="969395" y="989432"/>
                  </a:moveTo>
                  <a:cubicBezTo>
                    <a:pt x="1145733" y="989432"/>
                    <a:pt x="1288683" y="1130478"/>
                    <a:pt x="1288683" y="1304467"/>
                  </a:cubicBezTo>
                  <a:cubicBezTo>
                    <a:pt x="1288683" y="1478456"/>
                    <a:pt x="1145733" y="1619502"/>
                    <a:pt x="969395" y="1619502"/>
                  </a:cubicBezTo>
                  <a:cubicBezTo>
                    <a:pt x="1111917" y="1433018"/>
                    <a:pt x="1111917" y="1175916"/>
                    <a:pt x="969395" y="989432"/>
                  </a:cubicBezTo>
                  <a:close/>
                  <a:moveTo>
                    <a:pt x="0" y="969395"/>
                  </a:moveTo>
                  <a:cubicBezTo>
                    <a:pt x="186484" y="1111917"/>
                    <a:pt x="443586" y="1111917"/>
                    <a:pt x="630070" y="969395"/>
                  </a:cubicBezTo>
                  <a:cubicBezTo>
                    <a:pt x="630070" y="1145733"/>
                    <a:pt x="489024" y="1288683"/>
                    <a:pt x="315035" y="1288683"/>
                  </a:cubicBezTo>
                  <a:cubicBezTo>
                    <a:pt x="141046" y="1288683"/>
                    <a:pt x="0" y="1145733"/>
                    <a:pt x="0" y="969395"/>
                  </a:cubicBezTo>
                  <a:close/>
                  <a:moveTo>
                    <a:pt x="1274580" y="729521"/>
                  </a:moveTo>
                  <a:cubicBezTo>
                    <a:pt x="1355749" y="728977"/>
                    <a:pt x="1436710" y="759397"/>
                    <a:pt x="1498225" y="820912"/>
                  </a:cubicBezTo>
                  <a:cubicBezTo>
                    <a:pt x="1621253" y="943941"/>
                    <a:pt x="1619907" y="1144756"/>
                    <a:pt x="1495217" y="1269446"/>
                  </a:cubicBezTo>
                  <a:cubicBezTo>
                    <a:pt x="1464131" y="1036803"/>
                    <a:pt x="1282333" y="855005"/>
                    <a:pt x="1049691" y="823919"/>
                  </a:cubicBezTo>
                  <a:cubicBezTo>
                    <a:pt x="1112036" y="761574"/>
                    <a:pt x="1193412" y="730065"/>
                    <a:pt x="1274580" y="729521"/>
                  </a:cubicBezTo>
                  <a:close/>
                  <a:moveTo>
                    <a:pt x="809751" y="647958"/>
                  </a:moveTo>
                  <a:cubicBezTo>
                    <a:pt x="897920" y="647958"/>
                    <a:pt x="969395" y="719433"/>
                    <a:pt x="969395" y="807602"/>
                  </a:cubicBezTo>
                  <a:cubicBezTo>
                    <a:pt x="969395" y="895771"/>
                    <a:pt x="897920" y="967246"/>
                    <a:pt x="809751" y="967246"/>
                  </a:cubicBezTo>
                  <a:cubicBezTo>
                    <a:pt x="721582" y="967246"/>
                    <a:pt x="650107" y="895771"/>
                    <a:pt x="650107" y="807602"/>
                  </a:cubicBezTo>
                  <a:cubicBezTo>
                    <a:pt x="650107" y="719433"/>
                    <a:pt x="721582" y="647958"/>
                    <a:pt x="809751" y="647958"/>
                  </a:cubicBezTo>
                  <a:close/>
                  <a:moveTo>
                    <a:pt x="124285" y="350056"/>
                  </a:moveTo>
                  <a:cubicBezTo>
                    <a:pt x="155371" y="582699"/>
                    <a:pt x="337169" y="764497"/>
                    <a:pt x="569812" y="795583"/>
                  </a:cubicBezTo>
                  <a:cubicBezTo>
                    <a:pt x="445122" y="920273"/>
                    <a:pt x="244306" y="921619"/>
                    <a:pt x="121278" y="798590"/>
                  </a:cubicBezTo>
                  <a:cubicBezTo>
                    <a:pt x="-1751" y="675562"/>
                    <a:pt x="-405" y="474746"/>
                    <a:pt x="124285" y="350056"/>
                  </a:cubicBezTo>
                  <a:close/>
                  <a:moveTo>
                    <a:pt x="1304467" y="330819"/>
                  </a:moveTo>
                  <a:cubicBezTo>
                    <a:pt x="1478456" y="330819"/>
                    <a:pt x="1619502" y="473769"/>
                    <a:pt x="1619502" y="650107"/>
                  </a:cubicBezTo>
                  <a:cubicBezTo>
                    <a:pt x="1433018" y="507585"/>
                    <a:pt x="1175916" y="507585"/>
                    <a:pt x="989432" y="650107"/>
                  </a:cubicBezTo>
                  <a:cubicBezTo>
                    <a:pt x="989432" y="473769"/>
                    <a:pt x="1130478" y="330819"/>
                    <a:pt x="1304467" y="330819"/>
                  </a:cubicBezTo>
                  <a:close/>
                  <a:moveTo>
                    <a:pt x="1044556" y="29887"/>
                  </a:moveTo>
                  <a:cubicBezTo>
                    <a:pt x="1125725" y="30431"/>
                    <a:pt x="1207101" y="61940"/>
                    <a:pt x="1269446" y="124285"/>
                  </a:cubicBezTo>
                  <a:cubicBezTo>
                    <a:pt x="1036804" y="155371"/>
                    <a:pt x="855005" y="337169"/>
                    <a:pt x="823919" y="569812"/>
                  </a:cubicBezTo>
                  <a:cubicBezTo>
                    <a:pt x="699229" y="445122"/>
                    <a:pt x="697883" y="244306"/>
                    <a:pt x="820912" y="121278"/>
                  </a:cubicBezTo>
                  <a:cubicBezTo>
                    <a:pt x="882426" y="59763"/>
                    <a:pt x="963387" y="29343"/>
                    <a:pt x="1044556" y="29887"/>
                  </a:cubicBezTo>
                  <a:close/>
                  <a:moveTo>
                    <a:pt x="650107" y="0"/>
                  </a:moveTo>
                  <a:cubicBezTo>
                    <a:pt x="507585" y="186484"/>
                    <a:pt x="507585" y="443586"/>
                    <a:pt x="650107" y="630070"/>
                  </a:cubicBezTo>
                  <a:cubicBezTo>
                    <a:pt x="473769" y="630070"/>
                    <a:pt x="330819" y="489024"/>
                    <a:pt x="330819" y="315035"/>
                  </a:cubicBezTo>
                  <a:cubicBezTo>
                    <a:pt x="330819" y="141046"/>
                    <a:pt x="473769" y="0"/>
                    <a:pt x="650107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97" name="フリーフォーム: 図形 296">
              <a:extLst>
                <a:ext uri="{FF2B5EF4-FFF2-40B4-BE49-F238E27FC236}">
                  <a16:creationId xmlns:a16="http://schemas.microsoft.com/office/drawing/2014/main" id="{988DD626-2616-FFEB-3148-6F866CCA7D36}"/>
                </a:ext>
              </a:extLst>
            </p:cNvPr>
            <p:cNvSpPr/>
            <p:nvPr/>
          </p:nvSpPr>
          <p:spPr bwMode="auto">
            <a:xfrm>
              <a:off x="7642053" y="179145"/>
              <a:ext cx="222006" cy="222006"/>
            </a:xfrm>
            <a:custGeom>
              <a:avLst/>
              <a:gdLst>
                <a:gd name="connsiteX0" fmla="*/ 795583 w 1619502"/>
                <a:gd name="connsiteY0" fmla="*/ 1049690 h 1619502"/>
                <a:gd name="connsiteX1" fmla="*/ 798591 w 1619502"/>
                <a:gd name="connsiteY1" fmla="*/ 1498224 h 1619502"/>
                <a:gd name="connsiteX2" fmla="*/ 350056 w 1619502"/>
                <a:gd name="connsiteY2" fmla="*/ 1495217 h 1619502"/>
                <a:gd name="connsiteX3" fmla="*/ 795583 w 1619502"/>
                <a:gd name="connsiteY3" fmla="*/ 1049690 h 1619502"/>
                <a:gd name="connsiteX4" fmla="*/ 969395 w 1619502"/>
                <a:gd name="connsiteY4" fmla="*/ 989432 h 1619502"/>
                <a:gd name="connsiteX5" fmla="*/ 1288683 w 1619502"/>
                <a:gd name="connsiteY5" fmla="*/ 1304467 h 1619502"/>
                <a:gd name="connsiteX6" fmla="*/ 969395 w 1619502"/>
                <a:gd name="connsiteY6" fmla="*/ 1619502 h 1619502"/>
                <a:gd name="connsiteX7" fmla="*/ 969395 w 1619502"/>
                <a:gd name="connsiteY7" fmla="*/ 989432 h 1619502"/>
                <a:gd name="connsiteX8" fmla="*/ 0 w 1619502"/>
                <a:gd name="connsiteY8" fmla="*/ 969395 h 1619502"/>
                <a:gd name="connsiteX9" fmla="*/ 630070 w 1619502"/>
                <a:gd name="connsiteY9" fmla="*/ 969395 h 1619502"/>
                <a:gd name="connsiteX10" fmla="*/ 315035 w 1619502"/>
                <a:gd name="connsiteY10" fmla="*/ 1288683 h 1619502"/>
                <a:gd name="connsiteX11" fmla="*/ 0 w 1619502"/>
                <a:gd name="connsiteY11" fmla="*/ 969395 h 1619502"/>
                <a:gd name="connsiteX12" fmla="*/ 1274580 w 1619502"/>
                <a:gd name="connsiteY12" fmla="*/ 729521 h 1619502"/>
                <a:gd name="connsiteX13" fmla="*/ 1498225 w 1619502"/>
                <a:gd name="connsiteY13" fmla="*/ 820912 h 1619502"/>
                <a:gd name="connsiteX14" fmla="*/ 1495217 w 1619502"/>
                <a:gd name="connsiteY14" fmla="*/ 1269446 h 1619502"/>
                <a:gd name="connsiteX15" fmla="*/ 1049691 w 1619502"/>
                <a:gd name="connsiteY15" fmla="*/ 823919 h 1619502"/>
                <a:gd name="connsiteX16" fmla="*/ 1274580 w 1619502"/>
                <a:gd name="connsiteY16" fmla="*/ 729521 h 1619502"/>
                <a:gd name="connsiteX17" fmla="*/ 809751 w 1619502"/>
                <a:gd name="connsiteY17" fmla="*/ 647958 h 1619502"/>
                <a:gd name="connsiteX18" fmla="*/ 969395 w 1619502"/>
                <a:gd name="connsiteY18" fmla="*/ 807602 h 1619502"/>
                <a:gd name="connsiteX19" fmla="*/ 809751 w 1619502"/>
                <a:gd name="connsiteY19" fmla="*/ 967246 h 1619502"/>
                <a:gd name="connsiteX20" fmla="*/ 650107 w 1619502"/>
                <a:gd name="connsiteY20" fmla="*/ 807602 h 1619502"/>
                <a:gd name="connsiteX21" fmla="*/ 809751 w 1619502"/>
                <a:gd name="connsiteY21" fmla="*/ 647958 h 1619502"/>
                <a:gd name="connsiteX22" fmla="*/ 124285 w 1619502"/>
                <a:gd name="connsiteY22" fmla="*/ 350056 h 1619502"/>
                <a:gd name="connsiteX23" fmla="*/ 569812 w 1619502"/>
                <a:gd name="connsiteY23" fmla="*/ 795583 h 1619502"/>
                <a:gd name="connsiteX24" fmla="*/ 121278 w 1619502"/>
                <a:gd name="connsiteY24" fmla="*/ 798590 h 1619502"/>
                <a:gd name="connsiteX25" fmla="*/ 124285 w 1619502"/>
                <a:gd name="connsiteY25" fmla="*/ 350056 h 1619502"/>
                <a:gd name="connsiteX26" fmla="*/ 1304467 w 1619502"/>
                <a:gd name="connsiteY26" fmla="*/ 330819 h 1619502"/>
                <a:gd name="connsiteX27" fmla="*/ 1619502 w 1619502"/>
                <a:gd name="connsiteY27" fmla="*/ 650107 h 1619502"/>
                <a:gd name="connsiteX28" fmla="*/ 989432 w 1619502"/>
                <a:gd name="connsiteY28" fmla="*/ 650107 h 1619502"/>
                <a:gd name="connsiteX29" fmla="*/ 1304467 w 1619502"/>
                <a:gd name="connsiteY29" fmla="*/ 330819 h 1619502"/>
                <a:gd name="connsiteX30" fmla="*/ 1044556 w 1619502"/>
                <a:gd name="connsiteY30" fmla="*/ 29887 h 1619502"/>
                <a:gd name="connsiteX31" fmla="*/ 1269446 w 1619502"/>
                <a:gd name="connsiteY31" fmla="*/ 124285 h 1619502"/>
                <a:gd name="connsiteX32" fmla="*/ 823919 w 1619502"/>
                <a:gd name="connsiteY32" fmla="*/ 569812 h 1619502"/>
                <a:gd name="connsiteX33" fmla="*/ 820912 w 1619502"/>
                <a:gd name="connsiteY33" fmla="*/ 121278 h 1619502"/>
                <a:gd name="connsiteX34" fmla="*/ 1044556 w 1619502"/>
                <a:gd name="connsiteY34" fmla="*/ 29887 h 1619502"/>
                <a:gd name="connsiteX35" fmla="*/ 650107 w 1619502"/>
                <a:gd name="connsiteY35" fmla="*/ 0 h 1619502"/>
                <a:gd name="connsiteX36" fmla="*/ 650107 w 1619502"/>
                <a:gd name="connsiteY36" fmla="*/ 630070 h 1619502"/>
                <a:gd name="connsiteX37" fmla="*/ 330819 w 1619502"/>
                <a:gd name="connsiteY37" fmla="*/ 315035 h 1619502"/>
                <a:gd name="connsiteX38" fmla="*/ 650107 w 1619502"/>
                <a:gd name="connsiteY38" fmla="*/ 0 h 16195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619502" h="1619502">
                  <a:moveTo>
                    <a:pt x="795583" y="1049690"/>
                  </a:moveTo>
                  <a:cubicBezTo>
                    <a:pt x="920273" y="1174380"/>
                    <a:pt x="921619" y="1375196"/>
                    <a:pt x="798591" y="1498224"/>
                  </a:cubicBezTo>
                  <a:cubicBezTo>
                    <a:pt x="675562" y="1621253"/>
                    <a:pt x="474746" y="1619907"/>
                    <a:pt x="350056" y="1495217"/>
                  </a:cubicBezTo>
                  <a:cubicBezTo>
                    <a:pt x="582699" y="1464131"/>
                    <a:pt x="764497" y="1282333"/>
                    <a:pt x="795583" y="1049690"/>
                  </a:cubicBezTo>
                  <a:close/>
                  <a:moveTo>
                    <a:pt x="969395" y="989432"/>
                  </a:moveTo>
                  <a:cubicBezTo>
                    <a:pt x="1145733" y="989432"/>
                    <a:pt x="1288683" y="1130478"/>
                    <a:pt x="1288683" y="1304467"/>
                  </a:cubicBezTo>
                  <a:cubicBezTo>
                    <a:pt x="1288683" y="1478456"/>
                    <a:pt x="1145733" y="1619502"/>
                    <a:pt x="969395" y="1619502"/>
                  </a:cubicBezTo>
                  <a:cubicBezTo>
                    <a:pt x="1111917" y="1433018"/>
                    <a:pt x="1111917" y="1175916"/>
                    <a:pt x="969395" y="989432"/>
                  </a:cubicBezTo>
                  <a:close/>
                  <a:moveTo>
                    <a:pt x="0" y="969395"/>
                  </a:moveTo>
                  <a:cubicBezTo>
                    <a:pt x="186484" y="1111917"/>
                    <a:pt x="443586" y="1111917"/>
                    <a:pt x="630070" y="969395"/>
                  </a:cubicBezTo>
                  <a:cubicBezTo>
                    <a:pt x="630070" y="1145733"/>
                    <a:pt x="489024" y="1288683"/>
                    <a:pt x="315035" y="1288683"/>
                  </a:cubicBezTo>
                  <a:cubicBezTo>
                    <a:pt x="141046" y="1288683"/>
                    <a:pt x="0" y="1145733"/>
                    <a:pt x="0" y="969395"/>
                  </a:cubicBezTo>
                  <a:close/>
                  <a:moveTo>
                    <a:pt x="1274580" y="729521"/>
                  </a:moveTo>
                  <a:cubicBezTo>
                    <a:pt x="1355749" y="728977"/>
                    <a:pt x="1436710" y="759397"/>
                    <a:pt x="1498225" y="820912"/>
                  </a:cubicBezTo>
                  <a:cubicBezTo>
                    <a:pt x="1621253" y="943941"/>
                    <a:pt x="1619907" y="1144756"/>
                    <a:pt x="1495217" y="1269446"/>
                  </a:cubicBezTo>
                  <a:cubicBezTo>
                    <a:pt x="1464131" y="1036803"/>
                    <a:pt x="1282333" y="855005"/>
                    <a:pt x="1049691" y="823919"/>
                  </a:cubicBezTo>
                  <a:cubicBezTo>
                    <a:pt x="1112036" y="761574"/>
                    <a:pt x="1193412" y="730065"/>
                    <a:pt x="1274580" y="729521"/>
                  </a:cubicBezTo>
                  <a:close/>
                  <a:moveTo>
                    <a:pt x="809751" y="647958"/>
                  </a:moveTo>
                  <a:cubicBezTo>
                    <a:pt x="897920" y="647958"/>
                    <a:pt x="969395" y="719433"/>
                    <a:pt x="969395" y="807602"/>
                  </a:cubicBezTo>
                  <a:cubicBezTo>
                    <a:pt x="969395" y="895771"/>
                    <a:pt x="897920" y="967246"/>
                    <a:pt x="809751" y="967246"/>
                  </a:cubicBezTo>
                  <a:cubicBezTo>
                    <a:pt x="721582" y="967246"/>
                    <a:pt x="650107" y="895771"/>
                    <a:pt x="650107" y="807602"/>
                  </a:cubicBezTo>
                  <a:cubicBezTo>
                    <a:pt x="650107" y="719433"/>
                    <a:pt x="721582" y="647958"/>
                    <a:pt x="809751" y="647958"/>
                  </a:cubicBezTo>
                  <a:close/>
                  <a:moveTo>
                    <a:pt x="124285" y="350056"/>
                  </a:moveTo>
                  <a:cubicBezTo>
                    <a:pt x="155371" y="582699"/>
                    <a:pt x="337169" y="764497"/>
                    <a:pt x="569812" y="795583"/>
                  </a:cubicBezTo>
                  <a:cubicBezTo>
                    <a:pt x="445122" y="920273"/>
                    <a:pt x="244306" y="921619"/>
                    <a:pt x="121278" y="798590"/>
                  </a:cubicBezTo>
                  <a:cubicBezTo>
                    <a:pt x="-1751" y="675562"/>
                    <a:pt x="-405" y="474746"/>
                    <a:pt x="124285" y="350056"/>
                  </a:cubicBezTo>
                  <a:close/>
                  <a:moveTo>
                    <a:pt x="1304467" y="330819"/>
                  </a:moveTo>
                  <a:cubicBezTo>
                    <a:pt x="1478456" y="330819"/>
                    <a:pt x="1619502" y="473769"/>
                    <a:pt x="1619502" y="650107"/>
                  </a:cubicBezTo>
                  <a:cubicBezTo>
                    <a:pt x="1433018" y="507585"/>
                    <a:pt x="1175916" y="507585"/>
                    <a:pt x="989432" y="650107"/>
                  </a:cubicBezTo>
                  <a:cubicBezTo>
                    <a:pt x="989432" y="473769"/>
                    <a:pt x="1130478" y="330819"/>
                    <a:pt x="1304467" y="330819"/>
                  </a:cubicBezTo>
                  <a:close/>
                  <a:moveTo>
                    <a:pt x="1044556" y="29887"/>
                  </a:moveTo>
                  <a:cubicBezTo>
                    <a:pt x="1125725" y="30431"/>
                    <a:pt x="1207101" y="61940"/>
                    <a:pt x="1269446" y="124285"/>
                  </a:cubicBezTo>
                  <a:cubicBezTo>
                    <a:pt x="1036804" y="155371"/>
                    <a:pt x="855005" y="337169"/>
                    <a:pt x="823919" y="569812"/>
                  </a:cubicBezTo>
                  <a:cubicBezTo>
                    <a:pt x="699229" y="445122"/>
                    <a:pt x="697883" y="244306"/>
                    <a:pt x="820912" y="121278"/>
                  </a:cubicBezTo>
                  <a:cubicBezTo>
                    <a:pt x="882426" y="59763"/>
                    <a:pt x="963387" y="29343"/>
                    <a:pt x="1044556" y="29887"/>
                  </a:cubicBezTo>
                  <a:close/>
                  <a:moveTo>
                    <a:pt x="650107" y="0"/>
                  </a:moveTo>
                  <a:cubicBezTo>
                    <a:pt x="507585" y="186484"/>
                    <a:pt x="507585" y="443586"/>
                    <a:pt x="650107" y="630070"/>
                  </a:cubicBezTo>
                  <a:cubicBezTo>
                    <a:pt x="473769" y="630070"/>
                    <a:pt x="330819" y="489024"/>
                    <a:pt x="330819" y="315035"/>
                  </a:cubicBezTo>
                  <a:cubicBezTo>
                    <a:pt x="330819" y="141046"/>
                    <a:pt x="473769" y="0"/>
                    <a:pt x="650107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98" name="フリーフォーム: 図形 297">
              <a:extLst>
                <a:ext uri="{FF2B5EF4-FFF2-40B4-BE49-F238E27FC236}">
                  <a16:creationId xmlns:a16="http://schemas.microsoft.com/office/drawing/2014/main" id="{6A1B88E7-F3D4-F585-CDA6-131816CB43FA}"/>
                </a:ext>
              </a:extLst>
            </p:cNvPr>
            <p:cNvSpPr/>
            <p:nvPr/>
          </p:nvSpPr>
          <p:spPr bwMode="auto">
            <a:xfrm>
              <a:off x="8013440" y="179145"/>
              <a:ext cx="222006" cy="222006"/>
            </a:xfrm>
            <a:custGeom>
              <a:avLst/>
              <a:gdLst>
                <a:gd name="connsiteX0" fmla="*/ 795583 w 1619502"/>
                <a:gd name="connsiteY0" fmla="*/ 1049690 h 1619502"/>
                <a:gd name="connsiteX1" fmla="*/ 798591 w 1619502"/>
                <a:gd name="connsiteY1" fmla="*/ 1498224 h 1619502"/>
                <a:gd name="connsiteX2" fmla="*/ 350056 w 1619502"/>
                <a:gd name="connsiteY2" fmla="*/ 1495217 h 1619502"/>
                <a:gd name="connsiteX3" fmla="*/ 795583 w 1619502"/>
                <a:gd name="connsiteY3" fmla="*/ 1049690 h 1619502"/>
                <a:gd name="connsiteX4" fmla="*/ 969395 w 1619502"/>
                <a:gd name="connsiteY4" fmla="*/ 989432 h 1619502"/>
                <a:gd name="connsiteX5" fmla="*/ 1288683 w 1619502"/>
                <a:gd name="connsiteY5" fmla="*/ 1304467 h 1619502"/>
                <a:gd name="connsiteX6" fmla="*/ 969395 w 1619502"/>
                <a:gd name="connsiteY6" fmla="*/ 1619502 h 1619502"/>
                <a:gd name="connsiteX7" fmla="*/ 969395 w 1619502"/>
                <a:gd name="connsiteY7" fmla="*/ 989432 h 1619502"/>
                <a:gd name="connsiteX8" fmla="*/ 0 w 1619502"/>
                <a:gd name="connsiteY8" fmla="*/ 969395 h 1619502"/>
                <a:gd name="connsiteX9" fmla="*/ 630070 w 1619502"/>
                <a:gd name="connsiteY9" fmla="*/ 969395 h 1619502"/>
                <a:gd name="connsiteX10" fmla="*/ 315035 w 1619502"/>
                <a:gd name="connsiteY10" fmla="*/ 1288683 h 1619502"/>
                <a:gd name="connsiteX11" fmla="*/ 0 w 1619502"/>
                <a:gd name="connsiteY11" fmla="*/ 969395 h 1619502"/>
                <a:gd name="connsiteX12" fmla="*/ 1274580 w 1619502"/>
                <a:gd name="connsiteY12" fmla="*/ 729521 h 1619502"/>
                <a:gd name="connsiteX13" fmla="*/ 1498225 w 1619502"/>
                <a:gd name="connsiteY13" fmla="*/ 820912 h 1619502"/>
                <a:gd name="connsiteX14" fmla="*/ 1495217 w 1619502"/>
                <a:gd name="connsiteY14" fmla="*/ 1269446 h 1619502"/>
                <a:gd name="connsiteX15" fmla="*/ 1049691 w 1619502"/>
                <a:gd name="connsiteY15" fmla="*/ 823919 h 1619502"/>
                <a:gd name="connsiteX16" fmla="*/ 1274580 w 1619502"/>
                <a:gd name="connsiteY16" fmla="*/ 729521 h 1619502"/>
                <a:gd name="connsiteX17" fmla="*/ 809751 w 1619502"/>
                <a:gd name="connsiteY17" fmla="*/ 647958 h 1619502"/>
                <a:gd name="connsiteX18" fmla="*/ 969395 w 1619502"/>
                <a:gd name="connsiteY18" fmla="*/ 807602 h 1619502"/>
                <a:gd name="connsiteX19" fmla="*/ 809751 w 1619502"/>
                <a:gd name="connsiteY19" fmla="*/ 967246 h 1619502"/>
                <a:gd name="connsiteX20" fmla="*/ 650107 w 1619502"/>
                <a:gd name="connsiteY20" fmla="*/ 807602 h 1619502"/>
                <a:gd name="connsiteX21" fmla="*/ 809751 w 1619502"/>
                <a:gd name="connsiteY21" fmla="*/ 647958 h 1619502"/>
                <a:gd name="connsiteX22" fmla="*/ 124285 w 1619502"/>
                <a:gd name="connsiteY22" fmla="*/ 350056 h 1619502"/>
                <a:gd name="connsiteX23" fmla="*/ 569812 w 1619502"/>
                <a:gd name="connsiteY23" fmla="*/ 795583 h 1619502"/>
                <a:gd name="connsiteX24" fmla="*/ 121278 w 1619502"/>
                <a:gd name="connsiteY24" fmla="*/ 798590 h 1619502"/>
                <a:gd name="connsiteX25" fmla="*/ 124285 w 1619502"/>
                <a:gd name="connsiteY25" fmla="*/ 350056 h 1619502"/>
                <a:gd name="connsiteX26" fmla="*/ 1304467 w 1619502"/>
                <a:gd name="connsiteY26" fmla="*/ 330819 h 1619502"/>
                <a:gd name="connsiteX27" fmla="*/ 1619502 w 1619502"/>
                <a:gd name="connsiteY27" fmla="*/ 650107 h 1619502"/>
                <a:gd name="connsiteX28" fmla="*/ 989432 w 1619502"/>
                <a:gd name="connsiteY28" fmla="*/ 650107 h 1619502"/>
                <a:gd name="connsiteX29" fmla="*/ 1304467 w 1619502"/>
                <a:gd name="connsiteY29" fmla="*/ 330819 h 1619502"/>
                <a:gd name="connsiteX30" fmla="*/ 1044556 w 1619502"/>
                <a:gd name="connsiteY30" fmla="*/ 29887 h 1619502"/>
                <a:gd name="connsiteX31" fmla="*/ 1269446 w 1619502"/>
                <a:gd name="connsiteY31" fmla="*/ 124285 h 1619502"/>
                <a:gd name="connsiteX32" fmla="*/ 823919 w 1619502"/>
                <a:gd name="connsiteY32" fmla="*/ 569812 h 1619502"/>
                <a:gd name="connsiteX33" fmla="*/ 820912 w 1619502"/>
                <a:gd name="connsiteY33" fmla="*/ 121278 h 1619502"/>
                <a:gd name="connsiteX34" fmla="*/ 1044556 w 1619502"/>
                <a:gd name="connsiteY34" fmla="*/ 29887 h 1619502"/>
                <a:gd name="connsiteX35" fmla="*/ 650107 w 1619502"/>
                <a:gd name="connsiteY35" fmla="*/ 0 h 1619502"/>
                <a:gd name="connsiteX36" fmla="*/ 650107 w 1619502"/>
                <a:gd name="connsiteY36" fmla="*/ 630070 h 1619502"/>
                <a:gd name="connsiteX37" fmla="*/ 330819 w 1619502"/>
                <a:gd name="connsiteY37" fmla="*/ 315035 h 1619502"/>
                <a:gd name="connsiteX38" fmla="*/ 650107 w 1619502"/>
                <a:gd name="connsiteY38" fmla="*/ 0 h 16195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619502" h="1619502">
                  <a:moveTo>
                    <a:pt x="795583" y="1049690"/>
                  </a:moveTo>
                  <a:cubicBezTo>
                    <a:pt x="920273" y="1174380"/>
                    <a:pt x="921619" y="1375196"/>
                    <a:pt x="798591" y="1498224"/>
                  </a:cubicBezTo>
                  <a:cubicBezTo>
                    <a:pt x="675562" y="1621253"/>
                    <a:pt x="474746" y="1619907"/>
                    <a:pt x="350056" y="1495217"/>
                  </a:cubicBezTo>
                  <a:cubicBezTo>
                    <a:pt x="582699" y="1464131"/>
                    <a:pt x="764497" y="1282333"/>
                    <a:pt x="795583" y="1049690"/>
                  </a:cubicBezTo>
                  <a:close/>
                  <a:moveTo>
                    <a:pt x="969395" y="989432"/>
                  </a:moveTo>
                  <a:cubicBezTo>
                    <a:pt x="1145733" y="989432"/>
                    <a:pt x="1288683" y="1130478"/>
                    <a:pt x="1288683" y="1304467"/>
                  </a:cubicBezTo>
                  <a:cubicBezTo>
                    <a:pt x="1288683" y="1478456"/>
                    <a:pt x="1145733" y="1619502"/>
                    <a:pt x="969395" y="1619502"/>
                  </a:cubicBezTo>
                  <a:cubicBezTo>
                    <a:pt x="1111917" y="1433018"/>
                    <a:pt x="1111917" y="1175916"/>
                    <a:pt x="969395" y="989432"/>
                  </a:cubicBezTo>
                  <a:close/>
                  <a:moveTo>
                    <a:pt x="0" y="969395"/>
                  </a:moveTo>
                  <a:cubicBezTo>
                    <a:pt x="186484" y="1111917"/>
                    <a:pt x="443586" y="1111917"/>
                    <a:pt x="630070" y="969395"/>
                  </a:cubicBezTo>
                  <a:cubicBezTo>
                    <a:pt x="630070" y="1145733"/>
                    <a:pt x="489024" y="1288683"/>
                    <a:pt x="315035" y="1288683"/>
                  </a:cubicBezTo>
                  <a:cubicBezTo>
                    <a:pt x="141046" y="1288683"/>
                    <a:pt x="0" y="1145733"/>
                    <a:pt x="0" y="969395"/>
                  </a:cubicBezTo>
                  <a:close/>
                  <a:moveTo>
                    <a:pt x="1274580" y="729521"/>
                  </a:moveTo>
                  <a:cubicBezTo>
                    <a:pt x="1355749" y="728977"/>
                    <a:pt x="1436710" y="759397"/>
                    <a:pt x="1498225" y="820912"/>
                  </a:cubicBezTo>
                  <a:cubicBezTo>
                    <a:pt x="1621253" y="943941"/>
                    <a:pt x="1619907" y="1144756"/>
                    <a:pt x="1495217" y="1269446"/>
                  </a:cubicBezTo>
                  <a:cubicBezTo>
                    <a:pt x="1464131" y="1036803"/>
                    <a:pt x="1282333" y="855005"/>
                    <a:pt x="1049691" y="823919"/>
                  </a:cubicBezTo>
                  <a:cubicBezTo>
                    <a:pt x="1112036" y="761574"/>
                    <a:pt x="1193412" y="730065"/>
                    <a:pt x="1274580" y="729521"/>
                  </a:cubicBezTo>
                  <a:close/>
                  <a:moveTo>
                    <a:pt x="809751" y="647958"/>
                  </a:moveTo>
                  <a:cubicBezTo>
                    <a:pt x="897920" y="647958"/>
                    <a:pt x="969395" y="719433"/>
                    <a:pt x="969395" y="807602"/>
                  </a:cubicBezTo>
                  <a:cubicBezTo>
                    <a:pt x="969395" y="895771"/>
                    <a:pt x="897920" y="967246"/>
                    <a:pt x="809751" y="967246"/>
                  </a:cubicBezTo>
                  <a:cubicBezTo>
                    <a:pt x="721582" y="967246"/>
                    <a:pt x="650107" y="895771"/>
                    <a:pt x="650107" y="807602"/>
                  </a:cubicBezTo>
                  <a:cubicBezTo>
                    <a:pt x="650107" y="719433"/>
                    <a:pt x="721582" y="647958"/>
                    <a:pt x="809751" y="647958"/>
                  </a:cubicBezTo>
                  <a:close/>
                  <a:moveTo>
                    <a:pt x="124285" y="350056"/>
                  </a:moveTo>
                  <a:cubicBezTo>
                    <a:pt x="155371" y="582699"/>
                    <a:pt x="337169" y="764497"/>
                    <a:pt x="569812" y="795583"/>
                  </a:cubicBezTo>
                  <a:cubicBezTo>
                    <a:pt x="445122" y="920273"/>
                    <a:pt x="244306" y="921619"/>
                    <a:pt x="121278" y="798590"/>
                  </a:cubicBezTo>
                  <a:cubicBezTo>
                    <a:pt x="-1751" y="675562"/>
                    <a:pt x="-405" y="474746"/>
                    <a:pt x="124285" y="350056"/>
                  </a:cubicBezTo>
                  <a:close/>
                  <a:moveTo>
                    <a:pt x="1304467" y="330819"/>
                  </a:moveTo>
                  <a:cubicBezTo>
                    <a:pt x="1478456" y="330819"/>
                    <a:pt x="1619502" y="473769"/>
                    <a:pt x="1619502" y="650107"/>
                  </a:cubicBezTo>
                  <a:cubicBezTo>
                    <a:pt x="1433018" y="507585"/>
                    <a:pt x="1175916" y="507585"/>
                    <a:pt x="989432" y="650107"/>
                  </a:cubicBezTo>
                  <a:cubicBezTo>
                    <a:pt x="989432" y="473769"/>
                    <a:pt x="1130478" y="330819"/>
                    <a:pt x="1304467" y="330819"/>
                  </a:cubicBezTo>
                  <a:close/>
                  <a:moveTo>
                    <a:pt x="1044556" y="29887"/>
                  </a:moveTo>
                  <a:cubicBezTo>
                    <a:pt x="1125725" y="30431"/>
                    <a:pt x="1207101" y="61940"/>
                    <a:pt x="1269446" y="124285"/>
                  </a:cubicBezTo>
                  <a:cubicBezTo>
                    <a:pt x="1036804" y="155371"/>
                    <a:pt x="855005" y="337169"/>
                    <a:pt x="823919" y="569812"/>
                  </a:cubicBezTo>
                  <a:cubicBezTo>
                    <a:pt x="699229" y="445122"/>
                    <a:pt x="697883" y="244306"/>
                    <a:pt x="820912" y="121278"/>
                  </a:cubicBezTo>
                  <a:cubicBezTo>
                    <a:pt x="882426" y="59763"/>
                    <a:pt x="963387" y="29343"/>
                    <a:pt x="1044556" y="29887"/>
                  </a:cubicBezTo>
                  <a:close/>
                  <a:moveTo>
                    <a:pt x="650107" y="0"/>
                  </a:moveTo>
                  <a:cubicBezTo>
                    <a:pt x="507585" y="186484"/>
                    <a:pt x="507585" y="443586"/>
                    <a:pt x="650107" y="630070"/>
                  </a:cubicBezTo>
                  <a:cubicBezTo>
                    <a:pt x="473769" y="630070"/>
                    <a:pt x="330819" y="489024"/>
                    <a:pt x="330819" y="315035"/>
                  </a:cubicBezTo>
                  <a:cubicBezTo>
                    <a:pt x="330819" y="141046"/>
                    <a:pt x="473769" y="0"/>
                    <a:pt x="650107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99" name="フリーフォーム: 図形 298">
              <a:extLst>
                <a:ext uri="{FF2B5EF4-FFF2-40B4-BE49-F238E27FC236}">
                  <a16:creationId xmlns:a16="http://schemas.microsoft.com/office/drawing/2014/main" id="{994DBD7E-87EC-8DBE-A4D6-70540442E78A}"/>
                </a:ext>
              </a:extLst>
            </p:cNvPr>
            <p:cNvSpPr/>
            <p:nvPr/>
          </p:nvSpPr>
          <p:spPr bwMode="auto">
            <a:xfrm>
              <a:off x="8384827" y="179145"/>
              <a:ext cx="222006" cy="222006"/>
            </a:xfrm>
            <a:custGeom>
              <a:avLst/>
              <a:gdLst>
                <a:gd name="connsiteX0" fmla="*/ 795583 w 1619502"/>
                <a:gd name="connsiteY0" fmla="*/ 1049690 h 1619502"/>
                <a:gd name="connsiteX1" fmla="*/ 798591 w 1619502"/>
                <a:gd name="connsiteY1" fmla="*/ 1498224 h 1619502"/>
                <a:gd name="connsiteX2" fmla="*/ 350056 w 1619502"/>
                <a:gd name="connsiteY2" fmla="*/ 1495217 h 1619502"/>
                <a:gd name="connsiteX3" fmla="*/ 795583 w 1619502"/>
                <a:gd name="connsiteY3" fmla="*/ 1049690 h 1619502"/>
                <a:gd name="connsiteX4" fmla="*/ 969395 w 1619502"/>
                <a:gd name="connsiteY4" fmla="*/ 989432 h 1619502"/>
                <a:gd name="connsiteX5" fmla="*/ 1288683 w 1619502"/>
                <a:gd name="connsiteY5" fmla="*/ 1304467 h 1619502"/>
                <a:gd name="connsiteX6" fmla="*/ 969395 w 1619502"/>
                <a:gd name="connsiteY6" fmla="*/ 1619502 h 1619502"/>
                <a:gd name="connsiteX7" fmla="*/ 969395 w 1619502"/>
                <a:gd name="connsiteY7" fmla="*/ 989432 h 1619502"/>
                <a:gd name="connsiteX8" fmla="*/ 0 w 1619502"/>
                <a:gd name="connsiteY8" fmla="*/ 969395 h 1619502"/>
                <a:gd name="connsiteX9" fmla="*/ 630070 w 1619502"/>
                <a:gd name="connsiteY9" fmla="*/ 969395 h 1619502"/>
                <a:gd name="connsiteX10" fmla="*/ 315035 w 1619502"/>
                <a:gd name="connsiteY10" fmla="*/ 1288683 h 1619502"/>
                <a:gd name="connsiteX11" fmla="*/ 0 w 1619502"/>
                <a:gd name="connsiteY11" fmla="*/ 969395 h 1619502"/>
                <a:gd name="connsiteX12" fmla="*/ 1274580 w 1619502"/>
                <a:gd name="connsiteY12" fmla="*/ 729521 h 1619502"/>
                <a:gd name="connsiteX13" fmla="*/ 1498225 w 1619502"/>
                <a:gd name="connsiteY13" fmla="*/ 820912 h 1619502"/>
                <a:gd name="connsiteX14" fmla="*/ 1495217 w 1619502"/>
                <a:gd name="connsiteY14" fmla="*/ 1269446 h 1619502"/>
                <a:gd name="connsiteX15" fmla="*/ 1049691 w 1619502"/>
                <a:gd name="connsiteY15" fmla="*/ 823919 h 1619502"/>
                <a:gd name="connsiteX16" fmla="*/ 1274580 w 1619502"/>
                <a:gd name="connsiteY16" fmla="*/ 729521 h 1619502"/>
                <a:gd name="connsiteX17" fmla="*/ 809751 w 1619502"/>
                <a:gd name="connsiteY17" fmla="*/ 647958 h 1619502"/>
                <a:gd name="connsiteX18" fmla="*/ 969395 w 1619502"/>
                <a:gd name="connsiteY18" fmla="*/ 807602 h 1619502"/>
                <a:gd name="connsiteX19" fmla="*/ 809751 w 1619502"/>
                <a:gd name="connsiteY19" fmla="*/ 967246 h 1619502"/>
                <a:gd name="connsiteX20" fmla="*/ 650107 w 1619502"/>
                <a:gd name="connsiteY20" fmla="*/ 807602 h 1619502"/>
                <a:gd name="connsiteX21" fmla="*/ 809751 w 1619502"/>
                <a:gd name="connsiteY21" fmla="*/ 647958 h 1619502"/>
                <a:gd name="connsiteX22" fmla="*/ 124285 w 1619502"/>
                <a:gd name="connsiteY22" fmla="*/ 350056 h 1619502"/>
                <a:gd name="connsiteX23" fmla="*/ 569812 w 1619502"/>
                <a:gd name="connsiteY23" fmla="*/ 795583 h 1619502"/>
                <a:gd name="connsiteX24" fmla="*/ 121278 w 1619502"/>
                <a:gd name="connsiteY24" fmla="*/ 798590 h 1619502"/>
                <a:gd name="connsiteX25" fmla="*/ 124285 w 1619502"/>
                <a:gd name="connsiteY25" fmla="*/ 350056 h 1619502"/>
                <a:gd name="connsiteX26" fmla="*/ 1304467 w 1619502"/>
                <a:gd name="connsiteY26" fmla="*/ 330819 h 1619502"/>
                <a:gd name="connsiteX27" fmla="*/ 1619502 w 1619502"/>
                <a:gd name="connsiteY27" fmla="*/ 650107 h 1619502"/>
                <a:gd name="connsiteX28" fmla="*/ 989432 w 1619502"/>
                <a:gd name="connsiteY28" fmla="*/ 650107 h 1619502"/>
                <a:gd name="connsiteX29" fmla="*/ 1304467 w 1619502"/>
                <a:gd name="connsiteY29" fmla="*/ 330819 h 1619502"/>
                <a:gd name="connsiteX30" fmla="*/ 1044556 w 1619502"/>
                <a:gd name="connsiteY30" fmla="*/ 29887 h 1619502"/>
                <a:gd name="connsiteX31" fmla="*/ 1269446 w 1619502"/>
                <a:gd name="connsiteY31" fmla="*/ 124285 h 1619502"/>
                <a:gd name="connsiteX32" fmla="*/ 823919 w 1619502"/>
                <a:gd name="connsiteY32" fmla="*/ 569812 h 1619502"/>
                <a:gd name="connsiteX33" fmla="*/ 820912 w 1619502"/>
                <a:gd name="connsiteY33" fmla="*/ 121278 h 1619502"/>
                <a:gd name="connsiteX34" fmla="*/ 1044556 w 1619502"/>
                <a:gd name="connsiteY34" fmla="*/ 29887 h 1619502"/>
                <a:gd name="connsiteX35" fmla="*/ 650107 w 1619502"/>
                <a:gd name="connsiteY35" fmla="*/ 0 h 1619502"/>
                <a:gd name="connsiteX36" fmla="*/ 650107 w 1619502"/>
                <a:gd name="connsiteY36" fmla="*/ 630070 h 1619502"/>
                <a:gd name="connsiteX37" fmla="*/ 330819 w 1619502"/>
                <a:gd name="connsiteY37" fmla="*/ 315035 h 1619502"/>
                <a:gd name="connsiteX38" fmla="*/ 650107 w 1619502"/>
                <a:gd name="connsiteY38" fmla="*/ 0 h 16195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619502" h="1619502">
                  <a:moveTo>
                    <a:pt x="795583" y="1049690"/>
                  </a:moveTo>
                  <a:cubicBezTo>
                    <a:pt x="920273" y="1174380"/>
                    <a:pt x="921619" y="1375196"/>
                    <a:pt x="798591" y="1498224"/>
                  </a:cubicBezTo>
                  <a:cubicBezTo>
                    <a:pt x="675562" y="1621253"/>
                    <a:pt x="474746" y="1619907"/>
                    <a:pt x="350056" y="1495217"/>
                  </a:cubicBezTo>
                  <a:cubicBezTo>
                    <a:pt x="582699" y="1464131"/>
                    <a:pt x="764497" y="1282333"/>
                    <a:pt x="795583" y="1049690"/>
                  </a:cubicBezTo>
                  <a:close/>
                  <a:moveTo>
                    <a:pt x="969395" y="989432"/>
                  </a:moveTo>
                  <a:cubicBezTo>
                    <a:pt x="1145733" y="989432"/>
                    <a:pt x="1288683" y="1130478"/>
                    <a:pt x="1288683" y="1304467"/>
                  </a:cubicBezTo>
                  <a:cubicBezTo>
                    <a:pt x="1288683" y="1478456"/>
                    <a:pt x="1145733" y="1619502"/>
                    <a:pt x="969395" y="1619502"/>
                  </a:cubicBezTo>
                  <a:cubicBezTo>
                    <a:pt x="1111917" y="1433018"/>
                    <a:pt x="1111917" y="1175916"/>
                    <a:pt x="969395" y="989432"/>
                  </a:cubicBezTo>
                  <a:close/>
                  <a:moveTo>
                    <a:pt x="0" y="969395"/>
                  </a:moveTo>
                  <a:cubicBezTo>
                    <a:pt x="186484" y="1111917"/>
                    <a:pt x="443586" y="1111917"/>
                    <a:pt x="630070" y="969395"/>
                  </a:cubicBezTo>
                  <a:cubicBezTo>
                    <a:pt x="630070" y="1145733"/>
                    <a:pt x="489024" y="1288683"/>
                    <a:pt x="315035" y="1288683"/>
                  </a:cubicBezTo>
                  <a:cubicBezTo>
                    <a:pt x="141046" y="1288683"/>
                    <a:pt x="0" y="1145733"/>
                    <a:pt x="0" y="969395"/>
                  </a:cubicBezTo>
                  <a:close/>
                  <a:moveTo>
                    <a:pt x="1274580" y="729521"/>
                  </a:moveTo>
                  <a:cubicBezTo>
                    <a:pt x="1355749" y="728977"/>
                    <a:pt x="1436710" y="759397"/>
                    <a:pt x="1498225" y="820912"/>
                  </a:cubicBezTo>
                  <a:cubicBezTo>
                    <a:pt x="1621253" y="943941"/>
                    <a:pt x="1619907" y="1144756"/>
                    <a:pt x="1495217" y="1269446"/>
                  </a:cubicBezTo>
                  <a:cubicBezTo>
                    <a:pt x="1464131" y="1036803"/>
                    <a:pt x="1282333" y="855005"/>
                    <a:pt x="1049691" y="823919"/>
                  </a:cubicBezTo>
                  <a:cubicBezTo>
                    <a:pt x="1112036" y="761574"/>
                    <a:pt x="1193412" y="730065"/>
                    <a:pt x="1274580" y="729521"/>
                  </a:cubicBezTo>
                  <a:close/>
                  <a:moveTo>
                    <a:pt x="809751" y="647958"/>
                  </a:moveTo>
                  <a:cubicBezTo>
                    <a:pt x="897920" y="647958"/>
                    <a:pt x="969395" y="719433"/>
                    <a:pt x="969395" y="807602"/>
                  </a:cubicBezTo>
                  <a:cubicBezTo>
                    <a:pt x="969395" y="895771"/>
                    <a:pt x="897920" y="967246"/>
                    <a:pt x="809751" y="967246"/>
                  </a:cubicBezTo>
                  <a:cubicBezTo>
                    <a:pt x="721582" y="967246"/>
                    <a:pt x="650107" y="895771"/>
                    <a:pt x="650107" y="807602"/>
                  </a:cubicBezTo>
                  <a:cubicBezTo>
                    <a:pt x="650107" y="719433"/>
                    <a:pt x="721582" y="647958"/>
                    <a:pt x="809751" y="647958"/>
                  </a:cubicBezTo>
                  <a:close/>
                  <a:moveTo>
                    <a:pt x="124285" y="350056"/>
                  </a:moveTo>
                  <a:cubicBezTo>
                    <a:pt x="155371" y="582699"/>
                    <a:pt x="337169" y="764497"/>
                    <a:pt x="569812" y="795583"/>
                  </a:cubicBezTo>
                  <a:cubicBezTo>
                    <a:pt x="445122" y="920273"/>
                    <a:pt x="244306" y="921619"/>
                    <a:pt x="121278" y="798590"/>
                  </a:cubicBezTo>
                  <a:cubicBezTo>
                    <a:pt x="-1751" y="675562"/>
                    <a:pt x="-405" y="474746"/>
                    <a:pt x="124285" y="350056"/>
                  </a:cubicBezTo>
                  <a:close/>
                  <a:moveTo>
                    <a:pt x="1304467" y="330819"/>
                  </a:moveTo>
                  <a:cubicBezTo>
                    <a:pt x="1478456" y="330819"/>
                    <a:pt x="1619502" y="473769"/>
                    <a:pt x="1619502" y="650107"/>
                  </a:cubicBezTo>
                  <a:cubicBezTo>
                    <a:pt x="1433018" y="507585"/>
                    <a:pt x="1175916" y="507585"/>
                    <a:pt x="989432" y="650107"/>
                  </a:cubicBezTo>
                  <a:cubicBezTo>
                    <a:pt x="989432" y="473769"/>
                    <a:pt x="1130478" y="330819"/>
                    <a:pt x="1304467" y="330819"/>
                  </a:cubicBezTo>
                  <a:close/>
                  <a:moveTo>
                    <a:pt x="1044556" y="29887"/>
                  </a:moveTo>
                  <a:cubicBezTo>
                    <a:pt x="1125725" y="30431"/>
                    <a:pt x="1207101" y="61940"/>
                    <a:pt x="1269446" y="124285"/>
                  </a:cubicBezTo>
                  <a:cubicBezTo>
                    <a:pt x="1036804" y="155371"/>
                    <a:pt x="855005" y="337169"/>
                    <a:pt x="823919" y="569812"/>
                  </a:cubicBezTo>
                  <a:cubicBezTo>
                    <a:pt x="699229" y="445122"/>
                    <a:pt x="697883" y="244306"/>
                    <a:pt x="820912" y="121278"/>
                  </a:cubicBezTo>
                  <a:cubicBezTo>
                    <a:pt x="882426" y="59763"/>
                    <a:pt x="963387" y="29343"/>
                    <a:pt x="1044556" y="29887"/>
                  </a:cubicBezTo>
                  <a:close/>
                  <a:moveTo>
                    <a:pt x="650107" y="0"/>
                  </a:moveTo>
                  <a:cubicBezTo>
                    <a:pt x="507585" y="186484"/>
                    <a:pt x="507585" y="443586"/>
                    <a:pt x="650107" y="630070"/>
                  </a:cubicBezTo>
                  <a:cubicBezTo>
                    <a:pt x="473769" y="630070"/>
                    <a:pt x="330819" y="489024"/>
                    <a:pt x="330819" y="315035"/>
                  </a:cubicBezTo>
                  <a:cubicBezTo>
                    <a:pt x="330819" y="141046"/>
                    <a:pt x="473769" y="0"/>
                    <a:pt x="650107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300" name="フリーフォーム: 図形 299">
              <a:extLst>
                <a:ext uri="{FF2B5EF4-FFF2-40B4-BE49-F238E27FC236}">
                  <a16:creationId xmlns:a16="http://schemas.microsoft.com/office/drawing/2014/main" id="{20B66BEE-373E-91EC-DDF4-5C677F6574A3}"/>
                </a:ext>
              </a:extLst>
            </p:cNvPr>
            <p:cNvSpPr/>
            <p:nvPr/>
          </p:nvSpPr>
          <p:spPr bwMode="auto">
            <a:xfrm>
              <a:off x="8756214" y="179145"/>
              <a:ext cx="222006" cy="222006"/>
            </a:xfrm>
            <a:custGeom>
              <a:avLst/>
              <a:gdLst>
                <a:gd name="connsiteX0" fmla="*/ 795583 w 1619502"/>
                <a:gd name="connsiteY0" fmla="*/ 1049690 h 1619502"/>
                <a:gd name="connsiteX1" fmla="*/ 798591 w 1619502"/>
                <a:gd name="connsiteY1" fmla="*/ 1498224 h 1619502"/>
                <a:gd name="connsiteX2" fmla="*/ 350056 w 1619502"/>
                <a:gd name="connsiteY2" fmla="*/ 1495217 h 1619502"/>
                <a:gd name="connsiteX3" fmla="*/ 795583 w 1619502"/>
                <a:gd name="connsiteY3" fmla="*/ 1049690 h 1619502"/>
                <a:gd name="connsiteX4" fmla="*/ 969395 w 1619502"/>
                <a:gd name="connsiteY4" fmla="*/ 989432 h 1619502"/>
                <a:gd name="connsiteX5" fmla="*/ 1288683 w 1619502"/>
                <a:gd name="connsiteY5" fmla="*/ 1304467 h 1619502"/>
                <a:gd name="connsiteX6" fmla="*/ 969395 w 1619502"/>
                <a:gd name="connsiteY6" fmla="*/ 1619502 h 1619502"/>
                <a:gd name="connsiteX7" fmla="*/ 969395 w 1619502"/>
                <a:gd name="connsiteY7" fmla="*/ 989432 h 1619502"/>
                <a:gd name="connsiteX8" fmla="*/ 0 w 1619502"/>
                <a:gd name="connsiteY8" fmla="*/ 969395 h 1619502"/>
                <a:gd name="connsiteX9" fmla="*/ 630070 w 1619502"/>
                <a:gd name="connsiteY9" fmla="*/ 969395 h 1619502"/>
                <a:gd name="connsiteX10" fmla="*/ 315035 w 1619502"/>
                <a:gd name="connsiteY10" fmla="*/ 1288683 h 1619502"/>
                <a:gd name="connsiteX11" fmla="*/ 0 w 1619502"/>
                <a:gd name="connsiteY11" fmla="*/ 969395 h 1619502"/>
                <a:gd name="connsiteX12" fmla="*/ 1274580 w 1619502"/>
                <a:gd name="connsiteY12" fmla="*/ 729521 h 1619502"/>
                <a:gd name="connsiteX13" fmla="*/ 1498225 w 1619502"/>
                <a:gd name="connsiteY13" fmla="*/ 820912 h 1619502"/>
                <a:gd name="connsiteX14" fmla="*/ 1495217 w 1619502"/>
                <a:gd name="connsiteY14" fmla="*/ 1269446 h 1619502"/>
                <a:gd name="connsiteX15" fmla="*/ 1049691 w 1619502"/>
                <a:gd name="connsiteY15" fmla="*/ 823919 h 1619502"/>
                <a:gd name="connsiteX16" fmla="*/ 1274580 w 1619502"/>
                <a:gd name="connsiteY16" fmla="*/ 729521 h 1619502"/>
                <a:gd name="connsiteX17" fmla="*/ 809751 w 1619502"/>
                <a:gd name="connsiteY17" fmla="*/ 647958 h 1619502"/>
                <a:gd name="connsiteX18" fmla="*/ 969395 w 1619502"/>
                <a:gd name="connsiteY18" fmla="*/ 807602 h 1619502"/>
                <a:gd name="connsiteX19" fmla="*/ 809751 w 1619502"/>
                <a:gd name="connsiteY19" fmla="*/ 967246 h 1619502"/>
                <a:gd name="connsiteX20" fmla="*/ 650107 w 1619502"/>
                <a:gd name="connsiteY20" fmla="*/ 807602 h 1619502"/>
                <a:gd name="connsiteX21" fmla="*/ 809751 w 1619502"/>
                <a:gd name="connsiteY21" fmla="*/ 647958 h 1619502"/>
                <a:gd name="connsiteX22" fmla="*/ 124285 w 1619502"/>
                <a:gd name="connsiteY22" fmla="*/ 350056 h 1619502"/>
                <a:gd name="connsiteX23" fmla="*/ 569812 w 1619502"/>
                <a:gd name="connsiteY23" fmla="*/ 795583 h 1619502"/>
                <a:gd name="connsiteX24" fmla="*/ 121278 w 1619502"/>
                <a:gd name="connsiteY24" fmla="*/ 798590 h 1619502"/>
                <a:gd name="connsiteX25" fmla="*/ 124285 w 1619502"/>
                <a:gd name="connsiteY25" fmla="*/ 350056 h 1619502"/>
                <a:gd name="connsiteX26" fmla="*/ 1304467 w 1619502"/>
                <a:gd name="connsiteY26" fmla="*/ 330819 h 1619502"/>
                <a:gd name="connsiteX27" fmla="*/ 1619502 w 1619502"/>
                <a:gd name="connsiteY27" fmla="*/ 650107 h 1619502"/>
                <a:gd name="connsiteX28" fmla="*/ 989432 w 1619502"/>
                <a:gd name="connsiteY28" fmla="*/ 650107 h 1619502"/>
                <a:gd name="connsiteX29" fmla="*/ 1304467 w 1619502"/>
                <a:gd name="connsiteY29" fmla="*/ 330819 h 1619502"/>
                <a:gd name="connsiteX30" fmla="*/ 1044556 w 1619502"/>
                <a:gd name="connsiteY30" fmla="*/ 29887 h 1619502"/>
                <a:gd name="connsiteX31" fmla="*/ 1269446 w 1619502"/>
                <a:gd name="connsiteY31" fmla="*/ 124285 h 1619502"/>
                <a:gd name="connsiteX32" fmla="*/ 823919 w 1619502"/>
                <a:gd name="connsiteY32" fmla="*/ 569812 h 1619502"/>
                <a:gd name="connsiteX33" fmla="*/ 820912 w 1619502"/>
                <a:gd name="connsiteY33" fmla="*/ 121278 h 1619502"/>
                <a:gd name="connsiteX34" fmla="*/ 1044556 w 1619502"/>
                <a:gd name="connsiteY34" fmla="*/ 29887 h 1619502"/>
                <a:gd name="connsiteX35" fmla="*/ 650107 w 1619502"/>
                <a:gd name="connsiteY35" fmla="*/ 0 h 1619502"/>
                <a:gd name="connsiteX36" fmla="*/ 650107 w 1619502"/>
                <a:gd name="connsiteY36" fmla="*/ 630070 h 1619502"/>
                <a:gd name="connsiteX37" fmla="*/ 330819 w 1619502"/>
                <a:gd name="connsiteY37" fmla="*/ 315035 h 1619502"/>
                <a:gd name="connsiteX38" fmla="*/ 650107 w 1619502"/>
                <a:gd name="connsiteY38" fmla="*/ 0 h 16195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619502" h="1619502">
                  <a:moveTo>
                    <a:pt x="795583" y="1049690"/>
                  </a:moveTo>
                  <a:cubicBezTo>
                    <a:pt x="920273" y="1174380"/>
                    <a:pt x="921619" y="1375196"/>
                    <a:pt x="798591" y="1498224"/>
                  </a:cubicBezTo>
                  <a:cubicBezTo>
                    <a:pt x="675562" y="1621253"/>
                    <a:pt x="474746" y="1619907"/>
                    <a:pt x="350056" y="1495217"/>
                  </a:cubicBezTo>
                  <a:cubicBezTo>
                    <a:pt x="582699" y="1464131"/>
                    <a:pt x="764497" y="1282333"/>
                    <a:pt x="795583" y="1049690"/>
                  </a:cubicBezTo>
                  <a:close/>
                  <a:moveTo>
                    <a:pt x="969395" y="989432"/>
                  </a:moveTo>
                  <a:cubicBezTo>
                    <a:pt x="1145733" y="989432"/>
                    <a:pt x="1288683" y="1130478"/>
                    <a:pt x="1288683" y="1304467"/>
                  </a:cubicBezTo>
                  <a:cubicBezTo>
                    <a:pt x="1288683" y="1478456"/>
                    <a:pt x="1145733" y="1619502"/>
                    <a:pt x="969395" y="1619502"/>
                  </a:cubicBezTo>
                  <a:cubicBezTo>
                    <a:pt x="1111917" y="1433018"/>
                    <a:pt x="1111917" y="1175916"/>
                    <a:pt x="969395" y="989432"/>
                  </a:cubicBezTo>
                  <a:close/>
                  <a:moveTo>
                    <a:pt x="0" y="969395"/>
                  </a:moveTo>
                  <a:cubicBezTo>
                    <a:pt x="186484" y="1111917"/>
                    <a:pt x="443586" y="1111917"/>
                    <a:pt x="630070" y="969395"/>
                  </a:cubicBezTo>
                  <a:cubicBezTo>
                    <a:pt x="630070" y="1145733"/>
                    <a:pt x="489024" y="1288683"/>
                    <a:pt x="315035" y="1288683"/>
                  </a:cubicBezTo>
                  <a:cubicBezTo>
                    <a:pt x="141046" y="1288683"/>
                    <a:pt x="0" y="1145733"/>
                    <a:pt x="0" y="969395"/>
                  </a:cubicBezTo>
                  <a:close/>
                  <a:moveTo>
                    <a:pt x="1274580" y="729521"/>
                  </a:moveTo>
                  <a:cubicBezTo>
                    <a:pt x="1355749" y="728977"/>
                    <a:pt x="1436710" y="759397"/>
                    <a:pt x="1498225" y="820912"/>
                  </a:cubicBezTo>
                  <a:cubicBezTo>
                    <a:pt x="1621253" y="943941"/>
                    <a:pt x="1619907" y="1144756"/>
                    <a:pt x="1495217" y="1269446"/>
                  </a:cubicBezTo>
                  <a:cubicBezTo>
                    <a:pt x="1464131" y="1036803"/>
                    <a:pt x="1282333" y="855005"/>
                    <a:pt x="1049691" y="823919"/>
                  </a:cubicBezTo>
                  <a:cubicBezTo>
                    <a:pt x="1112036" y="761574"/>
                    <a:pt x="1193412" y="730065"/>
                    <a:pt x="1274580" y="729521"/>
                  </a:cubicBezTo>
                  <a:close/>
                  <a:moveTo>
                    <a:pt x="809751" y="647958"/>
                  </a:moveTo>
                  <a:cubicBezTo>
                    <a:pt x="897920" y="647958"/>
                    <a:pt x="969395" y="719433"/>
                    <a:pt x="969395" y="807602"/>
                  </a:cubicBezTo>
                  <a:cubicBezTo>
                    <a:pt x="969395" y="895771"/>
                    <a:pt x="897920" y="967246"/>
                    <a:pt x="809751" y="967246"/>
                  </a:cubicBezTo>
                  <a:cubicBezTo>
                    <a:pt x="721582" y="967246"/>
                    <a:pt x="650107" y="895771"/>
                    <a:pt x="650107" y="807602"/>
                  </a:cubicBezTo>
                  <a:cubicBezTo>
                    <a:pt x="650107" y="719433"/>
                    <a:pt x="721582" y="647958"/>
                    <a:pt x="809751" y="647958"/>
                  </a:cubicBezTo>
                  <a:close/>
                  <a:moveTo>
                    <a:pt x="124285" y="350056"/>
                  </a:moveTo>
                  <a:cubicBezTo>
                    <a:pt x="155371" y="582699"/>
                    <a:pt x="337169" y="764497"/>
                    <a:pt x="569812" y="795583"/>
                  </a:cubicBezTo>
                  <a:cubicBezTo>
                    <a:pt x="445122" y="920273"/>
                    <a:pt x="244306" y="921619"/>
                    <a:pt x="121278" y="798590"/>
                  </a:cubicBezTo>
                  <a:cubicBezTo>
                    <a:pt x="-1751" y="675562"/>
                    <a:pt x="-405" y="474746"/>
                    <a:pt x="124285" y="350056"/>
                  </a:cubicBezTo>
                  <a:close/>
                  <a:moveTo>
                    <a:pt x="1304467" y="330819"/>
                  </a:moveTo>
                  <a:cubicBezTo>
                    <a:pt x="1478456" y="330819"/>
                    <a:pt x="1619502" y="473769"/>
                    <a:pt x="1619502" y="650107"/>
                  </a:cubicBezTo>
                  <a:cubicBezTo>
                    <a:pt x="1433018" y="507585"/>
                    <a:pt x="1175916" y="507585"/>
                    <a:pt x="989432" y="650107"/>
                  </a:cubicBezTo>
                  <a:cubicBezTo>
                    <a:pt x="989432" y="473769"/>
                    <a:pt x="1130478" y="330819"/>
                    <a:pt x="1304467" y="330819"/>
                  </a:cubicBezTo>
                  <a:close/>
                  <a:moveTo>
                    <a:pt x="1044556" y="29887"/>
                  </a:moveTo>
                  <a:cubicBezTo>
                    <a:pt x="1125725" y="30431"/>
                    <a:pt x="1207101" y="61940"/>
                    <a:pt x="1269446" y="124285"/>
                  </a:cubicBezTo>
                  <a:cubicBezTo>
                    <a:pt x="1036804" y="155371"/>
                    <a:pt x="855005" y="337169"/>
                    <a:pt x="823919" y="569812"/>
                  </a:cubicBezTo>
                  <a:cubicBezTo>
                    <a:pt x="699229" y="445122"/>
                    <a:pt x="697883" y="244306"/>
                    <a:pt x="820912" y="121278"/>
                  </a:cubicBezTo>
                  <a:cubicBezTo>
                    <a:pt x="882426" y="59763"/>
                    <a:pt x="963387" y="29343"/>
                    <a:pt x="1044556" y="29887"/>
                  </a:cubicBezTo>
                  <a:close/>
                  <a:moveTo>
                    <a:pt x="650107" y="0"/>
                  </a:moveTo>
                  <a:cubicBezTo>
                    <a:pt x="507585" y="186484"/>
                    <a:pt x="507585" y="443586"/>
                    <a:pt x="650107" y="630070"/>
                  </a:cubicBezTo>
                  <a:cubicBezTo>
                    <a:pt x="473769" y="630070"/>
                    <a:pt x="330819" y="489024"/>
                    <a:pt x="330819" y="315035"/>
                  </a:cubicBezTo>
                  <a:cubicBezTo>
                    <a:pt x="330819" y="141046"/>
                    <a:pt x="473769" y="0"/>
                    <a:pt x="650107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301" name="フリーフォーム: 図形 300">
              <a:extLst>
                <a:ext uri="{FF2B5EF4-FFF2-40B4-BE49-F238E27FC236}">
                  <a16:creationId xmlns:a16="http://schemas.microsoft.com/office/drawing/2014/main" id="{7EA54767-D9FD-CFBF-C645-BFC4A2D0A659}"/>
                </a:ext>
              </a:extLst>
            </p:cNvPr>
            <p:cNvSpPr/>
            <p:nvPr/>
          </p:nvSpPr>
          <p:spPr bwMode="auto">
            <a:xfrm>
              <a:off x="9127601" y="179145"/>
              <a:ext cx="222006" cy="222006"/>
            </a:xfrm>
            <a:custGeom>
              <a:avLst/>
              <a:gdLst>
                <a:gd name="connsiteX0" fmla="*/ 795583 w 1619502"/>
                <a:gd name="connsiteY0" fmla="*/ 1049690 h 1619502"/>
                <a:gd name="connsiteX1" fmla="*/ 798591 w 1619502"/>
                <a:gd name="connsiteY1" fmla="*/ 1498224 h 1619502"/>
                <a:gd name="connsiteX2" fmla="*/ 350056 w 1619502"/>
                <a:gd name="connsiteY2" fmla="*/ 1495217 h 1619502"/>
                <a:gd name="connsiteX3" fmla="*/ 795583 w 1619502"/>
                <a:gd name="connsiteY3" fmla="*/ 1049690 h 1619502"/>
                <a:gd name="connsiteX4" fmla="*/ 969395 w 1619502"/>
                <a:gd name="connsiteY4" fmla="*/ 989432 h 1619502"/>
                <a:gd name="connsiteX5" fmla="*/ 1288683 w 1619502"/>
                <a:gd name="connsiteY5" fmla="*/ 1304467 h 1619502"/>
                <a:gd name="connsiteX6" fmla="*/ 969395 w 1619502"/>
                <a:gd name="connsiteY6" fmla="*/ 1619502 h 1619502"/>
                <a:gd name="connsiteX7" fmla="*/ 969395 w 1619502"/>
                <a:gd name="connsiteY7" fmla="*/ 989432 h 1619502"/>
                <a:gd name="connsiteX8" fmla="*/ 0 w 1619502"/>
                <a:gd name="connsiteY8" fmla="*/ 969395 h 1619502"/>
                <a:gd name="connsiteX9" fmla="*/ 630070 w 1619502"/>
                <a:gd name="connsiteY9" fmla="*/ 969395 h 1619502"/>
                <a:gd name="connsiteX10" fmla="*/ 315035 w 1619502"/>
                <a:gd name="connsiteY10" fmla="*/ 1288683 h 1619502"/>
                <a:gd name="connsiteX11" fmla="*/ 0 w 1619502"/>
                <a:gd name="connsiteY11" fmla="*/ 969395 h 1619502"/>
                <a:gd name="connsiteX12" fmla="*/ 1274580 w 1619502"/>
                <a:gd name="connsiteY12" fmla="*/ 729521 h 1619502"/>
                <a:gd name="connsiteX13" fmla="*/ 1498225 w 1619502"/>
                <a:gd name="connsiteY13" fmla="*/ 820912 h 1619502"/>
                <a:gd name="connsiteX14" fmla="*/ 1495217 w 1619502"/>
                <a:gd name="connsiteY14" fmla="*/ 1269446 h 1619502"/>
                <a:gd name="connsiteX15" fmla="*/ 1049691 w 1619502"/>
                <a:gd name="connsiteY15" fmla="*/ 823919 h 1619502"/>
                <a:gd name="connsiteX16" fmla="*/ 1274580 w 1619502"/>
                <a:gd name="connsiteY16" fmla="*/ 729521 h 1619502"/>
                <a:gd name="connsiteX17" fmla="*/ 809751 w 1619502"/>
                <a:gd name="connsiteY17" fmla="*/ 647958 h 1619502"/>
                <a:gd name="connsiteX18" fmla="*/ 969395 w 1619502"/>
                <a:gd name="connsiteY18" fmla="*/ 807602 h 1619502"/>
                <a:gd name="connsiteX19" fmla="*/ 809751 w 1619502"/>
                <a:gd name="connsiteY19" fmla="*/ 967246 h 1619502"/>
                <a:gd name="connsiteX20" fmla="*/ 650107 w 1619502"/>
                <a:gd name="connsiteY20" fmla="*/ 807602 h 1619502"/>
                <a:gd name="connsiteX21" fmla="*/ 809751 w 1619502"/>
                <a:gd name="connsiteY21" fmla="*/ 647958 h 1619502"/>
                <a:gd name="connsiteX22" fmla="*/ 124285 w 1619502"/>
                <a:gd name="connsiteY22" fmla="*/ 350056 h 1619502"/>
                <a:gd name="connsiteX23" fmla="*/ 569812 w 1619502"/>
                <a:gd name="connsiteY23" fmla="*/ 795583 h 1619502"/>
                <a:gd name="connsiteX24" fmla="*/ 121278 w 1619502"/>
                <a:gd name="connsiteY24" fmla="*/ 798590 h 1619502"/>
                <a:gd name="connsiteX25" fmla="*/ 124285 w 1619502"/>
                <a:gd name="connsiteY25" fmla="*/ 350056 h 1619502"/>
                <a:gd name="connsiteX26" fmla="*/ 1304467 w 1619502"/>
                <a:gd name="connsiteY26" fmla="*/ 330819 h 1619502"/>
                <a:gd name="connsiteX27" fmla="*/ 1619502 w 1619502"/>
                <a:gd name="connsiteY27" fmla="*/ 650107 h 1619502"/>
                <a:gd name="connsiteX28" fmla="*/ 989432 w 1619502"/>
                <a:gd name="connsiteY28" fmla="*/ 650107 h 1619502"/>
                <a:gd name="connsiteX29" fmla="*/ 1304467 w 1619502"/>
                <a:gd name="connsiteY29" fmla="*/ 330819 h 1619502"/>
                <a:gd name="connsiteX30" fmla="*/ 1044556 w 1619502"/>
                <a:gd name="connsiteY30" fmla="*/ 29887 h 1619502"/>
                <a:gd name="connsiteX31" fmla="*/ 1269446 w 1619502"/>
                <a:gd name="connsiteY31" fmla="*/ 124285 h 1619502"/>
                <a:gd name="connsiteX32" fmla="*/ 823919 w 1619502"/>
                <a:gd name="connsiteY32" fmla="*/ 569812 h 1619502"/>
                <a:gd name="connsiteX33" fmla="*/ 820912 w 1619502"/>
                <a:gd name="connsiteY33" fmla="*/ 121278 h 1619502"/>
                <a:gd name="connsiteX34" fmla="*/ 1044556 w 1619502"/>
                <a:gd name="connsiteY34" fmla="*/ 29887 h 1619502"/>
                <a:gd name="connsiteX35" fmla="*/ 650107 w 1619502"/>
                <a:gd name="connsiteY35" fmla="*/ 0 h 1619502"/>
                <a:gd name="connsiteX36" fmla="*/ 650107 w 1619502"/>
                <a:gd name="connsiteY36" fmla="*/ 630070 h 1619502"/>
                <a:gd name="connsiteX37" fmla="*/ 330819 w 1619502"/>
                <a:gd name="connsiteY37" fmla="*/ 315035 h 1619502"/>
                <a:gd name="connsiteX38" fmla="*/ 650107 w 1619502"/>
                <a:gd name="connsiteY38" fmla="*/ 0 h 16195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619502" h="1619502">
                  <a:moveTo>
                    <a:pt x="795583" y="1049690"/>
                  </a:moveTo>
                  <a:cubicBezTo>
                    <a:pt x="920273" y="1174380"/>
                    <a:pt x="921619" y="1375196"/>
                    <a:pt x="798591" y="1498224"/>
                  </a:cubicBezTo>
                  <a:cubicBezTo>
                    <a:pt x="675562" y="1621253"/>
                    <a:pt x="474746" y="1619907"/>
                    <a:pt x="350056" y="1495217"/>
                  </a:cubicBezTo>
                  <a:cubicBezTo>
                    <a:pt x="582699" y="1464131"/>
                    <a:pt x="764497" y="1282333"/>
                    <a:pt x="795583" y="1049690"/>
                  </a:cubicBezTo>
                  <a:close/>
                  <a:moveTo>
                    <a:pt x="969395" y="989432"/>
                  </a:moveTo>
                  <a:cubicBezTo>
                    <a:pt x="1145733" y="989432"/>
                    <a:pt x="1288683" y="1130478"/>
                    <a:pt x="1288683" y="1304467"/>
                  </a:cubicBezTo>
                  <a:cubicBezTo>
                    <a:pt x="1288683" y="1478456"/>
                    <a:pt x="1145733" y="1619502"/>
                    <a:pt x="969395" y="1619502"/>
                  </a:cubicBezTo>
                  <a:cubicBezTo>
                    <a:pt x="1111917" y="1433018"/>
                    <a:pt x="1111917" y="1175916"/>
                    <a:pt x="969395" y="989432"/>
                  </a:cubicBezTo>
                  <a:close/>
                  <a:moveTo>
                    <a:pt x="0" y="969395"/>
                  </a:moveTo>
                  <a:cubicBezTo>
                    <a:pt x="186484" y="1111917"/>
                    <a:pt x="443586" y="1111917"/>
                    <a:pt x="630070" y="969395"/>
                  </a:cubicBezTo>
                  <a:cubicBezTo>
                    <a:pt x="630070" y="1145733"/>
                    <a:pt x="489024" y="1288683"/>
                    <a:pt x="315035" y="1288683"/>
                  </a:cubicBezTo>
                  <a:cubicBezTo>
                    <a:pt x="141046" y="1288683"/>
                    <a:pt x="0" y="1145733"/>
                    <a:pt x="0" y="969395"/>
                  </a:cubicBezTo>
                  <a:close/>
                  <a:moveTo>
                    <a:pt x="1274580" y="729521"/>
                  </a:moveTo>
                  <a:cubicBezTo>
                    <a:pt x="1355749" y="728977"/>
                    <a:pt x="1436710" y="759397"/>
                    <a:pt x="1498225" y="820912"/>
                  </a:cubicBezTo>
                  <a:cubicBezTo>
                    <a:pt x="1621253" y="943941"/>
                    <a:pt x="1619907" y="1144756"/>
                    <a:pt x="1495217" y="1269446"/>
                  </a:cubicBezTo>
                  <a:cubicBezTo>
                    <a:pt x="1464131" y="1036803"/>
                    <a:pt x="1282333" y="855005"/>
                    <a:pt x="1049691" y="823919"/>
                  </a:cubicBezTo>
                  <a:cubicBezTo>
                    <a:pt x="1112036" y="761574"/>
                    <a:pt x="1193412" y="730065"/>
                    <a:pt x="1274580" y="729521"/>
                  </a:cubicBezTo>
                  <a:close/>
                  <a:moveTo>
                    <a:pt x="809751" y="647958"/>
                  </a:moveTo>
                  <a:cubicBezTo>
                    <a:pt x="897920" y="647958"/>
                    <a:pt x="969395" y="719433"/>
                    <a:pt x="969395" y="807602"/>
                  </a:cubicBezTo>
                  <a:cubicBezTo>
                    <a:pt x="969395" y="895771"/>
                    <a:pt x="897920" y="967246"/>
                    <a:pt x="809751" y="967246"/>
                  </a:cubicBezTo>
                  <a:cubicBezTo>
                    <a:pt x="721582" y="967246"/>
                    <a:pt x="650107" y="895771"/>
                    <a:pt x="650107" y="807602"/>
                  </a:cubicBezTo>
                  <a:cubicBezTo>
                    <a:pt x="650107" y="719433"/>
                    <a:pt x="721582" y="647958"/>
                    <a:pt x="809751" y="647958"/>
                  </a:cubicBezTo>
                  <a:close/>
                  <a:moveTo>
                    <a:pt x="124285" y="350056"/>
                  </a:moveTo>
                  <a:cubicBezTo>
                    <a:pt x="155371" y="582699"/>
                    <a:pt x="337169" y="764497"/>
                    <a:pt x="569812" y="795583"/>
                  </a:cubicBezTo>
                  <a:cubicBezTo>
                    <a:pt x="445122" y="920273"/>
                    <a:pt x="244306" y="921619"/>
                    <a:pt x="121278" y="798590"/>
                  </a:cubicBezTo>
                  <a:cubicBezTo>
                    <a:pt x="-1751" y="675562"/>
                    <a:pt x="-405" y="474746"/>
                    <a:pt x="124285" y="350056"/>
                  </a:cubicBezTo>
                  <a:close/>
                  <a:moveTo>
                    <a:pt x="1304467" y="330819"/>
                  </a:moveTo>
                  <a:cubicBezTo>
                    <a:pt x="1478456" y="330819"/>
                    <a:pt x="1619502" y="473769"/>
                    <a:pt x="1619502" y="650107"/>
                  </a:cubicBezTo>
                  <a:cubicBezTo>
                    <a:pt x="1433018" y="507585"/>
                    <a:pt x="1175916" y="507585"/>
                    <a:pt x="989432" y="650107"/>
                  </a:cubicBezTo>
                  <a:cubicBezTo>
                    <a:pt x="989432" y="473769"/>
                    <a:pt x="1130478" y="330819"/>
                    <a:pt x="1304467" y="330819"/>
                  </a:cubicBezTo>
                  <a:close/>
                  <a:moveTo>
                    <a:pt x="1044556" y="29887"/>
                  </a:moveTo>
                  <a:cubicBezTo>
                    <a:pt x="1125725" y="30431"/>
                    <a:pt x="1207101" y="61940"/>
                    <a:pt x="1269446" y="124285"/>
                  </a:cubicBezTo>
                  <a:cubicBezTo>
                    <a:pt x="1036804" y="155371"/>
                    <a:pt x="855005" y="337169"/>
                    <a:pt x="823919" y="569812"/>
                  </a:cubicBezTo>
                  <a:cubicBezTo>
                    <a:pt x="699229" y="445122"/>
                    <a:pt x="697883" y="244306"/>
                    <a:pt x="820912" y="121278"/>
                  </a:cubicBezTo>
                  <a:cubicBezTo>
                    <a:pt x="882426" y="59763"/>
                    <a:pt x="963387" y="29343"/>
                    <a:pt x="1044556" y="29887"/>
                  </a:cubicBezTo>
                  <a:close/>
                  <a:moveTo>
                    <a:pt x="650107" y="0"/>
                  </a:moveTo>
                  <a:cubicBezTo>
                    <a:pt x="507585" y="186484"/>
                    <a:pt x="507585" y="443586"/>
                    <a:pt x="650107" y="630070"/>
                  </a:cubicBezTo>
                  <a:cubicBezTo>
                    <a:pt x="473769" y="630070"/>
                    <a:pt x="330819" y="489024"/>
                    <a:pt x="330819" y="315035"/>
                  </a:cubicBezTo>
                  <a:cubicBezTo>
                    <a:pt x="330819" y="141046"/>
                    <a:pt x="473769" y="0"/>
                    <a:pt x="650107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302" name="フリーフォーム: 図形 301">
              <a:extLst>
                <a:ext uri="{FF2B5EF4-FFF2-40B4-BE49-F238E27FC236}">
                  <a16:creationId xmlns:a16="http://schemas.microsoft.com/office/drawing/2014/main" id="{1A603063-05C8-5154-2E84-73DAC978CDBB}"/>
                </a:ext>
              </a:extLst>
            </p:cNvPr>
            <p:cNvSpPr/>
            <p:nvPr/>
          </p:nvSpPr>
          <p:spPr bwMode="auto">
            <a:xfrm>
              <a:off x="9498988" y="179145"/>
              <a:ext cx="222006" cy="222006"/>
            </a:xfrm>
            <a:custGeom>
              <a:avLst/>
              <a:gdLst>
                <a:gd name="connsiteX0" fmla="*/ 795583 w 1619502"/>
                <a:gd name="connsiteY0" fmla="*/ 1049690 h 1619502"/>
                <a:gd name="connsiteX1" fmla="*/ 798591 w 1619502"/>
                <a:gd name="connsiteY1" fmla="*/ 1498224 h 1619502"/>
                <a:gd name="connsiteX2" fmla="*/ 350056 w 1619502"/>
                <a:gd name="connsiteY2" fmla="*/ 1495217 h 1619502"/>
                <a:gd name="connsiteX3" fmla="*/ 795583 w 1619502"/>
                <a:gd name="connsiteY3" fmla="*/ 1049690 h 1619502"/>
                <a:gd name="connsiteX4" fmla="*/ 969395 w 1619502"/>
                <a:gd name="connsiteY4" fmla="*/ 989432 h 1619502"/>
                <a:gd name="connsiteX5" fmla="*/ 1288683 w 1619502"/>
                <a:gd name="connsiteY5" fmla="*/ 1304467 h 1619502"/>
                <a:gd name="connsiteX6" fmla="*/ 969395 w 1619502"/>
                <a:gd name="connsiteY6" fmla="*/ 1619502 h 1619502"/>
                <a:gd name="connsiteX7" fmla="*/ 969395 w 1619502"/>
                <a:gd name="connsiteY7" fmla="*/ 989432 h 1619502"/>
                <a:gd name="connsiteX8" fmla="*/ 0 w 1619502"/>
                <a:gd name="connsiteY8" fmla="*/ 969395 h 1619502"/>
                <a:gd name="connsiteX9" fmla="*/ 630070 w 1619502"/>
                <a:gd name="connsiteY9" fmla="*/ 969395 h 1619502"/>
                <a:gd name="connsiteX10" fmla="*/ 315035 w 1619502"/>
                <a:gd name="connsiteY10" fmla="*/ 1288683 h 1619502"/>
                <a:gd name="connsiteX11" fmla="*/ 0 w 1619502"/>
                <a:gd name="connsiteY11" fmla="*/ 969395 h 1619502"/>
                <a:gd name="connsiteX12" fmla="*/ 1274580 w 1619502"/>
                <a:gd name="connsiteY12" fmla="*/ 729521 h 1619502"/>
                <a:gd name="connsiteX13" fmla="*/ 1498225 w 1619502"/>
                <a:gd name="connsiteY13" fmla="*/ 820912 h 1619502"/>
                <a:gd name="connsiteX14" fmla="*/ 1495217 w 1619502"/>
                <a:gd name="connsiteY14" fmla="*/ 1269446 h 1619502"/>
                <a:gd name="connsiteX15" fmla="*/ 1049691 w 1619502"/>
                <a:gd name="connsiteY15" fmla="*/ 823919 h 1619502"/>
                <a:gd name="connsiteX16" fmla="*/ 1274580 w 1619502"/>
                <a:gd name="connsiteY16" fmla="*/ 729521 h 1619502"/>
                <a:gd name="connsiteX17" fmla="*/ 809751 w 1619502"/>
                <a:gd name="connsiteY17" fmla="*/ 647958 h 1619502"/>
                <a:gd name="connsiteX18" fmla="*/ 969395 w 1619502"/>
                <a:gd name="connsiteY18" fmla="*/ 807602 h 1619502"/>
                <a:gd name="connsiteX19" fmla="*/ 809751 w 1619502"/>
                <a:gd name="connsiteY19" fmla="*/ 967246 h 1619502"/>
                <a:gd name="connsiteX20" fmla="*/ 650107 w 1619502"/>
                <a:gd name="connsiteY20" fmla="*/ 807602 h 1619502"/>
                <a:gd name="connsiteX21" fmla="*/ 809751 w 1619502"/>
                <a:gd name="connsiteY21" fmla="*/ 647958 h 1619502"/>
                <a:gd name="connsiteX22" fmla="*/ 124285 w 1619502"/>
                <a:gd name="connsiteY22" fmla="*/ 350056 h 1619502"/>
                <a:gd name="connsiteX23" fmla="*/ 569812 w 1619502"/>
                <a:gd name="connsiteY23" fmla="*/ 795583 h 1619502"/>
                <a:gd name="connsiteX24" fmla="*/ 121278 w 1619502"/>
                <a:gd name="connsiteY24" fmla="*/ 798590 h 1619502"/>
                <a:gd name="connsiteX25" fmla="*/ 124285 w 1619502"/>
                <a:gd name="connsiteY25" fmla="*/ 350056 h 1619502"/>
                <a:gd name="connsiteX26" fmla="*/ 1304467 w 1619502"/>
                <a:gd name="connsiteY26" fmla="*/ 330819 h 1619502"/>
                <a:gd name="connsiteX27" fmla="*/ 1619502 w 1619502"/>
                <a:gd name="connsiteY27" fmla="*/ 650107 h 1619502"/>
                <a:gd name="connsiteX28" fmla="*/ 989432 w 1619502"/>
                <a:gd name="connsiteY28" fmla="*/ 650107 h 1619502"/>
                <a:gd name="connsiteX29" fmla="*/ 1304467 w 1619502"/>
                <a:gd name="connsiteY29" fmla="*/ 330819 h 1619502"/>
                <a:gd name="connsiteX30" fmla="*/ 1044556 w 1619502"/>
                <a:gd name="connsiteY30" fmla="*/ 29887 h 1619502"/>
                <a:gd name="connsiteX31" fmla="*/ 1269446 w 1619502"/>
                <a:gd name="connsiteY31" fmla="*/ 124285 h 1619502"/>
                <a:gd name="connsiteX32" fmla="*/ 823919 w 1619502"/>
                <a:gd name="connsiteY32" fmla="*/ 569812 h 1619502"/>
                <a:gd name="connsiteX33" fmla="*/ 820912 w 1619502"/>
                <a:gd name="connsiteY33" fmla="*/ 121278 h 1619502"/>
                <a:gd name="connsiteX34" fmla="*/ 1044556 w 1619502"/>
                <a:gd name="connsiteY34" fmla="*/ 29887 h 1619502"/>
                <a:gd name="connsiteX35" fmla="*/ 650107 w 1619502"/>
                <a:gd name="connsiteY35" fmla="*/ 0 h 1619502"/>
                <a:gd name="connsiteX36" fmla="*/ 650107 w 1619502"/>
                <a:gd name="connsiteY36" fmla="*/ 630070 h 1619502"/>
                <a:gd name="connsiteX37" fmla="*/ 330819 w 1619502"/>
                <a:gd name="connsiteY37" fmla="*/ 315035 h 1619502"/>
                <a:gd name="connsiteX38" fmla="*/ 650107 w 1619502"/>
                <a:gd name="connsiteY38" fmla="*/ 0 h 16195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619502" h="1619502">
                  <a:moveTo>
                    <a:pt x="795583" y="1049690"/>
                  </a:moveTo>
                  <a:cubicBezTo>
                    <a:pt x="920273" y="1174380"/>
                    <a:pt x="921619" y="1375196"/>
                    <a:pt x="798591" y="1498224"/>
                  </a:cubicBezTo>
                  <a:cubicBezTo>
                    <a:pt x="675562" y="1621253"/>
                    <a:pt x="474746" y="1619907"/>
                    <a:pt x="350056" y="1495217"/>
                  </a:cubicBezTo>
                  <a:cubicBezTo>
                    <a:pt x="582699" y="1464131"/>
                    <a:pt x="764497" y="1282333"/>
                    <a:pt x="795583" y="1049690"/>
                  </a:cubicBezTo>
                  <a:close/>
                  <a:moveTo>
                    <a:pt x="969395" y="989432"/>
                  </a:moveTo>
                  <a:cubicBezTo>
                    <a:pt x="1145733" y="989432"/>
                    <a:pt x="1288683" y="1130478"/>
                    <a:pt x="1288683" y="1304467"/>
                  </a:cubicBezTo>
                  <a:cubicBezTo>
                    <a:pt x="1288683" y="1478456"/>
                    <a:pt x="1145733" y="1619502"/>
                    <a:pt x="969395" y="1619502"/>
                  </a:cubicBezTo>
                  <a:cubicBezTo>
                    <a:pt x="1111917" y="1433018"/>
                    <a:pt x="1111917" y="1175916"/>
                    <a:pt x="969395" y="989432"/>
                  </a:cubicBezTo>
                  <a:close/>
                  <a:moveTo>
                    <a:pt x="0" y="969395"/>
                  </a:moveTo>
                  <a:cubicBezTo>
                    <a:pt x="186484" y="1111917"/>
                    <a:pt x="443586" y="1111917"/>
                    <a:pt x="630070" y="969395"/>
                  </a:cubicBezTo>
                  <a:cubicBezTo>
                    <a:pt x="630070" y="1145733"/>
                    <a:pt x="489024" y="1288683"/>
                    <a:pt x="315035" y="1288683"/>
                  </a:cubicBezTo>
                  <a:cubicBezTo>
                    <a:pt x="141046" y="1288683"/>
                    <a:pt x="0" y="1145733"/>
                    <a:pt x="0" y="969395"/>
                  </a:cubicBezTo>
                  <a:close/>
                  <a:moveTo>
                    <a:pt x="1274580" y="729521"/>
                  </a:moveTo>
                  <a:cubicBezTo>
                    <a:pt x="1355749" y="728977"/>
                    <a:pt x="1436710" y="759397"/>
                    <a:pt x="1498225" y="820912"/>
                  </a:cubicBezTo>
                  <a:cubicBezTo>
                    <a:pt x="1621253" y="943941"/>
                    <a:pt x="1619907" y="1144756"/>
                    <a:pt x="1495217" y="1269446"/>
                  </a:cubicBezTo>
                  <a:cubicBezTo>
                    <a:pt x="1464131" y="1036803"/>
                    <a:pt x="1282333" y="855005"/>
                    <a:pt x="1049691" y="823919"/>
                  </a:cubicBezTo>
                  <a:cubicBezTo>
                    <a:pt x="1112036" y="761574"/>
                    <a:pt x="1193412" y="730065"/>
                    <a:pt x="1274580" y="729521"/>
                  </a:cubicBezTo>
                  <a:close/>
                  <a:moveTo>
                    <a:pt x="809751" y="647958"/>
                  </a:moveTo>
                  <a:cubicBezTo>
                    <a:pt x="897920" y="647958"/>
                    <a:pt x="969395" y="719433"/>
                    <a:pt x="969395" y="807602"/>
                  </a:cubicBezTo>
                  <a:cubicBezTo>
                    <a:pt x="969395" y="895771"/>
                    <a:pt x="897920" y="967246"/>
                    <a:pt x="809751" y="967246"/>
                  </a:cubicBezTo>
                  <a:cubicBezTo>
                    <a:pt x="721582" y="967246"/>
                    <a:pt x="650107" y="895771"/>
                    <a:pt x="650107" y="807602"/>
                  </a:cubicBezTo>
                  <a:cubicBezTo>
                    <a:pt x="650107" y="719433"/>
                    <a:pt x="721582" y="647958"/>
                    <a:pt x="809751" y="647958"/>
                  </a:cubicBezTo>
                  <a:close/>
                  <a:moveTo>
                    <a:pt x="124285" y="350056"/>
                  </a:moveTo>
                  <a:cubicBezTo>
                    <a:pt x="155371" y="582699"/>
                    <a:pt x="337169" y="764497"/>
                    <a:pt x="569812" y="795583"/>
                  </a:cubicBezTo>
                  <a:cubicBezTo>
                    <a:pt x="445122" y="920273"/>
                    <a:pt x="244306" y="921619"/>
                    <a:pt x="121278" y="798590"/>
                  </a:cubicBezTo>
                  <a:cubicBezTo>
                    <a:pt x="-1751" y="675562"/>
                    <a:pt x="-405" y="474746"/>
                    <a:pt x="124285" y="350056"/>
                  </a:cubicBezTo>
                  <a:close/>
                  <a:moveTo>
                    <a:pt x="1304467" y="330819"/>
                  </a:moveTo>
                  <a:cubicBezTo>
                    <a:pt x="1478456" y="330819"/>
                    <a:pt x="1619502" y="473769"/>
                    <a:pt x="1619502" y="650107"/>
                  </a:cubicBezTo>
                  <a:cubicBezTo>
                    <a:pt x="1433018" y="507585"/>
                    <a:pt x="1175916" y="507585"/>
                    <a:pt x="989432" y="650107"/>
                  </a:cubicBezTo>
                  <a:cubicBezTo>
                    <a:pt x="989432" y="473769"/>
                    <a:pt x="1130478" y="330819"/>
                    <a:pt x="1304467" y="330819"/>
                  </a:cubicBezTo>
                  <a:close/>
                  <a:moveTo>
                    <a:pt x="1044556" y="29887"/>
                  </a:moveTo>
                  <a:cubicBezTo>
                    <a:pt x="1125725" y="30431"/>
                    <a:pt x="1207101" y="61940"/>
                    <a:pt x="1269446" y="124285"/>
                  </a:cubicBezTo>
                  <a:cubicBezTo>
                    <a:pt x="1036804" y="155371"/>
                    <a:pt x="855005" y="337169"/>
                    <a:pt x="823919" y="569812"/>
                  </a:cubicBezTo>
                  <a:cubicBezTo>
                    <a:pt x="699229" y="445122"/>
                    <a:pt x="697883" y="244306"/>
                    <a:pt x="820912" y="121278"/>
                  </a:cubicBezTo>
                  <a:cubicBezTo>
                    <a:pt x="882426" y="59763"/>
                    <a:pt x="963387" y="29343"/>
                    <a:pt x="1044556" y="29887"/>
                  </a:cubicBezTo>
                  <a:close/>
                  <a:moveTo>
                    <a:pt x="650107" y="0"/>
                  </a:moveTo>
                  <a:cubicBezTo>
                    <a:pt x="507585" y="186484"/>
                    <a:pt x="507585" y="443586"/>
                    <a:pt x="650107" y="630070"/>
                  </a:cubicBezTo>
                  <a:cubicBezTo>
                    <a:pt x="473769" y="630070"/>
                    <a:pt x="330819" y="489024"/>
                    <a:pt x="330819" y="315035"/>
                  </a:cubicBezTo>
                  <a:cubicBezTo>
                    <a:pt x="330819" y="141046"/>
                    <a:pt x="473769" y="0"/>
                    <a:pt x="650107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303" name="フリーフォーム: 図形 302">
              <a:extLst>
                <a:ext uri="{FF2B5EF4-FFF2-40B4-BE49-F238E27FC236}">
                  <a16:creationId xmlns:a16="http://schemas.microsoft.com/office/drawing/2014/main" id="{7624A536-B2AA-6DFA-04F4-CCC922590224}"/>
                </a:ext>
              </a:extLst>
            </p:cNvPr>
            <p:cNvSpPr/>
            <p:nvPr/>
          </p:nvSpPr>
          <p:spPr bwMode="auto">
            <a:xfrm>
              <a:off x="214313" y="6483229"/>
              <a:ext cx="222006" cy="222006"/>
            </a:xfrm>
            <a:custGeom>
              <a:avLst/>
              <a:gdLst>
                <a:gd name="connsiteX0" fmla="*/ 795583 w 1619502"/>
                <a:gd name="connsiteY0" fmla="*/ 1049690 h 1619502"/>
                <a:gd name="connsiteX1" fmla="*/ 798591 w 1619502"/>
                <a:gd name="connsiteY1" fmla="*/ 1498224 h 1619502"/>
                <a:gd name="connsiteX2" fmla="*/ 350056 w 1619502"/>
                <a:gd name="connsiteY2" fmla="*/ 1495217 h 1619502"/>
                <a:gd name="connsiteX3" fmla="*/ 795583 w 1619502"/>
                <a:gd name="connsiteY3" fmla="*/ 1049690 h 1619502"/>
                <a:gd name="connsiteX4" fmla="*/ 969395 w 1619502"/>
                <a:gd name="connsiteY4" fmla="*/ 989432 h 1619502"/>
                <a:gd name="connsiteX5" fmla="*/ 1288683 w 1619502"/>
                <a:gd name="connsiteY5" fmla="*/ 1304467 h 1619502"/>
                <a:gd name="connsiteX6" fmla="*/ 969395 w 1619502"/>
                <a:gd name="connsiteY6" fmla="*/ 1619502 h 1619502"/>
                <a:gd name="connsiteX7" fmla="*/ 969395 w 1619502"/>
                <a:gd name="connsiteY7" fmla="*/ 989432 h 1619502"/>
                <a:gd name="connsiteX8" fmla="*/ 0 w 1619502"/>
                <a:gd name="connsiteY8" fmla="*/ 969395 h 1619502"/>
                <a:gd name="connsiteX9" fmla="*/ 630070 w 1619502"/>
                <a:gd name="connsiteY9" fmla="*/ 969395 h 1619502"/>
                <a:gd name="connsiteX10" fmla="*/ 315035 w 1619502"/>
                <a:gd name="connsiteY10" fmla="*/ 1288683 h 1619502"/>
                <a:gd name="connsiteX11" fmla="*/ 0 w 1619502"/>
                <a:gd name="connsiteY11" fmla="*/ 969395 h 1619502"/>
                <a:gd name="connsiteX12" fmla="*/ 1274580 w 1619502"/>
                <a:gd name="connsiteY12" fmla="*/ 729521 h 1619502"/>
                <a:gd name="connsiteX13" fmla="*/ 1498225 w 1619502"/>
                <a:gd name="connsiteY13" fmla="*/ 820912 h 1619502"/>
                <a:gd name="connsiteX14" fmla="*/ 1495217 w 1619502"/>
                <a:gd name="connsiteY14" fmla="*/ 1269446 h 1619502"/>
                <a:gd name="connsiteX15" fmla="*/ 1049691 w 1619502"/>
                <a:gd name="connsiteY15" fmla="*/ 823919 h 1619502"/>
                <a:gd name="connsiteX16" fmla="*/ 1274580 w 1619502"/>
                <a:gd name="connsiteY16" fmla="*/ 729521 h 1619502"/>
                <a:gd name="connsiteX17" fmla="*/ 809751 w 1619502"/>
                <a:gd name="connsiteY17" fmla="*/ 647958 h 1619502"/>
                <a:gd name="connsiteX18" fmla="*/ 969395 w 1619502"/>
                <a:gd name="connsiteY18" fmla="*/ 807602 h 1619502"/>
                <a:gd name="connsiteX19" fmla="*/ 809751 w 1619502"/>
                <a:gd name="connsiteY19" fmla="*/ 967246 h 1619502"/>
                <a:gd name="connsiteX20" fmla="*/ 650107 w 1619502"/>
                <a:gd name="connsiteY20" fmla="*/ 807602 h 1619502"/>
                <a:gd name="connsiteX21" fmla="*/ 809751 w 1619502"/>
                <a:gd name="connsiteY21" fmla="*/ 647958 h 1619502"/>
                <a:gd name="connsiteX22" fmla="*/ 124285 w 1619502"/>
                <a:gd name="connsiteY22" fmla="*/ 350056 h 1619502"/>
                <a:gd name="connsiteX23" fmla="*/ 569812 w 1619502"/>
                <a:gd name="connsiteY23" fmla="*/ 795583 h 1619502"/>
                <a:gd name="connsiteX24" fmla="*/ 121278 w 1619502"/>
                <a:gd name="connsiteY24" fmla="*/ 798590 h 1619502"/>
                <a:gd name="connsiteX25" fmla="*/ 124285 w 1619502"/>
                <a:gd name="connsiteY25" fmla="*/ 350056 h 1619502"/>
                <a:gd name="connsiteX26" fmla="*/ 1304467 w 1619502"/>
                <a:gd name="connsiteY26" fmla="*/ 330819 h 1619502"/>
                <a:gd name="connsiteX27" fmla="*/ 1619502 w 1619502"/>
                <a:gd name="connsiteY27" fmla="*/ 650107 h 1619502"/>
                <a:gd name="connsiteX28" fmla="*/ 989432 w 1619502"/>
                <a:gd name="connsiteY28" fmla="*/ 650107 h 1619502"/>
                <a:gd name="connsiteX29" fmla="*/ 1304467 w 1619502"/>
                <a:gd name="connsiteY29" fmla="*/ 330819 h 1619502"/>
                <a:gd name="connsiteX30" fmla="*/ 1044556 w 1619502"/>
                <a:gd name="connsiteY30" fmla="*/ 29887 h 1619502"/>
                <a:gd name="connsiteX31" fmla="*/ 1269446 w 1619502"/>
                <a:gd name="connsiteY31" fmla="*/ 124285 h 1619502"/>
                <a:gd name="connsiteX32" fmla="*/ 823919 w 1619502"/>
                <a:gd name="connsiteY32" fmla="*/ 569812 h 1619502"/>
                <a:gd name="connsiteX33" fmla="*/ 820912 w 1619502"/>
                <a:gd name="connsiteY33" fmla="*/ 121278 h 1619502"/>
                <a:gd name="connsiteX34" fmla="*/ 1044556 w 1619502"/>
                <a:gd name="connsiteY34" fmla="*/ 29887 h 1619502"/>
                <a:gd name="connsiteX35" fmla="*/ 650107 w 1619502"/>
                <a:gd name="connsiteY35" fmla="*/ 0 h 1619502"/>
                <a:gd name="connsiteX36" fmla="*/ 650107 w 1619502"/>
                <a:gd name="connsiteY36" fmla="*/ 630070 h 1619502"/>
                <a:gd name="connsiteX37" fmla="*/ 330819 w 1619502"/>
                <a:gd name="connsiteY37" fmla="*/ 315035 h 1619502"/>
                <a:gd name="connsiteX38" fmla="*/ 650107 w 1619502"/>
                <a:gd name="connsiteY38" fmla="*/ 0 h 16195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619502" h="1619502">
                  <a:moveTo>
                    <a:pt x="795583" y="1049690"/>
                  </a:moveTo>
                  <a:cubicBezTo>
                    <a:pt x="920273" y="1174380"/>
                    <a:pt x="921619" y="1375196"/>
                    <a:pt x="798591" y="1498224"/>
                  </a:cubicBezTo>
                  <a:cubicBezTo>
                    <a:pt x="675562" y="1621253"/>
                    <a:pt x="474746" y="1619907"/>
                    <a:pt x="350056" y="1495217"/>
                  </a:cubicBezTo>
                  <a:cubicBezTo>
                    <a:pt x="582699" y="1464131"/>
                    <a:pt x="764497" y="1282333"/>
                    <a:pt x="795583" y="1049690"/>
                  </a:cubicBezTo>
                  <a:close/>
                  <a:moveTo>
                    <a:pt x="969395" y="989432"/>
                  </a:moveTo>
                  <a:cubicBezTo>
                    <a:pt x="1145733" y="989432"/>
                    <a:pt x="1288683" y="1130478"/>
                    <a:pt x="1288683" y="1304467"/>
                  </a:cubicBezTo>
                  <a:cubicBezTo>
                    <a:pt x="1288683" y="1478456"/>
                    <a:pt x="1145733" y="1619502"/>
                    <a:pt x="969395" y="1619502"/>
                  </a:cubicBezTo>
                  <a:cubicBezTo>
                    <a:pt x="1111917" y="1433018"/>
                    <a:pt x="1111917" y="1175916"/>
                    <a:pt x="969395" y="989432"/>
                  </a:cubicBezTo>
                  <a:close/>
                  <a:moveTo>
                    <a:pt x="0" y="969395"/>
                  </a:moveTo>
                  <a:cubicBezTo>
                    <a:pt x="186484" y="1111917"/>
                    <a:pt x="443586" y="1111917"/>
                    <a:pt x="630070" y="969395"/>
                  </a:cubicBezTo>
                  <a:cubicBezTo>
                    <a:pt x="630070" y="1145733"/>
                    <a:pt x="489024" y="1288683"/>
                    <a:pt x="315035" y="1288683"/>
                  </a:cubicBezTo>
                  <a:cubicBezTo>
                    <a:pt x="141046" y="1288683"/>
                    <a:pt x="0" y="1145733"/>
                    <a:pt x="0" y="969395"/>
                  </a:cubicBezTo>
                  <a:close/>
                  <a:moveTo>
                    <a:pt x="1274580" y="729521"/>
                  </a:moveTo>
                  <a:cubicBezTo>
                    <a:pt x="1355749" y="728977"/>
                    <a:pt x="1436710" y="759397"/>
                    <a:pt x="1498225" y="820912"/>
                  </a:cubicBezTo>
                  <a:cubicBezTo>
                    <a:pt x="1621253" y="943941"/>
                    <a:pt x="1619907" y="1144756"/>
                    <a:pt x="1495217" y="1269446"/>
                  </a:cubicBezTo>
                  <a:cubicBezTo>
                    <a:pt x="1464131" y="1036803"/>
                    <a:pt x="1282333" y="855005"/>
                    <a:pt x="1049691" y="823919"/>
                  </a:cubicBezTo>
                  <a:cubicBezTo>
                    <a:pt x="1112036" y="761574"/>
                    <a:pt x="1193412" y="730065"/>
                    <a:pt x="1274580" y="729521"/>
                  </a:cubicBezTo>
                  <a:close/>
                  <a:moveTo>
                    <a:pt x="809751" y="647958"/>
                  </a:moveTo>
                  <a:cubicBezTo>
                    <a:pt x="897920" y="647958"/>
                    <a:pt x="969395" y="719433"/>
                    <a:pt x="969395" y="807602"/>
                  </a:cubicBezTo>
                  <a:cubicBezTo>
                    <a:pt x="969395" y="895771"/>
                    <a:pt x="897920" y="967246"/>
                    <a:pt x="809751" y="967246"/>
                  </a:cubicBezTo>
                  <a:cubicBezTo>
                    <a:pt x="721582" y="967246"/>
                    <a:pt x="650107" y="895771"/>
                    <a:pt x="650107" y="807602"/>
                  </a:cubicBezTo>
                  <a:cubicBezTo>
                    <a:pt x="650107" y="719433"/>
                    <a:pt x="721582" y="647958"/>
                    <a:pt x="809751" y="647958"/>
                  </a:cubicBezTo>
                  <a:close/>
                  <a:moveTo>
                    <a:pt x="124285" y="350056"/>
                  </a:moveTo>
                  <a:cubicBezTo>
                    <a:pt x="155371" y="582699"/>
                    <a:pt x="337169" y="764497"/>
                    <a:pt x="569812" y="795583"/>
                  </a:cubicBezTo>
                  <a:cubicBezTo>
                    <a:pt x="445122" y="920273"/>
                    <a:pt x="244306" y="921619"/>
                    <a:pt x="121278" y="798590"/>
                  </a:cubicBezTo>
                  <a:cubicBezTo>
                    <a:pt x="-1751" y="675562"/>
                    <a:pt x="-405" y="474746"/>
                    <a:pt x="124285" y="350056"/>
                  </a:cubicBezTo>
                  <a:close/>
                  <a:moveTo>
                    <a:pt x="1304467" y="330819"/>
                  </a:moveTo>
                  <a:cubicBezTo>
                    <a:pt x="1478456" y="330819"/>
                    <a:pt x="1619502" y="473769"/>
                    <a:pt x="1619502" y="650107"/>
                  </a:cubicBezTo>
                  <a:cubicBezTo>
                    <a:pt x="1433018" y="507585"/>
                    <a:pt x="1175916" y="507585"/>
                    <a:pt x="989432" y="650107"/>
                  </a:cubicBezTo>
                  <a:cubicBezTo>
                    <a:pt x="989432" y="473769"/>
                    <a:pt x="1130478" y="330819"/>
                    <a:pt x="1304467" y="330819"/>
                  </a:cubicBezTo>
                  <a:close/>
                  <a:moveTo>
                    <a:pt x="1044556" y="29887"/>
                  </a:moveTo>
                  <a:cubicBezTo>
                    <a:pt x="1125725" y="30431"/>
                    <a:pt x="1207101" y="61940"/>
                    <a:pt x="1269446" y="124285"/>
                  </a:cubicBezTo>
                  <a:cubicBezTo>
                    <a:pt x="1036804" y="155371"/>
                    <a:pt x="855005" y="337169"/>
                    <a:pt x="823919" y="569812"/>
                  </a:cubicBezTo>
                  <a:cubicBezTo>
                    <a:pt x="699229" y="445122"/>
                    <a:pt x="697883" y="244306"/>
                    <a:pt x="820912" y="121278"/>
                  </a:cubicBezTo>
                  <a:cubicBezTo>
                    <a:pt x="882426" y="59763"/>
                    <a:pt x="963387" y="29343"/>
                    <a:pt x="1044556" y="29887"/>
                  </a:cubicBezTo>
                  <a:close/>
                  <a:moveTo>
                    <a:pt x="650107" y="0"/>
                  </a:moveTo>
                  <a:cubicBezTo>
                    <a:pt x="507585" y="186484"/>
                    <a:pt x="507585" y="443586"/>
                    <a:pt x="650107" y="630070"/>
                  </a:cubicBezTo>
                  <a:cubicBezTo>
                    <a:pt x="473769" y="630070"/>
                    <a:pt x="330819" y="489024"/>
                    <a:pt x="330819" y="315035"/>
                  </a:cubicBezTo>
                  <a:cubicBezTo>
                    <a:pt x="330819" y="141046"/>
                    <a:pt x="473769" y="0"/>
                    <a:pt x="650107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304" name="フリーフォーム: 図形 303">
              <a:extLst>
                <a:ext uri="{FF2B5EF4-FFF2-40B4-BE49-F238E27FC236}">
                  <a16:creationId xmlns:a16="http://schemas.microsoft.com/office/drawing/2014/main" id="{1897AF98-7F60-BF62-A581-29F1EB1F8DE4}"/>
                </a:ext>
              </a:extLst>
            </p:cNvPr>
            <p:cNvSpPr/>
            <p:nvPr/>
          </p:nvSpPr>
          <p:spPr bwMode="auto">
            <a:xfrm>
              <a:off x="585700" y="6483229"/>
              <a:ext cx="222006" cy="222006"/>
            </a:xfrm>
            <a:custGeom>
              <a:avLst/>
              <a:gdLst>
                <a:gd name="connsiteX0" fmla="*/ 795583 w 1619502"/>
                <a:gd name="connsiteY0" fmla="*/ 1049690 h 1619502"/>
                <a:gd name="connsiteX1" fmla="*/ 798591 w 1619502"/>
                <a:gd name="connsiteY1" fmla="*/ 1498224 h 1619502"/>
                <a:gd name="connsiteX2" fmla="*/ 350056 w 1619502"/>
                <a:gd name="connsiteY2" fmla="*/ 1495217 h 1619502"/>
                <a:gd name="connsiteX3" fmla="*/ 795583 w 1619502"/>
                <a:gd name="connsiteY3" fmla="*/ 1049690 h 1619502"/>
                <a:gd name="connsiteX4" fmla="*/ 969395 w 1619502"/>
                <a:gd name="connsiteY4" fmla="*/ 989432 h 1619502"/>
                <a:gd name="connsiteX5" fmla="*/ 1288683 w 1619502"/>
                <a:gd name="connsiteY5" fmla="*/ 1304467 h 1619502"/>
                <a:gd name="connsiteX6" fmla="*/ 969395 w 1619502"/>
                <a:gd name="connsiteY6" fmla="*/ 1619502 h 1619502"/>
                <a:gd name="connsiteX7" fmla="*/ 969395 w 1619502"/>
                <a:gd name="connsiteY7" fmla="*/ 989432 h 1619502"/>
                <a:gd name="connsiteX8" fmla="*/ 0 w 1619502"/>
                <a:gd name="connsiteY8" fmla="*/ 969395 h 1619502"/>
                <a:gd name="connsiteX9" fmla="*/ 630070 w 1619502"/>
                <a:gd name="connsiteY9" fmla="*/ 969395 h 1619502"/>
                <a:gd name="connsiteX10" fmla="*/ 315035 w 1619502"/>
                <a:gd name="connsiteY10" fmla="*/ 1288683 h 1619502"/>
                <a:gd name="connsiteX11" fmla="*/ 0 w 1619502"/>
                <a:gd name="connsiteY11" fmla="*/ 969395 h 1619502"/>
                <a:gd name="connsiteX12" fmla="*/ 1274580 w 1619502"/>
                <a:gd name="connsiteY12" fmla="*/ 729521 h 1619502"/>
                <a:gd name="connsiteX13" fmla="*/ 1498225 w 1619502"/>
                <a:gd name="connsiteY13" fmla="*/ 820912 h 1619502"/>
                <a:gd name="connsiteX14" fmla="*/ 1495217 w 1619502"/>
                <a:gd name="connsiteY14" fmla="*/ 1269446 h 1619502"/>
                <a:gd name="connsiteX15" fmla="*/ 1049691 w 1619502"/>
                <a:gd name="connsiteY15" fmla="*/ 823919 h 1619502"/>
                <a:gd name="connsiteX16" fmla="*/ 1274580 w 1619502"/>
                <a:gd name="connsiteY16" fmla="*/ 729521 h 1619502"/>
                <a:gd name="connsiteX17" fmla="*/ 809751 w 1619502"/>
                <a:gd name="connsiteY17" fmla="*/ 647958 h 1619502"/>
                <a:gd name="connsiteX18" fmla="*/ 969395 w 1619502"/>
                <a:gd name="connsiteY18" fmla="*/ 807602 h 1619502"/>
                <a:gd name="connsiteX19" fmla="*/ 809751 w 1619502"/>
                <a:gd name="connsiteY19" fmla="*/ 967246 h 1619502"/>
                <a:gd name="connsiteX20" fmla="*/ 650107 w 1619502"/>
                <a:gd name="connsiteY20" fmla="*/ 807602 h 1619502"/>
                <a:gd name="connsiteX21" fmla="*/ 809751 w 1619502"/>
                <a:gd name="connsiteY21" fmla="*/ 647958 h 1619502"/>
                <a:gd name="connsiteX22" fmla="*/ 124285 w 1619502"/>
                <a:gd name="connsiteY22" fmla="*/ 350056 h 1619502"/>
                <a:gd name="connsiteX23" fmla="*/ 569812 w 1619502"/>
                <a:gd name="connsiteY23" fmla="*/ 795583 h 1619502"/>
                <a:gd name="connsiteX24" fmla="*/ 121278 w 1619502"/>
                <a:gd name="connsiteY24" fmla="*/ 798590 h 1619502"/>
                <a:gd name="connsiteX25" fmla="*/ 124285 w 1619502"/>
                <a:gd name="connsiteY25" fmla="*/ 350056 h 1619502"/>
                <a:gd name="connsiteX26" fmla="*/ 1304467 w 1619502"/>
                <a:gd name="connsiteY26" fmla="*/ 330819 h 1619502"/>
                <a:gd name="connsiteX27" fmla="*/ 1619502 w 1619502"/>
                <a:gd name="connsiteY27" fmla="*/ 650107 h 1619502"/>
                <a:gd name="connsiteX28" fmla="*/ 989432 w 1619502"/>
                <a:gd name="connsiteY28" fmla="*/ 650107 h 1619502"/>
                <a:gd name="connsiteX29" fmla="*/ 1304467 w 1619502"/>
                <a:gd name="connsiteY29" fmla="*/ 330819 h 1619502"/>
                <a:gd name="connsiteX30" fmla="*/ 1044556 w 1619502"/>
                <a:gd name="connsiteY30" fmla="*/ 29887 h 1619502"/>
                <a:gd name="connsiteX31" fmla="*/ 1269446 w 1619502"/>
                <a:gd name="connsiteY31" fmla="*/ 124285 h 1619502"/>
                <a:gd name="connsiteX32" fmla="*/ 823919 w 1619502"/>
                <a:gd name="connsiteY32" fmla="*/ 569812 h 1619502"/>
                <a:gd name="connsiteX33" fmla="*/ 820912 w 1619502"/>
                <a:gd name="connsiteY33" fmla="*/ 121278 h 1619502"/>
                <a:gd name="connsiteX34" fmla="*/ 1044556 w 1619502"/>
                <a:gd name="connsiteY34" fmla="*/ 29887 h 1619502"/>
                <a:gd name="connsiteX35" fmla="*/ 650107 w 1619502"/>
                <a:gd name="connsiteY35" fmla="*/ 0 h 1619502"/>
                <a:gd name="connsiteX36" fmla="*/ 650107 w 1619502"/>
                <a:gd name="connsiteY36" fmla="*/ 630070 h 1619502"/>
                <a:gd name="connsiteX37" fmla="*/ 330819 w 1619502"/>
                <a:gd name="connsiteY37" fmla="*/ 315035 h 1619502"/>
                <a:gd name="connsiteX38" fmla="*/ 650107 w 1619502"/>
                <a:gd name="connsiteY38" fmla="*/ 0 h 16195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619502" h="1619502">
                  <a:moveTo>
                    <a:pt x="795583" y="1049690"/>
                  </a:moveTo>
                  <a:cubicBezTo>
                    <a:pt x="920273" y="1174380"/>
                    <a:pt x="921619" y="1375196"/>
                    <a:pt x="798591" y="1498224"/>
                  </a:cubicBezTo>
                  <a:cubicBezTo>
                    <a:pt x="675562" y="1621253"/>
                    <a:pt x="474746" y="1619907"/>
                    <a:pt x="350056" y="1495217"/>
                  </a:cubicBezTo>
                  <a:cubicBezTo>
                    <a:pt x="582699" y="1464131"/>
                    <a:pt x="764497" y="1282333"/>
                    <a:pt x="795583" y="1049690"/>
                  </a:cubicBezTo>
                  <a:close/>
                  <a:moveTo>
                    <a:pt x="969395" y="989432"/>
                  </a:moveTo>
                  <a:cubicBezTo>
                    <a:pt x="1145733" y="989432"/>
                    <a:pt x="1288683" y="1130478"/>
                    <a:pt x="1288683" y="1304467"/>
                  </a:cubicBezTo>
                  <a:cubicBezTo>
                    <a:pt x="1288683" y="1478456"/>
                    <a:pt x="1145733" y="1619502"/>
                    <a:pt x="969395" y="1619502"/>
                  </a:cubicBezTo>
                  <a:cubicBezTo>
                    <a:pt x="1111917" y="1433018"/>
                    <a:pt x="1111917" y="1175916"/>
                    <a:pt x="969395" y="989432"/>
                  </a:cubicBezTo>
                  <a:close/>
                  <a:moveTo>
                    <a:pt x="0" y="969395"/>
                  </a:moveTo>
                  <a:cubicBezTo>
                    <a:pt x="186484" y="1111917"/>
                    <a:pt x="443586" y="1111917"/>
                    <a:pt x="630070" y="969395"/>
                  </a:cubicBezTo>
                  <a:cubicBezTo>
                    <a:pt x="630070" y="1145733"/>
                    <a:pt x="489024" y="1288683"/>
                    <a:pt x="315035" y="1288683"/>
                  </a:cubicBezTo>
                  <a:cubicBezTo>
                    <a:pt x="141046" y="1288683"/>
                    <a:pt x="0" y="1145733"/>
                    <a:pt x="0" y="969395"/>
                  </a:cubicBezTo>
                  <a:close/>
                  <a:moveTo>
                    <a:pt x="1274580" y="729521"/>
                  </a:moveTo>
                  <a:cubicBezTo>
                    <a:pt x="1355749" y="728977"/>
                    <a:pt x="1436710" y="759397"/>
                    <a:pt x="1498225" y="820912"/>
                  </a:cubicBezTo>
                  <a:cubicBezTo>
                    <a:pt x="1621253" y="943941"/>
                    <a:pt x="1619907" y="1144756"/>
                    <a:pt x="1495217" y="1269446"/>
                  </a:cubicBezTo>
                  <a:cubicBezTo>
                    <a:pt x="1464131" y="1036803"/>
                    <a:pt x="1282333" y="855005"/>
                    <a:pt x="1049691" y="823919"/>
                  </a:cubicBezTo>
                  <a:cubicBezTo>
                    <a:pt x="1112036" y="761574"/>
                    <a:pt x="1193412" y="730065"/>
                    <a:pt x="1274580" y="729521"/>
                  </a:cubicBezTo>
                  <a:close/>
                  <a:moveTo>
                    <a:pt x="809751" y="647958"/>
                  </a:moveTo>
                  <a:cubicBezTo>
                    <a:pt x="897920" y="647958"/>
                    <a:pt x="969395" y="719433"/>
                    <a:pt x="969395" y="807602"/>
                  </a:cubicBezTo>
                  <a:cubicBezTo>
                    <a:pt x="969395" y="895771"/>
                    <a:pt x="897920" y="967246"/>
                    <a:pt x="809751" y="967246"/>
                  </a:cubicBezTo>
                  <a:cubicBezTo>
                    <a:pt x="721582" y="967246"/>
                    <a:pt x="650107" y="895771"/>
                    <a:pt x="650107" y="807602"/>
                  </a:cubicBezTo>
                  <a:cubicBezTo>
                    <a:pt x="650107" y="719433"/>
                    <a:pt x="721582" y="647958"/>
                    <a:pt x="809751" y="647958"/>
                  </a:cubicBezTo>
                  <a:close/>
                  <a:moveTo>
                    <a:pt x="124285" y="350056"/>
                  </a:moveTo>
                  <a:cubicBezTo>
                    <a:pt x="155371" y="582699"/>
                    <a:pt x="337169" y="764497"/>
                    <a:pt x="569812" y="795583"/>
                  </a:cubicBezTo>
                  <a:cubicBezTo>
                    <a:pt x="445122" y="920273"/>
                    <a:pt x="244306" y="921619"/>
                    <a:pt x="121278" y="798590"/>
                  </a:cubicBezTo>
                  <a:cubicBezTo>
                    <a:pt x="-1751" y="675562"/>
                    <a:pt x="-405" y="474746"/>
                    <a:pt x="124285" y="350056"/>
                  </a:cubicBezTo>
                  <a:close/>
                  <a:moveTo>
                    <a:pt x="1304467" y="330819"/>
                  </a:moveTo>
                  <a:cubicBezTo>
                    <a:pt x="1478456" y="330819"/>
                    <a:pt x="1619502" y="473769"/>
                    <a:pt x="1619502" y="650107"/>
                  </a:cubicBezTo>
                  <a:cubicBezTo>
                    <a:pt x="1433018" y="507585"/>
                    <a:pt x="1175916" y="507585"/>
                    <a:pt x="989432" y="650107"/>
                  </a:cubicBezTo>
                  <a:cubicBezTo>
                    <a:pt x="989432" y="473769"/>
                    <a:pt x="1130478" y="330819"/>
                    <a:pt x="1304467" y="330819"/>
                  </a:cubicBezTo>
                  <a:close/>
                  <a:moveTo>
                    <a:pt x="1044556" y="29887"/>
                  </a:moveTo>
                  <a:cubicBezTo>
                    <a:pt x="1125725" y="30431"/>
                    <a:pt x="1207101" y="61940"/>
                    <a:pt x="1269446" y="124285"/>
                  </a:cubicBezTo>
                  <a:cubicBezTo>
                    <a:pt x="1036804" y="155371"/>
                    <a:pt x="855005" y="337169"/>
                    <a:pt x="823919" y="569812"/>
                  </a:cubicBezTo>
                  <a:cubicBezTo>
                    <a:pt x="699229" y="445122"/>
                    <a:pt x="697883" y="244306"/>
                    <a:pt x="820912" y="121278"/>
                  </a:cubicBezTo>
                  <a:cubicBezTo>
                    <a:pt x="882426" y="59763"/>
                    <a:pt x="963387" y="29343"/>
                    <a:pt x="1044556" y="29887"/>
                  </a:cubicBezTo>
                  <a:close/>
                  <a:moveTo>
                    <a:pt x="650107" y="0"/>
                  </a:moveTo>
                  <a:cubicBezTo>
                    <a:pt x="507585" y="186484"/>
                    <a:pt x="507585" y="443586"/>
                    <a:pt x="650107" y="630070"/>
                  </a:cubicBezTo>
                  <a:cubicBezTo>
                    <a:pt x="473769" y="630070"/>
                    <a:pt x="330819" y="489024"/>
                    <a:pt x="330819" y="315035"/>
                  </a:cubicBezTo>
                  <a:cubicBezTo>
                    <a:pt x="330819" y="141046"/>
                    <a:pt x="473769" y="0"/>
                    <a:pt x="650107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305" name="フリーフォーム: 図形 304">
              <a:extLst>
                <a:ext uri="{FF2B5EF4-FFF2-40B4-BE49-F238E27FC236}">
                  <a16:creationId xmlns:a16="http://schemas.microsoft.com/office/drawing/2014/main" id="{C610C0D5-DF06-60C5-C54C-70A29B33DEBB}"/>
                </a:ext>
              </a:extLst>
            </p:cNvPr>
            <p:cNvSpPr/>
            <p:nvPr/>
          </p:nvSpPr>
          <p:spPr bwMode="auto">
            <a:xfrm>
              <a:off x="957087" y="6483229"/>
              <a:ext cx="222006" cy="222006"/>
            </a:xfrm>
            <a:custGeom>
              <a:avLst/>
              <a:gdLst>
                <a:gd name="connsiteX0" fmla="*/ 795583 w 1619502"/>
                <a:gd name="connsiteY0" fmla="*/ 1049690 h 1619502"/>
                <a:gd name="connsiteX1" fmla="*/ 798591 w 1619502"/>
                <a:gd name="connsiteY1" fmla="*/ 1498224 h 1619502"/>
                <a:gd name="connsiteX2" fmla="*/ 350056 w 1619502"/>
                <a:gd name="connsiteY2" fmla="*/ 1495217 h 1619502"/>
                <a:gd name="connsiteX3" fmla="*/ 795583 w 1619502"/>
                <a:gd name="connsiteY3" fmla="*/ 1049690 h 1619502"/>
                <a:gd name="connsiteX4" fmla="*/ 969395 w 1619502"/>
                <a:gd name="connsiteY4" fmla="*/ 989432 h 1619502"/>
                <a:gd name="connsiteX5" fmla="*/ 1288683 w 1619502"/>
                <a:gd name="connsiteY5" fmla="*/ 1304467 h 1619502"/>
                <a:gd name="connsiteX6" fmla="*/ 969395 w 1619502"/>
                <a:gd name="connsiteY6" fmla="*/ 1619502 h 1619502"/>
                <a:gd name="connsiteX7" fmla="*/ 969395 w 1619502"/>
                <a:gd name="connsiteY7" fmla="*/ 989432 h 1619502"/>
                <a:gd name="connsiteX8" fmla="*/ 0 w 1619502"/>
                <a:gd name="connsiteY8" fmla="*/ 969395 h 1619502"/>
                <a:gd name="connsiteX9" fmla="*/ 630070 w 1619502"/>
                <a:gd name="connsiteY9" fmla="*/ 969395 h 1619502"/>
                <a:gd name="connsiteX10" fmla="*/ 315035 w 1619502"/>
                <a:gd name="connsiteY10" fmla="*/ 1288683 h 1619502"/>
                <a:gd name="connsiteX11" fmla="*/ 0 w 1619502"/>
                <a:gd name="connsiteY11" fmla="*/ 969395 h 1619502"/>
                <a:gd name="connsiteX12" fmla="*/ 1274580 w 1619502"/>
                <a:gd name="connsiteY12" fmla="*/ 729521 h 1619502"/>
                <a:gd name="connsiteX13" fmla="*/ 1498225 w 1619502"/>
                <a:gd name="connsiteY13" fmla="*/ 820912 h 1619502"/>
                <a:gd name="connsiteX14" fmla="*/ 1495217 w 1619502"/>
                <a:gd name="connsiteY14" fmla="*/ 1269446 h 1619502"/>
                <a:gd name="connsiteX15" fmla="*/ 1049691 w 1619502"/>
                <a:gd name="connsiteY15" fmla="*/ 823919 h 1619502"/>
                <a:gd name="connsiteX16" fmla="*/ 1274580 w 1619502"/>
                <a:gd name="connsiteY16" fmla="*/ 729521 h 1619502"/>
                <a:gd name="connsiteX17" fmla="*/ 809751 w 1619502"/>
                <a:gd name="connsiteY17" fmla="*/ 647958 h 1619502"/>
                <a:gd name="connsiteX18" fmla="*/ 969395 w 1619502"/>
                <a:gd name="connsiteY18" fmla="*/ 807602 h 1619502"/>
                <a:gd name="connsiteX19" fmla="*/ 809751 w 1619502"/>
                <a:gd name="connsiteY19" fmla="*/ 967246 h 1619502"/>
                <a:gd name="connsiteX20" fmla="*/ 650107 w 1619502"/>
                <a:gd name="connsiteY20" fmla="*/ 807602 h 1619502"/>
                <a:gd name="connsiteX21" fmla="*/ 809751 w 1619502"/>
                <a:gd name="connsiteY21" fmla="*/ 647958 h 1619502"/>
                <a:gd name="connsiteX22" fmla="*/ 124285 w 1619502"/>
                <a:gd name="connsiteY22" fmla="*/ 350056 h 1619502"/>
                <a:gd name="connsiteX23" fmla="*/ 569812 w 1619502"/>
                <a:gd name="connsiteY23" fmla="*/ 795583 h 1619502"/>
                <a:gd name="connsiteX24" fmla="*/ 121278 w 1619502"/>
                <a:gd name="connsiteY24" fmla="*/ 798590 h 1619502"/>
                <a:gd name="connsiteX25" fmla="*/ 124285 w 1619502"/>
                <a:gd name="connsiteY25" fmla="*/ 350056 h 1619502"/>
                <a:gd name="connsiteX26" fmla="*/ 1304467 w 1619502"/>
                <a:gd name="connsiteY26" fmla="*/ 330819 h 1619502"/>
                <a:gd name="connsiteX27" fmla="*/ 1619502 w 1619502"/>
                <a:gd name="connsiteY27" fmla="*/ 650107 h 1619502"/>
                <a:gd name="connsiteX28" fmla="*/ 989432 w 1619502"/>
                <a:gd name="connsiteY28" fmla="*/ 650107 h 1619502"/>
                <a:gd name="connsiteX29" fmla="*/ 1304467 w 1619502"/>
                <a:gd name="connsiteY29" fmla="*/ 330819 h 1619502"/>
                <a:gd name="connsiteX30" fmla="*/ 1044556 w 1619502"/>
                <a:gd name="connsiteY30" fmla="*/ 29887 h 1619502"/>
                <a:gd name="connsiteX31" fmla="*/ 1269446 w 1619502"/>
                <a:gd name="connsiteY31" fmla="*/ 124285 h 1619502"/>
                <a:gd name="connsiteX32" fmla="*/ 823919 w 1619502"/>
                <a:gd name="connsiteY32" fmla="*/ 569812 h 1619502"/>
                <a:gd name="connsiteX33" fmla="*/ 820912 w 1619502"/>
                <a:gd name="connsiteY33" fmla="*/ 121278 h 1619502"/>
                <a:gd name="connsiteX34" fmla="*/ 1044556 w 1619502"/>
                <a:gd name="connsiteY34" fmla="*/ 29887 h 1619502"/>
                <a:gd name="connsiteX35" fmla="*/ 650107 w 1619502"/>
                <a:gd name="connsiteY35" fmla="*/ 0 h 1619502"/>
                <a:gd name="connsiteX36" fmla="*/ 650107 w 1619502"/>
                <a:gd name="connsiteY36" fmla="*/ 630070 h 1619502"/>
                <a:gd name="connsiteX37" fmla="*/ 330819 w 1619502"/>
                <a:gd name="connsiteY37" fmla="*/ 315035 h 1619502"/>
                <a:gd name="connsiteX38" fmla="*/ 650107 w 1619502"/>
                <a:gd name="connsiteY38" fmla="*/ 0 h 16195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619502" h="1619502">
                  <a:moveTo>
                    <a:pt x="795583" y="1049690"/>
                  </a:moveTo>
                  <a:cubicBezTo>
                    <a:pt x="920273" y="1174380"/>
                    <a:pt x="921619" y="1375196"/>
                    <a:pt x="798591" y="1498224"/>
                  </a:cubicBezTo>
                  <a:cubicBezTo>
                    <a:pt x="675562" y="1621253"/>
                    <a:pt x="474746" y="1619907"/>
                    <a:pt x="350056" y="1495217"/>
                  </a:cubicBezTo>
                  <a:cubicBezTo>
                    <a:pt x="582699" y="1464131"/>
                    <a:pt x="764497" y="1282333"/>
                    <a:pt x="795583" y="1049690"/>
                  </a:cubicBezTo>
                  <a:close/>
                  <a:moveTo>
                    <a:pt x="969395" y="989432"/>
                  </a:moveTo>
                  <a:cubicBezTo>
                    <a:pt x="1145733" y="989432"/>
                    <a:pt x="1288683" y="1130478"/>
                    <a:pt x="1288683" y="1304467"/>
                  </a:cubicBezTo>
                  <a:cubicBezTo>
                    <a:pt x="1288683" y="1478456"/>
                    <a:pt x="1145733" y="1619502"/>
                    <a:pt x="969395" y="1619502"/>
                  </a:cubicBezTo>
                  <a:cubicBezTo>
                    <a:pt x="1111917" y="1433018"/>
                    <a:pt x="1111917" y="1175916"/>
                    <a:pt x="969395" y="989432"/>
                  </a:cubicBezTo>
                  <a:close/>
                  <a:moveTo>
                    <a:pt x="0" y="969395"/>
                  </a:moveTo>
                  <a:cubicBezTo>
                    <a:pt x="186484" y="1111917"/>
                    <a:pt x="443586" y="1111917"/>
                    <a:pt x="630070" y="969395"/>
                  </a:cubicBezTo>
                  <a:cubicBezTo>
                    <a:pt x="630070" y="1145733"/>
                    <a:pt x="489024" y="1288683"/>
                    <a:pt x="315035" y="1288683"/>
                  </a:cubicBezTo>
                  <a:cubicBezTo>
                    <a:pt x="141046" y="1288683"/>
                    <a:pt x="0" y="1145733"/>
                    <a:pt x="0" y="969395"/>
                  </a:cubicBezTo>
                  <a:close/>
                  <a:moveTo>
                    <a:pt x="1274580" y="729521"/>
                  </a:moveTo>
                  <a:cubicBezTo>
                    <a:pt x="1355749" y="728977"/>
                    <a:pt x="1436710" y="759397"/>
                    <a:pt x="1498225" y="820912"/>
                  </a:cubicBezTo>
                  <a:cubicBezTo>
                    <a:pt x="1621253" y="943941"/>
                    <a:pt x="1619907" y="1144756"/>
                    <a:pt x="1495217" y="1269446"/>
                  </a:cubicBezTo>
                  <a:cubicBezTo>
                    <a:pt x="1464131" y="1036803"/>
                    <a:pt x="1282333" y="855005"/>
                    <a:pt x="1049691" y="823919"/>
                  </a:cubicBezTo>
                  <a:cubicBezTo>
                    <a:pt x="1112036" y="761574"/>
                    <a:pt x="1193412" y="730065"/>
                    <a:pt x="1274580" y="729521"/>
                  </a:cubicBezTo>
                  <a:close/>
                  <a:moveTo>
                    <a:pt x="809751" y="647958"/>
                  </a:moveTo>
                  <a:cubicBezTo>
                    <a:pt x="897920" y="647958"/>
                    <a:pt x="969395" y="719433"/>
                    <a:pt x="969395" y="807602"/>
                  </a:cubicBezTo>
                  <a:cubicBezTo>
                    <a:pt x="969395" y="895771"/>
                    <a:pt x="897920" y="967246"/>
                    <a:pt x="809751" y="967246"/>
                  </a:cubicBezTo>
                  <a:cubicBezTo>
                    <a:pt x="721582" y="967246"/>
                    <a:pt x="650107" y="895771"/>
                    <a:pt x="650107" y="807602"/>
                  </a:cubicBezTo>
                  <a:cubicBezTo>
                    <a:pt x="650107" y="719433"/>
                    <a:pt x="721582" y="647958"/>
                    <a:pt x="809751" y="647958"/>
                  </a:cubicBezTo>
                  <a:close/>
                  <a:moveTo>
                    <a:pt x="124285" y="350056"/>
                  </a:moveTo>
                  <a:cubicBezTo>
                    <a:pt x="155371" y="582699"/>
                    <a:pt x="337169" y="764497"/>
                    <a:pt x="569812" y="795583"/>
                  </a:cubicBezTo>
                  <a:cubicBezTo>
                    <a:pt x="445122" y="920273"/>
                    <a:pt x="244306" y="921619"/>
                    <a:pt x="121278" y="798590"/>
                  </a:cubicBezTo>
                  <a:cubicBezTo>
                    <a:pt x="-1751" y="675562"/>
                    <a:pt x="-405" y="474746"/>
                    <a:pt x="124285" y="350056"/>
                  </a:cubicBezTo>
                  <a:close/>
                  <a:moveTo>
                    <a:pt x="1304467" y="330819"/>
                  </a:moveTo>
                  <a:cubicBezTo>
                    <a:pt x="1478456" y="330819"/>
                    <a:pt x="1619502" y="473769"/>
                    <a:pt x="1619502" y="650107"/>
                  </a:cubicBezTo>
                  <a:cubicBezTo>
                    <a:pt x="1433018" y="507585"/>
                    <a:pt x="1175916" y="507585"/>
                    <a:pt x="989432" y="650107"/>
                  </a:cubicBezTo>
                  <a:cubicBezTo>
                    <a:pt x="989432" y="473769"/>
                    <a:pt x="1130478" y="330819"/>
                    <a:pt x="1304467" y="330819"/>
                  </a:cubicBezTo>
                  <a:close/>
                  <a:moveTo>
                    <a:pt x="1044556" y="29887"/>
                  </a:moveTo>
                  <a:cubicBezTo>
                    <a:pt x="1125725" y="30431"/>
                    <a:pt x="1207101" y="61940"/>
                    <a:pt x="1269446" y="124285"/>
                  </a:cubicBezTo>
                  <a:cubicBezTo>
                    <a:pt x="1036804" y="155371"/>
                    <a:pt x="855005" y="337169"/>
                    <a:pt x="823919" y="569812"/>
                  </a:cubicBezTo>
                  <a:cubicBezTo>
                    <a:pt x="699229" y="445122"/>
                    <a:pt x="697883" y="244306"/>
                    <a:pt x="820912" y="121278"/>
                  </a:cubicBezTo>
                  <a:cubicBezTo>
                    <a:pt x="882426" y="59763"/>
                    <a:pt x="963387" y="29343"/>
                    <a:pt x="1044556" y="29887"/>
                  </a:cubicBezTo>
                  <a:close/>
                  <a:moveTo>
                    <a:pt x="650107" y="0"/>
                  </a:moveTo>
                  <a:cubicBezTo>
                    <a:pt x="507585" y="186484"/>
                    <a:pt x="507585" y="443586"/>
                    <a:pt x="650107" y="630070"/>
                  </a:cubicBezTo>
                  <a:cubicBezTo>
                    <a:pt x="473769" y="630070"/>
                    <a:pt x="330819" y="489024"/>
                    <a:pt x="330819" y="315035"/>
                  </a:cubicBezTo>
                  <a:cubicBezTo>
                    <a:pt x="330819" y="141046"/>
                    <a:pt x="473769" y="0"/>
                    <a:pt x="650107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306" name="フリーフォーム: 図形 305">
              <a:extLst>
                <a:ext uri="{FF2B5EF4-FFF2-40B4-BE49-F238E27FC236}">
                  <a16:creationId xmlns:a16="http://schemas.microsoft.com/office/drawing/2014/main" id="{1BC9017E-27AA-D9C8-58AD-BF4446944B85}"/>
                </a:ext>
              </a:extLst>
            </p:cNvPr>
            <p:cNvSpPr/>
            <p:nvPr/>
          </p:nvSpPr>
          <p:spPr bwMode="auto">
            <a:xfrm>
              <a:off x="1328474" y="6483229"/>
              <a:ext cx="222006" cy="222006"/>
            </a:xfrm>
            <a:custGeom>
              <a:avLst/>
              <a:gdLst>
                <a:gd name="connsiteX0" fmla="*/ 795583 w 1619502"/>
                <a:gd name="connsiteY0" fmla="*/ 1049690 h 1619502"/>
                <a:gd name="connsiteX1" fmla="*/ 798591 w 1619502"/>
                <a:gd name="connsiteY1" fmla="*/ 1498224 h 1619502"/>
                <a:gd name="connsiteX2" fmla="*/ 350056 w 1619502"/>
                <a:gd name="connsiteY2" fmla="*/ 1495217 h 1619502"/>
                <a:gd name="connsiteX3" fmla="*/ 795583 w 1619502"/>
                <a:gd name="connsiteY3" fmla="*/ 1049690 h 1619502"/>
                <a:gd name="connsiteX4" fmla="*/ 969395 w 1619502"/>
                <a:gd name="connsiteY4" fmla="*/ 989432 h 1619502"/>
                <a:gd name="connsiteX5" fmla="*/ 1288683 w 1619502"/>
                <a:gd name="connsiteY5" fmla="*/ 1304467 h 1619502"/>
                <a:gd name="connsiteX6" fmla="*/ 969395 w 1619502"/>
                <a:gd name="connsiteY6" fmla="*/ 1619502 h 1619502"/>
                <a:gd name="connsiteX7" fmla="*/ 969395 w 1619502"/>
                <a:gd name="connsiteY7" fmla="*/ 989432 h 1619502"/>
                <a:gd name="connsiteX8" fmla="*/ 0 w 1619502"/>
                <a:gd name="connsiteY8" fmla="*/ 969395 h 1619502"/>
                <a:gd name="connsiteX9" fmla="*/ 630070 w 1619502"/>
                <a:gd name="connsiteY9" fmla="*/ 969395 h 1619502"/>
                <a:gd name="connsiteX10" fmla="*/ 315035 w 1619502"/>
                <a:gd name="connsiteY10" fmla="*/ 1288683 h 1619502"/>
                <a:gd name="connsiteX11" fmla="*/ 0 w 1619502"/>
                <a:gd name="connsiteY11" fmla="*/ 969395 h 1619502"/>
                <a:gd name="connsiteX12" fmla="*/ 1274580 w 1619502"/>
                <a:gd name="connsiteY12" fmla="*/ 729521 h 1619502"/>
                <a:gd name="connsiteX13" fmla="*/ 1498225 w 1619502"/>
                <a:gd name="connsiteY13" fmla="*/ 820912 h 1619502"/>
                <a:gd name="connsiteX14" fmla="*/ 1495217 w 1619502"/>
                <a:gd name="connsiteY14" fmla="*/ 1269446 h 1619502"/>
                <a:gd name="connsiteX15" fmla="*/ 1049691 w 1619502"/>
                <a:gd name="connsiteY15" fmla="*/ 823919 h 1619502"/>
                <a:gd name="connsiteX16" fmla="*/ 1274580 w 1619502"/>
                <a:gd name="connsiteY16" fmla="*/ 729521 h 1619502"/>
                <a:gd name="connsiteX17" fmla="*/ 809751 w 1619502"/>
                <a:gd name="connsiteY17" fmla="*/ 647958 h 1619502"/>
                <a:gd name="connsiteX18" fmla="*/ 969395 w 1619502"/>
                <a:gd name="connsiteY18" fmla="*/ 807602 h 1619502"/>
                <a:gd name="connsiteX19" fmla="*/ 809751 w 1619502"/>
                <a:gd name="connsiteY19" fmla="*/ 967246 h 1619502"/>
                <a:gd name="connsiteX20" fmla="*/ 650107 w 1619502"/>
                <a:gd name="connsiteY20" fmla="*/ 807602 h 1619502"/>
                <a:gd name="connsiteX21" fmla="*/ 809751 w 1619502"/>
                <a:gd name="connsiteY21" fmla="*/ 647958 h 1619502"/>
                <a:gd name="connsiteX22" fmla="*/ 124285 w 1619502"/>
                <a:gd name="connsiteY22" fmla="*/ 350056 h 1619502"/>
                <a:gd name="connsiteX23" fmla="*/ 569812 w 1619502"/>
                <a:gd name="connsiteY23" fmla="*/ 795583 h 1619502"/>
                <a:gd name="connsiteX24" fmla="*/ 121278 w 1619502"/>
                <a:gd name="connsiteY24" fmla="*/ 798590 h 1619502"/>
                <a:gd name="connsiteX25" fmla="*/ 124285 w 1619502"/>
                <a:gd name="connsiteY25" fmla="*/ 350056 h 1619502"/>
                <a:gd name="connsiteX26" fmla="*/ 1304467 w 1619502"/>
                <a:gd name="connsiteY26" fmla="*/ 330819 h 1619502"/>
                <a:gd name="connsiteX27" fmla="*/ 1619502 w 1619502"/>
                <a:gd name="connsiteY27" fmla="*/ 650107 h 1619502"/>
                <a:gd name="connsiteX28" fmla="*/ 989432 w 1619502"/>
                <a:gd name="connsiteY28" fmla="*/ 650107 h 1619502"/>
                <a:gd name="connsiteX29" fmla="*/ 1304467 w 1619502"/>
                <a:gd name="connsiteY29" fmla="*/ 330819 h 1619502"/>
                <a:gd name="connsiteX30" fmla="*/ 1044556 w 1619502"/>
                <a:gd name="connsiteY30" fmla="*/ 29887 h 1619502"/>
                <a:gd name="connsiteX31" fmla="*/ 1269446 w 1619502"/>
                <a:gd name="connsiteY31" fmla="*/ 124285 h 1619502"/>
                <a:gd name="connsiteX32" fmla="*/ 823919 w 1619502"/>
                <a:gd name="connsiteY32" fmla="*/ 569812 h 1619502"/>
                <a:gd name="connsiteX33" fmla="*/ 820912 w 1619502"/>
                <a:gd name="connsiteY33" fmla="*/ 121278 h 1619502"/>
                <a:gd name="connsiteX34" fmla="*/ 1044556 w 1619502"/>
                <a:gd name="connsiteY34" fmla="*/ 29887 h 1619502"/>
                <a:gd name="connsiteX35" fmla="*/ 650107 w 1619502"/>
                <a:gd name="connsiteY35" fmla="*/ 0 h 1619502"/>
                <a:gd name="connsiteX36" fmla="*/ 650107 w 1619502"/>
                <a:gd name="connsiteY36" fmla="*/ 630070 h 1619502"/>
                <a:gd name="connsiteX37" fmla="*/ 330819 w 1619502"/>
                <a:gd name="connsiteY37" fmla="*/ 315035 h 1619502"/>
                <a:gd name="connsiteX38" fmla="*/ 650107 w 1619502"/>
                <a:gd name="connsiteY38" fmla="*/ 0 h 16195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619502" h="1619502">
                  <a:moveTo>
                    <a:pt x="795583" y="1049690"/>
                  </a:moveTo>
                  <a:cubicBezTo>
                    <a:pt x="920273" y="1174380"/>
                    <a:pt x="921619" y="1375196"/>
                    <a:pt x="798591" y="1498224"/>
                  </a:cubicBezTo>
                  <a:cubicBezTo>
                    <a:pt x="675562" y="1621253"/>
                    <a:pt x="474746" y="1619907"/>
                    <a:pt x="350056" y="1495217"/>
                  </a:cubicBezTo>
                  <a:cubicBezTo>
                    <a:pt x="582699" y="1464131"/>
                    <a:pt x="764497" y="1282333"/>
                    <a:pt x="795583" y="1049690"/>
                  </a:cubicBezTo>
                  <a:close/>
                  <a:moveTo>
                    <a:pt x="969395" y="989432"/>
                  </a:moveTo>
                  <a:cubicBezTo>
                    <a:pt x="1145733" y="989432"/>
                    <a:pt x="1288683" y="1130478"/>
                    <a:pt x="1288683" y="1304467"/>
                  </a:cubicBezTo>
                  <a:cubicBezTo>
                    <a:pt x="1288683" y="1478456"/>
                    <a:pt x="1145733" y="1619502"/>
                    <a:pt x="969395" y="1619502"/>
                  </a:cubicBezTo>
                  <a:cubicBezTo>
                    <a:pt x="1111917" y="1433018"/>
                    <a:pt x="1111917" y="1175916"/>
                    <a:pt x="969395" y="989432"/>
                  </a:cubicBezTo>
                  <a:close/>
                  <a:moveTo>
                    <a:pt x="0" y="969395"/>
                  </a:moveTo>
                  <a:cubicBezTo>
                    <a:pt x="186484" y="1111917"/>
                    <a:pt x="443586" y="1111917"/>
                    <a:pt x="630070" y="969395"/>
                  </a:cubicBezTo>
                  <a:cubicBezTo>
                    <a:pt x="630070" y="1145733"/>
                    <a:pt x="489024" y="1288683"/>
                    <a:pt x="315035" y="1288683"/>
                  </a:cubicBezTo>
                  <a:cubicBezTo>
                    <a:pt x="141046" y="1288683"/>
                    <a:pt x="0" y="1145733"/>
                    <a:pt x="0" y="969395"/>
                  </a:cubicBezTo>
                  <a:close/>
                  <a:moveTo>
                    <a:pt x="1274580" y="729521"/>
                  </a:moveTo>
                  <a:cubicBezTo>
                    <a:pt x="1355749" y="728977"/>
                    <a:pt x="1436710" y="759397"/>
                    <a:pt x="1498225" y="820912"/>
                  </a:cubicBezTo>
                  <a:cubicBezTo>
                    <a:pt x="1621253" y="943941"/>
                    <a:pt x="1619907" y="1144756"/>
                    <a:pt x="1495217" y="1269446"/>
                  </a:cubicBezTo>
                  <a:cubicBezTo>
                    <a:pt x="1464131" y="1036803"/>
                    <a:pt x="1282333" y="855005"/>
                    <a:pt x="1049691" y="823919"/>
                  </a:cubicBezTo>
                  <a:cubicBezTo>
                    <a:pt x="1112036" y="761574"/>
                    <a:pt x="1193412" y="730065"/>
                    <a:pt x="1274580" y="729521"/>
                  </a:cubicBezTo>
                  <a:close/>
                  <a:moveTo>
                    <a:pt x="809751" y="647958"/>
                  </a:moveTo>
                  <a:cubicBezTo>
                    <a:pt x="897920" y="647958"/>
                    <a:pt x="969395" y="719433"/>
                    <a:pt x="969395" y="807602"/>
                  </a:cubicBezTo>
                  <a:cubicBezTo>
                    <a:pt x="969395" y="895771"/>
                    <a:pt x="897920" y="967246"/>
                    <a:pt x="809751" y="967246"/>
                  </a:cubicBezTo>
                  <a:cubicBezTo>
                    <a:pt x="721582" y="967246"/>
                    <a:pt x="650107" y="895771"/>
                    <a:pt x="650107" y="807602"/>
                  </a:cubicBezTo>
                  <a:cubicBezTo>
                    <a:pt x="650107" y="719433"/>
                    <a:pt x="721582" y="647958"/>
                    <a:pt x="809751" y="647958"/>
                  </a:cubicBezTo>
                  <a:close/>
                  <a:moveTo>
                    <a:pt x="124285" y="350056"/>
                  </a:moveTo>
                  <a:cubicBezTo>
                    <a:pt x="155371" y="582699"/>
                    <a:pt x="337169" y="764497"/>
                    <a:pt x="569812" y="795583"/>
                  </a:cubicBezTo>
                  <a:cubicBezTo>
                    <a:pt x="445122" y="920273"/>
                    <a:pt x="244306" y="921619"/>
                    <a:pt x="121278" y="798590"/>
                  </a:cubicBezTo>
                  <a:cubicBezTo>
                    <a:pt x="-1751" y="675562"/>
                    <a:pt x="-405" y="474746"/>
                    <a:pt x="124285" y="350056"/>
                  </a:cubicBezTo>
                  <a:close/>
                  <a:moveTo>
                    <a:pt x="1304467" y="330819"/>
                  </a:moveTo>
                  <a:cubicBezTo>
                    <a:pt x="1478456" y="330819"/>
                    <a:pt x="1619502" y="473769"/>
                    <a:pt x="1619502" y="650107"/>
                  </a:cubicBezTo>
                  <a:cubicBezTo>
                    <a:pt x="1433018" y="507585"/>
                    <a:pt x="1175916" y="507585"/>
                    <a:pt x="989432" y="650107"/>
                  </a:cubicBezTo>
                  <a:cubicBezTo>
                    <a:pt x="989432" y="473769"/>
                    <a:pt x="1130478" y="330819"/>
                    <a:pt x="1304467" y="330819"/>
                  </a:cubicBezTo>
                  <a:close/>
                  <a:moveTo>
                    <a:pt x="1044556" y="29887"/>
                  </a:moveTo>
                  <a:cubicBezTo>
                    <a:pt x="1125725" y="30431"/>
                    <a:pt x="1207101" y="61940"/>
                    <a:pt x="1269446" y="124285"/>
                  </a:cubicBezTo>
                  <a:cubicBezTo>
                    <a:pt x="1036804" y="155371"/>
                    <a:pt x="855005" y="337169"/>
                    <a:pt x="823919" y="569812"/>
                  </a:cubicBezTo>
                  <a:cubicBezTo>
                    <a:pt x="699229" y="445122"/>
                    <a:pt x="697883" y="244306"/>
                    <a:pt x="820912" y="121278"/>
                  </a:cubicBezTo>
                  <a:cubicBezTo>
                    <a:pt x="882426" y="59763"/>
                    <a:pt x="963387" y="29343"/>
                    <a:pt x="1044556" y="29887"/>
                  </a:cubicBezTo>
                  <a:close/>
                  <a:moveTo>
                    <a:pt x="650107" y="0"/>
                  </a:moveTo>
                  <a:cubicBezTo>
                    <a:pt x="507585" y="186484"/>
                    <a:pt x="507585" y="443586"/>
                    <a:pt x="650107" y="630070"/>
                  </a:cubicBezTo>
                  <a:cubicBezTo>
                    <a:pt x="473769" y="630070"/>
                    <a:pt x="330819" y="489024"/>
                    <a:pt x="330819" y="315035"/>
                  </a:cubicBezTo>
                  <a:cubicBezTo>
                    <a:pt x="330819" y="141046"/>
                    <a:pt x="473769" y="0"/>
                    <a:pt x="650107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307" name="フリーフォーム: 図形 306">
              <a:extLst>
                <a:ext uri="{FF2B5EF4-FFF2-40B4-BE49-F238E27FC236}">
                  <a16:creationId xmlns:a16="http://schemas.microsoft.com/office/drawing/2014/main" id="{EAFF120C-14B6-1A3E-9839-69B56CD1B455}"/>
                </a:ext>
              </a:extLst>
            </p:cNvPr>
            <p:cNvSpPr/>
            <p:nvPr/>
          </p:nvSpPr>
          <p:spPr bwMode="auto">
            <a:xfrm>
              <a:off x="1699861" y="6483229"/>
              <a:ext cx="222006" cy="222006"/>
            </a:xfrm>
            <a:custGeom>
              <a:avLst/>
              <a:gdLst>
                <a:gd name="connsiteX0" fmla="*/ 795583 w 1619502"/>
                <a:gd name="connsiteY0" fmla="*/ 1049690 h 1619502"/>
                <a:gd name="connsiteX1" fmla="*/ 798591 w 1619502"/>
                <a:gd name="connsiteY1" fmla="*/ 1498224 h 1619502"/>
                <a:gd name="connsiteX2" fmla="*/ 350056 w 1619502"/>
                <a:gd name="connsiteY2" fmla="*/ 1495217 h 1619502"/>
                <a:gd name="connsiteX3" fmla="*/ 795583 w 1619502"/>
                <a:gd name="connsiteY3" fmla="*/ 1049690 h 1619502"/>
                <a:gd name="connsiteX4" fmla="*/ 969395 w 1619502"/>
                <a:gd name="connsiteY4" fmla="*/ 989432 h 1619502"/>
                <a:gd name="connsiteX5" fmla="*/ 1288683 w 1619502"/>
                <a:gd name="connsiteY5" fmla="*/ 1304467 h 1619502"/>
                <a:gd name="connsiteX6" fmla="*/ 969395 w 1619502"/>
                <a:gd name="connsiteY6" fmla="*/ 1619502 h 1619502"/>
                <a:gd name="connsiteX7" fmla="*/ 969395 w 1619502"/>
                <a:gd name="connsiteY7" fmla="*/ 989432 h 1619502"/>
                <a:gd name="connsiteX8" fmla="*/ 0 w 1619502"/>
                <a:gd name="connsiteY8" fmla="*/ 969395 h 1619502"/>
                <a:gd name="connsiteX9" fmla="*/ 630070 w 1619502"/>
                <a:gd name="connsiteY9" fmla="*/ 969395 h 1619502"/>
                <a:gd name="connsiteX10" fmla="*/ 315035 w 1619502"/>
                <a:gd name="connsiteY10" fmla="*/ 1288683 h 1619502"/>
                <a:gd name="connsiteX11" fmla="*/ 0 w 1619502"/>
                <a:gd name="connsiteY11" fmla="*/ 969395 h 1619502"/>
                <a:gd name="connsiteX12" fmla="*/ 1274580 w 1619502"/>
                <a:gd name="connsiteY12" fmla="*/ 729521 h 1619502"/>
                <a:gd name="connsiteX13" fmla="*/ 1498225 w 1619502"/>
                <a:gd name="connsiteY13" fmla="*/ 820912 h 1619502"/>
                <a:gd name="connsiteX14" fmla="*/ 1495217 w 1619502"/>
                <a:gd name="connsiteY14" fmla="*/ 1269446 h 1619502"/>
                <a:gd name="connsiteX15" fmla="*/ 1049691 w 1619502"/>
                <a:gd name="connsiteY15" fmla="*/ 823919 h 1619502"/>
                <a:gd name="connsiteX16" fmla="*/ 1274580 w 1619502"/>
                <a:gd name="connsiteY16" fmla="*/ 729521 h 1619502"/>
                <a:gd name="connsiteX17" fmla="*/ 809751 w 1619502"/>
                <a:gd name="connsiteY17" fmla="*/ 647958 h 1619502"/>
                <a:gd name="connsiteX18" fmla="*/ 969395 w 1619502"/>
                <a:gd name="connsiteY18" fmla="*/ 807602 h 1619502"/>
                <a:gd name="connsiteX19" fmla="*/ 809751 w 1619502"/>
                <a:gd name="connsiteY19" fmla="*/ 967246 h 1619502"/>
                <a:gd name="connsiteX20" fmla="*/ 650107 w 1619502"/>
                <a:gd name="connsiteY20" fmla="*/ 807602 h 1619502"/>
                <a:gd name="connsiteX21" fmla="*/ 809751 w 1619502"/>
                <a:gd name="connsiteY21" fmla="*/ 647958 h 1619502"/>
                <a:gd name="connsiteX22" fmla="*/ 124285 w 1619502"/>
                <a:gd name="connsiteY22" fmla="*/ 350056 h 1619502"/>
                <a:gd name="connsiteX23" fmla="*/ 569812 w 1619502"/>
                <a:gd name="connsiteY23" fmla="*/ 795583 h 1619502"/>
                <a:gd name="connsiteX24" fmla="*/ 121278 w 1619502"/>
                <a:gd name="connsiteY24" fmla="*/ 798590 h 1619502"/>
                <a:gd name="connsiteX25" fmla="*/ 124285 w 1619502"/>
                <a:gd name="connsiteY25" fmla="*/ 350056 h 1619502"/>
                <a:gd name="connsiteX26" fmla="*/ 1304467 w 1619502"/>
                <a:gd name="connsiteY26" fmla="*/ 330819 h 1619502"/>
                <a:gd name="connsiteX27" fmla="*/ 1619502 w 1619502"/>
                <a:gd name="connsiteY27" fmla="*/ 650107 h 1619502"/>
                <a:gd name="connsiteX28" fmla="*/ 989432 w 1619502"/>
                <a:gd name="connsiteY28" fmla="*/ 650107 h 1619502"/>
                <a:gd name="connsiteX29" fmla="*/ 1304467 w 1619502"/>
                <a:gd name="connsiteY29" fmla="*/ 330819 h 1619502"/>
                <a:gd name="connsiteX30" fmla="*/ 1044556 w 1619502"/>
                <a:gd name="connsiteY30" fmla="*/ 29887 h 1619502"/>
                <a:gd name="connsiteX31" fmla="*/ 1269446 w 1619502"/>
                <a:gd name="connsiteY31" fmla="*/ 124285 h 1619502"/>
                <a:gd name="connsiteX32" fmla="*/ 823919 w 1619502"/>
                <a:gd name="connsiteY32" fmla="*/ 569812 h 1619502"/>
                <a:gd name="connsiteX33" fmla="*/ 820912 w 1619502"/>
                <a:gd name="connsiteY33" fmla="*/ 121278 h 1619502"/>
                <a:gd name="connsiteX34" fmla="*/ 1044556 w 1619502"/>
                <a:gd name="connsiteY34" fmla="*/ 29887 h 1619502"/>
                <a:gd name="connsiteX35" fmla="*/ 650107 w 1619502"/>
                <a:gd name="connsiteY35" fmla="*/ 0 h 1619502"/>
                <a:gd name="connsiteX36" fmla="*/ 650107 w 1619502"/>
                <a:gd name="connsiteY36" fmla="*/ 630070 h 1619502"/>
                <a:gd name="connsiteX37" fmla="*/ 330819 w 1619502"/>
                <a:gd name="connsiteY37" fmla="*/ 315035 h 1619502"/>
                <a:gd name="connsiteX38" fmla="*/ 650107 w 1619502"/>
                <a:gd name="connsiteY38" fmla="*/ 0 h 16195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619502" h="1619502">
                  <a:moveTo>
                    <a:pt x="795583" y="1049690"/>
                  </a:moveTo>
                  <a:cubicBezTo>
                    <a:pt x="920273" y="1174380"/>
                    <a:pt x="921619" y="1375196"/>
                    <a:pt x="798591" y="1498224"/>
                  </a:cubicBezTo>
                  <a:cubicBezTo>
                    <a:pt x="675562" y="1621253"/>
                    <a:pt x="474746" y="1619907"/>
                    <a:pt x="350056" y="1495217"/>
                  </a:cubicBezTo>
                  <a:cubicBezTo>
                    <a:pt x="582699" y="1464131"/>
                    <a:pt x="764497" y="1282333"/>
                    <a:pt x="795583" y="1049690"/>
                  </a:cubicBezTo>
                  <a:close/>
                  <a:moveTo>
                    <a:pt x="969395" y="989432"/>
                  </a:moveTo>
                  <a:cubicBezTo>
                    <a:pt x="1145733" y="989432"/>
                    <a:pt x="1288683" y="1130478"/>
                    <a:pt x="1288683" y="1304467"/>
                  </a:cubicBezTo>
                  <a:cubicBezTo>
                    <a:pt x="1288683" y="1478456"/>
                    <a:pt x="1145733" y="1619502"/>
                    <a:pt x="969395" y="1619502"/>
                  </a:cubicBezTo>
                  <a:cubicBezTo>
                    <a:pt x="1111917" y="1433018"/>
                    <a:pt x="1111917" y="1175916"/>
                    <a:pt x="969395" y="989432"/>
                  </a:cubicBezTo>
                  <a:close/>
                  <a:moveTo>
                    <a:pt x="0" y="969395"/>
                  </a:moveTo>
                  <a:cubicBezTo>
                    <a:pt x="186484" y="1111917"/>
                    <a:pt x="443586" y="1111917"/>
                    <a:pt x="630070" y="969395"/>
                  </a:cubicBezTo>
                  <a:cubicBezTo>
                    <a:pt x="630070" y="1145733"/>
                    <a:pt x="489024" y="1288683"/>
                    <a:pt x="315035" y="1288683"/>
                  </a:cubicBezTo>
                  <a:cubicBezTo>
                    <a:pt x="141046" y="1288683"/>
                    <a:pt x="0" y="1145733"/>
                    <a:pt x="0" y="969395"/>
                  </a:cubicBezTo>
                  <a:close/>
                  <a:moveTo>
                    <a:pt x="1274580" y="729521"/>
                  </a:moveTo>
                  <a:cubicBezTo>
                    <a:pt x="1355749" y="728977"/>
                    <a:pt x="1436710" y="759397"/>
                    <a:pt x="1498225" y="820912"/>
                  </a:cubicBezTo>
                  <a:cubicBezTo>
                    <a:pt x="1621253" y="943941"/>
                    <a:pt x="1619907" y="1144756"/>
                    <a:pt x="1495217" y="1269446"/>
                  </a:cubicBezTo>
                  <a:cubicBezTo>
                    <a:pt x="1464131" y="1036803"/>
                    <a:pt x="1282333" y="855005"/>
                    <a:pt x="1049691" y="823919"/>
                  </a:cubicBezTo>
                  <a:cubicBezTo>
                    <a:pt x="1112036" y="761574"/>
                    <a:pt x="1193412" y="730065"/>
                    <a:pt x="1274580" y="729521"/>
                  </a:cubicBezTo>
                  <a:close/>
                  <a:moveTo>
                    <a:pt x="809751" y="647958"/>
                  </a:moveTo>
                  <a:cubicBezTo>
                    <a:pt x="897920" y="647958"/>
                    <a:pt x="969395" y="719433"/>
                    <a:pt x="969395" y="807602"/>
                  </a:cubicBezTo>
                  <a:cubicBezTo>
                    <a:pt x="969395" y="895771"/>
                    <a:pt x="897920" y="967246"/>
                    <a:pt x="809751" y="967246"/>
                  </a:cubicBezTo>
                  <a:cubicBezTo>
                    <a:pt x="721582" y="967246"/>
                    <a:pt x="650107" y="895771"/>
                    <a:pt x="650107" y="807602"/>
                  </a:cubicBezTo>
                  <a:cubicBezTo>
                    <a:pt x="650107" y="719433"/>
                    <a:pt x="721582" y="647958"/>
                    <a:pt x="809751" y="647958"/>
                  </a:cubicBezTo>
                  <a:close/>
                  <a:moveTo>
                    <a:pt x="124285" y="350056"/>
                  </a:moveTo>
                  <a:cubicBezTo>
                    <a:pt x="155371" y="582699"/>
                    <a:pt x="337169" y="764497"/>
                    <a:pt x="569812" y="795583"/>
                  </a:cubicBezTo>
                  <a:cubicBezTo>
                    <a:pt x="445122" y="920273"/>
                    <a:pt x="244306" y="921619"/>
                    <a:pt x="121278" y="798590"/>
                  </a:cubicBezTo>
                  <a:cubicBezTo>
                    <a:pt x="-1751" y="675562"/>
                    <a:pt x="-405" y="474746"/>
                    <a:pt x="124285" y="350056"/>
                  </a:cubicBezTo>
                  <a:close/>
                  <a:moveTo>
                    <a:pt x="1304467" y="330819"/>
                  </a:moveTo>
                  <a:cubicBezTo>
                    <a:pt x="1478456" y="330819"/>
                    <a:pt x="1619502" y="473769"/>
                    <a:pt x="1619502" y="650107"/>
                  </a:cubicBezTo>
                  <a:cubicBezTo>
                    <a:pt x="1433018" y="507585"/>
                    <a:pt x="1175916" y="507585"/>
                    <a:pt x="989432" y="650107"/>
                  </a:cubicBezTo>
                  <a:cubicBezTo>
                    <a:pt x="989432" y="473769"/>
                    <a:pt x="1130478" y="330819"/>
                    <a:pt x="1304467" y="330819"/>
                  </a:cubicBezTo>
                  <a:close/>
                  <a:moveTo>
                    <a:pt x="1044556" y="29887"/>
                  </a:moveTo>
                  <a:cubicBezTo>
                    <a:pt x="1125725" y="30431"/>
                    <a:pt x="1207101" y="61940"/>
                    <a:pt x="1269446" y="124285"/>
                  </a:cubicBezTo>
                  <a:cubicBezTo>
                    <a:pt x="1036804" y="155371"/>
                    <a:pt x="855005" y="337169"/>
                    <a:pt x="823919" y="569812"/>
                  </a:cubicBezTo>
                  <a:cubicBezTo>
                    <a:pt x="699229" y="445122"/>
                    <a:pt x="697883" y="244306"/>
                    <a:pt x="820912" y="121278"/>
                  </a:cubicBezTo>
                  <a:cubicBezTo>
                    <a:pt x="882426" y="59763"/>
                    <a:pt x="963387" y="29343"/>
                    <a:pt x="1044556" y="29887"/>
                  </a:cubicBezTo>
                  <a:close/>
                  <a:moveTo>
                    <a:pt x="650107" y="0"/>
                  </a:moveTo>
                  <a:cubicBezTo>
                    <a:pt x="507585" y="186484"/>
                    <a:pt x="507585" y="443586"/>
                    <a:pt x="650107" y="630070"/>
                  </a:cubicBezTo>
                  <a:cubicBezTo>
                    <a:pt x="473769" y="630070"/>
                    <a:pt x="330819" y="489024"/>
                    <a:pt x="330819" y="315035"/>
                  </a:cubicBezTo>
                  <a:cubicBezTo>
                    <a:pt x="330819" y="141046"/>
                    <a:pt x="473769" y="0"/>
                    <a:pt x="650107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308" name="フリーフォーム: 図形 307">
              <a:extLst>
                <a:ext uri="{FF2B5EF4-FFF2-40B4-BE49-F238E27FC236}">
                  <a16:creationId xmlns:a16="http://schemas.microsoft.com/office/drawing/2014/main" id="{09A5A474-6A95-D2CA-8CD8-5DC1BC9A93D5}"/>
                </a:ext>
              </a:extLst>
            </p:cNvPr>
            <p:cNvSpPr/>
            <p:nvPr/>
          </p:nvSpPr>
          <p:spPr bwMode="auto">
            <a:xfrm>
              <a:off x="2071248" y="6483229"/>
              <a:ext cx="222006" cy="222006"/>
            </a:xfrm>
            <a:custGeom>
              <a:avLst/>
              <a:gdLst>
                <a:gd name="connsiteX0" fmla="*/ 795583 w 1619502"/>
                <a:gd name="connsiteY0" fmla="*/ 1049690 h 1619502"/>
                <a:gd name="connsiteX1" fmla="*/ 798591 w 1619502"/>
                <a:gd name="connsiteY1" fmla="*/ 1498224 h 1619502"/>
                <a:gd name="connsiteX2" fmla="*/ 350056 w 1619502"/>
                <a:gd name="connsiteY2" fmla="*/ 1495217 h 1619502"/>
                <a:gd name="connsiteX3" fmla="*/ 795583 w 1619502"/>
                <a:gd name="connsiteY3" fmla="*/ 1049690 h 1619502"/>
                <a:gd name="connsiteX4" fmla="*/ 969395 w 1619502"/>
                <a:gd name="connsiteY4" fmla="*/ 989432 h 1619502"/>
                <a:gd name="connsiteX5" fmla="*/ 1288683 w 1619502"/>
                <a:gd name="connsiteY5" fmla="*/ 1304467 h 1619502"/>
                <a:gd name="connsiteX6" fmla="*/ 969395 w 1619502"/>
                <a:gd name="connsiteY6" fmla="*/ 1619502 h 1619502"/>
                <a:gd name="connsiteX7" fmla="*/ 969395 w 1619502"/>
                <a:gd name="connsiteY7" fmla="*/ 989432 h 1619502"/>
                <a:gd name="connsiteX8" fmla="*/ 0 w 1619502"/>
                <a:gd name="connsiteY8" fmla="*/ 969395 h 1619502"/>
                <a:gd name="connsiteX9" fmla="*/ 630070 w 1619502"/>
                <a:gd name="connsiteY9" fmla="*/ 969395 h 1619502"/>
                <a:gd name="connsiteX10" fmla="*/ 315035 w 1619502"/>
                <a:gd name="connsiteY10" fmla="*/ 1288683 h 1619502"/>
                <a:gd name="connsiteX11" fmla="*/ 0 w 1619502"/>
                <a:gd name="connsiteY11" fmla="*/ 969395 h 1619502"/>
                <a:gd name="connsiteX12" fmla="*/ 1274580 w 1619502"/>
                <a:gd name="connsiteY12" fmla="*/ 729521 h 1619502"/>
                <a:gd name="connsiteX13" fmla="*/ 1498225 w 1619502"/>
                <a:gd name="connsiteY13" fmla="*/ 820912 h 1619502"/>
                <a:gd name="connsiteX14" fmla="*/ 1495217 w 1619502"/>
                <a:gd name="connsiteY14" fmla="*/ 1269446 h 1619502"/>
                <a:gd name="connsiteX15" fmla="*/ 1049691 w 1619502"/>
                <a:gd name="connsiteY15" fmla="*/ 823919 h 1619502"/>
                <a:gd name="connsiteX16" fmla="*/ 1274580 w 1619502"/>
                <a:gd name="connsiteY16" fmla="*/ 729521 h 1619502"/>
                <a:gd name="connsiteX17" fmla="*/ 809751 w 1619502"/>
                <a:gd name="connsiteY17" fmla="*/ 647958 h 1619502"/>
                <a:gd name="connsiteX18" fmla="*/ 969395 w 1619502"/>
                <a:gd name="connsiteY18" fmla="*/ 807602 h 1619502"/>
                <a:gd name="connsiteX19" fmla="*/ 809751 w 1619502"/>
                <a:gd name="connsiteY19" fmla="*/ 967246 h 1619502"/>
                <a:gd name="connsiteX20" fmla="*/ 650107 w 1619502"/>
                <a:gd name="connsiteY20" fmla="*/ 807602 h 1619502"/>
                <a:gd name="connsiteX21" fmla="*/ 809751 w 1619502"/>
                <a:gd name="connsiteY21" fmla="*/ 647958 h 1619502"/>
                <a:gd name="connsiteX22" fmla="*/ 124285 w 1619502"/>
                <a:gd name="connsiteY22" fmla="*/ 350056 h 1619502"/>
                <a:gd name="connsiteX23" fmla="*/ 569812 w 1619502"/>
                <a:gd name="connsiteY23" fmla="*/ 795583 h 1619502"/>
                <a:gd name="connsiteX24" fmla="*/ 121278 w 1619502"/>
                <a:gd name="connsiteY24" fmla="*/ 798590 h 1619502"/>
                <a:gd name="connsiteX25" fmla="*/ 124285 w 1619502"/>
                <a:gd name="connsiteY25" fmla="*/ 350056 h 1619502"/>
                <a:gd name="connsiteX26" fmla="*/ 1304467 w 1619502"/>
                <a:gd name="connsiteY26" fmla="*/ 330819 h 1619502"/>
                <a:gd name="connsiteX27" fmla="*/ 1619502 w 1619502"/>
                <a:gd name="connsiteY27" fmla="*/ 650107 h 1619502"/>
                <a:gd name="connsiteX28" fmla="*/ 989432 w 1619502"/>
                <a:gd name="connsiteY28" fmla="*/ 650107 h 1619502"/>
                <a:gd name="connsiteX29" fmla="*/ 1304467 w 1619502"/>
                <a:gd name="connsiteY29" fmla="*/ 330819 h 1619502"/>
                <a:gd name="connsiteX30" fmla="*/ 1044556 w 1619502"/>
                <a:gd name="connsiteY30" fmla="*/ 29887 h 1619502"/>
                <a:gd name="connsiteX31" fmla="*/ 1269446 w 1619502"/>
                <a:gd name="connsiteY31" fmla="*/ 124285 h 1619502"/>
                <a:gd name="connsiteX32" fmla="*/ 823919 w 1619502"/>
                <a:gd name="connsiteY32" fmla="*/ 569812 h 1619502"/>
                <a:gd name="connsiteX33" fmla="*/ 820912 w 1619502"/>
                <a:gd name="connsiteY33" fmla="*/ 121278 h 1619502"/>
                <a:gd name="connsiteX34" fmla="*/ 1044556 w 1619502"/>
                <a:gd name="connsiteY34" fmla="*/ 29887 h 1619502"/>
                <a:gd name="connsiteX35" fmla="*/ 650107 w 1619502"/>
                <a:gd name="connsiteY35" fmla="*/ 0 h 1619502"/>
                <a:gd name="connsiteX36" fmla="*/ 650107 w 1619502"/>
                <a:gd name="connsiteY36" fmla="*/ 630070 h 1619502"/>
                <a:gd name="connsiteX37" fmla="*/ 330819 w 1619502"/>
                <a:gd name="connsiteY37" fmla="*/ 315035 h 1619502"/>
                <a:gd name="connsiteX38" fmla="*/ 650107 w 1619502"/>
                <a:gd name="connsiteY38" fmla="*/ 0 h 16195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619502" h="1619502">
                  <a:moveTo>
                    <a:pt x="795583" y="1049690"/>
                  </a:moveTo>
                  <a:cubicBezTo>
                    <a:pt x="920273" y="1174380"/>
                    <a:pt x="921619" y="1375196"/>
                    <a:pt x="798591" y="1498224"/>
                  </a:cubicBezTo>
                  <a:cubicBezTo>
                    <a:pt x="675562" y="1621253"/>
                    <a:pt x="474746" y="1619907"/>
                    <a:pt x="350056" y="1495217"/>
                  </a:cubicBezTo>
                  <a:cubicBezTo>
                    <a:pt x="582699" y="1464131"/>
                    <a:pt x="764497" y="1282333"/>
                    <a:pt x="795583" y="1049690"/>
                  </a:cubicBezTo>
                  <a:close/>
                  <a:moveTo>
                    <a:pt x="969395" y="989432"/>
                  </a:moveTo>
                  <a:cubicBezTo>
                    <a:pt x="1145733" y="989432"/>
                    <a:pt x="1288683" y="1130478"/>
                    <a:pt x="1288683" y="1304467"/>
                  </a:cubicBezTo>
                  <a:cubicBezTo>
                    <a:pt x="1288683" y="1478456"/>
                    <a:pt x="1145733" y="1619502"/>
                    <a:pt x="969395" y="1619502"/>
                  </a:cubicBezTo>
                  <a:cubicBezTo>
                    <a:pt x="1111917" y="1433018"/>
                    <a:pt x="1111917" y="1175916"/>
                    <a:pt x="969395" y="989432"/>
                  </a:cubicBezTo>
                  <a:close/>
                  <a:moveTo>
                    <a:pt x="0" y="969395"/>
                  </a:moveTo>
                  <a:cubicBezTo>
                    <a:pt x="186484" y="1111917"/>
                    <a:pt x="443586" y="1111917"/>
                    <a:pt x="630070" y="969395"/>
                  </a:cubicBezTo>
                  <a:cubicBezTo>
                    <a:pt x="630070" y="1145733"/>
                    <a:pt x="489024" y="1288683"/>
                    <a:pt x="315035" y="1288683"/>
                  </a:cubicBezTo>
                  <a:cubicBezTo>
                    <a:pt x="141046" y="1288683"/>
                    <a:pt x="0" y="1145733"/>
                    <a:pt x="0" y="969395"/>
                  </a:cubicBezTo>
                  <a:close/>
                  <a:moveTo>
                    <a:pt x="1274580" y="729521"/>
                  </a:moveTo>
                  <a:cubicBezTo>
                    <a:pt x="1355749" y="728977"/>
                    <a:pt x="1436710" y="759397"/>
                    <a:pt x="1498225" y="820912"/>
                  </a:cubicBezTo>
                  <a:cubicBezTo>
                    <a:pt x="1621253" y="943941"/>
                    <a:pt x="1619907" y="1144756"/>
                    <a:pt x="1495217" y="1269446"/>
                  </a:cubicBezTo>
                  <a:cubicBezTo>
                    <a:pt x="1464131" y="1036803"/>
                    <a:pt x="1282333" y="855005"/>
                    <a:pt x="1049691" y="823919"/>
                  </a:cubicBezTo>
                  <a:cubicBezTo>
                    <a:pt x="1112036" y="761574"/>
                    <a:pt x="1193412" y="730065"/>
                    <a:pt x="1274580" y="729521"/>
                  </a:cubicBezTo>
                  <a:close/>
                  <a:moveTo>
                    <a:pt x="809751" y="647958"/>
                  </a:moveTo>
                  <a:cubicBezTo>
                    <a:pt x="897920" y="647958"/>
                    <a:pt x="969395" y="719433"/>
                    <a:pt x="969395" y="807602"/>
                  </a:cubicBezTo>
                  <a:cubicBezTo>
                    <a:pt x="969395" y="895771"/>
                    <a:pt x="897920" y="967246"/>
                    <a:pt x="809751" y="967246"/>
                  </a:cubicBezTo>
                  <a:cubicBezTo>
                    <a:pt x="721582" y="967246"/>
                    <a:pt x="650107" y="895771"/>
                    <a:pt x="650107" y="807602"/>
                  </a:cubicBezTo>
                  <a:cubicBezTo>
                    <a:pt x="650107" y="719433"/>
                    <a:pt x="721582" y="647958"/>
                    <a:pt x="809751" y="647958"/>
                  </a:cubicBezTo>
                  <a:close/>
                  <a:moveTo>
                    <a:pt x="124285" y="350056"/>
                  </a:moveTo>
                  <a:cubicBezTo>
                    <a:pt x="155371" y="582699"/>
                    <a:pt x="337169" y="764497"/>
                    <a:pt x="569812" y="795583"/>
                  </a:cubicBezTo>
                  <a:cubicBezTo>
                    <a:pt x="445122" y="920273"/>
                    <a:pt x="244306" y="921619"/>
                    <a:pt x="121278" y="798590"/>
                  </a:cubicBezTo>
                  <a:cubicBezTo>
                    <a:pt x="-1751" y="675562"/>
                    <a:pt x="-405" y="474746"/>
                    <a:pt x="124285" y="350056"/>
                  </a:cubicBezTo>
                  <a:close/>
                  <a:moveTo>
                    <a:pt x="1304467" y="330819"/>
                  </a:moveTo>
                  <a:cubicBezTo>
                    <a:pt x="1478456" y="330819"/>
                    <a:pt x="1619502" y="473769"/>
                    <a:pt x="1619502" y="650107"/>
                  </a:cubicBezTo>
                  <a:cubicBezTo>
                    <a:pt x="1433018" y="507585"/>
                    <a:pt x="1175916" y="507585"/>
                    <a:pt x="989432" y="650107"/>
                  </a:cubicBezTo>
                  <a:cubicBezTo>
                    <a:pt x="989432" y="473769"/>
                    <a:pt x="1130478" y="330819"/>
                    <a:pt x="1304467" y="330819"/>
                  </a:cubicBezTo>
                  <a:close/>
                  <a:moveTo>
                    <a:pt x="1044556" y="29887"/>
                  </a:moveTo>
                  <a:cubicBezTo>
                    <a:pt x="1125725" y="30431"/>
                    <a:pt x="1207101" y="61940"/>
                    <a:pt x="1269446" y="124285"/>
                  </a:cubicBezTo>
                  <a:cubicBezTo>
                    <a:pt x="1036804" y="155371"/>
                    <a:pt x="855005" y="337169"/>
                    <a:pt x="823919" y="569812"/>
                  </a:cubicBezTo>
                  <a:cubicBezTo>
                    <a:pt x="699229" y="445122"/>
                    <a:pt x="697883" y="244306"/>
                    <a:pt x="820912" y="121278"/>
                  </a:cubicBezTo>
                  <a:cubicBezTo>
                    <a:pt x="882426" y="59763"/>
                    <a:pt x="963387" y="29343"/>
                    <a:pt x="1044556" y="29887"/>
                  </a:cubicBezTo>
                  <a:close/>
                  <a:moveTo>
                    <a:pt x="650107" y="0"/>
                  </a:moveTo>
                  <a:cubicBezTo>
                    <a:pt x="507585" y="186484"/>
                    <a:pt x="507585" y="443586"/>
                    <a:pt x="650107" y="630070"/>
                  </a:cubicBezTo>
                  <a:cubicBezTo>
                    <a:pt x="473769" y="630070"/>
                    <a:pt x="330819" y="489024"/>
                    <a:pt x="330819" y="315035"/>
                  </a:cubicBezTo>
                  <a:cubicBezTo>
                    <a:pt x="330819" y="141046"/>
                    <a:pt x="473769" y="0"/>
                    <a:pt x="650107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309" name="フリーフォーム: 図形 308">
              <a:extLst>
                <a:ext uri="{FF2B5EF4-FFF2-40B4-BE49-F238E27FC236}">
                  <a16:creationId xmlns:a16="http://schemas.microsoft.com/office/drawing/2014/main" id="{FD6A0CBB-5F4B-BFB5-1A63-F512F3C192E0}"/>
                </a:ext>
              </a:extLst>
            </p:cNvPr>
            <p:cNvSpPr/>
            <p:nvPr/>
          </p:nvSpPr>
          <p:spPr bwMode="auto">
            <a:xfrm>
              <a:off x="2442635" y="6483229"/>
              <a:ext cx="222006" cy="222006"/>
            </a:xfrm>
            <a:custGeom>
              <a:avLst/>
              <a:gdLst>
                <a:gd name="connsiteX0" fmla="*/ 795583 w 1619502"/>
                <a:gd name="connsiteY0" fmla="*/ 1049690 h 1619502"/>
                <a:gd name="connsiteX1" fmla="*/ 798591 w 1619502"/>
                <a:gd name="connsiteY1" fmla="*/ 1498224 h 1619502"/>
                <a:gd name="connsiteX2" fmla="*/ 350056 w 1619502"/>
                <a:gd name="connsiteY2" fmla="*/ 1495217 h 1619502"/>
                <a:gd name="connsiteX3" fmla="*/ 795583 w 1619502"/>
                <a:gd name="connsiteY3" fmla="*/ 1049690 h 1619502"/>
                <a:gd name="connsiteX4" fmla="*/ 969395 w 1619502"/>
                <a:gd name="connsiteY4" fmla="*/ 989432 h 1619502"/>
                <a:gd name="connsiteX5" fmla="*/ 1288683 w 1619502"/>
                <a:gd name="connsiteY5" fmla="*/ 1304467 h 1619502"/>
                <a:gd name="connsiteX6" fmla="*/ 969395 w 1619502"/>
                <a:gd name="connsiteY6" fmla="*/ 1619502 h 1619502"/>
                <a:gd name="connsiteX7" fmla="*/ 969395 w 1619502"/>
                <a:gd name="connsiteY7" fmla="*/ 989432 h 1619502"/>
                <a:gd name="connsiteX8" fmla="*/ 0 w 1619502"/>
                <a:gd name="connsiteY8" fmla="*/ 969395 h 1619502"/>
                <a:gd name="connsiteX9" fmla="*/ 630070 w 1619502"/>
                <a:gd name="connsiteY9" fmla="*/ 969395 h 1619502"/>
                <a:gd name="connsiteX10" fmla="*/ 315035 w 1619502"/>
                <a:gd name="connsiteY10" fmla="*/ 1288683 h 1619502"/>
                <a:gd name="connsiteX11" fmla="*/ 0 w 1619502"/>
                <a:gd name="connsiteY11" fmla="*/ 969395 h 1619502"/>
                <a:gd name="connsiteX12" fmla="*/ 1274580 w 1619502"/>
                <a:gd name="connsiteY12" fmla="*/ 729521 h 1619502"/>
                <a:gd name="connsiteX13" fmla="*/ 1498225 w 1619502"/>
                <a:gd name="connsiteY13" fmla="*/ 820912 h 1619502"/>
                <a:gd name="connsiteX14" fmla="*/ 1495217 w 1619502"/>
                <a:gd name="connsiteY14" fmla="*/ 1269446 h 1619502"/>
                <a:gd name="connsiteX15" fmla="*/ 1049691 w 1619502"/>
                <a:gd name="connsiteY15" fmla="*/ 823919 h 1619502"/>
                <a:gd name="connsiteX16" fmla="*/ 1274580 w 1619502"/>
                <a:gd name="connsiteY16" fmla="*/ 729521 h 1619502"/>
                <a:gd name="connsiteX17" fmla="*/ 809751 w 1619502"/>
                <a:gd name="connsiteY17" fmla="*/ 647958 h 1619502"/>
                <a:gd name="connsiteX18" fmla="*/ 969395 w 1619502"/>
                <a:gd name="connsiteY18" fmla="*/ 807602 h 1619502"/>
                <a:gd name="connsiteX19" fmla="*/ 809751 w 1619502"/>
                <a:gd name="connsiteY19" fmla="*/ 967246 h 1619502"/>
                <a:gd name="connsiteX20" fmla="*/ 650107 w 1619502"/>
                <a:gd name="connsiteY20" fmla="*/ 807602 h 1619502"/>
                <a:gd name="connsiteX21" fmla="*/ 809751 w 1619502"/>
                <a:gd name="connsiteY21" fmla="*/ 647958 h 1619502"/>
                <a:gd name="connsiteX22" fmla="*/ 124285 w 1619502"/>
                <a:gd name="connsiteY22" fmla="*/ 350056 h 1619502"/>
                <a:gd name="connsiteX23" fmla="*/ 569812 w 1619502"/>
                <a:gd name="connsiteY23" fmla="*/ 795583 h 1619502"/>
                <a:gd name="connsiteX24" fmla="*/ 121278 w 1619502"/>
                <a:gd name="connsiteY24" fmla="*/ 798590 h 1619502"/>
                <a:gd name="connsiteX25" fmla="*/ 124285 w 1619502"/>
                <a:gd name="connsiteY25" fmla="*/ 350056 h 1619502"/>
                <a:gd name="connsiteX26" fmla="*/ 1304467 w 1619502"/>
                <a:gd name="connsiteY26" fmla="*/ 330819 h 1619502"/>
                <a:gd name="connsiteX27" fmla="*/ 1619502 w 1619502"/>
                <a:gd name="connsiteY27" fmla="*/ 650107 h 1619502"/>
                <a:gd name="connsiteX28" fmla="*/ 989432 w 1619502"/>
                <a:gd name="connsiteY28" fmla="*/ 650107 h 1619502"/>
                <a:gd name="connsiteX29" fmla="*/ 1304467 w 1619502"/>
                <a:gd name="connsiteY29" fmla="*/ 330819 h 1619502"/>
                <a:gd name="connsiteX30" fmla="*/ 1044556 w 1619502"/>
                <a:gd name="connsiteY30" fmla="*/ 29887 h 1619502"/>
                <a:gd name="connsiteX31" fmla="*/ 1269446 w 1619502"/>
                <a:gd name="connsiteY31" fmla="*/ 124285 h 1619502"/>
                <a:gd name="connsiteX32" fmla="*/ 823919 w 1619502"/>
                <a:gd name="connsiteY32" fmla="*/ 569812 h 1619502"/>
                <a:gd name="connsiteX33" fmla="*/ 820912 w 1619502"/>
                <a:gd name="connsiteY33" fmla="*/ 121278 h 1619502"/>
                <a:gd name="connsiteX34" fmla="*/ 1044556 w 1619502"/>
                <a:gd name="connsiteY34" fmla="*/ 29887 h 1619502"/>
                <a:gd name="connsiteX35" fmla="*/ 650107 w 1619502"/>
                <a:gd name="connsiteY35" fmla="*/ 0 h 1619502"/>
                <a:gd name="connsiteX36" fmla="*/ 650107 w 1619502"/>
                <a:gd name="connsiteY36" fmla="*/ 630070 h 1619502"/>
                <a:gd name="connsiteX37" fmla="*/ 330819 w 1619502"/>
                <a:gd name="connsiteY37" fmla="*/ 315035 h 1619502"/>
                <a:gd name="connsiteX38" fmla="*/ 650107 w 1619502"/>
                <a:gd name="connsiteY38" fmla="*/ 0 h 16195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619502" h="1619502">
                  <a:moveTo>
                    <a:pt x="795583" y="1049690"/>
                  </a:moveTo>
                  <a:cubicBezTo>
                    <a:pt x="920273" y="1174380"/>
                    <a:pt x="921619" y="1375196"/>
                    <a:pt x="798591" y="1498224"/>
                  </a:cubicBezTo>
                  <a:cubicBezTo>
                    <a:pt x="675562" y="1621253"/>
                    <a:pt x="474746" y="1619907"/>
                    <a:pt x="350056" y="1495217"/>
                  </a:cubicBezTo>
                  <a:cubicBezTo>
                    <a:pt x="582699" y="1464131"/>
                    <a:pt x="764497" y="1282333"/>
                    <a:pt x="795583" y="1049690"/>
                  </a:cubicBezTo>
                  <a:close/>
                  <a:moveTo>
                    <a:pt x="969395" y="989432"/>
                  </a:moveTo>
                  <a:cubicBezTo>
                    <a:pt x="1145733" y="989432"/>
                    <a:pt x="1288683" y="1130478"/>
                    <a:pt x="1288683" y="1304467"/>
                  </a:cubicBezTo>
                  <a:cubicBezTo>
                    <a:pt x="1288683" y="1478456"/>
                    <a:pt x="1145733" y="1619502"/>
                    <a:pt x="969395" y="1619502"/>
                  </a:cubicBezTo>
                  <a:cubicBezTo>
                    <a:pt x="1111917" y="1433018"/>
                    <a:pt x="1111917" y="1175916"/>
                    <a:pt x="969395" y="989432"/>
                  </a:cubicBezTo>
                  <a:close/>
                  <a:moveTo>
                    <a:pt x="0" y="969395"/>
                  </a:moveTo>
                  <a:cubicBezTo>
                    <a:pt x="186484" y="1111917"/>
                    <a:pt x="443586" y="1111917"/>
                    <a:pt x="630070" y="969395"/>
                  </a:cubicBezTo>
                  <a:cubicBezTo>
                    <a:pt x="630070" y="1145733"/>
                    <a:pt x="489024" y="1288683"/>
                    <a:pt x="315035" y="1288683"/>
                  </a:cubicBezTo>
                  <a:cubicBezTo>
                    <a:pt x="141046" y="1288683"/>
                    <a:pt x="0" y="1145733"/>
                    <a:pt x="0" y="969395"/>
                  </a:cubicBezTo>
                  <a:close/>
                  <a:moveTo>
                    <a:pt x="1274580" y="729521"/>
                  </a:moveTo>
                  <a:cubicBezTo>
                    <a:pt x="1355749" y="728977"/>
                    <a:pt x="1436710" y="759397"/>
                    <a:pt x="1498225" y="820912"/>
                  </a:cubicBezTo>
                  <a:cubicBezTo>
                    <a:pt x="1621253" y="943941"/>
                    <a:pt x="1619907" y="1144756"/>
                    <a:pt x="1495217" y="1269446"/>
                  </a:cubicBezTo>
                  <a:cubicBezTo>
                    <a:pt x="1464131" y="1036803"/>
                    <a:pt x="1282333" y="855005"/>
                    <a:pt x="1049691" y="823919"/>
                  </a:cubicBezTo>
                  <a:cubicBezTo>
                    <a:pt x="1112036" y="761574"/>
                    <a:pt x="1193412" y="730065"/>
                    <a:pt x="1274580" y="729521"/>
                  </a:cubicBezTo>
                  <a:close/>
                  <a:moveTo>
                    <a:pt x="809751" y="647958"/>
                  </a:moveTo>
                  <a:cubicBezTo>
                    <a:pt x="897920" y="647958"/>
                    <a:pt x="969395" y="719433"/>
                    <a:pt x="969395" y="807602"/>
                  </a:cubicBezTo>
                  <a:cubicBezTo>
                    <a:pt x="969395" y="895771"/>
                    <a:pt x="897920" y="967246"/>
                    <a:pt x="809751" y="967246"/>
                  </a:cubicBezTo>
                  <a:cubicBezTo>
                    <a:pt x="721582" y="967246"/>
                    <a:pt x="650107" y="895771"/>
                    <a:pt x="650107" y="807602"/>
                  </a:cubicBezTo>
                  <a:cubicBezTo>
                    <a:pt x="650107" y="719433"/>
                    <a:pt x="721582" y="647958"/>
                    <a:pt x="809751" y="647958"/>
                  </a:cubicBezTo>
                  <a:close/>
                  <a:moveTo>
                    <a:pt x="124285" y="350056"/>
                  </a:moveTo>
                  <a:cubicBezTo>
                    <a:pt x="155371" y="582699"/>
                    <a:pt x="337169" y="764497"/>
                    <a:pt x="569812" y="795583"/>
                  </a:cubicBezTo>
                  <a:cubicBezTo>
                    <a:pt x="445122" y="920273"/>
                    <a:pt x="244306" y="921619"/>
                    <a:pt x="121278" y="798590"/>
                  </a:cubicBezTo>
                  <a:cubicBezTo>
                    <a:pt x="-1751" y="675562"/>
                    <a:pt x="-405" y="474746"/>
                    <a:pt x="124285" y="350056"/>
                  </a:cubicBezTo>
                  <a:close/>
                  <a:moveTo>
                    <a:pt x="1304467" y="330819"/>
                  </a:moveTo>
                  <a:cubicBezTo>
                    <a:pt x="1478456" y="330819"/>
                    <a:pt x="1619502" y="473769"/>
                    <a:pt x="1619502" y="650107"/>
                  </a:cubicBezTo>
                  <a:cubicBezTo>
                    <a:pt x="1433018" y="507585"/>
                    <a:pt x="1175916" y="507585"/>
                    <a:pt x="989432" y="650107"/>
                  </a:cubicBezTo>
                  <a:cubicBezTo>
                    <a:pt x="989432" y="473769"/>
                    <a:pt x="1130478" y="330819"/>
                    <a:pt x="1304467" y="330819"/>
                  </a:cubicBezTo>
                  <a:close/>
                  <a:moveTo>
                    <a:pt x="1044556" y="29887"/>
                  </a:moveTo>
                  <a:cubicBezTo>
                    <a:pt x="1125725" y="30431"/>
                    <a:pt x="1207101" y="61940"/>
                    <a:pt x="1269446" y="124285"/>
                  </a:cubicBezTo>
                  <a:cubicBezTo>
                    <a:pt x="1036804" y="155371"/>
                    <a:pt x="855005" y="337169"/>
                    <a:pt x="823919" y="569812"/>
                  </a:cubicBezTo>
                  <a:cubicBezTo>
                    <a:pt x="699229" y="445122"/>
                    <a:pt x="697883" y="244306"/>
                    <a:pt x="820912" y="121278"/>
                  </a:cubicBezTo>
                  <a:cubicBezTo>
                    <a:pt x="882426" y="59763"/>
                    <a:pt x="963387" y="29343"/>
                    <a:pt x="1044556" y="29887"/>
                  </a:cubicBezTo>
                  <a:close/>
                  <a:moveTo>
                    <a:pt x="650107" y="0"/>
                  </a:moveTo>
                  <a:cubicBezTo>
                    <a:pt x="507585" y="186484"/>
                    <a:pt x="507585" y="443586"/>
                    <a:pt x="650107" y="630070"/>
                  </a:cubicBezTo>
                  <a:cubicBezTo>
                    <a:pt x="473769" y="630070"/>
                    <a:pt x="330819" y="489024"/>
                    <a:pt x="330819" y="315035"/>
                  </a:cubicBezTo>
                  <a:cubicBezTo>
                    <a:pt x="330819" y="141046"/>
                    <a:pt x="473769" y="0"/>
                    <a:pt x="650107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310" name="フリーフォーム: 図形 309">
              <a:extLst>
                <a:ext uri="{FF2B5EF4-FFF2-40B4-BE49-F238E27FC236}">
                  <a16:creationId xmlns:a16="http://schemas.microsoft.com/office/drawing/2014/main" id="{13777AD8-E28D-6DB9-A635-E62C1266D512}"/>
                </a:ext>
              </a:extLst>
            </p:cNvPr>
            <p:cNvSpPr/>
            <p:nvPr/>
          </p:nvSpPr>
          <p:spPr bwMode="auto">
            <a:xfrm>
              <a:off x="2814022" y="6483229"/>
              <a:ext cx="222006" cy="222006"/>
            </a:xfrm>
            <a:custGeom>
              <a:avLst/>
              <a:gdLst>
                <a:gd name="connsiteX0" fmla="*/ 795583 w 1619502"/>
                <a:gd name="connsiteY0" fmla="*/ 1049690 h 1619502"/>
                <a:gd name="connsiteX1" fmla="*/ 798591 w 1619502"/>
                <a:gd name="connsiteY1" fmla="*/ 1498224 h 1619502"/>
                <a:gd name="connsiteX2" fmla="*/ 350056 w 1619502"/>
                <a:gd name="connsiteY2" fmla="*/ 1495217 h 1619502"/>
                <a:gd name="connsiteX3" fmla="*/ 795583 w 1619502"/>
                <a:gd name="connsiteY3" fmla="*/ 1049690 h 1619502"/>
                <a:gd name="connsiteX4" fmla="*/ 969395 w 1619502"/>
                <a:gd name="connsiteY4" fmla="*/ 989432 h 1619502"/>
                <a:gd name="connsiteX5" fmla="*/ 1288683 w 1619502"/>
                <a:gd name="connsiteY5" fmla="*/ 1304467 h 1619502"/>
                <a:gd name="connsiteX6" fmla="*/ 969395 w 1619502"/>
                <a:gd name="connsiteY6" fmla="*/ 1619502 h 1619502"/>
                <a:gd name="connsiteX7" fmla="*/ 969395 w 1619502"/>
                <a:gd name="connsiteY7" fmla="*/ 989432 h 1619502"/>
                <a:gd name="connsiteX8" fmla="*/ 0 w 1619502"/>
                <a:gd name="connsiteY8" fmla="*/ 969395 h 1619502"/>
                <a:gd name="connsiteX9" fmla="*/ 630070 w 1619502"/>
                <a:gd name="connsiteY9" fmla="*/ 969395 h 1619502"/>
                <a:gd name="connsiteX10" fmla="*/ 315035 w 1619502"/>
                <a:gd name="connsiteY10" fmla="*/ 1288683 h 1619502"/>
                <a:gd name="connsiteX11" fmla="*/ 0 w 1619502"/>
                <a:gd name="connsiteY11" fmla="*/ 969395 h 1619502"/>
                <a:gd name="connsiteX12" fmla="*/ 1274580 w 1619502"/>
                <a:gd name="connsiteY12" fmla="*/ 729521 h 1619502"/>
                <a:gd name="connsiteX13" fmla="*/ 1498225 w 1619502"/>
                <a:gd name="connsiteY13" fmla="*/ 820912 h 1619502"/>
                <a:gd name="connsiteX14" fmla="*/ 1495217 w 1619502"/>
                <a:gd name="connsiteY14" fmla="*/ 1269446 h 1619502"/>
                <a:gd name="connsiteX15" fmla="*/ 1049691 w 1619502"/>
                <a:gd name="connsiteY15" fmla="*/ 823919 h 1619502"/>
                <a:gd name="connsiteX16" fmla="*/ 1274580 w 1619502"/>
                <a:gd name="connsiteY16" fmla="*/ 729521 h 1619502"/>
                <a:gd name="connsiteX17" fmla="*/ 809751 w 1619502"/>
                <a:gd name="connsiteY17" fmla="*/ 647958 h 1619502"/>
                <a:gd name="connsiteX18" fmla="*/ 969395 w 1619502"/>
                <a:gd name="connsiteY18" fmla="*/ 807602 h 1619502"/>
                <a:gd name="connsiteX19" fmla="*/ 809751 w 1619502"/>
                <a:gd name="connsiteY19" fmla="*/ 967246 h 1619502"/>
                <a:gd name="connsiteX20" fmla="*/ 650107 w 1619502"/>
                <a:gd name="connsiteY20" fmla="*/ 807602 h 1619502"/>
                <a:gd name="connsiteX21" fmla="*/ 809751 w 1619502"/>
                <a:gd name="connsiteY21" fmla="*/ 647958 h 1619502"/>
                <a:gd name="connsiteX22" fmla="*/ 124285 w 1619502"/>
                <a:gd name="connsiteY22" fmla="*/ 350056 h 1619502"/>
                <a:gd name="connsiteX23" fmla="*/ 569812 w 1619502"/>
                <a:gd name="connsiteY23" fmla="*/ 795583 h 1619502"/>
                <a:gd name="connsiteX24" fmla="*/ 121278 w 1619502"/>
                <a:gd name="connsiteY24" fmla="*/ 798590 h 1619502"/>
                <a:gd name="connsiteX25" fmla="*/ 124285 w 1619502"/>
                <a:gd name="connsiteY25" fmla="*/ 350056 h 1619502"/>
                <a:gd name="connsiteX26" fmla="*/ 1304467 w 1619502"/>
                <a:gd name="connsiteY26" fmla="*/ 330819 h 1619502"/>
                <a:gd name="connsiteX27" fmla="*/ 1619502 w 1619502"/>
                <a:gd name="connsiteY27" fmla="*/ 650107 h 1619502"/>
                <a:gd name="connsiteX28" fmla="*/ 989432 w 1619502"/>
                <a:gd name="connsiteY28" fmla="*/ 650107 h 1619502"/>
                <a:gd name="connsiteX29" fmla="*/ 1304467 w 1619502"/>
                <a:gd name="connsiteY29" fmla="*/ 330819 h 1619502"/>
                <a:gd name="connsiteX30" fmla="*/ 1044556 w 1619502"/>
                <a:gd name="connsiteY30" fmla="*/ 29887 h 1619502"/>
                <a:gd name="connsiteX31" fmla="*/ 1269446 w 1619502"/>
                <a:gd name="connsiteY31" fmla="*/ 124285 h 1619502"/>
                <a:gd name="connsiteX32" fmla="*/ 823919 w 1619502"/>
                <a:gd name="connsiteY32" fmla="*/ 569812 h 1619502"/>
                <a:gd name="connsiteX33" fmla="*/ 820912 w 1619502"/>
                <a:gd name="connsiteY33" fmla="*/ 121278 h 1619502"/>
                <a:gd name="connsiteX34" fmla="*/ 1044556 w 1619502"/>
                <a:gd name="connsiteY34" fmla="*/ 29887 h 1619502"/>
                <a:gd name="connsiteX35" fmla="*/ 650107 w 1619502"/>
                <a:gd name="connsiteY35" fmla="*/ 0 h 1619502"/>
                <a:gd name="connsiteX36" fmla="*/ 650107 w 1619502"/>
                <a:gd name="connsiteY36" fmla="*/ 630070 h 1619502"/>
                <a:gd name="connsiteX37" fmla="*/ 330819 w 1619502"/>
                <a:gd name="connsiteY37" fmla="*/ 315035 h 1619502"/>
                <a:gd name="connsiteX38" fmla="*/ 650107 w 1619502"/>
                <a:gd name="connsiteY38" fmla="*/ 0 h 16195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619502" h="1619502">
                  <a:moveTo>
                    <a:pt x="795583" y="1049690"/>
                  </a:moveTo>
                  <a:cubicBezTo>
                    <a:pt x="920273" y="1174380"/>
                    <a:pt x="921619" y="1375196"/>
                    <a:pt x="798591" y="1498224"/>
                  </a:cubicBezTo>
                  <a:cubicBezTo>
                    <a:pt x="675562" y="1621253"/>
                    <a:pt x="474746" y="1619907"/>
                    <a:pt x="350056" y="1495217"/>
                  </a:cubicBezTo>
                  <a:cubicBezTo>
                    <a:pt x="582699" y="1464131"/>
                    <a:pt x="764497" y="1282333"/>
                    <a:pt x="795583" y="1049690"/>
                  </a:cubicBezTo>
                  <a:close/>
                  <a:moveTo>
                    <a:pt x="969395" y="989432"/>
                  </a:moveTo>
                  <a:cubicBezTo>
                    <a:pt x="1145733" y="989432"/>
                    <a:pt x="1288683" y="1130478"/>
                    <a:pt x="1288683" y="1304467"/>
                  </a:cubicBezTo>
                  <a:cubicBezTo>
                    <a:pt x="1288683" y="1478456"/>
                    <a:pt x="1145733" y="1619502"/>
                    <a:pt x="969395" y="1619502"/>
                  </a:cubicBezTo>
                  <a:cubicBezTo>
                    <a:pt x="1111917" y="1433018"/>
                    <a:pt x="1111917" y="1175916"/>
                    <a:pt x="969395" y="989432"/>
                  </a:cubicBezTo>
                  <a:close/>
                  <a:moveTo>
                    <a:pt x="0" y="969395"/>
                  </a:moveTo>
                  <a:cubicBezTo>
                    <a:pt x="186484" y="1111917"/>
                    <a:pt x="443586" y="1111917"/>
                    <a:pt x="630070" y="969395"/>
                  </a:cubicBezTo>
                  <a:cubicBezTo>
                    <a:pt x="630070" y="1145733"/>
                    <a:pt x="489024" y="1288683"/>
                    <a:pt x="315035" y="1288683"/>
                  </a:cubicBezTo>
                  <a:cubicBezTo>
                    <a:pt x="141046" y="1288683"/>
                    <a:pt x="0" y="1145733"/>
                    <a:pt x="0" y="969395"/>
                  </a:cubicBezTo>
                  <a:close/>
                  <a:moveTo>
                    <a:pt x="1274580" y="729521"/>
                  </a:moveTo>
                  <a:cubicBezTo>
                    <a:pt x="1355749" y="728977"/>
                    <a:pt x="1436710" y="759397"/>
                    <a:pt x="1498225" y="820912"/>
                  </a:cubicBezTo>
                  <a:cubicBezTo>
                    <a:pt x="1621253" y="943941"/>
                    <a:pt x="1619907" y="1144756"/>
                    <a:pt x="1495217" y="1269446"/>
                  </a:cubicBezTo>
                  <a:cubicBezTo>
                    <a:pt x="1464131" y="1036803"/>
                    <a:pt x="1282333" y="855005"/>
                    <a:pt x="1049691" y="823919"/>
                  </a:cubicBezTo>
                  <a:cubicBezTo>
                    <a:pt x="1112036" y="761574"/>
                    <a:pt x="1193412" y="730065"/>
                    <a:pt x="1274580" y="729521"/>
                  </a:cubicBezTo>
                  <a:close/>
                  <a:moveTo>
                    <a:pt x="809751" y="647958"/>
                  </a:moveTo>
                  <a:cubicBezTo>
                    <a:pt x="897920" y="647958"/>
                    <a:pt x="969395" y="719433"/>
                    <a:pt x="969395" y="807602"/>
                  </a:cubicBezTo>
                  <a:cubicBezTo>
                    <a:pt x="969395" y="895771"/>
                    <a:pt x="897920" y="967246"/>
                    <a:pt x="809751" y="967246"/>
                  </a:cubicBezTo>
                  <a:cubicBezTo>
                    <a:pt x="721582" y="967246"/>
                    <a:pt x="650107" y="895771"/>
                    <a:pt x="650107" y="807602"/>
                  </a:cubicBezTo>
                  <a:cubicBezTo>
                    <a:pt x="650107" y="719433"/>
                    <a:pt x="721582" y="647958"/>
                    <a:pt x="809751" y="647958"/>
                  </a:cubicBezTo>
                  <a:close/>
                  <a:moveTo>
                    <a:pt x="124285" y="350056"/>
                  </a:moveTo>
                  <a:cubicBezTo>
                    <a:pt x="155371" y="582699"/>
                    <a:pt x="337169" y="764497"/>
                    <a:pt x="569812" y="795583"/>
                  </a:cubicBezTo>
                  <a:cubicBezTo>
                    <a:pt x="445122" y="920273"/>
                    <a:pt x="244306" y="921619"/>
                    <a:pt x="121278" y="798590"/>
                  </a:cubicBezTo>
                  <a:cubicBezTo>
                    <a:pt x="-1751" y="675562"/>
                    <a:pt x="-405" y="474746"/>
                    <a:pt x="124285" y="350056"/>
                  </a:cubicBezTo>
                  <a:close/>
                  <a:moveTo>
                    <a:pt x="1304467" y="330819"/>
                  </a:moveTo>
                  <a:cubicBezTo>
                    <a:pt x="1478456" y="330819"/>
                    <a:pt x="1619502" y="473769"/>
                    <a:pt x="1619502" y="650107"/>
                  </a:cubicBezTo>
                  <a:cubicBezTo>
                    <a:pt x="1433018" y="507585"/>
                    <a:pt x="1175916" y="507585"/>
                    <a:pt x="989432" y="650107"/>
                  </a:cubicBezTo>
                  <a:cubicBezTo>
                    <a:pt x="989432" y="473769"/>
                    <a:pt x="1130478" y="330819"/>
                    <a:pt x="1304467" y="330819"/>
                  </a:cubicBezTo>
                  <a:close/>
                  <a:moveTo>
                    <a:pt x="1044556" y="29887"/>
                  </a:moveTo>
                  <a:cubicBezTo>
                    <a:pt x="1125725" y="30431"/>
                    <a:pt x="1207101" y="61940"/>
                    <a:pt x="1269446" y="124285"/>
                  </a:cubicBezTo>
                  <a:cubicBezTo>
                    <a:pt x="1036804" y="155371"/>
                    <a:pt x="855005" y="337169"/>
                    <a:pt x="823919" y="569812"/>
                  </a:cubicBezTo>
                  <a:cubicBezTo>
                    <a:pt x="699229" y="445122"/>
                    <a:pt x="697883" y="244306"/>
                    <a:pt x="820912" y="121278"/>
                  </a:cubicBezTo>
                  <a:cubicBezTo>
                    <a:pt x="882426" y="59763"/>
                    <a:pt x="963387" y="29343"/>
                    <a:pt x="1044556" y="29887"/>
                  </a:cubicBezTo>
                  <a:close/>
                  <a:moveTo>
                    <a:pt x="650107" y="0"/>
                  </a:moveTo>
                  <a:cubicBezTo>
                    <a:pt x="507585" y="186484"/>
                    <a:pt x="507585" y="443586"/>
                    <a:pt x="650107" y="630070"/>
                  </a:cubicBezTo>
                  <a:cubicBezTo>
                    <a:pt x="473769" y="630070"/>
                    <a:pt x="330819" y="489024"/>
                    <a:pt x="330819" y="315035"/>
                  </a:cubicBezTo>
                  <a:cubicBezTo>
                    <a:pt x="330819" y="141046"/>
                    <a:pt x="473769" y="0"/>
                    <a:pt x="650107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311" name="フリーフォーム: 図形 310">
              <a:extLst>
                <a:ext uri="{FF2B5EF4-FFF2-40B4-BE49-F238E27FC236}">
                  <a16:creationId xmlns:a16="http://schemas.microsoft.com/office/drawing/2014/main" id="{897903CF-A892-E088-708D-058507B8E6C0}"/>
                </a:ext>
              </a:extLst>
            </p:cNvPr>
            <p:cNvSpPr/>
            <p:nvPr/>
          </p:nvSpPr>
          <p:spPr bwMode="auto">
            <a:xfrm>
              <a:off x="3185409" y="6483229"/>
              <a:ext cx="222006" cy="222006"/>
            </a:xfrm>
            <a:custGeom>
              <a:avLst/>
              <a:gdLst>
                <a:gd name="connsiteX0" fmla="*/ 795583 w 1619502"/>
                <a:gd name="connsiteY0" fmla="*/ 1049690 h 1619502"/>
                <a:gd name="connsiteX1" fmla="*/ 798591 w 1619502"/>
                <a:gd name="connsiteY1" fmla="*/ 1498224 h 1619502"/>
                <a:gd name="connsiteX2" fmla="*/ 350056 w 1619502"/>
                <a:gd name="connsiteY2" fmla="*/ 1495217 h 1619502"/>
                <a:gd name="connsiteX3" fmla="*/ 795583 w 1619502"/>
                <a:gd name="connsiteY3" fmla="*/ 1049690 h 1619502"/>
                <a:gd name="connsiteX4" fmla="*/ 969395 w 1619502"/>
                <a:gd name="connsiteY4" fmla="*/ 989432 h 1619502"/>
                <a:gd name="connsiteX5" fmla="*/ 1288683 w 1619502"/>
                <a:gd name="connsiteY5" fmla="*/ 1304467 h 1619502"/>
                <a:gd name="connsiteX6" fmla="*/ 969395 w 1619502"/>
                <a:gd name="connsiteY6" fmla="*/ 1619502 h 1619502"/>
                <a:gd name="connsiteX7" fmla="*/ 969395 w 1619502"/>
                <a:gd name="connsiteY7" fmla="*/ 989432 h 1619502"/>
                <a:gd name="connsiteX8" fmla="*/ 0 w 1619502"/>
                <a:gd name="connsiteY8" fmla="*/ 969395 h 1619502"/>
                <a:gd name="connsiteX9" fmla="*/ 630070 w 1619502"/>
                <a:gd name="connsiteY9" fmla="*/ 969395 h 1619502"/>
                <a:gd name="connsiteX10" fmla="*/ 315035 w 1619502"/>
                <a:gd name="connsiteY10" fmla="*/ 1288683 h 1619502"/>
                <a:gd name="connsiteX11" fmla="*/ 0 w 1619502"/>
                <a:gd name="connsiteY11" fmla="*/ 969395 h 1619502"/>
                <a:gd name="connsiteX12" fmla="*/ 1274580 w 1619502"/>
                <a:gd name="connsiteY12" fmla="*/ 729521 h 1619502"/>
                <a:gd name="connsiteX13" fmla="*/ 1498225 w 1619502"/>
                <a:gd name="connsiteY13" fmla="*/ 820912 h 1619502"/>
                <a:gd name="connsiteX14" fmla="*/ 1495217 w 1619502"/>
                <a:gd name="connsiteY14" fmla="*/ 1269446 h 1619502"/>
                <a:gd name="connsiteX15" fmla="*/ 1049691 w 1619502"/>
                <a:gd name="connsiteY15" fmla="*/ 823919 h 1619502"/>
                <a:gd name="connsiteX16" fmla="*/ 1274580 w 1619502"/>
                <a:gd name="connsiteY16" fmla="*/ 729521 h 1619502"/>
                <a:gd name="connsiteX17" fmla="*/ 809751 w 1619502"/>
                <a:gd name="connsiteY17" fmla="*/ 647958 h 1619502"/>
                <a:gd name="connsiteX18" fmla="*/ 969395 w 1619502"/>
                <a:gd name="connsiteY18" fmla="*/ 807602 h 1619502"/>
                <a:gd name="connsiteX19" fmla="*/ 809751 w 1619502"/>
                <a:gd name="connsiteY19" fmla="*/ 967246 h 1619502"/>
                <a:gd name="connsiteX20" fmla="*/ 650107 w 1619502"/>
                <a:gd name="connsiteY20" fmla="*/ 807602 h 1619502"/>
                <a:gd name="connsiteX21" fmla="*/ 809751 w 1619502"/>
                <a:gd name="connsiteY21" fmla="*/ 647958 h 1619502"/>
                <a:gd name="connsiteX22" fmla="*/ 124285 w 1619502"/>
                <a:gd name="connsiteY22" fmla="*/ 350056 h 1619502"/>
                <a:gd name="connsiteX23" fmla="*/ 569812 w 1619502"/>
                <a:gd name="connsiteY23" fmla="*/ 795583 h 1619502"/>
                <a:gd name="connsiteX24" fmla="*/ 121278 w 1619502"/>
                <a:gd name="connsiteY24" fmla="*/ 798590 h 1619502"/>
                <a:gd name="connsiteX25" fmla="*/ 124285 w 1619502"/>
                <a:gd name="connsiteY25" fmla="*/ 350056 h 1619502"/>
                <a:gd name="connsiteX26" fmla="*/ 1304467 w 1619502"/>
                <a:gd name="connsiteY26" fmla="*/ 330819 h 1619502"/>
                <a:gd name="connsiteX27" fmla="*/ 1619502 w 1619502"/>
                <a:gd name="connsiteY27" fmla="*/ 650107 h 1619502"/>
                <a:gd name="connsiteX28" fmla="*/ 989432 w 1619502"/>
                <a:gd name="connsiteY28" fmla="*/ 650107 h 1619502"/>
                <a:gd name="connsiteX29" fmla="*/ 1304467 w 1619502"/>
                <a:gd name="connsiteY29" fmla="*/ 330819 h 1619502"/>
                <a:gd name="connsiteX30" fmla="*/ 1044556 w 1619502"/>
                <a:gd name="connsiteY30" fmla="*/ 29887 h 1619502"/>
                <a:gd name="connsiteX31" fmla="*/ 1269446 w 1619502"/>
                <a:gd name="connsiteY31" fmla="*/ 124285 h 1619502"/>
                <a:gd name="connsiteX32" fmla="*/ 823919 w 1619502"/>
                <a:gd name="connsiteY32" fmla="*/ 569812 h 1619502"/>
                <a:gd name="connsiteX33" fmla="*/ 820912 w 1619502"/>
                <a:gd name="connsiteY33" fmla="*/ 121278 h 1619502"/>
                <a:gd name="connsiteX34" fmla="*/ 1044556 w 1619502"/>
                <a:gd name="connsiteY34" fmla="*/ 29887 h 1619502"/>
                <a:gd name="connsiteX35" fmla="*/ 650107 w 1619502"/>
                <a:gd name="connsiteY35" fmla="*/ 0 h 1619502"/>
                <a:gd name="connsiteX36" fmla="*/ 650107 w 1619502"/>
                <a:gd name="connsiteY36" fmla="*/ 630070 h 1619502"/>
                <a:gd name="connsiteX37" fmla="*/ 330819 w 1619502"/>
                <a:gd name="connsiteY37" fmla="*/ 315035 h 1619502"/>
                <a:gd name="connsiteX38" fmla="*/ 650107 w 1619502"/>
                <a:gd name="connsiteY38" fmla="*/ 0 h 16195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619502" h="1619502">
                  <a:moveTo>
                    <a:pt x="795583" y="1049690"/>
                  </a:moveTo>
                  <a:cubicBezTo>
                    <a:pt x="920273" y="1174380"/>
                    <a:pt x="921619" y="1375196"/>
                    <a:pt x="798591" y="1498224"/>
                  </a:cubicBezTo>
                  <a:cubicBezTo>
                    <a:pt x="675562" y="1621253"/>
                    <a:pt x="474746" y="1619907"/>
                    <a:pt x="350056" y="1495217"/>
                  </a:cubicBezTo>
                  <a:cubicBezTo>
                    <a:pt x="582699" y="1464131"/>
                    <a:pt x="764497" y="1282333"/>
                    <a:pt x="795583" y="1049690"/>
                  </a:cubicBezTo>
                  <a:close/>
                  <a:moveTo>
                    <a:pt x="969395" y="989432"/>
                  </a:moveTo>
                  <a:cubicBezTo>
                    <a:pt x="1145733" y="989432"/>
                    <a:pt x="1288683" y="1130478"/>
                    <a:pt x="1288683" y="1304467"/>
                  </a:cubicBezTo>
                  <a:cubicBezTo>
                    <a:pt x="1288683" y="1478456"/>
                    <a:pt x="1145733" y="1619502"/>
                    <a:pt x="969395" y="1619502"/>
                  </a:cubicBezTo>
                  <a:cubicBezTo>
                    <a:pt x="1111917" y="1433018"/>
                    <a:pt x="1111917" y="1175916"/>
                    <a:pt x="969395" y="989432"/>
                  </a:cubicBezTo>
                  <a:close/>
                  <a:moveTo>
                    <a:pt x="0" y="969395"/>
                  </a:moveTo>
                  <a:cubicBezTo>
                    <a:pt x="186484" y="1111917"/>
                    <a:pt x="443586" y="1111917"/>
                    <a:pt x="630070" y="969395"/>
                  </a:cubicBezTo>
                  <a:cubicBezTo>
                    <a:pt x="630070" y="1145733"/>
                    <a:pt x="489024" y="1288683"/>
                    <a:pt x="315035" y="1288683"/>
                  </a:cubicBezTo>
                  <a:cubicBezTo>
                    <a:pt x="141046" y="1288683"/>
                    <a:pt x="0" y="1145733"/>
                    <a:pt x="0" y="969395"/>
                  </a:cubicBezTo>
                  <a:close/>
                  <a:moveTo>
                    <a:pt x="1274580" y="729521"/>
                  </a:moveTo>
                  <a:cubicBezTo>
                    <a:pt x="1355749" y="728977"/>
                    <a:pt x="1436710" y="759397"/>
                    <a:pt x="1498225" y="820912"/>
                  </a:cubicBezTo>
                  <a:cubicBezTo>
                    <a:pt x="1621253" y="943941"/>
                    <a:pt x="1619907" y="1144756"/>
                    <a:pt x="1495217" y="1269446"/>
                  </a:cubicBezTo>
                  <a:cubicBezTo>
                    <a:pt x="1464131" y="1036803"/>
                    <a:pt x="1282333" y="855005"/>
                    <a:pt x="1049691" y="823919"/>
                  </a:cubicBezTo>
                  <a:cubicBezTo>
                    <a:pt x="1112036" y="761574"/>
                    <a:pt x="1193412" y="730065"/>
                    <a:pt x="1274580" y="729521"/>
                  </a:cubicBezTo>
                  <a:close/>
                  <a:moveTo>
                    <a:pt x="809751" y="647958"/>
                  </a:moveTo>
                  <a:cubicBezTo>
                    <a:pt x="897920" y="647958"/>
                    <a:pt x="969395" y="719433"/>
                    <a:pt x="969395" y="807602"/>
                  </a:cubicBezTo>
                  <a:cubicBezTo>
                    <a:pt x="969395" y="895771"/>
                    <a:pt x="897920" y="967246"/>
                    <a:pt x="809751" y="967246"/>
                  </a:cubicBezTo>
                  <a:cubicBezTo>
                    <a:pt x="721582" y="967246"/>
                    <a:pt x="650107" y="895771"/>
                    <a:pt x="650107" y="807602"/>
                  </a:cubicBezTo>
                  <a:cubicBezTo>
                    <a:pt x="650107" y="719433"/>
                    <a:pt x="721582" y="647958"/>
                    <a:pt x="809751" y="647958"/>
                  </a:cubicBezTo>
                  <a:close/>
                  <a:moveTo>
                    <a:pt x="124285" y="350056"/>
                  </a:moveTo>
                  <a:cubicBezTo>
                    <a:pt x="155371" y="582699"/>
                    <a:pt x="337169" y="764497"/>
                    <a:pt x="569812" y="795583"/>
                  </a:cubicBezTo>
                  <a:cubicBezTo>
                    <a:pt x="445122" y="920273"/>
                    <a:pt x="244306" y="921619"/>
                    <a:pt x="121278" y="798590"/>
                  </a:cubicBezTo>
                  <a:cubicBezTo>
                    <a:pt x="-1751" y="675562"/>
                    <a:pt x="-405" y="474746"/>
                    <a:pt x="124285" y="350056"/>
                  </a:cubicBezTo>
                  <a:close/>
                  <a:moveTo>
                    <a:pt x="1304467" y="330819"/>
                  </a:moveTo>
                  <a:cubicBezTo>
                    <a:pt x="1478456" y="330819"/>
                    <a:pt x="1619502" y="473769"/>
                    <a:pt x="1619502" y="650107"/>
                  </a:cubicBezTo>
                  <a:cubicBezTo>
                    <a:pt x="1433018" y="507585"/>
                    <a:pt x="1175916" y="507585"/>
                    <a:pt x="989432" y="650107"/>
                  </a:cubicBezTo>
                  <a:cubicBezTo>
                    <a:pt x="989432" y="473769"/>
                    <a:pt x="1130478" y="330819"/>
                    <a:pt x="1304467" y="330819"/>
                  </a:cubicBezTo>
                  <a:close/>
                  <a:moveTo>
                    <a:pt x="1044556" y="29887"/>
                  </a:moveTo>
                  <a:cubicBezTo>
                    <a:pt x="1125725" y="30431"/>
                    <a:pt x="1207101" y="61940"/>
                    <a:pt x="1269446" y="124285"/>
                  </a:cubicBezTo>
                  <a:cubicBezTo>
                    <a:pt x="1036804" y="155371"/>
                    <a:pt x="855005" y="337169"/>
                    <a:pt x="823919" y="569812"/>
                  </a:cubicBezTo>
                  <a:cubicBezTo>
                    <a:pt x="699229" y="445122"/>
                    <a:pt x="697883" y="244306"/>
                    <a:pt x="820912" y="121278"/>
                  </a:cubicBezTo>
                  <a:cubicBezTo>
                    <a:pt x="882426" y="59763"/>
                    <a:pt x="963387" y="29343"/>
                    <a:pt x="1044556" y="29887"/>
                  </a:cubicBezTo>
                  <a:close/>
                  <a:moveTo>
                    <a:pt x="650107" y="0"/>
                  </a:moveTo>
                  <a:cubicBezTo>
                    <a:pt x="507585" y="186484"/>
                    <a:pt x="507585" y="443586"/>
                    <a:pt x="650107" y="630070"/>
                  </a:cubicBezTo>
                  <a:cubicBezTo>
                    <a:pt x="473769" y="630070"/>
                    <a:pt x="330819" y="489024"/>
                    <a:pt x="330819" y="315035"/>
                  </a:cubicBezTo>
                  <a:cubicBezTo>
                    <a:pt x="330819" y="141046"/>
                    <a:pt x="473769" y="0"/>
                    <a:pt x="650107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312" name="フリーフォーム: 図形 311">
              <a:extLst>
                <a:ext uri="{FF2B5EF4-FFF2-40B4-BE49-F238E27FC236}">
                  <a16:creationId xmlns:a16="http://schemas.microsoft.com/office/drawing/2014/main" id="{3AF77560-8CE8-FE85-6A75-800F80BA5024}"/>
                </a:ext>
              </a:extLst>
            </p:cNvPr>
            <p:cNvSpPr/>
            <p:nvPr/>
          </p:nvSpPr>
          <p:spPr bwMode="auto">
            <a:xfrm>
              <a:off x="3556796" y="6483229"/>
              <a:ext cx="222006" cy="222006"/>
            </a:xfrm>
            <a:custGeom>
              <a:avLst/>
              <a:gdLst>
                <a:gd name="connsiteX0" fmla="*/ 795583 w 1619502"/>
                <a:gd name="connsiteY0" fmla="*/ 1049690 h 1619502"/>
                <a:gd name="connsiteX1" fmla="*/ 798591 w 1619502"/>
                <a:gd name="connsiteY1" fmla="*/ 1498224 h 1619502"/>
                <a:gd name="connsiteX2" fmla="*/ 350056 w 1619502"/>
                <a:gd name="connsiteY2" fmla="*/ 1495217 h 1619502"/>
                <a:gd name="connsiteX3" fmla="*/ 795583 w 1619502"/>
                <a:gd name="connsiteY3" fmla="*/ 1049690 h 1619502"/>
                <a:gd name="connsiteX4" fmla="*/ 969395 w 1619502"/>
                <a:gd name="connsiteY4" fmla="*/ 989432 h 1619502"/>
                <a:gd name="connsiteX5" fmla="*/ 1288683 w 1619502"/>
                <a:gd name="connsiteY5" fmla="*/ 1304467 h 1619502"/>
                <a:gd name="connsiteX6" fmla="*/ 969395 w 1619502"/>
                <a:gd name="connsiteY6" fmla="*/ 1619502 h 1619502"/>
                <a:gd name="connsiteX7" fmla="*/ 969395 w 1619502"/>
                <a:gd name="connsiteY7" fmla="*/ 989432 h 1619502"/>
                <a:gd name="connsiteX8" fmla="*/ 0 w 1619502"/>
                <a:gd name="connsiteY8" fmla="*/ 969395 h 1619502"/>
                <a:gd name="connsiteX9" fmla="*/ 630070 w 1619502"/>
                <a:gd name="connsiteY9" fmla="*/ 969395 h 1619502"/>
                <a:gd name="connsiteX10" fmla="*/ 315035 w 1619502"/>
                <a:gd name="connsiteY10" fmla="*/ 1288683 h 1619502"/>
                <a:gd name="connsiteX11" fmla="*/ 0 w 1619502"/>
                <a:gd name="connsiteY11" fmla="*/ 969395 h 1619502"/>
                <a:gd name="connsiteX12" fmla="*/ 1274580 w 1619502"/>
                <a:gd name="connsiteY12" fmla="*/ 729521 h 1619502"/>
                <a:gd name="connsiteX13" fmla="*/ 1498225 w 1619502"/>
                <a:gd name="connsiteY13" fmla="*/ 820912 h 1619502"/>
                <a:gd name="connsiteX14" fmla="*/ 1495217 w 1619502"/>
                <a:gd name="connsiteY14" fmla="*/ 1269446 h 1619502"/>
                <a:gd name="connsiteX15" fmla="*/ 1049691 w 1619502"/>
                <a:gd name="connsiteY15" fmla="*/ 823919 h 1619502"/>
                <a:gd name="connsiteX16" fmla="*/ 1274580 w 1619502"/>
                <a:gd name="connsiteY16" fmla="*/ 729521 h 1619502"/>
                <a:gd name="connsiteX17" fmla="*/ 809751 w 1619502"/>
                <a:gd name="connsiteY17" fmla="*/ 647958 h 1619502"/>
                <a:gd name="connsiteX18" fmla="*/ 969395 w 1619502"/>
                <a:gd name="connsiteY18" fmla="*/ 807602 h 1619502"/>
                <a:gd name="connsiteX19" fmla="*/ 809751 w 1619502"/>
                <a:gd name="connsiteY19" fmla="*/ 967246 h 1619502"/>
                <a:gd name="connsiteX20" fmla="*/ 650107 w 1619502"/>
                <a:gd name="connsiteY20" fmla="*/ 807602 h 1619502"/>
                <a:gd name="connsiteX21" fmla="*/ 809751 w 1619502"/>
                <a:gd name="connsiteY21" fmla="*/ 647958 h 1619502"/>
                <a:gd name="connsiteX22" fmla="*/ 124285 w 1619502"/>
                <a:gd name="connsiteY22" fmla="*/ 350056 h 1619502"/>
                <a:gd name="connsiteX23" fmla="*/ 569812 w 1619502"/>
                <a:gd name="connsiteY23" fmla="*/ 795583 h 1619502"/>
                <a:gd name="connsiteX24" fmla="*/ 121278 w 1619502"/>
                <a:gd name="connsiteY24" fmla="*/ 798590 h 1619502"/>
                <a:gd name="connsiteX25" fmla="*/ 124285 w 1619502"/>
                <a:gd name="connsiteY25" fmla="*/ 350056 h 1619502"/>
                <a:gd name="connsiteX26" fmla="*/ 1304467 w 1619502"/>
                <a:gd name="connsiteY26" fmla="*/ 330819 h 1619502"/>
                <a:gd name="connsiteX27" fmla="*/ 1619502 w 1619502"/>
                <a:gd name="connsiteY27" fmla="*/ 650107 h 1619502"/>
                <a:gd name="connsiteX28" fmla="*/ 989432 w 1619502"/>
                <a:gd name="connsiteY28" fmla="*/ 650107 h 1619502"/>
                <a:gd name="connsiteX29" fmla="*/ 1304467 w 1619502"/>
                <a:gd name="connsiteY29" fmla="*/ 330819 h 1619502"/>
                <a:gd name="connsiteX30" fmla="*/ 1044556 w 1619502"/>
                <a:gd name="connsiteY30" fmla="*/ 29887 h 1619502"/>
                <a:gd name="connsiteX31" fmla="*/ 1269446 w 1619502"/>
                <a:gd name="connsiteY31" fmla="*/ 124285 h 1619502"/>
                <a:gd name="connsiteX32" fmla="*/ 823919 w 1619502"/>
                <a:gd name="connsiteY32" fmla="*/ 569812 h 1619502"/>
                <a:gd name="connsiteX33" fmla="*/ 820912 w 1619502"/>
                <a:gd name="connsiteY33" fmla="*/ 121278 h 1619502"/>
                <a:gd name="connsiteX34" fmla="*/ 1044556 w 1619502"/>
                <a:gd name="connsiteY34" fmla="*/ 29887 h 1619502"/>
                <a:gd name="connsiteX35" fmla="*/ 650107 w 1619502"/>
                <a:gd name="connsiteY35" fmla="*/ 0 h 1619502"/>
                <a:gd name="connsiteX36" fmla="*/ 650107 w 1619502"/>
                <a:gd name="connsiteY36" fmla="*/ 630070 h 1619502"/>
                <a:gd name="connsiteX37" fmla="*/ 330819 w 1619502"/>
                <a:gd name="connsiteY37" fmla="*/ 315035 h 1619502"/>
                <a:gd name="connsiteX38" fmla="*/ 650107 w 1619502"/>
                <a:gd name="connsiteY38" fmla="*/ 0 h 16195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619502" h="1619502">
                  <a:moveTo>
                    <a:pt x="795583" y="1049690"/>
                  </a:moveTo>
                  <a:cubicBezTo>
                    <a:pt x="920273" y="1174380"/>
                    <a:pt x="921619" y="1375196"/>
                    <a:pt x="798591" y="1498224"/>
                  </a:cubicBezTo>
                  <a:cubicBezTo>
                    <a:pt x="675562" y="1621253"/>
                    <a:pt x="474746" y="1619907"/>
                    <a:pt x="350056" y="1495217"/>
                  </a:cubicBezTo>
                  <a:cubicBezTo>
                    <a:pt x="582699" y="1464131"/>
                    <a:pt x="764497" y="1282333"/>
                    <a:pt x="795583" y="1049690"/>
                  </a:cubicBezTo>
                  <a:close/>
                  <a:moveTo>
                    <a:pt x="969395" y="989432"/>
                  </a:moveTo>
                  <a:cubicBezTo>
                    <a:pt x="1145733" y="989432"/>
                    <a:pt x="1288683" y="1130478"/>
                    <a:pt x="1288683" y="1304467"/>
                  </a:cubicBezTo>
                  <a:cubicBezTo>
                    <a:pt x="1288683" y="1478456"/>
                    <a:pt x="1145733" y="1619502"/>
                    <a:pt x="969395" y="1619502"/>
                  </a:cubicBezTo>
                  <a:cubicBezTo>
                    <a:pt x="1111917" y="1433018"/>
                    <a:pt x="1111917" y="1175916"/>
                    <a:pt x="969395" y="989432"/>
                  </a:cubicBezTo>
                  <a:close/>
                  <a:moveTo>
                    <a:pt x="0" y="969395"/>
                  </a:moveTo>
                  <a:cubicBezTo>
                    <a:pt x="186484" y="1111917"/>
                    <a:pt x="443586" y="1111917"/>
                    <a:pt x="630070" y="969395"/>
                  </a:cubicBezTo>
                  <a:cubicBezTo>
                    <a:pt x="630070" y="1145733"/>
                    <a:pt x="489024" y="1288683"/>
                    <a:pt x="315035" y="1288683"/>
                  </a:cubicBezTo>
                  <a:cubicBezTo>
                    <a:pt x="141046" y="1288683"/>
                    <a:pt x="0" y="1145733"/>
                    <a:pt x="0" y="969395"/>
                  </a:cubicBezTo>
                  <a:close/>
                  <a:moveTo>
                    <a:pt x="1274580" y="729521"/>
                  </a:moveTo>
                  <a:cubicBezTo>
                    <a:pt x="1355749" y="728977"/>
                    <a:pt x="1436710" y="759397"/>
                    <a:pt x="1498225" y="820912"/>
                  </a:cubicBezTo>
                  <a:cubicBezTo>
                    <a:pt x="1621253" y="943941"/>
                    <a:pt x="1619907" y="1144756"/>
                    <a:pt x="1495217" y="1269446"/>
                  </a:cubicBezTo>
                  <a:cubicBezTo>
                    <a:pt x="1464131" y="1036803"/>
                    <a:pt x="1282333" y="855005"/>
                    <a:pt x="1049691" y="823919"/>
                  </a:cubicBezTo>
                  <a:cubicBezTo>
                    <a:pt x="1112036" y="761574"/>
                    <a:pt x="1193412" y="730065"/>
                    <a:pt x="1274580" y="729521"/>
                  </a:cubicBezTo>
                  <a:close/>
                  <a:moveTo>
                    <a:pt x="809751" y="647958"/>
                  </a:moveTo>
                  <a:cubicBezTo>
                    <a:pt x="897920" y="647958"/>
                    <a:pt x="969395" y="719433"/>
                    <a:pt x="969395" y="807602"/>
                  </a:cubicBezTo>
                  <a:cubicBezTo>
                    <a:pt x="969395" y="895771"/>
                    <a:pt x="897920" y="967246"/>
                    <a:pt x="809751" y="967246"/>
                  </a:cubicBezTo>
                  <a:cubicBezTo>
                    <a:pt x="721582" y="967246"/>
                    <a:pt x="650107" y="895771"/>
                    <a:pt x="650107" y="807602"/>
                  </a:cubicBezTo>
                  <a:cubicBezTo>
                    <a:pt x="650107" y="719433"/>
                    <a:pt x="721582" y="647958"/>
                    <a:pt x="809751" y="647958"/>
                  </a:cubicBezTo>
                  <a:close/>
                  <a:moveTo>
                    <a:pt x="124285" y="350056"/>
                  </a:moveTo>
                  <a:cubicBezTo>
                    <a:pt x="155371" y="582699"/>
                    <a:pt x="337169" y="764497"/>
                    <a:pt x="569812" y="795583"/>
                  </a:cubicBezTo>
                  <a:cubicBezTo>
                    <a:pt x="445122" y="920273"/>
                    <a:pt x="244306" y="921619"/>
                    <a:pt x="121278" y="798590"/>
                  </a:cubicBezTo>
                  <a:cubicBezTo>
                    <a:pt x="-1751" y="675562"/>
                    <a:pt x="-405" y="474746"/>
                    <a:pt x="124285" y="350056"/>
                  </a:cubicBezTo>
                  <a:close/>
                  <a:moveTo>
                    <a:pt x="1304467" y="330819"/>
                  </a:moveTo>
                  <a:cubicBezTo>
                    <a:pt x="1478456" y="330819"/>
                    <a:pt x="1619502" y="473769"/>
                    <a:pt x="1619502" y="650107"/>
                  </a:cubicBezTo>
                  <a:cubicBezTo>
                    <a:pt x="1433018" y="507585"/>
                    <a:pt x="1175916" y="507585"/>
                    <a:pt x="989432" y="650107"/>
                  </a:cubicBezTo>
                  <a:cubicBezTo>
                    <a:pt x="989432" y="473769"/>
                    <a:pt x="1130478" y="330819"/>
                    <a:pt x="1304467" y="330819"/>
                  </a:cubicBezTo>
                  <a:close/>
                  <a:moveTo>
                    <a:pt x="1044556" y="29887"/>
                  </a:moveTo>
                  <a:cubicBezTo>
                    <a:pt x="1125725" y="30431"/>
                    <a:pt x="1207101" y="61940"/>
                    <a:pt x="1269446" y="124285"/>
                  </a:cubicBezTo>
                  <a:cubicBezTo>
                    <a:pt x="1036804" y="155371"/>
                    <a:pt x="855005" y="337169"/>
                    <a:pt x="823919" y="569812"/>
                  </a:cubicBezTo>
                  <a:cubicBezTo>
                    <a:pt x="699229" y="445122"/>
                    <a:pt x="697883" y="244306"/>
                    <a:pt x="820912" y="121278"/>
                  </a:cubicBezTo>
                  <a:cubicBezTo>
                    <a:pt x="882426" y="59763"/>
                    <a:pt x="963387" y="29343"/>
                    <a:pt x="1044556" y="29887"/>
                  </a:cubicBezTo>
                  <a:close/>
                  <a:moveTo>
                    <a:pt x="650107" y="0"/>
                  </a:moveTo>
                  <a:cubicBezTo>
                    <a:pt x="507585" y="186484"/>
                    <a:pt x="507585" y="443586"/>
                    <a:pt x="650107" y="630070"/>
                  </a:cubicBezTo>
                  <a:cubicBezTo>
                    <a:pt x="473769" y="630070"/>
                    <a:pt x="330819" y="489024"/>
                    <a:pt x="330819" y="315035"/>
                  </a:cubicBezTo>
                  <a:cubicBezTo>
                    <a:pt x="330819" y="141046"/>
                    <a:pt x="473769" y="0"/>
                    <a:pt x="650107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313" name="フリーフォーム: 図形 312">
              <a:extLst>
                <a:ext uri="{FF2B5EF4-FFF2-40B4-BE49-F238E27FC236}">
                  <a16:creationId xmlns:a16="http://schemas.microsoft.com/office/drawing/2014/main" id="{58472E9B-542F-A242-4BF8-8B3BD7CCB01D}"/>
                </a:ext>
              </a:extLst>
            </p:cNvPr>
            <p:cNvSpPr/>
            <p:nvPr/>
          </p:nvSpPr>
          <p:spPr bwMode="auto">
            <a:xfrm>
              <a:off x="3928183" y="6483229"/>
              <a:ext cx="222006" cy="222006"/>
            </a:xfrm>
            <a:custGeom>
              <a:avLst/>
              <a:gdLst>
                <a:gd name="connsiteX0" fmla="*/ 795583 w 1619502"/>
                <a:gd name="connsiteY0" fmla="*/ 1049690 h 1619502"/>
                <a:gd name="connsiteX1" fmla="*/ 798591 w 1619502"/>
                <a:gd name="connsiteY1" fmla="*/ 1498224 h 1619502"/>
                <a:gd name="connsiteX2" fmla="*/ 350056 w 1619502"/>
                <a:gd name="connsiteY2" fmla="*/ 1495217 h 1619502"/>
                <a:gd name="connsiteX3" fmla="*/ 795583 w 1619502"/>
                <a:gd name="connsiteY3" fmla="*/ 1049690 h 1619502"/>
                <a:gd name="connsiteX4" fmla="*/ 969395 w 1619502"/>
                <a:gd name="connsiteY4" fmla="*/ 989432 h 1619502"/>
                <a:gd name="connsiteX5" fmla="*/ 1288683 w 1619502"/>
                <a:gd name="connsiteY5" fmla="*/ 1304467 h 1619502"/>
                <a:gd name="connsiteX6" fmla="*/ 969395 w 1619502"/>
                <a:gd name="connsiteY6" fmla="*/ 1619502 h 1619502"/>
                <a:gd name="connsiteX7" fmla="*/ 969395 w 1619502"/>
                <a:gd name="connsiteY7" fmla="*/ 989432 h 1619502"/>
                <a:gd name="connsiteX8" fmla="*/ 0 w 1619502"/>
                <a:gd name="connsiteY8" fmla="*/ 969395 h 1619502"/>
                <a:gd name="connsiteX9" fmla="*/ 630070 w 1619502"/>
                <a:gd name="connsiteY9" fmla="*/ 969395 h 1619502"/>
                <a:gd name="connsiteX10" fmla="*/ 315035 w 1619502"/>
                <a:gd name="connsiteY10" fmla="*/ 1288683 h 1619502"/>
                <a:gd name="connsiteX11" fmla="*/ 0 w 1619502"/>
                <a:gd name="connsiteY11" fmla="*/ 969395 h 1619502"/>
                <a:gd name="connsiteX12" fmla="*/ 1274580 w 1619502"/>
                <a:gd name="connsiteY12" fmla="*/ 729521 h 1619502"/>
                <a:gd name="connsiteX13" fmla="*/ 1498225 w 1619502"/>
                <a:gd name="connsiteY13" fmla="*/ 820912 h 1619502"/>
                <a:gd name="connsiteX14" fmla="*/ 1495217 w 1619502"/>
                <a:gd name="connsiteY14" fmla="*/ 1269446 h 1619502"/>
                <a:gd name="connsiteX15" fmla="*/ 1049691 w 1619502"/>
                <a:gd name="connsiteY15" fmla="*/ 823919 h 1619502"/>
                <a:gd name="connsiteX16" fmla="*/ 1274580 w 1619502"/>
                <a:gd name="connsiteY16" fmla="*/ 729521 h 1619502"/>
                <a:gd name="connsiteX17" fmla="*/ 809751 w 1619502"/>
                <a:gd name="connsiteY17" fmla="*/ 647958 h 1619502"/>
                <a:gd name="connsiteX18" fmla="*/ 969395 w 1619502"/>
                <a:gd name="connsiteY18" fmla="*/ 807602 h 1619502"/>
                <a:gd name="connsiteX19" fmla="*/ 809751 w 1619502"/>
                <a:gd name="connsiteY19" fmla="*/ 967246 h 1619502"/>
                <a:gd name="connsiteX20" fmla="*/ 650107 w 1619502"/>
                <a:gd name="connsiteY20" fmla="*/ 807602 h 1619502"/>
                <a:gd name="connsiteX21" fmla="*/ 809751 w 1619502"/>
                <a:gd name="connsiteY21" fmla="*/ 647958 h 1619502"/>
                <a:gd name="connsiteX22" fmla="*/ 124285 w 1619502"/>
                <a:gd name="connsiteY22" fmla="*/ 350056 h 1619502"/>
                <a:gd name="connsiteX23" fmla="*/ 569812 w 1619502"/>
                <a:gd name="connsiteY23" fmla="*/ 795583 h 1619502"/>
                <a:gd name="connsiteX24" fmla="*/ 121278 w 1619502"/>
                <a:gd name="connsiteY24" fmla="*/ 798590 h 1619502"/>
                <a:gd name="connsiteX25" fmla="*/ 124285 w 1619502"/>
                <a:gd name="connsiteY25" fmla="*/ 350056 h 1619502"/>
                <a:gd name="connsiteX26" fmla="*/ 1304467 w 1619502"/>
                <a:gd name="connsiteY26" fmla="*/ 330819 h 1619502"/>
                <a:gd name="connsiteX27" fmla="*/ 1619502 w 1619502"/>
                <a:gd name="connsiteY27" fmla="*/ 650107 h 1619502"/>
                <a:gd name="connsiteX28" fmla="*/ 989432 w 1619502"/>
                <a:gd name="connsiteY28" fmla="*/ 650107 h 1619502"/>
                <a:gd name="connsiteX29" fmla="*/ 1304467 w 1619502"/>
                <a:gd name="connsiteY29" fmla="*/ 330819 h 1619502"/>
                <a:gd name="connsiteX30" fmla="*/ 1044556 w 1619502"/>
                <a:gd name="connsiteY30" fmla="*/ 29887 h 1619502"/>
                <a:gd name="connsiteX31" fmla="*/ 1269446 w 1619502"/>
                <a:gd name="connsiteY31" fmla="*/ 124285 h 1619502"/>
                <a:gd name="connsiteX32" fmla="*/ 823919 w 1619502"/>
                <a:gd name="connsiteY32" fmla="*/ 569812 h 1619502"/>
                <a:gd name="connsiteX33" fmla="*/ 820912 w 1619502"/>
                <a:gd name="connsiteY33" fmla="*/ 121278 h 1619502"/>
                <a:gd name="connsiteX34" fmla="*/ 1044556 w 1619502"/>
                <a:gd name="connsiteY34" fmla="*/ 29887 h 1619502"/>
                <a:gd name="connsiteX35" fmla="*/ 650107 w 1619502"/>
                <a:gd name="connsiteY35" fmla="*/ 0 h 1619502"/>
                <a:gd name="connsiteX36" fmla="*/ 650107 w 1619502"/>
                <a:gd name="connsiteY36" fmla="*/ 630070 h 1619502"/>
                <a:gd name="connsiteX37" fmla="*/ 330819 w 1619502"/>
                <a:gd name="connsiteY37" fmla="*/ 315035 h 1619502"/>
                <a:gd name="connsiteX38" fmla="*/ 650107 w 1619502"/>
                <a:gd name="connsiteY38" fmla="*/ 0 h 16195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619502" h="1619502">
                  <a:moveTo>
                    <a:pt x="795583" y="1049690"/>
                  </a:moveTo>
                  <a:cubicBezTo>
                    <a:pt x="920273" y="1174380"/>
                    <a:pt x="921619" y="1375196"/>
                    <a:pt x="798591" y="1498224"/>
                  </a:cubicBezTo>
                  <a:cubicBezTo>
                    <a:pt x="675562" y="1621253"/>
                    <a:pt x="474746" y="1619907"/>
                    <a:pt x="350056" y="1495217"/>
                  </a:cubicBezTo>
                  <a:cubicBezTo>
                    <a:pt x="582699" y="1464131"/>
                    <a:pt x="764497" y="1282333"/>
                    <a:pt x="795583" y="1049690"/>
                  </a:cubicBezTo>
                  <a:close/>
                  <a:moveTo>
                    <a:pt x="969395" y="989432"/>
                  </a:moveTo>
                  <a:cubicBezTo>
                    <a:pt x="1145733" y="989432"/>
                    <a:pt x="1288683" y="1130478"/>
                    <a:pt x="1288683" y="1304467"/>
                  </a:cubicBezTo>
                  <a:cubicBezTo>
                    <a:pt x="1288683" y="1478456"/>
                    <a:pt x="1145733" y="1619502"/>
                    <a:pt x="969395" y="1619502"/>
                  </a:cubicBezTo>
                  <a:cubicBezTo>
                    <a:pt x="1111917" y="1433018"/>
                    <a:pt x="1111917" y="1175916"/>
                    <a:pt x="969395" y="989432"/>
                  </a:cubicBezTo>
                  <a:close/>
                  <a:moveTo>
                    <a:pt x="0" y="969395"/>
                  </a:moveTo>
                  <a:cubicBezTo>
                    <a:pt x="186484" y="1111917"/>
                    <a:pt x="443586" y="1111917"/>
                    <a:pt x="630070" y="969395"/>
                  </a:cubicBezTo>
                  <a:cubicBezTo>
                    <a:pt x="630070" y="1145733"/>
                    <a:pt x="489024" y="1288683"/>
                    <a:pt x="315035" y="1288683"/>
                  </a:cubicBezTo>
                  <a:cubicBezTo>
                    <a:pt x="141046" y="1288683"/>
                    <a:pt x="0" y="1145733"/>
                    <a:pt x="0" y="969395"/>
                  </a:cubicBezTo>
                  <a:close/>
                  <a:moveTo>
                    <a:pt x="1274580" y="729521"/>
                  </a:moveTo>
                  <a:cubicBezTo>
                    <a:pt x="1355749" y="728977"/>
                    <a:pt x="1436710" y="759397"/>
                    <a:pt x="1498225" y="820912"/>
                  </a:cubicBezTo>
                  <a:cubicBezTo>
                    <a:pt x="1621253" y="943941"/>
                    <a:pt x="1619907" y="1144756"/>
                    <a:pt x="1495217" y="1269446"/>
                  </a:cubicBezTo>
                  <a:cubicBezTo>
                    <a:pt x="1464131" y="1036803"/>
                    <a:pt x="1282333" y="855005"/>
                    <a:pt x="1049691" y="823919"/>
                  </a:cubicBezTo>
                  <a:cubicBezTo>
                    <a:pt x="1112036" y="761574"/>
                    <a:pt x="1193412" y="730065"/>
                    <a:pt x="1274580" y="729521"/>
                  </a:cubicBezTo>
                  <a:close/>
                  <a:moveTo>
                    <a:pt x="809751" y="647958"/>
                  </a:moveTo>
                  <a:cubicBezTo>
                    <a:pt x="897920" y="647958"/>
                    <a:pt x="969395" y="719433"/>
                    <a:pt x="969395" y="807602"/>
                  </a:cubicBezTo>
                  <a:cubicBezTo>
                    <a:pt x="969395" y="895771"/>
                    <a:pt x="897920" y="967246"/>
                    <a:pt x="809751" y="967246"/>
                  </a:cubicBezTo>
                  <a:cubicBezTo>
                    <a:pt x="721582" y="967246"/>
                    <a:pt x="650107" y="895771"/>
                    <a:pt x="650107" y="807602"/>
                  </a:cubicBezTo>
                  <a:cubicBezTo>
                    <a:pt x="650107" y="719433"/>
                    <a:pt x="721582" y="647958"/>
                    <a:pt x="809751" y="647958"/>
                  </a:cubicBezTo>
                  <a:close/>
                  <a:moveTo>
                    <a:pt x="124285" y="350056"/>
                  </a:moveTo>
                  <a:cubicBezTo>
                    <a:pt x="155371" y="582699"/>
                    <a:pt x="337169" y="764497"/>
                    <a:pt x="569812" y="795583"/>
                  </a:cubicBezTo>
                  <a:cubicBezTo>
                    <a:pt x="445122" y="920273"/>
                    <a:pt x="244306" y="921619"/>
                    <a:pt x="121278" y="798590"/>
                  </a:cubicBezTo>
                  <a:cubicBezTo>
                    <a:pt x="-1751" y="675562"/>
                    <a:pt x="-405" y="474746"/>
                    <a:pt x="124285" y="350056"/>
                  </a:cubicBezTo>
                  <a:close/>
                  <a:moveTo>
                    <a:pt x="1304467" y="330819"/>
                  </a:moveTo>
                  <a:cubicBezTo>
                    <a:pt x="1478456" y="330819"/>
                    <a:pt x="1619502" y="473769"/>
                    <a:pt x="1619502" y="650107"/>
                  </a:cubicBezTo>
                  <a:cubicBezTo>
                    <a:pt x="1433018" y="507585"/>
                    <a:pt x="1175916" y="507585"/>
                    <a:pt x="989432" y="650107"/>
                  </a:cubicBezTo>
                  <a:cubicBezTo>
                    <a:pt x="989432" y="473769"/>
                    <a:pt x="1130478" y="330819"/>
                    <a:pt x="1304467" y="330819"/>
                  </a:cubicBezTo>
                  <a:close/>
                  <a:moveTo>
                    <a:pt x="1044556" y="29887"/>
                  </a:moveTo>
                  <a:cubicBezTo>
                    <a:pt x="1125725" y="30431"/>
                    <a:pt x="1207101" y="61940"/>
                    <a:pt x="1269446" y="124285"/>
                  </a:cubicBezTo>
                  <a:cubicBezTo>
                    <a:pt x="1036804" y="155371"/>
                    <a:pt x="855005" y="337169"/>
                    <a:pt x="823919" y="569812"/>
                  </a:cubicBezTo>
                  <a:cubicBezTo>
                    <a:pt x="699229" y="445122"/>
                    <a:pt x="697883" y="244306"/>
                    <a:pt x="820912" y="121278"/>
                  </a:cubicBezTo>
                  <a:cubicBezTo>
                    <a:pt x="882426" y="59763"/>
                    <a:pt x="963387" y="29343"/>
                    <a:pt x="1044556" y="29887"/>
                  </a:cubicBezTo>
                  <a:close/>
                  <a:moveTo>
                    <a:pt x="650107" y="0"/>
                  </a:moveTo>
                  <a:cubicBezTo>
                    <a:pt x="507585" y="186484"/>
                    <a:pt x="507585" y="443586"/>
                    <a:pt x="650107" y="630070"/>
                  </a:cubicBezTo>
                  <a:cubicBezTo>
                    <a:pt x="473769" y="630070"/>
                    <a:pt x="330819" y="489024"/>
                    <a:pt x="330819" y="315035"/>
                  </a:cubicBezTo>
                  <a:cubicBezTo>
                    <a:pt x="330819" y="141046"/>
                    <a:pt x="473769" y="0"/>
                    <a:pt x="650107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314" name="フリーフォーム: 図形 313">
              <a:extLst>
                <a:ext uri="{FF2B5EF4-FFF2-40B4-BE49-F238E27FC236}">
                  <a16:creationId xmlns:a16="http://schemas.microsoft.com/office/drawing/2014/main" id="{91C15B25-13BD-CC45-D861-1871852654B6}"/>
                </a:ext>
              </a:extLst>
            </p:cNvPr>
            <p:cNvSpPr/>
            <p:nvPr/>
          </p:nvSpPr>
          <p:spPr bwMode="auto">
            <a:xfrm>
              <a:off x="4299570" y="6483229"/>
              <a:ext cx="222006" cy="222006"/>
            </a:xfrm>
            <a:custGeom>
              <a:avLst/>
              <a:gdLst>
                <a:gd name="connsiteX0" fmla="*/ 795583 w 1619502"/>
                <a:gd name="connsiteY0" fmla="*/ 1049690 h 1619502"/>
                <a:gd name="connsiteX1" fmla="*/ 798591 w 1619502"/>
                <a:gd name="connsiteY1" fmla="*/ 1498224 h 1619502"/>
                <a:gd name="connsiteX2" fmla="*/ 350056 w 1619502"/>
                <a:gd name="connsiteY2" fmla="*/ 1495217 h 1619502"/>
                <a:gd name="connsiteX3" fmla="*/ 795583 w 1619502"/>
                <a:gd name="connsiteY3" fmla="*/ 1049690 h 1619502"/>
                <a:gd name="connsiteX4" fmla="*/ 969395 w 1619502"/>
                <a:gd name="connsiteY4" fmla="*/ 989432 h 1619502"/>
                <a:gd name="connsiteX5" fmla="*/ 1288683 w 1619502"/>
                <a:gd name="connsiteY5" fmla="*/ 1304467 h 1619502"/>
                <a:gd name="connsiteX6" fmla="*/ 969395 w 1619502"/>
                <a:gd name="connsiteY6" fmla="*/ 1619502 h 1619502"/>
                <a:gd name="connsiteX7" fmla="*/ 969395 w 1619502"/>
                <a:gd name="connsiteY7" fmla="*/ 989432 h 1619502"/>
                <a:gd name="connsiteX8" fmla="*/ 0 w 1619502"/>
                <a:gd name="connsiteY8" fmla="*/ 969395 h 1619502"/>
                <a:gd name="connsiteX9" fmla="*/ 630070 w 1619502"/>
                <a:gd name="connsiteY9" fmla="*/ 969395 h 1619502"/>
                <a:gd name="connsiteX10" fmla="*/ 315035 w 1619502"/>
                <a:gd name="connsiteY10" fmla="*/ 1288683 h 1619502"/>
                <a:gd name="connsiteX11" fmla="*/ 0 w 1619502"/>
                <a:gd name="connsiteY11" fmla="*/ 969395 h 1619502"/>
                <a:gd name="connsiteX12" fmla="*/ 1274580 w 1619502"/>
                <a:gd name="connsiteY12" fmla="*/ 729521 h 1619502"/>
                <a:gd name="connsiteX13" fmla="*/ 1498225 w 1619502"/>
                <a:gd name="connsiteY13" fmla="*/ 820912 h 1619502"/>
                <a:gd name="connsiteX14" fmla="*/ 1495217 w 1619502"/>
                <a:gd name="connsiteY14" fmla="*/ 1269446 h 1619502"/>
                <a:gd name="connsiteX15" fmla="*/ 1049691 w 1619502"/>
                <a:gd name="connsiteY15" fmla="*/ 823919 h 1619502"/>
                <a:gd name="connsiteX16" fmla="*/ 1274580 w 1619502"/>
                <a:gd name="connsiteY16" fmla="*/ 729521 h 1619502"/>
                <a:gd name="connsiteX17" fmla="*/ 809751 w 1619502"/>
                <a:gd name="connsiteY17" fmla="*/ 647958 h 1619502"/>
                <a:gd name="connsiteX18" fmla="*/ 969395 w 1619502"/>
                <a:gd name="connsiteY18" fmla="*/ 807602 h 1619502"/>
                <a:gd name="connsiteX19" fmla="*/ 809751 w 1619502"/>
                <a:gd name="connsiteY19" fmla="*/ 967246 h 1619502"/>
                <a:gd name="connsiteX20" fmla="*/ 650107 w 1619502"/>
                <a:gd name="connsiteY20" fmla="*/ 807602 h 1619502"/>
                <a:gd name="connsiteX21" fmla="*/ 809751 w 1619502"/>
                <a:gd name="connsiteY21" fmla="*/ 647958 h 1619502"/>
                <a:gd name="connsiteX22" fmla="*/ 124285 w 1619502"/>
                <a:gd name="connsiteY22" fmla="*/ 350056 h 1619502"/>
                <a:gd name="connsiteX23" fmla="*/ 569812 w 1619502"/>
                <a:gd name="connsiteY23" fmla="*/ 795583 h 1619502"/>
                <a:gd name="connsiteX24" fmla="*/ 121278 w 1619502"/>
                <a:gd name="connsiteY24" fmla="*/ 798590 h 1619502"/>
                <a:gd name="connsiteX25" fmla="*/ 124285 w 1619502"/>
                <a:gd name="connsiteY25" fmla="*/ 350056 h 1619502"/>
                <a:gd name="connsiteX26" fmla="*/ 1304467 w 1619502"/>
                <a:gd name="connsiteY26" fmla="*/ 330819 h 1619502"/>
                <a:gd name="connsiteX27" fmla="*/ 1619502 w 1619502"/>
                <a:gd name="connsiteY27" fmla="*/ 650107 h 1619502"/>
                <a:gd name="connsiteX28" fmla="*/ 989432 w 1619502"/>
                <a:gd name="connsiteY28" fmla="*/ 650107 h 1619502"/>
                <a:gd name="connsiteX29" fmla="*/ 1304467 w 1619502"/>
                <a:gd name="connsiteY29" fmla="*/ 330819 h 1619502"/>
                <a:gd name="connsiteX30" fmla="*/ 1044556 w 1619502"/>
                <a:gd name="connsiteY30" fmla="*/ 29887 h 1619502"/>
                <a:gd name="connsiteX31" fmla="*/ 1269446 w 1619502"/>
                <a:gd name="connsiteY31" fmla="*/ 124285 h 1619502"/>
                <a:gd name="connsiteX32" fmla="*/ 823919 w 1619502"/>
                <a:gd name="connsiteY32" fmla="*/ 569812 h 1619502"/>
                <a:gd name="connsiteX33" fmla="*/ 820912 w 1619502"/>
                <a:gd name="connsiteY33" fmla="*/ 121278 h 1619502"/>
                <a:gd name="connsiteX34" fmla="*/ 1044556 w 1619502"/>
                <a:gd name="connsiteY34" fmla="*/ 29887 h 1619502"/>
                <a:gd name="connsiteX35" fmla="*/ 650107 w 1619502"/>
                <a:gd name="connsiteY35" fmla="*/ 0 h 1619502"/>
                <a:gd name="connsiteX36" fmla="*/ 650107 w 1619502"/>
                <a:gd name="connsiteY36" fmla="*/ 630070 h 1619502"/>
                <a:gd name="connsiteX37" fmla="*/ 330819 w 1619502"/>
                <a:gd name="connsiteY37" fmla="*/ 315035 h 1619502"/>
                <a:gd name="connsiteX38" fmla="*/ 650107 w 1619502"/>
                <a:gd name="connsiteY38" fmla="*/ 0 h 16195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619502" h="1619502">
                  <a:moveTo>
                    <a:pt x="795583" y="1049690"/>
                  </a:moveTo>
                  <a:cubicBezTo>
                    <a:pt x="920273" y="1174380"/>
                    <a:pt x="921619" y="1375196"/>
                    <a:pt x="798591" y="1498224"/>
                  </a:cubicBezTo>
                  <a:cubicBezTo>
                    <a:pt x="675562" y="1621253"/>
                    <a:pt x="474746" y="1619907"/>
                    <a:pt x="350056" y="1495217"/>
                  </a:cubicBezTo>
                  <a:cubicBezTo>
                    <a:pt x="582699" y="1464131"/>
                    <a:pt x="764497" y="1282333"/>
                    <a:pt x="795583" y="1049690"/>
                  </a:cubicBezTo>
                  <a:close/>
                  <a:moveTo>
                    <a:pt x="969395" y="989432"/>
                  </a:moveTo>
                  <a:cubicBezTo>
                    <a:pt x="1145733" y="989432"/>
                    <a:pt x="1288683" y="1130478"/>
                    <a:pt x="1288683" y="1304467"/>
                  </a:cubicBezTo>
                  <a:cubicBezTo>
                    <a:pt x="1288683" y="1478456"/>
                    <a:pt x="1145733" y="1619502"/>
                    <a:pt x="969395" y="1619502"/>
                  </a:cubicBezTo>
                  <a:cubicBezTo>
                    <a:pt x="1111917" y="1433018"/>
                    <a:pt x="1111917" y="1175916"/>
                    <a:pt x="969395" y="989432"/>
                  </a:cubicBezTo>
                  <a:close/>
                  <a:moveTo>
                    <a:pt x="0" y="969395"/>
                  </a:moveTo>
                  <a:cubicBezTo>
                    <a:pt x="186484" y="1111917"/>
                    <a:pt x="443586" y="1111917"/>
                    <a:pt x="630070" y="969395"/>
                  </a:cubicBezTo>
                  <a:cubicBezTo>
                    <a:pt x="630070" y="1145733"/>
                    <a:pt x="489024" y="1288683"/>
                    <a:pt x="315035" y="1288683"/>
                  </a:cubicBezTo>
                  <a:cubicBezTo>
                    <a:pt x="141046" y="1288683"/>
                    <a:pt x="0" y="1145733"/>
                    <a:pt x="0" y="969395"/>
                  </a:cubicBezTo>
                  <a:close/>
                  <a:moveTo>
                    <a:pt x="1274580" y="729521"/>
                  </a:moveTo>
                  <a:cubicBezTo>
                    <a:pt x="1355749" y="728977"/>
                    <a:pt x="1436710" y="759397"/>
                    <a:pt x="1498225" y="820912"/>
                  </a:cubicBezTo>
                  <a:cubicBezTo>
                    <a:pt x="1621253" y="943941"/>
                    <a:pt x="1619907" y="1144756"/>
                    <a:pt x="1495217" y="1269446"/>
                  </a:cubicBezTo>
                  <a:cubicBezTo>
                    <a:pt x="1464131" y="1036803"/>
                    <a:pt x="1282333" y="855005"/>
                    <a:pt x="1049691" y="823919"/>
                  </a:cubicBezTo>
                  <a:cubicBezTo>
                    <a:pt x="1112036" y="761574"/>
                    <a:pt x="1193412" y="730065"/>
                    <a:pt x="1274580" y="729521"/>
                  </a:cubicBezTo>
                  <a:close/>
                  <a:moveTo>
                    <a:pt x="809751" y="647958"/>
                  </a:moveTo>
                  <a:cubicBezTo>
                    <a:pt x="897920" y="647958"/>
                    <a:pt x="969395" y="719433"/>
                    <a:pt x="969395" y="807602"/>
                  </a:cubicBezTo>
                  <a:cubicBezTo>
                    <a:pt x="969395" y="895771"/>
                    <a:pt x="897920" y="967246"/>
                    <a:pt x="809751" y="967246"/>
                  </a:cubicBezTo>
                  <a:cubicBezTo>
                    <a:pt x="721582" y="967246"/>
                    <a:pt x="650107" y="895771"/>
                    <a:pt x="650107" y="807602"/>
                  </a:cubicBezTo>
                  <a:cubicBezTo>
                    <a:pt x="650107" y="719433"/>
                    <a:pt x="721582" y="647958"/>
                    <a:pt x="809751" y="647958"/>
                  </a:cubicBezTo>
                  <a:close/>
                  <a:moveTo>
                    <a:pt x="124285" y="350056"/>
                  </a:moveTo>
                  <a:cubicBezTo>
                    <a:pt x="155371" y="582699"/>
                    <a:pt x="337169" y="764497"/>
                    <a:pt x="569812" y="795583"/>
                  </a:cubicBezTo>
                  <a:cubicBezTo>
                    <a:pt x="445122" y="920273"/>
                    <a:pt x="244306" y="921619"/>
                    <a:pt x="121278" y="798590"/>
                  </a:cubicBezTo>
                  <a:cubicBezTo>
                    <a:pt x="-1751" y="675562"/>
                    <a:pt x="-405" y="474746"/>
                    <a:pt x="124285" y="350056"/>
                  </a:cubicBezTo>
                  <a:close/>
                  <a:moveTo>
                    <a:pt x="1304467" y="330819"/>
                  </a:moveTo>
                  <a:cubicBezTo>
                    <a:pt x="1478456" y="330819"/>
                    <a:pt x="1619502" y="473769"/>
                    <a:pt x="1619502" y="650107"/>
                  </a:cubicBezTo>
                  <a:cubicBezTo>
                    <a:pt x="1433018" y="507585"/>
                    <a:pt x="1175916" y="507585"/>
                    <a:pt x="989432" y="650107"/>
                  </a:cubicBezTo>
                  <a:cubicBezTo>
                    <a:pt x="989432" y="473769"/>
                    <a:pt x="1130478" y="330819"/>
                    <a:pt x="1304467" y="330819"/>
                  </a:cubicBezTo>
                  <a:close/>
                  <a:moveTo>
                    <a:pt x="1044556" y="29887"/>
                  </a:moveTo>
                  <a:cubicBezTo>
                    <a:pt x="1125725" y="30431"/>
                    <a:pt x="1207101" y="61940"/>
                    <a:pt x="1269446" y="124285"/>
                  </a:cubicBezTo>
                  <a:cubicBezTo>
                    <a:pt x="1036804" y="155371"/>
                    <a:pt x="855005" y="337169"/>
                    <a:pt x="823919" y="569812"/>
                  </a:cubicBezTo>
                  <a:cubicBezTo>
                    <a:pt x="699229" y="445122"/>
                    <a:pt x="697883" y="244306"/>
                    <a:pt x="820912" y="121278"/>
                  </a:cubicBezTo>
                  <a:cubicBezTo>
                    <a:pt x="882426" y="59763"/>
                    <a:pt x="963387" y="29343"/>
                    <a:pt x="1044556" y="29887"/>
                  </a:cubicBezTo>
                  <a:close/>
                  <a:moveTo>
                    <a:pt x="650107" y="0"/>
                  </a:moveTo>
                  <a:cubicBezTo>
                    <a:pt x="507585" y="186484"/>
                    <a:pt x="507585" y="443586"/>
                    <a:pt x="650107" y="630070"/>
                  </a:cubicBezTo>
                  <a:cubicBezTo>
                    <a:pt x="473769" y="630070"/>
                    <a:pt x="330819" y="489024"/>
                    <a:pt x="330819" y="315035"/>
                  </a:cubicBezTo>
                  <a:cubicBezTo>
                    <a:pt x="330819" y="141046"/>
                    <a:pt x="473769" y="0"/>
                    <a:pt x="650107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315" name="フリーフォーム: 図形 314">
              <a:extLst>
                <a:ext uri="{FF2B5EF4-FFF2-40B4-BE49-F238E27FC236}">
                  <a16:creationId xmlns:a16="http://schemas.microsoft.com/office/drawing/2014/main" id="{0E51F463-3119-F067-E924-02C5A86FAD60}"/>
                </a:ext>
              </a:extLst>
            </p:cNvPr>
            <p:cNvSpPr/>
            <p:nvPr/>
          </p:nvSpPr>
          <p:spPr bwMode="auto">
            <a:xfrm>
              <a:off x="4670957" y="6483229"/>
              <a:ext cx="222006" cy="222006"/>
            </a:xfrm>
            <a:custGeom>
              <a:avLst/>
              <a:gdLst>
                <a:gd name="connsiteX0" fmla="*/ 795583 w 1619502"/>
                <a:gd name="connsiteY0" fmla="*/ 1049690 h 1619502"/>
                <a:gd name="connsiteX1" fmla="*/ 798591 w 1619502"/>
                <a:gd name="connsiteY1" fmla="*/ 1498224 h 1619502"/>
                <a:gd name="connsiteX2" fmla="*/ 350056 w 1619502"/>
                <a:gd name="connsiteY2" fmla="*/ 1495217 h 1619502"/>
                <a:gd name="connsiteX3" fmla="*/ 795583 w 1619502"/>
                <a:gd name="connsiteY3" fmla="*/ 1049690 h 1619502"/>
                <a:gd name="connsiteX4" fmla="*/ 969395 w 1619502"/>
                <a:gd name="connsiteY4" fmla="*/ 989432 h 1619502"/>
                <a:gd name="connsiteX5" fmla="*/ 1288683 w 1619502"/>
                <a:gd name="connsiteY5" fmla="*/ 1304467 h 1619502"/>
                <a:gd name="connsiteX6" fmla="*/ 969395 w 1619502"/>
                <a:gd name="connsiteY6" fmla="*/ 1619502 h 1619502"/>
                <a:gd name="connsiteX7" fmla="*/ 969395 w 1619502"/>
                <a:gd name="connsiteY7" fmla="*/ 989432 h 1619502"/>
                <a:gd name="connsiteX8" fmla="*/ 0 w 1619502"/>
                <a:gd name="connsiteY8" fmla="*/ 969395 h 1619502"/>
                <a:gd name="connsiteX9" fmla="*/ 630070 w 1619502"/>
                <a:gd name="connsiteY9" fmla="*/ 969395 h 1619502"/>
                <a:gd name="connsiteX10" fmla="*/ 315035 w 1619502"/>
                <a:gd name="connsiteY10" fmla="*/ 1288683 h 1619502"/>
                <a:gd name="connsiteX11" fmla="*/ 0 w 1619502"/>
                <a:gd name="connsiteY11" fmla="*/ 969395 h 1619502"/>
                <a:gd name="connsiteX12" fmla="*/ 1274580 w 1619502"/>
                <a:gd name="connsiteY12" fmla="*/ 729521 h 1619502"/>
                <a:gd name="connsiteX13" fmla="*/ 1498225 w 1619502"/>
                <a:gd name="connsiteY13" fmla="*/ 820912 h 1619502"/>
                <a:gd name="connsiteX14" fmla="*/ 1495217 w 1619502"/>
                <a:gd name="connsiteY14" fmla="*/ 1269446 h 1619502"/>
                <a:gd name="connsiteX15" fmla="*/ 1049691 w 1619502"/>
                <a:gd name="connsiteY15" fmla="*/ 823919 h 1619502"/>
                <a:gd name="connsiteX16" fmla="*/ 1274580 w 1619502"/>
                <a:gd name="connsiteY16" fmla="*/ 729521 h 1619502"/>
                <a:gd name="connsiteX17" fmla="*/ 809751 w 1619502"/>
                <a:gd name="connsiteY17" fmla="*/ 647958 h 1619502"/>
                <a:gd name="connsiteX18" fmla="*/ 969395 w 1619502"/>
                <a:gd name="connsiteY18" fmla="*/ 807602 h 1619502"/>
                <a:gd name="connsiteX19" fmla="*/ 809751 w 1619502"/>
                <a:gd name="connsiteY19" fmla="*/ 967246 h 1619502"/>
                <a:gd name="connsiteX20" fmla="*/ 650107 w 1619502"/>
                <a:gd name="connsiteY20" fmla="*/ 807602 h 1619502"/>
                <a:gd name="connsiteX21" fmla="*/ 809751 w 1619502"/>
                <a:gd name="connsiteY21" fmla="*/ 647958 h 1619502"/>
                <a:gd name="connsiteX22" fmla="*/ 124285 w 1619502"/>
                <a:gd name="connsiteY22" fmla="*/ 350056 h 1619502"/>
                <a:gd name="connsiteX23" fmla="*/ 569812 w 1619502"/>
                <a:gd name="connsiteY23" fmla="*/ 795583 h 1619502"/>
                <a:gd name="connsiteX24" fmla="*/ 121278 w 1619502"/>
                <a:gd name="connsiteY24" fmla="*/ 798590 h 1619502"/>
                <a:gd name="connsiteX25" fmla="*/ 124285 w 1619502"/>
                <a:gd name="connsiteY25" fmla="*/ 350056 h 1619502"/>
                <a:gd name="connsiteX26" fmla="*/ 1304467 w 1619502"/>
                <a:gd name="connsiteY26" fmla="*/ 330819 h 1619502"/>
                <a:gd name="connsiteX27" fmla="*/ 1619502 w 1619502"/>
                <a:gd name="connsiteY27" fmla="*/ 650107 h 1619502"/>
                <a:gd name="connsiteX28" fmla="*/ 989432 w 1619502"/>
                <a:gd name="connsiteY28" fmla="*/ 650107 h 1619502"/>
                <a:gd name="connsiteX29" fmla="*/ 1304467 w 1619502"/>
                <a:gd name="connsiteY29" fmla="*/ 330819 h 1619502"/>
                <a:gd name="connsiteX30" fmla="*/ 1044556 w 1619502"/>
                <a:gd name="connsiteY30" fmla="*/ 29887 h 1619502"/>
                <a:gd name="connsiteX31" fmla="*/ 1269446 w 1619502"/>
                <a:gd name="connsiteY31" fmla="*/ 124285 h 1619502"/>
                <a:gd name="connsiteX32" fmla="*/ 823919 w 1619502"/>
                <a:gd name="connsiteY32" fmla="*/ 569812 h 1619502"/>
                <a:gd name="connsiteX33" fmla="*/ 820912 w 1619502"/>
                <a:gd name="connsiteY33" fmla="*/ 121278 h 1619502"/>
                <a:gd name="connsiteX34" fmla="*/ 1044556 w 1619502"/>
                <a:gd name="connsiteY34" fmla="*/ 29887 h 1619502"/>
                <a:gd name="connsiteX35" fmla="*/ 650107 w 1619502"/>
                <a:gd name="connsiteY35" fmla="*/ 0 h 1619502"/>
                <a:gd name="connsiteX36" fmla="*/ 650107 w 1619502"/>
                <a:gd name="connsiteY36" fmla="*/ 630070 h 1619502"/>
                <a:gd name="connsiteX37" fmla="*/ 330819 w 1619502"/>
                <a:gd name="connsiteY37" fmla="*/ 315035 h 1619502"/>
                <a:gd name="connsiteX38" fmla="*/ 650107 w 1619502"/>
                <a:gd name="connsiteY38" fmla="*/ 0 h 16195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619502" h="1619502">
                  <a:moveTo>
                    <a:pt x="795583" y="1049690"/>
                  </a:moveTo>
                  <a:cubicBezTo>
                    <a:pt x="920273" y="1174380"/>
                    <a:pt x="921619" y="1375196"/>
                    <a:pt x="798591" y="1498224"/>
                  </a:cubicBezTo>
                  <a:cubicBezTo>
                    <a:pt x="675562" y="1621253"/>
                    <a:pt x="474746" y="1619907"/>
                    <a:pt x="350056" y="1495217"/>
                  </a:cubicBezTo>
                  <a:cubicBezTo>
                    <a:pt x="582699" y="1464131"/>
                    <a:pt x="764497" y="1282333"/>
                    <a:pt x="795583" y="1049690"/>
                  </a:cubicBezTo>
                  <a:close/>
                  <a:moveTo>
                    <a:pt x="969395" y="989432"/>
                  </a:moveTo>
                  <a:cubicBezTo>
                    <a:pt x="1145733" y="989432"/>
                    <a:pt x="1288683" y="1130478"/>
                    <a:pt x="1288683" y="1304467"/>
                  </a:cubicBezTo>
                  <a:cubicBezTo>
                    <a:pt x="1288683" y="1478456"/>
                    <a:pt x="1145733" y="1619502"/>
                    <a:pt x="969395" y="1619502"/>
                  </a:cubicBezTo>
                  <a:cubicBezTo>
                    <a:pt x="1111917" y="1433018"/>
                    <a:pt x="1111917" y="1175916"/>
                    <a:pt x="969395" y="989432"/>
                  </a:cubicBezTo>
                  <a:close/>
                  <a:moveTo>
                    <a:pt x="0" y="969395"/>
                  </a:moveTo>
                  <a:cubicBezTo>
                    <a:pt x="186484" y="1111917"/>
                    <a:pt x="443586" y="1111917"/>
                    <a:pt x="630070" y="969395"/>
                  </a:cubicBezTo>
                  <a:cubicBezTo>
                    <a:pt x="630070" y="1145733"/>
                    <a:pt x="489024" y="1288683"/>
                    <a:pt x="315035" y="1288683"/>
                  </a:cubicBezTo>
                  <a:cubicBezTo>
                    <a:pt x="141046" y="1288683"/>
                    <a:pt x="0" y="1145733"/>
                    <a:pt x="0" y="969395"/>
                  </a:cubicBezTo>
                  <a:close/>
                  <a:moveTo>
                    <a:pt x="1274580" y="729521"/>
                  </a:moveTo>
                  <a:cubicBezTo>
                    <a:pt x="1355749" y="728977"/>
                    <a:pt x="1436710" y="759397"/>
                    <a:pt x="1498225" y="820912"/>
                  </a:cubicBezTo>
                  <a:cubicBezTo>
                    <a:pt x="1621253" y="943941"/>
                    <a:pt x="1619907" y="1144756"/>
                    <a:pt x="1495217" y="1269446"/>
                  </a:cubicBezTo>
                  <a:cubicBezTo>
                    <a:pt x="1464131" y="1036803"/>
                    <a:pt x="1282333" y="855005"/>
                    <a:pt x="1049691" y="823919"/>
                  </a:cubicBezTo>
                  <a:cubicBezTo>
                    <a:pt x="1112036" y="761574"/>
                    <a:pt x="1193412" y="730065"/>
                    <a:pt x="1274580" y="729521"/>
                  </a:cubicBezTo>
                  <a:close/>
                  <a:moveTo>
                    <a:pt x="809751" y="647958"/>
                  </a:moveTo>
                  <a:cubicBezTo>
                    <a:pt x="897920" y="647958"/>
                    <a:pt x="969395" y="719433"/>
                    <a:pt x="969395" y="807602"/>
                  </a:cubicBezTo>
                  <a:cubicBezTo>
                    <a:pt x="969395" y="895771"/>
                    <a:pt x="897920" y="967246"/>
                    <a:pt x="809751" y="967246"/>
                  </a:cubicBezTo>
                  <a:cubicBezTo>
                    <a:pt x="721582" y="967246"/>
                    <a:pt x="650107" y="895771"/>
                    <a:pt x="650107" y="807602"/>
                  </a:cubicBezTo>
                  <a:cubicBezTo>
                    <a:pt x="650107" y="719433"/>
                    <a:pt x="721582" y="647958"/>
                    <a:pt x="809751" y="647958"/>
                  </a:cubicBezTo>
                  <a:close/>
                  <a:moveTo>
                    <a:pt x="124285" y="350056"/>
                  </a:moveTo>
                  <a:cubicBezTo>
                    <a:pt x="155371" y="582699"/>
                    <a:pt x="337169" y="764497"/>
                    <a:pt x="569812" y="795583"/>
                  </a:cubicBezTo>
                  <a:cubicBezTo>
                    <a:pt x="445122" y="920273"/>
                    <a:pt x="244306" y="921619"/>
                    <a:pt x="121278" y="798590"/>
                  </a:cubicBezTo>
                  <a:cubicBezTo>
                    <a:pt x="-1751" y="675562"/>
                    <a:pt x="-405" y="474746"/>
                    <a:pt x="124285" y="350056"/>
                  </a:cubicBezTo>
                  <a:close/>
                  <a:moveTo>
                    <a:pt x="1304467" y="330819"/>
                  </a:moveTo>
                  <a:cubicBezTo>
                    <a:pt x="1478456" y="330819"/>
                    <a:pt x="1619502" y="473769"/>
                    <a:pt x="1619502" y="650107"/>
                  </a:cubicBezTo>
                  <a:cubicBezTo>
                    <a:pt x="1433018" y="507585"/>
                    <a:pt x="1175916" y="507585"/>
                    <a:pt x="989432" y="650107"/>
                  </a:cubicBezTo>
                  <a:cubicBezTo>
                    <a:pt x="989432" y="473769"/>
                    <a:pt x="1130478" y="330819"/>
                    <a:pt x="1304467" y="330819"/>
                  </a:cubicBezTo>
                  <a:close/>
                  <a:moveTo>
                    <a:pt x="1044556" y="29887"/>
                  </a:moveTo>
                  <a:cubicBezTo>
                    <a:pt x="1125725" y="30431"/>
                    <a:pt x="1207101" y="61940"/>
                    <a:pt x="1269446" y="124285"/>
                  </a:cubicBezTo>
                  <a:cubicBezTo>
                    <a:pt x="1036804" y="155371"/>
                    <a:pt x="855005" y="337169"/>
                    <a:pt x="823919" y="569812"/>
                  </a:cubicBezTo>
                  <a:cubicBezTo>
                    <a:pt x="699229" y="445122"/>
                    <a:pt x="697883" y="244306"/>
                    <a:pt x="820912" y="121278"/>
                  </a:cubicBezTo>
                  <a:cubicBezTo>
                    <a:pt x="882426" y="59763"/>
                    <a:pt x="963387" y="29343"/>
                    <a:pt x="1044556" y="29887"/>
                  </a:cubicBezTo>
                  <a:close/>
                  <a:moveTo>
                    <a:pt x="650107" y="0"/>
                  </a:moveTo>
                  <a:cubicBezTo>
                    <a:pt x="507585" y="186484"/>
                    <a:pt x="507585" y="443586"/>
                    <a:pt x="650107" y="630070"/>
                  </a:cubicBezTo>
                  <a:cubicBezTo>
                    <a:pt x="473769" y="630070"/>
                    <a:pt x="330819" y="489024"/>
                    <a:pt x="330819" y="315035"/>
                  </a:cubicBezTo>
                  <a:cubicBezTo>
                    <a:pt x="330819" y="141046"/>
                    <a:pt x="473769" y="0"/>
                    <a:pt x="650107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316" name="フリーフォーム: 図形 315">
              <a:extLst>
                <a:ext uri="{FF2B5EF4-FFF2-40B4-BE49-F238E27FC236}">
                  <a16:creationId xmlns:a16="http://schemas.microsoft.com/office/drawing/2014/main" id="{238330EC-0180-3233-3BA0-C296BAFC4F1F}"/>
                </a:ext>
              </a:extLst>
            </p:cNvPr>
            <p:cNvSpPr/>
            <p:nvPr/>
          </p:nvSpPr>
          <p:spPr bwMode="auto">
            <a:xfrm>
              <a:off x="5413731" y="6483229"/>
              <a:ext cx="222006" cy="222006"/>
            </a:xfrm>
            <a:custGeom>
              <a:avLst/>
              <a:gdLst>
                <a:gd name="connsiteX0" fmla="*/ 795583 w 1619502"/>
                <a:gd name="connsiteY0" fmla="*/ 1049690 h 1619502"/>
                <a:gd name="connsiteX1" fmla="*/ 798591 w 1619502"/>
                <a:gd name="connsiteY1" fmla="*/ 1498224 h 1619502"/>
                <a:gd name="connsiteX2" fmla="*/ 350056 w 1619502"/>
                <a:gd name="connsiteY2" fmla="*/ 1495217 h 1619502"/>
                <a:gd name="connsiteX3" fmla="*/ 795583 w 1619502"/>
                <a:gd name="connsiteY3" fmla="*/ 1049690 h 1619502"/>
                <a:gd name="connsiteX4" fmla="*/ 969395 w 1619502"/>
                <a:gd name="connsiteY4" fmla="*/ 989432 h 1619502"/>
                <a:gd name="connsiteX5" fmla="*/ 1288683 w 1619502"/>
                <a:gd name="connsiteY5" fmla="*/ 1304467 h 1619502"/>
                <a:gd name="connsiteX6" fmla="*/ 969395 w 1619502"/>
                <a:gd name="connsiteY6" fmla="*/ 1619502 h 1619502"/>
                <a:gd name="connsiteX7" fmla="*/ 969395 w 1619502"/>
                <a:gd name="connsiteY7" fmla="*/ 989432 h 1619502"/>
                <a:gd name="connsiteX8" fmla="*/ 0 w 1619502"/>
                <a:gd name="connsiteY8" fmla="*/ 969395 h 1619502"/>
                <a:gd name="connsiteX9" fmla="*/ 630070 w 1619502"/>
                <a:gd name="connsiteY9" fmla="*/ 969395 h 1619502"/>
                <a:gd name="connsiteX10" fmla="*/ 315035 w 1619502"/>
                <a:gd name="connsiteY10" fmla="*/ 1288683 h 1619502"/>
                <a:gd name="connsiteX11" fmla="*/ 0 w 1619502"/>
                <a:gd name="connsiteY11" fmla="*/ 969395 h 1619502"/>
                <a:gd name="connsiteX12" fmla="*/ 1274580 w 1619502"/>
                <a:gd name="connsiteY12" fmla="*/ 729521 h 1619502"/>
                <a:gd name="connsiteX13" fmla="*/ 1498225 w 1619502"/>
                <a:gd name="connsiteY13" fmla="*/ 820912 h 1619502"/>
                <a:gd name="connsiteX14" fmla="*/ 1495217 w 1619502"/>
                <a:gd name="connsiteY14" fmla="*/ 1269446 h 1619502"/>
                <a:gd name="connsiteX15" fmla="*/ 1049691 w 1619502"/>
                <a:gd name="connsiteY15" fmla="*/ 823919 h 1619502"/>
                <a:gd name="connsiteX16" fmla="*/ 1274580 w 1619502"/>
                <a:gd name="connsiteY16" fmla="*/ 729521 h 1619502"/>
                <a:gd name="connsiteX17" fmla="*/ 809751 w 1619502"/>
                <a:gd name="connsiteY17" fmla="*/ 647958 h 1619502"/>
                <a:gd name="connsiteX18" fmla="*/ 969395 w 1619502"/>
                <a:gd name="connsiteY18" fmla="*/ 807602 h 1619502"/>
                <a:gd name="connsiteX19" fmla="*/ 809751 w 1619502"/>
                <a:gd name="connsiteY19" fmla="*/ 967246 h 1619502"/>
                <a:gd name="connsiteX20" fmla="*/ 650107 w 1619502"/>
                <a:gd name="connsiteY20" fmla="*/ 807602 h 1619502"/>
                <a:gd name="connsiteX21" fmla="*/ 809751 w 1619502"/>
                <a:gd name="connsiteY21" fmla="*/ 647958 h 1619502"/>
                <a:gd name="connsiteX22" fmla="*/ 124285 w 1619502"/>
                <a:gd name="connsiteY22" fmla="*/ 350056 h 1619502"/>
                <a:gd name="connsiteX23" fmla="*/ 569812 w 1619502"/>
                <a:gd name="connsiteY23" fmla="*/ 795583 h 1619502"/>
                <a:gd name="connsiteX24" fmla="*/ 121278 w 1619502"/>
                <a:gd name="connsiteY24" fmla="*/ 798590 h 1619502"/>
                <a:gd name="connsiteX25" fmla="*/ 124285 w 1619502"/>
                <a:gd name="connsiteY25" fmla="*/ 350056 h 1619502"/>
                <a:gd name="connsiteX26" fmla="*/ 1304467 w 1619502"/>
                <a:gd name="connsiteY26" fmla="*/ 330819 h 1619502"/>
                <a:gd name="connsiteX27" fmla="*/ 1619502 w 1619502"/>
                <a:gd name="connsiteY27" fmla="*/ 650107 h 1619502"/>
                <a:gd name="connsiteX28" fmla="*/ 989432 w 1619502"/>
                <a:gd name="connsiteY28" fmla="*/ 650107 h 1619502"/>
                <a:gd name="connsiteX29" fmla="*/ 1304467 w 1619502"/>
                <a:gd name="connsiteY29" fmla="*/ 330819 h 1619502"/>
                <a:gd name="connsiteX30" fmla="*/ 1044556 w 1619502"/>
                <a:gd name="connsiteY30" fmla="*/ 29887 h 1619502"/>
                <a:gd name="connsiteX31" fmla="*/ 1269446 w 1619502"/>
                <a:gd name="connsiteY31" fmla="*/ 124285 h 1619502"/>
                <a:gd name="connsiteX32" fmla="*/ 823919 w 1619502"/>
                <a:gd name="connsiteY32" fmla="*/ 569812 h 1619502"/>
                <a:gd name="connsiteX33" fmla="*/ 820912 w 1619502"/>
                <a:gd name="connsiteY33" fmla="*/ 121278 h 1619502"/>
                <a:gd name="connsiteX34" fmla="*/ 1044556 w 1619502"/>
                <a:gd name="connsiteY34" fmla="*/ 29887 h 1619502"/>
                <a:gd name="connsiteX35" fmla="*/ 650107 w 1619502"/>
                <a:gd name="connsiteY35" fmla="*/ 0 h 1619502"/>
                <a:gd name="connsiteX36" fmla="*/ 650107 w 1619502"/>
                <a:gd name="connsiteY36" fmla="*/ 630070 h 1619502"/>
                <a:gd name="connsiteX37" fmla="*/ 330819 w 1619502"/>
                <a:gd name="connsiteY37" fmla="*/ 315035 h 1619502"/>
                <a:gd name="connsiteX38" fmla="*/ 650107 w 1619502"/>
                <a:gd name="connsiteY38" fmla="*/ 0 h 16195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619502" h="1619502">
                  <a:moveTo>
                    <a:pt x="795583" y="1049690"/>
                  </a:moveTo>
                  <a:cubicBezTo>
                    <a:pt x="920273" y="1174380"/>
                    <a:pt x="921619" y="1375196"/>
                    <a:pt x="798591" y="1498224"/>
                  </a:cubicBezTo>
                  <a:cubicBezTo>
                    <a:pt x="675562" y="1621253"/>
                    <a:pt x="474746" y="1619907"/>
                    <a:pt x="350056" y="1495217"/>
                  </a:cubicBezTo>
                  <a:cubicBezTo>
                    <a:pt x="582699" y="1464131"/>
                    <a:pt x="764497" y="1282333"/>
                    <a:pt x="795583" y="1049690"/>
                  </a:cubicBezTo>
                  <a:close/>
                  <a:moveTo>
                    <a:pt x="969395" y="989432"/>
                  </a:moveTo>
                  <a:cubicBezTo>
                    <a:pt x="1145733" y="989432"/>
                    <a:pt x="1288683" y="1130478"/>
                    <a:pt x="1288683" y="1304467"/>
                  </a:cubicBezTo>
                  <a:cubicBezTo>
                    <a:pt x="1288683" y="1478456"/>
                    <a:pt x="1145733" y="1619502"/>
                    <a:pt x="969395" y="1619502"/>
                  </a:cubicBezTo>
                  <a:cubicBezTo>
                    <a:pt x="1111917" y="1433018"/>
                    <a:pt x="1111917" y="1175916"/>
                    <a:pt x="969395" y="989432"/>
                  </a:cubicBezTo>
                  <a:close/>
                  <a:moveTo>
                    <a:pt x="0" y="969395"/>
                  </a:moveTo>
                  <a:cubicBezTo>
                    <a:pt x="186484" y="1111917"/>
                    <a:pt x="443586" y="1111917"/>
                    <a:pt x="630070" y="969395"/>
                  </a:cubicBezTo>
                  <a:cubicBezTo>
                    <a:pt x="630070" y="1145733"/>
                    <a:pt x="489024" y="1288683"/>
                    <a:pt x="315035" y="1288683"/>
                  </a:cubicBezTo>
                  <a:cubicBezTo>
                    <a:pt x="141046" y="1288683"/>
                    <a:pt x="0" y="1145733"/>
                    <a:pt x="0" y="969395"/>
                  </a:cubicBezTo>
                  <a:close/>
                  <a:moveTo>
                    <a:pt x="1274580" y="729521"/>
                  </a:moveTo>
                  <a:cubicBezTo>
                    <a:pt x="1355749" y="728977"/>
                    <a:pt x="1436710" y="759397"/>
                    <a:pt x="1498225" y="820912"/>
                  </a:cubicBezTo>
                  <a:cubicBezTo>
                    <a:pt x="1621253" y="943941"/>
                    <a:pt x="1619907" y="1144756"/>
                    <a:pt x="1495217" y="1269446"/>
                  </a:cubicBezTo>
                  <a:cubicBezTo>
                    <a:pt x="1464131" y="1036803"/>
                    <a:pt x="1282333" y="855005"/>
                    <a:pt x="1049691" y="823919"/>
                  </a:cubicBezTo>
                  <a:cubicBezTo>
                    <a:pt x="1112036" y="761574"/>
                    <a:pt x="1193412" y="730065"/>
                    <a:pt x="1274580" y="729521"/>
                  </a:cubicBezTo>
                  <a:close/>
                  <a:moveTo>
                    <a:pt x="809751" y="647958"/>
                  </a:moveTo>
                  <a:cubicBezTo>
                    <a:pt x="897920" y="647958"/>
                    <a:pt x="969395" y="719433"/>
                    <a:pt x="969395" y="807602"/>
                  </a:cubicBezTo>
                  <a:cubicBezTo>
                    <a:pt x="969395" y="895771"/>
                    <a:pt x="897920" y="967246"/>
                    <a:pt x="809751" y="967246"/>
                  </a:cubicBezTo>
                  <a:cubicBezTo>
                    <a:pt x="721582" y="967246"/>
                    <a:pt x="650107" y="895771"/>
                    <a:pt x="650107" y="807602"/>
                  </a:cubicBezTo>
                  <a:cubicBezTo>
                    <a:pt x="650107" y="719433"/>
                    <a:pt x="721582" y="647958"/>
                    <a:pt x="809751" y="647958"/>
                  </a:cubicBezTo>
                  <a:close/>
                  <a:moveTo>
                    <a:pt x="124285" y="350056"/>
                  </a:moveTo>
                  <a:cubicBezTo>
                    <a:pt x="155371" y="582699"/>
                    <a:pt x="337169" y="764497"/>
                    <a:pt x="569812" y="795583"/>
                  </a:cubicBezTo>
                  <a:cubicBezTo>
                    <a:pt x="445122" y="920273"/>
                    <a:pt x="244306" y="921619"/>
                    <a:pt x="121278" y="798590"/>
                  </a:cubicBezTo>
                  <a:cubicBezTo>
                    <a:pt x="-1751" y="675562"/>
                    <a:pt x="-405" y="474746"/>
                    <a:pt x="124285" y="350056"/>
                  </a:cubicBezTo>
                  <a:close/>
                  <a:moveTo>
                    <a:pt x="1304467" y="330819"/>
                  </a:moveTo>
                  <a:cubicBezTo>
                    <a:pt x="1478456" y="330819"/>
                    <a:pt x="1619502" y="473769"/>
                    <a:pt x="1619502" y="650107"/>
                  </a:cubicBezTo>
                  <a:cubicBezTo>
                    <a:pt x="1433018" y="507585"/>
                    <a:pt x="1175916" y="507585"/>
                    <a:pt x="989432" y="650107"/>
                  </a:cubicBezTo>
                  <a:cubicBezTo>
                    <a:pt x="989432" y="473769"/>
                    <a:pt x="1130478" y="330819"/>
                    <a:pt x="1304467" y="330819"/>
                  </a:cubicBezTo>
                  <a:close/>
                  <a:moveTo>
                    <a:pt x="1044556" y="29887"/>
                  </a:moveTo>
                  <a:cubicBezTo>
                    <a:pt x="1125725" y="30431"/>
                    <a:pt x="1207101" y="61940"/>
                    <a:pt x="1269446" y="124285"/>
                  </a:cubicBezTo>
                  <a:cubicBezTo>
                    <a:pt x="1036804" y="155371"/>
                    <a:pt x="855005" y="337169"/>
                    <a:pt x="823919" y="569812"/>
                  </a:cubicBezTo>
                  <a:cubicBezTo>
                    <a:pt x="699229" y="445122"/>
                    <a:pt x="697883" y="244306"/>
                    <a:pt x="820912" y="121278"/>
                  </a:cubicBezTo>
                  <a:cubicBezTo>
                    <a:pt x="882426" y="59763"/>
                    <a:pt x="963387" y="29343"/>
                    <a:pt x="1044556" y="29887"/>
                  </a:cubicBezTo>
                  <a:close/>
                  <a:moveTo>
                    <a:pt x="650107" y="0"/>
                  </a:moveTo>
                  <a:cubicBezTo>
                    <a:pt x="507585" y="186484"/>
                    <a:pt x="507585" y="443586"/>
                    <a:pt x="650107" y="630070"/>
                  </a:cubicBezTo>
                  <a:cubicBezTo>
                    <a:pt x="473769" y="630070"/>
                    <a:pt x="330819" y="489024"/>
                    <a:pt x="330819" y="315035"/>
                  </a:cubicBezTo>
                  <a:cubicBezTo>
                    <a:pt x="330819" y="141046"/>
                    <a:pt x="473769" y="0"/>
                    <a:pt x="650107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317" name="フリーフォーム: 図形 316">
              <a:extLst>
                <a:ext uri="{FF2B5EF4-FFF2-40B4-BE49-F238E27FC236}">
                  <a16:creationId xmlns:a16="http://schemas.microsoft.com/office/drawing/2014/main" id="{172CBF47-9E6C-505A-2AAE-40BBD067F4EE}"/>
                </a:ext>
              </a:extLst>
            </p:cNvPr>
            <p:cNvSpPr/>
            <p:nvPr/>
          </p:nvSpPr>
          <p:spPr bwMode="auto">
            <a:xfrm>
              <a:off x="5785118" y="6483229"/>
              <a:ext cx="222006" cy="222006"/>
            </a:xfrm>
            <a:custGeom>
              <a:avLst/>
              <a:gdLst>
                <a:gd name="connsiteX0" fmla="*/ 795583 w 1619502"/>
                <a:gd name="connsiteY0" fmla="*/ 1049690 h 1619502"/>
                <a:gd name="connsiteX1" fmla="*/ 798591 w 1619502"/>
                <a:gd name="connsiteY1" fmla="*/ 1498224 h 1619502"/>
                <a:gd name="connsiteX2" fmla="*/ 350056 w 1619502"/>
                <a:gd name="connsiteY2" fmla="*/ 1495217 h 1619502"/>
                <a:gd name="connsiteX3" fmla="*/ 795583 w 1619502"/>
                <a:gd name="connsiteY3" fmla="*/ 1049690 h 1619502"/>
                <a:gd name="connsiteX4" fmla="*/ 969395 w 1619502"/>
                <a:gd name="connsiteY4" fmla="*/ 989432 h 1619502"/>
                <a:gd name="connsiteX5" fmla="*/ 1288683 w 1619502"/>
                <a:gd name="connsiteY5" fmla="*/ 1304467 h 1619502"/>
                <a:gd name="connsiteX6" fmla="*/ 969395 w 1619502"/>
                <a:gd name="connsiteY6" fmla="*/ 1619502 h 1619502"/>
                <a:gd name="connsiteX7" fmla="*/ 969395 w 1619502"/>
                <a:gd name="connsiteY7" fmla="*/ 989432 h 1619502"/>
                <a:gd name="connsiteX8" fmla="*/ 0 w 1619502"/>
                <a:gd name="connsiteY8" fmla="*/ 969395 h 1619502"/>
                <a:gd name="connsiteX9" fmla="*/ 630070 w 1619502"/>
                <a:gd name="connsiteY9" fmla="*/ 969395 h 1619502"/>
                <a:gd name="connsiteX10" fmla="*/ 315035 w 1619502"/>
                <a:gd name="connsiteY10" fmla="*/ 1288683 h 1619502"/>
                <a:gd name="connsiteX11" fmla="*/ 0 w 1619502"/>
                <a:gd name="connsiteY11" fmla="*/ 969395 h 1619502"/>
                <a:gd name="connsiteX12" fmla="*/ 1274580 w 1619502"/>
                <a:gd name="connsiteY12" fmla="*/ 729521 h 1619502"/>
                <a:gd name="connsiteX13" fmla="*/ 1498225 w 1619502"/>
                <a:gd name="connsiteY13" fmla="*/ 820912 h 1619502"/>
                <a:gd name="connsiteX14" fmla="*/ 1495217 w 1619502"/>
                <a:gd name="connsiteY14" fmla="*/ 1269446 h 1619502"/>
                <a:gd name="connsiteX15" fmla="*/ 1049691 w 1619502"/>
                <a:gd name="connsiteY15" fmla="*/ 823919 h 1619502"/>
                <a:gd name="connsiteX16" fmla="*/ 1274580 w 1619502"/>
                <a:gd name="connsiteY16" fmla="*/ 729521 h 1619502"/>
                <a:gd name="connsiteX17" fmla="*/ 809751 w 1619502"/>
                <a:gd name="connsiteY17" fmla="*/ 647958 h 1619502"/>
                <a:gd name="connsiteX18" fmla="*/ 969395 w 1619502"/>
                <a:gd name="connsiteY18" fmla="*/ 807602 h 1619502"/>
                <a:gd name="connsiteX19" fmla="*/ 809751 w 1619502"/>
                <a:gd name="connsiteY19" fmla="*/ 967246 h 1619502"/>
                <a:gd name="connsiteX20" fmla="*/ 650107 w 1619502"/>
                <a:gd name="connsiteY20" fmla="*/ 807602 h 1619502"/>
                <a:gd name="connsiteX21" fmla="*/ 809751 w 1619502"/>
                <a:gd name="connsiteY21" fmla="*/ 647958 h 1619502"/>
                <a:gd name="connsiteX22" fmla="*/ 124285 w 1619502"/>
                <a:gd name="connsiteY22" fmla="*/ 350056 h 1619502"/>
                <a:gd name="connsiteX23" fmla="*/ 569812 w 1619502"/>
                <a:gd name="connsiteY23" fmla="*/ 795583 h 1619502"/>
                <a:gd name="connsiteX24" fmla="*/ 121278 w 1619502"/>
                <a:gd name="connsiteY24" fmla="*/ 798590 h 1619502"/>
                <a:gd name="connsiteX25" fmla="*/ 124285 w 1619502"/>
                <a:gd name="connsiteY25" fmla="*/ 350056 h 1619502"/>
                <a:gd name="connsiteX26" fmla="*/ 1304467 w 1619502"/>
                <a:gd name="connsiteY26" fmla="*/ 330819 h 1619502"/>
                <a:gd name="connsiteX27" fmla="*/ 1619502 w 1619502"/>
                <a:gd name="connsiteY27" fmla="*/ 650107 h 1619502"/>
                <a:gd name="connsiteX28" fmla="*/ 989432 w 1619502"/>
                <a:gd name="connsiteY28" fmla="*/ 650107 h 1619502"/>
                <a:gd name="connsiteX29" fmla="*/ 1304467 w 1619502"/>
                <a:gd name="connsiteY29" fmla="*/ 330819 h 1619502"/>
                <a:gd name="connsiteX30" fmla="*/ 1044556 w 1619502"/>
                <a:gd name="connsiteY30" fmla="*/ 29887 h 1619502"/>
                <a:gd name="connsiteX31" fmla="*/ 1269446 w 1619502"/>
                <a:gd name="connsiteY31" fmla="*/ 124285 h 1619502"/>
                <a:gd name="connsiteX32" fmla="*/ 823919 w 1619502"/>
                <a:gd name="connsiteY32" fmla="*/ 569812 h 1619502"/>
                <a:gd name="connsiteX33" fmla="*/ 820912 w 1619502"/>
                <a:gd name="connsiteY33" fmla="*/ 121278 h 1619502"/>
                <a:gd name="connsiteX34" fmla="*/ 1044556 w 1619502"/>
                <a:gd name="connsiteY34" fmla="*/ 29887 h 1619502"/>
                <a:gd name="connsiteX35" fmla="*/ 650107 w 1619502"/>
                <a:gd name="connsiteY35" fmla="*/ 0 h 1619502"/>
                <a:gd name="connsiteX36" fmla="*/ 650107 w 1619502"/>
                <a:gd name="connsiteY36" fmla="*/ 630070 h 1619502"/>
                <a:gd name="connsiteX37" fmla="*/ 330819 w 1619502"/>
                <a:gd name="connsiteY37" fmla="*/ 315035 h 1619502"/>
                <a:gd name="connsiteX38" fmla="*/ 650107 w 1619502"/>
                <a:gd name="connsiteY38" fmla="*/ 0 h 16195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619502" h="1619502">
                  <a:moveTo>
                    <a:pt x="795583" y="1049690"/>
                  </a:moveTo>
                  <a:cubicBezTo>
                    <a:pt x="920273" y="1174380"/>
                    <a:pt x="921619" y="1375196"/>
                    <a:pt x="798591" y="1498224"/>
                  </a:cubicBezTo>
                  <a:cubicBezTo>
                    <a:pt x="675562" y="1621253"/>
                    <a:pt x="474746" y="1619907"/>
                    <a:pt x="350056" y="1495217"/>
                  </a:cubicBezTo>
                  <a:cubicBezTo>
                    <a:pt x="582699" y="1464131"/>
                    <a:pt x="764497" y="1282333"/>
                    <a:pt x="795583" y="1049690"/>
                  </a:cubicBezTo>
                  <a:close/>
                  <a:moveTo>
                    <a:pt x="969395" y="989432"/>
                  </a:moveTo>
                  <a:cubicBezTo>
                    <a:pt x="1145733" y="989432"/>
                    <a:pt x="1288683" y="1130478"/>
                    <a:pt x="1288683" y="1304467"/>
                  </a:cubicBezTo>
                  <a:cubicBezTo>
                    <a:pt x="1288683" y="1478456"/>
                    <a:pt x="1145733" y="1619502"/>
                    <a:pt x="969395" y="1619502"/>
                  </a:cubicBezTo>
                  <a:cubicBezTo>
                    <a:pt x="1111917" y="1433018"/>
                    <a:pt x="1111917" y="1175916"/>
                    <a:pt x="969395" y="989432"/>
                  </a:cubicBezTo>
                  <a:close/>
                  <a:moveTo>
                    <a:pt x="0" y="969395"/>
                  </a:moveTo>
                  <a:cubicBezTo>
                    <a:pt x="186484" y="1111917"/>
                    <a:pt x="443586" y="1111917"/>
                    <a:pt x="630070" y="969395"/>
                  </a:cubicBezTo>
                  <a:cubicBezTo>
                    <a:pt x="630070" y="1145733"/>
                    <a:pt x="489024" y="1288683"/>
                    <a:pt x="315035" y="1288683"/>
                  </a:cubicBezTo>
                  <a:cubicBezTo>
                    <a:pt x="141046" y="1288683"/>
                    <a:pt x="0" y="1145733"/>
                    <a:pt x="0" y="969395"/>
                  </a:cubicBezTo>
                  <a:close/>
                  <a:moveTo>
                    <a:pt x="1274580" y="729521"/>
                  </a:moveTo>
                  <a:cubicBezTo>
                    <a:pt x="1355749" y="728977"/>
                    <a:pt x="1436710" y="759397"/>
                    <a:pt x="1498225" y="820912"/>
                  </a:cubicBezTo>
                  <a:cubicBezTo>
                    <a:pt x="1621253" y="943941"/>
                    <a:pt x="1619907" y="1144756"/>
                    <a:pt x="1495217" y="1269446"/>
                  </a:cubicBezTo>
                  <a:cubicBezTo>
                    <a:pt x="1464131" y="1036803"/>
                    <a:pt x="1282333" y="855005"/>
                    <a:pt x="1049691" y="823919"/>
                  </a:cubicBezTo>
                  <a:cubicBezTo>
                    <a:pt x="1112036" y="761574"/>
                    <a:pt x="1193412" y="730065"/>
                    <a:pt x="1274580" y="729521"/>
                  </a:cubicBezTo>
                  <a:close/>
                  <a:moveTo>
                    <a:pt x="809751" y="647958"/>
                  </a:moveTo>
                  <a:cubicBezTo>
                    <a:pt x="897920" y="647958"/>
                    <a:pt x="969395" y="719433"/>
                    <a:pt x="969395" y="807602"/>
                  </a:cubicBezTo>
                  <a:cubicBezTo>
                    <a:pt x="969395" y="895771"/>
                    <a:pt x="897920" y="967246"/>
                    <a:pt x="809751" y="967246"/>
                  </a:cubicBezTo>
                  <a:cubicBezTo>
                    <a:pt x="721582" y="967246"/>
                    <a:pt x="650107" y="895771"/>
                    <a:pt x="650107" y="807602"/>
                  </a:cubicBezTo>
                  <a:cubicBezTo>
                    <a:pt x="650107" y="719433"/>
                    <a:pt x="721582" y="647958"/>
                    <a:pt x="809751" y="647958"/>
                  </a:cubicBezTo>
                  <a:close/>
                  <a:moveTo>
                    <a:pt x="124285" y="350056"/>
                  </a:moveTo>
                  <a:cubicBezTo>
                    <a:pt x="155371" y="582699"/>
                    <a:pt x="337169" y="764497"/>
                    <a:pt x="569812" y="795583"/>
                  </a:cubicBezTo>
                  <a:cubicBezTo>
                    <a:pt x="445122" y="920273"/>
                    <a:pt x="244306" y="921619"/>
                    <a:pt x="121278" y="798590"/>
                  </a:cubicBezTo>
                  <a:cubicBezTo>
                    <a:pt x="-1751" y="675562"/>
                    <a:pt x="-405" y="474746"/>
                    <a:pt x="124285" y="350056"/>
                  </a:cubicBezTo>
                  <a:close/>
                  <a:moveTo>
                    <a:pt x="1304467" y="330819"/>
                  </a:moveTo>
                  <a:cubicBezTo>
                    <a:pt x="1478456" y="330819"/>
                    <a:pt x="1619502" y="473769"/>
                    <a:pt x="1619502" y="650107"/>
                  </a:cubicBezTo>
                  <a:cubicBezTo>
                    <a:pt x="1433018" y="507585"/>
                    <a:pt x="1175916" y="507585"/>
                    <a:pt x="989432" y="650107"/>
                  </a:cubicBezTo>
                  <a:cubicBezTo>
                    <a:pt x="989432" y="473769"/>
                    <a:pt x="1130478" y="330819"/>
                    <a:pt x="1304467" y="330819"/>
                  </a:cubicBezTo>
                  <a:close/>
                  <a:moveTo>
                    <a:pt x="1044556" y="29887"/>
                  </a:moveTo>
                  <a:cubicBezTo>
                    <a:pt x="1125725" y="30431"/>
                    <a:pt x="1207101" y="61940"/>
                    <a:pt x="1269446" y="124285"/>
                  </a:cubicBezTo>
                  <a:cubicBezTo>
                    <a:pt x="1036804" y="155371"/>
                    <a:pt x="855005" y="337169"/>
                    <a:pt x="823919" y="569812"/>
                  </a:cubicBezTo>
                  <a:cubicBezTo>
                    <a:pt x="699229" y="445122"/>
                    <a:pt x="697883" y="244306"/>
                    <a:pt x="820912" y="121278"/>
                  </a:cubicBezTo>
                  <a:cubicBezTo>
                    <a:pt x="882426" y="59763"/>
                    <a:pt x="963387" y="29343"/>
                    <a:pt x="1044556" y="29887"/>
                  </a:cubicBezTo>
                  <a:close/>
                  <a:moveTo>
                    <a:pt x="650107" y="0"/>
                  </a:moveTo>
                  <a:cubicBezTo>
                    <a:pt x="507585" y="186484"/>
                    <a:pt x="507585" y="443586"/>
                    <a:pt x="650107" y="630070"/>
                  </a:cubicBezTo>
                  <a:cubicBezTo>
                    <a:pt x="473769" y="630070"/>
                    <a:pt x="330819" y="489024"/>
                    <a:pt x="330819" y="315035"/>
                  </a:cubicBezTo>
                  <a:cubicBezTo>
                    <a:pt x="330819" y="141046"/>
                    <a:pt x="473769" y="0"/>
                    <a:pt x="650107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318" name="フリーフォーム: 図形 317">
              <a:extLst>
                <a:ext uri="{FF2B5EF4-FFF2-40B4-BE49-F238E27FC236}">
                  <a16:creationId xmlns:a16="http://schemas.microsoft.com/office/drawing/2014/main" id="{A225D8E9-F770-F74A-3EDE-1C274B8944F7}"/>
                </a:ext>
              </a:extLst>
            </p:cNvPr>
            <p:cNvSpPr/>
            <p:nvPr/>
          </p:nvSpPr>
          <p:spPr bwMode="auto">
            <a:xfrm>
              <a:off x="6156505" y="6483229"/>
              <a:ext cx="222006" cy="222006"/>
            </a:xfrm>
            <a:custGeom>
              <a:avLst/>
              <a:gdLst>
                <a:gd name="connsiteX0" fmla="*/ 795583 w 1619502"/>
                <a:gd name="connsiteY0" fmla="*/ 1049690 h 1619502"/>
                <a:gd name="connsiteX1" fmla="*/ 798591 w 1619502"/>
                <a:gd name="connsiteY1" fmla="*/ 1498224 h 1619502"/>
                <a:gd name="connsiteX2" fmla="*/ 350056 w 1619502"/>
                <a:gd name="connsiteY2" fmla="*/ 1495217 h 1619502"/>
                <a:gd name="connsiteX3" fmla="*/ 795583 w 1619502"/>
                <a:gd name="connsiteY3" fmla="*/ 1049690 h 1619502"/>
                <a:gd name="connsiteX4" fmla="*/ 969395 w 1619502"/>
                <a:gd name="connsiteY4" fmla="*/ 989432 h 1619502"/>
                <a:gd name="connsiteX5" fmla="*/ 1288683 w 1619502"/>
                <a:gd name="connsiteY5" fmla="*/ 1304467 h 1619502"/>
                <a:gd name="connsiteX6" fmla="*/ 969395 w 1619502"/>
                <a:gd name="connsiteY6" fmla="*/ 1619502 h 1619502"/>
                <a:gd name="connsiteX7" fmla="*/ 969395 w 1619502"/>
                <a:gd name="connsiteY7" fmla="*/ 989432 h 1619502"/>
                <a:gd name="connsiteX8" fmla="*/ 0 w 1619502"/>
                <a:gd name="connsiteY8" fmla="*/ 969395 h 1619502"/>
                <a:gd name="connsiteX9" fmla="*/ 630070 w 1619502"/>
                <a:gd name="connsiteY9" fmla="*/ 969395 h 1619502"/>
                <a:gd name="connsiteX10" fmla="*/ 315035 w 1619502"/>
                <a:gd name="connsiteY10" fmla="*/ 1288683 h 1619502"/>
                <a:gd name="connsiteX11" fmla="*/ 0 w 1619502"/>
                <a:gd name="connsiteY11" fmla="*/ 969395 h 1619502"/>
                <a:gd name="connsiteX12" fmla="*/ 1274580 w 1619502"/>
                <a:gd name="connsiteY12" fmla="*/ 729521 h 1619502"/>
                <a:gd name="connsiteX13" fmla="*/ 1498225 w 1619502"/>
                <a:gd name="connsiteY13" fmla="*/ 820912 h 1619502"/>
                <a:gd name="connsiteX14" fmla="*/ 1495217 w 1619502"/>
                <a:gd name="connsiteY14" fmla="*/ 1269446 h 1619502"/>
                <a:gd name="connsiteX15" fmla="*/ 1049691 w 1619502"/>
                <a:gd name="connsiteY15" fmla="*/ 823919 h 1619502"/>
                <a:gd name="connsiteX16" fmla="*/ 1274580 w 1619502"/>
                <a:gd name="connsiteY16" fmla="*/ 729521 h 1619502"/>
                <a:gd name="connsiteX17" fmla="*/ 809751 w 1619502"/>
                <a:gd name="connsiteY17" fmla="*/ 647958 h 1619502"/>
                <a:gd name="connsiteX18" fmla="*/ 969395 w 1619502"/>
                <a:gd name="connsiteY18" fmla="*/ 807602 h 1619502"/>
                <a:gd name="connsiteX19" fmla="*/ 809751 w 1619502"/>
                <a:gd name="connsiteY19" fmla="*/ 967246 h 1619502"/>
                <a:gd name="connsiteX20" fmla="*/ 650107 w 1619502"/>
                <a:gd name="connsiteY20" fmla="*/ 807602 h 1619502"/>
                <a:gd name="connsiteX21" fmla="*/ 809751 w 1619502"/>
                <a:gd name="connsiteY21" fmla="*/ 647958 h 1619502"/>
                <a:gd name="connsiteX22" fmla="*/ 124285 w 1619502"/>
                <a:gd name="connsiteY22" fmla="*/ 350056 h 1619502"/>
                <a:gd name="connsiteX23" fmla="*/ 569812 w 1619502"/>
                <a:gd name="connsiteY23" fmla="*/ 795583 h 1619502"/>
                <a:gd name="connsiteX24" fmla="*/ 121278 w 1619502"/>
                <a:gd name="connsiteY24" fmla="*/ 798590 h 1619502"/>
                <a:gd name="connsiteX25" fmla="*/ 124285 w 1619502"/>
                <a:gd name="connsiteY25" fmla="*/ 350056 h 1619502"/>
                <a:gd name="connsiteX26" fmla="*/ 1304467 w 1619502"/>
                <a:gd name="connsiteY26" fmla="*/ 330819 h 1619502"/>
                <a:gd name="connsiteX27" fmla="*/ 1619502 w 1619502"/>
                <a:gd name="connsiteY27" fmla="*/ 650107 h 1619502"/>
                <a:gd name="connsiteX28" fmla="*/ 989432 w 1619502"/>
                <a:gd name="connsiteY28" fmla="*/ 650107 h 1619502"/>
                <a:gd name="connsiteX29" fmla="*/ 1304467 w 1619502"/>
                <a:gd name="connsiteY29" fmla="*/ 330819 h 1619502"/>
                <a:gd name="connsiteX30" fmla="*/ 1044556 w 1619502"/>
                <a:gd name="connsiteY30" fmla="*/ 29887 h 1619502"/>
                <a:gd name="connsiteX31" fmla="*/ 1269446 w 1619502"/>
                <a:gd name="connsiteY31" fmla="*/ 124285 h 1619502"/>
                <a:gd name="connsiteX32" fmla="*/ 823919 w 1619502"/>
                <a:gd name="connsiteY32" fmla="*/ 569812 h 1619502"/>
                <a:gd name="connsiteX33" fmla="*/ 820912 w 1619502"/>
                <a:gd name="connsiteY33" fmla="*/ 121278 h 1619502"/>
                <a:gd name="connsiteX34" fmla="*/ 1044556 w 1619502"/>
                <a:gd name="connsiteY34" fmla="*/ 29887 h 1619502"/>
                <a:gd name="connsiteX35" fmla="*/ 650107 w 1619502"/>
                <a:gd name="connsiteY35" fmla="*/ 0 h 1619502"/>
                <a:gd name="connsiteX36" fmla="*/ 650107 w 1619502"/>
                <a:gd name="connsiteY36" fmla="*/ 630070 h 1619502"/>
                <a:gd name="connsiteX37" fmla="*/ 330819 w 1619502"/>
                <a:gd name="connsiteY37" fmla="*/ 315035 h 1619502"/>
                <a:gd name="connsiteX38" fmla="*/ 650107 w 1619502"/>
                <a:gd name="connsiteY38" fmla="*/ 0 h 16195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619502" h="1619502">
                  <a:moveTo>
                    <a:pt x="795583" y="1049690"/>
                  </a:moveTo>
                  <a:cubicBezTo>
                    <a:pt x="920273" y="1174380"/>
                    <a:pt x="921619" y="1375196"/>
                    <a:pt x="798591" y="1498224"/>
                  </a:cubicBezTo>
                  <a:cubicBezTo>
                    <a:pt x="675562" y="1621253"/>
                    <a:pt x="474746" y="1619907"/>
                    <a:pt x="350056" y="1495217"/>
                  </a:cubicBezTo>
                  <a:cubicBezTo>
                    <a:pt x="582699" y="1464131"/>
                    <a:pt x="764497" y="1282333"/>
                    <a:pt x="795583" y="1049690"/>
                  </a:cubicBezTo>
                  <a:close/>
                  <a:moveTo>
                    <a:pt x="969395" y="989432"/>
                  </a:moveTo>
                  <a:cubicBezTo>
                    <a:pt x="1145733" y="989432"/>
                    <a:pt x="1288683" y="1130478"/>
                    <a:pt x="1288683" y="1304467"/>
                  </a:cubicBezTo>
                  <a:cubicBezTo>
                    <a:pt x="1288683" y="1478456"/>
                    <a:pt x="1145733" y="1619502"/>
                    <a:pt x="969395" y="1619502"/>
                  </a:cubicBezTo>
                  <a:cubicBezTo>
                    <a:pt x="1111917" y="1433018"/>
                    <a:pt x="1111917" y="1175916"/>
                    <a:pt x="969395" y="989432"/>
                  </a:cubicBezTo>
                  <a:close/>
                  <a:moveTo>
                    <a:pt x="0" y="969395"/>
                  </a:moveTo>
                  <a:cubicBezTo>
                    <a:pt x="186484" y="1111917"/>
                    <a:pt x="443586" y="1111917"/>
                    <a:pt x="630070" y="969395"/>
                  </a:cubicBezTo>
                  <a:cubicBezTo>
                    <a:pt x="630070" y="1145733"/>
                    <a:pt x="489024" y="1288683"/>
                    <a:pt x="315035" y="1288683"/>
                  </a:cubicBezTo>
                  <a:cubicBezTo>
                    <a:pt x="141046" y="1288683"/>
                    <a:pt x="0" y="1145733"/>
                    <a:pt x="0" y="969395"/>
                  </a:cubicBezTo>
                  <a:close/>
                  <a:moveTo>
                    <a:pt x="1274580" y="729521"/>
                  </a:moveTo>
                  <a:cubicBezTo>
                    <a:pt x="1355749" y="728977"/>
                    <a:pt x="1436710" y="759397"/>
                    <a:pt x="1498225" y="820912"/>
                  </a:cubicBezTo>
                  <a:cubicBezTo>
                    <a:pt x="1621253" y="943941"/>
                    <a:pt x="1619907" y="1144756"/>
                    <a:pt x="1495217" y="1269446"/>
                  </a:cubicBezTo>
                  <a:cubicBezTo>
                    <a:pt x="1464131" y="1036803"/>
                    <a:pt x="1282333" y="855005"/>
                    <a:pt x="1049691" y="823919"/>
                  </a:cubicBezTo>
                  <a:cubicBezTo>
                    <a:pt x="1112036" y="761574"/>
                    <a:pt x="1193412" y="730065"/>
                    <a:pt x="1274580" y="729521"/>
                  </a:cubicBezTo>
                  <a:close/>
                  <a:moveTo>
                    <a:pt x="809751" y="647958"/>
                  </a:moveTo>
                  <a:cubicBezTo>
                    <a:pt x="897920" y="647958"/>
                    <a:pt x="969395" y="719433"/>
                    <a:pt x="969395" y="807602"/>
                  </a:cubicBezTo>
                  <a:cubicBezTo>
                    <a:pt x="969395" y="895771"/>
                    <a:pt x="897920" y="967246"/>
                    <a:pt x="809751" y="967246"/>
                  </a:cubicBezTo>
                  <a:cubicBezTo>
                    <a:pt x="721582" y="967246"/>
                    <a:pt x="650107" y="895771"/>
                    <a:pt x="650107" y="807602"/>
                  </a:cubicBezTo>
                  <a:cubicBezTo>
                    <a:pt x="650107" y="719433"/>
                    <a:pt x="721582" y="647958"/>
                    <a:pt x="809751" y="647958"/>
                  </a:cubicBezTo>
                  <a:close/>
                  <a:moveTo>
                    <a:pt x="124285" y="350056"/>
                  </a:moveTo>
                  <a:cubicBezTo>
                    <a:pt x="155371" y="582699"/>
                    <a:pt x="337169" y="764497"/>
                    <a:pt x="569812" y="795583"/>
                  </a:cubicBezTo>
                  <a:cubicBezTo>
                    <a:pt x="445122" y="920273"/>
                    <a:pt x="244306" y="921619"/>
                    <a:pt x="121278" y="798590"/>
                  </a:cubicBezTo>
                  <a:cubicBezTo>
                    <a:pt x="-1751" y="675562"/>
                    <a:pt x="-405" y="474746"/>
                    <a:pt x="124285" y="350056"/>
                  </a:cubicBezTo>
                  <a:close/>
                  <a:moveTo>
                    <a:pt x="1304467" y="330819"/>
                  </a:moveTo>
                  <a:cubicBezTo>
                    <a:pt x="1478456" y="330819"/>
                    <a:pt x="1619502" y="473769"/>
                    <a:pt x="1619502" y="650107"/>
                  </a:cubicBezTo>
                  <a:cubicBezTo>
                    <a:pt x="1433018" y="507585"/>
                    <a:pt x="1175916" y="507585"/>
                    <a:pt x="989432" y="650107"/>
                  </a:cubicBezTo>
                  <a:cubicBezTo>
                    <a:pt x="989432" y="473769"/>
                    <a:pt x="1130478" y="330819"/>
                    <a:pt x="1304467" y="330819"/>
                  </a:cubicBezTo>
                  <a:close/>
                  <a:moveTo>
                    <a:pt x="1044556" y="29887"/>
                  </a:moveTo>
                  <a:cubicBezTo>
                    <a:pt x="1125725" y="30431"/>
                    <a:pt x="1207101" y="61940"/>
                    <a:pt x="1269446" y="124285"/>
                  </a:cubicBezTo>
                  <a:cubicBezTo>
                    <a:pt x="1036804" y="155371"/>
                    <a:pt x="855005" y="337169"/>
                    <a:pt x="823919" y="569812"/>
                  </a:cubicBezTo>
                  <a:cubicBezTo>
                    <a:pt x="699229" y="445122"/>
                    <a:pt x="697883" y="244306"/>
                    <a:pt x="820912" y="121278"/>
                  </a:cubicBezTo>
                  <a:cubicBezTo>
                    <a:pt x="882426" y="59763"/>
                    <a:pt x="963387" y="29343"/>
                    <a:pt x="1044556" y="29887"/>
                  </a:cubicBezTo>
                  <a:close/>
                  <a:moveTo>
                    <a:pt x="650107" y="0"/>
                  </a:moveTo>
                  <a:cubicBezTo>
                    <a:pt x="507585" y="186484"/>
                    <a:pt x="507585" y="443586"/>
                    <a:pt x="650107" y="630070"/>
                  </a:cubicBezTo>
                  <a:cubicBezTo>
                    <a:pt x="473769" y="630070"/>
                    <a:pt x="330819" y="489024"/>
                    <a:pt x="330819" y="315035"/>
                  </a:cubicBezTo>
                  <a:cubicBezTo>
                    <a:pt x="330819" y="141046"/>
                    <a:pt x="473769" y="0"/>
                    <a:pt x="650107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319" name="フリーフォーム: 図形 318">
              <a:extLst>
                <a:ext uri="{FF2B5EF4-FFF2-40B4-BE49-F238E27FC236}">
                  <a16:creationId xmlns:a16="http://schemas.microsoft.com/office/drawing/2014/main" id="{8ADD2B00-D7D2-D90C-F349-DD9708FC2E52}"/>
                </a:ext>
              </a:extLst>
            </p:cNvPr>
            <p:cNvSpPr/>
            <p:nvPr/>
          </p:nvSpPr>
          <p:spPr bwMode="auto">
            <a:xfrm>
              <a:off x="6527892" y="6483229"/>
              <a:ext cx="222006" cy="222006"/>
            </a:xfrm>
            <a:custGeom>
              <a:avLst/>
              <a:gdLst>
                <a:gd name="connsiteX0" fmla="*/ 795583 w 1619502"/>
                <a:gd name="connsiteY0" fmla="*/ 1049690 h 1619502"/>
                <a:gd name="connsiteX1" fmla="*/ 798591 w 1619502"/>
                <a:gd name="connsiteY1" fmla="*/ 1498224 h 1619502"/>
                <a:gd name="connsiteX2" fmla="*/ 350056 w 1619502"/>
                <a:gd name="connsiteY2" fmla="*/ 1495217 h 1619502"/>
                <a:gd name="connsiteX3" fmla="*/ 795583 w 1619502"/>
                <a:gd name="connsiteY3" fmla="*/ 1049690 h 1619502"/>
                <a:gd name="connsiteX4" fmla="*/ 969395 w 1619502"/>
                <a:gd name="connsiteY4" fmla="*/ 989432 h 1619502"/>
                <a:gd name="connsiteX5" fmla="*/ 1288683 w 1619502"/>
                <a:gd name="connsiteY5" fmla="*/ 1304467 h 1619502"/>
                <a:gd name="connsiteX6" fmla="*/ 969395 w 1619502"/>
                <a:gd name="connsiteY6" fmla="*/ 1619502 h 1619502"/>
                <a:gd name="connsiteX7" fmla="*/ 969395 w 1619502"/>
                <a:gd name="connsiteY7" fmla="*/ 989432 h 1619502"/>
                <a:gd name="connsiteX8" fmla="*/ 0 w 1619502"/>
                <a:gd name="connsiteY8" fmla="*/ 969395 h 1619502"/>
                <a:gd name="connsiteX9" fmla="*/ 630070 w 1619502"/>
                <a:gd name="connsiteY9" fmla="*/ 969395 h 1619502"/>
                <a:gd name="connsiteX10" fmla="*/ 315035 w 1619502"/>
                <a:gd name="connsiteY10" fmla="*/ 1288683 h 1619502"/>
                <a:gd name="connsiteX11" fmla="*/ 0 w 1619502"/>
                <a:gd name="connsiteY11" fmla="*/ 969395 h 1619502"/>
                <a:gd name="connsiteX12" fmla="*/ 1274580 w 1619502"/>
                <a:gd name="connsiteY12" fmla="*/ 729521 h 1619502"/>
                <a:gd name="connsiteX13" fmla="*/ 1498225 w 1619502"/>
                <a:gd name="connsiteY13" fmla="*/ 820912 h 1619502"/>
                <a:gd name="connsiteX14" fmla="*/ 1495217 w 1619502"/>
                <a:gd name="connsiteY14" fmla="*/ 1269446 h 1619502"/>
                <a:gd name="connsiteX15" fmla="*/ 1049691 w 1619502"/>
                <a:gd name="connsiteY15" fmla="*/ 823919 h 1619502"/>
                <a:gd name="connsiteX16" fmla="*/ 1274580 w 1619502"/>
                <a:gd name="connsiteY16" fmla="*/ 729521 h 1619502"/>
                <a:gd name="connsiteX17" fmla="*/ 809751 w 1619502"/>
                <a:gd name="connsiteY17" fmla="*/ 647958 h 1619502"/>
                <a:gd name="connsiteX18" fmla="*/ 969395 w 1619502"/>
                <a:gd name="connsiteY18" fmla="*/ 807602 h 1619502"/>
                <a:gd name="connsiteX19" fmla="*/ 809751 w 1619502"/>
                <a:gd name="connsiteY19" fmla="*/ 967246 h 1619502"/>
                <a:gd name="connsiteX20" fmla="*/ 650107 w 1619502"/>
                <a:gd name="connsiteY20" fmla="*/ 807602 h 1619502"/>
                <a:gd name="connsiteX21" fmla="*/ 809751 w 1619502"/>
                <a:gd name="connsiteY21" fmla="*/ 647958 h 1619502"/>
                <a:gd name="connsiteX22" fmla="*/ 124285 w 1619502"/>
                <a:gd name="connsiteY22" fmla="*/ 350056 h 1619502"/>
                <a:gd name="connsiteX23" fmla="*/ 569812 w 1619502"/>
                <a:gd name="connsiteY23" fmla="*/ 795583 h 1619502"/>
                <a:gd name="connsiteX24" fmla="*/ 121278 w 1619502"/>
                <a:gd name="connsiteY24" fmla="*/ 798590 h 1619502"/>
                <a:gd name="connsiteX25" fmla="*/ 124285 w 1619502"/>
                <a:gd name="connsiteY25" fmla="*/ 350056 h 1619502"/>
                <a:gd name="connsiteX26" fmla="*/ 1304467 w 1619502"/>
                <a:gd name="connsiteY26" fmla="*/ 330819 h 1619502"/>
                <a:gd name="connsiteX27" fmla="*/ 1619502 w 1619502"/>
                <a:gd name="connsiteY27" fmla="*/ 650107 h 1619502"/>
                <a:gd name="connsiteX28" fmla="*/ 989432 w 1619502"/>
                <a:gd name="connsiteY28" fmla="*/ 650107 h 1619502"/>
                <a:gd name="connsiteX29" fmla="*/ 1304467 w 1619502"/>
                <a:gd name="connsiteY29" fmla="*/ 330819 h 1619502"/>
                <a:gd name="connsiteX30" fmla="*/ 1044556 w 1619502"/>
                <a:gd name="connsiteY30" fmla="*/ 29887 h 1619502"/>
                <a:gd name="connsiteX31" fmla="*/ 1269446 w 1619502"/>
                <a:gd name="connsiteY31" fmla="*/ 124285 h 1619502"/>
                <a:gd name="connsiteX32" fmla="*/ 823919 w 1619502"/>
                <a:gd name="connsiteY32" fmla="*/ 569812 h 1619502"/>
                <a:gd name="connsiteX33" fmla="*/ 820912 w 1619502"/>
                <a:gd name="connsiteY33" fmla="*/ 121278 h 1619502"/>
                <a:gd name="connsiteX34" fmla="*/ 1044556 w 1619502"/>
                <a:gd name="connsiteY34" fmla="*/ 29887 h 1619502"/>
                <a:gd name="connsiteX35" fmla="*/ 650107 w 1619502"/>
                <a:gd name="connsiteY35" fmla="*/ 0 h 1619502"/>
                <a:gd name="connsiteX36" fmla="*/ 650107 w 1619502"/>
                <a:gd name="connsiteY36" fmla="*/ 630070 h 1619502"/>
                <a:gd name="connsiteX37" fmla="*/ 330819 w 1619502"/>
                <a:gd name="connsiteY37" fmla="*/ 315035 h 1619502"/>
                <a:gd name="connsiteX38" fmla="*/ 650107 w 1619502"/>
                <a:gd name="connsiteY38" fmla="*/ 0 h 16195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619502" h="1619502">
                  <a:moveTo>
                    <a:pt x="795583" y="1049690"/>
                  </a:moveTo>
                  <a:cubicBezTo>
                    <a:pt x="920273" y="1174380"/>
                    <a:pt x="921619" y="1375196"/>
                    <a:pt x="798591" y="1498224"/>
                  </a:cubicBezTo>
                  <a:cubicBezTo>
                    <a:pt x="675562" y="1621253"/>
                    <a:pt x="474746" y="1619907"/>
                    <a:pt x="350056" y="1495217"/>
                  </a:cubicBezTo>
                  <a:cubicBezTo>
                    <a:pt x="582699" y="1464131"/>
                    <a:pt x="764497" y="1282333"/>
                    <a:pt x="795583" y="1049690"/>
                  </a:cubicBezTo>
                  <a:close/>
                  <a:moveTo>
                    <a:pt x="969395" y="989432"/>
                  </a:moveTo>
                  <a:cubicBezTo>
                    <a:pt x="1145733" y="989432"/>
                    <a:pt x="1288683" y="1130478"/>
                    <a:pt x="1288683" y="1304467"/>
                  </a:cubicBezTo>
                  <a:cubicBezTo>
                    <a:pt x="1288683" y="1478456"/>
                    <a:pt x="1145733" y="1619502"/>
                    <a:pt x="969395" y="1619502"/>
                  </a:cubicBezTo>
                  <a:cubicBezTo>
                    <a:pt x="1111917" y="1433018"/>
                    <a:pt x="1111917" y="1175916"/>
                    <a:pt x="969395" y="989432"/>
                  </a:cubicBezTo>
                  <a:close/>
                  <a:moveTo>
                    <a:pt x="0" y="969395"/>
                  </a:moveTo>
                  <a:cubicBezTo>
                    <a:pt x="186484" y="1111917"/>
                    <a:pt x="443586" y="1111917"/>
                    <a:pt x="630070" y="969395"/>
                  </a:cubicBezTo>
                  <a:cubicBezTo>
                    <a:pt x="630070" y="1145733"/>
                    <a:pt x="489024" y="1288683"/>
                    <a:pt x="315035" y="1288683"/>
                  </a:cubicBezTo>
                  <a:cubicBezTo>
                    <a:pt x="141046" y="1288683"/>
                    <a:pt x="0" y="1145733"/>
                    <a:pt x="0" y="969395"/>
                  </a:cubicBezTo>
                  <a:close/>
                  <a:moveTo>
                    <a:pt x="1274580" y="729521"/>
                  </a:moveTo>
                  <a:cubicBezTo>
                    <a:pt x="1355749" y="728977"/>
                    <a:pt x="1436710" y="759397"/>
                    <a:pt x="1498225" y="820912"/>
                  </a:cubicBezTo>
                  <a:cubicBezTo>
                    <a:pt x="1621253" y="943941"/>
                    <a:pt x="1619907" y="1144756"/>
                    <a:pt x="1495217" y="1269446"/>
                  </a:cubicBezTo>
                  <a:cubicBezTo>
                    <a:pt x="1464131" y="1036803"/>
                    <a:pt x="1282333" y="855005"/>
                    <a:pt x="1049691" y="823919"/>
                  </a:cubicBezTo>
                  <a:cubicBezTo>
                    <a:pt x="1112036" y="761574"/>
                    <a:pt x="1193412" y="730065"/>
                    <a:pt x="1274580" y="729521"/>
                  </a:cubicBezTo>
                  <a:close/>
                  <a:moveTo>
                    <a:pt x="809751" y="647958"/>
                  </a:moveTo>
                  <a:cubicBezTo>
                    <a:pt x="897920" y="647958"/>
                    <a:pt x="969395" y="719433"/>
                    <a:pt x="969395" y="807602"/>
                  </a:cubicBezTo>
                  <a:cubicBezTo>
                    <a:pt x="969395" y="895771"/>
                    <a:pt x="897920" y="967246"/>
                    <a:pt x="809751" y="967246"/>
                  </a:cubicBezTo>
                  <a:cubicBezTo>
                    <a:pt x="721582" y="967246"/>
                    <a:pt x="650107" y="895771"/>
                    <a:pt x="650107" y="807602"/>
                  </a:cubicBezTo>
                  <a:cubicBezTo>
                    <a:pt x="650107" y="719433"/>
                    <a:pt x="721582" y="647958"/>
                    <a:pt x="809751" y="647958"/>
                  </a:cubicBezTo>
                  <a:close/>
                  <a:moveTo>
                    <a:pt x="124285" y="350056"/>
                  </a:moveTo>
                  <a:cubicBezTo>
                    <a:pt x="155371" y="582699"/>
                    <a:pt x="337169" y="764497"/>
                    <a:pt x="569812" y="795583"/>
                  </a:cubicBezTo>
                  <a:cubicBezTo>
                    <a:pt x="445122" y="920273"/>
                    <a:pt x="244306" y="921619"/>
                    <a:pt x="121278" y="798590"/>
                  </a:cubicBezTo>
                  <a:cubicBezTo>
                    <a:pt x="-1751" y="675562"/>
                    <a:pt x="-405" y="474746"/>
                    <a:pt x="124285" y="350056"/>
                  </a:cubicBezTo>
                  <a:close/>
                  <a:moveTo>
                    <a:pt x="1304467" y="330819"/>
                  </a:moveTo>
                  <a:cubicBezTo>
                    <a:pt x="1478456" y="330819"/>
                    <a:pt x="1619502" y="473769"/>
                    <a:pt x="1619502" y="650107"/>
                  </a:cubicBezTo>
                  <a:cubicBezTo>
                    <a:pt x="1433018" y="507585"/>
                    <a:pt x="1175916" y="507585"/>
                    <a:pt x="989432" y="650107"/>
                  </a:cubicBezTo>
                  <a:cubicBezTo>
                    <a:pt x="989432" y="473769"/>
                    <a:pt x="1130478" y="330819"/>
                    <a:pt x="1304467" y="330819"/>
                  </a:cubicBezTo>
                  <a:close/>
                  <a:moveTo>
                    <a:pt x="1044556" y="29887"/>
                  </a:moveTo>
                  <a:cubicBezTo>
                    <a:pt x="1125725" y="30431"/>
                    <a:pt x="1207101" y="61940"/>
                    <a:pt x="1269446" y="124285"/>
                  </a:cubicBezTo>
                  <a:cubicBezTo>
                    <a:pt x="1036804" y="155371"/>
                    <a:pt x="855005" y="337169"/>
                    <a:pt x="823919" y="569812"/>
                  </a:cubicBezTo>
                  <a:cubicBezTo>
                    <a:pt x="699229" y="445122"/>
                    <a:pt x="697883" y="244306"/>
                    <a:pt x="820912" y="121278"/>
                  </a:cubicBezTo>
                  <a:cubicBezTo>
                    <a:pt x="882426" y="59763"/>
                    <a:pt x="963387" y="29343"/>
                    <a:pt x="1044556" y="29887"/>
                  </a:cubicBezTo>
                  <a:close/>
                  <a:moveTo>
                    <a:pt x="650107" y="0"/>
                  </a:moveTo>
                  <a:cubicBezTo>
                    <a:pt x="507585" y="186484"/>
                    <a:pt x="507585" y="443586"/>
                    <a:pt x="650107" y="630070"/>
                  </a:cubicBezTo>
                  <a:cubicBezTo>
                    <a:pt x="473769" y="630070"/>
                    <a:pt x="330819" y="489024"/>
                    <a:pt x="330819" y="315035"/>
                  </a:cubicBezTo>
                  <a:cubicBezTo>
                    <a:pt x="330819" y="141046"/>
                    <a:pt x="473769" y="0"/>
                    <a:pt x="650107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320" name="フリーフォーム: 図形 319">
              <a:extLst>
                <a:ext uri="{FF2B5EF4-FFF2-40B4-BE49-F238E27FC236}">
                  <a16:creationId xmlns:a16="http://schemas.microsoft.com/office/drawing/2014/main" id="{666C95E8-BC71-234E-A0DE-82C71C4E5FE1}"/>
                </a:ext>
              </a:extLst>
            </p:cNvPr>
            <p:cNvSpPr/>
            <p:nvPr/>
          </p:nvSpPr>
          <p:spPr bwMode="auto">
            <a:xfrm>
              <a:off x="6899279" y="6483229"/>
              <a:ext cx="222006" cy="222006"/>
            </a:xfrm>
            <a:custGeom>
              <a:avLst/>
              <a:gdLst>
                <a:gd name="connsiteX0" fmla="*/ 795583 w 1619502"/>
                <a:gd name="connsiteY0" fmla="*/ 1049690 h 1619502"/>
                <a:gd name="connsiteX1" fmla="*/ 798591 w 1619502"/>
                <a:gd name="connsiteY1" fmla="*/ 1498224 h 1619502"/>
                <a:gd name="connsiteX2" fmla="*/ 350056 w 1619502"/>
                <a:gd name="connsiteY2" fmla="*/ 1495217 h 1619502"/>
                <a:gd name="connsiteX3" fmla="*/ 795583 w 1619502"/>
                <a:gd name="connsiteY3" fmla="*/ 1049690 h 1619502"/>
                <a:gd name="connsiteX4" fmla="*/ 969395 w 1619502"/>
                <a:gd name="connsiteY4" fmla="*/ 989432 h 1619502"/>
                <a:gd name="connsiteX5" fmla="*/ 1288683 w 1619502"/>
                <a:gd name="connsiteY5" fmla="*/ 1304467 h 1619502"/>
                <a:gd name="connsiteX6" fmla="*/ 969395 w 1619502"/>
                <a:gd name="connsiteY6" fmla="*/ 1619502 h 1619502"/>
                <a:gd name="connsiteX7" fmla="*/ 969395 w 1619502"/>
                <a:gd name="connsiteY7" fmla="*/ 989432 h 1619502"/>
                <a:gd name="connsiteX8" fmla="*/ 0 w 1619502"/>
                <a:gd name="connsiteY8" fmla="*/ 969395 h 1619502"/>
                <a:gd name="connsiteX9" fmla="*/ 630070 w 1619502"/>
                <a:gd name="connsiteY9" fmla="*/ 969395 h 1619502"/>
                <a:gd name="connsiteX10" fmla="*/ 315035 w 1619502"/>
                <a:gd name="connsiteY10" fmla="*/ 1288683 h 1619502"/>
                <a:gd name="connsiteX11" fmla="*/ 0 w 1619502"/>
                <a:gd name="connsiteY11" fmla="*/ 969395 h 1619502"/>
                <a:gd name="connsiteX12" fmla="*/ 1274580 w 1619502"/>
                <a:gd name="connsiteY12" fmla="*/ 729521 h 1619502"/>
                <a:gd name="connsiteX13" fmla="*/ 1498225 w 1619502"/>
                <a:gd name="connsiteY13" fmla="*/ 820912 h 1619502"/>
                <a:gd name="connsiteX14" fmla="*/ 1495217 w 1619502"/>
                <a:gd name="connsiteY14" fmla="*/ 1269446 h 1619502"/>
                <a:gd name="connsiteX15" fmla="*/ 1049691 w 1619502"/>
                <a:gd name="connsiteY15" fmla="*/ 823919 h 1619502"/>
                <a:gd name="connsiteX16" fmla="*/ 1274580 w 1619502"/>
                <a:gd name="connsiteY16" fmla="*/ 729521 h 1619502"/>
                <a:gd name="connsiteX17" fmla="*/ 809751 w 1619502"/>
                <a:gd name="connsiteY17" fmla="*/ 647958 h 1619502"/>
                <a:gd name="connsiteX18" fmla="*/ 969395 w 1619502"/>
                <a:gd name="connsiteY18" fmla="*/ 807602 h 1619502"/>
                <a:gd name="connsiteX19" fmla="*/ 809751 w 1619502"/>
                <a:gd name="connsiteY19" fmla="*/ 967246 h 1619502"/>
                <a:gd name="connsiteX20" fmla="*/ 650107 w 1619502"/>
                <a:gd name="connsiteY20" fmla="*/ 807602 h 1619502"/>
                <a:gd name="connsiteX21" fmla="*/ 809751 w 1619502"/>
                <a:gd name="connsiteY21" fmla="*/ 647958 h 1619502"/>
                <a:gd name="connsiteX22" fmla="*/ 124285 w 1619502"/>
                <a:gd name="connsiteY22" fmla="*/ 350056 h 1619502"/>
                <a:gd name="connsiteX23" fmla="*/ 569812 w 1619502"/>
                <a:gd name="connsiteY23" fmla="*/ 795583 h 1619502"/>
                <a:gd name="connsiteX24" fmla="*/ 121278 w 1619502"/>
                <a:gd name="connsiteY24" fmla="*/ 798590 h 1619502"/>
                <a:gd name="connsiteX25" fmla="*/ 124285 w 1619502"/>
                <a:gd name="connsiteY25" fmla="*/ 350056 h 1619502"/>
                <a:gd name="connsiteX26" fmla="*/ 1304467 w 1619502"/>
                <a:gd name="connsiteY26" fmla="*/ 330819 h 1619502"/>
                <a:gd name="connsiteX27" fmla="*/ 1619502 w 1619502"/>
                <a:gd name="connsiteY27" fmla="*/ 650107 h 1619502"/>
                <a:gd name="connsiteX28" fmla="*/ 989432 w 1619502"/>
                <a:gd name="connsiteY28" fmla="*/ 650107 h 1619502"/>
                <a:gd name="connsiteX29" fmla="*/ 1304467 w 1619502"/>
                <a:gd name="connsiteY29" fmla="*/ 330819 h 1619502"/>
                <a:gd name="connsiteX30" fmla="*/ 1044556 w 1619502"/>
                <a:gd name="connsiteY30" fmla="*/ 29887 h 1619502"/>
                <a:gd name="connsiteX31" fmla="*/ 1269446 w 1619502"/>
                <a:gd name="connsiteY31" fmla="*/ 124285 h 1619502"/>
                <a:gd name="connsiteX32" fmla="*/ 823919 w 1619502"/>
                <a:gd name="connsiteY32" fmla="*/ 569812 h 1619502"/>
                <a:gd name="connsiteX33" fmla="*/ 820912 w 1619502"/>
                <a:gd name="connsiteY33" fmla="*/ 121278 h 1619502"/>
                <a:gd name="connsiteX34" fmla="*/ 1044556 w 1619502"/>
                <a:gd name="connsiteY34" fmla="*/ 29887 h 1619502"/>
                <a:gd name="connsiteX35" fmla="*/ 650107 w 1619502"/>
                <a:gd name="connsiteY35" fmla="*/ 0 h 1619502"/>
                <a:gd name="connsiteX36" fmla="*/ 650107 w 1619502"/>
                <a:gd name="connsiteY36" fmla="*/ 630070 h 1619502"/>
                <a:gd name="connsiteX37" fmla="*/ 330819 w 1619502"/>
                <a:gd name="connsiteY37" fmla="*/ 315035 h 1619502"/>
                <a:gd name="connsiteX38" fmla="*/ 650107 w 1619502"/>
                <a:gd name="connsiteY38" fmla="*/ 0 h 16195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619502" h="1619502">
                  <a:moveTo>
                    <a:pt x="795583" y="1049690"/>
                  </a:moveTo>
                  <a:cubicBezTo>
                    <a:pt x="920273" y="1174380"/>
                    <a:pt x="921619" y="1375196"/>
                    <a:pt x="798591" y="1498224"/>
                  </a:cubicBezTo>
                  <a:cubicBezTo>
                    <a:pt x="675562" y="1621253"/>
                    <a:pt x="474746" y="1619907"/>
                    <a:pt x="350056" y="1495217"/>
                  </a:cubicBezTo>
                  <a:cubicBezTo>
                    <a:pt x="582699" y="1464131"/>
                    <a:pt x="764497" y="1282333"/>
                    <a:pt x="795583" y="1049690"/>
                  </a:cubicBezTo>
                  <a:close/>
                  <a:moveTo>
                    <a:pt x="969395" y="989432"/>
                  </a:moveTo>
                  <a:cubicBezTo>
                    <a:pt x="1145733" y="989432"/>
                    <a:pt x="1288683" y="1130478"/>
                    <a:pt x="1288683" y="1304467"/>
                  </a:cubicBezTo>
                  <a:cubicBezTo>
                    <a:pt x="1288683" y="1478456"/>
                    <a:pt x="1145733" y="1619502"/>
                    <a:pt x="969395" y="1619502"/>
                  </a:cubicBezTo>
                  <a:cubicBezTo>
                    <a:pt x="1111917" y="1433018"/>
                    <a:pt x="1111917" y="1175916"/>
                    <a:pt x="969395" y="989432"/>
                  </a:cubicBezTo>
                  <a:close/>
                  <a:moveTo>
                    <a:pt x="0" y="969395"/>
                  </a:moveTo>
                  <a:cubicBezTo>
                    <a:pt x="186484" y="1111917"/>
                    <a:pt x="443586" y="1111917"/>
                    <a:pt x="630070" y="969395"/>
                  </a:cubicBezTo>
                  <a:cubicBezTo>
                    <a:pt x="630070" y="1145733"/>
                    <a:pt x="489024" y="1288683"/>
                    <a:pt x="315035" y="1288683"/>
                  </a:cubicBezTo>
                  <a:cubicBezTo>
                    <a:pt x="141046" y="1288683"/>
                    <a:pt x="0" y="1145733"/>
                    <a:pt x="0" y="969395"/>
                  </a:cubicBezTo>
                  <a:close/>
                  <a:moveTo>
                    <a:pt x="1274580" y="729521"/>
                  </a:moveTo>
                  <a:cubicBezTo>
                    <a:pt x="1355749" y="728977"/>
                    <a:pt x="1436710" y="759397"/>
                    <a:pt x="1498225" y="820912"/>
                  </a:cubicBezTo>
                  <a:cubicBezTo>
                    <a:pt x="1621253" y="943941"/>
                    <a:pt x="1619907" y="1144756"/>
                    <a:pt x="1495217" y="1269446"/>
                  </a:cubicBezTo>
                  <a:cubicBezTo>
                    <a:pt x="1464131" y="1036803"/>
                    <a:pt x="1282333" y="855005"/>
                    <a:pt x="1049691" y="823919"/>
                  </a:cubicBezTo>
                  <a:cubicBezTo>
                    <a:pt x="1112036" y="761574"/>
                    <a:pt x="1193412" y="730065"/>
                    <a:pt x="1274580" y="729521"/>
                  </a:cubicBezTo>
                  <a:close/>
                  <a:moveTo>
                    <a:pt x="809751" y="647958"/>
                  </a:moveTo>
                  <a:cubicBezTo>
                    <a:pt x="897920" y="647958"/>
                    <a:pt x="969395" y="719433"/>
                    <a:pt x="969395" y="807602"/>
                  </a:cubicBezTo>
                  <a:cubicBezTo>
                    <a:pt x="969395" y="895771"/>
                    <a:pt x="897920" y="967246"/>
                    <a:pt x="809751" y="967246"/>
                  </a:cubicBezTo>
                  <a:cubicBezTo>
                    <a:pt x="721582" y="967246"/>
                    <a:pt x="650107" y="895771"/>
                    <a:pt x="650107" y="807602"/>
                  </a:cubicBezTo>
                  <a:cubicBezTo>
                    <a:pt x="650107" y="719433"/>
                    <a:pt x="721582" y="647958"/>
                    <a:pt x="809751" y="647958"/>
                  </a:cubicBezTo>
                  <a:close/>
                  <a:moveTo>
                    <a:pt x="124285" y="350056"/>
                  </a:moveTo>
                  <a:cubicBezTo>
                    <a:pt x="155371" y="582699"/>
                    <a:pt x="337169" y="764497"/>
                    <a:pt x="569812" y="795583"/>
                  </a:cubicBezTo>
                  <a:cubicBezTo>
                    <a:pt x="445122" y="920273"/>
                    <a:pt x="244306" y="921619"/>
                    <a:pt x="121278" y="798590"/>
                  </a:cubicBezTo>
                  <a:cubicBezTo>
                    <a:pt x="-1751" y="675562"/>
                    <a:pt x="-405" y="474746"/>
                    <a:pt x="124285" y="350056"/>
                  </a:cubicBezTo>
                  <a:close/>
                  <a:moveTo>
                    <a:pt x="1304467" y="330819"/>
                  </a:moveTo>
                  <a:cubicBezTo>
                    <a:pt x="1478456" y="330819"/>
                    <a:pt x="1619502" y="473769"/>
                    <a:pt x="1619502" y="650107"/>
                  </a:cubicBezTo>
                  <a:cubicBezTo>
                    <a:pt x="1433018" y="507585"/>
                    <a:pt x="1175916" y="507585"/>
                    <a:pt x="989432" y="650107"/>
                  </a:cubicBezTo>
                  <a:cubicBezTo>
                    <a:pt x="989432" y="473769"/>
                    <a:pt x="1130478" y="330819"/>
                    <a:pt x="1304467" y="330819"/>
                  </a:cubicBezTo>
                  <a:close/>
                  <a:moveTo>
                    <a:pt x="1044556" y="29887"/>
                  </a:moveTo>
                  <a:cubicBezTo>
                    <a:pt x="1125725" y="30431"/>
                    <a:pt x="1207101" y="61940"/>
                    <a:pt x="1269446" y="124285"/>
                  </a:cubicBezTo>
                  <a:cubicBezTo>
                    <a:pt x="1036804" y="155371"/>
                    <a:pt x="855005" y="337169"/>
                    <a:pt x="823919" y="569812"/>
                  </a:cubicBezTo>
                  <a:cubicBezTo>
                    <a:pt x="699229" y="445122"/>
                    <a:pt x="697883" y="244306"/>
                    <a:pt x="820912" y="121278"/>
                  </a:cubicBezTo>
                  <a:cubicBezTo>
                    <a:pt x="882426" y="59763"/>
                    <a:pt x="963387" y="29343"/>
                    <a:pt x="1044556" y="29887"/>
                  </a:cubicBezTo>
                  <a:close/>
                  <a:moveTo>
                    <a:pt x="650107" y="0"/>
                  </a:moveTo>
                  <a:cubicBezTo>
                    <a:pt x="507585" y="186484"/>
                    <a:pt x="507585" y="443586"/>
                    <a:pt x="650107" y="630070"/>
                  </a:cubicBezTo>
                  <a:cubicBezTo>
                    <a:pt x="473769" y="630070"/>
                    <a:pt x="330819" y="489024"/>
                    <a:pt x="330819" y="315035"/>
                  </a:cubicBezTo>
                  <a:cubicBezTo>
                    <a:pt x="330819" y="141046"/>
                    <a:pt x="473769" y="0"/>
                    <a:pt x="650107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321" name="フリーフォーム: 図形 320">
              <a:extLst>
                <a:ext uri="{FF2B5EF4-FFF2-40B4-BE49-F238E27FC236}">
                  <a16:creationId xmlns:a16="http://schemas.microsoft.com/office/drawing/2014/main" id="{D45E0412-1D6B-86C0-D0E6-75DF24411F51}"/>
                </a:ext>
              </a:extLst>
            </p:cNvPr>
            <p:cNvSpPr/>
            <p:nvPr/>
          </p:nvSpPr>
          <p:spPr bwMode="auto">
            <a:xfrm>
              <a:off x="7270666" y="6483229"/>
              <a:ext cx="222006" cy="222006"/>
            </a:xfrm>
            <a:custGeom>
              <a:avLst/>
              <a:gdLst>
                <a:gd name="connsiteX0" fmla="*/ 795583 w 1619502"/>
                <a:gd name="connsiteY0" fmla="*/ 1049690 h 1619502"/>
                <a:gd name="connsiteX1" fmla="*/ 798591 w 1619502"/>
                <a:gd name="connsiteY1" fmla="*/ 1498224 h 1619502"/>
                <a:gd name="connsiteX2" fmla="*/ 350056 w 1619502"/>
                <a:gd name="connsiteY2" fmla="*/ 1495217 h 1619502"/>
                <a:gd name="connsiteX3" fmla="*/ 795583 w 1619502"/>
                <a:gd name="connsiteY3" fmla="*/ 1049690 h 1619502"/>
                <a:gd name="connsiteX4" fmla="*/ 969395 w 1619502"/>
                <a:gd name="connsiteY4" fmla="*/ 989432 h 1619502"/>
                <a:gd name="connsiteX5" fmla="*/ 1288683 w 1619502"/>
                <a:gd name="connsiteY5" fmla="*/ 1304467 h 1619502"/>
                <a:gd name="connsiteX6" fmla="*/ 969395 w 1619502"/>
                <a:gd name="connsiteY6" fmla="*/ 1619502 h 1619502"/>
                <a:gd name="connsiteX7" fmla="*/ 969395 w 1619502"/>
                <a:gd name="connsiteY7" fmla="*/ 989432 h 1619502"/>
                <a:gd name="connsiteX8" fmla="*/ 0 w 1619502"/>
                <a:gd name="connsiteY8" fmla="*/ 969395 h 1619502"/>
                <a:gd name="connsiteX9" fmla="*/ 630070 w 1619502"/>
                <a:gd name="connsiteY9" fmla="*/ 969395 h 1619502"/>
                <a:gd name="connsiteX10" fmla="*/ 315035 w 1619502"/>
                <a:gd name="connsiteY10" fmla="*/ 1288683 h 1619502"/>
                <a:gd name="connsiteX11" fmla="*/ 0 w 1619502"/>
                <a:gd name="connsiteY11" fmla="*/ 969395 h 1619502"/>
                <a:gd name="connsiteX12" fmla="*/ 1274580 w 1619502"/>
                <a:gd name="connsiteY12" fmla="*/ 729521 h 1619502"/>
                <a:gd name="connsiteX13" fmla="*/ 1498225 w 1619502"/>
                <a:gd name="connsiteY13" fmla="*/ 820912 h 1619502"/>
                <a:gd name="connsiteX14" fmla="*/ 1495217 w 1619502"/>
                <a:gd name="connsiteY14" fmla="*/ 1269446 h 1619502"/>
                <a:gd name="connsiteX15" fmla="*/ 1049691 w 1619502"/>
                <a:gd name="connsiteY15" fmla="*/ 823919 h 1619502"/>
                <a:gd name="connsiteX16" fmla="*/ 1274580 w 1619502"/>
                <a:gd name="connsiteY16" fmla="*/ 729521 h 1619502"/>
                <a:gd name="connsiteX17" fmla="*/ 809751 w 1619502"/>
                <a:gd name="connsiteY17" fmla="*/ 647958 h 1619502"/>
                <a:gd name="connsiteX18" fmla="*/ 969395 w 1619502"/>
                <a:gd name="connsiteY18" fmla="*/ 807602 h 1619502"/>
                <a:gd name="connsiteX19" fmla="*/ 809751 w 1619502"/>
                <a:gd name="connsiteY19" fmla="*/ 967246 h 1619502"/>
                <a:gd name="connsiteX20" fmla="*/ 650107 w 1619502"/>
                <a:gd name="connsiteY20" fmla="*/ 807602 h 1619502"/>
                <a:gd name="connsiteX21" fmla="*/ 809751 w 1619502"/>
                <a:gd name="connsiteY21" fmla="*/ 647958 h 1619502"/>
                <a:gd name="connsiteX22" fmla="*/ 124285 w 1619502"/>
                <a:gd name="connsiteY22" fmla="*/ 350056 h 1619502"/>
                <a:gd name="connsiteX23" fmla="*/ 569812 w 1619502"/>
                <a:gd name="connsiteY23" fmla="*/ 795583 h 1619502"/>
                <a:gd name="connsiteX24" fmla="*/ 121278 w 1619502"/>
                <a:gd name="connsiteY24" fmla="*/ 798590 h 1619502"/>
                <a:gd name="connsiteX25" fmla="*/ 124285 w 1619502"/>
                <a:gd name="connsiteY25" fmla="*/ 350056 h 1619502"/>
                <a:gd name="connsiteX26" fmla="*/ 1304467 w 1619502"/>
                <a:gd name="connsiteY26" fmla="*/ 330819 h 1619502"/>
                <a:gd name="connsiteX27" fmla="*/ 1619502 w 1619502"/>
                <a:gd name="connsiteY27" fmla="*/ 650107 h 1619502"/>
                <a:gd name="connsiteX28" fmla="*/ 989432 w 1619502"/>
                <a:gd name="connsiteY28" fmla="*/ 650107 h 1619502"/>
                <a:gd name="connsiteX29" fmla="*/ 1304467 w 1619502"/>
                <a:gd name="connsiteY29" fmla="*/ 330819 h 1619502"/>
                <a:gd name="connsiteX30" fmla="*/ 1044556 w 1619502"/>
                <a:gd name="connsiteY30" fmla="*/ 29887 h 1619502"/>
                <a:gd name="connsiteX31" fmla="*/ 1269446 w 1619502"/>
                <a:gd name="connsiteY31" fmla="*/ 124285 h 1619502"/>
                <a:gd name="connsiteX32" fmla="*/ 823919 w 1619502"/>
                <a:gd name="connsiteY32" fmla="*/ 569812 h 1619502"/>
                <a:gd name="connsiteX33" fmla="*/ 820912 w 1619502"/>
                <a:gd name="connsiteY33" fmla="*/ 121278 h 1619502"/>
                <a:gd name="connsiteX34" fmla="*/ 1044556 w 1619502"/>
                <a:gd name="connsiteY34" fmla="*/ 29887 h 1619502"/>
                <a:gd name="connsiteX35" fmla="*/ 650107 w 1619502"/>
                <a:gd name="connsiteY35" fmla="*/ 0 h 1619502"/>
                <a:gd name="connsiteX36" fmla="*/ 650107 w 1619502"/>
                <a:gd name="connsiteY36" fmla="*/ 630070 h 1619502"/>
                <a:gd name="connsiteX37" fmla="*/ 330819 w 1619502"/>
                <a:gd name="connsiteY37" fmla="*/ 315035 h 1619502"/>
                <a:gd name="connsiteX38" fmla="*/ 650107 w 1619502"/>
                <a:gd name="connsiteY38" fmla="*/ 0 h 16195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619502" h="1619502">
                  <a:moveTo>
                    <a:pt x="795583" y="1049690"/>
                  </a:moveTo>
                  <a:cubicBezTo>
                    <a:pt x="920273" y="1174380"/>
                    <a:pt x="921619" y="1375196"/>
                    <a:pt x="798591" y="1498224"/>
                  </a:cubicBezTo>
                  <a:cubicBezTo>
                    <a:pt x="675562" y="1621253"/>
                    <a:pt x="474746" y="1619907"/>
                    <a:pt x="350056" y="1495217"/>
                  </a:cubicBezTo>
                  <a:cubicBezTo>
                    <a:pt x="582699" y="1464131"/>
                    <a:pt x="764497" y="1282333"/>
                    <a:pt x="795583" y="1049690"/>
                  </a:cubicBezTo>
                  <a:close/>
                  <a:moveTo>
                    <a:pt x="969395" y="989432"/>
                  </a:moveTo>
                  <a:cubicBezTo>
                    <a:pt x="1145733" y="989432"/>
                    <a:pt x="1288683" y="1130478"/>
                    <a:pt x="1288683" y="1304467"/>
                  </a:cubicBezTo>
                  <a:cubicBezTo>
                    <a:pt x="1288683" y="1478456"/>
                    <a:pt x="1145733" y="1619502"/>
                    <a:pt x="969395" y="1619502"/>
                  </a:cubicBezTo>
                  <a:cubicBezTo>
                    <a:pt x="1111917" y="1433018"/>
                    <a:pt x="1111917" y="1175916"/>
                    <a:pt x="969395" y="989432"/>
                  </a:cubicBezTo>
                  <a:close/>
                  <a:moveTo>
                    <a:pt x="0" y="969395"/>
                  </a:moveTo>
                  <a:cubicBezTo>
                    <a:pt x="186484" y="1111917"/>
                    <a:pt x="443586" y="1111917"/>
                    <a:pt x="630070" y="969395"/>
                  </a:cubicBezTo>
                  <a:cubicBezTo>
                    <a:pt x="630070" y="1145733"/>
                    <a:pt x="489024" y="1288683"/>
                    <a:pt x="315035" y="1288683"/>
                  </a:cubicBezTo>
                  <a:cubicBezTo>
                    <a:pt x="141046" y="1288683"/>
                    <a:pt x="0" y="1145733"/>
                    <a:pt x="0" y="969395"/>
                  </a:cubicBezTo>
                  <a:close/>
                  <a:moveTo>
                    <a:pt x="1274580" y="729521"/>
                  </a:moveTo>
                  <a:cubicBezTo>
                    <a:pt x="1355749" y="728977"/>
                    <a:pt x="1436710" y="759397"/>
                    <a:pt x="1498225" y="820912"/>
                  </a:cubicBezTo>
                  <a:cubicBezTo>
                    <a:pt x="1621253" y="943941"/>
                    <a:pt x="1619907" y="1144756"/>
                    <a:pt x="1495217" y="1269446"/>
                  </a:cubicBezTo>
                  <a:cubicBezTo>
                    <a:pt x="1464131" y="1036803"/>
                    <a:pt x="1282333" y="855005"/>
                    <a:pt x="1049691" y="823919"/>
                  </a:cubicBezTo>
                  <a:cubicBezTo>
                    <a:pt x="1112036" y="761574"/>
                    <a:pt x="1193412" y="730065"/>
                    <a:pt x="1274580" y="729521"/>
                  </a:cubicBezTo>
                  <a:close/>
                  <a:moveTo>
                    <a:pt x="809751" y="647958"/>
                  </a:moveTo>
                  <a:cubicBezTo>
                    <a:pt x="897920" y="647958"/>
                    <a:pt x="969395" y="719433"/>
                    <a:pt x="969395" y="807602"/>
                  </a:cubicBezTo>
                  <a:cubicBezTo>
                    <a:pt x="969395" y="895771"/>
                    <a:pt x="897920" y="967246"/>
                    <a:pt x="809751" y="967246"/>
                  </a:cubicBezTo>
                  <a:cubicBezTo>
                    <a:pt x="721582" y="967246"/>
                    <a:pt x="650107" y="895771"/>
                    <a:pt x="650107" y="807602"/>
                  </a:cubicBezTo>
                  <a:cubicBezTo>
                    <a:pt x="650107" y="719433"/>
                    <a:pt x="721582" y="647958"/>
                    <a:pt x="809751" y="647958"/>
                  </a:cubicBezTo>
                  <a:close/>
                  <a:moveTo>
                    <a:pt x="124285" y="350056"/>
                  </a:moveTo>
                  <a:cubicBezTo>
                    <a:pt x="155371" y="582699"/>
                    <a:pt x="337169" y="764497"/>
                    <a:pt x="569812" y="795583"/>
                  </a:cubicBezTo>
                  <a:cubicBezTo>
                    <a:pt x="445122" y="920273"/>
                    <a:pt x="244306" y="921619"/>
                    <a:pt x="121278" y="798590"/>
                  </a:cubicBezTo>
                  <a:cubicBezTo>
                    <a:pt x="-1751" y="675562"/>
                    <a:pt x="-405" y="474746"/>
                    <a:pt x="124285" y="350056"/>
                  </a:cubicBezTo>
                  <a:close/>
                  <a:moveTo>
                    <a:pt x="1304467" y="330819"/>
                  </a:moveTo>
                  <a:cubicBezTo>
                    <a:pt x="1478456" y="330819"/>
                    <a:pt x="1619502" y="473769"/>
                    <a:pt x="1619502" y="650107"/>
                  </a:cubicBezTo>
                  <a:cubicBezTo>
                    <a:pt x="1433018" y="507585"/>
                    <a:pt x="1175916" y="507585"/>
                    <a:pt x="989432" y="650107"/>
                  </a:cubicBezTo>
                  <a:cubicBezTo>
                    <a:pt x="989432" y="473769"/>
                    <a:pt x="1130478" y="330819"/>
                    <a:pt x="1304467" y="330819"/>
                  </a:cubicBezTo>
                  <a:close/>
                  <a:moveTo>
                    <a:pt x="1044556" y="29887"/>
                  </a:moveTo>
                  <a:cubicBezTo>
                    <a:pt x="1125725" y="30431"/>
                    <a:pt x="1207101" y="61940"/>
                    <a:pt x="1269446" y="124285"/>
                  </a:cubicBezTo>
                  <a:cubicBezTo>
                    <a:pt x="1036804" y="155371"/>
                    <a:pt x="855005" y="337169"/>
                    <a:pt x="823919" y="569812"/>
                  </a:cubicBezTo>
                  <a:cubicBezTo>
                    <a:pt x="699229" y="445122"/>
                    <a:pt x="697883" y="244306"/>
                    <a:pt x="820912" y="121278"/>
                  </a:cubicBezTo>
                  <a:cubicBezTo>
                    <a:pt x="882426" y="59763"/>
                    <a:pt x="963387" y="29343"/>
                    <a:pt x="1044556" y="29887"/>
                  </a:cubicBezTo>
                  <a:close/>
                  <a:moveTo>
                    <a:pt x="650107" y="0"/>
                  </a:moveTo>
                  <a:cubicBezTo>
                    <a:pt x="507585" y="186484"/>
                    <a:pt x="507585" y="443586"/>
                    <a:pt x="650107" y="630070"/>
                  </a:cubicBezTo>
                  <a:cubicBezTo>
                    <a:pt x="473769" y="630070"/>
                    <a:pt x="330819" y="489024"/>
                    <a:pt x="330819" y="315035"/>
                  </a:cubicBezTo>
                  <a:cubicBezTo>
                    <a:pt x="330819" y="141046"/>
                    <a:pt x="473769" y="0"/>
                    <a:pt x="650107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322" name="フリーフォーム: 図形 321">
              <a:extLst>
                <a:ext uri="{FF2B5EF4-FFF2-40B4-BE49-F238E27FC236}">
                  <a16:creationId xmlns:a16="http://schemas.microsoft.com/office/drawing/2014/main" id="{13C5F381-EFE7-C790-8A80-DEFDFB2D6871}"/>
                </a:ext>
              </a:extLst>
            </p:cNvPr>
            <p:cNvSpPr/>
            <p:nvPr/>
          </p:nvSpPr>
          <p:spPr bwMode="auto">
            <a:xfrm>
              <a:off x="7642053" y="6483229"/>
              <a:ext cx="222006" cy="222006"/>
            </a:xfrm>
            <a:custGeom>
              <a:avLst/>
              <a:gdLst>
                <a:gd name="connsiteX0" fmla="*/ 795583 w 1619502"/>
                <a:gd name="connsiteY0" fmla="*/ 1049690 h 1619502"/>
                <a:gd name="connsiteX1" fmla="*/ 798591 w 1619502"/>
                <a:gd name="connsiteY1" fmla="*/ 1498224 h 1619502"/>
                <a:gd name="connsiteX2" fmla="*/ 350056 w 1619502"/>
                <a:gd name="connsiteY2" fmla="*/ 1495217 h 1619502"/>
                <a:gd name="connsiteX3" fmla="*/ 795583 w 1619502"/>
                <a:gd name="connsiteY3" fmla="*/ 1049690 h 1619502"/>
                <a:gd name="connsiteX4" fmla="*/ 969395 w 1619502"/>
                <a:gd name="connsiteY4" fmla="*/ 989432 h 1619502"/>
                <a:gd name="connsiteX5" fmla="*/ 1288683 w 1619502"/>
                <a:gd name="connsiteY5" fmla="*/ 1304467 h 1619502"/>
                <a:gd name="connsiteX6" fmla="*/ 969395 w 1619502"/>
                <a:gd name="connsiteY6" fmla="*/ 1619502 h 1619502"/>
                <a:gd name="connsiteX7" fmla="*/ 969395 w 1619502"/>
                <a:gd name="connsiteY7" fmla="*/ 989432 h 1619502"/>
                <a:gd name="connsiteX8" fmla="*/ 0 w 1619502"/>
                <a:gd name="connsiteY8" fmla="*/ 969395 h 1619502"/>
                <a:gd name="connsiteX9" fmla="*/ 630070 w 1619502"/>
                <a:gd name="connsiteY9" fmla="*/ 969395 h 1619502"/>
                <a:gd name="connsiteX10" fmla="*/ 315035 w 1619502"/>
                <a:gd name="connsiteY10" fmla="*/ 1288683 h 1619502"/>
                <a:gd name="connsiteX11" fmla="*/ 0 w 1619502"/>
                <a:gd name="connsiteY11" fmla="*/ 969395 h 1619502"/>
                <a:gd name="connsiteX12" fmla="*/ 1274580 w 1619502"/>
                <a:gd name="connsiteY12" fmla="*/ 729521 h 1619502"/>
                <a:gd name="connsiteX13" fmla="*/ 1498225 w 1619502"/>
                <a:gd name="connsiteY13" fmla="*/ 820912 h 1619502"/>
                <a:gd name="connsiteX14" fmla="*/ 1495217 w 1619502"/>
                <a:gd name="connsiteY14" fmla="*/ 1269446 h 1619502"/>
                <a:gd name="connsiteX15" fmla="*/ 1049691 w 1619502"/>
                <a:gd name="connsiteY15" fmla="*/ 823919 h 1619502"/>
                <a:gd name="connsiteX16" fmla="*/ 1274580 w 1619502"/>
                <a:gd name="connsiteY16" fmla="*/ 729521 h 1619502"/>
                <a:gd name="connsiteX17" fmla="*/ 809751 w 1619502"/>
                <a:gd name="connsiteY17" fmla="*/ 647958 h 1619502"/>
                <a:gd name="connsiteX18" fmla="*/ 969395 w 1619502"/>
                <a:gd name="connsiteY18" fmla="*/ 807602 h 1619502"/>
                <a:gd name="connsiteX19" fmla="*/ 809751 w 1619502"/>
                <a:gd name="connsiteY19" fmla="*/ 967246 h 1619502"/>
                <a:gd name="connsiteX20" fmla="*/ 650107 w 1619502"/>
                <a:gd name="connsiteY20" fmla="*/ 807602 h 1619502"/>
                <a:gd name="connsiteX21" fmla="*/ 809751 w 1619502"/>
                <a:gd name="connsiteY21" fmla="*/ 647958 h 1619502"/>
                <a:gd name="connsiteX22" fmla="*/ 124285 w 1619502"/>
                <a:gd name="connsiteY22" fmla="*/ 350056 h 1619502"/>
                <a:gd name="connsiteX23" fmla="*/ 569812 w 1619502"/>
                <a:gd name="connsiteY23" fmla="*/ 795583 h 1619502"/>
                <a:gd name="connsiteX24" fmla="*/ 121278 w 1619502"/>
                <a:gd name="connsiteY24" fmla="*/ 798590 h 1619502"/>
                <a:gd name="connsiteX25" fmla="*/ 124285 w 1619502"/>
                <a:gd name="connsiteY25" fmla="*/ 350056 h 1619502"/>
                <a:gd name="connsiteX26" fmla="*/ 1304467 w 1619502"/>
                <a:gd name="connsiteY26" fmla="*/ 330819 h 1619502"/>
                <a:gd name="connsiteX27" fmla="*/ 1619502 w 1619502"/>
                <a:gd name="connsiteY27" fmla="*/ 650107 h 1619502"/>
                <a:gd name="connsiteX28" fmla="*/ 989432 w 1619502"/>
                <a:gd name="connsiteY28" fmla="*/ 650107 h 1619502"/>
                <a:gd name="connsiteX29" fmla="*/ 1304467 w 1619502"/>
                <a:gd name="connsiteY29" fmla="*/ 330819 h 1619502"/>
                <a:gd name="connsiteX30" fmla="*/ 1044556 w 1619502"/>
                <a:gd name="connsiteY30" fmla="*/ 29887 h 1619502"/>
                <a:gd name="connsiteX31" fmla="*/ 1269446 w 1619502"/>
                <a:gd name="connsiteY31" fmla="*/ 124285 h 1619502"/>
                <a:gd name="connsiteX32" fmla="*/ 823919 w 1619502"/>
                <a:gd name="connsiteY32" fmla="*/ 569812 h 1619502"/>
                <a:gd name="connsiteX33" fmla="*/ 820912 w 1619502"/>
                <a:gd name="connsiteY33" fmla="*/ 121278 h 1619502"/>
                <a:gd name="connsiteX34" fmla="*/ 1044556 w 1619502"/>
                <a:gd name="connsiteY34" fmla="*/ 29887 h 1619502"/>
                <a:gd name="connsiteX35" fmla="*/ 650107 w 1619502"/>
                <a:gd name="connsiteY35" fmla="*/ 0 h 1619502"/>
                <a:gd name="connsiteX36" fmla="*/ 650107 w 1619502"/>
                <a:gd name="connsiteY36" fmla="*/ 630070 h 1619502"/>
                <a:gd name="connsiteX37" fmla="*/ 330819 w 1619502"/>
                <a:gd name="connsiteY37" fmla="*/ 315035 h 1619502"/>
                <a:gd name="connsiteX38" fmla="*/ 650107 w 1619502"/>
                <a:gd name="connsiteY38" fmla="*/ 0 h 16195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619502" h="1619502">
                  <a:moveTo>
                    <a:pt x="795583" y="1049690"/>
                  </a:moveTo>
                  <a:cubicBezTo>
                    <a:pt x="920273" y="1174380"/>
                    <a:pt x="921619" y="1375196"/>
                    <a:pt x="798591" y="1498224"/>
                  </a:cubicBezTo>
                  <a:cubicBezTo>
                    <a:pt x="675562" y="1621253"/>
                    <a:pt x="474746" y="1619907"/>
                    <a:pt x="350056" y="1495217"/>
                  </a:cubicBezTo>
                  <a:cubicBezTo>
                    <a:pt x="582699" y="1464131"/>
                    <a:pt x="764497" y="1282333"/>
                    <a:pt x="795583" y="1049690"/>
                  </a:cubicBezTo>
                  <a:close/>
                  <a:moveTo>
                    <a:pt x="969395" y="989432"/>
                  </a:moveTo>
                  <a:cubicBezTo>
                    <a:pt x="1145733" y="989432"/>
                    <a:pt x="1288683" y="1130478"/>
                    <a:pt x="1288683" y="1304467"/>
                  </a:cubicBezTo>
                  <a:cubicBezTo>
                    <a:pt x="1288683" y="1478456"/>
                    <a:pt x="1145733" y="1619502"/>
                    <a:pt x="969395" y="1619502"/>
                  </a:cubicBezTo>
                  <a:cubicBezTo>
                    <a:pt x="1111917" y="1433018"/>
                    <a:pt x="1111917" y="1175916"/>
                    <a:pt x="969395" y="989432"/>
                  </a:cubicBezTo>
                  <a:close/>
                  <a:moveTo>
                    <a:pt x="0" y="969395"/>
                  </a:moveTo>
                  <a:cubicBezTo>
                    <a:pt x="186484" y="1111917"/>
                    <a:pt x="443586" y="1111917"/>
                    <a:pt x="630070" y="969395"/>
                  </a:cubicBezTo>
                  <a:cubicBezTo>
                    <a:pt x="630070" y="1145733"/>
                    <a:pt x="489024" y="1288683"/>
                    <a:pt x="315035" y="1288683"/>
                  </a:cubicBezTo>
                  <a:cubicBezTo>
                    <a:pt x="141046" y="1288683"/>
                    <a:pt x="0" y="1145733"/>
                    <a:pt x="0" y="969395"/>
                  </a:cubicBezTo>
                  <a:close/>
                  <a:moveTo>
                    <a:pt x="1274580" y="729521"/>
                  </a:moveTo>
                  <a:cubicBezTo>
                    <a:pt x="1355749" y="728977"/>
                    <a:pt x="1436710" y="759397"/>
                    <a:pt x="1498225" y="820912"/>
                  </a:cubicBezTo>
                  <a:cubicBezTo>
                    <a:pt x="1621253" y="943941"/>
                    <a:pt x="1619907" y="1144756"/>
                    <a:pt x="1495217" y="1269446"/>
                  </a:cubicBezTo>
                  <a:cubicBezTo>
                    <a:pt x="1464131" y="1036803"/>
                    <a:pt x="1282333" y="855005"/>
                    <a:pt x="1049691" y="823919"/>
                  </a:cubicBezTo>
                  <a:cubicBezTo>
                    <a:pt x="1112036" y="761574"/>
                    <a:pt x="1193412" y="730065"/>
                    <a:pt x="1274580" y="729521"/>
                  </a:cubicBezTo>
                  <a:close/>
                  <a:moveTo>
                    <a:pt x="809751" y="647958"/>
                  </a:moveTo>
                  <a:cubicBezTo>
                    <a:pt x="897920" y="647958"/>
                    <a:pt x="969395" y="719433"/>
                    <a:pt x="969395" y="807602"/>
                  </a:cubicBezTo>
                  <a:cubicBezTo>
                    <a:pt x="969395" y="895771"/>
                    <a:pt x="897920" y="967246"/>
                    <a:pt x="809751" y="967246"/>
                  </a:cubicBezTo>
                  <a:cubicBezTo>
                    <a:pt x="721582" y="967246"/>
                    <a:pt x="650107" y="895771"/>
                    <a:pt x="650107" y="807602"/>
                  </a:cubicBezTo>
                  <a:cubicBezTo>
                    <a:pt x="650107" y="719433"/>
                    <a:pt x="721582" y="647958"/>
                    <a:pt x="809751" y="647958"/>
                  </a:cubicBezTo>
                  <a:close/>
                  <a:moveTo>
                    <a:pt x="124285" y="350056"/>
                  </a:moveTo>
                  <a:cubicBezTo>
                    <a:pt x="155371" y="582699"/>
                    <a:pt x="337169" y="764497"/>
                    <a:pt x="569812" y="795583"/>
                  </a:cubicBezTo>
                  <a:cubicBezTo>
                    <a:pt x="445122" y="920273"/>
                    <a:pt x="244306" y="921619"/>
                    <a:pt x="121278" y="798590"/>
                  </a:cubicBezTo>
                  <a:cubicBezTo>
                    <a:pt x="-1751" y="675562"/>
                    <a:pt x="-405" y="474746"/>
                    <a:pt x="124285" y="350056"/>
                  </a:cubicBezTo>
                  <a:close/>
                  <a:moveTo>
                    <a:pt x="1304467" y="330819"/>
                  </a:moveTo>
                  <a:cubicBezTo>
                    <a:pt x="1478456" y="330819"/>
                    <a:pt x="1619502" y="473769"/>
                    <a:pt x="1619502" y="650107"/>
                  </a:cubicBezTo>
                  <a:cubicBezTo>
                    <a:pt x="1433018" y="507585"/>
                    <a:pt x="1175916" y="507585"/>
                    <a:pt x="989432" y="650107"/>
                  </a:cubicBezTo>
                  <a:cubicBezTo>
                    <a:pt x="989432" y="473769"/>
                    <a:pt x="1130478" y="330819"/>
                    <a:pt x="1304467" y="330819"/>
                  </a:cubicBezTo>
                  <a:close/>
                  <a:moveTo>
                    <a:pt x="1044556" y="29887"/>
                  </a:moveTo>
                  <a:cubicBezTo>
                    <a:pt x="1125725" y="30431"/>
                    <a:pt x="1207101" y="61940"/>
                    <a:pt x="1269446" y="124285"/>
                  </a:cubicBezTo>
                  <a:cubicBezTo>
                    <a:pt x="1036804" y="155371"/>
                    <a:pt x="855005" y="337169"/>
                    <a:pt x="823919" y="569812"/>
                  </a:cubicBezTo>
                  <a:cubicBezTo>
                    <a:pt x="699229" y="445122"/>
                    <a:pt x="697883" y="244306"/>
                    <a:pt x="820912" y="121278"/>
                  </a:cubicBezTo>
                  <a:cubicBezTo>
                    <a:pt x="882426" y="59763"/>
                    <a:pt x="963387" y="29343"/>
                    <a:pt x="1044556" y="29887"/>
                  </a:cubicBezTo>
                  <a:close/>
                  <a:moveTo>
                    <a:pt x="650107" y="0"/>
                  </a:moveTo>
                  <a:cubicBezTo>
                    <a:pt x="507585" y="186484"/>
                    <a:pt x="507585" y="443586"/>
                    <a:pt x="650107" y="630070"/>
                  </a:cubicBezTo>
                  <a:cubicBezTo>
                    <a:pt x="473769" y="630070"/>
                    <a:pt x="330819" y="489024"/>
                    <a:pt x="330819" y="315035"/>
                  </a:cubicBezTo>
                  <a:cubicBezTo>
                    <a:pt x="330819" y="141046"/>
                    <a:pt x="473769" y="0"/>
                    <a:pt x="650107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323" name="フリーフォーム: 図形 322">
              <a:extLst>
                <a:ext uri="{FF2B5EF4-FFF2-40B4-BE49-F238E27FC236}">
                  <a16:creationId xmlns:a16="http://schemas.microsoft.com/office/drawing/2014/main" id="{BB04C8CD-9B4E-78B5-F8FF-6DBD18248FC4}"/>
                </a:ext>
              </a:extLst>
            </p:cNvPr>
            <p:cNvSpPr/>
            <p:nvPr/>
          </p:nvSpPr>
          <p:spPr bwMode="auto">
            <a:xfrm>
              <a:off x="8013440" y="6483229"/>
              <a:ext cx="222006" cy="222006"/>
            </a:xfrm>
            <a:custGeom>
              <a:avLst/>
              <a:gdLst>
                <a:gd name="connsiteX0" fmla="*/ 795583 w 1619502"/>
                <a:gd name="connsiteY0" fmla="*/ 1049690 h 1619502"/>
                <a:gd name="connsiteX1" fmla="*/ 798591 w 1619502"/>
                <a:gd name="connsiteY1" fmla="*/ 1498224 h 1619502"/>
                <a:gd name="connsiteX2" fmla="*/ 350056 w 1619502"/>
                <a:gd name="connsiteY2" fmla="*/ 1495217 h 1619502"/>
                <a:gd name="connsiteX3" fmla="*/ 795583 w 1619502"/>
                <a:gd name="connsiteY3" fmla="*/ 1049690 h 1619502"/>
                <a:gd name="connsiteX4" fmla="*/ 969395 w 1619502"/>
                <a:gd name="connsiteY4" fmla="*/ 989432 h 1619502"/>
                <a:gd name="connsiteX5" fmla="*/ 1288683 w 1619502"/>
                <a:gd name="connsiteY5" fmla="*/ 1304467 h 1619502"/>
                <a:gd name="connsiteX6" fmla="*/ 969395 w 1619502"/>
                <a:gd name="connsiteY6" fmla="*/ 1619502 h 1619502"/>
                <a:gd name="connsiteX7" fmla="*/ 969395 w 1619502"/>
                <a:gd name="connsiteY7" fmla="*/ 989432 h 1619502"/>
                <a:gd name="connsiteX8" fmla="*/ 0 w 1619502"/>
                <a:gd name="connsiteY8" fmla="*/ 969395 h 1619502"/>
                <a:gd name="connsiteX9" fmla="*/ 630070 w 1619502"/>
                <a:gd name="connsiteY9" fmla="*/ 969395 h 1619502"/>
                <a:gd name="connsiteX10" fmla="*/ 315035 w 1619502"/>
                <a:gd name="connsiteY10" fmla="*/ 1288683 h 1619502"/>
                <a:gd name="connsiteX11" fmla="*/ 0 w 1619502"/>
                <a:gd name="connsiteY11" fmla="*/ 969395 h 1619502"/>
                <a:gd name="connsiteX12" fmla="*/ 1274580 w 1619502"/>
                <a:gd name="connsiteY12" fmla="*/ 729521 h 1619502"/>
                <a:gd name="connsiteX13" fmla="*/ 1498225 w 1619502"/>
                <a:gd name="connsiteY13" fmla="*/ 820912 h 1619502"/>
                <a:gd name="connsiteX14" fmla="*/ 1495217 w 1619502"/>
                <a:gd name="connsiteY14" fmla="*/ 1269446 h 1619502"/>
                <a:gd name="connsiteX15" fmla="*/ 1049691 w 1619502"/>
                <a:gd name="connsiteY15" fmla="*/ 823919 h 1619502"/>
                <a:gd name="connsiteX16" fmla="*/ 1274580 w 1619502"/>
                <a:gd name="connsiteY16" fmla="*/ 729521 h 1619502"/>
                <a:gd name="connsiteX17" fmla="*/ 809751 w 1619502"/>
                <a:gd name="connsiteY17" fmla="*/ 647958 h 1619502"/>
                <a:gd name="connsiteX18" fmla="*/ 969395 w 1619502"/>
                <a:gd name="connsiteY18" fmla="*/ 807602 h 1619502"/>
                <a:gd name="connsiteX19" fmla="*/ 809751 w 1619502"/>
                <a:gd name="connsiteY19" fmla="*/ 967246 h 1619502"/>
                <a:gd name="connsiteX20" fmla="*/ 650107 w 1619502"/>
                <a:gd name="connsiteY20" fmla="*/ 807602 h 1619502"/>
                <a:gd name="connsiteX21" fmla="*/ 809751 w 1619502"/>
                <a:gd name="connsiteY21" fmla="*/ 647958 h 1619502"/>
                <a:gd name="connsiteX22" fmla="*/ 124285 w 1619502"/>
                <a:gd name="connsiteY22" fmla="*/ 350056 h 1619502"/>
                <a:gd name="connsiteX23" fmla="*/ 569812 w 1619502"/>
                <a:gd name="connsiteY23" fmla="*/ 795583 h 1619502"/>
                <a:gd name="connsiteX24" fmla="*/ 121278 w 1619502"/>
                <a:gd name="connsiteY24" fmla="*/ 798590 h 1619502"/>
                <a:gd name="connsiteX25" fmla="*/ 124285 w 1619502"/>
                <a:gd name="connsiteY25" fmla="*/ 350056 h 1619502"/>
                <a:gd name="connsiteX26" fmla="*/ 1304467 w 1619502"/>
                <a:gd name="connsiteY26" fmla="*/ 330819 h 1619502"/>
                <a:gd name="connsiteX27" fmla="*/ 1619502 w 1619502"/>
                <a:gd name="connsiteY27" fmla="*/ 650107 h 1619502"/>
                <a:gd name="connsiteX28" fmla="*/ 989432 w 1619502"/>
                <a:gd name="connsiteY28" fmla="*/ 650107 h 1619502"/>
                <a:gd name="connsiteX29" fmla="*/ 1304467 w 1619502"/>
                <a:gd name="connsiteY29" fmla="*/ 330819 h 1619502"/>
                <a:gd name="connsiteX30" fmla="*/ 1044556 w 1619502"/>
                <a:gd name="connsiteY30" fmla="*/ 29887 h 1619502"/>
                <a:gd name="connsiteX31" fmla="*/ 1269446 w 1619502"/>
                <a:gd name="connsiteY31" fmla="*/ 124285 h 1619502"/>
                <a:gd name="connsiteX32" fmla="*/ 823919 w 1619502"/>
                <a:gd name="connsiteY32" fmla="*/ 569812 h 1619502"/>
                <a:gd name="connsiteX33" fmla="*/ 820912 w 1619502"/>
                <a:gd name="connsiteY33" fmla="*/ 121278 h 1619502"/>
                <a:gd name="connsiteX34" fmla="*/ 1044556 w 1619502"/>
                <a:gd name="connsiteY34" fmla="*/ 29887 h 1619502"/>
                <a:gd name="connsiteX35" fmla="*/ 650107 w 1619502"/>
                <a:gd name="connsiteY35" fmla="*/ 0 h 1619502"/>
                <a:gd name="connsiteX36" fmla="*/ 650107 w 1619502"/>
                <a:gd name="connsiteY36" fmla="*/ 630070 h 1619502"/>
                <a:gd name="connsiteX37" fmla="*/ 330819 w 1619502"/>
                <a:gd name="connsiteY37" fmla="*/ 315035 h 1619502"/>
                <a:gd name="connsiteX38" fmla="*/ 650107 w 1619502"/>
                <a:gd name="connsiteY38" fmla="*/ 0 h 16195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619502" h="1619502">
                  <a:moveTo>
                    <a:pt x="795583" y="1049690"/>
                  </a:moveTo>
                  <a:cubicBezTo>
                    <a:pt x="920273" y="1174380"/>
                    <a:pt x="921619" y="1375196"/>
                    <a:pt x="798591" y="1498224"/>
                  </a:cubicBezTo>
                  <a:cubicBezTo>
                    <a:pt x="675562" y="1621253"/>
                    <a:pt x="474746" y="1619907"/>
                    <a:pt x="350056" y="1495217"/>
                  </a:cubicBezTo>
                  <a:cubicBezTo>
                    <a:pt x="582699" y="1464131"/>
                    <a:pt x="764497" y="1282333"/>
                    <a:pt x="795583" y="1049690"/>
                  </a:cubicBezTo>
                  <a:close/>
                  <a:moveTo>
                    <a:pt x="969395" y="989432"/>
                  </a:moveTo>
                  <a:cubicBezTo>
                    <a:pt x="1145733" y="989432"/>
                    <a:pt x="1288683" y="1130478"/>
                    <a:pt x="1288683" y="1304467"/>
                  </a:cubicBezTo>
                  <a:cubicBezTo>
                    <a:pt x="1288683" y="1478456"/>
                    <a:pt x="1145733" y="1619502"/>
                    <a:pt x="969395" y="1619502"/>
                  </a:cubicBezTo>
                  <a:cubicBezTo>
                    <a:pt x="1111917" y="1433018"/>
                    <a:pt x="1111917" y="1175916"/>
                    <a:pt x="969395" y="989432"/>
                  </a:cubicBezTo>
                  <a:close/>
                  <a:moveTo>
                    <a:pt x="0" y="969395"/>
                  </a:moveTo>
                  <a:cubicBezTo>
                    <a:pt x="186484" y="1111917"/>
                    <a:pt x="443586" y="1111917"/>
                    <a:pt x="630070" y="969395"/>
                  </a:cubicBezTo>
                  <a:cubicBezTo>
                    <a:pt x="630070" y="1145733"/>
                    <a:pt x="489024" y="1288683"/>
                    <a:pt x="315035" y="1288683"/>
                  </a:cubicBezTo>
                  <a:cubicBezTo>
                    <a:pt x="141046" y="1288683"/>
                    <a:pt x="0" y="1145733"/>
                    <a:pt x="0" y="969395"/>
                  </a:cubicBezTo>
                  <a:close/>
                  <a:moveTo>
                    <a:pt x="1274580" y="729521"/>
                  </a:moveTo>
                  <a:cubicBezTo>
                    <a:pt x="1355749" y="728977"/>
                    <a:pt x="1436710" y="759397"/>
                    <a:pt x="1498225" y="820912"/>
                  </a:cubicBezTo>
                  <a:cubicBezTo>
                    <a:pt x="1621253" y="943941"/>
                    <a:pt x="1619907" y="1144756"/>
                    <a:pt x="1495217" y="1269446"/>
                  </a:cubicBezTo>
                  <a:cubicBezTo>
                    <a:pt x="1464131" y="1036803"/>
                    <a:pt x="1282333" y="855005"/>
                    <a:pt x="1049691" y="823919"/>
                  </a:cubicBezTo>
                  <a:cubicBezTo>
                    <a:pt x="1112036" y="761574"/>
                    <a:pt x="1193412" y="730065"/>
                    <a:pt x="1274580" y="729521"/>
                  </a:cubicBezTo>
                  <a:close/>
                  <a:moveTo>
                    <a:pt x="809751" y="647958"/>
                  </a:moveTo>
                  <a:cubicBezTo>
                    <a:pt x="897920" y="647958"/>
                    <a:pt x="969395" y="719433"/>
                    <a:pt x="969395" y="807602"/>
                  </a:cubicBezTo>
                  <a:cubicBezTo>
                    <a:pt x="969395" y="895771"/>
                    <a:pt x="897920" y="967246"/>
                    <a:pt x="809751" y="967246"/>
                  </a:cubicBezTo>
                  <a:cubicBezTo>
                    <a:pt x="721582" y="967246"/>
                    <a:pt x="650107" y="895771"/>
                    <a:pt x="650107" y="807602"/>
                  </a:cubicBezTo>
                  <a:cubicBezTo>
                    <a:pt x="650107" y="719433"/>
                    <a:pt x="721582" y="647958"/>
                    <a:pt x="809751" y="647958"/>
                  </a:cubicBezTo>
                  <a:close/>
                  <a:moveTo>
                    <a:pt x="124285" y="350056"/>
                  </a:moveTo>
                  <a:cubicBezTo>
                    <a:pt x="155371" y="582699"/>
                    <a:pt x="337169" y="764497"/>
                    <a:pt x="569812" y="795583"/>
                  </a:cubicBezTo>
                  <a:cubicBezTo>
                    <a:pt x="445122" y="920273"/>
                    <a:pt x="244306" y="921619"/>
                    <a:pt x="121278" y="798590"/>
                  </a:cubicBezTo>
                  <a:cubicBezTo>
                    <a:pt x="-1751" y="675562"/>
                    <a:pt x="-405" y="474746"/>
                    <a:pt x="124285" y="350056"/>
                  </a:cubicBezTo>
                  <a:close/>
                  <a:moveTo>
                    <a:pt x="1304467" y="330819"/>
                  </a:moveTo>
                  <a:cubicBezTo>
                    <a:pt x="1478456" y="330819"/>
                    <a:pt x="1619502" y="473769"/>
                    <a:pt x="1619502" y="650107"/>
                  </a:cubicBezTo>
                  <a:cubicBezTo>
                    <a:pt x="1433018" y="507585"/>
                    <a:pt x="1175916" y="507585"/>
                    <a:pt x="989432" y="650107"/>
                  </a:cubicBezTo>
                  <a:cubicBezTo>
                    <a:pt x="989432" y="473769"/>
                    <a:pt x="1130478" y="330819"/>
                    <a:pt x="1304467" y="330819"/>
                  </a:cubicBezTo>
                  <a:close/>
                  <a:moveTo>
                    <a:pt x="1044556" y="29887"/>
                  </a:moveTo>
                  <a:cubicBezTo>
                    <a:pt x="1125725" y="30431"/>
                    <a:pt x="1207101" y="61940"/>
                    <a:pt x="1269446" y="124285"/>
                  </a:cubicBezTo>
                  <a:cubicBezTo>
                    <a:pt x="1036804" y="155371"/>
                    <a:pt x="855005" y="337169"/>
                    <a:pt x="823919" y="569812"/>
                  </a:cubicBezTo>
                  <a:cubicBezTo>
                    <a:pt x="699229" y="445122"/>
                    <a:pt x="697883" y="244306"/>
                    <a:pt x="820912" y="121278"/>
                  </a:cubicBezTo>
                  <a:cubicBezTo>
                    <a:pt x="882426" y="59763"/>
                    <a:pt x="963387" y="29343"/>
                    <a:pt x="1044556" y="29887"/>
                  </a:cubicBezTo>
                  <a:close/>
                  <a:moveTo>
                    <a:pt x="650107" y="0"/>
                  </a:moveTo>
                  <a:cubicBezTo>
                    <a:pt x="507585" y="186484"/>
                    <a:pt x="507585" y="443586"/>
                    <a:pt x="650107" y="630070"/>
                  </a:cubicBezTo>
                  <a:cubicBezTo>
                    <a:pt x="473769" y="630070"/>
                    <a:pt x="330819" y="489024"/>
                    <a:pt x="330819" y="315035"/>
                  </a:cubicBezTo>
                  <a:cubicBezTo>
                    <a:pt x="330819" y="141046"/>
                    <a:pt x="473769" y="0"/>
                    <a:pt x="650107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324" name="フリーフォーム: 図形 323">
              <a:extLst>
                <a:ext uri="{FF2B5EF4-FFF2-40B4-BE49-F238E27FC236}">
                  <a16:creationId xmlns:a16="http://schemas.microsoft.com/office/drawing/2014/main" id="{AF766BD5-E789-AFDA-23E0-533FE320847D}"/>
                </a:ext>
              </a:extLst>
            </p:cNvPr>
            <p:cNvSpPr/>
            <p:nvPr/>
          </p:nvSpPr>
          <p:spPr bwMode="auto">
            <a:xfrm>
              <a:off x="8384827" y="6483229"/>
              <a:ext cx="222006" cy="222006"/>
            </a:xfrm>
            <a:custGeom>
              <a:avLst/>
              <a:gdLst>
                <a:gd name="connsiteX0" fmla="*/ 795583 w 1619502"/>
                <a:gd name="connsiteY0" fmla="*/ 1049690 h 1619502"/>
                <a:gd name="connsiteX1" fmla="*/ 798591 w 1619502"/>
                <a:gd name="connsiteY1" fmla="*/ 1498224 h 1619502"/>
                <a:gd name="connsiteX2" fmla="*/ 350056 w 1619502"/>
                <a:gd name="connsiteY2" fmla="*/ 1495217 h 1619502"/>
                <a:gd name="connsiteX3" fmla="*/ 795583 w 1619502"/>
                <a:gd name="connsiteY3" fmla="*/ 1049690 h 1619502"/>
                <a:gd name="connsiteX4" fmla="*/ 969395 w 1619502"/>
                <a:gd name="connsiteY4" fmla="*/ 989432 h 1619502"/>
                <a:gd name="connsiteX5" fmla="*/ 1288683 w 1619502"/>
                <a:gd name="connsiteY5" fmla="*/ 1304467 h 1619502"/>
                <a:gd name="connsiteX6" fmla="*/ 969395 w 1619502"/>
                <a:gd name="connsiteY6" fmla="*/ 1619502 h 1619502"/>
                <a:gd name="connsiteX7" fmla="*/ 969395 w 1619502"/>
                <a:gd name="connsiteY7" fmla="*/ 989432 h 1619502"/>
                <a:gd name="connsiteX8" fmla="*/ 0 w 1619502"/>
                <a:gd name="connsiteY8" fmla="*/ 969395 h 1619502"/>
                <a:gd name="connsiteX9" fmla="*/ 630070 w 1619502"/>
                <a:gd name="connsiteY9" fmla="*/ 969395 h 1619502"/>
                <a:gd name="connsiteX10" fmla="*/ 315035 w 1619502"/>
                <a:gd name="connsiteY10" fmla="*/ 1288683 h 1619502"/>
                <a:gd name="connsiteX11" fmla="*/ 0 w 1619502"/>
                <a:gd name="connsiteY11" fmla="*/ 969395 h 1619502"/>
                <a:gd name="connsiteX12" fmla="*/ 1274580 w 1619502"/>
                <a:gd name="connsiteY12" fmla="*/ 729521 h 1619502"/>
                <a:gd name="connsiteX13" fmla="*/ 1498225 w 1619502"/>
                <a:gd name="connsiteY13" fmla="*/ 820912 h 1619502"/>
                <a:gd name="connsiteX14" fmla="*/ 1495217 w 1619502"/>
                <a:gd name="connsiteY14" fmla="*/ 1269446 h 1619502"/>
                <a:gd name="connsiteX15" fmla="*/ 1049691 w 1619502"/>
                <a:gd name="connsiteY15" fmla="*/ 823919 h 1619502"/>
                <a:gd name="connsiteX16" fmla="*/ 1274580 w 1619502"/>
                <a:gd name="connsiteY16" fmla="*/ 729521 h 1619502"/>
                <a:gd name="connsiteX17" fmla="*/ 809751 w 1619502"/>
                <a:gd name="connsiteY17" fmla="*/ 647958 h 1619502"/>
                <a:gd name="connsiteX18" fmla="*/ 969395 w 1619502"/>
                <a:gd name="connsiteY18" fmla="*/ 807602 h 1619502"/>
                <a:gd name="connsiteX19" fmla="*/ 809751 w 1619502"/>
                <a:gd name="connsiteY19" fmla="*/ 967246 h 1619502"/>
                <a:gd name="connsiteX20" fmla="*/ 650107 w 1619502"/>
                <a:gd name="connsiteY20" fmla="*/ 807602 h 1619502"/>
                <a:gd name="connsiteX21" fmla="*/ 809751 w 1619502"/>
                <a:gd name="connsiteY21" fmla="*/ 647958 h 1619502"/>
                <a:gd name="connsiteX22" fmla="*/ 124285 w 1619502"/>
                <a:gd name="connsiteY22" fmla="*/ 350056 h 1619502"/>
                <a:gd name="connsiteX23" fmla="*/ 569812 w 1619502"/>
                <a:gd name="connsiteY23" fmla="*/ 795583 h 1619502"/>
                <a:gd name="connsiteX24" fmla="*/ 121278 w 1619502"/>
                <a:gd name="connsiteY24" fmla="*/ 798590 h 1619502"/>
                <a:gd name="connsiteX25" fmla="*/ 124285 w 1619502"/>
                <a:gd name="connsiteY25" fmla="*/ 350056 h 1619502"/>
                <a:gd name="connsiteX26" fmla="*/ 1304467 w 1619502"/>
                <a:gd name="connsiteY26" fmla="*/ 330819 h 1619502"/>
                <a:gd name="connsiteX27" fmla="*/ 1619502 w 1619502"/>
                <a:gd name="connsiteY27" fmla="*/ 650107 h 1619502"/>
                <a:gd name="connsiteX28" fmla="*/ 989432 w 1619502"/>
                <a:gd name="connsiteY28" fmla="*/ 650107 h 1619502"/>
                <a:gd name="connsiteX29" fmla="*/ 1304467 w 1619502"/>
                <a:gd name="connsiteY29" fmla="*/ 330819 h 1619502"/>
                <a:gd name="connsiteX30" fmla="*/ 1044556 w 1619502"/>
                <a:gd name="connsiteY30" fmla="*/ 29887 h 1619502"/>
                <a:gd name="connsiteX31" fmla="*/ 1269446 w 1619502"/>
                <a:gd name="connsiteY31" fmla="*/ 124285 h 1619502"/>
                <a:gd name="connsiteX32" fmla="*/ 823919 w 1619502"/>
                <a:gd name="connsiteY32" fmla="*/ 569812 h 1619502"/>
                <a:gd name="connsiteX33" fmla="*/ 820912 w 1619502"/>
                <a:gd name="connsiteY33" fmla="*/ 121278 h 1619502"/>
                <a:gd name="connsiteX34" fmla="*/ 1044556 w 1619502"/>
                <a:gd name="connsiteY34" fmla="*/ 29887 h 1619502"/>
                <a:gd name="connsiteX35" fmla="*/ 650107 w 1619502"/>
                <a:gd name="connsiteY35" fmla="*/ 0 h 1619502"/>
                <a:gd name="connsiteX36" fmla="*/ 650107 w 1619502"/>
                <a:gd name="connsiteY36" fmla="*/ 630070 h 1619502"/>
                <a:gd name="connsiteX37" fmla="*/ 330819 w 1619502"/>
                <a:gd name="connsiteY37" fmla="*/ 315035 h 1619502"/>
                <a:gd name="connsiteX38" fmla="*/ 650107 w 1619502"/>
                <a:gd name="connsiteY38" fmla="*/ 0 h 16195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619502" h="1619502">
                  <a:moveTo>
                    <a:pt x="795583" y="1049690"/>
                  </a:moveTo>
                  <a:cubicBezTo>
                    <a:pt x="920273" y="1174380"/>
                    <a:pt x="921619" y="1375196"/>
                    <a:pt x="798591" y="1498224"/>
                  </a:cubicBezTo>
                  <a:cubicBezTo>
                    <a:pt x="675562" y="1621253"/>
                    <a:pt x="474746" y="1619907"/>
                    <a:pt x="350056" y="1495217"/>
                  </a:cubicBezTo>
                  <a:cubicBezTo>
                    <a:pt x="582699" y="1464131"/>
                    <a:pt x="764497" y="1282333"/>
                    <a:pt x="795583" y="1049690"/>
                  </a:cubicBezTo>
                  <a:close/>
                  <a:moveTo>
                    <a:pt x="969395" y="989432"/>
                  </a:moveTo>
                  <a:cubicBezTo>
                    <a:pt x="1145733" y="989432"/>
                    <a:pt x="1288683" y="1130478"/>
                    <a:pt x="1288683" y="1304467"/>
                  </a:cubicBezTo>
                  <a:cubicBezTo>
                    <a:pt x="1288683" y="1478456"/>
                    <a:pt x="1145733" y="1619502"/>
                    <a:pt x="969395" y="1619502"/>
                  </a:cubicBezTo>
                  <a:cubicBezTo>
                    <a:pt x="1111917" y="1433018"/>
                    <a:pt x="1111917" y="1175916"/>
                    <a:pt x="969395" y="989432"/>
                  </a:cubicBezTo>
                  <a:close/>
                  <a:moveTo>
                    <a:pt x="0" y="969395"/>
                  </a:moveTo>
                  <a:cubicBezTo>
                    <a:pt x="186484" y="1111917"/>
                    <a:pt x="443586" y="1111917"/>
                    <a:pt x="630070" y="969395"/>
                  </a:cubicBezTo>
                  <a:cubicBezTo>
                    <a:pt x="630070" y="1145733"/>
                    <a:pt x="489024" y="1288683"/>
                    <a:pt x="315035" y="1288683"/>
                  </a:cubicBezTo>
                  <a:cubicBezTo>
                    <a:pt x="141046" y="1288683"/>
                    <a:pt x="0" y="1145733"/>
                    <a:pt x="0" y="969395"/>
                  </a:cubicBezTo>
                  <a:close/>
                  <a:moveTo>
                    <a:pt x="1274580" y="729521"/>
                  </a:moveTo>
                  <a:cubicBezTo>
                    <a:pt x="1355749" y="728977"/>
                    <a:pt x="1436710" y="759397"/>
                    <a:pt x="1498225" y="820912"/>
                  </a:cubicBezTo>
                  <a:cubicBezTo>
                    <a:pt x="1621253" y="943941"/>
                    <a:pt x="1619907" y="1144756"/>
                    <a:pt x="1495217" y="1269446"/>
                  </a:cubicBezTo>
                  <a:cubicBezTo>
                    <a:pt x="1464131" y="1036803"/>
                    <a:pt x="1282333" y="855005"/>
                    <a:pt x="1049691" y="823919"/>
                  </a:cubicBezTo>
                  <a:cubicBezTo>
                    <a:pt x="1112036" y="761574"/>
                    <a:pt x="1193412" y="730065"/>
                    <a:pt x="1274580" y="729521"/>
                  </a:cubicBezTo>
                  <a:close/>
                  <a:moveTo>
                    <a:pt x="809751" y="647958"/>
                  </a:moveTo>
                  <a:cubicBezTo>
                    <a:pt x="897920" y="647958"/>
                    <a:pt x="969395" y="719433"/>
                    <a:pt x="969395" y="807602"/>
                  </a:cubicBezTo>
                  <a:cubicBezTo>
                    <a:pt x="969395" y="895771"/>
                    <a:pt x="897920" y="967246"/>
                    <a:pt x="809751" y="967246"/>
                  </a:cubicBezTo>
                  <a:cubicBezTo>
                    <a:pt x="721582" y="967246"/>
                    <a:pt x="650107" y="895771"/>
                    <a:pt x="650107" y="807602"/>
                  </a:cubicBezTo>
                  <a:cubicBezTo>
                    <a:pt x="650107" y="719433"/>
                    <a:pt x="721582" y="647958"/>
                    <a:pt x="809751" y="647958"/>
                  </a:cubicBezTo>
                  <a:close/>
                  <a:moveTo>
                    <a:pt x="124285" y="350056"/>
                  </a:moveTo>
                  <a:cubicBezTo>
                    <a:pt x="155371" y="582699"/>
                    <a:pt x="337169" y="764497"/>
                    <a:pt x="569812" y="795583"/>
                  </a:cubicBezTo>
                  <a:cubicBezTo>
                    <a:pt x="445122" y="920273"/>
                    <a:pt x="244306" y="921619"/>
                    <a:pt x="121278" y="798590"/>
                  </a:cubicBezTo>
                  <a:cubicBezTo>
                    <a:pt x="-1751" y="675562"/>
                    <a:pt x="-405" y="474746"/>
                    <a:pt x="124285" y="350056"/>
                  </a:cubicBezTo>
                  <a:close/>
                  <a:moveTo>
                    <a:pt x="1304467" y="330819"/>
                  </a:moveTo>
                  <a:cubicBezTo>
                    <a:pt x="1478456" y="330819"/>
                    <a:pt x="1619502" y="473769"/>
                    <a:pt x="1619502" y="650107"/>
                  </a:cubicBezTo>
                  <a:cubicBezTo>
                    <a:pt x="1433018" y="507585"/>
                    <a:pt x="1175916" y="507585"/>
                    <a:pt x="989432" y="650107"/>
                  </a:cubicBezTo>
                  <a:cubicBezTo>
                    <a:pt x="989432" y="473769"/>
                    <a:pt x="1130478" y="330819"/>
                    <a:pt x="1304467" y="330819"/>
                  </a:cubicBezTo>
                  <a:close/>
                  <a:moveTo>
                    <a:pt x="1044556" y="29887"/>
                  </a:moveTo>
                  <a:cubicBezTo>
                    <a:pt x="1125725" y="30431"/>
                    <a:pt x="1207101" y="61940"/>
                    <a:pt x="1269446" y="124285"/>
                  </a:cubicBezTo>
                  <a:cubicBezTo>
                    <a:pt x="1036804" y="155371"/>
                    <a:pt x="855005" y="337169"/>
                    <a:pt x="823919" y="569812"/>
                  </a:cubicBezTo>
                  <a:cubicBezTo>
                    <a:pt x="699229" y="445122"/>
                    <a:pt x="697883" y="244306"/>
                    <a:pt x="820912" y="121278"/>
                  </a:cubicBezTo>
                  <a:cubicBezTo>
                    <a:pt x="882426" y="59763"/>
                    <a:pt x="963387" y="29343"/>
                    <a:pt x="1044556" y="29887"/>
                  </a:cubicBezTo>
                  <a:close/>
                  <a:moveTo>
                    <a:pt x="650107" y="0"/>
                  </a:moveTo>
                  <a:cubicBezTo>
                    <a:pt x="507585" y="186484"/>
                    <a:pt x="507585" y="443586"/>
                    <a:pt x="650107" y="630070"/>
                  </a:cubicBezTo>
                  <a:cubicBezTo>
                    <a:pt x="473769" y="630070"/>
                    <a:pt x="330819" y="489024"/>
                    <a:pt x="330819" y="315035"/>
                  </a:cubicBezTo>
                  <a:cubicBezTo>
                    <a:pt x="330819" y="141046"/>
                    <a:pt x="473769" y="0"/>
                    <a:pt x="650107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325" name="フリーフォーム: 図形 324">
              <a:extLst>
                <a:ext uri="{FF2B5EF4-FFF2-40B4-BE49-F238E27FC236}">
                  <a16:creationId xmlns:a16="http://schemas.microsoft.com/office/drawing/2014/main" id="{2D420896-CB2E-BB9F-80CD-EB16C4D89BA3}"/>
                </a:ext>
              </a:extLst>
            </p:cNvPr>
            <p:cNvSpPr/>
            <p:nvPr/>
          </p:nvSpPr>
          <p:spPr bwMode="auto">
            <a:xfrm>
              <a:off x="8756214" y="6483229"/>
              <a:ext cx="222006" cy="222006"/>
            </a:xfrm>
            <a:custGeom>
              <a:avLst/>
              <a:gdLst>
                <a:gd name="connsiteX0" fmla="*/ 795583 w 1619502"/>
                <a:gd name="connsiteY0" fmla="*/ 1049690 h 1619502"/>
                <a:gd name="connsiteX1" fmla="*/ 798591 w 1619502"/>
                <a:gd name="connsiteY1" fmla="*/ 1498224 h 1619502"/>
                <a:gd name="connsiteX2" fmla="*/ 350056 w 1619502"/>
                <a:gd name="connsiteY2" fmla="*/ 1495217 h 1619502"/>
                <a:gd name="connsiteX3" fmla="*/ 795583 w 1619502"/>
                <a:gd name="connsiteY3" fmla="*/ 1049690 h 1619502"/>
                <a:gd name="connsiteX4" fmla="*/ 969395 w 1619502"/>
                <a:gd name="connsiteY4" fmla="*/ 989432 h 1619502"/>
                <a:gd name="connsiteX5" fmla="*/ 1288683 w 1619502"/>
                <a:gd name="connsiteY5" fmla="*/ 1304467 h 1619502"/>
                <a:gd name="connsiteX6" fmla="*/ 969395 w 1619502"/>
                <a:gd name="connsiteY6" fmla="*/ 1619502 h 1619502"/>
                <a:gd name="connsiteX7" fmla="*/ 969395 w 1619502"/>
                <a:gd name="connsiteY7" fmla="*/ 989432 h 1619502"/>
                <a:gd name="connsiteX8" fmla="*/ 0 w 1619502"/>
                <a:gd name="connsiteY8" fmla="*/ 969395 h 1619502"/>
                <a:gd name="connsiteX9" fmla="*/ 630070 w 1619502"/>
                <a:gd name="connsiteY9" fmla="*/ 969395 h 1619502"/>
                <a:gd name="connsiteX10" fmla="*/ 315035 w 1619502"/>
                <a:gd name="connsiteY10" fmla="*/ 1288683 h 1619502"/>
                <a:gd name="connsiteX11" fmla="*/ 0 w 1619502"/>
                <a:gd name="connsiteY11" fmla="*/ 969395 h 1619502"/>
                <a:gd name="connsiteX12" fmla="*/ 1274580 w 1619502"/>
                <a:gd name="connsiteY12" fmla="*/ 729521 h 1619502"/>
                <a:gd name="connsiteX13" fmla="*/ 1498225 w 1619502"/>
                <a:gd name="connsiteY13" fmla="*/ 820912 h 1619502"/>
                <a:gd name="connsiteX14" fmla="*/ 1495217 w 1619502"/>
                <a:gd name="connsiteY14" fmla="*/ 1269446 h 1619502"/>
                <a:gd name="connsiteX15" fmla="*/ 1049691 w 1619502"/>
                <a:gd name="connsiteY15" fmla="*/ 823919 h 1619502"/>
                <a:gd name="connsiteX16" fmla="*/ 1274580 w 1619502"/>
                <a:gd name="connsiteY16" fmla="*/ 729521 h 1619502"/>
                <a:gd name="connsiteX17" fmla="*/ 809751 w 1619502"/>
                <a:gd name="connsiteY17" fmla="*/ 647958 h 1619502"/>
                <a:gd name="connsiteX18" fmla="*/ 969395 w 1619502"/>
                <a:gd name="connsiteY18" fmla="*/ 807602 h 1619502"/>
                <a:gd name="connsiteX19" fmla="*/ 809751 w 1619502"/>
                <a:gd name="connsiteY19" fmla="*/ 967246 h 1619502"/>
                <a:gd name="connsiteX20" fmla="*/ 650107 w 1619502"/>
                <a:gd name="connsiteY20" fmla="*/ 807602 h 1619502"/>
                <a:gd name="connsiteX21" fmla="*/ 809751 w 1619502"/>
                <a:gd name="connsiteY21" fmla="*/ 647958 h 1619502"/>
                <a:gd name="connsiteX22" fmla="*/ 124285 w 1619502"/>
                <a:gd name="connsiteY22" fmla="*/ 350056 h 1619502"/>
                <a:gd name="connsiteX23" fmla="*/ 569812 w 1619502"/>
                <a:gd name="connsiteY23" fmla="*/ 795583 h 1619502"/>
                <a:gd name="connsiteX24" fmla="*/ 121278 w 1619502"/>
                <a:gd name="connsiteY24" fmla="*/ 798590 h 1619502"/>
                <a:gd name="connsiteX25" fmla="*/ 124285 w 1619502"/>
                <a:gd name="connsiteY25" fmla="*/ 350056 h 1619502"/>
                <a:gd name="connsiteX26" fmla="*/ 1304467 w 1619502"/>
                <a:gd name="connsiteY26" fmla="*/ 330819 h 1619502"/>
                <a:gd name="connsiteX27" fmla="*/ 1619502 w 1619502"/>
                <a:gd name="connsiteY27" fmla="*/ 650107 h 1619502"/>
                <a:gd name="connsiteX28" fmla="*/ 989432 w 1619502"/>
                <a:gd name="connsiteY28" fmla="*/ 650107 h 1619502"/>
                <a:gd name="connsiteX29" fmla="*/ 1304467 w 1619502"/>
                <a:gd name="connsiteY29" fmla="*/ 330819 h 1619502"/>
                <a:gd name="connsiteX30" fmla="*/ 1044556 w 1619502"/>
                <a:gd name="connsiteY30" fmla="*/ 29887 h 1619502"/>
                <a:gd name="connsiteX31" fmla="*/ 1269446 w 1619502"/>
                <a:gd name="connsiteY31" fmla="*/ 124285 h 1619502"/>
                <a:gd name="connsiteX32" fmla="*/ 823919 w 1619502"/>
                <a:gd name="connsiteY32" fmla="*/ 569812 h 1619502"/>
                <a:gd name="connsiteX33" fmla="*/ 820912 w 1619502"/>
                <a:gd name="connsiteY33" fmla="*/ 121278 h 1619502"/>
                <a:gd name="connsiteX34" fmla="*/ 1044556 w 1619502"/>
                <a:gd name="connsiteY34" fmla="*/ 29887 h 1619502"/>
                <a:gd name="connsiteX35" fmla="*/ 650107 w 1619502"/>
                <a:gd name="connsiteY35" fmla="*/ 0 h 1619502"/>
                <a:gd name="connsiteX36" fmla="*/ 650107 w 1619502"/>
                <a:gd name="connsiteY36" fmla="*/ 630070 h 1619502"/>
                <a:gd name="connsiteX37" fmla="*/ 330819 w 1619502"/>
                <a:gd name="connsiteY37" fmla="*/ 315035 h 1619502"/>
                <a:gd name="connsiteX38" fmla="*/ 650107 w 1619502"/>
                <a:gd name="connsiteY38" fmla="*/ 0 h 16195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619502" h="1619502">
                  <a:moveTo>
                    <a:pt x="795583" y="1049690"/>
                  </a:moveTo>
                  <a:cubicBezTo>
                    <a:pt x="920273" y="1174380"/>
                    <a:pt x="921619" y="1375196"/>
                    <a:pt x="798591" y="1498224"/>
                  </a:cubicBezTo>
                  <a:cubicBezTo>
                    <a:pt x="675562" y="1621253"/>
                    <a:pt x="474746" y="1619907"/>
                    <a:pt x="350056" y="1495217"/>
                  </a:cubicBezTo>
                  <a:cubicBezTo>
                    <a:pt x="582699" y="1464131"/>
                    <a:pt x="764497" y="1282333"/>
                    <a:pt x="795583" y="1049690"/>
                  </a:cubicBezTo>
                  <a:close/>
                  <a:moveTo>
                    <a:pt x="969395" y="989432"/>
                  </a:moveTo>
                  <a:cubicBezTo>
                    <a:pt x="1145733" y="989432"/>
                    <a:pt x="1288683" y="1130478"/>
                    <a:pt x="1288683" y="1304467"/>
                  </a:cubicBezTo>
                  <a:cubicBezTo>
                    <a:pt x="1288683" y="1478456"/>
                    <a:pt x="1145733" y="1619502"/>
                    <a:pt x="969395" y="1619502"/>
                  </a:cubicBezTo>
                  <a:cubicBezTo>
                    <a:pt x="1111917" y="1433018"/>
                    <a:pt x="1111917" y="1175916"/>
                    <a:pt x="969395" y="989432"/>
                  </a:cubicBezTo>
                  <a:close/>
                  <a:moveTo>
                    <a:pt x="0" y="969395"/>
                  </a:moveTo>
                  <a:cubicBezTo>
                    <a:pt x="186484" y="1111917"/>
                    <a:pt x="443586" y="1111917"/>
                    <a:pt x="630070" y="969395"/>
                  </a:cubicBezTo>
                  <a:cubicBezTo>
                    <a:pt x="630070" y="1145733"/>
                    <a:pt x="489024" y="1288683"/>
                    <a:pt x="315035" y="1288683"/>
                  </a:cubicBezTo>
                  <a:cubicBezTo>
                    <a:pt x="141046" y="1288683"/>
                    <a:pt x="0" y="1145733"/>
                    <a:pt x="0" y="969395"/>
                  </a:cubicBezTo>
                  <a:close/>
                  <a:moveTo>
                    <a:pt x="1274580" y="729521"/>
                  </a:moveTo>
                  <a:cubicBezTo>
                    <a:pt x="1355749" y="728977"/>
                    <a:pt x="1436710" y="759397"/>
                    <a:pt x="1498225" y="820912"/>
                  </a:cubicBezTo>
                  <a:cubicBezTo>
                    <a:pt x="1621253" y="943941"/>
                    <a:pt x="1619907" y="1144756"/>
                    <a:pt x="1495217" y="1269446"/>
                  </a:cubicBezTo>
                  <a:cubicBezTo>
                    <a:pt x="1464131" y="1036803"/>
                    <a:pt x="1282333" y="855005"/>
                    <a:pt x="1049691" y="823919"/>
                  </a:cubicBezTo>
                  <a:cubicBezTo>
                    <a:pt x="1112036" y="761574"/>
                    <a:pt x="1193412" y="730065"/>
                    <a:pt x="1274580" y="729521"/>
                  </a:cubicBezTo>
                  <a:close/>
                  <a:moveTo>
                    <a:pt x="809751" y="647958"/>
                  </a:moveTo>
                  <a:cubicBezTo>
                    <a:pt x="897920" y="647958"/>
                    <a:pt x="969395" y="719433"/>
                    <a:pt x="969395" y="807602"/>
                  </a:cubicBezTo>
                  <a:cubicBezTo>
                    <a:pt x="969395" y="895771"/>
                    <a:pt x="897920" y="967246"/>
                    <a:pt x="809751" y="967246"/>
                  </a:cubicBezTo>
                  <a:cubicBezTo>
                    <a:pt x="721582" y="967246"/>
                    <a:pt x="650107" y="895771"/>
                    <a:pt x="650107" y="807602"/>
                  </a:cubicBezTo>
                  <a:cubicBezTo>
                    <a:pt x="650107" y="719433"/>
                    <a:pt x="721582" y="647958"/>
                    <a:pt x="809751" y="647958"/>
                  </a:cubicBezTo>
                  <a:close/>
                  <a:moveTo>
                    <a:pt x="124285" y="350056"/>
                  </a:moveTo>
                  <a:cubicBezTo>
                    <a:pt x="155371" y="582699"/>
                    <a:pt x="337169" y="764497"/>
                    <a:pt x="569812" y="795583"/>
                  </a:cubicBezTo>
                  <a:cubicBezTo>
                    <a:pt x="445122" y="920273"/>
                    <a:pt x="244306" y="921619"/>
                    <a:pt x="121278" y="798590"/>
                  </a:cubicBezTo>
                  <a:cubicBezTo>
                    <a:pt x="-1751" y="675562"/>
                    <a:pt x="-405" y="474746"/>
                    <a:pt x="124285" y="350056"/>
                  </a:cubicBezTo>
                  <a:close/>
                  <a:moveTo>
                    <a:pt x="1304467" y="330819"/>
                  </a:moveTo>
                  <a:cubicBezTo>
                    <a:pt x="1478456" y="330819"/>
                    <a:pt x="1619502" y="473769"/>
                    <a:pt x="1619502" y="650107"/>
                  </a:cubicBezTo>
                  <a:cubicBezTo>
                    <a:pt x="1433018" y="507585"/>
                    <a:pt x="1175916" y="507585"/>
                    <a:pt x="989432" y="650107"/>
                  </a:cubicBezTo>
                  <a:cubicBezTo>
                    <a:pt x="989432" y="473769"/>
                    <a:pt x="1130478" y="330819"/>
                    <a:pt x="1304467" y="330819"/>
                  </a:cubicBezTo>
                  <a:close/>
                  <a:moveTo>
                    <a:pt x="1044556" y="29887"/>
                  </a:moveTo>
                  <a:cubicBezTo>
                    <a:pt x="1125725" y="30431"/>
                    <a:pt x="1207101" y="61940"/>
                    <a:pt x="1269446" y="124285"/>
                  </a:cubicBezTo>
                  <a:cubicBezTo>
                    <a:pt x="1036804" y="155371"/>
                    <a:pt x="855005" y="337169"/>
                    <a:pt x="823919" y="569812"/>
                  </a:cubicBezTo>
                  <a:cubicBezTo>
                    <a:pt x="699229" y="445122"/>
                    <a:pt x="697883" y="244306"/>
                    <a:pt x="820912" y="121278"/>
                  </a:cubicBezTo>
                  <a:cubicBezTo>
                    <a:pt x="882426" y="59763"/>
                    <a:pt x="963387" y="29343"/>
                    <a:pt x="1044556" y="29887"/>
                  </a:cubicBezTo>
                  <a:close/>
                  <a:moveTo>
                    <a:pt x="650107" y="0"/>
                  </a:moveTo>
                  <a:cubicBezTo>
                    <a:pt x="507585" y="186484"/>
                    <a:pt x="507585" y="443586"/>
                    <a:pt x="650107" y="630070"/>
                  </a:cubicBezTo>
                  <a:cubicBezTo>
                    <a:pt x="473769" y="630070"/>
                    <a:pt x="330819" y="489024"/>
                    <a:pt x="330819" y="315035"/>
                  </a:cubicBezTo>
                  <a:cubicBezTo>
                    <a:pt x="330819" y="141046"/>
                    <a:pt x="473769" y="0"/>
                    <a:pt x="650107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326" name="フリーフォーム: 図形 325">
              <a:extLst>
                <a:ext uri="{FF2B5EF4-FFF2-40B4-BE49-F238E27FC236}">
                  <a16:creationId xmlns:a16="http://schemas.microsoft.com/office/drawing/2014/main" id="{09BDD687-EBE5-AB2F-7794-03F9A9966D42}"/>
                </a:ext>
              </a:extLst>
            </p:cNvPr>
            <p:cNvSpPr/>
            <p:nvPr/>
          </p:nvSpPr>
          <p:spPr bwMode="auto">
            <a:xfrm>
              <a:off x="9127601" y="6483229"/>
              <a:ext cx="222006" cy="222006"/>
            </a:xfrm>
            <a:custGeom>
              <a:avLst/>
              <a:gdLst>
                <a:gd name="connsiteX0" fmla="*/ 795583 w 1619502"/>
                <a:gd name="connsiteY0" fmla="*/ 1049690 h 1619502"/>
                <a:gd name="connsiteX1" fmla="*/ 798591 w 1619502"/>
                <a:gd name="connsiteY1" fmla="*/ 1498224 h 1619502"/>
                <a:gd name="connsiteX2" fmla="*/ 350056 w 1619502"/>
                <a:gd name="connsiteY2" fmla="*/ 1495217 h 1619502"/>
                <a:gd name="connsiteX3" fmla="*/ 795583 w 1619502"/>
                <a:gd name="connsiteY3" fmla="*/ 1049690 h 1619502"/>
                <a:gd name="connsiteX4" fmla="*/ 969395 w 1619502"/>
                <a:gd name="connsiteY4" fmla="*/ 989432 h 1619502"/>
                <a:gd name="connsiteX5" fmla="*/ 1288683 w 1619502"/>
                <a:gd name="connsiteY5" fmla="*/ 1304467 h 1619502"/>
                <a:gd name="connsiteX6" fmla="*/ 969395 w 1619502"/>
                <a:gd name="connsiteY6" fmla="*/ 1619502 h 1619502"/>
                <a:gd name="connsiteX7" fmla="*/ 969395 w 1619502"/>
                <a:gd name="connsiteY7" fmla="*/ 989432 h 1619502"/>
                <a:gd name="connsiteX8" fmla="*/ 0 w 1619502"/>
                <a:gd name="connsiteY8" fmla="*/ 969395 h 1619502"/>
                <a:gd name="connsiteX9" fmla="*/ 630070 w 1619502"/>
                <a:gd name="connsiteY9" fmla="*/ 969395 h 1619502"/>
                <a:gd name="connsiteX10" fmla="*/ 315035 w 1619502"/>
                <a:gd name="connsiteY10" fmla="*/ 1288683 h 1619502"/>
                <a:gd name="connsiteX11" fmla="*/ 0 w 1619502"/>
                <a:gd name="connsiteY11" fmla="*/ 969395 h 1619502"/>
                <a:gd name="connsiteX12" fmla="*/ 1274580 w 1619502"/>
                <a:gd name="connsiteY12" fmla="*/ 729521 h 1619502"/>
                <a:gd name="connsiteX13" fmla="*/ 1498225 w 1619502"/>
                <a:gd name="connsiteY13" fmla="*/ 820912 h 1619502"/>
                <a:gd name="connsiteX14" fmla="*/ 1495217 w 1619502"/>
                <a:gd name="connsiteY14" fmla="*/ 1269446 h 1619502"/>
                <a:gd name="connsiteX15" fmla="*/ 1049691 w 1619502"/>
                <a:gd name="connsiteY15" fmla="*/ 823919 h 1619502"/>
                <a:gd name="connsiteX16" fmla="*/ 1274580 w 1619502"/>
                <a:gd name="connsiteY16" fmla="*/ 729521 h 1619502"/>
                <a:gd name="connsiteX17" fmla="*/ 809751 w 1619502"/>
                <a:gd name="connsiteY17" fmla="*/ 647958 h 1619502"/>
                <a:gd name="connsiteX18" fmla="*/ 969395 w 1619502"/>
                <a:gd name="connsiteY18" fmla="*/ 807602 h 1619502"/>
                <a:gd name="connsiteX19" fmla="*/ 809751 w 1619502"/>
                <a:gd name="connsiteY19" fmla="*/ 967246 h 1619502"/>
                <a:gd name="connsiteX20" fmla="*/ 650107 w 1619502"/>
                <a:gd name="connsiteY20" fmla="*/ 807602 h 1619502"/>
                <a:gd name="connsiteX21" fmla="*/ 809751 w 1619502"/>
                <a:gd name="connsiteY21" fmla="*/ 647958 h 1619502"/>
                <a:gd name="connsiteX22" fmla="*/ 124285 w 1619502"/>
                <a:gd name="connsiteY22" fmla="*/ 350056 h 1619502"/>
                <a:gd name="connsiteX23" fmla="*/ 569812 w 1619502"/>
                <a:gd name="connsiteY23" fmla="*/ 795583 h 1619502"/>
                <a:gd name="connsiteX24" fmla="*/ 121278 w 1619502"/>
                <a:gd name="connsiteY24" fmla="*/ 798590 h 1619502"/>
                <a:gd name="connsiteX25" fmla="*/ 124285 w 1619502"/>
                <a:gd name="connsiteY25" fmla="*/ 350056 h 1619502"/>
                <a:gd name="connsiteX26" fmla="*/ 1304467 w 1619502"/>
                <a:gd name="connsiteY26" fmla="*/ 330819 h 1619502"/>
                <a:gd name="connsiteX27" fmla="*/ 1619502 w 1619502"/>
                <a:gd name="connsiteY27" fmla="*/ 650107 h 1619502"/>
                <a:gd name="connsiteX28" fmla="*/ 989432 w 1619502"/>
                <a:gd name="connsiteY28" fmla="*/ 650107 h 1619502"/>
                <a:gd name="connsiteX29" fmla="*/ 1304467 w 1619502"/>
                <a:gd name="connsiteY29" fmla="*/ 330819 h 1619502"/>
                <a:gd name="connsiteX30" fmla="*/ 1044556 w 1619502"/>
                <a:gd name="connsiteY30" fmla="*/ 29887 h 1619502"/>
                <a:gd name="connsiteX31" fmla="*/ 1269446 w 1619502"/>
                <a:gd name="connsiteY31" fmla="*/ 124285 h 1619502"/>
                <a:gd name="connsiteX32" fmla="*/ 823919 w 1619502"/>
                <a:gd name="connsiteY32" fmla="*/ 569812 h 1619502"/>
                <a:gd name="connsiteX33" fmla="*/ 820912 w 1619502"/>
                <a:gd name="connsiteY33" fmla="*/ 121278 h 1619502"/>
                <a:gd name="connsiteX34" fmla="*/ 1044556 w 1619502"/>
                <a:gd name="connsiteY34" fmla="*/ 29887 h 1619502"/>
                <a:gd name="connsiteX35" fmla="*/ 650107 w 1619502"/>
                <a:gd name="connsiteY35" fmla="*/ 0 h 1619502"/>
                <a:gd name="connsiteX36" fmla="*/ 650107 w 1619502"/>
                <a:gd name="connsiteY36" fmla="*/ 630070 h 1619502"/>
                <a:gd name="connsiteX37" fmla="*/ 330819 w 1619502"/>
                <a:gd name="connsiteY37" fmla="*/ 315035 h 1619502"/>
                <a:gd name="connsiteX38" fmla="*/ 650107 w 1619502"/>
                <a:gd name="connsiteY38" fmla="*/ 0 h 16195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619502" h="1619502">
                  <a:moveTo>
                    <a:pt x="795583" y="1049690"/>
                  </a:moveTo>
                  <a:cubicBezTo>
                    <a:pt x="920273" y="1174380"/>
                    <a:pt x="921619" y="1375196"/>
                    <a:pt x="798591" y="1498224"/>
                  </a:cubicBezTo>
                  <a:cubicBezTo>
                    <a:pt x="675562" y="1621253"/>
                    <a:pt x="474746" y="1619907"/>
                    <a:pt x="350056" y="1495217"/>
                  </a:cubicBezTo>
                  <a:cubicBezTo>
                    <a:pt x="582699" y="1464131"/>
                    <a:pt x="764497" y="1282333"/>
                    <a:pt x="795583" y="1049690"/>
                  </a:cubicBezTo>
                  <a:close/>
                  <a:moveTo>
                    <a:pt x="969395" y="989432"/>
                  </a:moveTo>
                  <a:cubicBezTo>
                    <a:pt x="1145733" y="989432"/>
                    <a:pt x="1288683" y="1130478"/>
                    <a:pt x="1288683" y="1304467"/>
                  </a:cubicBezTo>
                  <a:cubicBezTo>
                    <a:pt x="1288683" y="1478456"/>
                    <a:pt x="1145733" y="1619502"/>
                    <a:pt x="969395" y="1619502"/>
                  </a:cubicBezTo>
                  <a:cubicBezTo>
                    <a:pt x="1111917" y="1433018"/>
                    <a:pt x="1111917" y="1175916"/>
                    <a:pt x="969395" y="989432"/>
                  </a:cubicBezTo>
                  <a:close/>
                  <a:moveTo>
                    <a:pt x="0" y="969395"/>
                  </a:moveTo>
                  <a:cubicBezTo>
                    <a:pt x="186484" y="1111917"/>
                    <a:pt x="443586" y="1111917"/>
                    <a:pt x="630070" y="969395"/>
                  </a:cubicBezTo>
                  <a:cubicBezTo>
                    <a:pt x="630070" y="1145733"/>
                    <a:pt x="489024" y="1288683"/>
                    <a:pt x="315035" y="1288683"/>
                  </a:cubicBezTo>
                  <a:cubicBezTo>
                    <a:pt x="141046" y="1288683"/>
                    <a:pt x="0" y="1145733"/>
                    <a:pt x="0" y="969395"/>
                  </a:cubicBezTo>
                  <a:close/>
                  <a:moveTo>
                    <a:pt x="1274580" y="729521"/>
                  </a:moveTo>
                  <a:cubicBezTo>
                    <a:pt x="1355749" y="728977"/>
                    <a:pt x="1436710" y="759397"/>
                    <a:pt x="1498225" y="820912"/>
                  </a:cubicBezTo>
                  <a:cubicBezTo>
                    <a:pt x="1621253" y="943941"/>
                    <a:pt x="1619907" y="1144756"/>
                    <a:pt x="1495217" y="1269446"/>
                  </a:cubicBezTo>
                  <a:cubicBezTo>
                    <a:pt x="1464131" y="1036803"/>
                    <a:pt x="1282333" y="855005"/>
                    <a:pt x="1049691" y="823919"/>
                  </a:cubicBezTo>
                  <a:cubicBezTo>
                    <a:pt x="1112036" y="761574"/>
                    <a:pt x="1193412" y="730065"/>
                    <a:pt x="1274580" y="729521"/>
                  </a:cubicBezTo>
                  <a:close/>
                  <a:moveTo>
                    <a:pt x="809751" y="647958"/>
                  </a:moveTo>
                  <a:cubicBezTo>
                    <a:pt x="897920" y="647958"/>
                    <a:pt x="969395" y="719433"/>
                    <a:pt x="969395" y="807602"/>
                  </a:cubicBezTo>
                  <a:cubicBezTo>
                    <a:pt x="969395" y="895771"/>
                    <a:pt x="897920" y="967246"/>
                    <a:pt x="809751" y="967246"/>
                  </a:cubicBezTo>
                  <a:cubicBezTo>
                    <a:pt x="721582" y="967246"/>
                    <a:pt x="650107" y="895771"/>
                    <a:pt x="650107" y="807602"/>
                  </a:cubicBezTo>
                  <a:cubicBezTo>
                    <a:pt x="650107" y="719433"/>
                    <a:pt x="721582" y="647958"/>
                    <a:pt x="809751" y="647958"/>
                  </a:cubicBezTo>
                  <a:close/>
                  <a:moveTo>
                    <a:pt x="124285" y="350056"/>
                  </a:moveTo>
                  <a:cubicBezTo>
                    <a:pt x="155371" y="582699"/>
                    <a:pt x="337169" y="764497"/>
                    <a:pt x="569812" y="795583"/>
                  </a:cubicBezTo>
                  <a:cubicBezTo>
                    <a:pt x="445122" y="920273"/>
                    <a:pt x="244306" y="921619"/>
                    <a:pt x="121278" y="798590"/>
                  </a:cubicBezTo>
                  <a:cubicBezTo>
                    <a:pt x="-1751" y="675562"/>
                    <a:pt x="-405" y="474746"/>
                    <a:pt x="124285" y="350056"/>
                  </a:cubicBezTo>
                  <a:close/>
                  <a:moveTo>
                    <a:pt x="1304467" y="330819"/>
                  </a:moveTo>
                  <a:cubicBezTo>
                    <a:pt x="1478456" y="330819"/>
                    <a:pt x="1619502" y="473769"/>
                    <a:pt x="1619502" y="650107"/>
                  </a:cubicBezTo>
                  <a:cubicBezTo>
                    <a:pt x="1433018" y="507585"/>
                    <a:pt x="1175916" y="507585"/>
                    <a:pt x="989432" y="650107"/>
                  </a:cubicBezTo>
                  <a:cubicBezTo>
                    <a:pt x="989432" y="473769"/>
                    <a:pt x="1130478" y="330819"/>
                    <a:pt x="1304467" y="330819"/>
                  </a:cubicBezTo>
                  <a:close/>
                  <a:moveTo>
                    <a:pt x="1044556" y="29887"/>
                  </a:moveTo>
                  <a:cubicBezTo>
                    <a:pt x="1125725" y="30431"/>
                    <a:pt x="1207101" y="61940"/>
                    <a:pt x="1269446" y="124285"/>
                  </a:cubicBezTo>
                  <a:cubicBezTo>
                    <a:pt x="1036804" y="155371"/>
                    <a:pt x="855005" y="337169"/>
                    <a:pt x="823919" y="569812"/>
                  </a:cubicBezTo>
                  <a:cubicBezTo>
                    <a:pt x="699229" y="445122"/>
                    <a:pt x="697883" y="244306"/>
                    <a:pt x="820912" y="121278"/>
                  </a:cubicBezTo>
                  <a:cubicBezTo>
                    <a:pt x="882426" y="59763"/>
                    <a:pt x="963387" y="29343"/>
                    <a:pt x="1044556" y="29887"/>
                  </a:cubicBezTo>
                  <a:close/>
                  <a:moveTo>
                    <a:pt x="650107" y="0"/>
                  </a:moveTo>
                  <a:cubicBezTo>
                    <a:pt x="507585" y="186484"/>
                    <a:pt x="507585" y="443586"/>
                    <a:pt x="650107" y="630070"/>
                  </a:cubicBezTo>
                  <a:cubicBezTo>
                    <a:pt x="473769" y="630070"/>
                    <a:pt x="330819" y="489024"/>
                    <a:pt x="330819" y="315035"/>
                  </a:cubicBezTo>
                  <a:cubicBezTo>
                    <a:pt x="330819" y="141046"/>
                    <a:pt x="473769" y="0"/>
                    <a:pt x="650107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327" name="フリーフォーム: 図形 326">
              <a:extLst>
                <a:ext uri="{FF2B5EF4-FFF2-40B4-BE49-F238E27FC236}">
                  <a16:creationId xmlns:a16="http://schemas.microsoft.com/office/drawing/2014/main" id="{72AC8D7D-C605-3E4F-0AB2-4607CEB05584}"/>
                </a:ext>
              </a:extLst>
            </p:cNvPr>
            <p:cNvSpPr/>
            <p:nvPr/>
          </p:nvSpPr>
          <p:spPr bwMode="auto">
            <a:xfrm>
              <a:off x="9498988" y="6483229"/>
              <a:ext cx="222006" cy="222006"/>
            </a:xfrm>
            <a:custGeom>
              <a:avLst/>
              <a:gdLst>
                <a:gd name="connsiteX0" fmla="*/ 795583 w 1619502"/>
                <a:gd name="connsiteY0" fmla="*/ 1049690 h 1619502"/>
                <a:gd name="connsiteX1" fmla="*/ 798591 w 1619502"/>
                <a:gd name="connsiteY1" fmla="*/ 1498224 h 1619502"/>
                <a:gd name="connsiteX2" fmla="*/ 350056 w 1619502"/>
                <a:gd name="connsiteY2" fmla="*/ 1495217 h 1619502"/>
                <a:gd name="connsiteX3" fmla="*/ 795583 w 1619502"/>
                <a:gd name="connsiteY3" fmla="*/ 1049690 h 1619502"/>
                <a:gd name="connsiteX4" fmla="*/ 969395 w 1619502"/>
                <a:gd name="connsiteY4" fmla="*/ 989432 h 1619502"/>
                <a:gd name="connsiteX5" fmla="*/ 1288683 w 1619502"/>
                <a:gd name="connsiteY5" fmla="*/ 1304467 h 1619502"/>
                <a:gd name="connsiteX6" fmla="*/ 969395 w 1619502"/>
                <a:gd name="connsiteY6" fmla="*/ 1619502 h 1619502"/>
                <a:gd name="connsiteX7" fmla="*/ 969395 w 1619502"/>
                <a:gd name="connsiteY7" fmla="*/ 989432 h 1619502"/>
                <a:gd name="connsiteX8" fmla="*/ 0 w 1619502"/>
                <a:gd name="connsiteY8" fmla="*/ 969395 h 1619502"/>
                <a:gd name="connsiteX9" fmla="*/ 630070 w 1619502"/>
                <a:gd name="connsiteY9" fmla="*/ 969395 h 1619502"/>
                <a:gd name="connsiteX10" fmla="*/ 315035 w 1619502"/>
                <a:gd name="connsiteY10" fmla="*/ 1288683 h 1619502"/>
                <a:gd name="connsiteX11" fmla="*/ 0 w 1619502"/>
                <a:gd name="connsiteY11" fmla="*/ 969395 h 1619502"/>
                <a:gd name="connsiteX12" fmla="*/ 1274580 w 1619502"/>
                <a:gd name="connsiteY12" fmla="*/ 729521 h 1619502"/>
                <a:gd name="connsiteX13" fmla="*/ 1498225 w 1619502"/>
                <a:gd name="connsiteY13" fmla="*/ 820912 h 1619502"/>
                <a:gd name="connsiteX14" fmla="*/ 1495217 w 1619502"/>
                <a:gd name="connsiteY14" fmla="*/ 1269446 h 1619502"/>
                <a:gd name="connsiteX15" fmla="*/ 1049691 w 1619502"/>
                <a:gd name="connsiteY15" fmla="*/ 823919 h 1619502"/>
                <a:gd name="connsiteX16" fmla="*/ 1274580 w 1619502"/>
                <a:gd name="connsiteY16" fmla="*/ 729521 h 1619502"/>
                <a:gd name="connsiteX17" fmla="*/ 809751 w 1619502"/>
                <a:gd name="connsiteY17" fmla="*/ 647958 h 1619502"/>
                <a:gd name="connsiteX18" fmla="*/ 969395 w 1619502"/>
                <a:gd name="connsiteY18" fmla="*/ 807602 h 1619502"/>
                <a:gd name="connsiteX19" fmla="*/ 809751 w 1619502"/>
                <a:gd name="connsiteY19" fmla="*/ 967246 h 1619502"/>
                <a:gd name="connsiteX20" fmla="*/ 650107 w 1619502"/>
                <a:gd name="connsiteY20" fmla="*/ 807602 h 1619502"/>
                <a:gd name="connsiteX21" fmla="*/ 809751 w 1619502"/>
                <a:gd name="connsiteY21" fmla="*/ 647958 h 1619502"/>
                <a:gd name="connsiteX22" fmla="*/ 124285 w 1619502"/>
                <a:gd name="connsiteY22" fmla="*/ 350056 h 1619502"/>
                <a:gd name="connsiteX23" fmla="*/ 569812 w 1619502"/>
                <a:gd name="connsiteY23" fmla="*/ 795583 h 1619502"/>
                <a:gd name="connsiteX24" fmla="*/ 121278 w 1619502"/>
                <a:gd name="connsiteY24" fmla="*/ 798590 h 1619502"/>
                <a:gd name="connsiteX25" fmla="*/ 124285 w 1619502"/>
                <a:gd name="connsiteY25" fmla="*/ 350056 h 1619502"/>
                <a:gd name="connsiteX26" fmla="*/ 1304467 w 1619502"/>
                <a:gd name="connsiteY26" fmla="*/ 330819 h 1619502"/>
                <a:gd name="connsiteX27" fmla="*/ 1619502 w 1619502"/>
                <a:gd name="connsiteY27" fmla="*/ 650107 h 1619502"/>
                <a:gd name="connsiteX28" fmla="*/ 989432 w 1619502"/>
                <a:gd name="connsiteY28" fmla="*/ 650107 h 1619502"/>
                <a:gd name="connsiteX29" fmla="*/ 1304467 w 1619502"/>
                <a:gd name="connsiteY29" fmla="*/ 330819 h 1619502"/>
                <a:gd name="connsiteX30" fmla="*/ 1044556 w 1619502"/>
                <a:gd name="connsiteY30" fmla="*/ 29887 h 1619502"/>
                <a:gd name="connsiteX31" fmla="*/ 1269446 w 1619502"/>
                <a:gd name="connsiteY31" fmla="*/ 124285 h 1619502"/>
                <a:gd name="connsiteX32" fmla="*/ 823919 w 1619502"/>
                <a:gd name="connsiteY32" fmla="*/ 569812 h 1619502"/>
                <a:gd name="connsiteX33" fmla="*/ 820912 w 1619502"/>
                <a:gd name="connsiteY33" fmla="*/ 121278 h 1619502"/>
                <a:gd name="connsiteX34" fmla="*/ 1044556 w 1619502"/>
                <a:gd name="connsiteY34" fmla="*/ 29887 h 1619502"/>
                <a:gd name="connsiteX35" fmla="*/ 650107 w 1619502"/>
                <a:gd name="connsiteY35" fmla="*/ 0 h 1619502"/>
                <a:gd name="connsiteX36" fmla="*/ 650107 w 1619502"/>
                <a:gd name="connsiteY36" fmla="*/ 630070 h 1619502"/>
                <a:gd name="connsiteX37" fmla="*/ 330819 w 1619502"/>
                <a:gd name="connsiteY37" fmla="*/ 315035 h 1619502"/>
                <a:gd name="connsiteX38" fmla="*/ 650107 w 1619502"/>
                <a:gd name="connsiteY38" fmla="*/ 0 h 16195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619502" h="1619502">
                  <a:moveTo>
                    <a:pt x="795583" y="1049690"/>
                  </a:moveTo>
                  <a:cubicBezTo>
                    <a:pt x="920273" y="1174380"/>
                    <a:pt x="921619" y="1375196"/>
                    <a:pt x="798591" y="1498224"/>
                  </a:cubicBezTo>
                  <a:cubicBezTo>
                    <a:pt x="675562" y="1621253"/>
                    <a:pt x="474746" y="1619907"/>
                    <a:pt x="350056" y="1495217"/>
                  </a:cubicBezTo>
                  <a:cubicBezTo>
                    <a:pt x="582699" y="1464131"/>
                    <a:pt x="764497" y="1282333"/>
                    <a:pt x="795583" y="1049690"/>
                  </a:cubicBezTo>
                  <a:close/>
                  <a:moveTo>
                    <a:pt x="969395" y="989432"/>
                  </a:moveTo>
                  <a:cubicBezTo>
                    <a:pt x="1145733" y="989432"/>
                    <a:pt x="1288683" y="1130478"/>
                    <a:pt x="1288683" y="1304467"/>
                  </a:cubicBezTo>
                  <a:cubicBezTo>
                    <a:pt x="1288683" y="1478456"/>
                    <a:pt x="1145733" y="1619502"/>
                    <a:pt x="969395" y="1619502"/>
                  </a:cubicBezTo>
                  <a:cubicBezTo>
                    <a:pt x="1111917" y="1433018"/>
                    <a:pt x="1111917" y="1175916"/>
                    <a:pt x="969395" y="989432"/>
                  </a:cubicBezTo>
                  <a:close/>
                  <a:moveTo>
                    <a:pt x="0" y="969395"/>
                  </a:moveTo>
                  <a:cubicBezTo>
                    <a:pt x="186484" y="1111917"/>
                    <a:pt x="443586" y="1111917"/>
                    <a:pt x="630070" y="969395"/>
                  </a:cubicBezTo>
                  <a:cubicBezTo>
                    <a:pt x="630070" y="1145733"/>
                    <a:pt x="489024" y="1288683"/>
                    <a:pt x="315035" y="1288683"/>
                  </a:cubicBezTo>
                  <a:cubicBezTo>
                    <a:pt x="141046" y="1288683"/>
                    <a:pt x="0" y="1145733"/>
                    <a:pt x="0" y="969395"/>
                  </a:cubicBezTo>
                  <a:close/>
                  <a:moveTo>
                    <a:pt x="1274580" y="729521"/>
                  </a:moveTo>
                  <a:cubicBezTo>
                    <a:pt x="1355749" y="728977"/>
                    <a:pt x="1436710" y="759397"/>
                    <a:pt x="1498225" y="820912"/>
                  </a:cubicBezTo>
                  <a:cubicBezTo>
                    <a:pt x="1621253" y="943941"/>
                    <a:pt x="1619907" y="1144756"/>
                    <a:pt x="1495217" y="1269446"/>
                  </a:cubicBezTo>
                  <a:cubicBezTo>
                    <a:pt x="1464131" y="1036803"/>
                    <a:pt x="1282333" y="855005"/>
                    <a:pt x="1049691" y="823919"/>
                  </a:cubicBezTo>
                  <a:cubicBezTo>
                    <a:pt x="1112036" y="761574"/>
                    <a:pt x="1193412" y="730065"/>
                    <a:pt x="1274580" y="729521"/>
                  </a:cubicBezTo>
                  <a:close/>
                  <a:moveTo>
                    <a:pt x="809751" y="647958"/>
                  </a:moveTo>
                  <a:cubicBezTo>
                    <a:pt x="897920" y="647958"/>
                    <a:pt x="969395" y="719433"/>
                    <a:pt x="969395" y="807602"/>
                  </a:cubicBezTo>
                  <a:cubicBezTo>
                    <a:pt x="969395" y="895771"/>
                    <a:pt x="897920" y="967246"/>
                    <a:pt x="809751" y="967246"/>
                  </a:cubicBezTo>
                  <a:cubicBezTo>
                    <a:pt x="721582" y="967246"/>
                    <a:pt x="650107" y="895771"/>
                    <a:pt x="650107" y="807602"/>
                  </a:cubicBezTo>
                  <a:cubicBezTo>
                    <a:pt x="650107" y="719433"/>
                    <a:pt x="721582" y="647958"/>
                    <a:pt x="809751" y="647958"/>
                  </a:cubicBezTo>
                  <a:close/>
                  <a:moveTo>
                    <a:pt x="124285" y="350056"/>
                  </a:moveTo>
                  <a:cubicBezTo>
                    <a:pt x="155371" y="582699"/>
                    <a:pt x="337169" y="764497"/>
                    <a:pt x="569812" y="795583"/>
                  </a:cubicBezTo>
                  <a:cubicBezTo>
                    <a:pt x="445122" y="920273"/>
                    <a:pt x="244306" y="921619"/>
                    <a:pt x="121278" y="798590"/>
                  </a:cubicBezTo>
                  <a:cubicBezTo>
                    <a:pt x="-1751" y="675562"/>
                    <a:pt x="-405" y="474746"/>
                    <a:pt x="124285" y="350056"/>
                  </a:cubicBezTo>
                  <a:close/>
                  <a:moveTo>
                    <a:pt x="1304467" y="330819"/>
                  </a:moveTo>
                  <a:cubicBezTo>
                    <a:pt x="1478456" y="330819"/>
                    <a:pt x="1619502" y="473769"/>
                    <a:pt x="1619502" y="650107"/>
                  </a:cubicBezTo>
                  <a:cubicBezTo>
                    <a:pt x="1433018" y="507585"/>
                    <a:pt x="1175916" y="507585"/>
                    <a:pt x="989432" y="650107"/>
                  </a:cubicBezTo>
                  <a:cubicBezTo>
                    <a:pt x="989432" y="473769"/>
                    <a:pt x="1130478" y="330819"/>
                    <a:pt x="1304467" y="330819"/>
                  </a:cubicBezTo>
                  <a:close/>
                  <a:moveTo>
                    <a:pt x="1044556" y="29887"/>
                  </a:moveTo>
                  <a:cubicBezTo>
                    <a:pt x="1125725" y="30431"/>
                    <a:pt x="1207101" y="61940"/>
                    <a:pt x="1269446" y="124285"/>
                  </a:cubicBezTo>
                  <a:cubicBezTo>
                    <a:pt x="1036804" y="155371"/>
                    <a:pt x="855005" y="337169"/>
                    <a:pt x="823919" y="569812"/>
                  </a:cubicBezTo>
                  <a:cubicBezTo>
                    <a:pt x="699229" y="445122"/>
                    <a:pt x="697883" y="244306"/>
                    <a:pt x="820912" y="121278"/>
                  </a:cubicBezTo>
                  <a:cubicBezTo>
                    <a:pt x="882426" y="59763"/>
                    <a:pt x="963387" y="29343"/>
                    <a:pt x="1044556" y="29887"/>
                  </a:cubicBezTo>
                  <a:close/>
                  <a:moveTo>
                    <a:pt x="650107" y="0"/>
                  </a:moveTo>
                  <a:cubicBezTo>
                    <a:pt x="507585" y="186484"/>
                    <a:pt x="507585" y="443586"/>
                    <a:pt x="650107" y="630070"/>
                  </a:cubicBezTo>
                  <a:cubicBezTo>
                    <a:pt x="473769" y="630070"/>
                    <a:pt x="330819" y="489024"/>
                    <a:pt x="330819" y="315035"/>
                  </a:cubicBezTo>
                  <a:cubicBezTo>
                    <a:pt x="330819" y="141046"/>
                    <a:pt x="473769" y="0"/>
                    <a:pt x="650107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328" name="フリーフォーム: 図形 327">
              <a:extLst>
                <a:ext uri="{FF2B5EF4-FFF2-40B4-BE49-F238E27FC236}">
                  <a16:creationId xmlns:a16="http://schemas.microsoft.com/office/drawing/2014/main" id="{BAAB7CDA-5B92-345B-48A6-E97702AE2867}"/>
                </a:ext>
              </a:extLst>
            </p:cNvPr>
            <p:cNvSpPr/>
            <p:nvPr/>
          </p:nvSpPr>
          <p:spPr bwMode="auto">
            <a:xfrm>
              <a:off x="214313" y="510939"/>
              <a:ext cx="222006" cy="222006"/>
            </a:xfrm>
            <a:custGeom>
              <a:avLst/>
              <a:gdLst>
                <a:gd name="connsiteX0" fmla="*/ 795583 w 1619502"/>
                <a:gd name="connsiteY0" fmla="*/ 1049690 h 1619502"/>
                <a:gd name="connsiteX1" fmla="*/ 798591 w 1619502"/>
                <a:gd name="connsiteY1" fmla="*/ 1498224 h 1619502"/>
                <a:gd name="connsiteX2" fmla="*/ 350056 w 1619502"/>
                <a:gd name="connsiteY2" fmla="*/ 1495217 h 1619502"/>
                <a:gd name="connsiteX3" fmla="*/ 795583 w 1619502"/>
                <a:gd name="connsiteY3" fmla="*/ 1049690 h 1619502"/>
                <a:gd name="connsiteX4" fmla="*/ 969395 w 1619502"/>
                <a:gd name="connsiteY4" fmla="*/ 989432 h 1619502"/>
                <a:gd name="connsiteX5" fmla="*/ 1288683 w 1619502"/>
                <a:gd name="connsiteY5" fmla="*/ 1304467 h 1619502"/>
                <a:gd name="connsiteX6" fmla="*/ 969395 w 1619502"/>
                <a:gd name="connsiteY6" fmla="*/ 1619502 h 1619502"/>
                <a:gd name="connsiteX7" fmla="*/ 969395 w 1619502"/>
                <a:gd name="connsiteY7" fmla="*/ 989432 h 1619502"/>
                <a:gd name="connsiteX8" fmla="*/ 0 w 1619502"/>
                <a:gd name="connsiteY8" fmla="*/ 969395 h 1619502"/>
                <a:gd name="connsiteX9" fmla="*/ 630070 w 1619502"/>
                <a:gd name="connsiteY9" fmla="*/ 969395 h 1619502"/>
                <a:gd name="connsiteX10" fmla="*/ 315035 w 1619502"/>
                <a:gd name="connsiteY10" fmla="*/ 1288683 h 1619502"/>
                <a:gd name="connsiteX11" fmla="*/ 0 w 1619502"/>
                <a:gd name="connsiteY11" fmla="*/ 969395 h 1619502"/>
                <a:gd name="connsiteX12" fmla="*/ 1274580 w 1619502"/>
                <a:gd name="connsiteY12" fmla="*/ 729521 h 1619502"/>
                <a:gd name="connsiteX13" fmla="*/ 1498225 w 1619502"/>
                <a:gd name="connsiteY13" fmla="*/ 820912 h 1619502"/>
                <a:gd name="connsiteX14" fmla="*/ 1495217 w 1619502"/>
                <a:gd name="connsiteY14" fmla="*/ 1269446 h 1619502"/>
                <a:gd name="connsiteX15" fmla="*/ 1049691 w 1619502"/>
                <a:gd name="connsiteY15" fmla="*/ 823919 h 1619502"/>
                <a:gd name="connsiteX16" fmla="*/ 1274580 w 1619502"/>
                <a:gd name="connsiteY16" fmla="*/ 729521 h 1619502"/>
                <a:gd name="connsiteX17" fmla="*/ 809751 w 1619502"/>
                <a:gd name="connsiteY17" fmla="*/ 647958 h 1619502"/>
                <a:gd name="connsiteX18" fmla="*/ 969395 w 1619502"/>
                <a:gd name="connsiteY18" fmla="*/ 807602 h 1619502"/>
                <a:gd name="connsiteX19" fmla="*/ 809751 w 1619502"/>
                <a:gd name="connsiteY19" fmla="*/ 967246 h 1619502"/>
                <a:gd name="connsiteX20" fmla="*/ 650107 w 1619502"/>
                <a:gd name="connsiteY20" fmla="*/ 807602 h 1619502"/>
                <a:gd name="connsiteX21" fmla="*/ 809751 w 1619502"/>
                <a:gd name="connsiteY21" fmla="*/ 647958 h 1619502"/>
                <a:gd name="connsiteX22" fmla="*/ 124285 w 1619502"/>
                <a:gd name="connsiteY22" fmla="*/ 350056 h 1619502"/>
                <a:gd name="connsiteX23" fmla="*/ 569812 w 1619502"/>
                <a:gd name="connsiteY23" fmla="*/ 795583 h 1619502"/>
                <a:gd name="connsiteX24" fmla="*/ 121278 w 1619502"/>
                <a:gd name="connsiteY24" fmla="*/ 798590 h 1619502"/>
                <a:gd name="connsiteX25" fmla="*/ 124285 w 1619502"/>
                <a:gd name="connsiteY25" fmla="*/ 350056 h 1619502"/>
                <a:gd name="connsiteX26" fmla="*/ 1304467 w 1619502"/>
                <a:gd name="connsiteY26" fmla="*/ 330819 h 1619502"/>
                <a:gd name="connsiteX27" fmla="*/ 1619502 w 1619502"/>
                <a:gd name="connsiteY27" fmla="*/ 650107 h 1619502"/>
                <a:gd name="connsiteX28" fmla="*/ 989432 w 1619502"/>
                <a:gd name="connsiteY28" fmla="*/ 650107 h 1619502"/>
                <a:gd name="connsiteX29" fmla="*/ 1304467 w 1619502"/>
                <a:gd name="connsiteY29" fmla="*/ 330819 h 1619502"/>
                <a:gd name="connsiteX30" fmla="*/ 1044556 w 1619502"/>
                <a:gd name="connsiteY30" fmla="*/ 29887 h 1619502"/>
                <a:gd name="connsiteX31" fmla="*/ 1269446 w 1619502"/>
                <a:gd name="connsiteY31" fmla="*/ 124285 h 1619502"/>
                <a:gd name="connsiteX32" fmla="*/ 823919 w 1619502"/>
                <a:gd name="connsiteY32" fmla="*/ 569812 h 1619502"/>
                <a:gd name="connsiteX33" fmla="*/ 820912 w 1619502"/>
                <a:gd name="connsiteY33" fmla="*/ 121278 h 1619502"/>
                <a:gd name="connsiteX34" fmla="*/ 1044556 w 1619502"/>
                <a:gd name="connsiteY34" fmla="*/ 29887 h 1619502"/>
                <a:gd name="connsiteX35" fmla="*/ 650107 w 1619502"/>
                <a:gd name="connsiteY35" fmla="*/ 0 h 1619502"/>
                <a:gd name="connsiteX36" fmla="*/ 650107 w 1619502"/>
                <a:gd name="connsiteY36" fmla="*/ 630070 h 1619502"/>
                <a:gd name="connsiteX37" fmla="*/ 330819 w 1619502"/>
                <a:gd name="connsiteY37" fmla="*/ 315035 h 1619502"/>
                <a:gd name="connsiteX38" fmla="*/ 650107 w 1619502"/>
                <a:gd name="connsiteY38" fmla="*/ 0 h 16195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619502" h="1619502">
                  <a:moveTo>
                    <a:pt x="795583" y="1049690"/>
                  </a:moveTo>
                  <a:cubicBezTo>
                    <a:pt x="920273" y="1174380"/>
                    <a:pt x="921619" y="1375196"/>
                    <a:pt x="798591" y="1498224"/>
                  </a:cubicBezTo>
                  <a:cubicBezTo>
                    <a:pt x="675562" y="1621253"/>
                    <a:pt x="474746" y="1619907"/>
                    <a:pt x="350056" y="1495217"/>
                  </a:cubicBezTo>
                  <a:cubicBezTo>
                    <a:pt x="582699" y="1464131"/>
                    <a:pt x="764497" y="1282333"/>
                    <a:pt x="795583" y="1049690"/>
                  </a:cubicBezTo>
                  <a:close/>
                  <a:moveTo>
                    <a:pt x="969395" y="989432"/>
                  </a:moveTo>
                  <a:cubicBezTo>
                    <a:pt x="1145733" y="989432"/>
                    <a:pt x="1288683" y="1130478"/>
                    <a:pt x="1288683" y="1304467"/>
                  </a:cubicBezTo>
                  <a:cubicBezTo>
                    <a:pt x="1288683" y="1478456"/>
                    <a:pt x="1145733" y="1619502"/>
                    <a:pt x="969395" y="1619502"/>
                  </a:cubicBezTo>
                  <a:cubicBezTo>
                    <a:pt x="1111917" y="1433018"/>
                    <a:pt x="1111917" y="1175916"/>
                    <a:pt x="969395" y="989432"/>
                  </a:cubicBezTo>
                  <a:close/>
                  <a:moveTo>
                    <a:pt x="0" y="969395"/>
                  </a:moveTo>
                  <a:cubicBezTo>
                    <a:pt x="186484" y="1111917"/>
                    <a:pt x="443586" y="1111917"/>
                    <a:pt x="630070" y="969395"/>
                  </a:cubicBezTo>
                  <a:cubicBezTo>
                    <a:pt x="630070" y="1145733"/>
                    <a:pt x="489024" y="1288683"/>
                    <a:pt x="315035" y="1288683"/>
                  </a:cubicBezTo>
                  <a:cubicBezTo>
                    <a:pt x="141046" y="1288683"/>
                    <a:pt x="0" y="1145733"/>
                    <a:pt x="0" y="969395"/>
                  </a:cubicBezTo>
                  <a:close/>
                  <a:moveTo>
                    <a:pt x="1274580" y="729521"/>
                  </a:moveTo>
                  <a:cubicBezTo>
                    <a:pt x="1355749" y="728977"/>
                    <a:pt x="1436710" y="759397"/>
                    <a:pt x="1498225" y="820912"/>
                  </a:cubicBezTo>
                  <a:cubicBezTo>
                    <a:pt x="1621253" y="943941"/>
                    <a:pt x="1619907" y="1144756"/>
                    <a:pt x="1495217" y="1269446"/>
                  </a:cubicBezTo>
                  <a:cubicBezTo>
                    <a:pt x="1464131" y="1036803"/>
                    <a:pt x="1282333" y="855005"/>
                    <a:pt x="1049691" y="823919"/>
                  </a:cubicBezTo>
                  <a:cubicBezTo>
                    <a:pt x="1112036" y="761574"/>
                    <a:pt x="1193412" y="730065"/>
                    <a:pt x="1274580" y="729521"/>
                  </a:cubicBezTo>
                  <a:close/>
                  <a:moveTo>
                    <a:pt x="809751" y="647958"/>
                  </a:moveTo>
                  <a:cubicBezTo>
                    <a:pt x="897920" y="647958"/>
                    <a:pt x="969395" y="719433"/>
                    <a:pt x="969395" y="807602"/>
                  </a:cubicBezTo>
                  <a:cubicBezTo>
                    <a:pt x="969395" y="895771"/>
                    <a:pt x="897920" y="967246"/>
                    <a:pt x="809751" y="967246"/>
                  </a:cubicBezTo>
                  <a:cubicBezTo>
                    <a:pt x="721582" y="967246"/>
                    <a:pt x="650107" y="895771"/>
                    <a:pt x="650107" y="807602"/>
                  </a:cubicBezTo>
                  <a:cubicBezTo>
                    <a:pt x="650107" y="719433"/>
                    <a:pt x="721582" y="647958"/>
                    <a:pt x="809751" y="647958"/>
                  </a:cubicBezTo>
                  <a:close/>
                  <a:moveTo>
                    <a:pt x="124285" y="350056"/>
                  </a:moveTo>
                  <a:cubicBezTo>
                    <a:pt x="155371" y="582699"/>
                    <a:pt x="337169" y="764497"/>
                    <a:pt x="569812" y="795583"/>
                  </a:cubicBezTo>
                  <a:cubicBezTo>
                    <a:pt x="445122" y="920273"/>
                    <a:pt x="244306" y="921619"/>
                    <a:pt x="121278" y="798590"/>
                  </a:cubicBezTo>
                  <a:cubicBezTo>
                    <a:pt x="-1751" y="675562"/>
                    <a:pt x="-405" y="474746"/>
                    <a:pt x="124285" y="350056"/>
                  </a:cubicBezTo>
                  <a:close/>
                  <a:moveTo>
                    <a:pt x="1304467" y="330819"/>
                  </a:moveTo>
                  <a:cubicBezTo>
                    <a:pt x="1478456" y="330819"/>
                    <a:pt x="1619502" y="473769"/>
                    <a:pt x="1619502" y="650107"/>
                  </a:cubicBezTo>
                  <a:cubicBezTo>
                    <a:pt x="1433018" y="507585"/>
                    <a:pt x="1175916" y="507585"/>
                    <a:pt x="989432" y="650107"/>
                  </a:cubicBezTo>
                  <a:cubicBezTo>
                    <a:pt x="989432" y="473769"/>
                    <a:pt x="1130478" y="330819"/>
                    <a:pt x="1304467" y="330819"/>
                  </a:cubicBezTo>
                  <a:close/>
                  <a:moveTo>
                    <a:pt x="1044556" y="29887"/>
                  </a:moveTo>
                  <a:cubicBezTo>
                    <a:pt x="1125725" y="30431"/>
                    <a:pt x="1207101" y="61940"/>
                    <a:pt x="1269446" y="124285"/>
                  </a:cubicBezTo>
                  <a:cubicBezTo>
                    <a:pt x="1036804" y="155371"/>
                    <a:pt x="855005" y="337169"/>
                    <a:pt x="823919" y="569812"/>
                  </a:cubicBezTo>
                  <a:cubicBezTo>
                    <a:pt x="699229" y="445122"/>
                    <a:pt x="697883" y="244306"/>
                    <a:pt x="820912" y="121278"/>
                  </a:cubicBezTo>
                  <a:cubicBezTo>
                    <a:pt x="882426" y="59763"/>
                    <a:pt x="963387" y="29343"/>
                    <a:pt x="1044556" y="29887"/>
                  </a:cubicBezTo>
                  <a:close/>
                  <a:moveTo>
                    <a:pt x="650107" y="0"/>
                  </a:moveTo>
                  <a:cubicBezTo>
                    <a:pt x="507585" y="186484"/>
                    <a:pt x="507585" y="443586"/>
                    <a:pt x="650107" y="630070"/>
                  </a:cubicBezTo>
                  <a:cubicBezTo>
                    <a:pt x="473769" y="630070"/>
                    <a:pt x="330819" y="489024"/>
                    <a:pt x="330819" y="315035"/>
                  </a:cubicBezTo>
                  <a:cubicBezTo>
                    <a:pt x="330819" y="141046"/>
                    <a:pt x="473769" y="0"/>
                    <a:pt x="650107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329" name="フリーフォーム: 図形 328">
              <a:extLst>
                <a:ext uri="{FF2B5EF4-FFF2-40B4-BE49-F238E27FC236}">
                  <a16:creationId xmlns:a16="http://schemas.microsoft.com/office/drawing/2014/main" id="{302E1E3D-83F3-A8C9-974B-DB9349CE1112}"/>
                </a:ext>
              </a:extLst>
            </p:cNvPr>
            <p:cNvSpPr/>
            <p:nvPr/>
          </p:nvSpPr>
          <p:spPr bwMode="auto">
            <a:xfrm>
              <a:off x="9498988" y="510939"/>
              <a:ext cx="222006" cy="222006"/>
            </a:xfrm>
            <a:custGeom>
              <a:avLst/>
              <a:gdLst>
                <a:gd name="connsiteX0" fmla="*/ 795583 w 1619502"/>
                <a:gd name="connsiteY0" fmla="*/ 1049690 h 1619502"/>
                <a:gd name="connsiteX1" fmla="*/ 798591 w 1619502"/>
                <a:gd name="connsiteY1" fmla="*/ 1498224 h 1619502"/>
                <a:gd name="connsiteX2" fmla="*/ 350056 w 1619502"/>
                <a:gd name="connsiteY2" fmla="*/ 1495217 h 1619502"/>
                <a:gd name="connsiteX3" fmla="*/ 795583 w 1619502"/>
                <a:gd name="connsiteY3" fmla="*/ 1049690 h 1619502"/>
                <a:gd name="connsiteX4" fmla="*/ 969395 w 1619502"/>
                <a:gd name="connsiteY4" fmla="*/ 989432 h 1619502"/>
                <a:gd name="connsiteX5" fmla="*/ 1288683 w 1619502"/>
                <a:gd name="connsiteY5" fmla="*/ 1304467 h 1619502"/>
                <a:gd name="connsiteX6" fmla="*/ 969395 w 1619502"/>
                <a:gd name="connsiteY6" fmla="*/ 1619502 h 1619502"/>
                <a:gd name="connsiteX7" fmla="*/ 969395 w 1619502"/>
                <a:gd name="connsiteY7" fmla="*/ 989432 h 1619502"/>
                <a:gd name="connsiteX8" fmla="*/ 0 w 1619502"/>
                <a:gd name="connsiteY8" fmla="*/ 969395 h 1619502"/>
                <a:gd name="connsiteX9" fmla="*/ 630070 w 1619502"/>
                <a:gd name="connsiteY9" fmla="*/ 969395 h 1619502"/>
                <a:gd name="connsiteX10" fmla="*/ 315035 w 1619502"/>
                <a:gd name="connsiteY10" fmla="*/ 1288683 h 1619502"/>
                <a:gd name="connsiteX11" fmla="*/ 0 w 1619502"/>
                <a:gd name="connsiteY11" fmla="*/ 969395 h 1619502"/>
                <a:gd name="connsiteX12" fmla="*/ 1274580 w 1619502"/>
                <a:gd name="connsiteY12" fmla="*/ 729521 h 1619502"/>
                <a:gd name="connsiteX13" fmla="*/ 1498225 w 1619502"/>
                <a:gd name="connsiteY13" fmla="*/ 820912 h 1619502"/>
                <a:gd name="connsiteX14" fmla="*/ 1495217 w 1619502"/>
                <a:gd name="connsiteY14" fmla="*/ 1269446 h 1619502"/>
                <a:gd name="connsiteX15" fmla="*/ 1049691 w 1619502"/>
                <a:gd name="connsiteY15" fmla="*/ 823919 h 1619502"/>
                <a:gd name="connsiteX16" fmla="*/ 1274580 w 1619502"/>
                <a:gd name="connsiteY16" fmla="*/ 729521 h 1619502"/>
                <a:gd name="connsiteX17" fmla="*/ 809751 w 1619502"/>
                <a:gd name="connsiteY17" fmla="*/ 647958 h 1619502"/>
                <a:gd name="connsiteX18" fmla="*/ 969395 w 1619502"/>
                <a:gd name="connsiteY18" fmla="*/ 807602 h 1619502"/>
                <a:gd name="connsiteX19" fmla="*/ 809751 w 1619502"/>
                <a:gd name="connsiteY19" fmla="*/ 967246 h 1619502"/>
                <a:gd name="connsiteX20" fmla="*/ 650107 w 1619502"/>
                <a:gd name="connsiteY20" fmla="*/ 807602 h 1619502"/>
                <a:gd name="connsiteX21" fmla="*/ 809751 w 1619502"/>
                <a:gd name="connsiteY21" fmla="*/ 647958 h 1619502"/>
                <a:gd name="connsiteX22" fmla="*/ 124285 w 1619502"/>
                <a:gd name="connsiteY22" fmla="*/ 350056 h 1619502"/>
                <a:gd name="connsiteX23" fmla="*/ 569812 w 1619502"/>
                <a:gd name="connsiteY23" fmla="*/ 795583 h 1619502"/>
                <a:gd name="connsiteX24" fmla="*/ 121278 w 1619502"/>
                <a:gd name="connsiteY24" fmla="*/ 798590 h 1619502"/>
                <a:gd name="connsiteX25" fmla="*/ 124285 w 1619502"/>
                <a:gd name="connsiteY25" fmla="*/ 350056 h 1619502"/>
                <a:gd name="connsiteX26" fmla="*/ 1304467 w 1619502"/>
                <a:gd name="connsiteY26" fmla="*/ 330819 h 1619502"/>
                <a:gd name="connsiteX27" fmla="*/ 1619502 w 1619502"/>
                <a:gd name="connsiteY27" fmla="*/ 650107 h 1619502"/>
                <a:gd name="connsiteX28" fmla="*/ 989432 w 1619502"/>
                <a:gd name="connsiteY28" fmla="*/ 650107 h 1619502"/>
                <a:gd name="connsiteX29" fmla="*/ 1304467 w 1619502"/>
                <a:gd name="connsiteY29" fmla="*/ 330819 h 1619502"/>
                <a:gd name="connsiteX30" fmla="*/ 1044556 w 1619502"/>
                <a:gd name="connsiteY30" fmla="*/ 29887 h 1619502"/>
                <a:gd name="connsiteX31" fmla="*/ 1269446 w 1619502"/>
                <a:gd name="connsiteY31" fmla="*/ 124285 h 1619502"/>
                <a:gd name="connsiteX32" fmla="*/ 823919 w 1619502"/>
                <a:gd name="connsiteY32" fmla="*/ 569812 h 1619502"/>
                <a:gd name="connsiteX33" fmla="*/ 820912 w 1619502"/>
                <a:gd name="connsiteY33" fmla="*/ 121278 h 1619502"/>
                <a:gd name="connsiteX34" fmla="*/ 1044556 w 1619502"/>
                <a:gd name="connsiteY34" fmla="*/ 29887 h 1619502"/>
                <a:gd name="connsiteX35" fmla="*/ 650107 w 1619502"/>
                <a:gd name="connsiteY35" fmla="*/ 0 h 1619502"/>
                <a:gd name="connsiteX36" fmla="*/ 650107 w 1619502"/>
                <a:gd name="connsiteY36" fmla="*/ 630070 h 1619502"/>
                <a:gd name="connsiteX37" fmla="*/ 330819 w 1619502"/>
                <a:gd name="connsiteY37" fmla="*/ 315035 h 1619502"/>
                <a:gd name="connsiteX38" fmla="*/ 650107 w 1619502"/>
                <a:gd name="connsiteY38" fmla="*/ 0 h 16195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619502" h="1619502">
                  <a:moveTo>
                    <a:pt x="795583" y="1049690"/>
                  </a:moveTo>
                  <a:cubicBezTo>
                    <a:pt x="920273" y="1174380"/>
                    <a:pt x="921619" y="1375196"/>
                    <a:pt x="798591" y="1498224"/>
                  </a:cubicBezTo>
                  <a:cubicBezTo>
                    <a:pt x="675562" y="1621253"/>
                    <a:pt x="474746" y="1619907"/>
                    <a:pt x="350056" y="1495217"/>
                  </a:cubicBezTo>
                  <a:cubicBezTo>
                    <a:pt x="582699" y="1464131"/>
                    <a:pt x="764497" y="1282333"/>
                    <a:pt x="795583" y="1049690"/>
                  </a:cubicBezTo>
                  <a:close/>
                  <a:moveTo>
                    <a:pt x="969395" y="989432"/>
                  </a:moveTo>
                  <a:cubicBezTo>
                    <a:pt x="1145733" y="989432"/>
                    <a:pt x="1288683" y="1130478"/>
                    <a:pt x="1288683" y="1304467"/>
                  </a:cubicBezTo>
                  <a:cubicBezTo>
                    <a:pt x="1288683" y="1478456"/>
                    <a:pt x="1145733" y="1619502"/>
                    <a:pt x="969395" y="1619502"/>
                  </a:cubicBezTo>
                  <a:cubicBezTo>
                    <a:pt x="1111917" y="1433018"/>
                    <a:pt x="1111917" y="1175916"/>
                    <a:pt x="969395" y="989432"/>
                  </a:cubicBezTo>
                  <a:close/>
                  <a:moveTo>
                    <a:pt x="0" y="969395"/>
                  </a:moveTo>
                  <a:cubicBezTo>
                    <a:pt x="186484" y="1111917"/>
                    <a:pt x="443586" y="1111917"/>
                    <a:pt x="630070" y="969395"/>
                  </a:cubicBezTo>
                  <a:cubicBezTo>
                    <a:pt x="630070" y="1145733"/>
                    <a:pt x="489024" y="1288683"/>
                    <a:pt x="315035" y="1288683"/>
                  </a:cubicBezTo>
                  <a:cubicBezTo>
                    <a:pt x="141046" y="1288683"/>
                    <a:pt x="0" y="1145733"/>
                    <a:pt x="0" y="969395"/>
                  </a:cubicBezTo>
                  <a:close/>
                  <a:moveTo>
                    <a:pt x="1274580" y="729521"/>
                  </a:moveTo>
                  <a:cubicBezTo>
                    <a:pt x="1355749" y="728977"/>
                    <a:pt x="1436710" y="759397"/>
                    <a:pt x="1498225" y="820912"/>
                  </a:cubicBezTo>
                  <a:cubicBezTo>
                    <a:pt x="1621253" y="943941"/>
                    <a:pt x="1619907" y="1144756"/>
                    <a:pt x="1495217" y="1269446"/>
                  </a:cubicBezTo>
                  <a:cubicBezTo>
                    <a:pt x="1464131" y="1036803"/>
                    <a:pt x="1282333" y="855005"/>
                    <a:pt x="1049691" y="823919"/>
                  </a:cubicBezTo>
                  <a:cubicBezTo>
                    <a:pt x="1112036" y="761574"/>
                    <a:pt x="1193412" y="730065"/>
                    <a:pt x="1274580" y="729521"/>
                  </a:cubicBezTo>
                  <a:close/>
                  <a:moveTo>
                    <a:pt x="809751" y="647958"/>
                  </a:moveTo>
                  <a:cubicBezTo>
                    <a:pt x="897920" y="647958"/>
                    <a:pt x="969395" y="719433"/>
                    <a:pt x="969395" y="807602"/>
                  </a:cubicBezTo>
                  <a:cubicBezTo>
                    <a:pt x="969395" y="895771"/>
                    <a:pt x="897920" y="967246"/>
                    <a:pt x="809751" y="967246"/>
                  </a:cubicBezTo>
                  <a:cubicBezTo>
                    <a:pt x="721582" y="967246"/>
                    <a:pt x="650107" y="895771"/>
                    <a:pt x="650107" y="807602"/>
                  </a:cubicBezTo>
                  <a:cubicBezTo>
                    <a:pt x="650107" y="719433"/>
                    <a:pt x="721582" y="647958"/>
                    <a:pt x="809751" y="647958"/>
                  </a:cubicBezTo>
                  <a:close/>
                  <a:moveTo>
                    <a:pt x="124285" y="350056"/>
                  </a:moveTo>
                  <a:cubicBezTo>
                    <a:pt x="155371" y="582699"/>
                    <a:pt x="337169" y="764497"/>
                    <a:pt x="569812" y="795583"/>
                  </a:cubicBezTo>
                  <a:cubicBezTo>
                    <a:pt x="445122" y="920273"/>
                    <a:pt x="244306" y="921619"/>
                    <a:pt x="121278" y="798590"/>
                  </a:cubicBezTo>
                  <a:cubicBezTo>
                    <a:pt x="-1751" y="675562"/>
                    <a:pt x="-405" y="474746"/>
                    <a:pt x="124285" y="350056"/>
                  </a:cubicBezTo>
                  <a:close/>
                  <a:moveTo>
                    <a:pt x="1304467" y="330819"/>
                  </a:moveTo>
                  <a:cubicBezTo>
                    <a:pt x="1478456" y="330819"/>
                    <a:pt x="1619502" y="473769"/>
                    <a:pt x="1619502" y="650107"/>
                  </a:cubicBezTo>
                  <a:cubicBezTo>
                    <a:pt x="1433018" y="507585"/>
                    <a:pt x="1175916" y="507585"/>
                    <a:pt x="989432" y="650107"/>
                  </a:cubicBezTo>
                  <a:cubicBezTo>
                    <a:pt x="989432" y="473769"/>
                    <a:pt x="1130478" y="330819"/>
                    <a:pt x="1304467" y="330819"/>
                  </a:cubicBezTo>
                  <a:close/>
                  <a:moveTo>
                    <a:pt x="1044556" y="29887"/>
                  </a:moveTo>
                  <a:cubicBezTo>
                    <a:pt x="1125725" y="30431"/>
                    <a:pt x="1207101" y="61940"/>
                    <a:pt x="1269446" y="124285"/>
                  </a:cubicBezTo>
                  <a:cubicBezTo>
                    <a:pt x="1036804" y="155371"/>
                    <a:pt x="855005" y="337169"/>
                    <a:pt x="823919" y="569812"/>
                  </a:cubicBezTo>
                  <a:cubicBezTo>
                    <a:pt x="699229" y="445122"/>
                    <a:pt x="697883" y="244306"/>
                    <a:pt x="820912" y="121278"/>
                  </a:cubicBezTo>
                  <a:cubicBezTo>
                    <a:pt x="882426" y="59763"/>
                    <a:pt x="963387" y="29343"/>
                    <a:pt x="1044556" y="29887"/>
                  </a:cubicBezTo>
                  <a:close/>
                  <a:moveTo>
                    <a:pt x="650107" y="0"/>
                  </a:moveTo>
                  <a:cubicBezTo>
                    <a:pt x="507585" y="186484"/>
                    <a:pt x="507585" y="443586"/>
                    <a:pt x="650107" y="630070"/>
                  </a:cubicBezTo>
                  <a:cubicBezTo>
                    <a:pt x="473769" y="630070"/>
                    <a:pt x="330819" y="489024"/>
                    <a:pt x="330819" y="315035"/>
                  </a:cubicBezTo>
                  <a:cubicBezTo>
                    <a:pt x="330819" y="141046"/>
                    <a:pt x="473769" y="0"/>
                    <a:pt x="650107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330" name="フリーフォーム: 図形 329">
              <a:extLst>
                <a:ext uri="{FF2B5EF4-FFF2-40B4-BE49-F238E27FC236}">
                  <a16:creationId xmlns:a16="http://schemas.microsoft.com/office/drawing/2014/main" id="{A0C694ED-10B1-34EE-BAF8-DD94228DA9A5}"/>
                </a:ext>
              </a:extLst>
            </p:cNvPr>
            <p:cNvSpPr/>
            <p:nvPr/>
          </p:nvSpPr>
          <p:spPr bwMode="auto">
            <a:xfrm>
              <a:off x="214313" y="842733"/>
              <a:ext cx="222006" cy="222006"/>
            </a:xfrm>
            <a:custGeom>
              <a:avLst/>
              <a:gdLst>
                <a:gd name="connsiteX0" fmla="*/ 795583 w 1619502"/>
                <a:gd name="connsiteY0" fmla="*/ 1049690 h 1619502"/>
                <a:gd name="connsiteX1" fmla="*/ 798591 w 1619502"/>
                <a:gd name="connsiteY1" fmla="*/ 1498224 h 1619502"/>
                <a:gd name="connsiteX2" fmla="*/ 350056 w 1619502"/>
                <a:gd name="connsiteY2" fmla="*/ 1495217 h 1619502"/>
                <a:gd name="connsiteX3" fmla="*/ 795583 w 1619502"/>
                <a:gd name="connsiteY3" fmla="*/ 1049690 h 1619502"/>
                <a:gd name="connsiteX4" fmla="*/ 969395 w 1619502"/>
                <a:gd name="connsiteY4" fmla="*/ 989432 h 1619502"/>
                <a:gd name="connsiteX5" fmla="*/ 1288683 w 1619502"/>
                <a:gd name="connsiteY5" fmla="*/ 1304467 h 1619502"/>
                <a:gd name="connsiteX6" fmla="*/ 969395 w 1619502"/>
                <a:gd name="connsiteY6" fmla="*/ 1619502 h 1619502"/>
                <a:gd name="connsiteX7" fmla="*/ 969395 w 1619502"/>
                <a:gd name="connsiteY7" fmla="*/ 989432 h 1619502"/>
                <a:gd name="connsiteX8" fmla="*/ 0 w 1619502"/>
                <a:gd name="connsiteY8" fmla="*/ 969395 h 1619502"/>
                <a:gd name="connsiteX9" fmla="*/ 630070 w 1619502"/>
                <a:gd name="connsiteY9" fmla="*/ 969395 h 1619502"/>
                <a:gd name="connsiteX10" fmla="*/ 315035 w 1619502"/>
                <a:gd name="connsiteY10" fmla="*/ 1288683 h 1619502"/>
                <a:gd name="connsiteX11" fmla="*/ 0 w 1619502"/>
                <a:gd name="connsiteY11" fmla="*/ 969395 h 1619502"/>
                <a:gd name="connsiteX12" fmla="*/ 1274580 w 1619502"/>
                <a:gd name="connsiteY12" fmla="*/ 729521 h 1619502"/>
                <a:gd name="connsiteX13" fmla="*/ 1498225 w 1619502"/>
                <a:gd name="connsiteY13" fmla="*/ 820912 h 1619502"/>
                <a:gd name="connsiteX14" fmla="*/ 1495217 w 1619502"/>
                <a:gd name="connsiteY14" fmla="*/ 1269446 h 1619502"/>
                <a:gd name="connsiteX15" fmla="*/ 1049691 w 1619502"/>
                <a:gd name="connsiteY15" fmla="*/ 823919 h 1619502"/>
                <a:gd name="connsiteX16" fmla="*/ 1274580 w 1619502"/>
                <a:gd name="connsiteY16" fmla="*/ 729521 h 1619502"/>
                <a:gd name="connsiteX17" fmla="*/ 809751 w 1619502"/>
                <a:gd name="connsiteY17" fmla="*/ 647958 h 1619502"/>
                <a:gd name="connsiteX18" fmla="*/ 969395 w 1619502"/>
                <a:gd name="connsiteY18" fmla="*/ 807602 h 1619502"/>
                <a:gd name="connsiteX19" fmla="*/ 809751 w 1619502"/>
                <a:gd name="connsiteY19" fmla="*/ 967246 h 1619502"/>
                <a:gd name="connsiteX20" fmla="*/ 650107 w 1619502"/>
                <a:gd name="connsiteY20" fmla="*/ 807602 h 1619502"/>
                <a:gd name="connsiteX21" fmla="*/ 809751 w 1619502"/>
                <a:gd name="connsiteY21" fmla="*/ 647958 h 1619502"/>
                <a:gd name="connsiteX22" fmla="*/ 124285 w 1619502"/>
                <a:gd name="connsiteY22" fmla="*/ 350056 h 1619502"/>
                <a:gd name="connsiteX23" fmla="*/ 569812 w 1619502"/>
                <a:gd name="connsiteY23" fmla="*/ 795583 h 1619502"/>
                <a:gd name="connsiteX24" fmla="*/ 121278 w 1619502"/>
                <a:gd name="connsiteY24" fmla="*/ 798590 h 1619502"/>
                <a:gd name="connsiteX25" fmla="*/ 124285 w 1619502"/>
                <a:gd name="connsiteY25" fmla="*/ 350056 h 1619502"/>
                <a:gd name="connsiteX26" fmla="*/ 1304467 w 1619502"/>
                <a:gd name="connsiteY26" fmla="*/ 330819 h 1619502"/>
                <a:gd name="connsiteX27" fmla="*/ 1619502 w 1619502"/>
                <a:gd name="connsiteY27" fmla="*/ 650107 h 1619502"/>
                <a:gd name="connsiteX28" fmla="*/ 989432 w 1619502"/>
                <a:gd name="connsiteY28" fmla="*/ 650107 h 1619502"/>
                <a:gd name="connsiteX29" fmla="*/ 1304467 w 1619502"/>
                <a:gd name="connsiteY29" fmla="*/ 330819 h 1619502"/>
                <a:gd name="connsiteX30" fmla="*/ 1044556 w 1619502"/>
                <a:gd name="connsiteY30" fmla="*/ 29887 h 1619502"/>
                <a:gd name="connsiteX31" fmla="*/ 1269446 w 1619502"/>
                <a:gd name="connsiteY31" fmla="*/ 124285 h 1619502"/>
                <a:gd name="connsiteX32" fmla="*/ 823919 w 1619502"/>
                <a:gd name="connsiteY32" fmla="*/ 569812 h 1619502"/>
                <a:gd name="connsiteX33" fmla="*/ 820912 w 1619502"/>
                <a:gd name="connsiteY33" fmla="*/ 121278 h 1619502"/>
                <a:gd name="connsiteX34" fmla="*/ 1044556 w 1619502"/>
                <a:gd name="connsiteY34" fmla="*/ 29887 h 1619502"/>
                <a:gd name="connsiteX35" fmla="*/ 650107 w 1619502"/>
                <a:gd name="connsiteY35" fmla="*/ 0 h 1619502"/>
                <a:gd name="connsiteX36" fmla="*/ 650107 w 1619502"/>
                <a:gd name="connsiteY36" fmla="*/ 630070 h 1619502"/>
                <a:gd name="connsiteX37" fmla="*/ 330819 w 1619502"/>
                <a:gd name="connsiteY37" fmla="*/ 315035 h 1619502"/>
                <a:gd name="connsiteX38" fmla="*/ 650107 w 1619502"/>
                <a:gd name="connsiteY38" fmla="*/ 0 h 16195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619502" h="1619502">
                  <a:moveTo>
                    <a:pt x="795583" y="1049690"/>
                  </a:moveTo>
                  <a:cubicBezTo>
                    <a:pt x="920273" y="1174380"/>
                    <a:pt x="921619" y="1375196"/>
                    <a:pt x="798591" y="1498224"/>
                  </a:cubicBezTo>
                  <a:cubicBezTo>
                    <a:pt x="675562" y="1621253"/>
                    <a:pt x="474746" y="1619907"/>
                    <a:pt x="350056" y="1495217"/>
                  </a:cubicBezTo>
                  <a:cubicBezTo>
                    <a:pt x="582699" y="1464131"/>
                    <a:pt x="764497" y="1282333"/>
                    <a:pt x="795583" y="1049690"/>
                  </a:cubicBezTo>
                  <a:close/>
                  <a:moveTo>
                    <a:pt x="969395" y="989432"/>
                  </a:moveTo>
                  <a:cubicBezTo>
                    <a:pt x="1145733" y="989432"/>
                    <a:pt x="1288683" y="1130478"/>
                    <a:pt x="1288683" y="1304467"/>
                  </a:cubicBezTo>
                  <a:cubicBezTo>
                    <a:pt x="1288683" y="1478456"/>
                    <a:pt x="1145733" y="1619502"/>
                    <a:pt x="969395" y="1619502"/>
                  </a:cubicBezTo>
                  <a:cubicBezTo>
                    <a:pt x="1111917" y="1433018"/>
                    <a:pt x="1111917" y="1175916"/>
                    <a:pt x="969395" y="989432"/>
                  </a:cubicBezTo>
                  <a:close/>
                  <a:moveTo>
                    <a:pt x="0" y="969395"/>
                  </a:moveTo>
                  <a:cubicBezTo>
                    <a:pt x="186484" y="1111917"/>
                    <a:pt x="443586" y="1111917"/>
                    <a:pt x="630070" y="969395"/>
                  </a:cubicBezTo>
                  <a:cubicBezTo>
                    <a:pt x="630070" y="1145733"/>
                    <a:pt x="489024" y="1288683"/>
                    <a:pt x="315035" y="1288683"/>
                  </a:cubicBezTo>
                  <a:cubicBezTo>
                    <a:pt x="141046" y="1288683"/>
                    <a:pt x="0" y="1145733"/>
                    <a:pt x="0" y="969395"/>
                  </a:cubicBezTo>
                  <a:close/>
                  <a:moveTo>
                    <a:pt x="1274580" y="729521"/>
                  </a:moveTo>
                  <a:cubicBezTo>
                    <a:pt x="1355749" y="728977"/>
                    <a:pt x="1436710" y="759397"/>
                    <a:pt x="1498225" y="820912"/>
                  </a:cubicBezTo>
                  <a:cubicBezTo>
                    <a:pt x="1621253" y="943941"/>
                    <a:pt x="1619907" y="1144756"/>
                    <a:pt x="1495217" y="1269446"/>
                  </a:cubicBezTo>
                  <a:cubicBezTo>
                    <a:pt x="1464131" y="1036803"/>
                    <a:pt x="1282333" y="855005"/>
                    <a:pt x="1049691" y="823919"/>
                  </a:cubicBezTo>
                  <a:cubicBezTo>
                    <a:pt x="1112036" y="761574"/>
                    <a:pt x="1193412" y="730065"/>
                    <a:pt x="1274580" y="729521"/>
                  </a:cubicBezTo>
                  <a:close/>
                  <a:moveTo>
                    <a:pt x="809751" y="647958"/>
                  </a:moveTo>
                  <a:cubicBezTo>
                    <a:pt x="897920" y="647958"/>
                    <a:pt x="969395" y="719433"/>
                    <a:pt x="969395" y="807602"/>
                  </a:cubicBezTo>
                  <a:cubicBezTo>
                    <a:pt x="969395" y="895771"/>
                    <a:pt x="897920" y="967246"/>
                    <a:pt x="809751" y="967246"/>
                  </a:cubicBezTo>
                  <a:cubicBezTo>
                    <a:pt x="721582" y="967246"/>
                    <a:pt x="650107" y="895771"/>
                    <a:pt x="650107" y="807602"/>
                  </a:cubicBezTo>
                  <a:cubicBezTo>
                    <a:pt x="650107" y="719433"/>
                    <a:pt x="721582" y="647958"/>
                    <a:pt x="809751" y="647958"/>
                  </a:cubicBezTo>
                  <a:close/>
                  <a:moveTo>
                    <a:pt x="124285" y="350056"/>
                  </a:moveTo>
                  <a:cubicBezTo>
                    <a:pt x="155371" y="582699"/>
                    <a:pt x="337169" y="764497"/>
                    <a:pt x="569812" y="795583"/>
                  </a:cubicBezTo>
                  <a:cubicBezTo>
                    <a:pt x="445122" y="920273"/>
                    <a:pt x="244306" y="921619"/>
                    <a:pt x="121278" y="798590"/>
                  </a:cubicBezTo>
                  <a:cubicBezTo>
                    <a:pt x="-1751" y="675562"/>
                    <a:pt x="-405" y="474746"/>
                    <a:pt x="124285" y="350056"/>
                  </a:cubicBezTo>
                  <a:close/>
                  <a:moveTo>
                    <a:pt x="1304467" y="330819"/>
                  </a:moveTo>
                  <a:cubicBezTo>
                    <a:pt x="1478456" y="330819"/>
                    <a:pt x="1619502" y="473769"/>
                    <a:pt x="1619502" y="650107"/>
                  </a:cubicBezTo>
                  <a:cubicBezTo>
                    <a:pt x="1433018" y="507585"/>
                    <a:pt x="1175916" y="507585"/>
                    <a:pt x="989432" y="650107"/>
                  </a:cubicBezTo>
                  <a:cubicBezTo>
                    <a:pt x="989432" y="473769"/>
                    <a:pt x="1130478" y="330819"/>
                    <a:pt x="1304467" y="330819"/>
                  </a:cubicBezTo>
                  <a:close/>
                  <a:moveTo>
                    <a:pt x="1044556" y="29887"/>
                  </a:moveTo>
                  <a:cubicBezTo>
                    <a:pt x="1125725" y="30431"/>
                    <a:pt x="1207101" y="61940"/>
                    <a:pt x="1269446" y="124285"/>
                  </a:cubicBezTo>
                  <a:cubicBezTo>
                    <a:pt x="1036804" y="155371"/>
                    <a:pt x="855005" y="337169"/>
                    <a:pt x="823919" y="569812"/>
                  </a:cubicBezTo>
                  <a:cubicBezTo>
                    <a:pt x="699229" y="445122"/>
                    <a:pt x="697883" y="244306"/>
                    <a:pt x="820912" y="121278"/>
                  </a:cubicBezTo>
                  <a:cubicBezTo>
                    <a:pt x="882426" y="59763"/>
                    <a:pt x="963387" y="29343"/>
                    <a:pt x="1044556" y="29887"/>
                  </a:cubicBezTo>
                  <a:close/>
                  <a:moveTo>
                    <a:pt x="650107" y="0"/>
                  </a:moveTo>
                  <a:cubicBezTo>
                    <a:pt x="507585" y="186484"/>
                    <a:pt x="507585" y="443586"/>
                    <a:pt x="650107" y="630070"/>
                  </a:cubicBezTo>
                  <a:cubicBezTo>
                    <a:pt x="473769" y="630070"/>
                    <a:pt x="330819" y="489024"/>
                    <a:pt x="330819" y="315035"/>
                  </a:cubicBezTo>
                  <a:cubicBezTo>
                    <a:pt x="330819" y="141046"/>
                    <a:pt x="473769" y="0"/>
                    <a:pt x="650107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331" name="フリーフォーム: 図形 330">
              <a:extLst>
                <a:ext uri="{FF2B5EF4-FFF2-40B4-BE49-F238E27FC236}">
                  <a16:creationId xmlns:a16="http://schemas.microsoft.com/office/drawing/2014/main" id="{A119A89C-CB24-5733-31B4-B4BEBC268888}"/>
                </a:ext>
              </a:extLst>
            </p:cNvPr>
            <p:cNvSpPr/>
            <p:nvPr/>
          </p:nvSpPr>
          <p:spPr bwMode="auto">
            <a:xfrm>
              <a:off x="9498988" y="842733"/>
              <a:ext cx="222006" cy="222006"/>
            </a:xfrm>
            <a:custGeom>
              <a:avLst/>
              <a:gdLst>
                <a:gd name="connsiteX0" fmla="*/ 795583 w 1619502"/>
                <a:gd name="connsiteY0" fmla="*/ 1049690 h 1619502"/>
                <a:gd name="connsiteX1" fmla="*/ 798591 w 1619502"/>
                <a:gd name="connsiteY1" fmla="*/ 1498224 h 1619502"/>
                <a:gd name="connsiteX2" fmla="*/ 350056 w 1619502"/>
                <a:gd name="connsiteY2" fmla="*/ 1495217 h 1619502"/>
                <a:gd name="connsiteX3" fmla="*/ 795583 w 1619502"/>
                <a:gd name="connsiteY3" fmla="*/ 1049690 h 1619502"/>
                <a:gd name="connsiteX4" fmla="*/ 969395 w 1619502"/>
                <a:gd name="connsiteY4" fmla="*/ 989432 h 1619502"/>
                <a:gd name="connsiteX5" fmla="*/ 1288683 w 1619502"/>
                <a:gd name="connsiteY5" fmla="*/ 1304467 h 1619502"/>
                <a:gd name="connsiteX6" fmla="*/ 969395 w 1619502"/>
                <a:gd name="connsiteY6" fmla="*/ 1619502 h 1619502"/>
                <a:gd name="connsiteX7" fmla="*/ 969395 w 1619502"/>
                <a:gd name="connsiteY7" fmla="*/ 989432 h 1619502"/>
                <a:gd name="connsiteX8" fmla="*/ 0 w 1619502"/>
                <a:gd name="connsiteY8" fmla="*/ 969395 h 1619502"/>
                <a:gd name="connsiteX9" fmla="*/ 630070 w 1619502"/>
                <a:gd name="connsiteY9" fmla="*/ 969395 h 1619502"/>
                <a:gd name="connsiteX10" fmla="*/ 315035 w 1619502"/>
                <a:gd name="connsiteY10" fmla="*/ 1288683 h 1619502"/>
                <a:gd name="connsiteX11" fmla="*/ 0 w 1619502"/>
                <a:gd name="connsiteY11" fmla="*/ 969395 h 1619502"/>
                <a:gd name="connsiteX12" fmla="*/ 1274580 w 1619502"/>
                <a:gd name="connsiteY12" fmla="*/ 729521 h 1619502"/>
                <a:gd name="connsiteX13" fmla="*/ 1498225 w 1619502"/>
                <a:gd name="connsiteY13" fmla="*/ 820912 h 1619502"/>
                <a:gd name="connsiteX14" fmla="*/ 1495217 w 1619502"/>
                <a:gd name="connsiteY14" fmla="*/ 1269446 h 1619502"/>
                <a:gd name="connsiteX15" fmla="*/ 1049691 w 1619502"/>
                <a:gd name="connsiteY15" fmla="*/ 823919 h 1619502"/>
                <a:gd name="connsiteX16" fmla="*/ 1274580 w 1619502"/>
                <a:gd name="connsiteY16" fmla="*/ 729521 h 1619502"/>
                <a:gd name="connsiteX17" fmla="*/ 809751 w 1619502"/>
                <a:gd name="connsiteY17" fmla="*/ 647958 h 1619502"/>
                <a:gd name="connsiteX18" fmla="*/ 969395 w 1619502"/>
                <a:gd name="connsiteY18" fmla="*/ 807602 h 1619502"/>
                <a:gd name="connsiteX19" fmla="*/ 809751 w 1619502"/>
                <a:gd name="connsiteY19" fmla="*/ 967246 h 1619502"/>
                <a:gd name="connsiteX20" fmla="*/ 650107 w 1619502"/>
                <a:gd name="connsiteY20" fmla="*/ 807602 h 1619502"/>
                <a:gd name="connsiteX21" fmla="*/ 809751 w 1619502"/>
                <a:gd name="connsiteY21" fmla="*/ 647958 h 1619502"/>
                <a:gd name="connsiteX22" fmla="*/ 124285 w 1619502"/>
                <a:gd name="connsiteY22" fmla="*/ 350056 h 1619502"/>
                <a:gd name="connsiteX23" fmla="*/ 569812 w 1619502"/>
                <a:gd name="connsiteY23" fmla="*/ 795583 h 1619502"/>
                <a:gd name="connsiteX24" fmla="*/ 121278 w 1619502"/>
                <a:gd name="connsiteY24" fmla="*/ 798590 h 1619502"/>
                <a:gd name="connsiteX25" fmla="*/ 124285 w 1619502"/>
                <a:gd name="connsiteY25" fmla="*/ 350056 h 1619502"/>
                <a:gd name="connsiteX26" fmla="*/ 1304467 w 1619502"/>
                <a:gd name="connsiteY26" fmla="*/ 330819 h 1619502"/>
                <a:gd name="connsiteX27" fmla="*/ 1619502 w 1619502"/>
                <a:gd name="connsiteY27" fmla="*/ 650107 h 1619502"/>
                <a:gd name="connsiteX28" fmla="*/ 989432 w 1619502"/>
                <a:gd name="connsiteY28" fmla="*/ 650107 h 1619502"/>
                <a:gd name="connsiteX29" fmla="*/ 1304467 w 1619502"/>
                <a:gd name="connsiteY29" fmla="*/ 330819 h 1619502"/>
                <a:gd name="connsiteX30" fmla="*/ 1044556 w 1619502"/>
                <a:gd name="connsiteY30" fmla="*/ 29887 h 1619502"/>
                <a:gd name="connsiteX31" fmla="*/ 1269446 w 1619502"/>
                <a:gd name="connsiteY31" fmla="*/ 124285 h 1619502"/>
                <a:gd name="connsiteX32" fmla="*/ 823919 w 1619502"/>
                <a:gd name="connsiteY32" fmla="*/ 569812 h 1619502"/>
                <a:gd name="connsiteX33" fmla="*/ 820912 w 1619502"/>
                <a:gd name="connsiteY33" fmla="*/ 121278 h 1619502"/>
                <a:gd name="connsiteX34" fmla="*/ 1044556 w 1619502"/>
                <a:gd name="connsiteY34" fmla="*/ 29887 h 1619502"/>
                <a:gd name="connsiteX35" fmla="*/ 650107 w 1619502"/>
                <a:gd name="connsiteY35" fmla="*/ 0 h 1619502"/>
                <a:gd name="connsiteX36" fmla="*/ 650107 w 1619502"/>
                <a:gd name="connsiteY36" fmla="*/ 630070 h 1619502"/>
                <a:gd name="connsiteX37" fmla="*/ 330819 w 1619502"/>
                <a:gd name="connsiteY37" fmla="*/ 315035 h 1619502"/>
                <a:gd name="connsiteX38" fmla="*/ 650107 w 1619502"/>
                <a:gd name="connsiteY38" fmla="*/ 0 h 16195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619502" h="1619502">
                  <a:moveTo>
                    <a:pt x="795583" y="1049690"/>
                  </a:moveTo>
                  <a:cubicBezTo>
                    <a:pt x="920273" y="1174380"/>
                    <a:pt x="921619" y="1375196"/>
                    <a:pt x="798591" y="1498224"/>
                  </a:cubicBezTo>
                  <a:cubicBezTo>
                    <a:pt x="675562" y="1621253"/>
                    <a:pt x="474746" y="1619907"/>
                    <a:pt x="350056" y="1495217"/>
                  </a:cubicBezTo>
                  <a:cubicBezTo>
                    <a:pt x="582699" y="1464131"/>
                    <a:pt x="764497" y="1282333"/>
                    <a:pt x="795583" y="1049690"/>
                  </a:cubicBezTo>
                  <a:close/>
                  <a:moveTo>
                    <a:pt x="969395" y="989432"/>
                  </a:moveTo>
                  <a:cubicBezTo>
                    <a:pt x="1145733" y="989432"/>
                    <a:pt x="1288683" y="1130478"/>
                    <a:pt x="1288683" y="1304467"/>
                  </a:cubicBezTo>
                  <a:cubicBezTo>
                    <a:pt x="1288683" y="1478456"/>
                    <a:pt x="1145733" y="1619502"/>
                    <a:pt x="969395" y="1619502"/>
                  </a:cubicBezTo>
                  <a:cubicBezTo>
                    <a:pt x="1111917" y="1433018"/>
                    <a:pt x="1111917" y="1175916"/>
                    <a:pt x="969395" y="989432"/>
                  </a:cubicBezTo>
                  <a:close/>
                  <a:moveTo>
                    <a:pt x="0" y="969395"/>
                  </a:moveTo>
                  <a:cubicBezTo>
                    <a:pt x="186484" y="1111917"/>
                    <a:pt x="443586" y="1111917"/>
                    <a:pt x="630070" y="969395"/>
                  </a:cubicBezTo>
                  <a:cubicBezTo>
                    <a:pt x="630070" y="1145733"/>
                    <a:pt x="489024" y="1288683"/>
                    <a:pt x="315035" y="1288683"/>
                  </a:cubicBezTo>
                  <a:cubicBezTo>
                    <a:pt x="141046" y="1288683"/>
                    <a:pt x="0" y="1145733"/>
                    <a:pt x="0" y="969395"/>
                  </a:cubicBezTo>
                  <a:close/>
                  <a:moveTo>
                    <a:pt x="1274580" y="729521"/>
                  </a:moveTo>
                  <a:cubicBezTo>
                    <a:pt x="1355749" y="728977"/>
                    <a:pt x="1436710" y="759397"/>
                    <a:pt x="1498225" y="820912"/>
                  </a:cubicBezTo>
                  <a:cubicBezTo>
                    <a:pt x="1621253" y="943941"/>
                    <a:pt x="1619907" y="1144756"/>
                    <a:pt x="1495217" y="1269446"/>
                  </a:cubicBezTo>
                  <a:cubicBezTo>
                    <a:pt x="1464131" y="1036803"/>
                    <a:pt x="1282333" y="855005"/>
                    <a:pt x="1049691" y="823919"/>
                  </a:cubicBezTo>
                  <a:cubicBezTo>
                    <a:pt x="1112036" y="761574"/>
                    <a:pt x="1193412" y="730065"/>
                    <a:pt x="1274580" y="729521"/>
                  </a:cubicBezTo>
                  <a:close/>
                  <a:moveTo>
                    <a:pt x="809751" y="647958"/>
                  </a:moveTo>
                  <a:cubicBezTo>
                    <a:pt x="897920" y="647958"/>
                    <a:pt x="969395" y="719433"/>
                    <a:pt x="969395" y="807602"/>
                  </a:cubicBezTo>
                  <a:cubicBezTo>
                    <a:pt x="969395" y="895771"/>
                    <a:pt x="897920" y="967246"/>
                    <a:pt x="809751" y="967246"/>
                  </a:cubicBezTo>
                  <a:cubicBezTo>
                    <a:pt x="721582" y="967246"/>
                    <a:pt x="650107" y="895771"/>
                    <a:pt x="650107" y="807602"/>
                  </a:cubicBezTo>
                  <a:cubicBezTo>
                    <a:pt x="650107" y="719433"/>
                    <a:pt x="721582" y="647958"/>
                    <a:pt x="809751" y="647958"/>
                  </a:cubicBezTo>
                  <a:close/>
                  <a:moveTo>
                    <a:pt x="124285" y="350056"/>
                  </a:moveTo>
                  <a:cubicBezTo>
                    <a:pt x="155371" y="582699"/>
                    <a:pt x="337169" y="764497"/>
                    <a:pt x="569812" y="795583"/>
                  </a:cubicBezTo>
                  <a:cubicBezTo>
                    <a:pt x="445122" y="920273"/>
                    <a:pt x="244306" y="921619"/>
                    <a:pt x="121278" y="798590"/>
                  </a:cubicBezTo>
                  <a:cubicBezTo>
                    <a:pt x="-1751" y="675562"/>
                    <a:pt x="-405" y="474746"/>
                    <a:pt x="124285" y="350056"/>
                  </a:cubicBezTo>
                  <a:close/>
                  <a:moveTo>
                    <a:pt x="1304467" y="330819"/>
                  </a:moveTo>
                  <a:cubicBezTo>
                    <a:pt x="1478456" y="330819"/>
                    <a:pt x="1619502" y="473769"/>
                    <a:pt x="1619502" y="650107"/>
                  </a:cubicBezTo>
                  <a:cubicBezTo>
                    <a:pt x="1433018" y="507585"/>
                    <a:pt x="1175916" y="507585"/>
                    <a:pt x="989432" y="650107"/>
                  </a:cubicBezTo>
                  <a:cubicBezTo>
                    <a:pt x="989432" y="473769"/>
                    <a:pt x="1130478" y="330819"/>
                    <a:pt x="1304467" y="330819"/>
                  </a:cubicBezTo>
                  <a:close/>
                  <a:moveTo>
                    <a:pt x="1044556" y="29887"/>
                  </a:moveTo>
                  <a:cubicBezTo>
                    <a:pt x="1125725" y="30431"/>
                    <a:pt x="1207101" y="61940"/>
                    <a:pt x="1269446" y="124285"/>
                  </a:cubicBezTo>
                  <a:cubicBezTo>
                    <a:pt x="1036804" y="155371"/>
                    <a:pt x="855005" y="337169"/>
                    <a:pt x="823919" y="569812"/>
                  </a:cubicBezTo>
                  <a:cubicBezTo>
                    <a:pt x="699229" y="445122"/>
                    <a:pt x="697883" y="244306"/>
                    <a:pt x="820912" y="121278"/>
                  </a:cubicBezTo>
                  <a:cubicBezTo>
                    <a:pt x="882426" y="59763"/>
                    <a:pt x="963387" y="29343"/>
                    <a:pt x="1044556" y="29887"/>
                  </a:cubicBezTo>
                  <a:close/>
                  <a:moveTo>
                    <a:pt x="650107" y="0"/>
                  </a:moveTo>
                  <a:cubicBezTo>
                    <a:pt x="507585" y="186484"/>
                    <a:pt x="507585" y="443586"/>
                    <a:pt x="650107" y="630070"/>
                  </a:cubicBezTo>
                  <a:cubicBezTo>
                    <a:pt x="473769" y="630070"/>
                    <a:pt x="330819" y="489024"/>
                    <a:pt x="330819" y="315035"/>
                  </a:cubicBezTo>
                  <a:cubicBezTo>
                    <a:pt x="330819" y="141046"/>
                    <a:pt x="473769" y="0"/>
                    <a:pt x="650107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332" name="フリーフォーム: 図形 331">
              <a:extLst>
                <a:ext uri="{FF2B5EF4-FFF2-40B4-BE49-F238E27FC236}">
                  <a16:creationId xmlns:a16="http://schemas.microsoft.com/office/drawing/2014/main" id="{337B8F44-3B8D-D438-44FC-47BE5C202538}"/>
                </a:ext>
              </a:extLst>
            </p:cNvPr>
            <p:cNvSpPr/>
            <p:nvPr/>
          </p:nvSpPr>
          <p:spPr bwMode="auto">
            <a:xfrm>
              <a:off x="214313" y="1174527"/>
              <a:ext cx="222006" cy="222006"/>
            </a:xfrm>
            <a:custGeom>
              <a:avLst/>
              <a:gdLst>
                <a:gd name="connsiteX0" fmla="*/ 795583 w 1619502"/>
                <a:gd name="connsiteY0" fmla="*/ 1049690 h 1619502"/>
                <a:gd name="connsiteX1" fmla="*/ 798591 w 1619502"/>
                <a:gd name="connsiteY1" fmla="*/ 1498224 h 1619502"/>
                <a:gd name="connsiteX2" fmla="*/ 350056 w 1619502"/>
                <a:gd name="connsiteY2" fmla="*/ 1495217 h 1619502"/>
                <a:gd name="connsiteX3" fmla="*/ 795583 w 1619502"/>
                <a:gd name="connsiteY3" fmla="*/ 1049690 h 1619502"/>
                <a:gd name="connsiteX4" fmla="*/ 969395 w 1619502"/>
                <a:gd name="connsiteY4" fmla="*/ 989432 h 1619502"/>
                <a:gd name="connsiteX5" fmla="*/ 1288683 w 1619502"/>
                <a:gd name="connsiteY5" fmla="*/ 1304467 h 1619502"/>
                <a:gd name="connsiteX6" fmla="*/ 969395 w 1619502"/>
                <a:gd name="connsiteY6" fmla="*/ 1619502 h 1619502"/>
                <a:gd name="connsiteX7" fmla="*/ 969395 w 1619502"/>
                <a:gd name="connsiteY7" fmla="*/ 989432 h 1619502"/>
                <a:gd name="connsiteX8" fmla="*/ 0 w 1619502"/>
                <a:gd name="connsiteY8" fmla="*/ 969395 h 1619502"/>
                <a:gd name="connsiteX9" fmla="*/ 630070 w 1619502"/>
                <a:gd name="connsiteY9" fmla="*/ 969395 h 1619502"/>
                <a:gd name="connsiteX10" fmla="*/ 315035 w 1619502"/>
                <a:gd name="connsiteY10" fmla="*/ 1288683 h 1619502"/>
                <a:gd name="connsiteX11" fmla="*/ 0 w 1619502"/>
                <a:gd name="connsiteY11" fmla="*/ 969395 h 1619502"/>
                <a:gd name="connsiteX12" fmla="*/ 1274580 w 1619502"/>
                <a:gd name="connsiteY12" fmla="*/ 729521 h 1619502"/>
                <a:gd name="connsiteX13" fmla="*/ 1498225 w 1619502"/>
                <a:gd name="connsiteY13" fmla="*/ 820912 h 1619502"/>
                <a:gd name="connsiteX14" fmla="*/ 1495217 w 1619502"/>
                <a:gd name="connsiteY14" fmla="*/ 1269446 h 1619502"/>
                <a:gd name="connsiteX15" fmla="*/ 1049691 w 1619502"/>
                <a:gd name="connsiteY15" fmla="*/ 823919 h 1619502"/>
                <a:gd name="connsiteX16" fmla="*/ 1274580 w 1619502"/>
                <a:gd name="connsiteY16" fmla="*/ 729521 h 1619502"/>
                <a:gd name="connsiteX17" fmla="*/ 809751 w 1619502"/>
                <a:gd name="connsiteY17" fmla="*/ 647958 h 1619502"/>
                <a:gd name="connsiteX18" fmla="*/ 969395 w 1619502"/>
                <a:gd name="connsiteY18" fmla="*/ 807602 h 1619502"/>
                <a:gd name="connsiteX19" fmla="*/ 809751 w 1619502"/>
                <a:gd name="connsiteY19" fmla="*/ 967246 h 1619502"/>
                <a:gd name="connsiteX20" fmla="*/ 650107 w 1619502"/>
                <a:gd name="connsiteY20" fmla="*/ 807602 h 1619502"/>
                <a:gd name="connsiteX21" fmla="*/ 809751 w 1619502"/>
                <a:gd name="connsiteY21" fmla="*/ 647958 h 1619502"/>
                <a:gd name="connsiteX22" fmla="*/ 124285 w 1619502"/>
                <a:gd name="connsiteY22" fmla="*/ 350056 h 1619502"/>
                <a:gd name="connsiteX23" fmla="*/ 569812 w 1619502"/>
                <a:gd name="connsiteY23" fmla="*/ 795583 h 1619502"/>
                <a:gd name="connsiteX24" fmla="*/ 121278 w 1619502"/>
                <a:gd name="connsiteY24" fmla="*/ 798590 h 1619502"/>
                <a:gd name="connsiteX25" fmla="*/ 124285 w 1619502"/>
                <a:gd name="connsiteY25" fmla="*/ 350056 h 1619502"/>
                <a:gd name="connsiteX26" fmla="*/ 1304467 w 1619502"/>
                <a:gd name="connsiteY26" fmla="*/ 330819 h 1619502"/>
                <a:gd name="connsiteX27" fmla="*/ 1619502 w 1619502"/>
                <a:gd name="connsiteY27" fmla="*/ 650107 h 1619502"/>
                <a:gd name="connsiteX28" fmla="*/ 989432 w 1619502"/>
                <a:gd name="connsiteY28" fmla="*/ 650107 h 1619502"/>
                <a:gd name="connsiteX29" fmla="*/ 1304467 w 1619502"/>
                <a:gd name="connsiteY29" fmla="*/ 330819 h 1619502"/>
                <a:gd name="connsiteX30" fmla="*/ 1044556 w 1619502"/>
                <a:gd name="connsiteY30" fmla="*/ 29887 h 1619502"/>
                <a:gd name="connsiteX31" fmla="*/ 1269446 w 1619502"/>
                <a:gd name="connsiteY31" fmla="*/ 124285 h 1619502"/>
                <a:gd name="connsiteX32" fmla="*/ 823919 w 1619502"/>
                <a:gd name="connsiteY32" fmla="*/ 569812 h 1619502"/>
                <a:gd name="connsiteX33" fmla="*/ 820912 w 1619502"/>
                <a:gd name="connsiteY33" fmla="*/ 121278 h 1619502"/>
                <a:gd name="connsiteX34" fmla="*/ 1044556 w 1619502"/>
                <a:gd name="connsiteY34" fmla="*/ 29887 h 1619502"/>
                <a:gd name="connsiteX35" fmla="*/ 650107 w 1619502"/>
                <a:gd name="connsiteY35" fmla="*/ 0 h 1619502"/>
                <a:gd name="connsiteX36" fmla="*/ 650107 w 1619502"/>
                <a:gd name="connsiteY36" fmla="*/ 630070 h 1619502"/>
                <a:gd name="connsiteX37" fmla="*/ 330819 w 1619502"/>
                <a:gd name="connsiteY37" fmla="*/ 315035 h 1619502"/>
                <a:gd name="connsiteX38" fmla="*/ 650107 w 1619502"/>
                <a:gd name="connsiteY38" fmla="*/ 0 h 16195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619502" h="1619502">
                  <a:moveTo>
                    <a:pt x="795583" y="1049690"/>
                  </a:moveTo>
                  <a:cubicBezTo>
                    <a:pt x="920273" y="1174380"/>
                    <a:pt x="921619" y="1375196"/>
                    <a:pt x="798591" y="1498224"/>
                  </a:cubicBezTo>
                  <a:cubicBezTo>
                    <a:pt x="675562" y="1621253"/>
                    <a:pt x="474746" y="1619907"/>
                    <a:pt x="350056" y="1495217"/>
                  </a:cubicBezTo>
                  <a:cubicBezTo>
                    <a:pt x="582699" y="1464131"/>
                    <a:pt x="764497" y="1282333"/>
                    <a:pt x="795583" y="1049690"/>
                  </a:cubicBezTo>
                  <a:close/>
                  <a:moveTo>
                    <a:pt x="969395" y="989432"/>
                  </a:moveTo>
                  <a:cubicBezTo>
                    <a:pt x="1145733" y="989432"/>
                    <a:pt x="1288683" y="1130478"/>
                    <a:pt x="1288683" y="1304467"/>
                  </a:cubicBezTo>
                  <a:cubicBezTo>
                    <a:pt x="1288683" y="1478456"/>
                    <a:pt x="1145733" y="1619502"/>
                    <a:pt x="969395" y="1619502"/>
                  </a:cubicBezTo>
                  <a:cubicBezTo>
                    <a:pt x="1111917" y="1433018"/>
                    <a:pt x="1111917" y="1175916"/>
                    <a:pt x="969395" y="989432"/>
                  </a:cubicBezTo>
                  <a:close/>
                  <a:moveTo>
                    <a:pt x="0" y="969395"/>
                  </a:moveTo>
                  <a:cubicBezTo>
                    <a:pt x="186484" y="1111917"/>
                    <a:pt x="443586" y="1111917"/>
                    <a:pt x="630070" y="969395"/>
                  </a:cubicBezTo>
                  <a:cubicBezTo>
                    <a:pt x="630070" y="1145733"/>
                    <a:pt x="489024" y="1288683"/>
                    <a:pt x="315035" y="1288683"/>
                  </a:cubicBezTo>
                  <a:cubicBezTo>
                    <a:pt x="141046" y="1288683"/>
                    <a:pt x="0" y="1145733"/>
                    <a:pt x="0" y="969395"/>
                  </a:cubicBezTo>
                  <a:close/>
                  <a:moveTo>
                    <a:pt x="1274580" y="729521"/>
                  </a:moveTo>
                  <a:cubicBezTo>
                    <a:pt x="1355749" y="728977"/>
                    <a:pt x="1436710" y="759397"/>
                    <a:pt x="1498225" y="820912"/>
                  </a:cubicBezTo>
                  <a:cubicBezTo>
                    <a:pt x="1621253" y="943941"/>
                    <a:pt x="1619907" y="1144756"/>
                    <a:pt x="1495217" y="1269446"/>
                  </a:cubicBezTo>
                  <a:cubicBezTo>
                    <a:pt x="1464131" y="1036803"/>
                    <a:pt x="1282333" y="855005"/>
                    <a:pt x="1049691" y="823919"/>
                  </a:cubicBezTo>
                  <a:cubicBezTo>
                    <a:pt x="1112036" y="761574"/>
                    <a:pt x="1193412" y="730065"/>
                    <a:pt x="1274580" y="729521"/>
                  </a:cubicBezTo>
                  <a:close/>
                  <a:moveTo>
                    <a:pt x="809751" y="647958"/>
                  </a:moveTo>
                  <a:cubicBezTo>
                    <a:pt x="897920" y="647958"/>
                    <a:pt x="969395" y="719433"/>
                    <a:pt x="969395" y="807602"/>
                  </a:cubicBezTo>
                  <a:cubicBezTo>
                    <a:pt x="969395" y="895771"/>
                    <a:pt x="897920" y="967246"/>
                    <a:pt x="809751" y="967246"/>
                  </a:cubicBezTo>
                  <a:cubicBezTo>
                    <a:pt x="721582" y="967246"/>
                    <a:pt x="650107" y="895771"/>
                    <a:pt x="650107" y="807602"/>
                  </a:cubicBezTo>
                  <a:cubicBezTo>
                    <a:pt x="650107" y="719433"/>
                    <a:pt x="721582" y="647958"/>
                    <a:pt x="809751" y="647958"/>
                  </a:cubicBezTo>
                  <a:close/>
                  <a:moveTo>
                    <a:pt x="124285" y="350056"/>
                  </a:moveTo>
                  <a:cubicBezTo>
                    <a:pt x="155371" y="582699"/>
                    <a:pt x="337169" y="764497"/>
                    <a:pt x="569812" y="795583"/>
                  </a:cubicBezTo>
                  <a:cubicBezTo>
                    <a:pt x="445122" y="920273"/>
                    <a:pt x="244306" y="921619"/>
                    <a:pt x="121278" y="798590"/>
                  </a:cubicBezTo>
                  <a:cubicBezTo>
                    <a:pt x="-1751" y="675562"/>
                    <a:pt x="-405" y="474746"/>
                    <a:pt x="124285" y="350056"/>
                  </a:cubicBezTo>
                  <a:close/>
                  <a:moveTo>
                    <a:pt x="1304467" y="330819"/>
                  </a:moveTo>
                  <a:cubicBezTo>
                    <a:pt x="1478456" y="330819"/>
                    <a:pt x="1619502" y="473769"/>
                    <a:pt x="1619502" y="650107"/>
                  </a:cubicBezTo>
                  <a:cubicBezTo>
                    <a:pt x="1433018" y="507585"/>
                    <a:pt x="1175916" y="507585"/>
                    <a:pt x="989432" y="650107"/>
                  </a:cubicBezTo>
                  <a:cubicBezTo>
                    <a:pt x="989432" y="473769"/>
                    <a:pt x="1130478" y="330819"/>
                    <a:pt x="1304467" y="330819"/>
                  </a:cubicBezTo>
                  <a:close/>
                  <a:moveTo>
                    <a:pt x="1044556" y="29887"/>
                  </a:moveTo>
                  <a:cubicBezTo>
                    <a:pt x="1125725" y="30431"/>
                    <a:pt x="1207101" y="61940"/>
                    <a:pt x="1269446" y="124285"/>
                  </a:cubicBezTo>
                  <a:cubicBezTo>
                    <a:pt x="1036804" y="155371"/>
                    <a:pt x="855005" y="337169"/>
                    <a:pt x="823919" y="569812"/>
                  </a:cubicBezTo>
                  <a:cubicBezTo>
                    <a:pt x="699229" y="445122"/>
                    <a:pt x="697883" y="244306"/>
                    <a:pt x="820912" y="121278"/>
                  </a:cubicBezTo>
                  <a:cubicBezTo>
                    <a:pt x="882426" y="59763"/>
                    <a:pt x="963387" y="29343"/>
                    <a:pt x="1044556" y="29887"/>
                  </a:cubicBezTo>
                  <a:close/>
                  <a:moveTo>
                    <a:pt x="650107" y="0"/>
                  </a:moveTo>
                  <a:cubicBezTo>
                    <a:pt x="507585" y="186484"/>
                    <a:pt x="507585" y="443586"/>
                    <a:pt x="650107" y="630070"/>
                  </a:cubicBezTo>
                  <a:cubicBezTo>
                    <a:pt x="473769" y="630070"/>
                    <a:pt x="330819" y="489024"/>
                    <a:pt x="330819" y="315035"/>
                  </a:cubicBezTo>
                  <a:cubicBezTo>
                    <a:pt x="330819" y="141046"/>
                    <a:pt x="473769" y="0"/>
                    <a:pt x="650107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333" name="フリーフォーム: 図形 332">
              <a:extLst>
                <a:ext uri="{FF2B5EF4-FFF2-40B4-BE49-F238E27FC236}">
                  <a16:creationId xmlns:a16="http://schemas.microsoft.com/office/drawing/2014/main" id="{6DC62E7B-F31A-2DD0-5449-3E243749B096}"/>
                </a:ext>
              </a:extLst>
            </p:cNvPr>
            <p:cNvSpPr/>
            <p:nvPr/>
          </p:nvSpPr>
          <p:spPr bwMode="auto">
            <a:xfrm>
              <a:off x="9498988" y="1174527"/>
              <a:ext cx="222006" cy="222006"/>
            </a:xfrm>
            <a:custGeom>
              <a:avLst/>
              <a:gdLst>
                <a:gd name="connsiteX0" fmla="*/ 795583 w 1619502"/>
                <a:gd name="connsiteY0" fmla="*/ 1049690 h 1619502"/>
                <a:gd name="connsiteX1" fmla="*/ 798591 w 1619502"/>
                <a:gd name="connsiteY1" fmla="*/ 1498224 h 1619502"/>
                <a:gd name="connsiteX2" fmla="*/ 350056 w 1619502"/>
                <a:gd name="connsiteY2" fmla="*/ 1495217 h 1619502"/>
                <a:gd name="connsiteX3" fmla="*/ 795583 w 1619502"/>
                <a:gd name="connsiteY3" fmla="*/ 1049690 h 1619502"/>
                <a:gd name="connsiteX4" fmla="*/ 969395 w 1619502"/>
                <a:gd name="connsiteY4" fmla="*/ 989432 h 1619502"/>
                <a:gd name="connsiteX5" fmla="*/ 1288683 w 1619502"/>
                <a:gd name="connsiteY5" fmla="*/ 1304467 h 1619502"/>
                <a:gd name="connsiteX6" fmla="*/ 969395 w 1619502"/>
                <a:gd name="connsiteY6" fmla="*/ 1619502 h 1619502"/>
                <a:gd name="connsiteX7" fmla="*/ 969395 w 1619502"/>
                <a:gd name="connsiteY7" fmla="*/ 989432 h 1619502"/>
                <a:gd name="connsiteX8" fmla="*/ 0 w 1619502"/>
                <a:gd name="connsiteY8" fmla="*/ 969395 h 1619502"/>
                <a:gd name="connsiteX9" fmla="*/ 630070 w 1619502"/>
                <a:gd name="connsiteY9" fmla="*/ 969395 h 1619502"/>
                <a:gd name="connsiteX10" fmla="*/ 315035 w 1619502"/>
                <a:gd name="connsiteY10" fmla="*/ 1288683 h 1619502"/>
                <a:gd name="connsiteX11" fmla="*/ 0 w 1619502"/>
                <a:gd name="connsiteY11" fmla="*/ 969395 h 1619502"/>
                <a:gd name="connsiteX12" fmla="*/ 1274580 w 1619502"/>
                <a:gd name="connsiteY12" fmla="*/ 729521 h 1619502"/>
                <a:gd name="connsiteX13" fmla="*/ 1498225 w 1619502"/>
                <a:gd name="connsiteY13" fmla="*/ 820912 h 1619502"/>
                <a:gd name="connsiteX14" fmla="*/ 1495217 w 1619502"/>
                <a:gd name="connsiteY14" fmla="*/ 1269446 h 1619502"/>
                <a:gd name="connsiteX15" fmla="*/ 1049691 w 1619502"/>
                <a:gd name="connsiteY15" fmla="*/ 823919 h 1619502"/>
                <a:gd name="connsiteX16" fmla="*/ 1274580 w 1619502"/>
                <a:gd name="connsiteY16" fmla="*/ 729521 h 1619502"/>
                <a:gd name="connsiteX17" fmla="*/ 809751 w 1619502"/>
                <a:gd name="connsiteY17" fmla="*/ 647958 h 1619502"/>
                <a:gd name="connsiteX18" fmla="*/ 969395 w 1619502"/>
                <a:gd name="connsiteY18" fmla="*/ 807602 h 1619502"/>
                <a:gd name="connsiteX19" fmla="*/ 809751 w 1619502"/>
                <a:gd name="connsiteY19" fmla="*/ 967246 h 1619502"/>
                <a:gd name="connsiteX20" fmla="*/ 650107 w 1619502"/>
                <a:gd name="connsiteY20" fmla="*/ 807602 h 1619502"/>
                <a:gd name="connsiteX21" fmla="*/ 809751 w 1619502"/>
                <a:gd name="connsiteY21" fmla="*/ 647958 h 1619502"/>
                <a:gd name="connsiteX22" fmla="*/ 124285 w 1619502"/>
                <a:gd name="connsiteY22" fmla="*/ 350056 h 1619502"/>
                <a:gd name="connsiteX23" fmla="*/ 569812 w 1619502"/>
                <a:gd name="connsiteY23" fmla="*/ 795583 h 1619502"/>
                <a:gd name="connsiteX24" fmla="*/ 121278 w 1619502"/>
                <a:gd name="connsiteY24" fmla="*/ 798590 h 1619502"/>
                <a:gd name="connsiteX25" fmla="*/ 124285 w 1619502"/>
                <a:gd name="connsiteY25" fmla="*/ 350056 h 1619502"/>
                <a:gd name="connsiteX26" fmla="*/ 1304467 w 1619502"/>
                <a:gd name="connsiteY26" fmla="*/ 330819 h 1619502"/>
                <a:gd name="connsiteX27" fmla="*/ 1619502 w 1619502"/>
                <a:gd name="connsiteY27" fmla="*/ 650107 h 1619502"/>
                <a:gd name="connsiteX28" fmla="*/ 989432 w 1619502"/>
                <a:gd name="connsiteY28" fmla="*/ 650107 h 1619502"/>
                <a:gd name="connsiteX29" fmla="*/ 1304467 w 1619502"/>
                <a:gd name="connsiteY29" fmla="*/ 330819 h 1619502"/>
                <a:gd name="connsiteX30" fmla="*/ 1044556 w 1619502"/>
                <a:gd name="connsiteY30" fmla="*/ 29887 h 1619502"/>
                <a:gd name="connsiteX31" fmla="*/ 1269446 w 1619502"/>
                <a:gd name="connsiteY31" fmla="*/ 124285 h 1619502"/>
                <a:gd name="connsiteX32" fmla="*/ 823919 w 1619502"/>
                <a:gd name="connsiteY32" fmla="*/ 569812 h 1619502"/>
                <a:gd name="connsiteX33" fmla="*/ 820912 w 1619502"/>
                <a:gd name="connsiteY33" fmla="*/ 121278 h 1619502"/>
                <a:gd name="connsiteX34" fmla="*/ 1044556 w 1619502"/>
                <a:gd name="connsiteY34" fmla="*/ 29887 h 1619502"/>
                <a:gd name="connsiteX35" fmla="*/ 650107 w 1619502"/>
                <a:gd name="connsiteY35" fmla="*/ 0 h 1619502"/>
                <a:gd name="connsiteX36" fmla="*/ 650107 w 1619502"/>
                <a:gd name="connsiteY36" fmla="*/ 630070 h 1619502"/>
                <a:gd name="connsiteX37" fmla="*/ 330819 w 1619502"/>
                <a:gd name="connsiteY37" fmla="*/ 315035 h 1619502"/>
                <a:gd name="connsiteX38" fmla="*/ 650107 w 1619502"/>
                <a:gd name="connsiteY38" fmla="*/ 0 h 16195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619502" h="1619502">
                  <a:moveTo>
                    <a:pt x="795583" y="1049690"/>
                  </a:moveTo>
                  <a:cubicBezTo>
                    <a:pt x="920273" y="1174380"/>
                    <a:pt x="921619" y="1375196"/>
                    <a:pt x="798591" y="1498224"/>
                  </a:cubicBezTo>
                  <a:cubicBezTo>
                    <a:pt x="675562" y="1621253"/>
                    <a:pt x="474746" y="1619907"/>
                    <a:pt x="350056" y="1495217"/>
                  </a:cubicBezTo>
                  <a:cubicBezTo>
                    <a:pt x="582699" y="1464131"/>
                    <a:pt x="764497" y="1282333"/>
                    <a:pt x="795583" y="1049690"/>
                  </a:cubicBezTo>
                  <a:close/>
                  <a:moveTo>
                    <a:pt x="969395" y="989432"/>
                  </a:moveTo>
                  <a:cubicBezTo>
                    <a:pt x="1145733" y="989432"/>
                    <a:pt x="1288683" y="1130478"/>
                    <a:pt x="1288683" y="1304467"/>
                  </a:cubicBezTo>
                  <a:cubicBezTo>
                    <a:pt x="1288683" y="1478456"/>
                    <a:pt x="1145733" y="1619502"/>
                    <a:pt x="969395" y="1619502"/>
                  </a:cubicBezTo>
                  <a:cubicBezTo>
                    <a:pt x="1111917" y="1433018"/>
                    <a:pt x="1111917" y="1175916"/>
                    <a:pt x="969395" y="989432"/>
                  </a:cubicBezTo>
                  <a:close/>
                  <a:moveTo>
                    <a:pt x="0" y="969395"/>
                  </a:moveTo>
                  <a:cubicBezTo>
                    <a:pt x="186484" y="1111917"/>
                    <a:pt x="443586" y="1111917"/>
                    <a:pt x="630070" y="969395"/>
                  </a:cubicBezTo>
                  <a:cubicBezTo>
                    <a:pt x="630070" y="1145733"/>
                    <a:pt x="489024" y="1288683"/>
                    <a:pt x="315035" y="1288683"/>
                  </a:cubicBezTo>
                  <a:cubicBezTo>
                    <a:pt x="141046" y="1288683"/>
                    <a:pt x="0" y="1145733"/>
                    <a:pt x="0" y="969395"/>
                  </a:cubicBezTo>
                  <a:close/>
                  <a:moveTo>
                    <a:pt x="1274580" y="729521"/>
                  </a:moveTo>
                  <a:cubicBezTo>
                    <a:pt x="1355749" y="728977"/>
                    <a:pt x="1436710" y="759397"/>
                    <a:pt x="1498225" y="820912"/>
                  </a:cubicBezTo>
                  <a:cubicBezTo>
                    <a:pt x="1621253" y="943941"/>
                    <a:pt x="1619907" y="1144756"/>
                    <a:pt x="1495217" y="1269446"/>
                  </a:cubicBezTo>
                  <a:cubicBezTo>
                    <a:pt x="1464131" y="1036803"/>
                    <a:pt x="1282333" y="855005"/>
                    <a:pt x="1049691" y="823919"/>
                  </a:cubicBezTo>
                  <a:cubicBezTo>
                    <a:pt x="1112036" y="761574"/>
                    <a:pt x="1193412" y="730065"/>
                    <a:pt x="1274580" y="729521"/>
                  </a:cubicBezTo>
                  <a:close/>
                  <a:moveTo>
                    <a:pt x="809751" y="647958"/>
                  </a:moveTo>
                  <a:cubicBezTo>
                    <a:pt x="897920" y="647958"/>
                    <a:pt x="969395" y="719433"/>
                    <a:pt x="969395" y="807602"/>
                  </a:cubicBezTo>
                  <a:cubicBezTo>
                    <a:pt x="969395" y="895771"/>
                    <a:pt x="897920" y="967246"/>
                    <a:pt x="809751" y="967246"/>
                  </a:cubicBezTo>
                  <a:cubicBezTo>
                    <a:pt x="721582" y="967246"/>
                    <a:pt x="650107" y="895771"/>
                    <a:pt x="650107" y="807602"/>
                  </a:cubicBezTo>
                  <a:cubicBezTo>
                    <a:pt x="650107" y="719433"/>
                    <a:pt x="721582" y="647958"/>
                    <a:pt x="809751" y="647958"/>
                  </a:cubicBezTo>
                  <a:close/>
                  <a:moveTo>
                    <a:pt x="124285" y="350056"/>
                  </a:moveTo>
                  <a:cubicBezTo>
                    <a:pt x="155371" y="582699"/>
                    <a:pt x="337169" y="764497"/>
                    <a:pt x="569812" y="795583"/>
                  </a:cubicBezTo>
                  <a:cubicBezTo>
                    <a:pt x="445122" y="920273"/>
                    <a:pt x="244306" y="921619"/>
                    <a:pt x="121278" y="798590"/>
                  </a:cubicBezTo>
                  <a:cubicBezTo>
                    <a:pt x="-1751" y="675562"/>
                    <a:pt x="-405" y="474746"/>
                    <a:pt x="124285" y="350056"/>
                  </a:cubicBezTo>
                  <a:close/>
                  <a:moveTo>
                    <a:pt x="1304467" y="330819"/>
                  </a:moveTo>
                  <a:cubicBezTo>
                    <a:pt x="1478456" y="330819"/>
                    <a:pt x="1619502" y="473769"/>
                    <a:pt x="1619502" y="650107"/>
                  </a:cubicBezTo>
                  <a:cubicBezTo>
                    <a:pt x="1433018" y="507585"/>
                    <a:pt x="1175916" y="507585"/>
                    <a:pt x="989432" y="650107"/>
                  </a:cubicBezTo>
                  <a:cubicBezTo>
                    <a:pt x="989432" y="473769"/>
                    <a:pt x="1130478" y="330819"/>
                    <a:pt x="1304467" y="330819"/>
                  </a:cubicBezTo>
                  <a:close/>
                  <a:moveTo>
                    <a:pt x="1044556" y="29887"/>
                  </a:moveTo>
                  <a:cubicBezTo>
                    <a:pt x="1125725" y="30431"/>
                    <a:pt x="1207101" y="61940"/>
                    <a:pt x="1269446" y="124285"/>
                  </a:cubicBezTo>
                  <a:cubicBezTo>
                    <a:pt x="1036804" y="155371"/>
                    <a:pt x="855005" y="337169"/>
                    <a:pt x="823919" y="569812"/>
                  </a:cubicBezTo>
                  <a:cubicBezTo>
                    <a:pt x="699229" y="445122"/>
                    <a:pt x="697883" y="244306"/>
                    <a:pt x="820912" y="121278"/>
                  </a:cubicBezTo>
                  <a:cubicBezTo>
                    <a:pt x="882426" y="59763"/>
                    <a:pt x="963387" y="29343"/>
                    <a:pt x="1044556" y="29887"/>
                  </a:cubicBezTo>
                  <a:close/>
                  <a:moveTo>
                    <a:pt x="650107" y="0"/>
                  </a:moveTo>
                  <a:cubicBezTo>
                    <a:pt x="507585" y="186484"/>
                    <a:pt x="507585" y="443586"/>
                    <a:pt x="650107" y="630070"/>
                  </a:cubicBezTo>
                  <a:cubicBezTo>
                    <a:pt x="473769" y="630070"/>
                    <a:pt x="330819" y="489024"/>
                    <a:pt x="330819" y="315035"/>
                  </a:cubicBezTo>
                  <a:cubicBezTo>
                    <a:pt x="330819" y="141046"/>
                    <a:pt x="473769" y="0"/>
                    <a:pt x="650107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334" name="フリーフォーム: 図形 333">
              <a:extLst>
                <a:ext uri="{FF2B5EF4-FFF2-40B4-BE49-F238E27FC236}">
                  <a16:creationId xmlns:a16="http://schemas.microsoft.com/office/drawing/2014/main" id="{CCD2CE67-0249-34E9-BD0E-F8DA15824F65}"/>
                </a:ext>
              </a:extLst>
            </p:cNvPr>
            <p:cNvSpPr/>
            <p:nvPr/>
          </p:nvSpPr>
          <p:spPr bwMode="auto">
            <a:xfrm>
              <a:off x="214313" y="1506321"/>
              <a:ext cx="222006" cy="222006"/>
            </a:xfrm>
            <a:custGeom>
              <a:avLst/>
              <a:gdLst>
                <a:gd name="connsiteX0" fmla="*/ 795583 w 1619502"/>
                <a:gd name="connsiteY0" fmla="*/ 1049690 h 1619502"/>
                <a:gd name="connsiteX1" fmla="*/ 798591 w 1619502"/>
                <a:gd name="connsiteY1" fmla="*/ 1498224 h 1619502"/>
                <a:gd name="connsiteX2" fmla="*/ 350056 w 1619502"/>
                <a:gd name="connsiteY2" fmla="*/ 1495217 h 1619502"/>
                <a:gd name="connsiteX3" fmla="*/ 795583 w 1619502"/>
                <a:gd name="connsiteY3" fmla="*/ 1049690 h 1619502"/>
                <a:gd name="connsiteX4" fmla="*/ 969395 w 1619502"/>
                <a:gd name="connsiteY4" fmla="*/ 989432 h 1619502"/>
                <a:gd name="connsiteX5" fmla="*/ 1288683 w 1619502"/>
                <a:gd name="connsiteY5" fmla="*/ 1304467 h 1619502"/>
                <a:gd name="connsiteX6" fmla="*/ 969395 w 1619502"/>
                <a:gd name="connsiteY6" fmla="*/ 1619502 h 1619502"/>
                <a:gd name="connsiteX7" fmla="*/ 969395 w 1619502"/>
                <a:gd name="connsiteY7" fmla="*/ 989432 h 1619502"/>
                <a:gd name="connsiteX8" fmla="*/ 0 w 1619502"/>
                <a:gd name="connsiteY8" fmla="*/ 969395 h 1619502"/>
                <a:gd name="connsiteX9" fmla="*/ 630070 w 1619502"/>
                <a:gd name="connsiteY9" fmla="*/ 969395 h 1619502"/>
                <a:gd name="connsiteX10" fmla="*/ 315035 w 1619502"/>
                <a:gd name="connsiteY10" fmla="*/ 1288683 h 1619502"/>
                <a:gd name="connsiteX11" fmla="*/ 0 w 1619502"/>
                <a:gd name="connsiteY11" fmla="*/ 969395 h 1619502"/>
                <a:gd name="connsiteX12" fmla="*/ 1274580 w 1619502"/>
                <a:gd name="connsiteY12" fmla="*/ 729521 h 1619502"/>
                <a:gd name="connsiteX13" fmla="*/ 1498225 w 1619502"/>
                <a:gd name="connsiteY13" fmla="*/ 820912 h 1619502"/>
                <a:gd name="connsiteX14" fmla="*/ 1495217 w 1619502"/>
                <a:gd name="connsiteY14" fmla="*/ 1269446 h 1619502"/>
                <a:gd name="connsiteX15" fmla="*/ 1049691 w 1619502"/>
                <a:gd name="connsiteY15" fmla="*/ 823919 h 1619502"/>
                <a:gd name="connsiteX16" fmla="*/ 1274580 w 1619502"/>
                <a:gd name="connsiteY16" fmla="*/ 729521 h 1619502"/>
                <a:gd name="connsiteX17" fmla="*/ 809751 w 1619502"/>
                <a:gd name="connsiteY17" fmla="*/ 647958 h 1619502"/>
                <a:gd name="connsiteX18" fmla="*/ 969395 w 1619502"/>
                <a:gd name="connsiteY18" fmla="*/ 807602 h 1619502"/>
                <a:gd name="connsiteX19" fmla="*/ 809751 w 1619502"/>
                <a:gd name="connsiteY19" fmla="*/ 967246 h 1619502"/>
                <a:gd name="connsiteX20" fmla="*/ 650107 w 1619502"/>
                <a:gd name="connsiteY20" fmla="*/ 807602 h 1619502"/>
                <a:gd name="connsiteX21" fmla="*/ 809751 w 1619502"/>
                <a:gd name="connsiteY21" fmla="*/ 647958 h 1619502"/>
                <a:gd name="connsiteX22" fmla="*/ 124285 w 1619502"/>
                <a:gd name="connsiteY22" fmla="*/ 350056 h 1619502"/>
                <a:gd name="connsiteX23" fmla="*/ 569812 w 1619502"/>
                <a:gd name="connsiteY23" fmla="*/ 795583 h 1619502"/>
                <a:gd name="connsiteX24" fmla="*/ 121278 w 1619502"/>
                <a:gd name="connsiteY24" fmla="*/ 798590 h 1619502"/>
                <a:gd name="connsiteX25" fmla="*/ 124285 w 1619502"/>
                <a:gd name="connsiteY25" fmla="*/ 350056 h 1619502"/>
                <a:gd name="connsiteX26" fmla="*/ 1304467 w 1619502"/>
                <a:gd name="connsiteY26" fmla="*/ 330819 h 1619502"/>
                <a:gd name="connsiteX27" fmla="*/ 1619502 w 1619502"/>
                <a:gd name="connsiteY27" fmla="*/ 650107 h 1619502"/>
                <a:gd name="connsiteX28" fmla="*/ 989432 w 1619502"/>
                <a:gd name="connsiteY28" fmla="*/ 650107 h 1619502"/>
                <a:gd name="connsiteX29" fmla="*/ 1304467 w 1619502"/>
                <a:gd name="connsiteY29" fmla="*/ 330819 h 1619502"/>
                <a:gd name="connsiteX30" fmla="*/ 1044556 w 1619502"/>
                <a:gd name="connsiteY30" fmla="*/ 29887 h 1619502"/>
                <a:gd name="connsiteX31" fmla="*/ 1269446 w 1619502"/>
                <a:gd name="connsiteY31" fmla="*/ 124285 h 1619502"/>
                <a:gd name="connsiteX32" fmla="*/ 823919 w 1619502"/>
                <a:gd name="connsiteY32" fmla="*/ 569812 h 1619502"/>
                <a:gd name="connsiteX33" fmla="*/ 820912 w 1619502"/>
                <a:gd name="connsiteY33" fmla="*/ 121278 h 1619502"/>
                <a:gd name="connsiteX34" fmla="*/ 1044556 w 1619502"/>
                <a:gd name="connsiteY34" fmla="*/ 29887 h 1619502"/>
                <a:gd name="connsiteX35" fmla="*/ 650107 w 1619502"/>
                <a:gd name="connsiteY35" fmla="*/ 0 h 1619502"/>
                <a:gd name="connsiteX36" fmla="*/ 650107 w 1619502"/>
                <a:gd name="connsiteY36" fmla="*/ 630070 h 1619502"/>
                <a:gd name="connsiteX37" fmla="*/ 330819 w 1619502"/>
                <a:gd name="connsiteY37" fmla="*/ 315035 h 1619502"/>
                <a:gd name="connsiteX38" fmla="*/ 650107 w 1619502"/>
                <a:gd name="connsiteY38" fmla="*/ 0 h 16195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619502" h="1619502">
                  <a:moveTo>
                    <a:pt x="795583" y="1049690"/>
                  </a:moveTo>
                  <a:cubicBezTo>
                    <a:pt x="920273" y="1174380"/>
                    <a:pt x="921619" y="1375196"/>
                    <a:pt x="798591" y="1498224"/>
                  </a:cubicBezTo>
                  <a:cubicBezTo>
                    <a:pt x="675562" y="1621253"/>
                    <a:pt x="474746" y="1619907"/>
                    <a:pt x="350056" y="1495217"/>
                  </a:cubicBezTo>
                  <a:cubicBezTo>
                    <a:pt x="582699" y="1464131"/>
                    <a:pt x="764497" y="1282333"/>
                    <a:pt x="795583" y="1049690"/>
                  </a:cubicBezTo>
                  <a:close/>
                  <a:moveTo>
                    <a:pt x="969395" y="989432"/>
                  </a:moveTo>
                  <a:cubicBezTo>
                    <a:pt x="1145733" y="989432"/>
                    <a:pt x="1288683" y="1130478"/>
                    <a:pt x="1288683" y="1304467"/>
                  </a:cubicBezTo>
                  <a:cubicBezTo>
                    <a:pt x="1288683" y="1478456"/>
                    <a:pt x="1145733" y="1619502"/>
                    <a:pt x="969395" y="1619502"/>
                  </a:cubicBezTo>
                  <a:cubicBezTo>
                    <a:pt x="1111917" y="1433018"/>
                    <a:pt x="1111917" y="1175916"/>
                    <a:pt x="969395" y="989432"/>
                  </a:cubicBezTo>
                  <a:close/>
                  <a:moveTo>
                    <a:pt x="0" y="969395"/>
                  </a:moveTo>
                  <a:cubicBezTo>
                    <a:pt x="186484" y="1111917"/>
                    <a:pt x="443586" y="1111917"/>
                    <a:pt x="630070" y="969395"/>
                  </a:cubicBezTo>
                  <a:cubicBezTo>
                    <a:pt x="630070" y="1145733"/>
                    <a:pt x="489024" y="1288683"/>
                    <a:pt x="315035" y="1288683"/>
                  </a:cubicBezTo>
                  <a:cubicBezTo>
                    <a:pt x="141046" y="1288683"/>
                    <a:pt x="0" y="1145733"/>
                    <a:pt x="0" y="969395"/>
                  </a:cubicBezTo>
                  <a:close/>
                  <a:moveTo>
                    <a:pt x="1274580" y="729521"/>
                  </a:moveTo>
                  <a:cubicBezTo>
                    <a:pt x="1355749" y="728977"/>
                    <a:pt x="1436710" y="759397"/>
                    <a:pt x="1498225" y="820912"/>
                  </a:cubicBezTo>
                  <a:cubicBezTo>
                    <a:pt x="1621253" y="943941"/>
                    <a:pt x="1619907" y="1144756"/>
                    <a:pt x="1495217" y="1269446"/>
                  </a:cubicBezTo>
                  <a:cubicBezTo>
                    <a:pt x="1464131" y="1036803"/>
                    <a:pt x="1282333" y="855005"/>
                    <a:pt x="1049691" y="823919"/>
                  </a:cubicBezTo>
                  <a:cubicBezTo>
                    <a:pt x="1112036" y="761574"/>
                    <a:pt x="1193412" y="730065"/>
                    <a:pt x="1274580" y="729521"/>
                  </a:cubicBezTo>
                  <a:close/>
                  <a:moveTo>
                    <a:pt x="809751" y="647958"/>
                  </a:moveTo>
                  <a:cubicBezTo>
                    <a:pt x="897920" y="647958"/>
                    <a:pt x="969395" y="719433"/>
                    <a:pt x="969395" y="807602"/>
                  </a:cubicBezTo>
                  <a:cubicBezTo>
                    <a:pt x="969395" y="895771"/>
                    <a:pt x="897920" y="967246"/>
                    <a:pt x="809751" y="967246"/>
                  </a:cubicBezTo>
                  <a:cubicBezTo>
                    <a:pt x="721582" y="967246"/>
                    <a:pt x="650107" y="895771"/>
                    <a:pt x="650107" y="807602"/>
                  </a:cubicBezTo>
                  <a:cubicBezTo>
                    <a:pt x="650107" y="719433"/>
                    <a:pt x="721582" y="647958"/>
                    <a:pt x="809751" y="647958"/>
                  </a:cubicBezTo>
                  <a:close/>
                  <a:moveTo>
                    <a:pt x="124285" y="350056"/>
                  </a:moveTo>
                  <a:cubicBezTo>
                    <a:pt x="155371" y="582699"/>
                    <a:pt x="337169" y="764497"/>
                    <a:pt x="569812" y="795583"/>
                  </a:cubicBezTo>
                  <a:cubicBezTo>
                    <a:pt x="445122" y="920273"/>
                    <a:pt x="244306" y="921619"/>
                    <a:pt x="121278" y="798590"/>
                  </a:cubicBezTo>
                  <a:cubicBezTo>
                    <a:pt x="-1751" y="675562"/>
                    <a:pt x="-405" y="474746"/>
                    <a:pt x="124285" y="350056"/>
                  </a:cubicBezTo>
                  <a:close/>
                  <a:moveTo>
                    <a:pt x="1304467" y="330819"/>
                  </a:moveTo>
                  <a:cubicBezTo>
                    <a:pt x="1478456" y="330819"/>
                    <a:pt x="1619502" y="473769"/>
                    <a:pt x="1619502" y="650107"/>
                  </a:cubicBezTo>
                  <a:cubicBezTo>
                    <a:pt x="1433018" y="507585"/>
                    <a:pt x="1175916" y="507585"/>
                    <a:pt x="989432" y="650107"/>
                  </a:cubicBezTo>
                  <a:cubicBezTo>
                    <a:pt x="989432" y="473769"/>
                    <a:pt x="1130478" y="330819"/>
                    <a:pt x="1304467" y="330819"/>
                  </a:cubicBezTo>
                  <a:close/>
                  <a:moveTo>
                    <a:pt x="1044556" y="29887"/>
                  </a:moveTo>
                  <a:cubicBezTo>
                    <a:pt x="1125725" y="30431"/>
                    <a:pt x="1207101" y="61940"/>
                    <a:pt x="1269446" y="124285"/>
                  </a:cubicBezTo>
                  <a:cubicBezTo>
                    <a:pt x="1036804" y="155371"/>
                    <a:pt x="855005" y="337169"/>
                    <a:pt x="823919" y="569812"/>
                  </a:cubicBezTo>
                  <a:cubicBezTo>
                    <a:pt x="699229" y="445122"/>
                    <a:pt x="697883" y="244306"/>
                    <a:pt x="820912" y="121278"/>
                  </a:cubicBezTo>
                  <a:cubicBezTo>
                    <a:pt x="882426" y="59763"/>
                    <a:pt x="963387" y="29343"/>
                    <a:pt x="1044556" y="29887"/>
                  </a:cubicBezTo>
                  <a:close/>
                  <a:moveTo>
                    <a:pt x="650107" y="0"/>
                  </a:moveTo>
                  <a:cubicBezTo>
                    <a:pt x="507585" y="186484"/>
                    <a:pt x="507585" y="443586"/>
                    <a:pt x="650107" y="630070"/>
                  </a:cubicBezTo>
                  <a:cubicBezTo>
                    <a:pt x="473769" y="630070"/>
                    <a:pt x="330819" y="489024"/>
                    <a:pt x="330819" y="315035"/>
                  </a:cubicBezTo>
                  <a:cubicBezTo>
                    <a:pt x="330819" y="141046"/>
                    <a:pt x="473769" y="0"/>
                    <a:pt x="650107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335" name="フリーフォーム: 図形 334">
              <a:extLst>
                <a:ext uri="{FF2B5EF4-FFF2-40B4-BE49-F238E27FC236}">
                  <a16:creationId xmlns:a16="http://schemas.microsoft.com/office/drawing/2014/main" id="{944A98EE-F574-58D1-9934-41ACA21D4030}"/>
                </a:ext>
              </a:extLst>
            </p:cNvPr>
            <p:cNvSpPr/>
            <p:nvPr/>
          </p:nvSpPr>
          <p:spPr bwMode="auto">
            <a:xfrm>
              <a:off x="9498988" y="1506321"/>
              <a:ext cx="222006" cy="222006"/>
            </a:xfrm>
            <a:custGeom>
              <a:avLst/>
              <a:gdLst>
                <a:gd name="connsiteX0" fmla="*/ 795583 w 1619502"/>
                <a:gd name="connsiteY0" fmla="*/ 1049690 h 1619502"/>
                <a:gd name="connsiteX1" fmla="*/ 798591 w 1619502"/>
                <a:gd name="connsiteY1" fmla="*/ 1498224 h 1619502"/>
                <a:gd name="connsiteX2" fmla="*/ 350056 w 1619502"/>
                <a:gd name="connsiteY2" fmla="*/ 1495217 h 1619502"/>
                <a:gd name="connsiteX3" fmla="*/ 795583 w 1619502"/>
                <a:gd name="connsiteY3" fmla="*/ 1049690 h 1619502"/>
                <a:gd name="connsiteX4" fmla="*/ 969395 w 1619502"/>
                <a:gd name="connsiteY4" fmla="*/ 989432 h 1619502"/>
                <a:gd name="connsiteX5" fmla="*/ 1288683 w 1619502"/>
                <a:gd name="connsiteY5" fmla="*/ 1304467 h 1619502"/>
                <a:gd name="connsiteX6" fmla="*/ 969395 w 1619502"/>
                <a:gd name="connsiteY6" fmla="*/ 1619502 h 1619502"/>
                <a:gd name="connsiteX7" fmla="*/ 969395 w 1619502"/>
                <a:gd name="connsiteY7" fmla="*/ 989432 h 1619502"/>
                <a:gd name="connsiteX8" fmla="*/ 0 w 1619502"/>
                <a:gd name="connsiteY8" fmla="*/ 969395 h 1619502"/>
                <a:gd name="connsiteX9" fmla="*/ 630070 w 1619502"/>
                <a:gd name="connsiteY9" fmla="*/ 969395 h 1619502"/>
                <a:gd name="connsiteX10" fmla="*/ 315035 w 1619502"/>
                <a:gd name="connsiteY10" fmla="*/ 1288683 h 1619502"/>
                <a:gd name="connsiteX11" fmla="*/ 0 w 1619502"/>
                <a:gd name="connsiteY11" fmla="*/ 969395 h 1619502"/>
                <a:gd name="connsiteX12" fmla="*/ 1274580 w 1619502"/>
                <a:gd name="connsiteY12" fmla="*/ 729521 h 1619502"/>
                <a:gd name="connsiteX13" fmla="*/ 1498225 w 1619502"/>
                <a:gd name="connsiteY13" fmla="*/ 820912 h 1619502"/>
                <a:gd name="connsiteX14" fmla="*/ 1495217 w 1619502"/>
                <a:gd name="connsiteY14" fmla="*/ 1269446 h 1619502"/>
                <a:gd name="connsiteX15" fmla="*/ 1049691 w 1619502"/>
                <a:gd name="connsiteY15" fmla="*/ 823919 h 1619502"/>
                <a:gd name="connsiteX16" fmla="*/ 1274580 w 1619502"/>
                <a:gd name="connsiteY16" fmla="*/ 729521 h 1619502"/>
                <a:gd name="connsiteX17" fmla="*/ 809751 w 1619502"/>
                <a:gd name="connsiteY17" fmla="*/ 647958 h 1619502"/>
                <a:gd name="connsiteX18" fmla="*/ 969395 w 1619502"/>
                <a:gd name="connsiteY18" fmla="*/ 807602 h 1619502"/>
                <a:gd name="connsiteX19" fmla="*/ 809751 w 1619502"/>
                <a:gd name="connsiteY19" fmla="*/ 967246 h 1619502"/>
                <a:gd name="connsiteX20" fmla="*/ 650107 w 1619502"/>
                <a:gd name="connsiteY20" fmla="*/ 807602 h 1619502"/>
                <a:gd name="connsiteX21" fmla="*/ 809751 w 1619502"/>
                <a:gd name="connsiteY21" fmla="*/ 647958 h 1619502"/>
                <a:gd name="connsiteX22" fmla="*/ 124285 w 1619502"/>
                <a:gd name="connsiteY22" fmla="*/ 350056 h 1619502"/>
                <a:gd name="connsiteX23" fmla="*/ 569812 w 1619502"/>
                <a:gd name="connsiteY23" fmla="*/ 795583 h 1619502"/>
                <a:gd name="connsiteX24" fmla="*/ 121278 w 1619502"/>
                <a:gd name="connsiteY24" fmla="*/ 798590 h 1619502"/>
                <a:gd name="connsiteX25" fmla="*/ 124285 w 1619502"/>
                <a:gd name="connsiteY25" fmla="*/ 350056 h 1619502"/>
                <a:gd name="connsiteX26" fmla="*/ 1304467 w 1619502"/>
                <a:gd name="connsiteY26" fmla="*/ 330819 h 1619502"/>
                <a:gd name="connsiteX27" fmla="*/ 1619502 w 1619502"/>
                <a:gd name="connsiteY27" fmla="*/ 650107 h 1619502"/>
                <a:gd name="connsiteX28" fmla="*/ 989432 w 1619502"/>
                <a:gd name="connsiteY28" fmla="*/ 650107 h 1619502"/>
                <a:gd name="connsiteX29" fmla="*/ 1304467 w 1619502"/>
                <a:gd name="connsiteY29" fmla="*/ 330819 h 1619502"/>
                <a:gd name="connsiteX30" fmla="*/ 1044556 w 1619502"/>
                <a:gd name="connsiteY30" fmla="*/ 29887 h 1619502"/>
                <a:gd name="connsiteX31" fmla="*/ 1269446 w 1619502"/>
                <a:gd name="connsiteY31" fmla="*/ 124285 h 1619502"/>
                <a:gd name="connsiteX32" fmla="*/ 823919 w 1619502"/>
                <a:gd name="connsiteY32" fmla="*/ 569812 h 1619502"/>
                <a:gd name="connsiteX33" fmla="*/ 820912 w 1619502"/>
                <a:gd name="connsiteY33" fmla="*/ 121278 h 1619502"/>
                <a:gd name="connsiteX34" fmla="*/ 1044556 w 1619502"/>
                <a:gd name="connsiteY34" fmla="*/ 29887 h 1619502"/>
                <a:gd name="connsiteX35" fmla="*/ 650107 w 1619502"/>
                <a:gd name="connsiteY35" fmla="*/ 0 h 1619502"/>
                <a:gd name="connsiteX36" fmla="*/ 650107 w 1619502"/>
                <a:gd name="connsiteY36" fmla="*/ 630070 h 1619502"/>
                <a:gd name="connsiteX37" fmla="*/ 330819 w 1619502"/>
                <a:gd name="connsiteY37" fmla="*/ 315035 h 1619502"/>
                <a:gd name="connsiteX38" fmla="*/ 650107 w 1619502"/>
                <a:gd name="connsiteY38" fmla="*/ 0 h 16195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619502" h="1619502">
                  <a:moveTo>
                    <a:pt x="795583" y="1049690"/>
                  </a:moveTo>
                  <a:cubicBezTo>
                    <a:pt x="920273" y="1174380"/>
                    <a:pt x="921619" y="1375196"/>
                    <a:pt x="798591" y="1498224"/>
                  </a:cubicBezTo>
                  <a:cubicBezTo>
                    <a:pt x="675562" y="1621253"/>
                    <a:pt x="474746" y="1619907"/>
                    <a:pt x="350056" y="1495217"/>
                  </a:cubicBezTo>
                  <a:cubicBezTo>
                    <a:pt x="582699" y="1464131"/>
                    <a:pt x="764497" y="1282333"/>
                    <a:pt x="795583" y="1049690"/>
                  </a:cubicBezTo>
                  <a:close/>
                  <a:moveTo>
                    <a:pt x="969395" y="989432"/>
                  </a:moveTo>
                  <a:cubicBezTo>
                    <a:pt x="1145733" y="989432"/>
                    <a:pt x="1288683" y="1130478"/>
                    <a:pt x="1288683" y="1304467"/>
                  </a:cubicBezTo>
                  <a:cubicBezTo>
                    <a:pt x="1288683" y="1478456"/>
                    <a:pt x="1145733" y="1619502"/>
                    <a:pt x="969395" y="1619502"/>
                  </a:cubicBezTo>
                  <a:cubicBezTo>
                    <a:pt x="1111917" y="1433018"/>
                    <a:pt x="1111917" y="1175916"/>
                    <a:pt x="969395" y="989432"/>
                  </a:cubicBezTo>
                  <a:close/>
                  <a:moveTo>
                    <a:pt x="0" y="969395"/>
                  </a:moveTo>
                  <a:cubicBezTo>
                    <a:pt x="186484" y="1111917"/>
                    <a:pt x="443586" y="1111917"/>
                    <a:pt x="630070" y="969395"/>
                  </a:cubicBezTo>
                  <a:cubicBezTo>
                    <a:pt x="630070" y="1145733"/>
                    <a:pt x="489024" y="1288683"/>
                    <a:pt x="315035" y="1288683"/>
                  </a:cubicBezTo>
                  <a:cubicBezTo>
                    <a:pt x="141046" y="1288683"/>
                    <a:pt x="0" y="1145733"/>
                    <a:pt x="0" y="969395"/>
                  </a:cubicBezTo>
                  <a:close/>
                  <a:moveTo>
                    <a:pt x="1274580" y="729521"/>
                  </a:moveTo>
                  <a:cubicBezTo>
                    <a:pt x="1355749" y="728977"/>
                    <a:pt x="1436710" y="759397"/>
                    <a:pt x="1498225" y="820912"/>
                  </a:cubicBezTo>
                  <a:cubicBezTo>
                    <a:pt x="1621253" y="943941"/>
                    <a:pt x="1619907" y="1144756"/>
                    <a:pt x="1495217" y="1269446"/>
                  </a:cubicBezTo>
                  <a:cubicBezTo>
                    <a:pt x="1464131" y="1036803"/>
                    <a:pt x="1282333" y="855005"/>
                    <a:pt x="1049691" y="823919"/>
                  </a:cubicBezTo>
                  <a:cubicBezTo>
                    <a:pt x="1112036" y="761574"/>
                    <a:pt x="1193412" y="730065"/>
                    <a:pt x="1274580" y="729521"/>
                  </a:cubicBezTo>
                  <a:close/>
                  <a:moveTo>
                    <a:pt x="809751" y="647958"/>
                  </a:moveTo>
                  <a:cubicBezTo>
                    <a:pt x="897920" y="647958"/>
                    <a:pt x="969395" y="719433"/>
                    <a:pt x="969395" y="807602"/>
                  </a:cubicBezTo>
                  <a:cubicBezTo>
                    <a:pt x="969395" y="895771"/>
                    <a:pt x="897920" y="967246"/>
                    <a:pt x="809751" y="967246"/>
                  </a:cubicBezTo>
                  <a:cubicBezTo>
                    <a:pt x="721582" y="967246"/>
                    <a:pt x="650107" y="895771"/>
                    <a:pt x="650107" y="807602"/>
                  </a:cubicBezTo>
                  <a:cubicBezTo>
                    <a:pt x="650107" y="719433"/>
                    <a:pt x="721582" y="647958"/>
                    <a:pt x="809751" y="647958"/>
                  </a:cubicBezTo>
                  <a:close/>
                  <a:moveTo>
                    <a:pt x="124285" y="350056"/>
                  </a:moveTo>
                  <a:cubicBezTo>
                    <a:pt x="155371" y="582699"/>
                    <a:pt x="337169" y="764497"/>
                    <a:pt x="569812" y="795583"/>
                  </a:cubicBezTo>
                  <a:cubicBezTo>
                    <a:pt x="445122" y="920273"/>
                    <a:pt x="244306" y="921619"/>
                    <a:pt x="121278" y="798590"/>
                  </a:cubicBezTo>
                  <a:cubicBezTo>
                    <a:pt x="-1751" y="675562"/>
                    <a:pt x="-405" y="474746"/>
                    <a:pt x="124285" y="350056"/>
                  </a:cubicBezTo>
                  <a:close/>
                  <a:moveTo>
                    <a:pt x="1304467" y="330819"/>
                  </a:moveTo>
                  <a:cubicBezTo>
                    <a:pt x="1478456" y="330819"/>
                    <a:pt x="1619502" y="473769"/>
                    <a:pt x="1619502" y="650107"/>
                  </a:cubicBezTo>
                  <a:cubicBezTo>
                    <a:pt x="1433018" y="507585"/>
                    <a:pt x="1175916" y="507585"/>
                    <a:pt x="989432" y="650107"/>
                  </a:cubicBezTo>
                  <a:cubicBezTo>
                    <a:pt x="989432" y="473769"/>
                    <a:pt x="1130478" y="330819"/>
                    <a:pt x="1304467" y="330819"/>
                  </a:cubicBezTo>
                  <a:close/>
                  <a:moveTo>
                    <a:pt x="1044556" y="29887"/>
                  </a:moveTo>
                  <a:cubicBezTo>
                    <a:pt x="1125725" y="30431"/>
                    <a:pt x="1207101" y="61940"/>
                    <a:pt x="1269446" y="124285"/>
                  </a:cubicBezTo>
                  <a:cubicBezTo>
                    <a:pt x="1036804" y="155371"/>
                    <a:pt x="855005" y="337169"/>
                    <a:pt x="823919" y="569812"/>
                  </a:cubicBezTo>
                  <a:cubicBezTo>
                    <a:pt x="699229" y="445122"/>
                    <a:pt x="697883" y="244306"/>
                    <a:pt x="820912" y="121278"/>
                  </a:cubicBezTo>
                  <a:cubicBezTo>
                    <a:pt x="882426" y="59763"/>
                    <a:pt x="963387" y="29343"/>
                    <a:pt x="1044556" y="29887"/>
                  </a:cubicBezTo>
                  <a:close/>
                  <a:moveTo>
                    <a:pt x="650107" y="0"/>
                  </a:moveTo>
                  <a:cubicBezTo>
                    <a:pt x="507585" y="186484"/>
                    <a:pt x="507585" y="443586"/>
                    <a:pt x="650107" y="630070"/>
                  </a:cubicBezTo>
                  <a:cubicBezTo>
                    <a:pt x="473769" y="630070"/>
                    <a:pt x="330819" y="489024"/>
                    <a:pt x="330819" y="315035"/>
                  </a:cubicBezTo>
                  <a:cubicBezTo>
                    <a:pt x="330819" y="141046"/>
                    <a:pt x="473769" y="0"/>
                    <a:pt x="650107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336" name="フリーフォーム: 図形 335">
              <a:extLst>
                <a:ext uri="{FF2B5EF4-FFF2-40B4-BE49-F238E27FC236}">
                  <a16:creationId xmlns:a16="http://schemas.microsoft.com/office/drawing/2014/main" id="{3AD1EE84-0758-7644-C656-CBDAF676D511}"/>
                </a:ext>
              </a:extLst>
            </p:cNvPr>
            <p:cNvSpPr/>
            <p:nvPr/>
          </p:nvSpPr>
          <p:spPr bwMode="auto">
            <a:xfrm>
              <a:off x="214313" y="1838115"/>
              <a:ext cx="222006" cy="222006"/>
            </a:xfrm>
            <a:custGeom>
              <a:avLst/>
              <a:gdLst>
                <a:gd name="connsiteX0" fmla="*/ 795583 w 1619502"/>
                <a:gd name="connsiteY0" fmla="*/ 1049690 h 1619502"/>
                <a:gd name="connsiteX1" fmla="*/ 798591 w 1619502"/>
                <a:gd name="connsiteY1" fmla="*/ 1498224 h 1619502"/>
                <a:gd name="connsiteX2" fmla="*/ 350056 w 1619502"/>
                <a:gd name="connsiteY2" fmla="*/ 1495217 h 1619502"/>
                <a:gd name="connsiteX3" fmla="*/ 795583 w 1619502"/>
                <a:gd name="connsiteY3" fmla="*/ 1049690 h 1619502"/>
                <a:gd name="connsiteX4" fmla="*/ 969395 w 1619502"/>
                <a:gd name="connsiteY4" fmla="*/ 989432 h 1619502"/>
                <a:gd name="connsiteX5" fmla="*/ 1288683 w 1619502"/>
                <a:gd name="connsiteY5" fmla="*/ 1304467 h 1619502"/>
                <a:gd name="connsiteX6" fmla="*/ 969395 w 1619502"/>
                <a:gd name="connsiteY6" fmla="*/ 1619502 h 1619502"/>
                <a:gd name="connsiteX7" fmla="*/ 969395 w 1619502"/>
                <a:gd name="connsiteY7" fmla="*/ 989432 h 1619502"/>
                <a:gd name="connsiteX8" fmla="*/ 0 w 1619502"/>
                <a:gd name="connsiteY8" fmla="*/ 969395 h 1619502"/>
                <a:gd name="connsiteX9" fmla="*/ 630070 w 1619502"/>
                <a:gd name="connsiteY9" fmla="*/ 969395 h 1619502"/>
                <a:gd name="connsiteX10" fmla="*/ 315035 w 1619502"/>
                <a:gd name="connsiteY10" fmla="*/ 1288683 h 1619502"/>
                <a:gd name="connsiteX11" fmla="*/ 0 w 1619502"/>
                <a:gd name="connsiteY11" fmla="*/ 969395 h 1619502"/>
                <a:gd name="connsiteX12" fmla="*/ 1274580 w 1619502"/>
                <a:gd name="connsiteY12" fmla="*/ 729521 h 1619502"/>
                <a:gd name="connsiteX13" fmla="*/ 1498225 w 1619502"/>
                <a:gd name="connsiteY13" fmla="*/ 820912 h 1619502"/>
                <a:gd name="connsiteX14" fmla="*/ 1495217 w 1619502"/>
                <a:gd name="connsiteY14" fmla="*/ 1269446 h 1619502"/>
                <a:gd name="connsiteX15" fmla="*/ 1049691 w 1619502"/>
                <a:gd name="connsiteY15" fmla="*/ 823919 h 1619502"/>
                <a:gd name="connsiteX16" fmla="*/ 1274580 w 1619502"/>
                <a:gd name="connsiteY16" fmla="*/ 729521 h 1619502"/>
                <a:gd name="connsiteX17" fmla="*/ 809751 w 1619502"/>
                <a:gd name="connsiteY17" fmla="*/ 647958 h 1619502"/>
                <a:gd name="connsiteX18" fmla="*/ 969395 w 1619502"/>
                <a:gd name="connsiteY18" fmla="*/ 807602 h 1619502"/>
                <a:gd name="connsiteX19" fmla="*/ 809751 w 1619502"/>
                <a:gd name="connsiteY19" fmla="*/ 967246 h 1619502"/>
                <a:gd name="connsiteX20" fmla="*/ 650107 w 1619502"/>
                <a:gd name="connsiteY20" fmla="*/ 807602 h 1619502"/>
                <a:gd name="connsiteX21" fmla="*/ 809751 w 1619502"/>
                <a:gd name="connsiteY21" fmla="*/ 647958 h 1619502"/>
                <a:gd name="connsiteX22" fmla="*/ 124285 w 1619502"/>
                <a:gd name="connsiteY22" fmla="*/ 350056 h 1619502"/>
                <a:gd name="connsiteX23" fmla="*/ 569812 w 1619502"/>
                <a:gd name="connsiteY23" fmla="*/ 795583 h 1619502"/>
                <a:gd name="connsiteX24" fmla="*/ 121278 w 1619502"/>
                <a:gd name="connsiteY24" fmla="*/ 798590 h 1619502"/>
                <a:gd name="connsiteX25" fmla="*/ 124285 w 1619502"/>
                <a:gd name="connsiteY25" fmla="*/ 350056 h 1619502"/>
                <a:gd name="connsiteX26" fmla="*/ 1304467 w 1619502"/>
                <a:gd name="connsiteY26" fmla="*/ 330819 h 1619502"/>
                <a:gd name="connsiteX27" fmla="*/ 1619502 w 1619502"/>
                <a:gd name="connsiteY27" fmla="*/ 650107 h 1619502"/>
                <a:gd name="connsiteX28" fmla="*/ 989432 w 1619502"/>
                <a:gd name="connsiteY28" fmla="*/ 650107 h 1619502"/>
                <a:gd name="connsiteX29" fmla="*/ 1304467 w 1619502"/>
                <a:gd name="connsiteY29" fmla="*/ 330819 h 1619502"/>
                <a:gd name="connsiteX30" fmla="*/ 1044556 w 1619502"/>
                <a:gd name="connsiteY30" fmla="*/ 29887 h 1619502"/>
                <a:gd name="connsiteX31" fmla="*/ 1269446 w 1619502"/>
                <a:gd name="connsiteY31" fmla="*/ 124285 h 1619502"/>
                <a:gd name="connsiteX32" fmla="*/ 823919 w 1619502"/>
                <a:gd name="connsiteY32" fmla="*/ 569812 h 1619502"/>
                <a:gd name="connsiteX33" fmla="*/ 820912 w 1619502"/>
                <a:gd name="connsiteY33" fmla="*/ 121278 h 1619502"/>
                <a:gd name="connsiteX34" fmla="*/ 1044556 w 1619502"/>
                <a:gd name="connsiteY34" fmla="*/ 29887 h 1619502"/>
                <a:gd name="connsiteX35" fmla="*/ 650107 w 1619502"/>
                <a:gd name="connsiteY35" fmla="*/ 0 h 1619502"/>
                <a:gd name="connsiteX36" fmla="*/ 650107 w 1619502"/>
                <a:gd name="connsiteY36" fmla="*/ 630070 h 1619502"/>
                <a:gd name="connsiteX37" fmla="*/ 330819 w 1619502"/>
                <a:gd name="connsiteY37" fmla="*/ 315035 h 1619502"/>
                <a:gd name="connsiteX38" fmla="*/ 650107 w 1619502"/>
                <a:gd name="connsiteY38" fmla="*/ 0 h 16195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619502" h="1619502">
                  <a:moveTo>
                    <a:pt x="795583" y="1049690"/>
                  </a:moveTo>
                  <a:cubicBezTo>
                    <a:pt x="920273" y="1174380"/>
                    <a:pt x="921619" y="1375196"/>
                    <a:pt x="798591" y="1498224"/>
                  </a:cubicBezTo>
                  <a:cubicBezTo>
                    <a:pt x="675562" y="1621253"/>
                    <a:pt x="474746" y="1619907"/>
                    <a:pt x="350056" y="1495217"/>
                  </a:cubicBezTo>
                  <a:cubicBezTo>
                    <a:pt x="582699" y="1464131"/>
                    <a:pt x="764497" y="1282333"/>
                    <a:pt x="795583" y="1049690"/>
                  </a:cubicBezTo>
                  <a:close/>
                  <a:moveTo>
                    <a:pt x="969395" y="989432"/>
                  </a:moveTo>
                  <a:cubicBezTo>
                    <a:pt x="1145733" y="989432"/>
                    <a:pt x="1288683" y="1130478"/>
                    <a:pt x="1288683" y="1304467"/>
                  </a:cubicBezTo>
                  <a:cubicBezTo>
                    <a:pt x="1288683" y="1478456"/>
                    <a:pt x="1145733" y="1619502"/>
                    <a:pt x="969395" y="1619502"/>
                  </a:cubicBezTo>
                  <a:cubicBezTo>
                    <a:pt x="1111917" y="1433018"/>
                    <a:pt x="1111917" y="1175916"/>
                    <a:pt x="969395" y="989432"/>
                  </a:cubicBezTo>
                  <a:close/>
                  <a:moveTo>
                    <a:pt x="0" y="969395"/>
                  </a:moveTo>
                  <a:cubicBezTo>
                    <a:pt x="186484" y="1111917"/>
                    <a:pt x="443586" y="1111917"/>
                    <a:pt x="630070" y="969395"/>
                  </a:cubicBezTo>
                  <a:cubicBezTo>
                    <a:pt x="630070" y="1145733"/>
                    <a:pt x="489024" y="1288683"/>
                    <a:pt x="315035" y="1288683"/>
                  </a:cubicBezTo>
                  <a:cubicBezTo>
                    <a:pt x="141046" y="1288683"/>
                    <a:pt x="0" y="1145733"/>
                    <a:pt x="0" y="969395"/>
                  </a:cubicBezTo>
                  <a:close/>
                  <a:moveTo>
                    <a:pt x="1274580" y="729521"/>
                  </a:moveTo>
                  <a:cubicBezTo>
                    <a:pt x="1355749" y="728977"/>
                    <a:pt x="1436710" y="759397"/>
                    <a:pt x="1498225" y="820912"/>
                  </a:cubicBezTo>
                  <a:cubicBezTo>
                    <a:pt x="1621253" y="943941"/>
                    <a:pt x="1619907" y="1144756"/>
                    <a:pt x="1495217" y="1269446"/>
                  </a:cubicBezTo>
                  <a:cubicBezTo>
                    <a:pt x="1464131" y="1036803"/>
                    <a:pt x="1282333" y="855005"/>
                    <a:pt x="1049691" y="823919"/>
                  </a:cubicBezTo>
                  <a:cubicBezTo>
                    <a:pt x="1112036" y="761574"/>
                    <a:pt x="1193412" y="730065"/>
                    <a:pt x="1274580" y="729521"/>
                  </a:cubicBezTo>
                  <a:close/>
                  <a:moveTo>
                    <a:pt x="809751" y="647958"/>
                  </a:moveTo>
                  <a:cubicBezTo>
                    <a:pt x="897920" y="647958"/>
                    <a:pt x="969395" y="719433"/>
                    <a:pt x="969395" y="807602"/>
                  </a:cubicBezTo>
                  <a:cubicBezTo>
                    <a:pt x="969395" y="895771"/>
                    <a:pt x="897920" y="967246"/>
                    <a:pt x="809751" y="967246"/>
                  </a:cubicBezTo>
                  <a:cubicBezTo>
                    <a:pt x="721582" y="967246"/>
                    <a:pt x="650107" y="895771"/>
                    <a:pt x="650107" y="807602"/>
                  </a:cubicBezTo>
                  <a:cubicBezTo>
                    <a:pt x="650107" y="719433"/>
                    <a:pt x="721582" y="647958"/>
                    <a:pt x="809751" y="647958"/>
                  </a:cubicBezTo>
                  <a:close/>
                  <a:moveTo>
                    <a:pt x="124285" y="350056"/>
                  </a:moveTo>
                  <a:cubicBezTo>
                    <a:pt x="155371" y="582699"/>
                    <a:pt x="337169" y="764497"/>
                    <a:pt x="569812" y="795583"/>
                  </a:cubicBezTo>
                  <a:cubicBezTo>
                    <a:pt x="445122" y="920273"/>
                    <a:pt x="244306" y="921619"/>
                    <a:pt x="121278" y="798590"/>
                  </a:cubicBezTo>
                  <a:cubicBezTo>
                    <a:pt x="-1751" y="675562"/>
                    <a:pt x="-405" y="474746"/>
                    <a:pt x="124285" y="350056"/>
                  </a:cubicBezTo>
                  <a:close/>
                  <a:moveTo>
                    <a:pt x="1304467" y="330819"/>
                  </a:moveTo>
                  <a:cubicBezTo>
                    <a:pt x="1478456" y="330819"/>
                    <a:pt x="1619502" y="473769"/>
                    <a:pt x="1619502" y="650107"/>
                  </a:cubicBezTo>
                  <a:cubicBezTo>
                    <a:pt x="1433018" y="507585"/>
                    <a:pt x="1175916" y="507585"/>
                    <a:pt x="989432" y="650107"/>
                  </a:cubicBezTo>
                  <a:cubicBezTo>
                    <a:pt x="989432" y="473769"/>
                    <a:pt x="1130478" y="330819"/>
                    <a:pt x="1304467" y="330819"/>
                  </a:cubicBezTo>
                  <a:close/>
                  <a:moveTo>
                    <a:pt x="1044556" y="29887"/>
                  </a:moveTo>
                  <a:cubicBezTo>
                    <a:pt x="1125725" y="30431"/>
                    <a:pt x="1207101" y="61940"/>
                    <a:pt x="1269446" y="124285"/>
                  </a:cubicBezTo>
                  <a:cubicBezTo>
                    <a:pt x="1036804" y="155371"/>
                    <a:pt x="855005" y="337169"/>
                    <a:pt x="823919" y="569812"/>
                  </a:cubicBezTo>
                  <a:cubicBezTo>
                    <a:pt x="699229" y="445122"/>
                    <a:pt x="697883" y="244306"/>
                    <a:pt x="820912" y="121278"/>
                  </a:cubicBezTo>
                  <a:cubicBezTo>
                    <a:pt x="882426" y="59763"/>
                    <a:pt x="963387" y="29343"/>
                    <a:pt x="1044556" y="29887"/>
                  </a:cubicBezTo>
                  <a:close/>
                  <a:moveTo>
                    <a:pt x="650107" y="0"/>
                  </a:moveTo>
                  <a:cubicBezTo>
                    <a:pt x="507585" y="186484"/>
                    <a:pt x="507585" y="443586"/>
                    <a:pt x="650107" y="630070"/>
                  </a:cubicBezTo>
                  <a:cubicBezTo>
                    <a:pt x="473769" y="630070"/>
                    <a:pt x="330819" y="489024"/>
                    <a:pt x="330819" y="315035"/>
                  </a:cubicBezTo>
                  <a:cubicBezTo>
                    <a:pt x="330819" y="141046"/>
                    <a:pt x="473769" y="0"/>
                    <a:pt x="650107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337" name="フリーフォーム: 図形 336">
              <a:extLst>
                <a:ext uri="{FF2B5EF4-FFF2-40B4-BE49-F238E27FC236}">
                  <a16:creationId xmlns:a16="http://schemas.microsoft.com/office/drawing/2014/main" id="{BF736F39-6798-6DB3-3642-E9877E9B3082}"/>
                </a:ext>
              </a:extLst>
            </p:cNvPr>
            <p:cNvSpPr/>
            <p:nvPr/>
          </p:nvSpPr>
          <p:spPr bwMode="auto">
            <a:xfrm>
              <a:off x="9498988" y="1838115"/>
              <a:ext cx="222006" cy="222006"/>
            </a:xfrm>
            <a:custGeom>
              <a:avLst/>
              <a:gdLst>
                <a:gd name="connsiteX0" fmla="*/ 795583 w 1619502"/>
                <a:gd name="connsiteY0" fmla="*/ 1049690 h 1619502"/>
                <a:gd name="connsiteX1" fmla="*/ 798591 w 1619502"/>
                <a:gd name="connsiteY1" fmla="*/ 1498224 h 1619502"/>
                <a:gd name="connsiteX2" fmla="*/ 350056 w 1619502"/>
                <a:gd name="connsiteY2" fmla="*/ 1495217 h 1619502"/>
                <a:gd name="connsiteX3" fmla="*/ 795583 w 1619502"/>
                <a:gd name="connsiteY3" fmla="*/ 1049690 h 1619502"/>
                <a:gd name="connsiteX4" fmla="*/ 969395 w 1619502"/>
                <a:gd name="connsiteY4" fmla="*/ 989432 h 1619502"/>
                <a:gd name="connsiteX5" fmla="*/ 1288683 w 1619502"/>
                <a:gd name="connsiteY5" fmla="*/ 1304467 h 1619502"/>
                <a:gd name="connsiteX6" fmla="*/ 969395 w 1619502"/>
                <a:gd name="connsiteY6" fmla="*/ 1619502 h 1619502"/>
                <a:gd name="connsiteX7" fmla="*/ 969395 w 1619502"/>
                <a:gd name="connsiteY7" fmla="*/ 989432 h 1619502"/>
                <a:gd name="connsiteX8" fmla="*/ 0 w 1619502"/>
                <a:gd name="connsiteY8" fmla="*/ 969395 h 1619502"/>
                <a:gd name="connsiteX9" fmla="*/ 630070 w 1619502"/>
                <a:gd name="connsiteY9" fmla="*/ 969395 h 1619502"/>
                <a:gd name="connsiteX10" fmla="*/ 315035 w 1619502"/>
                <a:gd name="connsiteY10" fmla="*/ 1288683 h 1619502"/>
                <a:gd name="connsiteX11" fmla="*/ 0 w 1619502"/>
                <a:gd name="connsiteY11" fmla="*/ 969395 h 1619502"/>
                <a:gd name="connsiteX12" fmla="*/ 1274580 w 1619502"/>
                <a:gd name="connsiteY12" fmla="*/ 729521 h 1619502"/>
                <a:gd name="connsiteX13" fmla="*/ 1498225 w 1619502"/>
                <a:gd name="connsiteY13" fmla="*/ 820912 h 1619502"/>
                <a:gd name="connsiteX14" fmla="*/ 1495217 w 1619502"/>
                <a:gd name="connsiteY14" fmla="*/ 1269446 h 1619502"/>
                <a:gd name="connsiteX15" fmla="*/ 1049691 w 1619502"/>
                <a:gd name="connsiteY15" fmla="*/ 823919 h 1619502"/>
                <a:gd name="connsiteX16" fmla="*/ 1274580 w 1619502"/>
                <a:gd name="connsiteY16" fmla="*/ 729521 h 1619502"/>
                <a:gd name="connsiteX17" fmla="*/ 809751 w 1619502"/>
                <a:gd name="connsiteY17" fmla="*/ 647958 h 1619502"/>
                <a:gd name="connsiteX18" fmla="*/ 969395 w 1619502"/>
                <a:gd name="connsiteY18" fmla="*/ 807602 h 1619502"/>
                <a:gd name="connsiteX19" fmla="*/ 809751 w 1619502"/>
                <a:gd name="connsiteY19" fmla="*/ 967246 h 1619502"/>
                <a:gd name="connsiteX20" fmla="*/ 650107 w 1619502"/>
                <a:gd name="connsiteY20" fmla="*/ 807602 h 1619502"/>
                <a:gd name="connsiteX21" fmla="*/ 809751 w 1619502"/>
                <a:gd name="connsiteY21" fmla="*/ 647958 h 1619502"/>
                <a:gd name="connsiteX22" fmla="*/ 124285 w 1619502"/>
                <a:gd name="connsiteY22" fmla="*/ 350056 h 1619502"/>
                <a:gd name="connsiteX23" fmla="*/ 569812 w 1619502"/>
                <a:gd name="connsiteY23" fmla="*/ 795583 h 1619502"/>
                <a:gd name="connsiteX24" fmla="*/ 121278 w 1619502"/>
                <a:gd name="connsiteY24" fmla="*/ 798590 h 1619502"/>
                <a:gd name="connsiteX25" fmla="*/ 124285 w 1619502"/>
                <a:gd name="connsiteY25" fmla="*/ 350056 h 1619502"/>
                <a:gd name="connsiteX26" fmla="*/ 1304467 w 1619502"/>
                <a:gd name="connsiteY26" fmla="*/ 330819 h 1619502"/>
                <a:gd name="connsiteX27" fmla="*/ 1619502 w 1619502"/>
                <a:gd name="connsiteY27" fmla="*/ 650107 h 1619502"/>
                <a:gd name="connsiteX28" fmla="*/ 989432 w 1619502"/>
                <a:gd name="connsiteY28" fmla="*/ 650107 h 1619502"/>
                <a:gd name="connsiteX29" fmla="*/ 1304467 w 1619502"/>
                <a:gd name="connsiteY29" fmla="*/ 330819 h 1619502"/>
                <a:gd name="connsiteX30" fmla="*/ 1044556 w 1619502"/>
                <a:gd name="connsiteY30" fmla="*/ 29887 h 1619502"/>
                <a:gd name="connsiteX31" fmla="*/ 1269446 w 1619502"/>
                <a:gd name="connsiteY31" fmla="*/ 124285 h 1619502"/>
                <a:gd name="connsiteX32" fmla="*/ 823919 w 1619502"/>
                <a:gd name="connsiteY32" fmla="*/ 569812 h 1619502"/>
                <a:gd name="connsiteX33" fmla="*/ 820912 w 1619502"/>
                <a:gd name="connsiteY33" fmla="*/ 121278 h 1619502"/>
                <a:gd name="connsiteX34" fmla="*/ 1044556 w 1619502"/>
                <a:gd name="connsiteY34" fmla="*/ 29887 h 1619502"/>
                <a:gd name="connsiteX35" fmla="*/ 650107 w 1619502"/>
                <a:gd name="connsiteY35" fmla="*/ 0 h 1619502"/>
                <a:gd name="connsiteX36" fmla="*/ 650107 w 1619502"/>
                <a:gd name="connsiteY36" fmla="*/ 630070 h 1619502"/>
                <a:gd name="connsiteX37" fmla="*/ 330819 w 1619502"/>
                <a:gd name="connsiteY37" fmla="*/ 315035 h 1619502"/>
                <a:gd name="connsiteX38" fmla="*/ 650107 w 1619502"/>
                <a:gd name="connsiteY38" fmla="*/ 0 h 16195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619502" h="1619502">
                  <a:moveTo>
                    <a:pt x="795583" y="1049690"/>
                  </a:moveTo>
                  <a:cubicBezTo>
                    <a:pt x="920273" y="1174380"/>
                    <a:pt x="921619" y="1375196"/>
                    <a:pt x="798591" y="1498224"/>
                  </a:cubicBezTo>
                  <a:cubicBezTo>
                    <a:pt x="675562" y="1621253"/>
                    <a:pt x="474746" y="1619907"/>
                    <a:pt x="350056" y="1495217"/>
                  </a:cubicBezTo>
                  <a:cubicBezTo>
                    <a:pt x="582699" y="1464131"/>
                    <a:pt x="764497" y="1282333"/>
                    <a:pt x="795583" y="1049690"/>
                  </a:cubicBezTo>
                  <a:close/>
                  <a:moveTo>
                    <a:pt x="969395" y="989432"/>
                  </a:moveTo>
                  <a:cubicBezTo>
                    <a:pt x="1145733" y="989432"/>
                    <a:pt x="1288683" y="1130478"/>
                    <a:pt x="1288683" y="1304467"/>
                  </a:cubicBezTo>
                  <a:cubicBezTo>
                    <a:pt x="1288683" y="1478456"/>
                    <a:pt x="1145733" y="1619502"/>
                    <a:pt x="969395" y="1619502"/>
                  </a:cubicBezTo>
                  <a:cubicBezTo>
                    <a:pt x="1111917" y="1433018"/>
                    <a:pt x="1111917" y="1175916"/>
                    <a:pt x="969395" y="989432"/>
                  </a:cubicBezTo>
                  <a:close/>
                  <a:moveTo>
                    <a:pt x="0" y="969395"/>
                  </a:moveTo>
                  <a:cubicBezTo>
                    <a:pt x="186484" y="1111917"/>
                    <a:pt x="443586" y="1111917"/>
                    <a:pt x="630070" y="969395"/>
                  </a:cubicBezTo>
                  <a:cubicBezTo>
                    <a:pt x="630070" y="1145733"/>
                    <a:pt x="489024" y="1288683"/>
                    <a:pt x="315035" y="1288683"/>
                  </a:cubicBezTo>
                  <a:cubicBezTo>
                    <a:pt x="141046" y="1288683"/>
                    <a:pt x="0" y="1145733"/>
                    <a:pt x="0" y="969395"/>
                  </a:cubicBezTo>
                  <a:close/>
                  <a:moveTo>
                    <a:pt x="1274580" y="729521"/>
                  </a:moveTo>
                  <a:cubicBezTo>
                    <a:pt x="1355749" y="728977"/>
                    <a:pt x="1436710" y="759397"/>
                    <a:pt x="1498225" y="820912"/>
                  </a:cubicBezTo>
                  <a:cubicBezTo>
                    <a:pt x="1621253" y="943941"/>
                    <a:pt x="1619907" y="1144756"/>
                    <a:pt x="1495217" y="1269446"/>
                  </a:cubicBezTo>
                  <a:cubicBezTo>
                    <a:pt x="1464131" y="1036803"/>
                    <a:pt x="1282333" y="855005"/>
                    <a:pt x="1049691" y="823919"/>
                  </a:cubicBezTo>
                  <a:cubicBezTo>
                    <a:pt x="1112036" y="761574"/>
                    <a:pt x="1193412" y="730065"/>
                    <a:pt x="1274580" y="729521"/>
                  </a:cubicBezTo>
                  <a:close/>
                  <a:moveTo>
                    <a:pt x="809751" y="647958"/>
                  </a:moveTo>
                  <a:cubicBezTo>
                    <a:pt x="897920" y="647958"/>
                    <a:pt x="969395" y="719433"/>
                    <a:pt x="969395" y="807602"/>
                  </a:cubicBezTo>
                  <a:cubicBezTo>
                    <a:pt x="969395" y="895771"/>
                    <a:pt x="897920" y="967246"/>
                    <a:pt x="809751" y="967246"/>
                  </a:cubicBezTo>
                  <a:cubicBezTo>
                    <a:pt x="721582" y="967246"/>
                    <a:pt x="650107" y="895771"/>
                    <a:pt x="650107" y="807602"/>
                  </a:cubicBezTo>
                  <a:cubicBezTo>
                    <a:pt x="650107" y="719433"/>
                    <a:pt x="721582" y="647958"/>
                    <a:pt x="809751" y="647958"/>
                  </a:cubicBezTo>
                  <a:close/>
                  <a:moveTo>
                    <a:pt x="124285" y="350056"/>
                  </a:moveTo>
                  <a:cubicBezTo>
                    <a:pt x="155371" y="582699"/>
                    <a:pt x="337169" y="764497"/>
                    <a:pt x="569812" y="795583"/>
                  </a:cubicBezTo>
                  <a:cubicBezTo>
                    <a:pt x="445122" y="920273"/>
                    <a:pt x="244306" y="921619"/>
                    <a:pt x="121278" y="798590"/>
                  </a:cubicBezTo>
                  <a:cubicBezTo>
                    <a:pt x="-1751" y="675562"/>
                    <a:pt x="-405" y="474746"/>
                    <a:pt x="124285" y="350056"/>
                  </a:cubicBezTo>
                  <a:close/>
                  <a:moveTo>
                    <a:pt x="1304467" y="330819"/>
                  </a:moveTo>
                  <a:cubicBezTo>
                    <a:pt x="1478456" y="330819"/>
                    <a:pt x="1619502" y="473769"/>
                    <a:pt x="1619502" y="650107"/>
                  </a:cubicBezTo>
                  <a:cubicBezTo>
                    <a:pt x="1433018" y="507585"/>
                    <a:pt x="1175916" y="507585"/>
                    <a:pt x="989432" y="650107"/>
                  </a:cubicBezTo>
                  <a:cubicBezTo>
                    <a:pt x="989432" y="473769"/>
                    <a:pt x="1130478" y="330819"/>
                    <a:pt x="1304467" y="330819"/>
                  </a:cubicBezTo>
                  <a:close/>
                  <a:moveTo>
                    <a:pt x="1044556" y="29887"/>
                  </a:moveTo>
                  <a:cubicBezTo>
                    <a:pt x="1125725" y="30431"/>
                    <a:pt x="1207101" y="61940"/>
                    <a:pt x="1269446" y="124285"/>
                  </a:cubicBezTo>
                  <a:cubicBezTo>
                    <a:pt x="1036804" y="155371"/>
                    <a:pt x="855005" y="337169"/>
                    <a:pt x="823919" y="569812"/>
                  </a:cubicBezTo>
                  <a:cubicBezTo>
                    <a:pt x="699229" y="445122"/>
                    <a:pt x="697883" y="244306"/>
                    <a:pt x="820912" y="121278"/>
                  </a:cubicBezTo>
                  <a:cubicBezTo>
                    <a:pt x="882426" y="59763"/>
                    <a:pt x="963387" y="29343"/>
                    <a:pt x="1044556" y="29887"/>
                  </a:cubicBezTo>
                  <a:close/>
                  <a:moveTo>
                    <a:pt x="650107" y="0"/>
                  </a:moveTo>
                  <a:cubicBezTo>
                    <a:pt x="507585" y="186484"/>
                    <a:pt x="507585" y="443586"/>
                    <a:pt x="650107" y="630070"/>
                  </a:cubicBezTo>
                  <a:cubicBezTo>
                    <a:pt x="473769" y="630070"/>
                    <a:pt x="330819" y="489024"/>
                    <a:pt x="330819" y="315035"/>
                  </a:cubicBezTo>
                  <a:cubicBezTo>
                    <a:pt x="330819" y="141046"/>
                    <a:pt x="473769" y="0"/>
                    <a:pt x="650107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338" name="フリーフォーム: 図形 337">
              <a:extLst>
                <a:ext uri="{FF2B5EF4-FFF2-40B4-BE49-F238E27FC236}">
                  <a16:creationId xmlns:a16="http://schemas.microsoft.com/office/drawing/2014/main" id="{6110AEB0-4514-23AD-7832-C4C11C66684E}"/>
                </a:ext>
              </a:extLst>
            </p:cNvPr>
            <p:cNvSpPr/>
            <p:nvPr/>
          </p:nvSpPr>
          <p:spPr bwMode="auto">
            <a:xfrm>
              <a:off x="214313" y="2169909"/>
              <a:ext cx="222006" cy="222006"/>
            </a:xfrm>
            <a:custGeom>
              <a:avLst/>
              <a:gdLst>
                <a:gd name="connsiteX0" fmla="*/ 795583 w 1619502"/>
                <a:gd name="connsiteY0" fmla="*/ 1049690 h 1619502"/>
                <a:gd name="connsiteX1" fmla="*/ 798591 w 1619502"/>
                <a:gd name="connsiteY1" fmla="*/ 1498224 h 1619502"/>
                <a:gd name="connsiteX2" fmla="*/ 350056 w 1619502"/>
                <a:gd name="connsiteY2" fmla="*/ 1495217 h 1619502"/>
                <a:gd name="connsiteX3" fmla="*/ 795583 w 1619502"/>
                <a:gd name="connsiteY3" fmla="*/ 1049690 h 1619502"/>
                <a:gd name="connsiteX4" fmla="*/ 969395 w 1619502"/>
                <a:gd name="connsiteY4" fmla="*/ 989432 h 1619502"/>
                <a:gd name="connsiteX5" fmla="*/ 1288683 w 1619502"/>
                <a:gd name="connsiteY5" fmla="*/ 1304467 h 1619502"/>
                <a:gd name="connsiteX6" fmla="*/ 969395 w 1619502"/>
                <a:gd name="connsiteY6" fmla="*/ 1619502 h 1619502"/>
                <a:gd name="connsiteX7" fmla="*/ 969395 w 1619502"/>
                <a:gd name="connsiteY7" fmla="*/ 989432 h 1619502"/>
                <a:gd name="connsiteX8" fmla="*/ 0 w 1619502"/>
                <a:gd name="connsiteY8" fmla="*/ 969395 h 1619502"/>
                <a:gd name="connsiteX9" fmla="*/ 630070 w 1619502"/>
                <a:gd name="connsiteY9" fmla="*/ 969395 h 1619502"/>
                <a:gd name="connsiteX10" fmla="*/ 315035 w 1619502"/>
                <a:gd name="connsiteY10" fmla="*/ 1288683 h 1619502"/>
                <a:gd name="connsiteX11" fmla="*/ 0 w 1619502"/>
                <a:gd name="connsiteY11" fmla="*/ 969395 h 1619502"/>
                <a:gd name="connsiteX12" fmla="*/ 1274580 w 1619502"/>
                <a:gd name="connsiteY12" fmla="*/ 729521 h 1619502"/>
                <a:gd name="connsiteX13" fmla="*/ 1498225 w 1619502"/>
                <a:gd name="connsiteY13" fmla="*/ 820912 h 1619502"/>
                <a:gd name="connsiteX14" fmla="*/ 1495217 w 1619502"/>
                <a:gd name="connsiteY14" fmla="*/ 1269446 h 1619502"/>
                <a:gd name="connsiteX15" fmla="*/ 1049691 w 1619502"/>
                <a:gd name="connsiteY15" fmla="*/ 823919 h 1619502"/>
                <a:gd name="connsiteX16" fmla="*/ 1274580 w 1619502"/>
                <a:gd name="connsiteY16" fmla="*/ 729521 h 1619502"/>
                <a:gd name="connsiteX17" fmla="*/ 809751 w 1619502"/>
                <a:gd name="connsiteY17" fmla="*/ 647958 h 1619502"/>
                <a:gd name="connsiteX18" fmla="*/ 969395 w 1619502"/>
                <a:gd name="connsiteY18" fmla="*/ 807602 h 1619502"/>
                <a:gd name="connsiteX19" fmla="*/ 809751 w 1619502"/>
                <a:gd name="connsiteY19" fmla="*/ 967246 h 1619502"/>
                <a:gd name="connsiteX20" fmla="*/ 650107 w 1619502"/>
                <a:gd name="connsiteY20" fmla="*/ 807602 h 1619502"/>
                <a:gd name="connsiteX21" fmla="*/ 809751 w 1619502"/>
                <a:gd name="connsiteY21" fmla="*/ 647958 h 1619502"/>
                <a:gd name="connsiteX22" fmla="*/ 124285 w 1619502"/>
                <a:gd name="connsiteY22" fmla="*/ 350056 h 1619502"/>
                <a:gd name="connsiteX23" fmla="*/ 569812 w 1619502"/>
                <a:gd name="connsiteY23" fmla="*/ 795583 h 1619502"/>
                <a:gd name="connsiteX24" fmla="*/ 121278 w 1619502"/>
                <a:gd name="connsiteY24" fmla="*/ 798590 h 1619502"/>
                <a:gd name="connsiteX25" fmla="*/ 124285 w 1619502"/>
                <a:gd name="connsiteY25" fmla="*/ 350056 h 1619502"/>
                <a:gd name="connsiteX26" fmla="*/ 1304467 w 1619502"/>
                <a:gd name="connsiteY26" fmla="*/ 330819 h 1619502"/>
                <a:gd name="connsiteX27" fmla="*/ 1619502 w 1619502"/>
                <a:gd name="connsiteY27" fmla="*/ 650107 h 1619502"/>
                <a:gd name="connsiteX28" fmla="*/ 989432 w 1619502"/>
                <a:gd name="connsiteY28" fmla="*/ 650107 h 1619502"/>
                <a:gd name="connsiteX29" fmla="*/ 1304467 w 1619502"/>
                <a:gd name="connsiteY29" fmla="*/ 330819 h 1619502"/>
                <a:gd name="connsiteX30" fmla="*/ 1044556 w 1619502"/>
                <a:gd name="connsiteY30" fmla="*/ 29887 h 1619502"/>
                <a:gd name="connsiteX31" fmla="*/ 1269446 w 1619502"/>
                <a:gd name="connsiteY31" fmla="*/ 124285 h 1619502"/>
                <a:gd name="connsiteX32" fmla="*/ 823919 w 1619502"/>
                <a:gd name="connsiteY32" fmla="*/ 569812 h 1619502"/>
                <a:gd name="connsiteX33" fmla="*/ 820912 w 1619502"/>
                <a:gd name="connsiteY33" fmla="*/ 121278 h 1619502"/>
                <a:gd name="connsiteX34" fmla="*/ 1044556 w 1619502"/>
                <a:gd name="connsiteY34" fmla="*/ 29887 h 1619502"/>
                <a:gd name="connsiteX35" fmla="*/ 650107 w 1619502"/>
                <a:gd name="connsiteY35" fmla="*/ 0 h 1619502"/>
                <a:gd name="connsiteX36" fmla="*/ 650107 w 1619502"/>
                <a:gd name="connsiteY36" fmla="*/ 630070 h 1619502"/>
                <a:gd name="connsiteX37" fmla="*/ 330819 w 1619502"/>
                <a:gd name="connsiteY37" fmla="*/ 315035 h 1619502"/>
                <a:gd name="connsiteX38" fmla="*/ 650107 w 1619502"/>
                <a:gd name="connsiteY38" fmla="*/ 0 h 16195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619502" h="1619502">
                  <a:moveTo>
                    <a:pt x="795583" y="1049690"/>
                  </a:moveTo>
                  <a:cubicBezTo>
                    <a:pt x="920273" y="1174380"/>
                    <a:pt x="921619" y="1375196"/>
                    <a:pt x="798591" y="1498224"/>
                  </a:cubicBezTo>
                  <a:cubicBezTo>
                    <a:pt x="675562" y="1621253"/>
                    <a:pt x="474746" y="1619907"/>
                    <a:pt x="350056" y="1495217"/>
                  </a:cubicBezTo>
                  <a:cubicBezTo>
                    <a:pt x="582699" y="1464131"/>
                    <a:pt x="764497" y="1282333"/>
                    <a:pt x="795583" y="1049690"/>
                  </a:cubicBezTo>
                  <a:close/>
                  <a:moveTo>
                    <a:pt x="969395" y="989432"/>
                  </a:moveTo>
                  <a:cubicBezTo>
                    <a:pt x="1145733" y="989432"/>
                    <a:pt x="1288683" y="1130478"/>
                    <a:pt x="1288683" y="1304467"/>
                  </a:cubicBezTo>
                  <a:cubicBezTo>
                    <a:pt x="1288683" y="1478456"/>
                    <a:pt x="1145733" y="1619502"/>
                    <a:pt x="969395" y="1619502"/>
                  </a:cubicBezTo>
                  <a:cubicBezTo>
                    <a:pt x="1111917" y="1433018"/>
                    <a:pt x="1111917" y="1175916"/>
                    <a:pt x="969395" y="989432"/>
                  </a:cubicBezTo>
                  <a:close/>
                  <a:moveTo>
                    <a:pt x="0" y="969395"/>
                  </a:moveTo>
                  <a:cubicBezTo>
                    <a:pt x="186484" y="1111917"/>
                    <a:pt x="443586" y="1111917"/>
                    <a:pt x="630070" y="969395"/>
                  </a:cubicBezTo>
                  <a:cubicBezTo>
                    <a:pt x="630070" y="1145733"/>
                    <a:pt x="489024" y="1288683"/>
                    <a:pt x="315035" y="1288683"/>
                  </a:cubicBezTo>
                  <a:cubicBezTo>
                    <a:pt x="141046" y="1288683"/>
                    <a:pt x="0" y="1145733"/>
                    <a:pt x="0" y="969395"/>
                  </a:cubicBezTo>
                  <a:close/>
                  <a:moveTo>
                    <a:pt x="1274580" y="729521"/>
                  </a:moveTo>
                  <a:cubicBezTo>
                    <a:pt x="1355749" y="728977"/>
                    <a:pt x="1436710" y="759397"/>
                    <a:pt x="1498225" y="820912"/>
                  </a:cubicBezTo>
                  <a:cubicBezTo>
                    <a:pt x="1621253" y="943941"/>
                    <a:pt x="1619907" y="1144756"/>
                    <a:pt x="1495217" y="1269446"/>
                  </a:cubicBezTo>
                  <a:cubicBezTo>
                    <a:pt x="1464131" y="1036803"/>
                    <a:pt x="1282333" y="855005"/>
                    <a:pt x="1049691" y="823919"/>
                  </a:cubicBezTo>
                  <a:cubicBezTo>
                    <a:pt x="1112036" y="761574"/>
                    <a:pt x="1193412" y="730065"/>
                    <a:pt x="1274580" y="729521"/>
                  </a:cubicBezTo>
                  <a:close/>
                  <a:moveTo>
                    <a:pt x="809751" y="647958"/>
                  </a:moveTo>
                  <a:cubicBezTo>
                    <a:pt x="897920" y="647958"/>
                    <a:pt x="969395" y="719433"/>
                    <a:pt x="969395" y="807602"/>
                  </a:cubicBezTo>
                  <a:cubicBezTo>
                    <a:pt x="969395" y="895771"/>
                    <a:pt x="897920" y="967246"/>
                    <a:pt x="809751" y="967246"/>
                  </a:cubicBezTo>
                  <a:cubicBezTo>
                    <a:pt x="721582" y="967246"/>
                    <a:pt x="650107" y="895771"/>
                    <a:pt x="650107" y="807602"/>
                  </a:cubicBezTo>
                  <a:cubicBezTo>
                    <a:pt x="650107" y="719433"/>
                    <a:pt x="721582" y="647958"/>
                    <a:pt x="809751" y="647958"/>
                  </a:cubicBezTo>
                  <a:close/>
                  <a:moveTo>
                    <a:pt x="124285" y="350056"/>
                  </a:moveTo>
                  <a:cubicBezTo>
                    <a:pt x="155371" y="582699"/>
                    <a:pt x="337169" y="764497"/>
                    <a:pt x="569812" y="795583"/>
                  </a:cubicBezTo>
                  <a:cubicBezTo>
                    <a:pt x="445122" y="920273"/>
                    <a:pt x="244306" y="921619"/>
                    <a:pt x="121278" y="798590"/>
                  </a:cubicBezTo>
                  <a:cubicBezTo>
                    <a:pt x="-1751" y="675562"/>
                    <a:pt x="-405" y="474746"/>
                    <a:pt x="124285" y="350056"/>
                  </a:cubicBezTo>
                  <a:close/>
                  <a:moveTo>
                    <a:pt x="1304467" y="330819"/>
                  </a:moveTo>
                  <a:cubicBezTo>
                    <a:pt x="1478456" y="330819"/>
                    <a:pt x="1619502" y="473769"/>
                    <a:pt x="1619502" y="650107"/>
                  </a:cubicBezTo>
                  <a:cubicBezTo>
                    <a:pt x="1433018" y="507585"/>
                    <a:pt x="1175916" y="507585"/>
                    <a:pt x="989432" y="650107"/>
                  </a:cubicBezTo>
                  <a:cubicBezTo>
                    <a:pt x="989432" y="473769"/>
                    <a:pt x="1130478" y="330819"/>
                    <a:pt x="1304467" y="330819"/>
                  </a:cubicBezTo>
                  <a:close/>
                  <a:moveTo>
                    <a:pt x="1044556" y="29887"/>
                  </a:moveTo>
                  <a:cubicBezTo>
                    <a:pt x="1125725" y="30431"/>
                    <a:pt x="1207101" y="61940"/>
                    <a:pt x="1269446" y="124285"/>
                  </a:cubicBezTo>
                  <a:cubicBezTo>
                    <a:pt x="1036804" y="155371"/>
                    <a:pt x="855005" y="337169"/>
                    <a:pt x="823919" y="569812"/>
                  </a:cubicBezTo>
                  <a:cubicBezTo>
                    <a:pt x="699229" y="445122"/>
                    <a:pt x="697883" y="244306"/>
                    <a:pt x="820912" y="121278"/>
                  </a:cubicBezTo>
                  <a:cubicBezTo>
                    <a:pt x="882426" y="59763"/>
                    <a:pt x="963387" y="29343"/>
                    <a:pt x="1044556" y="29887"/>
                  </a:cubicBezTo>
                  <a:close/>
                  <a:moveTo>
                    <a:pt x="650107" y="0"/>
                  </a:moveTo>
                  <a:cubicBezTo>
                    <a:pt x="507585" y="186484"/>
                    <a:pt x="507585" y="443586"/>
                    <a:pt x="650107" y="630070"/>
                  </a:cubicBezTo>
                  <a:cubicBezTo>
                    <a:pt x="473769" y="630070"/>
                    <a:pt x="330819" y="489024"/>
                    <a:pt x="330819" y="315035"/>
                  </a:cubicBezTo>
                  <a:cubicBezTo>
                    <a:pt x="330819" y="141046"/>
                    <a:pt x="473769" y="0"/>
                    <a:pt x="650107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339" name="フリーフォーム: 図形 338">
              <a:extLst>
                <a:ext uri="{FF2B5EF4-FFF2-40B4-BE49-F238E27FC236}">
                  <a16:creationId xmlns:a16="http://schemas.microsoft.com/office/drawing/2014/main" id="{75FDB922-D2A3-0FF8-19F2-4986D4B52B3A}"/>
                </a:ext>
              </a:extLst>
            </p:cNvPr>
            <p:cNvSpPr/>
            <p:nvPr/>
          </p:nvSpPr>
          <p:spPr bwMode="auto">
            <a:xfrm>
              <a:off x="9498988" y="2169909"/>
              <a:ext cx="222006" cy="222006"/>
            </a:xfrm>
            <a:custGeom>
              <a:avLst/>
              <a:gdLst>
                <a:gd name="connsiteX0" fmla="*/ 795583 w 1619502"/>
                <a:gd name="connsiteY0" fmla="*/ 1049690 h 1619502"/>
                <a:gd name="connsiteX1" fmla="*/ 798591 w 1619502"/>
                <a:gd name="connsiteY1" fmla="*/ 1498224 h 1619502"/>
                <a:gd name="connsiteX2" fmla="*/ 350056 w 1619502"/>
                <a:gd name="connsiteY2" fmla="*/ 1495217 h 1619502"/>
                <a:gd name="connsiteX3" fmla="*/ 795583 w 1619502"/>
                <a:gd name="connsiteY3" fmla="*/ 1049690 h 1619502"/>
                <a:gd name="connsiteX4" fmla="*/ 969395 w 1619502"/>
                <a:gd name="connsiteY4" fmla="*/ 989432 h 1619502"/>
                <a:gd name="connsiteX5" fmla="*/ 1288683 w 1619502"/>
                <a:gd name="connsiteY5" fmla="*/ 1304467 h 1619502"/>
                <a:gd name="connsiteX6" fmla="*/ 969395 w 1619502"/>
                <a:gd name="connsiteY6" fmla="*/ 1619502 h 1619502"/>
                <a:gd name="connsiteX7" fmla="*/ 969395 w 1619502"/>
                <a:gd name="connsiteY7" fmla="*/ 989432 h 1619502"/>
                <a:gd name="connsiteX8" fmla="*/ 0 w 1619502"/>
                <a:gd name="connsiteY8" fmla="*/ 969395 h 1619502"/>
                <a:gd name="connsiteX9" fmla="*/ 630070 w 1619502"/>
                <a:gd name="connsiteY9" fmla="*/ 969395 h 1619502"/>
                <a:gd name="connsiteX10" fmla="*/ 315035 w 1619502"/>
                <a:gd name="connsiteY10" fmla="*/ 1288683 h 1619502"/>
                <a:gd name="connsiteX11" fmla="*/ 0 w 1619502"/>
                <a:gd name="connsiteY11" fmla="*/ 969395 h 1619502"/>
                <a:gd name="connsiteX12" fmla="*/ 1274580 w 1619502"/>
                <a:gd name="connsiteY12" fmla="*/ 729521 h 1619502"/>
                <a:gd name="connsiteX13" fmla="*/ 1498225 w 1619502"/>
                <a:gd name="connsiteY13" fmla="*/ 820912 h 1619502"/>
                <a:gd name="connsiteX14" fmla="*/ 1495217 w 1619502"/>
                <a:gd name="connsiteY14" fmla="*/ 1269446 h 1619502"/>
                <a:gd name="connsiteX15" fmla="*/ 1049691 w 1619502"/>
                <a:gd name="connsiteY15" fmla="*/ 823919 h 1619502"/>
                <a:gd name="connsiteX16" fmla="*/ 1274580 w 1619502"/>
                <a:gd name="connsiteY16" fmla="*/ 729521 h 1619502"/>
                <a:gd name="connsiteX17" fmla="*/ 809751 w 1619502"/>
                <a:gd name="connsiteY17" fmla="*/ 647958 h 1619502"/>
                <a:gd name="connsiteX18" fmla="*/ 969395 w 1619502"/>
                <a:gd name="connsiteY18" fmla="*/ 807602 h 1619502"/>
                <a:gd name="connsiteX19" fmla="*/ 809751 w 1619502"/>
                <a:gd name="connsiteY19" fmla="*/ 967246 h 1619502"/>
                <a:gd name="connsiteX20" fmla="*/ 650107 w 1619502"/>
                <a:gd name="connsiteY20" fmla="*/ 807602 h 1619502"/>
                <a:gd name="connsiteX21" fmla="*/ 809751 w 1619502"/>
                <a:gd name="connsiteY21" fmla="*/ 647958 h 1619502"/>
                <a:gd name="connsiteX22" fmla="*/ 124285 w 1619502"/>
                <a:gd name="connsiteY22" fmla="*/ 350056 h 1619502"/>
                <a:gd name="connsiteX23" fmla="*/ 569812 w 1619502"/>
                <a:gd name="connsiteY23" fmla="*/ 795583 h 1619502"/>
                <a:gd name="connsiteX24" fmla="*/ 121278 w 1619502"/>
                <a:gd name="connsiteY24" fmla="*/ 798590 h 1619502"/>
                <a:gd name="connsiteX25" fmla="*/ 124285 w 1619502"/>
                <a:gd name="connsiteY25" fmla="*/ 350056 h 1619502"/>
                <a:gd name="connsiteX26" fmla="*/ 1304467 w 1619502"/>
                <a:gd name="connsiteY26" fmla="*/ 330819 h 1619502"/>
                <a:gd name="connsiteX27" fmla="*/ 1619502 w 1619502"/>
                <a:gd name="connsiteY27" fmla="*/ 650107 h 1619502"/>
                <a:gd name="connsiteX28" fmla="*/ 989432 w 1619502"/>
                <a:gd name="connsiteY28" fmla="*/ 650107 h 1619502"/>
                <a:gd name="connsiteX29" fmla="*/ 1304467 w 1619502"/>
                <a:gd name="connsiteY29" fmla="*/ 330819 h 1619502"/>
                <a:gd name="connsiteX30" fmla="*/ 1044556 w 1619502"/>
                <a:gd name="connsiteY30" fmla="*/ 29887 h 1619502"/>
                <a:gd name="connsiteX31" fmla="*/ 1269446 w 1619502"/>
                <a:gd name="connsiteY31" fmla="*/ 124285 h 1619502"/>
                <a:gd name="connsiteX32" fmla="*/ 823919 w 1619502"/>
                <a:gd name="connsiteY32" fmla="*/ 569812 h 1619502"/>
                <a:gd name="connsiteX33" fmla="*/ 820912 w 1619502"/>
                <a:gd name="connsiteY33" fmla="*/ 121278 h 1619502"/>
                <a:gd name="connsiteX34" fmla="*/ 1044556 w 1619502"/>
                <a:gd name="connsiteY34" fmla="*/ 29887 h 1619502"/>
                <a:gd name="connsiteX35" fmla="*/ 650107 w 1619502"/>
                <a:gd name="connsiteY35" fmla="*/ 0 h 1619502"/>
                <a:gd name="connsiteX36" fmla="*/ 650107 w 1619502"/>
                <a:gd name="connsiteY36" fmla="*/ 630070 h 1619502"/>
                <a:gd name="connsiteX37" fmla="*/ 330819 w 1619502"/>
                <a:gd name="connsiteY37" fmla="*/ 315035 h 1619502"/>
                <a:gd name="connsiteX38" fmla="*/ 650107 w 1619502"/>
                <a:gd name="connsiteY38" fmla="*/ 0 h 16195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619502" h="1619502">
                  <a:moveTo>
                    <a:pt x="795583" y="1049690"/>
                  </a:moveTo>
                  <a:cubicBezTo>
                    <a:pt x="920273" y="1174380"/>
                    <a:pt x="921619" y="1375196"/>
                    <a:pt x="798591" y="1498224"/>
                  </a:cubicBezTo>
                  <a:cubicBezTo>
                    <a:pt x="675562" y="1621253"/>
                    <a:pt x="474746" y="1619907"/>
                    <a:pt x="350056" y="1495217"/>
                  </a:cubicBezTo>
                  <a:cubicBezTo>
                    <a:pt x="582699" y="1464131"/>
                    <a:pt x="764497" y="1282333"/>
                    <a:pt x="795583" y="1049690"/>
                  </a:cubicBezTo>
                  <a:close/>
                  <a:moveTo>
                    <a:pt x="969395" y="989432"/>
                  </a:moveTo>
                  <a:cubicBezTo>
                    <a:pt x="1145733" y="989432"/>
                    <a:pt x="1288683" y="1130478"/>
                    <a:pt x="1288683" y="1304467"/>
                  </a:cubicBezTo>
                  <a:cubicBezTo>
                    <a:pt x="1288683" y="1478456"/>
                    <a:pt x="1145733" y="1619502"/>
                    <a:pt x="969395" y="1619502"/>
                  </a:cubicBezTo>
                  <a:cubicBezTo>
                    <a:pt x="1111917" y="1433018"/>
                    <a:pt x="1111917" y="1175916"/>
                    <a:pt x="969395" y="989432"/>
                  </a:cubicBezTo>
                  <a:close/>
                  <a:moveTo>
                    <a:pt x="0" y="969395"/>
                  </a:moveTo>
                  <a:cubicBezTo>
                    <a:pt x="186484" y="1111917"/>
                    <a:pt x="443586" y="1111917"/>
                    <a:pt x="630070" y="969395"/>
                  </a:cubicBezTo>
                  <a:cubicBezTo>
                    <a:pt x="630070" y="1145733"/>
                    <a:pt x="489024" y="1288683"/>
                    <a:pt x="315035" y="1288683"/>
                  </a:cubicBezTo>
                  <a:cubicBezTo>
                    <a:pt x="141046" y="1288683"/>
                    <a:pt x="0" y="1145733"/>
                    <a:pt x="0" y="969395"/>
                  </a:cubicBezTo>
                  <a:close/>
                  <a:moveTo>
                    <a:pt x="1274580" y="729521"/>
                  </a:moveTo>
                  <a:cubicBezTo>
                    <a:pt x="1355749" y="728977"/>
                    <a:pt x="1436710" y="759397"/>
                    <a:pt x="1498225" y="820912"/>
                  </a:cubicBezTo>
                  <a:cubicBezTo>
                    <a:pt x="1621253" y="943941"/>
                    <a:pt x="1619907" y="1144756"/>
                    <a:pt x="1495217" y="1269446"/>
                  </a:cubicBezTo>
                  <a:cubicBezTo>
                    <a:pt x="1464131" y="1036803"/>
                    <a:pt x="1282333" y="855005"/>
                    <a:pt x="1049691" y="823919"/>
                  </a:cubicBezTo>
                  <a:cubicBezTo>
                    <a:pt x="1112036" y="761574"/>
                    <a:pt x="1193412" y="730065"/>
                    <a:pt x="1274580" y="729521"/>
                  </a:cubicBezTo>
                  <a:close/>
                  <a:moveTo>
                    <a:pt x="809751" y="647958"/>
                  </a:moveTo>
                  <a:cubicBezTo>
                    <a:pt x="897920" y="647958"/>
                    <a:pt x="969395" y="719433"/>
                    <a:pt x="969395" y="807602"/>
                  </a:cubicBezTo>
                  <a:cubicBezTo>
                    <a:pt x="969395" y="895771"/>
                    <a:pt x="897920" y="967246"/>
                    <a:pt x="809751" y="967246"/>
                  </a:cubicBezTo>
                  <a:cubicBezTo>
                    <a:pt x="721582" y="967246"/>
                    <a:pt x="650107" y="895771"/>
                    <a:pt x="650107" y="807602"/>
                  </a:cubicBezTo>
                  <a:cubicBezTo>
                    <a:pt x="650107" y="719433"/>
                    <a:pt x="721582" y="647958"/>
                    <a:pt x="809751" y="647958"/>
                  </a:cubicBezTo>
                  <a:close/>
                  <a:moveTo>
                    <a:pt x="124285" y="350056"/>
                  </a:moveTo>
                  <a:cubicBezTo>
                    <a:pt x="155371" y="582699"/>
                    <a:pt x="337169" y="764497"/>
                    <a:pt x="569812" y="795583"/>
                  </a:cubicBezTo>
                  <a:cubicBezTo>
                    <a:pt x="445122" y="920273"/>
                    <a:pt x="244306" y="921619"/>
                    <a:pt x="121278" y="798590"/>
                  </a:cubicBezTo>
                  <a:cubicBezTo>
                    <a:pt x="-1751" y="675562"/>
                    <a:pt x="-405" y="474746"/>
                    <a:pt x="124285" y="350056"/>
                  </a:cubicBezTo>
                  <a:close/>
                  <a:moveTo>
                    <a:pt x="1304467" y="330819"/>
                  </a:moveTo>
                  <a:cubicBezTo>
                    <a:pt x="1478456" y="330819"/>
                    <a:pt x="1619502" y="473769"/>
                    <a:pt x="1619502" y="650107"/>
                  </a:cubicBezTo>
                  <a:cubicBezTo>
                    <a:pt x="1433018" y="507585"/>
                    <a:pt x="1175916" y="507585"/>
                    <a:pt x="989432" y="650107"/>
                  </a:cubicBezTo>
                  <a:cubicBezTo>
                    <a:pt x="989432" y="473769"/>
                    <a:pt x="1130478" y="330819"/>
                    <a:pt x="1304467" y="330819"/>
                  </a:cubicBezTo>
                  <a:close/>
                  <a:moveTo>
                    <a:pt x="1044556" y="29887"/>
                  </a:moveTo>
                  <a:cubicBezTo>
                    <a:pt x="1125725" y="30431"/>
                    <a:pt x="1207101" y="61940"/>
                    <a:pt x="1269446" y="124285"/>
                  </a:cubicBezTo>
                  <a:cubicBezTo>
                    <a:pt x="1036804" y="155371"/>
                    <a:pt x="855005" y="337169"/>
                    <a:pt x="823919" y="569812"/>
                  </a:cubicBezTo>
                  <a:cubicBezTo>
                    <a:pt x="699229" y="445122"/>
                    <a:pt x="697883" y="244306"/>
                    <a:pt x="820912" y="121278"/>
                  </a:cubicBezTo>
                  <a:cubicBezTo>
                    <a:pt x="882426" y="59763"/>
                    <a:pt x="963387" y="29343"/>
                    <a:pt x="1044556" y="29887"/>
                  </a:cubicBezTo>
                  <a:close/>
                  <a:moveTo>
                    <a:pt x="650107" y="0"/>
                  </a:moveTo>
                  <a:cubicBezTo>
                    <a:pt x="507585" y="186484"/>
                    <a:pt x="507585" y="443586"/>
                    <a:pt x="650107" y="630070"/>
                  </a:cubicBezTo>
                  <a:cubicBezTo>
                    <a:pt x="473769" y="630070"/>
                    <a:pt x="330819" y="489024"/>
                    <a:pt x="330819" y="315035"/>
                  </a:cubicBezTo>
                  <a:cubicBezTo>
                    <a:pt x="330819" y="141046"/>
                    <a:pt x="473769" y="0"/>
                    <a:pt x="650107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340" name="フリーフォーム: 図形 339">
              <a:extLst>
                <a:ext uri="{FF2B5EF4-FFF2-40B4-BE49-F238E27FC236}">
                  <a16:creationId xmlns:a16="http://schemas.microsoft.com/office/drawing/2014/main" id="{A8044014-3ED9-339C-A605-73BBADD1DA4B}"/>
                </a:ext>
              </a:extLst>
            </p:cNvPr>
            <p:cNvSpPr/>
            <p:nvPr/>
          </p:nvSpPr>
          <p:spPr bwMode="auto">
            <a:xfrm>
              <a:off x="214313" y="2501703"/>
              <a:ext cx="222006" cy="222006"/>
            </a:xfrm>
            <a:custGeom>
              <a:avLst/>
              <a:gdLst>
                <a:gd name="connsiteX0" fmla="*/ 795583 w 1619502"/>
                <a:gd name="connsiteY0" fmla="*/ 1049690 h 1619502"/>
                <a:gd name="connsiteX1" fmla="*/ 798591 w 1619502"/>
                <a:gd name="connsiteY1" fmla="*/ 1498224 h 1619502"/>
                <a:gd name="connsiteX2" fmla="*/ 350056 w 1619502"/>
                <a:gd name="connsiteY2" fmla="*/ 1495217 h 1619502"/>
                <a:gd name="connsiteX3" fmla="*/ 795583 w 1619502"/>
                <a:gd name="connsiteY3" fmla="*/ 1049690 h 1619502"/>
                <a:gd name="connsiteX4" fmla="*/ 969395 w 1619502"/>
                <a:gd name="connsiteY4" fmla="*/ 989432 h 1619502"/>
                <a:gd name="connsiteX5" fmla="*/ 1288683 w 1619502"/>
                <a:gd name="connsiteY5" fmla="*/ 1304467 h 1619502"/>
                <a:gd name="connsiteX6" fmla="*/ 969395 w 1619502"/>
                <a:gd name="connsiteY6" fmla="*/ 1619502 h 1619502"/>
                <a:gd name="connsiteX7" fmla="*/ 969395 w 1619502"/>
                <a:gd name="connsiteY7" fmla="*/ 989432 h 1619502"/>
                <a:gd name="connsiteX8" fmla="*/ 0 w 1619502"/>
                <a:gd name="connsiteY8" fmla="*/ 969395 h 1619502"/>
                <a:gd name="connsiteX9" fmla="*/ 630070 w 1619502"/>
                <a:gd name="connsiteY9" fmla="*/ 969395 h 1619502"/>
                <a:gd name="connsiteX10" fmla="*/ 315035 w 1619502"/>
                <a:gd name="connsiteY10" fmla="*/ 1288683 h 1619502"/>
                <a:gd name="connsiteX11" fmla="*/ 0 w 1619502"/>
                <a:gd name="connsiteY11" fmla="*/ 969395 h 1619502"/>
                <a:gd name="connsiteX12" fmla="*/ 1274580 w 1619502"/>
                <a:gd name="connsiteY12" fmla="*/ 729521 h 1619502"/>
                <a:gd name="connsiteX13" fmla="*/ 1498225 w 1619502"/>
                <a:gd name="connsiteY13" fmla="*/ 820912 h 1619502"/>
                <a:gd name="connsiteX14" fmla="*/ 1495217 w 1619502"/>
                <a:gd name="connsiteY14" fmla="*/ 1269446 h 1619502"/>
                <a:gd name="connsiteX15" fmla="*/ 1049691 w 1619502"/>
                <a:gd name="connsiteY15" fmla="*/ 823919 h 1619502"/>
                <a:gd name="connsiteX16" fmla="*/ 1274580 w 1619502"/>
                <a:gd name="connsiteY16" fmla="*/ 729521 h 1619502"/>
                <a:gd name="connsiteX17" fmla="*/ 809751 w 1619502"/>
                <a:gd name="connsiteY17" fmla="*/ 647958 h 1619502"/>
                <a:gd name="connsiteX18" fmla="*/ 969395 w 1619502"/>
                <a:gd name="connsiteY18" fmla="*/ 807602 h 1619502"/>
                <a:gd name="connsiteX19" fmla="*/ 809751 w 1619502"/>
                <a:gd name="connsiteY19" fmla="*/ 967246 h 1619502"/>
                <a:gd name="connsiteX20" fmla="*/ 650107 w 1619502"/>
                <a:gd name="connsiteY20" fmla="*/ 807602 h 1619502"/>
                <a:gd name="connsiteX21" fmla="*/ 809751 w 1619502"/>
                <a:gd name="connsiteY21" fmla="*/ 647958 h 1619502"/>
                <a:gd name="connsiteX22" fmla="*/ 124285 w 1619502"/>
                <a:gd name="connsiteY22" fmla="*/ 350056 h 1619502"/>
                <a:gd name="connsiteX23" fmla="*/ 569812 w 1619502"/>
                <a:gd name="connsiteY23" fmla="*/ 795583 h 1619502"/>
                <a:gd name="connsiteX24" fmla="*/ 121278 w 1619502"/>
                <a:gd name="connsiteY24" fmla="*/ 798590 h 1619502"/>
                <a:gd name="connsiteX25" fmla="*/ 124285 w 1619502"/>
                <a:gd name="connsiteY25" fmla="*/ 350056 h 1619502"/>
                <a:gd name="connsiteX26" fmla="*/ 1304467 w 1619502"/>
                <a:gd name="connsiteY26" fmla="*/ 330819 h 1619502"/>
                <a:gd name="connsiteX27" fmla="*/ 1619502 w 1619502"/>
                <a:gd name="connsiteY27" fmla="*/ 650107 h 1619502"/>
                <a:gd name="connsiteX28" fmla="*/ 989432 w 1619502"/>
                <a:gd name="connsiteY28" fmla="*/ 650107 h 1619502"/>
                <a:gd name="connsiteX29" fmla="*/ 1304467 w 1619502"/>
                <a:gd name="connsiteY29" fmla="*/ 330819 h 1619502"/>
                <a:gd name="connsiteX30" fmla="*/ 1044556 w 1619502"/>
                <a:gd name="connsiteY30" fmla="*/ 29887 h 1619502"/>
                <a:gd name="connsiteX31" fmla="*/ 1269446 w 1619502"/>
                <a:gd name="connsiteY31" fmla="*/ 124285 h 1619502"/>
                <a:gd name="connsiteX32" fmla="*/ 823919 w 1619502"/>
                <a:gd name="connsiteY32" fmla="*/ 569812 h 1619502"/>
                <a:gd name="connsiteX33" fmla="*/ 820912 w 1619502"/>
                <a:gd name="connsiteY33" fmla="*/ 121278 h 1619502"/>
                <a:gd name="connsiteX34" fmla="*/ 1044556 w 1619502"/>
                <a:gd name="connsiteY34" fmla="*/ 29887 h 1619502"/>
                <a:gd name="connsiteX35" fmla="*/ 650107 w 1619502"/>
                <a:gd name="connsiteY35" fmla="*/ 0 h 1619502"/>
                <a:gd name="connsiteX36" fmla="*/ 650107 w 1619502"/>
                <a:gd name="connsiteY36" fmla="*/ 630070 h 1619502"/>
                <a:gd name="connsiteX37" fmla="*/ 330819 w 1619502"/>
                <a:gd name="connsiteY37" fmla="*/ 315035 h 1619502"/>
                <a:gd name="connsiteX38" fmla="*/ 650107 w 1619502"/>
                <a:gd name="connsiteY38" fmla="*/ 0 h 16195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619502" h="1619502">
                  <a:moveTo>
                    <a:pt x="795583" y="1049690"/>
                  </a:moveTo>
                  <a:cubicBezTo>
                    <a:pt x="920273" y="1174380"/>
                    <a:pt x="921619" y="1375196"/>
                    <a:pt x="798591" y="1498224"/>
                  </a:cubicBezTo>
                  <a:cubicBezTo>
                    <a:pt x="675562" y="1621253"/>
                    <a:pt x="474746" y="1619907"/>
                    <a:pt x="350056" y="1495217"/>
                  </a:cubicBezTo>
                  <a:cubicBezTo>
                    <a:pt x="582699" y="1464131"/>
                    <a:pt x="764497" y="1282333"/>
                    <a:pt x="795583" y="1049690"/>
                  </a:cubicBezTo>
                  <a:close/>
                  <a:moveTo>
                    <a:pt x="969395" y="989432"/>
                  </a:moveTo>
                  <a:cubicBezTo>
                    <a:pt x="1145733" y="989432"/>
                    <a:pt x="1288683" y="1130478"/>
                    <a:pt x="1288683" y="1304467"/>
                  </a:cubicBezTo>
                  <a:cubicBezTo>
                    <a:pt x="1288683" y="1478456"/>
                    <a:pt x="1145733" y="1619502"/>
                    <a:pt x="969395" y="1619502"/>
                  </a:cubicBezTo>
                  <a:cubicBezTo>
                    <a:pt x="1111917" y="1433018"/>
                    <a:pt x="1111917" y="1175916"/>
                    <a:pt x="969395" y="989432"/>
                  </a:cubicBezTo>
                  <a:close/>
                  <a:moveTo>
                    <a:pt x="0" y="969395"/>
                  </a:moveTo>
                  <a:cubicBezTo>
                    <a:pt x="186484" y="1111917"/>
                    <a:pt x="443586" y="1111917"/>
                    <a:pt x="630070" y="969395"/>
                  </a:cubicBezTo>
                  <a:cubicBezTo>
                    <a:pt x="630070" y="1145733"/>
                    <a:pt x="489024" y="1288683"/>
                    <a:pt x="315035" y="1288683"/>
                  </a:cubicBezTo>
                  <a:cubicBezTo>
                    <a:pt x="141046" y="1288683"/>
                    <a:pt x="0" y="1145733"/>
                    <a:pt x="0" y="969395"/>
                  </a:cubicBezTo>
                  <a:close/>
                  <a:moveTo>
                    <a:pt x="1274580" y="729521"/>
                  </a:moveTo>
                  <a:cubicBezTo>
                    <a:pt x="1355749" y="728977"/>
                    <a:pt x="1436710" y="759397"/>
                    <a:pt x="1498225" y="820912"/>
                  </a:cubicBezTo>
                  <a:cubicBezTo>
                    <a:pt x="1621253" y="943941"/>
                    <a:pt x="1619907" y="1144756"/>
                    <a:pt x="1495217" y="1269446"/>
                  </a:cubicBezTo>
                  <a:cubicBezTo>
                    <a:pt x="1464131" y="1036803"/>
                    <a:pt x="1282333" y="855005"/>
                    <a:pt x="1049691" y="823919"/>
                  </a:cubicBezTo>
                  <a:cubicBezTo>
                    <a:pt x="1112036" y="761574"/>
                    <a:pt x="1193412" y="730065"/>
                    <a:pt x="1274580" y="729521"/>
                  </a:cubicBezTo>
                  <a:close/>
                  <a:moveTo>
                    <a:pt x="809751" y="647958"/>
                  </a:moveTo>
                  <a:cubicBezTo>
                    <a:pt x="897920" y="647958"/>
                    <a:pt x="969395" y="719433"/>
                    <a:pt x="969395" y="807602"/>
                  </a:cubicBezTo>
                  <a:cubicBezTo>
                    <a:pt x="969395" y="895771"/>
                    <a:pt x="897920" y="967246"/>
                    <a:pt x="809751" y="967246"/>
                  </a:cubicBezTo>
                  <a:cubicBezTo>
                    <a:pt x="721582" y="967246"/>
                    <a:pt x="650107" y="895771"/>
                    <a:pt x="650107" y="807602"/>
                  </a:cubicBezTo>
                  <a:cubicBezTo>
                    <a:pt x="650107" y="719433"/>
                    <a:pt x="721582" y="647958"/>
                    <a:pt x="809751" y="647958"/>
                  </a:cubicBezTo>
                  <a:close/>
                  <a:moveTo>
                    <a:pt x="124285" y="350056"/>
                  </a:moveTo>
                  <a:cubicBezTo>
                    <a:pt x="155371" y="582699"/>
                    <a:pt x="337169" y="764497"/>
                    <a:pt x="569812" y="795583"/>
                  </a:cubicBezTo>
                  <a:cubicBezTo>
                    <a:pt x="445122" y="920273"/>
                    <a:pt x="244306" y="921619"/>
                    <a:pt x="121278" y="798590"/>
                  </a:cubicBezTo>
                  <a:cubicBezTo>
                    <a:pt x="-1751" y="675562"/>
                    <a:pt x="-405" y="474746"/>
                    <a:pt x="124285" y="350056"/>
                  </a:cubicBezTo>
                  <a:close/>
                  <a:moveTo>
                    <a:pt x="1304467" y="330819"/>
                  </a:moveTo>
                  <a:cubicBezTo>
                    <a:pt x="1478456" y="330819"/>
                    <a:pt x="1619502" y="473769"/>
                    <a:pt x="1619502" y="650107"/>
                  </a:cubicBezTo>
                  <a:cubicBezTo>
                    <a:pt x="1433018" y="507585"/>
                    <a:pt x="1175916" y="507585"/>
                    <a:pt x="989432" y="650107"/>
                  </a:cubicBezTo>
                  <a:cubicBezTo>
                    <a:pt x="989432" y="473769"/>
                    <a:pt x="1130478" y="330819"/>
                    <a:pt x="1304467" y="330819"/>
                  </a:cubicBezTo>
                  <a:close/>
                  <a:moveTo>
                    <a:pt x="1044556" y="29887"/>
                  </a:moveTo>
                  <a:cubicBezTo>
                    <a:pt x="1125725" y="30431"/>
                    <a:pt x="1207101" y="61940"/>
                    <a:pt x="1269446" y="124285"/>
                  </a:cubicBezTo>
                  <a:cubicBezTo>
                    <a:pt x="1036804" y="155371"/>
                    <a:pt x="855005" y="337169"/>
                    <a:pt x="823919" y="569812"/>
                  </a:cubicBezTo>
                  <a:cubicBezTo>
                    <a:pt x="699229" y="445122"/>
                    <a:pt x="697883" y="244306"/>
                    <a:pt x="820912" y="121278"/>
                  </a:cubicBezTo>
                  <a:cubicBezTo>
                    <a:pt x="882426" y="59763"/>
                    <a:pt x="963387" y="29343"/>
                    <a:pt x="1044556" y="29887"/>
                  </a:cubicBezTo>
                  <a:close/>
                  <a:moveTo>
                    <a:pt x="650107" y="0"/>
                  </a:moveTo>
                  <a:cubicBezTo>
                    <a:pt x="507585" y="186484"/>
                    <a:pt x="507585" y="443586"/>
                    <a:pt x="650107" y="630070"/>
                  </a:cubicBezTo>
                  <a:cubicBezTo>
                    <a:pt x="473769" y="630070"/>
                    <a:pt x="330819" y="489024"/>
                    <a:pt x="330819" y="315035"/>
                  </a:cubicBezTo>
                  <a:cubicBezTo>
                    <a:pt x="330819" y="141046"/>
                    <a:pt x="473769" y="0"/>
                    <a:pt x="650107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341" name="フリーフォーム: 図形 340">
              <a:extLst>
                <a:ext uri="{FF2B5EF4-FFF2-40B4-BE49-F238E27FC236}">
                  <a16:creationId xmlns:a16="http://schemas.microsoft.com/office/drawing/2014/main" id="{FFE78F76-C6FB-473E-1210-7483372C53A2}"/>
                </a:ext>
              </a:extLst>
            </p:cNvPr>
            <p:cNvSpPr/>
            <p:nvPr/>
          </p:nvSpPr>
          <p:spPr bwMode="auto">
            <a:xfrm>
              <a:off x="9498988" y="2501703"/>
              <a:ext cx="222006" cy="222006"/>
            </a:xfrm>
            <a:custGeom>
              <a:avLst/>
              <a:gdLst>
                <a:gd name="connsiteX0" fmla="*/ 795583 w 1619502"/>
                <a:gd name="connsiteY0" fmla="*/ 1049690 h 1619502"/>
                <a:gd name="connsiteX1" fmla="*/ 798591 w 1619502"/>
                <a:gd name="connsiteY1" fmla="*/ 1498224 h 1619502"/>
                <a:gd name="connsiteX2" fmla="*/ 350056 w 1619502"/>
                <a:gd name="connsiteY2" fmla="*/ 1495217 h 1619502"/>
                <a:gd name="connsiteX3" fmla="*/ 795583 w 1619502"/>
                <a:gd name="connsiteY3" fmla="*/ 1049690 h 1619502"/>
                <a:gd name="connsiteX4" fmla="*/ 969395 w 1619502"/>
                <a:gd name="connsiteY4" fmla="*/ 989432 h 1619502"/>
                <a:gd name="connsiteX5" fmla="*/ 1288683 w 1619502"/>
                <a:gd name="connsiteY5" fmla="*/ 1304467 h 1619502"/>
                <a:gd name="connsiteX6" fmla="*/ 969395 w 1619502"/>
                <a:gd name="connsiteY6" fmla="*/ 1619502 h 1619502"/>
                <a:gd name="connsiteX7" fmla="*/ 969395 w 1619502"/>
                <a:gd name="connsiteY7" fmla="*/ 989432 h 1619502"/>
                <a:gd name="connsiteX8" fmla="*/ 0 w 1619502"/>
                <a:gd name="connsiteY8" fmla="*/ 969395 h 1619502"/>
                <a:gd name="connsiteX9" fmla="*/ 630070 w 1619502"/>
                <a:gd name="connsiteY9" fmla="*/ 969395 h 1619502"/>
                <a:gd name="connsiteX10" fmla="*/ 315035 w 1619502"/>
                <a:gd name="connsiteY10" fmla="*/ 1288683 h 1619502"/>
                <a:gd name="connsiteX11" fmla="*/ 0 w 1619502"/>
                <a:gd name="connsiteY11" fmla="*/ 969395 h 1619502"/>
                <a:gd name="connsiteX12" fmla="*/ 1274580 w 1619502"/>
                <a:gd name="connsiteY12" fmla="*/ 729521 h 1619502"/>
                <a:gd name="connsiteX13" fmla="*/ 1498225 w 1619502"/>
                <a:gd name="connsiteY13" fmla="*/ 820912 h 1619502"/>
                <a:gd name="connsiteX14" fmla="*/ 1495217 w 1619502"/>
                <a:gd name="connsiteY14" fmla="*/ 1269446 h 1619502"/>
                <a:gd name="connsiteX15" fmla="*/ 1049691 w 1619502"/>
                <a:gd name="connsiteY15" fmla="*/ 823919 h 1619502"/>
                <a:gd name="connsiteX16" fmla="*/ 1274580 w 1619502"/>
                <a:gd name="connsiteY16" fmla="*/ 729521 h 1619502"/>
                <a:gd name="connsiteX17" fmla="*/ 809751 w 1619502"/>
                <a:gd name="connsiteY17" fmla="*/ 647958 h 1619502"/>
                <a:gd name="connsiteX18" fmla="*/ 969395 w 1619502"/>
                <a:gd name="connsiteY18" fmla="*/ 807602 h 1619502"/>
                <a:gd name="connsiteX19" fmla="*/ 809751 w 1619502"/>
                <a:gd name="connsiteY19" fmla="*/ 967246 h 1619502"/>
                <a:gd name="connsiteX20" fmla="*/ 650107 w 1619502"/>
                <a:gd name="connsiteY20" fmla="*/ 807602 h 1619502"/>
                <a:gd name="connsiteX21" fmla="*/ 809751 w 1619502"/>
                <a:gd name="connsiteY21" fmla="*/ 647958 h 1619502"/>
                <a:gd name="connsiteX22" fmla="*/ 124285 w 1619502"/>
                <a:gd name="connsiteY22" fmla="*/ 350056 h 1619502"/>
                <a:gd name="connsiteX23" fmla="*/ 569812 w 1619502"/>
                <a:gd name="connsiteY23" fmla="*/ 795583 h 1619502"/>
                <a:gd name="connsiteX24" fmla="*/ 121278 w 1619502"/>
                <a:gd name="connsiteY24" fmla="*/ 798590 h 1619502"/>
                <a:gd name="connsiteX25" fmla="*/ 124285 w 1619502"/>
                <a:gd name="connsiteY25" fmla="*/ 350056 h 1619502"/>
                <a:gd name="connsiteX26" fmla="*/ 1304467 w 1619502"/>
                <a:gd name="connsiteY26" fmla="*/ 330819 h 1619502"/>
                <a:gd name="connsiteX27" fmla="*/ 1619502 w 1619502"/>
                <a:gd name="connsiteY27" fmla="*/ 650107 h 1619502"/>
                <a:gd name="connsiteX28" fmla="*/ 989432 w 1619502"/>
                <a:gd name="connsiteY28" fmla="*/ 650107 h 1619502"/>
                <a:gd name="connsiteX29" fmla="*/ 1304467 w 1619502"/>
                <a:gd name="connsiteY29" fmla="*/ 330819 h 1619502"/>
                <a:gd name="connsiteX30" fmla="*/ 1044556 w 1619502"/>
                <a:gd name="connsiteY30" fmla="*/ 29887 h 1619502"/>
                <a:gd name="connsiteX31" fmla="*/ 1269446 w 1619502"/>
                <a:gd name="connsiteY31" fmla="*/ 124285 h 1619502"/>
                <a:gd name="connsiteX32" fmla="*/ 823919 w 1619502"/>
                <a:gd name="connsiteY32" fmla="*/ 569812 h 1619502"/>
                <a:gd name="connsiteX33" fmla="*/ 820912 w 1619502"/>
                <a:gd name="connsiteY33" fmla="*/ 121278 h 1619502"/>
                <a:gd name="connsiteX34" fmla="*/ 1044556 w 1619502"/>
                <a:gd name="connsiteY34" fmla="*/ 29887 h 1619502"/>
                <a:gd name="connsiteX35" fmla="*/ 650107 w 1619502"/>
                <a:gd name="connsiteY35" fmla="*/ 0 h 1619502"/>
                <a:gd name="connsiteX36" fmla="*/ 650107 w 1619502"/>
                <a:gd name="connsiteY36" fmla="*/ 630070 h 1619502"/>
                <a:gd name="connsiteX37" fmla="*/ 330819 w 1619502"/>
                <a:gd name="connsiteY37" fmla="*/ 315035 h 1619502"/>
                <a:gd name="connsiteX38" fmla="*/ 650107 w 1619502"/>
                <a:gd name="connsiteY38" fmla="*/ 0 h 16195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619502" h="1619502">
                  <a:moveTo>
                    <a:pt x="795583" y="1049690"/>
                  </a:moveTo>
                  <a:cubicBezTo>
                    <a:pt x="920273" y="1174380"/>
                    <a:pt x="921619" y="1375196"/>
                    <a:pt x="798591" y="1498224"/>
                  </a:cubicBezTo>
                  <a:cubicBezTo>
                    <a:pt x="675562" y="1621253"/>
                    <a:pt x="474746" y="1619907"/>
                    <a:pt x="350056" y="1495217"/>
                  </a:cubicBezTo>
                  <a:cubicBezTo>
                    <a:pt x="582699" y="1464131"/>
                    <a:pt x="764497" y="1282333"/>
                    <a:pt x="795583" y="1049690"/>
                  </a:cubicBezTo>
                  <a:close/>
                  <a:moveTo>
                    <a:pt x="969395" y="989432"/>
                  </a:moveTo>
                  <a:cubicBezTo>
                    <a:pt x="1145733" y="989432"/>
                    <a:pt x="1288683" y="1130478"/>
                    <a:pt x="1288683" y="1304467"/>
                  </a:cubicBezTo>
                  <a:cubicBezTo>
                    <a:pt x="1288683" y="1478456"/>
                    <a:pt x="1145733" y="1619502"/>
                    <a:pt x="969395" y="1619502"/>
                  </a:cubicBezTo>
                  <a:cubicBezTo>
                    <a:pt x="1111917" y="1433018"/>
                    <a:pt x="1111917" y="1175916"/>
                    <a:pt x="969395" y="989432"/>
                  </a:cubicBezTo>
                  <a:close/>
                  <a:moveTo>
                    <a:pt x="0" y="969395"/>
                  </a:moveTo>
                  <a:cubicBezTo>
                    <a:pt x="186484" y="1111917"/>
                    <a:pt x="443586" y="1111917"/>
                    <a:pt x="630070" y="969395"/>
                  </a:cubicBezTo>
                  <a:cubicBezTo>
                    <a:pt x="630070" y="1145733"/>
                    <a:pt x="489024" y="1288683"/>
                    <a:pt x="315035" y="1288683"/>
                  </a:cubicBezTo>
                  <a:cubicBezTo>
                    <a:pt x="141046" y="1288683"/>
                    <a:pt x="0" y="1145733"/>
                    <a:pt x="0" y="969395"/>
                  </a:cubicBezTo>
                  <a:close/>
                  <a:moveTo>
                    <a:pt x="1274580" y="729521"/>
                  </a:moveTo>
                  <a:cubicBezTo>
                    <a:pt x="1355749" y="728977"/>
                    <a:pt x="1436710" y="759397"/>
                    <a:pt x="1498225" y="820912"/>
                  </a:cubicBezTo>
                  <a:cubicBezTo>
                    <a:pt x="1621253" y="943941"/>
                    <a:pt x="1619907" y="1144756"/>
                    <a:pt x="1495217" y="1269446"/>
                  </a:cubicBezTo>
                  <a:cubicBezTo>
                    <a:pt x="1464131" y="1036803"/>
                    <a:pt x="1282333" y="855005"/>
                    <a:pt x="1049691" y="823919"/>
                  </a:cubicBezTo>
                  <a:cubicBezTo>
                    <a:pt x="1112036" y="761574"/>
                    <a:pt x="1193412" y="730065"/>
                    <a:pt x="1274580" y="729521"/>
                  </a:cubicBezTo>
                  <a:close/>
                  <a:moveTo>
                    <a:pt x="809751" y="647958"/>
                  </a:moveTo>
                  <a:cubicBezTo>
                    <a:pt x="897920" y="647958"/>
                    <a:pt x="969395" y="719433"/>
                    <a:pt x="969395" y="807602"/>
                  </a:cubicBezTo>
                  <a:cubicBezTo>
                    <a:pt x="969395" y="895771"/>
                    <a:pt x="897920" y="967246"/>
                    <a:pt x="809751" y="967246"/>
                  </a:cubicBezTo>
                  <a:cubicBezTo>
                    <a:pt x="721582" y="967246"/>
                    <a:pt x="650107" y="895771"/>
                    <a:pt x="650107" y="807602"/>
                  </a:cubicBezTo>
                  <a:cubicBezTo>
                    <a:pt x="650107" y="719433"/>
                    <a:pt x="721582" y="647958"/>
                    <a:pt x="809751" y="647958"/>
                  </a:cubicBezTo>
                  <a:close/>
                  <a:moveTo>
                    <a:pt x="124285" y="350056"/>
                  </a:moveTo>
                  <a:cubicBezTo>
                    <a:pt x="155371" y="582699"/>
                    <a:pt x="337169" y="764497"/>
                    <a:pt x="569812" y="795583"/>
                  </a:cubicBezTo>
                  <a:cubicBezTo>
                    <a:pt x="445122" y="920273"/>
                    <a:pt x="244306" y="921619"/>
                    <a:pt x="121278" y="798590"/>
                  </a:cubicBezTo>
                  <a:cubicBezTo>
                    <a:pt x="-1751" y="675562"/>
                    <a:pt x="-405" y="474746"/>
                    <a:pt x="124285" y="350056"/>
                  </a:cubicBezTo>
                  <a:close/>
                  <a:moveTo>
                    <a:pt x="1304467" y="330819"/>
                  </a:moveTo>
                  <a:cubicBezTo>
                    <a:pt x="1478456" y="330819"/>
                    <a:pt x="1619502" y="473769"/>
                    <a:pt x="1619502" y="650107"/>
                  </a:cubicBezTo>
                  <a:cubicBezTo>
                    <a:pt x="1433018" y="507585"/>
                    <a:pt x="1175916" y="507585"/>
                    <a:pt x="989432" y="650107"/>
                  </a:cubicBezTo>
                  <a:cubicBezTo>
                    <a:pt x="989432" y="473769"/>
                    <a:pt x="1130478" y="330819"/>
                    <a:pt x="1304467" y="330819"/>
                  </a:cubicBezTo>
                  <a:close/>
                  <a:moveTo>
                    <a:pt x="1044556" y="29887"/>
                  </a:moveTo>
                  <a:cubicBezTo>
                    <a:pt x="1125725" y="30431"/>
                    <a:pt x="1207101" y="61940"/>
                    <a:pt x="1269446" y="124285"/>
                  </a:cubicBezTo>
                  <a:cubicBezTo>
                    <a:pt x="1036804" y="155371"/>
                    <a:pt x="855005" y="337169"/>
                    <a:pt x="823919" y="569812"/>
                  </a:cubicBezTo>
                  <a:cubicBezTo>
                    <a:pt x="699229" y="445122"/>
                    <a:pt x="697883" y="244306"/>
                    <a:pt x="820912" y="121278"/>
                  </a:cubicBezTo>
                  <a:cubicBezTo>
                    <a:pt x="882426" y="59763"/>
                    <a:pt x="963387" y="29343"/>
                    <a:pt x="1044556" y="29887"/>
                  </a:cubicBezTo>
                  <a:close/>
                  <a:moveTo>
                    <a:pt x="650107" y="0"/>
                  </a:moveTo>
                  <a:cubicBezTo>
                    <a:pt x="507585" y="186484"/>
                    <a:pt x="507585" y="443586"/>
                    <a:pt x="650107" y="630070"/>
                  </a:cubicBezTo>
                  <a:cubicBezTo>
                    <a:pt x="473769" y="630070"/>
                    <a:pt x="330819" y="489024"/>
                    <a:pt x="330819" y="315035"/>
                  </a:cubicBezTo>
                  <a:cubicBezTo>
                    <a:pt x="330819" y="141046"/>
                    <a:pt x="473769" y="0"/>
                    <a:pt x="650107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342" name="フリーフォーム: 図形 341">
              <a:extLst>
                <a:ext uri="{FF2B5EF4-FFF2-40B4-BE49-F238E27FC236}">
                  <a16:creationId xmlns:a16="http://schemas.microsoft.com/office/drawing/2014/main" id="{95D6440D-1B63-044C-357E-EC1BDFE08119}"/>
                </a:ext>
              </a:extLst>
            </p:cNvPr>
            <p:cNvSpPr/>
            <p:nvPr/>
          </p:nvSpPr>
          <p:spPr bwMode="auto">
            <a:xfrm>
              <a:off x="214313" y="2833497"/>
              <a:ext cx="222006" cy="222006"/>
            </a:xfrm>
            <a:custGeom>
              <a:avLst/>
              <a:gdLst>
                <a:gd name="connsiteX0" fmla="*/ 795583 w 1619502"/>
                <a:gd name="connsiteY0" fmla="*/ 1049690 h 1619502"/>
                <a:gd name="connsiteX1" fmla="*/ 798591 w 1619502"/>
                <a:gd name="connsiteY1" fmla="*/ 1498224 h 1619502"/>
                <a:gd name="connsiteX2" fmla="*/ 350056 w 1619502"/>
                <a:gd name="connsiteY2" fmla="*/ 1495217 h 1619502"/>
                <a:gd name="connsiteX3" fmla="*/ 795583 w 1619502"/>
                <a:gd name="connsiteY3" fmla="*/ 1049690 h 1619502"/>
                <a:gd name="connsiteX4" fmla="*/ 969395 w 1619502"/>
                <a:gd name="connsiteY4" fmla="*/ 989432 h 1619502"/>
                <a:gd name="connsiteX5" fmla="*/ 1288683 w 1619502"/>
                <a:gd name="connsiteY5" fmla="*/ 1304467 h 1619502"/>
                <a:gd name="connsiteX6" fmla="*/ 969395 w 1619502"/>
                <a:gd name="connsiteY6" fmla="*/ 1619502 h 1619502"/>
                <a:gd name="connsiteX7" fmla="*/ 969395 w 1619502"/>
                <a:gd name="connsiteY7" fmla="*/ 989432 h 1619502"/>
                <a:gd name="connsiteX8" fmla="*/ 0 w 1619502"/>
                <a:gd name="connsiteY8" fmla="*/ 969395 h 1619502"/>
                <a:gd name="connsiteX9" fmla="*/ 630070 w 1619502"/>
                <a:gd name="connsiteY9" fmla="*/ 969395 h 1619502"/>
                <a:gd name="connsiteX10" fmla="*/ 315035 w 1619502"/>
                <a:gd name="connsiteY10" fmla="*/ 1288683 h 1619502"/>
                <a:gd name="connsiteX11" fmla="*/ 0 w 1619502"/>
                <a:gd name="connsiteY11" fmla="*/ 969395 h 1619502"/>
                <a:gd name="connsiteX12" fmla="*/ 1274580 w 1619502"/>
                <a:gd name="connsiteY12" fmla="*/ 729521 h 1619502"/>
                <a:gd name="connsiteX13" fmla="*/ 1498225 w 1619502"/>
                <a:gd name="connsiteY13" fmla="*/ 820912 h 1619502"/>
                <a:gd name="connsiteX14" fmla="*/ 1495217 w 1619502"/>
                <a:gd name="connsiteY14" fmla="*/ 1269446 h 1619502"/>
                <a:gd name="connsiteX15" fmla="*/ 1049691 w 1619502"/>
                <a:gd name="connsiteY15" fmla="*/ 823919 h 1619502"/>
                <a:gd name="connsiteX16" fmla="*/ 1274580 w 1619502"/>
                <a:gd name="connsiteY16" fmla="*/ 729521 h 1619502"/>
                <a:gd name="connsiteX17" fmla="*/ 809751 w 1619502"/>
                <a:gd name="connsiteY17" fmla="*/ 647958 h 1619502"/>
                <a:gd name="connsiteX18" fmla="*/ 969395 w 1619502"/>
                <a:gd name="connsiteY18" fmla="*/ 807602 h 1619502"/>
                <a:gd name="connsiteX19" fmla="*/ 809751 w 1619502"/>
                <a:gd name="connsiteY19" fmla="*/ 967246 h 1619502"/>
                <a:gd name="connsiteX20" fmla="*/ 650107 w 1619502"/>
                <a:gd name="connsiteY20" fmla="*/ 807602 h 1619502"/>
                <a:gd name="connsiteX21" fmla="*/ 809751 w 1619502"/>
                <a:gd name="connsiteY21" fmla="*/ 647958 h 1619502"/>
                <a:gd name="connsiteX22" fmla="*/ 124285 w 1619502"/>
                <a:gd name="connsiteY22" fmla="*/ 350056 h 1619502"/>
                <a:gd name="connsiteX23" fmla="*/ 569812 w 1619502"/>
                <a:gd name="connsiteY23" fmla="*/ 795583 h 1619502"/>
                <a:gd name="connsiteX24" fmla="*/ 121278 w 1619502"/>
                <a:gd name="connsiteY24" fmla="*/ 798590 h 1619502"/>
                <a:gd name="connsiteX25" fmla="*/ 124285 w 1619502"/>
                <a:gd name="connsiteY25" fmla="*/ 350056 h 1619502"/>
                <a:gd name="connsiteX26" fmla="*/ 1304467 w 1619502"/>
                <a:gd name="connsiteY26" fmla="*/ 330819 h 1619502"/>
                <a:gd name="connsiteX27" fmla="*/ 1619502 w 1619502"/>
                <a:gd name="connsiteY27" fmla="*/ 650107 h 1619502"/>
                <a:gd name="connsiteX28" fmla="*/ 989432 w 1619502"/>
                <a:gd name="connsiteY28" fmla="*/ 650107 h 1619502"/>
                <a:gd name="connsiteX29" fmla="*/ 1304467 w 1619502"/>
                <a:gd name="connsiteY29" fmla="*/ 330819 h 1619502"/>
                <a:gd name="connsiteX30" fmla="*/ 1044556 w 1619502"/>
                <a:gd name="connsiteY30" fmla="*/ 29887 h 1619502"/>
                <a:gd name="connsiteX31" fmla="*/ 1269446 w 1619502"/>
                <a:gd name="connsiteY31" fmla="*/ 124285 h 1619502"/>
                <a:gd name="connsiteX32" fmla="*/ 823919 w 1619502"/>
                <a:gd name="connsiteY32" fmla="*/ 569812 h 1619502"/>
                <a:gd name="connsiteX33" fmla="*/ 820912 w 1619502"/>
                <a:gd name="connsiteY33" fmla="*/ 121278 h 1619502"/>
                <a:gd name="connsiteX34" fmla="*/ 1044556 w 1619502"/>
                <a:gd name="connsiteY34" fmla="*/ 29887 h 1619502"/>
                <a:gd name="connsiteX35" fmla="*/ 650107 w 1619502"/>
                <a:gd name="connsiteY35" fmla="*/ 0 h 1619502"/>
                <a:gd name="connsiteX36" fmla="*/ 650107 w 1619502"/>
                <a:gd name="connsiteY36" fmla="*/ 630070 h 1619502"/>
                <a:gd name="connsiteX37" fmla="*/ 330819 w 1619502"/>
                <a:gd name="connsiteY37" fmla="*/ 315035 h 1619502"/>
                <a:gd name="connsiteX38" fmla="*/ 650107 w 1619502"/>
                <a:gd name="connsiteY38" fmla="*/ 0 h 16195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619502" h="1619502">
                  <a:moveTo>
                    <a:pt x="795583" y="1049690"/>
                  </a:moveTo>
                  <a:cubicBezTo>
                    <a:pt x="920273" y="1174380"/>
                    <a:pt x="921619" y="1375196"/>
                    <a:pt x="798591" y="1498224"/>
                  </a:cubicBezTo>
                  <a:cubicBezTo>
                    <a:pt x="675562" y="1621253"/>
                    <a:pt x="474746" y="1619907"/>
                    <a:pt x="350056" y="1495217"/>
                  </a:cubicBezTo>
                  <a:cubicBezTo>
                    <a:pt x="582699" y="1464131"/>
                    <a:pt x="764497" y="1282333"/>
                    <a:pt x="795583" y="1049690"/>
                  </a:cubicBezTo>
                  <a:close/>
                  <a:moveTo>
                    <a:pt x="969395" y="989432"/>
                  </a:moveTo>
                  <a:cubicBezTo>
                    <a:pt x="1145733" y="989432"/>
                    <a:pt x="1288683" y="1130478"/>
                    <a:pt x="1288683" y="1304467"/>
                  </a:cubicBezTo>
                  <a:cubicBezTo>
                    <a:pt x="1288683" y="1478456"/>
                    <a:pt x="1145733" y="1619502"/>
                    <a:pt x="969395" y="1619502"/>
                  </a:cubicBezTo>
                  <a:cubicBezTo>
                    <a:pt x="1111917" y="1433018"/>
                    <a:pt x="1111917" y="1175916"/>
                    <a:pt x="969395" y="989432"/>
                  </a:cubicBezTo>
                  <a:close/>
                  <a:moveTo>
                    <a:pt x="0" y="969395"/>
                  </a:moveTo>
                  <a:cubicBezTo>
                    <a:pt x="186484" y="1111917"/>
                    <a:pt x="443586" y="1111917"/>
                    <a:pt x="630070" y="969395"/>
                  </a:cubicBezTo>
                  <a:cubicBezTo>
                    <a:pt x="630070" y="1145733"/>
                    <a:pt x="489024" y="1288683"/>
                    <a:pt x="315035" y="1288683"/>
                  </a:cubicBezTo>
                  <a:cubicBezTo>
                    <a:pt x="141046" y="1288683"/>
                    <a:pt x="0" y="1145733"/>
                    <a:pt x="0" y="969395"/>
                  </a:cubicBezTo>
                  <a:close/>
                  <a:moveTo>
                    <a:pt x="1274580" y="729521"/>
                  </a:moveTo>
                  <a:cubicBezTo>
                    <a:pt x="1355749" y="728977"/>
                    <a:pt x="1436710" y="759397"/>
                    <a:pt x="1498225" y="820912"/>
                  </a:cubicBezTo>
                  <a:cubicBezTo>
                    <a:pt x="1621253" y="943941"/>
                    <a:pt x="1619907" y="1144756"/>
                    <a:pt x="1495217" y="1269446"/>
                  </a:cubicBezTo>
                  <a:cubicBezTo>
                    <a:pt x="1464131" y="1036803"/>
                    <a:pt x="1282333" y="855005"/>
                    <a:pt x="1049691" y="823919"/>
                  </a:cubicBezTo>
                  <a:cubicBezTo>
                    <a:pt x="1112036" y="761574"/>
                    <a:pt x="1193412" y="730065"/>
                    <a:pt x="1274580" y="729521"/>
                  </a:cubicBezTo>
                  <a:close/>
                  <a:moveTo>
                    <a:pt x="809751" y="647958"/>
                  </a:moveTo>
                  <a:cubicBezTo>
                    <a:pt x="897920" y="647958"/>
                    <a:pt x="969395" y="719433"/>
                    <a:pt x="969395" y="807602"/>
                  </a:cubicBezTo>
                  <a:cubicBezTo>
                    <a:pt x="969395" y="895771"/>
                    <a:pt x="897920" y="967246"/>
                    <a:pt x="809751" y="967246"/>
                  </a:cubicBezTo>
                  <a:cubicBezTo>
                    <a:pt x="721582" y="967246"/>
                    <a:pt x="650107" y="895771"/>
                    <a:pt x="650107" y="807602"/>
                  </a:cubicBezTo>
                  <a:cubicBezTo>
                    <a:pt x="650107" y="719433"/>
                    <a:pt x="721582" y="647958"/>
                    <a:pt x="809751" y="647958"/>
                  </a:cubicBezTo>
                  <a:close/>
                  <a:moveTo>
                    <a:pt x="124285" y="350056"/>
                  </a:moveTo>
                  <a:cubicBezTo>
                    <a:pt x="155371" y="582699"/>
                    <a:pt x="337169" y="764497"/>
                    <a:pt x="569812" y="795583"/>
                  </a:cubicBezTo>
                  <a:cubicBezTo>
                    <a:pt x="445122" y="920273"/>
                    <a:pt x="244306" y="921619"/>
                    <a:pt x="121278" y="798590"/>
                  </a:cubicBezTo>
                  <a:cubicBezTo>
                    <a:pt x="-1751" y="675562"/>
                    <a:pt x="-405" y="474746"/>
                    <a:pt x="124285" y="350056"/>
                  </a:cubicBezTo>
                  <a:close/>
                  <a:moveTo>
                    <a:pt x="1304467" y="330819"/>
                  </a:moveTo>
                  <a:cubicBezTo>
                    <a:pt x="1478456" y="330819"/>
                    <a:pt x="1619502" y="473769"/>
                    <a:pt x="1619502" y="650107"/>
                  </a:cubicBezTo>
                  <a:cubicBezTo>
                    <a:pt x="1433018" y="507585"/>
                    <a:pt x="1175916" y="507585"/>
                    <a:pt x="989432" y="650107"/>
                  </a:cubicBezTo>
                  <a:cubicBezTo>
                    <a:pt x="989432" y="473769"/>
                    <a:pt x="1130478" y="330819"/>
                    <a:pt x="1304467" y="330819"/>
                  </a:cubicBezTo>
                  <a:close/>
                  <a:moveTo>
                    <a:pt x="1044556" y="29887"/>
                  </a:moveTo>
                  <a:cubicBezTo>
                    <a:pt x="1125725" y="30431"/>
                    <a:pt x="1207101" y="61940"/>
                    <a:pt x="1269446" y="124285"/>
                  </a:cubicBezTo>
                  <a:cubicBezTo>
                    <a:pt x="1036804" y="155371"/>
                    <a:pt x="855005" y="337169"/>
                    <a:pt x="823919" y="569812"/>
                  </a:cubicBezTo>
                  <a:cubicBezTo>
                    <a:pt x="699229" y="445122"/>
                    <a:pt x="697883" y="244306"/>
                    <a:pt x="820912" y="121278"/>
                  </a:cubicBezTo>
                  <a:cubicBezTo>
                    <a:pt x="882426" y="59763"/>
                    <a:pt x="963387" y="29343"/>
                    <a:pt x="1044556" y="29887"/>
                  </a:cubicBezTo>
                  <a:close/>
                  <a:moveTo>
                    <a:pt x="650107" y="0"/>
                  </a:moveTo>
                  <a:cubicBezTo>
                    <a:pt x="507585" y="186484"/>
                    <a:pt x="507585" y="443586"/>
                    <a:pt x="650107" y="630070"/>
                  </a:cubicBezTo>
                  <a:cubicBezTo>
                    <a:pt x="473769" y="630070"/>
                    <a:pt x="330819" y="489024"/>
                    <a:pt x="330819" y="315035"/>
                  </a:cubicBezTo>
                  <a:cubicBezTo>
                    <a:pt x="330819" y="141046"/>
                    <a:pt x="473769" y="0"/>
                    <a:pt x="650107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343" name="フリーフォーム: 図形 342">
              <a:extLst>
                <a:ext uri="{FF2B5EF4-FFF2-40B4-BE49-F238E27FC236}">
                  <a16:creationId xmlns:a16="http://schemas.microsoft.com/office/drawing/2014/main" id="{49D8CD8F-D257-F5DD-3844-D186275CB3A0}"/>
                </a:ext>
              </a:extLst>
            </p:cNvPr>
            <p:cNvSpPr/>
            <p:nvPr/>
          </p:nvSpPr>
          <p:spPr bwMode="auto">
            <a:xfrm>
              <a:off x="9498988" y="2833497"/>
              <a:ext cx="222006" cy="222006"/>
            </a:xfrm>
            <a:custGeom>
              <a:avLst/>
              <a:gdLst>
                <a:gd name="connsiteX0" fmla="*/ 795583 w 1619502"/>
                <a:gd name="connsiteY0" fmla="*/ 1049690 h 1619502"/>
                <a:gd name="connsiteX1" fmla="*/ 798591 w 1619502"/>
                <a:gd name="connsiteY1" fmla="*/ 1498224 h 1619502"/>
                <a:gd name="connsiteX2" fmla="*/ 350056 w 1619502"/>
                <a:gd name="connsiteY2" fmla="*/ 1495217 h 1619502"/>
                <a:gd name="connsiteX3" fmla="*/ 795583 w 1619502"/>
                <a:gd name="connsiteY3" fmla="*/ 1049690 h 1619502"/>
                <a:gd name="connsiteX4" fmla="*/ 969395 w 1619502"/>
                <a:gd name="connsiteY4" fmla="*/ 989432 h 1619502"/>
                <a:gd name="connsiteX5" fmla="*/ 1288683 w 1619502"/>
                <a:gd name="connsiteY5" fmla="*/ 1304467 h 1619502"/>
                <a:gd name="connsiteX6" fmla="*/ 969395 w 1619502"/>
                <a:gd name="connsiteY6" fmla="*/ 1619502 h 1619502"/>
                <a:gd name="connsiteX7" fmla="*/ 969395 w 1619502"/>
                <a:gd name="connsiteY7" fmla="*/ 989432 h 1619502"/>
                <a:gd name="connsiteX8" fmla="*/ 0 w 1619502"/>
                <a:gd name="connsiteY8" fmla="*/ 969395 h 1619502"/>
                <a:gd name="connsiteX9" fmla="*/ 630070 w 1619502"/>
                <a:gd name="connsiteY9" fmla="*/ 969395 h 1619502"/>
                <a:gd name="connsiteX10" fmla="*/ 315035 w 1619502"/>
                <a:gd name="connsiteY10" fmla="*/ 1288683 h 1619502"/>
                <a:gd name="connsiteX11" fmla="*/ 0 w 1619502"/>
                <a:gd name="connsiteY11" fmla="*/ 969395 h 1619502"/>
                <a:gd name="connsiteX12" fmla="*/ 1274580 w 1619502"/>
                <a:gd name="connsiteY12" fmla="*/ 729521 h 1619502"/>
                <a:gd name="connsiteX13" fmla="*/ 1498225 w 1619502"/>
                <a:gd name="connsiteY13" fmla="*/ 820912 h 1619502"/>
                <a:gd name="connsiteX14" fmla="*/ 1495217 w 1619502"/>
                <a:gd name="connsiteY14" fmla="*/ 1269446 h 1619502"/>
                <a:gd name="connsiteX15" fmla="*/ 1049691 w 1619502"/>
                <a:gd name="connsiteY15" fmla="*/ 823919 h 1619502"/>
                <a:gd name="connsiteX16" fmla="*/ 1274580 w 1619502"/>
                <a:gd name="connsiteY16" fmla="*/ 729521 h 1619502"/>
                <a:gd name="connsiteX17" fmla="*/ 809751 w 1619502"/>
                <a:gd name="connsiteY17" fmla="*/ 647958 h 1619502"/>
                <a:gd name="connsiteX18" fmla="*/ 969395 w 1619502"/>
                <a:gd name="connsiteY18" fmla="*/ 807602 h 1619502"/>
                <a:gd name="connsiteX19" fmla="*/ 809751 w 1619502"/>
                <a:gd name="connsiteY19" fmla="*/ 967246 h 1619502"/>
                <a:gd name="connsiteX20" fmla="*/ 650107 w 1619502"/>
                <a:gd name="connsiteY20" fmla="*/ 807602 h 1619502"/>
                <a:gd name="connsiteX21" fmla="*/ 809751 w 1619502"/>
                <a:gd name="connsiteY21" fmla="*/ 647958 h 1619502"/>
                <a:gd name="connsiteX22" fmla="*/ 124285 w 1619502"/>
                <a:gd name="connsiteY22" fmla="*/ 350056 h 1619502"/>
                <a:gd name="connsiteX23" fmla="*/ 569812 w 1619502"/>
                <a:gd name="connsiteY23" fmla="*/ 795583 h 1619502"/>
                <a:gd name="connsiteX24" fmla="*/ 121278 w 1619502"/>
                <a:gd name="connsiteY24" fmla="*/ 798590 h 1619502"/>
                <a:gd name="connsiteX25" fmla="*/ 124285 w 1619502"/>
                <a:gd name="connsiteY25" fmla="*/ 350056 h 1619502"/>
                <a:gd name="connsiteX26" fmla="*/ 1304467 w 1619502"/>
                <a:gd name="connsiteY26" fmla="*/ 330819 h 1619502"/>
                <a:gd name="connsiteX27" fmla="*/ 1619502 w 1619502"/>
                <a:gd name="connsiteY27" fmla="*/ 650107 h 1619502"/>
                <a:gd name="connsiteX28" fmla="*/ 989432 w 1619502"/>
                <a:gd name="connsiteY28" fmla="*/ 650107 h 1619502"/>
                <a:gd name="connsiteX29" fmla="*/ 1304467 w 1619502"/>
                <a:gd name="connsiteY29" fmla="*/ 330819 h 1619502"/>
                <a:gd name="connsiteX30" fmla="*/ 1044556 w 1619502"/>
                <a:gd name="connsiteY30" fmla="*/ 29887 h 1619502"/>
                <a:gd name="connsiteX31" fmla="*/ 1269446 w 1619502"/>
                <a:gd name="connsiteY31" fmla="*/ 124285 h 1619502"/>
                <a:gd name="connsiteX32" fmla="*/ 823919 w 1619502"/>
                <a:gd name="connsiteY32" fmla="*/ 569812 h 1619502"/>
                <a:gd name="connsiteX33" fmla="*/ 820912 w 1619502"/>
                <a:gd name="connsiteY33" fmla="*/ 121278 h 1619502"/>
                <a:gd name="connsiteX34" fmla="*/ 1044556 w 1619502"/>
                <a:gd name="connsiteY34" fmla="*/ 29887 h 1619502"/>
                <a:gd name="connsiteX35" fmla="*/ 650107 w 1619502"/>
                <a:gd name="connsiteY35" fmla="*/ 0 h 1619502"/>
                <a:gd name="connsiteX36" fmla="*/ 650107 w 1619502"/>
                <a:gd name="connsiteY36" fmla="*/ 630070 h 1619502"/>
                <a:gd name="connsiteX37" fmla="*/ 330819 w 1619502"/>
                <a:gd name="connsiteY37" fmla="*/ 315035 h 1619502"/>
                <a:gd name="connsiteX38" fmla="*/ 650107 w 1619502"/>
                <a:gd name="connsiteY38" fmla="*/ 0 h 16195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619502" h="1619502">
                  <a:moveTo>
                    <a:pt x="795583" y="1049690"/>
                  </a:moveTo>
                  <a:cubicBezTo>
                    <a:pt x="920273" y="1174380"/>
                    <a:pt x="921619" y="1375196"/>
                    <a:pt x="798591" y="1498224"/>
                  </a:cubicBezTo>
                  <a:cubicBezTo>
                    <a:pt x="675562" y="1621253"/>
                    <a:pt x="474746" y="1619907"/>
                    <a:pt x="350056" y="1495217"/>
                  </a:cubicBezTo>
                  <a:cubicBezTo>
                    <a:pt x="582699" y="1464131"/>
                    <a:pt x="764497" y="1282333"/>
                    <a:pt x="795583" y="1049690"/>
                  </a:cubicBezTo>
                  <a:close/>
                  <a:moveTo>
                    <a:pt x="969395" y="989432"/>
                  </a:moveTo>
                  <a:cubicBezTo>
                    <a:pt x="1145733" y="989432"/>
                    <a:pt x="1288683" y="1130478"/>
                    <a:pt x="1288683" y="1304467"/>
                  </a:cubicBezTo>
                  <a:cubicBezTo>
                    <a:pt x="1288683" y="1478456"/>
                    <a:pt x="1145733" y="1619502"/>
                    <a:pt x="969395" y="1619502"/>
                  </a:cubicBezTo>
                  <a:cubicBezTo>
                    <a:pt x="1111917" y="1433018"/>
                    <a:pt x="1111917" y="1175916"/>
                    <a:pt x="969395" y="989432"/>
                  </a:cubicBezTo>
                  <a:close/>
                  <a:moveTo>
                    <a:pt x="0" y="969395"/>
                  </a:moveTo>
                  <a:cubicBezTo>
                    <a:pt x="186484" y="1111917"/>
                    <a:pt x="443586" y="1111917"/>
                    <a:pt x="630070" y="969395"/>
                  </a:cubicBezTo>
                  <a:cubicBezTo>
                    <a:pt x="630070" y="1145733"/>
                    <a:pt x="489024" y="1288683"/>
                    <a:pt x="315035" y="1288683"/>
                  </a:cubicBezTo>
                  <a:cubicBezTo>
                    <a:pt x="141046" y="1288683"/>
                    <a:pt x="0" y="1145733"/>
                    <a:pt x="0" y="969395"/>
                  </a:cubicBezTo>
                  <a:close/>
                  <a:moveTo>
                    <a:pt x="1274580" y="729521"/>
                  </a:moveTo>
                  <a:cubicBezTo>
                    <a:pt x="1355749" y="728977"/>
                    <a:pt x="1436710" y="759397"/>
                    <a:pt x="1498225" y="820912"/>
                  </a:cubicBezTo>
                  <a:cubicBezTo>
                    <a:pt x="1621253" y="943941"/>
                    <a:pt x="1619907" y="1144756"/>
                    <a:pt x="1495217" y="1269446"/>
                  </a:cubicBezTo>
                  <a:cubicBezTo>
                    <a:pt x="1464131" y="1036803"/>
                    <a:pt x="1282333" y="855005"/>
                    <a:pt x="1049691" y="823919"/>
                  </a:cubicBezTo>
                  <a:cubicBezTo>
                    <a:pt x="1112036" y="761574"/>
                    <a:pt x="1193412" y="730065"/>
                    <a:pt x="1274580" y="729521"/>
                  </a:cubicBezTo>
                  <a:close/>
                  <a:moveTo>
                    <a:pt x="809751" y="647958"/>
                  </a:moveTo>
                  <a:cubicBezTo>
                    <a:pt x="897920" y="647958"/>
                    <a:pt x="969395" y="719433"/>
                    <a:pt x="969395" y="807602"/>
                  </a:cubicBezTo>
                  <a:cubicBezTo>
                    <a:pt x="969395" y="895771"/>
                    <a:pt x="897920" y="967246"/>
                    <a:pt x="809751" y="967246"/>
                  </a:cubicBezTo>
                  <a:cubicBezTo>
                    <a:pt x="721582" y="967246"/>
                    <a:pt x="650107" y="895771"/>
                    <a:pt x="650107" y="807602"/>
                  </a:cubicBezTo>
                  <a:cubicBezTo>
                    <a:pt x="650107" y="719433"/>
                    <a:pt x="721582" y="647958"/>
                    <a:pt x="809751" y="647958"/>
                  </a:cubicBezTo>
                  <a:close/>
                  <a:moveTo>
                    <a:pt x="124285" y="350056"/>
                  </a:moveTo>
                  <a:cubicBezTo>
                    <a:pt x="155371" y="582699"/>
                    <a:pt x="337169" y="764497"/>
                    <a:pt x="569812" y="795583"/>
                  </a:cubicBezTo>
                  <a:cubicBezTo>
                    <a:pt x="445122" y="920273"/>
                    <a:pt x="244306" y="921619"/>
                    <a:pt x="121278" y="798590"/>
                  </a:cubicBezTo>
                  <a:cubicBezTo>
                    <a:pt x="-1751" y="675562"/>
                    <a:pt x="-405" y="474746"/>
                    <a:pt x="124285" y="350056"/>
                  </a:cubicBezTo>
                  <a:close/>
                  <a:moveTo>
                    <a:pt x="1304467" y="330819"/>
                  </a:moveTo>
                  <a:cubicBezTo>
                    <a:pt x="1478456" y="330819"/>
                    <a:pt x="1619502" y="473769"/>
                    <a:pt x="1619502" y="650107"/>
                  </a:cubicBezTo>
                  <a:cubicBezTo>
                    <a:pt x="1433018" y="507585"/>
                    <a:pt x="1175916" y="507585"/>
                    <a:pt x="989432" y="650107"/>
                  </a:cubicBezTo>
                  <a:cubicBezTo>
                    <a:pt x="989432" y="473769"/>
                    <a:pt x="1130478" y="330819"/>
                    <a:pt x="1304467" y="330819"/>
                  </a:cubicBezTo>
                  <a:close/>
                  <a:moveTo>
                    <a:pt x="1044556" y="29887"/>
                  </a:moveTo>
                  <a:cubicBezTo>
                    <a:pt x="1125725" y="30431"/>
                    <a:pt x="1207101" y="61940"/>
                    <a:pt x="1269446" y="124285"/>
                  </a:cubicBezTo>
                  <a:cubicBezTo>
                    <a:pt x="1036804" y="155371"/>
                    <a:pt x="855005" y="337169"/>
                    <a:pt x="823919" y="569812"/>
                  </a:cubicBezTo>
                  <a:cubicBezTo>
                    <a:pt x="699229" y="445122"/>
                    <a:pt x="697883" y="244306"/>
                    <a:pt x="820912" y="121278"/>
                  </a:cubicBezTo>
                  <a:cubicBezTo>
                    <a:pt x="882426" y="59763"/>
                    <a:pt x="963387" y="29343"/>
                    <a:pt x="1044556" y="29887"/>
                  </a:cubicBezTo>
                  <a:close/>
                  <a:moveTo>
                    <a:pt x="650107" y="0"/>
                  </a:moveTo>
                  <a:cubicBezTo>
                    <a:pt x="507585" y="186484"/>
                    <a:pt x="507585" y="443586"/>
                    <a:pt x="650107" y="630070"/>
                  </a:cubicBezTo>
                  <a:cubicBezTo>
                    <a:pt x="473769" y="630070"/>
                    <a:pt x="330819" y="489024"/>
                    <a:pt x="330819" y="315035"/>
                  </a:cubicBezTo>
                  <a:cubicBezTo>
                    <a:pt x="330819" y="141046"/>
                    <a:pt x="473769" y="0"/>
                    <a:pt x="650107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344" name="フリーフォーム: 図形 343">
              <a:extLst>
                <a:ext uri="{FF2B5EF4-FFF2-40B4-BE49-F238E27FC236}">
                  <a16:creationId xmlns:a16="http://schemas.microsoft.com/office/drawing/2014/main" id="{346EB30A-726D-3106-A3D7-697F64BFB6C6}"/>
                </a:ext>
              </a:extLst>
            </p:cNvPr>
            <p:cNvSpPr/>
            <p:nvPr/>
          </p:nvSpPr>
          <p:spPr bwMode="auto">
            <a:xfrm>
              <a:off x="214313" y="3165291"/>
              <a:ext cx="222006" cy="222006"/>
            </a:xfrm>
            <a:custGeom>
              <a:avLst/>
              <a:gdLst>
                <a:gd name="connsiteX0" fmla="*/ 795583 w 1619502"/>
                <a:gd name="connsiteY0" fmla="*/ 1049690 h 1619502"/>
                <a:gd name="connsiteX1" fmla="*/ 798591 w 1619502"/>
                <a:gd name="connsiteY1" fmla="*/ 1498224 h 1619502"/>
                <a:gd name="connsiteX2" fmla="*/ 350056 w 1619502"/>
                <a:gd name="connsiteY2" fmla="*/ 1495217 h 1619502"/>
                <a:gd name="connsiteX3" fmla="*/ 795583 w 1619502"/>
                <a:gd name="connsiteY3" fmla="*/ 1049690 h 1619502"/>
                <a:gd name="connsiteX4" fmla="*/ 969395 w 1619502"/>
                <a:gd name="connsiteY4" fmla="*/ 989432 h 1619502"/>
                <a:gd name="connsiteX5" fmla="*/ 1288683 w 1619502"/>
                <a:gd name="connsiteY5" fmla="*/ 1304467 h 1619502"/>
                <a:gd name="connsiteX6" fmla="*/ 969395 w 1619502"/>
                <a:gd name="connsiteY6" fmla="*/ 1619502 h 1619502"/>
                <a:gd name="connsiteX7" fmla="*/ 969395 w 1619502"/>
                <a:gd name="connsiteY7" fmla="*/ 989432 h 1619502"/>
                <a:gd name="connsiteX8" fmla="*/ 0 w 1619502"/>
                <a:gd name="connsiteY8" fmla="*/ 969395 h 1619502"/>
                <a:gd name="connsiteX9" fmla="*/ 630070 w 1619502"/>
                <a:gd name="connsiteY9" fmla="*/ 969395 h 1619502"/>
                <a:gd name="connsiteX10" fmla="*/ 315035 w 1619502"/>
                <a:gd name="connsiteY10" fmla="*/ 1288683 h 1619502"/>
                <a:gd name="connsiteX11" fmla="*/ 0 w 1619502"/>
                <a:gd name="connsiteY11" fmla="*/ 969395 h 1619502"/>
                <a:gd name="connsiteX12" fmla="*/ 1274580 w 1619502"/>
                <a:gd name="connsiteY12" fmla="*/ 729521 h 1619502"/>
                <a:gd name="connsiteX13" fmla="*/ 1498225 w 1619502"/>
                <a:gd name="connsiteY13" fmla="*/ 820912 h 1619502"/>
                <a:gd name="connsiteX14" fmla="*/ 1495217 w 1619502"/>
                <a:gd name="connsiteY14" fmla="*/ 1269446 h 1619502"/>
                <a:gd name="connsiteX15" fmla="*/ 1049691 w 1619502"/>
                <a:gd name="connsiteY15" fmla="*/ 823919 h 1619502"/>
                <a:gd name="connsiteX16" fmla="*/ 1274580 w 1619502"/>
                <a:gd name="connsiteY16" fmla="*/ 729521 h 1619502"/>
                <a:gd name="connsiteX17" fmla="*/ 809751 w 1619502"/>
                <a:gd name="connsiteY17" fmla="*/ 647958 h 1619502"/>
                <a:gd name="connsiteX18" fmla="*/ 969395 w 1619502"/>
                <a:gd name="connsiteY18" fmla="*/ 807602 h 1619502"/>
                <a:gd name="connsiteX19" fmla="*/ 809751 w 1619502"/>
                <a:gd name="connsiteY19" fmla="*/ 967246 h 1619502"/>
                <a:gd name="connsiteX20" fmla="*/ 650107 w 1619502"/>
                <a:gd name="connsiteY20" fmla="*/ 807602 h 1619502"/>
                <a:gd name="connsiteX21" fmla="*/ 809751 w 1619502"/>
                <a:gd name="connsiteY21" fmla="*/ 647958 h 1619502"/>
                <a:gd name="connsiteX22" fmla="*/ 124285 w 1619502"/>
                <a:gd name="connsiteY22" fmla="*/ 350056 h 1619502"/>
                <a:gd name="connsiteX23" fmla="*/ 569812 w 1619502"/>
                <a:gd name="connsiteY23" fmla="*/ 795583 h 1619502"/>
                <a:gd name="connsiteX24" fmla="*/ 121278 w 1619502"/>
                <a:gd name="connsiteY24" fmla="*/ 798590 h 1619502"/>
                <a:gd name="connsiteX25" fmla="*/ 124285 w 1619502"/>
                <a:gd name="connsiteY25" fmla="*/ 350056 h 1619502"/>
                <a:gd name="connsiteX26" fmla="*/ 1304467 w 1619502"/>
                <a:gd name="connsiteY26" fmla="*/ 330819 h 1619502"/>
                <a:gd name="connsiteX27" fmla="*/ 1619502 w 1619502"/>
                <a:gd name="connsiteY27" fmla="*/ 650107 h 1619502"/>
                <a:gd name="connsiteX28" fmla="*/ 989432 w 1619502"/>
                <a:gd name="connsiteY28" fmla="*/ 650107 h 1619502"/>
                <a:gd name="connsiteX29" fmla="*/ 1304467 w 1619502"/>
                <a:gd name="connsiteY29" fmla="*/ 330819 h 1619502"/>
                <a:gd name="connsiteX30" fmla="*/ 1044556 w 1619502"/>
                <a:gd name="connsiteY30" fmla="*/ 29887 h 1619502"/>
                <a:gd name="connsiteX31" fmla="*/ 1269446 w 1619502"/>
                <a:gd name="connsiteY31" fmla="*/ 124285 h 1619502"/>
                <a:gd name="connsiteX32" fmla="*/ 823919 w 1619502"/>
                <a:gd name="connsiteY32" fmla="*/ 569812 h 1619502"/>
                <a:gd name="connsiteX33" fmla="*/ 820912 w 1619502"/>
                <a:gd name="connsiteY33" fmla="*/ 121278 h 1619502"/>
                <a:gd name="connsiteX34" fmla="*/ 1044556 w 1619502"/>
                <a:gd name="connsiteY34" fmla="*/ 29887 h 1619502"/>
                <a:gd name="connsiteX35" fmla="*/ 650107 w 1619502"/>
                <a:gd name="connsiteY35" fmla="*/ 0 h 1619502"/>
                <a:gd name="connsiteX36" fmla="*/ 650107 w 1619502"/>
                <a:gd name="connsiteY36" fmla="*/ 630070 h 1619502"/>
                <a:gd name="connsiteX37" fmla="*/ 330819 w 1619502"/>
                <a:gd name="connsiteY37" fmla="*/ 315035 h 1619502"/>
                <a:gd name="connsiteX38" fmla="*/ 650107 w 1619502"/>
                <a:gd name="connsiteY38" fmla="*/ 0 h 16195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619502" h="1619502">
                  <a:moveTo>
                    <a:pt x="795583" y="1049690"/>
                  </a:moveTo>
                  <a:cubicBezTo>
                    <a:pt x="920273" y="1174380"/>
                    <a:pt x="921619" y="1375196"/>
                    <a:pt x="798591" y="1498224"/>
                  </a:cubicBezTo>
                  <a:cubicBezTo>
                    <a:pt x="675562" y="1621253"/>
                    <a:pt x="474746" y="1619907"/>
                    <a:pt x="350056" y="1495217"/>
                  </a:cubicBezTo>
                  <a:cubicBezTo>
                    <a:pt x="582699" y="1464131"/>
                    <a:pt x="764497" y="1282333"/>
                    <a:pt x="795583" y="1049690"/>
                  </a:cubicBezTo>
                  <a:close/>
                  <a:moveTo>
                    <a:pt x="969395" y="989432"/>
                  </a:moveTo>
                  <a:cubicBezTo>
                    <a:pt x="1145733" y="989432"/>
                    <a:pt x="1288683" y="1130478"/>
                    <a:pt x="1288683" y="1304467"/>
                  </a:cubicBezTo>
                  <a:cubicBezTo>
                    <a:pt x="1288683" y="1478456"/>
                    <a:pt x="1145733" y="1619502"/>
                    <a:pt x="969395" y="1619502"/>
                  </a:cubicBezTo>
                  <a:cubicBezTo>
                    <a:pt x="1111917" y="1433018"/>
                    <a:pt x="1111917" y="1175916"/>
                    <a:pt x="969395" y="989432"/>
                  </a:cubicBezTo>
                  <a:close/>
                  <a:moveTo>
                    <a:pt x="0" y="969395"/>
                  </a:moveTo>
                  <a:cubicBezTo>
                    <a:pt x="186484" y="1111917"/>
                    <a:pt x="443586" y="1111917"/>
                    <a:pt x="630070" y="969395"/>
                  </a:cubicBezTo>
                  <a:cubicBezTo>
                    <a:pt x="630070" y="1145733"/>
                    <a:pt x="489024" y="1288683"/>
                    <a:pt x="315035" y="1288683"/>
                  </a:cubicBezTo>
                  <a:cubicBezTo>
                    <a:pt x="141046" y="1288683"/>
                    <a:pt x="0" y="1145733"/>
                    <a:pt x="0" y="969395"/>
                  </a:cubicBezTo>
                  <a:close/>
                  <a:moveTo>
                    <a:pt x="1274580" y="729521"/>
                  </a:moveTo>
                  <a:cubicBezTo>
                    <a:pt x="1355749" y="728977"/>
                    <a:pt x="1436710" y="759397"/>
                    <a:pt x="1498225" y="820912"/>
                  </a:cubicBezTo>
                  <a:cubicBezTo>
                    <a:pt x="1621253" y="943941"/>
                    <a:pt x="1619907" y="1144756"/>
                    <a:pt x="1495217" y="1269446"/>
                  </a:cubicBezTo>
                  <a:cubicBezTo>
                    <a:pt x="1464131" y="1036803"/>
                    <a:pt x="1282333" y="855005"/>
                    <a:pt x="1049691" y="823919"/>
                  </a:cubicBezTo>
                  <a:cubicBezTo>
                    <a:pt x="1112036" y="761574"/>
                    <a:pt x="1193412" y="730065"/>
                    <a:pt x="1274580" y="729521"/>
                  </a:cubicBezTo>
                  <a:close/>
                  <a:moveTo>
                    <a:pt x="809751" y="647958"/>
                  </a:moveTo>
                  <a:cubicBezTo>
                    <a:pt x="897920" y="647958"/>
                    <a:pt x="969395" y="719433"/>
                    <a:pt x="969395" y="807602"/>
                  </a:cubicBezTo>
                  <a:cubicBezTo>
                    <a:pt x="969395" y="895771"/>
                    <a:pt x="897920" y="967246"/>
                    <a:pt x="809751" y="967246"/>
                  </a:cubicBezTo>
                  <a:cubicBezTo>
                    <a:pt x="721582" y="967246"/>
                    <a:pt x="650107" y="895771"/>
                    <a:pt x="650107" y="807602"/>
                  </a:cubicBezTo>
                  <a:cubicBezTo>
                    <a:pt x="650107" y="719433"/>
                    <a:pt x="721582" y="647958"/>
                    <a:pt x="809751" y="647958"/>
                  </a:cubicBezTo>
                  <a:close/>
                  <a:moveTo>
                    <a:pt x="124285" y="350056"/>
                  </a:moveTo>
                  <a:cubicBezTo>
                    <a:pt x="155371" y="582699"/>
                    <a:pt x="337169" y="764497"/>
                    <a:pt x="569812" y="795583"/>
                  </a:cubicBezTo>
                  <a:cubicBezTo>
                    <a:pt x="445122" y="920273"/>
                    <a:pt x="244306" y="921619"/>
                    <a:pt x="121278" y="798590"/>
                  </a:cubicBezTo>
                  <a:cubicBezTo>
                    <a:pt x="-1751" y="675562"/>
                    <a:pt x="-405" y="474746"/>
                    <a:pt x="124285" y="350056"/>
                  </a:cubicBezTo>
                  <a:close/>
                  <a:moveTo>
                    <a:pt x="1304467" y="330819"/>
                  </a:moveTo>
                  <a:cubicBezTo>
                    <a:pt x="1478456" y="330819"/>
                    <a:pt x="1619502" y="473769"/>
                    <a:pt x="1619502" y="650107"/>
                  </a:cubicBezTo>
                  <a:cubicBezTo>
                    <a:pt x="1433018" y="507585"/>
                    <a:pt x="1175916" y="507585"/>
                    <a:pt x="989432" y="650107"/>
                  </a:cubicBezTo>
                  <a:cubicBezTo>
                    <a:pt x="989432" y="473769"/>
                    <a:pt x="1130478" y="330819"/>
                    <a:pt x="1304467" y="330819"/>
                  </a:cubicBezTo>
                  <a:close/>
                  <a:moveTo>
                    <a:pt x="1044556" y="29887"/>
                  </a:moveTo>
                  <a:cubicBezTo>
                    <a:pt x="1125725" y="30431"/>
                    <a:pt x="1207101" y="61940"/>
                    <a:pt x="1269446" y="124285"/>
                  </a:cubicBezTo>
                  <a:cubicBezTo>
                    <a:pt x="1036804" y="155371"/>
                    <a:pt x="855005" y="337169"/>
                    <a:pt x="823919" y="569812"/>
                  </a:cubicBezTo>
                  <a:cubicBezTo>
                    <a:pt x="699229" y="445122"/>
                    <a:pt x="697883" y="244306"/>
                    <a:pt x="820912" y="121278"/>
                  </a:cubicBezTo>
                  <a:cubicBezTo>
                    <a:pt x="882426" y="59763"/>
                    <a:pt x="963387" y="29343"/>
                    <a:pt x="1044556" y="29887"/>
                  </a:cubicBezTo>
                  <a:close/>
                  <a:moveTo>
                    <a:pt x="650107" y="0"/>
                  </a:moveTo>
                  <a:cubicBezTo>
                    <a:pt x="507585" y="186484"/>
                    <a:pt x="507585" y="443586"/>
                    <a:pt x="650107" y="630070"/>
                  </a:cubicBezTo>
                  <a:cubicBezTo>
                    <a:pt x="473769" y="630070"/>
                    <a:pt x="330819" y="489024"/>
                    <a:pt x="330819" y="315035"/>
                  </a:cubicBezTo>
                  <a:cubicBezTo>
                    <a:pt x="330819" y="141046"/>
                    <a:pt x="473769" y="0"/>
                    <a:pt x="650107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345" name="フリーフォーム: 図形 344">
              <a:extLst>
                <a:ext uri="{FF2B5EF4-FFF2-40B4-BE49-F238E27FC236}">
                  <a16:creationId xmlns:a16="http://schemas.microsoft.com/office/drawing/2014/main" id="{03AE52FD-F249-73AE-DCEA-F6D6555EFF35}"/>
                </a:ext>
              </a:extLst>
            </p:cNvPr>
            <p:cNvSpPr/>
            <p:nvPr/>
          </p:nvSpPr>
          <p:spPr bwMode="auto">
            <a:xfrm>
              <a:off x="9498988" y="3165291"/>
              <a:ext cx="222006" cy="222006"/>
            </a:xfrm>
            <a:custGeom>
              <a:avLst/>
              <a:gdLst>
                <a:gd name="connsiteX0" fmla="*/ 795583 w 1619502"/>
                <a:gd name="connsiteY0" fmla="*/ 1049690 h 1619502"/>
                <a:gd name="connsiteX1" fmla="*/ 798591 w 1619502"/>
                <a:gd name="connsiteY1" fmla="*/ 1498224 h 1619502"/>
                <a:gd name="connsiteX2" fmla="*/ 350056 w 1619502"/>
                <a:gd name="connsiteY2" fmla="*/ 1495217 h 1619502"/>
                <a:gd name="connsiteX3" fmla="*/ 795583 w 1619502"/>
                <a:gd name="connsiteY3" fmla="*/ 1049690 h 1619502"/>
                <a:gd name="connsiteX4" fmla="*/ 969395 w 1619502"/>
                <a:gd name="connsiteY4" fmla="*/ 989432 h 1619502"/>
                <a:gd name="connsiteX5" fmla="*/ 1288683 w 1619502"/>
                <a:gd name="connsiteY5" fmla="*/ 1304467 h 1619502"/>
                <a:gd name="connsiteX6" fmla="*/ 969395 w 1619502"/>
                <a:gd name="connsiteY6" fmla="*/ 1619502 h 1619502"/>
                <a:gd name="connsiteX7" fmla="*/ 969395 w 1619502"/>
                <a:gd name="connsiteY7" fmla="*/ 989432 h 1619502"/>
                <a:gd name="connsiteX8" fmla="*/ 0 w 1619502"/>
                <a:gd name="connsiteY8" fmla="*/ 969395 h 1619502"/>
                <a:gd name="connsiteX9" fmla="*/ 630070 w 1619502"/>
                <a:gd name="connsiteY9" fmla="*/ 969395 h 1619502"/>
                <a:gd name="connsiteX10" fmla="*/ 315035 w 1619502"/>
                <a:gd name="connsiteY10" fmla="*/ 1288683 h 1619502"/>
                <a:gd name="connsiteX11" fmla="*/ 0 w 1619502"/>
                <a:gd name="connsiteY11" fmla="*/ 969395 h 1619502"/>
                <a:gd name="connsiteX12" fmla="*/ 1274580 w 1619502"/>
                <a:gd name="connsiteY12" fmla="*/ 729521 h 1619502"/>
                <a:gd name="connsiteX13" fmla="*/ 1498225 w 1619502"/>
                <a:gd name="connsiteY13" fmla="*/ 820912 h 1619502"/>
                <a:gd name="connsiteX14" fmla="*/ 1495217 w 1619502"/>
                <a:gd name="connsiteY14" fmla="*/ 1269446 h 1619502"/>
                <a:gd name="connsiteX15" fmla="*/ 1049691 w 1619502"/>
                <a:gd name="connsiteY15" fmla="*/ 823919 h 1619502"/>
                <a:gd name="connsiteX16" fmla="*/ 1274580 w 1619502"/>
                <a:gd name="connsiteY16" fmla="*/ 729521 h 1619502"/>
                <a:gd name="connsiteX17" fmla="*/ 809751 w 1619502"/>
                <a:gd name="connsiteY17" fmla="*/ 647958 h 1619502"/>
                <a:gd name="connsiteX18" fmla="*/ 969395 w 1619502"/>
                <a:gd name="connsiteY18" fmla="*/ 807602 h 1619502"/>
                <a:gd name="connsiteX19" fmla="*/ 809751 w 1619502"/>
                <a:gd name="connsiteY19" fmla="*/ 967246 h 1619502"/>
                <a:gd name="connsiteX20" fmla="*/ 650107 w 1619502"/>
                <a:gd name="connsiteY20" fmla="*/ 807602 h 1619502"/>
                <a:gd name="connsiteX21" fmla="*/ 809751 w 1619502"/>
                <a:gd name="connsiteY21" fmla="*/ 647958 h 1619502"/>
                <a:gd name="connsiteX22" fmla="*/ 124285 w 1619502"/>
                <a:gd name="connsiteY22" fmla="*/ 350056 h 1619502"/>
                <a:gd name="connsiteX23" fmla="*/ 569812 w 1619502"/>
                <a:gd name="connsiteY23" fmla="*/ 795583 h 1619502"/>
                <a:gd name="connsiteX24" fmla="*/ 121278 w 1619502"/>
                <a:gd name="connsiteY24" fmla="*/ 798590 h 1619502"/>
                <a:gd name="connsiteX25" fmla="*/ 124285 w 1619502"/>
                <a:gd name="connsiteY25" fmla="*/ 350056 h 1619502"/>
                <a:gd name="connsiteX26" fmla="*/ 1304467 w 1619502"/>
                <a:gd name="connsiteY26" fmla="*/ 330819 h 1619502"/>
                <a:gd name="connsiteX27" fmla="*/ 1619502 w 1619502"/>
                <a:gd name="connsiteY27" fmla="*/ 650107 h 1619502"/>
                <a:gd name="connsiteX28" fmla="*/ 989432 w 1619502"/>
                <a:gd name="connsiteY28" fmla="*/ 650107 h 1619502"/>
                <a:gd name="connsiteX29" fmla="*/ 1304467 w 1619502"/>
                <a:gd name="connsiteY29" fmla="*/ 330819 h 1619502"/>
                <a:gd name="connsiteX30" fmla="*/ 1044556 w 1619502"/>
                <a:gd name="connsiteY30" fmla="*/ 29887 h 1619502"/>
                <a:gd name="connsiteX31" fmla="*/ 1269446 w 1619502"/>
                <a:gd name="connsiteY31" fmla="*/ 124285 h 1619502"/>
                <a:gd name="connsiteX32" fmla="*/ 823919 w 1619502"/>
                <a:gd name="connsiteY32" fmla="*/ 569812 h 1619502"/>
                <a:gd name="connsiteX33" fmla="*/ 820912 w 1619502"/>
                <a:gd name="connsiteY33" fmla="*/ 121278 h 1619502"/>
                <a:gd name="connsiteX34" fmla="*/ 1044556 w 1619502"/>
                <a:gd name="connsiteY34" fmla="*/ 29887 h 1619502"/>
                <a:gd name="connsiteX35" fmla="*/ 650107 w 1619502"/>
                <a:gd name="connsiteY35" fmla="*/ 0 h 1619502"/>
                <a:gd name="connsiteX36" fmla="*/ 650107 w 1619502"/>
                <a:gd name="connsiteY36" fmla="*/ 630070 h 1619502"/>
                <a:gd name="connsiteX37" fmla="*/ 330819 w 1619502"/>
                <a:gd name="connsiteY37" fmla="*/ 315035 h 1619502"/>
                <a:gd name="connsiteX38" fmla="*/ 650107 w 1619502"/>
                <a:gd name="connsiteY38" fmla="*/ 0 h 16195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619502" h="1619502">
                  <a:moveTo>
                    <a:pt x="795583" y="1049690"/>
                  </a:moveTo>
                  <a:cubicBezTo>
                    <a:pt x="920273" y="1174380"/>
                    <a:pt x="921619" y="1375196"/>
                    <a:pt x="798591" y="1498224"/>
                  </a:cubicBezTo>
                  <a:cubicBezTo>
                    <a:pt x="675562" y="1621253"/>
                    <a:pt x="474746" y="1619907"/>
                    <a:pt x="350056" y="1495217"/>
                  </a:cubicBezTo>
                  <a:cubicBezTo>
                    <a:pt x="582699" y="1464131"/>
                    <a:pt x="764497" y="1282333"/>
                    <a:pt x="795583" y="1049690"/>
                  </a:cubicBezTo>
                  <a:close/>
                  <a:moveTo>
                    <a:pt x="969395" y="989432"/>
                  </a:moveTo>
                  <a:cubicBezTo>
                    <a:pt x="1145733" y="989432"/>
                    <a:pt x="1288683" y="1130478"/>
                    <a:pt x="1288683" y="1304467"/>
                  </a:cubicBezTo>
                  <a:cubicBezTo>
                    <a:pt x="1288683" y="1478456"/>
                    <a:pt x="1145733" y="1619502"/>
                    <a:pt x="969395" y="1619502"/>
                  </a:cubicBezTo>
                  <a:cubicBezTo>
                    <a:pt x="1111917" y="1433018"/>
                    <a:pt x="1111917" y="1175916"/>
                    <a:pt x="969395" y="989432"/>
                  </a:cubicBezTo>
                  <a:close/>
                  <a:moveTo>
                    <a:pt x="0" y="969395"/>
                  </a:moveTo>
                  <a:cubicBezTo>
                    <a:pt x="186484" y="1111917"/>
                    <a:pt x="443586" y="1111917"/>
                    <a:pt x="630070" y="969395"/>
                  </a:cubicBezTo>
                  <a:cubicBezTo>
                    <a:pt x="630070" y="1145733"/>
                    <a:pt x="489024" y="1288683"/>
                    <a:pt x="315035" y="1288683"/>
                  </a:cubicBezTo>
                  <a:cubicBezTo>
                    <a:pt x="141046" y="1288683"/>
                    <a:pt x="0" y="1145733"/>
                    <a:pt x="0" y="969395"/>
                  </a:cubicBezTo>
                  <a:close/>
                  <a:moveTo>
                    <a:pt x="1274580" y="729521"/>
                  </a:moveTo>
                  <a:cubicBezTo>
                    <a:pt x="1355749" y="728977"/>
                    <a:pt x="1436710" y="759397"/>
                    <a:pt x="1498225" y="820912"/>
                  </a:cubicBezTo>
                  <a:cubicBezTo>
                    <a:pt x="1621253" y="943941"/>
                    <a:pt x="1619907" y="1144756"/>
                    <a:pt x="1495217" y="1269446"/>
                  </a:cubicBezTo>
                  <a:cubicBezTo>
                    <a:pt x="1464131" y="1036803"/>
                    <a:pt x="1282333" y="855005"/>
                    <a:pt x="1049691" y="823919"/>
                  </a:cubicBezTo>
                  <a:cubicBezTo>
                    <a:pt x="1112036" y="761574"/>
                    <a:pt x="1193412" y="730065"/>
                    <a:pt x="1274580" y="729521"/>
                  </a:cubicBezTo>
                  <a:close/>
                  <a:moveTo>
                    <a:pt x="809751" y="647958"/>
                  </a:moveTo>
                  <a:cubicBezTo>
                    <a:pt x="897920" y="647958"/>
                    <a:pt x="969395" y="719433"/>
                    <a:pt x="969395" y="807602"/>
                  </a:cubicBezTo>
                  <a:cubicBezTo>
                    <a:pt x="969395" y="895771"/>
                    <a:pt x="897920" y="967246"/>
                    <a:pt x="809751" y="967246"/>
                  </a:cubicBezTo>
                  <a:cubicBezTo>
                    <a:pt x="721582" y="967246"/>
                    <a:pt x="650107" y="895771"/>
                    <a:pt x="650107" y="807602"/>
                  </a:cubicBezTo>
                  <a:cubicBezTo>
                    <a:pt x="650107" y="719433"/>
                    <a:pt x="721582" y="647958"/>
                    <a:pt x="809751" y="647958"/>
                  </a:cubicBezTo>
                  <a:close/>
                  <a:moveTo>
                    <a:pt x="124285" y="350056"/>
                  </a:moveTo>
                  <a:cubicBezTo>
                    <a:pt x="155371" y="582699"/>
                    <a:pt x="337169" y="764497"/>
                    <a:pt x="569812" y="795583"/>
                  </a:cubicBezTo>
                  <a:cubicBezTo>
                    <a:pt x="445122" y="920273"/>
                    <a:pt x="244306" y="921619"/>
                    <a:pt x="121278" y="798590"/>
                  </a:cubicBezTo>
                  <a:cubicBezTo>
                    <a:pt x="-1751" y="675562"/>
                    <a:pt x="-405" y="474746"/>
                    <a:pt x="124285" y="350056"/>
                  </a:cubicBezTo>
                  <a:close/>
                  <a:moveTo>
                    <a:pt x="1304467" y="330819"/>
                  </a:moveTo>
                  <a:cubicBezTo>
                    <a:pt x="1478456" y="330819"/>
                    <a:pt x="1619502" y="473769"/>
                    <a:pt x="1619502" y="650107"/>
                  </a:cubicBezTo>
                  <a:cubicBezTo>
                    <a:pt x="1433018" y="507585"/>
                    <a:pt x="1175916" y="507585"/>
                    <a:pt x="989432" y="650107"/>
                  </a:cubicBezTo>
                  <a:cubicBezTo>
                    <a:pt x="989432" y="473769"/>
                    <a:pt x="1130478" y="330819"/>
                    <a:pt x="1304467" y="330819"/>
                  </a:cubicBezTo>
                  <a:close/>
                  <a:moveTo>
                    <a:pt x="1044556" y="29887"/>
                  </a:moveTo>
                  <a:cubicBezTo>
                    <a:pt x="1125725" y="30431"/>
                    <a:pt x="1207101" y="61940"/>
                    <a:pt x="1269446" y="124285"/>
                  </a:cubicBezTo>
                  <a:cubicBezTo>
                    <a:pt x="1036804" y="155371"/>
                    <a:pt x="855005" y="337169"/>
                    <a:pt x="823919" y="569812"/>
                  </a:cubicBezTo>
                  <a:cubicBezTo>
                    <a:pt x="699229" y="445122"/>
                    <a:pt x="697883" y="244306"/>
                    <a:pt x="820912" y="121278"/>
                  </a:cubicBezTo>
                  <a:cubicBezTo>
                    <a:pt x="882426" y="59763"/>
                    <a:pt x="963387" y="29343"/>
                    <a:pt x="1044556" y="29887"/>
                  </a:cubicBezTo>
                  <a:close/>
                  <a:moveTo>
                    <a:pt x="650107" y="0"/>
                  </a:moveTo>
                  <a:cubicBezTo>
                    <a:pt x="507585" y="186484"/>
                    <a:pt x="507585" y="443586"/>
                    <a:pt x="650107" y="630070"/>
                  </a:cubicBezTo>
                  <a:cubicBezTo>
                    <a:pt x="473769" y="630070"/>
                    <a:pt x="330819" y="489024"/>
                    <a:pt x="330819" y="315035"/>
                  </a:cubicBezTo>
                  <a:cubicBezTo>
                    <a:pt x="330819" y="141046"/>
                    <a:pt x="473769" y="0"/>
                    <a:pt x="650107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346" name="フリーフォーム: 図形 345">
              <a:extLst>
                <a:ext uri="{FF2B5EF4-FFF2-40B4-BE49-F238E27FC236}">
                  <a16:creationId xmlns:a16="http://schemas.microsoft.com/office/drawing/2014/main" id="{A8649114-9E04-18E6-836A-74E5B7FFFC52}"/>
                </a:ext>
              </a:extLst>
            </p:cNvPr>
            <p:cNvSpPr/>
            <p:nvPr/>
          </p:nvSpPr>
          <p:spPr bwMode="auto">
            <a:xfrm>
              <a:off x="214313" y="3497085"/>
              <a:ext cx="222006" cy="222006"/>
            </a:xfrm>
            <a:custGeom>
              <a:avLst/>
              <a:gdLst>
                <a:gd name="connsiteX0" fmla="*/ 795583 w 1619502"/>
                <a:gd name="connsiteY0" fmla="*/ 1049690 h 1619502"/>
                <a:gd name="connsiteX1" fmla="*/ 798591 w 1619502"/>
                <a:gd name="connsiteY1" fmla="*/ 1498224 h 1619502"/>
                <a:gd name="connsiteX2" fmla="*/ 350056 w 1619502"/>
                <a:gd name="connsiteY2" fmla="*/ 1495217 h 1619502"/>
                <a:gd name="connsiteX3" fmla="*/ 795583 w 1619502"/>
                <a:gd name="connsiteY3" fmla="*/ 1049690 h 1619502"/>
                <a:gd name="connsiteX4" fmla="*/ 969395 w 1619502"/>
                <a:gd name="connsiteY4" fmla="*/ 989432 h 1619502"/>
                <a:gd name="connsiteX5" fmla="*/ 1288683 w 1619502"/>
                <a:gd name="connsiteY5" fmla="*/ 1304467 h 1619502"/>
                <a:gd name="connsiteX6" fmla="*/ 969395 w 1619502"/>
                <a:gd name="connsiteY6" fmla="*/ 1619502 h 1619502"/>
                <a:gd name="connsiteX7" fmla="*/ 969395 w 1619502"/>
                <a:gd name="connsiteY7" fmla="*/ 989432 h 1619502"/>
                <a:gd name="connsiteX8" fmla="*/ 0 w 1619502"/>
                <a:gd name="connsiteY8" fmla="*/ 969395 h 1619502"/>
                <a:gd name="connsiteX9" fmla="*/ 630070 w 1619502"/>
                <a:gd name="connsiteY9" fmla="*/ 969395 h 1619502"/>
                <a:gd name="connsiteX10" fmla="*/ 315035 w 1619502"/>
                <a:gd name="connsiteY10" fmla="*/ 1288683 h 1619502"/>
                <a:gd name="connsiteX11" fmla="*/ 0 w 1619502"/>
                <a:gd name="connsiteY11" fmla="*/ 969395 h 1619502"/>
                <a:gd name="connsiteX12" fmla="*/ 1274580 w 1619502"/>
                <a:gd name="connsiteY12" fmla="*/ 729521 h 1619502"/>
                <a:gd name="connsiteX13" fmla="*/ 1498225 w 1619502"/>
                <a:gd name="connsiteY13" fmla="*/ 820912 h 1619502"/>
                <a:gd name="connsiteX14" fmla="*/ 1495217 w 1619502"/>
                <a:gd name="connsiteY14" fmla="*/ 1269446 h 1619502"/>
                <a:gd name="connsiteX15" fmla="*/ 1049691 w 1619502"/>
                <a:gd name="connsiteY15" fmla="*/ 823919 h 1619502"/>
                <a:gd name="connsiteX16" fmla="*/ 1274580 w 1619502"/>
                <a:gd name="connsiteY16" fmla="*/ 729521 h 1619502"/>
                <a:gd name="connsiteX17" fmla="*/ 809751 w 1619502"/>
                <a:gd name="connsiteY17" fmla="*/ 647958 h 1619502"/>
                <a:gd name="connsiteX18" fmla="*/ 969395 w 1619502"/>
                <a:gd name="connsiteY18" fmla="*/ 807602 h 1619502"/>
                <a:gd name="connsiteX19" fmla="*/ 809751 w 1619502"/>
                <a:gd name="connsiteY19" fmla="*/ 967246 h 1619502"/>
                <a:gd name="connsiteX20" fmla="*/ 650107 w 1619502"/>
                <a:gd name="connsiteY20" fmla="*/ 807602 h 1619502"/>
                <a:gd name="connsiteX21" fmla="*/ 809751 w 1619502"/>
                <a:gd name="connsiteY21" fmla="*/ 647958 h 1619502"/>
                <a:gd name="connsiteX22" fmla="*/ 124285 w 1619502"/>
                <a:gd name="connsiteY22" fmla="*/ 350056 h 1619502"/>
                <a:gd name="connsiteX23" fmla="*/ 569812 w 1619502"/>
                <a:gd name="connsiteY23" fmla="*/ 795583 h 1619502"/>
                <a:gd name="connsiteX24" fmla="*/ 121278 w 1619502"/>
                <a:gd name="connsiteY24" fmla="*/ 798590 h 1619502"/>
                <a:gd name="connsiteX25" fmla="*/ 124285 w 1619502"/>
                <a:gd name="connsiteY25" fmla="*/ 350056 h 1619502"/>
                <a:gd name="connsiteX26" fmla="*/ 1304467 w 1619502"/>
                <a:gd name="connsiteY26" fmla="*/ 330819 h 1619502"/>
                <a:gd name="connsiteX27" fmla="*/ 1619502 w 1619502"/>
                <a:gd name="connsiteY27" fmla="*/ 650107 h 1619502"/>
                <a:gd name="connsiteX28" fmla="*/ 989432 w 1619502"/>
                <a:gd name="connsiteY28" fmla="*/ 650107 h 1619502"/>
                <a:gd name="connsiteX29" fmla="*/ 1304467 w 1619502"/>
                <a:gd name="connsiteY29" fmla="*/ 330819 h 1619502"/>
                <a:gd name="connsiteX30" fmla="*/ 1044556 w 1619502"/>
                <a:gd name="connsiteY30" fmla="*/ 29887 h 1619502"/>
                <a:gd name="connsiteX31" fmla="*/ 1269446 w 1619502"/>
                <a:gd name="connsiteY31" fmla="*/ 124285 h 1619502"/>
                <a:gd name="connsiteX32" fmla="*/ 823919 w 1619502"/>
                <a:gd name="connsiteY32" fmla="*/ 569812 h 1619502"/>
                <a:gd name="connsiteX33" fmla="*/ 820912 w 1619502"/>
                <a:gd name="connsiteY33" fmla="*/ 121278 h 1619502"/>
                <a:gd name="connsiteX34" fmla="*/ 1044556 w 1619502"/>
                <a:gd name="connsiteY34" fmla="*/ 29887 h 1619502"/>
                <a:gd name="connsiteX35" fmla="*/ 650107 w 1619502"/>
                <a:gd name="connsiteY35" fmla="*/ 0 h 1619502"/>
                <a:gd name="connsiteX36" fmla="*/ 650107 w 1619502"/>
                <a:gd name="connsiteY36" fmla="*/ 630070 h 1619502"/>
                <a:gd name="connsiteX37" fmla="*/ 330819 w 1619502"/>
                <a:gd name="connsiteY37" fmla="*/ 315035 h 1619502"/>
                <a:gd name="connsiteX38" fmla="*/ 650107 w 1619502"/>
                <a:gd name="connsiteY38" fmla="*/ 0 h 16195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619502" h="1619502">
                  <a:moveTo>
                    <a:pt x="795583" y="1049690"/>
                  </a:moveTo>
                  <a:cubicBezTo>
                    <a:pt x="920273" y="1174380"/>
                    <a:pt x="921619" y="1375196"/>
                    <a:pt x="798591" y="1498224"/>
                  </a:cubicBezTo>
                  <a:cubicBezTo>
                    <a:pt x="675562" y="1621253"/>
                    <a:pt x="474746" y="1619907"/>
                    <a:pt x="350056" y="1495217"/>
                  </a:cubicBezTo>
                  <a:cubicBezTo>
                    <a:pt x="582699" y="1464131"/>
                    <a:pt x="764497" y="1282333"/>
                    <a:pt x="795583" y="1049690"/>
                  </a:cubicBezTo>
                  <a:close/>
                  <a:moveTo>
                    <a:pt x="969395" y="989432"/>
                  </a:moveTo>
                  <a:cubicBezTo>
                    <a:pt x="1145733" y="989432"/>
                    <a:pt x="1288683" y="1130478"/>
                    <a:pt x="1288683" y="1304467"/>
                  </a:cubicBezTo>
                  <a:cubicBezTo>
                    <a:pt x="1288683" y="1478456"/>
                    <a:pt x="1145733" y="1619502"/>
                    <a:pt x="969395" y="1619502"/>
                  </a:cubicBezTo>
                  <a:cubicBezTo>
                    <a:pt x="1111917" y="1433018"/>
                    <a:pt x="1111917" y="1175916"/>
                    <a:pt x="969395" y="989432"/>
                  </a:cubicBezTo>
                  <a:close/>
                  <a:moveTo>
                    <a:pt x="0" y="969395"/>
                  </a:moveTo>
                  <a:cubicBezTo>
                    <a:pt x="186484" y="1111917"/>
                    <a:pt x="443586" y="1111917"/>
                    <a:pt x="630070" y="969395"/>
                  </a:cubicBezTo>
                  <a:cubicBezTo>
                    <a:pt x="630070" y="1145733"/>
                    <a:pt x="489024" y="1288683"/>
                    <a:pt x="315035" y="1288683"/>
                  </a:cubicBezTo>
                  <a:cubicBezTo>
                    <a:pt x="141046" y="1288683"/>
                    <a:pt x="0" y="1145733"/>
                    <a:pt x="0" y="969395"/>
                  </a:cubicBezTo>
                  <a:close/>
                  <a:moveTo>
                    <a:pt x="1274580" y="729521"/>
                  </a:moveTo>
                  <a:cubicBezTo>
                    <a:pt x="1355749" y="728977"/>
                    <a:pt x="1436710" y="759397"/>
                    <a:pt x="1498225" y="820912"/>
                  </a:cubicBezTo>
                  <a:cubicBezTo>
                    <a:pt x="1621253" y="943941"/>
                    <a:pt x="1619907" y="1144756"/>
                    <a:pt x="1495217" y="1269446"/>
                  </a:cubicBezTo>
                  <a:cubicBezTo>
                    <a:pt x="1464131" y="1036803"/>
                    <a:pt x="1282333" y="855005"/>
                    <a:pt x="1049691" y="823919"/>
                  </a:cubicBezTo>
                  <a:cubicBezTo>
                    <a:pt x="1112036" y="761574"/>
                    <a:pt x="1193412" y="730065"/>
                    <a:pt x="1274580" y="729521"/>
                  </a:cubicBezTo>
                  <a:close/>
                  <a:moveTo>
                    <a:pt x="809751" y="647958"/>
                  </a:moveTo>
                  <a:cubicBezTo>
                    <a:pt x="897920" y="647958"/>
                    <a:pt x="969395" y="719433"/>
                    <a:pt x="969395" y="807602"/>
                  </a:cubicBezTo>
                  <a:cubicBezTo>
                    <a:pt x="969395" y="895771"/>
                    <a:pt x="897920" y="967246"/>
                    <a:pt x="809751" y="967246"/>
                  </a:cubicBezTo>
                  <a:cubicBezTo>
                    <a:pt x="721582" y="967246"/>
                    <a:pt x="650107" y="895771"/>
                    <a:pt x="650107" y="807602"/>
                  </a:cubicBezTo>
                  <a:cubicBezTo>
                    <a:pt x="650107" y="719433"/>
                    <a:pt x="721582" y="647958"/>
                    <a:pt x="809751" y="647958"/>
                  </a:cubicBezTo>
                  <a:close/>
                  <a:moveTo>
                    <a:pt x="124285" y="350056"/>
                  </a:moveTo>
                  <a:cubicBezTo>
                    <a:pt x="155371" y="582699"/>
                    <a:pt x="337169" y="764497"/>
                    <a:pt x="569812" y="795583"/>
                  </a:cubicBezTo>
                  <a:cubicBezTo>
                    <a:pt x="445122" y="920273"/>
                    <a:pt x="244306" y="921619"/>
                    <a:pt x="121278" y="798590"/>
                  </a:cubicBezTo>
                  <a:cubicBezTo>
                    <a:pt x="-1751" y="675562"/>
                    <a:pt x="-405" y="474746"/>
                    <a:pt x="124285" y="350056"/>
                  </a:cubicBezTo>
                  <a:close/>
                  <a:moveTo>
                    <a:pt x="1304467" y="330819"/>
                  </a:moveTo>
                  <a:cubicBezTo>
                    <a:pt x="1478456" y="330819"/>
                    <a:pt x="1619502" y="473769"/>
                    <a:pt x="1619502" y="650107"/>
                  </a:cubicBezTo>
                  <a:cubicBezTo>
                    <a:pt x="1433018" y="507585"/>
                    <a:pt x="1175916" y="507585"/>
                    <a:pt x="989432" y="650107"/>
                  </a:cubicBezTo>
                  <a:cubicBezTo>
                    <a:pt x="989432" y="473769"/>
                    <a:pt x="1130478" y="330819"/>
                    <a:pt x="1304467" y="330819"/>
                  </a:cubicBezTo>
                  <a:close/>
                  <a:moveTo>
                    <a:pt x="1044556" y="29887"/>
                  </a:moveTo>
                  <a:cubicBezTo>
                    <a:pt x="1125725" y="30431"/>
                    <a:pt x="1207101" y="61940"/>
                    <a:pt x="1269446" y="124285"/>
                  </a:cubicBezTo>
                  <a:cubicBezTo>
                    <a:pt x="1036804" y="155371"/>
                    <a:pt x="855005" y="337169"/>
                    <a:pt x="823919" y="569812"/>
                  </a:cubicBezTo>
                  <a:cubicBezTo>
                    <a:pt x="699229" y="445122"/>
                    <a:pt x="697883" y="244306"/>
                    <a:pt x="820912" y="121278"/>
                  </a:cubicBezTo>
                  <a:cubicBezTo>
                    <a:pt x="882426" y="59763"/>
                    <a:pt x="963387" y="29343"/>
                    <a:pt x="1044556" y="29887"/>
                  </a:cubicBezTo>
                  <a:close/>
                  <a:moveTo>
                    <a:pt x="650107" y="0"/>
                  </a:moveTo>
                  <a:cubicBezTo>
                    <a:pt x="507585" y="186484"/>
                    <a:pt x="507585" y="443586"/>
                    <a:pt x="650107" y="630070"/>
                  </a:cubicBezTo>
                  <a:cubicBezTo>
                    <a:pt x="473769" y="630070"/>
                    <a:pt x="330819" y="489024"/>
                    <a:pt x="330819" y="315035"/>
                  </a:cubicBezTo>
                  <a:cubicBezTo>
                    <a:pt x="330819" y="141046"/>
                    <a:pt x="473769" y="0"/>
                    <a:pt x="650107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347" name="フリーフォーム: 図形 346">
              <a:extLst>
                <a:ext uri="{FF2B5EF4-FFF2-40B4-BE49-F238E27FC236}">
                  <a16:creationId xmlns:a16="http://schemas.microsoft.com/office/drawing/2014/main" id="{98546408-8DA3-E419-FE56-BBAFD4643002}"/>
                </a:ext>
              </a:extLst>
            </p:cNvPr>
            <p:cNvSpPr/>
            <p:nvPr/>
          </p:nvSpPr>
          <p:spPr bwMode="auto">
            <a:xfrm>
              <a:off x="9498988" y="3497085"/>
              <a:ext cx="222006" cy="222006"/>
            </a:xfrm>
            <a:custGeom>
              <a:avLst/>
              <a:gdLst>
                <a:gd name="connsiteX0" fmla="*/ 795583 w 1619502"/>
                <a:gd name="connsiteY0" fmla="*/ 1049690 h 1619502"/>
                <a:gd name="connsiteX1" fmla="*/ 798591 w 1619502"/>
                <a:gd name="connsiteY1" fmla="*/ 1498224 h 1619502"/>
                <a:gd name="connsiteX2" fmla="*/ 350056 w 1619502"/>
                <a:gd name="connsiteY2" fmla="*/ 1495217 h 1619502"/>
                <a:gd name="connsiteX3" fmla="*/ 795583 w 1619502"/>
                <a:gd name="connsiteY3" fmla="*/ 1049690 h 1619502"/>
                <a:gd name="connsiteX4" fmla="*/ 969395 w 1619502"/>
                <a:gd name="connsiteY4" fmla="*/ 989432 h 1619502"/>
                <a:gd name="connsiteX5" fmla="*/ 1288683 w 1619502"/>
                <a:gd name="connsiteY5" fmla="*/ 1304467 h 1619502"/>
                <a:gd name="connsiteX6" fmla="*/ 969395 w 1619502"/>
                <a:gd name="connsiteY6" fmla="*/ 1619502 h 1619502"/>
                <a:gd name="connsiteX7" fmla="*/ 969395 w 1619502"/>
                <a:gd name="connsiteY7" fmla="*/ 989432 h 1619502"/>
                <a:gd name="connsiteX8" fmla="*/ 0 w 1619502"/>
                <a:gd name="connsiteY8" fmla="*/ 969395 h 1619502"/>
                <a:gd name="connsiteX9" fmla="*/ 630070 w 1619502"/>
                <a:gd name="connsiteY9" fmla="*/ 969395 h 1619502"/>
                <a:gd name="connsiteX10" fmla="*/ 315035 w 1619502"/>
                <a:gd name="connsiteY10" fmla="*/ 1288683 h 1619502"/>
                <a:gd name="connsiteX11" fmla="*/ 0 w 1619502"/>
                <a:gd name="connsiteY11" fmla="*/ 969395 h 1619502"/>
                <a:gd name="connsiteX12" fmla="*/ 1274580 w 1619502"/>
                <a:gd name="connsiteY12" fmla="*/ 729521 h 1619502"/>
                <a:gd name="connsiteX13" fmla="*/ 1498225 w 1619502"/>
                <a:gd name="connsiteY13" fmla="*/ 820912 h 1619502"/>
                <a:gd name="connsiteX14" fmla="*/ 1495217 w 1619502"/>
                <a:gd name="connsiteY14" fmla="*/ 1269446 h 1619502"/>
                <a:gd name="connsiteX15" fmla="*/ 1049691 w 1619502"/>
                <a:gd name="connsiteY15" fmla="*/ 823919 h 1619502"/>
                <a:gd name="connsiteX16" fmla="*/ 1274580 w 1619502"/>
                <a:gd name="connsiteY16" fmla="*/ 729521 h 1619502"/>
                <a:gd name="connsiteX17" fmla="*/ 809751 w 1619502"/>
                <a:gd name="connsiteY17" fmla="*/ 647958 h 1619502"/>
                <a:gd name="connsiteX18" fmla="*/ 969395 w 1619502"/>
                <a:gd name="connsiteY18" fmla="*/ 807602 h 1619502"/>
                <a:gd name="connsiteX19" fmla="*/ 809751 w 1619502"/>
                <a:gd name="connsiteY19" fmla="*/ 967246 h 1619502"/>
                <a:gd name="connsiteX20" fmla="*/ 650107 w 1619502"/>
                <a:gd name="connsiteY20" fmla="*/ 807602 h 1619502"/>
                <a:gd name="connsiteX21" fmla="*/ 809751 w 1619502"/>
                <a:gd name="connsiteY21" fmla="*/ 647958 h 1619502"/>
                <a:gd name="connsiteX22" fmla="*/ 124285 w 1619502"/>
                <a:gd name="connsiteY22" fmla="*/ 350056 h 1619502"/>
                <a:gd name="connsiteX23" fmla="*/ 569812 w 1619502"/>
                <a:gd name="connsiteY23" fmla="*/ 795583 h 1619502"/>
                <a:gd name="connsiteX24" fmla="*/ 121278 w 1619502"/>
                <a:gd name="connsiteY24" fmla="*/ 798590 h 1619502"/>
                <a:gd name="connsiteX25" fmla="*/ 124285 w 1619502"/>
                <a:gd name="connsiteY25" fmla="*/ 350056 h 1619502"/>
                <a:gd name="connsiteX26" fmla="*/ 1304467 w 1619502"/>
                <a:gd name="connsiteY26" fmla="*/ 330819 h 1619502"/>
                <a:gd name="connsiteX27" fmla="*/ 1619502 w 1619502"/>
                <a:gd name="connsiteY27" fmla="*/ 650107 h 1619502"/>
                <a:gd name="connsiteX28" fmla="*/ 989432 w 1619502"/>
                <a:gd name="connsiteY28" fmla="*/ 650107 h 1619502"/>
                <a:gd name="connsiteX29" fmla="*/ 1304467 w 1619502"/>
                <a:gd name="connsiteY29" fmla="*/ 330819 h 1619502"/>
                <a:gd name="connsiteX30" fmla="*/ 1044556 w 1619502"/>
                <a:gd name="connsiteY30" fmla="*/ 29887 h 1619502"/>
                <a:gd name="connsiteX31" fmla="*/ 1269446 w 1619502"/>
                <a:gd name="connsiteY31" fmla="*/ 124285 h 1619502"/>
                <a:gd name="connsiteX32" fmla="*/ 823919 w 1619502"/>
                <a:gd name="connsiteY32" fmla="*/ 569812 h 1619502"/>
                <a:gd name="connsiteX33" fmla="*/ 820912 w 1619502"/>
                <a:gd name="connsiteY33" fmla="*/ 121278 h 1619502"/>
                <a:gd name="connsiteX34" fmla="*/ 1044556 w 1619502"/>
                <a:gd name="connsiteY34" fmla="*/ 29887 h 1619502"/>
                <a:gd name="connsiteX35" fmla="*/ 650107 w 1619502"/>
                <a:gd name="connsiteY35" fmla="*/ 0 h 1619502"/>
                <a:gd name="connsiteX36" fmla="*/ 650107 w 1619502"/>
                <a:gd name="connsiteY36" fmla="*/ 630070 h 1619502"/>
                <a:gd name="connsiteX37" fmla="*/ 330819 w 1619502"/>
                <a:gd name="connsiteY37" fmla="*/ 315035 h 1619502"/>
                <a:gd name="connsiteX38" fmla="*/ 650107 w 1619502"/>
                <a:gd name="connsiteY38" fmla="*/ 0 h 16195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619502" h="1619502">
                  <a:moveTo>
                    <a:pt x="795583" y="1049690"/>
                  </a:moveTo>
                  <a:cubicBezTo>
                    <a:pt x="920273" y="1174380"/>
                    <a:pt x="921619" y="1375196"/>
                    <a:pt x="798591" y="1498224"/>
                  </a:cubicBezTo>
                  <a:cubicBezTo>
                    <a:pt x="675562" y="1621253"/>
                    <a:pt x="474746" y="1619907"/>
                    <a:pt x="350056" y="1495217"/>
                  </a:cubicBezTo>
                  <a:cubicBezTo>
                    <a:pt x="582699" y="1464131"/>
                    <a:pt x="764497" y="1282333"/>
                    <a:pt x="795583" y="1049690"/>
                  </a:cubicBezTo>
                  <a:close/>
                  <a:moveTo>
                    <a:pt x="969395" y="989432"/>
                  </a:moveTo>
                  <a:cubicBezTo>
                    <a:pt x="1145733" y="989432"/>
                    <a:pt x="1288683" y="1130478"/>
                    <a:pt x="1288683" y="1304467"/>
                  </a:cubicBezTo>
                  <a:cubicBezTo>
                    <a:pt x="1288683" y="1478456"/>
                    <a:pt x="1145733" y="1619502"/>
                    <a:pt x="969395" y="1619502"/>
                  </a:cubicBezTo>
                  <a:cubicBezTo>
                    <a:pt x="1111917" y="1433018"/>
                    <a:pt x="1111917" y="1175916"/>
                    <a:pt x="969395" y="989432"/>
                  </a:cubicBezTo>
                  <a:close/>
                  <a:moveTo>
                    <a:pt x="0" y="969395"/>
                  </a:moveTo>
                  <a:cubicBezTo>
                    <a:pt x="186484" y="1111917"/>
                    <a:pt x="443586" y="1111917"/>
                    <a:pt x="630070" y="969395"/>
                  </a:cubicBezTo>
                  <a:cubicBezTo>
                    <a:pt x="630070" y="1145733"/>
                    <a:pt x="489024" y="1288683"/>
                    <a:pt x="315035" y="1288683"/>
                  </a:cubicBezTo>
                  <a:cubicBezTo>
                    <a:pt x="141046" y="1288683"/>
                    <a:pt x="0" y="1145733"/>
                    <a:pt x="0" y="969395"/>
                  </a:cubicBezTo>
                  <a:close/>
                  <a:moveTo>
                    <a:pt x="1274580" y="729521"/>
                  </a:moveTo>
                  <a:cubicBezTo>
                    <a:pt x="1355749" y="728977"/>
                    <a:pt x="1436710" y="759397"/>
                    <a:pt x="1498225" y="820912"/>
                  </a:cubicBezTo>
                  <a:cubicBezTo>
                    <a:pt x="1621253" y="943941"/>
                    <a:pt x="1619907" y="1144756"/>
                    <a:pt x="1495217" y="1269446"/>
                  </a:cubicBezTo>
                  <a:cubicBezTo>
                    <a:pt x="1464131" y="1036803"/>
                    <a:pt x="1282333" y="855005"/>
                    <a:pt x="1049691" y="823919"/>
                  </a:cubicBezTo>
                  <a:cubicBezTo>
                    <a:pt x="1112036" y="761574"/>
                    <a:pt x="1193412" y="730065"/>
                    <a:pt x="1274580" y="729521"/>
                  </a:cubicBezTo>
                  <a:close/>
                  <a:moveTo>
                    <a:pt x="809751" y="647958"/>
                  </a:moveTo>
                  <a:cubicBezTo>
                    <a:pt x="897920" y="647958"/>
                    <a:pt x="969395" y="719433"/>
                    <a:pt x="969395" y="807602"/>
                  </a:cubicBezTo>
                  <a:cubicBezTo>
                    <a:pt x="969395" y="895771"/>
                    <a:pt x="897920" y="967246"/>
                    <a:pt x="809751" y="967246"/>
                  </a:cubicBezTo>
                  <a:cubicBezTo>
                    <a:pt x="721582" y="967246"/>
                    <a:pt x="650107" y="895771"/>
                    <a:pt x="650107" y="807602"/>
                  </a:cubicBezTo>
                  <a:cubicBezTo>
                    <a:pt x="650107" y="719433"/>
                    <a:pt x="721582" y="647958"/>
                    <a:pt x="809751" y="647958"/>
                  </a:cubicBezTo>
                  <a:close/>
                  <a:moveTo>
                    <a:pt x="124285" y="350056"/>
                  </a:moveTo>
                  <a:cubicBezTo>
                    <a:pt x="155371" y="582699"/>
                    <a:pt x="337169" y="764497"/>
                    <a:pt x="569812" y="795583"/>
                  </a:cubicBezTo>
                  <a:cubicBezTo>
                    <a:pt x="445122" y="920273"/>
                    <a:pt x="244306" y="921619"/>
                    <a:pt x="121278" y="798590"/>
                  </a:cubicBezTo>
                  <a:cubicBezTo>
                    <a:pt x="-1751" y="675562"/>
                    <a:pt x="-405" y="474746"/>
                    <a:pt x="124285" y="350056"/>
                  </a:cubicBezTo>
                  <a:close/>
                  <a:moveTo>
                    <a:pt x="1304467" y="330819"/>
                  </a:moveTo>
                  <a:cubicBezTo>
                    <a:pt x="1478456" y="330819"/>
                    <a:pt x="1619502" y="473769"/>
                    <a:pt x="1619502" y="650107"/>
                  </a:cubicBezTo>
                  <a:cubicBezTo>
                    <a:pt x="1433018" y="507585"/>
                    <a:pt x="1175916" y="507585"/>
                    <a:pt x="989432" y="650107"/>
                  </a:cubicBezTo>
                  <a:cubicBezTo>
                    <a:pt x="989432" y="473769"/>
                    <a:pt x="1130478" y="330819"/>
                    <a:pt x="1304467" y="330819"/>
                  </a:cubicBezTo>
                  <a:close/>
                  <a:moveTo>
                    <a:pt x="1044556" y="29887"/>
                  </a:moveTo>
                  <a:cubicBezTo>
                    <a:pt x="1125725" y="30431"/>
                    <a:pt x="1207101" y="61940"/>
                    <a:pt x="1269446" y="124285"/>
                  </a:cubicBezTo>
                  <a:cubicBezTo>
                    <a:pt x="1036804" y="155371"/>
                    <a:pt x="855005" y="337169"/>
                    <a:pt x="823919" y="569812"/>
                  </a:cubicBezTo>
                  <a:cubicBezTo>
                    <a:pt x="699229" y="445122"/>
                    <a:pt x="697883" y="244306"/>
                    <a:pt x="820912" y="121278"/>
                  </a:cubicBezTo>
                  <a:cubicBezTo>
                    <a:pt x="882426" y="59763"/>
                    <a:pt x="963387" y="29343"/>
                    <a:pt x="1044556" y="29887"/>
                  </a:cubicBezTo>
                  <a:close/>
                  <a:moveTo>
                    <a:pt x="650107" y="0"/>
                  </a:moveTo>
                  <a:cubicBezTo>
                    <a:pt x="507585" y="186484"/>
                    <a:pt x="507585" y="443586"/>
                    <a:pt x="650107" y="630070"/>
                  </a:cubicBezTo>
                  <a:cubicBezTo>
                    <a:pt x="473769" y="630070"/>
                    <a:pt x="330819" y="489024"/>
                    <a:pt x="330819" y="315035"/>
                  </a:cubicBezTo>
                  <a:cubicBezTo>
                    <a:pt x="330819" y="141046"/>
                    <a:pt x="473769" y="0"/>
                    <a:pt x="650107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348" name="フリーフォーム: 図形 347">
              <a:extLst>
                <a:ext uri="{FF2B5EF4-FFF2-40B4-BE49-F238E27FC236}">
                  <a16:creationId xmlns:a16="http://schemas.microsoft.com/office/drawing/2014/main" id="{7169789A-5A1A-7D4F-D1D1-4B0D2EB1FE18}"/>
                </a:ext>
              </a:extLst>
            </p:cNvPr>
            <p:cNvSpPr/>
            <p:nvPr/>
          </p:nvSpPr>
          <p:spPr bwMode="auto">
            <a:xfrm>
              <a:off x="214313" y="3828879"/>
              <a:ext cx="222006" cy="222006"/>
            </a:xfrm>
            <a:custGeom>
              <a:avLst/>
              <a:gdLst>
                <a:gd name="connsiteX0" fmla="*/ 795583 w 1619502"/>
                <a:gd name="connsiteY0" fmla="*/ 1049690 h 1619502"/>
                <a:gd name="connsiteX1" fmla="*/ 798591 w 1619502"/>
                <a:gd name="connsiteY1" fmla="*/ 1498224 h 1619502"/>
                <a:gd name="connsiteX2" fmla="*/ 350056 w 1619502"/>
                <a:gd name="connsiteY2" fmla="*/ 1495217 h 1619502"/>
                <a:gd name="connsiteX3" fmla="*/ 795583 w 1619502"/>
                <a:gd name="connsiteY3" fmla="*/ 1049690 h 1619502"/>
                <a:gd name="connsiteX4" fmla="*/ 969395 w 1619502"/>
                <a:gd name="connsiteY4" fmla="*/ 989432 h 1619502"/>
                <a:gd name="connsiteX5" fmla="*/ 1288683 w 1619502"/>
                <a:gd name="connsiteY5" fmla="*/ 1304467 h 1619502"/>
                <a:gd name="connsiteX6" fmla="*/ 969395 w 1619502"/>
                <a:gd name="connsiteY6" fmla="*/ 1619502 h 1619502"/>
                <a:gd name="connsiteX7" fmla="*/ 969395 w 1619502"/>
                <a:gd name="connsiteY7" fmla="*/ 989432 h 1619502"/>
                <a:gd name="connsiteX8" fmla="*/ 0 w 1619502"/>
                <a:gd name="connsiteY8" fmla="*/ 969395 h 1619502"/>
                <a:gd name="connsiteX9" fmla="*/ 630070 w 1619502"/>
                <a:gd name="connsiteY9" fmla="*/ 969395 h 1619502"/>
                <a:gd name="connsiteX10" fmla="*/ 315035 w 1619502"/>
                <a:gd name="connsiteY10" fmla="*/ 1288683 h 1619502"/>
                <a:gd name="connsiteX11" fmla="*/ 0 w 1619502"/>
                <a:gd name="connsiteY11" fmla="*/ 969395 h 1619502"/>
                <a:gd name="connsiteX12" fmla="*/ 1274580 w 1619502"/>
                <a:gd name="connsiteY12" fmla="*/ 729521 h 1619502"/>
                <a:gd name="connsiteX13" fmla="*/ 1498225 w 1619502"/>
                <a:gd name="connsiteY13" fmla="*/ 820912 h 1619502"/>
                <a:gd name="connsiteX14" fmla="*/ 1495217 w 1619502"/>
                <a:gd name="connsiteY14" fmla="*/ 1269446 h 1619502"/>
                <a:gd name="connsiteX15" fmla="*/ 1049691 w 1619502"/>
                <a:gd name="connsiteY15" fmla="*/ 823919 h 1619502"/>
                <a:gd name="connsiteX16" fmla="*/ 1274580 w 1619502"/>
                <a:gd name="connsiteY16" fmla="*/ 729521 h 1619502"/>
                <a:gd name="connsiteX17" fmla="*/ 809751 w 1619502"/>
                <a:gd name="connsiteY17" fmla="*/ 647958 h 1619502"/>
                <a:gd name="connsiteX18" fmla="*/ 969395 w 1619502"/>
                <a:gd name="connsiteY18" fmla="*/ 807602 h 1619502"/>
                <a:gd name="connsiteX19" fmla="*/ 809751 w 1619502"/>
                <a:gd name="connsiteY19" fmla="*/ 967246 h 1619502"/>
                <a:gd name="connsiteX20" fmla="*/ 650107 w 1619502"/>
                <a:gd name="connsiteY20" fmla="*/ 807602 h 1619502"/>
                <a:gd name="connsiteX21" fmla="*/ 809751 w 1619502"/>
                <a:gd name="connsiteY21" fmla="*/ 647958 h 1619502"/>
                <a:gd name="connsiteX22" fmla="*/ 124285 w 1619502"/>
                <a:gd name="connsiteY22" fmla="*/ 350056 h 1619502"/>
                <a:gd name="connsiteX23" fmla="*/ 569812 w 1619502"/>
                <a:gd name="connsiteY23" fmla="*/ 795583 h 1619502"/>
                <a:gd name="connsiteX24" fmla="*/ 121278 w 1619502"/>
                <a:gd name="connsiteY24" fmla="*/ 798590 h 1619502"/>
                <a:gd name="connsiteX25" fmla="*/ 124285 w 1619502"/>
                <a:gd name="connsiteY25" fmla="*/ 350056 h 1619502"/>
                <a:gd name="connsiteX26" fmla="*/ 1304467 w 1619502"/>
                <a:gd name="connsiteY26" fmla="*/ 330819 h 1619502"/>
                <a:gd name="connsiteX27" fmla="*/ 1619502 w 1619502"/>
                <a:gd name="connsiteY27" fmla="*/ 650107 h 1619502"/>
                <a:gd name="connsiteX28" fmla="*/ 989432 w 1619502"/>
                <a:gd name="connsiteY28" fmla="*/ 650107 h 1619502"/>
                <a:gd name="connsiteX29" fmla="*/ 1304467 w 1619502"/>
                <a:gd name="connsiteY29" fmla="*/ 330819 h 1619502"/>
                <a:gd name="connsiteX30" fmla="*/ 1044556 w 1619502"/>
                <a:gd name="connsiteY30" fmla="*/ 29887 h 1619502"/>
                <a:gd name="connsiteX31" fmla="*/ 1269446 w 1619502"/>
                <a:gd name="connsiteY31" fmla="*/ 124285 h 1619502"/>
                <a:gd name="connsiteX32" fmla="*/ 823919 w 1619502"/>
                <a:gd name="connsiteY32" fmla="*/ 569812 h 1619502"/>
                <a:gd name="connsiteX33" fmla="*/ 820912 w 1619502"/>
                <a:gd name="connsiteY33" fmla="*/ 121278 h 1619502"/>
                <a:gd name="connsiteX34" fmla="*/ 1044556 w 1619502"/>
                <a:gd name="connsiteY34" fmla="*/ 29887 h 1619502"/>
                <a:gd name="connsiteX35" fmla="*/ 650107 w 1619502"/>
                <a:gd name="connsiteY35" fmla="*/ 0 h 1619502"/>
                <a:gd name="connsiteX36" fmla="*/ 650107 w 1619502"/>
                <a:gd name="connsiteY36" fmla="*/ 630070 h 1619502"/>
                <a:gd name="connsiteX37" fmla="*/ 330819 w 1619502"/>
                <a:gd name="connsiteY37" fmla="*/ 315035 h 1619502"/>
                <a:gd name="connsiteX38" fmla="*/ 650107 w 1619502"/>
                <a:gd name="connsiteY38" fmla="*/ 0 h 16195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619502" h="1619502">
                  <a:moveTo>
                    <a:pt x="795583" y="1049690"/>
                  </a:moveTo>
                  <a:cubicBezTo>
                    <a:pt x="920273" y="1174380"/>
                    <a:pt x="921619" y="1375196"/>
                    <a:pt x="798591" y="1498224"/>
                  </a:cubicBezTo>
                  <a:cubicBezTo>
                    <a:pt x="675562" y="1621253"/>
                    <a:pt x="474746" y="1619907"/>
                    <a:pt x="350056" y="1495217"/>
                  </a:cubicBezTo>
                  <a:cubicBezTo>
                    <a:pt x="582699" y="1464131"/>
                    <a:pt x="764497" y="1282333"/>
                    <a:pt x="795583" y="1049690"/>
                  </a:cubicBezTo>
                  <a:close/>
                  <a:moveTo>
                    <a:pt x="969395" y="989432"/>
                  </a:moveTo>
                  <a:cubicBezTo>
                    <a:pt x="1145733" y="989432"/>
                    <a:pt x="1288683" y="1130478"/>
                    <a:pt x="1288683" y="1304467"/>
                  </a:cubicBezTo>
                  <a:cubicBezTo>
                    <a:pt x="1288683" y="1478456"/>
                    <a:pt x="1145733" y="1619502"/>
                    <a:pt x="969395" y="1619502"/>
                  </a:cubicBezTo>
                  <a:cubicBezTo>
                    <a:pt x="1111917" y="1433018"/>
                    <a:pt x="1111917" y="1175916"/>
                    <a:pt x="969395" y="989432"/>
                  </a:cubicBezTo>
                  <a:close/>
                  <a:moveTo>
                    <a:pt x="0" y="969395"/>
                  </a:moveTo>
                  <a:cubicBezTo>
                    <a:pt x="186484" y="1111917"/>
                    <a:pt x="443586" y="1111917"/>
                    <a:pt x="630070" y="969395"/>
                  </a:cubicBezTo>
                  <a:cubicBezTo>
                    <a:pt x="630070" y="1145733"/>
                    <a:pt x="489024" y="1288683"/>
                    <a:pt x="315035" y="1288683"/>
                  </a:cubicBezTo>
                  <a:cubicBezTo>
                    <a:pt x="141046" y="1288683"/>
                    <a:pt x="0" y="1145733"/>
                    <a:pt x="0" y="969395"/>
                  </a:cubicBezTo>
                  <a:close/>
                  <a:moveTo>
                    <a:pt x="1274580" y="729521"/>
                  </a:moveTo>
                  <a:cubicBezTo>
                    <a:pt x="1355749" y="728977"/>
                    <a:pt x="1436710" y="759397"/>
                    <a:pt x="1498225" y="820912"/>
                  </a:cubicBezTo>
                  <a:cubicBezTo>
                    <a:pt x="1621253" y="943941"/>
                    <a:pt x="1619907" y="1144756"/>
                    <a:pt x="1495217" y="1269446"/>
                  </a:cubicBezTo>
                  <a:cubicBezTo>
                    <a:pt x="1464131" y="1036803"/>
                    <a:pt x="1282333" y="855005"/>
                    <a:pt x="1049691" y="823919"/>
                  </a:cubicBezTo>
                  <a:cubicBezTo>
                    <a:pt x="1112036" y="761574"/>
                    <a:pt x="1193412" y="730065"/>
                    <a:pt x="1274580" y="729521"/>
                  </a:cubicBezTo>
                  <a:close/>
                  <a:moveTo>
                    <a:pt x="809751" y="647958"/>
                  </a:moveTo>
                  <a:cubicBezTo>
                    <a:pt x="897920" y="647958"/>
                    <a:pt x="969395" y="719433"/>
                    <a:pt x="969395" y="807602"/>
                  </a:cubicBezTo>
                  <a:cubicBezTo>
                    <a:pt x="969395" y="895771"/>
                    <a:pt x="897920" y="967246"/>
                    <a:pt x="809751" y="967246"/>
                  </a:cubicBezTo>
                  <a:cubicBezTo>
                    <a:pt x="721582" y="967246"/>
                    <a:pt x="650107" y="895771"/>
                    <a:pt x="650107" y="807602"/>
                  </a:cubicBezTo>
                  <a:cubicBezTo>
                    <a:pt x="650107" y="719433"/>
                    <a:pt x="721582" y="647958"/>
                    <a:pt x="809751" y="647958"/>
                  </a:cubicBezTo>
                  <a:close/>
                  <a:moveTo>
                    <a:pt x="124285" y="350056"/>
                  </a:moveTo>
                  <a:cubicBezTo>
                    <a:pt x="155371" y="582699"/>
                    <a:pt x="337169" y="764497"/>
                    <a:pt x="569812" y="795583"/>
                  </a:cubicBezTo>
                  <a:cubicBezTo>
                    <a:pt x="445122" y="920273"/>
                    <a:pt x="244306" y="921619"/>
                    <a:pt x="121278" y="798590"/>
                  </a:cubicBezTo>
                  <a:cubicBezTo>
                    <a:pt x="-1751" y="675562"/>
                    <a:pt x="-405" y="474746"/>
                    <a:pt x="124285" y="350056"/>
                  </a:cubicBezTo>
                  <a:close/>
                  <a:moveTo>
                    <a:pt x="1304467" y="330819"/>
                  </a:moveTo>
                  <a:cubicBezTo>
                    <a:pt x="1478456" y="330819"/>
                    <a:pt x="1619502" y="473769"/>
                    <a:pt x="1619502" y="650107"/>
                  </a:cubicBezTo>
                  <a:cubicBezTo>
                    <a:pt x="1433018" y="507585"/>
                    <a:pt x="1175916" y="507585"/>
                    <a:pt x="989432" y="650107"/>
                  </a:cubicBezTo>
                  <a:cubicBezTo>
                    <a:pt x="989432" y="473769"/>
                    <a:pt x="1130478" y="330819"/>
                    <a:pt x="1304467" y="330819"/>
                  </a:cubicBezTo>
                  <a:close/>
                  <a:moveTo>
                    <a:pt x="1044556" y="29887"/>
                  </a:moveTo>
                  <a:cubicBezTo>
                    <a:pt x="1125725" y="30431"/>
                    <a:pt x="1207101" y="61940"/>
                    <a:pt x="1269446" y="124285"/>
                  </a:cubicBezTo>
                  <a:cubicBezTo>
                    <a:pt x="1036804" y="155371"/>
                    <a:pt x="855005" y="337169"/>
                    <a:pt x="823919" y="569812"/>
                  </a:cubicBezTo>
                  <a:cubicBezTo>
                    <a:pt x="699229" y="445122"/>
                    <a:pt x="697883" y="244306"/>
                    <a:pt x="820912" y="121278"/>
                  </a:cubicBezTo>
                  <a:cubicBezTo>
                    <a:pt x="882426" y="59763"/>
                    <a:pt x="963387" y="29343"/>
                    <a:pt x="1044556" y="29887"/>
                  </a:cubicBezTo>
                  <a:close/>
                  <a:moveTo>
                    <a:pt x="650107" y="0"/>
                  </a:moveTo>
                  <a:cubicBezTo>
                    <a:pt x="507585" y="186484"/>
                    <a:pt x="507585" y="443586"/>
                    <a:pt x="650107" y="630070"/>
                  </a:cubicBezTo>
                  <a:cubicBezTo>
                    <a:pt x="473769" y="630070"/>
                    <a:pt x="330819" y="489024"/>
                    <a:pt x="330819" y="315035"/>
                  </a:cubicBezTo>
                  <a:cubicBezTo>
                    <a:pt x="330819" y="141046"/>
                    <a:pt x="473769" y="0"/>
                    <a:pt x="650107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349" name="フリーフォーム: 図形 348">
              <a:extLst>
                <a:ext uri="{FF2B5EF4-FFF2-40B4-BE49-F238E27FC236}">
                  <a16:creationId xmlns:a16="http://schemas.microsoft.com/office/drawing/2014/main" id="{AFD239D3-F635-C97B-66C7-3DFEC19B2E68}"/>
                </a:ext>
              </a:extLst>
            </p:cNvPr>
            <p:cNvSpPr/>
            <p:nvPr/>
          </p:nvSpPr>
          <p:spPr bwMode="auto">
            <a:xfrm>
              <a:off x="9498988" y="3828879"/>
              <a:ext cx="222006" cy="222006"/>
            </a:xfrm>
            <a:custGeom>
              <a:avLst/>
              <a:gdLst>
                <a:gd name="connsiteX0" fmla="*/ 795583 w 1619502"/>
                <a:gd name="connsiteY0" fmla="*/ 1049690 h 1619502"/>
                <a:gd name="connsiteX1" fmla="*/ 798591 w 1619502"/>
                <a:gd name="connsiteY1" fmla="*/ 1498224 h 1619502"/>
                <a:gd name="connsiteX2" fmla="*/ 350056 w 1619502"/>
                <a:gd name="connsiteY2" fmla="*/ 1495217 h 1619502"/>
                <a:gd name="connsiteX3" fmla="*/ 795583 w 1619502"/>
                <a:gd name="connsiteY3" fmla="*/ 1049690 h 1619502"/>
                <a:gd name="connsiteX4" fmla="*/ 969395 w 1619502"/>
                <a:gd name="connsiteY4" fmla="*/ 989432 h 1619502"/>
                <a:gd name="connsiteX5" fmla="*/ 1288683 w 1619502"/>
                <a:gd name="connsiteY5" fmla="*/ 1304467 h 1619502"/>
                <a:gd name="connsiteX6" fmla="*/ 969395 w 1619502"/>
                <a:gd name="connsiteY6" fmla="*/ 1619502 h 1619502"/>
                <a:gd name="connsiteX7" fmla="*/ 969395 w 1619502"/>
                <a:gd name="connsiteY7" fmla="*/ 989432 h 1619502"/>
                <a:gd name="connsiteX8" fmla="*/ 0 w 1619502"/>
                <a:gd name="connsiteY8" fmla="*/ 969395 h 1619502"/>
                <a:gd name="connsiteX9" fmla="*/ 630070 w 1619502"/>
                <a:gd name="connsiteY9" fmla="*/ 969395 h 1619502"/>
                <a:gd name="connsiteX10" fmla="*/ 315035 w 1619502"/>
                <a:gd name="connsiteY10" fmla="*/ 1288683 h 1619502"/>
                <a:gd name="connsiteX11" fmla="*/ 0 w 1619502"/>
                <a:gd name="connsiteY11" fmla="*/ 969395 h 1619502"/>
                <a:gd name="connsiteX12" fmla="*/ 1274580 w 1619502"/>
                <a:gd name="connsiteY12" fmla="*/ 729521 h 1619502"/>
                <a:gd name="connsiteX13" fmla="*/ 1498225 w 1619502"/>
                <a:gd name="connsiteY13" fmla="*/ 820912 h 1619502"/>
                <a:gd name="connsiteX14" fmla="*/ 1495217 w 1619502"/>
                <a:gd name="connsiteY14" fmla="*/ 1269446 h 1619502"/>
                <a:gd name="connsiteX15" fmla="*/ 1049691 w 1619502"/>
                <a:gd name="connsiteY15" fmla="*/ 823919 h 1619502"/>
                <a:gd name="connsiteX16" fmla="*/ 1274580 w 1619502"/>
                <a:gd name="connsiteY16" fmla="*/ 729521 h 1619502"/>
                <a:gd name="connsiteX17" fmla="*/ 809751 w 1619502"/>
                <a:gd name="connsiteY17" fmla="*/ 647958 h 1619502"/>
                <a:gd name="connsiteX18" fmla="*/ 969395 w 1619502"/>
                <a:gd name="connsiteY18" fmla="*/ 807602 h 1619502"/>
                <a:gd name="connsiteX19" fmla="*/ 809751 w 1619502"/>
                <a:gd name="connsiteY19" fmla="*/ 967246 h 1619502"/>
                <a:gd name="connsiteX20" fmla="*/ 650107 w 1619502"/>
                <a:gd name="connsiteY20" fmla="*/ 807602 h 1619502"/>
                <a:gd name="connsiteX21" fmla="*/ 809751 w 1619502"/>
                <a:gd name="connsiteY21" fmla="*/ 647958 h 1619502"/>
                <a:gd name="connsiteX22" fmla="*/ 124285 w 1619502"/>
                <a:gd name="connsiteY22" fmla="*/ 350056 h 1619502"/>
                <a:gd name="connsiteX23" fmla="*/ 569812 w 1619502"/>
                <a:gd name="connsiteY23" fmla="*/ 795583 h 1619502"/>
                <a:gd name="connsiteX24" fmla="*/ 121278 w 1619502"/>
                <a:gd name="connsiteY24" fmla="*/ 798590 h 1619502"/>
                <a:gd name="connsiteX25" fmla="*/ 124285 w 1619502"/>
                <a:gd name="connsiteY25" fmla="*/ 350056 h 1619502"/>
                <a:gd name="connsiteX26" fmla="*/ 1304467 w 1619502"/>
                <a:gd name="connsiteY26" fmla="*/ 330819 h 1619502"/>
                <a:gd name="connsiteX27" fmla="*/ 1619502 w 1619502"/>
                <a:gd name="connsiteY27" fmla="*/ 650107 h 1619502"/>
                <a:gd name="connsiteX28" fmla="*/ 989432 w 1619502"/>
                <a:gd name="connsiteY28" fmla="*/ 650107 h 1619502"/>
                <a:gd name="connsiteX29" fmla="*/ 1304467 w 1619502"/>
                <a:gd name="connsiteY29" fmla="*/ 330819 h 1619502"/>
                <a:gd name="connsiteX30" fmla="*/ 1044556 w 1619502"/>
                <a:gd name="connsiteY30" fmla="*/ 29887 h 1619502"/>
                <a:gd name="connsiteX31" fmla="*/ 1269446 w 1619502"/>
                <a:gd name="connsiteY31" fmla="*/ 124285 h 1619502"/>
                <a:gd name="connsiteX32" fmla="*/ 823919 w 1619502"/>
                <a:gd name="connsiteY32" fmla="*/ 569812 h 1619502"/>
                <a:gd name="connsiteX33" fmla="*/ 820912 w 1619502"/>
                <a:gd name="connsiteY33" fmla="*/ 121278 h 1619502"/>
                <a:gd name="connsiteX34" fmla="*/ 1044556 w 1619502"/>
                <a:gd name="connsiteY34" fmla="*/ 29887 h 1619502"/>
                <a:gd name="connsiteX35" fmla="*/ 650107 w 1619502"/>
                <a:gd name="connsiteY35" fmla="*/ 0 h 1619502"/>
                <a:gd name="connsiteX36" fmla="*/ 650107 w 1619502"/>
                <a:gd name="connsiteY36" fmla="*/ 630070 h 1619502"/>
                <a:gd name="connsiteX37" fmla="*/ 330819 w 1619502"/>
                <a:gd name="connsiteY37" fmla="*/ 315035 h 1619502"/>
                <a:gd name="connsiteX38" fmla="*/ 650107 w 1619502"/>
                <a:gd name="connsiteY38" fmla="*/ 0 h 16195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619502" h="1619502">
                  <a:moveTo>
                    <a:pt x="795583" y="1049690"/>
                  </a:moveTo>
                  <a:cubicBezTo>
                    <a:pt x="920273" y="1174380"/>
                    <a:pt x="921619" y="1375196"/>
                    <a:pt x="798591" y="1498224"/>
                  </a:cubicBezTo>
                  <a:cubicBezTo>
                    <a:pt x="675562" y="1621253"/>
                    <a:pt x="474746" y="1619907"/>
                    <a:pt x="350056" y="1495217"/>
                  </a:cubicBezTo>
                  <a:cubicBezTo>
                    <a:pt x="582699" y="1464131"/>
                    <a:pt x="764497" y="1282333"/>
                    <a:pt x="795583" y="1049690"/>
                  </a:cubicBezTo>
                  <a:close/>
                  <a:moveTo>
                    <a:pt x="969395" y="989432"/>
                  </a:moveTo>
                  <a:cubicBezTo>
                    <a:pt x="1145733" y="989432"/>
                    <a:pt x="1288683" y="1130478"/>
                    <a:pt x="1288683" y="1304467"/>
                  </a:cubicBezTo>
                  <a:cubicBezTo>
                    <a:pt x="1288683" y="1478456"/>
                    <a:pt x="1145733" y="1619502"/>
                    <a:pt x="969395" y="1619502"/>
                  </a:cubicBezTo>
                  <a:cubicBezTo>
                    <a:pt x="1111917" y="1433018"/>
                    <a:pt x="1111917" y="1175916"/>
                    <a:pt x="969395" y="989432"/>
                  </a:cubicBezTo>
                  <a:close/>
                  <a:moveTo>
                    <a:pt x="0" y="969395"/>
                  </a:moveTo>
                  <a:cubicBezTo>
                    <a:pt x="186484" y="1111917"/>
                    <a:pt x="443586" y="1111917"/>
                    <a:pt x="630070" y="969395"/>
                  </a:cubicBezTo>
                  <a:cubicBezTo>
                    <a:pt x="630070" y="1145733"/>
                    <a:pt x="489024" y="1288683"/>
                    <a:pt x="315035" y="1288683"/>
                  </a:cubicBezTo>
                  <a:cubicBezTo>
                    <a:pt x="141046" y="1288683"/>
                    <a:pt x="0" y="1145733"/>
                    <a:pt x="0" y="969395"/>
                  </a:cubicBezTo>
                  <a:close/>
                  <a:moveTo>
                    <a:pt x="1274580" y="729521"/>
                  </a:moveTo>
                  <a:cubicBezTo>
                    <a:pt x="1355749" y="728977"/>
                    <a:pt x="1436710" y="759397"/>
                    <a:pt x="1498225" y="820912"/>
                  </a:cubicBezTo>
                  <a:cubicBezTo>
                    <a:pt x="1621253" y="943941"/>
                    <a:pt x="1619907" y="1144756"/>
                    <a:pt x="1495217" y="1269446"/>
                  </a:cubicBezTo>
                  <a:cubicBezTo>
                    <a:pt x="1464131" y="1036803"/>
                    <a:pt x="1282333" y="855005"/>
                    <a:pt x="1049691" y="823919"/>
                  </a:cubicBezTo>
                  <a:cubicBezTo>
                    <a:pt x="1112036" y="761574"/>
                    <a:pt x="1193412" y="730065"/>
                    <a:pt x="1274580" y="729521"/>
                  </a:cubicBezTo>
                  <a:close/>
                  <a:moveTo>
                    <a:pt x="809751" y="647958"/>
                  </a:moveTo>
                  <a:cubicBezTo>
                    <a:pt x="897920" y="647958"/>
                    <a:pt x="969395" y="719433"/>
                    <a:pt x="969395" y="807602"/>
                  </a:cubicBezTo>
                  <a:cubicBezTo>
                    <a:pt x="969395" y="895771"/>
                    <a:pt x="897920" y="967246"/>
                    <a:pt x="809751" y="967246"/>
                  </a:cubicBezTo>
                  <a:cubicBezTo>
                    <a:pt x="721582" y="967246"/>
                    <a:pt x="650107" y="895771"/>
                    <a:pt x="650107" y="807602"/>
                  </a:cubicBezTo>
                  <a:cubicBezTo>
                    <a:pt x="650107" y="719433"/>
                    <a:pt x="721582" y="647958"/>
                    <a:pt x="809751" y="647958"/>
                  </a:cubicBezTo>
                  <a:close/>
                  <a:moveTo>
                    <a:pt x="124285" y="350056"/>
                  </a:moveTo>
                  <a:cubicBezTo>
                    <a:pt x="155371" y="582699"/>
                    <a:pt x="337169" y="764497"/>
                    <a:pt x="569812" y="795583"/>
                  </a:cubicBezTo>
                  <a:cubicBezTo>
                    <a:pt x="445122" y="920273"/>
                    <a:pt x="244306" y="921619"/>
                    <a:pt x="121278" y="798590"/>
                  </a:cubicBezTo>
                  <a:cubicBezTo>
                    <a:pt x="-1751" y="675562"/>
                    <a:pt x="-405" y="474746"/>
                    <a:pt x="124285" y="350056"/>
                  </a:cubicBezTo>
                  <a:close/>
                  <a:moveTo>
                    <a:pt x="1304467" y="330819"/>
                  </a:moveTo>
                  <a:cubicBezTo>
                    <a:pt x="1478456" y="330819"/>
                    <a:pt x="1619502" y="473769"/>
                    <a:pt x="1619502" y="650107"/>
                  </a:cubicBezTo>
                  <a:cubicBezTo>
                    <a:pt x="1433018" y="507585"/>
                    <a:pt x="1175916" y="507585"/>
                    <a:pt x="989432" y="650107"/>
                  </a:cubicBezTo>
                  <a:cubicBezTo>
                    <a:pt x="989432" y="473769"/>
                    <a:pt x="1130478" y="330819"/>
                    <a:pt x="1304467" y="330819"/>
                  </a:cubicBezTo>
                  <a:close/>
                  <a:moveTo>
                    <a:pt x="1044556" y="29887"/>
                  </a:moveTo>
                  <a:cubicBezTo>
                    <a:pt x="1125725" y="30431"/>
                    <a:pt x="1207101" y="61940"/>
                    <a:pt x="1269446" y="124285"/>
                  </a:cubicBezTo>
                  <a:cubicBezTo>
                    <a:pt x="1036804" y="155371"/>
                    <a:pt x="855005" y="337169"/>
                    <a:pt x="823919" y="569812"/>
                  </a:cubicBezTo>
                  <a:cubicBezTo>
                    <a:pt x="699229" y="445122"/>
                    <a:pt x="697883" y="244306"/>
                    <a:pt x="820912" y="121278"/>
                  </a:cubicBezTo>
                  <a:cubicBezTo>
                    <a:pt x="882426" y="59763"/>
                    <a:pt x="963387" y="29343"/>
                    <a:pt x="1044556" y="29887"/>
                  </a:cubicBezTo>
                  <a:close/>
                  <a:moveTo>
                    <a:pt x="650107" y="0"/>
                  </a:moveTo>
                  <a:cubicBezTo>
                    <a:pt x="507585" y="186484"/>
                    <a:pt x="507585" y="443586"/>
                    <a:pt x="650107" y="630070"/>
                  </a:cubicBezTo>
                  <a:cubicBezTo>
                    <a:pt x="473769" y="630070"/>
                    <a:pt x="330819" y="489024"/>
                    <a:pt x="330819" y="315035"/>
                  </a:cubicBezTo>
                  <a:cubicBezTo>
                    <a:pt x="330819" y="141046"/>
                    <a:pt x="473769" y="0"/>
                    <a:pt x="650107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350" name="フリーフォーム: 図形 349">
              <a:extLst>
                <a:ext uri="{FF2B5EF4-FFF2-40B4-BE49-F238E27FC236}">
                  <a16:creationId xmlns:a16="http://schemas.microsoft.com/office/drawing/2014/main" id="{37E4E2E8-F627-EC1C-879F-295B5722E577}"/>
                </a:ext>
              </a:extLst>
            </p:cNvPr>
            <p:cNvSpPr/>
            <p:nvPr/>
          </p:nvSpPr>
          <p:spPr bwMode="auto">
            <a:xfrm>
              <a:off x="214313" y="4160673"/>
              <a:ext cx="222006" cy="222006"/>
            </a:xfrm>
            <a:custGeom>
              <a:avLst/>
              <a:gdLst>
                <a:gd name="connsiteX0" fmla="*/ 795583 w 1619502"/>
                <a:gd name="connsiteY0" fmla="*/ 1049690 h 1619502"/>
                <a:gd name="connsiteX1" fmla="*/ 798591 w 1619502"/>
                <a:gd name="connsiteY1" fmla="*/ 1498224 h 1619502"/>
                <a:gd name="connsiteX2" fmla="*/ 350056 w 1619502"/>
                <a:gd name="connsiteY2" fmla="*/ 1495217 h 1619502"/>
                <a:gd name="connsiteX3" fmla="*/ 795583 w 1619502"/>
                <a:gd name="connsiteY3" fmla="*/ 1049690 h 1619502"/>
                <a:gd name="connsiteX4" fmla="*/ 969395 w 1619502"/>
                <a:gd name="connsiteY4" fmla="*/ 989432 h 1619502"/>
                <a:gd name="connsiteX5" fmla="*/ 1288683 w 1619502"/>
                <a:gd name="connsiteY5" fmla="*/ 1304467 h 1619502"/>
                <a:gd name="connsiteX6" fmla="*/ 969395 w 1619502"/>
                <a:gd name="connsiteY6" fmla="*/ 1619502 h 1619502"/>
                <a:gd name="connsiteX7" fmla="*/ 969395 w 1619502"/>
                <a:gd name="connsiteY7" fmla="*/ 989432 h 1619502"/>
                <a:gd name="connsiteX8" fmla="*/ 0 w 1619502"/>
                <a:gd name="connsiteY8" fmla="*/ 969395 h 1619502"/>
                <a:gd name="connsiteX9" fmla="*/ 630070 w 1619502"/>
                <a:gd name="connsiteY9" fmla="*/ 969395 h 1619502"/>
                <a:gd name="connsiteX10" fmla="*/ 315035 w 1619502"/>
                <a:gd name="connsiteY10" fmla="*/ 1288683 h 1619502"/>
                <a:gd name="connsiteX11" fmla="*/ 0 w 1619502"/>
                <a:gd name="connsiteY11" fmla="*/ 969395 h 1619502"/>
                <a:gd name="connsiteX12" fmla="*/ 1274580 w 1619502"/>
                <a:gd name="connsiteY12" fmla="*/ 729521 h 1619502"/>
                <a:gd name="connsiteX13" fmla="*/ 1498225 w 1619502"/>
                <a:gd name="connsiteY13" fmla="*/ 820912 h 1619502"/>
                <a:gd name="connsiteX14" fmla="*/ 1495217 w 1619502"/>
                <a:gd name="connsiteY14" fmla="*/ 1269446 h 1619502"/>
                <a:gd name="connsiteX15" fmla="*/ 1049691 w 1619502"/>
                <a:gd name="connsiteY15" fmla="*/ 823919 h 1619502"/>
                <a:gd name="connsiteX16" fmla="*/ 1274580 w 1619502"/>
                <a:gd name="connsiteY16" fmla="*/ 729521 h 1619502"/>
                <a:gd name="connsiteX17" fmla="*/ 809751 w 1619502"/>
                <a:gd name="connsiteY17" fmla="*/ 647958 h 1619502"/>
                <a:gd name="connsiteX18" fmla="*/ 969395 w 1619502"/>
                <a:gd name="connsiteY18" fmla="*/ 807602 h 1619502"/>
                <a:gd name="connsiteX19" fmla="*/ 809751 w 1619502"/>
                <a:gd name="connsiteY19" fmla="*/ 967246 h 1619502"/>
                <a:gd name="connsiteX20" fmla="*/ 650107 w 1619502"/>
                <a:gd name="connsiteY20" fmla="*/ 807602 h 1619502"/>
                <a:gd name="connsiteX21" fmla="*/ 809751 w 1619502"/>
                <a:gd name="connsiteY21" fmla="*/ 647958 h 1619502"/>
                <a:gd name="connsiteX22" fmla="*/ 124285 w 1619502"/>
                <a:gd name="connsiteY22" fmla="*/ 350056 h 1619502"/>
                <a:gd name="connsiteX23" fmla="*/ 569812 w 1619502"/>
                <a:gd name="connsiteY23" fmla="*/ 795583 h 1619502"/>
                <a:gd name="connsiteX24" fmla="*/ 121278 w 1619502"/>
                <a:gd name="connsiteY24" fmla="*/ 798590 h 1619502"/>
                <a:gd name="connsiteX25" fmla="*/ 124285 w 1619502"/>
                <a:gd name="connsiteY25" fmla="*/ 350056 h 1619502"/>
                <a:gd name="connsiteX26" fmla="*/ 1304467 w 1619502"/>
                <a:gd name="connsiteY26" fmla="*/ 330819 h 1619502"/>
                <a:gd name="connsiteX27" fmla="*/ 1619502 w 1619502"/>
                <a:gd name="connsiteY27" fmla="*/ 650107 h 1619502"/>
                <a:gd name="connsiteX28" fmla="*/ 989432 w 1619502"/>
                <a:gd name="connsiteY28" fmla="*/ 650107 h 1619502"/>
                <a:gd name="connsiteX29" fmla="*/ 1304467 w 1619502"/>
                <a:gd name="connsiteY29" fmla="*/ 330819 h 1619502"/>
                <a:gd name="connsiteX30" fmla="*/ 1044556 w 1619502"/>
                <a:gd name="connsiteY30" fmla="*/ 29887 h 1619502"/>
                <a:gd name="connsiteX31" fmla="*/ 1269446 w 1619502"/>
                <a:gd name="connsiteY31" fmla="*/ 124285 h 1619502"/>
                <a:gd name="connsiteX32" fmla="*/ 823919 w 1619502"/>
                <a:gd name="connsiteY32" fmla="*/ 569812 h 1619502"/>
                <a:gd name="connsiteX33" fmla="*/ 820912 w 1619502"/>
                <a:gd name="connsiteY33" fmla="*/ 121278 h 1619502"/>
                <a:gd name="connsiteX34" fmla="*/ 1044556 w 1619502"/>
                <a:gd name="connsiteY34" fmla="*/ 29887 h 1619502"/>
                <a:gd name="connsiteX35" fmla="*/ 650107 w 1619502"/>
                <a:gd name="connsiteY35" fmla="*/ 0 h 1619502"/>
                <a:gd name="connsiteX36" fmla="*/ 650107 w 1619502"/>
                <a:gd name="connsiteY36" fmla="*/ 630070 h 1619502"/>
                <a:gd name="connsiteX37" fmla="*/ 330819 w 1619502"/>
                <a:gd name="connsiteY37" fmla="*/ 315035 h 1619502"/>
                <a:gd name="connsiteX38" fmla="*/ 650107 w 1619502"/>
                <a:gd name="connsiteY38" fmla="*/ 0 h 16195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619502" h="1619502">
                  <a:moveTo>
                    <a:pt x="795583" y="1049690"/>
                  </a:moveTo>
                  <a:cubicBezTo>
                    <a:pt x="920273" y="1174380"/>
                    <a:pt x="921619" y="1375196"/>
                    <a:pt x="798591" y="1498224"/>
                  </a:cubicBezTo>
                  <a:cubicBezTo>
                    <a:pt x="675562" y="1621253"/>
                    <a:pt x="474746" y="1619907"/>
                    <a:pt x="350056" y="1495217"/>
                  </a:cubicBezTo>
                  <a:cubicBezTo>
                    <a:pt x="582699" y="1464131"/>
                    <a:pt x="764497" y="1282333"/>
                    <a:pt x="795583" y="1049690"/>
                  </a:cubicBezTo>
                  <a:close/>
                  <a:moveTo>
                    <a:pt x="969395" y="989432"/>
                  </a:moveTo>
                  <a:cubicBezTo>
                    <a:pt x="1145733" y="989432"/>
                    <a:pt x="1288683" y="1130478"/>
                    <a:pt x="1288683" y="1304467"/>
                  </a:cubicBezTo>
                  <a:cubicBezTo>
                    <a:pt x="1288683" y="1478456"/>
                    <a:pt x="1145733" y="1619502"/>
                    <a:pt x="969395" y="1619502"/>
                  </a:cubicBezTo>
                  <a:cubicBezTo>
                    <a:pt x="1111917" y="1433018"/>
                    <a:pt x="1111917" y="1175916"/>
                    <a:pt x="969395" y="989432"/>
                  </a:cubicBezTo>
                  <a:close/>
                  <a:moveTo>
                    <a:pt x="0" y="969395"/>
                  </a:moveTo>
                  <a:cubicBezTo>
                    <a:pt x="186484" y="1111917"/>
                    <a:pt x="443586" y="1111917"/>
                    <a:pt x="630070" y="969395"/>
                  </a:cubicBezTo>
                  <a:cubicBezTo>
                    <a:pt x="630070" y="1145733"/>
                    <a:pt x="489024" y="1288683"/>
                    <a:pt x="315035" y="1288683"/>
                  </a:cubicBezTo>
                  <a:cubicBezTo>
                    <a:pt x="141046" y="1288683"/>
                    <a:pt x="0" y="1145733"/>
                    <a:pt x="0" y="969395"/>
                  </a:cubicBezTo>
                  <a:close/>
                  <a:moveTo>
                    <a:pt x="1274580" y="729521"/>
                  </a:moveTo>
                  <a:cubicBezTo>
                    <a:pt x="1355749" y="728977"/>
                    <a:pt x="1436710" y="759397"/>
                    <a:pt x="1498225" y="820912"/>
                  </a:cubicBezTo>
                  <a:cubicBezTo>
                    <a:pt x="1621253" y="943941"/>
                    <a:pt x="1619907" y="1144756"/>
                    <a:pt x="1495217" y="1269446"/>
                  </a:cubicBezTo>
                  <a:cubicBezTo>
                    <a:pt x="1464131" y="1036803"/>
                    <a:pt x="1282333" y="855005"/>
                    <a:pt x="1049691" y="823919"/>
                  </a:cubicBezTo>
                  <a:cubicBezTo>
                    <a:pt x="1112036" y="761574"/>
                    <a:pt x="1193412" y="730065"/>
                    <a:pt x="1274580" y="729521"/>
                  </a:cubicBezTo>
                  <a:close/>
                  <a:moveTo>
                    <a:pt x="809751" y="647958"/>
                  </a:moveTo>
                  <a:cubicBezTo>
                    <a:pt x="897920" y="647958"/>
                    <a:pt x="969395" y="719433"/>
                    <a:pt x="969395" y="807602"/>
                  </a:cubicBezTo>
                  <a:cubicBezTo>
                    <a:pt x="969395" y="895771"/>
                    <a:pt x="897920" y="967246"/>
                    <a:pt x="809751" y="967246"/>
                  </a:cubicBezTo>
                  <a:cubicBezTo>
                    <a:pt x="721582" y="967246"/>
                    <a:pt x="650107" y="895771"/>
                    <a:pt x="650107" y="807602"/>
                  </a:cubicBezTo>
                  <a:cubicBezTo>
                    <a:pt x="650107" y="719433"/>
                    <a:pt x="721582" y="647958"/>
                    <a:pt x="809751" y="647958"/>
                  </a:cubicBezTo>
                  <a:close/>
                  <a:moveTo>
                    <a:pt x="124285" y="350056"/>
                  </a:moveTo>
                  <a:cubicBezTo>
                    <a:pt x="155371" y="582699"/>
                    <a:pt x="337169" y="764497"/>
                    <a:pt x="569812" y="795583"/>
                  </a:cubicBezTo>
                  <a:cubicBezTo>
                    <a:pt x="445122" y="920273"/>
                    <a:pt x="244306" y="921619"/>
                    <a:pt x="121278" y="798590"/>
                  </a:cubicBezTo>
                  <a:cubicBezTo>
                    <a:pt x="-1751" y="675562"/>
                    <a:pt x="-405" y="474746"/>
                    <a:pt x="124285" y="350056"/>
                  </a:cubicBezTo>
                  <a:close/>
                  <a:moveTo>
                    <a:pt x="1304467" y="330819"/>
                  </a:moveTo>
                  <a:cubicBezTo>
                    <a:pt x="1478456" y="330819"/>
                    <a:pt x="1619502" y="473769"/>
                    <a:pt x="1619502" y="650107"/>
                  </a:cubicBezTo>
                  <a:cubicBezTo>
                    <a:pt x="1433018" y="507585"/>
                    <a:pt x="1175916" y="507585"/>
                    <a:pt x="989432" y="650107"/>
                  </a:cubicBezTo>
                  <a:cubicBezTo>
                    <a:pt x="989432" y="473769"/>
                    <a:pt x="1130478" y="330819"/>
                    <a:pt x="1304467" y="330819"/>
                  </a:cubicBezTo>
                  <a:close/>
                  <a:moveTo>
                    <a:pt x="1044556" y="29887"/>
                  </a:moveTo>
                  <a:cubicBezTo>
                    <a:pt x="1125725" y="30431"/>
                    <a:pt x="1207101" y="61940"/>
                    <a:pt x="1269446" y="124285"/>
                  </a:cubicBezTo>
                  <a:cubicBezTo>
                    <a:pt x="1036804" y="155371"/>
                    <a:pt x="855005" y="337169"/>
                    <a:pt x="823919" y="569812"/>
                  </a:cubicBezTo>
                  <a:cubicBezTo>
                    <a:pt x="699229" y="445122"/>
                    <a:pt x="697883" y="244306"/>
                    <a:pt x="820912" y="121278"/>
                  </a:cubicBezTo>
                  <a:cubicBezTo>
                    <a:pt x="882426" y="59763"/>
                    <a:pt x="963387" y="29343"/>
                    <a:pt x="1044556" y="29887"/>
                  </a:cubicBezTo>
                  <a:close/>
                  <a:moveTo>
                    <a:pt x="650107" y="0"/>
                  </a:moveTo>
                  <a:cubicBezTo>
                    <a:pt x="507585" y="186484"/>
                    <a:pt x="507585" y="443586"/>
                    <a:pt x="650107" y="630070"/>
                  </a:cubicBezTo>
                  <a:cubicBezTo>
                    <a:pt x="473769" y="630070"/>
                    <a:pt x="330819" y="489024"/>
                    <a:pt x="330819" y="315035"/>
                  </a:cubicBezTo>
                  <a:cubicBezTo>
                    <a:pt x="330819" y="141046"/>
                    <a:pt x="473769" y="0"/>
                    <a:pt x="650107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351" name="フリーフォーム: 図形 350">
              <a:extLst>
                <a:ext uri="{FF2B5EF4-FFF2-40B4-BE49-F238E27FC236}">
                  <a16:creationId xmlns:a16="http://schemas.microsoft.com/office/drawing/2014/main" id="{11D3C547-84D6-8D97-18AC-5C3947381913}"/>
                </a:ext>
              </a:extLst>
            </p:cNvPr>
            <p:cNvSpPr/>
            <p:nvPr/>
          </p:nvSpPr>
          <p:spPr bwMode="auto">
            <a:xfrm>
              <a:off x="9498988" y="4160673"/>
              <a:ext cx="222006" cy="222006"/>
            </a:xfrm>
            <a:custGeom>
              <a:avLst/>
              <a:gdLst>
                <a:gd name="connsiteX0" fmla="*/ 795583 w 1619502"/>
                <a:gd name="connsiteY0" fmla="*/ 1049690 h 1619502"/>
                <a:gd name="connsiteX1" fmla="*/ 798591 w 1619502"/>
                <a:gd name="connsiteY1" fmla="*/ 1498224 h 1619502"/>
                <a:gd name="connsiteX2" fmla="*/ 350056 w 1619502"/>
                <a:gd name="connsiteY2" fmla="*/ 1495217 h 1619502"/>
                <a:gd name="connsiteX3" fmla="*/ 795583 w 1619502"/>
                <a:gd name="connsiteY3" fmla="*/ 1049690 h 1619502"/>
                <a:gd name="connsiteX4" fmla="*/ 969395 w 1619502"/>
                <a:gd name="connsiteY4" fmla="*/ 989432 h 1619502"/>
                <a:gd name="connsiteX5" fmla="*/ 1288683 w 1619502"/>
                <a:gd name="connsiteY5" fmla="*/ 1304467 h 1619502"/>
                <a:gd name="connsiteX6" fmla="*/ 969395 w 1619502"/>
                <a:gd name="connsiteY6" fmla="*/ 1619502 h 1619502"/>
                <a:gd name="connsiteX7" fmla="*/ 969395 w 1619502"/>
                <a:gd name="connsiteY7" fmla="*/ 989432 h 1619502"/>
                <a:gd name="connsiteX8" fmla="*/ 0 w 1619502"/>
                <a:gd name="connsiteY8" fmla="*/ 969395 h 1619502"/>
                <a:gd name="connsiteX9" fmla="*/ 630070 w 1619502"/>
                <a:gd name="connsiteY9" fmla="*/ 969395 h 1619502"/>
                <a:gd name="connsiteX10" fmla="*/ 315035 w 1619502"/>
                <a:gd name="connsiteY10" fmla="*/ 1288683 h 1619502"/>
                <a:gd name="connsiteX11" fmla="*/ 0 w 1619502"/>
                <a:gd name="connsiteY11" fmla="*/ 969395 h 1619502"/>
                <a:gd name="connsiteX12" fmla="*/ 1274580 w 1619502"/>
                <a:gd name="connsiteY12" fmla="*/ 729521 h 1619502"/>
                <a:gd name="connsiteX13" fmla="*/ 1498225 w 1619502"/>
                <a:gd name="connsiteY13" fmla="*/ 820912 h 1619502"/>
                <a:gd name="connsiteX14" fmla="*/ 1495217 w 1619502"/>
                <a:gd name="connsiteY14" fmla="*/ 1269446 h 1619502"/>
                <a:gd name="connsiteX15" fmla="*/ 1049691 w 1619502"/>
                <a:gd name="connsiteY15" fmla="*/ 823919 h 1619502"/>
                <a:gd name="connsiteX16" fmla="*/ 1274580 w 1619502"/>
                <a:gd name="connsiteY16" fmla="*/ 729521 h 1619502"/>
                <a:gd name="connsiteX17" fmla="*/ 809751 w 1619502"/>
                <a:gd name="connsiteY17" fmla="*/ 647958 h 1619502"/>
                <a:gd name="connsiteX18" fmla="*/ 969395 w 1619502"/>
                <a:gd name="connsiteY18" fmla="*/ 807602 h 1619502"/>
                <a:gd name="connsiteX19" fmla="*/ 809751 w 1619502"/>
                <a:gd name="connsiteY19" fmla="*/ 967246 h 1619502"/>
                <a:gd name="connsiteX20" fmla="*/ 650107 w 1619502"/>
                <a:gd name="connsiteY20" fmla="*/ 807602 h 1619502"/>
                <a:gd name="connsiteX21" fmla="*/ 809751 w 1619502"/>
                <a:gd name="connsiteY21" fmla="*/ 647958 h 1619502"/>
                <a:gd name="connsiteX22" fmla="*/ 124285 w 1619502"/>
                <a:gd name="connsiteY22" fmla="*/ 350056 h 1619502"/>
                <a:gd name="connsiteX23" fmla="*/ 569812 w 1619502"/>
                <a:gd name="connsiteY23" fmla="*/ 795583 h 1619502"/>
                <a:gd name="connsiteX24" fmla="*/ 121278 w 1619502"/>
                <a:gd name="connsiteY24" fmla="*/ 798590 h 1619502"/>
                <a:gd name="connsiteX25" fmla="*/ 124285 w 1619502"/>
                <a:gd name="connsiteY25" fmla="*/ 350056 h 1619502"/>
                <a:gd name="connsiteX26" fmla="*/ 1304467 w 1619502"/>
                <a:gd name="connsiteY26" fmla="*/ 330819 h 1619502"/>
                <a:gd name="connsiteX27" fmla="*/ 1619502 w 1619502"/>
                <a:gd name="connsiteY27" fmla="*/ 650107 h 1619502"/>
                <a:gd name="connsiteX28" fmla="*/ 989432 w 1619502"/>
                <a:gd name="connsiteY28" fmla="*/ 650107 h 1619502"/>
                <a:gd name="connsiteX29" fmla="*/ 1304467 w 1619502"/>
                <a:gd name="connsiteY29" fmla="*/ 330819 h 1619502"/>
                <a:gd name="connsiteX30" fmla="*/ 1044556 w 1619502"/>
                <a:gd name="connsiteY30" fmla="*/ 29887 h 1619502"/>
                <a:gd name="connsiteX31" fmla="*/ 1269446 w 1619502"/>
                <a:gd name="connsiteY31" fmla="*/ 124285 h 1619502"/>
                <a:gd name="connsiteX32" fmla="*/ 823919 w 1619502"/>
                <a:gd name="connsiteY32" fmla="*/ 569812 h 1619502"/>
                <a:gd name="connsiteX33" fmla="*/ 820912 w 1619502"/>
                <a:gd name="connsiteY33" fmla="*/ 121278 h 1619502"/>
                <a:gd name="connsiteX34" fmla="*/ 1044556 w 1619502"/>
                <a:gd name="connsiteY34" fmla="*/ 29887 h 1619502"/>
                <a:gd name="connsiteX35" fmla="*/ 650107 w 1619502"/>
                <a:gd name="connsiteY35" fmla="*/ 0 h 1619502"/>
                <a:gd name="connsiteX36" fmla="*/ 650107 w 1619502"/>
                <a:gd name="connsiteY36" fmla="*/ 630070 h 1619502"/>
                <a:gd name="connsiteX37" fmla="*/ 330819 w 1619502"/>
                <a:gd name="connsiteY37" fmla="*/ 315035 h 1619502"/>
                <a:gd name="connsiteX38" fmla="*/ 650107 w 1619502"/>
                <a:gd name="connsiteY38" fmla="*/ 0 h 16195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619502" h="1619502">
                  <a:moveTo>
                    <a:pt x="795583" y="1049690"/>
                  </a:moveTo>
                  <a:cubicBezTo>
                    <a:pt x="920273" y="1174380"/>
                    <a:pt x="921619" y="1375196"/>
                    <a:pt x="798591" y="1498224"/>
                  </a:cubicBezTo>
                  <a:cubicBezTo>
                    <a:pt x="675562" y="1621253"/>
                    <a:pt x="474746" y="1619907"/>
                    <a:pt x="350056" y="1495217"/>
                  </a:cubicBezTo>
                  <a:cubicBezTo>
                    <a:pt x="582699" y="1464131"/>
                    <a:pt x="764497" y="1282333"/>
                    <a:pt x="795583" y="1049690"/>
                  </a:cubicBezTo>
                  <a:close/>
                  <a:moveTo>
                    <a:pt x="969395" y="989432"/>
                  </a:moveTo>
                  <a:cubicBezTo>
                    <a:pt x="1145733" y="989432"/>
                    <a:pt x="1288683" y="1130478"/>
                    <a:pt x="1288683" y="1304467"/>
                  </a:cubicBezTo>
                  <a:cubicBezTo>
                    <a:pt x="1288683" y="1478456"/>
                    <a:pt x="1145733" y="1619502"/>
                    <a:pt x="969395" y="1619502"/>
                  </a:cubicBezTo>
                  <a:cubicBezTo>
                    <a:pt x="1111917" y="1433018"/>
                    <a:pt x="1111917" y="1175916"/>
                    <a:pt x="969395" y="989432"/>
                  </a:cubicBezTo>
                  <a:close/>
                  <a:moveTo>
                    <a:pt x="0" y="969395"/>
                  </a:moveTo>
                  <a:cubicBezTo>
                    <a:pt x="186484" y="1111917"/>
                    <a:pt x="443586" y="1111917"/>
                    <a:pt x="630070" y="969395"/>
                  </a:cubicBezTo>
                  <a:cubicBezTo>
                    <a:pt x="630070" y="1145733"/>
                    <a:pt x="489024" y="1288683"/>
                    <a:pt x="315035" y="1288683"/>
                  </a:cubicBezTo>
                  <a:cubicBezTo>
                    <a:pt x="141046" y="1288683"/>
                    <a:pt x="0" y="1145733"/>
                    <a:pt x="0" y="969395"/>
                  </a:cubicBezTo>
                  <a:close/>
                  <a:moveTo>
                    <a:pt x="1274580" y="729521"/>
                  </a:moveTo>
                  <a:cubicBezTo>
                    <a:pt x="1355749" y="728977"/>
                    <a:pt x="1436710" y="759397"/>
                    <a:pt x="1498225" y="820912"/>
                  </a:cubicBezTo>
                  <a:cubicBezTo>
                    <a:pt x="1621253" y="943941"/>
                    <a:pt x="1619907" y="1144756"/>
                    <a:pt x="1495217" y="1269446"/>
                  </a:cubicBezTo>
                  <a:cubicBezTo>
                    <a:pt x="1464131" y="1036803"/>
                    <a:pt x="1282333" y="855005"/>
                    <a:pt x="1049691" y="823919"/>
                  </a:cubicBezTo>
                  <a:cubicBezTo>
                    <a:pt x="1112036" y="761574"/>
                    <a:pt x="1193412" y="730065"/>
                    <a:pt x="1274580" y="729521"/>
                  </a:cubicBezTo>
                  <a:close/>
                  <a:moveTo>
                    <a:pt x="809751" y="647958"/>
                  </a:moveTo>
                  <a:cubicBezTo>
                    <a:pt x="897920" y="647958"/>
                    <a:pt x="969395" y="719433"/>
                    <a:pt x="969395" y="807602"/>
                  </a:cubicBezTo>
                  <a:cubicBezTo>
                    <a:pt x="969395" y="895771"/>
                    <a:pt x="897920" y="967246"/>
                    <a:pt x="809751" y="967246"/>
                  </a:cubicBezTo>
                  <a:cubicBezTo>
                    <a:pt x="721582" y="967246"/>
                    <a:pt x="650107" y="895771"/>
                    <a:pt x="650107" y="807602"/>
                  </a:cubicBezTo>
                  <a:cubicBezTo>
                    <a:pt x="650107" y="719433"/>
                    <a:pt x="721582" y="647958"/>
                    <a:pt x="809751" y="647958"/>
                  </a:cubicBezTo>
                  <a:close/>
                  <a:moveTo>
                    <a:pt x="124285" y="350056"/>
                  </a:moveTo>
                  <a:cubicBezTo>
                    <a:pt x="155371" y="582699"/>
                    <a:pt x="337169" y="764497"/>
                    <a:pt x="569812" y="795583"/>
                  </a:cubicBezTo>
                  <a:cubicBezTo>
                    <a:pt x="445122" y="920273"/>
                    <a:pt x="244306" y="921619"/>
                    <a:pt x="121278" y="798590"/>
                  </a:cubicBezTo>
                  <a:cubicBezTo>
                    <a:pt x="-1751" y="675562"/>
                    <a:pt x="-405" y="474746"/>
                    <a:pt x="124285" y="350056"/>
                  </a:cubicBezTo>
                  <a:close/>
                  <a:moveTo>
                    <a:pt x="1304467" y="330819"/>
                  </a:moveTo>
                  <a:cubicBezTo>
                    <a:pt x="1478456" y="330819"/>
                    <a:pt x="1619502" y="473769"/>
                    <a:pt x="1619502" y="650107"/>
                  </a:cubicBezTo>
                  <a:cubicBezTo>
                    <a:pt x="1433018" y="507585"/>
                    <a:pt x="1175916" y="507585"/>
                    <a:pt x="989432" y="650107"/>
                  </a:cubicBezTo>
                  <a:cubicBezTo>
                    <a:pt x="989432" y="473769"/>
                    <a:pt x="1130478" y="330819"/>
                    <a:pt x="1304467" y="330819"/>
                  </a:cubicBezTo>
                  <a:close/>
                  <a:moveTo>
                    <a:pt x="1044556" y="29887"/>
                  </a:moveTo>
                  <a:cubicBezTo>
                    <a:pt x="1125725" y="30431"/>
                    <a:pt x="1207101" y="61940"/>
                    <a:pt x="1269446" y="124285"/>
                  </a:cubicBezTo>
                  <a:cubicBezTo>
                    <a:pt x="1036804" y="155371"/>
                    <a:pt x="855005" y="337169"/>
                    <a:pt x="823919" y="569812"/>
                  </a:cubicBezTo>
                  <a:cubicBezTo>
                    <a:pt x="699229" y="445122"/>
                    <a:pt x="697883" y="244306"/>
                    <a:pt x="820912" y="121278"/>
                  </a:cubicBezTo>
                  <a:cubicBezTo>
                    <a:pt x="882426" y="59763"/>
                    <a:pt x="963387" y="29343"/>
                    <a:pt x="1044556" y="29887"/>
                  </a:cubicBezTo>
                  <a:close/>
                  <a:moveTo>
                    <a:pt x="650107" y="0"/>
                  </a:moveTo>
                  <a:cubicBezTo>
                    <a:pt x="507585" y="186484"/>
                    <a:pt x="507585" y="443586"/>
                    <a:pt x="650107" y="630070"/>
                  </a:cubicBezTo>
                  <a:cubicBezTo>
                    <a:pt x="473769" y="630070"/>
                    <a:pt x="330819" y="489024"/>
                    <a:pt x="330819" y="315035"/>
                  </a:cubicBezTo>
                  <a:cubicBezTo>
                    <a:pt x="330819" y="141046"/>
                    <a:pt x="473769" y="0"/>
                    <a:pt x="650107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352" name="フリーフォーム: 図形 351">
              <a:extLst>
                <a:ext uri="{FF2B5EF4-FFF2-40B4-BE49-F238E27FC236}">
                  <a16:creationId xmlns:a16="http://schemas.microsoft.com/office/drawing/2014/main" id="{00FE5D2B-C4F7-7D25-AD90-542CFFC4E2DB}"/>
                </a:ext>
              </a:extLst>
            </p:cNvPr>
            <p:cNvSpPr/>
            <p:nvPr/>
          </p:nvSpPr>
          <p:spPr bwMode="auto">
            <a:xfrm>
              <a:off x="214313" y="4492467"/>
              <a:ext cx="222006" cy="222006"/>
            </a:xfrm>
            <a:custGeom>
              <a:avLst/>
              <a:gdLst>
                <a:gd name="connsiteX0" fmla="*/ 795583 w 1619502"/>
                <a:gd name="connsiteY0" fmla="*/ 1049690 h 1619502"/>
                <a:gd name="connsiteX1" fmla="*/ 798591 w 1619502"/>
                <a:gd name="connsiteY1" fmla="*/ 1498224 h 1619502"/>
                <a:gd name="connsiteX2" fmla="*/ 350056 w 1619502"/>
                <a:gd name="connsiteY2" fmla="*/ 1495217 h 1619502"/>
                <a:gd name="connsiteX3" fmla="*/ 795583 w 1619502"/>
                <a:gd name="connsiteY3" fmla="*/ 1049690 h 1619502"/>
                <a:gd name="connsiteX4" fmla="*/ 969395 w 1619502"/>
                <a:gd name="connsiteY4" fmla="*/ 989432 h 1619502"/>
                <a:gd name="connsiteX5" fmla="*/ 1288683 w 1619502"/>
                <a:gd name="connsiteY5" fmla="*/ 1304467 h 1619502"/>
                <a:gd name="connsiteX6" fmla="*/ 969395 w 1619502"/>
                <a:gd name="connsiteY6" fmla="*/ 1619502 h 1619502"/>
                <a:gd name="connsiteX7" fmla="*/ 969395 w 1619502"/>
                <a:gd name="connsiteY7" fmla="*/ 989432 h 1619502"/>
                <a:gd name="connsiteX8" fmla="*/ 0 w 1619502"/>
                <a:gd name="connsiteY8" fmla="*/ 969395 h 1619502"/>
                <a:gd name="connsiteX9" fmla="*/ 630070 w 1619502"/>
                <a:gd name="connsiteY9" fmla="*/ 969395 h 1619502"/>
                <a:gd name="connsiteX10" fmla="*/ 315035 w 1619502"/>
                <a:gd name="connsiteY10" fmla="*/ 1288683 h 1619502"/>
                <a:gd name="connsiteX11" fmla="*/ 0 w 1619502"/>
                <a:gd name="connsiteY11" fmla="*/ 969395 h 1619502"/>
                <a:gd name="connsiteX12" fmla="*/ 1274580 w 1619502"/>
                <a:gd name="connsiteY12" fmla="*/ 729521 h 1619502"/>
                <a:gd name="connsiteX13" fmla="*/ 1498225 w 1619502"/>
                <a:gd name="connsiteY13" fmla="*/ 820912 h 1619502"/>
                <a:gd name="connsiteX14" fmla="*/ 1495217 w 1619502"/>
                <a:gd name="connsiteY14" fmla="*/ 1269446 h 1619502"/>
                <a:gd name="connsiteX15" fmla="*/ 1049691 w 1619502"/>
                <a:gd name="connsiteY15" fmla="*/ 823919 h 1619502"/>
                <a:gd name="connsiteX16" fmla="*/ 1274580 w 1619502"/>
                <a:gd name="connsiteY16" fmla="*/ 729521 h 1619502"/>
                <a:gd name="connsiteX17" fmla="*/ 809751 w 1619502"/>
                <a:gd name="connsiteY17" fmla="*/ 647958 h 1619502"/>
                <a:gd name="connsiteX18" fmla="*/ 969395 w 1619502"/>
                <a:gd name="connsiteY18" fmla="*/ 807602 h 1619502"/>
                <a:gd name="connsiteX19" fmla="*/ 809751 w 1619502"/>
                <a:gd name="connsiteY19" fmla="*/ 967246 h 1619502"/>
                <a:gd name="connsiteX20" fmla="*/ 650107 w 1619502"/>
                <a:gd name="connsiteY20" fmla="*/ 807602 h 1619502"/>
                <a:gd name="connsiteX21" fmla="*/ 809751 w 1619502"/>
                <a:gd name="connsiteY21" fmla="*/ 647958 h 1619502"/>
                <a:gd name="connsiteX22" fmla="*/ 124285 w 1619502"/>
                <a:gd name="connsiteY22" fmla="*/ 350056 h 1619502"/>
                <a:gd name="connsiteX23" fmla="*/ 569812 w 1619502"/>
                <a:gd name="connsiteY23" fmla="*/ 795583 h 1619502"/>
                <a:gd name="connsiteX24" fmla="*/ 121278 w 1619502"/>
                <a:gd name="connsiteY24" fmla="*/ 798590 h 1619502"/>
                <a:gd name="connsiteX25" fmla="*/ 124285 w 1619502"/>
                <a:gd name="connsiteY25" fmla="*/ 350056 h 1619502"/>
                <a:gd name="connsiteX26" fmla="*/ 1304467 w 1619502"/>
                <a:gd name="connsiteY26" fmla="*/ 330819 h 1619502"/>
                <a:gd name="connsiteX27" fmla="*/ 1619502 w 1619502"/>
                <a:gd name="connsiteY27" fmla="*/ 650107 h 1619502"/>
                <a:gd name="connsiteX28" fmla="*/ 989432 w 1619502"/>
                <a:gd name="connsiteY28" fmla="*/ 650107 h 1619502"/>
                <a:gd name="connsiteX29" fmla="*/ 1304467 w 1619502"/>
                <a:gd name="connsiteY29" fmla="*/ 330819 h 1619502"/>
                <a:gd name="connsiteX30" fmla="*/ 1044556 w 1619502"/>
                <a:gd name="connsiteY30" fmla="*/ 29887 h 1619502"/>
                <a:gd name="connsiteX31" fmla="*/ 1269446 w 1619502"/>
                <a:gd name="connsiteY31" fmla="*/ 124285 h 1619502"/>
                <a:gd name="connsiteX32" fmla="*/ 823919 w 1619502"/>
                <a:gd name="connsiteY32" fmla="*/ 569812 h 1619502"/>
                <a:gd name="connsiteX33" fmla="*/ 820912 w 1619502"/>
                <a:gd name="connsiteY33" fmla="*/ 121278 h 1619502"/>
                <a:gd name="connsiteX34" fmla="*/ 1044556 w 1619502"/>
                <a:gd name="connsiteY34" fmla="*/ 29887 h 1619502"/>
                <a:gd name="connsiteX35" fmla="*/ 650107 w 1619502"/>
                <a:gd name="connsiteY35" fmla="*/ 0 h 1619502"/>
                <a:gd name="connsiteX36" fmla="*/ 650107 w 1619502"/>
                <a:gd name="connsiteY36" fmla="*/ 630070 h 1619502"/>
                <a:gd name="connsiteX37" fmla="*/ 330819 w 1619502"/>
                <a:gd name="connsiteY37" fmla="*/ 315035 h 1619502"/>
                <a:gd name="connsiteX38" fmla="*/ 650107 w 1619502"/>
                <a:gd name="connsiteY38" fmla="*/ 0 h 16195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619502" h="1619502">
                  <a:moveTo>
                    <a:pt x="795583" y="1049690"/>
                  </a:moveTo>
                  <a:cubicBezTo>
                    <a:pt x="920273" y="1174380"/>
                    <a:pt x="921619" y="1375196"/>
                    <a:pt x="798591" y="1498224"/>
                  </a:cubicBezTo>
                  <a:cubicBezTo>
                    <a:pt x="675562" y="1621253"/>
                    <a:pt x="474746" y="1619907"/>
                    <a:pt x="350056" y="1495217"/>
                  </a:cubicBezTo>
                  <a:cubicBezTo>
                    <a:pt x="582699" y="1464131"/>
                    <a:pt x="764497" y="1282333"/>
                    <a:pt x="795583" y="1049690"/>
                  </a:cubicBezTo>
                  <a:close/>
                  <a:moveTo>
                    <a:pt x="969395" y="989432"/>
                  </a:moveTo>
                  <a:cubicBezTo>
                    <a:pt x="1145733" y="989432"/>
                    <a:pt x="1288683" y="1130478"/>
                    <a:pt x="1288683" y="1304467"/>
                  </a:cubicBezTo>
                  <a:cubicBezTo>
                    <a:pt x="1288683" y="1478456"/>
                    <a:pt x="1145733" y="1619502"/>
                    <a:pt x="969395" y="1619502"/>
                  </a:cubicBezTo>
                  <a:cubicBezTo>
                    <a:pt x="1111917" y="1433018"/>
                    <a:pt x="1111917" y="1175916"/>
                    <a:pt x="969395" y="989432"/>
                  </a:cubicBezTo>
                  <a:close/>
                  <a:moveTo>
                    <a:pt x="0" y="969395"/>
                  </a:moveTo>
                  <a:cubicBezTo>
                    <a:pt x="186484" y="1111917"/>
                    <a:pt x="443586" y="1111917"/>
                    <a:pt x="630070" y="969395"/>
                  </a:cubicBezTo>
                  <a:cubicBezTo>
                    <a:pt x="630070" y="1145733"/>
                    <a:pt x="489024" y="1288683"/>
                    <a:pt x="315035" y="1288683"/>
                  </a:cubicBezTo>
                  <a:cubicBezTo>
                    <a:pt x="141046" y="1288683"/>
                    <a:pt x="0" y="1145733"/>
                    <a:pt x="0" y="969395"/>
                  </a:cubicBezTo>
                  <a:close/>
                  <a:moveTo>
                    <a:pt x="1274580" y="729521"/>
                  </a:moveTo>
                  <a:cubicBezTo>
                    <a:pt x="1355749" y="728977"/>
                    <a:pt x="1436710" y="759397"/>
                    <a:pt x="1498225" y="820912"/>
                  </a:cubicBezTo>
                  <a:cubicBezTo>
                    <a:pt x="1621253" y="943941"/>
                    <a:pt x="1619907" y="1144756"/>
                    <a:pt x="1495217" y="1269446"/>
                  </a:cubicBezTo>
                  <a:cubicBezTo>
                    <a:pt x="1464131" y="1036803"/>
                    <a:pt x="1282333" y="855005"/>
                    <a:pt x="1049691" y="823919"/>
                  </a:cubicBezTo>
                  <a:cubicBezTo>
                    <a:pt x="1112036" y="761574"/>
                    <a:pt x="1193412" y="730065"/>
                    <a:pt x="1274580" y="729521"/>
                  </a:cubicBezTo>
                  <a:close/>
                  <a:moveTo>
                    <a:pt x="809751" y="647958"/>
                  </a:moveTo>
                  <a:cubicBezTo>
                    <a:pt x="897920" y="647958"/>
                    <a:pt x="969395" y="719433"/>
                    <a:pt x="969395" y="807602"/>
                  </a:cubicBezTo>
                  <a:cubicBezTo>
                    <a:pt x="969395" y="895771"/>
                    <a:pt x="897920" y="967246"/>
                    <a:pt x="809751" y="967246"/>
                  </a:cubicBezTo>
                  <a:cubicBezTo>
                    <a:pt x="721582" y="967246"/>
                    <a:pt x="650107" y="895771"/>
                    <a:pt x="650107" y="807602"/>
                  </a:cubicBezTo>
                  <a:cubicBezTo>
                    <a:pt x="650107" y="719433"/>
                    <a:pt x="721582" y="647958"/>
                    <a:pt x="809751" y="647958"/>
                  </a:cubicBezTo>
                  <a:close/>
                  <a:moveTo>
                    <a:pt x="124285" y="350056"/>
                  </a:moveTo>
                  <a:cubicBezTo>
                    <a:pt x="155371" y="582699"/>
                    <a:pt x="337169" y="764497"/>
                    <a:pt x="569812" y="795583"/>
                  </a:cubicBezTo>
                  <a:cubicBezTo>
                    <a:pt x="445122" y="920273"/>
                    <a:pt x="244306" y="921619"/>
                    <a:pt x="121278" y="798590"/>
                  </a:cubicBezTo>
                  <a:cubicBezTo>
                    <a:pt x="-1751" y="675562"/>
                    <a:pt x="-405" y="474746"/>
                    <a:pt x="124285" y="350056"/>
                  </a:cubicBezTo>
                  <a:close/>
                  <a:moveTo>
                    <a:pt x="1304467" y="330819"/>
                  </a:moveTo>
                  <a:cubicBezTo>
                    <a:pt x="1478456" y="330819"/>
                    <a:pt x="1619502" y="473769"/>
                    <a:pt x="1619502" y="650107"/>
                  </a:cubicBezTo>
                  <a:cubicBezTo>
                    <a:pt x="1433018" y="507585"/>
                    <a:pt x="1175916" y="507585"/>
                    <a:pt x="989432" y="650107"/>
                  </a:cubicBezTo>
                  <a:cubicBezTo>
                    <a:pt x="989432" y="473769"/>
                    <a:pt x="1130478" y="330819"/>
                    <a:pt x="1304467" y="330819"/>
                  </a:cubicBezTo>
                  <a:close/>
                  <a:moveTo>
                    <a:pt x="1044556" y="29887"/>
                  </a:moveTo>
                  <a:cubicBezTo>
                    <a:pt x="1125725" y="30431"/>
                    <a:pt x="1207101" y="61940"/>
                    <a:pt x="1269446" y="124285"/>
                  </a:cubicBezTo>
                  <a:cubicBezTo>
                    <a:pt x="1036804" y="155371"/>
                    <a:pt x="855005" y="337169"/>
                    <a:pt x="823919" y="569812"/>
                  </a:cubicBezTo>
                  <a:cubicBezTo>
                    <a:pt x="699229" y="445122"/>
                    <a:pt x="697883" y="244306"/>
                    <a:pt x="820912" y="121278"/>
                  </a:cubicBezTo>
                  <a:cubicBezTo>
                    <a:pt x="882426" y="59763"/>
                    <a:pt x="963387" y="29343"/>
                    <a:pt x="1044556" y="29887"/>
                  </a:cubicBezTo>
                  <a:close/>
                  <a:moveTo>
                    <a:pt x="650107" y="0"/>
                  </a:moveTo>
                  <a:cubicBezTo>
                    <a:pt x="507585" y="186484"/>
                    <a:pt x="507585" y="443586"/>
                    <a:pt x="650107" y="630070"/>
                  </a:cubicBezTo>
                  <a:cubicBezTo>
                    <a:pt x="473769" y="630070"/>
                    <a:pt x="330819" y="489024"/>
                    <a:pt x="330819" y="315035"/>
                  </a:cubicBezTo>
                  <a:cubicBezTo>
                    <a:pt x="330819" y="141046"/>
                    <a:pt x="473769" y="0"/>
                    <a:pt x="650107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353" name="フリーフォーム: 図形 352">
              <a:extLst>
                <a:ext uri="{FF2B5EF4-FFF2-40B4-BE49-F238E27FC236}">
                  <a16:creationId xmlns:a16="http://schemas.microsoft.com/office/drawing/2014/main" id="{33922B72-DD2F-8B0E-169B-A276405F5FFB}"/>
                </a:ext>
              </a:extLst>
            </p:cNvPr>
            <p:cNvSpPr/>
            <p:nvPr/>
          </p:nvSpPr>
          <p:spPr bwMode="auto">
            <a:xfrm>
              <a:off x="9498988" y="4492467"/>
              <a:ext cx="222006" cy="222006"/>
            </a:xfrm>
            <a:custGeom>
              <a:avLst/>
              <a:gdLst>
                <a:gd name="connsiteX0" fmla="*/ 795583 w 1619502"/>
                <a:gd name="connsiteY0" fmla="*/ 1049690 h 1619502"/>
                <a:gd name="connsiteX1" fmla="*/ 798591 w 1619502"/>
                <a:gd name="connsiteY1" fmla="*/ 1498224 h 1619502"/>
                <a:gd name="connsiteX2" fmla="*/ 350056 w 1619502"/>
                <a:gd name="connsiteY2" fmla="*/ 1495217 h 1619502"/>
                <a:gd name="connsiteX3" fmla="*/ 795583 w 1619502"/>
                <a:gd name="connsiteY3" fmla="*/ 1049690 h 1619502"/>
                <a:gd name="connsiteX4" fmla="*/ 969395 w 1619502"/>
                <a:gd name="connsiteY4" fmla="*/ 989432 h 1619502"/>
                <a:gd name="connsiteX5" fmla="*/ 1288683 w 1619502"/>
                <a:gd name="connsiteY5" fmla="*/ 1304467 h 1619502"/>
                <a:gd name="connsiteX6" fmla="*/ 969395 w 1619502"/>
                <a:gd name="connsiteY6" fmla="*/ 1619502 h 1619502"/>
                <a:gd name="connsiteX7" fmla="*/ 969395 w 1619502"/>
                <a:gd name="connsiteY7" fmla="*/ 989432 h 1619502"/>
                <a:gd name="connsiteX8" fmla="*/ 0 w 1619502"/>
                <a:gd name="connsiteY8" fmla="*/ 969395 h 1619502"/>
                <a:gd name="connsiteX9" fmla="*/ 630070 w 1619502"/>
                <a:gd name="connsiteY9" fmla="*/ 969395 h 1619502"/>
                <a:gd name="connsiteX10" fmla="*/ 315035 w 1619502"/>
                <a:gd name="connsiteY10" fmla="*/ 1288683 h 1619502"/>
                <a:gd name="connsiteX11" fmla="*/ 0 w 1619502"/>
                <a:gd name="connsiteY11" fmla="*/ 969395 h 1619502"/>
                <a:gd name="connsiteX12" fmla="*/ 1274580 w 1619502"/>
                <a:gd name="connsiteY12" fmla="*/ 729521 h 1619502"/>
                <a:gd name="connsiteX13" fmla="*/ 1498225 w 1619502"/>
                <a:gd name="connsiteY13" fmla="*/ 820912 h 1619502"/>
                <a:gd name="connsiteX14" fmla="*/ 1495217 w 1619502"/>
                <a:gd name="connsiteY14" fmla="*/ 1269446 h 1619502"/>
                <a:gd name="connsiteX15" fmla="*/ 1049691 w 1619502"/>
                <a:gd name="connsiteY15" fmla="*/ 823919 h 1619502"/>
                <a:gd name="connsiteX16" fmla="*/ 1274580 w 1619502"/>
                <a:gd name="connsiteY16" fmla="*/ 729521 h 1619502"/>
                <a:gd name="connsiteX17" fmla="*/ 809751 w 1619502"/>
                <a:gd name="connsiteY17" fmla="*/ 647958 h 1619502"/>
                <a:gd name="connsiteX18" fmla="*/ 969395 w 1619502"/>
                <a:gd name="connsiteY18" fmla="*/ 807602 h 1619502"/>
                <a:gd name="connsiteX19" fmla="*/ 809751 w 1619502"/>
                <a:gd name="connsiteY19" fmla="*/ 967246 h 1619502"/>
                <a:gd name="connsiteX20" fmla="*/ 650107 w 1619502"/>
                <a:gd name="connsiteY20" fmla="*/ 807602 h 1619502"/>
                <a:gd name="connsiteX21" fmla="*/ 809751 w 1619502"/>
                <a:gd name="connsiteY21" fmla="*/ 647958 h 1619502"/>
                <a:gd name="connsiteX22" fmla="*/ 124285 w 1619502"/>
                <a:gd name="connsiteY22" fmla="*/ 350056 h 1619502"/>
                <a:gd name="connsiteX23" fmla="*/ 569812 w 1619502"/>
                <a:gd name="connsiteY23" fmla="*/ 795583 h 1619502"/>
                <a:gd name="connsiteX24" fmla="*/ 121278 w 1619502"/>
                <a:gd name="connsiteY24" fmla="*/ 798590 h 1619502"/>
                <a:gd name="connsiteX25" fmla="*/ 124285 w 1619502"/>
                <a:gd name="connsiteY25" fmla="*/ 350056 h 1619502"/>
                <a:gd name="connsiteX26" fmla="*/ 1304467 w 1619502"/>
                <a:gd name="connsiteY26" fmla="*/ 330819 h 1619502"/>
                <a:gd name="connsiteX27" fmla="*/ 1619502 w 1619502"/>
                <a:gd name="connsiteY27" fmla="*/ 650107 h 1619502"/>
                <a:gd name="connsiteX28" fmla="*/ 989432 w 1619502"/>
                <a:gd name="connsiteY28" fmla="*/ 650107 h 1619502"/>
                <a:gd name="connsiteX29" fmla="*/ 1304467 w 1619502"/>
                <a:gd name="connsiteY29" fmla="*/ 330819 h 1619502"/>
                <a:gd name="connsiteX30" fmla="*/ 1044556 w 1619502"/>
                <a:gd name="connsiteY30" fmla="*/ 29887 h 1619502"/>
                <a:gd name="connsiteX31" fmla="*/ 1269446 w 1619502"/>
                <a:gd name="connsiteY31" fmla="*/ 124285 h 1619502"/>
                <a:gd name="connsiteX32" fmla="*/ 823919 w 1619502"/>
                <a:gd name="connsiteY32" fmla="*/ 569812 h 1619502"/>
                <a:gd name="connsiteX33" fmla="*/ 820912 w 1619502"/>
                <a:gd name="connsiteY33" fmla="*/ 121278 h 1619502"/>
                <a:gd name="connsiteX34" fmla="*/ 1044556 w 1619502"/>
                <a:gd name="connsiteY34" fmla="*/ 29887 h 1619502"/>
                <a:gd name="connsiteX35" fmla="*/ 650107 w 1619502"/>
                <a:gd name="connsiteY35" fmla="*/ 0 h 1619502"/>
                <a:gd name="connsiteX36" fmla="*/ 650107 w 1619502"/>
                <a:gd name="connsiteY36" fmla="*/ 630070 h 1619502"/>
                <a:gd name="connsiteX37" fmla="*/ 330819 w 1619502"/>
                <a:gd name="connsiteY37" fmla="*/ 315035 h 1619502"/>
                <a:gd name="connsiteX38" fmla="*/ 650107 w 1619502"/>
                <a:gd name="connsiteY38" fmla="*/ 0 h 16195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619502" h="1619502">
                  <a:moveTo>
                    <a:pt x="795583" y="1049690"/>
                  </a:moveTo>
                  <a:cubicBezTo>
                    <a:pt x="920273" y="1174380"/>
                    <a:pt x="921619" y="1375196"/>
                    <a:pt x="798591" y="1498224"/>
                  </a:cubicBezTo>
                  <a:cubicBezTo>
                    <a:pt x="675562" y="1621253"/>
                    <a:pt x="474746" y="1619907"/>
                    <a:pt x="350056" y="1495217"/>
                  </a:cubicBezTo>
                  <a:cubicBezTo>
                    <a:pt x="582699" y="1464131"/>
                    <a:pt x="764497" y="1282333"/>
                    <a:pt x="795583" y="1049690"/>
                  </a:cubicBezTo>
                  <a:close/>
                  <a:moveTo>
                    <a:pt x="969395" y="989432"/>
                  </a:moveTo>
                  <a:cubicBezTo>
                    <a:pt x="1145733" y="989432"/>
                    <a:pt x="1288683" y="1130478"/>
                    <a:pt x="1288683" y="1304467"/>
                  </a:cubicBezTo>
                  <a:cubicBezTo>
                    <a:pt x="1288683" y="1478456"/>
                    <a:pt x="1145733" y="1619502"/>
                    <a:pt x="969395" y="1619502"/>
                  </a:cubicBezTo>
                  <a:cubicBezTo>
                    <a:pt x="1111917" y="1433018"/>
                    <a:pt x="1111917" y="1175916"/>
                    <a:pt x="969395" y="989432"/>
                  </a:cubicBezTo>
                  <a:close/>
                  <a:moveTo>
                    <a:pt x="0" y="969395"/>
                  </a:moveTo>
                  <a:cubicBezTo>
                    <a:pt x="186484" y="1111917"/>
                    <a:pt x="443586" y="1111917"/>
                    <a:pt x="630070" y="969395"/>
                  </a:cubicBezTo>
                  <a:cubicBezTo>
                    <a:pt x="630070" y="1145733"/>
                    <a:pt x="489024" y="1288683"/>
                    <a:pt x="315035" y="1288683"/>
                  </a:cubicBezTo>
                  <a:cubicBezTo>
                    <a:pt x="141046" y="1288683"/>
                    <a:pt x="0" y="1145733"/>
                    <a:pt x="0" y="969395"/>
                  </a:cubicBezTo>
                  <a:close/>
                  <a:moveTo>
                    <a:pt x="1274580" y="729521"/>
                  </a:moveTo>
                  <a:cubicBezTo>
                    <a:pt x="1355749" y="728977"/>
                    <a:pt x="1436710" y="759397"/>
                    <a:pt x="1498225" y="820912"/>
                  </a:cubicBezTo>
                  <a:cubicBezTo>
                    <a:pt x="1621253" y="943941"/>
                    <a:pt x="1619907" y="1144756"/>
                    <a:pt x="1495217" y="1269446"/>
                  </a:cubicBezTo>
                  <a:cubicBezTo>
                    <a:pt x="1464131" y="1036803"/>
                    <a:pt x="1282333" y="855005"/>
                    <a:pt x="1049691" y="823919"/>
                  </a:cubicBezTo>
                  <a:cubicBezTo>
                    <a:pt x="1112036" y="761574"/>
                    <a:pt x="1193412" y="730065"/>
                    <a:pt x="1274580" y="729521"/>
                  </a:cubicBezTo>
                  <a:close/>
                  <a:moveTo>
                    <a:pt x="809751" y="647958"/>
                  </a:moveTo>
                  <a:cubicBezTo>
                    <a:pt x="897920" y="647958"/>
                    <a:pt x="969395" y="719433"/>
                    <a:pt x="969395" y="807602"/>
                  </a:cubicBezTo>
                  <a:cubicBezTo>
                    <a:pt x="969395" y="895771"/>
                    <a:pt x="897920" y="967246"/>
                    <a:pt x="809751" y="967246"/>
                  </a:cubicBezTo>
                  <a:cubicBezTo>
                    <a:pt x="721582" y="967246"/>
                    <a:pt x="650107" y="895771"/>
                    <a:pt x="650107" y="807602"/>
                  </a:cubicBezTo>
                  <a:cubicBezTo>
                    <a:pt x="650107" y="719433"/>
                    <a:pt x="721582" y="647958"/>
                    <a:pt x="809751" y="647958"/>
                  </a:cubicBezTo>
                  <a:close/>
                  <a:moveTo>
                    <a:pt x="124285" y="350056"/>
                  </a:moveTo>
                  <a:cubicBezTo>
                    <a:pt x="155371" y="582699"/>
                    <a:pt x="337169" y="764497"/>
                    <a:pt x="569812" y="795583"/>
                  </a:cubicBezTo>
                  <a:cubicBezTo>
                    <a:pt x="445122" y="920273"/>
                    <a:pt x="244306" y="921619"/>
                    <a:pt x="121278" y="798590"/>
                  </a:cubicBezTo>
                  <a:cubicBezTo>
                    <a:pt x="-1751" y="675562"/>
                    <a:pt x="-405" y="474746"/>
                    <a:pt x="124285" y="350056"/>
                  </a:cubicBezTo>
                  <a:close/>
                  <a:moveTo>
                    <a:pt x="1304467" y="330819"/>
                  </a:moveTo>
                  <a:cubicBezTo>
                    <a:pt x="1478456" y="330819"/>
                    <a:pt x="1619502" y="473769"/>
                    <a:pt x="1619502" y="650107"/>
                  </a:cubicBezTo>
                  <a:cubicBezTo>
                    <a:pt x="1433018" y="507585"/>
                    <a:pt x="1175916" y="507585"/>
                    <a:pt x="989432" y="650107"/>
                  </a:cubicBezTo>
                  <a:cubicBezTo>
                    <a:pt x="989432" y="473769"/>
                    <a:pt x="1130478" y="330819"/>
                    <a:pt x="1304467" y="330819"/>
                  </a:cubicBezTo>
                  <a:close/>
                  <a:moveTo>
                    <a:pt x="1044556" y="29887"/>
                  </a:moveTo>
                  <a:cubicBezTo>
                    <a:pt x="1125725" y="30431"/>
                    <a:pt x="1207101" y="61940"/>
                    <a:pt x="1269446" y="124285"/>
                  </a:cubicBezTo>
                  <a:cubicBezTo>
                    <a:pt x="1036804" y="155371"/>
                    <a:pt x="855005" y="337169"/>
                    <a:pt x="823919" y="569812"/>
                  </a:cubicBezTo>
                  <a:cubicBezTo>
                    <a:pt x="699229" y="445122"/>
                    <a:pt x="697883" y="244306"/>
                    <a:pt x="820912" y="121278"/>
                  </a:cubicBezTo>
                  <a:cubicBezTo>
                    <a:pt x="882426" y="59763"/>
                    <a:pt x="963387" y="29343"/>
                    <a:pt x="1044556" y="29887"/>
                  </a:cubicBezTo>
                  <a:close/>
                  <a:moveTo>
                    <a:pt x="650107" y="0"/>
                  </a:moveTo>
                  <a:cubicBezTo>
                    <a:pt x="507585" y="186484"/>
                    <a:pt x="507585" y="443586"/>
                    <a:pt x="650107" y="630070"/>
                  </a:cubicBezTo>
                  <a:cubicBezTo>
                    <a:pt x="473769" y="630070"/>
                    <a:pt x="330819" y="489024"/>
                    <a:pt x="330819" y="315035"/>
                  </a:cubicBezTo>
                  <a:cubicBezTo>
                    <a:pt x="330819" y="141046"/>
                    <a:pt x="473769" y="0"/>
                    <a:pt x="650107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354" name="フリーフォーム: 図形 353">
              <a:extLst>
                <a:ext uri="{FF2B5EF4-FFF2-40B4-BE49-F238E27FC236}">
                  <a16:creationId xmlns:a16="http://schemas.microsoft.com/office/drawing/2014/main" id="{487AEF29-A07C-F7FE-5278-0718C63DAE93}"/>
                </a:ext>
              </a:extLst>
            </p:cNvPr>
            <p:cNvSpPr/>
            <p:nvPr/>
          </p:nvSpPr>
          <p:spPr bwMode="auto">
            <a:xfrm>
              <a:off x="214313" y="4824261"/>
              <a:ext cx="222006" cy="222006"/>
            </a:xfrm>
            <a:custGeom>
              <a:avLst/>
              <a:gdLst>
                <a:gd name="connsiteX0" fmla="*/ 795583 w 1619502"/>
                <a:gd name="connsiteY0" fmla="*/ 1049690 h 1619502"/>
                <a:gd name="connsiteX1" fmla="*/ 798591 w 1619502"/>
                <a:gd name="connsiteY1" fmla="*/ 1498224 h 1619502"/>
                <a:gd name="connsiteX2" fmla="*/ 350056 w 1619502"/>
                <a:gd name="connsiteY2" fmla="*/ 1495217 h 1619502"/>
                <a:gd name="connsiteX3" fmla="*/ 795583 w 1619502"/>
                <a:gd name="connsiteY3" fmla="*/ 1049690 h 1619502"/>
                <a:gd name="connsiteX4" fmla="*/ 969395 w 1619502"/>
                <a:gd name="connsiteY4" fmla="*/ 989432 h 1619502"/>
                <a:gd name="connsiteX5" fmla="*/ 1288683 w 1619502"/>
                <a:gd name="connsiteY5" fmla="*/ 1304467 h 1619502"/>
                <a:gd name="connsiteX6" fmla="*/ 969395 w 1619502"/>
                <a:gd name="connsiteY6" fmla="*/ 1619502 h 1619502"/>
                <a:gd name="connsiteX7" fmla="*/ 969395 w 1619502"/>
                <a:gd name="connsiteY7" fmla="*/ 989432 h 1619502"/>
                <a:gd name="connsiteX8" fmla="*/ 0 w 1619502"/>
                <a:gd name="connsiteY8" fmla="*/ 969395 h 1619502"/>
                <a:gd name="connsiteX9" fmla="*/ 630070 w 1619502"/>
                <a:gd name="connsiteY9" fmla="*/ 969395 h 1619502"/>
                <a:gd name="connsiteX10" fmla="*/ 315035 w 1619502"/>
                <a:gd name="connsiteY10" fmla="*/ 1288683 h 1619502"/>
                <a:gd name="connsiteX11" fmla="*/ 0 w 1619502"/>
                <a:gd name="connsiteY11" fmla="*/ 969395 h 1619502"/>
                <a:gd name="connsiteX12" fmla="*/ 1274580 w 1619502"/>
                <a:gd name="connsiteY12" fmla="*/ 729521 h 1619502"/>
                <a:gd name="connsiteX13" fmla="*/ 1498225 w 1619502"/>
                <a:gd name="connsiteY13" fmla="*/ 820912 h 1619502"/>
                <a:gd name="connsiteX14" fmla="*/ 1495217 w 1619502"/>
                <a:gd name="connsiteY14" fmla="*/ 1269446 h 1619502"/>
                <a:gd name="connsiteX15" fmla="*/ 1049691 w 1619502"/>
                <a:gd name="connsiteY15" fmla="*/ 823919 h 1619502"/>
                <a:gd name="connsiteX16" fmla="*/ 1274580 w 1619502"/>
                <a:gd name="connsiteY16" fmla="*/ 729521 h 1619502"/>
                <a:gd name="connsiteX17" fmla="*/ 809751 w 1619502"/>
                <a:gd name="connsiteY17" fmla="*/ 647958 h 1619502"/>
                <a:gd name="connsiteX18" fmla="*/ 969395 w 1619502"/>
                <a:gd name="connsiteY18" fmla="*/ 807602 h 1619502"/>
                <a:gd name="connsiteX19" fmla="*/ 809751 w 1619502"/>
                <a:gd name="connsiteY19" fmla="*/ 967246 h 1619502"/>
                <a:gd name="connsiteX20" fmla="*/ 650107 w 1619502"/>
                <a:gd name="connsiteY20" fmla="*/ 807602 h 1619502"/>
                <a:gd name="connsiteX21" fmla="*/ 809751 w 1619502"/>
                <a:gd name="connsiteY21" fmla="*/ 647958 h 1619502"/>
                <a:gd name="connsiteX22" fmla="*/ 124285 w 1619502"/>
                <a:gd name="connsiteY22" fmla="*/ 350056 h 1619502"/>
                <a:gd name="connsiteX23" fmla="*/ 569812 w 1619502"/>
                <a:gd name="connsiteY23" fmla="*/ 795583 h 1619502"/>
                <a:gd name="connsiteX24" fmla="*/ 121278 w 1619502"/>
                <a:gd name="connsiteY24" fmla="*/ 798590 h 1619502"/>
                <a:gd name="connsiteX25" fmla="*/ 124285 w 1619502"/>
                <a:gd name="connsiteY25" fmla="*/ 350056 h 1619502"/>
                <a:gd name="connsiteX26" fmla="*/ 1304467 w 1619502"/>
                <a:gd name="connsiteY26" fmla="*/ 330819 h 1619502"/>
                <a:gd name="connsiteX27" fmla="*/ 1619502 w 1619502"/>
                <a:gd name="connsiteY27" fmla="*/ 650107 h 1619502"/>
                <a:gd name="connsiteX28" fmla="*/ 989432 w 1619502"/>
                <a:gd name="connsiteY28" fmla="*/ 650107 h 1619502"/>
                <a:gd name="connsiteX29" fmla="*/ 1304467 w 1619502"/>
                <a:gd name="connsiteY29" fmla="*/ 330819 h 1619502"/>
                <a:gd name="connsiteX30" fmla="*/ 1044556 w 1619502"/>
                <a:gd name="connsiteY30" fmla="*/ 29887 h 1619502"/>
                <a:gd name="connsiteX31" fmla="*/ 1269446 w 1619502"/>
                <a:gd name="connsiteY31" fmla="*/ 124285 h 1619502"/>
                <a:gd name="connsiteX32" fmla="*/ 823919 w 1619502"/>
                <a:gd name="connsiteY32" fmla="*/ 569812 h 1619502"/>
                <a:gd name="connsiteX33" fmla="*/ 820912 w 1619502"/>
                <a:gd name="connsiteY33" fmla="*/ 121278 h 1619502"/>
                <a:gd name="connsiteX34" fmla="*/ 1044556 w 1619502"/>
                <a:gd name="connsiteY34" fmla="*/ 29887 h 1619502"/>
                <a:gd name="connsiteX35" fmla="*/ 650107 w 1619502"/>
                <a:gd name="connsiteY35" fmla="*/ 0 h 1619502"/>
                <a:gd name="connsiteX36" fmla="*/ 650107 w 1619502"/>
                <a:gd name="connsiteY36" fmla="*/ 630070 h 1619502"/>
                <a:gd name="connsiteX37" fmla="*/ 330819 w 1619502"/>
                <a:gd name="connsiteY37" fmla="*/ 315035 h 1619502"/>
                <a:gd name="connsiteX38" fmla="*/ 650107 w 1619502"/>
                <a:gd name="connsiteY38" fmla="*/ 0 h 16195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619502" h="1619502">
                  <a:moveTo>
                    <a:pt x="795583" y="1049690"/>
                  </a:moveTo>
                  <a:cubicBezTo>
                    <a:pt x="920273" y="1174380"/>
                    <a:pt x="921619" y="1375196"/>
                    <a:pt x="798591" y="1498224"/>
                  </a:cubicBezTo>
                  <a:cubicBezTo>
                    <a:pt x="675562" y="1621253"/>
                    <a:pt x="474746" y="1619907"/>
                    <a:pt x="350056" y="1495217"/>
                  </a:cubicBezTo>
                  <a:cubicBezTo>
                    <a:pt x="582699" y="1464131"/>
                    <a:pt x="764497" y="1282333"/>
                    <a:pt x="795583" y="1049690"/>
                  </a:cubicBezTo>
                  <a:close/>
                  <a:moveTo>
                    <a:pt x="969395" y="989432"/>
                  </a:moveTo>
                  <a:cubicBezTo>
                    <a:pt x="1145733" y="989432"/>
                    <a:pt x="1288683" y="1130478"/>
                    <a:pt x="1288683" y="1304467"/>
                  </a:cubicBezTo>
                  <a:cubicBezTo>
                    <a:pt x="1288683" y="1478456"/>
                    <a:pt x="1145733" y="1619502"/>
                    <a:pt x="969395" y="1619502"/>
                  </a:cubicBezTo>
                  <a:cubicBezTo>
                    <a:pt x="1111917" y="1433018"/>
                    <a:pt x="1111917" y="1175916"/>
                    <a:pt x="969395" y="989432"/>
                  </a:cubicBezTo>
                  <a:close/>
                  <a:moveTo>
                    <a:pt x="0" y="969395"/>
                  </a:moveTo>
                  <a:cubicBezTo>
                    <a:pt x="186484" y="1111917"/>
                    <a:pt x="443586" y="1111917"/>
                    <a:pt x="630070" y="969395"/>
                  </a:cubicBezTo>
                  <a:cubicBezTo>
                    <a:pt x="630070" y="1145733"/>
                    <a:pt x="489024" y="1288683"/>
                    <a:pt x="315035" y="1288683"/>
                  </a:cubicBezTo>
                  <a:cubicBezTo>
                    <a:pt x="141046" y="1288683"/>
                    <a:pt x="0" y="1145733"/>
                    <a:pt x="0" y="969395"/>
                  </a:cubicBezTo>
                  <a:close/>
                  <a:moveTo>
                    <a:pt x="1274580" y="729521"/>
                  </a:moveTo>
                  <a:cubicBezTo>
                    <a:pt x="1355749" y="728977"/>
                    <a:pt x="1436710" y="759397"/>
                    <a:pt x="1498225" y="820912"/>
                  </a:cubicBezTo>
                  <a:cubicBezTo>
                    <a:pt x="1621253" y="943941"/>
                    <a:pt x="1619907" y="1144756"/>
                    <a:pt x="1495217" y="1269446"/>
                  </a:cubicBezTo>
                  <a:cubicBezTo>
                    <a:pt x="1464131" y="1036803"/>
                    <a:pt x="1282333" y="855005"/>
                    <a:pt x="1049691" y="823919"/>
                  </a:cubicBezTo>
                  <a:cubicBezTo>
                    <a:pt x="1112036" y="761574"/>
                    <a:pt x="1193412" y="730065"/>
                    <a:pt x="1274580" y="729521"/>
                  </a:cubicBezTo>
                  <a:close/>
                  <a:moveTo>
                    <a:pt x="809751" y="647958"/>
                  </a:moveTo>
                  <a:cubicBezTo>
                    <a:pt x="897920" y="647958"/>
                    <a:pt x="969395" y="719433"/>
                    <a:pt x="969395" y="807602"/>
                  </a:cubicBezTo>
                  <a:cubicBezTo>
                    <a:pt x="969395" y="895771"/>
                    <a:pt x="897920" y="967246"/>
                    <a:pt x="809751" y="967246"/>
                  </a:cubicBezTo>
                  <a:cubicBezTo>
                    <a:pt x="721582" y="967246"/>
                    <a:pt x="650107" y="895771"/>
                    <a:pt x="650107" y="807602"/>
                  </a:cubicBezTo>
                  <a:cubicBezTo>
                    <a:pt x="650107" y="719433"/>
                    <a:pt x="721582" y="647958"/>
                    <a:pt x="809751" y="647958"/>
                  </a:cubicBezTo>
                  <a:close/>
                  <a:moveTo>
                    <a:pt x="124285" y="350056"/>
                  </a:moveTo>
                  <a:cubicBezTo>
                    <a:pt x="155371" y="582699"/>
                    <a:pt x="337169" y="764497"/>
                    <a:pt x="569812" y="795583"/>
                  </a:cubicBezTo>
                  <a:cubicBezTo>
                    <a:pt x="445122" y="920273"/>
                    <a:pt x="244306" y="921619"/>
                    <a:pt x="121278" y="798590"/>
                  </a:cubicBezTo>
                  <a:cubicBezTo>
                    <a:pt x="-1751" y="675562"/>
                    <a:pt x="-405" y="474746"/>
                    <a:pt x="124285" y="350056"/>
                  </a:cubicBezTo>
                  <a:close/>
                  <a:moveTo>
                    <a:pt x="1304467" y="330819"/>
                  </a:moveTo>
                  <a:cubicBezTo>
                    <a:pt x="1478456" y="330819"/>
                    <a:pt x="1619502" y="473769"/>
                    <a:pt x="1619502" y="650107"/>
                  </a:cubicBezTo>
                  <a:cubicBezTo>
                    <a:pt x="1433018" y="507585"/>
                    <a:pt x="1175916" y="507585"/>
                    <a:pt x="989432" y="650107"/>
                  </a:cubicBezTo>
                  <a:cubicBezTo>
                    <a:pt x="989432" y="473769"/>
                    <a:pt x="1130478" y="330819"/>
                    <a:pt x="1304467" y="330819"/>
                  </a:cubicBezTo>
                  <a:close/>
                  <a:moveTo>
                    <a:pt x="1044556" y="29887"/>
                  </a:moveTo>
                  <a:cubicBezTo>
                    <a:pt x="1125725" y="30431"/>
                    <a:pt x="1207101" y="61940"/>
                    <a:pt x="1269446" y="124285"/>
                  </a:cubicBezTo>
                  <a:cubicBezTo>
                    <a:pt x="1036804" y="155371"/>
                    <a:pt x="855005" y="337169"/>
                    <a:pt x="823919" y="569812"/>
                  </a:cubicBezTo>
                  <a:cubicBezTo>
                    <a:pt x="699229" y="445122"/>
                    <a:pt x="697883" y="244306"/>
                    <a:pt x="820912" y="121278"/>
                  </a:cubicBezTo>
                  <a:cubicBezTo>
                    <a:pt x="882426" y="59763"/>
                    <a:pt x="963387" y="29343"/>
                    <a:pt x="1044556" y="29887"/>
                  </a:cubicBezTo>
                  <a:close/>
                  <a:moveTo>
                    <a:pt x="650107" y="0"/>
                  </a:moveTo>
                  <a:cubicBezTo>
                    <a:pt x="507585" y="186484"/>
                    <a:pt x="507585" y="443586"/>
                    <a:pt x="650107" y="630070"/>
                  </a:cubicBezTo>
                  <a:cubicBezTo>
                    <a:pt x="473769" y="630070"/>
                    <a:pt x="330819" y="489024"/>
                    <a:pt x="330819" y="315035"/>
                  </a:cubicBezTo>
                  <a:cubicBezTo>
                    <a:pt x="330819" y="141046"/>
                    <a:pt x="473769" y="0"/>
                    <a:pt x="650107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355" name="フリーフォーム: 図形 354">
              <a:extLst>
                <a:ext uri="{FF2B5EF4-FFF2-40B4-BE49-F238E27FC236}">
                  <a16:creationId xmlns:a16="http://schemas.microsoft.com/office/drawing/2014/main" id="{7CC52EA5-7F09-839D-A997-4EFE91097482}"/>
                </a:ext>
              </a:extLst>
            </p:cNvPr>
            <p:cNvSpPr/>
            <p:nvPr/>
          </p:nvSpPr>
          <p:spPr bwMode="auto">
            <a:xfrm>
              <a:off x="9498988" y="4824261"/>
              <a:ext cx="222006" cy="222006"/>
            </a:xfrm>
            <a:custGeom>
              <a:avLst/>
              <a:gdLst>
                <a:gd name="connsiteX0" fmla="*/ 795583 w 1619502"/>
                <a:gd name="connsiteY0" fmla="*/ 1049690 h 1619502"/>
                <a:gd name="connsiteX1" fmla="*/ 798591 w 1619502"/>
                <a:gd name="connsiteY1" fmla="*/ 1498224 h 1619502"/>
                <a:gd name="connsiteX2" fmla="*/ 350056 w 1619502"/>
                <a:gd name="connsiteY2" fmla="*/ 1495217 h 1619502"/>
                <a:gd name="connsiteX3" fmla="*/ 795583 w 1619502"/>
                <a:gd name="connsiteY3" fmla="*/ 1049690 h 1619502"/>
                <a:gd name="connsiteX4" fmla="*/ 969395 w 1619502"/>
                <a:gd name="connsiteY4" fmla="*/ 989432 h 1619502"/>
                <a:gd name="connsiteX5" fmla="*/ 1288683 w 1619502"/>
                <a:gd name="connsiteY5" fmla="*/ 1304467 h 1619502"/>
                <a:gd name="connsiteX6" fmla="*/ 969395 w 1619502"/>
                <a:gd name="connsiteY6" fmla="*/ 1619502 h 1619502"/>
                <a:gd name="connsiteX7" fmla="*/ 969395 w 1619502"/>
                <a:gd name="connsiteY7" fmla="*/ 989432 h 1619502"/>
                <a:gd name="connsiteX8" fmla="*/ 0 w 1619502"/>
                <a:gd name="connsiteY8" fmla="*/ 969395 h 1619502"/>
                <a:gd name="connsiteX9" fmla="*/ 630070 w 1619502"/>
                <a:gd name="connsiteY9" fmla="*/ 969395 h 1619502"/>
                <a:gd name="connsiteX10" fmla="*/ 315035 w 1619502"/>
                <a:gd name="connsiteY10" fmla="*/ 1288683 h 1619502"/>
                <a:gd name="connsiteX11" fmla="*/ 0 w 1619502"/>
                <a:gd name="connsiteY11" fmla="*/ 969395 h 1619502"/>
                <a:gd name="connsiteX12" fmla="*/ 1274580 w 1619502"/>
                <a:gd name="connsiteY12" fmla="*/ 729521 h 1619502"/>
                <a:gd name="connsiteX13" fmla="*/ 1498225 w 1619502"/>
                <a:gd name="connsiteY13" fmla="*/ 820912 h 1619502"/>
                <a:gd name="connsiteX14" fmla="*/ 1495217 w 1619502"/>
                <a:gd name="connsiteY14" fmla="*/ 1269446 h 1619502"/>
                <a:gd name="connsiteX15" fmla="*/ 1049691 w 1619502"/>
                <a:gd name="connsiteY15" fmla="*/ 823919 h 1619502"/>
                <a:gd name="connsiteX16" fmla="*/ 1274580 w 1619502"/>
                <a:gd name="connsiteY16" fmla="*/ 729521 h 1619502"/>
                <a:gd name="connsiteX17" fmla="*/ 809751 w 1619502"/>
                <a:gd name="connsiteY17" fmla="*/ 647958 h 1619502"/>
                <a:gd name="connsiteX18" fmla="*/ 969395 w 1619502"/>
                <a:gd name="connsiteY18" fmla="*/ 807602 h 1619502"/>
                <a:gd name="connsiteX19" fmla="*/ 809751 w 1619502"/>
                <a:gd name="connsiteY19" fmla="*/ 967246 h 1619502"/>
                <a:gd name="connsiteX20" fmla="*/ 650107 w 1619502"/>
                <a:gd name="connsiteY20" fmla="*/ 807602 h 1619502"/>
                <a:gd name="connsiteX21" fmla="*/ 809751 w 1619502"/>
                <a:gd name="connsiteY21" fmla="*/ 647958 h 1619502"/>
                <a:gd name="connsiteX22" fmla="*/ 124285 w 1619502"/>
                <a:gd name="connsiteY22" fmla="*/ 350056 h 1619502"/>
                <a:gd name="connsiteX23" fmla="*/ 569812 w 1619502"/>
                <a:gd name="connsiteY23" fmla="*/ 795583 h 1619502"/>
                <a:gd name="connsiteX24" fmla="*/ 121278 w 1619502"/>
                <a:gd name="connsiteY24" fmla="*/ 798590 h 1619502"/>
                <a:gd name="connsiteX25" fmla="*/ 124285 w 1619502"/>
                <a:gd name="connsiteY25" fmla="*/ 350056 h 1619502"/>
                <a:gd name="connsiteX26" fmla="*/ 1304467 w 1619502"/>
                <a:gd name="connsiteY26" fmla="*/ 330819 h 1619502"/>
                <a:gd name="connsiteX27" fmla="*/ 1619502 w 1619502"/>
                <a:gd name="connsiteY27" fmla="*/ 650107 h 1619502"/>
                <a:gd name="connsiteX28" fmla="*/ 989432 w 1619502"/>
                <a:gd name="connsiteY28" fmla="*/ 650107 h 1619502"/>
                <a:gd name="connsiteX29" fmla="*/ 1304467 w 1619502"/>
                <a:gd name="connsiteY29" fmla="*/ 330819 h 1619502"/>
                <a:gd name="connsiteX30" fmla="*/ 1044556 w 1619502"/>
                <a:gd name="connsiteY30" fmla="*/ 29887 h 1619502"/>
                <a:gd name="connsiteX31" fmla="*/ 1269446 w 1619502"/>
                <a:gd name="connsiteY31" fmla="*/ 124285 h 1619502"/>
                <a:gd name="connsiteX32" fmla="*/ 823919 w 1619502"/>
                <a:gd name="connsiteY32" fmla="*/ 569812 h 1619502"/>
                <a:gd name="connsiteX33" fmla="*/ 820912 w 1619502"/>
                <a:gd name="connsiteY33" fmla="*/ 121278 h 1619502"/>
                <a:gd name="connsiteX34" fmla="*/ 1044556 w 1619502"/>
                <a:gd name="connsiteY34" fmla="*/ 29887 h 1619502"/>
                <a:gd name="connsiteX35" fmla="*/ 650107 w 1619502"/>
                <a:gd name="connsiteY35" fmla="*/ 0 h 1619502"/>
                <a:gd name="connsiteX36" fmla="*/ 650107 w 1619502"/>
                <a:gd name="connsiteY36" fmla="*/ 630070 h 1619502"/>
                <a:gd name="connsiteX37" fmla="*/ 330819 w 1619502"/>
                <a:gd name="connsiteY37" fmla="*/ 315035 h 1619502"/>
                <a:gd name="connsiteX38" fmla="*/ 650107 w 1619502"/>
                <a:gd name="connsiteY38" fmla="*/ 0 h 16195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619502" h="1619502">
                  <a:moveTo>
                    <a:pt x="795583" y="1049690"/>
                  </a:moveTo>
                  <a:cubicBezTo>
                    <a:pt x="920273" y="1174380"/>
                    <a:pt x="921619" y="1375196"/>
                    <a:pt x="798591" y="1498224"/>
                  </a:cubicBezTo>
                  <a:cubicBezTo>
                    <a:pt x="675562" y="1621253"/>
                    <a:pt x="474746" y="1619907"/>
                    <a:pt x="350056" y="1495217"/>
                  </a:cubicBezTo>
                  <a:cubicBezTo>
                    <a:pt x="582699" y="1464131"/>
                    <a:pt x="764497" y="1282333"/>
                    <a:pt x="795583" y="1049690"/>
                  </a:cubicBezTo>
                  <a:close/>
                  <a:moveTo>
                    <a:pt x="969395" y="989432"/>
                  </a:moveTo>
                  <a:cubicBezTo>
                    <a:pt x="1145733" y="989432"/>
                    <a:pt x="1288683" y="1130478"/>
                    <a:pt x="1288683" y="1304467"/>
                  </a:cubicBezTo>
                  <a:cubicBezTo>
                    <a:pt x="1288683" y="1478456"/>
                    <a:pt x="1145733" y="1619502"/>
                    <a:pt x="969395" y="1619502"/>
                  </a:cubicBezTo>
                  <a:cubicBezTo>
                    <a:pt x="1111917" y="1433018"/>
                    <a:pt x="1111917" y="1175916"/>
                    <a:pt x="969395" y="989432"/>
                  </a:cubicBezTo>
                  <a:close/>
                  <a:moveTo>
                    <a:pt x="0" y="969395"/>
                  </a:moveTo>
                  <a:cubicBezTo>
                    <a:pt x="186484" y="1111917"/>
                    <a:pt x="443586" y="1111917"/>
                    <a:pt x="630070" y="969395"/>
                  </a:cubicBezTo>
                  <a:cubicBezTo>
                    <a:pt x="630070" y="1145733"/>
                    <a:pt x="489024" y="1288683"/>
                    <a:pt x="315035" y="1288683"/>
                  </a:cubicBezTo>
                  <a:cubicBezTo>
                    <a:pt x="141046" y="1288683"/>
                    <a:pt x="0" y="1145733"/>
                    <a:pt x="0" y="969395"/>
                  </a:cubicBezTo>
                  <a:close/>
                  <a:moveTo>
                    <a:pt x="1274580" y="729521"/>
                  </a:moveTo>
                  <a:cubicBezTo>
                    <a:pt x="1355749" y="728977"/>
                    <a:pt x="1436710" y="759397"/>
                    <a:pt x="1498225" y="820912"/>
                  </a:cubicBezTo>
                  <a:cubicBezTo>
                    <a:pt x="1621253" y="943941"/>
                    <a:pt x="1619907" y="1144756"/>
                    <a:pt x="1495217" y="1269446"/>
                  </a:cubicBezTo>
                  <a:cubicBezTo>
                    <a:pt x="1464131" y="1036803"/>
                    <a:pt x="1282333" y="855005"/>
                    <a:pt x="1049691" y="823919"/>
                  </a:cubicBezTo>
                  <a:cubicBezTo>
                    <a:pt x="1112036" y="761574"/>
                    <a:pt x="1193412" y="730065"/>
                    <a:pt x="1274580" y="729521"/>
                  </a:cubicBezTo>
                  <a:close/>
                  <a:moveTo>
                    <a:pt x="809751" y="647958"/>
                  </a:moveTo>
                  <a:cubicBezTo>
                    <a:pt x="897920" y="647958"/>
                    <a:pt x="969395" y="719433"/>
                    <a:pt x="969395" y="807602"/>
                  </a:cubicBezTo>
                  <a:cubicBezTo>
                    <a:pt x="969395" y="895771"/>
                    <a:pt x="897920" y="967246"/>
                    <a:pt x="809751" y="967246"/>
                  </a:cubicBezTo>
                  <a:cubicBezTo>
                    <a:pt x="721582" y="967246"/>
                    <a:pt x="650107" y="895771"/>
                    <a:pt x="650107" y="807602"/>
                  </a:cubicBezTo>
                  <a:cubicBezTo>
                    <a:pt x="650107" y="719433"/>
                    <a:pt x="721582" y="647958"/>
                    <a:pt x="809751" y="647958"/>
                  </a:cubicBezTo>
                  <a:close/>
                  <a:moveTo>
                    <a:pt x="124285" y="350056"/>
                  </a:moveTo>
                  <a:cubicBezTo>
                    <a:pt x="155371" y="582699"/>
                    <a:pt x="337169" y="764497"/>
                    <a:pt x="569812" y="795583"/>
                  </a:cubicBezTo>
                  <a:cubicBezTo>
                    <a:pt x="445122" y="920273"/>
                    <a:pt x="244306" y="921619"/>
                    <a:pt x="121278" y="798590"/>
                  </a:cubicBezTo>
                  <a:cubicBezTo>
                    <a:pt x="-1751" y="675562"/>
                    <a:pt x="-405" y="474746"/>
                    <a:pt x="124285" y="350056"/>
                  </a:cubicBezTo>
                  <a:close/>
                  <a:moveTo>
                    <a:pt x="1304467" y="330819"/>
                  </a:moveTo>
                  <a:cubicBezTo>
                    <a:pt x="1478456" y="330819"/>
                    <a:pt x="1619502" y="473769"/>
                    <a:pt x="1619502" y="650107"/>
                  </a:cubicBezTo>
                  <a:cubicBezTo>
                    <a:pt x="1433018" y="507585"/>
                    <a:pt x="1175916" y="507585"/>
                    <a:pt x="989432" y="650107"/>
                  </a:cubicBezTo>
                  <a:cubicBezTo>
                    <a:pt x="989432" y="473769"/>
                    <a:pt x="1130478" y="330819"/>
                    <a:pt x="1304467" y="330819"/>
                  </a:cubicBezTo>
                  <a:close/>
                  <a:moveTo>
                    <a:pt x="1044556" y="29887"/>
                  </a:moveTo>
                  <a:cubicBezTo>
                    <a:pt x="1125725" y="30431"/>
                    <a:pt x="1207101" y="61940"/>
                    <a:pt x="1269446" y="124285"/>
                  </a:cubicBezTo>
                  <a:cubicBezTo>
                    <a:pt x="1036804" y="155371"/>
                    <a:pt x="855005" y="337169"/>
                    <a:pt x="823919" y="569812"/>
                  </a:cubicBezTo>
                  <a:cubicBezTo>
                    <a:pt x="699229" y="445122"/>
                    <a:pt x="697883" y="244306"/>
                    <a:pt x="820912" y="121278"/>
                  </a:cubicBezTo>
                  <a:cubicBezTo>
                    <a:pt x="882426" y="59763"/>
                    <a:pt x="963387" y="29343"/>
                    <a:pt x="1044556" y="29887"/>
                  </a:cubicBezTo>
                  <a:close/>
                  <a:moveTo>
                    <a:pt x="650107" y="0"/>
                  </a:moveTo>
                  <a:cubicBezTo>
                    <a:pt x="507585" y="186484"/>
                    <a:pt x="507585" y="443586"/>
                    <a:pt x="650107" y="630070"/>
                  </a:cubicBezTo>
                  <a:cubicBezTo>
                    <a:pt x="473769" y="630070"/>
                    <a:pt x="330819" y="489024"/>
                    <a:pt x="330819" y="315035"/>
                  </a:cubicBezTo>
                  <a:cubicBezTo>
                    <a:pt x="330819" y="141046"/>
                    <a:pt x="473769" y="0"/>
                    <a:pt x="650107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356" name="フリーフォーム: 図形 355">
              <a:extLst>
                <a:ext uri="{FF2B5EF4-FFF2-40B4-BE49-F238E27FC236}">
                  <a16:creationId xmlns:a16="http://schemas.microsoft.com/office/drawing/2014/main" id="{44A47481-5EC4-5056-0AAE-2E2466AC054C}"/>
                </a:ext>
              </a:extLst>
            </p:cNvPr>
            <p:cNvSpPr/>
            <p:nvPr/>
          </p:nvSpPr>
          <p:spPr bwMode="auto">
            <a:xfrm>
              <a:off x="214313" y="5156055"/>
              <a:ext cx="222006" cy="222006"/>
            </a:xfrm>
            <a:custGeom>
              <a:avLst/>
              <a:gdLst>
                <a:gd name="connsiteX0" fmla="*/ 795583 w 1619502"/>
                <a:gd name="connsiteY0" fmla="*/ 1049690 h 1619502"/>
                <a:gd name="connsiteX1" fmla="*/ 798591 w 1619502"/>
                <a:gd name="connsiteY1" fmla="*/ 1498224 h 1619502"/>
                <a:gd name="connsiteX2" fmla="*/ 350056 w 1619502"/>
                <a:gd name="connsiteY2" fmla="*/ 1495217 h 1619502"/>
                <a:gd name="connsiteX3" fmla="*/ 795583 w 1619502"/>
                <a:gd name="connsiteY3" fmla="*/ 1049690 h 1619502"/>
                <a:gd name="connsiteX4" fmla="*/ 969395 w 1619502"/>
                <a:gd name="connsiteY4" fmla="*/ 989432 h 1619502"/>
                <a:gd name="connsiteX5" fmla="*/ 1288683 w 1619502"/>
                <a:gd name="connsiteY5" fmla="*/ 1304467 h 1619502"/>
                <a:gd name="connsiteX6" fmla="*/ 969395 w 1619502"/>
                <a:gd name="connsiteY6" fmla="*/ 1619502 h 1619502"/>
                <a:gd name="connsiteX7" fmla="*/ 969395 w 1619502"/>
                <a:gd name="connsiteY7" fmla="*/ 989432 h 1619502"/>
                <a:gd name="connsiteX8" fmla="*/ 0 w 1619502"/>
                <a:gd name="connsiteY8" fmla="*/ 969395 h 1619502"/>
                <a:gd name="connsiteX9" fmla="*/ 630070 w 1619502"/>
                <a:gd name="connsiteY9" fmla="*/ 969395 h 1619502"/>
                <a:gd name="connsiteX10" fmla="*/ 315035 w 1619502"/>
                <a:gd name="connsiteY10" fmla="*/ 1288683 h 1619502"/>
                <a:gd name="connsiteX11" fmla="*/ 0 w 1619502"/>
                <a:gd name="connsiteY11" fmla="*/ 969395 h 1619502"/>
                <a:gd name="connsiteX12" fmla="*/ 1274580 w 1619502"/>
                <a:gd name="connsiteY12" fmla="*/ 729521 h 1619502"/>
                <a:gd name="connsiteX13" fmla="*/ 1498225 w 1619502"/>
                <a:gd name="connsiteY13" fmla="*/ 820912 h 1619502"/>
                <a:gd name="connsiteX14" fmla="*/ 1495217 w 1619502"/>
                <a:gd name="connsiteY14" fmla="*/ 1269446 h 1619502"/>
                <a:gd name="connsiteX15" fmla="*/ 1049691 w 1619502"/>
                <a:gd name="connsiteY15" fmla="*/ 823919 h 1619502"/>
                <a:gd name="connsiteX16" fmla="*/ 1274580 w 1619502"/>
                <a:gd name="connsiteY16" fmla="*/ 729521 h 1619502"/>
                <a:gd name="connsiteX17" fmla="*/ 809751 w 1619502"/>
                <a:gd name="connsiteY17" fmla="*/ 647958 h 1619502"/>
                <a:gd name="connsiteX18" fmla="*/ 969395 w 1619502"/>
                <a:gd name="connsiteY18" fmla="*/ 807602 h 1619502"/>
                <a:gd name="connsiteX19" fmla="*/ 809751 w 1619502"/>
                <a:gd name="connsiteY19" fmla="*/ 967246 h 1619502"/>
                <a:gd name="connsiteX20" fmla="*/ 650107 w 1619502"/>
                <a:gd name="connsiteY20" fmla="*/ 807602 h 1619502"/>
                <a:gd name="connsiteX21" fmla="*/ 809751 w 1619502"/>
                <a:gd name="connsiteY21" fmla="*/ 647958 h 1619502"/>
                <a:gd name="connsiteX22" fmla="*/ 124285 w 1619502"/>
                <a:gd name="connsiteY22" fmla="*/ 350056 h 1619502"/>
                <a:gd name="connsiteX23" fmla="*/ 569812 w 1619502"/>
                <a:gd name="connsiteY23" fmla="*/ 795583 h 1619502"/>
                <a:gd name="connsiteX24" fmla="*/ 121278 w 1619502"/>
                <a:gd name="connsiteY24" fmla="*/ 798590 h 1619502"/>
                <a:gd name="connsiteX25" fmla="*/ 124285 w 1619502"/>
                <a:gd name="connsiteY25" fmla="*/ 350056 h 1619502"/>
                <a:gd name="connsiteX26" fmla="*/ 1304467 w 1619502"/>
                <a:gd name="connsiteY26" fmla="*/ 330819 h 1619502"/>
                <a:gd name="connsiteX27" fmla="*/ 1619502 w 1619502"/>
                <a:gd name="connsiteY27" fmla="*/ 650107 h 1619502"/>
                <a:gd name="connsiteX28" fmla="*/ 989432 w 1619502"/>
                <a:gd name="connsiteY28" fmla="*/ 650107 h 1619502"/>
                <a:gd name="connsiteX29" fmla="*/ 1304467 w 1619502"/>
                <a:gd name="connsiteY29" fmla="*/ 330819 h 1619502"/>
                <a:gd name="connsiteX30" fmla="*/ 1044556 w 1619502"/>
                <a:gd name="connsiteY30" fmla="*/ 29887 h 1619502"/>
                <a:gd name="connsiteX31" fmla="*/ 1269446 w 1619502"/>
                <a:gd name="connsiteY31" fmla="*/ 124285 h 1619502"/>
                <a:gd name="connsiteX32" fmla="*/ 823919 w 1619502"/>
                <a:gd name="connsiteY32" fmla="*/ 569812 h 1619502"/>
                <a:gd name="connsiteX33" fmla="*/ 820912 w 1619502"/>
                <a:gd name="connsiteY33" fmla="*/ 121278 h 1619502"/>
                <a:gd name="connsiteX34" fmla="*/ 1044556 w 1619502"/>
                <a:gd name="connsiteY34" fmla="*/ 29887 h 1619502"/>
                <a:gd name="connsiteX35" fmla="*/ 650107 w 1619502"/>
                <a:gd name="connsiteY35" fmla="*/ 0 h 1619502"/>
                <a:gd name="connsiteX36" fmla="*/ 650107 w 1619502"/>
                <a:gd name="connsiteY36" fmla="*/ 630070 h 1619502"/>
                <a:gd name="connsiteX37" fmla="*/ 330819 w 1619502"/>
                <a:gd name="connsiteY37" fmla="*/ 315035 h 1619502"/>
                <a:gd name="connsiteX38" fmla="*/ 650107 w 1619502"/>
                <a:gd name="connsiteY38" fmla="*/ 0 h 16195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619502" h="1619502">
                  <a:moveTo>
                    <a:pt x="795583" y="1049690"/>
                  </a:moveTo>
                  <a:cubicBezTo>
                    <a:pt x="920273" y="1174380"/>
                    <a:pt x="921619" y="1375196"/>
                    <a:pt x="798591" y="1498224"/>
                  </a:cubicBezTo>
                  <a:cubicBezTo>
                    <a:pt x="675562" y="1621253"/>
                    <a:pt x="474746" y="1619907"/>
                    <a:pt x="350056" y="1495217"/>
                  </a:cubicBezTo>
                  <a:cubicBezTo>
                    <a:pt x="582699" y="1464131"/>
                    <a:pt x="764497" y="1282333"/>
                    <a:pt x="795583" y="1049690"/>
                  </a:cubicBezTo>
                  <a:close/>
                  <a:moveTo>
                    <a:pt x="969395" y="989432"/>
                  </a:moveTo>
                  <a:cubicBezTo>
                    <a:pt x="1145733" y="989432"/>
                    <a:pt x="1288683" y="1130478"/>
                    <a:pt x="1288683" y="1304467"/>
                  </a:cubicBezTo>
                  <a:cubicBezTo>
                    <a:pt x="1288683" y="1478456"/>
                    <a:pt x="1145733" y="1619502"/>
                    <a:pt x="969395" y="1619502"/>
                  </a:cubicBezTo>
                  <a:cubicBezTo>
                    <a:pt x="1111917" y="1433018"/>
                    <a:pt x="1111917" y="1175916"/>
                    <a:pt x="969395" y="989432"/>
                  </a:cubicBezTo>
                  <a:close/>
                  <a:moveTo>
                    <a:pt x="0" y="969395"/>
                  </a:moveTo>
                  <a:cubicBezTo>
                    <a:pt x="186484" y="1111917"/>
                    <a:pt x="443586" y="1111917"/>
                    <a:pt x="630070" y="969395"/>
                  </a:cubicBezTo>
                  <a:cubicBezTo>
                    <a:pt x="630070" y="1145733"/>
                    <a:pt x="489024" y="1288683"/>
                    <a:pt x="315035" y="1288683"/>
                  </a:cubicBezTo>
                  <a:cubicBezTo>
                    <a:pt x="141046" y="1288683"/>
                    <a:pt x="0" y="1145733"/>
                    <a:pt x="0" y="969395"/>
                  </a:cubicBezTo>
                  <a:close/>
                  <a:moveTo>
                    <a:pt x="1274580" y="729521"/>
                  </a:moveTo>
                  <a:cubicBezTo>
                    <a:pt x="1355749" y="728977"/>
                    <a:pt x="1436710" y="759397"/>
                    <a:pt x="1498225" y="820912"/>
                  </a:cubicBezTo>
                  <a:cubicBezTo>
                    <a:pt x="1621253" y="943941"/>
                    <a:pt x="1619907" y="1144756"/>
                    <a:pt x="1495217" y="1269446"/>
                  </a:cubicBezTo>
                  <a:cubicBezTo>
                    <a:pt x="1464131" y="1036803"/>
                    <a:pt x="1282333" y="855005"/>
                    <a:pt x="1049691" y="823919"/>
                  </a:cubicBezTo>
                  <a:cubicBezTo>
                    <a:pt x="1112036" y="761574"/>
                    <a:pt x="1193412" y="730065"/>
                    <a:pt x="1274580" y="729521"/>
                  </a:cubicBezTo>
                  <a:close/>
                  <a:moveTo>
                    <a:pt x="809751" y="647958"/>
                  </a:moveTo>
                  <a:cubicBezTo>
                    <a:pt x="897920" y="647958"/>
                    <a:pt x="969395" y="719433"/>
                    <a:pt x="969395" y="807602"/>
                  </a:cubicBezTo>
                  <a:cubicBezTo>
                    <a:pt x="969395" y="895771"/>
                    <a:pt x="897920" y="967246"/>
                    <a:pt x="809751" y="967246"/>
                  </a:cubicBezTo>
                  <a:cubicBezTo>
                    <a:pt x="721582" y="967246"/>
                    <a:pt x="650107" y="895771"/>
                    <a:pt x="650107" y="807602"/>
                  </a:cubicBezTo>
                  <a:cubicBezTo>
                    <a:pt x="650107" y="719433"/>
                    <a:pt x="721582" y="647958"/>
                    <a:pt x="809751" y="647958"/>
                  </a:cubicBezTo>
                  <a:close/>
                  <a:moveTo>
                    <a:pt x="124285" y="350056"/>
                  </a:moveTo>
                  <a:cubicBezTo>
                    <a:pt x="155371" y="582699"/>
                    <a:pt x="337169" y="764497"/>
                    <a:pt x="569812" y="795583"/>
                  </a:cubicBezTo>
                  <a:cubicBezTo>
                    <a:pt x="445122" y="920273"/>
                    <a:pt x="244306" y="921619"/>
                    <a:pt x="121278" y="798590"/>
                  </a:cubicBezTo>
                  <a:cubicBezTo>
                    <a:pt x="-1751" y="675562"/>
                    <a:pt x="-405" y="474746"/>
                    <a:pt x="124285" y="350056"/>
                  </a:cubicBezTo>
                  <a:close/>
                  <a:moveTo>
                    <a:pt x="1304467" y="330819"/>
                  </a:moveTo>
                  <a:cubicBezTo>
                    <a:pt x="1478456" y="330819"/>
                    <a:pt x="1619502" y="473769"/>
                    <a:pt x="1619502" y="650107"/>
                  </a:cubicBezTo>
                  <a:cubicBezTo>
                    <a:pt x="1433018" y="507585"/>
                    <a:pt x="1175916" y="507585"/>
                    <a:pt x="989432" y="650107"/>
                  </a:cubicBezTo>
                  <a:cubicBezTo>
                    <a:pt x="989432" y="473769"/>
                    <a:pt x="1130478" y="330819"/>
                    <a:pt x="1304467" y="330819"/>
                  </a:cubicBezTo>
                  <a:close/>
                  <a:moveTo>
                    <a:pt x="1044556" y="29887"/>
                  </a:moveTo>
                  <a:cubicBezTo>
                    <a:pt x="1125725" y="30431"/>
                    <a:pt x="1207101" y="61940"/>
                    <a:pt x="1269446" y="124285"/>
                  </a:cubicBezTo>
                  <a:cubicBezTo>
                    <a:pt x="1036804" y="155371"/>
                    <a:pt x="855005" y="337169"/>
                    <a:pt x="823919" y="569812"/>
                  </a:cubicBezTo>
                  <a:cubicBezTo>
                    <a:pt x="699229" y="445122"/>
                    <a:pt x="697883" y="244306"/>
                    <a:pt x="820912" y="121278"/>
                  </a:cubicBezTo>
                  <a:cubicBezTo>
                    <a:pt x="882426" y="59763"/>
                    <a:pt x="963387" y="29343"/>
                    <a:pt x="1044556" y="29887"/>
                  </a:cubicBezTo>
                  <a:close/>
                  <a:moveTo>
                    <a:pt x="650107" y="0"/>
                  </a:moveTo>
                  <a:cubicBezTo>
                    <a:pt x="507585" y="186484"/>
                    <a:pt x="507585" y="443586"/>
                    <a:pt x="650107" y="630070"/>
                  </a:cubicBezTo>
                  <a:cubicBezTo>
                    <a:pt x="473769" y="630070"/>
                    <a:pt x="330819" y="489024"/>
                    <a:pt x="330819" y="315035"/>
                  </a:cubicBezTo>
                  <a:cubicBezTo>
                    <a:pt x="330819" y="141046"/>
                    <a:pt x="473769" y="0"/>
                    <a:pt x="650107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357" name="フリーフォーム: 図形 356">
              <a:extLst>
                <a:ext uri="{FF2B5EF4-FFF2-40B4-BE49-F238E27FC236}">
                  <a16:creationId xmlns:a16="http://schemas.microsoft.com/office/drawing/2014/main" id="{EE540FB7-0AD3-051B-E452-1CB543B54C79}"/>
                </a:ext>
              </a:extLst>
            </p:cNvPr>
            <p:cNvSpPr/>
            <p:nvPr/>
          </p:nvSpPr>
          <p:spPr bwMode="auto">
            <a:xfrm>
              <a:off x="9498988" y="5156055"/>
              <a:ext cx="222006" cy="222006"/>
            </a:xfrm>
            <a:custGeom>
              <a:avLst/>
              <a:gdLst>
                <a:gd name="connsiteX0" fmla="*/ 795583 w 1619502"/>
                <a:gd name="connsiteY0" fmla="*/ 1049690 h 1619502"/>
                <a:gd name="connsiteX1" fmla="*/ 798591 w 1619502"/>
                <a:gd name="connsiteY1" fmla="*/ 1498224 h 1619502"/>
                <a:gd name="connsiteX2" fmla="*/ 350056 w 1619502"/>
                <a:gd name="connsiteY2" fmla="*/ 1495217 h 1619502"/>
                <a:gd name="connsiteX3" fmla="*/ 795583 w 1619502"/>
                <a:gd name="connsiteY3" fmla="*/ 1049690 h 1619502"/>
                <a:gd name="connsiteX4" fmla="*/ 969395 w 1619502"/>
                <a:gd name="connsiteY4" fmla="*/ 989432 h 1619502"/>
                <a:gd name="connsiteX5" fmla="*/ 1288683 w 1619502"/>
                <a:gd name="connsiteY5" fmla="*/ 1304467 h 1619502"/>
                <a:gd name="connsiteX6" fmla="*/ 969395 w 1619502"/>
                <a:gd name="connsiteY6" fmla="*/ 1619502 h 1619502"/>
                <a:gd name="connsiteX7" fmla="*/ 969395 w 1619502"/>
                <a:gd name="connsiteY7" fmla="*/ 989432 h 1619502"/>
                <a:gd name="connsiteX8" fmla="*/ 0 w 1619502"/>
                <a:gd name="connsiteY8" fmla="*/ 969395 h 1619502"/>
                <a:gd name="connsiteX9" fmla="*/ 630070 w 1619502"/>
                <a:gd name="connsiteY9" fmla="*/ 969395 h 1619502"/>
                <a:gd name="connsiteX10" fmla="*/ 315035 w 1619502"/>
                <a:gd name="connsiteY10" fmla="*/ 1288683 h 1619502"/>
                <a:gd name="connsiteX11" fmla="*/ 0 w 1619502"/>
                <a:gd name="connsiteY11" fmla="*/ 969395 h 1619502"/>
                <a:gd name="connsiteX12" fmla="*/ 1274580 w 1619502"/>
                <a:gd name="connsiteY12" fmla="*/ 729521 h 1619502"/>
                <a:gd name="connsiteX13" fmla="*/ 1498225 w 1619502"/>
                <a:gd name="connsiteY13" fmla="*/ 820912 h 1619502"/>
                <a:gd name="connsiteX14" fmla="*/ 1495217 w 1619502"/>
                <a:gd name="connsiteY14" fmla="*/ 1269446 h 1619502"/>
                <a:gd name="connsiteX15" fmla="*/ 1049691 w 1619502"/>
                <a:gd name="connsiteY15" fmla="*/ 823919 h 1619502"/>
                <a:gd name="connsiteX16" fmla="*/ 1274580 w 1619502"/>
                <a:gd name="connsiteY16" fmla="*/ 729521 h 1619502"/>
                <a:gd name="connsiteX17" fmla="*/ 809751 w 1619502"/>
                <a:gd name="connsiteY17" fmla="*/ 647958 h 1619502"/>
                <a:gd name="connsiteX18" fmla="*/ 969395 w 1619502"/>
                <a:gd name="connsiteY18" fmla="*/ 807602 h 1619502"/>
                <a:gd name="connsiteX19" fmla="*/ 809751 w 1619502"/>
                <a:gd name="connsiteY19" fmla="*/ 967246 h 1619502"/>
                <a:gd name="connsiteX20" fmla="*/ 650107 w 1619502"/>
                <a:gd name="connsiteY20" fmla="*/ 807602 h 1619502"/>
                <a:gd name="connsiteX21" fmla="*/ 809751 w 1619502"/>
                <a:gd name="connsiteY21" fmla="*/ 647958 h 1619502"/>
                <a:gd name="connsiteX22" fmla="*/ 124285 w 1619502"/>
                <a:gd name="connsiteY22" fmla="*/ 350056 h 1619502"/>
                <a:gd name="connsiteX23" fmla="*/ 569812 w 1619502"/>
                <a:gd name="connsiteY23" fmla="*/ 795583 h 1619502"/>
                <a:gd name="connsiteX24" fmla="*/ 121278 w 1619502"/>
                <a:gd name="connsiteY24" fmla="*/ 798590 h 1619502"/>
                <a:gd name="connsiteX25" fmla="*/ 124285 w 1619502"/>
                <a:gd name="connsiteY25" fmla="*/ 350056 h 1619502"/>
                <a:gd name="connsiteX26" fmla="*/ 1304467 w 1619502"/>
                <a:gd name="connsiteY26" fmla="*/ 330819 h 1619502"/>
                <a:gd name="connsiteX27" fmla="*/ 1619502 w 1619502"/>
                <a:gd name="connsiteY27" fmla="*/ 650107 h 1619502"/>
                <a:gd name="connsiteX28" fmla="*/ 989432 w 1619502"/>
                <a:gd name="connsiteY28" fmla="*/ 650107 h 1619502"/>
                <a:gd name="connsiteX29" fmla="*/ 1304467 w 1619502"/>
                <a:gd name="connsiteY29" fmla="*/ 330819 h 1619502"/>
                <a:gd name="connsiteX30" fmla="*/ 1044556 w 1619502"/>
                <a:gd name="connsiteY30" fmla="*/ 29887 h 1619502"/>
                <a:gd name="connsiteX31" fmla="*/ 1269446 w 1619502"/>
                <a:gd name="connsiteY31" fmla="*/ 124285 h 1619502"/>
                <a:gd name="connsiteX32" fmla="*/ 823919 w 1619502"/>
                <a:gd name="connsiteY32" fmla="*/ 569812 h 1619502"/>
                <a:gd name="connsiteX33" fmla="*/ 820912 w 1619502"/>
                <a:gd name="connsiteY33" fmla="*/ 121278 h 1619502"/>
                <a:gd name="connsiteX34" fmla="*/ 1044556 w 1619502"/>
                <a:gd name="connsiteY34" fmla="*/ 29887 h 1619502"/>
                <a:gd name="connsiteX35" fmla="*/ 650107 w 1619502"/>
                <a:gd name="connsiteY35" fmla="*/ 0 h 1619502"/>
                <a:gd name="connsiteX36" fmla="*/ 650107 w 1619502"/>
                <a:gd name="connsiteY36" fmla="*/ 630070 h 1619502"/>
                <a:gd name="connsiteX37" fmla="*/ 330819 w 1619502"/>
                <a:gd name="connsiteY37" fmla="*/ 315035 h 1619502"/>
                <a:gd name="connsiteX38" fmla="*/ 650107 w 1619502"/>
                <a:gd name="connsiteY38" fmla="*/ 0 h 16195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619502" h="1619502">
                  <a:moveTo>
                    <a:pt x="795583" y="1049690"/>
                  </a:moveTo>
                  <a:cubicBezTo>
                    <a:pt x="920273" y="1174380"/>
                    <a:pt x="921619" y="1375196"/>
                    <a:pt x="798591" y="1498224"/>
                  </a:cubicBezTo>
                  <a:cubicBezTo>
                    <a:pt x="675562" y="1621253"/>
                    <a:pt x="474746" y="1619907"/>
                    <a:pt x="350056" y="1495217"/>
                  </a:cubicBezTo>
                  <a:cubicBezTo>
                    <a:pt x="582699" y="1464131"/>
                    <a:pt x="764497" y="1282333"/>
                    <a:pt x="795583" y="1049690"/>
                  </a:cubicBezTo>
                  <a:close/>
                  <a:moveTo>
                    <a:pt x="969395" y="989432"/>
                  </a:moveTo>
                  <a:cubicBezTo>
                    <a:pt x="1145733" y="989432"/>
                    <a:pt x="1288683" y="1130478"/>
                    <a:pt x="1288683" y="1304467"/>
                  </a:cubicBezTo>
                  <a:cubicBezTo>
                    <a:pt x="1288683" y="1478456"/>
                    <a:pt x="1145733" y="1619502"/>
                    <a:pt x="969395" y="1619502"/>
                  </a:cubicBezTo>
                  <a:cubicBezTo>
                    <a:pt x="1111917" y="1433018"/>
                    <a:pt x="1111917" y="1175916"/>
                    <a:pt x="969395" y="989432"/>
                  </a:cubicBezTo>
                  <a:close/>
                  <a:moveTo>
                    <a:pt x="0" y="969395"/>
                  </a:moveTo>
                  <a:cubicBezTo>
                    <a:pt x="186484" y="1111917"/>
                    <a:pt x="443586" y="1111917"/>
                    <a:pt x="630070" y="969395"/>
                  </a:cubicBezTo>
                  <a:cubicBezTo>
                    <a:pt x="630070" y="1145733"/>
                    <a:pt x="489024" y="1288683"/>
                    <a:pt x="315035" y="1288683"/>
                  </a:cubicBezTo>
                  <a:cubicBezTo>
                    <a:pt x="141046" y="1288683"/>
                    <a:pt x="0" y="1145733"/>
                    <a:pt x="0" y="969395"/>
                  </a:cubicBezTo>
                  <a:close/>
                  <a:moveTo>
                    <a:pt x="1274580" y="729521"/>
                  </a:moveTo>
                  <a:cubicBezTo>
                    <a:pt x="1355749" y="728977"/>
                    <a:pt x="1436710" y="759397"/>
                    <a:pt x="1498225" y="820912"/>
                  </a:cubicBezTo>
                  <a:cubicBezTo>
                    <a:pt x="1621253" y="943941"/>
                    <a:pt x="1619907" y="1144756"/>
                    <a:pt x="1495217" y="1269446"/>
                  </a:cubicBezTo>
                  <a:cubicBezTo>
                    <a:pt x="1464131" y="1036803"/>
                    <a:pt x="1282333" y="855005"/>
                    <a:pt x="1049691" y="823919"/>
                  </a:cubicBezTo>
                  <a:cubicBezTo>
                    <a:pt x="1112036" y="761574"/>
                    <a:pt x="1193412" y="730065"/>
                    <a:pt x="1274580" y="729521"/>
                  </a:cubicBezTo>
                  <a:close/>
                  <a:moveTo>
                    <a:pt x="809751" y="647958"/>
                  </a:moveTo>
                  <a:cubicBezTo>
                    <a:pt x="897920" y="647958"/>
                    <a:pt x="969395" y="719433"/>
                    <a:pt x="969395" y="807602"/>
                  </a:cubicBezTo>
                  <a:cubicBezTo>
                    <a:pt x="969395" y="895771"/>
                    <a:pt x="897920" y="967246"/>
                    <a:pt x="809751" y="967246"/>
                  </a:cubicBezTo>
                  <a:cubicBezTo>
                    <a:pt x="721582" y="967246"/>
                    <a:pt x="650107" y="895771"/>
                    <a:pt x="650107" y="807602"/>
                  </a:cubicBezTo>
                  <a:cubicBezTo>
                    <a:pt x="650107" y="719433"/>
                    <a:pt x="721582" y="647958"/>
                    <a:pt x="809751" y="647958"/>
                  </a:cubicBezTo>
                  <a:close/>
                  <a:moveTo>
                    <a:pt x="124285" y="350056"/>
                  </a:moveTo>
                  <a:cubicBezTo>
                    <a:pt x="155371" y="582699"/>
                    <a:pt x="337169" y="764497"/>
                    <a:pt x="569812" y="795583"/>
                  </a:cubicBezTo>
                  <a:cubicBezTo>
                    <a:pt x="445122" y="920273"/>
                    <a:pt x="244306" y="921619"/>
                    <a:pt x="121278" y="798590"/>
                  </a:cubicBezTo>
                  <a:cubicBezTo>
                    <a:pt x="-1751" y="675562"/>
                    <a:pt x="-405" y="474746"/>
                    <a:pt x="124285" y="350056"/>
                  </a:cubicBezTo>
                  <a:close/>
                  <a:moveTo>
                    <a:pt x="1304467" y="330819"/>
                  </a:moveTo>
                  <a:cubicBezTo>
                    <a:pt x="1478456" y="330819"/>
                    <a:pt x="1619502" y="473769"/>
                    <a:pt x="1619502" y="650107"/>
                  </a:cubicBezTo>
                  <a:cubicBezTo>
                    <a:pt x="1433018" y="507585"/>
                    <a:pt x="1175916" y="507585"/>
                    <a:pt x="989432" y="650107"/>
                  </a:cubicBezTo>
                  <a:cubicBezTo>
                    <a:pt x="989432" y="473769"/>
                    <a:pt x="1130478" y="330819"/>
                    <a:pt x="1304467" y="330819"/>
                  </a:cubicBezTo>
                  <a:close/>
                  <a:moveTo>
                    <a:pt x="1044556" y="29887"/>
                  </a:moveTo>
                  <a:cubicBezTo>
                    <a:pt x="1125725" y="30431"/>
                    <a:pt x="1207101" y="61940"/>
                    <a:pt x="1269446" y="124285"/>
                  </a:cubicBezTo>
                  <a:cubicBezTo>
                    <a:pt x="1036804" y="155371"/>
                    <a:pt x="855005" y="337169"/>
                    <a:pt x="823919" y="569812"/>
                  </a:cubicBezTo>
                  <a:cubicBezTo>
                    <a:pt x="699229" y="445122"/>
                    <a:pt x="697883" y="244306"/>
                    <a:pt x="820912" y="121278"/>
                  </a:cubicBezTo>
                  <a:cubicBezTo>
                    <a:pt x="882426" y="59763"/>
                    <a:pt x="963387" y="29343"/>
                    <a:pt x="1044556" y="29887"/>
                  </a:cubicBezTo>
                  <a:close/>
                  <a:moveTo>
                    <a:pt x="650107" y="0"/>
                  </a:moveTo>
                  <a:cubicBezTo>
                    <a:pt x="507585" y="186484"/>
                    <a:pt x="507585" y="443586"/>
                    <a:pt x="650107" y="630070"/>
                  </a:cubicBezTo>
                  <a:cubicBezTo>
                    <a:pt x="473769" y="630070"/>
                    <a:pt x="330819" y="489024"/>
                    <a:pt x="330819" y="315035"/>
                  </a:cubicBezTo>
                  <a:cubicBezTo>
                    <a:pt x="330819" y="141046"/>
                    <a:pt x="473769" y="0"/>
                    <a:pt x="650107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358" name="フリーフォーム: 図形 357">
              <a:extLst>
                <a:ext uri="{FF2B5EF4-FFF2-40B4-BE49-F238E27FC236}">
                  <a16:creationId xmlns:a16="http://schemas.microsoft.com/office/drawing/2014/main" id="{D4D89994-BB2B-2798-83C6-128329D95FEF}"/>
                </a:ext>
              </a:extLst>
            </p:cNvPr>
            <p:cNvSpPr/>
            <p:nvPr/>
          </p:nvSpPr>
          <p:spPr bwMode="auto">
            <a:xfrm>
              <a:off x="214313" y="5487849"/>
              <a:ext cx="222006" cy="222006"/>
            </a:xfrm>
            <a:custGeom>
              <a:avLst/>
              <a:gdLst>
                <a:gd name="connsiteX0" fmla="*/ 795583 w 1619502"/>
                <a:gd name="connsiteY0" fmla="*/ 1049690 h 1619502"/>
                <a:gd name="connsiteX1" fmla="*/ 798591 w 1619502"/>
                <a:gd name="connsiteY1" fmla="*/ 1498224 h 1619502"/>
                <a:gd name="connsiteX2" fmla="*/ 350056 w 1619502"/>
                <a:gd name="connsiteY2" fmla="*/ 1495217 h 1619502"/>
                <a:gd name="connsiteX3" fmla="*/ 795583 w 1619502"/>
                <a:gd name="connsiteY3" fmla="*/ 1049690 h 1619502"/>
                <a:gd name="connsiteX4" fmla="*/ 969395 w 1619502"/>
                <a:gd name="connsiteY4" fmla="*/ 989432 h 1619502"/>
                <a:gd name="connsiteX5" fmla="*/ 1288683 w 1619502"/>
                <a:gd name="connsiteY5" fmla="*/ 1304467 h 1619502"/>
                <a:gd name="connsiteX6" fmla="*/ 969395 w 1619502"/>
                <a:gd name="connsiteY6" fmla="*/ 1619502 h 1619502"/>
                <a:gd name="connsiteX7" fmla="*/ 969395 w 1619502"/>
                <a:gd name="connsiteY7" fmla="*/ 989432 h 1619502"/>
                <a:gd name="connsiteX8" fmla="*/ 0 w 1619502"/>
                <a:gd name="connsiteY8" fmla="*/ 969395 h 1619502"/>
                <a:gd name="connsiteX9" fmla="*/ 630070 w 1619502"/>
                <a:gd name="connsiteY9" fmla="*/ 969395 h 1619502"/>
                <a:gd name="connsiteX10" fmla="*/ 315035 w 1619502"/>
                <a:gd name="connsiteY10" fmla="*/ 1288683 h 1619502"/>
                <a:gd name="connsiteX11" fmla="*/ 0 w 1619502"/>
                <a:gd name="connsiteY11" fmla="*/ 969395 h 1619502"/>
                <a:gd name="connsiteX12" fmla="*/ 1274580 w 1619502"/>
                <a:gd name="connsiteY12" fmla="*/ 729521 h 1619502"/>
                <a:gd name="connsiteX13" fmla="*/ 1498225 w 1619502"/>
                <a:gd name="connsiteY13" fmla="*/ 820912 h 1619502"/>
                <a:gd name="connsiteX14" fmla="*/ 1495217 w 1619502"/>
                <a:gd name="connsiteY14" fmla="*/ 1269446 h 1619502"/>
                <a:gd name="connsiteX15" fmla="*/ 1049691 w 1619502"/>
                <a:gd name="connsiteY15" fmla="*/ 823919 h 1619502"/>
                <a:gd name="connsiteX16" fmla="*/ 1274580 w 1619502"/>
                <a:gd name="connsiteY16" fmla="*/ 729521 h 1619502"/>
                <a:gd name="connsiteX17" fmla="*/ 809751 w 1619502"/>
                <a:gd name="connsiteY17" fmla="*/ 647958 h 1619502"/>
                <a:gd name="connsiteX18" fmla="*/ 969395 w 1619502"/>
                <a:gd name="connsiteY18" fmla="*/ 807602 h 1619502"/>
                <a:gd name="connsiteX19" fmla="*/ 809751 w 1619502"/>
                <a:gd name="connsiteY19" fmla="*/ 967246 h 1619502"/>
                <a:gd name="connsiteX20" fmla="*/ 650107 w 1619502"/>
                <a:gd name="connsiteY20" fmla="*/ 807602 h 1619502"/>
                <a:gd name="connsiteX21" fmla="*/ 809751 w 1619502"/>
                <a:gd name="connsiteY21" fmla="*/ 647958 h 1619502"/>
                <a:gd name="connsiteX22" fmla="*/ 124285 w 1619502"/>
                <a:gd name="connsiteY22" fmla="*/ 350056 h 1619502"/>
                <a:gd name="connsiteX23" fmla="*/ 569812 w 1619502"/>
                <a:gd name="connsiteY23" fmla="*/ 795583 h 1619502"/>
                <a:gd name="connsiteX24" fmla="*/ 121278 w 1619502"/>
                <a:gd name="connsiteY24" fmla="*/ 798590 h 1619502"/>
                <a:gd name="connsiteX25" fmla="*/ 124285 w 1619502"/>
                <a:gd name="connsiteY25" fmla="*/ 350056 h 1619502"/>
                <a:gd name="connsiteX26" fmla="*/ 1304467 w 1619502"/>
                <a:gd name="connsiteY26" fmla="*/ 330819 h 1619502"/>
                <a:gd name="connsiteX27" fmla="*/ 1619502 w 1619502"/>
                <a:gd name="connsiteY27" fmla="*/ 650107 h 1619502"/>
                <a:gd name="connsiteX28" fmla="*/ 989432 w 1619502"/>
                <a:gd name="connsiteY28" fmla="*/ 650107 h 1619502"/>
                <a:gd name="connsiteX29" fmla="*/ 1304467 w 1619502"/>
                <a:gd name="connsiteY29" fmla="*/ 330819 h 1619502"/>
                <a:gd name="connsiteX30" fmla="*/ 1044556 w 1619502"/>
                <a:gd name="connsiteY30" fmla="*/ 29887 h 1619502"/>
                <a:gd name="connsiteX31" fmla="*/ 1269446 w 1619502"/>
                <a:gd name="connsiteY31" fmla="*/ 124285 h 1619502"/>
                <a:gd name="connsiteX32" fmla="*/ 823919 w 1619502"/>
                <a:gd name="connsiteY32" fmla="*/ 569812 h 1619502"/>
                <a:gd name="connsiteX33" fmla="*/ 820912 w 1619502"/>
                <a:gd name="connsiteY33" fmla="*/ 121278 h 1619502"/>
                <a:gd name="connsiteX34" fmla="*/ 1044556 w 1619502"/>
                <a:gd name="connsiteY34" fmla="*/ 29887 h 1619502"/>
                <a:gd name="connsiteX35" fmla="*/ 650107 w 1619502"/>
                <a:gd name="connsiteY35" fmla="*/ 0 h 1619502"/>
                <a:gd name="connsiteX36" fmla="*/ 650107 w 1619502"/>
                <a:gd name="connsiteY36" fmla="*/ 630070 h 1619502"/>
                <a:gd name="connsiteX37" fmla="*/ 330819 w 1619502"/>
                <a:gd name="connsiteY37" fmla="*/ 315035 h 1619502"/>
                <a:gd name="connsiteX38" fmla="*/ 650107 w 1619502"/>
                <a:gd name="connsiteY38" fmla="*/ 0 h 16195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619502" h="1619502">
                  <a:moveTo>
                    <a:pt x="795583" y="1049690"/>
                  </a:moveTo>
                  <a:cubicBezTo>
                    <a:pt x="920273" y="1174380"/>
                    <a:pt x="921619" y="1375196"/>
                    <a:pt x="798591" y="1498224"/>
                  </a:cubicBezTo>
                  <a:cubicBezTo>
                    <a:pt x="675562" y="1621253"/>
                    <a:pt x="474746" y="1619907"/>
                    <a:pt x="350056" y="1495217"/>
                  </a:cubicBezTo>
                  <a:cubicBezTo>
                    <a:pt x="582699" y="1464131"/>
                    <a:pt x="764497" y="1282333"/>
                    <a:pt x="795583" y="1049690"/>
                  </a:cubicBezTo>
                  <a:close/>
                  <a:moveTo>
                    <a:pt x="969395" y="989432"/>
                  </a:moveTo>
                  <a:cubicBezTo>
                    <a:pt x="1145733" y="989432"/>
                    <a:pt x="1288683" y="1130478"/>
                    <a:pt x="1288683" y="1304467"/>
                  </a:cubicBezTo>
                  <a:cubicBezTo>
                    <a:pt x="1288683" y="1478456"/>
                    <a:pt x="1145733" y="1619502"/>
                    <a:pt x="969395" y="1619502"/>
                  </a:cubicBezTo>
                  <a:cubicBezTo>
                    <a:pt x="1111917" y="1433018"/>
                    <a:pt x="1111917" y="1175916"/>
                    <a:pt x="969395" y="989432"/>
                  </a:cubicBezTo>
                  <a:close/>
                  <a:moveTo>
                    <a:pt x="0" y="969395"/>
                  </a:moveTo>
                  <a:cubicBezTo>
                    <a:pt x="186484" y="1111917"/>
                    <a:pt x="443586" y="1111917"/>
                    <a:pt x="630070" y="969395"/>
                  </a:cubicBezTo>
                  <a:cubicBezTo>
                    <a:pt x="630070" y="1145733"/>
                    <a:pt x="489024" y="1288683"/>
                    <a:pt x="315035" y="1288683"/>
                  </a:cubicBezTo>
                  <a:cubicBezTo>
                    <a:pt x="141046" y="1288683"/>
                    <a:pt x="0" y="1145733"/>
                    <a:pt x="0" y="969395"/>
                  </a:cubicBezTo>
                  <a:close/>
                  <a:moveTo>
                    <a:pt x="1274580" y="729521"/>
                  </a:moveTo>
                  <a:cubicBezTo>
                    <a:pt x="1355749" y="728977"/>
                    <a:pt x="1436710" y="759397"/>
                    <a:pt x="1498225" y="820912"/>
                  </a:cubicBezTo>
                  <a:cubicBezTo>
                    <a:pt x="1621253" y="943941"/>
                    <a:pt x="1619907" y="1144756"/>
                    <a:pt x="1495217" y="1269446"/>
                  </a:cubicBezTo>
                  <a:cubicBezTo>
                    <a:pt x="1464131" y="1036803"/>
                    <a:pt x="1282333" y="855005"/>
                    <a:pt x="1049691" y="823919"/>
                  </a:cubicBezTo>
                  <a:cubicBezTo>
                    <a:pt x="1112036" y="761574"/>
                    <a:pt x="1193412" y="730065"/>
                    <a:pt x="1274580" y="729521"/>
                  </a:cubicBezTo>
                  <a:close/>
                  <a:moveTo>
                    <a:pt x="809751" y="647958"/>
                  </a:moveTo>
                  <a:cubicBezTo>
                    <a:pt x="897920" y="647958"/>
                    <a:pt x="969395" y="719433"/>
                    <a:pt x="969395" y="807602"/>
                  </a:cubicBezTo>
                  <a:cubicBezTo>
                    <a:pt x="969395" y="895771"/>
                    <a:pt x="897920" y="967246"/>
                    <a:pt x="809751" y="967246"/>
                  </a:cubicBezTo>
                  <a:cubicBezTo>
                    <a:pt x="721582" y="967246"/>
                    <a:pt x="650107" y="895771"/>
                    <a:pt x="650107" y="807602"/>
                  </a:cubicBezTo>
                  <a:cubicBezTo>
                    <a:pt x="650107" y="719433"/>
                    <a:pt x="721582" y="647958"/>
                    <a:pt x="809751" y="647958"/>
                  </a:cubicBezTo>
                  <a:close/>
                  <a:moveTo>
                    <a:pt x="124285" y="350056"/>
                  </a:moveTo>
                  <a:cubicBezTo>
                    <a:pt x="155371" y="582699"/>
                    <a:pt x="337169" y="764497"/>
                    <a:pt x="569812" y="795583"/>
                  </a:cubicBezTo>
                  <a:cubicBezTo>
                    <a:pt x="445122" y="920273"/>
                    <a:pt x="244306" y="921619"/>
                    <a:pt x="121278" y="798590"/>
                  </a:cubicBezTo>
                  <a:cubicBezTo>
                    <a:pt x="-1751" y="675562"/>
                    <a:pt x="-405" y="474746"/>
                    <a:pt x="124285" y="350056"/>
                  </a:cubicBezTo>
                  <a:close/>
                  <a:moveTo>
                    <a:pt x="1304467" y="330819"/>
                  </a:moveTo>
                  <a:cubicBezTo>
                    <a:pt x="1478456" y="330819"/>
                    <a:pt x="1619502" y="473769"/>
                    <a:pt x="1619502" y="650107"/>
                  </a:cubicBezTo>
                  <a:cubicBezTo>
                    <a:pt x="1433018" y="507585"/>
                    <a:pt x="1175916" y="507585"/>
                    <a:pt x="989432" y="650107"/>
                  </a:cubicBezTo>
                  <a:cubicBezTo>
                    <a:pt x="989432" y="473769"/>
                    <a:pt x="1130478" y="330819"/>
                    <a:pt x="1304467" y="330819"/>
                  </a:cubicBezTo>
                  <a:close/>
                  <a:moveTo>
                    <a:pt x="1044556" y="29887"/>
                  </a:moveTo>
                  <a:cubicBezTo>
                    <a:pt x="1125725" y="30431"/>
                    <a:pt x="1207101" y="61940"/>
                    <a:pt x="1269446" y="124285"/>
                  </a:cubicBezTo>
                  <a:cubicBezTo>
                    <a:pt x="1036804" y="155371"/>
                    <a:pt x="855005" y="337169"/>
                    <a:pt x="823919" y="569812"/>
                  </a:cubicBezTo>
                  <a:cubicBezTo>
                    <a:pt x="699229" y="445122"/>
                    <a:pt x="697883" y="244306"/>
                    <a:pt x="820912" y="121278"/>
                  </a:cubicBezTo>
                  <a:cubicBezTo>
                    <a:pt x="882426" y="59763"/>
                    <a:pt x="963387" y="29343"/>
                    <a:pt x="1044556" y="29887"/>
                  </a:cubicBezTo>
                  <a:close/>
                  <a:moveTo>
                    <a:pt x="650107" y="0"/>
                  </a:moveTo>
                  <a:cubicBezTo>
                    <a:pt x="507585" y="186484"/>
                    <a:pt x="507585" y="443586"/>
                    <a:pt x="650107" y="630070"/>
                  </a:cubicBezTo>
                  <a:cubicBezTo>
                    <a:pt x="473769" y="630070"/>
                    <a:pt x="330819" y="489024"/>
                    <a:pt x="330819" y="315035"/>
                  </a:cubicBezTo>
                  <a:cubicBezTo>
                    <a:pt x="330819" y="141046"/>
                    <a:pt x="473769" y="0"/>
                    <a:pt x="650107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359" name="フリーフォーム: 図形 358">
              <a:extLst>
                <a:ext uri="{FF2B5EF4-FFF2-40B4-BE49-F238E27FC236}">
                  <a16:creationId xmlns:a16="http://schemas.microsoft.com/office/drawing/2014/main" id="{9B8CFCD5-5E6A-93E5-4929-8D7B1EB0F31E}"/>
                </a:ext>
              </a:extLst>
            </p:cNvPr>
            <p:cNvSpPr/>
            <p:nvPr/>
          </p:nvSpPr>
          <p:spPr bwMode="auto">
            <a:xfrm>
              <a:off x="9498988" y="5487849"/>
              <a:ext cx="222006" cy="222006"/>
            </a:xfrm>
            <a:custGeom>
              <a:avLst/>
              <a:gdLst>
                <a:gd name="connsiteX0" fmla="*/ 795583 w 1619502"/>
                <a:gd name="connsiteY0" fmla="*/ 1049690 h 1619502"/>
                <a:gd name="connsiteX1" fmla="*/ 798591 w 1619502"/>
                <a:gd name="connsiteY1" fmla="*/ 1498224 h 1619502"/>
                <a:gd name="connsiteX2" fmla="*/ 350056 w 1619502"/>
                <a:gd name="connsiteY2" fmla="*/ 1495217 h 1619502"/>
                <a:gd name="connsiteX3" fmla="*/ 795583 w 1619502"/>
                <a:gd name="connsiteY3" fmla="*/ 1049690 h 1619502"/>
                <a:gd name="connsiteX4" fmla="*/ 969395 w 1619502"/>
                <a:gd name="connsiteY4" fmla="*/ 989432 h 1619502"/>
                <a:gd name="connsiteX5" fmla="*/ 1288683 w 1619502"/>
                <a:gd name="connsiteY5" fmla="*/ 1304467 h 1619502"/>
                <a:gd name="connsiteX6" fmla="*/ 969395 w 1619502"/>
                <a:gd name="connsiteY6" fmla="*/ 1619502 h 1619502"/>
                <a:gd name="connsiteX7" fmla="*/ 969395 w 1619502"/>
                <a:gd name="connsiteY7" fmla="*/ 989432 h 1619502"/>
                <a:gd name="connsiteX8" fmla="*/ 0 w 1619502"/>
                <a:gd name="connsiteY8" fmla="*/ 969395 h 1619502"/>
                <a:gd name="connsiteX9" fmla="*/ 630070 w 1619502"/>
                <a:gd name="connsiteY9" fmla="*/ 969395 h 1619502"/>
                <a:gd name="connsiteX10" fmla="*/ 315035 w 1619502"/>
                <a:gd name="connsiteY10" fmla="*/ 1288683 h 1619502"/>
                <a:gd name="connsiteX11" fmla="*/ 0 w 1619502"/>
                <a:gd name="connsiteY11" fmla="*/ 969395 h 1619502"/>
                <a:gd name="connsiteX12" fmla="*/ 1274580 w 1619502"/>
                <a:gd name="connsiteY12" fmla="*/ 729521 h 1619502"/>
                <a:gd name="connsiteX13" fmla="*/ 1498225 w 1619502"/>
                <a:gd name="connsiteY13" fmla="*/ 820912 h 1619502"/>
                <a:gd name="connsiteX14" fmla="*/ 1495217 w 1619502"/>
                <a:gd name="connsiteY14" fmla="*/ 1269446 h 1619502"/>
                <a:gd name="connsiteX15" fmla="*/ 1049691 w 1619502"/>
                <a:gd name="connsiteY15" fmla="*/ 823919 h 1619502"/>
                <a:gd name="connsiteX16" fmla="*/ 1274580 w 1619502"/>
                <a:gd name="connsiteY16" fmla="*/ 729521 h 1619502"/>
                <a:gd name="connsiteX17" fmla="*/ 809751 w 1619502"/>
                <a:gd name="connsiteY17" fmla="*/ 647958 h 1619502"/>
                <a:gd name="connsiteX18" fmla="*/ 969395 w 1619502"/>
                <a:gd name="connsiteY18" fmla="*/ 807602 h 1619502"/>
                <a:gd name="connsiteX19" fmla="*/ 809751 w 1619502"/>
                <a:gd name="connsiteY19" fmla="*/ 967246 h 1619502"/>
                <a:gd name="connsiteX20" fmla="*/ 650107 w 1619502"/>
                <a:gd name="connsiteY20" fmla="*/ 807602 h 1619502"/>
                <a:gd name="connsiteX21" fmla="*/ 809751 w 1619502"/>
                <a:gd name="connsiteY21" fmla="*/ 647958 h 1619502"/>
                <a:gd name="connsiteX22" fmla="*/ 124285 w 1619502"/>
                <a:gd name="connsiteY22" fmla="*/ 350056 h 1619502"/>
                <a:gd name="connsiteX23" fmla="*/ 569812 w 1619502"/>
                <a:gd name="connsiteY23" fmla="*/ 795583 h 1619502"/>
                <a:gd name="connsiteX24" fmla="*/ 121278 w 1619502"/>
                <a:gd name="connsiteY24" fmla="*/ 798590 h 1619502"/>
                <a:gd name="connsiteX25" fmla="*/ 124285 w 1619502"/>
                <a:gd name="connsiteY25" fmla="*/ 350056 h 1619502"/>
                <a:gd name="connsiteX26" fmla="*/ 1304467 w 1619502"/>
                <a:gd name="connsiteY26" fmla="*/ 330819 h 1619502"/>
                <a:gd name="connsiteX27" fmla="*/ 1619502 w 1619502"/>
                <a:gd name="connsiteY27" fmla="*/ 650107 h 1619502"/>
                <a:gd name="connsiteX28" fmla="*/ 989432 w 1619502"/>
                <a:gd name="connsiteY28" fmla="*/ 650107 h 1619502"/>
                <a:gd name="connsiteX29" fmla="*/ 1304467 w 1619502"/>
                <a:gd name="connsiteY29" fmla="*/ 330819 h 1619502"/>
                <a:gd name="connsiteX30" fmla="*/ 1044556 w 1619502"/>
                <a:gd name="connsiteY30" fmla="*/ 29887 h 1619502"/>
                <a:gd name="connsiteX31" fmla="*/ 1269446 w 1619502"/>
                <a:gd name="connsiteY31" fmla="*/ 124285 h 1619502"/>
                <a:gd name="connsiteX32" fmla="*/ 823919 w 1619502"/>
                <a:gd name="connsiteY32" fmla="*/ 569812 h 1619502"/>
                <a:gd name="connsiteX33" fmla="*/ 820912 w 1619502"/>
                <a:gd name="connsiteY33" fmla="*/ 121278 h 1619502"/>
                <a:gd name="connsiteX34" fmla="*/ 1044556 w 1619502"/>
                <a:gd name="connsiteY34" fmla="*/ 29887 h 1619502"/>
                <a:gd name="connsiteX35" fmla="*/ 650107 w 1619502"/>
                <a:gd name="connsiteY35" fmla="*/ 0 h 1619502"/>
                <a:gd name="connsiteX36" fmla="*/ 650107 w 1619502"/>
                <a:gd name="connsiteY36" fmla="*/ 630070 h 1619502"/>
                <a:gd name="connsiteX37" fmla="*/ 330819 w 1619502"/>
                <a:gd name="connsiteY37" fmla="*/ 315035 h 1619502"/>
                <a:gd name="connsiteX38" fmla="*/ 650107 w 1619502"/>
                <a:gd name="connsiteY38" fmla="*/ 0 h 16195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619502" h="1619502">
                  <a:moveTo>
                    <a:pt x="795583" y="1049690"/>
                  </a:moveTo>
                  <a:cubicBezTo>
                    <a:pt x="920273" y="1174380"/>
                    <a:pt x="921619" y="1375196"/>
                    <a:pt x="798591" y="1498224"/>
                  </a:cubicBezTo>
                  <a:cubicBezTo>
                    <a:pt x="675562" y="1621253"/>
                    <a:pt x="474746" y="1619907"/>
                    <a:pt x="350056" y="1495217"/>
                  </a:cubicBezTo>
                  <a:cubicBezTo>
                    <a:pt x="582699" y="1464131"/>
                    <a:pt x="764497" y="1282333"/>
                    <a:pt x="795583" y="1049690"/>
                  </a:cubicBezTo>
                  <a:close/>
                  <a:moveTo>
                    <a:pt x="969395" y="989432"/>
                  </a:moveTo>
                  <a:cubicBezTo>
                    <a:pt x="1145733" y="989432"/>
                    <a:pt x="1288683" y="1130478"/>
                    <a:pt x="1288683" y="1304467"/>
                  </a:cubicBezTo>
                  <a:cubicBezTo>
                    <a:pt x="1288683" y="1478456"/>
                    <a:pt x="1145733" y="1619502"/>
                    <a:pt x="969395" y="1619502"/>
                  </a:cubicBezTo>
                  <a:cubicBezTo>
                    <a:pt x="1111917" y="1433018"/>
                    <a:pt x="1111917" y="1175916"/>
                    <a:pt x="969395" y="989432"/>
                  </a:cubicBezTo>
                  <a:close/>
                  <a:moveTo>
                    <a:pt x="0" y="969395"/>
                  </a:moveTo>
                  <a:cubicBezTo>
                    <a:pt x="186484" y="1111917"/>
                    <a:pt x="443586" y="1111917"/>
                    <a:pt x="630070" y="969395"/>
                  </a:cubicBezTo>
                  <a:cubicBezTo>
                    <a:pt x="630070" y="1145733"/>
                    <a:pt x="489024" y="1288683"/>
                    <a:pt x="315035" y="1288683"/>
                  </a:cubicBezTo>
                  <a:cubicBezTo>
                    <a:pt x="141046" y="1288683"/>
                    <a:pt x="0" y="1145733"/>
                    <a:pt x="0" y="969395"/>
                  </a:cubicBezTo>
                  <a:close/>
                  <a:moveTo>
                    <a:pt x="1274580" y="729521"/>
                  </a:moveTo>
                  <a:cubicBezTo>
                    <a:pt x="1355749" y="728977"/>
                    <a:pt x="1436710" y="759397"/>
                    <a:pt x="1498225" y="820912"/>
                  </a:cubicBezTo>
                  <a:cubicBezTo>
                    <a:pt x="1621253" y="943941"/>
                    <a:pt x="1619907" y="1144756"/>
                    <a:pt x="1495217" y="1269446"/>
                  </a:cubicBezTo>
                  <a:cubicBezTo>
                    <a:pt x="1464131" y="1036803"/>
                    <a:pt x="1282333" y="855005"/>
                    <a:pt x="1049691" y="823919"/>
                  </a:cubicBezTo>
                  <a:cubicBezTo>
                    <a:pt x="1112036" y="761574"/>
                    <a:pt x="1193412" y="730065"/>
                    <a:pt x="1274580" y="729521"/>
                  </a:cubicBezTo>
                  <a:close/>
                  <a:moveTo>
                    <a:pt x="809751" y="647958"/>
                  </a:moveTo>
                  <a:cubicBezTo>
                    <a:pt x="897920" y="647958"/>
                    <a:pt x="969395" y="719433"/>
                    <a:pt x="969395" y="807602"/>
                  </a:cubicBezTo>
                  <a:cubicBezTo>
                    <a:pt x="969395" y="895771"/>
                    <a:pt x="897920" y="967246"/>
                    <a:pt x="809751" y="967246"/>
                  </a:cubicBezTo>
                  <a:cubicBezTo>
                    <a:pt x="721582" y="967246"/>
                    <a:pt x="650107" y="895771"/>
                    <a:pt x="650107" y="807602"/>
                  </a:cubicBezTo>
                  <a:cubicBezTo>
                    <a:pt x="650107" y="719433"/>
                    <a:pt x="721582" y="647958"/>
                    <a:pt x="809751" y="647958"/>
                  </a:cubicBezTo>
                  <a:close/>
                  <a:moveTo>
                    <a:pt x="124285" y="350056"/>
                  </a:moveTo>
                  <a:cubicBezTo>
                    <a:pt x="155371" y="582699"/>
                    <a:pt x="337169" y="764497"/>
                    <a:pt x="569812" y="795583"/>
                  </a:cubicBezTo>
                  <a:cubicBezTo>
                    <a:pt x="445122" y="920273"/>
                    <a:pt x="244306" y="921619"/>
                    <a:pt x="121278" y="798590"/>
                  </a:cubicBezTo>
                  <a:cubicBezTo>
                    <a:pt x="-1751" y="675562"/>
                    <a:pt x="-405" y="474746"/>
                    <a:pt x="124285" y="350056"/>
                  </a:cubicBezTo>
                  <a:close/>
                  <a:moveTo>
                    <a:pt x="1304467" y="330819"/>
                  </a:moveTo>
                  <a:cubicBezTo>
                    <a:pt x="1478456" y="330819"/>
                    <a:pt x="1619502" y="473769"/>
                    <a:pt x="1619502" y="650107"/>
                  </a:cubicBezTo>
                  <a:cubicBezTo>
                    <a:pt x="1433018" y="507585"/>
                    <a:pt x="1175916" y="507585"/>
                    <a:pt x="989432" y="650107"/>
                  </a:cubicBezTo>
                  <a:cubicBezTo>
                    <a:pt x="989432" y="473769"/>
                    <a:pt x="1130478" y="330819"/>
                    <a:pt x="1304467" y="330819"/>
                  </a:cubicBezTo>
                  <a:close/>
                  <a:moveTo>
                    <a:pt x="1044556" y="29887"/>
                  </a:moveTo>
                  <a:cubicBezTo>
                    <a:pt x="1125725" y="30431"/>
                    <a:pt x="1207101" y="61940"/>
                    <a:pt x="1269446" y="124285"/>
                  </a:cubicBezTo>
                  <a:cubicBezTo>
                    <a:pt x="1036804" y="155371"/>
                    <a:pt x="855005" y="337169"/>
                    <a:pt x="823919" y="569812"/>
                  </a:cubicBezTo>
                  <a:cubicBezTo>
                    <a:pt x="699229" y="445122"/>
                    <a:pt x="697883" y="244306"/>
                    <a:pt x="820912" y="121278"/>
                  </a:cubicBezTo>
                  <a:cubicBezTo>
                    <a:pt x="882426" y="59763"/>
                    <a:pt x="963387" y="29343"/>
                    <a:pt x="1044556" y="29887"/>
                  </a:cubicBezTo>
                  <a:close/>
                  <a:moveTo>
                    <a:pt x="650107" y="0"/>
                  </a:moveTo>
                  <a:cubicBezTo>
                    <a:pt x="507585" y="186484"/>
                    <a:pt x="507585" y="443586"/>
                    <a:pt x="650107" y="630070"/>
                  </a:cubicBezTo>
                  <a:cubicBezTo>
                    <a:pt x="473769" y="630070"/>
                    <a:pt x="330819" y="489024"/>
                    <a:pt x="330819" y="315035"/>
                  </a:cubicBezTo>
                  <a:cubicBezTo>
                    <a:pt x="330819" y="141046"/>
                    <a:pt x="473769" y="0"/>
                    <a:pt x="650107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360" name="フリーフォーム: 図形 359">
              <a:extLst>
                <a:ext uri="{FF2B5EF4-FFF2-40B4-BE49-F238E27FC236}">
                  <a16:creationId xmlns:a16="http://schemas.microsoft.com/office/drawing/2014/main" id="{2916E226-32A9-7557-34EC-C957E6E4D657}"/>
                </a:ext>
              </a:extLst>
            </p:cNvPr>
            <p:cNvSpPr/>
            <p:nvPr/>
          </p:nvSpPr>
          <p:spPr bwMode="auto">
            <a:xfrm>
              <a:off x="214313" y="5819643"/>
              <a:ext cx="222006" cy="222006"/>
            </a:xfrm>
            <a:custGeom>
              <a:avLst/>
              <a:gdLst>
                <a:gd name="connsiteX0" fmla="*/ 795583 w 1619502"/>
                <a:gd name="connsiteY0" fmla="*/ 1049690 h 1619502"/>
                <a:gd name="connsiteX1" fmla="*/ 798591 w 1619502"/>
                <a:gd name="connsiteY1" fmla="*/ 1498224 h 1619502"/>
                <a:gd name="connsiteX2" fmla="*/ 350056 w 1619502"/>
                <a:gd name="connsiteY2" fmla="*/ 1495217 h 1619502"/>
                <a:gd name="connsiteX3" fmla="*/ 795583 w 1619502"/>
                <a:gd name="connsiteY3" fmla="*/ 1049690 h 1619502"/>
                <a:gd name="connsiteX4" fmla="*/ 969395 w 1619502"/>
                <a:gd name="connsiteY4" fmla="*/ 989432 h 1619502"/>
                <a:gd name="connsiteX5" fmla="*/ 1288683 w 1619502"/>
                <a:gd name="connsiteY5" fmla="*/ 1304467 h 1619502"/>
                <a:gd name="connsiteX6" fmla="*/ 969395 w 1619502"/>
                <a:gd name="connsiteY6" fmla="*/ 1619502 h 1619502"/>
                <a:gd name="connsiteX7" fmla="*/ 969395 w 1619502"/>
                <a:gd name="connsiteY7" fmla="*/ 989432 h 1619502"/>
                <a:gd name="connsiteX8" fmla="*/ 0 w 1619502"/>
                <a:gd name="connsiteY8" fmla="*/ 969395 h 1619502"/>
                <a:gd name="connsiteX9" fmla="*/ 630070 w 1619502"/>
                <a:gd name="connsiteY9" fmla="*/ 969395 h 1619502"/>
                <a:gd name="connsiteX10" fmla="*/ 315035 w 1619502"/>
                <a:gd name="connsiteY10" fmla="*/ 1288683 h 1619502"/>
                <a:gd name="connsiteX11" fmla="*/ 0 w 1619502"/>
                <a:gd name="connsiteY11" fmla="*/ 969395 h 1619502"/>
                <a:gd name="connsiteX12" fmla="*/ 1274580 w 1619502"/>
                <a:gd name="connsiteY12" fmla="*/ 729521 h 1619502"/>
                <a:gd name="connsiteX13" fmla="*/ 1498225 w 1619502"/>
                <a:gd name="connsiteY13" fmla="*/ 820912 h 1619502"/>
                <a:gd name="connsiteX14" fmla="*/ 1495217 w 1619502"/>
                <a:gd name="connsiteY14" fmla="*/ 1269446 h 1619502"/>
                <a:gd name="connsiteX15" fmla="*/ 1049691 w 1619502"/>
                <a:gd name="connsiteY15" fmla="*/ 823919 h 1619502"/>
                <a:gd name="connsiteX16" fmla="*/ 1274580 w 1619502"/>
                <a:gd name="connsiteY16" fmla="*/ 729521 h 1619502"/>
                <a:gd name="connsiteX17" fmla="*/ 809751 w 1619502"/>
                <a:gd name="connsiteY17" fmla="*/ 647958 h 1619502"/>
                <a:gd name="connsiteX18" fmla="*/ 969395 w 1619502"/>
                <a:gd name="connsiteY18" fmla="*/ 807602 h 1619502"/>
                <a:gd name="connsiteX19" fmla="*/ 809751 w 1619502"/>
                <a:gd name="connsiteY19" fmla="*/ 967246 h 1619502"/>
                <a:gd name="connsiteX20" fmla="*/ 650107 w 1619502"/>
                <a:gd name="connsiteY20" fmla="*/ 807602 h 1619502"/>
                <a:gd name="connsiteX21" fmla="*/ 809751 w 1619502"/>
                <a:gd name="connsiteY21" fmla="*/ 647958 h 1619502"/>
                <a:gd name="connsiteX22" fmla="*/ 124285 w 1619502"/>
                <a:gd name="connsiteY22" fmla="*/ 350056 h 1619502"/>
                <a:gd name="connsiteX23" fmla="*/ 569812 w 1619502"/>
                <a:gd name="connsiteY23" fmla="*/ 795583 h 1619502"/>
                <a:gd name="connsiteX24" fmla="*/ 121278 w 1619502"/>
                <a:gd name="connsiteY24" fmla="*/ 798590 h 1619502"/>
                <a:gd name="connsiteX25" fmla="*/ 124285 w 1619502"/>
                <a:gd name="connsiteY25" fmla="*/ 350056 h 1619502"/>
                <a:gd name="connsiteX26" fmla="*/ 1304467 w 1619502"/>
                <a:gd name="connsiteY26" fmla="*/ 330819 h 1619502"/>
                <a:gd name="connsiteX27" fmla="*/ 1619502 w 1619502"/>
                <a:gd name="connsiteY27" fmla="*/ 650107 h 1619502"/>
                <a:gd name="connsiteX28" fmla="*/ 989432 w 1619502"/>
                <a:gd name="connsiteY28" fmla="*/ 650107 h 1619502"/>
                <a:gd name="connsiteX29" fmla="*/ 1304467 w 1619502"/>
                <a:gd name="connsiteY29" fmla="*/ 330819 h 1619502"/>
                <a:gd name="connsiteX30" fmla="*/ 1044556 w 1619502"/>
                <a:gd name="connsiteY30" fmla="*/ 29887 h 1619502"/>
                <a:gd name="connsiteX31" fmla="*/ 1269446 w 1619502"/>
                <a:gd name="connsiteY31" fmla="*/ 124285 h 1619502"/>
                <a:gd name="connsiteX32" fmla="*/ 823919 w 1619502"/>
                <a:gd name="connsiteY32" fmla="*/ 569812 h 1619502"/>
                <a:gd name="connsiteX33" fmla="*/ 820912 w 1619502"/>
                <a:gd name="connsiteY33" fmla="*/ 121278 h 1619502"/>
                <a:gd name="connsiteX34" fmla="*/ 1044556 w 1619502"/>
                <a:gd name="connsiteY34" fmla="*/ 29887 h 1619502"/>
                <a:gd name="connsiteX35" fmla="*/ 650107 w 1619502"/>
                <a:gd name="connsiteY35" fmla="*/ 0 h 1619502"/>
                <a:gd name="connsiteX36" fmla="*/ 650107 w 1619502"/>
                <a:gd name="connsiteY36" fmla="*/ 630070 h 1619502"/>
                <a:gd name="connsiteX37" fmla="*/ 330819 w 1619502"/>
                <a:gd name="connsiteY37" fmla="*/ 315035 h 1619502"/>
                <a:gd name="connsiteX38" fmla="*/ 650107 w 1619502"/>
                <a:gd name="connsiteY38" fmla="*/ 0 h 16195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619502" h="1619502">
                  <a:moveTo>
                    <a:pt x="795583" y="1049690"/>
                  </a:moveTo>
                  <a:cubicBezTo>
                    <a:pt x="920273" y="1174380"/>
                    <a:pt x="921619" y="1375196"/>
                    <a:pt x="798591" y="1498224"/>
                  </a:cubicBezTo>
                  <a:cubicBezTo>
                    <a:pt x="675562" y="1621253"/>
                    <a:pt x="474746" y="1619907"/>
                    <a:pt x="350056" y="1495217"/>
                  </a:cubicBezTo>
                  <a:cubicBezTo>
                    <a:pt x="582699" y="1464131"/>
                    <a:pt x="764497" y="1282333"/>
                    <a:pt x="795583" y="1049690"/>
                  </a:cubicBezTo>
                  <a:close/>
                  <a:moveTo>
                    <a:pt x="969395" y="989432"/>
                  </a:moveTo>
                  <a:cubicBezTo>
                    <a:pt x="1145733" y="989432"/>
                    <a:pt x="1288683" y="1130478"/>
                    <a:pt x="1288683" y="1304467"/>
                  </a:cubicBezTo>
                  <a:cubicBezTo>
                    <a:pt x="1288683" y="1478456"/>
                    <a:pt x="1145733" y="1619502"/>
                    <a:pt x="969395" y="1619502"/>
                  </a:cubicBezTo>
                  <a:cubicBezTo>
                    <a:pt x="1111917" y="1433018"/>
                    <a:pt x="1111917" y="1175916"/>
                    <a:pt x="969395" y="989432"/>
                  </a:cubicBezTo>
                  <a:close/>
                  <a:moveTo>
                    <a:pt x="0" y="969395"/>
                  </a:moveTo>
                  <a:cubicBezTo>
                    <a:pt x="186484" y="1111917"/>
                    <a:pt x="443586" y="1111917"/>
                    <a:pt x="630070" y="969395"/>
                  </a:cubicBezTo>
                  <a:cubicBezTo>
                    <a:pt x="630070" y="1145733"/>
                    <a:pt x="489024" y="1288683"/>
                    <a:pt x="315035" y="1288683"/>
                  </a:cubicBezTo>
                  <a:cubicBezTo>
                    <a:pt x="141046" y="1288683"/>
                    <a:pt x="0" y="1145733"/>
                    <a:pt x="0" y="969395"/>
                  </a:cubicBezTo>
                  <a:close/>
                  <a:moveTo>
                    <a:pt x="1274580" y="729521"/>
                  </a:moveTo>
                  <a:cubicBezTo>
                    <a:pt x="1355749" y="728977"/>
                    <a:pt x="1436710" y="759397"/>
                    <a:pt x="1498225" y="820912"/>
                  </a:cubicBezTo>
                  <a:cubicBezTo>
                    <a:pt x="1621253" y="943941"/>
                    <a:pt x="1619907" y="1144756"/>
                    <a:pt x="1495217" y="1269446"/>
                  </a:cubicBezTo>
                  <a:cubicBezTo>
                    <a:pt x="1464131" y="1036803"/>
                    <a:pt x="1282333" y="855005"/>
                    <a:pt x="1049691" y="823919"/>
                  </a:cubicBezTo>
                  <a:cubicBezTo>
                    <a:pt x="1112036" y="761574"/>
                    <a:pt x="1193412" y="730065"/>
                    <a:pt x="1274580" y="729521"/>
                  </a:cubicBezTo>
                  <a:close/>
                  <a:moveTo>
                    <a:pt x="809751" y="647958"/>
                  </a:moveTo>
                  <a:cubicBezTo>
                    <a:pt x="897920" y="647958"/>
                    <a:pt x="969395" y="719433"/>
                    <a:pt x="969395" y="807602"/>
                  </a:cubicBezTo>
                  <a:cubicBezTo>
                    <a:pt x="969395" y="895771"/>
                    <a:pt x="897920" y="967246"/>
                    <a:pt x="809751" y="967246"/>
                  </a:cubicBezTo>
                  <a:cubicBezTo>
                    <a:pt x="721582" y="967246"/>
                    <a:pt x="650107" y="895771"/>
                    <a:pt x="650107" y="807602"/>
                  </a:cubicBezTo>
                  <a:cubicBezTo>
                    <a:pt x="650107" y="719433"/>
                    <a:pt x="721582" y="647958"/>
                    <a:pt x="809751" y="647958"/>
                  </a:cubicBezTo>
                  <a:close/>
                  <a:moveTo>
                    <a:pt x="124285" y="350056"/>
                  </a:moveTo>
                  <a:cubicBezTo>
                    <a:pt x="155371" y="582699"/>
                    <a:pt x="337169" y="764497"/>
                    <a:pt x="569812" y="795583"/>
                  </a:cubicBezTo>
                  <a:cubicBezTo>
                    <a:pt x="445122" y="920273"/>
                    <a:pt x="244306" y="921619"/>
                    <a:pt x="121278" y="798590"/>
                  </a:cubicBezTo>
                  <a:cubicBezTo>
                    <a:pt x="-1751" y="675562"/>
                    <a:pt x="-405" y="474746"/>
                    <a:pt x="124285" y="350056"/>
                  </a:cubicBezTo>
                  <a:close/>
                  <a:moveTo>
                    <a:pt x="1304467" y="330819"/>
                  </a:moveTo>
                  <a:cubicBezTo>
                    <a:pt x="1478456" y="330819"/>
                    <a:pt x="1619502" y="473769"/>
                    <a:pt x="1619502" y="650107"/>
                  </a:cubicBezTo>
                  <a:cubicBezTo>
                    <a:pt x="1433018" y="507585"/>
                    <a:pt x="1175916" y="507585"/>
                    <a:pt x="989432" y="650107"/>
                  </a:cubicBezTo>
                  <a:cubicBezTo>
                    <a:pt x="989432" y="473769"/>
                    <a:pt x="1130478" y="330819"/>
                    <a:pt x="1304467" y="330819"/>
                  </a:cubicBezTo>
                  <a:close/>
                  <a:moveTo>
                    <a:pt x="1044556" y="29887"/>
                  </a:moveTo>
                  <a:cubicBezTo>
                    <a:pt x="1125725" y="30431"/>
                    <a:pt x="1207101" y="61940"/>
                    <a:pt x="1269446" y="124285"/>
                  </a:cubicBezTo>
                  <a:cubicBezTo>
                    <a:pt x="1036804" y="155371"/>
                    <a:pt x="855005" y="337169"/>
                    <a:pt x="823919" y="569812"/>
                  </a:cubicBezTo>
                  <a:cubicBezTo>
                    <a:pt x="699229" y="445122"/>
                    <a:pt x="697883" y="244306"/>
                    <a:pt x="820912" y="121278"/>
                  </a:cubicBezTo>
                  <a:cubicBezTo>
                    <a:pt x="882426" y="59763"/>
                    <a:pt x="963387" y="29343"/>
                    <a:pt x="1044556" y="29887"/>
                  </a:cubicBezTo>
                  <a:close/>
                  <a:moveTo>
                    <a:pt x="650107" y="0"/>
                  </a:moveTo>
                  <a:cubicBezTo>
                    <a:pt x="507585" y="186484"/>
                    <a:pt x="507585" y="443586"/>
                    <a:pt x="650107" y="630070"/>
                  </a:cubicBezTo>
                  <a:cubicBezTo>
                    <a:pt x="473769" y="630070"/>
                    <a:pt x="330819" y="489024"/>
                    <a:pt x="330819" y="315035"/>
                  </a:cubicBezTo>
                  <a:cubicBezTo>
                    <a:pt x="330819" y="141046"/>
                    <a:pt x="473769" y="0"/>
                    <a:pt x="650107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361" name="フリーフォーム: 図形 360">
              <a:extLst>
                <a:ext uri="{FF2B5EF4-FFF2-40B4-BE49-F238E27FC236}">
                  <a16:creationId xmlns:a16="http://schemas.microsoft.com/office/drawing/2014/main" id="{AAB87023-BE72-3565-918E-0B9D2CB599B0}"/>
                </a:ext>
              </a:extLst>
            </p:cNvPr>
            <p:cNvSpPr/>
            <p:nvPr/>
          </p:nvSpPr>
          <p:spPr bwMode="auto">
            <a:xfrm>
              <a:off x="9498988" y="5819643"/>
              <a:ext cx="222006" cy="222006"/>
            </a:xfrm>
            <a:custGeom>
              <a:avLst/>
              <a:gdLst>
                <a:gd name="connsiteX0" fmla="*/ 795583 w 1619502"/>
                <a:gd name="connsiteY0" fmla="*/ 1049690 h 1619502"/>
                <a:gd name="connsiteX1" fmla="*/ 798591 w 1619502"/>
                <a:gd name="connsiteY1" fmla="*/ 1498224 h 1619502"/>
                <a:gd name="connsiteX2" fmla="*/ 350056 w 1619502"/>
                <a:gd name="connsiteY2" fmla="*/ 1495217 h 1619502"/>
                <a:gd name="connsiteX3" fmla="*/ 795583 w 1619502"/>
                <a:gd name="connsiteY3" fmla="*/ 1049690 h 1619502"/>
                <a:gd name="connsiteX4" fmla="*/ 969395 w 1619502"/>
                <a:gd name="connsiteY4" fmla="*/ 989432 h 1619502"/>
                <a:gd name="connsiteX5" fmla="*/ 1288683 w 1619502"/>
                <a:gd name="connsiteY5" fmla="*/ 1304467 h 1619502"/>
                <a:gd name="connsiteX6" fmla="*/ 969395 w 1619502"/>
                <a:gd name="connsiteY6" fmla="*/ 1619502 h 1619502"/>
                <a:gd name="connsiteX7" fmla="*/ 969395 w 1619502"/>
                <a:gd name="connsiteY7" fmla="*/ 989432 h 1619502"/>
                <a:gd name="connsiteX8" fmla="*/ 0 w 1619502"/>
                <a:gd name="connsiteY8" fmla="*/ 969395 h 1619502"/>
                <a:gd name="connsiteX9" fmla="*/ 630070 w 1619502"/>
                <a:gd name="connsiteY9" fmla="*/ 969395 h 1619502"/>
                <a:gd name="connsiteX10" fmla="*/ 315035 w 1619502"/>
                <a:gd name="connsiteY10" fmla="*/ 1288683 h 1619502"/>
                <a:gd name="connsiteX11" fmla="*/ 0 w 1619502"/>
                <a:gd name="connsiteY11" fmla="*/ 969395 h 1619502"/>
                <a:gd name="connsiteX12" fmla="*/ 1274580 w 1619502"/>
                <a:gd name="connsiteY12" fmla="*/ 729521 h 1619502"/>
                <a:gd name="connsiteX13" fmla="*/ 1498225 w 1619502"/>
                <a:gd name="connsiteY13" fmla="*/ 820912 h 1619502"/>
                <a:gd name="connsiteX14" fmla="*/ 1495217 w 1619502"/>
                <a:gd name="connsiteY14" fmla="*/ 1269446 h 1619502"/>
                <a:gd name="connsiteX15" fmla="*/ 1049691 w 1619502"/>
                <a:gd name="connsiteY15" fmla="*/ 823919 h 1619502"/>
                <a:gd name="connsiteX16" fmla="*/ 1274580 w 1619502"/>
                <a:gd name="connsiteY16" fmla="*/ 729521 h 1619502"/>
                <a:gd name="connsiteX17" fmla="*/ 809751 w 1619502"/>
                <a:gd name="connsiteY17" fmla="*/ 647958 h 1619502"/>
                <a:gd name="connsiteX18" fmla="*/ 969395 w 1619502"/>
                <a:gd name="connsiteY18" fmla="*/ 807602 h 1619502"/>
                <a:gd name="connsiteX19" fmla="*/ 809751 w 1619502"/>
                <a:gd name="connsiteY19" fmla="*/ 967246 h 1619502"/>
                <a:gd name="connsiteX20" fmla="*/ 650107 w 1619502"/>
                <a:gd name="connsiteY20" fmla="*/ 807602 h 1619502"/>
                <a:gd name="connsiteX21" fmla="*/ 809751 w 1619502"/>
                <a:gd name="connsiteY21" fmla="*/ 647958 h 1619502"/>
                <a:gd name="connsiteX22" fmla="*/ 124285 w 1619502"/>
                <a:gd name="connsiteY22" fmla="*/ 350056 h 1619502"/>
                <a:gd name="connsiteX23" fmla="*/ 569812 w 1619502"/>
                <a:gd name="connsiteY23" fmla="*/ 795583 h 1619502"/>
                <a:gd name="connsiteX24" fmla="*/ 121278 w 1619502"/>
                <a:gd name="connsiteY24" fmla="*/ 798590 h 1619502"/>
                <a:gd name="connsiteX25" fmla="*/ 124285 w 1619502"/>
                <a:gd name="connsiteY25" fmla="*/ 350056 h 1619502"/>
                <a:gd name="connsiteX26" fmla="*/ 1304467 w 1619502"/>
                <a:gd name="connsiteY26" fmla="*/ 330819 h 1619502"/>
                <a:gd name="connsiteX27" fmla="*/ 1619502 w 1619502"/>
                <a:gd name="connsiteY27" fmla="*/ 650107 h 1619502"/>
                <a:gd name="connsiteX28" fmla="*/ 989432 w 1619502"/>
                <a:gd name="connsiteY28" fmla="*/ 650107 h 1619502"/>
                <a:gd name="connsiteX29" fmla="*/ 1304467 w 1619502"/>
                <a:gd name="connsiteY29" fmla="*/ 330819 h 1619502"/>
                <a:gd name="connsiteX30" fmla="*/ 1044556 w 1619502"/>
                <a:gd name="connsiteY30" fmla="*/ 29887 h 1619502"/>
                <a:gd name="connsiteX31" fmla="*/ 1269446 w 1619502"/>
                <a:gd name="connsiteY31" fmla="*/ 124285 h 1619502"/>
                <a:gd name="connsiteX32" fmla="*/ 823919 w 1619502"/>
                <a:gd name="connsiteY32" fmla="*/ 569812 h 1619502"/>
                <a:gd name="connsiteX33" fmla="*/ 820912 w 1619502"/>
                <a:gd name="connsiteY33" fmla="*/ 121278 h 1619502"/>
                <a:gd name="connsiteX34" fmla="*/ 1044556 w 1619502"/>
                <a:gd name="connsiteY34" fmla="*/ 29887 h 1619502"/>
                <a:gd name="connsiteX35" fmla="*/ 650107 w 1619502"/>
                <a:gd name="connsiteY35" fmla="*/ 0 h 1619502"/>
                <a:gd name="connsiteX36" fmla="*/ 650107 w 1619502"/>
                <a:gd name="connsiteY36" fmla="*/ 630070 h 1619502"/>
                <a:gd name="connsiteX37" fmla="*/ 330819 w 1619502"/>
                <a:gd name="connsiteY37" fmla="*/ 315035 h 1619502"/>
                <a:gd name="connsiteX38" fmla="*/ 650107 w 1619502"/>
                <a:gd name="connsiteY38" fmla="*/ 0 h 16195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619502" h="1619502">
                  <a:moveTo>
                    <a:pt x="795583" y="1049690"/>
                  </a:moveTo>
                  <a:cubicBezTo>
                    <a:pt x="920273" y="1174380"/>
                    <a:pt x="921619" y="1375196"/>
                    <a:pt x="798591" y="1498224"/>
                  </a:cubicBezTo>
                  <a:cubicBezTo>
                    <a:pt x="675562" y="1621253"/>
                    <a:pt x="474746" y="1619907"/>
                    <a:pt x="350056" y="1495217"/>
                  </a:cubicBezTo>
                  <a:cubicBezTo>
                    <a:pt x="582699" y="1464131"/>
                    <a:pt x="764497" y="1282333"/>
                    <a:pt x="795583" y="1049690"/>
                  </a:cubicBezTo>
                  <a:close/>
                  <a:moveTo>
                    <a:pt x="969395" y="989432"/>
                  </a:moveTo>
                  <a:cubicBezTo>
                    <a:pt x="1145733" y="989432"/>
                    <a:pt x="1288683" y="1130478"/>
                    <a:pt x="1288683" y="1304467"/>
                  </a:cubicBezTo>
                  <a:cubicBezTo>
                    <a:pt x="1288683" y="1478456"/>
                    <a:pt x="1145733" y="1619502"/>
                    <a:pt x="969395" y="1619502"/>
                  </a:cubicBezTo>
                  <a:cubicBezTo>
                    <a:pt x="1111917" y="1433018"/>
                    <a:pt x="1111917" y="1175916"/>
                    <a:pt x="969395" y="989432"/>
                  </a:cubicBezTo>
                  <a:close/>
                  <a:moveTo>
                    <a:pt x="0" y="969395"/>
                  </a:moveTo>
                  <a:cubicBezTo>
                    <a:pt x="186484" y="1111917"/>
                    <a:pt x="443586" y="1111917"/>
                    <a:pt x="630070" y="969395"/>
                  </a:cubicBezTo>
                  <a:cubicBezTo>
                    <a:pt x="630070" y="1145733"/>
                    <a:pt x="489024" y="1288683"/>
                    <a:pt x="315035" y="1288683"/>
                  </a:cubicBezTo>
                  <a:cubicBezTo>
                    <a:pt x="141046" y="1288683"/>
                    <a:pt x="0" y="1145733"/>
                    <a:pt x="0" y="969395"/>
                  </a:cubicBezTo>
                  <a:close/>
                  <a:moveTo>
                    <a:pt x="1274580" y="729521"/>
                  </a:moveTo>
                  <a:cubicBezTo>
                    <a:pt x="1355749" y="728977"/>
                    <a:pt x="1436710" y="759397"/>
                    <a:pt x="1498225" y="820912"/>
                  </a:cubicBezTo>
                  <a:cubicBezTo>
                    <a:pt x="1621253" y="943941"/>
                    <a:pt x="1619907" y="1144756"/>
                    <a:pt x="1495217" y="1269446"/>
                  </a:cubicBezTo>
                  <a:cubicBezTo>
                    <a:pt x="1464131" y="1036803"/>
                    <a:pt x="1282333" y="855005"/>
                    <a:pt x="1049691" y="823919"/>
                  </a:cubicBezTo>
                  <a:cubicBezTo>
                    <a:pt x="1112036" y="761574"/>
                    <a:pt x="1193412" y="730065"/>
                    <a:pt x="1274580" y="729521"/>
                  </a:cubicBezTo>
                  <a:close/>
                  <a:moveTo>
                    <a:pt x="809751" y="647958"/>
                  </a:moveTo>
                  <a:cubicBezTo>
                    <a:pt x="897920" y="647958"/>
                    <a:pt x="969395" y="719433"/>
                    <a:pt x="969395" y="807602"/>
                  </a:cubicBezTo>
                  <a:cubicBezTo>
                    <a:pt x="969395" y="895771"/>
                    <a:pt x="897920" y="967246"/>
                    <a:pt x="809751" y="967246"/>
                  </a:cubicBezTo>
                  <a:cubicBezTo>
                    <a:pt x="721582" y="967246"/>
                    <a:pt x="650107" y="895771"/>
                    <a:pt x="650107" y="807602"/>
                  </a:cubicBezTo>
                  <a:cubicBezTo>
                    <a:pt x="650107" y="719433"/>
                    <a:pt x="721582" y="647958"/>
                    <a:pt x="809751" y="647958"/>
                  </a:cubicBezTo>
                  <a:close/>
                  <a:moveTo>
                    <a:pt x="124285" y="350056"/>
                  </a:moveTo>
                  <a:cubicBezTo>
                    <a:pt x="155371" y="582699"/>
                    <a:pt x="337169" y="764497"/>
                    <a:pt x="569812" y="795583"/>
                  </a:cubicBezTo>
                  <a:cubicBezTo>
                    <a:pt x="445122" y="920273"/>
                    <a:pt x="244306" y="921619"/>
                    <a:pt x="121278" y="798590"/>
                  </a:cubicBezTo>
                  <a:cubicBezTo>
                    <a:pt x="-1751" y="675562"/>
                    <a:pt x="-405" y="474746"/>
                    <a:pt x="124285" y="350056"/>
                  </a:cubicBezTo>
                  <a:close/>
                  <a:moveTo>
                    <a:pt x="1304467" y="330819"/>
                  </a:moveTo>
                  <a:cubicBezTo>
                    <a:pt x="1478456" y="330819"/>
                    <a:pt x="1619502" y="473769"/>
                    <a:pt x="1619502" y="650107"/>
                  </a:cubicBezTo>
                  <a:cubicBezTo>
                    <a:pt x="1433018" y="507585"/>
                    <a:pt x="1175916" y="507585"/>
                    <a:pt x="989432" y="650107"/>
                  </a:cubicBezTo>
                  <a:cubicBezTo>
                    <a:pt x="989432" y="473769"/>
                    <a:pt x="1130478" y="330819"/>
                    <a:pt x="1304467" y="330819"/>
                  </a:cubicBezTo>
                  <a:close/>
                  <a:moveTo>
                    <a:pt x="1044556" y="29887"/>
                  </a:moveTo>
                  <a:cubicBezTo>
                    <a:pt x="1125725" y="30431"/>
                    <a:pt x="1207101" y="61940"/>
                    <a:pt x="1269446" y="124285"/>
                  </a:cubicBezTo>
                  <a:cubicBezTo>
                    <a:pt x="1036804" y="155371"/>
                    <a:pt x="855005" y="337169"/>
                    <a:pt x="823919" y="569812"/>
                  </a:cubicBezTo>
                  <a:cubicBezTo>
                    <a:pt x="699229" y="445122"/>
                    <a:pt x="697883" y="244306"/>
                    <a:pt x="820912" y="121278"/>
                  </a:cubicBezTo>
                  <a:cubicBezTo>
                    <a:pt x="882426" y="59763"/>
                    <a:pt x="963387" y="29343"/>
                    <a:pt x="1044556" y="29887"/>
                  </a:cubicBezTo>
                  <a:close/>
                  <a:moveTo>
                    <a:pt x="650107" y="0"/>
                  </a:moveTo>
                  <a:cubicBezTo>
                    <a:pt x="507585" y="186484"/>
                    <a:pt x="507585" y="443586"/>
                    <a:pt x="650107" y="630070"/>
                  </a:cubicBezTo>
                  <a:cubicBezTo>
                    <a:pt x="473769" y="630070"/>
                    <a:pt x="330819" y="489024"/>
                    <a:pt x="330819" y="315035"/>
                  </a:cubicBezTo>
                  <a:cubicBezTo>
                    <a:pt x="330819" y="141046"/>
                    <a:pt x="473769" y="0"/>
                    <a:pt x="650107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362" name="フリーフォーム: 図形 361">
              <a:extLst>
                <a:ext uri="{FF2B5EF4-FFF2-40B4-BE49-F238E27FC236}">
                  <a16:creationId xmlns:a16="http://schemas.microsoft.com/office/drawing/2014/main" id="{1DA32602-E62A-241F-DC86-94F8CA410849}"/>
                </a:ext>
              </a:extLst>
            </p:cNvPr>
            <p:cNvSpPr/>
            <p:nvPr/>
          </p:nvSpPr>
          <p:spPr bwMode="auto">
            <a:xfrm>
              <a:off x="214313" y="6151437"/>
              <a:ext cx="222006" cy="222006"/>
            </a:xfrm>
            <a:custGeom>
              <a:avLst/>
              <a:gdLst>
                <a:gd name="connsiteX0" fmla="*/ 795583 w 1619502"/>
                <a:gd name="connsiteY0" fmla="*/ 1049690 h 1619502"/>
                <a:gd name="connsiteX1" fmla="*/ 798591 w 1619502"/>
                <a:gd name="connsiteY1" fmla="*/ 1498224 h 1619502"/>
                <a:gd name="connsiteX2" fmla="*/ 350056 w 1619502"/>
                <a:gd name="connsiteY2" fmla="*/ 1495217 h 1619502"/>
                <a:gd name="connsiteX3" fmla="*/ 795583 w 1619502"/>
                <a:gd name="connsiteY3" fmla="*/ 1049690 h 1619502"/>
                <a:gd name="connsiteX4" fmla="*/ 969395 w 1619502"/>
                <a:gd name="connsiteY4" fmla="*/ 989432 h 1619502"/>
                <a:gd name="connsiteX5" fmla="*/ 1288683 w 1619502"/>
                <a:gd name="connsiteY5" fmla="*/ 1304467 h 1619502"/>
                <a:gd name="connsiteX6" fmla="*/ 969395 w 1619502"/>
                <a:gd name="connsiteY6" fmla="*/ 1619502 h 1619502"/>
                <a:gd name="connsiteX7" fmla="*/ 969395 w 1619502"/>
                <a:gd name="connsiteY7" fmla="*/ 989432 h 1619502"/>
                <a:gd name="connsiteX8" fmla="*/ 0 w 1619502"/>
                <a:gd name="connsiteY8" fmla="*/ 969395 h 1619502"/>
                <a:gd name="connsiteX9" fmla="*/ 630070 w 1619502"/>
                <a:gd name="connsiteY9" fmla="*/ 969395 h 1619502"/>
                <a:gd name="connsiteX10" fmla="*/ 315035 w 1619502"/>
                <a:gd name="connsiteY10" fmla="*/ 1288683 h 1619502"/>
                <a:gd name="connsiteX11" fmla="*/ 0 w 1619502"/>
                <a:gd name="connsiteY11" fmla="*/ 969395 h 1619502"/>
                <a:gd name="connsiteX12" fmla="*/ 1274580 w 1619502"/>
                <a:gd name="connsiteY12" fmla="*/ 729521 h 1619502"/>
                <a:gd name="connsiteX13" fmla="*/ 1498225 w 1619502"/>
                <a:gd name="connsiteY13" fmla="*/ 820912 h 1619502"/>
                <a:gd name="connsiteX14" fmla="*/ 1495217 w 1619502"/>
                <a:gd name="connsiteY14" fmla="*/ 1269446 h 1619502"/>
                <a:gd name="connsiteX15" fmla="*/ 1049691 w 1619502"/>
                <a:gd name="connsiteY15" fmla="*/ 823919 h 1619502"/>
                <a:gd name="connsiteX16" fmla="*/ 1274580 w 1619502"/>
                <a:gd name="connsiteY16" fmla="*/ 729521 h 1619502"/>
                <a:gd name="connsiteX17" fmla="*/ 809751 w 1619502"/>
                <a:gd name="connsiteY17" fmla="*/ 647958 h 1619502"/>
                <a:gd name="connsiteX18" fmla="*/ 969395 w 1619502"/>
                <a:gd name="connsiteY18" fmla="*/ 807602 h 1619502"/>
                <a:gd name="connsiteX19" fmla="*/ 809751 w 1619502"/>
                <a:gd name="connsiteY19" fmla="*/ 967246 h 1619502"/>
                <a:gd name="connsiteX20" fmla="*/ 650107 w 1619502"/>
                <a:gd name="connsiteY20" fmla="*/ 807602 h 1619502"/>
                <a:gd name="connsiteX21" fmla="*/ 809751 w 1619502"/>
                <a:gd name="connsiteY21" fmla="*/ 647958 h 1619502"/>
                <a:gd name="connsiteX22" fmla="*/ 124285 w 1619502"/>
                <a:gd name="connsiteY22" fmla="*/ 350056 h 1619502"/>
                <a:gd name="connsiteX23" fmla="*/ 569812 w 1619502"/>
                <a:gd name="connsiteY23" fmla="*/ 795583 h 1619502"/>
                <a:gd name="connsiteX24" fmla="*/ 121278 w 1619502"/>
                <a:gd name="connsiteY24" fmla="*/ 798590 h 1619502"/>
                <a:gd name="connsiteX25" fmla="*/ 124285 w 1619502"/>
                <a:gd name="connsiteY25" fmla="*/ 350056 h 1619502"/>
                <a:gd name="connsiteX26" fmla="*/ 1304467 w 1619502"/>
                <a:gd name="connsiteY26" fmla="*/ 330819 h 1619502"/>
                <a:gd name="connsiteX27" fmla="*/ 1619502 w 1619502"/>
                <a:gd name="connsiteY27" fmla="*/ 650107 h 1619502"/>
                <a:gd name="connsiteX28" fmla="*/ 989432 w 1619502"/>
                <a:gd name="connsiteY28" fmla="*/ 650107 h 1619502"/>
                <a:gd name="connsiteX29" fmla="*/ 1304467 w 1619502"/>
                <a:gd name="connsiteY29" fmla="*/ 330819 h 1619502"/>
                <a:gd name="connsiteX30" fmla="*/ 1044556 w 1619502"/>
                <a:gd name="connsiteY30" fmla="*/ 29887 h 1619502"/>
                <a:gd name="connsiteX31" fmla="*/ 1269446 w 1619502"/>
                <a:gd name="connsiteY31" fmla="*/ 124285 h 1619502"/>
                <a:gd name="connsiteX32" fmla="*/ 823919 w 1619502"/>
                <a:gd name="connsiteY32" fmla="*/ 569812 h 1619502"/>
                <a:gd name="connsiteX33" fmla="*/ 820912 w 1619502"/>
                <a:gd name="connsiteY33" fmla="*/ 121278 h 1619502"/>
                <a:gd name="connsiteX34" fmla="*/ 1044556 w 1619502"/>
                <a:gd name="connsiteY34" fmla="*/ 29887 h 1619502"/>
                <a:gd name="connsiteX35" fmla="*/ 650107 w 1619502"/>
                <a:gd name="connsiteY35" fmla="*/ 0 h 1619502"/>
                <a:gd name="connsiteX36" fmla="*/ 650107 w 1619502"/>
                <a:gd name="connsiteY36" fmla="*/ 630070 h 1619502"/>
                <a:gd name="connsiteX37" fmla="*/ 330819 w 1619502"/>
                <a:gd name="connsiteY37" fmla="*/ 315035 h 1619502"/>
                <a:gd name="connsiteX38" fmla="*/ 650107 w 1619502"/>
                <a:gd name="connsiteY38" fmla="*/ 0 h 16195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619502" h="1619502">
                  <a:moveTo>
                    <a:pt x="795583" y="1049690"/>
                  </a:moveTo>
                  <a:cubicBezTo>
                    <a:pt x="920273" y="1174380"/>
                    <a:pt x="921619" y="1375196"/>
                    <a:pt x="798591" y="1498224"/>
                  </a:cubicBezTo>
                  <a:cubicBezTo>
                    <a:pt x="675562" y="1621253"/>
                    <a:pt x="474746" y="1619907"/>
                    <a:pt x="350056" y="1495217"/>
                  </a:cubicBezTo>
                  <a:cubicBezTo>
                    <a:pt x="582699" y="1464131"/>
                    <a:pt x="764497" y="1282333"/>
                    <a:pt x="795583" y="1049690"/>
                  </a:cubicBezTo>
                  <a:close/>
                  <a:moveTo>
                    <a:pt x="969395" y="989432"/>
                  </a:moveTo>
                  <a:cubicBezTo>
                    <a:pt x="1145733" y="989432"/>
                    <a:pt x="1288683" y="1130478"/>
                    <a:pt x="1288683" y="1304467"/>
                  </a:cubicBezTo>
                  <a:cubicBezTo>
                    <a:pt x="1288683" y="1478456"/>
                    <a:pt x="1145733" y="1619502"/>
                    <a:pt x="969395" y="1619502"/>
                  </a:cubicBezTo>
                  <a:cubicBezTo>
                    <a:pt x="1111917" y="1433018"/>
                    <a:pt x="1111917" y="1175916"/>
                    <a:pt x="969395" y="989432"/>
                  </a:cubicBezTo>
                  <a:close/>
                  <a:moveTo>
                    <a:pt x="0" y="969395"/>
                  </a:moveTo>
                  <a:cubicBezTo>
                    <a:pt x="186484" y="1111917"/>
                    <a:pt x="443586" y="1111917"/>
                    <a:pt x="630070" y="969395"/>
                  </a:cubicBezTo>
                  <a:cubicBezTo>
                    <a:pt x="630070" y="1145733"/>
                    <a:pt x="489024" y="1288683"/>
                    <a:pt x="315035" y="1288683"/>
                  </a:cubicBezTo>
                  <a:cubicBezTo>
                    <a:pt x="141046" y="1288683"/>
                    <a:pt x="0" y="1145733"/>
                    <a:pt x="0" y="969395"/>
                  </a:cubicBezTo>
                  <a:close/>
                  <a:moveTo>
                    <a:pt x="1274580" y="729521"/>
                  </a:moveTo>
                  <a:cubicBezTo>
                    <a:pt x="1355749" y="728977"/>
                    <a:pt x="1436710" y="759397"/>
                    <a:pt x="1498225" y="820912"/>
                  </a:cubicBezTo>
                  <a:cubicBezTo>
                    <a:pt x="1621253" y="943941"/>
                    <a:pt x="1619907" y="1144756"/>
                    <a:pt x="1495217" y="1269446"/>
                  </a:cubicBezTo>
                  <a:cubicBezTo>
                    <a:pt x="1464131" y="1036803"/>
                    <a:pt x="1282333" y="855005"/>
                    <a:pt x="1049691" y="823919"/>
                  </a:cubicBezTo>
                  <a:cubicBezTo>
                    <a:pt x="1112036" y="761574"/>
                    <a:pt x="1193412" y="730065"/>
                    <a:pt x="1274580" y="729521"/>
                  </a:cubicBezTo>
                  <a:close/>
                  <a:moveTo>
                    <a:pt x="809751" y="647958"/>
                  </a:moveTo>
                  <a:cubicBezTo>
                    <a:pt x="897920" y="647958"/>
                    <a:pt x="969395" y="719433"/>
                    <a:pt x="969395" y="807602"/>
                  </a:cubicBezTo>
                  <a:cubicBezTo>
                    <a:pt x="969395" y="895771"/>
                    <a:pt x="897920" y="967246"/>
                    <a:pt x="809751" y="967246"/>
                  </a:cubicBezTo>
                  <a:cubicBezTo>
                    <a:pt x="721582" y="967246"/>
                    <a:pt x="650107" y="895771"/>
                    <a:pt x="650107" y="807602"/>
                  </a:cubicBezTo>
                  <a:cubicBezTo>
                    <a:pt x="650107" y="719433"/>
                    <a:pt x="721582" y="647958"/>
                    <a:pt x="809751" y="647958"/>
                  </a:cubicBezTo>
                  <a:close/>
                  <a:moveTo>
                    <a:pt x="124285" y="350056"/>
                  </a:moveTo>
                  <a:cubicBezTo>
                    <a:pt x="155371" y="582699"/>
                    <a:pt x="337169" y="764497"/>
                    <a:pt x="569812" y="795583"/>
                  </a:cubicBezTo>
                  <a:cubicBezTo>
                    <a:pt x="445122" y="920273"/>
                    <a:pt x="244306" y="921619"/>
                    <a:pt x="121278" y="798590"/>
                  </a:cubicBezTo>
                  <a:cubicBezTo>
                    <a:pt x="-1751" y="675562"/>
                    <a:pt x="-405" y="474746"/>
                    <a:pt x="124285" y="350056"/>
                  </a:cubicBezTo>
                  <a:close/>
                  <a:moveTo>
                    <a:pt x="1304467" y="330819"/>
                  </a:moveTo>
                  <a:cubicBezTo>
                    <a:pt x="1478456" y="330819"/>
                    <a:pt x="1619502" y="473769"/>
                    <a:pt x="1619502" y="650107"/>
                  </a:cubicBezTo>
                  <a:cubicBezTo>
                    <a:pt x="1433018" y="507585"/>
                    <a:pt x="1175916" y="507585"/>
                    <a:pt x="989432" y="650107"/>
                  </a:cubicBezTo>
                  <a:cubicBezTo>
                    <a:pt x="989432" y="473769"/>
                    <a:pt x="1130478" y="330819"/>
                    <a:pt x="1304467" y="330819"/>
                  </a:cubicBezTo>
                  <a:close/>
                  <a:moveTo>
                    <a:pt x="1044556" y="29887"/>
                  </a:moveTo>
                  <a:cubicBezTo>
                    <a:pt x="1125725" y="30431"/>
                    <a:pt x="1207101" y="61940"/>
                    <a:pt x="1269446" y="124285"/>
                  </a:cubicBezTo>
                  <a:cubicBezTo>
                    <a:pt x="1036804" y="155371"/>
                    <a:pt x="855005" y="337169"/>
                    <a:pt x="823919" y="569812"/>
                  </a:cubicBezTo>
                  <a:cubicBezTo>
                    <a:pt x="699229" y="445122"/>
                    <a:pt x="697883" y="244306"/>
                    <a:pt x="820912" y="121278"/>
                  </a:cubicBezTo>
                  <a:cubicBezTo>
                    <a:pt x="882426" y="59763"/>
                    <a:pt x="963387" y="29343"/>
                    <a:pt x="1044556" y="29887"/>
                  </a:cubicBezTo>
                  <a:close/>
                  <a:moveTo>
                    <a:pt x="650107" y="0"/>
                  </a:moveTo>
                  <a:cubicBezTo>
                    <a:pt x="507585" y="186484"/>
                    <a:pt x="507585" y="443586"/>
                    <a:pt x="650107" y="630070"/>
                  </a:cubicBezTo>
                  <a:cubicBezTo>
                    <a:pt x="473769" y="630070"/>
                    <a:pt x="330819" y="489024"/>
                    <a:pt x="330819" y="315035"/>
                  </a:cubicBezTo>
                  <a:cubicBezTo>
                    <a:pt x="330819" y="141046"/>
                    <a:pt x="473769" y="0"/>
                    <a:pt x="650107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363" name="フリーフォーム: 図形 362">
              <a:extLst>
                <a:ext uri="{FF2B5EF4-FFF2-40B4-BE49-F238E27FC236}">
                  <a16:creationId xmlns:a16="http://schemas.microsoft.com/office/drawing/2014/main" id="{1DF587F3-8FC9-9AAD-6C66-D1C3A7FA0CC0}"/>
                </a:ext>
              </a:extLst>
            </p:cNvPr>
            <p:cNvSpPr/>
            <p:nvPr/>
          </p:nvSpPr>
          <p:spPr bwMode="auto">
            <a:xfrm>
              <a:off x="9498988" y="6151437"/>
              <a:ext cx="222006" cy="222006"/>
            </a:xfrm>
            <a:custGeom>
              <a:avLst/>
              <a:gdLst>
                <a:gd name="connsiteX0" fmla="*/ 795583 w 1619502"/>
                <a:gd name="connsiteY0" fmla="*/ 1049690 h 1619502"/>
                <a:gd name="connsiteX1" fmla="*/ 798591 w 1619502"/>
                <a:gd name="connsiteY1" fmla="*/ 1498224 h 1619502"/>
                <a:gd name="connsiteX2" fmla="*/ 350056 w 1619502"/>
                <a:gd name="connsiteY2" fmla="*/ 1495217 h 1619502"/>
                <a:gd name="connsiteX3" fmla="*/ 795583 w 1619502"/>
                <a:gd name="connsiteY3" fmla="*/ 1049690 h 1619502"/>
                <a:gd name="connsiteX4" fmla="*/ 969395 w 1619502"/>
                <a:gd name="connsiteY4" fmla="*/ 989432 h 1619502"/>
                <a:gd name="connsiteX5" fmla="*/ 1288683 w 1619502"/>
                <a:gd name="connsiteY5" fmla="*/ 1304467 h 1619502"/>
                <a:gd name="connsiteX6" fmla="*/ 969395 w 1619502"/>
                <a:gd name="connsiteY6" fmla="*/ 1619502 h 1619502"/>
                <a:gd name="connsiteX7" fmla="*/ 969395 w 1619502"/>
                <a:gd name="connsiteY7" fmla="*/ 989432 h 1619502"/>
                <a:gd name="connsiteX8" fmla="*/ 0 w 1619502"/>
                <a:gd name="connsiteY8" fmla="*/ 969395 h 1619502"/>
                <a:gd name="connsiteX9" fmla="*/ 630070 w 1619502"/>
                <a:gd name="connsiteY9" fmla="*/ 969395 h 1619502"/>
                <a:gd name="connsiteX10" fmla="*/ 315035 w 1619502"/>
                <a:gd name="connsiteY10" fmla="*/ 1288683 h 1619502"/>
                <a:gd name="connsiteX11" fmla="*/ 0 w 1619502"/>
                <a:gd name="connsiteY11" fmla="*/ 969395 h 1619502"/>
                <a:gd name="connsiteX12" fmla="*/ 1274580 w 1619502"/>
                <a:gd name="connsiteY12" fmla="*/ 729521 h 1619502"/>
                <a:gd name="connsiteX13" fmla="*/ 1498225 w 1619502"/>
                <a:gd name="connsiteY13" fmla="*/ 820912 h 1619502"/>
                <a:gd name="connsiteX14" fmla="*/ 1495217 w 1619502"/>
                <a:gd name="connsiteY14" fmla="*/ 1269446 h 1619502"/>
                <a:gd name="connsiteX15" fmla="*/ 1049691 w 1619502"/>
                <a:gd name="connsiteY15" fmla="*/ 823919 h 1619502"/>
                <a:gd name="connsiteX16" fmla="*/ 1274580 w 1619502"/>
                <a:gd name="connsiteY16" fmla="*/ 729521 h 1619502"/>
                <a:gd name="connsiteX17" fmla="*/ 809751 w 1619502"/>
                <a:gd name="connsiteY17" fmla="*/ 647958 h 1619502"/>
                <a:gd name="connsiteX18" fmla="*/ 969395 w 1619502"/>
                <a:gd name="connsiteY18" fmla="*/ 807602 h 1619502"/>
                <a:gd name="connsiteX19" fmla="*/ 809751 w 1619502"/>
                <a:gd name="connsiteY19" fmla="*/ 967246 h 1619502"/>
                <a:gd name="connsiteX20" fmla="*/ 650107 w 1619502"/>
                <a:gd name="connsiteY20" fmla="*/ 807602 h 1619502"/>
                <a:gd name="connsiteX21" fmla="*/ 809751 w 1619502"/>
                <a:gd name="connsiteY21" fmla="*/ 647958 h 1619502"/>
                <a:gd name="connsiteX22" fmla="*/ 124285 w 1619502"/>
                <a:gd name="connsiteY22" fmla="*/ 350056 h 1619502"/>
                <a:gd name="connsiteX23" fmla="*/ 569812 w 1619502"/>
                <a:gd name="connsiteY23" fmla="*/ 795583 h 1619502"/>
                <a:gd name="connsiteX24" fmla="*/ 121278 w 1619502"/>
                <a:gd name="connsiteY24" fmla="*/ 798590 h 1619502"/>
                <a:gd name="connsiteX25" fmla="*/ 124285 w 1619502"/>
                <a:gd name="connsiteY25" fmla="*/ 350056 h 1619502"/>
                <a:gd name="connsiteX26" fmla="*/ 1304467 w 1619502"/>
                <a:gd name="connsiteY26" fmla="*/ 330819 h 1619502"/>
                <a:gd name="connsiteX27" fmla="*/ 1619502 w 1619502"/>
                <a:gd name="connsiteY27" fmla="*/ 650107 h 1619502"/>
                <a:gd name="connsiteX28" fmla="*/ 989432 w 1619502"/>
                <a:gd name="connsiteY28" fmla="*/ 650107 h 1619502"/>
                <a:gd name="connsiteX29" fmla="*/ 1304467 w 1619502"/>
                <a:gd name="connsiteY29" fmla="*/ 330819 h 1619502"/>
                <a:gd name="connsiteX30" fmla="*/ 1044556 w 1619502"/>
                <a:gd name="connsiteY30" fmla="*/ 29887 h 1619502"/>
                <a:gd name="connsiteX31" fmla="*/ 1269446 w 1619502"/>
                <a:gd name="connsiteY31" fmla="*/ 124285 h 1619502"/>
                <a:gd name="connsiteX32" fmla="*/ 823919 w 1619502"/>
                <a:gd name="connsiteY32" fmla="*/ 569812 h 1619502"/>
                <a:gd name="connsiteX33" fmla="*/ 820912 w 1619502"/>
                <a:gd name="connsiteY33" fmla="*/ 121278 h 1619502"/>
                <a:gd name="connsiteX34" fmla="*/ 1044556 w 1619502"/>
                <a:gd name="connsiteY34" fmla="*/ 29887 h 1619502"/>
                <a:gd name="connsiteX35" fmla="*/ 650107 w 1619502"/>
                <a:gd name="connsiteY35" fmla="*/ 0 h 1619502"/>
                <a:gd name="connsiteX36" fmla="*/ 650107 w 1619502"/>
                <a:gd name="connsiteY36" fmla="*/ 630070 h 1619502"/>
                <a:gd name="connsiteX37" fmla="*/ 330819 w 1619502"/>
                <a:gd name="connsiteY37" fmla="*/ 315035 h 1619502"/>
                <a:gd name="connsiteX38" fmla="*/ 650107 w 1619502"/>
                <a:gd name="connsiteY38" fmla="*/ 0 h 16195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619502" h="1619502">
                  <a:moveTo>
                    <a:pt x="795583" y="1049690"/>
                  </a:moveTo>
                  <a:cubicBezTo>
                    <a:pt x="920273" y="1174380"/>
                    <a:pt x="921619" y="1375196"/>
                    <a:pt x="798591" y="1498224"/>
                  </a:cubicBezTo>
                  <a:cubicBezTo>
                    <a:pt x="675562" y="1621253"/>
                    <a:pt x="474746" y="1619907"/>
                    <a:pt x="350056" y="1495217"/>
                  </a:cubicBezTo>
                  <a:cubicBezTo>
                    <a:pt x="582699" y="1464131"/>
                    <a:pt x="764497" y="1282333"/>
                    <a:pt x="795583" y="1049690"/>
                  </a:cubicBezTo>
                  <a:close/>
                  <a:moveTo>
                    <a:pt x="969395" y="989432"/>
                  </a:moveTo>
                  <a:cubicBezTo>
                    <a:pt x="1145733" y="989432"/>
                    <a:pt x="1288683" y="1130478"/>
                    <a:pt x="1288683" y="1304467"/>
                  </a:cubicBezTo>
                  <a:cubicBezTo>
                    <a:pt x="1288683" y="1478456"/>
                    <a:pt x="1145733" y="1619502"/>
                    <a:pt x="969395" y="1619502"/>
                  </a:cubicBezTo>
                  <a:cubicBezTo>
                    <a:pt x="1111917" y="1433018"/>
                    <a:pt x="1111917" y="1175916"/>
                    <a:pt x="969395" y="989432"/>
                  </a:cubicBezTo>
                  <a:close/>
                  <a:moveTo>
                    <a:pt x="0" y="969395"/>
                  </a:moveTo>
                  <a:cubicBezTo>
                    <a:pt x="186484" y="1111917"/>
                    <a:pt x="443586" y="1111917"/>
                    <a:pt x="630070" y="969395"/>
                  </a:cubicBezTo>
                  <a:cubicBezTo>
                    <a:pt x="630070" y="1145733"/>
                    <a:pt x="489024" y="1288683"/>
                    <a:pt x="315035" y="1288683"/>
                  </a:cubicBezTo>
                  <a:cubicBezTo>
                    <a:pt x="141046" y="1288683"/>
                    <a:pt x="0" y="1145733"/>
                    <a:pt x="0" y="969395"/>
                  </a:cubicBezTo>
                  <a:close/>
                  <a:moveTo>
                    <a:pt x="1274580" y="729521"/>
                  </a:moveTo>
                  <a:cubicBezTo>
                    <a:pt x="1355749" y="728977"/>
                    <a:pt x="1436710" y="759397"/>
                    <a:pt x="1498225" y="820912"/>
                  </a:cubicBezTo>
                  <a:cubicBezTo>
                    <a:pt x="1621253" y="943941"/>
                    <a:pt x="1619907" y="1144756"/>
                    <a:pt x="1495217" y="1269446"/>
                  </a:cubicBezTo>
                  <a:cubicBezTo>
                    <a:pt x="1464131" y="1036803"/>
                    <a:pt x="1282333" y="855005"/>
                    <a:pt x="1049691" y="823919"/>
                  </a:cubicBezTo>
                  <a:cubicBezTo>
                    <a:pt x="1112036" y="761574"/>
                    <a:pt x="1193412" y="730065"/>
                    <a:pt x="1274580" y="729521"/>
                  </a:cubicBezTo>
                  <a:close/>
                  <a:moveTo>
                    <a:pt x="809751" y="647958"/>
                  </a:moveTo>
                  <a:cubicBezTo>
                    <a:pt x="897920" y="647958"/>
                    <a:pt x="969395" y="719433"/>
                    <a:pt x="969395" y="807602"/>
                  </a:cubicBezTo>
                  <a:cubicBezTo>
                    <a:pt x="969395" y="895771"/>
                    <a:pt x="897920" y="967246"/>
                    <a:pt x="809751" y="967246"/>
                  </a:cubicBezTo>
                  <a:cubicBezTo>
                    <a:pt x="721582" y="967246"/>
                    <a:pt x="650107" y="895771"/>
                    <a:pt x="650107" y="807602"/>
                  </a:cubicBezTo>
                  <a:cubicBezTo>
                    <a:pt x="650107" y="719433"/>
                    <a:pt x="721582" y="647958"/>
                    <a:pt x="809751" y="647958"/>
                  </a:cubicBezTo>
                  <a:close/>
                  <a:moveTo>
                    <a:pt x="124285" y="350056"/>
                  </a:moveTo>
                  <a:cubicBezTo>
                    <a:pt x="155371" y="582699"/>
                    <a:pt x="337169" y="764497"/>
                    <a:pt x="569812" y="795583"/>
                  </a:cubicBezTo>
                  <a:cubicBezTo>
                    <a:pt x="445122" y="920273"/>
                    <a:pt x="244306" y="921619"/>
                    <a:pt x="121278" y="798590"/>
                  </a:cubicBezTo>
                  <a:cubicBezTo>
                    <a:pt x="-1751" y="675562"/>
                    <a:pt x="-405" y="474746"/>
                    <a:pt x="124285" y="350056"/>
                  </a:cubicBezTo>
                  <a:close/>
                  <a:moveTo>
                    <a:pt x="1304467" y="330819"/>
                  </a:moveTo>
                  <a:cubicBezTo>
                    <a:pt x="1478456" y="330819"/>
                    <a:pt x="1619502" y="473769"/>
                    <a:pt x="1619502" y="650107"/>
                  </a:cubicBezTo>
                  <a:cubicBezTo>
                    <a:pt x="1433018" y="507585"/>
                    <a:pt x="1175916" y="507585"/>
                    <a:pt x="989432" y="650107"/>
                  </a:cubicBezTo>
                  <a:cubicBezTo>
                    <a:pt x="989432" y="473769"/>
                    <a:pt x="1130478" y="330819"/>
                    <a:pt x="1304467" y="330819"/>
                  </a:cubicBezTo>
                  <a:close/>
                  <a:moveTo>
                    <a:pt x="1044556" y="29887"/>
                  </a:moveTo>
                  <a:cubicBezTo>
                    <a:pt x="1125725" y="30431"/>
                    <a:pt x="1207101" y="61940"/>
                    <a:pt x="1269446" y="124285"/>
                  </a:cubicBezTo>
                  <a:cubicBezTo>
                    <a:pt x="1036804" y="155371"/>
                    <a:pt x="855005" y="337169"/>
                    <a:pt x="823919" y="569812"/>
                  </a:cubicBezTo>
                  <a:cubicBezTo>
                    <a:pt x="699229" y="445122"/>
                    <a:pt x="697883" y="244306"/>
                    <a:pt x="820912" y="121278"/>
                  </a:cubicBezTo>
                  <a:cubicBezTo>
                    <a:pt x="882426" y="59763"/>
                    <a:pt x="963387" y="29343"/>
                    <a:pt x="1044556" y="29887"/>
                  </a:cubicBezTo>
                  <a:close/>
                  <a:moveTo>
                    <a:pt x="650107" y="0"/>
                  </a:moveTo>
                  <a:cubicBezTo>
                    <a:pt x="507585" y="186484"/>
                    <a:pt x="507585" y="443586"/>
                    <a:pt x="650107" y="630070"/>
                  </a:cubicBezTo>
                  <a:cubicBezTo>
                    <a:pt x="473769" y="630070"/>
                    <a:pt x="330819" y="489024"/>
                    <a:pt x="330819" y="315035"/>
                  </a:cubicBezTo>
                  <a:cubicBezTo>
                    <a:pt x="330819" y="141046"/>
                    <a:pt x="473769" y="0"/>
                    <a:pt x="650107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364" name="フリーフォーム: 図形 363">
              <a:extLst>
                <a:ext uri="{FF2B5EF4-FFF2-40B4-BE49-F238E27FC236}">
                  <a16:creationId xmlns:a16="http://schemas.microsoft.com/office/drawing/2014/main" id="{BCB4D4D8-C1FF-E55E-4FF4-75DFBFB0176A}"/>
                </a:ext>
              </a:extLst>
            </p:cNvPr>
            <p:cNvSpPr/>
            <p:nvPr/>
          </p:nvSpPr>
          <p:spPr bwMode="auto">
            <a:xfrm>
              <a:off x="4670957" y="179145"/>
              <a:ext cx="222006" cy="222006"/>
            </a:xfrm>
            <a:custGeom>
              <a:avLst/>
              <a:gdLst>
                <a:gd name="connsiteX0" fmla="*/ 795583 w 1619502"/>
                <a:gd name="connsiteY0" fmla="*/ 1049690 h 1619502"/>
                <a:gd name="connsiteX1" fmla="*/ 798591 w 1619502"/>
                <a:gd name="connsiteY1" fmla="*/ 1498224 h 1619502"/>
                <a:gd name="connsiteX2" fmla="*/ 350056 w 1619502"/>
                <a:gd name="connsiteY2" fmla="*/ 1495217 h 1619502"/>
                <a:gd name="connsiteX3" fmla="*/ 795583 w 1619502"/>
                <a:gd name="connsiteY3" fmla="*/ 1049690 h 1619502"/>
                <a:gd name="connsiteX4" fmla="*/ 969395 w 1619502"/>
                <a:gd name="connsiteY4" fmla="*/ 989432 h 1619502"/>
                <a:gd name="connsiteX5" fmla="*/ 1288683 w 1619502"/>
                <a:gd name="connsiteY5" fmla="*/ 1304467 h 1619502"/>
                <a:gd name="connsiteX6" fmla="*/ 969395 w 1619502"/>
                <a:gd name="connsiteY6" fmla="*/ 1619502 h 1619502"/>
                <a:gd name="connsiteX7" fmla="*/ 969395 w 1619502"/>
                <a:gd name="connsiteY7" fmla="*/ 989432 h 1619502"/>
                <a:gd name="connsiteX8" fmla="*/ 0 w 1619502"/>
                <a:gd name="connsiteY8" fmla="*/ 969395 h 1619502"/>
                <a:gd name="connsiteX9" fmla="*/ 630070 w 1619502"/>
                <a:gd name="connsiteY9" fmla="*/ 969395 h 1619502"/>
                <a:gd name="connsiteX10" fmla="*/ 315035 w 1619502"/>
                <a:gd name="connsiteY10" fmla="*/ 1288683 h 1619502"/>
                <a:gd name="connsiteX11" fmla="*/ 0 w 1619502"/>
                <a:gd name="connsiteY11" fmla="*/ 969395 h 1619502"/>
                <a:gd name="connsiteX12" fmla="*/ 1274580 w 1619502"/>
                <a:gd name="connsiteY12" fmla="*/ 729521 h 1619502"/>
                <a:gd name="connsiteX13" fmla="*/ 1498225 w 1619502"/>
                <a:gd name="connsiteY13" fmla="*/ 820912 h 1619502"/>
                <a:gd name="connsiteX14" fmla="*/ 1495217 w 1619502"/>
                <a:gd name="connsiteY14" fmla="*/ 1269446 h 1619502"/>
                <a:gd name="connsiteX15" fmla="*/ 1049691 w 1619502"/>
                <a:gd name="connsiteY15" fmla="*/ 823919 h 1619502"/>
                <a:gd name="connsiteX16" fmla="*/ 1274580 w 1619502"/>
                <a:gd name="connsiteY16" fmla="*/ 729521 h 1619502"/>
                <a:gd name="connsiteX17" fmla="*/ 809751 w 1619502"/>
                <a:gd name="connsiteY17" fmla="*/ 647958 h 1619502"/>
                <a:gd name="connsiteX18" fmla="*/ 969395 w 1619502"/>
                <a:gd name="connsiteY18" fmla="*/ 807602 h 1619502"/>
                <a:gd name="connsiteX19" fmla="*/ 809751 w 1619502"/>
                <a:gd name="connsiteY19" fmla="*/ 967246 h 1619502"/>
                <a:gd name="connsiteX20" fmla="*/ 650107 w 1619502"/>
                <a:gd name="connsiteY20" fmla="*/ 807602 h 1619502"/>
                <a:gd name="connsiteX21" fmla="*/ 809751 w 1619502"/>
                <a:gd name="connsiteY21" fmla="*/ 647958 h 1619502"/>
                <a:gd name="connsiteX22" fmla="*/ 124285 w 1619502"/>
                <a:gd name="connsiteY22" fmla="*/ 350056 h 1619502"/>
                <a:gd name="connsiteX23" fmla="*/ 569812 w 1619502"/>
                <a:gd name="connsiteY23" fmla="*/ 795583 h 1619502"/>
                <a:gd name="connsiteX24" fmla="*/ 121278 w 1619502"/>
                <a:gd name="connsiteY24" fmla="*/ 798590 h 1619502"/>
                <a:gd name="connsiteX25" fmla="*/ 124285 w 1619502"/>
                <a:gd name="connsiteY25" fmla="*/ 350056 h 1619502"/>
                <a:gd name="connsiteX26" fmla="*/ 1304467 w 1619502"/>
                <a:gd name="connsiteY26" fmla="*/ 330819 h 1619502"/>
                <a:gd name="connsiteX27" fmla="*/ 1619502 w 1619502"/>
                <a:gd name="connsiteY27" fmla="*/ 650107 h 1619502"/>
                <a:gd name="connsiteX28" fmla="*/ 989432 w 1619502"/>
                <a:gd name="connsiteY28" fmla="*/ 650107 h 1619502"/>
                <a:gd name="connsiteX29" fmla="*/ 1304467 w 1619502"/>
                <a:gd name="connsiteY29" fmla="*/ 330819 h 1619502"/>
                <a:gd name="connsiteX30" fmla="*/ 1044556 w 1619502"/>
                <a:gd name="connsiteY30" fmla="*/ 29887 h 1619502"/>
                <a:gd name="connsiteX31" fmla="*/ 1269446 w 1619502"/>
                <a:gd name="connsiteY31" fmla="*/ 124285 h 1619502"/>
                <a:gd name="connsiteX32" fmla="*/ 823919 w 1619502"/>
                <a:gd name="connsiteY32" fmla="*/ 569812 h 1619502"/>
                <a:gd name="connsiteX33" fmla="*/ 820912 w 1619502"/>
                <a:gd name="connsiteY33" fmla="*/ 121278 h 1619502"/>
                <a:gd name="connsiteX34" fmla="*/ 1044556 w 1619502"/>
                <a:gd name="connsiteY34" fmla="*/ 29887 h 1619502"/>
                <a:gd name="connsiteX35" fmla="*/ 650107 w 1619502"/>
                <a:gd name="connsiteY35" fmla="*/ 0 h 1619502"/>
                <a:gd name="connsiteX36" fmla="*/ 650107 w 1619502"/>
                <a:gd name="connsiteY36" fmla="*/ 630070 h 1619502"/>
                <a:gd name="connsiteX37" fmla="*/ 330819 w 1619502"/>
                <a:gd name="connsiteY37" fmla="*/ 315035 h 1619502"/>
                <a:gd name="connsiteX38" fmla="*/ 650107 w 1619502"/>
                <a:gd name="connsiteY38" fmla="*/ 0 h 16195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619502" h="1619502">
                  <a:moveTo>
                    <a:pt x="795583" y="1049690"/>
                  </a:moveTo>
                  <a:cubicBezTo>
                    <a:pt x="920273" y="1174380"/>
                    <a:pt x="921619" y="1375196"/>
                    <a:pt x="798591" y="1498224"/>
                  </a:cubicBezTo>
                  <a:cubicBezTo>
                    <a:pt x="675562" y="1621253"/>
                    <a:pt x="474746" y="1619907"/>
                    <a:pt x="350056" y="1495217"/>
                  </a:cubicBezTo>
                  <a:cubicBezTo>
                    <a:pt x="582699" y="1464131"/>
                    <a:pt x="764497" y="1282333"/>
                    <a:pt x="795583" y="1049690"/>
                  </a:cubicBezTo>
                  <a:close/>
                  <a:moveTo>
                    <a:pt x="969395" y="989432"/>
                  </a:moveTo>
                  <a:cubicBezTo>
                    <a:pt x="1145733" y="989432"/>
                    <a:pt x="1288683" y="1130478"/>
                    <a:pt x="1288683" y="1304467"/>
                  </a:cubicBezTo>
                  <a:cubicBezTo>
                    <a:pt x="1288683" y="1478456"/>
                    <a:pt x="1145733" y="1619502"/>
                    <a:pt x="969395" y="1619502"/>
                  </a:cubicBezTo>
                  <a:cubicBezTo>
                    <a:pt x="1111917" y="1433018"/>
                    <a:pt x="1111917" y="1175916"/>
                    <a:pt x="969395" y="989432"/>
                  </a:cubicBezTo>
                  <a:close/>
                  <a:moveTo>
                    <a:pt x="0" y="969395"/>
                  </a:moveTo>
                  <a:cubicBezTo>
                    <a:pt x="186484" y="1111917"/>
                    <a:pt x="443586" y="1111917"/>
                    <a:pt x="630070" y="969395"/>
                  </a:cubicBezTo>
                  <a:cubicBezTo>
                    <a:pt x="630070" y="1145733"/>
                    <a:pt x="489024" y="1288683"/>
                    <a:pt x="315035" y="1288683"/>
                  </a:cubicBezTo>
                  <a:cubicBezTo>
                    <a:pt x="141046" y="1288683"/>
                    <a:pt x="0" y="1145733"/>
                    <a:pt x="0" y="969395"/>
                  </a:cubicBezTo>
                  <a:close/>
                  <a:moveTo>
                    <a:pt x="1274580" y="729521"/>
                  </a:moveTo>
                  <a:cubicBezTo>
                    <a:pt x="1355749" y="728977"/>
                    <a:pt x="1436710" y="759397"/>
                    <a:pt x="1498225" y="820912"/>
                  </a:cubicBezTo>
                  <a:cubicBezTo>
                    <a:pt x="1621253" y="943941"/>
                    <a:pt x="1619907" y="1144756"/>
                    <a:pt x="1495217" y="1269446"/>
                  </a:cubicBezTo>
                  <a:cubicBezTo>
                    <a:pt x="1464131" y="1036803"/>
                    <a:pt x="1282333" y="855005"/>
                    <a:pt x="1049691" y="823919"/>
                  </a:cubicBezTo>
                  <a:cubicBezTo>
                    <a:pt x="1112036" y="761574"/>
                    <a:pt x="1193412" y="730065"/>
                    <a:pt x="1274580" y="729521"/>
                  </a:cubicBezTo>
                  <a:close/>
                  <a:moveTo>
                    <a:pt x="809751" y="647958"/>
                  </a:moveTo>
                  <a:cubicBezTo>
                    <a:pt x="897920" y="647958"/>
                    <a:pt x="969395" y="719433"/>
                    <a:pt x="969395" y="807602"/>
                  </a:cubicBezTo>
                  <a:cubicBezTo>
                    <a:pt x="969395" y="895771"/>
                    <a:pt x="897920" y="967246"/>
                    <a:pt x="809751" y="967246"/>
                  </a:cubicBezTo>
                  <a:cubicBezTo>
                    <a:pt x="721582" y="967246"/>
                    <a:pt x="650107" y="895771"/>
                    <a:pt x="650107" y="807602"/>
                  </a:cubicBezTo>
                  <a:cubicBezTo>
                    <a:pt x="650107" y="719433"/>
                    <a:pt x="721582" y="647958"/>
                    <a:pt x="809751" y="647958"/>
                  </a:cubicBezTo>
                  <a:close/>
                  <a:moveTo>
                    <a:pt x="124285" y="350056"/>
                  </a:moveTo>
                  <a:cubicBezTo>
                    <a:pt x="155371" y="582699"/>
                    <a:pt x="337169" y="764497"/>
                    <a:pt x="569812" y="795583"/>
                  </a:cubicBezTo>
                  <a:cubicBezTo>
                    <a:pt x="445122" y="920273"/>
                    <a:pt x="244306" y="921619"/>
                    <a:pt x="121278" y="798590"/>
                  </a:cubicBezTo>
                  <a:cubicBezTo>
                    <a:pt x="-1751" y="675562"/>
                    <a:pt x="-405" y="474746"/>
                    <a:pt x="124285" y="350056"/>
                  </a:cubicBezTo>
                  <a:close/>
                  <a:moveTo>
                    <a:pt x="1304467" y="330819"/>
                  </a:moveTo>
                  <a:cubicBezTo>
                    <a:pt x="1478456" y="330819"/>
                    <a:pt x="1619502" y="473769"/>
                    <a:pt x="1619502" y="650107"/>
                  </a:cubicBezTo>
                  <a:cubicBezTo>
                    <a:pt x="1433018" y="507585"/>
                    <a:pt x="1175916" y="507585"/>
                    <a:pt x="989432" y="650107"/>
                  </a:cubicBezTo>
                  <a:cubicBezTo>
                    <a:pt x="989432" y="473769"/>
                    <a:pt x="1130478" y="330819"/>
                    <a:pt x="1304467" y="330819"/>
                  </a:cubicBezTo>
                  <a:close/>
                  <a:moveTo>
                    <a:pt x="1044556" y="29887"/>
                  </a:moveTo>
                  <a:cubicBezTo>
                    <a:pt x="1125725" y="30431"/>
                    <a:pt x="1207101" y="61940"/>
                    <a:pt x="1269446" y="124285"/>
                  </a:cubicBezTo>
                  <a:cubicBezTo>
                    <a:pt x="1036804" y="155371"/>
                    <a:pt x="855005" y="337169"/>
                    <a:pt x="823919" y="569812"/>
                  </a:cubicBezTo>
                  <a:cubicBezTo>
                    <a:pt x="699229" y="445122"/>
                    <a:pt x="697883" y="244306"/>
                    <a:pt x="820912" y="121278"/>
                  </a:cubicBezTo>
                  <a:cubicBezTo>
                    <a:pt x="882426" y="59763"/>
                    <a:pt x="963387" y="29343"/>
                    <a:pt x="1044556" y="29887"/>
                  </a:cubicBezTo>
                  <a:close/>
                  <a:moveTo>
                    <a:pt x="650107" y="0"/>
                  </a:moveTo>
                  <a:cubicBezTo>
                    <a:pt x="507585" y="186484"/>
                    <a:pt x="507585" y="443586"/>
                    <a:pt x="650107" y="630070"/>
                  </a:cubicBezTo>
                  <a:cubicBezTo>
                    <a:pt x="473769" y="630070"/>
                    <a:pt x="330819" y="489024"/>
                    <a:pt x="330819" y="315035"/>
                  </a:cubicBezTo>
                  <a:cubicBezTo>
                    <a:pt x="330819" y="141046"/>
                    <a:pt x="473769" y="0"/>
                    <a:pt x="650107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365" name="フリーフォーム: 図形 364">
              <a:extLst>
                <a:ext uri="{FF2B5EF4-FFF2-40B4-BE49-F238E27FC236}">
                  <a16:creationId xmlns:a16="http://schemas.microsoft.com/office/drawing/2014/main" id="{5D0BB4D8-FAF4-2CC3-1CDA-95BBD4D32767}"/>
                </a:ext>
              </a:extLst>
            </p:cNvPr>
            <p:cNvSpPr/>
            <p:nvPr/>
          </p:nvSpPr>
          <p:spPr bwMode="auto">
            <a:xfrm>
              <a:off x="5042344" y="6483229"/>
              <a:ext cx="222006" cy="222006"/>
            </a:xfrm>
            <a:custGeom>
              <a:avLst/>
              <a:gdLst>
                <a:gd name="connsiteX0" fmla="*/ 795583 w 1619502"/>
                <a:gd name="connsiteY0" fmla="*/ 1049690 h 1619502"/>
                <a:gd name="connsiteX1" fmla="*/ 798591 w 1619502"/>
                <a:gd name="connsiteY1" fmla="*/ 1498224 h 1619502"/>
                <a:gd name="connsiteX2" fmla="*/ 350056 w 1619502"/>
                <a:gd name="connsiteY2" fmla="*/ 1495217 h 1619502"/>
                <a:gd name="connsiteX3" fmla="*/ 795583 w 1619502"/>
                <a:gd name="connsiteY3" fmla="*/ 1049690 h 1619502"/>
                <a:gd name="connsiteX4" fmla="*/ 969395 w 1619502"/>
                <a:gd name="connsiteY4" fmla="*/ 989432 h 1619502"/>
                <a:gd name="connsiteX5" fmla="*/ 1288683 w 1619502"/>
                <a:gd name="connsiteY5" fmla="*/ 1304467 h 1619502"/>
                <a:gd name="connsiteX6" fmla="*/ 969395 w 1619502"/>
                <a:gd name="connsiteY6" fmla="*/ 1619502 h 1619502"/>
                <a:gd name="connsiteX7" fmla="*/ 969395 w 1619502"/>
                <a:gd name="connsiteY7" fmla="*/ 989432 h 1619502"/>
                <a:gd name="connsiteX8" fmla="*/ 0 w 1619502"/>
                <a:gd name="connsiteY8" fmla="*/ 969395 h 1619502"/>
                <a:gd name="connsiteX9" fmla="*/ 630070 w 1619502"/>
                <a:gd name="connsiteY9" fmla="*/ 969395 h 1619502"/>
                <a:gd name="connsiteX10" fmla="*/ 315035 w 1619502"/>
                <a:gd name="connsiteY10" fmla="*/ 1288683 h 1619502"/>
                <a:gd name="connsiteX11" fmla="*/ 0 w 1619502"/>
                <a:gd name="connsiteY11" fmla="*/ 969395 h 1619502"/>
                <a:gd name="connsiteX12" fmla="*/ 1274580 w 1619502"/>
                <a:gd name="connsiteY12" fmla="*/ 729521 h 1619502"/>
                <a:gd name="connsiteX13" fmla="*/ 1498225 w 1619502"/>
                <a:gd name="connsiteY13" fmla="*/ 820912 h 1619502"/>
                <a:gd name="connsiteX14" fmla="*/ 1495217 w 1619502"/>
                <a:gd name="connsiteY14" fmla="*/ 1269446 h 1619502"/>
                <a:gd name="connsiteX15" fmla="*/ 1049691 w 1619502"/>
                <a:gd name="connsiteY15" fmla="*/ 823919 h 1619502"/>
                <a:gd name="connsiteX16" fmla="*/ 1274580 w 1619502"/>
                <a:gd name="connsiteY16" fmla="*/ 729521 h 1619502"/>
                <a:gd name="connsiteX17" fmla="*/ 809751 w 1619502"/>
                <a:gd name="connsiteY17" fmla="*/ 647958 h 1619502"/>
                <a:gd name="connsiteX18" fmla="*/ 969395 w 1619502"/>
                <a:gd name="connsiteY18" fmla="*/ 807602 h 1619502"/>
                <a:gd name="connsiteX19" fmla="*/ 809751 w 1619502"/>
                <a:gd name="connsiteY19" fmla="*/ 967246 h 1619502"/>
                <a:gd name="connsiteX20" fmla="*/ 650107 w 1619502"/>
                <a:gd name="connsiteY20" fmla="*/ 807602 h 1619502"/>
                <a:gd name="connsiteX21" fmla="*/ 809751 w 1619502"/>
                <a:gd name="connsiteY21" fmla="*/ 647958 h 1619502"/>
                <a:gd name="connsiteX22" fmla="*/ 124285 w 1619502"/>
                <a:gd name="connsiteY22" fmla="*/ 350056 h 1619502"/>
                <a:gd name="connsiteX23" fmla="*/ 569812 w 1619502"/>
                <a:gd name="connsiteY23" fmla="*/ 795583 h 1619502"/>
                <a:gd name="connsiteX24" fmla="*/ 121278 w 1619502"/>
                <a:gd name="connsiteY24" fmla="*/ 798590 h 1619502"/>
                <a:gd name="connsiteX25" fmla="*/ 124285 w 1619502"/>
                <a:gd name="connsiteY25" fmla="*/ 350056 h 1619502"/>
                <a:gd name="connsiteX26" fmla="*/ 1304467 w 1619502"/>
                <a:gd name="connsiteY26" fmla="*/ 330819 h 1619502"/>
                <a:gd name="connsiteX27" fmla="*/ 1619502 w 1619502"/>
                <a:gd name="connsiteY27" fmla="*/ 650107 h 1619502"/>
                <a:gd name="connsiteX28" fmla="*/ 989432 w 1619502"/>
                <a:gd name="connsiteY28" fmla="*/ 650107 h 1619502"/>
                <a:gd name="connsiteX29" fmla="*/ 1304467 w 1619502"/>
                <a:gd name="connsiteY29" fmla="*/ 330819 h 1619502"/>
                <a:gd name="connsiteX30" fmla="*/ 1044556 w 1619502"/>
                <a:gd name="connsiteY30" fmla="*/ 29887 h 1619502"/>
                <a:gd name="connsiteX31" fmla="*/ 1269446 w 1619502"/>
                <a:gd name="connsiteY31" fmla="*/ 124285 h 1619502"/>
                <a:gd name="connsiteX32" fmla="*/ 823919 w 1619502"/>
                <a:gd name="connsiteY32" fmla="*/ 569812 h 1619502"/>
                <a:gd name="connsiteX33" fmla="*/ 820912 w 1619502"/>
                <a:gd name="connsiteY33" fmla="*/ 121278 h 1619502"/>
                <a:gd name="connsiteX34" fmla="*/ 1044556 w 1619502"/>
                <a:gd name="connsiteY34" fmla="*/ 29887 h 1619502"/>
                <a:gd name="connsiteX35" fmla="*/ 650107 w 1619502"/>
                <a:gd name="connsiteY35" fmla="*/ 0 h 1619502"/>
                <a:gd name="connsiteX36" fmla="*/ 650107 w 1619502"/>
                <a:gd name="connsiteY36" fmla="*/ 630070 h 1619502"/>
                <a:gd name="connsiteX37" fmla="*/ 330819 w 1619502"/>
                <a:gd name="connsiteY37" fmla="*/ 315035 h 1619502"/>
                <a:gd name="connsiteX38" fmla="*/ 650107 w 1619502"/>
                <a:gd name="connsiteY38" fmla="*/ 0 h 16195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619502" h="1619502">
                  <a:moveTo>
                    <a:pt x="795583" y="1049690"/>
                  </a:moveTo>
                  <a:cubicBezTo>
                    <a:pt x="920273" y="1174380"/>
                    <a:pt x="921619" y="1375196"/>
                    <a:pt x="798591" y="1498224"/>
                  </a:cubicBezTo>
                  <a:cubicBezTo>
                    <a:pt x="675562" y="1621253"/>
                    <a:pt x="474746" y="1619907"/>
                    <a:pt x="350056" y="1495217"/>
                  </a:cubicBezTo>
                  <a:cubicBezTo>
                    <a:pt x="582699" y="1464131"/>
                    <a:pt x="764497" y="1282333"/>
                    <a:pt x="795583" y="1049690"/>
                  </a:cubicBezTo>
                  <a:close/>
                  <a:moveTo>
                    <a:pt x="969395" y="989432"/>
                  </a:moveTo>
                  <a:cubicBezTo>
                    <a:pt x="1145733" y="989432"/>
                    <a:pt x="1288683" y="1130478"/>
                    <a:pt x="1288683" y="1304467"/>
                  </a:cubicBezTo>
                  <a:cubicBezTo>
                    <a:pt x="1288683" y="1478456"/>
                    <a:pt x="1145733" y="1619502"/>
                    <a:pt x="969395" y="1619502"/>
                  </a:cubicBezTo>
                  <a:cubicBezTo>
                    <a:pt x="1111917" y="1433018"/>
                    <a:pt x="1111917" y="1175916"/>
                    <a:pt x="969395" y="989432"/>
                  </a:cubicBezTo>
                  <a:close/>
                  <a:moveTo>
                    <a:pt x="0" y="969395"/>
                  </a:moveTo>
                  <a:cubicBezTo>
                    <a:pt x="186484" y="1111917"/>
                    <a:pt x="443586" y="1111917"/>
                    <a:pt x="630070" y="969395"/>
                  </a:cubicBezTo>
                  <a:cubicBezTo>
                    <a:pt x="630070" y="1145733"/>
                    <a:pt x="489024" y="1288683"/>
                    <a:pt x="315035" y="1288683"/>
                  </a:cubicBezTo>
                  <a:cubicBezTo>
                    <a:pt x="141046" y="1288683"/>
                    <a:pt x="0" y="1145733"/>
                    <a:pt x="0" y="969395"/>
                  </a:cubicBezTo>
                  <a:close/>
                  <a:moveTo>
                    <a:pt x="1274580" y="729521"/>
                  </a:moveTo>
                  <a:cubicBezTo>
                    <a:pt x="1355749" y="728977"/>
                    <a:pt x="1436710" y="759397"/>
                    <a:pt x="1498225" y="820912"/>
                  </a:cubicBezTo>
                  <a:cubicBezTo>
                    <a:pt x="1621253" y="943941"/>
                    <a:pt x="1619907" y="1144756"/>
                    <a:pt x="1495217" y="1269446"/>
                  </a:cubicBezTo>
                  <a:cubicBezTo>
                    <a:pt x="1464131" y="1036803"/>
                    <a:pt x="1282333" y="855005"/>
                    <a:pt x="1049691" y="823919"/>
                  </a:cubicBezTo>
                  <a:cubicBezTo>
                    <a:pt x="1112036" y="761574"/>
                    <a:pt x="1193412" y="730065"/>
                    <a:pt x="1274580" y="729521"/>
                  </a:cubicBezTo>
                  <a:close/>
                  <a:moveTo>
                    <a:pt x="809751" y="647958"/>
                  </a:moveTo>
                  <a:cubicBezTo>
                    <a:pt x="897920" y="647958"/>
                    <a:pt x="969395" y="719433"/>
                    <a:pt x="969395" y="807602"/>
                  </a:cubicBezTo>
                  <a:cubicBezTo>
                    <a:pt x="969395" y="895771"/>
                    <a:pt x="897920" y="967246"/>
                    <a:pt x="809751" y="967246"/>
                  </a:cubicBezTo>
                  <a:cubicBezTo>
                    <a:pt x="721582" y="967246"/>
                    <a:pt x="650107" y="895771"/>
                    <a:pt x="650107" y="807602"/>
                  </a:cubicBezTo>
                  <a:cubicBezTo>
                    <a:pt x="650107" y="719433"/>
                    <a:pt x="721582" y="647958"/>
                    <a:pt x="809751" y="647958"/>
                  </a:cubicBezTo>
                  <a:close/>
                  <a:moveTo>
                    <a:pt x="124285" y="350056"/>
                  </a:moveTo>
                  <a:cubicBezTo>
                    <a:pt x="155371" y="582699"/>
                    <a:pt x="337169" y="764497"/>
                    <a:pt x="569812" y="795583"/>
                  </a:cubicBezTo>
                  <a:cubicBezTo>
                    <a:pt x="445122" y="920273"/>
                    <a:pt x="244306" y="921619"/>
                    <a:pt x="121278" y="798590"/>
                  </a:cubicBezTo>
                  <a:cubicBezTo>
                    <a:pt x="-1751" y="675562"/>
                    <a:pt x="-405" y="474746"/>
                    <a:pt x="124285" y="350056"/>
                  </a:cubicBezTo>
                  <a:close/>
                  <a:moveTo>
                    <a:pt x="1304467" y="330819"/>
                  </a:moveTo>
                  <a:cubicBezTo>
                    <a:pt x="1478456" y="330819"/>
                    <a:pt x="1619502" y="473769"/>
                    <a:pt x="1619502" y="650107"/>
                  </a:cubicBezTo>
                  <a:cubicBezTo>
                    <a:pt x="1433018" y="507585"/>
                    <a:pt x="1175916" y="507585"/>
                    <a:pt x="989432" y="650107"/>
                  </a:cubicBezTo>
                  <a:cubicBezTo>
                    <a:pt x="989432" y="473769"/>
                    <a:pt x="1130478" y="330819"/>
                    <a:pt x="1304467" y="330819"/>
                  </a:cubicBezTo>
                  <a:close/>
                  <a:moveTo>
                    <a:pt x="1044556" y="29887"/>
                  </a:moveTo>
                  <a:cubicBezTo>
                    <a:pt x="1125725" y="30431"/>
                    <a:pt x="1207101" y="61940"/>
                    <a:pt x="1269446" y="124285"/>
                  </a:cubicBezTo>
                  <a:cubicBezTo>
                    <a:pt x="1036804" y="155371"/>
                    <a:pt x="855005" y="337169"/>
                    <a:pt x="823919" y="569812"/>
                  </a:cubicBezTo>
                  <a:cubicBezTo>
                    <a:pt x="699229" y="445122"/>
                    <a:pt x="697883" y="244306"/>
                    <a:pt x="820912" y="121278"/>
                  </a:cubicBezTo>
                  <a:cubicBezTo>
                    <a:pt x="882426" y="59763"/>
                    <a:pt x="963387" y="29343"/>
                    <a:pt x="1044556" y="29887"/>
                  </a:cubicBezTo>
                  <a:close/>
                  <a:moveTo>
                    <a:pt x="650107" y="0"/>
                  </a:moveTo>
                  <a:cubicBezTo>
                    <a:pt x="507585" y="186484"/>
                    <a:pt x="507585" y="443586"/>
                    <a:pt x="650107" y="630070"/>
                  </a:cubicBezTo>
                  <a:cubicBezTo>
                    <a:pt x="473769" y="630070"/>
                    <a:pt x="330819" y="489024"/>
                    <a:pt x="330819" y="315035"/>
                  </a:cubicBezTo>
                  <a:cubicBezTo>
                    <a:pt x="330819" y="141046"/>
                    <a:pt x="473769" y="0"/>
                    <a:pt x="650107" y="0"/>
                  </a:cubicBezTo>
                  <a:close/>
                </a:path>
              </a:pathLst>
            </a:custGeom>
            <a:grpFill/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</p:grpSp>
      <p:grpSp>
        <p:nvGrpSpPr>
          <p:cNvPr id="270" name="グループ化 269">
            <a:extLst>
              <a:ext uri="{FF2B5EF4-FFF2-40B4-BE49-F238E27FC236}">
                <a16:creationId xmlns:a16="http://schemas.microsoft.com/office/drawing/2014/main" id="{4DB627E2-DA43-5091-7B6B-43E9DE3EA1EE}"/>
              </a:ext>
            </a:extLst>
          </p:cNvPr>
          <p:cNvGrpSpPr/>
          <p:nvPr/>
        </p:nvGrpSpPr>
        <p:grpSpPr>
          <a:xfrm>
            <a:off x="214313" y="179145"/>
            <a:ext cx="9506681" cy="6526090"/>
            <a:chOff x="214313" y="179145"/>
            <a:chExt cx="9506681" cy="6526090"/>
          </a:xfrm>
        </p:grpSpPr>
        <p:sp>
          <p:nvSpPr>
            <p:cNvPr id="2" name="フリーフォーム: 図形 1">
              <a:extLst>
                <a:ext uri="{FF2B5EF4-FFF2-40B4-BE49-F238E27FC236}">
                  <a16:creationId xmlns:a16="http://schemas.microsoft.com/office/drawing/2014/main" id="{2975195E-6570-1879-DDA3-CB9D734D20EF}"/>
                </a:ext>
              </a:extLst>
            </p:cNvPr>
            <p:cNvSpPr/>
            <p:nvPr/>
          </p:nvSpPr>
          <p:spPr bwMode="auto">
            <a:xfrm>
              <a:off x="214313" y="179145"/>
              <a:ext cx="222006" cy="222006"/>
            </a:xfrm>
            <a:custGeom>
              <a:avLst/>
              <a:gdLst>
                <a:gd name="connsiteX0" fmla="*/ 795583 w 1619502"/>
                <a:gd name="connsiteY0" fmla="*/ 1049690 h 1619502"/>
                <a:gd name="connsiteX1" fmla="*/ 798591 w 1619502"/>
                <a:gd name="connsiteY1" fmla="*/ 1498224 h 1619502"/>
                <a:gd name="connsiteX2" fmla="*/ 350056 w 1619502"/>
                <a:gd name="connsiteY2" fmla="*/ 1495217 h 1619502"/>
                <a:gd name="connsiteX3" fmla="*/ 795583 w 1619502"/>
                <a:gd name="connsiteY3" fmla="*/ 1049690 h 1619502"/>
                <a:gd name="connsiteX4" fmla="*/ 969395 w 1619502"/>
                <a:gd name="connsiteY4" fmla="*/ 989432 h 1619502"/>
                <a:gd name="connsiteX5" fmla="*/ 1288683 w 1619502"/>
                <a:gd name="connsiteY5" fmla="*/ 1304467 h 1619502"/>
                <a:gd name="connsiteX6" fmla="*/ 969395 w 1619502"/>
                <a:gd name="connsiteY6" fmla="*/ 1619502 h 1619502"/>
                <a:gd name="connsiteX7" fmla="*/ 969395 w 1619502"/>
                <a:gd name="connsiteY7" fmla="*/ 989432 h 1619502"/>
                <a:gd name="connsiteX8" fmla="*/ 0 w 1619502"/>
                <a:gd name="connsiteY8" fmla="*/ 969395 h 1619502"/>
                <a:gd name="connsiteX9" fmla="*/ 630070 w 1619502"/>
                <a:gd name="connsiteY9" fmla="*/ 969395 h 1619502"/>
                <a:gd name="connsiteX10" fmla="*/ 315035 w 1619502"/>
                <a:gd name="connsiteY10" fmla="*/ 1288683 h 1619502"/>
                <a:gd name="connsiteX11" fmla="*/ 0 w 1619502"/>
                <a:gd name="connsiteY11" fmla="*/ 969395 h 1619502"/>
                <a:gd name="connsiteX12" fmla="*/ 1274580 w 1619502"/>
                <a:gd name="connsiteY12" fmla="*/ 729521 h 1619502"/>
                <a:gd name="connsiteX13" fmla="*/ 1498225 w 1619502"/>
                <a:gd name="connsiteY13" fmla="*/ 820912 h 1619502"/>
                <a:gd name="connsiteX14" fmla="*/ 1495217 w 1619502"/>
                <a:gd name="connsiteY14" fmla="*/ 1269446 h 1619502"/>
                <a:gd name="connsiteX15" fmla="*/ 1049691 w 1619502"/>
                <a:gd name="connsiteY15" fmla="*/ 823919 h 1619502"/>
                <a:gd name="connsiteX16" fmla="*/ 1274580 w 1619502"/>
                <a:gd name="connsiteY16" fmla="*/ 729521 h 1619502"/>
                <a:gd name="connsiteX17" fmla="*/ 809751 w 1619502"/>
                <a:gd name="connsiteY17" fmla="*/ 647958 h 1619502"/>
                <a:gd name="connsiteX18" fmla="*/ 969395 w 1619502"/>
                <a:gd name="connsiteY18" fmla="*/ 807602 h 1619502"/>
                <a:gd name="connsiteX19" fmla="*/ 809751 w 1619502"/>
                <a:gd name="connsiteY19" fmla="*/ 967246 h 1619502"/>
                <a:gd name="connsiteX20" fmla="*/ 650107 w 1619502"/>
                <a:gd name="connsiteY20" fmla="*/ 807602 h 1619502"/>
                <a:gd name="connsiteX21" fmla="*/ 809751 w 1619502"/>
                <a:gd name="connsiteY21" fmla="*/ 647958 h 1619502"/>
                <a:gd name="connsiteX22" fmla="*/ 124285 w 1619502"/>
                <a:gd name="connsiteY22" fmla="*/ 350056 h 1619502"/>
                <a:gd name="connsiteX23" fmla="*/ 569812 w 1619502"/>
                <a:gd name="connsiteY23" fmla="*/ 795583 h 1619502"/>
                <a:gd name="connsiteX24" fmla="*/ 121278 w 1619502"/>
                <a:gd name="connsiteY24" fmla="*/ 798590 h 1619502"/>
                <a:gd name="connsiteX25" fmla="*/ 124285 w 1619502"/>
                <a:gd name="connsiteY25" fmla="*/ 350056 h 1619502"/>
                <a:gd name="connsiteX26" fmla="*/ 1304467 w 1619502"/>
                <a:gd name="connsiteY26" fmla="*/ 330819 h 1619502"/>
                <a:gd name="connsiteX27" fmla="*/ 1619502 w 1619502"/>
                <a:gd name="connsiteY27" fmla="*/ 650107 h 1619502"/>
                <a:gd name="connsiteX28" fmla="*/ 989432 w 1619502"/>
                <a:gd name="connsiteY28" fmla="*/ 650107 h 1619502"/>
                <a:gd name="connsiteX29" fmla="*/ 1304467 w 1619502"/>
                <a:gd name="connsiteY29" fmla="*/ 330819 h 1619502"/>
                <a:gd name="connsiteX30" fmla="*/ 1044556 w 1619502"/>
                <a:gd name="connsiteY30" fmla="*/ 29887 h 1619502"/>
                <a:gd name="connsiteX31" fmla="*/ 1269446 w 1619502"/>
                <a:gd name="connsiteY31" fmla="*/ 124285 h 1619502"/>
                <a:gd name="connsiteX32" fmla="*/ 823919 w 1619502"/>
                <a:gd name="connsiteY32" fmla="*/ 569812 h 1619502"/>
                <a:gd name="connsiteX33" fmla="*/ 820912 w 1619502"/>
                <a:gd name="connsiteY33" fmla="*/ 121278 h 1619502"/>
                <a:gd name="connsiteX34" fmla="*/ 1044556 w 1619502"/>
                <a:gd name="connsiteY34" fmla="*/ 29887 h 1619502"/>
                <a:gd name="connsiteX35" fmla="*/ 650107 w 1619502"/>
                <a:gd name="connsiteY35" fmla="*/ 0 h 1619502"/>
                <a:gd name="connsiteX36" fmla="*/ 650107 w 1619502"/>
                <a:gd name="connsiteY36" fmla="*/ 630070 h 1619502"/>
                <a:gd name="connsiteX37" fmla="*/ 330819 w 1619502"/>
                <a:gd name="connsiteY37" fmla="*/ 315035 h 1619502"/>
                <a:gd name="connsiteX38" fmla="*/ 650107 w 1619502"/>
                <a:gd name="connsiteY38" fmla="*/ 0 h 16195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619502" h="1619502">
                  <a:moveTo>
                    <a:pt x="795583" y="1049690"/>
                  </a:moveTo>
                  <a:cubicBezTo>
                    <a:pt x="920273" y="1174380"/>
                    <a:pt x="921619" y="1375196"/>
                    <a:pt x="798591" y="1498224"/>
                  </a:cubicBezTo>
                  <a:cubicBezTo>
                    <a:pt x="675562" y="1621253"/>
                    <a:pt x="474746" y="1619907"/>
                    <a:pt x="350056" y="1495217"/>
                  </a:cubicBezTo>
                  <a:cubicBezTo>
                    <a:pt x="582699" y="1464131"/>
                    <a:pt x="764497" y="1282333"/>
                    <a:pt x="795583" y="1049690"/>
                  </a:cubicBezTo>
                  <a:close/>
                  <a:moveTo>
                    <a:pt x="969395" y="989432"/>
                  </a:moveTo>
                  <a:cubicBezTo>
                    <a:pt x="1145733" y="989432"/>
                    <a:pt x="1288683" y="1130478"/>
                    <a:pt x="1288683" y="1304467"/>
                  </a:cubicBezTo>
                  <a:cubicBezTo>
                    <a:pt x="1288683" y="1478456"/>
                    <a:pt x="1145733" y="1619502"/>
                    <a:pt x="969395" y="1619502"/>
                  </a:cubicBezTo>
                  <a:cubicBezTo>
                    <a:pt x="1111917" y="1433018"/>
                    <a:pt x="1111917" y="1175916"/>
                    <a:pt x="969395" y="989432"/>
                  </a:cubicBezTo>
                  <a:close/>
                  <a:moveTo>
                    <a:pt x="0" y="969395"/>
                  </a:moveTo>
                  <a:cubicBezTo>
                    <a:pt x="186484" y="1111917"/>
                    <a:pt x="443586" y="1111917"/>
                    <a:pt x="630070" y="969395"/>
                  </a:cubicBezTo>
                  <a:cubicBezTo>
                    <a:pt x="630070" y="1145733"/>
                    <a:pt x="489024" y="1288683"/>
                    <a:pt x="315035" y="1288683"/>
                  </a:cubicBezTo>
                  <a:cubicBezTo>
                    <a:pt x="141046" y="1288683"/>
                    <a:pt x="0" y="1145733"/>
                    <a:pt x="0" y="969395"/>
                  </a:cubicBezTo>
                  <a:close/>
                  <a:moveTo>
                    <a:pt x="1274580" y="729521"/>
                  </a:moveTo>
                  <a:cubicBezTo>
                    <a:pt x="1355749" y="728977"/>
                    <a:pt x="1436710" y="759397"/>
                    <a:pt x="1498225" y="820912"/>
                  </a:cubicBezTo>
                  <a:cubicBezTo>
                    <a:pt x="1621253" y="943941"/>
                    <a:pt x="1619907" y="1144756"/>
                    <a:pt x="1495217" y="1269446"/>
                  </a:cubicBezTo>
                  <a:cubicBezTo>
                    <a:pt x="1464131" y="1036803"/>
                    <a:pt x="1282333" y="855005"/>
                    <a:pt x="1049691" y="823919"/>
                  </a:cubicBezTo>
                  <a:cubicBezTo>
                    <a:pt x="1112036" y="761574"/>
                    <a:pt x="1193412" y="730065"/>
                    <a:pt x="1274580" y="729521"/>
                  </a:cubicBezTo>
                  <a:close/>
                  <a:moveTo>
                    <a:pt x="809751" y="647958"/>
                  </a:moveTo>
                  <a:cubicBezTo>
                    <a:pt x="897920" y="647958"/>
                    <a:pt x="969395" y="719433"/>
                    <a:pt x="969395" y="807602"/>
                  </a:cubicBezTo>
                  <a:cubicBezTo>
                    <a:pt x="969395" y="895771"/>
                    <a:pt x="897920" y="967246"/>
                    <a:pt x="809751" y="967246"/>
                  </a:cubicBezTo>
                  <a:cubicBezTo>
                    <a:pt x="721582" y="967246"/>
                    <a:pt x="650107" y="895771"/>
                    <a:pt x="650107" y="807602"/>
                  </a:cubicBezTo>
                  <a:cubicBezTo>
                    <a:pt x="650107" y="719433"/>
                    <a:pt x="721582" y="647958"/>
                    <a:pt x="809751" y="647958"/>
                  </a:cubicBezTo>
                  <a:close/>
                  <a:moveTo>
                    <a:pt x="124285" y="350056"/>
                  </a:moveTo>
                  <a:cubicBezTo>
                    <a:pt x="155371" y="582699"/>
                    <a:pt x="337169" y="764497"/>
                    <a:pt x="569812" y="795583"/>
                  </a:cubicBezTo>
                  <a:cubicBezTo>
                    <a:pt x="445122" y="920273"/>
                    <a:pt x="244306" y="921619"/>
                    <a:pt x="121278" y="798590"/>
                  </a:cubicBezTo>
                  <a:cubicBezTo>
                    <a:pt x="-1751" y="675562"/>
                    <a:pt x="-405" y="474746"/>
                    <a:pt x="124285" y="350056"/>
                  </a:cubicBezTo>
                  <a:close/>
                  <a:moveTo>
                    <a:pt x="1304467" y="330819"/>
                  </a:moveTo>
                  <a:cubicBezTo>
                    <a:pt x="1478456" y="330819"/>
                    <a:pt x="1619502" y="473769"/>
                    <a:pt x="1619502" y="650107"/>
                  </a:cubicBezTo>
                  <a:cubicBezTo>
                    <a:pt x="1433018" y="507585"/>
                    <a:pt x="1175916" y="507585"/>
                    <a:pt x="989432" y="650107"/>
                  </a:cubicBezTo>
                  <a:cubicBezTo>
                    <a:pt x="989432" y="473769"/>
                    <a:pt x="1130478" y="330819"/>
                    <a:pt x="1304467" y="330819"/>
                  </a:cubicBezTo>
                  <a:close/>
                  <a:moveTo>
                    <a:pt x="1044556" y="29887"/>
                  </a:moveTo>
                  <a:cubicBezTo>
                    <a:pt x="1125725" y="30431"/>
                    <a:pt x="1207101" y="61940"/>
                    <a:pt x="1269446" y="124285"/>
                  </a:cubicBezTo>
                  <a:cubicBezTo>
                    <a:pt x="1036804" y="155371"/>
                    <a:pt x="855005" y="337169"/>
                    <a:pt x="823919" y="569812"/>
                  </a:cubicBezTo>
                  <a:cubicBezTo>
                    <a:pt x="699229" y="445122"/>
                    <a:pt x="697883" y="244306"/>
                    <a:pt x="820912" y="121278"/>
                  </a:cubicBezTo>
                  <a:cubicBezTo>
                    <a:pt x="882426" y="59763"/>
                    <a:pt x="963387" y="29343"/>
                    <a:pt x="1044556" y="29887"/>
                  </a:cubicBezTo>
                  <a:close/>
                  <a:moveTo>
                    <a:pt x="650107" y="0"/>
                  </a:moveTo>
                  <a:cubicBezTo>
                    <a:pt x="507585" y="186484"/>
                    <a:pt x="507585" y="443586"/>
                    <a:pt x="650107" y="630070"/>
                  </a:cubicBezTo>
                  <a:cubicBezTo>
                    <a:pt x="473769" y="630070"/>
                    <a:pt x="330819" y="489024"/>
                    <a:pt x="330819" y="315035"/>
                  </a:cubicBezTo>
                  <a:cubicBezTo>
                    <a:pt x="330819" y="141046"/>
                    <a:pt x="473769" y="0"/>
                    <a:pt x="650107" y="0"/>
                  </a:cubicBezTo>
                  <a:close/>
                </a:path>
              </a:pathLst>
            </a:custGeom>
            <a:solidFill>
              <a:srgbClr val="FF99CC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3" name="フリーフォーム: 図形 2">
              <a:extLst>
                <a:ext uri="{FF2B5EF4-FFF2-40B4-BE49-F238E27FC236}">
                  <a16:creationId xmlns:a16="http://schemas.microsoft.com/office/drawing/2014/main" id="{F9B2D6A8-BA1F-F76B-0820-CDDD1C702BB8}"/>
                </a:ext>
              </a:extLst>
            </p:cNvPr>
            <p:cNvSpPr/>
            <p:nvPr/>
          </p:nvSpPr>
          <p:spPr bwMode="auto">
            <a:xfrm>
              <a:off x="585700" y="179145"/>
              <a:ext cx="222006" cy="222006"/>
            </a:xfrm>
            <a:custGeom>
              <a:avLst/>
              <a:gdLst>
                <a:gd name="connsiteX0" fmla="*/ 795583 w 1619502"/>
                <a:gd name="connsiteY0" fmla="*/ 1049690 h 1619502"/>
                <a:gd name="connsiteX1" fmla="*/ 798591 w 1619502"/>
                <a:gd name="connsiteY1" fmla="*/ 1498224 h 1619502"/>
                <a:gd name="connsiteX2" fmla="*/ 350056 w 1619502"/>
                <a:gd name="connsiteY2" fmla="*/ 1495217 h 1619502"/>
                <a:gd name="connsiteX3" fmla="*/ 795583 w 1619502"/>
                <a:gd name="connsiteY3" fmla="*/ 1049690 h 1619502"/>
                <a:gd name="connsiteX4" fmla="*/ 969395 w 1619502"/>
                <a:gd name="connsiteY4" fmla="*/ 989432 h 1619502"/>
                <a:gd name="connsiteX5" fmla="*/ 1288683 w 1619502"/>
                <a:gd name="connsiteY5" fmla="*/ 1304467 h 1619502"/>
                <a:gd name="connsiteX6" fmla="*/ 969395 w 1619502"/>
                <a:gd name="connsiteY6" fmla="*/ 1619502 h 1619502"/>
                <a:gd name="connsiteX7" fmla="*/ 969395 w 1619502"/>
                <a:gd name="connsiteY7" fmla="*/ 989432 h 1619502"/>
                <a:gd name="connsiteX8" fmla="*/ 0 w 1619502"/>
                <a:gd name="connsiteY8" fmla="*/ 969395 h 1619502"/>
                <a:gd name="connsiteX9" fmla="*/ 630070 w 1619502"/>
                <a:gd name="connsiteY9" fmla="*/ 969395 h 1619502"/>
                <a:gd name="connsiteX10" fmla="*/ 315035 w 1619502"/>
                <a:gd name="connsiteY10" fmla="*/ 1288683 h 1619502"/>
                <a:gd name="connsiteX11" fmla="*/ 0 w 1619502"/>
                <a:gd name="connsiteY11" fmla="*/ 969395 h 1619502"/>
                <a:gd name="connsiteX12" fmla="*/ 1274580 w 1619502"/>
                <a:gd name="connsiteY12" fmla="*/ 729521 h 1619502"/>
                <a:gd name="connsiteX13" fmla="*/ 1498225 w 1619502"/>
                <a:gd name="connsiteY13" fmla="*/ 820912 h 1619502"/>
                <a:gd name="connsiteX14" fmla="*/ 1495217 w 1619502"/>
                <a:gd name="connsiteY14" fmla="*/ 1269446 h 1619502"/>
                <a:gd name="connsiteX15" fmla="*/ 1049691 w 1619502"/>
                <a:gd name="connsiteY15" fmla="*/ 823919 h 1619502"/>
                <a:gd name="connsiteX16" fmla="*/ 1274580 w 1619502"/>
                <a:gd name="connsiteY16" fmla="*/ 729521 h 1619502"/>
                <a:gd name="connsiteX17" fmla="*/ 809751 w 1619502"/>
                <a:gd name="connsiteY17" fmla="*/ 647958 h 1619502"/>
                <a:gd name="connsiteX18" fmla="*/ 969395 w 1619502"/>
                <a:gd name="connsiteY18" fmla="*/ 807602 h 1619502"/>
                <a:gd name="connsiteX19" fmla="*/ 809751 w 1619502"/>
                <a:gd name="connsiteY19" fmla="*/ 967246 h 1619502"/>
                <a:gd name="connsiteX20" fmla="*/ 650107 w 1619502"/>
                <a:gd name="connsiteY20" fmla="*/ 807602 h 1619502"/>
                <a:gd name="connsiteX21" fmla="*/ 809751 w 1619502"/>
                <a:gd name="connsiteY21" fmla="*/ 647958 h 1619502"/>
                <a:gd name="connsiteX22" fmla="*/ 124285 w 1619502"/>
                <a:gd name="connsiteY22" fmla="*/ 350056 h 1619502"/>
                <a:gd name="connsiteX23" fmla="*/ 569812 w 1619502"/>
                <a:gd name="connsiteY23" fmla="*/ 795583 h 1619502"/>
                <a:gd name="connsiteX24" fmla="*/ 121278 w 1619502"/>
                <a:gd name="connsiteY24" fmla="*/ 798590 h 1619502"/>
                <a:gd name="connsiteX25" fmla="*/ 124285 w 1619502"/>
                <a:gd name="connsiteY25" fmla="*/ 350056 h 1619502"/>
                <a:gd name="connsiteX26" fmla="*/ 1304467 w 1619502"/>
                <a:gd name="connsiteY26" fmla="*/ 330819 h 1619502"/>
                <a:gd name="connsiteX27" fmla="*/ 1619502 w 1619502"/>
                <a:gd name="connsiteY27" fmla="*/ 650107 h 1619502"/>
                <a:gd name="connsiteX28" fmla="*/ 989432 w 1619502"/>
                <a:gd name="connsiteY28" fmla="*/ 650107 h 1619502"/>
                <a:gd name="connsiteX29" fmla="*/ 1304467 w 1619502"/>
                <a:gd name="connsiteY29" fmla="*/ 330819 h 1619502"/>
                <a:gd name="connsiteX30" fmla="*/ 1044556 w 1619502"/>
                <a:gd name="connsiteY30" fmla="*/ 29887 h 1619502"/>
                <a:gd name="connsiteX31" fmla="*/ 1269446 w 1619502"/>
                <a:gd name="connsiteY31" fmla="*/ 124285 h 1619502"/>
                <a:gd name="connsiteX32" fmla="*/ 823919 w 1619502"/>
                <a:gd name="connsiteY32" fmla="*/ 569812 h 1619502"/>
                <a:gd name="connsiteX33" fmla="*/ 820912 w 1619502"/>
                <a:gd name="connsiteY33" fmla="*/ 121278 h 1619502"/>
                <a:gd name="connsiteX34" fmla="*/ 1044556 w 1619502"/>
                <a:gd name="connsiteY34" fmla="*/ 29887 h 1619502"/>
                <a:gd name="connsiteX35" fmla="*/ 650107 w 1619502"/>
                <a:gd name="connsiteY35" fmla="*/ 0 h 1619502"/>
                <a:gd name="connsiteX36" fmla="*/ 650107 w 1619502"/>
                <a:gd name="connsiteY36" fmla="*/ 630070 h 1619502"/>
                <a:gd name="connsiteX37" fmla="*/ 330819 w 1619502"/>
                <a:gd name="connsiteY37" fmla="*/ 315035 h 1619502"/>
                <a:gd name="connsiteX38" fmla="*/ 650107 w 1619502"/>
                <a:gd name="connsiteY38" fmla="*/ 0 h 16195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619502" h="1619502">
                  <a:moveTo>
                    <a:pt x="795583" y="1049690"/>
                  </a:moveTo>
                  <a:cubicBezTo>
                    <a:pt x="920273" y="1174380"/>
                    <a:pt x="921619" y="1375196"/>
                    <a:pt x="798591" y="1498224"/>
                  </a:cubicBezTo>
                  <a:cubicBezTo>
                    <a:pt x="675562" y="1621253"/>
                    <a:pt x="474746" y="1619907"/>
                    <a:pt x="350056" y="1495217"/>
                  </a:cubicBezTo>
                  <a:cubicBezTo>
                    <a:pt x="582699" y="1464131"/>
                    <a:pt x="764497" y="1282333"/>
                    <a:pt x="795583" y="1049690"/>
                  </a:cubicBezTo>
                  <a:close/>
                  <a:moveTo>
                    <a:pt x="969395" y="989432"/>
                  </a:moveTo>
                  <a:cubicBezTo>
                    <a:pt x="1145733" y="989432"/>
                    <a:pt x="1288683" y="1130478"/>
                    <a:pt x="1288683" y="1304467"/>
                  </a:cubicBezTo>
                  <a:cubicBezTo>
                    <a:pt x="1288683" y="1478456"/>
                    <a:pt x="1145733" y="1619502"/>
                    <a:pt x="969395" y="1619502"/>
                  </a:cubicBezTo>
                  <a:cubicBezTo>
                    <a:pt x="1111917" y="1433018"/>
                    <a:pt x="1111917" y="1175916"/>
                    <a:pt x="969395" y="989432"/>
                  </a:cubicBezTo>
                  <a:close/>
                  <a:moveTo>
                    <a:pt x="0" y="969395"/>
                  </a:moveTo>
                  <a:cubicBezTo>
                    <a:pt x="186484" y="1111917"/>
                    <a:pt x="443586" y="1111917"/>
                    <a:pt x="630070" y="969395"/>
                  </a:cubicBezTo>
                  <a:cubicBezTo>
                    <a:pt x="630070" y="1145733"/>
                    <a:pt x="489024" y="1288683"/>
                    <a:pt x="315035" y="1288683"/>
                  </a:cubicBezTo>
                  <a:cubicBezTo>
                    <a:pt x="141046" y="1288683"/>
                    <a:pt x="0" y="1145733"/>
                    <a:pt x="0" y="969395"/>
                  </a:cubicBezTo>
                  <a:close/>
                  <a:moveTo>
                    <a:pt x="1274580" y="729521"/>
                  </a:moveTo>
                  <a:cubicBezTo>
                    <a:pt x="1355749" y="728977"/>
                    <a:pt x="1436710" y="759397"/>
                    <a:pt x="1498225" y="820912"/>
                  </a:cubicBezTo>
                  <a:cubicBezTo>
                    <a:pt x="1621253" y="943941"/>
                    <a:pt x="1619907" y="1144756"/>
                    <a:pt x="1495217" y="1269446"/>
                  </a:cubicBezTo>
                  <a:cubicBezTo>
                    <a:pt x="1464131" y="1036803"/>
                    <a:pt x="1282333" y="855005"/>
                    <a:pt x="1049691" y="823919"/>
                  </a:cubicBezTo>
                  <a:cubicBezTo>
                    <a:pt x="1112036" y="761574"/>
                    <a:pt x="1193412" y="730065"/>
                    <a:pt x="1274580" y="729521"/>
                  </a:cubicBezTo>
                  <a:close/>
                  <a:moveTo>
                    <a:pt x="809751" y="647958"/>
                  </a:moveTo>
                  <a:cubicBezTo>
                    <a:pt x="897920" y="647958"/>
                    <a:pt x="969395" y="719433"/>
                    <a:pt x="969395" y="807602"/>
                  </a:cubicBezTo>
                  <a:cubicBezTo>
                    <a:pt x="969395" y="895771"/>
                    <a:pt x="897920" y="967246"/>
                    <a:pt x="809751" y="967246"/>
                  </a:cubicBezTo>
                  <a:cubicBezTo>
                    <a:pt x="721582" y="967246"/>
                    <a:pt x="650107" y="895771"/>
                    <a:pt x="650107" y="807602"/>
                  </a:cubicBezTo>
                  <a:cubicBezTo>
                    <a:pt x="650107" y="719433"/>
                    <a:pt x="721582" y="647958"/>
                    <a:pt x="809751" y="647958"/>
                  </a:cubicBezTo>
                  <a:close/>
                  <a:moveTo>
                    <a:pt x="124285" y="350056"/>
                  </a:moveTo>
                  <a:cubicBezTo>
                    <a:pt x="155371" y="582699"/>
                    <a:pt x="337169" y="764497"/>
                    <a:pt x="569812" y="795583"/>
                  </a:cubicBezTo>
                  <a:cubicBezTo>
                    <a:pt x="445122" y="920273"/>
                    <a:pt x="244306" y="921619"/>
                    <a:pt x="121278" y="798590"/>
                  </a:cubicBezTo>
                  <a:cubicBezTo>
                    <a:pt x="-1751" y="675562"/>
                    <a:pt x="-405" y="474746"/>
                    <a:pt x="124285" y="350056"/>
                  </a:cubicBezTo>
                  <a:close/>
                  <a:moveTo>
                    <a:pt x="1304467" y="330819"/>
                  </a:moveTo>
                  <a:cubicBezTo>
                    <a:pt x="1478456" y="330819"/>
                    <a:pt x="1619502" y="473769"/>
                    <a:pt x="1619502" y="650107"/>
                  </a:cubicBezTo>
                  <a:cubicBezTo>
                    <a:pt x="1433018" y="507585"/>
                    <a:pt x="1175916" y="507585"/>
                    <a:pt x="989432" y="650107"/>
                  </a:cubicBezTo>
                  <a:cubicBezTo>
                    <a:pt x="989432" y="473769"/>
                    <a:pt x="1130478" y="330819"/>
                    <a:pt x="1304467" y="330819"/>
                  </a:cubicBezTo>
                  <a:close/>
                  <a:moveTo>
                    <a:pt x="1044556" y="29887"/>
                  </a:moveTo>
                  <a:cubicBezTo>
                    <a:pt x="1125725" y="30431"/>
                    <a:pt x="1207101" y="61940"/>
                    <a:pt x="1269446" y="124285"/>
                  </a:cubicBezTo>
                  <a:cubicBezTo>
                    <a:pt x="1036804" y="155371"/>
                    <a:pt x="855005" y="337169"/>
                    <a:pt x="823919" y="569812"/>
                  </a:cubicBezTo>
                  <a:cubicBezTo>
                    <a:pt x="699229" y="445122"/>
                    <a:pt x="697883" y="244306"/>
                    <a:pt x="820912" y="121278"/>
                  </a:cubicBezTo>
                  <a:cubicBezTo>
                    <a:pt x="882426" y="59763"/>
                    <a:pt x="963387" y="29343"/>
                    <a:pt x="1044556" y="29887"/>
                  </a:cubicBezTo>
                  <a:close/>
                  <a:moveTo>
                    <a:pt x="650107" y="0"/>
                  </a:moveTo>
                  <a:cubicBezTo>
                    <a:pt x="507585" y="186484"/>
                    <a:pt x="507585" y="443586"/>
                    <a:pt x="650107" y="630070"/>
                  </a:cubicBezTo>
                  <a:cubicBezTo>
                    <a:pt x="473769" y="630070"/>
                    <a:pt x="330819" y="489024"/>
                    <a:pt x="330819" y="315035"/>
                  </a:cubicBezTo>
                  <a:cubicBezTo>
                    <a:pt x="330819" y="141046"/>
                    <a:pt x="473769" y="0"/>
                    <a:pt x="650107" y="0"/>
                  </a:cubicBezTo>
                  <a:close/>
                </a:path>
              </a:pathLst>
            </a:custGeom>
            <a:solidFill>
              <a:srgbClr val="FF99CC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5280E433-03CA-46C9-C30A-DE2572691EDA}"/>
                </a:ext>
              </a:extLst>
            </p:cNvPr>
            <p:cNvSpPr/>
            <p:nvPr/>
          </p:nvSpPr>
          <p:spPr bwMode="auto">
            <a:xfrm>
              <a:off x="957087" y="179145"/>
              <a:ext cx="222006" cy="222006"/>
            </a:xfrm>
            <a:custGeom>
              <a:avLst/>
              <a:gdLst>
                <a:gd name="connsiteX0" fmla="*/ 795583 w 1619502"/>
                <a:gd name="connsiteY0" fmla="*/ 1049690 h 1619502"/>
                <a:gd name="connsiteX1" fmla="*/ 798591 w 1619502"/>
                <a:gd name="connsiteY1" fmla="*/ 1498224 h 1619502"/>
                <a:gd name="connsiteX2" fmla="*/ 350056 w 1619502"/>
                <a:gd name="connsiteY2" fmla="*/ 1495217 h 1619502"/>
                <a:gd name="connsiteX3" fmla="*/ 795583 w 1619502"/>
                <a:gd name="connsiteY3" fmla="*/ 1049690 h 1619502"/>
                <a:gd name="connsiteX4" fmla="*/ 969395 w 1619502"/>
                <a:gd name="connsiteY4" fmla="*/ 989432 h 1619502"/>
                <a:gd name="connsiteX5" fmla="*/ 1288683 w 1619502"/>
                <a:gd name="connsiteY5" fmla="*/ 1304467 h 1619502"/>
                <a:gd name="connsiteX6" fmla="*/ 969395 w 1619502"/>
                <a:gd name="connsiteY6" fmla="*/ 1619502 h 1619502"/>
                <a:gd name="connsiteX7" fmla="*/ 969395 w 1619502"/>
                <a:gd name="connsiteY7" fmla="*/ 989432 h 1619502"/>
                <a:gd name="connsiteX8" fmla="*/ 0 w 1619502"/>
                <a:gd name="connsiteY8" fmla="*/ 969395 h 1619502"/>
                <a:gd name="connsiteX9" fmla="*/ 630070 w 1619502"/>
                <a:gd name="connsiteY9" fmla="*/ 969395 h 1619502"/>
                <a:gd name="connsiteX10" fmla="*/ 315035 w 1619502"/>
                <a:gd name="connsiteY10" fmla="*/ 1288683 h 1619502"/>
                <a:gd name="connsiteX11" fmla="*/ 0 w 1619502"/>
                <a:gd name="connsiteY11" fmla="*/ 969395 h 1619502"/>
                <a:gd name="connsiteX12" fmla="*/ 1274580 w 1619502"/>
                <a:gd name="connsiteY12" fmla="*/ 729521 h 1619502"/>
                <a:gd name="connsiteX13" fmla="*/ 1498225 w 1619502"/>
                <a:gd name="connsiteY13" fmla="*/ 820912 h 1619502"/>
                <a:gd name="connsiteX14" fmla="*/ 1495217 w 1619502"/>
                <a:gd name="connsiteY14" fmla="*/ 1269446 h 1619502"/>
                <a:gd name="connsiteX15" fmla="*/ 1049691 w 1619502"/>
                <a:gd name="connsiteY15" fmla="*/ 823919 h 1619502"/>
                <a:gd name="connsiteX16" fmla="*/ 1274580 w 1619502"/>
                <a:gd name="connsiteY16" fmla="*/ 729521 h 1619502"/>
                <a:gd name="connsiteX17" fmla="*/ 809751 w 1619502"/>
                <a:gd name="connsiteY17" fmla="*/ 647958 h 1619502"/>
                <a:gd name="connsiteX18" fmla="*/ 969395 w 1619502"/>
                <a:gd name="connsiteY18" fmla="*/ 807602 h 1619502"/>
                <a:gd name="connsiteX19" fmla="*/ 809751 w 1619502"/>
                <a:gd name="connsiteY19" fmla="*/ 967246 h 1619502"/>
                <a:gd name="connsiteX20" fmla="*/ 650107 w 1619502"/>
                <a:gd name="connsiteY20" fmla="*/ 807602 h 1619502"/>
                <a:gd name="connsiteX21" fmla="*/ 809751 w 1619502"/>
                <a:gd name="connsiteY21" fmla="*/ 647958 h 1619502"/>
                <a:gd name="connsiteX22" fmla="*/ 124285 w 1619502"/>
                <a:gd name="connsiteY22" fmla="*/ 350056 h 1619502"/>
                <a:gd name="connsiteX23" fmla="*/ 569812 w 1619502"/>
                <a:gd name="connsiteY23" fmla="*/ 795583 h 1619502"/>
                <a:gd name="connsiteX24" fmla="*/ 121278 w 1619502"/>
                <a:gd name="connsiteY24" fmla="*/ 798590 h 1619502"/>
                <a:gd name="connsiteX25" fmla="*/ 124285 w 1619502"/>
                <a:gd name="connsiteY25" fmla="*/ 350056 h 1619502"/>
                <a:gd name="connsiteX26" fmla="*/ 1304467 w 1619502"/>
                <a:gd name="connsiteY26" fmla="*/ 330819 h 1619502"/>
                <a:gd name="connsiteX27" fmla="*/ 1619502 w 1619502"/>
                <a:gd name="connsiteY27" fmla="*/ 650107 h 1619502"/>
                <a:gd name="connsiteX28" fmla="*/ 989432 w 1619502"/>
                <a:gd name="connsiteY28" fmla="*/ 650107 h 1619502"/>
                <a:gd name="connsiteX29" fmla="*/ 1304467 w 1619502"/>
                <a:gd name="connsiteY29" fmla="*/ 330819 h 1619502"/>
                <a:gd name="connsiteX30" fmla="*/ 1044556 w 1619502"/>
                <a:gd name="connsiteY30" fmla="*/ 29887 h 1619502"/>
                <a:gd name="connsiteX31" fmla="*/ 1269446 w 1619502"/>
                <a:gd name="connsiteY31" fmla="*/ 124285 h 1619502"/>
                <a:gd name="connsiteX32" fmla="*/ 823919 w 1619502"/>
                <a:gd name="connsiteY32" fmla="*/ 569812 h 1619502"/>
                <a:gd name="connsiteX33" fmla="*/ 820912 w 1619502"/>
                <a:gd name="connsiteY33" fmla="*/ 121278 h 1619502"/>
                <a:gd name="connsiteX34" fmla="*/ 1044556 w 1619502"/>
                <a:gd name="connsiteY34" fmla="*/ 29887 h 1619502"/>
                <a:gd name="connsiteX35" fmla="*/ 650107 w 1619502"/>
                <a:gd name="connsiteY35" fmla="*/ 0 h 1619502"/>
                <a:gd name="connsiteX36" fmla="*/ 650107 w 1619502"/>
                <a:gd name="connsiteY36" fmla="*/ 630070 h 1619502"/>
                <a:gd name="connsiteX37" fmla="*/ 330819 w 1619502"/>
                <a:gd name="connsiteY37" fmla="*/ 315035 h 1619502"/>
                <a:gd name="connsiteX38" fmla="*/ 650107 w 1619502"/>
                <a:gd name="connsiteY38" fmla="*/ 0 h 16195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619502" h="1619502">
                  <a:moveTo>
                    <a:pt x="795583" y="1049690"/>
                  </a:moveTo>
                  <a:cubicBezTo>
                    <a:pt x="920273" y="1174380"/>
                    <a:pt x="921619" y="1375196"/>
                    <a:pt x="798591" y="1498224"/>
                  </a:cubicBezTo>
                  <a:cubicBezTo>
                    <a:pt x="675562" y="1621253"/>
                    <a:pt x="474746" y="1619907"/>
                    <a:pt x="350056" y="1495217"/>
                  </a:cubicBezTo>
                  <a:cubicBezTo>
                    <a:pt x="582699" y="1464131"/>
                    <a:pt x="764497" y="1282333"/>
                    <a:pt x="795583" y="1049690"/>
                  </a:cubicBezTo>
                  <a:close/>
                  <a:moveTo>
                    <a:pt x="969395" y="989432"/>
                  </a:moveTo>
                  <a:cubicBezTo>
                    <a:pt x="1145733" y="989432"/>
                    <a:pt x="1288683" y="1130478"/>
                    <a:pt x="1288683" y="1304467"/>
                  </a:cubicBezTo>
                  <a:cubicBezTo>
                    <a:pt x="1288683" y="1478456"/>
                    <a:pt x="1145733" y="1619502"/>
                    <a:pt x="969395" y="1619502"/>
                  </a:cubicBezTo>
                  <a:cubicBezTo>
                    <a:pt x="1111917" y="1433018"/>
                    <a:pt x="1111917" y="1175916"/>
                    <a:pt x="969395" y="989432"/>
                  </a:cubicBezTo>
                  <a:close/>
                  <a:moveTo>
                    <a:pt x="0" y="969395"/>
                  </a:moveTo>
                  <a:cubicBezTo>
                    <a:pt x="186484" y="1111917"/>
                    <a:pt x="443586" y="1111917"/>
                    <a:pt x="630070" y="969395"/>
                  </a:cubicBezTo>
                  <a:cubicBezTo>
                    <a:pt x="630070" y="1145733"/>
                    <a:pt x="489024" y="1288683"/>
                    <a:pt x="315035" y="1288683"/>
                  </a:cubicBezTo>
                  <a:cubicBezTo>
                    <a:pt x="141046" y="1288683"/>
                    <a:pt x="0" y="1145733"/>
                    <a:pt x="0" y="969395"/>
                  </a:cubicBezTo>
                  <a:close/>
                  <a:moveTo>
                    <a:pt x="1274580" y="729521"/>
                  </a:moveTo>
                  <a:cubicBezTo>
                    <a:pt x="1355749" y="728977"/>
                    <a:pt x="1436710" y="759397"/>
                    <a:pt x="1498225" y="820912"/>
                  </a:cubicBezTo>
                  <a:cubicBezTo>
                    <a:pt x="1621253" y="943941"/>
                    <a:pt x="1619907" y="1144756"/>
                    <a:pt x="1495217" y="1269446"/>
                  </a:cubicBezTo>
                  <a:cubicBezTo>
                    <a:pt x="1464131" y="1036803"/>
                    <a:pt x="1282333" y="855005"/>
                    <a:pt x="1049691" y="823919"/>
                  </a:cubicBezTo>
                  <a:cubicBezTo>
                    <a:pt x="1112036" y="761574"/>
                    <a:pt x="1193412" y="730065"/>
                    <a:pt x="1274580" y="729521"/>
                  </a:cubicBezTo>
                  <a:close/>
                  <a:moveTo>
                    <a:pt x="809751" y="647958"/>
                  </a:moveTo>
                  <a:cubicBezTo>
                    <a:pt x="897920" y="647958"/>
                    <a:pt x="969395" y="719433"/>
                    <a:pt x="969395" y="807602"/>
                  </a:cubicBezTo>
                  <a:cubicBezTo>
                    <a:pt x="969395" y="895771"/>
                    <a:pt x="897920" y="967246"/>
                    <a:pt x="809751" y="967246"/>
                  </a:cubicBezTo>
                  <a:cubicBezTo>
                    <a:pt x="721582" y="967246"/>
                    <a:pt x="650107" y="895771"/>
                    <a:pt x="650107" y="807602"/>
                  </a:cubicBezTo>
                  <a:cubicBezTo>
                    <a:pt x="650107" y="719433"/>
                    <a:pt x="721582" y="647958"/>
                    <a:pt x="809751" y="647958"/>
                  </a:cubicBezTo>
                  <a:close/>
                  <a:moveTo>
                    <a:pt x="124285" y="350056"/>
                  </a:moveTo>
                  <a:cubicBezTo>
                    <a:pt x="155371" y="582699"/>
                    <a:pt x="337169" y="764497"/>
                    <a:pt x="569812" y="795583"/>
                  </a:cubicBezTo>
                  <a:cubicBezTo>
                    <a:pt x="445122" y="920273"/>
                    <a:pt x="244306" y="921619"/>
                    <a:pt x="121278" y="798590"/>
                  </a:cubicBezTo>
                  <a:cubicBezTo>
                    <a:pt x="-1751" y="675562"/>
                    <a:pt x="-405" y="474746"/>
                    <a:pt x="124285" y="350056"/>
                  </a:cubicBezTo>
                  <a:close/>
                  <a:moveTo>
                    <a:pt x="1304467" y="330819"/>
                  </a:moveTo>
                  <a:cubicBezTo>
                    <a:pt x="1478456" y="330819"/>
                    <a:pt x="1619502" y="473769"/>
                    <a:pt x="1619502" y="650107"/>
                  </a:cubicBezTo>
                  <a:cubicBezTo>
                    <a:pt x="1433018" y="507585"/>
                    <a:pt x="1175916" y="507585"/>
                    <a:pt x="989432" y="650107"/>
                  </a:cubicBezTo>
                  <a:cubicBezTo>
                    <a:pt x="989432" y="473769"/>
                    <a:pt x="1130478" y="330819"/>
                    <a:pt x="1304467" y="330819"/>
                  </a:cubicBezTo>
                  <a:close/>
                  <a:moveTo>
                    <a:pt x="1044556" y="29887"/>
                  </a:moveTo>
                  <a:cubicBezTo>
                    <a:pt x="1125725" y="30431"/>
                    <a:pt x="1207101" y="61940"/>
                    <a:pt x="1269446" y="124285"/>
                  </a:cubicBezTo>
                  <a:cubicBezTo>
                    <a:pt x="1036804" y="155371"/>
                    <a:pt x="855005" y="337169"/>
                    <a:pt x="823919" y="569812"/>
                  </a:cubicBezTo>
                  <a:cubicBezTo>
                    <a:pt x="699229" y="445122"/>
                    <a:pt x="697883" y="244306"/>
                    <a:pt x="820912" y="121278"/>
                  </a:cubicBezTo>
                  <a:cubicBezTo>
                    <a:pt x="882426" y="59763"/>
                    <a:pt x="963387" y="29343"/>
                    <a:pt x="1044556" y="29887"/>
                  </a:cubicBezTo>
                  <a:close/>
                  <a:moveTo>
                    <a:pt x="650107" y="0"/>
                  </a:moveTo>
                  <a:cubicBezTo>
                    <a:pt x="507585" y="186484"/>
                    <a:pt x="507585" y="443586"/>
                    <a:pt x="650107" y="630070"/>
                  </a:cubicBezTo>
                  <a:cubicBezTo>
                    <a:pt x="473769" y="630070"/>
                    <a:pt x="330819" y="489024"/>
                    <a:pt x="330819" y="315035"/>
                  </a:cubicBezTo>
                  <a:cubicBezTo>
                    <a:pt x="330819" y="141046"/>
                    <a:pt x="473769" y="0"/>
                    <a:pt x="650107" y="0"/>
                  </a:cubicBezTo>
                  <a:close/>
                </a:path>
              </a:pathLst>
            </a:custGeom>
            <a:solidFill>
              <a:srgbClr val="FF99CC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6564DE70-49D8-39A8-A749-A428BCDD9080}"/>
                </a:ext>
              </a:extLst>
            </p:cNvPr>
            <p:cNvSpPr/>
            <p:nvPr/>
          </p:nvSpPr>
          <p:spPr bwMode="auto">
            <a:xfrm>
              <a:off x="1328474" y="179145"/>
              <a:ext cx="222006" cy="222006"/>
            </a:xfrm>
            <a:custGeom>
              <a:avLst/>
              <a:gdLst>
                <a:gd name="connsiteX0" fmla="*/ 795583 w 1619502"/>
                <a:gd name="connsiteY0" fmla="*/ 1049690 h 1619502"/>
                <a:gd name="connsiteX1" fmla="*/ 798591 w 1619502"/>
                <a:gd name="connsiteY1" fmla="*/ 1498224 h 1619502"/>
                <a:gd name="connsiteX2" fmla="*/ 350056 w 1619502"/>
                <a:gd name="connsiteY2" fmla="*/ 1495217 h 1619502"/>
                <a:gd name="connsiteX3" fmla="*/ 795583 w 1619502"/>
                <a:gd name="connsiteY3" fmla="*/ 1049690 h 1619502"/>
                <a:gd name="connsiteX4" fmla="*/ 969395 w 1619502"/>
                <a:gd name="connsiteY4" fmla="*/ 989432 h 1619502"/>
                <a:gd name="connsiteX5" fmla="*/ 1288683 w 1619502"/>
                <a:gd name="connsiteY5" fmla="*/ 1304467 h 1619502"/>
                <a:gd name="connsiteX6" fmla="*/ 969395 w 1619502"/>
                <a:gd name="connsiteY6" fmla="*/ 1619502 h 1619502"/>
                <a:gd name="connsiteX7" fmla="*/ 969395 w 1619502"/>
                <a:gd name="connsiteY7" fmla="*/ 989432 h 1619502"/>
                <a:gd name="connsiteX8" fmla="*/ 0 w 1619502"/>
                <a:gd name="connsiteY8" fmla="*/ 969395 h 1619502"/>
                <a:gd name="connsiteX9" fmla="*/ 630070 w 1619502"/>
                <a:gd name="connsiteY9" fmla="*/ 969395 h 1619502"/>
                <a:gd name="connsiteX10" fmla="*/ 315035 w 1619502"/>
                <a:gd name="connsiteY10" fmla="*/ 1288683 h 1619502"/>
                <a:gd name="connsiteX11" fmla="*/ 0 w 1619502"/>
                <a:gd name="connsiteY11" fmla="*/ 969395 h 1619502"/>
                <a:gd name="connsiteX12" fmla="*/ 1274580 w 1619502"/>
                <a:gd name="connsiteY12" fmla="*/ 729521 h 1619502"/>
                <a:gd name="connsiteX13" fmla="*/ 1498225 w 1619502"/>
                <a:gd name="connsiteY13" fmla="*/ 820912 h 1619502"/>
                <a:gd name="connsiteX14" fmla="*/ 1495217 w 1619502"/>
                <a:gd name="connsiteY14" fmla="*/ 1269446 h 1619502"/>
                <a:gd name="connsiteX15" fmla="*/ 1049691 w 1619502"/>
                <a:gd name="connsiteY15" fmla="*/ 823919 h 1619502"/>
                <a:gd name="connsiteX16" fmla="*/ 1274580 w 1619502"/>
                <a:gd name="connsiteY16" fmla="*/ 729521 h 1619502"/>
                <a:gd name="connsiteX17" fmla="*/ 809751 w 1619502"/>
                <a:gd name="connsiteY17" fmla="*/ 647958 h 1619502"/>
                <a:gd name="connsiteX18" fmla="*/ 969395 w 1619502"/>
                <a:gd name="connsiteY18" fmla="*/ 807602 h 1619502"/>
                <a:gd name="connsiteX19" fmla="*/ 809751 w 1619502"/>
                <a:gd name="connsiteY19" fmla="*/ 967246 h 1619502"/>
                <a:gd name="connsiteX20" fmla="*/ 650107 w 1619502"/>
                <a:gd name="connsiteY20" fmla="*/ 807602 h 1619502"/>
                <a:gd name="connsiteX21" fmla="*/ 809751 w 1619502"/>
                <a:gd name="connsiteY21" fmla="*/ 647958 h 1619502"/>
                <a:gd name="connsiteX22" fmla="*/ 124285 w 1619502"/>
                <a:gd name="connsiteY22" fmla="*/ 350056 h 1619502"/>
                <a:gd name="connsiteX23" fmla="*/ 569812 w 1619502"/>
                <a:gd name="connsiteY23" fmla="*/ 795583 h 1619502"/>
                <a:gd name="connsiteX24" fmla="*/ 121278 w 1619502"/>
                <a:gd name="connsiteY24" fmla="*/ 798590 h 1619502"/>
                <a:gd name="connsiteX25" fmla="*/ 124285 w 1619502"/>
                <a:gd name="connsiteY25" fmla="*/ 350056 h 1619502"/>
                <a:gd name="connsiteX26" fmla="*/ 1304467 w 1619502"/>
                <a:gd name="connsiteY26" fmla="*/ 330819 h 1619502"/>
                <a:gd name="connsiteX27" fmla="*/ 1619502 w 1619502"/>
                <a:gd name="connsiteY27" fmla="*/ 650107 h 1619502"/>
                <a:gd name="connsiteX28" fmla="*/ 989432 w 1619502"/>
                <a:gd name="connsiteY28" fmla="*/ 650107 h 1619502"/>
                <a:gd name="connsiteX29" fmla="*/ 1304467 w 1619502"/>
                <a:gd name="connsiteY29" fmla="*/ 330819 h 1619502"/>
                <a:gd name="connsiteX30" fmla="*/ 1044556 w 1619502"/>
                <a:gd name="connsiteY30" fmla="*/ 29887 h 1619502"/>
                <a:gd name="connsiteX31" fmla="*/ 1269446 w 1619502"/>
                <a:gd name="connsiteY31" fmla="*/ 124285 h 1619502"/>
                <a:gd name="connsiteX32" fmla="*/ 823919 w 1619502"/>
                <a:gd name="connsiteY32" fmla="*/ 569812 h 1619502"/>
                <a:gd name="connsiteX33" fmla="*/ 820912 w 1619502"/>
                <a:gd name="connsiteY33" fmla="*/ 121278 h 1619502"/>
                <a:gd name="connsiteX34" fmla="*/ 1044556 w 1619502"/>
                <a:gd name="connsiteY34" fmla="*/ 29887 h 1619502"/>
                <a:gd name="connsiteX35" fmla="*/ 650107 w 1619502"/>
                <a:gd name="connsiteY35" fmla="*/ 0 h 1619502"/>
                <a:gd name="connsiteX36" fmla="*/ 650107 w 1619502"/>
                <a:gd name="connsiteY36" fmla="*/ 630070 h 1619502"/>
                <a:gd name="connsiteX37" fmla="*/ 330819 w 1619502"/>
                <a:gd name="connsiteY37" fmla="*/ 315035 h 1619502"/>
                <a:gd name="connsiteX38" fmla="*/ 650107 w 1619502"/>
                <a:gd name="connsiteY38" fmla="*/ 0 h 16195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619502" h="1619502">
                  <a:moveTo>
                    <a:pt x="795583" y="1049690"/>
                  </a:moveTo>
                  <a:cubicBezTo>
                    <a:pt x="920273" y="1174380"/>
                    <a:pt x="921619" y="1375196"/>
                    <a:pt x="798591" y="1498224"/>
                  </a:cubicBezTo>
                  <a:cubicBezTo>
                    <a:pt x="675562" y="1621253"/>
                    <a:pt x="474746" y="1619907"/>
                    <a:pt x="350056" y="1495217"/>
                  </a:cubicBezTo>
                  <a:cubicBezTo>
                    <a:pt x="582699" y="1464131"/>
                    <a:pt x="764497" y="1282333"/>
                    <a:pt x="795583" y="1049690"/>
                  </a:cubicBezTo>
                  <a:close/>
                  <a:moveTo>
                    <a:pt x="969395" y="989432"/>
                  </a:moveTo>
                  <a:cubicBezTo>
                    <a:pt x="1145733" y="989432"/>
                    <a:pt x="1288683" y="1130478"/>
                    <a:pt x="1288683" y="1304467"/>
                  </a:cubicBezTo>
                  <a:cubicBezTo>
                    <a:pt x="1288683" y="1478456"/>
                    <a:pt x="1145733" y="1619502"/>
                    <a:pt x="969395" y="1619502"/>
                  </a:cubicBezTo>
                  <a:cubicBezTo>
                    <a:pt x="1111917" y="1433018"/>
                    <a:pt x="1111917" y="1175916"/>
                    <a:pt x="969395" y="989432"/>
                  </a:cubicBezTo>
                  <a:close/>
                  <a:moveTo>
                    <a:pt x="0" y="969395"/>
                  </a:moveTo>
                  <a:cubicBezTo>
                    <a:pt x="186484" y="1111917"/>
                    <a:pt x="443586" y="1111917"/>
                    <a:pt x="630070" y="969395"/>
                  </a:cubicBezTo>
                  <a:cubicBezTo>
                    <a:pt x="630070" y="1145733"/>
                    <a:pt x="489024" y="1288683"/>
                    <a:pt x="315035" y="1288683"/>
                  </a:cubicBezTo>
                  <a:cubicBezTo>
                    <a:pt x="141046" y="1288683"/>
                    <a:pt x="0" y="1145733"/>
                    <a:pt x="0" y="969395"/>
                  </a:cubicBezTo>
                  <a:close/>
                  <a:moveTo>
                    <a:pt x="1274580" y="729521"/>
                  </a:moveTo>
                  <a:cubicBezTo>
                    <a:pt x="1355749" y="728977"/>
                    <a:pt x="1436710" y="759397"/>
                    <a:pt x="1498225" y="820912"/>
                  </a:cubicBezTo>
                  <a:cubicBezTo>
                    <a:pt x="1621253" y="943941"/>
                    <a:pt x="1619907" y="1144756"/>
                    <a:pt x="1495217" y="1269446"/>
                  </a:cubicBezTo>
                  <a:cubicBezTo>
                    <a:pt x="1464131" y="1036803"/>
                    <a:pt x="1282333" y="855005"/>
                    <a:pt x="1049691" y="823919"/>
                  </a:cubicBezTo>
                  <a:cubicBezTo>
                    <a:pt x="1112036" y="761574"/>
                    <a:pt x="1193412" y="730065"/>
                    <a:pt x="1274580" y="729521"/>
                  </a:cubicBezTo>
                  <a:close/>
                  <a:moveTo>
                    <a:pt x="809751" y="647958"/>
                  </a:moveTo>
                  <a:cubicBezTo>
                    <a:pt x="897920" y="647958"/>
                    <a:pt x="969395" y="719433"/>
                    <a:pt x="969395" y="807602"/>
                  </a:cubicBezTo>
                  <a:cubicBezTo>
                    <a:pt x="969395" y="895771"/>
                    <a:pt x="897920" y="967246"/>
                    <a:pt x="809751" y="967246"/>
                  </a:cubicBezTo>
                  <a:cubicBezTo>
                    <a:pt x="721582" y="967246"/>
                    <a:pt x="650107" y="895771"/>
                    <a:pt x="650107" y="807602"/>
                  </a:cubicBezTo>
                  <a:cubicBezTo>
                    <a:pt x="650107" y="719433"/>
                    <a:pt x="721582" y="647958"/>
                    <a:pt x="809751" y="647958"/>
                  </a:cubicBezTo>
                  <a:close/>
                  <a:moveTo>
                    <a:pt x="124285" y="350056"/>
                  </a:moveTo>
                  <a:cubicBezTo>
                    <a:pt x="155371" y="582699"/>
                    <a:pt x="337169" y="764497"/>
                    <a:pt x="569812" y="795583"/>
                  </a:cubicBezTo>
                  <a:cubicBezTo>
                    <a:pt x="445122" y="920273"/>
                    <a:pt x="244306" y="921619"/>
                    <a:pt x="121278" y="798590"/>
                  </a:cubicBezTo>
                  <a:cubicBezTo>
                    <a:pt x="-1751" y="675562"/>
                    <a:pt x="-405" y="474746"/>
                    <a:pt x="124285" y="350056"/>
                  </a:cubicBezTo>
                  <a:close/>
                  <a:moveTo>
                    <a:pt x="1304467" y="330819"/>
                  </a:moveTo>
                  <a:cubicBezTo>
                    <a:pt x="1478456" y="330819"/>
                    <a:pt x="1619502" y="473769"/>
                    <a:pt x="1619502" y="650107"/>
                  </a:cubicBezTo>
                  <a:cubicBezTo>
                    <a:pt x="1433018" y="507585"/>
                    <a:pt x="1175916" y="507585"/>
                    <a:pt x="989432" y="650107"/>
                  </a:cubicBezTo>
                  <a:cubicBezTo>
                    <a:pt x="989432" y="473769"/>
                    <a:pt x="1130478" y="330819"/>
                    <a:pt x="1304467" y="330819"/>
                  </a:cubicBezTo>
                  <a:close/>
                  <a:moveTo>
                    <a:pt x="1044556" y="29887"/>
                  </a:moveTo>
                  <a:cubicBezTo>
                    <a:pt x="1125725" y="30431"/>
                    <a:pt x="1207101" y="61940"/>
                    <a:pt x="1269446" y="124285"/>
                  </a:cubicBezTo>
                  <a:cubicBezTo>
                    <a:pt x="1036804" y="155371"/>
                    <a:pt x="855005" y="337169"/>
                    <a:pt x="823919" y="569812"/>
                  </a:cubicBezTo>
                  <a:cubicBezTo>
                    <a:pt x="699229" y="445122"/>
                    <a:pt x="697883" y="244306"/>
                    <a:pt x="820912" y="121278"/>
                  </a:cubicBezTo>
                  <a:cubicBezTo>
                    <a:pt x="882426" y="59763"/>
                    <a:pt x="963387" y="29343"/>
                    <a:pt x="1044556" y="29887"/>
                  </a:cubicBezTo>
                  <a:close/>
                  <a:moveTo>
                    <a:pt x="650107" y="0"/>
                  </a:moveTo>
                  <a:cubicBezTo>
                    <a:pt x="507585" y="186484"/>
                    <a:pt x="507585" y="443586"/>
                    <a:pt x="650107" y="630070"/>
                  </a:cubicBezTo>
                  <a:cubicBezTo>
                    <a:pt x="473769" y="630070"/>
                    <a:pt x="330819" y="489024"/>
                    <a:pt x="330819" y="315035"/>
                  </a:cubicBezTo>
                  <a:cubicBezTo>
                    <a:pt x="330819" y="141046"/>
                    <a:pt x="473769" y="0"/>
                    <a:pt x="650107" y="0"/>
                  </a:cubicBezTo>
                  <a:close/>
                </a:path>
              </a:pathLst>
            </a:custGeom>
            <a:solidFill>
              <a:srgbClr val="FF99CC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9" name="フリーフォーム: 図形 8">
              <a:extLst>
                <a:ext uri="{FF2B5EF4-FFF2-40B4-BE49-F238E27FC236}">
                  <a16:creationId xmlns:a16="http://schemas.microsoft.com/office/drawing/2014/main" id="{8CEB23D7-45C1-3A85-0CD2-4B61CCBF2BD3}"/>
                </a:ext>
              </a:extLst>
            </p:cNvPr>
            <p:cNvSpPr/>
            <p:nvPr/>
          </p:nvSpPr>
          <p:spPr bwMode="auto">
            <a:xfrm>
              <a:off x="1699861" y="179145"/>
              <a:ext cx="222006" cy="222006"/>
            </a:xfrm>
            <a:custGeom>
              <a:avLst/>
              <a:gdLst>
                <a:gd name="connsiteX0" fmla="*/ 795583 w 1619502"/>
                <a:gd name="connsiteY0" fmla="*/ 1049690 h 1619502"/>
                <a:gd name="connsiteX1" fmla="*/ 798591 w 1619502"/>
                <a:gd name="connsiteY1" fmla="*/ 1498224 h 1619502"/>
                <a:gd name="connsiteX2" fmla="*/ 350056 w 1619502"/>
                <a:gd name="connsiteY2" fmla="*/ 1495217 h 1619502"/>
                <a:gd name="connsiteX3" fmla="*/ 795583 w 1619502"/>
                <a:gd name="connsiteY3" fmla="*/ 1049690 h 1619502"/>
                <a:gd name="connsiteX4" fmla="*/ 969395 w 1619502"/>
                <a:gd name="connsiteY4" fmla="*/ 989432 h 1619502"/>
                <a:gd name="connsiteX5" fmla="*/ 1288683 w 1619502"/>
                <a:gd name="connsiteY5" fmla="*/ 1304467 h 1619502"/>
                <a:gd name="connsiteX6" fmla="*/ 969395 w 1619502"/>
                <a:gd name="connsiteY6" fmla="*/ 1619502 h 1619502"/>
                <a:gd name="connsiteX7" fmla="*/ 969395 w 1619502"/>
                <a:gd name="connsiteY7" fmla="*/ 989432 h 1619502"/>
                <a:gd name="connsiteX8" fmla="*/ 0 w 1619502"/>
                <a:gd name="connsiteY8" fmla="*/ 969395 h 1619502"/>
                <a:gd name="connsiteX9" fmla="*/ 630070 w 1619502"/>
                <a:gd name="connsiteY9" fmla="*/ 969395 h 1619502"/>
                <a:gd name="connsiteX10" fmla="*/ 315035 w 1619502"/>
                <a:gd name="connsiteY10" fmla="*/ 1288683 h 1619502"/>
                <a:gd name="connsiteX11" fmla="*/ 0 w 1619502"/>
                <a:gd name="connsiteY11" fmla="*/ 969395 h 1619502"/>
                <a:gd name="connsiteX12" fmla="*/ 1274580 w 1619502"/>
                <a:gd name="connsiteY12" fmla="*/ 729521 h 1619502"/>
                <a:gd name="connsiteX13" fmla="*/ 1498225 w 1619502"/>
                <a:gd name="connsiteY13" fmla="*/ 820912 h 1619502"/>
                <a:gd name="connsiteX14" fmla="*/ 1495217 w 1619502"/>
                <a:gd name="connsiteY14" fmla="*/ 1269446 h 1619502"/>
                <a:gd name="connsiteX15" fmla="*/ 1049691 w 1619502"/>
                <a:gd name="connsiteY15" fmla="*/ 823919 h 1619502"/>
                <a:gd name="connsiteX16" fmla="*/ 1274580 w 1619502"/>
                <a:gd name="connsiteY16" fmla="*/ 729521 h 1619502"/>
                <a:gd name="connsiteX17" fmla="*/ 809751 w 1619502"/>
                <a:gd name="connsiteY17" fmla="*/ 647958 h 1619502"/>
                <a:gd name="connsiteX18" fmla="*/ 969395 w 1619502"/>
                <a:gd name="connsiteY18" fmla="*/ 807602 h 1619502"/>
                <a:gd name="connsiteX19" fmla="*/ 809751 w 1619502"/>
                <a:gd name="connsiteY19" fmla="*/ 967246 h 1619502"/>
                <a:gd name="connsiteX20" fmla="*/ 650107 w 1619502"/>
                <a:gd name="connsiteY20" fmla="*/ 807602 h 1619502"/>
                <a:gd name="connsiteX21" fmla="*/ 809751 w 1619502"/>
                <a:gd name="connsiteY21" fmla="*/ 647958 h 1619502"/>
                <a:gd name="connsiteX22" fmla="*/ 124285 w 1619502"/>
                <a:gd name="connsiteY22" fmla="*/ 350056 h 1619502"/>
                <a:gd name="connsiteX23" fmla="*/ 569812 w 1619502"/>
                <a:gd name="connsiteY23" fmla="*/ 795583 h 1619502"/>
                <a:gd name="connsiteX24" fmla="*/ 121278 w 1619502"/>
                <a:gd name="connsiteY24" fmla="*/ 798590 h 1619502"/>
                <a:gd name="connsiteX25" fmla="*/ 124285 w 1619502"/>
                <a:gd name="connsiteY25" fmla="*/ 350056 h 1619502"/>
                <a:gd name="connsiteX26" fmla="*/ 1304467 w 1619502"/>
                <a:gd name="connsiteY26" fmla="*/ 330819 h 1619502"/>
                <a:gd name="connsiteX27" fmla="*/ 1619502 w 1619502"/>
                <a:gd name="connsiteY27" fmla="*/ 650107 h 1619502"/>
                <a:gd name="connsiteX28" fmla="*/ 989432 w 1619502"/>
                <a:gd name="connsiteY28" fmla="*/ 650107 h 1619502"/>
                <a:gd name="connsiteX29" fmla="*/ 1304467 w 1619502"/>
                <a:gd name="connsiteY29" fmla="*/ 330819 h 1619502"/>
                <a:gd name="connsiteX30" fmla="*/ 1044556 w 1619502"/>
                <a:gd name="connsiteY30" fmla="*/ 29887 h 1619502"/>
                <a:gd name="connsiteX31" fmla="*/ 1269446 w 1619502"/>
                <a:gd name="connsiteY31" fmla="*/ 124285 h 1619502"/>
                <a:gd name="connsiteX32" fmla="*/ 823919 w 1619502"/>
                <a:gd name="connsiteY32" fmla="*/ 569812 h 1619502"/>
                <a:gd name="connsiteX33" fmla="*/ 820912 w 1619502"/>
                <a:gd name="connsiteY33" fmla="*/ 121278 h 1619502"/>
                <a:gd name="connsiteX34" fmla="*/ 1044556 w 1619502"/>
                <a:gd name="connsiteY34" fmla="*/ 29887 h 1619502"/>
                <a:gd name="connsiteX35" fmla="*/ 650107 w 1619502"/>
                <a:gd name="connsiteY35" fmla="*/ 0 h 1619502"/>
                <a:gd name="connsiteX36" fmla="*/ 650107 w 1619502"/>
                <a:gd name="connsiteY36" fmla="*/ 630070 h 1619502"/>
                <a:gd name="connsiteX37" fmla="*/ 330819 w 1619502"/>
                <a:gd name="connsiteY37" fmla="*/ 315035 h 1619502"/>
                <a:gd name="connsiteX38" fmla="*/ 650107 w 1619502"/>
                <a:gd name="connsiteY38" fmla="*/ 0 h 16195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619502" h="1619502">
                  <a:moveTo>
                    <a:pt x="795583" y="1049690"/>
                  </a:moveTo>
                  <a:cubicBezTo>
                    <a:pt x="920273" y="1174380"/>
                    <a:pt x="921619" y="1375196"/>
                    <a:pt x="798591" y="1498224"/>
                  </a:cubicBezTo>
                  <a:cubicBezTo>
                    <a:pt x="675562" y="1621253"/>
                    <a:pt x="474746" y="1619907"/>
                    <a:pt x="350056" y="1495217"/>
                  </a:cubicBezTo>
                  <a:cubicBezTo>
                    <a:pt x="582699" y="1464131"/>
                    <a:pt x="764497" y="1282333"/>
                    <a:pt x="795583" y="1049690"/>
                  </a:cubicBezTo>
                  <a:close/>
                  <a:moveTo>
                    <a:pt x="969395" y="989432"/>
                  </a:moveTo>
                  <a:cubicBezTo>
                    <a:pt x="1145733" y="989432"/>
                    <a:pt x="1288683" y="1130478"/>
                    <a:pt x="1288683" y="1304467"/>
                  </a:cubicBezTo>
                  <a:cubicBezTo>
                    <a:pt x="1288683" y="1478456"/>
                    <a:pt x="1145733" y="1619502"/>
                    <a:pt x="969395" y="1619502"/>
                  </a:cubicBezTo>
                  <a:cubicBezTo>
                    <a:pt x="1111917" y="1433018"/>
                    <a:pt x="1111917" y="1175916"/>
                    <a:pt x="969395" y="989432"/>
                  </a:cubicBezTo>
                  <a:close/>
                  <a:moveTo>
                    <a:pt x="0" y="969395"/>
                  </a:moveTo>
                  <a:cubicBezTo>
                    <a:pt x="186484" y="1111917"/>
                    <a:pt x="443586" y="1111917"/>
                    <a:pt x="630070" y="969395"/>
                  </a:cubicBezTo>
                  <a:cubicBezTo>
                    <a:pt x="630070" y="1145733"/>
                    <a:pt x="489024" y="1288683"/>
                    <a:pt x="315035" y="1288683"/>
                  </a:cubicBezTo>
                  <a:cubicBezTo>
                    <a:pt x="141046" y="1288683"/>
                    <a:pt x="0" y="1145733"/>
                    <a:pt x="0" y="969395"/>
                  </a:cubicBezTo>
                  <a:close/>
                  <a:moveTo>
                    <a:pt x="1274580" y="729521"/>
                  </a:moveTo>
                  <a:cubicBezTo>
                    <a:pt x="1355749" y="728977"/>
                    <a:pt x="1436710" y="759397"/>
                    <a:pt x="1498225" y="820912"/>
                  </a:cubicBezTo>
                  <a:cubicBezTo>
                    <a:pt x="1621253" y="943941"/>
                    <a:pt x="1619907" y="1144756"/>
                    <a:pt x="1495217" y="1269446"/>
                  </a:cubicBezTo>
                  <a:cubicBezTo>
                    <a:pt x="1464131" y="1036803"/>
                    <a:pt x="1282333" y="855005"/>
                    <a:pt x="1049691" y="823919"/>
                  </a:cubicBezTo>
                  <a:cubicBezTo>
                    <a:pt x="1112036" y="761574"/>
                    <a:pt x="1193412" y="730065"/>
                    <a:pt x="1274580" y="729521"/>
                  </a:cubicBezTo>
                  <a:close/>
                  <a:moveTo>
                    <a:pt x="809751" y="647958"/>
                  </a:moveTo>
                  <a:cubicBezTo>
                    <a:pt x="897920" y="647958"/>
                    <a:pt x="969395" y="719433"/>
                    <a:pt x="969395" y="807602"/>
                  </a:cubicBezTo>
                  <a:cubicBezTo>
                    <a:pt x="969395" y="895771"/>
                    <a:pt x="897920" y="967246"/>
                    <a:pt x="809751" y="967246"/>
                  </a:cubicBezTo>
                  <a:cubicBezTo>
                    <a:pt x="721582" y="967246"/>
                    <a:pt x="650107" y="895771"/>
                    <a:pt x="650107" y="807602"/>
                  </a:cubicBezTo>
                  <a:cubicBezTo>
                    <a:pt x="650107" y="719433"/>
                    <a:pt x="721582" y="647958"/>
                    <a:pt x="809751" y="647958"/>
                  </a:cubicBezTo>
                  <a:close/>
                  <a:moveTo>
                    <a:pt x="124285" y="350056"/>
                  </a:moveTo>
                  <a:cubicBezTo>
                    <a:pt x="155371" y="582699"/>
                    <a:pt x="337169" y="764497"/>
                    <a:pt x="569812" y="795583"/>
                  </a:cubicBezTo>
                  <a:cubicBezTo>
                    <a:pt x="445122" y="920273"/>
                    <a:pt x="244306" y="921619"/>
                    <a:pt x="121278" y="798590"/>
                  </a:cubicBezTo>
                  <a:cubicBezTo>
                    <a:pt x="-1751" y="675562"/>
                    <a:pt x="-405" y="474746"/>
                    <a:pt x="124285" y="350056"/>
                  </a:cubicBezTo>
                  <a:close/>
                  <a:moveTo>
                    <a:pt x="1304467" y="330819"/>
                  </a:moveTo>
                  <a:cubicBezTo>
                    <a:pt x="1478456" y="330819"/>
                    <a:pt x="1619502" y="473769"/>
                    <a:pt x="1619502" y="650107"/>
                  </a:cubicBezTo>
                  <a:cubicBezTo>
                    <a:pt x="1433018" y="507585"/>
                    <a:pt x="1175916" y="507585"/>
                    <a:pt x="989432" y="650107"/>
                  </a:cubicBezTo>
                  <a:cubicBezTo>
                    <a:pt x="989432" y="473769"/>
                    <a:pt x="1130478" y="330819"/>
                    <a:pt x="1304467" y="330819"/>
                  </a:cubicBezTo>
                  <a:close/>
                  <a:moveTo>
                    <a:pt x="1044556" y="29887"/>
                  </a:moveTo>
                  <a:cubicBezTo>
                    <a:pt x="1125725" y="30431"/>
                    <a:pt x="1207101" y="61940"/>
                    <a:pt x="1269446" y="124285"/>
                  </a:cubicBezTo>
                  <a:cubicBezTo>
                    <a:pt x="1036804" y="155371"/>
                    <a:pt x="855005" y="337169"/>
                    <a:pt x="823919" y="569812"/>
                  </a:cubicBezTo>
                  <a:cubicBezTo>
                    <a:pt x="699229" y="445122"/>
                    <a:pt x="697883" y="244306"/>
                    <a:pt x="820912" y="121278"/>
                  </a:cubicBezTo>
                  <a:cubicBezTo>
                    <a:pt x="882426" y="59763"/>
                    <a:pt x="963387" y="29343"/>
                    <a:pt x="1044556" y="29887"/>
                  </a:cubicBezTo>
                  <a:close/>
                  <a:moveTo>
                    <a:pt x="650107" y="0"/>
                  </a:moveTo>
                  <a:cubicBezTo>
                    <a:pt x="507585" y="186484"/>
                    <a:pt x="507585" y="443586"/>
                    <a:pt x="650107" y="630070"/>
                  </a:cubicBezTo>
                  <a:cubicBezTo>
                    <a:pt x="473769" y="630070"/>
                    <a:pt x="330819" y="489024"/>
                    <a:pt x="330819" y="315035"/>
                  </a:cubicBezTo>
                  <a:cubicBezTo>
                    <a:pt x="330819" y="141046"/>
                    <a:pt x="473769" y="0"/>
                    <a:pt x="650107" y="0"/>
                  </a:cubicBezTo>
                  <a:close/>
                </a:path>
              </a:pathLst>
            </a:custGeom>
            <a:solidFill>
              <a:srgbClr val="FF99CC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15" name="フリーフォーム: 図形 114">
              <a:extLst>
                <a:ext uri="{FF2B5EF4-FFF2-40B4-BE49-F238E27FC236}">
                  <a16:creationId xmlns:a16="http://schemas.microsoft.com/office/drawing/2014/main" id="{833181B8-47FD-73AC-67AC-C18CE861235B}"/>
                </a:ext>
              </a:extLst>
            </p:cNvPr>
            <p:cNvSpPr/>
            <p:nvPr/>
          </p:nvSpPr>
          <p:spPr bwMode="auto">
            <a:xfrm>
              <a:off x="2071248" y="179145"/>
              <a:ext cx="222006" cy="222006"/>
            </a:xfrm>
            <a:custGeom>
              <a:avLst/>
              <a:gdLst>
                <a:gd name="connsiteX0" fmla="*/ 795583 w 1619502"/>
                <a:gd name="connsiteY0" fmla="*/ 1049690 h 1619502"/>
                <a:gd name="connsiteX1" fmla="*/ 798591 w 1619502"/>
                <a:gd name="connsiteY1" fmla="*/ 1498224 h 1619502"/>
                <a:gd name="connsiteX2" fmla="*/ 350056 w 1619502"/>
                <a:gd name="connsiteY2" fmla="*/ 1495217 h 1619502"/>
                <a:gd name="connsiteX3" fmla="*/ 795583 w 1619502"/>
                <a:gd name="connsiteY3" fmla="*/ 1049690 h 1619502"/>
                <a:gd name="connsiteX4" fmla="*/ 969395 w 1619502"/>
                <a:gd name="connsiteY4" fmla="*/ 989432 h 1619502"/>
                <a:gd name="connsiteX5" fmla="*/ 1288683 w 1619502"/>
                <a:gd name="connsiteY5" fmla="*/ 1304467 h 1619502"/>
                <a:gd name="connsiteX6" fmla="*/ 969395 w 1619502"/>
                <a:gd name="connsiteY6" fmla="*/ 1619502 h 1619502"/>
                <a:gd name="connsiteX7" fmla="*/ 969395 w 1619502"/>
                <a:gd name="connsiteY7" fmla="*/ 989432 h 1619502"/>
                <a:gd name="connsiteX8" fmla="*/ 0 w 1619502"/>
                <a:gd name="connsiteY8" fmla="*/ 969395 h 1619502"/>
                <a:gd name="connsiteX9" fmla="*/ 630070 w 1619502"/>
                <a:gd name="connsiteY9" fmla="*/ 969395 h 1619502"/>
                <a:gd name="connsiteX10" fmla="*/ 315035 w 1619502"/>
                <a:gd name="connsiteY10" fmla="*/ 1288683 h 1619502"/>
                <a:gd name="connsiteX11" fmla="*/ 0 w 1619502"/>
                <a:gd name="connsiteY11" fmla="*/ 969395 h 1619502"/>
                <a:gd name="connsiteX12" fmla="*/ 1274580 w 1619502"/>
                <a:gd name="connsiteY12" fmla="*/ 729521 h 1619502"/>
                <a:gd name="connsiteX13" fmla="*/ 1498225 w 1619502"/>
                <a:gd name="connsiteY13" fmla="*/ 820912 h 1619502"/>
                <a:gd name="connsiteX14" fmla="*/ 1495217 w 1619502"/>
                <a:gd name="connsiteY14" fmla="*/ 1269446 h 1619502"/>
                <a:gd name="connsiteX15" fmla="*/ 1049691 w 1619502"/>
                <a:gd name="connsiteY15" fmla="*/ 823919 h 1619502"/>
                <a:gd name="connsiteX16" fmla="*/ 1274580 w 1619502"/>
                <a:gd name="connsiteY16" fmla="*/ 729521 h 1619502"/>
                <a:gd name="connsiteX17" fmla="*/ 809751 w 1619502"/>
                <a:gd name="connsiteY17" fmla="*/ 647958 h 1619502"/>
                <a:gd name="connsiteX18" fmla="*/ 969395 w 1619502"/>
                <a:gd name="connsiteY18" fmla="*/ 807602 h 1619502"/>
                <a:gd name="connsiteX19" fmla="*/ 809751 w 1619502"/>
                <a:gd name="connsiteY19" fmla="*/ 967246 h 1619502"/>
                <a:gd name="connsiteX20" fmla="*/ 650107 w 1619502"/>
                <a:gd name="connsiteY20" fmla="*/ 807602 h 1619502"/>
                <a:gd name="connsiteX21" fmla="*/ 809751 w 1619502"/>
                <a:gd name="connsiteY21" fmla="*/ 647958 h 1619502"/>
                <a:gd name="connsiteX22" fmla="*/ 124285 w 1619502"/>
                <a:gd name="connsiteY22" fmla="*/ 350056 h 1619502"/>
                <a:gd name="connsiteX23" fmla="*/ 569812 w 1619502"/>
                <a:gd name="connsiteY23" fmla="*/ 795583 h 1619502"/>
                <a:gd name="connsiteX24" fmla="*/ 121278 w 1619502"/>
                <a:gd name="connsiteY24" fmla="*/ 798590 h 1619502"/>
                <a:gd name="connsiteX25" fmla="*/ 124285 w 1619502"/>
                <a:gd name="connsiteY25" fmla="*/ 350056 h 1619502"/>
                <a:gd name="connsiteX26" fmla="*/ 1304467 w 1619502"/>
                <a:gd name="connsiteY26" fmla="*/ 330819 h 1619502"/>
                <a:gd name="connsiteX27" fmla="*/ 1619502 w 1619502"/>
                <a:gd name="connsiteY27" fmla="*/ 650107 h 1619502"/>
                <a:gd name="connsiteX28" fmla="*/ 989432 w 1619502"/>
                <a:gd name="connsiteY28" fmla="*/ 650107 h 1619502"/>
                <a:gd name="connsiteX29" fmla="*/ 1304467 w 1619502"/>
                <a:gd name="connsiteY29" fmla="*/ 330819 h 1619502"/>
                <a:gd name="connsiteX30" fmla="*/ 1044556 w 1619502"/>
                <a:gd name="connsiteY30" fmla="*/ 29887 h 1619502"/>
                <a:gd name="connsiteX31" fmla="*/ 1269446 w 1619502"/>
                <a:gd name="connsiteY31" fmla="*/ 124285 h 1619502"/>
                <a:gd name="connsiteX32" fmla="*/ 823919 w 1619502"/>
                <a:gd name="connsiteY32" fmla="*/ 569812 h 1619502"/>
                <a:gd name="connsiteX33" fmla="*/ 820912 w 1619502"/>
                <a:gd name="connsiteY33" fmla="*/ 121278 h 1619502"/>
                <a:gd name="connsiteX34" fmla="*/ 1044556 w 1619502"/>
                <a:gd name="connsiteY34" fmla="*/ 29887 h 1619502"/>
                <a:gd name="connsiteX35" fmla="*/ 650107 w 1619502"/>
                <a:gd name="connsiteY35" fmla="*/ 0 h 1619502"/>
                <a:gd name="connsiteX36" fmla="*/ 650107 w 1619502"/>
                <a:gd name="connsiteY36" fmla="*/ 630070 h 1619502"/>
                <a:gd name="connsiteX37" fmla="*/ 330819 w 1619502"/>
                <a:gd name="connsiteY37" fmla="*/ 315035 h 1619502"/>
                <a:gd name="connsiteX38" fmla="*/ 650107 w 1619502"/>
                <a:gd name="connsiteY38" fmla="*/ 0 h 16195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619502" h="1619502">
                  <a:moveTo>
                    <a:pt x="795583" y="1049690"/>
                  </a:moveTo>
                  <a:cubicBezTo>
                    <a:pt x="920273" y="1174380"/>
                    <a:pt x="921619" y="1375196"/>
                    <a:pt x="798591" y="1498224"/>
                  </a:cubicBezTo>
                  <a:cubicBezTo>
                    <a:pt x="675562" y="1621253"/>
                    <a:pt x="474746" y="1619907"/>
                    <a:pt x="350056" y="1495217"/>
                  </a:cubicBezTo>
                  <a:cubicBezTo>
                    <a:pt x="582699" y="1464131"/>
                    <a:pt x="764497" y="1282333"/>
                    <a:pt x="795583" y="1049690"/>
                  </a:cubicBezTo>
                  <a:close/>
                  <a:moveTo>
                    <a:pt x="969395" y="989432"/>
                  </a:moveTo>
                  <a:cubicBezTo>
                    <a:pt x="1145733" y="989432"/>
                    <a:pt x="1288683" y="1130478"/>
                    <a:pt x="1288683" y="1304467"/>
                  </a:cubicBezTo>
                  <a:cubicBezTo>
                    <a:pt x="1288683" y="1478456"/>
                    <a:pt x="1145733" y="1619502"/>
                    <a:pt x="969395" y="1619502"/>
                  </a:cubicBezTo>
                  <a:cubicBezTo>
                    <a:pt x="1111917" y="1433018"/>
                    <a:pt x="1111917" y="1175916"/>
                    <a:pt x="969395" y="989432"/>
                  </a:cubicBezTo>
                  <a:close/>
                  <a:moveTo>
                    <a:pt x="0" y="969395"/>
                  </a:moveTo>
                  <a:cubicBezTo>
                    <a:pt x="186484" y="1111917"/>
                    <a:pt x="443586" y="1111917"/>
                    <a:pt x="630070" y="969395"/>
                  </a:cubicBezTo>
                  <a:cubicBezTo>
                    <a:pt x="630070" y="1145733"/>
                    <a:pt x="489024" y="1288683"/>
                    <a:pt x="315035" y="1288683"/>
                  </a:cubicBezTo>
                  <a:cubicBezTo>
                    <a:pt x="141046" y="1288683"/>
                    <a:pt x="0" y="1145733"/>
                    <a:pt x="0" y="969395"/>
                  </a:cubicBezTo>
                  <a:close/>
                  <a:moveTo>
                    <a:pt x="1274580" y="729521"/>
                  </a:moveTo>
                  <a:cubicBezTo>
                    <a:pt x="1355749" y="728977"/>
                    <a:pt x="1436710" y="759397"/>
                    <a:pt x="1498225" y="820912"/>
                  </a:cubicBezTo>
                  <a:cubicBezTo>
                    <a:pt x="1621253" y="943941"/>
                    <a:pt x="1619907" y="1144756"/>
                    <a:pt x="1495217" y="1269446"/>
                  </a:cubicBezTo>
                  <a:cubicBezTo>
                    <a:pt x="1464131" y="1036803"/>
                    <a:pt x="1282333" y="855005"/>
                    <a:pt x="1049691" y="823919"/>
                  </a:cubicBezTo>
                  <a:cubicBezTo>
                    <a:pt x="1112036" y="761574"/>
                    <a:pt x="1193412" y="730065"/>
                    <a:pt x="1274580" y="729521"/>
                  </a:cubicBezTo>
                  <a:close/>
                  <a:moveTo>
                    <a:pt x="809751" y="647958"/>
                  </a:moveTo>
                  <a:cubicBezTo>
                    <a:pt x="897920" y="647958"/>
                    <a:pt x="969395" y="719433"/>
                    <a:pt x="969395" y="807602"/>
                  </a:cubicBezTo>
                  <a:cubicBezTo>
                    <a:pt x="969395" y="895771"/>
                    <a:pt x="897920" y="967246"/>
                    <a:pt x="809751" y="967246"/>
                  </a:cubicBezTo>
                  <a:cubicBezTo>
                    <a:pt x="721582" y="967246"/>
                    <a:pt x="650107" y="895771"/>
                    <a:pt x="650107" y="807602"/>
                  </a:cubicBezTo>
                  <a:cubicBezTo>
                    <a:pt x="650107" y="719433"/>
                    <a:pt x="721582" y="647958"/>
                    <a:pt x="809751" y="647958"/>
                  </a:cubicBezTo>
                  <a:close/>
                  <a:moveTo>
                    <a:pt x="124285" y="350056"/>
                  </a:moveTo>
                  <a:cubicBezTo>
                    <a:pt x="155371" y="582699"/>
                    <a:pt x="337169" y="764497"/>
                    <a:pt x="569812" y="795583"/>
                  </a:cubicBezTo>
                  <a:cubicBezTo>
                    <a:pt x="445122" y="920273"/>
                    <a:pt x="244306" y="921619"/>
                    <a:pt x="121278" y="798590"/>
                  </a:cubicBezTo>
                  <a:cubicBezTo>
                    <a:pt x="-1751" y="675562"/>
                    <a:pt x="-405" y="474746"/>
                    <a:pt x="124285" y="350056"/>
                  </a:cubicBezTo>
                  <a:close/>
                  <a:moveTo>
                    <a:pt x="1304467" y="330819"/>
                  </a:moveTo>
                  <a:cubicBezTo>
                    <a:pt x="1478456" y="330819"/>
                    <a:pt x="1619502" y="473769"/>
                    <a:pt x="1619502" y="650107"/>
                  </a:cubicBezTo>
                  <a:cubicBezTo>
                    <a:pt x="1433018" y="507585"/>
                    <a:pt x="1175916" y="507585"/>
                    <a:pt x="989432" y="650107"/>
                  </a:cubicBezTo>
                  <a:cubicBezTo>
                    <a:pt x="989432" y="473769"/>
                    <a:pt x="1130478" y="330819"/>
                    <a:pt x="1304467" y="330819"/>
                  </a:cubicBezTo>
                  <a:close/>
                  <a:moveTo>
                    <a:pt x="1044556" y="29887"/>
                  </a:moveTo>
                  <a:cubicBezTo>
                    <a:pt x="1125725" y="30431"/>
                    <a:pt x="1207101" y="61940"/>
                    <a:pt x="1269446" y="124285"/>
                  </a:cubicBezTo>
                  <a:cubicBezTo>
                    <a:pt x="1036804" y="155371"/>
                    <a:pt x="855005" y="337169"/>
                    <a:pt x="823919" y="569812"/>
                  </a:cubicBezTo>
                  <a:cubicBezTo>
                    <a:pt x="699229" y="445122"/>
                    <a:pt x="697883" y="244306"/>
                    <a:pt x="820912" y="121278"/>
                  </a:cubicBezTo>
                  <a:cubicBezTo>
                    <a:pt x="882426" y="59763"/>
                    <a:pt x="963387" y="29343"/>
                    <a:pt x="1044556" y="29887"/>
                  </a:cubicBezTo>
                  <a:close/>
                  <a:moveTo>
                    <a:pt x="650107" y="0"/>
                  </a:moveTo>
                  <a:cubicBezTo>
                    <a:pt x="507585" y="186484"/>
                    <a:pt x="507585" y="443586"/>
                    <a:pt x="650107" y="630070"/>
                  </a:cubicBezTo>
                  <a:cubicBezTo>
                    <a:pt x="473769" y="630070"/>
                    <a:pt x="330819" y="489024"/>
                    <a:pt x="330819" y="315035"/>
                  </a:cubicBezTo>
                  <a:cubicBezTo>
                    <a:pt x="330819" y="141046"/>
                    <a:pt x="473769" y="0"/>
                    <a:pt x="650107" y="0"/>
                  </a:cubicBezTo>
                  <a:close/>
                </a:path>
              </a:pathLst>
            </a:custGeom>
            <a:solidFill>
              <a:srgbClr val="FF99CC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16" name="フリーフォーム: 図形 115">
              <a:extLst>
                <a:ext uri="{FF2B5EF4-FFF2-40B4-BE49-F238E27FC236}">
                  <a16:creationId xmlns:a16="http://schemas.microsoft.com/office/drawing/2014/main" id="{6E40B5F8-AC0E-EF31-030B-0FC3C0AAF791}"/>
                </a:ext>
              </a:extLst>
            </p:cNvPr>
            <p:cNvSpPr/>
            <p:nvPr/>
          </p:nvSpPr>
          <p:spPr bwMode="auto">
            <a:xfrm>
              <a:off x="2442635" y="179145"/>
              <a:ext cx="222006" cy="222006"/>
            </a:xfrm>
            <a:custGeom>
              <a:avLst/>
              <a:gdLst>
                <a:gd name="connsiteX0" fmla="*/ 795583 w 1619502"/>
                <a:gd name="connsiteY0" fmla="*/ 1049690 h 1619502"/>
                <a:gd name="connsiteX1" fmla="*/ 798591 w 1619502"/>
                <a:gd name="connsiteY1" fmla="*/ 1498224 h 1619502"/>
                <a:gd name="connsiteX2" fmla="*/ 350056 w 1619502"/>
                <a:gd name="connsiteY2" fmla="*/ 1495217 h 1619502"/>
                <a:gd name="connsiteX3" fmla="*/ 795583 w 1619502"/>
                <a:gd name="connsiteY3" fmla="*/ 1049690 h 1619502"/>
                <a:gd name="connsiteX4" fmla="*/ 969395 w 1619502"/>
                <a:gd name="connsiteY4" fmla="*/ 989432 h 1619502"/>
                <a:gd name="connsiteX5" fmla="*/ 1288683 w 1619502"/>
                <a:gd name="connsiteY5" fmla="*/ 1304467 h 1619502"/>
                <a:gd name="connsiteX6" fmla="*/ 969395 w 1619502"/>
                <a:gd name="connsiteY6" fmla="*/ 1619502 h 1619502"/>
                <a:gd name="connsiteX7" fmla="*/ 969395 w 1619502"/>
                <a:gd name="connsiteY7" fmla="*/ 989432 h 1619502"/>
                <a:gd name="connsiteX8" fmla="*/ 0 w 1619502"/>
                <a:gd name="connsiteY8" fmla="*/ 969395 h 1619502"/>
                <a:gd name="connsiteX9" fmla="*/ 630070 w 1619502"/>
                <a:gd name="connsiteY9" fmla="*/ 969395 h 1619502"/>
                <a:gd name="connsiteX10" fmla="*/ 315035 w 1619502"/>
                <a:gd name="connsiteY10" fmla="*/ 1288683 h 1619502"/>
                <a:gd name="connsiteX11" fmla="*/ 0 w 1619502"/>
                <a:gd name="connsiteY11" fmla="*/ 969395 h 1619502"/>
                <a:gd name="connsiteX12" fmla="*/ 1274580 w 1619502"/>
                <a:gd name="connsiteY12" fmla="*/ 729521 h 1619502"/>
                <a:gd name="connsiteX13" fmla="*/ 1498225 w 1619502"/>
                <a:gd name="connsiteY13" fmla="*/ 820912 h 1619502"/>
                <a:gd name="connsiteX14" fmla="*/ 1495217 w 1619502"/>
                <a:gd name="connsiteY14" fmla="*/ 1269446 h 1619502"/>
                <a:gd name="connsiteX15" fmla="*/ 1049691 w 1619502"/>
                <a:gd name="connsiteY15" fmla="*/ 823919 h 1619502"/>
                <a:gd name="connsiteX16" fmla="*/ 1274580 w 1619502"/>
                <a:gd name="connsiteY16" fmla="*/ 729521 h 1619502"/>
                <a:gd name="connsiteX17" fmla="*/ 809751 w 1619502"/>
                <a:gd name="connsiteY17" fmla="*/ 647958 h 1619502"/>
                <a:gd name="connsiteX18" fmla="*/ 969395 w 1619502"/>
                <a:gd name="connsiteY18" fmla="*/ 807602 h 1619502"/>
                <a:gd name="connsiteX19" fmla="*/ 809751 w 1619502"/>
                <a:gd name="connsiteY19" fmla="*/ 967246 h 1619502"/>
                <a:gd name="connsiteX20" fmla="*/ 650107 w 1619502"/>
                <a:gd name="connsiteY20" fmla="*/ 807602 h 1619502"/>
                <a:gd name="connsiteX21" fmla="*/ 809751 w 1619502"/>
                <a:gd name="connsiteY21" fmla="*/ 647958 h 1619502"/>
                <a:gd name="connsiteX22" fmla="*/ 124285 w 1619502"/>
                <a:gd name="connsiteY22" fmla="*/ 350056 h 1619502"/>
                <a:gd name="connsiteX23" fmla="*/ 569812 w 1619502"/>
                <a:gd name="connsiteY23" fmla="*/ 795583 h 1619502"/>
                <a:gd name="connsiteX24" fmla="*/ 121278 w 1619502"/>
                <a:gd name="connsiteY24" fmla="*/ 798590 h 1619502"/>
                <a:gd name="connsiteX25" fmla="*/ 124285 w 1619502"/>
                <a:gd name="connsiteY25" fmla="*/ 350056 h 1619502"/>
                <a:gd name="connsiteX26" fmla="*/ 1304467 w 1619502"/>
                <a:gd name="connsiteY26" fmla="*/ 330819 h 1619502"/>
                <a:gd name="connsiteX27" fmla="*/ 1619502 w 1619502"/>
                <a:gd name="connsiteY27" fmla="*/ 650107 h 1619502"/>
                <a:gd name="connsiteX28" fmla="*/ 989432 w 1619502"/>
                <a:gd name="connsiteY28" fmla="*/ 650107 h 1619502"/>
                <a:gd name="connsiteX29" fmla="*/ 1304467 w 1619502"/>
                <a:gd name="connsiteY29" fmla="*/ 330819 h 1619502"/>
                <a:gd name="connsiteX30" fmla="*/ 1044556 w 1619502"/>
                <a:gd name="connsiteY30" fmla="*/ 29887 h 1619502"/>
                <a:gd name="connsiteX31" fmla="*/ 1269446 w 1619502"/>
                <a:gd name="connsiteY31" fmla="*/ 124285 h 1619502"/>
                <a:gd name="connsiteX32" fmla="*/ 823919 w 1619502"/>
                <a:gd name="connsiteY32" fmla="*/ 569812 h 1619502"/>
                <a:gd name="connsiteX33" fmla="*/ 820912 w 1619502"/>
                <a:gd name="connsiteY33" fmla="*/ 121278 h 1619502"/>
                <a:gd name="connsiteX34" fmla="*/ 1044556 w 1619502"/>
                <a:gd name="connsiteY34" fmla="*/ 29887 h 1619502"/>
                <a:gd name="connsiteX35" fmla="*/ 650107 w 1619502"/>
                <a:gd name="connsiteY35" fmla="*/ 0 h 1619502"/>
                <a:gd name="connsiteX36" fmla="*/ 650107 w 1619502"/>
                <a:gd name="connsiteY36" fmla="*/ 630070 h 1619502"/>
                <a:gd name="connsiteX37" fmla="*/ 330819 w 1619502"/>
                <a:gd name="connsiteY37" fmla="*/ 315035 h 1619502"/>
                <a:gd name="connsiteX38" fmla="*/ 650107 w 1619502"/>
                <a:gd name="connsiteY38" fmla="*/ 0 h 16195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619502" h="1619502">
                  <a:moveTo>
                    <a:pt x="795583" y="1049690"/>
                  </a:moveTo>
                  <a:cubicBezTo>
                    <a:pt x="920273" y="1174380"/>
                    <a:pt x="921619" y="1375196"/>
                    <a:pt x="798591" y="1498224"/>
                  </a:cubicBezTo>
                  <a:cubicBezTo>
                    <a:pt x="675562" y="1621253"/>
                    <a:pt x="474746" y="1619907"/>
                    <a:pt x="350056" y="1495217"/>
                  </a:cubicBezTo>
                  <a:cubicBezTo>
                    <a:pt x="582699" y="1464131"/>
                    <a:pt x="764497" y="1282333"/>
                    <a:pt x="795583" y="1049690"/>
                  </a:cubicBezTo>
                  <a:close/>
                  <a:moveTo>
                    <a:pt x="969395" y="989432"/>
                  </a:moveTo>
                  <a:cubicBezTo>
                    <a:pt x="1145733" y="989432"/>
                    <a:pt x="1288683" y="1130478"/>
                    <a:pt x="1288683" y="1304467"/>
                  </a:cubicBezTo>
                  <a:cubicBezTo>
                    <a:pt x="1288683" y="1478456"/>
                    <a:pt x="1145733" y="1619502"/>
                    <a:pt x="969395" y="1619502"/>
                  </a:cubicBezTo>
                  <a:cubicBezTo>
                    <a:pt x="1111917" y="1433018"/>
                    <a:pt x="1111917" y="1175916"/>
                    <a:pt x="969395" y="989432"/>
                  </a:cubicBezTo>
                  <a:close/>
                  <a:moveTo>
                    <a:pt x="0" y="969395"/>
                  </a:moveTo>
                  <a:cubicBezTo>
                    <a:pt x="186484" y="1111917"/>
                    <a:pt x="443586" y="1111917"/>
                    <a:pt x="630070" y="969395"/>
                  </a:cubicBezTo>
                  <a:cubicBezTo>
                    <a:pt x="630070" y="1145733"/>
                    <a:pt x="489024" y="1288683"/>
                    <a:pt x="315035" y="1288683"/>
                  </a:cubicBezTo>
                  <a:cubicBezTo>
                    <a:pt x="141046" y="1288683"/>
                    <a:pt x="0" y="1145733"/>
                    <a:pt x="0" y="969395"/>
                  </a:cubicBezTo>
                  <a:close/>
                  <a:moveTo>
                    <a:pt x="1274580" y="729521"/>
                  </a:moveTo>
                  <a:cubicBezTo>
                    <a:pt x="1355749" y="728977"/>
                    <a:pt x="1436710" y="759397"/>
                    <a:pt x="1498225" y="820912"/>
                  </a:cubicBezTo>
                  <a:cubicBezTo>
                    <a:pt x="1621253" y="943941"/>
                    <a:pt x="1619907" y="1144756"/>
                    <a:pt x="1495217" y="1269446"/>
                  </a:cubicBezTo>
                  <a:cubicBezTo>
                    <a:pt x="1464131" y="1036803"/>
                    <a:pt x="1282333" y="855005"/>
                    <a:pt x="1049691" y="823919"/>
                  </a:cubicBezTo>
                  <a:cubicBezTo>
                    <a:pt x="1112036" y="761574"/>
                    <a:pt x="1193412" y="730065"/>
                    <a:pt x="1274580" y="729521"/>
                  </a:cubicBezTo>
                  <a:close/>
                  <a:moveTo>
                    <a:pt x="809751" y="647958"/>
                  </a:moveTo>
                  <a:cubicBezTo>
                    <a:pt x="897920" y="647958"/>
                    <a:pt x="969395" y="719433"/>
                    <a:pt x="969395" y="807602"/>
                  </a:cubicBezTo>
                  <a:cubicBezTo>
                    <a:pt x="969395" y="895771"/>
                    <a:pt x="897920" y="967246"/>
                    <a:pt x="809751" y="967246"/>
                  </a:cubicBezTo>
                  <a:cubicBezTo>
                    <a:pt x="721582" y="967246"/>
                    <a:pt x="650107" y="895771"/>
                    <a:pt x="650107" y="807602"/>
                  </a:cubicBezTo>
                  <a:cubicBezTo>
                    <a:pt x="650107" y="719433"/>
                    <a:pt x="721582" y="647958"/>
                    <a:pt x="809751" y="647958"/>
                  </a:cubicBezTo>
                  <a:close/>
                  <a:moveTo>
                    <a:pt x="124285" y="350056"/>
                  </a:moveTo>
                  <a:cubicBezTo>
                    <a:pt x="155371" y="582699"/>
                    <a:pt x="337169" y="764497"/>
                    <a:pt x="569812" y="795583"/>
                  </a:cubicBezTo>
                  <a:cubicBezTo>
                    <a:pt x="445122" y="920273"/>
                    <a:pt x="244306" y="921619"/>
                    <a:pt x="121278" y="798590"/>
                  </a:cubicBezTo>
                  <a:cubicBezTo>
                    <a:pt x="-1751" y="675562"/>
                    <a:pt x="-405" y="474746"/>
                    <a:pt x="124285" y="350056"/>
                  </a:cubicBezTo>
                  <a:close/>
                  <a:moveTo>
                    <a:pt x="1304467" y="330819"/>
                  </a:moveTo>
                  <a:cubicBezTo>
                    <a:pt x="1478456" y="330819"/>
                    <a:pt x="1619502" y="473769"/>
                    <a:pt x="1619502" y="650107"/>
                  </a:cubicBezTo>
                  <a:cubicBezTo>
                    <a:pt x="1433018" y="507585"/>
                    <a:pt x="1175916" y="507585"/>
                    <a:pt x="989432" y="650107"/>
                  </a:cubicBezTo>
                  <a:cubicBezTo>
                    <a:pt x="989432" y="473769"/>
                    <a:pt x="1130478" y="330819"/>
                    <a:pt x="1304467" y="330819"/>
                  </a:cubicBezTo>
                  <a:close/>
                  <a:moveTo>
                    <a:pt x="1044556" y="29887"/>
                  </a:moveTo>
                  <a:cubicBezTo>
                    <a:pt x="1125725" y="30431"/>
                    <a:pt x="1207101" y="61940"/>
                    <a:pt x="1269446" y="124285"/>
                  </a:cubicBezTo>
                  <a:cubicBezTo>
                    <a:pt x="1036804" y="155371"/>
                    <a:pt x="855005" y="337169"/>
                    <a:pt x="823919" y="569812"/>
                  </a:cubicBezTo>
                  <a:cubicBezTo>
                    <a:pt x="699229" y="445122"/>
                    <a:pt x="697883" y="244306"/>
                    <a:pt x="820912" y="121278"/>
                  </a:cubicBezTo>
                  <a:cubicBezTo>
                    <a:pt x="882426" y="59763"/>
                    <a:pt x="963387" y="29343"/>
                    <a:pt x="1044556" y="29887"/>
                  </a:cubicBezTo>
                  <a:close/>
                  <a:moveTo>
                    <a:pt x="650107" y="0"/>
                  </a:moveTo>
                  <a:cubicBezTo>
                    <a:pt x="507585" y="186484"/>
                    <a:pt x="507585" y="443586"/>
                    <a:pt x="650107" y="630070"/>
                  </a:cubicBezTo>
                  <a:cubicBezTo>
                    <a:pt x="473769" y="630070"/>
                    <a:pt x="330819" y="489024"/>
                    <a:pt x="330819" y="315035"/>
                  </a:cubicBezTo>
                  <a:cubicBezTo>
                    <a:pt x="330819" y="141046"/>
                    <a:pt x="473769" y="0"/>
                    <a:pt x="650107" y="0"/>
                  </a:cubicBezTo>
                  <a:close/>
                </a:path>
              </a:pathLst>
            </a:custGeom>
            <a:solidFill>
              <a:srgbClr val="FF99CC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17" name="フリーフォーム: 図形 116">
              <a:extLst>
                <a:ext uri="{FF2B5EF4-FFF2-40B4-BE49-F238E27FC236}">
                  <a16:creationId xmlns:a16="http://schemas.microsoft.com/office/drawing/2014/main" id="{DBE14F76-C692-4332-934B-76E4E4714DD2}"/>
                </a:ext>
              </a:extLst>
            </p:cNvPr>
            <p:cNvSpPr/>
            <p:nvPr/>
          </p:nvSpPr>
          <p:spPr bwMode="auto">
            <a:xfrm>
              <a:off x="2814022" y="179145"/>
              <a:ext cx="222006" cy="222006"/>
            </a:xfrm>
            <a:custGeom>
              <a:avLst/>
              <a:gdLst>
                <a:gd name="connsiteX0" fmla="*/ 795583 w 1619502"/>
                <a:gd name="connsiteY0" fmla="*/ 1049690 h 1619502"/>
                <a:gd name="connsiteX1" fmla="*/ 798591 w 1619502"/>
                <a:gd name="connsiteY1" fmla="*/ 1498224 h 1619502"/>
                <a:gd name="connsiteX2" fmla="*/ 350056 w 1619502"/>
                <a:gd name="connsiteY2" fmla="*/ 1495217 h 1619502"/>
                <a:gd name="connsiteX3" fmla="*/ 795583 w 1619502"/>
                <a:gd name="connsiteY3" fmla="*/ 1049690 h 1619502"/>
                <a:gd name="connsiteX4" fmla="*/ 969395 w 1619502"/>
                <a:gd name="connsiteY4" fmla="*/ 989432 h 1619502"/>
                <a:gd name="connsiteX5" fmla="*/ 1288683 w 1619502"/>
                <a:gd name="connsiteY5" fmla="*/ 1304467 h 1619502"/>
                <a:gd name="connsiteX6" fmla="*/ 969395 w 1619502"/>
                <a:gd name="connsiteY6" fmla="*/ 1619502 h 1619502"/>
                <a:gd name="connsiteX7" fmla="*/ 969395 w 1619502"/>
                <a:gd name="connsiteY7" fmla="*/ 989432 h 1619502"/>
                <a:gd name="connsiteX8" fmla="*/ 0 w 1619502"/>
                <a:gd name="connsiteY8" fmla="*/ 969395 h 1619502"/>
                <a:gd name="connsiteX9" fmla="*/ 630070 w 1619502"/>
                <a:gd name="connsiteY9" fmla="*/ 969395 h 1619502"/>
                <a:gd name="connsiteX10" fmla="*/ 315035 w 1619502"/>
                <a:gd name="connsiteY10" fmla="*/ 1288683 h 1619502"/>
                <a:gd name="connsiteX11" fmla="*/ 0 w 1619502"/>
                <a:gd name="connsiteY11" fmla="*/ 969395 h 1619502"/>
                <a:gd name="connsiteX12" fmla="*/ 1274580 w 1619502"/>
                <a:gd name="connsiteY12" fmla="*/ 729521 h 1619502"/>
                <a:gd name="connsiteX13" fmla="*/ 1498225 w 1619502"/>
                <a:gd name="connsiteY13" fmla="*/ 820912 h 1619502"/>
                <a:gd name="connsiteX14" fmla="*/ 1495217 w 1619502"/>
                <a:gd name="connsiteY14" fmla="*/ 1269446 h 1619502"/>
                <a:gd name="connsiteX15" fmla="*/ 1049691 w 1619502"/>
                <a:gd name="connsiteY15" fmla="*/ 823919 h 1619502"/>
                <a:gd name="connsiteX16" fmla="*/ 1274580 w 1619502"/>
                <a:gd name="connsiteY16" fmla="*/ 729521 h 1619502"/>
                <a:gd name="connsiteX17" fmla="*/ 809751 w 1619502"/>
                <a:gd name="connsiteY17" fmla="*/ 647958 h 1619502"/>
                <a:gd name="connsiteX18" fmla="*/ 969395 w 1619502"/>
                <a:gd name="connsiteY18" fmla="*/ 807602 h 1619502"/>
                <a:gd name="connsiteX19" fmla="*/ 809751 w 1619502"/>
                <a:gd name="connsiteY19" fmla="*/ 967246 h 1619502"/>
                <a:gd name="connsiteX20" fmla="*/ 650107 w 1619502"/>
                <a:gd name="connsiteY20" fmla="*/ 807602 h 1619502"/>
                <a:gd name="connsiteX21" fmla="*/ 809751 w 1619502"/>
                <a:gd name="connsiteY21" fmla="*/ 647958 h 1619502"/>
                <a:gd name="connsiteX22" fmla="*/ 124285 w 1619502"/>
                <a:gd name="connsiteY22" fmla="*/ 350056 h 1619502"/>
                <a:gd name="connsiteX23" fmla="*/ 569812 w 1619502"/>
                <a:gd name="connsiteY23" fmla="*/ 795583 h 1619502"/>
                <a:gd name="connsiteX24" fmla="*/ 121278 w 1619502"/>
                <a:gd name="connsiteY24" fmla="*/ 798590 h 1619502"/>
                <a:gd name="connsiteX25" fmla="*/ 124285 w 1619502"/>
                <a:gd name="connsiteY25" fmla="*/ 350056 h 1619502"/>
                <a:gd name="connsiteX26" fmla="*/ 1304467 w 1619502"/>
                <a:gd name="connsiteY26" fmla="*/ 330819 h 1619502"/>
                <a:gd name="connsiteX27" fmla="*/ 1619502 w 1619502"/>
                <a:gd name="connsiteY27" fmla="*/ 650107 h 1619502"/>
                <a:gd name="connsiteX28" fmla="*/ 989432 w 1619502"/>
                <a:gd name="connsiteY28" fmla="*/ 650107 h 1619502"/>
                <a:gd name="connsiteX29" fmla="*/ 1304467 w 1619502"/>
                <a:gd name="connsiteY29" fmla="*/ 330819 h 1619502"/>
                <a:gd name="connsiteX30" fmla="*/ 1044556 w 1619502"/>
                <a:gd name="connsiteY30" fmla="*/ 29887 h 1619502"/>
                <a:gd name="connsiteX31" fmla="*/ 1269446 w 1619502"/>
                <a:gd name="connsiteY31" fmla="*/ 124285 h 1619502"/>
                <a:gd name="connsiteX32" fmla="*/ 823919 w 1619502"/>
                <a:gd name="connsiteY32" fmla="*/ 569812 h 1619502"/>
                <a:gd name="connsiteX33" fmla="*/ 820912 w 1619502"/>
                <a:gd name="connsiteY33" fmla="*/ 121278 h 1619502"/>
                <a:gd name="connsiteX34" fmla="*/ 1044556 w 1619502"/>
                <a:gd name="connsiteY34" fmla="*/ 29887 h 1619502"/>
                <a:gd name="connsiteX35" fmla="*/ 650107 w 1619502"/>
                <a:gd name="connsiteY35" fmla="*/ 0 h 1619502"/>
                <a:gd name="connsiteX36" fmla="*/ 650107 w 1619502"/>
                <a:gd name="connsiteY36" fmla="*/ 630070 h 1619502"/>
                <a:gd name="connsiteX37" fmla="*/ 330819 w 1619502"/>
                <a:gd name="connsiteY37" fmla="*/ 315035 h 1619502"/>
                <a:gd name="connsiteX38" fmla="*/ 650107 w 1619502"/>
                <a:gd name="connsiteY38" fmla="*/ 0 h 16195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619502" h="1619502">
                  <a:moveTo>
                    <a:pt x="795583" y="1049690"/>
                  </a:moveTo>
                  <a:cubicBezTo>
                    <a:pt x="920273" y="1174380"/>
                    <a:pt x="921619" y="1375196"/>
                    <a:pt x="798591" y="1498224"/>
                  </a:cubicBezTo>
                  <a:cubicBezTo>
                    <a:pt x="675562" y="1621253"/>
                    <a:pt x="474746" y="1619907"/>
                    <a:pt x="350056" y="1495217"/>
                  </a:cubicBezTo>
                  <a:cubicBezTo>
                    <a:pt x="582699" y="1464131"/>
                    <a:pt x="764497" y="1282333"/>
                    <a:pt x="795583" y="1049690"/>
                  </a:cubicBezTo>
                  <a:close/>
                  <a:moveTo>
                    <a:pt x="969395" y="989432"/>
                  </a:moveTo>
                  <a:cubicBezTo>
                    <a:pt x="1145733" y="989432"/>
                    <a:pt x="1288683" y="1130478"/>
                    <a:pt x="1288683" y="1304467"/>
                  </a:cubicBezTo>
                  <a:cubicBezTo>
                    <a:pt x="1288683" y="1478456"/>
                    <a:pt x="1145733" y="1619502"/>
                    <a:pt x="969395" y="1619502"/>
                  </a:cubicBezTo>
                  <a:cubicBezTo>
                    <a:pt x="1111917" y="1433018"/>
                    <a:pt x="1111917" y="1175916"/>
                    <a:pt x="969395" y="989432"/>
                  </a:cubicBezTo>
                  <a:close/>
                  <a:moveTo>
                    <a:pt x="0" y="969395"/>
                  </a:moveTo>
                  <a:cubicBezTo>
                    <a:pt x="186484" y="1111917"/>
                    <a:pt x="443586" y="1111917"/>
                    <a:pt x="630070" y="969395"/>
                  </a:cubicBezTo>
                  <a:cubicBezTo>
                    <a:pt x="630070" y="1145733"/>
                    <a:pt x="489024" y="1288683"/>
                    <a:pt x="315035" y="1288683"/>
                  </a:cubicBezTo>
                  <a:cubicBezTo>
                    <a:pt x="141046" y="1288683"/>
                    <a:pt x="0" y="1145733"/>
                    <a:pt x="0" y="969395"/>
                  </a:cubicBezTo>
                  <a:close/>
                  <a:moveTo>
                    <a:pt x="1274580" y="729521"/>
                  </a:moveTo>
                  <a:cubicBezTo>
                    <a:pt x="1355749" y="728977"/>
                    <a:pt x="1436710" y="759397"/>
                    <a:pt x="1498225" y="820912"/>
                  </a:cubicBezTo>
                  <a:cubicBezTo>
                    <a:pt x="1621253" y="943941"/>
                    <a:pt x="1619907" y="1144756"/>
                    <a:pt x="1495217" y="1269446"/>
                  </a:cubicBezTo>
                  <a:cubicBezTo>
                    <a:pt x="1464131" y="1036803"/>
                    <a:pt x="1282333" y="855005"/>
                    <a:pt x="1049691" y="823919"/>
                  </a:cubicBezTo>
                  <a:cubicBezTo>
                    <a:pt x="1112036" y="761574"/>
                    <a:pt x="1193412" y="730065"/>
                    <a:pt x="1274580" y="729521"/>
                  </a:cubicBezTo>
                  <a:close/>
                  <a:moveTo>
                    <a:pt x="809751" y="647958"/>
                  </a:moveTo>
                  <a:cubicBezTo>
                    <a:pt x="897920" y="647958"/>
                    <a:pt x="969395" y="719433"/>
                    <a:pt x="969395" y="807602"/>
                  </a:cubicBezTo>
                  <a:cubicBezTo>
                    <a:pt x="969395" y="895771"/>
                    <a:pt x="897920" y="967246"/>
                    <a:pt x="809751" y="967246"/>
                  </a:cubicBezTo>
                  <a:cubicBezTo>
                    <a:pt x="721582" y="967246"/>
                    <a:pt x="650107" y="895771"/>
                    <a:pt x="650107" y="807602"/>
                  </a:cubicBezTo>
                  <a:cubicBezTo>
                    <a:pt x="650107" y="719433"/>
                    <a:pt x="721582" y="647958"/>
                    <a:pt x="809751" y="647958"/>
                  </a:cubicBezTo>
                  <a:close/>
                  <a:moveTo>
                    <a:pt x="124285" y="350056"/>
                  </a:moveTo>
                  <a:cubicBezTo>
                    <a:pt x="155371" y="582699"/>
                    <a:pt x="337169" y="764497"/>
                    <a:pt x="569812" y="795583"/>
                  </a:cubicBezTo>
                  <a:cubicBezTo>
                    <a:pt x="445122" y="920273"/>
                    <a:pt x="244306" y="921619"/>
                    <a:pt x="121278" y="798590"/>
                  </a:cubicBezTo>
                  <a:cubicBezTo>
                    <a:pt x="-1751" y="675562"/>
                    <a:pt x="-405" y="474746"/>
                    <a:pt x="124285" y="350056"/>
                  </a:cubicBezTo>
                  <a:close/>
                  <a:moveTo>
                    <a:pt x="1304467" y="330819"/>
                  </a:moveTo>
                  <a:cubicBezTo>
                    <a:pt x="1478456" y="330819"/>
                    <a:pt x="1619502" y="473769"/>
                    <a:pt x="1619502" y="650107"/>
                  </a:cubicBezTo>
                  <a:cubicBezTo>
                    <a:pt x="1433018" y="507585"/>
                    <a:pt x="1175916" y="507585"/>
                    <a:pt x="989432" y="650107"/>
                  </a:cubicBezTo>
                  <a:cubicBezTo>
                    <a:pt x="989432" y="473769"/>
                    <a:pt x="1130478" y="330819"/>
                    <a:pt x="1304467" y="330819"/>
                  </a:cubicBezTo>
                  <a:close/>
                  <a:moveTo>
                    <a:pt x="1044556" y="29887"/>
                  </a:moveTo>
                  <a:cubicBezTo>
                    <a:pt x="1125725" y="30431"/>
                    <a:pt x="1207101" y="61940"/>
                    <a:pt x="1269446" y="124285"/>
                  </a:cubicBezTo>
                  <a:cubicBezTo>
                    <a:pt x="1036804" y="155371"/>
                    <a:pt x="855005" y="337169"/>
                    <a:pt x="823919" y="569812"/>
                  </a:cubicBezTo>
                  <a:cubicBezTo>
                    <a:pt x="699229" y="445122"/>
                    <a:pt x="697883" y="244306"/>
                    <a:pt x="820912" y="121278"/>
                  </a:cubicBezTo>
                  <a:cubicBezTo>
                    <a:pt x="882426" y="59763"/>
                    <a:pt x="963387" y="29343"/>
                    <a:pt x="1044556" y="29887"/>
                  </a:cubicBezTo>
                  <a:close/>
                  <a:moveTo>
                    <a:pt x="650107" y="0"/>
                  </a:moveTo>
                  <a:cubicBezTo>
                    <a:pt x="507585" y="186484"/>
                    <a:pt x="507585" y="443586"/>
                    <a:pt x="650107" y="630070"/>
                  </a:cubicBezTo>
                  <a:cubicBezTo>
                    <a:pt x="473769" y="630070"/>
                    <a:pt x="330819" y="489024"/>
                    <a:pt x="330819" y="315035"/>
                  </a:cubicBezTo>
                  <a:cubicBezTo>
                    <a:pt x="330819" y="141046"/>
                    <a:pt x="473769" y="0"/>
                    <a:pt x="650107" y="0"/>
                  </a:cubicBezTo>
                  <a:close/>
                </a:path>
              </a:pathLst>
            </a:custGeom>
            <a:solidFill>
              <a:srgbClr val="FF99CC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85" name="フリーフォーム: 図形 184">
              <a:extLst>
                <a:ext uri="{FF2B5EF4-FFF2-40B4-BE49-F238E27FC236}">
                  <a16:creationId xmlns:a16="http://schemas.microsoft.com/office/drawing/2014/main" id="{6F2683AD-FF12-EC1F-9943-A45AAAEE77B1}"/>
                </a:ext>
              </a:extLst>
            </p:cNvPr>
            <p:cNvSpPr/>
            <p:nvPr/>
          </p:nvSpPr>
          <p:spPr bwMode="auto">
            <a:xfrm>
              <a:off x="3185409" y="179145"/>
              <a:ext cx="222006" cy="222006"/>
            </a:xfrm>
            <a:custGeom>
              <a:avLst/>
              <a:gdLst>
                <a:gd name="connsiteX0" fmla="*/ 795583 w 1619502"/>
                <a:gd name="connsiteY0" fmla="*/ 1049690 h 1619502"/>
                <a:gd name="connsiteX1" fmla="*/ 798591 w 1619502"/>
                <a:gd name="connsiteY1" fmla="*/ 1498224 h 1619502"/>
                <a:gd name="connsiteX2" fmla="*/ 350056 w 1619502"/>
                <a:gd name="connsiteY2" fmla="*/ 1495217 h 1619502"/>
                <a:gd name="connsiteX3" fmla="*/ 795583 w 1619502"/>
                <a:gd name="connsiteY3" fmla="*/ 1049690 h 1619502"/>
                <a:gd name="connsiteX4" fmla="*/ 969395 w 1619502"/>
                <a:gd name="connsiteY4" fmla="*/ 989432 h 1619502"/>
                <a:gd name="connsiteX5" fmla="*/ 1288683 w 1619502"/>
                <a:gd name="connsiteY5" fmla="*/ 1304467 h 1619502"/>
                <a:gd name="connsiteX6" fmla="*/ 969395 w 1619502"/>
                <a:gd name="connsiteY6" fmla="*/ 1619502 h 1619502"/>
                <a:gd name="connsiteX7" fmla="*/ 969395 w 1619502"/>
                <a:gd name="connsiteY7" fmla="*/ 989432 h 1619502"/>
                <a:gd name="connsiteX8" fmla="*/ 0 w 1619502"/>
                <a:gd name="connsiteY8" fmla="*/ 969395 h 1619502"/>
                <a:gd name="connsiteX9" fmla="*/ 630070 w 1619502"/>
                <a:gd name="connsiteY9" fmla="*/ 969395 h 1619502"/>
                <a:gd name="connsiteX10" fmla="*/ 315035 w 1619502"/>
                <a:gd name="connsiteY10" fmla="*/ 1288683 h 1619502"/>
                <a:gd name="connsiteX11" fmla="*/ 0 w 1619502"/>
                <a:gd name="connsiteY11" fmla="*/ 969395 h 1619502"/>
                <a:gd name="connsiteX12" fmla="*/ 1274580 w 1619502"/>
                <a:gd name="connsiteY12" fmla="*/ 729521 h 1619502"/>
                <a:gd name="connsiteX13" fmla="*/ 1498225 w 1619502"/>
                <a:gd name="connsiteY13" fmla="*/ 820912 h 1619502"/>
                <a:gd name="connsiteX14" fmla="*/ 1495217 w 1619502"/>
                <a:gd name="connsiteY14" fmla="*/ 1269446 h 1619502"/>
                <a:gd name="connsiteX15" fmla="*/ 1049691 w 1619502"/>
                <a:gd name="connsiteY15" fmla="*/ 823919 h 1619502"/>
                <a:gd name="connsiteX16" fmla="*/ 1274580 w 1619502"/>
                <a:gd name="connsiteY16" fmla="*/ 729521 h 1619502"/>
                <a:gd name="connsiteX17" fmla="*/ 809751 w 1619502"/>
                <a:gd name="connsiteY17" fmla="*/ 647958 h 1619502"/>
                <a:gd name="connsiteX18" fmla="*/ 969395 w 1619502"/>
                <a:gd name="connsiteY18" fmla="*/ 807602 h 1619502"/>
                <a:gd name="connsiteX19" fmla="*/ 809751 w 1619502"/>
                <a:gd name="connsiteY19" fmla="*/ 967246 h 1619502"/>
                <a:gd name="connsiteX20" fmla="*/ 650107 w 1619502"/>
                <a:gd name="connsiteY20" fmla="*/ 807602 h 1619502"/>
                <a:gd name="connsiteX21" fmla="*/ 809751 w 1619502"/>
                <a:gd name="connsiteY21" fmla="*/ 647958 h 1619502"/>
                <a:gd name="connsiteX22" fmla="*/ 124285 w 1619502"/>
                <a:gd name="connsiteY22" fmla="*/ 350056 h 1619502"/>
                <a:gd name="connsiteX23" fmla="*/ 569812 w 1619502"/>
                <a:gd name="connsiteY23" fmla="*/ 795583 h 1619502"/>
                <a:gd name="connsiteX24" fmla="*/ 121278 w 1619502"/>
                <a:gd name="connsiteY24" fmla="*/ 798590 h 1619502"/>
                <a:gd name="connsiteX25" fmla="*/ 124285 w 1619502"/>
                <a:gd name="connsiteY25" fmla="*/ 350056 h 1619502"/>
                <a:gd name="connsiteX26" fmla="*/ 1304467 w 1619502"/>
                <a:gd name="connsiteY26" fmla="*/ 330819 h 1619502"/>
                <a:gd name="connsiteX27" fmla="*/ 1619502 w 1619502"/>
                <a:gd name="connsiteY27" fmla="*/ 650107 h 1619502"/>
                <a:gd name="connsiteX28" fmla="*/ 989432 w 1619502"/>
                <a:gd name="connsiteY28" fmla="*/ 650107 h 1619502"/>
                <a:gd name="connsiteX29" fmla="*/ 1304467 w 1619502"/>
                <a:gd name="connsiteY29" fmla="*/ 330819 h 1619502"/>
                <a:gd name="connsiteX30" fmla="*/ 1044556 w 1619502"/>
                <a:gd name="connsiteY30" fmla="*/ 29887 h 1619502"/>
                <a:gd name="connsiteX31" fmla="*/ 1269446 w 1619502"/>
                <a:gd name="connsiteY31" fmla="*/ 124285 h 1619502"/>
                <a:gd name="connsiteX32" fmla="*/ 823919 w 1619502"/>
                <a:gd name="connsiteY32" fmla="*/ 569812 h 1619502"/>
                <a:gd name="connsiteX33" fmla="*/ 820912 w 1619502"/>
                <a:gd name="connsiteY33" fmla="*/ 121278 h 1619502"/>
                <a:gd name="connsiteX34" fmla="*/ 1044556 w 1619502"/>
                <a:gd name="connsiteY34" fmla="*/ 29887 h 1619502"/>
                <a:gd name="connsiteX35" fmla="*/ 650107 w 1619502"/>
                <a:gd name="connsiteY35" fmla="*/ 0 h 1619502"/>
                <a:gd name="connsiteX36" fmla="*/ 650107 w 1619502"/>
                <a:gd name="connsiteY36" fmla="*/ 630070 h 1619502"/>
                <a:gd name="connsiteX37" fmla="*/ 330819 w 1619502"/>
                <a:gd name="connsiteY37" fmla="*/ 315035 h 1619502"/>
                <a:gd name="connsiteX38" fmla="*/ 650107 w 1619502"/>
                <a:gd name="connsiteY38" fmla="*/ 0 h 16195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619502" h="1619502">
                  <a:moveTo>
                    <a:pt x="795583" y="1049690"/>
                  </a:moveTo>
                  <a:cubicBezTo>
                    <a:pt x="920273" y="1174380"/>
                    <a:pt x="921619" y="1375196"/>
                    <a:pt x="798591" y="1498224"/>
                  </a:cubicBezTo>
                  <a:cubicBezTo>
                    <a:pt x="675562" y="1621253"/>
                    <a:pt x="474746" y="1619907"/>
                    <a:pt x="350056" y="1495217"/>
                  </a:cubicBezTo>
                  <a:cubicBezTo>
                    <a:pt x="582699" y="1464131"/>
                    <a:pt x="764497" y="1282333"/>
                    <a:pt x="795583" y="1049690"/>
                  </a:cubicBezTo>
                  <a:close/>
                  <a:moveTo>
                    <a:pt x="969395" y="989432"/>
                  </a:moveTo>
                  <a:cubicBezTo>
                    <a:pt x="1145733" y="989432"/>
                    <a:pt x="1288683" y="1130478"/>
                    <a:pt x="1288683" y="1304467"/>
                  </a:cubicBezTo>
                  <a:cubicBezTo>
                    <a:pt x="1288683" y="1478456"/>
                    <a:pt x="1145733" y="1619502"/>
                    <a:pt x="969395" y="1619502"/>
                  </a:cubicBezTo>
                  <a:cubicBezTo>
                    <a:pt x="1111917" y="1433018"/>
                    <a:pt x="1111917" y="1175916"/>
                    <a:pt x="969395" y="989432"/>
                  </a:cubicBezTo>
                  <a:close/>
                  <a:moveTo>
                    <a:pt x="0" y="969395"/>
                  </a:moveTo>
                  <a:cubicBezTo>
                    <a:pt x="186484" y="1111917"/>
                    <a:pt x="443586" y="1111917"/>
                    <a:pt x="630070" y="969395"/>
                  </a:cubicBezTo>
                  <a:cubicBezTo>
                    <a:pt x="630070" y="1145733"/>
                    <a:pt x="489024" y="1288683"/>
                    <a:pt x="315035" y="1288683"/>
                  </a:cubicBezTo>
                  <a:cubicBezTo>
                    <a:pt x="141046" y="1288683"/>
                    <a:pt x="0" y="1145733"/>
                    <a:pt x="0" y="969395"/>
                  </a:cubicBezTo>
                  <a:close/>
                  <a:moveTo>
                    <a:pt x="1274580" y="729521"/>
                  </a:moveTo>
                  <a:cubicBezTo>
                    <a:pt x="1355749" y="728977"/>
                    <a:pt x="1436710" y="759397"/>
                    <a:pt x="1498225" y="820912"/>
                  </a:cubicBezTo>
                  <a:cubicBezTo>
                    <a:pt x="1621253" y="943941"/>
                    <a:pt x="1619907" y="1144756"/>
                    <a:pt x="1495217" y="1269446"/>
                  </a:cubicBezTo>
                  <a:cubicBezTo>
                    <a:pt x="1464131" y="1036803"/>
                    <a:pt x="1282333" y="855005"/>
                    <a:pt x="1049691" y="823919"/>
                  </a:cubicBezTo>
                  <a:cubicBezTo>
                    <a:pt x="1112036" y="761574"/>
                    <a:pt x="1193412" y="730065"/>
                    <a:pt x="1274580" y="729521"/>
                  </a:cubicBezTo>
                  <a:close/>
                  <a:moveTo>
                    <a:pt x="809751" y="647958"/>
                  </a:moveTo>
                  <a:cubicBezTo>
                    <a:pt x="897920" y="647958"/>
                    <a:pt x="969395" y="719433"/>
                    <a:pt x="969395" y="807602"/>
                  </a:cubicBezTo>
                  <a:cubicBezTo>
                    <a:pt x="969395" y="895771"/>
                    <a:pt x="897920" y="967246"/>
                    <a:pt x="809751" y="967246"/>
                  </a:cubicBezTo>
                  <a:cubicBezTo>
                    <a:pt x="721582" y="967246"/>
                    <a:pt x="650107" y="895771"/>
                    <a:pt x="650107" y="807602"/>
                  </a:cubicBezTo>
                  <a:cubicBezTo>
                    <a:pt x="650107" y="719433"/>
                    <a:pt x="721582" y="647958"/>
                    <a:pt x="809751" y="647958"/>
                  </a:cubicBezTo>
                  <a:close/>
                  <a:moveTo>
                    <a:pt x="124285" y="350056"/>
                  </a:moveTo>
                  <a:cubicBezTo>
                    <a:pt x="155371" y="582699"/>
                    <a:pt x="337169" y="764497"/>
                    <a:pt x="569812" y="795583"/>
                  </a:cubicBezTo>
                  <a:cubicBezTo>
                    <a:pt x="445122" y="920273"/>
                    <a:pt x="244306" y="921619"/>
                    <a:pt x="121278" y="798590"/>
                  </a:cubicBezTo>
                  <a:cubicBezTo>
                    <a:pt x="-1751" y="675562"/>
                    <a:pt x="-405" y="474746"/>
                    <a:pt x="124285" y="350056"/>
                  </a:cubicBezTo>
                  <a:close/>
                  <a:moveTo>
                    <a:pt x="1304467" y="330819"/>
                  </a:moveTo>
                  <a:cubicBezTo>
                    <a:pt x="1478456" y="330819"/>
                    <a:pt x="1619502" y="473769"/>
                    <a:pt x="1619502" y="650107"/>
                  </a:cubicBezTo>
                  <a:cubicBezTo>
                    <a:pt x="1433018" y="507585"/>
                    <a:pt x="1175916" y="507585"/>
                    <a:pt x="989432" y="650107"/>
                  </a:cubicBezTo>
                  <a:cubicBezTo>
                    <a:pt x="989432" y="473769"/>
                    <a:pt x="1130478" y="330819"/>
                    <a:pt x="1304467" y="330819"/>
                  </a:cubicBezTo>
                  <a:close/>
                  <a:moveTo>
                    <a:pt x="1044556" y="29887"/>
                  </a:moveTo>
                  <a:cubicBezTo>
                    <a:pt x="1125725" y="30431"/>
                    <a:pt x="1207101" y="61940"/>
                    <a:pt x="1269446" y="124285"/>
                  </a:cubicBezTo>
                  <a:cubicBezTo>
                    <a:pt x="1036804" y="155371"/>
                    <a:pt x="855005" y="337169"/>
                    <a:pt x="823919" y="569812"/>
                  </a:cubicBezTo>
                  <a:cubicBezTo>
                    <a:pt x="699229" y="445122"/>
                    <a:pt x="697883" y="244306"/>
                    <a:pt x="820912" y="121278"/>
                  </a:cubicBezTo>
                  <a:cubicBezTo>
                    <a:pt x="882426" y="59763"/>
                    <a:pt x="963387" y="29343"/>
                    <a:pt x="1044556" y="29887"/>
                  </a:cubicBezTo>
                  <a:close/>
                  <a:moveTo>
                    <a:pt x="650107" y="0"/>
                  </a:moveTo>
                  <a:cubicBezTo>
                    <a:pt x="507585" y="186484"/>
                    <a:pt x="507585" y="443586"/>
                    <a:pt x="650107" y="630070"/>
                  </a:cubicBezTo>
                  <a:cubicBezTo>
                    <a:pt x="473769" y="630070"/>
                    <a:pt x="330819" y="489024"/>
                    <a:pt x="330819" y="315035"/>
                  </a:cubicBezTo>
                  <a:cubicBezTo>
                    <a:pt x="330819" y="141046"/>
                    <a:pt x="473769" y="0"/>
                    <a:pt x="650107" y="0"/>
                  </a:cubicBezTo>
                  <a:close/>
                </a:path>
              </a:pathLst>
            </a:custGeom>
            <a:solidFill>
              <a:srgbClr val="FF99CC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86" name="フリーフォーム: 図形 185">
              <a:extLst>
                <a:ext uri="{FF2B5EF4-FFF2-40B4-BE49-F238E27FC236}">
                  <a16:creationId xmlns:a16="http://schemas.microsoft.com/office/drawing/2014/main" id="{E17F274E-F98E-0C57-7902-0B50BF3DA905}"/>
                </a:ext>
              </a:extLst>
            </p:cNvPr>
            <p:cNvSpPr/>
            <p:nvPr/>
          </p:nvSpPr>
          <p:spPr bwMode="auto">
            <a:xfrm>
              <a:off x="3556796" y="179145"/>
              <a:ext cx="222006" cy="222006"/>
            </a:xfrm>
            <a:custGeom>
              <a:avLst/>
              <a:gdLst>
                <a:gd name="connsiteX0" fmla="*/ 795583 w 1619502"/>
                <a:gd name="connsiteY0" fmla="*/ 1049690 h 1619502"/>
                <a:gd name="connsiteX1" fmla="*/ 798591 w 1619502"/>
                <a:gd name="connsiteY1" fmla="*/ 1498224 h 1619502"/>
                <a:gd name="connsiteX2" fmla="*/ 350056 w 1619502"/>
                <a:gd name="connsiteY2" fmla="*/ 1495217 h 1619502"/>
                <a:gd name="connsiteX3" fmla="*/ 795583 w 1619502"/>
                <a:gd name="connsiteY3" fmla="*/ 1049690 h 1619502"/>
                <a:gd name="connsiteX4" fmla="*/ 969395 w 1619502"/>
                <a:gd name="connsiteY4" fmla="*/ 989432 h 1619502"/>
                <a:gd name="connsiteX5" fmla="*/ 1288683 w 1619502"/>
                <a:gd name="connsiteY5" fmla="*/ 1304467 h 1619502"/>
                <a:gd name="connsiteX6" fmla="*/ 969395 w 1619502"/>
                <a:gd name="connsiteY6" fmla="*/ 1619502 h 1619502"/>
                <a:gd name="connsiteX7" fmla="*/ 969395 w 1619502"/>
                <a:gd name="connsiteY7" fmla="*/ 989432 h 1619502"/>
                <a:gd name="connsiteX8" fmla="*/ 0 w 1619502"/>
                <a:gd name="connsiteY8" fmla="*/ 969395 h 1619502"/>
                <a:gd name="connsiteX9" fmla="*/ 630070 w 1619502"/>
                <a:gd name="connsiteY9" fmla="*/ 969395 h 1619502"/>
                <a:gd name="connsiteX10" fmla="*/ 315035 w 1619502"/>
                <a:gd name="connsiteY10" fmla="*/ 1288683 h 1619502"/>
                <a:gd name="connsiteX11" fmla="*/ 0 w 1619502"/>
                <a:gd name="connsiteY11" fmla="*/ 969395 h 1619502"/>
                <a:gd name="connsiteX12" fmla="*/ 1274580 w 1619502"/>
                <a:gd name="connsiteY12" fmla="*/ 729521 h 1619502"/>
                <a:gd name="connsiteX13" fmla="*/ 1498225 w 1619502"/>
                <a:gd name="connsiteY13" fmla="*/ 820912 h 1619502"/>
                <a:gd name="connsiteX14" fmla="*/ 1495217 w 1619502"/>
                <a:gd name="connsiteY14" fmla="*/ 1269446 h 1619502"/>
                <a:gd name="connsiteX15" fmla="*/ 1049691 w 1619502"/>
                <a:gd name="connsiteY15" fmla="*/ 823919 h 1619502"/>
                <a:gd name="connsiteX16" fmla="*/ 1274580 w 1619502"/>
                <a:gd name="connsiteY16" fmla="*/ 729521 h 1619502"/>
                <a:gd name="connsiteX17" fmla="*/ 809751 w 1619502"/>
                <a:gd name="connsiteY17" fmla="*/ 647958 h 1619502"/>
                <a:gd name="connsiteX18" fmla="*/ 969395 w 1619502"/>
                <a:gd name="connsiteY18" fmla="*/ 807602 h 1619502"/>
                <a:gd name="connsiteX19" fmla="*/ 809751 w 1619502"/>
                <a:gd name="connsiteY19" fmla="*/ 967246 h 1619502"/>
                <a:gd name="connsiteX20" fmla="*/ 650107 w 1619502"/>
                <a:gd name="connsiteY20" fmla="*/ 807602 h 1619502"/>
                <a:gd name="connsiteX21" fmla="*/ 809751 w 1619502"/>
                <a:gd name="connsiteY21" fmla="*/ 647958 h 1619502"/>
                <a:gd name="connsiteX22" fmla="*/ 124285 w 1619502"/>
                <a:gd name="connsiteY22" fmla="*/ 350056 h 1619502"/>
                <a:gd name="connsiteX23" fmla="*/ 569812 w 1619502"/>
                <a:gd name="connsiteY23" fmla="*/ 795583 h 1619502"/>
                <a:gd name="connsiteX24" fmla="*/ 121278 w 1619502"/>
                <a:gd name="connsiteY24" fmla="*/ 798590 h 1619502"/>
                <a:gd name="connsiteX25" fmla="*/ 124285 w 1619502"/>
                <a:gd name="connsiteY25" fmla="*/ 350056 h 1619502"/>
                <a:gd name="connsiteX26" fmla="*/ 1304467 w 1619502"/>
                <a:gd name="connsiteY26" fmla="*/ 330819 h 1619502"/>
                <a:gd name="connsiteX27" fmla="*/ 1619502 w 1619502"/>
                <a:gd name="connsiteY27" fmla="*/ 650107 h 1619502"/>
                <a:gd name="connsiteX28" fmla="*/ 989432 w 1619502"/>
                <a:gd name="connsiteY28" fmla="*/ 650107 h 1619502"/>
                <a:gd name="connsiteX29" fmla="*/ 1304467 w 1619502"/>
                <a:gd name="connsiteY29" fmla="*/ 330819 h 1619502"/>
                <a:gd name="connsiteX30" fmla="*/ 1044556 w 1619502"/>
                <a:gd name="connsiteY30" fmla="*/ 29887 h 1619502"/>
                <a:gd name="connsiteX31" fmla="*/ 1269446 w 1619502"/>
                <a:gd name="connsiteY31" fmla="*/ 124285 h 1619502"/>
                <a:gd name="connsiteX32" fmla="*/ 823919 w 1619502"/>
                <a:gd name="connsiteY32" fmla="*/ 569812 h 1619502"/>
                <a:gd name="connsiteX33" fmla="*/ 820912 w 1619502"/>
                <a:gd name="connsiteY33" fmla="*/ 121278 h 1619502"/>
                <a:gd name="connsiteX34" fmla="*/ 1044556 w 1619502"/>
                <a:gd name="connsiteY34" fmla="*/ 29887 h 1619502"/>
                <a:gd name="connsiteX35" fmla="*/ 650107 w 1619502"/>
                <a:gd name="connsiteY35" fmla="*/ 0 h 1619502"/>
                <a:gd name="connsiteX36" fmla="*/ 650107 w 1619502"/>
                <a:gd name="connsiteY36" fmla="*/ 630070 h 1619502"/>
                <a:gd name="connsiteX37" fmla="*/ 330819 w 1619502"/>
                <a:gd name="connsiteY37" fmla="*/ 315035 h 1619502"/>
                <a:gd name="connsiteX38" fmla="*/ 650107 w 1619502"/>
                <a:gd name="connsiteY38" fmla="*/ 0 h 16195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619502" h="1619502">
                  <a:moveTo>
                    <a:pt x="795583" y="1049690"/>
                  </a:moveTo>
                  <a:cubicBezTo>
                    <a:pt x="920273" y="1174380"/>
                    <a:pt x="921619" y="1375196"/>
                    <a:pt x="798591" y="1498224"/>
                  </a:cubicBezTo>
                  <a:cubicBezTo>
                    <a:pt x="675562" y="1621253"/>
                    <a:pt x="474746" y="1619907"/>
                    <a:pt x="350056" y="1495217"/>
                  </a:cubicBezTo>
                  <a:cubicBezTo>
                    <a:pt x="582699" y="1464131"/>
                    <a:pt x="764497" y="1282333"/>
                    <a:pt x="795583" y="1049690"/>
                  </a:cubicBezTo>
                  <a:close/>
                  <a:moveTo>
                    <a:pt x="969395" y="989432"/>
                  </a:moveTo>
                  <a:cubicBezTo>
                    <a:pt x="1145733" y="989432"/>
                    <a:pt x="1288683" y="1130478"/>
                    <a:pt x="1288683" y="1304467"/>
                  </a:cubicBezTo>
                  <a:cubicBezTo>
                    <a:pt x="1288683" y="1478456"/>
                    <a:pt x="1145733" y="1619502"/>
                    <a:pt x="969395" y="1619502"/>
                  </a:cubicBezTo>
                  <a:cubicBezTo>
                    <a:pt x="1111917" y="1433018"/>
                    <a:pt x="1111917" y="1175916"/>
                    <a:pt x="969395" y="989432"/>
                  </a:cubicBezTo>
                  <a:close/>
                  <a:moveTo>
                    <a:pt x="0" y="969395"/>
                  </a:moveTo>
                  <a:cubicBezTo>
                    <a:pt x="186484" y="1111917"/>
                    <a:pt x="443586" y="1111917"/>
                    <a:pt x="630070" y="969395"/>
                  </a:cubicBezTo>
                  <a:cubicBezTo>
                    <a:pt x="630070" y="1145733"/>
                    <a:pt x="489024" y="1288683"/>
                    <a:pt x="315035" y="1288683"/>
                  </a:cubicBezTo>
                  <a:cubicBezTo>
                    <a:pt x="141046" y="1288683"/>
                    <a:pt x="0" y="1145733"/>
                    <a:pt x="0" y="969395"/>
                  </a:cubicBezTo>
                  <a:close/>
                  <a:moveTo>
                    <a:pt x="1274580" y="729521"/>
                  </a:moveTo>
                  <a:cubicBezTo>
                    <a:pt x="1355749" y="728977"/>
                    <a:pt x="1436710" y="759397"/>
                    <a:pt x="1498225" y="820912"/>
                  </a:cubicBezTo>
                  <a:cubicBezTo>
                    <a:pt x="1621253" y="943941"/>
                    <a:pt x="1619907" y="1144756"/>
                    <a:pt x="1495217" y="1269446"/>
                  </a:cubicBezTo>
                  <a:cubicBezTo>
                    <a:pt x="1464131" y="1036803"/>
                    <a:pt x="1282333" y="855005"/>
                    <a:pt x="1049691" y="823919"/>
                  </a:cubicBezTo>
                  <a:cubicBezTo>
                    <a:pt x="1112036" y="761574"/>
                    <a:pt x="1193412" y="730065"/>
                    <a:pt x="1274580" y="729521"/>
                  </a:cubicBezTo>
                  <a:close/>
                  <a:moveTo>
                    <a:pt x="809751" y="647958"/>
                  </a:moveTo>
                  <a:cubicBezTo>
                    <a:pt x="897920" y="647958"/>
                    <a:pt x="969395" y="719433"/>
                    <a:pt x="969395" y="807602"/>
                  </a:cubicBezTo>
                  <a:cubicBezTo>
                    <a:pt x="969395" y="895771"/>
                    <a:pt x="897920" y="967246"/>
                    <a:pt x="809751" y="967246"/>
                  </a:cubicBezTo>
                  <a:cubicBezTo>
                    <a:pt x="721582" y="967246"/>
                    <a:pt x="650107" y="895771"/>
                    <a:pt x="650107" y="807602"/>
                  </a:cubicBezTo>
                  <a:cubicBezTo>
                    <a:pt x="650107" y="719433"/>
                    <a:pt x="721582" y="647958"/>
                    <a:pt x="809751" y="647958"/>
                  </a:cubicBezTo>
                  <a:close/>
                  <a:moveTo>
                    <a:pt x="124285" y="350056"/>
                  </a:moveTo>
                  <a:cubicBezTo>
                    <a:pt x="155371" y="582699"/>
                    <a:pt x="337169" y="764497"/>
                    <a:pt x="569812" y="795583"/>
                  </a:cubicBezTo>
                  <a:cubicBezTo>
                    <a:pt x="445122" y="920273"/>
                    <a:pt x="244306" y="921619"/>
                    <a:pt x="121278" y="798590"/>
                  </a:cubicBezTo>
                  <a:cubicBezTo>
                    <a:pt x="-1751" y="675562"/>
                    <a:pt x="-405" y="474746"/>
                    <a:pt x="124285" y="350056"/>
                  </a:cubicBezTo>
                  <a:close/>
                  <a:moveTo>
                    <a:pt x="1304467" y="330819"/>
                  </a:moveTo>
                  <a:cubicBezTo>
                    <a:pt x="1478456" y="330819"/>
                    <a:pt x="1619502" y="473769"/>
                    <a:pt x="1619502" y="650107"/>
                  </a:cubicBezTo>
                  <a:cubicBezTo>
                    <a:pt x="1433018" y="507585"/>
                    <a:pt x="1175916" y="507585"/>
                    <a:pt x="989432" y="650107"/>
                  </a:cubicBezTo>
                  <a:cubicBezTo>
                    <a:pt x="989432" y="473769"/>
                    <a:pt x="1130478" y="330819"/>
                    <a:pt x="1304467" y="330819"/>
                  </a:cubicBezTo>
                  <a:close/>
                  <a:moveTo>
                    <a:pt x="1044556" y="29887"/>
                  </a:moveTo>
                  <a:cubicBezTo>
                    <a:pt x="1125725" y="30431"/>
                    <a:pt x="1207101" y="61940"/>
                    <a:pt x="1269446" y="124285"/>
                  </a:cubicBezTo>
                  <a:cubicBezTo>
                    <a:pt x="1036804" y="155371"/>
                    <a:pt x="855005" y="337169"/>
                    <a:pt x="823919" y="569812"/>
                  </a:cubicBezTo>
                  <a:cubicBezTo>
                    <a:pt x="699229" y="445122"/>
                    <a:pt x="697883" y="244306"/>
                    <a:pt x="820912" y="121278"/>
                  </a:cubicBezTo>
                  <a:cubicBezTo>
                    <a:pt x="882426" y="59763"/>
                    <a:pt x="963387" y="29343"/>
                    <a:pt x="1044556" y="29887"/>
                  </a:cubicBezTo>
                  <a:close/>
                  <a:moveTo>
                    <a:pt x="650107" y="0"/>
                  </a:moveTo>
                  <a:cubicBezTo>
                    <a:pt x="507585" y="186484"/>
                    <a:pt x="507585" y="443586"/>
                    <a:pt x="650107" y="630070"/>
                  </a:cubicBezTo>
                  <a:cubicBezTo>
                    <a:pt x="473769" y="630070"/>
                    <a:pt x="330819" y="489024"/>
                    <a:pt x="330819" y="315035"/>
                  </a:cubicBezTo>
                  <a:cubicBezTo>
                    <a:pt x="330819" y="141046"/>
                    <a:pt x="473769" y="0"/>
                    <a:pt x="650107" y="0"/>
                  </a:cubicBezTo>
                  <a:close/>
                </a:path>
              </a:pathLst>
            </a:custGeom>
            <a:solidFill>
              <a:srgbClr val="FF99CC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87" name="フリーフォーム: 図形 186">
              <a:extLst>
                <a:ext uri="{FF2B5EF4-FFF2-40B4-BE49-F238E27FC236}">
                  <a16:creationId xmlns:a16="http://schemas.microsoft.com/office/drawing/2014/main" id="{383F5A9D-7AF5-D9B9-CBA1-022A4F6B6246}"/>
                </a:ext>
              </a:extLst>
            </p:cNvPr>
            <p:cNvSpPr/>
            <p:nvPr/>
          </p:nvSpPr>
          <p:spPr bwMode="auto">
            <a:xfrm>
              <a:off x="3928183" y="179145"/>
              <a:ext cx="222006" cy="222006"/>
            </a:xfrm>
            <a:custGeom>
              <a:avLst/>
              <a:gdLst>
                <a:gd name="connsiteX0" fmla="*/ 795583 w 1619502"/>
                <a:gd name="connsiteY0" fmla="*/ 1049690 h 1619502"/>
                <a:gd name="connsiteX1" fmla="*/ 798591 w 1619502"/>
                <a:gd name="connsiteY1" fmla="*/ 1498224 h 1619502"/>
                <a:gd name="connsiteX2" fmla="*/ 350056 w 1619502"/>
                <a:gd name="connsiteY2" fmla="*/ 1495217 h 1619502"/>
                <a:gd name="connsiteX3" fmla="*/ 795583 w 1619502"/>
                <a:gd name="connsiteY3" fmla="*/ 1049690 h 1619502"/>
                <a:gd name="connsiteX4" fmla="*/ 969395 w 1619502"/>
                <a:gd name="connsiteY4" fmla="*/ 989432 h 1619502"/>
                <a:gd name="connsiteX5" fmla="*/ 1288683 w 1619502"/>
                <a:gd name="connsiteY5" fmla="*/ 1304467 h 1619502"/>
                <a:gd name="connsiteX6" fmla="*/ 969395 w 1619502"/>
                <a:gd name="connsiteY6" fmla="*/ 1619502 h 1619502"/>
                <a:gd name="connsiteX7" fmla="*/ 969395 w 1619502"/>
                <a:gd name="connsiteY7" fmla="*/ 989432 h 1619502"/>
                <a:gd name="connsiteX8" fmla="*/ 0 w 1619502"/>
                <a:gd name="connsiteY8" fmla="*/ 969395 h 1619502"/>
                <a:gd name="connsiteX9" fmla="*/ 630070 w 1619502"/>
                <a:gd name="connsiteY9" fmla="*/ 969395 h 1619502"/>
                <a:gd name="connsiteX10" fmla="*/ 315035 w 1619502"/>
                <a:gd name="connsiteY10" fmla="*/ 1288683 h 1619502"/>
                <a:gd name="connsiteX11" fmla="*/ 0 w 1619502"/>
                <a:gd name="connsiteY11" fmla="*/ 969395 h 1619502"/>
                <a:gd name="connsiteX12" fmla="*/ 1274580 w 1619502"/>
                <a:gd name="connsiteY12" fmla="*/ 729521 h 1619502"/>
                <a:gd name="connsiteX13" fmla="*/ 1498225 w 1619502"/>
                <a:gd name="connsiteY13" fmla="*/ 820912 h 1619502"/>
                <a:gd name="connsiteX14" fmla="*/ 1495217 w 1619502"/>
                <a:gd name="connsiteY14" fmla="*/ 1269446 h 1619502"/>
                <a:gd name="connsiteX15" fmla="*/ 1049691 w 1619502"/>
                <a:gd name="connsiteY15" fmla="*/ 823919 h 1619502"/>
                <a:gd name="connsiteX16" fmla="*/ 1274580 w 1619502"/>
                <a:gd name="connsiteY16" fmla="*/ 729521 h 1619502"/>
                <a:gd name="connsiteX17" fmla="*/ 809751 w 1619502"/>
                <a:gd name="connsiteY17" fmla="*/ 647958 h 1619502"/>
                <a:gd name="connsiteX18" fmla="*/ 969395 w 1619502"/>
                <a:gd name="connsiteY18" fmla="*/ 807602 h 1619502"/>
                <a:gd name="connsiteX19" fmla="*/ 809751 w 1619502"/>
                <a:gd name="connsiteY19" fmla="*/ 967246 h 1619502"/>
                <a:gd name="connsiteX20" fmla="*/ 650107 w 1619502"/>
                <a:gd name="connsiteY20" fmla="*/ 807602 h 1619502"/>
                <a:gd name="connsiteX21" fmla="*/ 809751 w 1619502"/>
                <a:gd name="connsiteY21" fmla="*/ 647958 h 1619502"/>
                <a:gd name="connsiteX22" fmla="*/ 124285 w 1619502"/>
                <a:gd name="connsiteY22" fmla="*/ 350056 h 1619502"/>
                <a:gd name="connsiteX23" fmla="*/ 569812 w 1619502"/>
                <a:gd name="connsiteY23" fmla="*/ 795583 h 1619502"/>
                <a:gd name="connsiteX24" fmla="*/ 121278 w 1619502"/>
                <a:gd name="connsiteY24" fmla="*/ 798590 h 1619502"/>
                <a:gd name="connsiteX25" fmla="*/ 124285 w 1619502"/>
                <a:gd name="connsiteY25" fmla="*/ 350056 h 1619502"/>
                <a:gd name="connsiteX26" fmla="*/ 1304467 w 1619502"/>
                <a:gd name="connsiteY26" fmla="*/ 330819 h 1619502"/>
                <a:gd name="connsiteX27" fmla="*/ 1619502 w 1619502"/>
                <a:gd name="connsiteY27" fmla="*/ 650107 h 1619502"/>
                <a:gd name="connsiteX28" fmla="*/ 989432 w 1619502"/>
                <a:gd name="connsiteY28" fmla="*/ 650107 h 1619502"/>
                <a:gd name="connsiteX29" fmla="*/ 1304467 w 1619502"/>
                <a:gd name="connsiteY29" fmla="*/ 330819 h 1619502"/>
                <a:gd name="connsiteX30" fmla="*/ 1044556 w 1619502"/>
                <a:gd name="connsiteY30" fmla="*/ 29887 h 1619502"/>
                <a:gd name="connsiteX31" fmla="*/ 1269446 w 1619502"/>
                <a:gd name="connsiteY31" fmla="*/ 124285 h 1619502"/>
                <a:gd name="connsiteX32" fmla="*/ 823919 w 1619502"/>
                <a:gd name="connsiteY32" fmla="*/ 569812 h 1619502"/>
                <a:gd name="connsiteX33" fmla="*/ 820912 w 1619502"/>
                <a:gd name="connsiteY33" fmla="*/ 121278 h 1619502"/>
                <a:gd name="connsiteX34" fmla="*/ 1044556 w 1619502"/>
                <a:gd name="connsiteY34" fmla="*/ 29887 h 1619502"/>
                <a:gd name="connsiteX35" fmla="*/ 650107 w 1619502"/>
                <a:gd name="connsiteY35" fmla="*/ 0 h 1619502"/>
                <a:gd name="connsiteX36" fmla="*/ 650107 w 1619502"/>
                <a:gd name="connsiteY36" fmla="*/ 630070 h 1619502"/>
                <a:gd name="connsiteX37" fmla="*/ 330819 w 1619502"/>
                <a:gd name="connsiteY37" fmla="*/ 315035 h 1619502"/>
                <a:gd name="connsiteX38" fmla="*/ 650107 w 1619502"/>
                <a:gd name="connsiteY38" fmla="*/ 0 h 16195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619502" h="1619502">
                  <a:moveTo>
                    <a:pt x="795583" y="1049690"/>
                  </a:moveTo>
                  <a:cubicBezTo>
                    <a:pt x="920273" y="1174380"/>
                    <a:pt x="921619" y="1375196"/>
                    <a:pt x="798591" y="1498224"/>
                  </a:cubicBezTo>
                  <a:cubicBezTo>
                    <a:pt x="675562" y="1621253"/>
                    <a:pt x="474746" y="1619907"/>
                    <a:pt x="350056" y="1495217"/>
                  </a:cubicBezTo>
                  <a:cubicBezTo>
                    <a:pt x="582699" y="1464131"/>
                    <a:pt x="764497" y="1282333"/>
                    <a:pt x="795583" y="1049690"/>
                  </a:cubicBezTo>
                  <a:close/>
                  <a:moveTo>
                    <a:pt x="969395" y="989432"/>
                  </a:moveTo>
                  <a:cubicBezTo>
                    <a:pt x="1145733" y="989432"/>
                    <a:pt x="1288683" y="1130478"/>
                    <a:pt x="1288683" y="1304467"/>
                  </a:cubicBezTo>
                  <a:cubicBezTo>
                    <a:pt x="1288683" y="1478456"/>
                    <a:pt x="1145733" y="1619502"/>
                    <a:pt x="969395" y="1619502"/>
                  </a:cubicBezTo>
                  <a:cubicBezTo>
                    <a:pt x="1111917" y="1433018"/>
                    <a:pt x="1111917" y="1175916"/>
                    <a:pt x="969395" y="989432"/>
                  </a:cubicBezTo>
                  <a:close/>
                  <a:moveTo>
                    <a:pt x="0" y="969395"/>
                  </a:moveTo>
                  <a:cubicBezTo>
                    <a:pt x="186484" y="1111917"/>
                    <a:pt x="443586" y="1111917"/>
                    <a:pt x="630070" y="969395"/>
                  </a:cubicBezTo>
                  <a:cubicBezTo>
                    <a:pt x="630070" y="1145733"/>
                    <a:pt x="489024" y="1288683"/>
                    <a:pt x="315035" y="1288683"/>
                  </a:cubicBezTo>
                  <a:cubicBezTo>
                    <a:pt x="141046" y="1288683"/>
                    <a:pt x="0" y="1145733"/>
                    <a:pt x="0" y="969395"/>
                  </a:cubicBezTo>
                  <a:close/>
                  <a:moveTo>
                    <a:pt x="1274580" y="729521"/>
                  </a:moveTo>
                  <a:cubicBezTo>
                    <a:pt x="1355749" y="728977"/>
                    <a:pt x="1436710" y="759397"/>
                    <a:pt x="1498225" y="820912"/>
                  </a:cubicBezTo>
                  <a:cubicBezTo>
                    <a:pt x="1621253" y="943941"/>
                    <a:pt x="1619907" y="1144756"/>
                    <a:pt x="1495217" y="1269446"/>
                  </a:cubicBezTo>
                  <a:cubicBezTo>
                    <a:pt x="1464131" y="1036803"/>
                    <a:pt x="1282333" y="855005"/>
                    <a:pt x="1049691" y="823919"/>
                  </a:cubicBezTo>
                  <a:cubicBezTo>
                    <a:pt x="1112036" y="761574"/>
                    <a:pt x="1193412" y="730065"/>
                    <a:pt x="1274580" y="729521"/>
                  </a:cubicBezTo>
                  <a:close/>
                  <a:moveTo>
                    <a:pt x="809751" y="647958"/>
                  </a:moveTo>
                  <a:cubicBezTo>
                    <a:pt x="897920" y="647958"/>
                    <a:pt x="969395" y="719433"/>
                    <a:pt x="969395" y="807602"/>
                  </a:cubicBezTo>
                  <a:cubicBezTo>
                    <a:pt x="969395" y="895771"/>
                    <a:pt x="897920" y="967246"/>
                    <a:pt x="809751" y="967246"/>
                  </a:cubicBezTo>
                  <a:cubicBezTo>
                    <a:pt x="721582" y="967246"/>
                    <a:pt x="650107" y="895771"/>
                    <a:pt x="650107" y="807602"/>
                  </a:cubicBezTo>
                  <a:cubicBezTo>
                    <a:pt x="650107" y="719433"/>
                    <a:pt x="721582" y="647958"/>
                    <a:pt x="809751" y="647958"/>
                  </a:cubicBezTo>
                  <a:close/>
                  <a:moveTo>
                    <a:pt x="124285" y="350056"/>
                  </a:moveTo>
                  <a:cubicBezTo>
                    <a:pt x="155371" y="582699"/>
                    <a:pt x="337169" y="764497"/>
                    <a:pt x="569812" y="795583"/>
                  </a:cubicBezTo>
                  <a:cubicBezTo>
                    <a:pt x="445122" y="920273"/>
                    <a:pt x="244306" y="921619"/>
                    <a:pt x="121278" y="798590"/>
                  </a:cubicBezTo>
                  <a:cubicBezTo>
                    <a:pt x="-1751" y="675562"/>
                    <a:pt x="-405" y="474746"/>
                    <a:pt x="124285" y="350056"/>
                  </a:cubicBezTo>
                  <a:close/>
                  <a:moveTo>
                    <a:pt x="1304467" y="330819"/>
                  </a:moveTo>
                  <a:cubicBezTo>
                    <a:pt x="1478456" y="330819"/>
                    <a:pt x="1619502" y="473769"/>
                    <a:pt x="1619502" y="650107"/>
                  </a:cubicBezTo>
                  <a:cubicBezTo>
                    <a:pt x="1433018" y="507585"/>
                    <a:pt x="1175916" y="507585"/>
                    <a:pt x="989432" y="650107"/>
                  </a:cubicBezTo>
                  <a:cubicBezTo>
                    <a:pt x="989432" y="473769"/>
                    <a:pt x="1130478" y="330819"/>
                    <a:pt x="1304467" y="330819"/>
                  </a:cubicBezTo>
                  <a:close/>
                  <a:moveTo>
                    <a:pt x="1044556" y="29887"/>
                  </a:moveTo>
                  <a:cubicBezTo>
                    <a:pt x="1125725" y="30431"/>
                    <a:pt x="1207101" y="61940"/>
                    <a:pt x="1269446" y="124285"/>
                  </a:cubicBezTo>
                  <a:cubicBezTo>
                    <a:pt x="1036804" y="155371"/>
                    <a:pt x="855005" y="337169"/>
                    <a:pt x="823919" y="569812"/>
                  </a:cubicBezTo>
                  <a:cubicBezTo>
                    <a:pt x="699229" y="445122"/>
                    <a:pt x="697883" y="244306"/>
                    <a:pt x="820912" y="121278"/>
                  </a:cubicBezTo>
                  <a:cubicBezTo>
                    <a:pt x="882426" y="59763"/>
                    <a:pt x="963387" y="29343"/>
                    <a:pt x="1044556" y="29887"/>
                  </a:cubicBezTo>
                  <a:close/>
                  <a:moveTo>
                    <a:pt x="650107" y="0"/>
                  </a:moveTo>
                  <a:cubicBezTo>
                    <a:pt x="507585" y="186484"/>
                    <a:pt x="507585" y="443586"/>
                    <a:pt x="650107" y="630070"/>
                  </a:cubicBezTo>
                  <a:cubicBezTo>
                    <a:pt x="473769" y="630070"/>
                    <a:pt x="330819" y="489024"/>
                    <a:pt x="330819" y="315035"/>
                  </a:cubicBezTo>
                  <a:cubicBezTo>
                    <a:pt x="330819" y="141046"/>
                    <a:pt x="473769" y="0"/>
                    <a:pt x="650107" y="0"/>
                  </a:cubicBezTo>
                  <a:close/>
                </a:path>
              </a:pathLst>
            </a:custGeom>
            <a:solidFill>
              <a:srgbClr val="FF99CC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88" name="フリーフォーム: 図形 187">
              <a:extLst>
                <a:ext uri="{FF2B5EF4-FFF2-40B4-BE49-F238E27FC236}">
                  <a16:creationId xmlns:a16="http://schemas.microsoft.com/office/drawing/2014/main" id="{0ED1BA56-E864-2936-455E-2B8109E38B7D}"/>
                </a:ext>
              </a:extLst>
            </p:cNvPr>
            <p:cNvSpPr/>
            <p:nvPr/>
          </p:nvSpPr>
          <p:spPr bwMode="auto">
            <a:xfrm>
              <a:off x="4299570" y="179145"/>
              <a:ext cx="222006" cy="222006"/>
            </a:xfrm>
            <a:custGeom>
              <a:avLst/>
              <a:gdLst>
                <a:gd name="connsiteX0" fmla="*/ 795583 w 1619502"/>
                <a:gd name="connsiteY0" fmla="*/ 1049690 h 1619502"/>
                <a:gd name="connsiteX1" fmla="*/ 798591 w 1619502"/>
                <a:gd name="connsiteY1" fmla="*/ 1498224 h 1619502"/>
                <a:gd name="connsiteX2" fmla="*/ 350056 w 1619502"/>
                <a:gd name="connsiteY2" fmla="*/ 1495217 h 1619502"/>
                <a:gd name="connsiteX3" fmla="*/ 795583 w 1619502"/>
                <a:gd name="connsiteY3" fmla="*/ 1049690 h 1619502"/>
                <a:gd name="connsiteX4" fmla="*/ 969395 w 1619502"/>
                <a:gd name="connsiteY4" fmla="*/ 989432 h 1619502"/>
                <a:gd name="connsiteX5" fmla="*/ 1288683 w 1619502"/>
                <a:gd name="connsiteY5" fmla="*/ 1304467 h 1619502"/>
                <a:gd name="connsiteX6" fmla="*/ 969395 w 1619502"/>
                <a:gd name="connsiteY6" fmla="*/ 1619502 h 1619502"/>
                <a:gd name="connsiteX7" fmla="*/ 969395 w 1619502"/>
                <a:gd name="connsiteY7" fmla="*/ 989432 h 1619502"/>
                <a:gd name="connsiteX8" fmla="*/ 0 w 1619502"/>
                <a:gd name="connsiteY8" fmla="*/ 969395 h 1619502"/>
                <a:gd name="connsiteX9" fmla="*/ 630070 w 1619502"/>
                <a:gd name="connsiteY9" fmla="*/ 969395 h 1619502"/>
                <a:gd name="connsiteX10" fmla="*/ 315035 w 1619502"/>
                <a:gd name="connsiteY10" fmla="*/ 1288683 h 1619502"/>
                <a:gd name="connsiteX11" fmla="*/ 0 w 1619502"/>
                <a:gd name="connsiteY11" fmla="*/ 969395 h 1619502"/>
                <a:gd name="connsiteX12" fmla="*/ 1274580 w 1619502"/>
                <a:gd name="connsiteY12" fmla="*/ 729521 h 1619502"/>
                <a:gd name="connsiteX13" fmla="*/ 1498225 w 1619502"/>
                <a:gd name="connsiteY13" fmla="*/ 820912 h 1619502"/>
                <a:gd name="connsiteX14" fmla="*/ 1495217 w 1619502"/>
                <a:gd name="connsiteY14" fmla="*/ 1269446 h 1619502"/>
                <a:gd name="connsiteX15" fmla="*/ 1049691 w 1619502"/>
                <a:gd name="connsiteY15" fmla="*/ 823919 h 1619502"/>
                <a:gd name="connsiteX16" fmla="*/ 1274580 w 1619502"/>
                <a:gd name="connsiteY16" fmla="*/ 729521 h 1619502"/>
                <a:gd name="connsiteX17" fmla="*/ 809751 w 1619502"/>
                <a:gd name="connsiteY17" fmla="*/ 647958 h 1619502"/>
                <a:gd name="connsiteX18" fmla="*/ 969395 w 1619502"/>
                <a:gd name="connsiteY18" fmla="*/ 807602 h 1619502"/>
                <a:gd name="connsiteX19" fmla="*/ 809751 w 1619502"/>
                <a:gd name="connsiteY19" fmla="*/ 967246 h 1619502"/>
                <a:gd name="connsiteX20" fmla="*/ 650107 w 1619502"/>
                <a:gd name="connsiteY20" fmla="*/ 807602 h 1619502"/>
                <a:gd name="connsiteX21" fmla="*/ 809751 w 1619502"/>
                <a:gd name="connsiteY21" fmla="*/ 647958 h 1619502"/>
                <a:gd name="connsiteX22" fmla="*/ 124285 w 1619502"/>
                <a:gd name="connsiteY22" fmla="*/ 350056 h 1619502"/>
                <a:gd name="connsiteX23" fmla="*/ 569812 w 1619502"/>
                <a:gd name="connsiteY23" fmla="*/ 795583 h 1619502"/>
                <a:gd name="connsiteX24" fmla="*/ 121278 w 1619502"/>
                <a:gd name="connsiteY24" fmla="*/ 798590 h 1619502"/>
                <a:gd name="connsiteX25" fmla="*/ 124285 w 1619502"/>
                <a:gd name="connsiteY25" fmla="*/ 350056 h 1619502"/>
                <a:gd name="connsiteX26" fmla="*/ 1304467 w 1619502"/>
                <a:gd name="connsiteY26" fmla="*/ 330819 h 1619502"/>
                <a:gd name="connsiteX27" fmla="*/ 1619502 w 1619502"/>
                <a:gd name="connsiteY27" fmla="*/ 650107 h 1619502"/>
                <a:gd name="connsiteX28" fmla="*/ 989432 w 1619502"/>
                <a:gd name="connsiteY28" fmla="*/ 650107 h 1619502"/>
                <a:gd name="connsiteX29" fmla="*/ 1304467 w 1619502"/>
                <a:gd name="connsiteY29" fmla="*/ 330819 h 1619502"/>
                <a:gd name="connsiteX30" fmla="*/ 1044556 w 1619502"/>
                <a:gd name="connsiteY30" fmla="*/ 29887 h 1619502"/>
                <a:gd name="connsiteX31" fmla="*/ 1269446 w 1619502"/>
                <a:gd name="connsiteY31" fmla="*/ 124285 h 1619502"/>
                <a:gd name="connsiteX32" fmla="*/ 823919 w 1619502"/>
                <a:gd name="connsiteY32" fmla="*/ 569812 h 1619502"/>
                <a:gd name="connsiteX33" fmla="*/ 820912 w 1619502"/>
                <a:gd name="connsiteY33" fmla="*/ 121278 h 1619502"/>
                <a:gd name="connsiteX34" fmla="*/ 1044556 w 1619502"/>
                <a:gd name="connsiteY34" fmla="*/ 29887 h 1619502"/>
                <a:gd name="connsiteX35" fmla="*/ 650107 w 1619502"/>
                <a:gd name="connsiteY35" fmla="*/ 0 h 1619502"/>
                <a:gd name="connsiteX36" fmla="*/ 650107 w 1619502"/>
                <a:gd name="connsiteY36" fmla="*/ 630070 h 1619502"/>
                <a:gd name="connsiteX37" fmla="*/ 330819 w 1619502"/>
                <a:gd name="connsiteY37" fmla="*/ 315035 h 1619502"/>
                <a:gd name="connsiteX38" fmla="*/ 650107 w 1619502"/>
                <a:gd name="connsiteY38" fmla="*/ 0 h 16195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619502" h="1619502">
                  <a:moveTo>
                    <a:pt x="795583" y="1049690"/>
                  </a:moveTo>
                  <a:cubicBezTo>
                    <a:pt x="920273" y="1174380"/>
                    <a:pt x="921619" y="1375196"/>
                    <a:pt x="798591" y="1498224"/>
                  </a:cubicBezTo>
                  <a:cubicBezTo>
                    <a:pt x="675562" y="1621253"/>
                    <a:pt x="474746" y="1619907"/>
                    <a:pt x="350056" y="1495217"/>
                  </a:cubicBezTo>
                  <a:cubicBezTo>
                    <a:pt x="582699" y="1464131"/>
                    <a:pt x="764497" y="1282333"/>
                    <a:pt x="795583" y="1049690"/>
                  </a:cubicBezTo>
                  <a:close/>
                  <a:moveTo>
                    <a:pt x="969395" y="989432"/>
                  </a:moveTo>
                  <a:cubicBezTo>
                    <a:pt x="1145733" y="989432"/>
                    <a:pt x="1288683" y="1130478"/>
                    <a:pt x="1288683" y="1304467"/>
                  </a:cubicBezTo>
                  <a:cubicBezTo>
                    <a:pt x="1288683" y="1478456"/>
                    <a:pt x="1145733" y="1619502"/>
                    <a:pt x="969395" y="1619502"/>
                  </a:cubicBezTo>
                  <a:cubicBezTo>
                    <a:pt x="1111917" y="1433018"/>
                    <a:pt x="1111917" y="1175916"/>
                    <a:pt x="969395" y="989432"/>
                  </a:cubicBezTo>
                  <a:close/>
                  <a:moveTo>
                    <a:pt x="0" y="969395"/>
                  </a:moveTo>
                  <a:cubicBezTo>
                    <a:pt x="186484" y="1111917"/>
                    <a:pt x="443586" y="1111917"/>
                    <a:pt x="630070" y="969395"/>
                  </a:cubicBezTo>
                  <a:cubicBezTo>
                    <a:pt x="630070" y="1145733"/>
                    <a:pt x="489024" y="1288683"/>
                    <a:pt x="315035" y="1288683"/>
                  </a:cubicBezTo>
                  <a:cubicBezTo>
                    <a:pt x="141046" y="1288683"/>
                    <a:pt x="0" y="1145733"/>
                    <a:pt x="0" y="969395"/>
                  </a:cubicBezTo>
                  <a:close/>
                  <a:moveTo>
                    <a:pt x="1274580" y="729521"/>
                  </a:moveTo>
                  <a:cubicBezTo>
                    <a:pt x="1355749" y="728977"/>
                    <a:pt x="1436710" y="759397"/>
                    <a:pt x="1498225" y="820912"/>
                  </a:cubicBezTo>
                  <a:cubicBezTo>
                    <a:pt x="1621253" y="943941"/>
                    <a:pt x="1619907" y="1144756"/>
                    <a:pt x="1495217" y="1269446"/>
                  </a:cubicBezTo>
                  <a:cubicBezTo>
                    <a:pt x="1464131" y="1036803"/>
                    <a:pt x="1282333" y="855005"/>
                    <a:pt x="1049691" y="823919"/>
                  </a:cubicBezTo>
                  <a:cubicBezTo>
                    <a:pt x="1112036" y="761574"/>
                    <a:pt x="1193412" y="730065"/>
                    <a:pt x="1274580" y="729521"/>
                  </a:cubicBezTo>
                  <a:close/>
                  <a:moveTo>
                    <a:pt x="809751" y="647958"/>
                  </a:moveTo>
                  <a:cubicBezTo>
                    <a:pt x="897920" y="647958"/>
                    <a:pt x="969395" y="719433"/>
                    <a:pt x="969395" y="807602"/>
                  </a:cubicBezTo>
                  <a:cubicBezTo>
                    <a:pt x="969395" y="895771"/>
                    <a:pt x="897920" y="967246"/>
                    <a:pt x="809751" y="967246"/>
                  </a:cubicBezTo>
                  <a:cubicBezTo>
                    <a:pt x="721582" y="967246"/>
                    <a:pt x="650107" y="895771"/>
                    <a:pt x="650107" y="807602"/>
                  </a:cubicBezTo>
                  <a:cubicBezTo>
                    <a:pt x="650107" y="719433"/>
                    <a:pt x="721582" y="647958"/>
                    <a:pt x="809751" y="647958"/>
                  </a:cubicBezTo>
                  <a:close/>
                  <a:moveTo>
                    <a:pt x="124285" y="350056"/>
                  </a:moveTo>
                  <a:cubicBezTo>
                    <a:pt x="155371" y="582699"/>
                    <a:pt x="337169" y="764497"/>
                    <a:pt x="569812" y="795583"/>
                  </a:cubicBezTo>
                  <a:cubicBezTo>
                    <a:pt x="445122" y="920273"/>
                    <a:pt x="244306" y="921619"/>
                    <a:pt x="121278" y="798590"/>
                  </a:cubicBezTo>
                  <a:cubicBezTo>
                    <a:pt x="-1751" y="675562"/>
                    <a:pt x="-405" y="474746"/>
                    <a:pt x="124285" y="350056"/>
                  </a:cubicBezTo>
                  <a:close/>
                  <a:moveTo>
                    <a:pt x="1304467" y="330819"/>
                  </a:moveTo>
                  <a:cubicBezTo>
                    <a:pt x="1478456" y="330819"/>
                    <a:pt x="1619502" y="473769"/>
                    <a:pt x="1619502" y="650107"/>
                  </a:cubicBezTo>
                  <a:cubicBezTo>
                    <a:pt x="1433018" y="507585"/>
                    <a:pt x="1175916" y="507585"/>
                    <a:pt x="989432" y="650107"/>
                  </a:cubicBezTo>
                  <a:cubicBezTo>
                    <a:pt x="989432" y="473769"/>
                    <a:pt x="1130478" y="330819"/>
                    <a:pt x="1304467" y="330819"/>
                  </a:cubicBezTo>
                  <a:close/>
                  <a:moveTo>
                    <a:pt x="1044556" y="29887"/>
                  </a:moveTo>
                  <a:cubicBezTo>
                    <a:pt x="1125725" y="30431"/>
                    <a:pt x="1207101" y="61940"/>
                    <a:pt x="1269446" y="124285"/>
                  </a:cubicBezTo>
                  <a:cubicBezTo>
                    <a:pt x="1036804" y="155371"/>
                    <a:pt x="855005" y="337169"/>
                    <a:pt x="823919" y="569812"/>
                  </a:cubicBezTo>
                  <a:cubicBezTo>
                    <a:pt x="699229" y="445122"/>
                    <a:pt x="697883" y="244306"/>
                    <a:pt x="820912" y="121278"/>
                  </a:cubicBezTo>
                  <a:cubicBezTo>
                    <a:pt x="882426" y="59763"/>
                    <a:pt x="963387" y="29343"/>
                    <a:pt x="1044556" y="29887"/>
                  </a:cubicBezTo>
                  <a:close/>
                  <a:moveTo>
                    <a:pt x="650107" y="0"/>
                  </a:moveTo>
                  <a:cubicBezTo>
                    <a:pt x="507585" y="186484"/>
                    <a:pt x="507585" y="443586"/>
                    <a:pt x="650107" y="630070"/>
                  </a:cubicBezTo>
                  <a:cubicBezTo>
                    <a:pt x="473769" y="630070"/>
                    <a:pt x="330819" y="489024"/>
                    <a:pt x="330819" y="315035"/>
                  </a:cubicBezTo>
                  <a:cubicBezTo>
                    <a:pt x="330819" y="141046"/>
                    <a:pt x="473769" y="0"/>
                    <a:pt x="650107" y="0"/>
                  </a:cubicBezTo>
                  <a:close/>
                </a:path>
              </a:pathLst>
            </a:custGeom>
            <a:solidFill>
              <a:srgbClr val="FF99CC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89" name="フリーフォーム: 図形 188">
              <a:extLst>
                <a:ext uri="{FF2B5EF4-FFF2-40B4-BE49-F238E27FC236}">
                  <a16:creationId xmlns:a16="http://schemas.microsoft.com/office/drawing/2014/main" id="{846DC9D6-BE32-0C92-8A21-BBF624A1273D}"/>
                </a:ext>
              </a:extLst>
            </p:cNvPr>
            <p:cNvSpPr/>
            <p:nvPr/>
          </p:nvSpPr>
          <p:spPr bwMode="auto">
            <a:xfrm>
              <a:off x="5042344" y="179145"/>
              <a:ext cx="222006" cy="222006"/>
            </a:xfrm>
            <a:custGeom>
              <a:avLst/>
              <a:gdLst>
                <a:gd name="connsiteX0" fmla="*/ 795583 w 1619502"/>
                <a:gd name="connsiteY0" fmla="*/ 1049690 h 1619502"/>
                <a:gd name="connsiteX1" fmla="*/ 798591 w 1619502"/>
                <a:gd name="connsiteY1" fmla="*/ 1498224 h 1619502"/>
                <a:gd name="connsiteX2" fmla="*/ 350056 w 1619502"/>
                <a:gd name="connsiteY2" fmla="*/ 1495217 h 1619502"/>
                <a:gd name="connsiteX3" fmla="*/ 795583 w 1619502"/>
                <a:gd name="connsiteY3" fmla="*/ 1049690 h 1619502"/>
                <a:gd name="connsiteX4" fmla="*/ 969395 w 1619502"/>
                <a:gd name="connsiteY4" fmla="*/ 989432 h 1619502"/>
                <a:gd name="connsiteX5" fmla="*/ 1288683 w 1619502"/>
                <a:gd name="connsiteY5" fmla="*/ 1304467 h 1619502"/>
                <a:gd name="connsiteX6" fmla="*/ 969395 w 1619502"/>
                <a:gd name="connsiteY6" fmla="*/ 1619502 h 1619502"/>
                <a:gd name="connsiteX7" fmla="*/ 969395 w 1619502"/>
                <a:gd name="connsiteY7" fmla="*/ 989432 h 1619502"/>
                <a:gd name="connsiteX8" fmla="*/ 0 w 1619502"/>
                <a:gd name="connsiteY8" fmla="*/ 969395 h 1619502"/>
                <a:gd name="connsiteX9" fmla="*/ 630070 w 1619502"/>
                <a:gd name="connsiteY9" fmla="*/ 969395 h 1619502"/>
                <a:gd name="connsiteX10" fmla="*/ 315035 w 1619502"/>
                <a:gd name="connsiteY10" fmla="*/ 1288683 h 1619502"/>
                <a:gd name="connsiteX11" fmla="*/ 0 w 1619502"/>
                <a:gd name="connsiteY11" fmla="*/ 969395 h 1619502"/>
                <a:gd name="connsiteX12" fmla="*/ 1274580 w 1619502"/>
                <a:gd name="connsiteY12" fmla="*/ 729521 h 1619502"/>
                <a:gd name="connsiteX13" fmla="*/ 1498225 w 1619502"/>
                <a:gd name="connsiteY13" fmla="*/ 820912 h 1619502"/>
                <a:gd name="connsiteX14" fmla="*/ 1495217 w 1619502"/>
                <a:gd name="connsiteY14" fmla="*/ 1269446 h 1619502"/>
                <a:gd name="connsiteX15" fmla="*/ 1049691 w 1619502"/>
                <a:gd name="connsiteY15" fmla="*/ 823919 h 1619502"/>
                <a:gd name="connsiteX16" fmla="*/ 1274580 w 1619502"/>
                <a:gd name="connsiteY16" fmla="*/ 729521 h 1619502"/>
                <a:gd name="connsiteX17" fmla="*/ 809751 w 1619502"/>
                <a:gd name="connsiteY17" fmla="*/ 647958 h 1619502"/>
                <a:gd name="connsiteX18" fmla="*/ 969395 w 1619502"/>
                <a:gd name="connsiteY18" fmla="*/ 807602 h 1619502"/>
                <a:gd name="connsiteX19" fmla="*/ 809751 w 1619502"/>
                <a:gd name="connsiteY19" fmla="*/ 967246 h 1619502"/>
                <a:gd name="connsiteX20" fmla="*/ 650107 w 1619502"/>
                <a:gd name="connsiteY20" fmla="*/ 807602 h 1619502"/>
                <a:gd name="connsiteX21" fmla="*/ 809751 w 1619502"/>
                <a:gd name="connsiteY21" fmla="*/ 647958 h 1619502"/>
                <a:gd name="connsiteX22" fmla="*/ 124285 w 1619502"/>
                <a:gd name="connsiteY22" fmla="*/ 350056 h 1619502"/>
                <a:gd name="connsiteX23" fmla="*/ 569812 w 1619502"/>
                <a:gd name="connsiteY23" fmla="*/ 795583 h 1619502"/>
                <a:gd name="connsiteX24" fmla="*/ 121278 w 1619502"/>
                <a:gd name="connsiteY24" fmla="*/ 798590 h 1619502"/>
                <a:gd name="connsiteX25" fmla="*/ 124285 w 1619502"/>
                <a:gd name="connsiteY25" fmla="*/ 350056 h 1619502"/>
                <a:gd name="connsiteX26" fmla="*/ 1304467 w 1619502"/>
                <a:gd name="connsiteY26" fmla="*/ 330819 h 1619502"/>
                <a:gd name="connsiteX27" fmla="*/ 1619502 w 1619502"/>
                <a:gd name="connsiteY27" fmla="*/ 650107 h 1619502"/>
                <a:gd name="connsiteX28" fmla="*/ 989432 w 1619502"/>
                <a:gd name="connsiteY28" fmla="*/ 650107 h 1619502"/>
                <a:gd name="connsiteX29" fmla="*/ 1304467 w 1619502"/>
                <a:gd name="connsiteY29" fmla="*/ 330819 h 1619502"/>
                <a:gd name="connsiteX30" fmla="*/ 1044556 w 1619502"/>
                <a:gd name="connsiteY30" fmla="*/ 29887 h 1619502"/>
                <a:gd name="connsiteX31" fmla="*/ 1269446 w 1619502"/>
                <a:gd name="connsiteY31" fmla="*/ 124285 h 1619502"/>
                <a:gd name="connsiteX32" fmla="*/ 823919 w 1619502"/>
                <a:gd name="connsiteY32" fmla="*/ 569812 h 1619502"/>
                <a:gd name="connsiteX33" fmla="*/ 820912 w 1619502"/>
                <a:gd name="connsiteY33" fmla="*/ 121278 h 1619502"/>
                <a:gd name="connsiteX34" fmla="*/ 1044556 w 1619502"/>
                <a:gd name="connsiteY34" fmla="*/ 29887 h 1619502"/>
                <a:gd name="connsiteX35" fmla="*/ 650107 w 1619502"/>
                <a:gd name="connsiteY35" fmla="*/ 0 h 1619502"/>
                <a:gd name="connsiteX36" fmla="*/ 650107 w 1619502"/>
                <a:gd name="connsiteY36" fmla="*/ 630070 h 1619502"/>
                <a:gd name="connsiteX37" fmla="*/ 330819 w 1619502"/>
                <a:gd name="connsiteY37" fmla="*/ 315035 h 1619502"/>
                <a:gd name="connsiteX38" fmla="*/ 650107 w 1619502"/>
                <a:gd name="connsiteY38" fmla="*/ 0 h 16195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619502" h="1619502">
                  <a:moveTo>
                    <a:pt x="795583" y="1049690"/>
                  </a:moveTo>
                  <a:cubicBezTo>
                    <a:pt x="920273" y="1174380"/>
                    <a:pt x="921619" y="1375196"/>
                    <a:pt x="798591" y="1498224"/>
                  </a:cubicBezTo>
                  <a:cubicBezTo>
                    <a:pt x="675562" y="1621253"/>
                    <a:pt x="474746" y="1619907"/>
                    <a:pt x="350056" y="1495217"/>
                  </a:cubicBezTo>
                  <a:cubicBezTo>
                    <a:pt x="582699" y="1464131"/>
                    <a:pt x="764497" y="1282333"/>
                    <a:pt x="795583" y="1049690"/>
                  </a:cubicBezTo>
                  <a:close/>
                  <a:moveTo>
                    <a:pt x="969395" y="989432"/>
                  </a:moveTo>
                  <a:cubicBezTo>
                    <a:pt x="1145733" y="989432"/>
                    <a:pt x="1288683" y="1130478"/>
                    <a:pt x="1288683" y="1304467"/>
                  </a:cubicBezTo>
                  <a:cubicBezTo>
                    <a:pt x="1288683" y="1478456"/>
                    <a:pt x="1145733" y="1619502"/>
                    <a:pt x="969395" y="1619502"/>
                  </a:cubicBezTo>
                  <a:cubicBezTo>
                    <a:pt x="1111917" y="1433018"/>
                    <a:pt x="1111917" y="1175916"/>
                    <a:pt x="969395" y="989432"/>
                  </a:cubicBezTo>
                  <a:close/>
                  <a:moveTo>
                    <a:pt x="0" y="969395"/>
                  </a:moveTo>
                  <a:cubicBezTo>
                    <a:pt x="186484" y="1111917"/>
                    <a:pt x="443586" y="1111917"/>
                    <a:pt x="630070" y="969395"/>
                  </a:cubicBezTo>
                  <a:cubicBezTo>
                    <a:pt x="630070" y="1145733"/>
                    <a:pt x="489024" y="1288683"/>
                    <a:pt x="315035" y="1288683"/>
                  </a:cubicBezTo>
                  <a:cubicBezTo>
                    <a:pt x="141046" y="1288683"/>
                    <a:pt x="0" y="1145733"/>
                    <a:pt x="0" y="969395"/>
                  </a:cubicBezTo>
                  <a:close/>
                  <a:moveTo>
                    <a:pt x="1274580" y="729521"/>
                  </a:moveTo>
                  <a:cubicBezTo>
                    <a:pt x="1355749" y="728977"/>
                    <a:pt x="1436710" y="759397"/>
                    <a:pt x="1498225" y="820912"/>
                  </a:cubicBezTo>
                  <a:cubicBezTo>
                    <a:pt x="1621253" y="943941"/>
                    <a:pt x="1619907" y="1144756"/>
                    <a:pt x="1495217" y="1269446"/>
                  </a:cubicBezTo>
                  <a:cubicBezTo>
                    <a:pt x="1464131" y="1036803"/>
                    <a:pt x="1282333" y="855005"/>
                    <a:pt x="1049691" y="823919"/>
                  </a:cubicBezTo>
                  <a:cubicBezTo>
                    <a:pt x="1112036" y="761574"/>
                    <a:pt x="1193412" y="730065"/>
                    <a:pt x="1274580" y="729521"/>
                  </a:cubicBezTo>
                  <a:close/>
                  <a:moveTo>
                    <a:pt x="809751" y="647958"/>
                  </a:moveTo>
                  <a:cubicBezTo>
                    <a:pt x="897920" y="647958"/>
                    <a:pt x="969395" y="719433"/>
                    <a:pt x="969395" y="807602"/>
                  </a:cubicBezTo>
                  <a:cubicBezTo>
                    <a:pt x="969395" y="895771"/>
                    <a:pt x="897920" y="967246"/>
                    <a:pt x="809751" y="967246"/>
                  </a:cubicBezTo>
                  <a:cubicBezTo>
                    <a:pt x="721582" y="967246"/>
                    <a:pt x="650107" y="895771"/>
                    <a:pt x="650107" y="807602"/>
                  </a:cubicBezTo>
                  <a:cubicBezTo>
                    <a:pt x="650107" y="719433"/>
                    <a:pt x="721582" y="647958"/>
                    <a:pt x="809751" y="647958"/>
                  </a:cubicBezTo>
                  <a:close/>
                  <a:moveTo>
                    <a:pt x="124285" y="350056"/>
                  </a:moveTo>
                  <a:cubicBezTo>
                    <a:pt x="155371" y="582699"/>
                    <a:pt x="337169" y="764497"/>
                    <a:pt x="569812" y="795583"/>
                  </a:cubicBezTo>
                  <a:cubicBezTo>
                    <a:pt x="445122" y="920273"/>
                    <a:pt x="244306" y="921619"/>
                    <a:pt x="121278" y="798590"/>
                  </a:cubicBezTo>
                  <a:cubicBezTo>
                    <a:pt x="-1751" y="675562"/>
                    <a:pt x="-405" y="474746"/>
                    <a:pt x="124285" y="350056"/>
                  </a:cubicBezTo>
                  <a:close/>
                  <a:moveTo>
                    <a:pt x="1304467" y="330819"/>
                  </a:moveTo>
                  <a:cubicBezTo>
                    <a:pt x="1478456" y="330819"/>
                    <a:pt x="1619502" y="473769"/>
                    <a:pt x="1619502" y="650107"/>
                  </a:cubicBezTo>
                  <a:cubicBezTo>
                    <a:pt x="1433018" y="507585"/>
                    <a:pt x="1175916" y="507585"/>
                    <a:pt x="989432" y="650107"/>
                  </a:cubicBezTo>
                  <a:cubicBezTo>
                    <a:pt x="989432" y="473769"/>
                    <a:pt x="1130478" y="330819"/>
                    <a:pt x="1304467" y="330819"/>
                  </a:cubicBezTo>
                  <a:close/>
                  <a:moveTo>
                    <a:pt x="1044556" y="29887"/>
                  </a:moveTo>
                  <a:cubicBezTo>
                    <a:pt x="1125725" y="30431"/>
                    <a:pt x="1207101" y="61940"/>
                    <a:pt x="1269446" y="124285"/>
                  </a:cubicBezTo>
                  <a:cubicBezTo>
                    <a:pt x="1036804" y="155371"/>
                    <a:pt x="855005" y="337169"/>
                    <a:pt x="823919" y="569812"/>
                  </a:cubicBezTo>
                  <a:cubicBezTo>
                    <a:pt x="699229" y="445122"/>
                    <a:pt x="697883" y="244306"/>
                    <a:pt x="820912" y="121278"/>
                  </a:cubicBezTo>
                  <a:cubicBezTo>
                    <a:pt x="882426" y="59763"/>
                    <a:pt x="963387" y="29343"/>
                    <a:pt x="1044556" y="29887"/>
                  </a:cubicBezTo>
                  <a:close/>
                  <a:moveTo>
                    <a:pt x="650107" y="0"/>
                  </a:moveTo>
                  <a:cubicBezTo>
                    <a:pt x="507585" y="186484"/>
                    <a:pt x="507585" y="443586"/>
                    <a:pt x="650107" y="630070"/>
                  </a:cubicBezTo>
                  <a:cubicBezTo>
                    <a:pt x="473769" y="630070"/>
                    <a:pt x="330819" y="489024"/>
                    <a:pt x="330819" y="315035"/>
                  </a:cubicBezTo>
                  <a:cubicBezTo>
                    <a:pt x="330819" y="141046"/>
                    <a:pt x="473769" y="0"/>
                    <a:pt x="650107" y="0"/>
                  </a:cubicBezTo>
                  <a:close/>
                </a:path>
              </a:pathLst>
            </a:custGeom>
            <a:solidFill>
              <a:srgbClr val="FF99CC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90" name="フリーフォーム: 図形 189">
              <a:extLst>
                <a:ext uri="{FF2B5EF4-FFF2-40B4-BE49-F238E27FC236}">
                  <a16:creationId xmlns:a16="http://schemas.microsoft.com/office/drawing/2014/main" id="{B6FE7E02-ECC4-53FD-C670-07F0574166B9}"/>
                </a:ext>
              </a:extLst>
            </p:cNvPr>
            <p:cNvSpPr/>
            <p:nvPr/>
          </p:nvSpPr>
          <p:spPr bwMode="auto">
            <a:xfrm>
              <a:off x="5413731" y="179145"/>
              <a:ext cx="222006" cy="222006"/>
            </a:xfrm>
            <a:custGeom>
              <a:avLst/>
              <a:gdLst>
                <a:gd name="connsiteX0" fmla="*/ 795583 w 1619502"/>
                <a:gd name="connsiteY0" fmla="*/ 1049690 h 1619502"/>
                <a:gd name="connsiteX1" fmla="*/ 798591 w 1619502"/>
                <a:gd name="connsiteY1" fmla="*/ 1498224 h 1619502"/>
                <a:gd name="connsiteX2" fmla="*/ 350056 w 1619502"/>
                <a:gd name="connsiteY2" fmla="*/ 1495217 h 1619502"/>
                <a:gd name="connsiteX3" fmla="*/ 795583 w 1619502"/>
                <a:gd name="connsiteY3" fmla="*/ 1049690 h 1619502"/>
                <a:gd name="connsiteX4" fmla="*/ 969395 w 1619502"/>
                <a:gd name="connsiteY4" fmla="*/ 989432 h 1619502"/>
                <a:gd name="connsiteX5" fmla="*/ 1288683 w 1619502"/>
                <a:gd name="connsiteY5" fmla="*/ 1304467 h 1619502"/>
                <a:gd name="connsiteX6" fmla="*/ 969395 w 1619502"/>
                <a:gd name="connsiteY6" fmla="*/ 1619502 h 1619502"/>
                <a:gd name="connsiteX7" fmla="*/ 969395 w 1619502"/>
                <a:gd name="connsiteY7" fmla="*/ 989432 h 1619502"/>
                <a:gd name="connsiteX8" fmla="*/ 0 w 1619502"/>
                <a:gd name="connsiteY8" fmla="*/ 969395 h 1619502"/>
                <a:gd name="connsiteX9" fmla="*/ 630070 w 1619502"/>
                <a:gd name="connsiteY9" fmla="*/ 969395 h 1619502"/>
                <a:gd name="connsiteX10" fmla="*/ 315035 w 1619502"/>
                <a:gd name="connsiteY10" fmla="*/ 1288683 h 1619502"/>
                <a:gd name="connsiteX11" fmla="*/ 0 w 1619502"/>
                <a:gd name="connsiteY11" fmla="*/ 969395 h 1619502"/>
                <a:gd name="connsiteX12" fmla="*/ 1274580 w 1619502"/>
                <a:gd name="connsiteY12" fmla="*/ 729521 h 1619502"/>
                <a:gd name="connsiteX13" fmla="*/ 1498225 w 1619502"/>
                <a:gd name="connsiteY13" fmla="*/ 820912 h 1619502"/>
                <a:gd name="connsiteX14" fmla="*/ 1495217 w 1619502"/>
                <a:gd name="connsiteY14" fmla="*/ 1269446 h 1619502"/>
                <a:gd name="connsiteX15" fmla="*/ 1049691 w 1619502"/>
                <a:gd name="connsiteY15" fmla="*/ 823919 h 1619502"/>
                <a:gd name="connsiteX16" fmla="*/ 1274580 w 1619502"/>
                <a:gd name="connsiteY16" fmla="*/ 729521 h 1619502"/>
                <a:gd name="connsiteX17" fmla="*/ 809751 w 1619502"/>
                <a:gd name="connsiteY17" fmla="*/ 647958 h 1619502"/>
                <a:gd name="connsiteX18" fmla="*/ 969395 w 1619502"/>
                <a:gd name="connsiteY18" fmla="*/ 807602 h 1619502"/>
                <a:gd name="connsiteX19" fmla="*/ 809751 w 1619502"/>
                <a:gd name="connsiteY19" fmla="*/ 967246 h 1619502"/>
                <a:gd name="connsiteX20" fmla="*/ 650107 w 1619502"/>
                <a:gd name="connsiteY20" fmla="*/ 807602 h 1619502"/>
                <a:gd name="connsiteX21" fmla="*/ 809751 w 1619502"/>
                <a:gd name="connsiteY21" fmla="*/ 647958 h 1619502"/>
                <a:gd name="connsiteX22" fmla="*/ 124285 w 1619502"/>
                <a:gd name="connsiteY22" fmla="*/ 350056 h 1619502"/>
                <a:gd name="connsiteX23" fmla="*/ 569812 w 1619502"/>
                <a:gd name="connsiteY23" fmla="*/ 795583 h 1619502"/>
                <a:gd name="connsiteX24" fmla="*/ 121278 w 1619502"/>
                <a:gd name="connsiteY24" fmla="*/ 798590 h 1619502"/>
                <a:gd name="connsiteX25" fmla="*/ 124285 w 1619502"/>
                <a:gd name="connsiteY25" fmla="*/ 350056 h 1619502"/>
                <a:gd name="connsiteX26" fmla="*/ 1304467 w 1619502"/>
                <a:gd name="connsiteY26" fmla="*/ 330819 h 1619502"/>
                <a:gd name="connsiteX27" fmla="*/ 1619502 w 1619502"/>
                <a:gd name="connsiteY27" fmla="*/ 650107 h 1619502"/>
                <a:gd name="connsiteX28" fmla="*/ 989432 w 1619502"/>
                <a:gd name="connsiteY28" fmla="*/ 650107 h 1619502"/>
                <a:gd name="connsiteX29" fmla="*/ 1304467 w 1619502"/>
                <a:gd name="connsiteY29" fmla="*/ 330819 h 1619502"/>
                <a:gd name="connsiteX30" fmla="*/ 1044556 w 1619502"/>
                <a:gd name="connsiteY30" fmla="*/ 29887 h 1619502"/>
                <a:gd name="connsiteX31" fmla="*/ 1269446 w 1619502"/>
                <a:gd name="connsiteY31" fmla="*/ 124285 h 1619502"/>
                <a:gd name="connsiteX32" fmla="*/ 823919 w 1619502"/>
                <a:gd name="connsiteY32" fmla="*/ 569812 h 1619502"/>
                <a:gd name="connsiteX33" fmla="*/ 820912 w 1619502"/>
                <a:gd name="connsiteY33" fmla="*/ 121278 h 1619502"/>
                <a:gd name="connsiteX34" fmla="*/ 1044556 w 1619502"/>
                <a:gd name="connsiteY34" fmla="*/ 29887 h 1619502"/>
                <a:gd name="connsiteX35" fmla="*/ 650107 w 1619502"/>
                <a:gd name="connsiteY35" fmla="*/ 0 h 1619502"/>
                <a:gd name="connsiteX36" fmla="*/ 650107 w 1619502"/>
                <a:gd name="connsiteY36" fmla="*/ 630070 h 1619502"/>
                <a:gd name="connsiteX37" fmla="*/ 330819 w 1619502"/>
                <a:gd name="connsiteY37" fmla="*/ 315035 h 1619502"/>
                <a:gd name="connsiteX38" fmla="*/ 650107 w 1619502"/>
                <a:gd name="connsiteY38" fmla="*/ 0 h 16195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619502" h="1619502">
                  <a:moveTo>
                    <a:pt x="795583" y="1049690"/>
                  </a:moveTo>
                  <a:cubicBezTo>
                    <a:pt x="920273" y="1174380"/>
                    <a:pt x="921619" y="1375196"/>
                    <a:pt x="798591" y="1498224"/>
                  </a:cubicBezTo>
                  <a:cubicBezTo>
                    <a:pt x="675562" y="1621253"/>
                    <a:pt x="474746" y="1619907"/>
                    <a:pt x="350056" y="1495217"/>
                  </a:cubicBezTo>
                  <a:cubicBezTo>
                    <a:pt x="582699" y="1464131"/>
                    <a:pt x="764497" y="1282333"/>
                    <a:pt x="795583" y="1049690"/>
                  </a:cubicBezTo>
                  <a:close/>
                  <a:moveTo>
                    <a:pt x="969395" y="989432"/>
                  </a:moveTo>
                  <a:cubicBezTo>
                    <a:pt x="1145733" y="989432"/>
                    <a:pt x="1288683" y="1130478"/>
                    <a:pt x="1288683" y="1304467"/>
                  </a:cubicBezTo>
                  <a:cubicBezTo>
                    <a:pt x="1288683" y="1478456"/>
                    <a:pt x="1145733" y="1619502"/>
                    <a:pt x="969395" y="1619502"/>
                  </a:cubicBezTo>
                  <a:cubicBezTo>
                    <a:pt x="1111917" y="1433018"/>
                    <a:pt x="1111917" y="1175916"/>
                    <a:pt x="969395" y="989432"/>
                  </a:cubicBezTo>
                  <a:close/>
                  <a:moveTo>
                    <a:pt x="0" y="969395"/>
                  </a:moveTo>
                  <a:cubicBezTo>
                    <a:pt x="186484" y="1111917"/>
                    <a:pt x="443586" y="1111917"/>
                    <a:pt x="630070" y="969395"/>
                  </a:cubicBezTo>
                  <a:cubicBezTo>
                    <a:pt x="630070" y="1145733"/>
                    <a:pt x="489024" y="1288683"/>
                    <a:pt x="315035" y="1288683"/>
                  </a:cubicBezTo>
                  <a:cubicBezTo>
                    <a:pt x="141046" y="1288683"/>
                    <a:pt x="0" y="1145733"/>
                    <a:pt x="0" y="969395"/>
                  </a:cubicBezTo>
                  <a:close/>
                  <a:moveTo>
                    <a:pt x="1274580" y="729521"/>
                  </a:moveTo>
                  <a:cubicBezTo>
                    <a:pt x="1355749" y="728977"/>
                    <a:pt x="1436710" y="759397"/>
                    <a:pt x="1498225" y="820912"/>
                  </a:cubicBezTo>
                  <a:cubicBezTo>
                    <a:pt x="1621253" y="943941"/>
                    <a:pt x="1619907" y="1144756"/>
                    <a:pt x="1495217" y="1269446"/>
                  </a:cubicBezTo>
                  <a:cubicBezTo>
                    <a:pt x="1464131" y="1036803"/>
                    <a:pt x="1282333" y="855005"/>
                    <a:pt x="1049691" y="823919"/>
                  </a:cubicBezTo>
                  <a:cubicBezTo>
                    <a:pt x="1112036" y="761574"/>
                    <a:pt x="1193412" y="730065"/>
                    <a:pt x="1274580" y="729521"/>
                  </a:cubicBezTo>
                  <a:close/>
                  <a:moveTo>
                    <a:pt x="809751" y="647958"/>
                  </a:moveTo>
                  <a:cubicBezTo>
                    <a:pt x="897920" y="647958"/>
                    <a:pt x="969395" y="719433"/>
                    <a:pt x="969395" y="807602"/>
                  </a:cubicBezTo>
                  <a:cubicBezTo>
                    <a:pt x="969395" y="895771"/>
                    <a:pt x="897920" y="967246"/>
                    <a:pt x="809751" y="967246"/>
                  </a:cubicBezTo>
                  <a:cubicBezTo>
                    <a:pt x="721582" y="967246"/>
                    <a:pt x="650107" y="895771"/>
                    <a:pt x="650107" y="807602"/>
                  </a:cubicBezTo>
                  <a:cubicBezTo>
                    <a:pt x="650107" y="719433"/>
                    <a:pt x="721582" y="647958"/>
                    <a:pt x="809751" y="647958"/>
                  </a:cubicBezTo>
                  <a:close/>
                  <a:moveTo>
                    <a:pt x="124285" y="350056"/>
                  </a:moveTo>
                  <a:cubicBezTo>
                    <a:pt x="155371" y="582699"/>
                    <a:pt x="337169" y="764497"/>
                    <a:pt x="569812" y="795583"/>
                  </a:cubicBezTo>
                  <a:cubicBezTo>
                    <a:pt x="445122" y="920273"/>
                    <a:pt x="244306" y="921619"/>
                    <a:pt x="121278" y="798590"/>
                  </a:cubicBezTo>
                  <a:cubicBezTo>
                    <a:pt x="-1751" y="675562"/>
                    <a:pt x="-405" y="474746"/>
                    <a:pt x="124285" y="350056"/>
                  </a:cubicBezTo>
                  <a:close/>
                  <a:moveTo>
                    <a:pt x="1304467" y="330819"/>
                  </a:moveTo>
                  <a:cubicBezTo>
                    <a:pt x="1478456" y="330819"/>
                    <a:pt x="1619502" y="473769"/>
                    <a:pt x="1619502" y="650107"/>
                  </a:cubicBezTo>
                  <a:cubicBezTo>
                    <a:pt x="1433018" y="507585"/>
                    <a:pt x="1175916" y="507585"/>
                    <a:pt x="989432" y="650107"/>
                  </a:cubicBezTo>
                  <a:cubicBezTo>
                    <a:pt x="989432" y="473769"/>
                    <a:pt x="1130478" y="330819"/>
                    <a:pt x="1304467" y="330819"/>
                  </a:cubicBezTo>
                  <a:close/>
                  <a:moveTo>
                    <a:pt x="1044556" y="29887"/>
                  </a:moveTo>
                  <a:cubicBezTo>
                    <a:pt x="1125725" y="30431"/>
                    <a:pt x="1207101" y="61940"/>
                    <a:pt x="1269446" y="124285"/>
                  </a:cubicBezTo>
                  <a:cubicBezTo>
                    <a:pt x="1036804" y="155371"/>
                    <a:pt x="855005" y="337169"/>
                    <a:pt x="823919" y="569812"/>
                  </a:cubicBezTo>
                  <a:cubicBezTo>
                    <a:pt x="699229" y="445122"/>
                    <a:pt x="697883" y="244306"/>
                    <a:pt x="820912" y="121278"/>
                  </a:cubicBezTo>
                  <a:cubicBezTo>
                    <a:pt x="882426" y="59763"/>
                    <a:pt x="963387" y="29343"/>
                    <a:pt x="1044556" y="29887"/>
                  </a:cubicBezTo>
                  <a:close/>
                  <a:moveTo>
                    <a:pt x="650107" y="0"/>
                  </a:moveTo>
                  <a:cubicBezTo>
                    <a:pt x="507585" y="186484"/>
                    <a:pt x="507585" y="443586"/>
                    <a:pt x="650107" y="630070"/>
                  </a:cubicBezTo>
                  <a:cubicBezTo>
                    <a:pt x="473769" y="630070"/>
                    <a:pt x="330819" y="489024"/>
                    <a:pt x="330819" y="315035"/>
                  </a:cubicBezTo>
                  <a:cubicBezTo>
                    <a:pt x="330819" y="141046"/>
                    <a:pt x="473769" y="0"/>
                    <a:pt x="650107" y="0"/>
                  </a:cubicBezTo>
                  <a:close/>
                </a:path>
              </a:pathLst>
            </a:custGeom>
            <a:solidFill>
              <a:srgbClr val="FF99CC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91" name="フリーフォーム: 図形 190">
              <a:extLst>
                <a:ext uri="{FF2B5EF4-FFF2-40B4-BE49-F238E27FC236}">
                  <a16:creationId xmlns:a16="http://schemas.microsoft.com/office/drawing/2014/main" id="{52D4F9B0-ECD5-2FC1-15B1-51ACBCA3D9F9}"/>
                </a:ext>
              </a:extLst>
            </p:cNvPr>
            <p:cNvSpPr/>
            <p:nvPr/>
          </p:nvSpPr>
          <p:spPr bwMode="auto">
            <a:xfrm>
              <a:off x="5785118" y="179145"/>
              <a:ext cx="222006" cy="222006"/>
            </a:xfrm>
            <a:custGeom>
              <a:avLst/>
              <a:gdLst>
                <a:gd name="connsiteX0" fmla="*/ 795583 w 1619502"/>
                <a:gd name="connsiteY0" fmla="*/ 1049690 h 1619502"/>
                <a:gd name="connsiteX1" fmla="*/ 798591 w 1619502"/>
                <a:gd name="connsiteY1" fmla="*/ 1498224 h 1619502"/>
                <a:gd name="connsiteX2" fmla="*/ 350056 w 1619502"/>
                <a:gd name="connsiteY2" fmla="*/ 1495217 h 1619502"/>
                <a:gd name="connsiteX3" fmla="*/ 795583 w 1619502"/>
                <a:gd name="connsiteY3" fmla="*/ 1049690 h 1619502"/>
                <a:gd name="connsiteX4" fmla="*/ 969395 w 1619502"/>
                <a:gd name="connsiteY4" fmla="*/ 989432 h 1619502"/>
                <a:gd name="connsiteX5" fmla="*/ 1288683 w 1619502"/>
                <a:gd name="connsiteY5" fmla="*/ 1304467 h 1619502"/>
                <a:gd name="connsiteX6" fmla="*/ 969395 w 1619502"/>
                <a:gd name="connsiteY6" fmla="*/ 1619502 h 1619502"/>
                <a:gd name="connsiteX7" fmla="*/ 969395 w 1619502"/>
                <a:gd name="connsiteY7" fmla="*/ 989432 h 1619502"/>
                <a:gd name="connsiteX8" fmla="*/ 0 w 1619502"/>
                <a:gd name="connsiteY8" fmla="*/ 969395 h 1619502"/>
                <a:gd name="connsiteX9" fmla="*/ 630070 w 1619502"/>
                <a:gd name="connsiteY9" fmla="*/ 969395 h 1619502"/>
                <a:gd name="connsiteX10" fmla="*/ 315035 w 1619502"/>
                <a:gd name="connsiteY10" fmla="*/ 1288683 h 1619502"/>
                <a:gd name="connsiteX11" fmla="*/ 0 w 1619502"/>
                <a:gd name="connsiteY11" fmla="*/ 969395 h 1619502"/>
                <a:gd name="connsiteX12" fmla="*/ 1274580 w 1619502"/>
                <a:gd name="connsiteY12" fmla="*/ 729521 h 1619502"/>
                <a:gd name="connsiteX13" fmla="*/ 1498225 w 1619502"/>
                <a:gd name="connsiteY13" fmla="*/ 820912 h 1619502"/>
                <a:gd name="connsiteX14" fmla="*/ 1495217 w 1619502"/>
                <a:gd name="connsiteY14" fmla="*/ 1269446 h 1619502"/>
                <a:gd name="connsiteX15" fmla="*/ 1049691 w 1619502"/>
                <a:gd name="connsiteY15" fmla="*/ 823919 h 1619502"/>
                <a:gd name="connsiteX16" fmla="*/ 1274580 w 1619502"/>
                <a:gd name="connsiteY16" fmla="*/ 729521 h 1619502"/>
                <a:gd name="connsiteX17" fmla="*/ 809751 w 1619502"/>
                <a:gd name="connsiteY17" fmla="*/ 647958 h 1619502"/>
                <a:gd name="connsiteX18" fmla="*/ 969395 w 1619502"/>
                <a:gd name="connsiteY18" fmla="*/ 807602 h 1619502"/>
                <a:gd name="connsiteX19" fmla="*/ 809751 w 1619502"/>
                <a:gd name="connsiteY19" fmla="*/ 967246 h 1619502"/>
                <a:gd name="connsiteX20" fmla="*/ 650107 w 1619502"/>
                <a:gd name="connsiteY20" fmla="*/ 807602 h 1619502"/>
                <a:gd name="connsiteX21" fmla="*/ 809751 w 1619502"/>
                <a:gd name="connsiteY21" fmla="*/ 647958 h 1619502"/>
                <a:gd name="connsiteX22" fmla="*/ 124285 w 1619502"/>
                <a:gd name="connsiteY22" fmla="*/ 350056 h 1619502"/>
                <a:gd name="connsiteX23" fmla="*/ 569812 w 1619502"/>
                <a:gd name="connsiteY23" fmla="*/ 795583 h 1619502"/>
                <a:gd name="connsiteX24" fmla="*/ 121278 w 1619502"/>
                <a:gd name="connsiteY24" fmla="*/ 798590 h 1619502"/>
                <a:gd name="connsiteX25" fmla="*/ 124285 w 1619502"/>
                <a:gd name="connsiteY25" fmla="*/ 350056 h 1619502"/>
                <a:gd name="connsiteX26" fmla="*/ 1304467 w 1619502"/>
                <a:gd name="connsiteY26" fmla="*/ 330819 h 1619502"/>
                <a:gd name="connsiteX27" fmla="*/ 1619502 w 1619502"/>
                <a:gd name="connsiteY27" fmla="*/ 650107 h 1619502"/>
                <a:gd name="connsiteX28" fmla="*/ 989432 w 1619502"/>
                <a:gd name="connsiteY28" fmla="*/ 650107 h 1619502"/>
                <a:gd name="connsiteX29" fmla="*/ 1304467 w 1619502"/>
                <a:gd name="connsiteY29" fmla="*/ 330819 h 1619502"/>
                <a:gd name="connsiteX30" fmla="*/ 1044556 w 1619502"/>
                <a:gd name="connsiteY30" fmla="*/ 29887 h 1619502"/>
                <a:gd name="connsiteX31" fmla="*/ 1269446 w 1619502"/>
                <a:gd name="connsiteY31" fmla="*/ 124285 h 1619502"/>
                <a:gd name="connsiteX32" fmla="*/ 823919 w 1619502"/>
                <a:gd name="connsiteY32" fmla="*/ 569812 h 1619502"/>
                <a:gd name="connsiteX33" fmla="*/ 820912 w 1619502"/>
                <a:gd name="connsiteY33" fmla="*/ 121278 h 1619502"/>
                <a:gd name="connsiteX34" fmla="*/ 1044556 w 1619502"/>
                <a:gd name="connsiteY34" fmla="*/ 29887 h 1619502"/>
                <a:gd name="connsiteX35" fmla="*/ 650107 w 1619502"/>
                <a:gd name="connsiteY35" fmla="*/ 0 h 1619502"/>
                <a:gd name="connsiteX36" fmla="*/ 650107 w 1619502"/>
                <a:gd name="connsiteY36" fmla="*/ 630070 h 1619502"/>
                <a:gd name="connsiteX37" fmla="*/ 330819 w 1619502"/>
                <a:gd name="connsiteY37" fmla="*/ 315035 h 1619502"/>
                <a:gd name="connsiteX38" fmla="*/ 650107 w 1619502"/>
                <a:gd name="connsiteY38" fmla="*/ 0 h 16195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619502" h="1619502">
                  <a:moveTo>
                    <a:pt x="795583" y="1049690"/>
                  </a:moveTo>
                  <a:cubicBezTo>
                    <a:pt x="920273" y="1174380"/>
                    <a:pt x="921619" y="1375196"/>
                    <a:pt x="798591" y="1498224"/>
                  </a:cubicBezTo>
                  <a:cubicBezTo>
                    <a:pt x="675562" y="1621253"/>
                    <a:pt x="474746" y="1619907"/>
                    <a:pt x="350056" y="1495217"/>
                  </a:cubicBezTo>
                  <a:cubicBezTo>
                    <a:pt x="582699" y="1464131"/>
                    <a:pt x="764497" y="1282333"/>
                    <a:pt x="795583" y="1049690"/>
                  </a:cubicBezTo>
                  <a:close/>
                  <a:moveTo>
                    <a:pt x="969395" y="989432"/>
                  </a:moveTo>
                  <a:cubicBezTo>
                    <a:pt x="1145733" y="989432"/>
                    <a:pt x="1288683" y="1130478"/>
                    <a:pt x="1288683" y="1304467"/>
                  </a:cubicBezTo>
                  <a:cubicBezTo>
                    <a:pt x="1288683" y="1478456"/>
                    <a:pt x="1145733" y="1619502"/>
                    <a:pt x="969395" y="1619502"/>
                  </a:cubicBezTo>
                  <a:cubicBezTo>
                    <a:pt x="1111917" y="1433018"/>
                    <a:pt x="1111917" y="1175916"/>
                    <a:pt x="969395" y="989432"/>
                  </a:cubicBezTo>
                  <a:close/>
                  <a:moveTo>
                    <a:pt x="0" y="969395"/>
                  </a:moveTo>
                  <a:cubicBezTo>
                    <a:pt x="186484" y="1111917"/>
                    <a:pt x="443586" y="1111917"/>
                    <a:pt x="630070" y="969395"/>
                  </a:cubicBezTo>
                  <a:cubicBezTo>
                    <a:pt x="630070" y="1145733"/>
                    <a:pt x="489024" y="1288683"/>
                    <a:pt x="315035" y="1288683"/>
                  </a:cubicBezTo>
                  <a:cubicBezTo>
                    <a:pt x="141046" y="1288683"/>
                    <a:pt x="0" y="1145733"/>
                    <a:pt x="0" y="969395"/>
                  </a:cubicBezTo>
                  <a:close/>
                  <a:moveTo>
                    <a:pt x="1274580" y="729521"/>
                  </a:moveTo>
                  <a:cubicBezTo>
                    <a:pt x="1355749" y="728977"/>
                    <a:pt x="1436710" y="759397"/>
                    <a:pt x="1498225" y="820912"/>
                  </a:cubicBezTo>
                  <a:cubicBezTo>
                    <a:pt x="1621253" y="943941"/>
                    <a:pt x="1619907" y="1144756"/>
                    <a:pt x="1495217" y="1269446"/>
                  </a:cubicBezTo>
                  <a:cubicBezTo>
                    <a:pt x="1464131" y="1036803"/>
                    <a:pt x="1282333" y="855005"/>
                    <a:pt x="1049691" y="823919"/>
                  </a:cubicBezTo>
                  <a:cubicBezTo>
                    <a:pt x="1112036" y="761574"/>
                    <a:pt x="1193412" y="730065"/>
                    <a:pt x="1274580" y="729521"/>
                  </a:cubicBezTo>
                  <a:close/>
                  <a:moveTo>
                    <a:pt x="809751" y="647958"/>
                  </a:moveTo>
                  <a:cubicBezTo>
                    <a:pt x="897920" y="647958"/>
                    <a:pt x="969395" y="719433"/>
                    <a:pt x="969395" y="807602"/>
                  </a:cubicBezTo>
                  <a:cubicBezTo>
                    <a:pt x="969395" y="895771"/>
                    <a:pt x="897920" y="967246"/>
                    <a:pt x="809751" y="967246"/>
                  </a:cubicBezTo>
                  <a:cubicBezTo>
                    <a:pt x="721582" y="967246"/>
                    <a:pt x="650107" y="895771"/>
                    <a:pt x="650107" y="807602"/>
                  </a:cubicBezTo>
                  <a:cubicBezTo>
                    <a:pt x="650107" y="719433"/>
                    <a:pt x="721582" y="647958"/>
                    <a:pt x="809751" y="647958"/>
                  </a:cubicBezTo>
                  <a:close/>
                  <a:moveTo>
                    <a:pt x="124285" y="350056"/>
                  </a:moveTo>
                  <a:cubicBezTo>
                    <a:pt x="155371" y="582699"/>
                    <a:pt x="337169" y="764497"/>
                    <a:pt x="569812" y="795583"/>
                  </a:cubicBezTo>
                  <a:cubicBezTo>
                    <a:pt x="445122" y="920273"/>
                    <a:pt x="244306" y="921619"/>
                    <a:pt x="121278" y="798590"/>
                  </a:cubicBezTo>
                  <a:cubicBezTo>
                    <a:pt x="-1751" y="675562"/>
                    <a:pt x="-405" y="474746"/>
                    <a:pt x="124285" y="350056"/>
                  </a:cubicBezTo>
                  <a:close/>
                  <a:moveTo>
                    <a:pt x="1304467" y="330819"/>
                  </a:moveTo>
                  <a:cubicBezTo>
                    <a:pt x="1478456" y="330819"/>
                    <a:pt x="1619502" y="473769"/>
                    <a:pt x="1619502" y="650107"/>
                  </a:cubicBezTo>
                  <a:cubicBezTo>
                    <a:pt x="1433018" y="507585"/>
                    <a:pt x="1175916" y="507585"/>
                    <a:pt x="989432" y="650107"/>
                  </a:cubicBezTo>
                  <a:cubicBezTo>
                    <a:pt x="989432" y="473769"/>
                    <a:pt x="1130478" y="330819"/>
                    <a:pt x="1304467" y="330819"/>
                  </a:cubicBezTo>
                  <a:close/>
                  <a:moveTo>
                    <a:pt x="1044556" y="29887"/>
                  </a:moveTo>
                  <a:cubicBezTo>
                    <a:pt x="1125725" y="30431"/>
                    <a:pt x="1207101" y="61940"/>
                    <a:pt x="1269446" y="124285"/>
                  </a:cubicBezTo>
                  <a:cubicBezTo>
                    <a:pt x="1036804" y="155371"/>
                    <a:pt x="855005" y="337169"/>
                    <a:pt x="823919" y="569812"/>
                  </a:cubicBezTo>
                  <a:cubicBezTo>
                    <a:pt x="699229" y="445122"/>
                    <a:pt x="697883" y="244306"/>
                    <a:pt x="820912" y="121278"/>
                  </a:cubicBezTo>
                  <a:cubicBezTo>
                    <a:pt x="882426" y="59763"/>
                    <a:pt x="963387" y="29343"/>
                    <a:pt x="1044556" y="29887"/>
                  </a:cubicBezTo>
                  <a:close/>
                  <a:moveTo>
                    <a:pt x="650107" y="0"/>
                  </a:moveTo>
                  <a:cubicBezTo>
                    <a:pt x="507585" y="186484"/>
                    <a:pt x="507585" y="443586"/>
                    <a:pt x="650107" y="630070"/>
                  </a:cubicBezTo>
                  <a:cubicBezTo>
                    <a:pt x="473769" y="630070"/>
                    <a:pt x="330819" y="489024"/>
                    <a:pt x="330819" y="315035"/>
                  </a:cubicBezTo>
                  <a:cubicBezTo>
                    <a:pt x="330819" y="141046"/>
                    <a:pt x="473769" y="0"/>
                    <a:pt x="650107" y="0"/>
                  </a:cubicBezTo>
                  <a:close/>
                </a:path>
              </a:pathLst>
            </a:custGeom>
            <a:solidFill>
              <a:srgbClr val="FF99CC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92" name="フリーフォーム: 図形 191">
              <a:extLst>
                <a:ext uri="{FF2B5EF4-FFF2-40B4-BE49-F238E27FC236}">
                  <a16:creationId xmlns:a16="http://schemas.microsoft.com/office/drawing/2014/main" id="{542F5C15-6A25-D1DB-7313-83C7DF8FC161}"/>
                </a:ext>
              </a:extLst>
            </p:cNvPr>
            <p:cNvSpPr/>
            <p:nvPr/>
          </p:nvSpPr>
          <p:spPr bwMode="auto">
            <a:xfrm>
              <a:off x="6156505" y="179145"/>
              <a:ext cx="222006" cy="222006"/>
            </a:xfrm>
            <a:custGeom>
              <a:avLst/>
              <a:gdLst>
                <a:gd name="connsiteX0" fmla="*/ 795583 w 1619502"/>
                <a:gd name="connsiteY0" fmla="*/ 1049690 h 1619502"/>
                <a:gd name="connsiteX1" fmla="*/ 798591 w 1619502"/>
                <a:gd name="connsiteY1" fmla="*/ 1498224 h 1619502"/>
                <a:gd name="connsiteX2" fmla="*/ 350056 w 1619502"/>
                <a:gd name="connsiteY2" fmla="*/ 1495217 h 1619502"/>
                <a:gd name="connsiteX3" fmla="*/ 795583 w 1619502"/>
                <a:gd name="connsiteY3" fmla="*/ 1049690 h 1619502"/>
                <a:gd name="connsiteX4" fmla="*/ 969395 w 1619502"/>
                <a:gd name="connsiteY4" fmla="*/ 989432 h 1619502"/>
                <a:gd name="connsiteX5" fmla="*/ 1288683 w 1619502"/>
                <a:gd name="connsiteY5" fmla="*/ 1304467 h 1619502"/>
                <a:gd name="connsiteX6" fmla="*/ 969395 w 1619502"/>
                <a:gd name="connsiteY6" fmla="*/ 1619502 h 1619502"/>
                <a:gd name="connsiteX7" fmla="*/ 969395 w 1619502"/>
                <a:gd name="connsiteY7" fmla="*/ 989432 h 1619502"/>
                <a:gd name="connsiteX8" fmla="*/ 0 w 1619502"/>
                <a:gd name="connsiteY8" fmla="*/ 969395 h 1619502"/>
                <a:gd name="connsiteX9" fmla="*/ 630070 w 1619502"/>
                <a:gd name="connsiteY9" fmla="*/ 969395 h 1619502"/>
                <a:gd name="connsiteX10" fmla="*/ 315035 w 1619502"/>
                <a:gd name="connsiteY10" fmla="*/ 1288683 h 1619502"/>
                <a:gd name="connsiteX11" fmla="*/ 0 w 1619502"/>
                <a:gd name="connsiteY11" fmla="*/ 969395 h 1619502"/>
                <a:gd name="connsiteX12" fmla="*/ 1274580 w 1619502"/>
                <a:gd name="connsiteY12" fmla="*/ 729521 h 1619502"/>
                <a:gd name="connsiteX13" fmla="*/ 1498225 w 1619502"/>
                <a:gd name="connsiteY13" fmla="*/ 820912 h 1619502"/>
                <a:gd name="connsiteX14" fmla="*/ 1495217 w 1619502"/>
                <a:gd name="connsiteY14" fmla="*/ 1269446 h 1619502"/>
                <a:gd name="connsiteX15" fmla="*/ 1049691 w 1619502"/>
                <a:gd name="connsiteY15" fmla="*/ 823919 h 1619502"/>
                <a:gd name="connsiteX16" fmla="*/ 1274580 w 1619502"/>
                <a:gd name="connsiteY16" fmla="*/ 729521 h 1619502"/>
                <a:gd name="connsiteX17" fmla="*/ 809751 w 1619502"/>
                <a:gd name="connsiteY17" fmla="*/ 647958 h 1619502"/>
                <a:gd name="connsiteX18" fmla="*/ 969395 w 1619502"/>
                <a:gd name="connsiteY18" fmla="*/ 807602 h 1619502"/>
                <a:gd name="connsiteX19" fmla="*/ 809751 w 1619502"/>
                <a:gd name="connsiteY19" fmla="*/ 967246 h 1619502"/>
                <a:gd name="connsiteX20" fmla="*/ 650107 w 1619502"/>
                <a:gd name="connsiteY20" fmla="*/ 807602 h 1619502"/>
                <a:gd name="connsiteX21" fmla="*/ 809751 w 1619502"/>
                <a:gd name="connsiteY21" fmla="*/ 647958 h 1619502"/>
                <a:gd name="connsiteX22" fmla="*/ 124285 w 1619502"/>
                <a:gd name="connsiteY22" fmla="*/ 350056 h 1619502"/>
                <a:gd name="connsiteX23" fmla="*/ 569812 w 1619502"/>
                <a:gd name="connsiteY23" fmla="*/ 795583 h 1619502"/>
                <a:gd name="connsiteX24" fmla="*/ 121278 w 1619502"/>
                <a:gd name="connsiteY24" fmla="*/ 798590 h 1619502"/>
                <a:gd name="connsiteX25" fmla="*/ 124285 w 1619502"/>
                <a:gd name="connsiteY25" fmla="*/ 350056 h 1619502"/>
                <a:gd name="connsiteX26" fmla="*/ 1304467 w 1619502"/>
                <a:gd name="connsiteY26" fmla="*/ 330819 h 1619502"/>
                <a:gd name="connsiteX27" fmla="*/ 1619502 w 1619502"/>
                <a:gd name="connsiteY27" fmla="*/ 650107 h 1619502"/>
                <a:gd name="connsiteX28" fmla="*/ 989432 w 1619502"/>
                <a:gd name="connsiteY28" fmla="*/ 650107 h 1619502"/>
                <a:gd name="connsiteX29" fmla="*/ 1304467 w 1619502"/>
                <a:gd name="connsiteY29" fmla="*/ 330819 h 1619502"/>
                <a:gd name="connsiteX30" fmla="*/ 1044556 w 1619502"/>
                <a:gd name="connsiteY30" fmla="*/ 29887 h 1619502"/>
                <a:gd name="connsiteX31" fmla="*/ 1269446 w 1619502"/>
                <a:gd name="connsiteY31" fmla="*/ 124285 h 1619502"/>
                <a:gd name="connsiteX32" fmla="*/ 823919 w 1619502"/>
                <a:gd name="connsiteY32" fmla="*/ 569812 h 1619502"/>
                <a:gd name="connsiteX33" fmla="*/ 820912 w 1619502"/>
                <a:gd name="connsiteY33" fmla="*/ 121278 h 1619502"/>
                <a:gd name="connsiteX34" fmla="*/ 1044556 w 1619502"/>
                <a:gd name="connsiteY34" fmla="*/ 29887 h 1619502"/>
                <a:gd name="connsiteX35" fmla="*/ 650107 w 1619502"/>
                <a:gd name="connsiteY35" fmla="*/ 0 h 1619502"/>
                <a:gd name="connsiteX36" fmla="*/ 650107 w 1619502"/>
                <a:gd name="connsiteY36" fmla="*/ 630070 h 1619502"/>
                <a:gd name="connsiteX37" fmla="*/ 330819 w 1619502"/>
                <a:gd name="connsiteY37" fmla="*/ 315035 h 1619502"/>
                <a:gd name="connsiteX38" fmla="*/ 650107 w 1619502"/>
                <a:gd name="connsiteY38" fmla="*/ 0 h 16195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619502" h="1619502">
                  <a:moveTo>
                    <a:pt x="795583" y="1049690"/>
                  </a:moveTo>
                  <a:cubicBezTo>
                    <a:pt x="920273" y="1174380"/>
                    <a:pt x="921619" y="1375196"/>
                    <a:pt x="798591" y="1498224"/>
                  </a:cubicBezTo>
                  <a:cubicBezTo>
                    <a:pt x="675562" y="1621253"/>
                    <a:pt x="474746" y="1619907"/>
                    <a:pt x="350056" y="1495217"/>
                  </a:cubicBezTo>
                  <a:cubicBezTo>
                    <a:pt x="582699" y="1464131"/>
                    <a:pt x="764497" y="1282333"/>
                    <a:pt x="795583" y="1049690"/>
                  </a:cubicBezTo>
                  <a:close/>
                  <a:moveTo>
                    <a:pt x="969395" y="989432"/>
                  </a:moveTo>
                  <a:cubicBezTo>
                    <a:pt x="1145733" y="989432"/>
                    <a:pt x="1288683" y="1130478"/>
                    <a:pt x="1288683" y="1304467"/>
                  </a:cubicBezTo>
                  <a:cubicBezTo>
                    <a:pt x="1288683" y="1478456"/>
                    <a:pt x="1145733" y="1619502"/>
                    <a:pt x="969395" y="1619502"/>
                  </a:cubicBezTo>
                  <a:cubicBezTo>
                    <a:pt x="1111917" y="1433018"/>
                    <a:pt x="1111917" y="1175916"/>
                    <a:pt x="969395" y="989432"/>
                  </a:cubicBezTo>
                  <a:close/>
                  <a:moveTo>
                    <a:pt x="0" y="969395"/>
                  </a:moveTo>
                  <a:cubicBezTo>
                    <a:pt x="186484" y="1111917"/>
                    <a:pt x="443586" y="1111917"/>
                    <a:pt x="630070" y="969395"/>
                  </a:cubicBezTo>
                  <a:cubicBezTo>
                    <a:pt x="630070" y="1145733"/>
                    <a:pt x="489024" y="1288683"/>
                    <a:pt x="315035" y="1288683"/>
                  </a:cubicBezTo>
                  <a:cubicBezTo>
                    <a:pt x="141046" y="1288683"/>
                    <a:pt x="0" y="1145733"/>
                    <a:pt x="0" y="969395"/>
                  </a:cubicBezTo>
                  <a:close/>
                  <a:moveTo>
                    <a:pt x="1274580" y="729521"/>
                  </a:moveTo>
                  <a:cubicBezTo>
                    <a:pt x="1355749" y="728977"/>
                    <a:pt x="1436710" y="759397"/>
                    <a:pt x="1498225" y="820912"/>
                  </a:cubicBezTo>
                  <a:cubicBezTo>
                    <a:pt x="1621253" y="943941"/>
                    <a:pt x="1619907" y="1144756"/>
                    <a:pt x="1495217" y="1269446"/>
                  </a:cubicBezTo>
                  <a:cubicBezTo>
                    <a:pt x="1464131" y="1036803"/>
                    <a:pt x="1282333" y="855005"/>
                    <a:pt x="1049691" y="823919"/>
                  </a:cubicBezTo>
                  <a:cubicBezTo>
                    <a:pt x="1112036" y="761574"/>
                    <a:pt x="1193412" y="730065"/>
                    <a:pt x="1274580" y="729521"/>
                  </a:cubicBezTo>
                  <a:close/>
                  <a:moveTo>
                    <a:pt x="809751" y="647958"/>
                  </a:moveTo>
                  <a:cubicBezTo>
                    <a:pt x="897920" y="647958"/>
                    <a:pt x="969395" y="719433"/>
                    <a:pt x="969395" y="807602"/>
                  </a:cubicBezTo>
                  <a:cubicBezTo>
                    <a:pt x="969395" y="895771"/>
                    <a:pt x="897920" y="967246"/>
                    <a:pt x="809751" y="967246"/>
                  </a:cubicBezTo>
                  <a:cubicBezTo>
                    <a:pt x="721582" y="967246"/>
                    <a:pt x="650107" y="895771"/>
                    <a:pt x="650107" y="807602"/>
                  </a:cubicBezTo>
                  <a:cubicBezTo>
                    <a:pt x="650107" y="719433"/>
                    <a:pt x="721582" y="647958"/>
                    <a:pt x="809751" y="647958"/>
                  </a:cubicBezTo>
                  <a:close/>
                  <a:moveTo>
                    <a:pt x="124285" y="350056"/>
                  </a:moveTo>
                  <a:cubicBezTo>
                    <a:pt x="155371" y="582699"/>
                    <a:pt x="337169" y="764497"/>
                    <a:pt x="569812" y="795583"/>
                  </a:cubicBezTo>
                  <a:cubicBezTo>
                    <a:pt x="445122" y="920273"/>
                    <a:pt x="244306" y="921619"/>
                    <a:pt x="121278" y="798590"/>
                  </a:cubicBezTo>
                  <a:cubicBezTo>
                    <a:pt x="-1751" y="675562"/>
                    <a:pt x="-405" y="474746"/>
                    <a:pt x="124285" y="350056"/>
                  </a:cubicBezTo>
                  <a:close/>
                  <a:moveTo>
                    <a:pt x="1304467" y="330819"/>
                  </a:moveTo>
                  <a:cubicBezTo>
                    <a:pt x="1478456" y="330819"/>
                    <a:pt x="1619502" y="473769"/>
                    <a:pt x="1619502" y="650107"/>
                  </a:cubicBezTo>
                  <a:cubicBezTo>
                    <a:pt x="1433018" y="507585"/>
                    <a:pt x="1175916" y="507585"/>
                    <a:pt x="989432" y="650107"/>
                  </a:cubicBezTo>
                  <a:cubicBezTo>
                    <a:pt x="989432" y="473769"/>
                    <a:pt x="1130478" y="330819"/>
                    <a:pt x="1304467" y="330819"/>
                  </a:cubicBezTo>
                  <a:close/>
                  <a:moveTo>
                    <a:pt x="1044556" y="29887"/>
                  </a:moveTo>
                  <a:cubicBezTo>
                    <a:pt x="1125725" y="30431"/>
                    <a:pt x="1207101" y="61940"/>
                    <a:pt x="1269446" y="124285"/>
                  </a:cubicBezTo>
                  <a:cubicBezTo>
                    <a:pt x="1036804" y="155371"/>
                    <a:pt x="855005" y="337169"/>
                    <a:pt x="823919" y="569812"/>
                  </a:cubicBezTo>
                  <a:cubicBezTo>
                    <a:pt x="699229" y="445122"/>
                    <a:pt x="697883" y="244306"/>
                    <a:pt x="820912" y="121278"/>
                  </a:cubicBezTo>
                  <a:cubicBezTo>
                    <a:pt x="882426" y="59763"/>
                    <a:pt x="963387" y="29343"/>
                    <a:pt x="1044556" y="29887"/>
                  </a:cubicBezTo>
                  <a:close/>
                  <a:moveTo>
                    <a:pt x="650107" y="0"/>
                  </a:moveTo>
                  <a:cubicBezTo>
                    <a:pt x="507585" y="186484"/>
                    <a:pt x="507585" y="443586"/>
                    <a:pt x="650107" y="630070"/>
                  </a:cubicBezTo>
                  <a:cubicBezTo>
                    <a:pt x="473769" y="630070"/>
                    <a:pt x="330819" y="489024"/>
                    <a:pt x="330819" y="315035"/>
                  </a:cubicBezTo>
                  <a:cubicBezTo>
                    <a:pt x="330819" y="141046"/>
                    <a:pt x="473769" y="0"/>
                    <a:pt x="650107" y="0"/>
                  </a:cubicBezTo>
                  <a:close/>
                </a:path>
              </a:pathLst>
            </a:custGeom>
            <a:solidFill>
              <a:srgbClr val="FF99CC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93" name="フリーフォーム: 図形 192">
              <a:extLst>
                <a:ext uri="{FF2B5EF4-FFF2-40B4-BE49-F238E27FC236}">
                  <a16:creationId xmlns:a16="http://schemas.microsoft.com/office/drawing/2014/main" id="{0C45E3F9-6CD4-8D7F-1DA7-CF152C7ED6EE}"/>
                </a:ext>
              </a:extLst>
            </p:cNvPr>
            <p:cNvSpPr/>
            <p:nvPr/>
          </p:nvSpPr>
          <p:spPr bwMode="auto">
            <a:xfrm>
              <a:off x="6527892" y="179145"/>
              <a:ext cx="222006" cy="222006"/>
            </a:xfrm>
            <a:custGeom>
              <a:avLst/>
              <a:gdLst>
                <a:gd name="connsiteX0" fmla="*/ 795583 w 1619502"/>
                <a:gd name="connsiteY0" fmla="*/ 1049690 h 1619502"/>
                <a:gd name="connsiteX1" fmla="*/ 798591 w 1619502"/>
                <a:gd name="connsiteY1" fmla="*/ 1498224 h 1619502"/>
                <a:gd name="connsiteX2" fmla="*/ 350056 w 1619502"/>
                <a:gd name="connsiteY2" fmla="*/ 1495217 h 1619502"/>
                <a:gd name="connsiteX3" fmla="*/ 795583 w 1619502"/>
                <a:gd name="connsiteY3" fmla="*/ 1049690 h 1619502"/>
                <a:gd name="connsiteX4" fmla="*/ 969395 w 1619502"/>
                <a:gd name="connsiteY4" fmla="*/ 989432 h 1619502"/>
                <a:gd name="connsiteX5" fmla="*/ 1288683 w 1619502"/>
                <a:gd name="connsiteY5" fmla="*/ 1304467 h 1619502"/>
                <a:gd name="connsiteX6" fmla="*/ 969395 w 1619502"/>
                <a:gd name="connsiteY6" fmla="*/ 1619502 h 1619502"/>
                <a:gd name="connsiteX7" fmla="*/ 969395 w 1619502"/>
                <a:gd name="connsiteY7" fmla="*/ 989432 h 1619502"/>
                <a:gd name="connsiteX8" fmla="*/ 0 w 1619502"/>
                <a:gd name="connsiteY8" fmla="*/ 969395 h 1619502"/>
                <a:gd name="connsiteX9" fmla="*/ 630070 w 1619502"/>
                <a:gd name="connsiteY9" fmla="*/ 969395 h 1619502"/>
                <a:gd name="connsiteX10" fmla="*/ 315035 w 1619502"/>
                <a:gd name="connsiteY10" fmla="*/ 1288683 h 1619502"/>
                <a:gd name="connsiteX11" fmla="*/ 0 w 1619502"/>
                <a:gd name="connsiteY11" fmla="*/ 969395 h 1619502"/>
                <a:gd name="connsiteX12" fmla="*/ 1274580 w 1619502"/>
                <a:gd name="connsiteY12" fmla="*/ 729521 h 1619502"/>
                <a:gd name="connsiteX13" fmla="*/ 1498225 w 1619502"/>
                <a:gd name="connsiteY13" fmla="*/ 820912 h 1619502"/>
                <a:gd name="connsiteX14" fmla="*/ 1495217 w 1619502"/>
                <a:gd name="connsiteY14" fmla="*/ 1269446 h 1619502"/>
                <a:gd name="connsiteX15" fmla="*/ 1049691 w 1619502"/>
                <a:gd name="connsiteY15" fmla="*/ 823919 h 1619502"/>
                <a:gd name="connsiteX16" fmla="*/ 1274580 w 1619502"/>
                <a:gd name="connsiteY16" fmla="*/ 729521 h 1619502"/>
                <a:gd name="connsiteX17" fmla="*/ 809751 w 1619502"/>
                <a:gd name="connsiteY17" fmla="*/ 647958 h 1619502"/>
                <a:gd name="connsiteX18" fmla="*/ 969395 w 1619502"/>
                <a:gd name="connsiteY18" fmla="*/ 807602 h 1619502"/>
                <a:gd name="connsiteX19" fmla="*/ 809751 w 1619502"/>
                <a:gd name="connsiteY19" fmla="*/ 967246 h 1619502"/>
                <a:gd name="connsiteX20" fmla="*/ 650107 w 1619502"/>
                <a:gd name="connsiteY20" fmla="*/ 807602 h 1619502"/>
                <a:gd name="connsiteX21" fmla="*/ 809751 w 1619502"/>
                <a:gd name="connsiteY21" fmla="*/ 647958 h 1619502"/>
                <a:gd name="connsiteX22" fmla="*/ 124285 w 1619502"/>
                <a:gd name="connsiteY22" fmla="*/ 350056 h 1619502"/>
                <a:gd name="connsiteX23" fmla="*/ 569812 w 1619502"/>
                <a:gd name="connsiteY23" fmla="*/ 795583 h 1619502"/>
                <a:gd name="connsiteX24" fmla="*/ 121278 w 1619502"/>
                <a:gd name="connsiteY24" fmla="*/ 798590 h 1619502"/>
                <a:gd name="connsiteX25" fmla="*/ 124285 w 1619502"/>
                <a:gd name="connsiteY25" fmla="*/ 350056 h 1619502"/>
                <a:gd name="connsiteX26" fmla="*/ 1304467 w 1619502"/>
                <a:gd name="connsiteY26" fmla="*/ 330819 h 1619502"/>
                <a:gd name="connsiteX27" fmla="*/ 1619502 w 1619502"/>
                <a:gd name="connsiteY27" fmla="*/ 650107 h 1619502"/>
                <a:gd name="connsiteX28" fmla="*/ 989432 w 1619502"/>
                <a:gd name="connsiteY28" fmla="*/ 650107 h 1619502"/>
                <a:gd name="connsiteX29" fmla="*/ 1304467 w 1619502"/>
                <a:gd name="connsiteY29" fmla="*/ 330819 h 1619502"/>
                <a:gd name="connsiteX30" fmla="*/ 1044556 w 1619502"/>
                <a:gd name="connsiteY30" fmla="*/ 29887 h 1619502"/>
                <a:gd name="connsiteX31" fmla="*/ 1269446 w 1619502"/>
                <a:gd name="connsiteY31" fmla="*/ 124285 h 1619502"/>
                <a:gd name="connsiteX32" fmla="*/ 823919 w 1619502"/>
                <a:gd name="connsiteY32" fmla="*/ 569812 h 1619502"/>
                <a:gd name="connsiteX33" fmla="*/ 820912 w 1619502"/>
                <a:gd name="connsiteY33" fmla="*/ 121278 h 1619502"/>
                <a:gd name="connsiteX34" fmla="*/ 1044556 w 1619502"/>
                <a:gd name="connsiteY34" fmla="*/ 29887 h 1619502"/>
                <a:gd name="connsiteX35" fmla="*/ 650107 w 1619502"/>
                <a:gd name="connsiteY35" fmla="*/ 0 h 1619502"/>
                <a:gd name="connsiteX36" fmla="*/ 650107 w 1619502"/>
                <a:gd name="connsiteY36" fmla="*/ 630070 h 1619502"/>
                <a:gd name="connsiteX37" fmla="*/ 330819 w 1619502"/>
                <a:gd name="connsiteY37" fmla="*/ 315035 h 1619502"/>
                <a:gd name="connsiteX38" fmla="*/ 650107 w 1619502"/>
                <a:gd name="connsiteY38" fmla="*/ 0 h 16195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619502" h="1619502">
                  <a:moveTo>
                    <a:pt x="795583" y="1049690"/>
                  </a:moveTo>
                  <a:cubicBezTo>
                    <a:pt x="920273" y="1174380"/>
                    <a:pt x="921619" y="1375196"/>
                    <a:pt x="798591" y="1498224"/>
                  </a:cubicBezTo>
                  <a:cubicBezTo>
                    <a:pt x="675562" y="1621253"/>
                    <a:pt x="474746" y="1619907"/>
                    <a:pt x="350056" y="1495217"/>
                  </a:cubicBezTo>
                  <a:cubicBezTo>
                    <a:pt x="582699" y="1464131"/>
                    <a:pt x="764497" y="1282333"/>
                    <a:pt x="795583" y="1049690"/>
                  </a:cubicBezTo>
                  <a:close/>
                  <a:moveTo>
                    <a:pt x="969395" y="989432"/>
                  </a:moveTo>
                  <a:cubicBezTo>
                    <a:pt x="1145733" y="989432"/>
                    <a:pt x="1288683" y="1130478"/>
                    <a:pt x="1288683" y="1304467"/>
                  </a:cubicBezTo>
                  <a:cubicBezTo>
                    <a:pt x="1288683" y="1478456"/>
                    <a:pt x="1145733" y="1619502"/>
                    <a:pt x="969395" y="1619502"/>
                  </a:cubicBezTo>
                  <a:cubicBezTo>
                    <a:pt x="1111917" y="1433018"/>
                    <a:pt x="1111917" y="1175916"/>
                    <a:pt x="969395" y="989432"/>
                  </a:cubicBezTo>
                  <a:close/>
                  <a:moveTo>
                    <a:pt x="0" y="969395"/>
                  </a:moveTo>
                  <a:cubicBezTo>
                    <a:pt x="186484" y="1111917"/>
                    <a:pt x="443586" y="1111917"/>
                    <a:pt x="630070" y="969395"/>
                  </a:cubicBezTo>
                  <a:cubicBezTo>
                    <a:pt x="630070" y="1145733"/>
                    <a:pt x="489024" y="1288683"/>
                    <a:pt x="315035" y="1288683"/>
                  </a:cubicBezTo>
                  <a:cubicBezTo>
                    <a:pt x="141046" y="1288683"/>
                    <a:pt x="0" y="1145733"/>
                    <a:pt x="0" y="969395"/>
                  </a:cubicBezTo>
                  <a:close/>
                  <a:moveTo>
                    <a:pt x="1274580" y="729521"/>
                  </a:moveTo>
                  <a:cubicBezTo>
                    <a:pt x="1355749" y="728977"/>
                    <a:pt x="1436710" y="759397"/>
                    <a:pt x="1498225" y="820912"/>
                  </a:cubicBezTo>
                  <a:cubicBezTo>
                    <a:pt x="1621253" y="943941"/>
                    <a:pt x="1619907" y="1144756"/>
                    <a:pt x="1495217" y="1269446"/>
                  </a:cubicBezTo>
                  <a:cubicBezTo>
                    <a:pt x="1464131" y="1036803"/>
                    <a:pt x="1282333" y="855005"/>
                    <a:pt x="1049691" y="823919"/>
                  </a:cubicBezTo>
                  <a:cubicBezTo>
                    <a:pt x="1112036" y="761574"/>
                    <a:pt x="1193412" y="730065"/>
                    <a:pt x="1274580" y="729521"/>
                  </a:cubicBezTo>
                  <a:close/>
                  <a:moveTo>
                    <a:pt x="809751" y="647958"/>
                  </a:moveTo>
                  <a:cubicBezTo>
                    <a:pt x="897920" y="647958"/>
                    <a:pt x="969395" y="719433"/>
                    <a:pt x="969395" y="807602"/>
                  </a:cubicBezTo>
                  <a:cubicBezTo>
                    <a:pt x="969395" y="895771"/>
                    <a:pt x="897920" y="967246"/>
                    <a:pt x="809751" y="967246"/>
                  </a:cubicBezTo>
                  <a:cubicBezTo>
                    <a:pt x="721582" y="967246"/>
                    <a:pt x="650107" y="895771"/>
                    <a:pt x="650107" y="807602"/>
                  </a:cubicBezTo>
                  <a:cubicBezTo>
                    <a:pt x="650107" y="719433"/>
                    <a:pt x="721582" y="647958"/>
                    <a:pt x="809751" y="647958"/>
                  </a:cubicBezTo>
                  <a:close/>
                  <a:moveTo>
                    <a:pt x="124285" y="350056"/>
                  </a:moveTo>
                  <a:cubicBezTo>
                    <a:pt x="155371" y="582699"/>
                    <a:pt x="337169" y="764497"/>
                    <a:pt x="569812" y="795583"/>
                  </a:cubicBezTo>
                  <a:cubicBezTo>
                    <a:pt x="445122" y="920273"/>
                    <a:pt x="244306" y="921619"/>
                    <a:pt x="121278" y="798590"/>
                  </a:cubicBezTo>
                  <a:cubicBezTo>
                    <a:pt x="-1751" y="675562"/>
                    <a:pt x="-405" y="474746"/>
                    <a:pt x="124285" y="350056"/>
                  </a:cubicBezTo>
                  <a:close/>
                  <a:moveTo>
                    <a:pt x="1304467" y="330819"/>
                  </a:moveTo>
                  <a:cubicBezTo>
                    <a:pt x="1478456" y="330819"/>
                    <a:pt x="1619502" y="473769"/>
                    <a:pt x="1619502" y="650107"/>
                  </a:cubicBezTo>
                  <a:cubicBezTo>
                    <a:pt x="1433018" y="507585"/>
                    <a:pt x="1175916" y="507585"/>
                    <a:pt x="989432" y="650107"/>
                  </a:cubicBezTo>
                  <a:cubicBezTo>
                    <a:pt x="989432" y="473769"/>
                    <a:pt x="1130478" y="330819"/>
                    <a:pt x="1304467" y="330819"/>
                  </a:cubicBezTo>
                  <a:close/>
                  <a:moveTo>
                    <a:pt x="1044556" y="29887"/>
                  </a:moveTo>
                  <a:cubicBezTo>
                    <a:pt x="1125725" y="30431"/>
                    <a:pt x="1207101" y="61940"/>
                    <a:pt x="1269446" y="124285"/>
                  </a:cubicBezTo>
                  <a:cubicBezTo>
                    <a:pt x="1036804" y="155371"/>
                    <a:pt x="855005" y="337169"/>
                    <a:pt x="823919" y="569812"/>
                  </a:cubicBezTo>
                  <a:cubicBezTo>
                    <a:pt x="699229" y="445122"/>
                    <a:pt x="697883" y="244306"/>
                    <a:pt x="820912" y="121278"/>
                  </a:cubicBezTo>
                  <a:cubicBezTo>
                    <a:pt x="882426" y="59763"/>
                    <a:pt x="963387" y="29343"/>
                    <a:pt x="1044556" y="29887"/>
                  </a:cubicBezTo>
                  <a:close/>
                  <a:moveTo>
                    <a:pt x="650107" y="0"/>
                  </a:moveTo>
                  <a:cubicBezTo>
                    <a:pt x="507585" y="186484"/>
                    <a:pt x="507585" y="443586"/>
                    <a:pt x="650107" y="630070"/>
                  </a:cubicBezTo>
                  <a:cubicBezTo>
                    <a:pt x="473769" y="630070"/>
                    <a:pt x="330819" y="489024"/>
                    <a:pt x="330819" y="315035"/>
                  </a:cubicBezTo>
                  <a:cubicBezTo>
                    <a:pt x="330819" y="141046"/>
                    <a:pt x="473769" y="0"/>
                    <a:pt x="650107" y="0"/>
                  </a:cubicBezTo>
                  <a:close/>
                </a:path>
              </a:pathLst>
            </a:custGeom>
            <a:solidFill>
              <a:srgbClr val="FF99CC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94" name="フリーフォーム: 図形 193">
              <a:extLst>
                <a:ext uri="{FF2B5EF4-FFF2-40B4-BE49-F238E27FC236}">
                  <a16:creationId xmlns:a16="http://schemas.microsoft.com/office/drawing/2014/main" id="{E537E34B-3603-05CE-2484-A23543EE8E1A}"/>
                </a:ext>
              </a:extLst>
            </p:cNvPr>
            <p:cNvSpPr/>
            <p:nvPr/>
          </p:nvSpPr>
          <p:spPr bwMode="auto">
            <a:xfrm>
              <a:off x="6899279" y="179145"/>
              <a:ext cx="222006" cy="222006"/>
            </a:xfrm>
            <a:custGeom>
              <a:avLst/>
              <a:gdLst>
                <a:gd name="connsiteX0" fmla="*/ 795583 w 1619502"/>
                <a:gd name="connsiteY0" fmla="*/ 1049690 h 1619502"/>
                <a:gd name="connsiteX1" fmla="*/ 798591 w 1619502"/>
                <a:gd name="connsiteY1" fmla="*/ 1498224 h 1619502"/>
                <a:gd name="connsiteX2" fmla="*/ 350056 w 1619502"/>
                <a:gd name="connsiteY2" fmla="*/ 1495217 h 1619502"/>
                <a:gd name="connsiteX3" fmla="*/ 795583 w 1619502"/>
                <a:gd name="connsiteY3" fmla="*/ 1049690 h 1619502"/>
                <a:gd name="connsiteX4" fmla="*/ 969395 w 1619502"/>
                <a:gd name="connsiteY4" fmla="*/ 989432 h 1619502"/>
                <a:gd name="connsiteX5" fmla="*/ 1288683 w 1619502"/>
                <a:gd name="connsiteY5" fmla="*/ 1304467 h 1619502"/>
                <a:gd name="connsiteX6" fmla="*/ 969395 w 1619502"/>
                <a:gd name="connsiteY6" fmla="*/ 1619502 h 1619502"/>
                <a:gd name="connsiteX7" fmla="*/ 969395 w 1619502"/>
                <a:gd name="connsiteY7" fmla="*/ 989432 h 1619502"/>
                <a:gd name="connsiteX8" fmla="*/ 0 w 1619502"/>
                <a:gd name="connsiteY8" fmla="*/ 969395 h 1619502"/>
                <a:gd name="connsiteX9" fmla="*/ 630070 w 1619502"/>
                <a:gd name="connsiteY9" fmla="*/ 969395 h 1619502"/>
                <a:gd name="connsiteX10" fmla="*/ 315035 w 1619502"/>
                <a:gd name="connsiteY10" fmla="*/ 1288683 h 1619502"/>
                <a:gd name="connsiteX11" fmla="*/ 0 w 1619502"/>
                <a:gd name="connsiteY11" fmla="*/ 969395 h 1619502"/>
                <a:gd name="connsiteX12" fmla="*/ 1274580 w 1619502"/>
                <a:gd name="connsiteY12" fmla="*/ 729521 h 1619502"/>
                <a:gd name="connsiteX13" fmla="*/ 1498225 w 1619502"/>
                <a:gd name="connsiteY13" fmla="*/ 820912 h 1619502"/>
                <a:gd name="connsiteX14" fmla="*/ 1495217 w 1619502"/>
                <a:gd name="connsiteY14" fmla="*/ 1269446 h 1619502"/>
                <a:gd name="connsiteX15" fmla="*/ 1049691 w 1619502"/>
                <a:gd name="connsiteY15" fmla="*/ 823919 h 1619502"/>
                <a:gd name="connsiteX16" fmla="*/ 1274580 w 1619502"/>
                <a:gd name="connsiteY16" fmla="*/ 729521 h 1619502"/>
                <a:gd name="connsiteX17" fmla="*/ 809751 w 1619502"/>
                <a:gd name="connsiteY17" fmla="*/ 647958 h 1619502"/>
                <a:gd name="connsiteX18" fmla="*/ 969395 w 1619502"/>
                <a:gd name="connsiteY18" fmla="*/ 807602 h 1619502"/>
                <a:gd name="connsiteX19" fmla="*/ 809751 w 1619502"/>
                <a:gd name="connsiteY19" fmla="*/ 967246 h 1619502"/>
                <a:gd name="connsiteX20" fmla="*/ 650107 w 1619502"/>
                <a:gd name="connsiteY20" fmla="*/ 807602 h 1619502"/>
                <a:gd name="connsiteX21" fmla="*/ 809751 w 1619502"/>
                <a:gd name="connsiteY21" fmla="*/ 647958 h 1619502"/>
                <a:gd name="connsiteX22" fmla="*/ 124285 w 1619502"/>
                <a:gd name="connsiteY22" fmla="*/ 350056 h 1619502"/>
                <a:gd name="connsiteX23" fmla="*/ 569812 w 1619502"/>
                <a:gd name="connsiteY23" fmla="*/ 795583 h 1619502"/>
                <a:gd name="connsiteX24" fmla="*/ 121278 w 1619502"/>
                <a:gd name="connsiteY24" fmla="*/ 798590 h 1619502"/>
                <a:gd name="connsiteX25" fmla="*/ 124285 w 1619502"/>
                <a:gd name="connsiteY25" fmla="*/ 350056 h 1619502"/>
                <a:gd name="connsiteX26" fmla="*/ 1304467 w 1619502"/>
                <a:gd name="connsiteY26" fmla="*/ 330819 h 1619502"/>
                <a:gd name="connsiteX27" fmla="*/ 1619502 w 1619502"/>
                <a:gd name="connsiteY27" fmla="*/ 650107 h 1619502"/>
                <a:gd name="connsiteX28" fmla="*/ 989432 w 1619502"/>
                <a:gd name="connsiteY28" fmla="*/ 650107 h 1619502"/>
                <a:gd name="connsiteX29" fmla="*/ 1304467 w 1619502"/>
                <a:gd name="connsiteY29" fmla="*/ 330819 h 1619502"/>
                <a:gd name="connsiteX30" fmla="*/ 1044556 w 1619502"/>
                <a:gd name="connsiteY30" fmla="*/ 29887 h 1619502"/>
                <a:gd name="connsiteX31" fmla="*/ 1269446 w 1619502"/>
                <a:gd name="connsiteY31" fmla="*/ 124285 h 1619502"/>
                <a:gd name="connsiteX32" fmla="*/ 823919 w 1619502"/>
                <a:gd name="connsiteY32" fmla="*/ 569812 h 1619502"/>
                <a:gd name="connsiteX33" fmla="*/ 820912 w 1619502"/>
                <a:gd name="connsiteY33" fmla="*/ 121278 h 1619502"/>
                <a:gd name="connsiteX34" fmla="*/ 1044556 w 1619502"/>
                <a:gd name="connsiteY34" fmla="*/ 29887 h 1619502"/>
                <a:gd name="connsiteX35" fmla="*/ 650107 w 1619502"/>
                <a:gd name="connsiteY35" fmla="*/ 0 h 1619502"/>
                <a:gd name="connsiteX36" fmla="*/ 650107 w 1619502"/>
                <a:gd name="connsiteY36" fmla="*/ 630070 h 1619502"/>
                <a:gd name="connsiteX37" fmla="*/ 330819 w 1619502"/>
                <a:gd name="connsiteY37" fmla="*/ 315035 h 1619502"/>
                <a:gd name="connsiteX38" fmla="*/ 650107 w 1619502"/>
                <a:gd name="connsiteY38" fmla="*/ 0 h 16195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619502" h="1619502">
                  <a:moveTo>
                    <a:pt x="795583" y="1049690"/>
                  </a:moveTo>
                  <a:cubicBezTo>
                    <a:pt x="920273" y="1174380"/>
                    <a:pt x="921619" y="1375196"/>
                    <a:pt x="798591" y="1498224"/>
                  </a:cubicBezTo>
                  <a:cubicBezTo>
                    <a:pt x="675562" y="1621253"/>
                    <a:pt x="474746" y="1619907"/>
                    <a:pt x="350056" y="1495217"/>
                  </a:cubicBezTo>
                  <a:cubicBezTo>
                    <a:pt x="582699" y="1464131"/>
                    <a:pt x="764497" y="1282333"/>
                    <a:pt x="795583" y="1049690"/>
                  </a:cubicBezTo>
                  <a:close/>
                  <a:moveTo>
                    <a:pt x="969395" y="989432"/>
                  </a:moveTo>
                  <a:cubicBezTo>
                    <a:pt x="1145733" y="989432"/>
                    <a:pt x="1288683" y="1130478"/>
                    <a:pt x="1288683" y="1304467"/>
                  </a:cubicBezTo>
                  <a:cubicBezTo>
                    <a:pt x="1288683" y="1478456"/>
                    <a:pt x="1145733" y="1619502"/>
                    <a:pt x="969395" y="1619502"/>
                  </a:cubicBezTo>
                  <a:cubicBezTo>
                    <a:pt x="1111917" y="1433018"/>
                    <a:pt x="1111917" y="1175916"/>
                    <a:pt x="969395" y="989432"/>
                  </a:cubicBezTo>
                  <a:close/>
                  <a:moveTo>
                    <a:pt x="0" y="969395"/>
                  </a:moveTo>
                  <a:cubicBezTo>
                    <a:pt x="186484" y="1111917"/>
                    <a:pt x="443586" y="1111917"/>
                    <a:pt x="630070" y="969395"/>
                  </a:cubicBezTo>
                  <a:cubicBezTo>
                    <a:pt x="630070" y="1145733"/>
                    <a:pt x="489024" y="1288683"/>
                    <a:pt x="315035" y="1288683"/>
                  </a:cubicBezTo>
                  <a:cubicBezTo>
                    <a:pt x="141046" y="1288683"/>
                    <a:pt x="0" y="1145733"/>
                    <a:pt x="0" y="969395"/>
                  </a:cubicBezTo>
                  <a:close/>
                  <a:moveTo>
                    <a:pt x="1274580" y="729521"/>
                  </a:moveTo>
                  <a:cubicBezTo>
                    <a:pt x="1355749" y="728977"/>
                    <a:pt x="1436710" y="759397"/>
                    <a:pt x="1498225" y="820912"/>
                  </a:cubicBezTo>
                  <a:cubicBezTo>
                    <a:pt x="1621253" y="943941"/>
                    <a:pt x="1619907" y="1144756"/>
                    <a:pt x="1495217" y="1269446"/>
                  </a:cubicBezTo>
                  <a:cubicBezTo>
                    <a:pt x="1464131" y="1036803"/>
                    <a:pt x="1282333" y="855005"/>
                    <a:pt x="1049691" y="823919"/>
                  </a:cubicBezTo>
                  <a:cubicBezTo>
                    <a:pt x="1112036" y="761574"/>
                    <a:pt x="1193412" y="730065"/>
                    <a:pt x="1274580" y="729521"/>
                  </a:cubicBezTo>
                  <a:close/>
                  <a:moveTo>
                    <a:pt x="809751" y="647958"/>
                  </a:moveTo>
                  <a:cubicBezTo>
                    <a:pt x="897920" y="647958"/>
                    <a:pt x="969395" y="719433"/>
                    <a:pt x="969395" y="807602"/>
                  </a:cubicBezTo>
                  <a:cubicBezTo>
                    <a:pt x="969395" y="895771"/>
                    <a:pt x="897920" y="967246"/>
                    <a:pt x="809751" y="967246"/>
                  </a:cubicBezTo>
                  <a:cubicBezTo>
                    <a:pt x="721582" y="967246"/>
                    <a:pt x="650107" y="895771"/>
                    <a:pt x="650107" y="807602"/>
                  </a:cubicBezTo>
                  <a:cubicBezTo>
                    <a:pt x="650107" y="719433"/>
                    <a:pt x="721582" y="647958"/>
                    <a:pt x="809751" y="647958"/>
                  </a:cubicBezTo>
                  <a:close/>
                  <a:moveTo>
                    <a:pt x="124285" y="350056"/>
                  </a:moveTo>
                  <a:cubicBezTo>
                    <a:pt x="155371" y="582699"/>
                    <a:pt x="337169" y="764497"/>
                    <a:pt x="569812" y="795583"/>
                  </a:cubicBezTo>
                  <a:cubicBezTo>
                    <a:pt x="445122" y="920273"/>
                    <a:pt x="244306" y="921619"/>
                    <a:pt x="121278" y="798590"/>
                  </a:cubicBezTo>
                  <a:cubicBezTo>
                    <a:pt x="-1751" y="675562"/>
                    <a:pt x="-405" y="474746"/>
                    <a:pt x="124285" y="350056"/>
                  </a:cubicBezTo>
                  <a:close/>
                  <a:moveTo>
                    <a:pt x="1304467" y="330819"/>
                  </a:moveTo>
                  <a:cubicBezTo>
                    <a:pt x="1478456" y="330819"/>
                    <a:pt x="1619502" y="473769"/>
                    <a:pt x="1619502" y="650107"/>
                  </a:cubicBezTo>
                  <a:cubicBezTo>
                    <a:pt x="1433018" y="507585"/>
                    <a:pt x="1175916" y="507585"/>
                    <a:pt x="989432" y="650107"/>
                  </a:cubicBezTo>
                  <a:cubicBezTo>
                    <a:pt x="989432" y="473769"/>
                    <a:pt x="1130478" y="330819"/>
                    <a:pt x="1304467" y="330819"/>
                  </a:cubicBezTo>
                  <a:close/>
                  <a:moveTo>
                    <a:pt x="1044556" y="29887"/>
                  </a:moveTo>
                  <a:cubicBezTo>
                    <a:pt x="1125725" y="30431"/>
                    <a:pt x="1207101" y="61940"/>
                    <a:pt x="1269446" y="124285"/>
                  </a:cubicBezTo>
                  <a:cubicBezTo>
                    <a:pt x="1036804" y="155371"/>
                    <a:pt x="855005" y="337169"/>
                    <a:pt x="823919" y="569812"/>
                  </a:cubicBezTo>
                  <a:cubicBezTo>
                    <a:pt x="699229" y="445122"/>
                    <a:pt x="697883" y="244306"/>
                    <a:pt x="820912" y="121278"/>
                  </a:cubicBezTo>
                  <a:cubicBezTo>
                    <a:pt x="882426" y="59763"/>
                    <a:pt x="963387" y="29343"/>
                    <a:pt x="1044556" y="29887"/>
                  </a:cubicBezTo>
                  <a:close/>
                  <a:moveTo>
                    <a:pt x="650107" y="0"/>
                  </a:moveTo>
                  <a:cubicBezTo>
                    <a:pt x="507585" y="186484"/>
                    <a:pt x="507585" y="443586"/>
                    <a:pt x="650107" y="630070"/>
                  </a:cubicBezTo>
                  <a:cubicBezTo>
                    <a:pt x="473769" y="630070"/>
                    <a:pt x="330819" y="489024"/>
                    <a:pt x="330819" y="315035"/>
                  </a:cubicBezTo>
                  <a:cubicBezTo>
                    <a:pt x="330819" y="141046"/>
                    <a:pt x="473769" y="0"/>
                    <a:pt x="650107" y="0"/>
                  </a:cubicBezTo>
                  <a:close/>
                </a:path>
              </a:pathLst>
            </a:custGeom>
            <a:solidFill>
              <a:srgbClr val="FF99CC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95" name="フリーフォーム: 図形 194">
              <a:extLst>
                <a:ext uri="{FF2B5EF4-FFF2-40B4-BE49-F238E27FC236}">
                  <a16:creationId xmlns:a16="http://schemas.microsoft.com/office/drawing/2014/main" id="{9CC2CD67-0D20-C64F-79BA-38FD14A4BADE}"/>
                </a:ext>
              </a:extLst>
            </p:cNvPr>
            <p:cNvSpPr/>
            <p:nvPr/>
          </p:nvSpPr>
          <p:spPr bwMode="auto">
            <a:xfrm>
              <a:off x="7270666" y="179145"/>
              <a:ext cx="222006" cy="222006"/>
            </a:xfrm>
            <a:custGeom>
              <a:avLst/>
              <a:gdLst>
                <a:gd name="connsiteX0" fmla="*/ 795583 w 1619502"/>
                <a:gd name="connsiteY0" fmla="*/ 1049690 h 1619502"/>
                <a:gd name="connsiteX1" fmla="*/ 798591 w 1619502"/>
                <a:gd name="connsiteY1" fmla="*/ 1498224 h 1619502"/>
                <a:gd name="connsiteX2" fmla="*/ 350056 w 1619502"/>
                <a:gd name="connsiteY2" fmla="*/ 1495217 h 1619502"/>
                <a:gd name="connsiteX3" fmla="*/ 795583 w 1619502"/>
                <a:gd name="connsiteY3" fmla="*/ 1049690 h 1619502"/>
                <a:gd name="connsiteX4" fmla="*/ 969395 w 1619502"/>
                <a:gd name="connsiteY4" fmla="*/ 989432 h 1619502"/>
                <a:gd name="connsiteX5" fmla="*/ 1288683 w 1619502"/>
                <a:gd name="connsiteY5" fmla="*/ 1304467 h 1619502"/>
                <a:gd name="connsiteX6" fmla="*/ 969395 w 1619502"/>
                <a:gd name="connsiteY6" fmla="*/ 1619502 h 1619502"/>
                <a:gd name="connsiteX7" fmla="*/ 969395 w 1619502"/>
                <a:gd name="connsiteY7" fmla="*/ 989432 h 1619502"/>
                <a:gd name="connsiteX8" fmla="*/ 0 w 1619502"/>
                <a:gd name="connsiteY8" fmla="*/ 969395 h 1619502"/>
                <a:gd name="connsiteX9" fmla="*/ 630070 w 1619502"/>
                <a:gd name="connsiteY9" fmla="*/ 969395 h 1619502"/>
                <a:gd name="connsiteX10" fmla="*/ 315035 w 1619502"/>
                <a:gd name="connsiteY10" fmla="*/ 1288683 h 1619502"/>
                <a:gd name="connsiteX11" fmla="*/ 0 w 1619502"/>
                <a:gd name="connsiteY11" fmla="*/ 969395 h 1619502"/>
                <a:gd name="connsiteX12" fmla="*/ 1274580 w 1619502"/>
                <a:gd name="connsiteY12" fmla="*/ 729521 h 1619502"/>
                <a:gd name="connsiteX13" fmla="*/ 1498225 w 1619502"/>
                <a:gd name="connsiteY13" fmla="*/ 820912 h 1619502"/>
                <a:gd name="connsiteX14" fmla="*/ 1495217 w 1619502"/>
                <a:gd name="connsiteY14" fmla="*/ 1269446 h 1619502"/>
                <a:gd name="connsiteX15" fmla="*/ 1049691 w 1619502"/>
                <a:gd name="connsiteY15" fmla="*/ 823919 h 1619502"/>
                <a:gd name="connsiteX16" fmla="*/ 1274580 w 1619502"/>
                <a:gd name="connsiteY16" fmla="*/ 729521 h 1619502"/>
                <a:gd name="connsiteX17" fmla="*/ 809751 w 1619502"/>
                <a:gd name="connsiteY17" fmla="*/ 647958 h 1619502"/>
                <a:gd name="connsiteX18" fmla="*/ 969395 w 1619502"/>
                <a:gd name="connsiteY18" fmla="*/ 807602 h 1619502"/>
                <a:gd name="connsiteX19" fmla="*/ 809751 w 1619502"/>
                <a:gd name="connsiteY19" fmla="*/ 967246 h 1619502"/>
                <a:gd name="connsiteX20" fmla="*/ 650107 w 1619502"/>
                <a:gd name="connsiteY20" fmla="*/ 807602 h 1619502"/>
                <a:gd name="connsiteX21" fmla="*/ 809751 w 1619502"/>
                <a:gd name="connsiteY21" fmla="*/ 647958 h 1619502"/>
                <a:gd name="connsiteX22" fmla="*/ 124285 w 1619502"/>
                <a:gd name="connsiteY22" fmla="*/ 350056 h 1619502"/>
                <a:gd name="connsiteX23" fmla="*/ 569812 w 1619502"/>
                <a:gd name="connsiteY23" fmla="*/ 795583 h 1619502"/>
                <a:gd name="connsiteX24" fmla="*/ 121278 w 1619502"/>
                <a:gd name="connsiteY24" fmla="*/ 798590 h 1619502"/>
                <a:gd name="connsiteX25" fmla="*/ 124285 w 1619502"/>
                <a:gd name="connsiteY25" fmla="*/ 350056 h 1619502"/>
                <a:gd name="connsiteX26" fmla="*/ 1304467 w 1619502"/>
                <a:gd name="connsiteY26" fmla="*/ 330819 h 1619502"/>
                <a:gd name="connsiteX27" fmla="*/ 1619502 w 1619502"/>
                <a:gd name="connsiteY27" fmla="*/ 650107 h 1619502"/>
                <a:gd name="connsiteX28" fmla="*/ 989432 w 1619502"/>
                <a:gd name="connsiteY28" fmla="*/ 650107 h 1619502"/>
                <a:gd name="connsiteX29" fmla="*/ 1304467 w 1619502"/>
                <a:gd name="connsiteY29" fmla="*/ 330819 h 1619502"/>
                <a:gd name="connsiteX30" fmla="*/ 1044556 w 1619502"/>
                <a:gd name="connsiteY30" fmla="*/ 29887 h 1619502"/>
                <a:gd name="connsiteX31" fmla="*/ 1269446 w 1619502"/>
                <a:gd name="connsiteY31" fmla="*/ 124285 h 1619502"/>
                <a:gd name="connsiteX32" fmla="*/ 823919 w 1619502"/>
                <a:gd name="connsiteY32" fmla="*/ 569812 h 1619502"/>
                <a:gd name="connsiteX33" fmla="*/ 820912 w 1619502"/>
                <a:gd name="connsiteY33" fmla="*/ 121278 h 1619502"/>
                <a:gd name="connsiteX34" fmla="*/ 1044556 w 1619502"/>
                <a:gd name="connsiteY34" fmla="*/ 29887 h 1619502"/>
                <a:gd name="connsiteX35" fmla="*/ 650107 w 1619502"/>
                <a:gd name="connsiteY35" fmla="*/ 0 h 1619502"/>
                <a:gd name="connsiteX36" fmla="*/ 650107 w 1619502"/>
                <a:gd name="connsiteY36" fmla="*/ 630070 h 1619502"/>
                <a:gd name="connsiteX37" fmla="*/ 330819 w 1619502"/>
                <a:gd name="connsiteY37" fmla="*/ 315035 h 1619502"/>
                <a:gd name="connsiteX38" fmla="*/ 650107 w 1619502"/>
                <a:gd name="connsiteY38" fmla="*/ 0 h 16195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619502" h="1619502">
                  <a:moveTo>
                    <a:pt x="795583" y="1049690"/>
                  </a:moveTo>
                  <a:cubicBezTo>
                    <a:pt x="920273" y="1174380"/>
                    <a:pt x="921619" y="1375196"/>
                    <a:pt x="798591" y="1498224"/>
                  </a:cubicBezTo>
                  <a:cubicBezTo>
                    <a:pt x="675562" y="1621253"/>
                    <a:pt x="474746" y="1619907"/>
                    <a:pt x="350056" y="1495217"/>
                  </a:cubicBezTo>
                  <a:cubicBezTo>
                    <a:pt x="582699" y="1464131"/>
                    <a:pt x="764497" y="1282333"/>
                    <a:pt x="795583" y="1049690"/>
                  </a:cubicBezTo>
                  <a:close/>
                  <a:moveTo>
                    <a:pt x="969395" y="989432"/>
                  </a:moveTo>
                  <a:cubicBezTo>
                    <a:pt x="1145733" y="989432"/>
                    <a:pt x="1288683" y="1130478"/>
                    <a:pt x="1288683" y="1304467"/>
                  </a:cubicBezTo>
                  <a:cubicBezTo>
                    <a:pt x="1288683" y="1478456"/>
                    <a:pt x="1145733" y="1619502"/>
                    <a:pt x="969395" y="1619502"/>
                  </a:cubicBezTo>
                  <a:cubicBezTo>
                    <a:pt x="1111917" y="1433018"/>
                    <a:pt x="1111917" y="1175916"/>
                    <a:pt x="969395" y="989432"/>
                  </a:cubicBezTo>
                  <a:close/>
                  <a:moveTo>
                    <a:pt x="0" y="969395"/>
                  </a:moveTo>
                  <a:cubicBezTo>
                    <a:pt x="186484" y="1111917"/>
                    <a:pt x="443586" y="1111917"/>
                    <a:pt x="630070" y="969395"/>
                  </a:cubicBezTo>
                  <a:cubicBezTo>
                    <a:pt x="630070" y="1145733"/>
                    <a:pt x="489024" y="1288683"/>
                    <a:pt x="315035" y="1288683"/>
                  </a:cubicBezTo>
                  <a:cubicBezTo>
                    <a:pt x="141046" y="1288683"/>
                    <a:pt x="0" y="1145733"/>
                    <a:pt x="0" y="969395"/>
                  </a:cubicBezTo>
                  <a:close/>
                  <a:moveTo>
                    <a:pt x="1274580" y="729521"/>
                  </a:moveTo>
                  <a:cubicBezTo>
                    <a:pt x="1355749" y="728977"/>
                    <a:pt x="1436710" y="759397"/>
                    <a:pt x="1498225" y="820912"/>
                  </a:cubicBezTo>
                  <a:cubicBezTo>
                    <a:pt x="1621253" y="943941"/>
                    <a:pt x="1619907" y="1144756"/>
                    <a:pt x="1495217" y="1269446"/>
                  </a:cubicBezTo>
                  <a:cubicBezTo>
                    <a:pt x="1464131" y="1036803"/>
                    <a:pt x="1282333" y="855005"/>
                    <a:pt x="1049691" y="823919"/>
                  </a:cubicBezTo>
                  <a:cubicBezTo>
                    <a:pt x="1112036" y="761574"/>
                    <a:pt x="1193412" y="730065"/>
                    <a:pt x="1274580" y="729521"/>
                  </a:cubicBezTo>
                  <a:close/>
                  <a:moveTo>
                    <a:pt x="809751" y="647958"/>
                  </a:moveTo>
                  <a:cubicBezTo>
                    <a:pt x="897920" y="647958"/>
                    <a:pt x="969395" y="719433"/>
                    <a:pt x="969395" y="807602"/>
                  </a:cubicBezTo>
                  <a:cubicBezTo>
                    <a:pt x="969395" y="895771"/>
                    <a:pt x="897920" y="967246"/>
                    <a:pt x="809751" y="967246"/>
                  </a:cubicBezTo>
                  <a:cubicBezTo>
                    <a:pt x="721582" y="967246"/>
                    <a:pt x="650107" y="895771"/>
                    <a:pt x="650107" y="807602"/>
                  </a:cubicBezTo>
                  <a:cubicBezTo>
                    <a:pt x="650107" y="719433"/>
                    <a:pt x="721582" y="647958"/>
                    <a:pt x="809751" y="647958"/>
                  </a:cubicBezTo>
                  <a:close/>
                  <a:moveTo>
                    <a:pt x="124285" y="350056"/>
                  </a:moveTo>
                  <a:cubicBezTo>
                    <a:pt x="155371" y="582699"/>
                    <a:pt x="337169" y="764497"/>
                    <a:pt x="569812" y="795583"/>
                  </a:cubicBezTo>
                  <a:cubicBezTo>
                    <a:pt x="445122" y="920273"/>
                    <a:pt x="244306" y="921619"/>
                    <a:pt x="121278" y="798590"/>
                  </a:cubicBezTo>
                  <a:cubicBezTo>
                    <a:pt x="-1751" y="675562"/>
                    <a:pt x="-405" y="474746"/>
                    <a:pt x="124285" y="350056"/>
                  </a:cubicBezTo>
                  <a:close/>
                  <a:moveTo>
                    <a:pt x="1304467" y="330819"/>
                  </a:moveTo>
                  <a:cubicBezTo>
                    <a:pt x="1478456" y="330819"/>
                    <a:pt x="1619502" y="473769"/>
                    <a:pt x="1619502" y="650107"/>
                  </a:cubicBezTo>
                  <a:cubicBezTo>
                    <a:pt x="1433018" y="507585"/>
                    <a:pt x="1175916" y="507585"/>
                    <a:pt x="989432" y="650107"/>
                  </a:cubicBezTo>
                  <a:cubicBezTo>
                    <a:pt x="989432" y="473769"/>
                    <a:pt x="1130478" y="330819"/>
                    <a:pt x="1304467" y="330819"/>
                  </a:cubicBezTo>
                  <a:close/>
                  <a:moveTo>
                    <a:pt x="1044556" y="29887"/>
                  </a:moveTo>
                  <a:cubicBezTo>
                    <a:pt x="1125725" y="30431"/>
                    <a:pt x="1207101" y="61940"/>
                    <a:pt x="1269446" y="124285"/>
                  </a:cubicBezTo>
                  <a:cubicBezTo>
                    <a:pt x="1036804" y="155371"/>
                    <a:pt x="855005" y="337169"/>
                    <a:pt x="823919" y="569812"/>
                  </a:cubicBezTo>
                  <a:cubicBezTo>
                    <a:pt x="699229" y="445122"/>
                    <a:pt x="697883" y="244306"/>
                    <a:pt x="820912" y="121278"/>
                  </a:cubicBezTo>
                  <a:cubicBezTo>
                    <a:pt x="882426" y="59763"/>
                    <a:pt x="963387" y="29343"/>
                    <a:pt x="1044556" y="29887"/>
                  </a:cubicBezTo>
                  <a:close/>
                  <a:moveTo>
                    <a:pt x="650107" y="0"/>
                  </a:moveTo>
                  <a:cubicBezTo>
                    <a:pt x="507585" y="186484"/>
                    <a:pt x="507585" y="443586"/>
                    <a:pt x="650107" y="630070"/>
                  </a:cubicBezTo>
                  <a:cubicBezTo>
                    <a:pt x="473769" y="630070"/>
                    <a:pt x="330819" y="489024"/>
                    <a:pt x="330819" y="315035"/>
                  </a:cubicBezTo>
                  <a:cubicBezTo>
                    <a:pt x="330819" y="141046"/>
                    <a:pt x="473769" y="0"/>
                    <a:pt x="650107" y="0"/>
                  </a:cubicBezTo>
                  <a:close/>
                </a:path>
              </a:pathLst>
            </a:custGeom>
            <a:solidFill>
              <a:srgbClr val="FF99CC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96" name="フリーフォーム: 図形 195">
              <a:extLst>
                <a:ext uri="{FF2B5EF4-FFF2-40B4-BE49-F238E27FC236}">
                  <a16:creationId xmlns:a16="http://schemas.microsoft.com/office/drawing/2014/main" id="{E95F79F1-8E2D-64D0-0FAC-4FBD22E4C1F4}"/>
                </a:ext>
              </a:extLst>
            </p:cNvPr>
            <p:cNvSpPr/>
            <p:nvPr/>
          </p:nvSpPr>
          <p:spPr bwMode="auto">
            <a:xfrm>
              <a:off x="7642053" y="179145"/>
              <a:ext cx="222006" cy="222006"/>
            </a:xfrm>
            <a:custGeom>
              <a:avLst/>
              <a:gdLst>
                <a:gd name="connsiteX0" fmla="*/ 795583 w 1619502"/>
                <a:gd name="connsiteY0" fmla="*/ 1049690 h 1619502"/>
                <a:gd name="connsiteX1" fmla="*/ 798591 w 1619502"/>
                <a:gd name="connsiteY1" fmla="*/ 1498224 h 1619502"/>
                <a:gd name="connsiteX2" fmla="*/ 350056 w 1619502"/>
                <a:gd name="connsiteY2" fmla="*/ 1495217 h 1619502"/>
                <a:gd name="connsiteX3" fmla="*/ 795583 w 1619502"/>
                <a:gd name="connsiteY3" fmla="*/ 1049690 h 1619502"/>
                <a:gd name="connsiteX4" fmla="*/ 969395 w 1619502"/>
                <a:gd name="connsiteY4" fmla="*/ 989432 h 1619502"/>
                <a:gd name="connsiteX5" fmla="*/ 1288683 w 1619502"/>
                <a:gd name="connsiteY5" fmla="*/ 1304467 h 1619502"/>
                <a:gd name="connsiteX6" fmla="*/ 969395 w 1619502"/>
                <a:gd name="connsiteY6" fmla="*/ 1619502 h 1619502"/>
                <a:gd name="connsiteX7" fmla="*/ 969395 w 1619502"/>
                <a:gd name="connsiteY7" fmla="*/ 989432 h 1619502"/>
                <a:gd name="connsiteX8" fmla="*/ 0 w 1619502"/>
                <a:gd name="connsiteY8" fmla="*/ 969395 h 1619502"/>
                <a:gd name="connsiteX9" fmla="*/ 630070 w 1619502"/>
                <a:gd name="connsiteY9" fmla="*/ 969395 h 1619502"/>
                <a:gd name="connsiteX10" fmla="*/ 315035 w 1619502"/>
                <a:gd name="connsiteY10" fmla="*/ 1288683 h 1619502"/>
                <a:gd name="connsiteX11" fmla="*/ 0 w 1619502"/>
                <a:gd name="connsiteY11" fmla="*/ 969395 h 1619502"/>
                <a:gd name="connsiteX12" fmla="*/ 1274580 w 1619502"/>
                <a:gd name="connsiteY12" fmla="*/ 729521 h 1619502"/>
                <a:gd name="connsiteX13" fmla="*/ 1498225 w 1619502"/>
                <a:gd name="connsiteY13" fmla="*/ 820912 h 1619502"/>
                <a:gd name="connsiteX14" fmla="*/ 1495217 w 1619502"/>
                <a:gd name="connsiteY14" fmla="*/ 1269446 h 1619502"/>
                <a:gd name="connsiteX15" fmla="*/ 1049691 w 1619502"/>
                <a:gd name="connsiteY15" fmla="*/ 823919 h 1619502"/>
                <a:gd name="connsiteX16" fmla="*/ 1274580 w 1619502"/>
                <a:gd name="connsiteY16" fmla="*/ 729521 h 1619502"/>
                <a:gd name="connsiteX17" fmla="*/ 809751 w 1619502"/>
                <a:gd name="connsiteY17" fmla="*/ 647958 h 1619502"/>
                <a:gd name="connsiteX18" fmla="*/ 969395 w 1619502"/>
                <a:gd name="connsiteY18" fmla="*/ 807602 h 1619502"/>
                <a:gd name="connsiteX19" fmla="*/ 809751 w 1619502"/>
                <a:gd name="connsiteY19" fmla="*/ 967246 h 1619502"/>
                <a:gd name="connsiteX20" fmla="*/ 650107 w 1619502"/>
                <a:gd name="connsiteY20" fmla="*/ 807602 h 1619502"/>
                <a:gd name="connsiteX21" fmla="*/ 809751 w 1619502"/>
                <a:gd name="connsiteY21" fmla="*/ 647958 h 1619502"/>
                <a:gd name="connsiteX22" fmla="*/ 124285 w 1619502"/>
                <a:gd name="connsiteY22" fmla="*/ 350056 h 1619502"/>
                <a:gd name="connsiteX23" fmla="*/ 569812 w 1619502"/>
                <a:gd name="connsiteY23" fmla="*/ 795583 h 1619502"/>
                <a:gd name="connsiteX24" fmla="*/ 121278 w 1619502"/>
                <a:gd name="connsiteY24" fmla="*/ 798590 h 1619502"/>
                <a:gd name="connsiteX25" fmla="*/ 124285 w 1619502"/>
                <a:gd name="connsiteY25" fmla="*/ 350056 h 1619502"/>
                <a:gd name="connsiteX26" fmla="*/ 1304467 w 1619502"/>
                <a:gd name="connsiteY26" fmla="*/ 330819 h 1619502"/>
                <a:gd name="connsiteX27" fmla="*/ 1619502 w 1619502"/>
                <a:gd name="connsiteY27" fmla="*/ 650107 h 1619502"/>
                <a:gd name="connsiteX28" fmla="*/ 989432 w 1619502"/>
                <a:gd name="connsiteY28" fmla="*/ 650107 h 1619502"/>
                <a:gd name="connsiteX29" fmla="*/ 1304467 w 1619502"/>
                <a:gd name="connsiteY29" fmla="*/ 330819 h 1619502"/>
                <a:gd name="connsiteX30" fmla="*/ 1044556 w 1619502"/>
                <a:gd name="connsiteY30" fmla="*/ 29887 h 1619502"/>
                <a:gd name="connsiteX31" fmla="*/ 1269446 w 1619502"/>
                <a:gd name="connsiteY31" fmla="*/ 124285 h 1619502"/>
                <a:gd name="connsiteX32" fmla="*/ 823919 w 1619502"/>
                <a:gd name="connsiteY32" fmla="*/ 569812 h 1619502"/>
                <a:gd name="connsiteX33" fmla="*/ 820912 w 1619502"/>
                <a:gd name="connsiteY33" fmla="*/ 121278 h 1619502"/>
                <a:gd name="connsiteX34" fmla="*/ 1044556 w 1619502"/>
                <a:gd name="connsiteY34" fmla="*/ 29887 h 1619502"/>
                <a:gd name="connsiteX35" fmla="*/ 650107 w 1619502"/>
                <a:gd name="connsiteY35" fmla="*/ 0 h 1619502"/>
                <a:gd name="connsiteX36" fmla="*/ 650107 w 1619502"/>
                <a:gd name="connsiteY36" fmla="*/ 630070 h 1619502"/>
                <a:gd name="connsiteX37" fmla="*/ 330819 w 1619502"/>
                <a:gd name="connsiteY37" fmla="*/ 315035 h 1619502"/>
                <a:gd name="connsiteX38" fmla="*/ 650107 w 1619502"/>
                <a:gd name="connsiteY38" fmla="*/ 0 h 16195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619502" h="1619502">
                  <a:moveTo>
                    <a:pt x="795583" y="1049690"/>
                  </a:moveTo>
                  <a:cubicBezTo>
                    <a:pt x="920273" y="1174380"/>
                    <a:pt x="921619" y="1375196"/>
                    <a:pt x="798591" y="1498224"/>
                  </a:cubicBezTo>
                  <a:cubicBezTo>
                    <a:pt x="675562" y="1621253"/>
                    <a:pt x="474746" y="1619907"/>
                    <a:pt x="350056" y="1495217"/>
                  </a:cubicBezTo>
                  <a:cubicBezTo>
                    <a:pt x="582699" y="1464131"/>
                    <a:pt x="764497" y="1282333"/>
                    <a:pt x="795583" y="1049690"/>
                  </a:cubicBezTo>
                  <a:close/>
                  <a:moveTo>
                    <a:pt x="969395" y="989432"/>
                  </a:moveTo>
                  <a:cubicBezTo>
                    <a:pt x="1145733" y="989432"/>
                    <a:pt x="1288683" y="1130478"/>
                    <a:pt x="1288683" y="1304467"/>
                  </a:cubicBezTo>
                  <a:cubicBezTo>
                    <a:pt x="1288683" y="1478456"/>
                    <a:pt x="1145733" y="1619502"/>
                    <a:pt x="969395" y="1619502"/>
                  </a:cubicBezTo>
                  <a:cubicBezTo>
                    <a:pt x="1111917" y="1433018"/>
                    <a:pt x="1111917" y="1175916"/>
                    <a:pt x="969395" y="989432"/>
                  </a:cubicBezTo>
                  <a:close/>
                  <a:moveTo>
                    <a:pt x="0" y="969395"/>
                  </a:moveTo>
                  <a:cubicBezTo>
                    <a:pt x="186484" y="1111917"/>
                    <a:pt x="443586" y="1111917"/>
                    <a:pt x="630070" y="969395"/>
                  </a:cubicBezTo>
                  <a:cubicBezTo>
                    <a:pt x="630070" y="1145733"/>
                    <a:pt x="489024" y="1288683"/>
                    <a:pt x="315035" y="1288683"/>
                  </a:cubicBezTo>
                  <a:cubicBezTo>
                    <a:pt x="141046" y="1288683"/>
                    <a:pt x="0" y="1145733"/>
                    <a:pt x="0" y="969395"/>
                  </a:cubicBezTo>
                  <a:close/>
                  <a:moveTo>
                    <a:pt x="1274580" y="729521"/>
                  </a:moveTo>
                  <a:cubicBezTo>
                    <a:pt x="1355749" y="728977"/>
                    <a:pt x="1436710" y="759397"/>
                    <a:pt x="1498225" y="820912"/>
                  </a:cubicBezTo>
                  <a:cubicBezTo>
                    <a:pt x="1621253" y="943941"/>
                    <a:pt x="1619907" y="1144756"/>
                    <a:pt x="1495217" y="1269446"/>
                  </a:cubicBezTo>
                  <a:cubicBezTo>
                    <a:pt x="1464131" y="1036803"/>
                    <a:pt x="1282333" y="855005"/>
                    <a:pt x="1049691" y="823919"/>
                  </a:cubicBezTo>
                  <a:cubicBezTo>
                    <a:pt x="1112036" y="761574"/>
                    <a:pt x="1193412" y="730065"/>
                    <a:pt x="1274580" y="729521"/>
                  </a:cubicBezTo>
                  <a:close/>
                  <a:moveTo>
                    <a:pt x="809751" y="647958"/>
                  </a:moveTo>
                  <a:cubicBezTo>
                    <a:pt x="897920" y="647958"/>
                    <a:pt x="969395" y="719433"/>
                    <a:pt x="969395" y="807602"/>
                  </a:cubicBezTo>
                  <a:cubicBezTo>
                    <a:pt x="969395" y="895771"/>
                    <a:pt x="897920" y="967246"/>
                    <a:pt x="809751" y="967246"/>
                  </a:cubicBezTo>
                  <a:cubicBezTo>
                    <a:pt x="721582" y="967246"/>
                    <a:pt x="650107" y="895771"/>
                    <a:pt x="650107" y="807602"/>
                  </a:cubicBezTo>
                  <a:cubicBezTo>
                    <a:pt x="650107" y="719433"/>
                    <a:pt x="721582" y="647958"/>
                    <a:pt x="809751" y="647958"/>
                  </a:cubicBezTo>
                  <a:close/>
                  <a:moveTo>
                    <a:pt x="124285" y="350056"/>
                  </a:moveTo>
                  <a:cubicBezTo>
                    <a:pt x="155371" y="582699"/>
                    <a:pt x="337169" y="764497"/>
                    <a:pt x="569812" y="795583"/>
                  </a:cubicBezTo>
                  <a:cubicBezTo>
                    <a:pt x="445122" y="920273"/>
                    <a:pt x="244306" y="921619"/>
                    <a:pt x="121278" y="798590"/>
                  </a:cubicBezTo>
                  <a:cubicBezTo>
                    <a:pt x="-1751" y="675562"/>
                    <a:pt x="-405" y="474746"/>
                    <a:pt x="124285" y="350056"/>
                  </a:cubicBezTo>
                  <a:close/>
                  <a:moveTo>
                    <a:pt x="1304467" y="330819"/>
                  </a:moveTo>
                  <a:cubicBezTo>
                    <a:pt x="1478456" y="330819"/>
                    <a:pt x="1619502" y="473769"/>
                    <a:pt x="1619502" y="650107"/>
                  </a:cubicBezTo>
                  <a:cubicBezTo>
                    <a:pt x="1433018" y="507585"/>
                    <a:pt x="1175916" y="507585"/>
                    <a:pt x="989432" y="650107"/>
                  </a:cubicBezTo>
                  <a:cubicBezTo>
                    <a:pt x="989432" y="473769"/>
                    <a:pt x="1130478" y="330819"/>
                    <a:pt x="1304467" y="330819"/>
                  </a:cubicBezTo>
                  <a:close/>
                  <a:moveTo>
                    <a:pt x="1044556" y="29887"/>
                  </a:moveTo>
                  <a:cubicBezTo>
                    <a:pt x="1125725" y="30431"/>
                    <a:pt x="1207101" y="61940"/>
                    <a:pt x="1269446" y="124285"/>
                  </a:cubicBezTo>
                  <a:cubicBezTo>
                    <a:pt x="1036804" y="155371"/>
                    <a:pt x="855005" y="337169"/>
                    <a:pt x="823919" y="569812"/>
                  </a:cubicBezTo>
                  <a:cubicBezTo>
                    <a:pt x="699229" y="445122"/>
                    <a:pt x="697883" y="244306"/>
                    <a:pt x="820912" y="121278"/>
                  </a:cubicBezTo>
                  <a:cubicBezTo>
                    <a:pt x="882426" y="59763"/>
                    <a:pt x="963387" y="29343"/>
                    <a:pt x="1044556" y="29887"/>
                  </a:cubicBezTo>
                  <a:close/>
                  <a:moveTo>
                    <a:pt x="650107" y="0"/>
                  </a:moveTo>
                  <a:cubicBezTo>
                    <a:pt x="507585" y="186484"/>
                    <a:pt x="507585" y="443586"/>
                    <a:pt x="650107" y="630070"/>
                  </a:cubicBezTo>
                  <a:cubicBezTo>
                    <a:pt x="473769" y="630070"/>
                    <a:pt x="330819" y="489024"/>
                    <a:pt x="330819" y="315035"/>
                  </a:cubicBezTo>
                  <a:cubicBezTo>
                    <a:pt x="330819" y="141046"/>
                    <a:pt x="473769" y="0"/>
                    <a:pt x="650107" y="0"/>
                  </a:cubicBezTo>
                  <a:close/>
                </a:path>
              </a:pathLst>
            </a:custGeom>
            <a:solidFill>
              <a:srgbClr val="FF99CC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97" name="フリーフォーム: 図形 196">
              <a:extLst>
                <a:ext uri="{FF2B5EF4-FFF2-40B4-BE49-F238E27FC236}">
                  <a16:creationId xmlns:a16="http://schemas.microsoft.com/office/drawing/2014/main" id="{061CC6DF-7EE9-C248-3069-3F577C3330FC}"/>
                </a:ext>
              </a:extLst>
            </p:cNvPr>
            <p:cNvSpPr/>
            <p:nvPr/>
          </p:nvSpPr>
          <p:spPr bwMode="auto">
            <a:xfrm>
              <a:off x="8013440" y="179145"/>
              <a:ext cx="222006" cy="222006"/>
            </a:xfrm>
            <a:custGeom>
              <a:avLst/>
              <a:gdLst>
                <a:gd name="connsiteX0" fmla="*/ 795583 w 1619502"/>
                <a:gd name="connsiteY0" fmla="*/ 1049690 h 1619502"/>
                <a:gd name="connsiteX1" fmla="*/ 798591 w 1619502"/>
                <a:gd name="connsiteY1" fmla="*/ 1498224 h 1619502"/>
                <a:gd name="connsiteX2" fmla="*/ 350056 w 1619502"/>
                <a:gd name="connsiteY2" fmla="*/ 1495217 h 1619502"/>
                <a:gd name="connsiteX3" fmla="*/ 795583 w 1619502"/>
                <a:gd name="connsiteY3" fmla="*/ 1049690 h 1619502"/>
                <a:gd name="connsiteX4" fmla="*/ 969395 w 1619502"/>
                <a:gd name="connsiteY4" fmla="*/ 989432 h 1619502"/>
                <a:gd name="connsiteX5" fmla="*/ 1288683 w 1619502"/>
                <a:gd name="connsiteY5" fmla="*/ 1304467 h 1619502"/>
                <a:gd name="connsiteX6" fmla="*/ 969395 w 1619502"/>
                <a:gd name="connsiteY6" fmla="*/ 1619502 h 1619502"/>
                <a:gd name="connsiteX7" fmla="*/ 969395 w 1619502"/>
                <a:gd name="connsiteY7" fmla="*/ 989432 h 1619502"/>
                <a:gd name="connsiteX8" fmla="*/ 0 w 1619502"/>
                <a:gd name="connsiteY8" fmla="*/ 969395 h 1619502"/>
                <a:gd name="connsiteX9" fmla="*/ 630070 w 1619502"/>
                <a:gd name="connsiteY9" fmla="*/ 969395 h 1619502"/>
                <a:gd name="connsiteX10" fmla="*/ 315035 w 1619502"/>
                <a:gd name="connsiteY10" fmla="*/ 1288683 h 1619502"/>
                <a:gd name="connsiteX11" fmla="*/ 0 w 1619502"/>
                <a:gd name="connsiteY11" fmla="*/ 969395 h 1619502"/>
                <a:gd name="connsiteX12" fmla="*/ 1274580 w 1619502"/>
                <a:gd name="connsiteY12" fmla="*/ 729521 h 1619502"/>
                <a:gd name="connsiteX13" fmla="*/ 1498225 w 1619502"/>
                <a:gd name="connsiteY13" fmla="*/ 820912 h 1619502"/>
                <a:gd name="connsiteX14" fmla="*/ 1495217 w 1619502"/>
                <a:gd name="connsiteY14" fmla="*/ 1269446 h 1619502"/>
                <a:gd name="connsiteX15" fmla="*/ 1049691 w 1619502"/>
                <a:gd name="connsiteY15" fmla="*/ 823919 h 1619502"/>
                <a:gd name="connsiteX16" fmla="*/ 1274580 w 1619502"/>
                <a:gd name="connsiteY16" fmla="*/ 729521 h 1619502"/>
                <a:gd name="connsiteX17" fmla="*/ 809751 w 1619502"/>
                <a:gd name="connsiteY17" fmla="*/ 647958 h 1619502"/>
                <a:gd name="connsiteX18" fmla="*/ 969395 w 1619502"/>
                <a:gd name="connsiteY18" fmla="*/ 807602 h 1619502"/>
                <a:gd name="connsiteX19" fmla="*/ 809751 w 1619502"/>
                <a:gd name="connsiteY19" fmla="*/ 967246 h 1619502"/>
                <a:gd name="connsiteX20" fmla="*/ 650107 w 1619502"/>
                <a:gd name="connsiteY20" fmla="*/ 807602 h 1619502"/>
                <a:gd name="connsiteX21" fmla="*/ 809751 w 1619502"/>
                <a:gd name="connsiteY21" fmla="*/ 647958 h 1619502"/>
                <a:gd name="connsiteX22" fmla="*/ 124285 w 1619502"/>
                <a:gd name="connsiteY22" fmla="*/ 350056 h 1619502"/>
                <a:gd name="connsiteX23" fmla="*/ 569812 w 1619502"/>
                <a:gd name="connsiteY23" fmla="*/ 795583 h 1619502"/>
                <a:gd name="connsiteX24" fmla="*/ 121278 w 1619502"/>
                <a:gd name="connsiteY24" fmla="*/ 798590 h 1619502"/>
                <a:gd name="connsiteX25" fmla="*/ 124285 w 1619502"/>
                <a:gd name="connsiteY25" fmla="*/ 350056 h 1619502"/>
                <a:gd name="connsiteX26" fmla="*/ 1304467 w 1619502"/>
                <a:gd name="connsiteY26" fmla="*/ 330819 h 1619502"/>
                <a:gd name="connsiteX27" fmla="*/ 1619502 w 1619502"/>
                <a:gd name="connsiteY27" fmla="*/ 650107 h 1619502"/>
                <a:gd name="connsiteX28" fmla="*/ 989432 w 1619502"/>
                <a:gd name="connsiteY28" fmla="*/ 650107 h 1619502"/>
                <a:gd name="connsiteX29" fmla="*/ 1304467 w 1619502"/>
                <a:gd name="connsiteY29" fmla="*/ 330819 h 1619502"/>
                <a:gd name="connsiteX30" fmla="*/ 1044556 w 1619502"/>
                <a:gd name="connsiteY30" fmla="*/ 29887 h 1619502"/>
                <a:gd name="connsiteX31" fmla="*/ 1269446 w 1619502"/>
                <a:gd name="connsiteY31" fmla="*/ 124285 h 1619502"/>
                <a:gd name="connsiteX32" fmla="*/ 823919 w 1619502"/>
                <a:gd name="connsiteY32" fmla="*/ 569812 h 1619502"/>
                <a:gd name="connsiteX33" fmla="*/ 820912 w 1619502"/>
                <a:gd name="connsiteY33" fmla="*/ 121278 h 1619502"/>
                <a:gd name="connsiteX34" fmla="*/ 1044556 w 1619502"/>
                <a:gd name="connsiteY34" fmla="*/ 29887 h 1619502"/>
                <a:gd name="connsiteX35" fmla="*/ 650107 w 1619502"/>
                <a:gd name="connsiteY35" fmla="*/ 0 h 1619502"/>
                <a:gd name="connsiteX36" fmla="*/ 650107 w 1619502"/>
                <a:gd name="connsiteY36" fmla="*/ 630070 h 1619502"/>
                <a:gd name="connsiteX37" fmla="*/ 330819 w 1619502"/>
                <a:gd name="connsiteY37" fmla="*/ 315035 h 1619502"/>
                <a:gd name="connsiteX38" fmla="*/ 650107 w 1619502"/>
                <a:gd name="connsiteY38" fmla="*/ 0 h 16195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619502" h="1619502">
                  <a:moveTo>
                    <a:pt x="795583" y="1049690"/>
                  </a:moveTo>
                  <a:cubicBezTo>
                    <a:pt x="920273" y="1174380"/>
                    <a:pt x="921619" y="1375196"/>
                    <a:pt x="798591" y="1498224"/>
                  </a:cubicBezTo>
                  <a:cubicBezTo>
                    <a:pt x="675562" y="1621253"/>
                    <a:pt x="474746" y="1619907"/>
                    <a:pt x="350056" y="1495217"/>
                  </a:cubicBezTo>
                  <a:cubicBezTo>
                    <a:pt x="582699" y="1464131"/>
                    <a:pt x="764497" y="1282333"/>
                    <a:pt x="795583" y="1049690"/>
                  </a:cubicBezTo>
                  <a:close/>
                  <a:moveTo>
                    <a:pt x="969395" y="989432"/>
                  </a:moveTo>
                  <a:cubicBezTo>
                    <a:pt x="1145733" y="989432"/>
                    <a:pt x="1288683" y="1130478"/>
                    <a:pt x="1288683" y="1304467"/>
                  </a:cubicBezTo>
                  <a:cubicBezTo>
                    <a:pt x="1288683" y="1478456"/>
                    <a:pt x="1145733" y="1619502"/>
                    <a:pt x="969395" y="1619502"/>
                  </a:cubicBezTo>
                  <a:cubicBezTo>
                    <a:pt x="1111917" y="1433018"/>
                    <a:pt x="1111917" y="1175916"/>
                    <a:pt x="969395" y="989432"/>
                  </a:cubicBezTo>
                  <a:close/>
                  <a:moveTo>
                    <a:pt x="0" y="969395"/>
                  </a:moveTo>
                  <a:cubicBezTo>
                    <a:pt x="186484" y="1111917"/>
                    <a:pt x="443586" y="1111917"/>
                    <a:pt x="630070" y="969395"/>
                  </a:cubicBezTo>
                  <a:cubicBezTo>
                    <a:pt x="630070" y="1145733"/>
                    <a:pt x="489024" y="1288683"/>
                    <a:pt x="315035" y="1288683"/>
                  </a:cubicBezTo>
                  <a:cubicBezTo>
                    <a:pt x="141046" y="1288683"/>
                    <a:pt x="0" y="1145733"/>
                    <a:pt x="0" y="969395"/>
                  </a:cubicBezTo>
                  <a:close/>
                  <a:moveTo>
                    <a:pt x="1274580" y="729521"/>
                  </a:moveTo>
                  <a:cubicBezTo>
                    <a:pt x="1355749" y="728977"/>
                    <a:pt x="1436710" y="759397"/>
                    <a:pt x="1498225" y="820912"/>
                  </a:cubicBezTo>
                  <a:cubicBezTo>
                    <a:pt x="1621253" y="943941"/>
                    <a:pt x="1619907" y="1144756"/>
                    <a:pt x="1495217" y="1269446"/>
                  </a:cubicBezTo>
                  <a:cubicBezTo>
                    <a:pt x="1464131" y="1036803"/>
                    <a:pt x="1282333" y="855005"/>
                    <a:pt x="1049691" y="823919"/>
                  </a:cubicBezTo>
                  <a:cubicBezTo>
                    <a:pt x="1112036" y="761574"/>
                    <a:pt x="1193412" y="730065"/>
                    <a:pt x="1274580" y="729521"/>
                  </a:cubicBezTo>
                  <a:close/>
                  <a:moveTo>
                    <a:pt x="809751" y="647958"/>
                  </a:moveTo>
                  <a:cubicBezTo>
                    <a:pt x="897920" y="647958"/>
                    <a:pt x="969395" y="719433"/>
                    <a:pt x="969395" y="807602"/>
                  </a:cubicBezTo>
                  <a:cubicBezTo>
                    <a:pt x="969395" y="895771"/>
                    <a:pt x="897920" y="967246"/>
                    <a:pt x="809751" y="967246"/>
                  </a:cubicBezTo>
                  <a:cubicBezTo>
                    <a:pt x="721582" y="967246"/>
                    <a:pt x="650107" y="895771"/>
                    <a:pt x="650107" y="807602"/>
                  </a:cubicBezTo>
                  <a:cubicBezTo>
                    <a:pt x="650107" y="719433"/>
                    <a:pt x="721582" y="647958"/>
                    <a:pt x="809751" y="647958"/>
                  </a:cubicBezTo>
                  <a:close/>
                  <a:moveTo>
                    <a:pt x="124285" y="350056"/>
                  </a:moveTo>
                  <a:cubicBezTo>
                    <a:pt x="155371" y="582699"/>
                    <a:pt x="337169" y="764497"/>
                    <a:pt x="569812" y="795583"/>
                  </a:cubicBezTo>
                  <a:cubicBezTo>
                    <a:pt x="445122" y="920273"/>
                    <a:pt x="244306" y="921619"/>
                    <a:pt x="121278" y="798590"/>
                  </a:cubicBezTo>
                  <a:cubicBezTo>
                    <a:pt x="-1751" y="675562"/>
                    <a:pt x="-405" y="474746"/>
                    <a:pt x="124285" y="350056"/>
                  </a:cubicBezTo>
                  <a:close/>
                  <a:moveTo>
                    <a:pt x="1304467" y="330819"/>
                  </a:moveTo>
                  <a:cubicBezTo>
                    <a:pt x="1478456" y="330819"/>
                    <a:pt x="1619502" y="473769"/>
                    <a:pt x="1619502" y="650107"/>
                  </a:cubicBezTo>
                  <a:cubicBezTo>
                    <a:pt x="1433018" y="507585"/>
                    <a:pt x="1175916" y="507585"/>
                    <a:pt x="989432" y="650107"/>
                  </a:cubicBezTo>
                  <a:cubicBezTo>
                    <a:pt x="989432" y="473769"/>
                    <a:pt x="1130478" y="330819"/>
                    <a:pt x="1304467" y="330819"/>
                  </a:cubicBezTo>
                  <a:close/>
                  <a:moveTo>
                    <a:pt x="1044556" y="29887"/>
                  </a:moveTo>
                  <a:cubicBezTo>
                    <a:pt x="1125725" y="30431"/>
                    <a:pt x="1207101" y="61940"/>
                    <a:pt x="1269446" y="124285"/>
                  </a:cubicBezTo>
                  <a:cubicBezTo>
                    <a:pt x="1036804" y="155371"/>
                    <a:pt x="855005" y="337169"/>
                    <a:pt x="823919" y="569812"/>
                  </a:cubicBezTo>
                  <a:cubicBezTo>
                    <a:pt x="699229" y="445122"/>
                    <a:pt x="697883" y="244306"/>
                    <a:pt x="820912" y="121278"/>
                  </a:cubicBezTo>
                  <a:cubicBezTo>
                    <a:pt x="882426" y="59763"/>
                    <a:pt x="963387" y="29343"/>
                    <a:pt x="1044556" y="29887"/>
                  </a:cubicBezTo>
                  <a:close/>
                  <a:moveTo>
                    <a:pt x="650107" y="0"/>
                  </a:moveTo>
                  <a:cubicBezTo>
                    <a:pt x="507585" y="186484"/>
                    <a:pt x="507585" y="443586"/>
                    <a:pt x="650107" y="630070"/>
                  </a:cubicBezTo>
                  <a:cubicBezTo>
                    <a:pt x="473769" y="630070"/>
                    <a:pt x="330819" y="489024"/>
                    <a:pt x="330819" y="315035"/>
                  </a:cubicBezTo>
                  <a:cubicBezTo>
                    <a:pt x="330819" y="141046"/>
                    <a:pt x="473769" y="0"/>
                    <a:pt x="650107" y="0"/>
                  </a:cubicBezTo>
                  <a:close/>
                </a:path>
              </a:pathLst>
            </a:custGeom>
            <a:solidFill>
              <a:srgbClr val="FF99CC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98" name="フリーフォーム: 図形 197">
              <a:extLst>
                <a:ext uri="{FF2B5EF4-FFF2-40B4-BE49-F238E27FC236}">
                  <a16:creationId xmlns:a16="http://schemas.microsoft.com/office/drawing/2014/main" id="{CA6D5BFD-E911-7BD8-72C8-8137E637C50D}"/>
                </a:ext>
              </a:extLst>
            </p:cNvPr>
            <p:cNvSpPr/>
            <p:nvPr/>
          </p:nvSpPr>
          <p:spPr bwMode="auto">
            <a:xfrm>
              <a:off x="8384827" y="179145"/>
              <a:ext cx="222006" cy="222006"/>
            </a:xfrm>
            <a:custGeom>
              <a:avLst/>
              <a:gdLst>
                <a:gd name="connsiteX0" fmla="*/ 795583 w 1619502"/>
                <a:gd name="connsiteY0" fmla="*/ 1049690 h 1619502"/>
                <a:gd name="connsiteX1" fmla="*/ 798591 w 1619502"/>
                <a:gd name="connsiteY1" fmla="*/ 1498224 h 1619502"/>
                <a:gd name="connsiteX2" fmla="*/ 350056 w 1619502"/>
                <a:gd name="connsiteY2" fmla="*/ 1495217 h 1619502"/>
                <a:gd name="connsiteX3" fmla="*/ 795583 w 1619502"/>
                <a:gd name="connsiteY3" fmla="*/ 1049690 h 1619502"/>
                <a:gd name="connsiteX4" fmla="*/ 969395 w 1619502"/>
                <a:gd name="connsiteY4" fmla="*/ 989432 h 1619502"/>
                <a:gd name="connsiteX5" fmla="*/ 1288683 w 1619502"/>
                <a:gd name="connsiteY5" fmla="*/ 1304467 h 1619502"/>
                <a:gd name="connsiteX6" fmla="*/ 969395 w 1619502"/>
                <a:gd name="connsiteY6" fmla="*/ 1619502 h 1619502"/>
                <a:gd name="connsiteX7" fmla="*/ 969395 w 1619502"/>
                <a:gd name="connsiteY7" fmla="*/ 989432 h 1619502"/>
                <a:gd name="connsiteX8" fmla="*/ 0 w 1619502"/>
                <a:gd name="connsiteY8" fmla="*/ 969395 h 1619502"/>
                <a:gd name="connsiteX9" fmla="*/ 630070 w 1619502"/>
                <a:gd name="connsiteY9" fmla="*/ 969395 h 1619502"/>
                <a:gd name="connsiteX10" fmla="*/ 315035 w 1619502"/>
                <a:gd name="connsiteY10" fmla="*/ 1288683 h 1619502"/>
                <a:gd name="connsiteX11" fmla="*/ 0 w 1619502"/>
                <a:gd name="connsiteY11" fmla="*/ 969395 h 1619502"/>
                <a:gd name="connsiteX12" fmla="*/ 1274580 w 1619502"/>
                <a:gd name="connsiteY12" fmla="*/ 729521 h 1619502"/>
                <a:gd name="connsiteX13" fmla="*/ 1498225 w 1619502"/>
                <a:gd name="connsiteY13" fmla="*/ 820912 h 1619502"/>
                <a:gd name="connsiteX14" fmla="*/ 1495217 w 1619502"/>
                <a:gd name="connsiteY14" fmla="*/ 1269446 h 1619502"/>
                <a:gd name="connsiteX15" fmla="*/ 1049691 w 1619502"/>
                <a:gd name="connsiteY15" fmla="*/ 823919 h 1619502"/>
                <a:gd name="connsiteX16" fmla="*/ 1274580 w 1619502"/>
                <a:gd name="connsiteY16" fmla="*/ 729521 h 1619502"/>
                <a:gd name="connsiteX17" fmla="*/ 809751 w 1619502"/>
                <a:gd name="connsiteY17" fmla="*/ 647958 h 1619502"/>
                <a:gd name="connsiteX18" fmla="*/ 969395 w 1619502"/>
                <a:gd name="connsiteY18" fmla="*/ 807602 h 1619502"/>
                <a:gd name="connsiteX19" fmla="*/ 809751 w 1619502"/>
                <a:gd name="connsiteY19" fmla="*/ 967246 h 1619502"/>
                <a:gd name="connsiteX20" fmla="*/ 650107 w 1619502"/>
                <a:gd name="connsiteY20" fmla="*/ 807602 h 1619502"/>
                <a:gd name="connsiteX21" fmla="*/ 809751 w 1619502"/>
                <a:gd name="connsiteY21" fmla="*/ 647958 h 1619502"/>
                <a:gd name="connsiteX22" fmla="*/ 124285 w 1619502"/>
                <a:gd name="connsiteY22" fmla="*/ 350056 h 1619502"/>
                <a:gd name="connsiteX23" fmla="*/ 569812 w 1619502"/>
                <a:gd name="connsiteY23" fmla="*/ 795583 h 1619502"/>
                <a:gd name="connsiteX24" fmla="*/ 121278 w 1619502"/>
                <a:gd name="connsiteY24" fmla="*/ 798590 h 1619502"/>
                <a:gd name="connsiteX25" fmla="*/ 124285 w 1619502"/>
                <a:gd name="connsiteY25" fmla="*/ 350056 h 1619502"/>
                <a:gd name="connsiteX26" fmla="*/ 1304467 w 1619502"/>
                <a:gd name="connsiteY26" fmla="*/ 330819 h 1619502"/>
                <a:gd name="connsiteX27" fmla="*/ 1619502 w 1619502"/>
                <a:gd name="connsiteY27" fmla="*/ 650107 h 1619502"/>
                <a:gd name="connsiteX28" fmla="*/ 989432 w 1619502"/>
                <a:gd name="connsiteY28" fmla="*/ 650107 h 1619502"/>
                <a:gd name="connsiteX29" fmla="*/ 1304467 w 1619502"/>
                <a:gd name="connsiteY29" fmla="*/ 330819 h 1619502"/>
                <a:gd name="connsiteX30" fmla="*/ 1044556 w 1619502"/>
                <a:gd name="connsiteY30" fmla="*/ 29887 h 1619502"/>
                <a:gd name="connsiteX31" fmla="*/ 1269446 w 1619502"/>
                <a:gd name="connsiteY31" fmla="*/ 124285 h 1619502"/>
                <a:gd name="connsiteX32" fmla="*/ 823919 w 1619502"/>
                <a:gd name="connsiteY32" fmla="*/ 569812 h 1619502"/>
                <a:gd name="connsiteX33" fmla="*/ 820912 w 1619502"/>
                <a:gd name="connsiteY33" fmla="*/ 121278 h 1619502"/>
                <a:gd name="connsiteX34" fmla="*/ 1044556 w 1619502"/>
                <a:gd name="connsiteY34" fmla="*/ 29887 h 1619502"/>
                <a:gd name="connsiteX35" fmla="*/ 650107 w 1619502"/>
                <a:gd name="connsiteY35" fmla="*/ 0 h 1619502"/>
                <a:gd name="connsiteX36" fmla="*/ 650107 w 1619502"/>
                <a:gd name="connsiteY36" fmla="*/ 630070 h 1619502"/>
                <a:gd name="connsiteX37" fmla="*/ 330819 w 1619502"/>
                <a:gd name="connsiteY37" fmla="*/ 315035 h 1619502"/>
                <a:gd name="connsiteX38" fmla="*/ 650107 w 1619502"/>
                <a:gd name="connsiteY38" fmla="*/ 0 h 16195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619502" h="1619502">
                  <a:moveTo>
                    <a:pt x="795583" y="1049690"/>
                  </a:moveTo>
                  <a:cubicBezTo>
                    <a:pt x="920273" y="1174380"/>
                    <a:pt x="921619" y="1375196"/>
                    <a:pt x="798591" y="1498224"/>
                  </a:cubicBezTo>
                  <a:cubicBezTo>
                    <a:pt x="675562" y="1621253"/>
                    <a:pt x="474746" y="1619907"/>
                    <a:pt x="350056" y="1495217"/>
                  </a:cubicBezTo>
                  <a:cubicBezTo>
                    <a:pt x="582699" y="1464131"/>
                    <a:pt x="764497" y="1282333"/>
                    <a:pt x="795583" y="1049690"/>
                  </a:cubicBezTo>
                  <a:close/>
                  <a:moveTo>
                    <a:pt x="969395" y="989432"/>
                  </a:moveTo>
                  <a:cubicBezTo>
                    <a:pt x="1145733" y="989432"/>
                    <a:pt x="1288683" y="1130478"/>
                    <a:pt x="1288683" y="1304467"/>
                  </a:cubicBezTo>
                  <a:cubicBezTo>
                    <a:pt x="1288683" y="1478456"/>
                    <a:pt x="1145733" y="1619502"/>
                    <a:pt x="969395" y="1619502"/>
                  </a:cubicBezTo>
                  <a:cubicBezTo>
                    <a:pt x="1111917" y="1433018"/>
                    <a:pt x="1111917" y="1175916"/>
                    <a:pt x="969395" y="989432"/>
                  </a:cubicBezTo>
                  <a:close/>
                  <a:moveTo>
                    <a:pt x="0" y="969395"/>
                  </a:moveTo>
                  <a:cubicBezTo>
                    <a:pt x="186484" y="1111917"/>
                    <a:pt x="443586" y="1111917"/>
                    <a:pt x="630070" y="969395"/>
                  </a:cubicBezTo>
                  <a:cubicBezTo>
                    <a:pt x="630070" y="1145733"/>
                    <a:pt x="489024" y="1288683"/>
                    <a:pt x="315035" y="1288683"/>
                  </a:cubicBezTo>
                  <a:cubicBezTo>
                    <a:pt x="141046" y="1288683"/>
                    <a:pt x="0" y="1145733"/>
                    <a:pt x="0" y="969395"/>
                  </a:cubicBezTo>
                  <a:close/>
                  <a:moveTo>
                    <a:pt x="1274580" y="729521"/>
                  </a:moveTo>
                  <a:cubicBezTo>
                    <a:pt x="1355749" y="728977"/>
                    <a:pt x="1436710" y="759397"/>
                    <a:pt x="1498225" y="820912"/>
                  </a:cubicBezTo>
                  <a:cubicBezTo>
                    <a:pt x="1621253" y="943941"/>
                    <a:pt x="1619907" y="1144756"/>
                    <a:pt x="1495217" y="1269446"/>
                  </a:cubicBezTo>
                  <a:cubicBezTo>
                    <a:pt x="1464131" y="1036803"/>
                    <a:pt x="1282333" y="855005"/>
                    <a:pt x="1049691" y="823919"/>
                  </a:cubicBezTo>
                  <a:cubicBezTo>
                    <a:pt x="1112036" y="761574"/>
                    <a:pt x="1193412" y="730065"/>
                    <a:pt x="1274580" y="729521"/>
                  </a:cubicBezTo>
                  <a:close/>
                  <a:moveTo>
                    <a:pt x="809751" y="647958"/>
                  </a:moveTo>
                  <a:cubicBezTo>
                    <a:pt x="897920" y="647958"/>
                    <a:pt x="969395" y="719433"/>
                    <a:pt x="969395" y="807602"/>
                  </a:cubicBezTo>
                  <a:cubicBezTo>
                    <a:pt x="969395" y="895771"/>
                    <a:pt x="897920" y="967246"/>
                    <a:pt x="809751" y="967246"/>
                  </a:cubicBezTo>
                  <a:cubicBezTo>
                    <a:pt x="721582" y="967246"/>
                    <a:pt x="650107" y="895771"/>
                    <a:pt x="650107" y="807602"/>
                  </a:cubicBezTo>
                  <a:cubicBezTo>
                    <a:pt x="650107" y="719433"/>
                    <a:pt x="721582" y="647958"/>
                    <a:pt x="809751" y="647958"/>
                  </a:cubicBezTo>
                  <a:close/>
                  <a:moveTo>
                    <a:pt x="124285" y="350056"/>
                  </a:moveTo>
                  <a:cubicBezTo>
                    <a:pt x="155371" y="582699"/>
                    <a:pt x="337169" y="764497"/>
                    <a:pt x="569812" y="795583"/>
                  </a:cubicBezTo>
                  <a:cubicBezTo>
                    <a:pt x="445122" y="920273"/>
                    <a:pt x="244306" y="921619"/>
                    <a:pt x="121278" y="798590"/>
                  </a:cubicBezTo>
                  <a:cubicBezTo>
                    <a:pt x="-1751" y="675562"/>
                    <a:pt x="-405" y="474746"/>
                    <a:pt x="124285" y="350056"/>
                  </a:cubicBezTo>
                  <a:close/>
                  <a:moveTo>
                    <a:pt x="1304467" y="330819"/>
                  </a:moveTo>
                  <a:cubicBezTo>
                    <a:pt x="1478456" y="330819"/>
                    <a:pt x="1619502" y="473769"/>
                    <a:pt x="1619502" y="650107"/>
                  </a:cubicBezTo>
                  <a:cubicBezTo>
                    <a:pt x="1433018" y="507585"/>
                    <a:pt x="1175916" y="507585"/>
                    <a:pt x="989432" y="650107"/>
                  </a:cubicBezTo>
                  <a:cubicBezTo>
                    <a:pt x="989432" y="473769"/>
                    <a:pt x="1130478" y="330819"/>
                    <a:pt x="1304467" y="330819"/>
                  </a:cubicBezTo>
                  <a:close/>
                  <a:moveTo>
                    <a:pt x="1044556" y="29887"/>
                  </a:moveTo>
                  <a:cubicBezTo>
                    <a:pt x="1125725" y="30431"/>
                    <a:pt x="1207101" y="61940"/>
                    <a:pt x="1269446" y="124285"/>
                  </a:cubicBezTo>
                  <a:cubicBezTo>
                    <a:pt x="1036804" y="155371"/>
                    <a:pt x="855005" y="337169"/>
                    <a:pt x="823919" y="569812"/>
                  </a:cubicBezTo>
                  <a:cubicBezTo>
                    <a:pt x="699229" y="445122"/>
                    <a:pt x="697883" y="244306"/>
                    <a:pt x="820912" y="121278"/>
                  </a:cubicBezTo>
                  <a:cubicBezTo>
                    <a:pt x="882426" y="59763"/>
                    <a:pt x="963387" y="29343"/>
                    <a:pt x="1044556" y="29887"/>
                  </a:cubicBezTo>
                  <a:close/>
                  <a:moveTo>
                    <a:pt x="650107" y="0"/>
                  </a:moveTo>
                  <a:cubicBezTo>
                    <a:pt x="507585" y="186484"/>
                    <a:pt x="507585" y="443586"/>
                    <a:pt x="650107" y="630070"/>
                  </a:cubicBezTo>
                  <a:cubicBezTo>
                    <a:pt x="473769" y="630070"/>
                    <a:pt x="330819" y="489024"/>
                    <a:pt x="330819" y="315035"/>
                  </a:cubicBezTo>
                  <a:cubicBezTo>
                    <a:pt x="330819" y="141046"/>
                    <a:pt x="473769" y="0"/>
                    <a:pt x="650107" y="0"/>
                  </a:cubicBezTo>
                  <a:close/>
                </a:path>
              </a:pathLst>
            </a:custGeom>
            <a:solidFill>
              <a:srgbClr val="FF99CC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99" name="フリーフォーム: 図形 198">
              <a:extLst>
                <a:ext uri="{FF2B5EF4-FFF2-40B4-BE49-F238E27FC236}">
                  <a16:creationId xmlns:a16="http://schemas.microsoft.com/office/drawing/2014/main" id="{84BED893-72F3-4D7C-41D7-36A1DDA49BB4}"/>
                </a:ext>
              </a:extLst>
            </p:cNvPr>
            <p:cNvSpPr/>
            <p:nvPr/>
          </p:nvSpPr>
          <p:spPr bwMode="auto">
            <a:xfrm>
              <a:off x="8756214" y="179145"/>
              <a:ext cx="222006" cy="222006"/>
            </a:xfrm>
            <a:custGeom>
              <a:avLst/>
              <a:gdLst>
                <a:gd name="connsiteX0" fmla="*/ 795583 w 1619502"/>
                <a:gd name="connsiteY0" fmla="*/ 1049690 h 1619502"/>
                <a:gd name="connsiteX1" fmla="*/ 798591 w 1619502"/>
                <a:gd name="connsiteY1" fmla="*/ 1498224 h 1619502"/>
                <a:gd name="connsiteX2" fmla="*/ 350056 w 1619502"/>
                <a:gd name="connsiteY2" fmla="*/ 1495217 h 1619502"/>
                <a:gd name="connsiteX3" fmla="*/ 795583 w 1619502"/>
                <a:gd name="connsiteY3" fmla="*/ 1049690 h 1619502"/>
                <a:gd name="connsiteX4" fmla="*/ 969395 w 1619502"/>
                <a:gd name="connsiteY4" fmla="*/ 989432 h 1619502"/>
                <a:gd name="connsiteX5" fmla="*/ 1288683 w 1619502"/>
                <a:gd name="connsiteY5" fmla="*/ 1304467 h 1619502"/>
                <a:gd name="connsiteX6" fmla="*/ 969395 w 1619502"/>
                <a:gd name="connsiteY6" fmla="*/ 1619502 h 1619502"/>
                <a:gd name="connsiteX7" fmla="*/ 969395 w 1619502"/>
                <a:gd name="connsiteY7" fmla="*/ 989432 h 1619502"/>
                <a:gd name="connsiteX8" fmla="*/ 0 w 1619502"/>
                <a:gd name="connsiteY8" fmla="*/ 969395 h 1619502"/>
                <a:gd name="connsiteX9" fmla="*/ 630070 w 1619502"/>
                <a:gd name="connsiteY9" fmla="*/ 969395 h 1619502"/>
                <a:gd name="connsiteX10" fmla="*/ 315035 w 1619502"/>
                <a:gd name="connsiteY10" fmla="*/ 1288683 h 1619502"/>
                <a:gd name="connsiteX11" fmla="*/ 0 w 1619502"/>
                <a:gd name="connsiteY11" fmla="*/ 969395 h 1619502"/>
                <a:gd name="connsiteX12" fmla="*/ 1274580 w 1619502"/>
                <a:gd name="connsiteY12" fmla="*/ 729521 h 1619502"/>
                <a:gd name="connsiteX13" fmla="*/ 1498225 w 1619502"/>
                <a:gd name="connsiteY13" fmla="*/ 820912 h 1619502"/>
                <a:gd name="connsiteX14" fmla="*/ 1495217 w 1619502"/>
                <a:gd name="connsiteY14" fmla="*/ 1269446 h 1619502"/>
                <a:gd name="connsiteX15" fmla="*/ 1049691 w 1619502"/>
                <a:gd name="connsiteY15" fmla="*/ 823919 h 1619502"/>
                <a:gd name="connsiteX16" fmla="*/ 1274580 w 1619502"/>
                <a:gd name="connsiteY16" fmla="*/ 729521 h 1619502"/>
                <a:gd name="connsiteX17" fmla="*/ 809751 w 1619502"/>
                <a:gd name="connsiteY17" fmla="*/ 647958 h 1619502"/>
                <a:gd name="connsiteX18" fmla="*/ 969395 w 1619502"/>
                <a:gd name="connsiteY18" fmla="*/ 807602 h 1619502"/>
                <a:gd name="connsiteX19" fmla="*/ 809751 w 1619502"/>
                <a:gd name="connsiteY19" fmla="*/ 967246 h 1619502"/>
                <a:gd name="connsiteX20" fmla="*/ 650107 w 1619502"/>
                <a:gd name="connsiteY20" fmla="*/ 807602 h 1619502"/>
                <a:gd name="connsiteX21" fmla="*/ 809751 w 1619502"/>
                <a:gd name="connsiteY21" fmla="*/ 647958 h 1619502"/>
                <a:gd name="connsiteX22" fmla="*/ 124285 w 1619502"/>
                <a:gd name="connsiteY22" fmla="*/ 350056 h 1619502"/>
                <a:gd name="connsiteX23" fmla="*/ 569812 w 1619502"/>
                <a:gd name="connsiteY23" fmla="*/ 795583 h 1619502"/>
                <a:gd name="connsiteX24" fmla="*/ 121278 w 1619502"/>
                <a:gd name="connsiteY24" fmla="*/ 798590 h 1619502"/>
                <a:gd name="connsiteX25" fmla="*/ 124285 w 1619502"/>
                <a:gd name="connsiteY25" fmla="*/ 350056 h 1619502"/>
                <a:gd name="connsiteX26" fmla="*/ 1304467 w 1619502"/>
                <a:gd name="connsiteY26" fmla="*/ 330819 h 1619502"/>
                <a:gd name="connsiteX27" fmla="*/ 1619502 w 1619502"/>
                <a:gd name="connsiteY27" fmla="*/ 650107 h 1619502"/>
                <a:gd name="connsiteX28" fmla="*/ 989432 w 1619502"/>
                <a:gd name="connsiteY28" fmla="*/ 650107 h 1619502"/>
                <a:gd name="connsiteX29" fmla="*/ 1304467 w 1619502"/>
                <a:gd name="connsiteY29" fmla="*/ 330819 h 1619502"/>
                <a:gd name="connsiteX30" fmla="*/ 1044556 w 1619502"/>
                <a:gd name="connsiteY30" fmla="*/ 29887 h 1619502"/>
                <a:gd name="connsiteX31" fmla="*/ 1269446 w 1619502"/>
                <a:gd name="connsiteY31" fmla="*/ 124285 h 1619502"/>
                <a:gd name="connsiteX32" fmla="*/ 823919 w 1619502"/>
                <a:gd name="connsiteY32" fmla="*/ 569812 h 1619502"/>
                <a:gd name="connsiteX33" fmla="*/ 820912 w 1619502"/>
                <a:gd name="connsiteY33" fmla="*/ 121278 h 1619502"/>
                <a:gd name="connsiteX34" fmla="*/ 1044556 w 1619502"/>
                <a:gd name="connsiteY34" fmla="*/ 29887 h 1619502"/>
                <a:gd name="connsiteX35" fmla="*/ 650107 w 1619502"/>
                <a:gd name="connsiteY35" fmla="*/ 0 h 1619502"/>
                <a:gd name="connsiteX36" fmla="*/ 650107 w 1619502"/>
                <a:gd name="connsiteY36" fmla="*/ 630070 h 1619502"/>
                <a:gd name="connsiteX37" fmla="*/ 330819 w 1619502"/>
                <a:gd name="connsiteY37" fmla="*/ 315035 h 1619502"/>
                <a:gd name="connsiteX38" fmla="*/ 650107 w 1619502"/>
                <a:gd name="connsiteY38" fmla="*/ 0 h 16195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619502" h="1619502">
                  <a:moveTo>
                    <a:pt x="795583" y="1049690"/>
                  </a:moveTo>
                  <a:cubicBezTo>
                    <a:pt x="920273" y="1174380"/>
                    <a:pt x="921619" y="1375196"/>
                    <a:pt x="798591" y="1498224"/>
                  </a:cubicBezTo>
                  <a:cubicBezTo>
                    <a:pt x="675562" y="1621253"/>
                    <a:pt x="474746" y="1619907"/>
                    <a:pt x="350056" y="1495217"/>
                  </a:cubicBezTo>
                  <a:cubicBezTo>
                    <a:pt x="582699" y="1464131"/>
                    <a:pt x="764497" y="1282333"/>
                    <a:pt x="795583" y="1049690"/>
                  </a:cubicBezTo>
                  <a:close/>
                  <a:moveTo>
                    <a:pt x="969395" y="989432"/>
                  </a:moveTo>
                  <a:cubicBezTo>
                    <a:pt x="1145733" y="989432"/>
                    <a:pt x="1288683" y="1130478"/>
                    <a:pt x="1288683" y="1304467"/>
                  </a:cubicBezTo>
                  <a:cubicBezTo>
                    <a:pt x="1288683" y="1478456"/>
                    <a:pt x="1145733" y="1619502"/>
                    <a:pt x="969395" y="1619502"/>
                  </a:cubicBezTo>
                  <a:cubicBezTo>
                    <a:pt x="1111917" y="1433018"/>
                    <a:pt x="1111917" y="1175916"/>
                    <a:pt x="969395" y="989432"/>
                  </a:cubicBezTo>
                  <a:close/>
                  <a:moveTo>
                    <a:pt x="0" y="969395"/>
                  </a:moveTo>
                  <a:cubicBezTo>
                    <a:pt x="186484" y="1111917"/>
                    <a:pt x="443586" y="1111917"/>
                    <a:pt x="630070" y="969395"/>
                  </a:cubicBezTo>
                  <a:cubicBezTo>
                    <a:pt x="630070" y="1145733"/>
                    <a:pt x="489024" y="1288683"/>
                    <a:pt x="315035" y="1288683"/>
                  </a:cubicBezTo>
                  <a:cubicBezTo>
                    <a:pt x="141046" y="1288683"/>
                    <a:pt x="0" y="1145733"/>
                    <a:pt x="0" y="969395"/>
                  </a:cubicBezTo>
                  <a:close/>
                  <a:moveTo>
                    <a:pt x="1274580" y="729521"/>
                  </a:moveTo>
                  <a:cubicBezTo>
                    <a:pt x="1355749" y="728977"/>
                    <a:pt x="1436710" y="759397"/>
                    <a:pt x="1498225" y="820912"/>
                  </a:cubicBezTo>
                  <a:cubicBezTo>
                    <a:pt x="1621253" y="943941"/>
                    <a:pt x="1619907" y="1144756"/>
                    <a:pt x="1495217" y="1269446"/>
                  </a:cubicBezTo>
                  <a:cubicBezTo>
                    <a:pt x="1464131" y="1036803"/>
                    <a:pt x="1282333" y="855005"/>
                    <a:pt x="1049691" y="823919"/>
                  </a:cubicBezTo>
                  <a:cubicBezTo>
                    <a:pt x="1112036" y="761574"/>
                    <a:pt x="1193412" y="730065"/>
                    <a:pt x="1274580" y="729521"/>
                  </a:cubicBezTo>
                  <a:close/>
                  <a:moveTo>
                    <a:pt x="809751" y="647958"/>
                  </a:moveTo>
                  <a:cubicBezTo>
                    <a:pt x="897920" y="647958"/>
                    <a:pt x="969395" y="719433"/>
                    <a:pt x="969395" y="807602"/>
                  </a:cubicBezTo>
                  <a:cubicBezTo>
                    <a:pt x="969395" y="895771"/>
                    <a:pt x="897920" y="967246"/>
                    <a:pt x="809751" y="967246"/>
                  </a:cubicBezTo>
                  <a:cubicBezTo>
                    <a:pt x="721582" y="967246"/>
                    <a:pt x="650107" y="895771"/>
                    <a:pt x="650107" y="807602"/>
                  </a:cubicBezTo>
                  <a:cubicBezTo>
                    <a:pt x="650107" y="719433"/>
                    <a:pt x="721582" y="647958"/>
                    <a:pt x="809751" y="647958"/>
                  </a:cubicBezTo>
                  <a:close/>
                  <a:moveTo>
                    <a:pt x="124285" y="350056"/>
                  </a:moveTo>
                  <a:cubicBezTo>
                    <a:pt x="155371" y="582699"/>
                    <a:pt x="337169" y="764497"/>
                    <a:pt x="569812" y="795583"/>
                  </a:cubicBezTo>
                  <a:cubicBezTo>
                    <a:pt x="445122" y="920273"/>
                    <a:pt x="244306" y="921619"/>
                    <a:pt x="121278" y="798590"/>
                  </a:cubicBezTo>
                  <a:cubicBezTo>
                    <a:pt x="-1751" y="675562"/>
                    <a:pt x="-405" y="474746"/>
                    <a:pt x="124285" y="350056"/>
                  </a:cubicBezTo>
                  <a:close/>
                  <a:moveTo>
                    <a:pt x="1304467" y="330819"/>
                  </a:moveTo>
                  <a:cubicBezTo>
                    <a:pt x="1478456" y="330819"/>
                    <a:pt x="1619502" y="473769"/>
                    <a:pt x="1619502" y="650107"/>
                  </a:cubicBezTo>
                  <a:cubicBezTo>
                    <a:pt x="1433018" y="507585"/>
                    <a:pt x="1175916" y="507585"/>
                    <a:pt x="989432" y="650107"/>
                  </a:cubicBezTo>
                  <a:cubicBezTo>
                    <a:pt x="989432" y="473769"/>
                    <a:pt x="1130478" y="330819"/>
                    <a:pt x="1304467" y="330819"/>
                  </a:cubicBezTo>
                  <a:close/>
                  <a:moveTo>
                    <a:pt x="1044556" y="29887"/>
                  </a:moveTo>
                  <a:cubicBezTo>
                    <a:pt x="1125725" y="30431"/>
                    <a:pt x="1207101" y="61940"/>
                    <a:pt x="1269446" y="124285"/>
                  </a:cubicBezTo>
                  <a:cubicBezTo>
                    <a:pt x="1036804" y="155371"/>
                    <a:pt x="855005" y="337169"/>
                    <a:pt x="823919" y="569812"/>
                  </a:cubicBezTo>
                  <a:cubicBezTo>
                    <a:pt x="699229" y="445122"/>
                    <a:pt x="697883" y="244306"/>
                    <a:pt x="820912" y="121278"/>
                  </a:cubicBezTo>
                  <a:cubicBezTo>
                    <a:pt x="882426" y="59763"/>
                    <a:pt x="963387" y="29343"/>
                    <a:pt x="1044556" y="29887"/>
                  </a:cubicBezTo>
                  <a:close/>
                  <a:moveTo>
                    <a:pt x="650107" y="0"/>
                  </a:moveTo>
                  <a:cubicBezTo>
                    <a:pt x="507585" y="186484"/>
                    <a:pt x="507585" y="443586"/>
                    <a:pt x="650107" y="630070"/>
                  </a:cubicBezTo>
                  <a:cubicBezTo>
                    <a:pt x="473769" y="630070"/>
                    <a:pt x="330819" y="489024"/>
                    <a:pt x="330819" y="315035"/>
                  </a:cubicBezTo>
                  <a:cubicBezTo>
                    <a:pt x="330819" y="141046"/>
                    <a:pt x="473769" y="0"/>
                    <a:pt x="650107" y="0"/>
                  </a:cubicBezTo>
                  <a:close/>
                </a:path>
              </a:pathLst>
            </a:custGeom>
            <a:solidFill>
              <a:srgbClr val="FF99CC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00" name="フリーフォーム: 図形 199">
              <a:extLst>
                <a:ext uri="{FF2B5EF4-FFF2-40B4-BE49-F238E27FC236}">
                  <a16:creationId xmlns:a16="http://schemas.microsoft.com/office/drawing/2014/main" id="{3C5F61B3-3E36-DE93-E5B5-DB4A400C70BE}"/>
                </a:ext>
              </a:extLst>
            </p:cNvPr>
            <p:cNvSpPr/>
            <p:nvPr/>
          </p:nvSpPr>
          <p:spPr bwMode="auto">
            <a:xfrm>
              <a:off x="9127601" y="179145"/>
              <a:ext cx="222006" cy="222006"/>
            </a:xfrm>
            <a:custGeom>
              <a:avLst/>
              <a:gdLst>
                <a:gd name="connsiteX0" fmla="*/ 795583 w 1619502"/>
                <a:gd name="connsiteY0" fmla="*/ 1049690 h 1619502"/>
                <a:gd name="connsiteX1" fmla="*/ 798591 w 1619502"/>
                <a:gd name="connsiteY1" fmla="*/ 1498224 h 1619502"/>
                <a:gd name="connsiteX2" fmla="*/ 350056 w 1619502"/>
                <a:gd name="connsiteY2" fmla="*/ 1495217 h 1619502"/>
                <a:gd name="connsiteX3" fmla="*/ 795583 w 1619502"/>
                <a:gd name="connsiteY3" fmla="*/ 1049690 h 1619502"/>
                <a:gd name="connsiteX4" fmla="*/ 969395 w 1619502"/>
                <a:gd name="connsiteY4" fmla="*/ 989432 h 1619502"/>
                <a:gd name="connsiteX5" fmla="*/ 1288683 w 1619502"/>
                <a:gd name="connsiteY5" fmla="*/ 1304467 h 1619502"/>
                <a:gd name="connsiteX6" fmla="*/ 969395 w 1619502"/>
                <a:gd name="connsiteY6" fmla="*/ 1619502 h 1619502"/>
                <a:gd name="connsiteX7" fmla="*/ 969395 w 1619502"/>
                <a:gd name="connsiteY7" fmla="*/ 989432 h 1619502"/>
                <a:gd name="connsiteX8" fmla="*/ 0 w 1619502"/>
                <a:gd name="connsiteY8" fmla="*/ 969395 h 1619502"/>
                <a:gd name="connsiteX9" fmla="*/ 630070 w 1619502"/>
                <a:gd name="connsiteY9" fmla="*/ 969395 h 1619502"/>
                <a:gd name="connsiteX10" fmla="*/ 315035 w 1619502"/>
                <a:gd name="connsiteY10" fmla="*/ 1288683 h 1619502"/>
                <a:gd name="connsiteX11" fmla="*/ 0 w 1619502"/>
                <a:gd name="connsiteY11" fmla="*/ 969395 h 1619502"/>
                <a:gd name="connsiteX12" fmla="*/ 1274580 w 1619502"/>
                <a:gd name="connsiteY12" fmla="*/ 729521 h 1619502"/>
                <a:gd name="connsiteX13" fmla="*/ 1498225 w 1619502"/>
                <a:gd name="connsiteY13" fmla="*/ 820912 h 1619502"/>
                <a:gd name="connsiteX14" fmla="*/ 1495217 w 1619502"/>
                <a:gd name="connsiteY14" fmla="*/ 1269446 h 1619502"/>
                <a:gd name="connsiteX15" fmla="*/ 1049691 w 1619502"/>
                <a:gd name="connsiteY15" fmla="*/ 823919 h 1619502"/>
                <a:gd name="connsiteX16" fmla="*/ 1274580 w 1619502"/>
                <a:gd name="connsiteY16" fmla="*/ 729521 h 1619502"/>
                <a:gd name="connsiteX17" fmla="*/ 809751 w 1619502"/>
                <a:gd name="connsiteY17" fmla="*/ 647958 h 1619502"/>
                <a:gd name="connsiteX18" fmla="*/ 969395 w 1619502"/>
                <a:gd name="connsiteY18" fmla="*/ 807602 h 1619502"/>
                <a:gd name="connsiteX19" fmla="*/ 809751 w 1619502"/>
                <a:gd name="connsiteY19" fmla="*/ 967246 h 1619502"/>
                <a:gd name="connsiteX20" fmla="*/ 650107 w 1619502"/>
                <a:gd name="connsiteY20" fmla="*/ 807602 h 1619502"/>
                <a:gd name="connsiteX21" fmla="*/ 809751 w 1619502"/>
                <a:gd name="connsiteY21" fmla="*/ 647958 h 1619502"/>
                <a:gd name="connsiteX22" fmla="*/ 124285 w 1619502"/>
                <a:gd name="connsiteY22" fmla="*/ 350056 h 1619502"/>
                <a:gd name="connsiteX23" fmla="*/ 569812 w 1619502"/>
                <a:gd name="connsiteY23" fmla="*/ 795583 h 1619502"/>
                <a:gd name="connsiteX24" fmla="*/ 121278 w 1619502"/>
                <a:gd name="connsiteY24" fmla="*/ 798590 h 1619502"/>
                <a:gd name="connsiteX25" fmla="*/ 124285 w 1619502"/>
                <a:gd name="connsiteY25" fmla="*/ 350056 h 1619502"/>
                <a:gd name="connsiteX26" fmla="*/ 1304467 w 1619502"/>
                <a:gd name="connsiteY26" fmla="*/ 330819 h 1619502"/>
                <a:gd name="connsiteX27" fmla="*/ 1619502 w 1619502"/>
                <a:gd name="connsiteY27" fmla="*/ 650107 h 1619502"/>
                <a:gd name="connsiteX28" fmla="*/ 989432 w 1619502"/>
                <a:gd name="connsiteY28" fmla="*/ 650107 h 1619502"/>
                <a:gd name="connsiteX29" fmla="*/ 1304467 w 1619502"/>
                <a:gd name="connsiteY29" fmla="*/ 330819 h 1619502"/>
                <a:gd name="connsiteX30" fmla="*/ 1044556 w 1619502"/>
                <a:gd name="connsiteY30" fmla="*/ 29887 h 1619502"/>
                <a:gd name="connsiteX31" fmla="*/ 1269446 w 1619502"/>
                <a:gd name="connsiteY31" fmla="*/ 124285 h 1619502"/>
                <a:gd name="connsiteX32" fmla="*/ 823919 w 1619502"/>
                <a:gd name="connsiteY32" fmla="*/ 569812 h 1619502"/>
                <a:gd name="connsiteX33" fmla="*/ 820912 w 1619502"/>
                <a:gd name="connsiteY33" fmla="*/ 121278 h 1619502"/>
                <a:gd name="connsiteX34" fmla="*/ 1044556 w 1619502"/>
                <a:gd name="connsiteY34" fmla="*/ 29887 h 1619502"/>
                <a:gd name="connsiteX35" fmla="*/ 650107 w 1619502"/>
                <a:gd name="connsiteY35" fmla="*/ 0 h 1619502"/>
                <a:gd name="connsiteX36" fmla="*/ 650107 w 1619502"/>
                <a:gd name="connsiteY36" fmla="*/ 630070 h 1619502"/>
                <a:gd name="connsiteX37" fmla="*/ 330819 w 1619502"/>
                <a:gd name="connsiteY37" fmla="*/ 315035 h 1619502"/>
                <a:gd name="connsiteX38" fmla="*/ 650107 w 1619502"/>
                <a:gd name="connsiteY38" fmla="*/ 0 h 16195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619502" h="1619502">
                  <a:moveTo>
                    <a:pt x="795583" y="1049690"/>
                  </a:moveTo>
                  <a:cubicBezTo>
                    <a:pt x="920273" y="1174380"/>
                    <a:pt x="921619" y="1375196"/>
                    <a:pt x="798591" y="1498224"/>
                  </a:cubicBezTo>
                  <a:cubicBezTo>
                    <a:pt x="675562" y="1621253"/>
                    <a:pt x="474746" y="1619907"/>
                    <a:pt x="350056" y="1495217"/>
                  </a:cubicBezTo>
                  <a:cubicBezTo>
                    <a:pt x="582699" y="1464131"/>
                    <a:pt x="764497" y="1282333"/>
                    <a:pt x="795583" y="1049690"/>
                  </a:cubicBezTo>
                  <a:close/>
                  <a:moveTo>
                    <a:pt x="969395" y="989432"/>
                  </a:moveTo>
                  <a:cubicBezTo>
                    <a:pt x="1145733" y="989432"/>
                    <a:pt x="1288683" y="1130478"/>
                    <a:pt x="1288683" y="1304467"/>
                  </a:cubicBezTo>
                  <a:cubicBezTo>
                    <a:pt x="1288683" y="1478456"/>
                    <a:pt x="1145733" y="1619502"/>
                    <a:pt x="969395" y="1619502"/>
                  </a:cubicBezTo>
                  <a:cubicBezTo>
                    <a:pt x="1111917" y="1433018"/>
                    <a:pt x="1111917" y="1175916"/>
                    <a:pt x="969395" y="989432"/>
                  </a:cubicBezTo>
                  <a:close/>
                  <a:moveTo>
                    <a:pt x="0" y="969395"/>
                  </a:moveTo>
                  <a:cubicBezTo>
                    <a:pt x="186484" y="1111917"/>
                    <a:pt x="443586" y="1111917"/>
                    <a:pt x="630070" y="969395"/>
                  </a:cubicBezTo>
                  <a:cubicBezTo>
                    <a:pt x="630070" y="1145733"/>
                    <a:pt x="489024" y="1288683"/>
                    <a:pt x="315035" y="1288683"/>
                  </a:cubicBezTo>
                  <a:cubicBezTo>
                    <a:pt x="141046" y="1288683"/>
                    <a:pt x="0" y="1145733"/>
                    <a:pt x="0" y="969395"/>
                  </a:cubicBezTo>
                  <a:close/>
                  <a:moveTo>
                    <a:pt x="1274580" y="729521"/>
                  </a:moveTo>
                  <a:cubicBezTo>
                    <a:pt x="1355749" y="728977"/>
                    <a:pt x="1436710" y="759397"/>
                    <a:pt x="1498225" y="820912"/>
                  </a:cubicBezTo>
                  <a:cubicBezTo>
                    <a:pt x="1621253" y="943941"/>
                    <a:pt x="1619907" y="1144756"/>
                    <a:pt x="1495217" y="1269446"/>
                  </a:cubicBezTo>
                  <a:cubicBezTo>
                    <a:pt x="1464131" y="1036803"/>
                    <a:pt x="1282333" y="855005"/>
                    <a:pt x="1049691" y="823919"/>
                  </a:cubicBezTo>
                  <a:cubicBezTo>
                    <a:pt x="1112036" y="761574"/>
                    <a:pt x="1193412" y="730065"/>
                    <a:pt x="1274580" y="729521"/>
                  </a:cubicBezTo>
                  <a:close/>
                  <a:moveTo>
                    <a:pt x="809751" y="647958"/>
                  </a:moveTo>
                  <a:cubicBezTo>
                    <a:pt x="897920" y="647958"/>
                    <a:pt x="969395" y="719433"/>
                    <a:pt x="969395" y="807602"/>
                  </a:cubicBezTo>
                  <a:cubicBezTo>
                    <a:pt x="969395" y="895771"/>
                    <a:pt x="897920" y="967246"/>
                    <a:pt x="809751" y="967246"/>
                  </a:cubicBezTo>
                  <a:cubicBezTo>
                    <a:pt x="721582" y="967246"/>
                    <a:pt x="650107" y="895771"/>
                    <a:pt x="650107" y="807602"/>
                  </a:cubicBezTo>
                  <a:cubicBezTo>
                    <a:pt x="650107" y="719433"/>
                    <a:pt x="721582" y="647958"/>
                    <a:pt x="809751" y="647958"/>
                  </a:cubicBezTo>
                  <a:close/>
                  <a:moveTo>
                    <a:pt x="124285" y="350056"/>
                  </a:moveTo>
                  <a:cubicBezTo>
                    <a:pt x="155371" y="582699"/>
                    <a:pt x="337169" y="764497"/>
                    <a:pt x="569812" y="795583"/>
                  </a:cubicBezTo>
                  <a:cubicBezTo>
                    <a:pt x="445122" y="920273"/>
                    <a:pt x="244306" y="921619"/>
                    <a:pt x="121278" y="798590"/>
                  </a:cubicBezTo>
                  <a:cubicBezTo>
                    <a:pt x="-1751" y="675562"/>
                    <a:pt x="-405" y="474746"/>
                    <a:pt x="124285" y="350056"/>
                  </a:cubicBezTo>
                  <a:close/>
                  <a:moveTo>
                    <a:pt x="1304467" y="330819"/>
                  </a:moveTo>
                  <a:cubicBezTo>
                    <a:pt x="1478456" y="330819"/>
                    <a:pt x="1619502" y="473769"/>
                    <a:pt x="1619502" y="650107"/>
                  </a:cubicBezTo>
                  <a:cubicBezTo>
                    <a:pt x="1433018" y="507585"/>
                    <a:pt x="1175916" y="507585"/>
                    <a:pt x="989432" y="650107"/>
                  </a:cubicBezTo>
                  <a:cubicBezTo>
                    <a:pt x="989432" y="473769"/>
                    <a:pt x="1130478" y="330819"/>
                    <a:pt x="1304467" y="330819"/>
                  </a:cubicBezTo>
                  <a:close/>
                  <a:moveTo>
                    <a:pt x="1044556" y="29887"/>
                  </a:moveTo>
                  <a:cubicBezTo>
                    <a:pt x="1125725" y="30431"/>
                    <a:pt x="1207101" y="61940"/>
                    <a:pt x="1269446" y="124285"/>
                  </a:cubicBezTo>
                  <a:cubicBezTo>
                    <a:pt x="1036804" y="155371"/>
                    <a:pt x="855005" y="337169"/>
                    <a:pt x="823919" y="569812"/>
                  </a:cubicBezTo>
                  <a:cubicBezTo>
                    <a:pt x="699229" y="445122"/>
                    <a:pt x="697883" y="244306"/>
                    <a:pt x="820912" y="121278"/>
                  </a:cubicBezTo>
                  <a:cubicBezTo>
                    <a:pt x="882426" y="59763"/>
                    <a:pt x="963387" y="29343"/>
                    <a:pt x="1044556" y="29887"/>
                  </a:cubicBezTo>
                  <a:close/>
                  <a:moveTo>
                    <a:pt x="650107" y="0"/>
                  </a:moveTo>
                  <a:cubicBezTo>
                    <a:pt x="507585" y="186484"/>
                    <a:pt x="507585" y="443586"/>
                    <a:pt x="650107" y="630070"/>
                  </a:cubicBezTo>
                  <a:cubicBezTo>
                    <a:pt x="473769" y="630070"/>
                    <a:pt x="330819" y="489024"/>
                    <a:pt x="330819" y="315035"/>
                  </a:cubicBezTo>
                  <a:cubicBezTo>
                    <a:pt x="330819" y="141046"/>
                    <a:pt x="473769" y="0"/>
                    <a:pt x="650107" y="0"/>
                  </a:cubicBezTo>
                  <a:close/>
                </a:path>
              </a:pathLst>
            </a:custGeom>
            <a:solidFill>
              <a:srgbClr val="FF99CC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01" name="フリーフォーム: 図形 200">
              <a:extLst>
                <a:ext uri="{FF2B5EF4-FFF2-40B4-BE49-F238E27FC236}">
                  <a16:creationId xmlns:a16="http://schemas.microsoft.com/office/drawing/2014/main" id="{67E9817E-6952-5F4D-BF7C-D4538C906608}"/>
                </a:ext>
              </a:extLst>
            </p:cNvPr>
            <p:cNvSpPr/>
            <p:nvPr/>
          </p:nvSpPr>
          <p:spPr bwMode="auto">
            <a:xfrm>
              <a:off x="9498988" y="179145"/>
              <a:ext cx="222006" cy="222006"/>
            </a:xfrm>
            <a:custGeom>
              <a:avLst/>
              <a:gdLst>
                <a:gd name="connsiteX0" fmla="*/ 795583 w 1619502"/>
                <a:gd name="connsiteY0" fmla="*/ 1049690 h 1619502"/>
                <a:gd name="connsiteX1" fmla="*/ 798591 w 1619502"/>
                <a:gd name="connsiteY1" fmla="*/ 1498224 h 1619502"/>
                <a:gd name="connsiteX2" fmla="*/ 350056 w 1619502"/>
                <a:gd name="connsiteY2" fmla="*/ 1495217 h 1619502"/>
                <a:gd name="connsiteX3" fmla="*/ 795583 w 1619502"/>
                <a:gd name="connsiteY3" fmla="*/ 1049690 h 1619502"/>
                <a:gd name="connsiteX4" fmla="*/ 969395 w 1619502"/>
                <a:gd name="connsiteY4" fmla="*/ 989432 h 1619502"/>
                <a:gd name="connsiteX5" fmla="*/ 1288683 w 1619502"/>
                <a:gd name="connsiteY5" fmla="*/ 1304467 h 1619502"/>
                <a:gd name="connsiteX6" fmla="*/ 969395 w 1619502"/>
                <a:gd name="connsiteY6" fmla="*/ 1619502 h 1619502"/>
                <a:gd name="connsiteX7" fmla="*/ 969395 w 1619502"/>
                <a:gd name="connsiteY7" fmla="*/ 989432 h 1619502"/>
                <a:gd name="connsiteX8" fmla="*/ 0 w 1619502"/>
                <a:gd name="connsiteY8" fmla="*/ 969395 h 1619502"/>
                <a:gd name="connsiteX9" fmla="*/ 630070 w 1619502"/>
                <a:gd name="connsiteY9" fmla="*/ 969395 h 1619502"/>
                <a:gd name="connsiteX10" fmla="*/ 315035 w 1619502"/>
                <a:gd name="connsiteY10" fmla="*/ 1288683 h 1619502"/>
                <a:gd name="connsiteX11" fmla="*/ 0 w 1619502"/>
                <a:gd name="connsiteY11" fmla="*/ 969395 h 1619502"/>
                <a:gd name="connsiteX12" fmla="*/ 1274580 w 1619502"/>
                <a:gd name="connsiteY12" fmla="*/ 729521 h 1619502"/>
                <a:gd name="connsiteX13" fmla="*/ 1498225 w 1619502"/>
                <a:gd name="connsiteY13" fmla="*/ 820912 h 1619502"/>
                <a:gd name="connsiteX14" fmla="*/ 1495217 w 1619502"/>
                <a:gd name="connsiteY14" fmla="*/ 1269446 h 1619502"/>
                <a:gd name="connsiteX15" fmla="*/ 1049691 w 1619502"/>
                <a:gd name="connsiteY15" fmla="*/ 823919 h 1619502"/>
                <a:gd name="connsiteX16" fmla="*/ 1274580 w 1619502"/>
                <a:gd name="connsiteY16" fmla="*/ 729521 h 1619502"/>
                <a:gd name="connsiteX17" fmla="*/ 809751 w 1619502"/>
                <a:gd name="connsiteY17" fmla="*/ 647958 h 1619502"/>
                <a:gd name="connsiteX18" fmla="*/ 969395 w 1619502"/>
                <a:gd name="connsiteY18" fmla="*/ 807602 h 1619502"/>
                <a:gd name="connsiteX19" fmla="*/ 809751 w 1619502"/>
                <a:gd name="connsiteY19" fmla="*/ 967246 h 1619502"/>
                <a:gd name="connsiteX20" fmla="*/ 650107 w 1619502"/>
                <a:gd name="connsiteY20" fmla="*/ 807602 h 1619502"/>
                <a:gd name="connsiteX21" fmla="*/ 809751 w 1619502"/>
                <a:gd name="connsiteY21" fmla="*/ 647958 h 1619502"/>
                <a:gd name="connsiteX22" fmla="*/ 124285 w 1619502"/>
                <a:gd name="connsiteY22" fmla="*/ 350056 h 1619502"/>
                <a:gd name="connsiteX23" fmla="*/ 569812 w 1619502"/>
                <a:gd name="connsiteY23" fmla="*/ 795583 h 1619502"/>
                <a:gd name="connsiteX24" fmla="*/ 121278 w 1619502"/>
                <a:gd name="connsiteY24" fmla="*/ 798590 h 1619502"/>
                <a:gd name="connsiteX25" fmla="*/ 124285 w 1619502"/>
                <a:gd name="connsiteY25" fmla="*/ 350056 h 1619502"/>
                <a:gd name="connsiteX26" fmla="*/ 1304467 w 1619502"/>
                <a:gd name="connsiteY26" fmla="*/ 330819 h 1619502"/>
                <a:gd name="connsiteX27" fmla="*/ 1619502 w 1619502"/>
                <a:gd name="connsiteY27" fmla="*/ 650107 h 1619502"/>
                <a:gd name="connsiteX28" fmla="*/ 989432 w 1619502"/>
                <a:gd name="connsiteY28" fmla="*/ 650107 h 1619502"/>
                <a:gd name="connsiteX29" fmla="*/ 1304467 w 1619502"/>
                <a:gd name="connsiteY29" fmla="*/ 330819 h 1619502"/>
                <a:gd name="connsiteX30" fmla="*/ 1044556 w 1619502"/>
                <a:gd name="connsiteY30" fmla="*/ 29887 h 1619502"/>
                <a:gd name="connsiteX31" fmla="*/ 1269446 w 1619502"/>
                <a:gd name="connsiteY31" fmla="*/ 124285 h 1619502"/>
                <a:gd name="connsiteX32" fmla="*/ 823919 w 1619502"/>
                <a:gd name="connsiteY32" fmla="*/ 569812 h 1619502"/>
                <a:gd name="connsiteX33" fmla="*/ 820912 w 1619502"/>
                <a:gd name="connsiteY33" fmla="*/ 121278 h 1619502"/>
                <a:gd name="connsiteX34" fmla="*/ 1044556 w 1619502"/>
                <a:gd name="connsiteY34" fmla="*/ 29887 h 1619502"/>
                <a:gd name="connsiteX35" fmla="*/ 650107 w 1619502"/>
                <a:gd name="connsiteY35" fmla="*/ 0 h 1619502"/>
                <a:gd name="connsiteX36" fmla="*/ 650107 w 1619502"/>
                <a:gd name="connsiteY36" fmla="*/ 630070 h 1619502"/>
                <a:gd name="connsiteX37" fmla="*/ 330819 w 1619502"/>
                <a:gd name="connsiteY37" fmla="*/ 315035 h 1619502"/>
                <a:gd name="connsiteX38" fmla="*/ 650107 w 1619502"/>
                <a:gd name="connsiteY38" fmla="*/ 0 h 16195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619502" h="1619502">
                  <a:moveTo>
                    <a:pt x="795583" y="1049690"/>
                  </a:moveTo>
                  <a:cubicBezTo>
                    <a:pt x="920273" y="1174380"/>
                    <a:pt x="921619" y="1375196"/>
                    <a:pt x="798591" y="1498224"/>
                  </a:cubicBezTo>
                  <a:cubicBezTo>
                    <a:pt x="675562" y="1621253"/>
                    <a:pt x="474746" y="1619907"/>
                    <a:pt x="350056" y="1495217"/>
                  </a:cubicBezTo>
                  <a:cubicBezTo>
                    <a:pt x="582699" y="1464131"/>
                    <a:pt x="764497" y="1282333"/>
                    <a:pt x="795583" y="1049690"/>
                  </a:cubicBezTo>
                  <a:close/>
                  <a:moveTo>
                    <a:pt x="969395" y="989432"/>
                  </a:moveTo>
                  <a:cubicBezTo>
                    <a:pt x="1145733" y="989432"/>
                    <a:pt x="1288683" y="1130478"/>
                    <a:pt x="1288683" y="1304467"/>
                  </a:cubicBezTo>
                  <a:cubicBezTo>
                    <a:pt x="1288683" y="1478456"/>
                    <a:pt x="1145733" y="1619502"/>
                    <a:pt x="969395" y="1619502"/>
                  </a:cubicBezTo>
                  <a:cubicBezTo>
                    <a:pt x="1111917" y="1433018"/>
                    <a:pt x="1111917" y="1175916"/>
                    <a:pt x="969395" y="989432"/>
                  </a:cubicBezTo>
                  <a:close/>
                  <a:moveTo>
                    <a:pt x="0" y="969395"/>
                  </a:moveTo>
                  <a:cubicBezTo>
                    <a:pt x="186484" y="1111917"/>
                    <a:pt x="443586" y="1111917"/>
                    <a:pt x="630070" y="969395"/>
                  </a:cubicBezTo>
                  <a:cubicBezTo>
                    <a:pt x="630070" y="1145733"/>
                    <a:pt x="489024" y="1288683"/>
                    <a:pt x="315035" y="1288683"/>
                  </a:cubicBezTo>
                  <a:cubicBezTo>
                    <a:pt x="141046" y="1288683"/>
                    <a:pt x="0" y="1145733"/>
                    <a:pt x="0" y="969395"/>
                  </a:cubicBezTo>
                  <a:close/>
                  <a:moveTo>
                    <a:pt x="1274580" y="729521"/>
                  </a:moveTo>
                  <a:cubicBezTo>
                    <a:pt x="1355749" y="728977"/>
                    <a:pt x="1436710" y="759397"/>
                    <a:pt x="1498225" y="820912"/>
                  </a:cubicBezTo>
                  <a:cubicBezTo>
                    <a:pt x="1621253" y="943941"/>
                    <a:pt x="1619907" y="1144756"/>
                    <a:pt x="1495217" y="1269446"/>
                  </a:cubicBezTo>
                  <a:cubicBezTo>
                    <a:pt x="1464131" y="1036803"/>
                    <a:pt x="1282333" y="855005"/>
                    <a:pt x="1049691" y="823919"/>
                  </a:cubicBezTo>
                  <a:cubicBezTo>
                    <a:pt x="1112036" y="761574"/>
                    <a:pt x="1193412" y="730065"/>
                    <a:pt x="1274580" y="729521"/>
                  </a:cubicBezTo>
                  <a:close/>
                  <a:moveTo>
                    <a:pt x="809751" y="647958"/>
                  </a:moveTo>
                  <a:cubicBezTo>
                    <a:pt x="897920" y="647958"/>
                    <a:pt x="969395" y="719433"/>
                    <a:pt x="969395" y="807602"/>
                  </a:cubicBezTo>
                  <a:cubicBezTo>
                    <a:pt x="969395" y="895771"/>
                    <a:pt x="897920" y="967246"/>
                    <a:pt x="809751" y="967246"/>
                  </a:cubicBezTo>
                  <a:cubicBezTo>
                    <a:pt x="721582" y="967246"/>
                    <a:pt x="650107" y="895771"/>
                    <a:pt x="650107" y="807602"/>
                  </a:cubicBezTo>
                  <a:cubicBezTo>
                    <a:pt x="650107" y="719433"/>
                    <a:pt x="721582" y="647958"/>
                    <a:pt x="809751" y="647958"/>
                  </a:cubicBezTo>
                  <a:close/>
                  <a:moveTo>
                    <a:pt x="124285" y="350056"/>
                  </a:moveTo>
                  <a:cubicBezTo>
                    <a:pt x="155371" y="582699"/>
                    <a:pt x="337169" y="764497"/>
                    <a:pt x="569812" y="795583"/>
                  </a:cubicBezTo>
                  <a:cubicBezTo>
                    <a:pt x="445122" y="920273"/>
                    <a:pt x="244306" y="921619"/>
                    <a:pt x="121278" y="798590"/>
                  </a:cubicBezTo>
                  <a:cubicBezTo>
                    <a:pt x="-1751" y="675562"/>
                    <a:pt x="-405" y="474746"/>
                    <a:pt x="124285" y="350056"/>
                  </a:cubicBezTo>
                  <a:close/>
                  <a:moveTo>
                    <a:pt x="1304467" y="330819"/>
                  </a:moveTo>
                  <a:cubicBezTo>
                    <a:pt x="1478456" y="330819"/>
                    <a:pt x="1619502" y="473769"/>
                    <a:pt x="1619502" y="650107"/>
                  </a:cubicBezTo>
                  <a:cubicBezTo>
                    <a:pt x="1433018" y="507585"/>
                    <a:pt x="1175916" y="507585"/>
                    <a:pt x="989432" y="650107"/>
                  </a:cubicBezTo>
                  <a:cubicBezTo>
                    <a:pt x="989432" y="473769"/>
                    <a:pt x="1130478" y="330819"/>
                    <a:pt x="1304467" y="330819"/>
                  </a:cubicBezTo>
                  <a:close/>
                  <a:moveTo>
                    <a:pt x="1044556" y="29887"/>
                  </a:moveTo>
                  <a:cubicBezTo>
                    <a:pt x="1125725" y="30431"/>
                    <a:pt x="1207101" y="61940"/>
                    <a:pt x="1269446" y="124285"/>
                  </a:cubicBezTo>
                  <a:cubicBezTo>
                    <a:pt x="1036804" y="155371"/>
                    <a:pt x="855005" y="337169"/>
                    <a:pt x="823919" y="569812"/>
                  </a:cubicBezTo>
                  <a:cubicBezTo>
                    <a:pt x="699229" y="445122"/>
                    <a:pt x="697883" y="244306"/>
                    <a:pt x="820912" y="121278"/>
                  </a:cubicBezTo>
                  <a:cubicBezTo>
                    <a:pt x="882426" y="59763"/>
                    <a:pt x="963387" y="29343"/>
                    <a:pt x="1044556" y="29887"/>
                  </a:cubicBezTo>
                  <a:close/>
                  <a:moveTo>
                    <a:pt x="650107" y="0"/>
                  </a:moveTo>
                  <a:cubicBezTo>
                    <a:pt x="507585" y="186484"/>
                    <a:pt x="507585" y="443586"/>
                    <a:pt x="650107" y="630070"/>
                  </a:cubicBezTo>
                  <a:cubicBezTo>
                    <a:pt x="473769" y="630070"/>
                    <a:pt x="330819" y="489024"/>
                    <a:pt x="330819" y="315035"/>
                  </a:cubicBezTo>
                  <a:cubicBezTo>
                    <a:pt x="330819" y="141046"/>
                    <a:pt x="473769" y="0"/>
                    <a:pt x="650107" y="0"/>
                  </a:cubicBezTo>
                  <a:close/>
                </a:path>
              </a:pathLst>
            </a:custGeom>
            <a:solidFill>
              <a:srgbClr val="FF99CC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06" name="フリーフォーム: 図形 205">
              <a:extLst>
                <a:ext uri="{FF2B5EF4-FFF2-40B4-BE49-F238E27FC236}">
                  <a16:creationId xmlns:a16="http://schemas.microsoft.com/office/drawing/2014/main" id="{F3EC9E39-773A-50C1-1D92-1D28B60CE40C}"/>
                </a:ext>
              </a:extLst>
            </p:cNvPr>
            <p:cNvSpPr/>
            <p:nvPr/>
          </p:nvSpPr>
          <p:spPr bwMode="auto">
            <a:xfrm>
              <a:off x="214313" y="6483229"/>
              <a:ext cx="222006" cy="222006"/>
            </a:xfrm>
            <a:custGeom>
              <a:avLst/>
              <a:gdLst>
                <a:gd name="connsiteX0" fmla="*/ 795583 w 1619502"/>
                <a:gd name="connsiteY0" fmla="*/ 1049690 h 1619502"/>
                <a:gd name="connsiteX1" fmla="*/ 798591 w 1619502"/>
                <a:gd name="connsiteY1" fmla="*/ 1498224 h 1619502"/>
                <a:gd name="connsiteX2" fmla="*/ 350056 w 1619502"/>
                <a:gd name="connsiteY2" fmla="*/ 1495217 h 1619502"/>
                <a:gd name="connsiteX3" fmla="*/ 795583 w 1619502"/>
                <a:gd name="connsiteY3" fmla="*/ 1049690 h 1619502"/>
                <a:gd name="connsiteX4" fmla="*/ 969395 w 1619502"/>
                <a:gd name="connsiteY4" fmla="*/ 989432 h 1619502"/>
                <a:gd name="connsiteX5" fmla="*/ 1288683 w 1619502"/>
                <a:gd name="connsiteY5" fmla="*/ 1304467 h 1619502"/>
                <a:gd name="connsiteX6" fmla="*/ 969395 w 1619502"/>
                <a:gd name="connsiteY6" fmla="*/ 1619502 h 1619502"/>
                <a:gd name="connsiteX7" fmla="*/ 969395 w 1619502"/>
                <a:gd name="connsiteY7" fmla="*/ 989432 h 1619502"/>
                <a:gd name="connsiteX8" fmla="*/ 0 w 1619502"/>
                <a:gd name="connsiteY8" fmla="*/ 969395 h 1619502"/>
                <a:gd name="connsiteX9" fmla="*/ 630070 w 1619502"/>
                <a:gd name="connsiteY9" fmla="*/ 969395 h 1619502"/>
                <a:gd name="connsiteX10" fmla="*/ 315035 w 1619502"/>
                <a:gd name="connsiteY10" fmla="*/ 1288683 h 1619502"/>
                <a:gd name="connsiteX11" fmla="*/ 0 w 1619502"/>
                <a:gd name="connsiteY11" fmla="*/ 969395 h 1619502"/>
                <a:gd name="connsiteX12" fmla="*/ 1274580 w 1619502"/>
                <a:gd name="connsiteY12" fmla="*/ 729521 h 1619502"/>
                <a:gd name="connsiteX13" fmla="*/ 1498225 w 1619502"/>
                <a:gd name="connsiteY13" fmla="*/ 820912 h 1619502"/>
                <a:gd name="connsiteX14" fmla="*/ 1495217 w 1619502"/>
                <a:gd name="connsiteY14" fmla="*/ 1269446 h 1619502"/>
                <a:gd name="connsiteX15" fmla="*/ 1049691 w 1619502"/>
                <a:gd name="connsiteY15" fmla="*/ 823919 h 1619502"/>
                <a:gd name="connsiteX16" fmla="*/ 1274580 w 1619502"/>
                <a:gd name="connsiteY16" fmla="*/ 729521 h 1619502"/>
                <a:gd name="connsiteX17" fmla="*/ 809751 w 1619502"/>
                <a:gd name="connsiteY17" fmla="*/ 647958 h 1619502"/>
                <a:gd name="connsiteX18" fmla="*/ 969395 w 1619502"/>
                <a:gd name="connsiteY18" fmla="*/ 807602 h 1619502"/>
                <a:gd name="connsiteX19" fmla="*/ 809751 w 1619502"/>
                <a:gd name="connsiteY19" fmla="*/ 967246 h 1619502"/>
                <a:gd name="connsiteX20" fmla="*/ 650107 w 1619502"/>
                <a:gd name="connsiteY20" fmla="*/ 807602 h 1619502"/>
                <a:gd name="connsiteX21" fmla="*/ 809751 w 1619502"/>
                <a:gd name="connsiteY21" fmla="*/ 647958 h 1619502"/>
                <a:gd name="connsiteX22" fmla="*/ 124285 w 1619502"/>
                <a:gd name="connsiteY22" fmla="*/ 350056 h 1619502"/>
                <a:gd name="connsiteX23" fmla="*/ 569812 w 1619502"/>
                <a:gd name="connsiteY23" fmla="*/ 795583 h 1619502"/>
                <a:gd name="connsiteX24" fmla="*/ 121278 w 1619502"/>
                <a:gd name="connsiteY24" fmla="*/ 798590 h 1619502"/>
                <a:gd name="connsiteX25" fmla="*/ 124285 w 1619502"/>
                <a:gd name="connsiteY25" fmla="*/ 350056 h 1619502"/>
                <a:gd name="connsiteX26" fmla="*/ 1304467 w 1619502"/>
                <a:gd name="connsiteY26" fmla="*/ 330819 h 1619502"/>
                <a:gd name="connsiteX27" fmla="*/ 1619502 w 1619502"/>
                <a:gd name="connsiteY27" fmla="*/ 650107 h 1619502"/>
                <a:gd name="connsiteX28" fmla="*/ 989432 w 1619502"/>
                <a:gd name="connsiteY28" fmla="*/ 650107 h 1619502"/>
                <a:gd name="connsiteX29" fmla="*/ 1304467 w 1619502"/>
                <a:gd name="connsiteY29" fmla="*/ 330819 h 1619502"/>
                <a:gd name="connsiteX30" fmla="*/ 1044556 w 1619502"/>
                <a:gd name="connsiteY30" fmla="*/ 29887 h 1619502"/>
                <a:gd name="connsiteX31" fmla="*/ 1269446 w 1619502"/>
                <a:gd name="connsiteY31" fmla="*/ 124285 h 1619502"/>
                <a:gd name="connsiteX32" fmla="*/ 823919 w 1619502"/>
                <a:gd name="connsiteY32" fmla="*/ 569812 h 1619502"/>
                <a:gd name="connsiteX33" fmla="*/ 820912 w 1619502"/>
                <a:gd name="connsiteY33" fmla="*/ 121278 h 1619502"/>
                <a:gd name="connsiteX34" fmla="*/ 1044556 w 1619502"/>
                <a:gd name="connsiteY34" fmla="*/ 29887 h 1619502"/>
                <a:gd name="connsiteX35" fmla="*/ 650107 w 1619502"/>
                <a:gd name="connsiteY35" fmla="*/ 0 h 1619502"/>
                <a:gd name="connsiteX36" fmla="*/ 650107 w 1619502"/>
                <a:gd name="connsiteY36" fmla="*/ 630070 h 1619502"/>
                <a:gd name="connsiteX37" fmla="*/ 330819 w 1619502"/>
                <a:gd name="connsiteY37" fmla="*/ 315035 h 1619502"/>
                <a:gd name="connsiteX38" fmla="*/ 650107 w 1619502"/>
                <a:gd name="connsiteY38" fmla="*/ 0 h 16195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619502" h="1619502">
                  <a:moveTo>
                    <a:pt x="795583" y="1049690"/>
                  </a:moveTo>
                  <a:cubicBezTo>
                    <a:pt x="920273" y="1174380"/>
                    <a:pt x="921619" y="1375196"/>
                    <a:pt x="798591" y="1498224"/>
                  </a:cubicBezTo>
                  <a:cubicBezTo>
                    <a:pt x="675562" y="1621253"/>
                    <a:pt x="474746" y="1619907"/>
                    <a:pt x="350056" y="1495217"/>
                  </a:cubicBezTo>
                  <a:cubicBezTo>
                    <a:pt x="582699" y="1464131"/>
                    <a:pt x="764497" y="1282333"/>
                    <a:pt x="795583" y="1049690"/>
                  </a:cubicBezTo>
                  <a:close/>
                  <a:moveTo>
                    <a:pt x="969395" y="989432"/>
                  </a:moveTo>
                  <a:cubicBezTo>
                    <a:pt x="1145733" y="989432"/>
                    <a:pt x="1288683" y="1130478"/>
                    <a:pt x="1288683" y="1304467"/>
                  </a:cubicBezTo>
                  <a:cubicBezTo>
                    <a:pt x="1288683" y="1478456"/>
                    <a:pt x="1145733" y="1619502"/>
                    <a:pt x="969395" y="1619502"/>
                  </a:cubicBezTo>
                  <a:cubicBezTo>
                    <a:pt x="1111917" y="1433018"/>
                    <a:pt x="1111917" y="1175916"/>
                    <a:pt x="969395" y="989432"/>
                  </a:cubicBezTo>
                  <a:close/>
                  <a:moveTo>
                    <a:pt x="0" y="969395"/>
                  </a:moveTo>
                  <a:cubicBezTo>
                    <a:pt x="186484" y="1111917"/>
                    <a:pt x="443586" y="1111917"/>
                    <a:pt x="630070" y="969395"/>
                  </a:cubicBezTo>
                  <a:cubicBezTo>
                    <a:pt x="630070" y="1145733"/>
                    <a:pt x="489024" y="1288683"/>
                    <a:pt x="315035" y="1288683"/>
                  </a:cubicBezTo>
                  <a:cubicBezTo>
                    <a:pt x="141046" y="1288683"/>
                    <a:pt x="0" y="1145733"/>
                    <a:pt x="0" y="969395"/>
                  </a:cubicBezTo>
                  <a:close/>
                  <a:moveTo>
                    <a:pt x="1274580" y="729521"/>
                  </a:moveTo>
                  <a:cubicBezTo>
                    <a:pt x="1355749" y="728977"/>
                    <a:pt x="1436710" y="759397"/>
                    <a:pt x="1498225" y="820912"/>
                  </a:cubicBezTo>
                  <a:cubicBezTo>
                    <a:pt x="1621253" y="943941"/>
                    <a:pt x="1619907" y="1144756"/>
                    <a:pt x="1495217" y="1269446"/>
                  </a:cubicBezTo>
                  <a:cubicBezTo>
                    <a:pt x="1464131" y="1036803"/>
                    <a:pt x="1282333" y="855005"/>
                    <a:pt x="1049691" y="823919"/>
                  </a:cubicBezTo>
                  <a:cubicBezTo>
                    <a:pt x="1112036" y="761574"/>
                    <a:pt x="1193412" y="730065"/>
                    <a:pt x="1274580" y="729521"/>
                  </a:cubicBezTo>
                  <a:close/>
                  <a:moveTo>
                    <a:pt x="809751" y="647958"/>
                  </a:moveTo>
                  <a:cubicBezTo>
                    <a:pt x="897920" y="647958"/>
                    <a:pt x="969395" y="719433"/>
                    <a:pt x="969395" y="807602"/>
                  </a:cubicBezTo>
                  <a:cubicBezTo>
                    <a:pt x="969395" y="895771"/>
                    <a:pt x="897920" y="967246"/>
                    <a:pt x="809751" y="967246"/>
                  </a:cubicBezTo>
                  <a:cubicBezTo>
                    <a:pt x="721582" y="967246"/>
                    <a:pt x="650107" y="895771"/>
                    <a:pt x="650107" y="807602"/>
                  </a:cubicBezTo>
                  <a:cubicBezTo>
                    <a:pt x="650107" y="719433"/>
                    <a:pt x="721582" y="647958"/>
                    <a:pt x="809751" y="647958"/>
                  </a:cubicBezTo>
                  <a:close/>
                  <a:moveTo>
                    <a:pt x="124285" y="350056"/>
                  </a:moveTo>
                  <a:cubicBezTo>
                    <a:pt x="155371" y="582699"/>
                    <a:pt x="337169" y="764497"/>
                    <a:pt x="569812" y="795583"/>
                  </a:cubicBezTo>
                  <a:cubicBezTo>
                    <a:pt x="445122" y="920273"/>
                    <a:pt x="244306" y="921619"/>
                    <a:pt x="121278" y="798590"/>
                  </a:cubicBezTo>
                  <a:cubicBezTo>
                    <a:pt x="-1751" y="675562"/>
                    <a:pt x="-405" y="474746"/>
                    <a:pt x="124285" y="350056"/>
                  </a:cubicBezTo>
                  <a:close/>
                  <a:moveTo>
                    <a:pt x="1304467" y="330819"/>
                  </a:moveTo>
                  <a:cubicBezTo>
                    <a:pt x="1478456" y="330819"/>
                    <a:pt x="1619502" y="473769"/>
                    <a:pt x="1619502" y="650107"/>
                  </a:cubicBezTo>
                  <a:cubicBezTo>
                    <a:pt x="1433018" y="507585"/>
                    <a:pt x="1175916" y="507585"/>
                    <a:pt x="989432" y="650107"/>
                  </a:cubicBezTo>
                  <a:cubicBezTo>
                    <a:pt x="989432" y="473769"/>
                    <a:pt x="1130478" y="330819"/>
                    <a:pt x="1304467" y="330819"/>
                  </a:cubicBezTo>
                  <a:close/>
                  <a:moveTo>
                    <a:pt x="1044556" y="29887"/>
                  </a:moveTo>
                  <a:cubicBezTo>
                    <a:pt x="1125725" y="30431"/>
                    <a:pt x="1207101" y="61940"/>
                    <a:pt x="1269446" y="124285"/>
                  </a:cubicBezTo>
                  <a:cubicBezTo>
                    <a:pt x="1036804" y="155371"/>
                    <a:pt x="855005" y="337169"/>
                    <a:pt x="823919" y="569812"/>
                  </a:cubicBezTo>
                  <a:cubicBezTo>
                    <a:pt x="699229" y="445122"/>
                    <a:pt x="697883" y="244306"/>
                    <a:pt x="820912" y="121278"/>
                  </a:cubicBezTo>
                  <a:cubicBezTo>
                    <a:pt x="882426" y="59763"/>
                    <a:pt x="963387" y="29343"/>
                    <a:pt x="1044556" y="29887"/>
                  </a:cubicBezTo>
                  <a:close/>
                  <a:moveTo>
                    <a:pt x="650107" y="0"/>
                  </a:moveTo>
                  <a:cubicBezTo>
                    <a:pt x="507585" y="186484"/>
                    <a:pt x="507585" y="443586"/>
                    <a:pt x="650107" y="630070"/>
                  </a:cubicBezTo>
                  <a:cubicBezTo>
                    <a:pt x="473769" y="630070"/>
                    <a:pt x="330819" y="489024"/>
                    <a:pt x="330819" y="315035"/>
                  </a:cubicBezTo>
                  <a:cubicBezTo>
                    <a:pt x="330819" y="141046"/>
                    <a:pt x="473769" y="0"/>
                    <a:pt x="650107" y="0"/>
                  </a:cubicBezTo>
                  <a:close/>
                </a:path>
              </a:pathLst>
            </a:custGeom>
            <a:solidFill>
              <a:srgbClr val="FF99CC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07" name="フリーフォーム: 図形 206">
              <a:extLst>
                <a:ext uri="{FF2B5EF4-FFF2-40B4-BE49-F238E27FC236}">
                  <a16:creationId xmlns:a16="http://schemas.microsoft.com/office/drawing/2014/main" id="{437844CB-73F8-553F-B0FC-FC15D1F0BA19}"/>
                </a:ext>
              </a:extLst>
            </p:cNvPr>
            <p:cNvSpPr/>
            <p:nvPr/>
          </p:nvSpPr>
          <p:spPr bwMode="auto">
            <a:xfrm>
              <a:off x="585700" y="6483229"/>
              <a:ext cx="222006" cy="222006"/>
            </a:xfrm>
            <a:custGeom>
              <a:avLst/>
              <a:gdLst>
                <a:gd name="connsiteX0" fmla="*/ 795583 w 1619502"/>
                <a:gd name="connsiteY0" fmla="*/ 1049690 h 1619502"/>
                <a:gd name="connsiteX1" fmla="*/ 798591 w 1619502"/>
                <a:gd name="connsiteY1" fmla="*/ 1498224 h 1619502"/>
                <a:gd name="connsiteX2" fmla="*/ 350056 w 1619502"/>
                <a:gd name="connsiteY2" fmla="*/ 1495217 h 1619502"/>
                <a:gd name="connsiteX3" fmla="*/ 795583 w 1619502"/>
                <a:gd name="connsiteY3" fmla="*/ 1049690 h 1619502"/>
                <a:gd name="connsiteX4" fmla="*/ 969395 w 1619502"/>
                <a:gd name="connsiteY4" fmla="*/ 989432 h 1619502"/>
                <a:gd name="connsiteX5" fmla="*/ 1288683 w 1619502"/>
                <a:gd name="connsiteY5" fmla="*/ 1304467 h 1619502"/>
                <a:gd name="connsiteX6" fmla="*/ 969395 w 1619502"/>
                <a:gd name="connsiteY6" fmla="*/ 1619502 h 1619502"/>
                <a:gd name="connsiteX7" fmla="*/ 969395 w 1619502"/>
                <a:gd name="connsiteY7" fmla="*/ 989432 h 1619502"/>
                <a:gd name="connsiteX8" fmla="*/ 0 w 1619502"/>
                <a:gd name="connsiteY8" fmla="*/ 969395 h 1619502"/>
                <a:gd name="connsiteX9" fmla="*/ 630070 w 1619502"/>
                <a:gd name="connsiteY9" fmla="*/ 969395 h 1619502"/>
                <a:gd name="connsiteX10" fmla="*/ 315035 w 1619502"/>
                <a:gd name="connsiteY10" fmla="*/ 1288683 h 1619502"/>
                <a:gd name="connsiteX11" fmla="*/ 0 w 1619502"/>
                <a:gd name="connsiteY11" fmla="*/ 969395 h 1619502"/>
                <a:gd name="connsiteX12" fmla="*/ 1274580 w 1619502"/>
                <a:gd name="connsiteY12" fmla="*/ 729521 h 1619502"/>
                <a:gd name="connsiteX13" fmla="*/ 1498225 w 1619502"/>
                <a:gd name="connsiteY13" fmla="*/ 820912 h 1619502"/>
                <a:gd name="connsiteX14" fmla="*/ 1495217 w 1619502"/>
                <a:gd name="connsiteY14" fmla="*/ 1269446 h 1619502"/>
                <a:gd name="connsiteX15" fmla="*/ 1049691 w 1619502"/>
                <a:gd name="connsiteY15" fmla="*/ 823919 h 1619502"/>
                <a:gd name="connsiteX16" fmla="*/ 1274580 w 1619502"/>
                <a:gd name="connsiteY16" fmla="*/ 729521 h 1619502"/>
                <a:gd name="connsiteX17" fmla="*/ 809751 w 1619502"/>
                <a:gd name="connsiteY17" fmla="*/ 647958 h 1619502"/>
                <a:gd name="connsiteX18" fmla="*/ 969395 w 1619502"/>
                <a:gd name="connsiteY18" fmla="*/ 807602 h 1619502"/>
                <a:gd name="connsiteX19" fmla="*/ 809751 w 1619502"/>
                <a:gd name="connsiteY19" fmla="*/ 967246 h 1619502"/>
                <a:gd name="connsiteX20" fmla="*/ 650107 w 1619502"/>
                <a:gd name="connsiteY20" fmla="*/ 807602 h 1619502"/>
                <a:gd name="connsiteX21" fmla="*/ 809751 w 1619502"/>
                <a:gd name="connsiteY21" fmla="*/ 647958 h 1619502"/>
                <a:gd name="connsiteX22" fmla="*/ 124285 w 1619502"/>
                <a:gd name="connsiteY22" fmla="*/ 350056 h 1619502"/>
                <a:gd name="connsiteX23" fmla="*/ 569812 w 1619502"/>
                <a:gd name="connsiteY23" fmla="*/ 795583 h 1619502"/>
                <a:gd name="connsiteX24" fmla="*/ 121278 w 1619502"/>
                <a:gd name="connsiteY24" fmla="*/ 798590 h 1619502"/>
                <a:gd name="connsiteX25" fmla="*/ 124285 w 1619502"/>
                <a:gd name="connsiteY25" fmla="*/ 350056 h 1619502"/>
                <a:gd name="connsiteX26" fmla="*/ 1304467 w 1619502"/>
                <a:gd name="connsiteY26" fmla="*/ 330819 h 1619502"/>
                <a:gd name="connsiteX27" fmla="*/ 1619502 w 1619502"/>
                <a:gd name="connsiteY27" fmla="*/ 650107 h 1619502"/>
                <a:gd name="connsiteX28" fmla="*/ 989432 w 1619502"/>
                <a:gd name="connsiteY28" fmla="*/ 650107 h 1619502"/>
                <a:gd name="connsiteX29" fmla="*/ 1304467 w 1619502"/>
                <a:gd name="connsiteY29" fmla="*/ 330819 h 1619502"/>
                <a:gd name="connsiteX30" fmla="*/ 1044556 w 1619502"/>
                <a:gd name="connsiteY30" fmla="*/ 29887 h 1619502"/>
                <a:gd name="connsiteX31" fmla="*/ 1269446 w 1619502"/>
                <a:gd name="connsiteY31" fmla="*/ 124285 h 1619502"/>
                <a:gd name="connsiteX32" fmla="*/ 823919 w 1619502"/>
                <a:gd name="connsiteY32" fmla="*/ 569812 h 1619502"/>
                <a:gd name="connsiteX33" fmla="*/ 820912 w 1619502"/>
                <a:gd name="connsiteY33" fmla="*/ 121278 h 1619502"/>
                <a:gd name="connsiteX34" fmla="*/ 1044556 w 1619502"/>
                <a:gd name="connsiteY34" fmla="*/ 29887 h 1619502"/>
                <a:gd name="connsiteX35" fmla="*/ 650107 w 1619502"/>
                <a:gd name="connsiteY35" fmla="*/ 0 h 1619502"/>
                <a:gd name="connsiteX36" fmla="*/ 650107 w 1619502"/>
                <a:gd name="connsiteY36" fmla="*/ 630070 h 1619502"/>
                <a:gd name="connsiteX37" fmla="*/ 330819 w 1619502"/>
                <a:gd name="connsiteY37" fmla="*/ 315035 h 1619502"/>
                <a:gd name="connsiteX38" fmla="*/ 650107 w 1619502"/>
                <a:gd name="connsiteY38" fmla="*/ 0 h 16195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619502" h="1619502">
                  <a:moveTo>
                    <a:pt x="795583" y="1049690"/>
                  </a:moveTo>
                  <a:cubicBezTo>
                    <a:pt x="920273" y="1174380"/>
                    <a:pt x="921619" y="1375196"/>
                    <a:pt x="798591" y="1498224"/>
                  </a:cubicBezTo>
                  <a:cubicBezTo>
                    <a:pt x="675562" y="1621253"/>
                    <a:pt x="474746" y="1619907"/>
                    <a:pt x="350056" y="1495217"/>
                  </a:cubicBezTo>
                  <a:cubicBezTo>
                    <a:pt x="582699" y="1464131"/>
                    <a:pt x="764497" y="1282333"/>
                    <a:pt x="795583" y="1049690"/>
                  </a:cubicBezTo>
                  <a:close/>
                  <a:moveTo>
                    <a:pt x="969395" y="989432"/>
                  </a:moveTo>
                  <a:cubicBezTo>
                    <a:pt x="1145733" y="989432"/>
                    <a:pt x="1288683" y="1130478"/>
                    <a:pt x="1288683" y="1304467"/>
                  </a:cubicBezTo>
                  <a:cubicBezTo>
                    <a:pt x="1288683" y="1478456"/>
                    <a:pt x="1145733" y="1619502"/>
                    <a:pt x="969395" y="1619502"/>
                  </a:cubicBezTo>
                  <a:cubicBezTo>
                    <a:pt x="1111917" y="1433018"/>
                    <a:pt x="1111917" y="1175916"/>
                    <a:pt x="969395" y="989432"/>
                  </a:cubicBezTo>
                  <a:close/>
                  <a:moveTo>
                    <a:pt x="0" y="969395"/>
                  </a:moveTo>
                  <a:cubicBezTo>
                    <a:pt x="186484" y="1111917"/>
                    <a:pt x="443586" y="1111917"/>
                    <a:pt x="630070" y="969395"/>
                  </a:cubicBezTo>
                  <a:cubicBezTo>
                    <a:pt x="630070" y="1145733"/>
                    <a:pt x="489024" y="1288683"/>
                    <a:pt x="315035" y="1288683"/>
                  </a:cubicBezTo>
                  <a:cubicBezTo>
                    <a:pt x="141046" y="1288683"/>
                    <a:pt x="0" y="1145733"/>
                    <a:pt x="0" y="969395"/>
                  </a:cubicBezTo>
                  <a:close/>
                  <a:moveTo>
                    <a:pt x="1274580" y="729521"/>
                  </a:moveTo>
                  <a:cubicBezTo>
                    <a:pt x="1355749" y="728977"/>
                    <a:pt x="1436710" y="759397"/>
                    <a:pt x="1498225" y="820912"/>
                  </a:cubicBezTo>
                  <a:cubicBezTo>
                    <a:pt x="1621253" y="943941"/>
                    <a:pt x="1619907" y="1144756"/>
                    <a:pt x="1495217" y="1269446"/>
                  </a:cubicBezTo>
                  <a:cubicBezTo>
                    <a:pt x="1464131" y="1036803"/>
                    <a:pt x="1282333" y="855005"/>
                    <a:pt x="1049691" y="823919"/>
                  </a:cubicBezTo>
                  <a:cubicBezTo>
                    <a:pt x="1112036" y="761574"/>
                    <a:pt x="1193412" y="730065"/>
                    <a:pt x="1274580" y="729521"/>
                  </a:cubicBezTo>
                  <a:close/>
                  <a:moveTo>
                    <a:pt x="809751" y="647958"/>
                  </a:moveTo>
                  <a:cubicBezTo>
                    <a:pt x="897920" y="647958"/>
                    <a:pt x="969395" y="719433"/>
                    <a:pt x="969395" y="807602"/>
                  </a:cubicBezTo>
                  <a:cubicBezTo>
                    <a:pt x="969395" y="895771"/>
                    <a:pt x="897920" y="967246"/>
                    <a:pt x="809751" y="967246"/>
                  </a:cubicBezTo>
                  <a:cubicBezTo>
                    <a:pt x="721582" y="967246"/>
                    <a:pt x="650107" y="895771"/>
                    <a:pt x="650107" y="807602"/>
                  </a:cubicBezTo>
                  <a:cubicBezTo>
                    <a:pt x="650107" y="719433"/>
                    <a:pt x="721582" y="647958"/>
                    <a:pt x="809751" y="647958"/>
                  </a:cubicBezTo>
                  <a:close/>
                  <a:moveTo>
                    <a:pt x="124285" y="350056"/>
                  </a:moveTo>
                  <a:cubicBezTo>
                    <a:pt x="155371" y="582699"/>
                    <a:pt x="337169" y="764497"/>
                    <a:pt x="569812" y="795583"/>
                  </a:cubicBezTo>
                  <a:cubicBezTo>
                    <a:pt x="445122" y="920273"/>
                    <a:pt x="244306" y="921619"/>
                    <a:pt x="121278" y="798590"/>
                  </a:cubicBezTo>
                  <a:cubicBezTo>
                    <a:pt x="-1751" y="675562"/>
                    <a:pt x="-405" y="474746"/>
                    <a:pt x="124285" y="350056"/>
                  </a:cubicBezTo>
                  <a:close/>
                  <a:moveTo>
                    <a:pt x="1304467" y="330819"/>
                  </a:moveTo>
                  <a:cubicBezTo>
                    <a:pt x="1478456" y="330819"/>
                    <a:pt x="1619502" y="473769"/>
                    <a:pt x="1619502" y="650107"/>
                  </a:cubicBezTo>
                  <a:cubicBezTo>
                    <a:pt x="1433018" y="507585"/>
                    <a:pt x="1175916" y="507585"/>
                    <a:pt x="989432" y="650107"/>
                  </a:cubicBezTo>
                  <a:cubicBezTo>
                    <a:pt x="989432" y="473769"/>
                    <a:pt x="1130478" y="330819"/>
                    <a:pt x="1304467" y="330819"/>
                  </a:cubicBezTo>
                  <a:close/>
                  <a:moveTo>
                    <a:pt x="1044556" y="29887"/>
                  </a:moveTo>
                  <a:cubicBezTo>
                    <a:pt x="1125725" y="30431"/>
                    <a:pt x="1207101" y="61940"/>
                    <a:pt x="1269446" y="124285"/>
                  </a:cubicBezTo>
                  <a:cubicBezTo>
                    <a:pt x="1036804" y="155371"/>
                    <a:pt x="855005" y="337169"/>
                    <a:pt x="823919" y="569812"/>
                  </a:cubicBezTo>
                  <a:cubicBezTo>
                    <a:pt x="699229" y="445122"/>
                    <a:pt x="697883" y="244306"/>
                    <a:pt x="820912" y="121278"/>
                  </a:cubicBezTo>
                  <a:cubicBezTo>
                    <a:pt x="882426" y="59763"/>
                    <a:pt x="963387" y="29343"/>
                    <a:pt x="1044556" y="29887"/>
                  </a:cubicBezTo>
                  <a:close/>
                  <a:moveTo>
                    <a:pt x="650107" y="0"/>
                  </a:moveTo>
                  <a:cubicBezTo>
                    <a:pt x="507585" y="186484"/>
                    <a:pt x="507585" y="443586"/>
                    <a:pt x="650107" y="630070"/>
                  </a:cubicBezTo>
                  <a:cubicBezTo>
                    <a:pt x="473769" y="630070"/>
                    <a:pt x="330819" y="489024"/>
                    <a:pt x="330819" y="315035"/>
                  </a:cubicBezTo>
                  <a:cubicBezTo>
                    <a:pt x="330819" y="141046"/>
                    <a:pt x="473769" y="0"/>
                    <a:pt x="650107" y="0"/>
                  </a:cubicBezTo>
                  <a:close/>
                </a:path>
              </a:pathLst>
            </a:custGeom>
            <a:solidFill>
              <a:srgbClr val="FF99CC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08" name="フリーフォーム: 図形 207">
              <a:extLst>
                <a:ext uri="{FF2B5EF4-FFF2-40B4-BE49-F238E27FC236}">
                  <a16:creationId xmlns:a16="http://schemas.microsoft.com/office/drawing/2014/main" id="{015327C9-5E79-1B9A-A8FF-D83835E168A3}"/>
                </a:ext>
              </a:extLst>
            </p:cNvPr>
            <p:cNvSpPr/>
            <p:nvPr/>
          </p:nvSpPr>
          <p:spPr bwMode="auto">
            <a:xfrm>
              <a:off x="957087" y="6483229"/>
              <a:ext cx="222006" cy="222006"/>
            </a:xfrm>
            <a:custGeom>
              <a:avLst/>
              <a:gdLst>
                <a:gd name="connsiteX0" fmla="*/ 795583 w 1619502"/>
                <a:gd name="connsiteY0" fmla="*/ 1049690 h 1619502"/>
                <a:gd name="connsiteX1" fmla="*/ 798591 w 1619502"/>
                <a:gd name="connsiteY1" fmla="*/ 1498224 h 1619502"/>
                <a:gd name="connsiteX2" fmla="*/ 350056 w 1619502"/>
                <a:gd name="connsiteY2" fmla="*/ 1495217 h 1619502"/>
                <a:gd name="connsiteX3" fmla="*/ 795583 w 1619502"/>
                <a:gd name="connsiteY3" fmla="*/ 1049690 h 1619502"/>
                <a:gd name="connsiteX4" fmla="*/ 969395 w 1619502"/>
                <a:gd name="connsiteY4" fmla="*/ 989432 h 1619502"/>
                <a:gd name="connsiteX5" fmla="*/ 1288683 w 1619502"/>
                <a:gd name="connsiteY5" fmla="*/ 1304467 h 1619502"/>
                <a:gd name="connsiteX6" fmla="*/ 969395 w 1619502"/>
                <a:gd name="connsiteY6" fmla="*/ 1619502 h 1619502"/>
                <a:gd name="connsiteX7" fmla="*/ 969395 w 1619502"/>
                <a:gd name="connsiteY7" fmla="*/ 989432 h 1619502"/>
                <a:gd name="connsiteX8" fmla="*/ 0 w 1619502"/>
                <a:gd name="connsiteY8" fmla="*/ 969395 h 1619502"/>
                <a:gd name="connsiteX9" fmla="*/ 630070 w 1619502"/>
                <a:gd name="connsiteY9" fmla="*/ 969395 h 1619502"/>
                <a:gd name="connsiteX10" fmla="*/ 315035 w 1619502"/>
                <a:gd name="connsiteY10" fmla="*/ 1288683 h 1619502"/>
                <a:gd name="connsiteX11" fmla="*/ 0 w 1619502"/>
                <a:gd name="connsiteY11" fmla="*/ 969395 h 1619502"/>
                <a:gd name="connsiteX12" fmla="*/ 1274580 w 1619502"/>
                <a:gd name="connsiteY12" fmla="*/ 729521 h 1619502"/>
                <a:gd name="connsiteX13" fmla="*/ 1498225 w 1619502"/>
                <a:gd name="connsiteY13" fmla="*/ 820912 h 1619502"/>
                <a:gd name="connsiteX14" fmla="*/ 1495217 w 1619502"/>
                <a:gd name="connsiteY14" fmla="*/ 1269446 h 1619502"/>
                <a:gd name="connsiteX15" fmla="*/ 1049691 w 1619502"/>
                <a:gd name="connsiteY15" fmla="*/ 823919 h 1619502"/>
                <a:gd name="connsiteX16" fmla="*/ 1274580 w 1619502"/>
                <a:gd name="connsiteY16" fmla="*/ 729521 h 1619502"/>
                <a:gd name="connsiteX17" fmla="*/ 809751 w 1619502"/>
                <a:gd name="connsiteY17" fmla="*/ 647958 h 1619502"/>
                <a:gd name="connsiteX18" fmla="*/ 969395 w 1619502"/>
                <a:gd name="connsiteY18" fmla="*/ 807602 h 1619502"/>
                <a:gd name="connsiteX19" fmla="*/ 809751 w 1619502"/>
                <a:gd name="connsiteY19" fmla="*/ 967246 h 1619502"/>
                <a:gd name="connsiteX20" fmla="*/ 650107 w 1619502"/>
                <a:gd name="connsiteY20" fmla="*/ 807602 h 1619502"/>
                <a:gd name="connsiteX21" fmla="*/ 809751 w 1619502"/>
                <a:gd name="connsiteY21" fmla="*/ 647958 h 1619502"/>
                <a:gd name="connsiteX22" fmla="*/ 124285 w 1619502"/>
                <a:gd name="connsiteY22" fmla="*/ 350056 h 1619502"/>
                <a:gd name="connsiteX23" fmla="*/ 569812 w 1619502"/>
                <a:gd name="connsiteY23" fmla="*/ 795583 h 1619502"/>
                <a:gd name="connsiteX24" fmla="*/ 121278 w 1619502"/>
                <a:gd name="connsiteY24" fmla="*/ 798590 h 1619502"/>
                <a:gd name="connsiteX25" fmla="*/ 124285 w 1619502"/>
                <a:gd name="connsiteY25" fmla="*/ 350056 h 1619502"/>
                <a:gd name="connsiteX26" fmla="*/ 1304467 w 1619502"/>
                <a:gd name="connsiteY26" fmla="*/ 330819 h 1619502"/>
                <a:gd name="connsiteX27" fmla="*/ 1619502 w 1619502"/>
                <a:gd name="connsiteY27" fmla="*/ 650107 h 1619502"/>
                <a:gd name="connsiteX28" fmla="*/ 989432 w 1619502"/>
                <a:gd name="connsiteY28" fmla="*/ 650107 h 1619502"/>
                <a:gd name="connsiteX29" fmla="*/ 1304467 w 1619502"/>
                <a:gd name="connsiteY29" fmla="*/ 330819 h 1619502"/>
                <a:gd name="connsiteX30" fmla="*/ 1044556 w 1619502"/>
                <a:gd name="connsiteY30" fmla="*/ 29887 h 1619502"/>
                <a:gd name="connsiteX31" fmla="*/ 1269446 w 1619502"/>
                <a:gd name="connsiteY31" fmla="*/ 124285 h 1619502"/>
                <a:gd name="connsiteX32" fmla="*/ 823919 w 1619502"/>
                <a:gd name="connsiteY32" fmla="*/ 569812 h 1619502"/>
                <a:gd name="connsiteX33" fmla="*/ 820912 w 1619502"/>
                <a:gd name="connsiteY33" fmla="*/ 121278 h 1619502"/>
                <a:gd name="connsiteX34" fmla="*/ 1044556 w 1619502"/>
                <a:gd name="connsiteY34" fmla="*/ 29887 h 1619502"/>
                <a:gd name="connsiteX35" fmla="*/ 650107 w 1619502"/>
                <a:gd name="connsiteY35" fmla="*/ 0 h 1619502"/>
                <a:gd name="connsiteX36" fmla="*/ 650107 w 1619502"/>
                <a:gd name="connsiteY36" fmla="*/ 630070 h 1619502"/>
                <a:gd name="connsiteX37" fmla="*/ 330819 w 1619502"/>
                <a:gd name="connsiteY37" fmla="*/ 315035 h 1619502"/>
                <a:gd name="connsiteX38" fmla="*/ 650107 w 1619502"/>
                <a:gd name="connsiteY38" fmla="*/ 0 h 16195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619502" h="1619502">
                  <a:moveTo>
                    <a:pt x="795583" y="1049690"/>
                  </a:moveTo>
                  <a:cubicBezTo>
                    <a:pt x="920273" y="1174380"/>
                    <a:pt x="921619" y="1375196"/>
                    <a:pt x="798591" y="1498224"/>
                  </a:cubicBezTo>
                  <a:cubicBezTo>
                    <a:pt x="675562" y="1621253"/>
                    <a:pt x="474746" y="1619907"/>
                    <a:pt x="350056" y="1495217"/>
                  </a:cubicBezTo>
                  <a:cubicBezTo>
                    <a:pt x="582699" y="1464131"/>
                    <a:pt x="764497" y="1282333"/>
                    <a:pt x="795583" y="1049690"/>
                  </a:cubicBezTo>
                  <a:close/>
                  <a:moveTo>
                    <a:pt x="969395" y="989432"/>
                  </a:moveTo>
                  <a:cubicBezTo>
                    <a:pt x="1145733" y="989432"/>
                    <a:pt x="1288683" y="1130478"/>
                    <a:pt x="1288683" y="1304467"/>
                  </a:cubicBezTo>
                  <a:cubicBezTo>
                    <a:pt x="1288683" y="1478456"/>
                    <a:pt x="1145733" y="1619502"/>
                    <a:pt x="969395" y="1619502"/>
                  </a:cubicBezTo>
                  <a:cubicBezTo>
                    <a:pt x="1111917" y="1433018"/>
                    <a:pt x="1111917" y="1175916"/>
                    <a:pt x="969395" y="989432"/>
                  </a:cubicBezTo>
                  <a:close/>
                  <a:moveTo>
                    <a:pt x="0" y="969395"/>
                  </a:moveTo>
                  <a:cubicBezTo>
                    <a:pt x="186484" y="1111917"/>
                    <a:pt x="443586" y="1111917"/>
                    <a:pt x="630070" y="969395"/>
                  </a:cubicBezTo>
                  <a:cubicBezTo>
                    <a:pt x="630070" y="1145733"/>
                    <a:pt x="489024" y="1288683"/>
                    <a:pt x="315035" y="1288683"/>
                  </a:cubicBezTo>
                  <a:cubicBezTo>
                    <a:pt x="141046" y="1288683"/>
                    <a:pt x="0" y="1145733"/>
                    <a:pt x="0" y="969395"/>
                  </a:cubicBezTo>
                  <a:close/>
                  <a:moveTo>
                    <a:pt x="1274580" y="729521"/>
                  </a:moveTo>
                  <a:cubicBezTo>
                    <a:pt x="1355749" y="728977"/>
                    <a:pt x="1436710" y="759397"/>
                    <a:pt x="1498225" y="820912"/>
                  </a:cubicBezTo>
                  <a:cubicBezTo>
                    <a:pt x="1621253" y="943941"/>
                    <a:pt x="1619907" y="1144756"/>
                    <a:pt x="1495217" y="1269446"/>
                  </a:cubicBezTo>
                  <a:cubicBezTo>
                    <a:pt x="1464131" y="1036803"/>
                    <a:pt x="1282333" y="855005"/>
                    <a:pt x="1049691" y="823919"/>
                  </a:cubicBezTo>
                  <a:cubicBezTo>
                    <a:pt x="1112036" y="761574"/>
                    <a:pt x="1193412" y="730065"/>
                    <a:pt x="1274580" y="729521"/>
                  </a:cubicBezTo>
                  <a:close/>
                  <a:moveTo>
                    <a:pt x="809751" y="647958"/>
                  </a:moveTo>
                  <a:cubicBezTo>
                    <a:pt x="897920" y="647958"/>
                    <a:pt x="969395" y="719433"/>
                    <a:pt x="969395" y="807602"/>
                  </a:cubicBezTo>
                  <a:cubicBezTo>
                    <a:pt x="969395" y="895771"/>
                    <a:pt x="897920" y="967246"/>
                    <a:pt x="809751" y="967246"/>
                  </a:cubicBezTo>
                  <a:cubicBezTo>
                    <a:pt x="721582" y="967246"/>
                    <a:pt x="650107" y="895771"/>
                    <a:pt x="650107" y="807602"/>
                  </a:cubicBezTo>
                  <a:cubicBezTo>
                    <a:pt x="650107" y="719433"/>
                    <a:pt x="721582" y="647958"/>
                    <a:pt x="809751" y="647958"/>
                  </a:cubicBezTo>
                  <a:close/>
                  <a:moveTo>
                    <a:pt x="124285" y="350056"/>
                  </a:moveTo>
                  <a:cubicBezTo>
                    <a:pt x="155371" y="582699"/>
                    <a:pt x="337169" y="764497"/>
                    <a:pt x="569812" y="795583"/>
                  </a:cubicBezTo>
                  <a:cubicBezTo>
                    <a:pt x="445122" y="920273"/>
                    <a:pt x="244306" y="921619"/>
                    <a:pt x="121278" y="798590"/>
                  </a:cubicBezTo>
                  <a:cubicBezTo>
                    <a:pt x="-1751" y="675562"/>
                    <a:pt x="-405" y="474746"/>
                    <a:pt x="124285" y="350056"/>
                  </a:cubicBezTo>
                  <a:close/>
                  <a:moveTo>
                    <a:pt x="1304467" y="330819"/>
                  </a:moveTo>
                  <a:cubicBezTo>
                    <a:pt x="1478456" y="330819"/>
                    <a:pt x="1619502" y="473769"/>
                    <a:pt x="1619502" y="650107"/>
                  </a:cubicBezTo>
                  <a:cubicBezTo>
                    <a:pt x="1433018" y="507585"/>
                    <a:pt x="1175916" y="507585"/>
                    <a:pt x="989432" y="650107"/>
                  </a:cubicBezTo>
                  <a:cubicBezTo>
                    <a:pt x="989432" y="473769"/>
                    <a:pt x="1130478" y="330819"/>
                    <a:pt x="1304467" y="330819"/>
                  </a:cubicBezTo>
                  <a:close/>
                  <a:moveTo>
                    <a:pt x="1044556" y="29887"/>
                  </a:moveTo>
                  <a:cubicBezTo>
                    <a:pt x="1125725" y="30431"/>
                    <a:pt x="1207101" y="61940"/>
                    <a:pt x="1269446" y="124285"/>
                  </a:cubicBezTo>
                  <a:cubicBezTo>
                    <a:pt x="1036804" y="155371"/>
                    <a:pt x="855005" y="337169"/>
                    <a:pt x="823919" y="569812"/>
                  </a:cubicBezTo>
                  <a:cubicBezTo>
                    <a:pt x="699229" y="445122"/>
                    <a:pt x="697883" y="244306"/>
                    <a:pt x="820912" y="121278"/>
                  </a:cubicBezTo>
                  <a:cubicBezTo>
                    <a:pt x="882426" y="59763"/>
                    <a:pt x="963387" y="29343"/>
                    <a:pt x="1044556" y="29887"/>
                  </a:cubicBezTo>
                  <a:close/>
                  <a:moveTo>
                    <a:pt x="650107" y="0"/>
                  </a:moveTo>
                  <a:cubicBezTo>
                    <a:pt x="507585" y="186484"/>
                    <a:pt x="507585" y="443586"/>
                    <a:pt x="650107" y="630070"/>
                  </a:cubicBezTo>
                  <a:cubicBezTo>
                    <a:pt x="473769" y="630070"/>
                    <a:pt x="330819" y="489024"/>
                    <a:pt x="330819" y="315035"/>
                  </a:cubicBezTo>
                  <a:cubicBezTo>
                    <a:pt x="330819" y="141046"/>
                    <a:pt x="473769" y="0"/>
                    <a:pt x="650107" y="0"/>
                  </a:cubicBezTo>
                  <a:close/>
                </a:path>
              </a:pathLst>
            </a:custGeom>
            <a:solidFill>
              <a:srgbClr val="FF99CC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09" name="フリーフォーム: 図形 208">
              <a:extLst>
                <a:ext uri="{FF2B5EF4-FFF2-40B4-BE49-F238E27FC236}">
                  <a16:creationId xmlns:a16="http://schemas.microsoft.com/office/drawing/2014/main" id="{87E63F1A-694D-C988-CE77-147F06C003D6}"/>
                </a:ext>
              </a:extLst>
            </p:cNvPr>
            <p:cNvSpPr/>
            <p:nvPr/>
          </p:nvSpPr>
          <p:spPr bwMode="auto">
            <a:xfrm>
              <a:off x="1328474" y="6483229"/>
              <a:ext cx="222006" cy="222006"/>
            </a:xfrm>
            <a:custGeom>
              <a:avLst/>
              <a:gdLst>
                <a:gd name="connsiteX0" fmla="*/ 795583 w 1619502"/>
                <a:gd name="connsiteY0" fmla="*/ 1049690 h 1619502"/>
                <a:gd name="connsiteX1" fmla="*/ 798591 w 1619502"/>
                <a:gd name="connsiteY1" fmla="*/ 1498224 h 1619502"/>
                <a:gd name="connsiteX2" fmla="*/ 350056 w 1619502"/>
                <a:gd name="connsiteY2" fmla="*/ 1495217 h 1619502"/>
                <a:gd name="connsiteX3" fmla="*/ 795583 w 1619502"/>
                <a:gd name="connsiteY3" fmla="*/ 1049690 h 1619502"/>
                <a:gd name="connsiteX4" fmla="*/ 969395 w 1619502"/>
                <a:gd name="connsiteY4" fmla="*/ 989432 h 1619502"/>
                <a:gd name="connsiteX5" fmla="*/ 1288683 w 1619502"/>
                <a:gd name="connsiteY5" fmla="*/ 1304467 h 1619502"/>
                <a:gd name="connsiteX6" fmla="*/ 969395 w 1619502"/>
                <a:gd name="connsiteY6" fmla="*/ 1619502 h 1619502"/>
                <a:gd name="connsiteX7" fmla="*/ 969395 w 1619502"/>
                <a:gd name="connsiteY7" fmla="*/ 989432 h 1619502"/>
                <a:gd name="connsiteX8" fmla="*/ 0 w 1619502"/>
                <a:gd name="connsiteY8" fmla="*/ 969395 h 1619502"/>
                <a:gd name="connsiteX9" fmla="*/ 630070 w 1619502"/>
                <a:gd name="connsiteY9" fmla="*/ 969395 h 1619502"/>
                <a:gd name="connsiteX10" fmla="*/ 315035 w 1619502"/>
                <a:gd name="connsiteY10" fmla="*/ 1288683 h 1619502"/>
                <a:gd name="connsiteX11" fmla="*/ 0 w 1619502"/>
                <a:gd name="connsiteY11" fmla="*/ 969395 h 1619502"/>
                <a:gd name="connsiteX12" fmla="*/ 1274580 w 1619502"/>
                <a:gd name="connsiteY12" fmla="*/ 729521 h 1619502"/>
                <a:gd name="connsiteX13" fmla="*/ 1498225 w 1619502"/>
                <a:gd name="connsiteY13" fmla="*/ 820912 h 1619502"/>
                <a:gd name="connsiteX14" fmla="*/ 1495217 w 1619502"/>
                <a:gd name="connsiteY14" fmla="*/ 1269446 h 1619502"/>
                <a:gd name="connsiteX15" fmla="*/ 1049691 w 1619502"/>
                <a:gd name="connsiteY15" fmla="*/ 823919 h 1619502"/>
                <a:gd name="connsiteX16" fmla="*/ 1274580 w 1619502"/>
                <a:gd name="connsiteY16" fmla="*/ 729521 h 1619502"/>
                <a:gd name="connsiteX17" fmla="*/ 809751 w 1619502"/>
                <a:gd name="connsiteY17" fmla="*/ 647958 h 1619502"/>
                <a:gd name="connsiteX18" fmla="*/ 969395 w 1619502"/>
                <a:gd name="connsiteY18" fmla="*/ 807602 h 1619502"/>
                <a:gd name="connsiteX19" fmla="*/ 809751 w 1619502"/>
                <a:gd name="connsiteY19" fmla="*/ 967246 h 1619502"/>
                <a:gd name="connsiteX20" fmla="*/ 650107 w 1619502"/>
                <a:gd name="connsiteY20" fmla="*/ 807602 h 1619502"/>
                <a:gd name="connsiteX21" fmla="*/ 809751 w 1619502"/>
                <a:gd name="connsiteY21" fmla="*/ 647958 h 1619502"/>
                <a:gd name="connsiteX22" fmla="*/ 124285 w 1619502"/>
                <a:gd name="connsiteY22" fmla="*/ 350056 h 1619502"/>
                <a:gd name="connsiteX23" fmla="*/ 569812 w 1619502"/>
                <a:gd name="connsiteY23" fmla="*/ 795583 h 1619502"/>
                <a:gd name="connsiteX24" fmla="*/ 121278 w 1619502"/>
                <a:gd name="connsiteY24" fmla="*/ 798590 h 1619502"/>
                <a:gd name="connsiteX25" fmla="*/ 124285 w 1619502"/>
                <a:gd name="connsiteY25" fmla="*/ 350056 h 1619502"/>
                <a:gd name="connsiteX26" fmla="*/ 1304467 w 1619502"/>
                <a:gd name="connsiteY26" fmla="*/ 330819 h 1619502"/>
                <a:gd name="connsiteX27" fmla="*/ 1619502 w 1619502"/>
                <a:gd name="connsiteY27" fmla="*/ 650107 h 1619502"/>
                <a:gd name="connsiteX28" fmla="*/ 989432 w 1619502"/>
                <a:gd name="connsiteY28" fmla="*/ 650107 h 1619502"/>
                <a:gd name="connsiteX29" fmla="*/ 1304467 w 1619502"/>
                <a:gd name="connsiteY29" fmla="*/ 330819 h 1619502"/>
                <a:gd name="connsiteX30" fmla="*/ 1044556 w 1619502"/>
                <a:gd name="connsiteY30" fmla="*/ 29887 h 1619502"/>
                <a:gd name="connsiteX31" fmla="*/ 1269446 w 1619502"/>
                <a:gd name="connsiteY31" fmla="*/ 124285 h 1619502"/>
                <a:gd name="connsiteX32" fmla="*/ 823919 w 1619502"/>
                <a:gd name="connsiteY32" fmla="*/ 569812 h 1619502"/>
                <a:gd name="connsiteX33" fmla="*/ 820912 w 1619502"/>
                <a:gd name="connsiteY33" fmla="*/ 121278 h 1619502"/>
                <a:gd name="connsiteX34" fmla="*/ 1044556 w 1619502"/>
                <a:gd name="connsiteY34" fmla="*/ 29887 h 1619502"/>
                <a:gd name="connsiteX35" fmla="*/ 650107 w 1619502"/>
                <a:gd name="connsiteY35" fmla="*/ 0 h 1619502"/>
                <a:gd name="connsiteX36" fmla="*/ 650107 w 1619502"/>
                <a:gd name="connsiteY36" fmla="*/ 630070 h 1619502"/>
                <a:gd name="connsiteX37" fmla="*/ 330819 w 1619502"/>
                <a:gd name="connsiteY37" fmla="*/ 315035 h 1619502"/>
                <a:gd name="connsiteX38" fmla="*/ 650107 w 1619502"/>
                <a:gd name="connsiteY38" fmla="*/ 0 h 16195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619502" h="1619502">
                  <a:moveTo>
                    <a:pt x="795583" y="1049690"/>
                  </a:moveTo>
                  <a:cubicBezTo>
                    <a:pt x="920273" y="1174380"/>
                    <a:pt x="921619" y="1375196"/>
                    <a:pt x="798591" y="1498224"/>
                  </a:cubicBezTo>
                  <a:cubicBezTo>
                    <a:pt x="675562" y="1621253"/>
                    <a:pt x="474746" y="1619907"/>
                    <a:pt x="350056" y="1495217"/>
                  </a:cubicBezTo>
                  <a:cubicBezTo>
                    <a:pt x="582699" y="1464131"/>
                    <a:pt x="764497" y="1282333"/>
                    <a:pt x="795583" y="1049690"/>
                  </a:cubicBezTo>
                  <a:close/>
                  <a:moveTo>
                    <a:pt x="969395" y="989432"/>
                  </a:moveTo>
                  <a:cubicBezTo>
                    <a:pt x="1145733" y="989432"/>
                    <a:pt x="1288683" y="1130478"/>
                    <a:pt x="1288683" y="1304467"/>
                  </a:cubicBezTo>
                  <a:cubicBezTo>
                    <a:pt x="1288683" y="1478456"/>
                    <a:pt x="1145733" y="1619502"/>
                    <a:pt x="969395" y="1619502"/>
                  </a:cubicBezTo>
                  <a:cubicBezTo>
                    <a:pt x="1111917" y="1433018"/>
                    <a:pt x="1111917" y="1175916"/>
                    <a:pt x="969395" y="989432"/>
                  </a:cubicBezTo>
                  <a:close/>
                  <a:moveTo>
                    <a:pt x="0" y="969395"/>
                  </a:moveTo>
                  <a:cubicBezTo>
                    <a:pt x="186484" y="1111917"/>
                    <a:pt x="443586" y="1111917"/>
                    <a:pt x="630070" y="969395"/>
                  </a:cubicBezTo>
                  <a:cubicBezTo>
                    <a:pt x="630070" y="1145733"/>
                    <a:pt x="489024" y="1288683"/>
                    <a:pt x="315035" y="1288683"/>
                  </a:cubicBezTo>
                  <a:cubicBezTo>
                    <a:pt x="141046" y="1288683"/>
                    <a:pt x="0" y="1145733"/>
                    <a:pt x="0" y="969395"/>
                  </a:cubicBezTo>
                  <a:close/>
                  <a:moveTo>
                    <a:pt x="1274580" y="729521"/>
                  </a:moveTo>
                  <a:cubicBezTo>
                    <a:pt x="1355749" y="728977"/>
                    <a:pt x="1436710" y="759397"/>
                    <a:pt x="1498225" y="820912"/>
                  </a:cubicBezTo>
                  <a:cubicBezTo>
                    <a:pt x="1621253" y="943941"/>
                    <a:pt x="1619907" y="1144756"/>
                    <a:pt x="1495217" y="1269446"/>
                  </a:cubicBezTo>
                  <a:cubicBezTo>
                    <a:pt x="1464131" y="1036803"/>
                    <a:pt x="1282333" y="855005"/>
                    <a:pt x="1049691" y="823919"/>
                  </a:cubicBezTo>
                  <a:cubicBezTo>
                    <a:pt x="1112036" y="761574"/>
                    <a:pt x="1193412" y="730065"/>
                    <a:pt x="1274580" y="729521"/>
                  </a:cubicBezTo>
                  <a:close/>
                  <a:moveTo>
                    <a:pt x="809751" y="647958"/>
                  </a:moveTo>
                  <a:cubicBezTo>
                    <a:pt x="897920" y="647958"/>
                    <a:pt x="969395" y="719433"/>
                    <a:pt x="969395" y="807602"/>
                  </a:cubicBezTo>
                  <a:cubicBezTo>
                    <a:pt x="969395" y="895771"/>
                    <a:pt x="897920" y="967246"/>
                    <a:pt x="809751" y="967246"/>
                  </a:cubicBezTo>
                  <a:cubicBezTo>
                    <a:pt x="721582" y="967246"/>
                    <a:pt x="650107" y="895771"/>
                    <a:pt x="650107" y="807602"/>
                  </a:cubicBezTo>
                  <a:cubicBezTo>
                    <a:pt x="650107" y="719433"/>
                    <a:pt x="721582" y="647958"/>
                    <a:pt x="809751" y="647958"/>
                  </a:cubicBezTo>
                  <a:close/>
                  <a:moveTo>
                    <a:pt x="124285" y="350056"/>
                  </a:moveTo>
                  <a:cubicBezTo>
                    <a:pt x="155371" y="582699"/>
                    <a:pt x="337169" y="764497"/>
                    <a:pt x="569812" y="795583"/>
                  </a:cubicBezTo>
                  <a:cubicBezTo>
                    <a:pt x="445122" y="920273"/>
                    <a:pt x="244306" y="921619"/>
                    <a:pt x="121278" y="798590"/>
                  </a:cubicBezTo>
                  <a:cubicBezTo>
                    <a:pt x="-1751" y="675562"/>
                    <a:pt x="-405" y="474746"/>
                    <a:pt x="124285" y="350056"/>
                  </a:cubicBezTo>
                  <a:close/>
                  <a:moveTo>
                    <a:pt x="1304467" y="330819"/>
                  </a:moveTo>
                  <a:cubicBezTo>
                    <a:pt x="1478456" y="330819"/>
                    <a:pt x="1619502" y="473769"/>
                    <a:pt x="1619502" y="650107"/>
                  </a:cubicBezTo>
                  <a:cubicBezTo>
                    <a:pt x="1433018" y="507585"/>
                    <a:pt x="1175916" y="507585"/>
                    <a:pt x="989432" y="650107"/>
                  </a:cubicBezTo>
                  <a:cubicBezTo>
                    <a:pt x="989432" y="473769"/>
                    <a:pt x="1130478" y="330819"/>
                    <a:pt x="1304467" y="330819"/>
                  </a:cubicBezTo>
                  <a:close/>
                  <a:moveTo>
                    <a:pt x="1044556" y="29887"/>
                  </a:moveTo>
                  <a:cubicBezTo>
                    <a:pt x="1125725" y="30431"/>
                    <a:pt x="1207101" y="61940"/>
                    <a:pt x="1269446" y="124285"/>
                  </a:cubicBezTo>
                  <a:cubicBezTo>
                    <a:pt x="1036804" y="155371"/>
                    <a:pt x="855005" y="337169"/>
                    <a:pt x="823919" y="569812"/>
                  </a:cubicBezTo>
                  <a:cubicBezTo>
                    <a:pt x="699229" y="445122"/>
                    <a:pt x="697883" y="244306"/>
                    <a:pt x="820912" y="121278"/>
                  </a:cubicBezTo>
                  <a:cubicBezTo>
                    <a:pt x="882426" y="59763"/>
                    <a:pt x="963387" y="29343"/>
                    <a:pt x="1044556" y="29887"/>
                  </a:cubicBezTo>
                  <a:close/>
                  <a:moveTo>
                    <a:pt x="650107" y="0"/>
                  </a:moveTo>
                  <a:cubicBezTo>
                    <a:pt x="507585" y="186484"/>
                    <a:pt x="507585" y="443586"/>
                    <a:pt x="650107" y="630070"/>
                  </a:cubicBezTo>
                  <a:cubicBezTo>
                    <a:pt x="473769" y="630070"/>
                    <a:pt x="330819" y="489024"/>
                    <a:pt x="330819" y="315035"/>
                  </a:cubicBezTo>
                  <a:cubicBezTo>
                    <a:pt x="330819" y="141046"/>
                    <a:pt x="473769" y="0"/>
                    <a:pt x="650107" y="0"/>
                  </a:cubicBezTo>
                  <a:close/>
                </a:path>
              </a:pathLst>
            </a:custGeom>
            <a:solidFill>
              <a:srgbClr val="FF99CC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10" name="フリーフォーム: 図形 209">
              <a:extLst>
                <a:ext uri="{FF2B5EF4-FFF2-40B4-BE49-F238E27FC236}">
                  <a16:creationId xmlns:a16="http://schemas.microsoft.com/office/drawing/2014/main" id="{7E45400C-DD04-7598-C995-431A5FA214E1}"/>
                </a:ext>
              </a:extLst>
            </p:cNvPr>
            <p:cNvSpPr/>
            <p:nvPr/>
          </p:nvSpPr>
          <p:spPr bwMode="auto">
            <a:xfrm>
              <a:off x="1699861" y="6483229"/>
              <a:ext cx="222006" cy="222006"/>
            </a:xfrm>
            <a:custGeom>
              <a:avLst/>
              <a:gdLst>
                <a:gd name="connsiteX0" fmla="*/ 795583 w 1619502"/>
                <a:gd name="connsiteY0" fmla="*/ 1049690 h 1619502"/>
                <a:gd name="connsiteX1" fmla="*/ 798591 w 1619502"/>
                <a:gd name="connsiteY1" fmla="*/ 1498224 h 1619502"/>
                <a:gd name="connsiteX2" fmla="*/ 350056 w 1619502"/>
                <a:gd name="connsiteY2" fmla="*/ 1495217 h 1619502"/>
                <a:gd name="connsiteX3" fmla="*/ 795583 w 1619502"/>
                <a:gd name="connsiteY3" fmla="*/ 1049690 h 1619502"/>
                <a:gd name="connsiteX4" fmla="*/ 969395 w 1619502"/>
                <a:gd name="connsiteY4" fmla="*/ 989432 h 1619502"/>
                <a:gd name="connsiteX5" fmla="*/ 1288683 w 1619502"/>
                <a:gd name="connsiteY5" fmla="*/ 1304467 h 1619502"/>
                <a:gd name="connsiteX6" fmla="*/ 969395 w 1619502"/>
                <a:gd name="connsiteY6" fmla="*/ 1619502 h 1619502"/>
                <a:gd name="connsiteX7" fmla="*/ 969395 w 1619502"/>
                <a:gd name="connsiteY7" fmla="*/ 989432 h 1619502"/>
                <a:gd name="connsiteX8" fmla="*/ 0 w 1619502"/>
                <a:gd name="connsiteY8" fmla="*/ 969395 h 1619502"/>
                <a:gd name="connsiteX9" fmla="*/ 630070 w 1619502"/>
                <a:gd name="connsiteY9" fmla="*/ 969395 h 1619502"/>
                <a:gd name="connsiteX10" fmla="*/ 315035 w 1619502"/>
                <a:gd name="connsiteY10" fmla="*/ 1288683 h 1619502"/>
                <a:gd name="connsiteX11" fmla="*/ 0 w 1619502"/>
                <a:gd name="connsiteY11" fmla="*/ 969395 h 1619502"/>
                <a:gd name="connsiteX12" fmla="*/ 1274580 w 1619502"/>
                <a:gd name="connsiteY12" fmla="*/ 729521 h 1619502"/>
                <a:gd name="connsiteX13" fmla="*/ 1498225 w 1619502"/>
                <a:gd name="connsiteY13" fmla="*/ 820912 h 1619502"/>
                <a:gd name="connsiteX14" fmla="*/ 1495217 w 1619502"/>
                <a:gd name="connsiteY14" fmla="*/ 1269446 h 1619502"/>
                <a:gd name="connsiteX15" fmla="*/ 1049691 w 1619502"/>
                <a:gd name="connsiteY15" fmla="*/ 823919 h 1619502"/>
                <a:gd name="connsiteX16" fmla="*/ 1274580 w 1619502"/>
                <a:gd name="connsiteY16" fmla="*/ 729521 h 1619502"/>
                <a:gd name="connsiteX17" fmla="*/ 809751 w 1619502"/>
                <a:gd name="connsiteY17" fmla="*/ 647958 h 1619502"/>
                <a:gd name="connsiteX18" fmla="*/ 969395 w 1619502"/>
                <a:gd name="connsiteY18" fmla="*/ 807602 h 1619502"/>
                <a:gd name="connsiteX19" fmla="*/ 809751 w 1619502"/>
                <a:gd name="connsiteY19" fmla="*/ 967246 h 1619502"/>
                <a:gd name="connsiteX20" fmla="*/ 650107 w 1619502"/>
                <a:gd name="connsiteY20" fmla="*/ 807602 h 1619502"/>
                <a:gd name="connsiteX21" fmla="*/ 809751 w 1619502"/>
                <a:gd name="connsiteY21" fmla="*/ 647958 h 1619502"/>
                <a:gd name="connsiteX22" fmla="*/ 124285 w 1619502"/>
                <a:gd name="connsiteY22" fmla="*/ 350056 h 1619502"/>
                <a:gd name="connsiteX23" fmla="*/ 569812 w 1619502"/>
                <a:gd name="connsiteY23" fmla="*/ 795583 h 1619502"/>
                <a:gd name="connsiteX24" fmla="*/ 121278 w 1619502"/>
                <a:gd name="connsiteY24" fmla="*/ 798590 h 1619502"/>
                <a:gd name="connsiteX25" fmla="*/ 124285 w 1619502"/>
                <a:gd name="connsiteY25" fmla="*/ 350056 h 1619502"/>
                <a:gd name="connsiteX26" fmla="*/ 1304467 w 1619502"/>
                <a:gd name="connsiteY26" fmla="*/ 330819 h 1619502"/>
                <a:gd name="connsiteX27" fmla="*/ 1619502 w 1619502"/>
                <a:gd name="connsiteY27" fmla="*/ 650107 h 1619502"/>
                <a:gd name="connsiteX28" fmla="*/ 989432 w 1619502"/>
                <a:gd name="connsiteY28" fmla="*/ 650107 h 1619502"/>
                <a:gd name="connsiteX29" fmla="*/ 1304467 w 1619502"/>
                <a:gd name="connsiteY29" fmla="*/ 330819 h 1619502"/>
                <a:gd name="connsiteX30" fmla="*/ 1044556 w 1619502"/>
                <a:gd name="connsiteY30" fmla="*/ 29887 h 1619502"/>
                <a:gd name="connsiteX31" fmla="*/ 1269446 w 1619502"/>
                <a:gd name="connsiteY31" fmla="*/ 124285 h 1619502"/>
                <a:gd name="connsiteX32" fmla="*/ 823919 w 1619502"/>
                <a:gd name="connsiteY32" fmla="*/ 569812 h 1619502"/>
                <a:gd name="connsiteX33" fmla="*/ 820912 w 1619502"/>
                <a:gd name="connsiteY33" fmla="*/ 121278 h 1619502"/>
                <a:gd name="connsiteX34" fmla="*/ 1044556 w 1619502"/>
                <a:gd name="connsiteY34" fmla="*/ 29887 h 1619502"/>
                <a:gd name="connsiteX35" fmla="*/ 650107 w 1619502"/>
                <a:gd name="connsiteY35" fmla="*/ 0 h 1619502"/>
                <a:gd name="connsiteX36" fmla="*/ 650107 w 1619502"/>
                <a:gd name="connsiteY36" fmla="*/ 630070 h 1619502"/>
                <a:gd name="connsiteX37" fmla="*/ 330819 w 1619502"/>
                <a:gd name="connsiteY37" fmla="*/ 315035 h 1619502"/>
                <a:gd name="connsiteX38" fmla="*/ 650107 w 1619502"/>
                <a:gd name="connsiteY38" fmla="*/ 0 h 16195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619502" h="1619502">
                  <a:moveTo>
                    <a:pt x="795583" y="1049690"/>
                  </a:moveTo>
                  <a:cubicBezTo>
                    <a:pt x="920273" y="1174380"/>
                    <a:pt x="921619" y="1375196"/>
                    <a:pt x="798591" y="1498224"/>
                  </a:cubicBezTo>
                  <a:cubicBezTo>
                    <a:pt x="675562" y="1621253"/>
                    <a:pt x="474746" y="1619907"/>
                    <a:pt x="350056" y="1495217"/>
                  </a:cubicBezTo>
                  <a:cubicBezTo>
                    <a:pt x="582699" y="1464131"/>
                    <a:pt x="764497" y="1282333"/>
                    <a:pt x="795583" y="1049690"/>
                  </a:cubicBezTo>
                  <a:close/>
                  <a:moveTo>
                    <a:pt x="969395" y="989432"/>
                  </a:moveTo>
                  <a:cubicBezTo>
                    <a:pt x="1145733" y="989432"/>
                    <a:pt x="1288683" y="1130478"/>
                    <a:pt x="1288683" y="1304467"/>
                  </a:cubicBezTo>
                  <a:cubicBezTo>
                    <a:pt x="1288683" y="1478456"/>
                    <a:pt x="1145733" y="1619502"/>
                    <a:pt x="969395" y="1619502"/>
                  </a:cubicBezTo>
                  <a:cubicBezTo>
                    <a:pt x="1111917" y="1433018"/>
                    <a:pt x="1111917" y="1175916"/>
                    <a:pt x="969395" y="989432"/>
                  </a:cubicBezTo>
                  <a:close/>
                  <a:moveTo>
                    <a:pt x="0" y="969395"/>
                  </a:moveTo>
                  <a:cubicBezTo>
                    <a:pt x="186484" y="1111917"/>
                    <a:pt x="443586" y="1111917"/>
                    <a:pt x="630070" y="969395"/>
                  </a:cubicBezTo>
                  <a:cubicBezTo>
                    <a:pt x="630070" y="1145733"/>
                    <a:pt x="489024" y="1288683"/>
                    <a:pt x="315035" y="1288683"/>
                  </a:cubicBezTo>
                  <a:cubicBezTo>
                    <a:pt x="141046" y="1288683"/>
                    <a:pt x="0" y="1145733"/>
                    <a:pt x="0" y="969395"/>
                  </a:cubicBezTo>
                  <a:close/>
                  <a:moveTo>
                    <a:pt x="1274580" y="729521"/>
                  </a:moveTo>
                  <a:cubicBezTo>
                    <a:pt x="1355749" y="728977"/>
                    <a:pt x="1436710" y="759397"/>
                    <a:pt x="1498225" y="820912"/>
                  </a:cubicBezTo>
                  <a:cubicBezTo>
                    <a:pt x="1621253" y="943941"/>
                    <a:pt x="1619907" y="1144756"/>
                    <a:pt x="1495217" y="1269446"/>
                  </a:cubicBezTo>
                  <a:cubicBezTo>
                    <a:pt x="1464131" y="1036803"/>
                    <a:pt x="1282333" y="855005"/>
                    <a:pt x="1049691" y="823919"/>
                  </a:cubicBezTo>
                  <a:cubicBezTo>
                    <a:pt x="1112036" y="761574"/>
                    <a:pt x="1193412" y="730065"/>
                    <a:pt x="1274580" y="729521"/>
                  </a:cubicBezTo>
                  <a:close/>
                  <a:moveTo>
                    <a:pt x="809751" y="647958"/>
                  </a:moveTo>
                  <a:cubicBezTo>
                    <a:pt x="897920" y="647958"/>
                    <a:pt x="969395" y="719433"/>
                    <a:pt x="969395" y="807602"/>
                  </a:cubicBezTo>
                  <a:cubicBezTo>
                    <a:pt x="969395" y="895771"/>
                    <a:pt x="897920" y="967246"/>
                    <a:pt x="809751" y="967246"/>
                  </a:cubicBezTo>
                  <a:cubicBezTo>
                    <a:pt x="721582" y="967246"/>
                    <a:pt x="650107" y="895771"/>
                    <a:pt x="650107" y="807602"/>
                  </a:cubicBezTo>
                  <a:cubicBezTo>
                    <a:pt x="650107" y="719433"/>
                    <a:pt x="721582" y="647958"/>
                    <a:pt x="809751" y="647958"/>
                  </a:cubicBezTo>
                  <a:close/>
                  <a:moveTo>
                    <a:pt x="124285" y="350056"/>
                  </a:moveTo>
                  <a:cubicBezTo>
                    <a:pt x="155371" y="582699"/>
                    <a:pt x="337169" y="764497"/>
                    <a:pt x="569812" y="795583"/>
                  </a:cubicBezTo>
                  <a:cubicBezTo>
                    <a:pt x="445122" y="920273"/>
                    <a:pt x="244306" y="921619"/>
                    <a:pt x="121278" y="798590"/>
                  </a:cubicBezTo>
                  <a:cubicBezTo>
                    <a:pt x="-1751" y="675562"/>
                    <a:pt x="-405" y="474746"/>
                    <a:pt x="124285" y="350056"/>
                  </a:cubicBezTo>
                  <a:close/>
                  <a:moveTo>
                    <a:pt x="1304467" y="330819"/>
                  </a:moveTo>
                  <a:cubicBezTo>
                    <a:pt x="1478456" y="330819"/>
                    <a:pt x="1619502" y="473769"/>
                    <a:pt x="1619502" y="650107"/>
                  </a:cubicBezTo>
                  <a:cubicBezTo>
                    <a:pt x="1433018" y="507585"/>
                    <a:pt x="1175916" y="507585"/>
                    <a:pt x="989432" y="650107"/>
                  </a:cubicBezTo>
                  <a:cubicBezTo>
                    <a:pt x="989432" y="473769"/>
                    <a:pt x="1130478" y="330819"/>
                    <a:pt x="1304467" y="330819"/>
                  </a:cubicBezTo>
                  <a:close/>
                  <a:moveTo>
                    <a:pt x="1044556" y="29887"/>
                  </a:moveTo>
                  <a:cubicBezTo>
                    <a:pt x="1125725" y="30431"/>
                    <a:pt x="1207101" y="61940"/>
                    <a:pt x="1269446" y="124285"/>
                  </a:cubicBezTo>
                  <a:cubicBezTo>
                    <a:pt x="1036804" y="155371"/>
                    <a:pt x="855005" y="337169"/>
                    <a:pt x="823919" y="569812"/>
                  </a:cubicBezTo>
                  <a:cubicBezTo>
                    <a:pt x="699229" y="445122"/>
                    <a:pt x="697883" y="244306"/>
                    <a:pt x="820912" y="121278"/>
                  </a:cubicBezTo>
                  <a:cubicBezTo>
                    <a:pt x="882426" y="59763"/>
                    <a:pt x="963387" y="29343"/>
                    <a:pt x="1044556" y="29887"/>
                  </a:cubicBezTo>
                  <a:close/>
                  <a:moveTo>
                    <a:pt x="650107" y="0"/>
                  </a:moveTo>
                  <a:cubicBezTo>
                    <a:pt x="507585" y="186484"/>
                    <a:pt x="507585" y="443586"/>
                    <a:pt x="650107" y="630070"/>
                  </a:cubicBezTo>
                  <a:cubicBezTo>
                    <a:pt x="473769" y="630070"/>
                    <a:pt x="330819" y="489024"/>
                    <a:pt x="330819" y="315035"/>
                  </a:cubicBezTo>
                  <a:cubicBezTo>
                    <a:pt x="330819" y="141046"/>
                    <a:pt x="473769" y="0"/>
                    <a:pt x="650107" y="0"/>
                  </a:cubicBezTo>
                  <a:close/>
                </a:path>
              </a:pathLst>
            </a:custGeom>
            <a:solidFill>
              <a:srgbClr val="FF99CC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11" name="フリーフォーム: 図形 210">
              <a:extLst>
                <a:ext uri="{FF2B5EF4-FFF2-40B4-BE49-F238E27FC236}">
                  <a16:creationId xmlns:a16="http://schemas.microsoft.com/office/drawing/2014/main" id="{C25369FC-00FC-D84F-99ED-5897CBB12235}"/>
                </a:ext>
              </a:extLst>
            </p:cNvPr>
            <p:cNvSpPr/>
            <p:nvPr/>
          </p:nvSpPr>
          <p:spPr bwMode="auto">
            <a:xfrm>
              <a:off x="2071248" y="6483229"/>
              <a:ext cx="222006" cy="222006"/>
            </a:xfrm>
            <a:custGeom>
              <a:avLst/>
              <a:gdLst>
                <a:gd name="connsiteX0" fmla="*/ 795583 w 1619502"/>
                <a:gd name="connsiteY0" fmla="*/ 1049690 h 1619502"/>
                <a:gd name="connsiteX1" fmla="*/ 798591 w 1619502"/>
                <a:gd name="connsiteY1" fmla="*/ 1498224 h 1619502"/>
                <a:gd name="connsiteX2" fmla="*/ 350056 w 1619502"/>
                <a:gd name="connsiteY2" fmla="*/ 1495217 h 1619502"/>
                <a:gd name="connsiteX3" fmla="*/ 795583 w 1619502"/>
                <a:gd name="connsiteY3" fmla="*/ 1049690 h 1619502"/>
                <a:gd name="connsiteX4" fmla="*/ 969395 w 1619502"/>
                <a:gd name="connsiteY4" fmla="*/ 989432 h 1619502"/>
                <a:gd name="connsiteX5" fmla="*/ 1288683 w 1619502"/>
                <a:gd name="connsiteY5" fmla="*/ 1304467 h 1619502"/>
                <a:gd name="connsiteX6" fmla="*/ 969395 w 1619502"/>
                <a:gd name="connsiteY6" fmla="*/ 1619502 h 1619502"/>
                <a:gd name="connsiteX7" fmla="*/ 969395 w 1619502"/>
                <a:gd name="connsiteY7" fmla="*/ 989432 h 1619502"/>
                <a:gd name="connsiteX8" fmla="*/ 0 w 1619502"/>
                <a:gd name="connsiteY8" fmla="*/ 969395 h 1619502"/>
                <a:gd name="connsiteX9" fmla="*/ 630070 w 1619502"/>
                <a:gd name="connsiteY9" fmla="*/ 969395 h 1619502"/>
                <a:gd name="connsiteX10" fmla="*/ 315035 w 1619502"/>
                <a:gd name="connsiteY10" fmla="*/ 1288683 h 1619502"/>
                <a:gd name="connsiteX11" fmla="*/ 0 w 1619502"/>
                <a:gd name="connsiteY11" fmla="*/ 969395 h 1619502"/>
                <a:gd name="connsiteX12" fmla="*/ 1274580 w 1619502"/>
                <a:gd name="connsiteY12" fmla="*/ 729521 h 1619502"/>
                <a:gd name="connsiteX13" fmla="*/ 1498225 w 1619502"/>
                <a:gd name="connsiteY13" fmla="*/ 820912 h 1619502"/>
                <a:gd name="connsiteX14" fmla="*/ 1495217 w 1619502"/>
                <a:gd name="connsiteY14" fmla="*/ 1269446 h 1619502"/>
                <a:gd name="connsiteX15" fmla="*/ 1049691 w 1619502"/>
                <a:gd name="connsiteY15" fmla="*/ 823919 h 1619502"/>
                <a:gd name="connsiteX16" fmla="*/ 1274580 w 1619502"/>
                <a:gd name="connsiteY16" fmla="*/ 729521 h 1619502"/>
                <a:gd name="connsiteX17" fmla="*/ 809751 w 1619502"/>
                <a:gd name="connsiteY17" fmla="*/ 647958 h 1619502"/>
                <a:gd name="connsiteX18" fmla="*/ 969395 w 1619502"/>
                <a:gd name="connsiteY18" fmla="*/ 807602 h 1619502"/>
                <a:gd name="connsiteX19" fmla="*/ 809751 w 1619502"/>
                <a:gd name="connsiteY19" fmla="*/ 967246 h 1619502"/>
                <a:gd name="connsiteX20" fmla="*/ 650107 w 1619502"/>
                <a:gd name="connsiteY20" fmla="*/ 807602 h 1619502"/>
                <a:gd name="connsiteX21" fmla="*/ 809751 w 1619502"/>
                <a:gd name="connsiteY21" fmla="*/ 647958 h 1619502"/>
                <a:gd name="connsiteX22" fmla="*/ 124285 w 1619502"/>
                <a:gd name="connsiteY22" fmla="*/ 350056 h 1619502"/>
                <a:gd name="connsiteX23" fmla="*/ 569812 w 1619502"/>
                <a:gd name="connsiteY23" fmla="*/ 795583 h 1619502"/>
                <a:gd name="connsiteX24" fmla="*/ 121278 w 1619502"/>
                <a:gd name="connsiteY24" fmla="*/ 798590 h 1619502"/>
                <a:gd name="connsiteX25" fmla="*/ 124285 w 1619502"/>
                <a:gd name="connsiteY25" fmla="*/ 350056 h 1619502"/>
                <a:gd name="connsiteX26" fmla="*/ 1304467 w 1619502"/>
                <a:gd name="connsiteY26" fmla="*/ 330819 h 1619502"/>
                <a:gd name="connsiteX27" fmla="*/ 1619502 w 1619502"/>
                <a:gd name="connsiteY27" fmla="*/ 650107 h 1619502"/>
                <a:gd name="connsiteX28" fmla="*/ 989432 w 1619502"/>
                <a:gd name="connsiteY28" fmla="*/ 650107 h 1619502"/>
                <a:gd name="connsiteX29" fmla="*/ 1304467 w 1619502"/>
                <a:gd name="connsiteY29" fmla="*/ 330819 h 1619502"/>
                <a:gd name="connsiteX30" fmla="*/ 1044556 w 1619502"/>
                <a:gd name="connsiteY30" fmla="*/ 29887 h 1619502"/>
                <a:gd name="connsiteX31" fmla="*/ 1269446 w 1619502"/>
                <a:gd name="connsiteY31" fmla="*/ 124285 h 1619502"/>
                <a:gd name="connsiteX32" fmla="*/ 823919 w 1619502"/>
                <a:gd name="connsiteY32" fmla="*/ 569812 h 1619502"/>
                <a:gd name="connsiteX33" fmla="*/ 820912 w 1619502"/>
                <a:gd name="connsiteY33" fmla="*/ 121278 h 1619502"/>
                <a:gd name="connsiteX34" fmla="*/ 1044556 w 1619502"/>
                <a:gd name="connsiteY34" fmla="*/ 29887 h 1619502"/>
                <a:gd name="connsiteX35" fmla="*/ 650107 w 1619502"/>
                <a:gd name="connsiteY35" fmla="*/ 0 h 1619502"/>
                <a:gd name="connsiteX36" fmla="*/ 650107 w 1619502"/>
                <a:gd name="connsiteY36" fmla="*/ 630070 h 1619502"/>
                <a:gd name="connsiteX37" fmla="*/ 330819 w 1619502"/>
                <a:gd name="connsiteY37" fmla="*/ 315035 h 1619502"/>
                <a:gd name="connsiteX38" fmla="*/ 650107 w 1619502"/>
                <a:gd name="connsiteY38" fmla="*/ 0 h 16195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619502" h="1619502">
                  <a:moveTo>
                    <a:pt x="795583" y="1049690"/>
                  </a:moveTo>
                  <a:cubicBezTo>
                    <a:pt x="920273" y="1174380"/>
                    <a:pt x="921619" y="1375196"/>
                    <a:pt x="798591" y="1498224"/>
                  </a:cubicBezTo>
                  <a:cubicBezTo>
                    <a:pt x="675562" y="1621253"/>
                    <a:pt x="474746" y="1619907"/>
                    <a:pt x="350056" y="1495217"/>
                  </a:cubicBezTo>
                  <a:cubicBezTo>
                    <a:pt x="582699" y="1464131"/>
                    <a:pt x="764497" y="1282333"/>
                    <a:pt x="795583" y="1049690"/>
                  </a:cubicBezTo>
                  <a:close/>
                  <a:moveTo>
                    <a:pt x="969395" y="989432"/>
                  </a:moveTo>
                  <a:cubicBezTo>
                    <a:pt x="1145733" y="989432"/>
                    <a:pt x="1288683" y="1130478"/>
                    <a:pt x="1288683" y="1304467"/>
                  </a:cubicBezTo>
                  <a:cubicBezTo>
                    <a:pt x="1288683" y="1478456"/>
                    <a:pt x="1145733" y="1619502"/>
                    <a:pt x="969395" y="1619502"/>
                  </a:cubicBezTo>
                  <a:cubicBezTo>
                    <a:pt x="1111917" y="1433018"/>
                    <a:pt x="1111917" y="1175916"/>
                    <a:pt x="969395" y="989432"/>
                  </a:cubicBezTo>
                  <a:close/>
                  <a:moveTo>
                    <a:pt x="0" y="969395"/>
                  </a:moveTo>
                  <a:cubicBezTo>
                    <a:pt x="186484" y="1111917"/>
                    <a:pt x="443586" y="1111917"/>
                    <a:pt x="630070" y="969395"/>
                  </a:cubicBezTo>
                  <a:cubicBezTo>
                    <a:pt x="630070" y="1145733"/>
                    <a:pt x="489024" y="1288683"/>
                    <a:pt x="315035" y="1288683"/>
                  </a:cubicBezTo>
                  <a:cubicBezTo>
                    <a:pt x="141046" y="1288683"/>
                    <a:pt x="0" y="1145733"/>
                    <a:pt x="0" y="969395"/>
                  </a:cubicBezTo>
                  <a:close/>
                  <a:moveTo>
                    <a:pt x="1274580" y="729521"/>
                  </a:moveTo>
                  <a:cubicBezTo>
                    <a:pt x="1355749" y="728977"/>
                    <a:pt x="1436710" y="759397"/>
                    <a:pt x="1498225" y="820912"/>
                  </a:cubicBezTo>
                  <a:cubicBezTo>
                    <a:pt x="1621253" y="943941"/>
                    <a:pt x="1619907" y="1144756"/>
                    <a:pt x="1495217" y="1269446"/>
                  </a:cubicBezTo>
                  <a:cubicBezTo>
                    <a:pt x="1464131" y="1036803"/>
                    <a:pt x="1282333" y="855005"/>
                    <a:pt x="1049691" y="823919"/>
                  </a:cubicBezTo>
                  <a:cubicBezTo>
                    <a:pt x="1112036" y="761574"/>
                    <a:pt x="1193412" y="730065"/>
                    <a:pt x="1274580" y="729521"/>
                  </a:cubicBezTo>
                  <a:close/>
                  <a:moveTo>
                    <a:pt x="809751" y="647958"/>
                  </a:moveTo>
                  <a:cubicBezTo>
                    <a:pt x="897920" y="647958"/>
                    <a:pt x="969395" y="719433"/>
                    <a:pt x="969395" y="807602"/>
                  </a:cubicBezTo>
                  <a:cubicBezTo>
                    <a:pt x="969395" y="895771"/>
                    <a:pt x="897920" y="967246"/>
                    <a:pt x="809751" y="967246"/>
                  </a:cubicBezTo>
                  <a:cubicBezTo>
                    <a:pt x="721582" y="967246"/>
                    <a:pt x="650107" y="895771"/>
                    <a:pt x="650107" y="807602"/>
                  </a:cubicBezTo>
                  <a:cubicBezTo>
                    <a:pt x="650107" y="719433"/>
                    <a:pt x="721582" y="647958"/>
                    <a:pt x="809751" y="647958"/>
                  </a:cubicBezTo>
                  <a:close/>
                  <a:moveTo>
                    <a:pt x="124285" y="350056"/>
                  </a:moveTo>
                  <a:cubicBezTo>
                    <a:pt x="155371" y="582699"/>
                    <a:pt x="337169" y="764497"/>
                    <a:pt x="569812" y="795583"/>
                  </a:cubicBezTo>
                  <a:cubicBezTo>
                    <a:pt x="445122" y="920273"/>
                    <a:pt x="244306" y="921619"/>
                    <a:pt x="121278" y="798590"/>
                  </a:cubicBezTo>
                  <a:cubicBezTo>
                    <a:pt x="-1751" y="675562"/>
                    <a:pt x="-405" y="474746"/>
                    <a:pt x="124285" y="350056"/>
                  </a:cubicBezTo>
                  <a:close/>
                  <a:moveTo>
                    <a:pt x="1304467" y="330819"/>
                  </a:moveTo>
                  <a:cubicBezTo>
                    <a:pt x="1478456" y="330819"/>
                    <a:pt x="1619502" y="473769"/>
                    <a:pt x="1619502" y="650107"/>
                  </a:cubicBezTo>
                  <a:cubicBezTo>
                    <a:pt x="1433018" y="507585"/>
                    <a:pt x="1175916" y="507585"/>
                    <a:pt x="989432" y="650107"/>
                  </a:cubicBezTo>
                  <a:cubicBezTo>
                    <a:pt x="989432" y="473769"/>
                    <a:pt x="1130478" y="330819"/>
                    <a:pt x="1304467" y="330819"/>
                  </a:cubicBezTo>
                  <a:close/>
                  <a:moveTo>
                    <a:pt x="1044556" y="29887"/>
                  </a:moveTo>
                  <a:cubicBezTo>
                    <a:pt x="1125725" y="30431"/>
                    <a:pt x="1207101" y="61940"/>
                    <a:pt x="1269446" y="124285"/>
                  </a:cubicBezTo>
                  <a:cubicBezTo>
                    <a:pt x="1036804" y="155371"/>
                    <a:pt x="855005" y="337169"/>
                    <a:pt x="823919" y="569812"/>
                  </a:cubicBezTo>
                  <a:cubicBezTo>
                    <a:pt x="699229" y="445122"/>
                    <a:pt x="697883" y="244306"/>
                    <a:pt x="820912" y="121278"/>
                  </a:cubicBezTo>
                  <a:cubicBezTo>
                    <a:pt x="882426" y="59763"/>
                    <a:pt x="963387" y="29343"/>
                    <a:pt x="1044556" y="29887"/>
                  </a:cubicBezTo>
                  <a:close/>
                  <a:moveTo>
                    <a:pt x="650107" y="0"/>
                  </a:moveTo>
                  <a:cubicBezTo>
                    <a:pt x="507585" y="186484"/>
                    <a:pt x="507585" y="443586"/>
                    <a:pt x="650107" y="630070"/>
                  </a:cubicBezTo>
                  <a:cubicBezTo>
                    <a:pt x="473769" y="630070"/>
                    <a:pt x="330819" y="489024"/>
                    <a:pt x="330819" y="315035"/>
                  </a:cubicBezTo>
                  <a:cubicBezTo>
                    <a:pt x="330819" y="141046"/>
                    <a:pt x="473769" y="0"/>
                    <a:pt x="650107" y="0"/>
                  </a:cubicBezTo>
                  <a:close/>
                </a:path>
              </a:pathLst>
            </a:custGeom>
            <a:solidFill>
              <a:srgbClr val="FF99CC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12" name="フリーフォーム: 図形 211">
              <a:extLst>
                <a:ext uri="{FF2B5EF4-FFF2-40B4-BE49-F238E27FC236}">
                  <a16:creationId xmlns:a16="http://schemas.microsoft.com/office/drawing/2014/main" id="{D3E4F1AB-9898-7777-504E-1EC10FE61F5A}"/>
                </a:ext>
              </a:extLst>
            </p:cNvPr>
            <p:cNvSpPr/>
            <p:nvPr/>
          </p:nvSpPr>
          <p:spPr bwMode="auto">
            <a:xfrm>
              <a:off x="2442635" y="6483229"/>
              <a:ext cx="222006" cy="222006"/>
            </a:xfrm>
            <a:custGeom>
              <a:avLst/>
              <a:gdLst>
                <a:gd name="connsiteX0" fmla="*/ 795583 w 1619502"/>
                <a:gd name="connsiteY0" fmla="*/ 1049690 h 1619502"/>
                <a:gd name="connsiteX1" fmla="*/ 798591 w 1619502"/>
                <a:gd name="connsiteY1" fmla="*/ 1498224 h 1619502"/>
                <a:gd name="connsiteX2" fmla="*/ 350056 w 1619502"/>
                <a:gd name="connsiteY2" fmla="*/ 1495217 h 1619502"/>
                <a:gd name="connsiteX3" fmla="*/ 795583 w 1619502"/>
                <a:gd name="connsiteY3" fmla="*/ 1049690 h 1619502"/>
                <a:gd name="connsiteX4" fmla="*/ 969395 w 1619502"/>
                <a:gd name="connsiteY4" fmla="*/ 989432 h 1619502"/>
                <a:gd name="connsiteX5" fmla="*/ 1288683 w 1619502"/>
                <a:gd name="connsiteY5" fmla="*/ 1304467 h 1619502"/>
                <a:gd name="connsiteX6" fmla="*/ 969395 w 1619502"/>
                <a:gd name="connsiteY6" fmla="*/ 1619502 h 1619502"/>
                <a:gd name="connsiteX7" fmla="*/ 969395 w 1619502"/>
                <a:gd name="connsiteY7" fmla="*/ 989432 h 1619502"/>
                <a:gd name="connsiteX8" fmla="*/ 0 w 1619502"/>
                <a:gd name="connsiteY8" fmla="*/ 969395 h 1619502"/>
                <a:gd name="connsiteX9" fmla="*/ 630070 w 1619502"/>
                <a:gd name="connsiteY9" fmla="*/ 969395 h 1619502"/>
                <a:gd name="connsiteX10" fmla="*/ 315035 w 1619502"/>
                <a:gd name="connsiteY10" fmla="*/ 1288683 h 1619502"/>
                <a:gd name="connsiteX11" fmla="*/ 0 w 1619502"/>
                <a:gd name="connsiteY11" fmla="*/ 969395 h 1619502"/>
                <a:gd name="connsiteX12" fmla="*/ 1274580 w 1619502"/>
                <a:gd name="connsiteY12" fmla="*/ 729521 h 1619502"/>
                <a:gd name="connsiteX13" fmla="*/ 1498225 w 1619502"/>
                <a:gd name="connsiteY13" fmla="*/ 820912 h 1619502"/>
                <a:gd name="connsiteX14" fmla="*/ 1495217 w 1619502"/>
                <a:gd name="connsiteY14" fmla="*/ 1269446 h 1619502"/>
                <a:gd name="connsiteX15" fmla="*/ 1049691 w 1619502"/>
                <a:gd name="connsiteY15" fmla="*/ 823919 h 1619502"/>
                <a:gd name="connsiteX16" fmla="*/ 1274580 w 1619502"/>
                <a:gd name="connsiteY16" fmla="*/ 729521 h 1619502"/>
                <a:gd name="connsiteX17" fmla="*/ 809751 w 1619502"/>
                <a:gd name="connsiteY17" fmla="*/ 647958 h 1619502"/>
                <a:gd name="connsiteX18" fmla="*/ 969395 w 1619502"/>
                <a:gd name="connsiteY18" fmla="*/ 807602 h 1619502"/>
                <a:gd name="connsiteX19" fmla="*/ 809751 w 1619502"/>
                <a:gd name="connsiteY19" fmla="*/ 967246 h 1619502"/>
                <a:gd name="connsiteX20" fmla="*/ 650107 w 1619502"/>
                <a:gd name="connsiteY20" fmla="*/ 807602 h 1619502"/>
                <a:gd name="connsiteX21" fmla="*/ 809751 w 1619502"/>
                <a:gd name="connsiteY21" fmla="*/ 647958 h 1619502"/>
                <a:gd name="connsiteX22" fmla="*/ 124285 w 1619502"/>
                <a:gd name="connsiteY22" fmla="*/ 350056 h 1619502"/>
                <a:gd name="connsiteX23" fmla="*/ 569812 w 1619502"/>
                <a:gd name="connsiteY23" fmla="*/ 795583 h 1619502"/>
                <a:gd name="connsiteX24" fmla="*/ 121278 w 1619502"/>
                <a:gd name="connsiteY24" fmla="*/ 798590 h 1619502"/>
                <a:gd name="connsiteX25" fmla="*/ 124285 w 1619502"/>
                <a:gd name="connsiteY25" fmla="*/ 350056 h 1619502"/>
                <a:gd name="connsiteX26" fmla="*/ 1304467 w 1619502"/>
                <a:gd name="connsiteY26" fmla="*/ 330819 h 1619502"/>
                <a:gd name="connsiteX27" fmla="*/ 1619502 w 1619502"/>
                <a:gd name="connsiteY27" fmla="*/ 650107 h 1619502"/>
                <a:gd name="connsiteX28" fmla="*/ 989432 w 1619502"/>
                <a:gd name="connsiteY28" fmla="*/ 650107 h 1619502"/>
                <a:gd name="connsiteX29" fmla="*/ 1304467 w 1619502"/>
                <a:gd name="connsiteY29" fmla="*/ 330819 h 1619502"/>
                <a:gd name="connsiteX30" fmla="*/ 1044556 w 1619502"/>
                <a:gd name="connsiteY30" fmla="*/ 29887 h 1619502"/>
                <a:gd name="connsiteX31" fmla="*/ 1269446 w 1619502"/>
                <a:gd name="connsiteY31" fmla="*/ 124285 h 1619502"/>
                <a:gd name="connsiteX32" fmla="*/ 823919 w 1619502"/>
                <a:gd name="connsiteY32" fmla="*/ 569812 h 1619502"/>
                <a:gd name="connsiteX33" fmla="*/ 820912 w 1619502"/>
                <a:gd name="connsiteY33" fmla="*/ 121278 h 1619502"/>
                <a:gd name="connsiteX34" fmla="*/ 1044556 w 1619502"/>
                <a:gd name="connsiteY34" fmla="*/ 29887 h 1619502"/>
                <a:gd name="connsiteX35" fmla="*/ 650107 w 1619502"/>
                <a:gd name="connsiteY35" fmla="*/ 0 h 1619502"/>
                <a:gd name="connsiteX36" fmla="*/ 650107 w 1619502"/>
                <a:gd name="connsiteY36" fmla="*/ 630070 h 1619502"/>
                <a:gd name="connsiteX37" fmla="*/ 330819 w 1619502"/>
                <a:gd name="connsiteY37" fmla="*/ 315035 h 1619502"/>
                <a:gd name="connsiteX38" fmla="*/ 650107 w 1619502"/>
                <a:gd name="connsiteY38" fmla="*/ 0 h 16195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619502" h="1619502">
                  <a:moveTo>
                    <a:pt x="795583" y="1049690"/>
                  </a:moveTo>
                  <a:cubicBezTo>
                    <a:pt x="920273" y="1174380"/>
                    <a:pt x="921619" y="1375196"/>
                    <a:pt x="798591" y="1498224"/>
                  </a:cubicBezTo>
                  <a:cubicBezTo>
                    <a:pt x="675562" y="1621253"/>
                    <a:pt x="474746" y="1619907"/>
                    <a:pt x="350056" y="1495217"/>
                  </a:cubicBezTo>
                  <a:cubicBezTo>
                    <a:pt x="582699" y="1464131"/>
                    <a:pt x="764497" y="1282333"/>
                    <a:pt x="795583" y="1049690"/>
                  </a:cubicBezTo>
                  <a:close/>
                  <a:moveTo>
                    <a:pt x="969395" y="989432"/>
                  </a:moveTo>
                  <a:cubicBezTo>
                    <a:pt x="1145733" y="989432"/>
                    <a:pt x="1288683" y="1130478"/>
                    <a:pt x="1288683" y="1304467"/>
                  </a:cubicBezTo>
                  <a:cubicBezTo>
                    <a:pt x="1288683" y="1478456"/>
                    <a:pt x="1145733" y="1619502"/>
                    <a:pt x="969395" y="1619502"/>
                  </a:cubicBezTo>
                  <a:cubicBezTo>
                    <a:pt x="1111917" y="1433018"/>
                    <a:pt x="1111917" y="1175916"/>
                    <a:pt x="969395" y="989432"/>
                  </a:cubicBezTo>
                  <a:close/>
                  <a:moveTo>
                    <a:pt x="0" y="969395"/>
                  </a:moveTo>
                  <a:cubicBezTo>
                    <a:pt x="186484" y="1111917"/>
                    <a:pt x="443586" y="1111917"/>
                    <a:pt x="630070" y="969395"/>
                  </a:cubicBezTo>
                  <a:cubicBezTo>
                    <a:pt x="630070" y="1145733"/>
                    <a:pt x="489024" y="1288683"/>
                    <a:pt x="315035" y="1288683"/>
                  </a:cubicBezTo>
                  <a:cubicBezTo>
                    <a:pt x="141046" y="1288683"/>
                    <a:pt x="0" y="1145733"/>
                    <a:pt x="0" y="969395"/>
                  </a:cubicBezTo>
                  <a:close/>
                  <a:moveTo>
                    <a:pt x="1274580" y="729521"/>
                  </a:moveTo>
                  <a:cubicBezTo>
                    <a:pt x="1355749" y="728977"/>
                    <a:pt x="1436710" y="759397"/>
                    <a:pt x="1498225" y="820912"/>
                  </a:cubicBezTo>
                  <a:cubicBezTo>
                    <a:pt x="1621253" y="943941"/>
                    <a:pt x="1619907" y="1144756"/>
                    <a:pt x="1495217" y="1269446"/>
                  </a:cubicBezTo>
                  <a:cubicBezTo>
                    <a:pt x="1464131" y="1036803"/>
                    <a:pt x="1282333" y="855005"/>
                    <a:pt x="1049691" y="823919"/>
                  </a:cubicBezTo>
                  <a:cubicBezTo>
                    <a:pt x="1112036" y="761574"/>
                    <a:pt x="1193412" y="730065"/>
                    <a:pt x="1274580" y="729521"/>
                  </a:cubicBezTo>
                  <a:close/>
                  <a:moveTo>
                    <a:pt x="809751" y="647958"/>
                  </a:moveTo>
                  <a:cubicBezTo>
                    <a:pt x="897920" y="647958"/>
                    <a:pt x="969395" y="719433"/>
                    <a:pt x="969395" y="807602"/>
                  </a:cubicBezTo>
                  <a:cubicBezTo>
                    <a:pt x="969395" y="895771"/>
                    <a:pt x="897920" y="967246"/>
                    <a:pt x="809751" y="967246"/>
                  </a:cubicBezTo>
                  <a:cubicBezTo>
                    <a:pt x="721582" y="967246"/>
                    <a:pt x="650107" y="895771"/>
                    <a:pt x="650107" y="807602"/>
                  </a:cubicBezTo>
                  <a:cubicBezTo>
                    <a:pt x="650107" y="719433"/>
                    <a:pt x="721582" y="647958"/>
                    <a:pt x="809751" y="647958"/>
                  </a:cubicBezTo>
                  <a:close/>
                  <a:moveTo>
                    <a:pt x="124285" y="350056"/>
                  </a:moveTo>
                  <a:cubicBezTo>
                    <a:pt x="155371" y="582699"/>
                    <a:pt x="337169" y="764497"/>
                    <a:pt x="569812" y="795583"/>
                  </a:cubicBezTo>
                  <a:cubicBezTo>
                    <a:pt x="445122" y="920273"/>
                    <a:pt x="244306" y="921619"/>
                    <a:pt x="121278" y="798590"/>
                  </a:cubicBezTo>
                  <a:cubicBezTo>
                    <a:pt x="-1751" y="675562"/>
                    <a:pt x="-405" y="474746"/>
                    <a:pt x="124285" y="350056"/>
                  </a:cubicBezTo>
                  <a:close/>
                  <a:moveTo>
                    <a:pt x="1304467" y="330819"/>
                  </a:moveTo>
                  <a:cubicBezTo>
                    <a:pt x="1478456" y="330819"/>
                    <a:pt x="1619502" y="473769"/>
                    <a:pt x="1619502" y="650107"/>
                  </a:cubicBezTo>
                  <a:cubicBezTo>
                    <a:pt x="1433018" y="507585"/>
                    <a:pt x="1175916" y="507585"/>
                    <a:pt x="989432" y="650107"/>
                  </a:cubicBezTo>
                  <a:cubicBezTo>
                    <a:pt x="989432" y="473769"/>
                    <a:pt x="1130478" y="330819"/>
                    <a:pt x="1304467" y="330819"/>
                  </a:cubicBezTo>
                  <a:close/>
                  <a:moveTo>
                    <a:pt x="1044556" y="29887"/>
                  </a:moveTo>
                  <a:cubicBezTo>
                    <a:pt x="1125725" y="30431"/>
                    <a:pt x="1207101" y="61940"/>
                    <a:pt x="1269446" y="124285"/>
                  </a:cubicBezTo>
                  <a:cubicBezTo>
                    <a:pt x="1036804" y="155371"/>
                    <a:pt x="855005" y="337169"/>
                    <a:pt x="823919" y="569812"/>
                  </a:cubicBezTo>
                  <a:cubicBezTo>
                    <a:pt x="699229" y="445122"/>
                    <a:pt x="697883" y="244306"/>
                    <a:pt x="820912" y="121278"/>
                  </a:cubicBezTo>
                  <a:cubicBezTo>
                    <a:pt x="882426" y="59763"/>
                    <a:pt x="963387" y="29343"/>
                    <a:pt x="1044556" y="29887"/>
                  </a:cubicBezTo>
                  <a:close/>
                  <a:moveTo>
                    <a:pt x="650107" y="0"/>
                  </a:moveTo>
                  <a:cubicBezTo>
                    <a:pt x="507585" y="186484"/>
                    <a:pt x="507585" y="443586"/>
                    <a:pt x="650107" y="630070"/>
                  </a:cubicBezTo>
                  <a:cubicBezTo>
                    <a:pt x="473769" y="630070"/>
                    <a:pt x="330819" y="489024"/>
                    <a:pt x="330819" y="315035"/>
                  </a:cubicBezTo>
                  <a:cubicBezTo>
                    <a:pt x="330819" y="141046"/>
                    <a:pt x="473769" y="0"/>
                    <a:pt x="650107" y="0"/>
                  </a:cubicBezTo>
                  <a:close/>
                </a:path>
              </a:pathLst>
            </a:custGeom>
            <a:solidFill>
              <a:srgbClr val="FF99CC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13" name="フリーフォーム: 図形 212">
              <a:extLst>
                <a:ext uri="{FF2B5EF4-FFF2-40B4-BE49-F238E27FC236}">
                  <a16:creationId xmlns:a16="http://schemas.microsoft.com/office/drawing/2014/main" id="{7A47BE15-42FF-0F07-9245-189AF3357107}"/>
                </a:ext>
              </a:extLst>
            </p:cNvPr>
            <p:cNvSpPr/>
            <p:nvPr/>
          </p:nvSpPr>
          <p:spPr bwMode="auto">
            <a:xfrm>
              <a:off x="2814022" y="6483229"/>
              <a:ext cx="222006" cy="222006"/>
            </a:xfrm>
            <a:custGeom>
              <a:avLst/>
              <a:gdLst>
                <a:gd name="connsiteX0" fmla="*/ 795583 w 1619502"/>
                <a:gd name="connsiteY0" fmla="*/ 1049690 h 1619502"/>
                <a:gd name="connsiteX1" fmla="*/ 798591 w 1619502"/>
                <a:gd name="connsiteY1" fmla="*/ 1498224 h 1619502"/>
                <a:gd name="connsiteX2" fmla="*/ 350056 w 1619502"/>
                <a:gd name="connsiteY2" fmla="*/ 1495217 h 1619502"/>
                <a:gd name="connsiteX3" fmla="*/ 795583 w 1619502"/>
                <a:gd name="connsiteY3" fmla="*/ 1049690 h 1619502"/>
                <a:gd name="connsiteX4" fmla="*/ 969395 w 1619502"/>
                <a:gd name="connsiteY4" fmla="*/ 989432 h 1619502"/>
                <a:gd name="connsiteX5" fmla="*/ 1288683 w 1619502"/>
                <a:gd name="connsiteY5" fmla="*/ 1304467 h 1619502"/>
                <a:gd name="connsiteX6" fmla="*/ 969395 w 1619502"/>
                <a:gd name="connsiteY6" fmla="*/ 1619502 h 1619502"/>
                <a:gd name="connsiteX7" fmla="*/ 969395 w 1619502"/>
                <a:gd name="connsiteY7" fmla="*/ 989432 h 1619502"/>
                <a:gd name="connsiteX8" fmla="*/ 0 w 1619502"/>
                <a:gd name="connsiteY8" fmla="*/ 969395 h 1619502"/>
                <a:gd name="connsiteX9" fmla="*/ 630070 w 1619502"/>
                <a:gd name="connsiteY9" fmla="*/ 969395 h 1619502"/>
                <a:gd name="connsiteX10" fmla="*/ 315035 w 1619502"/>
                <a:gd name="connsiteY10" fmla="*/ 1288683 h 1619502"/>
                <a:gd name="connsiteX11" fmla="*/ 0 w 1619502"/>
                <a:gd name="connsiteY11" fmla="*/ 969395 h 1619502"/>
                <a:gd name="connsiteX12" fmla="*/ 1274580 w 1619502"/>
                <a:gd name="connsiteY12" fmla="*/ 729521 h 1619502"/>
                <a:gd name="connsiteX13" fmla="*/ 1498225 w 1619502"/>
                <a:gd name="connsiteY13" fmla="*/ 820912 h 1619502"/>
                <a:gd name="connsiteX14" fmla="*/ 1495217 w 1619502"/>
                <a:gd name="connsiteY14" fmla="*/ 1269446 h 1619502"/>
                <a:gd name="connsiteX15" fmla="*/ 1049691 w 1619502"/>
                <a:gd name="connsiteY15" fmla="*/ 823919 h 1619502"/>
                <a:gd name="connsiteX16" fmla="*/ 1274580 w 1619502"/>
                <a:gd name="connsiteY16" fmla="*/ 729521 h 1619502"/>
                <a:gd name="connsiteX17" fmla="*/ 809751 w 1619502"/>
                <a:gd name="connsiteY17" fmla="*/ 647958 h 1619502"/>
                <a:gd name="connsiteX18" fmla="*/ 969395 w 1619502"/>
                <a:gd name="connsiteY18" fmla="*/ 807602 h 1619502"/>
                <a:gd name="connsiteX19" fmla="*/ 809751 w 1619502"/>
                <a:gd name="connsiteY19" fmla="*/ 967246 h 1619502"/>
                <a:gd name="connsiteX20" fmla="*/ 650107 w 1619502"/>
                <a:gd name="connsiteY20" fmla="*/ 807602 h 1619502"/>
                <a:gd name="connsiteX21" fmla="*/ 809751 w 1619502"/>
                <a:gd name="connsiteY21" fmla="*/ 647958 h 1619502"/>
                <a:gd name="connsiteX22" fmla="*/ 124285 w 1619502"/>
                <a:gd name="connsiteY22" fmla="*/ 350056 h 1619502"/>
                <a:gd name="connsiteX23" fmla="*/ 569812 w 1619502"/>
                <a:gd name="connsiteY23" fmla="*/ 795583 h 1619502"/>
                <a:gd name="connsiteX24" fmla="*/ 121278 w 1619502"/>
                <a:gd name="connsiteY24" fmla="*/ 798590 h 1619502"/>
                <a:gd name="connsiteX25" fmla="*/ 124285 w 1619502"/>
                <a:gd name="connsiteY25" fmla="*/ 350056 h 1619502"/>
                <a:gd name="connsiteX26" fmla="*/ 1304467 w 1619502"/>
                <a:gd name="connsiteY26" fmla="*/ 330819 h 1619502"/>
                <a:gd name="connsiteX27" fmla="*/ 1619502 w 1619502"/>
                <a:gd name="connsiteY27" fmla="*/ 650107 h 1619502"/>
                <a:gd name="connsiteX28" fmla="*/ 989432 w 1619502"/>
                <a:gd name="connsiteY28" fmla="*/ 650107 h 1619502"/>
                <a:gd name="connsiteX29" fmla="*/ 1304467 w 1619502"/>
                <a:gd name="connsiteY29" fmla="*/ 330819 h 1619502"/>
                <a:gd name="connsiteX30" fmla="*/ 1044556 w 1619502"/>
                <a:gd name="connsiteY30" fmla="*/ 29887 h 1619502"/>
                <a:gd name="connsiteX31" fmla="*/ 1269446 w 1619502"/>
                <a:gd name="connsiteY31" fmla="*/ 124285 h 1619502"/>
                <a:gd name="connsiteX32" fmla="*/ 823919 w 1619502"/>
                <a:gd name="connsiteY32" fmla="*/ 569812 h 1619502"/>
                <a:gd name="connsiteX33" fmla="*/ 820912 w 1619502"/>
                <a:gd name="connsiteY33" fmla="*/ 121278 h 1619502"/>
                <a:gd name="connsiteX34" fmla="*/ 1044556 w 1619502"/>
                <a:gd name="connsiteY34" fmla="*/ 29887 h 1619502"/>
                <a:gd name="connsiteX35" fmla="*/ 650107 w 1619502"/>
                <a:gd name="connsiteY35" fmla="*/ 0 h 1619502"/>
                <a:gd name="connsiteX36" fmla="*/ 650107 w 1619502"/>
                <a:gd name="connsiteY36" fmla="*/ 630070 h 1619502"/>
                <a:gd name="connsiteX37" fmla="*/ 330819 w 1619502"/>
                <a:gd name="connsiteY37" fmla="*/ 315035 h 1619502"/>
                <a:gd name="connsiteX38" fmla="*/ 650107 w 1619502"/>
                <a:gd name="connsiteY38" fmla="*/ 0 h 16195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619502" h="1619502">
                  <a:moveTo>
                    <a:pt x="795583" y="1049690"/>
                  </a:moveTo>
                  <a:cubicBezTo>
                    <a:pt x="920273" y="1174380"/>
                    <a:pt x="921619" y="1375196"/>
                    <a:pt x="798591" y="1498224"/>
                  </a:cubicBezTo>
                  <a:cubicBezTo>
                    <a:pt x="675562" y="1621253"/>
                    <a:pt x="474746" y="1619907"/>
                    <a:pt x="350056" y="1495217"/>
                  </a:cubicBezTo>
                  <a:cubicBezTo>
                    <a:pt x="582699" y="1464131"/>
                    <a:pt x="764497" y="1282333"/>
                    <a:pt x="795583" y="1049690"/>
                  </a:cubicBezTo>
                  <a:close/>
                  <a:moveTo>
                    <a:pt x="969395" y="989432"/>
                  </a:moveTo>
                  <a:cubicBezTo>
                    <a:pt x="1145733" y="989432"/>
                    <a:pt x="1288683" y="1130478"/>
                    <a:pt x="1288683" y="1304467"/>
                  </a:cubicBezTo>
                  <a:cubicBezTo>
                    <a:pt x="1288683" y="1478456"/>
                    <a:pt x="1145733" y="1619502"/>
                    <a:pt x="969395" y="1619502"/>
                  </a:cubicBezTo>
                  <a:cubicBezTo>
                    <a:pt x="1111917" y="1433018"/>
                    <a:pt x="1111917" y="1175916"/>
                    <a:pt x="969395" y="989432"/>
                  </a:cubicBezTo>
                  <a:close/>
                  <a:moveTo>
                    <a:pt x="0" y="969395"/>
                  </a:moveTo>
                  <a:cubicBezTo>
                    <a:pt x="186484" y="1111917"/>
                    <a:pt x="443586" y="1111917"/>
                    <a:pt x="630070" y="969395"/>
                  </a:cubicBezTo>
                  <a:cubicBezTo>
                    <a:pt x="630070" y="1145733"/>
                    <a:pt x="489024" y="1288683"/>
                    <a:pt x="315035" y="1288683"/>
                  </a:cubicBezTo>
                  <a:cubicBezTo>
                    <a:pt x="141046" y="1288683"/>
                    <a:pt x="0" y="1145733"/>
                    <a:pt x="0" y="969395"/>
                  </a:cubicBezTo>
                  <a:close/>
                  <a:moveTo>
                    <a:pt x="1274580" y="729521"/>
                  </a:moveTo>
                  <a:cubicBezTo>
                    <a:pt x="1355749" y="728977"/>
                    <a:pt x="1436710" y="759397"/>
                    <a:pt x="1498225" y="820912"/>
                  </a:cubicBezTo>
                  <a:cubicBezTo>
                    <a:pt x="1621253" y="943941"/>
                    <a:pt x="1619907" y="1144756"/>
                    <a:pt x="1495217" y="1269446"/>
                  </a:cubicBezTo>
                  <a:cubicBezTo>
                    <a:pt x="1464131" y="1036803"/>
                    <a:pt x="1282333" y="855005"/>
                    <a:pt x="1049691" y="823919"/>
                  </a:cubicBezTo>
                  <a:cubicBezTo>
                    <a:pt x="1112036" y="761574"/>
                    <a:pt x="1193412" y="730065"/>
                    <a:pt x="1274580" y="729521"/>
                  </a:cubicBezTo>
                  <a:close/>
                  <a:moveTo>
                    <a:pt x="809751" y="647958"/>
                  </a:moveTo>
                  <a:cubicBezTo>
                    <a:pt x="897920" y="647958"/>
                    <a:pt x="969395" y="719433"/>
                    <a:pt x="969395" y="807602"/>
                  </a:cubicBezTo>
                  <a:cubicBezTo>
                    <a:pt x="969395" y="895771"/>
                    <a:pt x="897920" y="967246"/>
                    <a:pt x="809751" y="967246"/>
                  </a:cubicBezTo>
                  <a:cubicBezTo>
                    <a:pt x="721582" y="967246"/>
                    <a:pt x="650107" y="895771"/>
                    <a:pt x="650107" y="807602"/>
                  </a:cubicBezTo>
                  <a:cubicBezTo>
                    <a:pt x="650107" y="719433"/>
                    <a:pt x="721582" y="647958"/>
                    <a:pt x="809751" y="647958"/>
                  </a:cubicBezTo>
                  <a:close/>
                  <a:moveTo>
                    <a:pt x="124285" y="350056"/>
                  </a:moveTo>
                  <a:cubicBezTo>
                    <a:pt x="155371" y="582699"/>
                    <a:pt x="337169" y="764497"/>
                    <a:pt x="569812" y="795583"/>
                  </a:cubicBezTo>
                  <a:cubicBezTo>
                    <a:pt x="445122" y="920273"/>
                    <a:pt x="244306" y="921619"/>
                    <a:pt x="121278" y="798590"/>
                  </a:cubicBezTo>
                  <a:cubicBezTo>
                    <a:pt x="-1751" y="675562"/>
                    <a:pt x="-405" y="474746"/>
                    <a:pt x="124285" y="350056"/>
                  </a:cubicBezTo>
                  <a:close/>
                  <a:moveTo>
                    <a:pt x="1304467" y="330819"/>
                  </a:moveTo>
                  <a:cubicBezTo>
                    <a:pt x="1478456" y="330819"/>
                    <a:pt x="1619502" y="473769"/>
                    <a:pt x="1619502" y="650107"/>
                  </a:cubicBezTo>
                  <a:cubicBezTo>
                    <a:pt x="1433018" y="507585"/>
                    <a:pt x="1175916" y="507585"/>
                    <a:pt x="989432" y="650107"/>
                  </a:cubicBezTo>
                  <a:cubicBezTo>
                    <a:pt x="989432" y="473769"/>
                    <a:pt x="1130478" y="330819"/>
                    <a:pt x="1304467" y="330819"/>
                  </a:cubicBezTo>
                  <a:close/>
                  <a:moveTo>
                    <a:pt x="1044556" y="29887"/>
                  </a:moveTo>
                  <a:cubicBezTo>
                    <a:pt x="1125725" y="30431"/>
                    <a:pt x="1207101" y="61940"/>
                    <a:pt x="1269446" y="124285"/>
                  </a:cubicBezTo>
                  <a:cubicBezTo>
                    <a:pt x="1036804" y="155371"/>
                    <a:pt x="855005" y="337169"/>
                    <a:pt x="823919" y="569812"/>
                  </a:cubicBezTo>
                  <a:cubicBezTo>
                    <a:pt x="699229" y="445122"/>
                    <a:pt x="697883" y="244306"/>
                    <a:pt x="820912" y="121278"/>
                  </a:cubicBezTo>
                  <a:cubicBezTo>
                    <a:pt x="882426" y="59763"/>
                    <a:pt x="963387" y="29343"/>
                    <a:pt x="1044556" y="29887"/>
                  </a:cubicBezTo>
                  <a:close/>
                  <a:moveTo>
                    <a:pt x="650107" y="0"/>
                  </a:moveTo>
                  <a:cubicBezTo>
                    <a:pt x="507585" y="186484"/>
                    <a:pt x="507585" y="443586"/>
                    <a:pt x="650107" y="630070"/>
                  </a:cubicBezTo>
                  <a:cubicBezTo>
                    <a:pt x="473769" y="630070"/>
                    <a:pt x="330819" y="489024"/>
                    <a:pt x="330819" y="315035"/>
                  </a:cubicBezTo>
                  <a:cubicBezTo>
                    <a:pt x="330819" y="141046"/>
                    <a:pt x="473769" y="0"/>
                    <a:pt x="650107" y="0"/>
                  </a:cubicBezTo>
                  <a:close/>
                </a:path>
              </a:pathLst>
            </a:custGeom>
            <a:solidFill>
              <a:srgbClr val="FF99CC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14" name="フリーフォーム: 図形 213">
              <a:extLst>
                <a:ext uri="{FF2B5EF4-FFF2-40B4-BE49-F238E27FC236}">
                  <a16:creationId xmlns:a16="http://schemas.microsoft.com/office/drawing/2014/main" id="{50E5A97D-6B58-9FDC-09D2-1B30F9D137DD}"/>
                </a:ext>
              </a:extLst>
            </p:cNvPr>
            <p:cNvSpPr/>
            <p:nvPr/>
          </p:nvSpPr>
          <p:spPr bwMode="auto">
            <a:xfrm>
              <a:off x="3185409" y="6483229"/>
              <a:ext cx="222006" cy="222006"/>
            </a:xfrm>
            <a:custGeom>
              <a:avLst/>
              <a:gdLst>
                <a:gd name="connsiteX0" fmla="*/ 795583 w 1619502"/>
                <a:gd name="connsiteY0" fmla="*/ 1049690 h 1619502"/>
                <a:gd name="connsiteX1" fmla="*/ 798591 w 1619502"/>
                <a:gd name="connsiteY1" fmla="*/ 1498224 h 1619502"/>
                <a:gd name="connsiteX2" fmla="*/ 350056 w 1619502"/>
                <a:gd name="connsiteY2" fmla="*/ 1495217 h 1619502"/>
                <a:gd name="connsiteX3" fmla="*/ 795583 w 1619502"/>
                <a:gd name="connsiteY3" fmla="*/ 1049690 h 1619502"/>
                <a:gd name="connsiteX4" fmla="*/ 969395 w 1619502"/>
                <a:gd name="connsiteY4" fmla="*/ 989432 h 1619502"/>
                <a:gd name="connsiteX5" fmla="*/ 1288683 w 1619502"/>
                <a:gd name="connsiteY5" fmla="*/ 1304467 h 1619502"/>
                <a:gd name="connsiteX6" fmla="*/ 969395 w 1619502"/>
                <a:gd name="connsiteY6" fmla="*/ 1619502 h 1619502"/>
                <a:gd name="connsiteX7" fmla="*/ 969395 w 1619502"/>
                <a:gd name="connsiteY7" fmla="*/ 989432 h 1619502"/>
                <a:gd name="connsiteX8" fmla="*/ 0 w 1619502"/>
                <a:gd name="connsiteY8" fmla="*/ 969395 h 1619502"/>
                <a:gd name="connsiteX9" fmla="*/ 630070 w 1619502"/>
                <a:gd name="connsiteY9" fmla="*/ 969395 h 1619502"/>
                <a:gd name="connsiteX10" fmla="*/ 315035 w 1619502"/>
                <a:gd name="connsiteY10" fmla="*/ 1288683 h 1619502"/>
                <a:gd name="connsiteX11" fmla="*/ 0 w 1619502"/>
                <a:gd name="connsiteY11" fmla="*/ 969395 h 1619502"/>
                <a:gd name="connsiteX12" fmla="*/ 1274580 w 1619502"/>
                <a:gd name="connsiteY12" fmla="*/ 729521 h 1619502"/>
                <a:gd name="connsiteX13" fmla="*/ 1498225 w 1619502"/>
                <a:gd name="connsiteY13" fmla="*/ 820912 h 1619502"/>
                <a:gd name="connsiteX14" fmla="*/ 1495217 w 1619502"/>
                <a:gd name="connsiteY14" fmla="*/ 1269446 h 1619502"/>
                <a:gd name="connsiteX15" fmla="*/ 1049691 w 1619502"/>
                <a:gd name="connsiteY15" fmla="*/ 823919 h 1619502"/>
                <a:gd name="connsiteX16" fmla="*/ 1274580 w 1619502"/>
                <a:gd name="connsiteY16" fmla="*/ 729521 h 1619502"/>
                <a:gd name="connsiteX17" fmla="*/ 809751 w 1619502"/>
                <a:gd name="connsiteY17" fmla="*/ 647958 h 1619502"/>
                <a:gd name="connsiteX18" fmla="*/ 969395 w 1619502"/>
                <a:gd name="connsiteY18" fmla="*/ 807602 h 1619502"/>
                <a:gd name="connsiteX19" fmla="*/ 809751 w 1619502"/>
                <a:gd name="connsiteY19" fmla="*/ 967246 h 1619502"/>
                <a:gd name="connsiteX20" fmla="*/ 650107 w 1619502"/>
                <a:gd name="connsiteY20" fmla="*/ 807602 h 1619502"/>
                <a:gd name="connsiteX21" fmla="*/ 809751 w 1619502"/>
                <a:gd name="connsiteY21" fmla="*/ 647958 h 1619502"/>
                <a:gd name="connsiteX22" fmla="*/ 124285 w 1619502"/>
                <a:gd name="connsiteY22" fmla="*/ 350056 h 1619502"/>
                <a:gd name="connsiteX23" fmla="*/ 569812 w 1619502"/>
                <a:gd name="connsiteY23" fmla="*/ 795583 h 1619502"/>
                <a:gd name="connsiteX24" fmla="*/ 121278 w 1619502"/>
                <a:gd name="connsiteY24" fmla="*/ 798590 h 1619502"/>
                <a:gd name="connsiteX25" fmla="*/ 124285 w 1619502"/>
                <a:gd name="connsiteY25" fmla="*/ 350056 h 1619502"/>
                <a:gd name="connsiteX26" fmla="*/ 1304467 w 1619502"/>
                <a:gd name="connsiteY26" fmla="*/ 330819 h 1619502"/>
                <a:gd name="connsiteX27" fmla="*/ 1619502 w 1619502"/>
                <a:gd name="connsiteY27" fmla="*/ 650107 h 1619502"/>
                <a:gd name="connsiteX28" fmla="*/ 989432 w 1619502"/>
                <a:gd name="connsiteY28" fmla="*/ 650107 h 1619502"/>
                <a:gd name="connsiteX29" fmla="*/ 1304467 w 1619502"/>
                <a:gd name="connsiteY29" fmla="*/ 330819 h 1619502"/>
                <a:gd name="connsiteX30" fmla="*/ 1044556 w 1619502"/>
                <a:gd name="connsiteY30" fmla="*/ 29887 h 1619502"/>
                <a:gd name="connsiteX31" fmla="*/ 1269446 w 1619502"/>
                <a:gd name="connsiteY31" fmla="*/ 124285 h 1619502"/>
                <a:gd name="connsiteX32" fmla="*/ 823919 w 1619502"/>
                <a:gd name="connsiteY32" fmla="*/ 569812 h 1619502"/>
                <a:gd name="connsiteX33" fmla="*/ 820912 w 1619502"/>
                <a:gd name="connsiteY33" fmla="*/ 121278 h 1619502"/>
                <a:gd name="connsiteX34" fmla="*/ 1044556 w 1619502"/>
                <a:gd name="connsiteY34" fmla="*/ 29887 h 1619502"/>
                <a:gd name="connsiteX35" fmla="*/ 650107 w 1619502"/>
                <a:gd name="connsiteY35" fmla="*/ 0 h 1619502"/>
                <a:gd name="connsiteX36" fmla="*/ 650107 w 1619502"/>
                <a:gd name="connsiteY36" fmla="*/ 630070 h 1619502"/>
                <a:gd name="connsiteX37" fmla="*/ 330819 w 1619502"/>
                <a:gd name="connsiteY37" fmla="*/ 315035 h 1619502"/>
                <a:gd name="connsiteX38" fmla="*/ 650107 w 1619502"/>
                <a:gd name="connsiteY38" fmla="*/ 0 h 16195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619502" h="1619502">
                  <a:moveTo>
                    <a:pt x="795583" y="1049690"/>
                  </a:moveTo>
                  <a:cubicBezTo>
                    <a:pt x="920273" y="1174380"/>
                    <a:pt x="921619" y="1375196"/>
                    <a:pt x="798591" y="1498224"/>
                  </a:cubicBezTo>
                  <a:cubicBezTo>
                    <a:pt x="675562" y="1621253"/>
                    <a:pt x="474746" y="1619907"/>
                    <a:pt x="350056" y="1495217"/>
                  </a:cubicBezTo>
                  <a:cubicBezTo>
                    <a:pt x="582699" y="1464131"/>
                    <a:pt x="764497" y="1282333"/>
                    <a:pt x="795583" y="1049690"/>
                  </a:cubicBezTo>
                  <a:close/>
                  <a:moveTo>
                    <a:pt x="969395" y="989432"/>
                  </a:moveTo>
                  <a:cubicBezTo>
                    <a:pt x="1145733" y="989432"/>
                    <a:pt x="1288683" y="1130478"/>
                    <a:pt x="1288683" y="1304467"/>
                  </a:cubicBezTo>
                  <a:cubicBezTo>
                    <a:pt x="1288683" y="1478456"/>
                    <a:pt x="1145733" y="1619502"/>
                    <a:pt x="969395" y="1619502"/>
                  </a:cubicBezTo>
                  <a:cubicBezTo>
                    <a:pt x="1111917" y="1433018"/>
                    <a:pt x="1111917" y="1175916"/>
                    <a:pt x="969395" y="989432"/>
                  </a:cubicBezTo>
                  <a:close/>
                  <a:moveTo>
                    <a:pt x="0" y="969395"/>
                  </a:moveTo>
                  <a:cubicBezTo>
                    <a:pt x="186484" y="1111917"/>
                    <a:pt x="443586" y="1111917"/>
                    <a:pt x="630070" y="969395"/>
                  </a:cubicBezTo>
                  <a:cubicBezTo>
                    <a:pt x="630070" y="1145733"/>
                    <a:pt x="489024" y="1288683"/>
                    <a:pt x="315035" y="1288683"/>
                  </a:cubicBezTo>
                  <a:cubicBezTo>
                    <a:pt x="141046" y="1288683"/>
                    <a:pt x="0" y="1145733"/>
                    <a:pt x="0" y="969395"/>
                  </a:cubicBezTo>
                  <a:close/>
                  <a:moveTo>
                    <a:pt x="1274580" y="729521"/>
                  </a:moveTo>
                  <a:cubicBezTo>
                    <a:pt x="1355749" y="728977"/>
                    <a:pt x="1436710" y="759397"/>
                    <a:pt x="1498225" y="820912"/>
                  </a:cubicBezTo>
                  <a:cubicBezTo>
                    <a:pt x="1621253" y="943941"/>
                    <a:pt x="1619907" y="1144756"/>
                    <a:pt x="1495217" y="1269446"/>
                  </a:cubicBezTo>
                  <a:cubicBezTo>
                    <a:pt x="1464131" y="1036803"/>
                    <a:pt x="1282333" y="855005"/>
                    <a:pt x="1049691" y="823919"/>
                  </a:cubicBezTo>
                  <a:cubicBezTo>
                    <a:pt x="1112036" y="761574"/>
                    <a:pt x="1193412" y="730065"/>
                    <a:pt x="1274580" y="729521"/>
                  </a:cubicBezTo>
                  <a:close/>
                  <a:moveTo>
                    <a:pt x="809751" y="647958"/>
                  </a:moveTo>
                  <a:cubicBezTo>
                    <a:pt x="897920" y="647958"/>
                    <a:pt x="969395" y="719433"/>
                    <a:pt x="969395" y="807602"/>
                  </a:cubicBezTo>
                  <a:cubicBezTo>
                    <a:pt x="969395" y="895771"/>
                    <a:pt x="897920" y="967246"/>
                    <a:pt x="809751" y="967246"/>
                  </a:cubicBezTo>
                  <a:cubicBezTo>
                    <a:pt x="721582" y="967246"/>
                    <a:pt x="650107" y="895771"/>
                    <a:pt x="650107" y="807602"/>
                  </a:cubicBezTo>
                  <a:cubicBezTo>
                    <a:pt x="650107" y="719433"/>
                    <a:pt x="721582" y="647958"/>
                    <a:pt x="809751" y="647958"/>
                  </a:cubicBezTo>
                  <a:close/>
                  <a:moveTo>
                    <a:pt x="124285" y="350056"/>
                  </a:moveTo>
                  <a:cubicBezTo>
                    <a:pt x="155371" y="582699"/>
                    <a:pt x="337169" y="764497"/>
                    <a:pt x="569812" y="795583"/>
                  </a:cubicBezTo>
                  <a:cubicBezTo>
                    <a:pt x="445122" y="920273"/>
                    <a:pt x="244306" y="921619"/>
                    <a:pt x="121278" y="798590"/>
                  </a:cubicBezTo>
                  <a:cubicBezTo>
                    <a:pt x="-1751" y="675562"/>
                    <a:pt x="-405" y="474746"/>
                    <a:pt x="124285" y="350056"/>
                  </a:cubicBezTo>
                  <a:close/>
                  <a:moveTo>
                    <a:pt x="1304467" y="330819"/>
                  </a:moveTo>
                  <a:cubicBezTo>
                    <a:pt x="1478456" y="330819"/>
                    <a:pt x="1619502" y="473769"/>
                    <a:pt x="1619502" y="650107"/>
                  </a:cubicBezTo>
                  <a:cubicBezTo>
                    <a:pt x="1433018" y="507585"/>
                    <a:pt x="1175916" y="507585"/>
                    <a:pt x="989432" y="650107"/>
                  </a:cubicBezTo>
                  <a:cubicBezTo>
                    <a:pt x="989432" y="473769"/>
                    <a:pt x="1130478" y="330819"/>
                    <a:pt x="1304467" y="330819"/>
                  </a:cubicBezTo>
                  <a:close/>
                  <a:moveTo>
                    <a:pt x="1044556" y="29887"/>
                  </a:moveTo>
                  <a:cubicBezTo>
                    <a:pt x="1125725" y="30431"/>
                    <a:pt x="1207101" y="61940"/>
                    <a:pt x="1269446" y="124285"/>
                  </a:cubicBezTo>
                  <a:cubicBezTo>
                    <a:pt x="1036804" y="155371"/>
                    <a:pt x="855005" y="337169"/>
                    <a:pt x="823919" y="569812"/>
                  </a:cubicBezTo>
                  <a:cubicBezTo>
                    <a:pt x="699229" y="445122"/>
                    <a:pt x="697883" y="244306"/>
                    <a:pt x="820912" y="121278"/>
                  </a:cubicBezTo>
                  <a:cubicBezTo>
                    <a:pt x="882426" y="59763"/>
                    <a:pt x="963387" y="29343"/>
                    <a:pt x="1044556" y="29887"/>
                  </a:cubicBezTo>
                  <a:close/>
                  <a:moveTo>
                    <a:pt x="650107" y="0"/>
                  </a:moveTo>
                  <a:cubicBezTo>
                    <a:pt x="507585" y="186484"/>
                    <a:pt x="507585" y="443586"/>
                    <a:pt x="650107" y="630070"/>
                  </a:cubicBezTo>
                  <a:cubicBezTo>
                    <a:pt x="473769" y="630070"/>
                    <a:pt x="330819" y="489024"/>
                    <a:pt x="330819" y="315035"/>
                  </a:cubicBezTo>
                  <a:cubicBezTo>
                    <a:pt x="330819" y="141046"/>
                    <a:pt x="473769" y="0"/>
                    <a:pt x="650107" y="0"/>
                  </a:cubicBezTo>
                  <a:close/>
                </a:path>
              </a:pathLst>
            </a:custGeom>
            <a:solidFill>
              <a:srgbClr val="FF99CC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15" name="フリーフォーム: 図形 214">
              <a:extLst>
                <a:ext uri="{FF2B5EF4-FFF2-40B4-BE49-F238E27FC236}">
                  <a16:creationId xmlns:a16="http://schemas.microsoft.com/office/drawing/2014/main" id="{14DD9F57-4098-676E-EB15-7321FCE3C9D0}"/>
                </a:ext>
              </a:extLst>
            </p:cNvPr>
            <p:cNvSpPr/>
            <p:nvPr/>
          </p:nvSpPr>
          <p:spPr bwMode="auto">
            <a:xfrm>
              <a:off x="3556796" y="6483229"/>
              <a:ext cx="222006" cy="222006"/>
            </a:xfrm>
            <a:custGeom>
              <a:avLst/>
              <a:gdLst>
                <a:gd name="connsiteX0" fmla="*/ 795583 w 1619502"/>
                <a:gd name="connsiteY0" fmla="*/ 1049690 h 1619502"/>
                <a:gd name="connsiteX1" fmla="*/ 798591 w 1619502"/>
                <a:gd name="connsiteY1" fmla="*/ 1498224 h 1619502"/>
                <a:gd name="connsiteX2" fmla="*/ 350056 w 1619502"/>
                <a:gd name="connsiteY2" fmla="*/ 1495217 h 1619502"/>
                <a:gd name="connsiteX3" fmla="*/ 795583 w 1619502"/>
                <a:gd name="connsiteY3" fmla="*/ 1049690 h 1619502"/>
                <a:gd name="connsiteX4" fmla="*/ 969395 w 1619502"/>
                <a:gd name="connsiteY4" fmla="*/ 989432 h 1619502"/>
                <a:gd name="connsiteX5" fmla="*/ 1288683 w 1619502"/>
                <a:gd name="connsiteY5" fmla="*/ 1304467 h 1619502"/>
                <a:gd name="connsiteX6" fmla="*/ 969395 w 1619502"/>
                <a:gd name="connsiteY6" fmla="*/ 1619502 h 1619502"/>
                <a:gd name="connsiteX7" fmla="*/ 969395 w 1619502"/>
                <a:gd name="connsiteY7" fmla="*/ 989432 h 1619502"/>
                <a:gd name="connsiteX8" fmla="*/ 0 w 1619502"/>
                <a:gd name="connsiteY8" fmla="*/ 969395 h 1619502"/>
                <a:gd name="connsiteX9" fmla="*/ 630070 w 1619502"/>
                <a:gd name="connsiteY9" fmla="*/ 969395 h 1619502"/>
                <a:gd name="connsiteX10" fmla="*/ 315035 w 1619502"/>
                <a:gd name="connsiteY10" fmla="*/ 1288683 h 1619502"/>
                <a:gd name="connsiteX11" fmla="*/ 0 w 1619502"/>
                <a:gd name="connsiteY11" fmla="*/ 969395 h 1619502"/>
                <a:gd name="connsiteX12" fmla="*/ 1274580 w 1619502"/>
                <a:gd name="connsiteY12" fmla="*/ 729521 h 1619502"/>
                <a:gd name="connsiteX13" fmla="*/ 1498225 w 1619502"/>
                <a:gd name="connsiteY13" fmla="*/ 820912 h 1619502"/>
                <a:gd name="connsiteX14" fmla="*/ 1495217 w 1619502"/>
                <a:gd name="connsiteY14" fmla="*/ 1269446 h 1619502"/>
                <a:gd name="connsiteX15" fmla="*/ 1049691 w 1619502"/>
                <a:gd name="connsiteY15" fmla="*/ 823919 h 1619502"/>
                <a:gd name="connsiteX16" fmla="*/ 1274580 w 1619502"/>
                <a:gd name="connsiteY16" fmla="*/ 729521 h 1619502"/>
                <a:gd name="connsiteX17" fmla="*/ 809751 w 1619502"/>
                <a:gd name="connsiteY17" fmla="*/ 647958 h 1619502"/>
                <a:gd name="connsiteX18" fmla="*/ 969395 w 1619502"/>
                <a:gd name="connsiteY18" fmla="*/ 807602 h 1619502"/>
                <a:gd name="connsiteX19" fmla="*/ 809751 w 1619502"/>
                <a:gd name="connsiteY19" fmla="*/ 967246 h 1619502"/>
                <a:gd name="connsiteX20" fmla="*/ 650107 w 1619502"/>
                <a:gd name="connsiteY20" fmla="*/ 807602 h 1619502"/>
                <a:gd name="connsiteX21" fmla="*/ 809751 w 1619502"/>
                <a:gd name="connsiteY21" fmla="*/ 647958 h 1619502"/>
                <a:gd name="connsiteX22" fmla="*/ 124285 w 1619502"/>
                <a:gd name="connsiteY22" fmla="*/ 350056 h 1619502"/>
                <a:gd name="connsiteX23" fmla="*/ 569812 w 1619502"/>
                <a:gd name="connsiteY23" fmla="*/ 795583 h 1619502"/>
                <a:gd name="connsiteX24" fmla="*/ 121278 w 1619502"/>
                <a:gd name="connsiteY24" fmla="*/ 798590 h 1619502"/>
                <a:gd name="connsiteX25" fmla="*/ 124285 w 1619502"/>
                <a:gd name="connsiteY25" fmla="*/ 350056 h 1619502"/>
                <a:gd name="connsiteX26" fmla="*/ 1304467 w 1619502"/>
                <a:gd name="connsiteY26" fmla="*/ 330819 h 1619502"/>
                <a:gd name="connsiteX27" fmla="*/ 1619502 w 1619502"/>
                <a:gd name="connsiteY27" fmla="*/ 650107 h 1619502"/>
                <a:gd name="connsiteX28" fmla="*/ 989432 w 1619502"/>
                <a:gd name="connsiteY28" fmla="*/ 650107 h 1619502"/>
                <a:gd name="connsiteX29" fmla="*/ 1304467 w 1619502"/>
                <a:gd name="connsiteY29" fmla="*/ 330819 h 1619502"/>
                <a:gd name="connsiteX30" fmla="*/ 1044556 w 1619502"/>
                <a:gd name="connsiteY30" fmla="*/ 29887 h 1619502"/>
                <a:gd name="connsiteX31" fmla="*/ 1269446 w 1619502"/>
                <a:gd name="connsiteY31" fmla="*/ 124285 h 1619502"/>
                <a:gd name="connsiteX32" fmla="*/ 823919 w 1619502"/>
                <a:gd name="connsiteY32" fmla="*/ 569812 h 1619502"/>
                <a:gd name="connsiteX33" fmla="*/ 820912 w 1619502"/>
                <a:gd name="connsiteY33" fmla="*/ 121278 h 1619502"/>
                <a:gd name="connsiteX34" fmla="*/ 1044556 w 1619502"/>
                <a:gd name="connsiteY34" fmla="*/ 29887 h 1619502"/>
                <a:gd name="connsiteX35" fmla="*/ 650107 w 1619502"/>
                <a:gd name="connsiteY35" fmla="*/ 0 h 1619502"/>
                <a:gd name="connsiteX36" fmla="*/ 650107 w 1619502"/>
                <a:gd name="connsiteY36" fmla="*/ 630070 h 1619502"/>
                <a:gd name="connsiteX37" fmla="*/ 330819 w 1619502"/>
                <a:gd name="connsiteY37" fmla="*/ 315035 h 1619502"/>
                <a:gd name="connsiteX38" fmla="*/ 650107 w 1619502"/>
                <a:gd name="connsiteY38" fmla="*/ 0 h 16195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619502" h="1619502">
                  <a:moveTo>
                    <a:pt x="795583" y="1049690"/>
                  </a:moveTo>
                  <a:cubicBezTo>
                    <a:pt x="920273" y="1174380"/>
                    <a:pt x="921619" y="1375196"/>
                    <a:pt x="798591" y="1498224"/>
                  </a:cubicBezTo>
                  <a:cubicBezTo>
                    <a:pt x="675562" y="1621253"/>
                    <a:pt x="474746" y="1619907"/>
                    <a:pt x="350056" y="1495217"/>
                  </a:cubicBezTo>
                  <a:cubicBezTo>
                    <a:pt x="582699" y="1464131"/>
                    <a:pt x="764497" y="1282333"/>
                    <a:pt x="795583" y="1049690"/>
                  </a:cubicBezTo>
                  <a:close/>
                  <a:moveTo>
                    <a:pt x="969395" y="989432"/>
                  </a:moveTo>
                  <a:cubicBezTo>
                    <a:pt x="1145733" y="989432"/>
                    <a:pt x="1288683" y="1130478"/>
                    <a:pt x="1288683" y="1304467"/>
                  </a:cubicBezTo>
                  <a:cubicBezTo>
                    <a:pt x="1288683" y="1478456"/>
                    <a:pt x="1145733" y="1619502"/>
                    <a:pt x="969395" y="1619502"/>
                  </a:cubicBezTo>
                  <a:cubicBezTo>
                    <a:pt x="1111917" y="1433018"/>
                    <a:pt x="1111917" y="1175916"/>
                    <a:pt x="969395" y="989432"/>
                  </a:cubicBezTo>
                  <a:close/>
                  <a:moveTo>
                    <a:pt x="0" y="969395"/>
                  </a:moveTo>
                  <a:cubicBezTo>
                    <a:pt x="186484" y="1111917"/>
                    <a:pt x="443586" y="1111917"/>
                    <a:pt x="630070" y="969395"/>
                  </a:cubicBezTo>
                  <a:cubicBezTo>
                    <a:pt x="630070" y="1145733"/>
                    <a:pt x="489024" y="1288683"/>
                    <a:pt x="315035" y="1288683"/>
                  </a:cubicBezTo>
                  <a:cubicBezTo>
                    <a:pt x="141046" y="1288683"/>
                    <a:pt x="0" y="1145733"/>
                    <a:pt x="0" y="969395"/>
                  </a:cubicBezTo>
                  <a:close/>
                  <a:moveTo>
                    <a:pt x="1274580" y="729521"/>
                  </a:moveTo>
                  <a:cubicBezTo>
                    <a:pt x="1355749" y="728977"/>
                    <a:pt x="1436710" y="759397"/>
                    <a:pt x="1498225" y="820912"/>
                  </a:cubicBezTo>
                  <a:cubicBezTo>
                    <a:pt x="1621253" y="943941"/>
                    <a:pt x="1619907" y="1144756"/>
                    <a:pt x="1495217" y="1269446"/>
                  </a:cubicBezTo>
                  <a:cubicBezTo>
                    <a:pt x="1464131" y="1036803"/>
                    <a:pt x="1282333" y="855005"/>
                    <a:pt x="1049691" y="823919"/>
                  </a:cubicBezTo>
                  <a:cubicBezTo>
                    <a:pt x="1112036" y="761574"/>
                    <a:pt x="1193412" y="730065"/>
                    <a:pt x="1274580" y="729521"/>
                  </a:cubicBezTo>
                  <a:close/>
                  <a:moveTo>
                    <a:pt x="809751" y="647958"/>
                  </a:moveTo>
                  <a:cubicBezTo>
                    <a:pt x="897920" y="647958"/>
                    <a:pt x="969395" y="719433"/>
                    <a:pt x="969395" y="807602"/>
                  </a:cubicBezTo>
                  <a:cubicBezTo>
                    <a:pt x="969395" y="895771"/>
                    <a:pt x="897920" y="967246"/>
                    <a:pt x="809751" y="967246"/>
                  </a:cubicBezTo>
                  <a:cubicBezTo>
                    <a:pt x="721582" y="967246"/>
                    <a:pt x="650107" y="895771"/>
                    <a:pt x="650107" y="807602"/>
                  </a:cubicBezTo>
                  <a:cubicBezTo>
                    <a:pt x="650107" y="719433"/>
                    <a:pt x="721582" y="647958"/>
                    <a:pt x="809751" y="647958"/>
                  </a:cubicBezTo>
                  <a:close/>
                  <a:moveTo>
                    <a:pt x="124285" y="350056"/>
                  </a:moveTo>
                  <a:cubicBezTo>
                    <a:pt x="155371" y="582699"/>
                    <a:pt x="337169" y="764497"/>
                    <a:pt x="569812" y="795583"/>
                  </a:cubicBezTo>
                  <a:cubicBezTo>
                    <a:pt x="445122" y="920273"/>
                    <a:pt x="244306" y="921619"/>
                    <a:pt x="121278" y="798590"/>
                  </a:cubicBezTo>
                  <a:cubicBezTo>
                    <a:pt x="-1751" y="675562"/>
                    <a:pt x="-405" y="474746"/>
                    <a:pt x="124285" y="350056"/>
                  </a:cubicBezTo>
                  <a:close/>
                  <a:moveTo>
                    <a:pt x="1304467" y="330819"/>
                  </a:moveTo>
                  <a:cubicBezTo>
                    <a:pt x="1478456" y="330819"/>
                    <a:pt x="1619502" y="473769"/>
                    <a:pt x="1619502" y="650107"/>
                  </a:cubicBezTo>
                  <a:cubicBezTo>
                    <a:pt x="1433018" y="507585"/>
                    <a:pt x="1175916" y="507585"/>
                    <a:pt x="989432" y="650107"/>
                  </a:cubicBezTo>
                  <a:cubicBezTo>
                    <a:pt x="989432" y="473769"/>
                    <a:pt x="1130478" y="330819"/>
                    <a:pt x="1304467" y="330819"/>
                  </a:cubicBezTo>
                  <a:close/>
                  <a:moveTo>
                    <a:pt x="1044556" y="29887"/>
                  </a:moveTo>
                  <a:cubicBezTo>
                    <a:pt x="1125725" y="30431"/>
                    <a:pt x="1207101" y="61940"/>
                    <a:pt x="1269446" y="124285"/>
                  </a:cubicBezTo>
                  <a:cubicBezTo>
                    <a:pt x="1036804" y="155371"/>
                    <a:pt x="855005" y="337169"/>
                    <a:pt x="823919" y="569812"/>
                  </a:cubicBezTo>
                  <a:cubicBezTo>
                    <a:pt x="699229" y="445122"/>
                    <a:pt x="697883" y="244306"/>
                    <a:pt x="820912" y="121278"/>
                  </a:cubicBezTo>
                  <a:cubicBezTo>
                    <a:pt x="882426" y="59763"/>
                    <a:pt x="963387" y="29343"/>
                    <a:pt x="1044556" y="29887"/>
                  </a:cubicBezTo>
                  <a:close/>
                  <a:moveTo>
                    <a:pt x="650107" y="0"/>
                  </a:moveTo>
                  <a:cubicBezTo>
                    <a:pt x="507585" y="186484"/>
                    <a:pt x="507585" y="443586"/>
                    <a:pt x="650107" y="630070"/>
                  </a:cubicBezTo>
                  <a:cubicBezTo>
                    <a:pt x="473769" y="630070"/>
                    <a:pt x="330819" y="489024"/>
                    <a:pt x="330819" y="315035"/>
                  </a:cubicBezTo>
                  <a:cubicBezTo>
                    <a:pt x="330819" y="141046"/>
                    <a:pt x="473769" y="0"/>
                    <a:pt x="650107" y="0"/>
                  </a:cubicBezTo>
                  <a:close/>
                </a:path>
              </a:pathLst>
            </a:custGeom>
            <a:solidFill>
              <a:srgbClr val="FF99CC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16" name="フリーフォーム: 図形 215">
              <a:extLst>
                <a:ext uri="{FF2B5EF4-FFF2-40B4-BE49-F238E27FC236}">
                  <a16:creationId xmlns:a16="http://schemas.microsoft.com/office/drawing/2014/main" id="{C233AE2C-71CB-F30C-650B-22D4CEFA4125}"/>
                </a:ext>
              </a:extLst>
            </p:cNvPr>
            <p:cNvSpPr/>
            <p:nvPr/>
          </p:nvSpPr>
          <p:spPr bwMode="auto">
            <a:xfrm>
              <a:off x="3928183" y="6483229"/>
              <a:ext cx="222006" cy="222006"/>
            </a:xfrm>
            <a:custGeom>
              <a:avLst/>
              <a:gdLst>
                <a:gd name="connsiteX0" fmla="*/ 795583 w 1619502"/>
                <a:gd name="connsiteY0" fmla="*/ 1049690 h 1619502"/>
                <a:gd name="connsiteX1" fmla="*/ 798591 w 1619502"/>
                <a:gd name="connsiteY1" fmla="*/ 1498224 h 1619502"/>
                <a:gd name="connsiteX2" fmla="*/ 350056 w 1619502"/>
                <a:gd name="connsiteY2" fmla="*/ 1495217 h 1619502"/>
                <a:gd name="connsiteX3" fmla="*/ 795583 w 1619502"/>
                <a:gd name="connsiteY3" fmla="*/ 1049690 h 1619502"/>
                <a:gd name="connsiteX4" fmla="*/ 969395 w 1619502"/>
                <a:gd name="connsiteY4" fmla="*/ 989432 h 1619502"/>
                <a:gd name="connsiteX5" fmla="*/ 1288683 w 1619502"/>
                <a:gd name="connsiteY5" fmla="*/ 1304467 h 1619502"/>
                <a:gd name="connsiteX6" fmla="*/ 969395 w 1619502"/>
                <a:gd name="connsiteY6" fmla="*/ 1619502 h 1619502"/>
                <a:gd name="connsiteX7" fmla="*/ 969395 w 1619502"/>
                <a:gd name="connsiteY7" fmla="*/ 989432 h 1619502"/>
                <a:gd name="connsiteX8" fmla="*/ 0 w 1619502"/>
                <a:gd name="connsiteY8" fmla="*/ 969395 h 1619502"/>
                <a:gd name="connsiteX9" fmla="*/ 630070 w 1619502"/>
                <a:gd name="connsiteY9" fmla="*/ 969395 h 1619502"/>
                <a:gd name="connsiteX10" fmla="*/ 315035 w 1619502"/>
                <a:gd name="connsiteY10" fmla="*/ 1288683 h 1619502"/>
                <a:gd name="connsiteX11" fmla="*/ 0 w 1619502"/>
                <a:gd name="connsiteY11" fmla="*/ 969395 h 1619502"/>
                <a:gd name="connsiteX12" fmla="*/ 1274580 w 1619502"/>
                <a:gd name="connsiteY12" fmla="*/ 729521 h 1619502"/>
                <a:gd name="connsiteX13" fmla="*/ 1498225 w 1619502"/>
                <a:gd name="connsiteY13" fmla="*/ 820912 h 1619502"/>
                <a:gd name="connsiteX14" fmla="*/ 1495217 w 1619502"/>
                <a:gd name="connsiteY14" fmla="*/ 1269446 h 1619502"/>
                <a:gd name="connsiteX15" fmla="*/ 1049691 w 1619502"/>
                <a:gd name="connsiteY15" fmla="*/ 823919 h 1619502"/>
                <a:gd name="connsiteX16" fmla="*/ 1274580 w 1619502"/>
                <a:gd name="connsiteY16" fmla="*/ 729521 h 1619502"/>
                <a:gd name="connsiteX17" fmla="*/ 809751 w 1619502"/>
                <a:gd name="connsiteY17" fmla="*/ 647958 h 1619502"/>
                <a:gd name="connsiteX18" fmla="*/ 969395 w 1619502"/>
                <a:gd name="connsiteY18" fmla="*/ 807602 h 1619502"/>
                <a:gd name="connsiteX19" fmla="*/ 809751 w 1619502"/>
                <a:gd name="connsiteY19" fmla="*/ 967246 h 1619502"/>
                <a:gd name="connsiteX20" fmla="*/ 650107 w 1619502"/>
                <a:gd name="connsiteY20" fmla="*/ 807602 h 1619502"/>
                <a:gd name="connsiteX21" fmla="*/ 809751 w 1619502"/>
                <a:gd name="connsiteY21" fmla="*/ 647958 h 1619502"/>
                <a:gd name="connsiteX22" fmla="*/ 124285 w 1619502"/>
                <a:gd name="connsiteY22" fmla="*/ 350056 h 1619502"/>
                <a:gd name="connsiteX23" fmla="*/ 569812 w 1619502"/>
                <a:gd name="connsiteY23" fmla="*/ 795583 h 1619502"/>
                <a:gd name="connsiteX24" fmla="*/ 121278 w 1619502"/>
                <a:gd name="connsiteY24" fmla="*/ 798590 h 1619502"/>
                <a:gd name="connsiteX25" fmla="*/ 124285 w 1619502"/>
                <a:gd name="connsiteY25" fmla="*/ 350056 h 1619502"/>
                <a:gd name="connsiteX26" fmla="*/ 1304467 w 1619502"/>
                <a:gd name="connsiteY26" fmla="*/ 330819 h 1619502"/>
                <a:gd name="connsiteX27" fmla="*/ 1619502 w 1619502"/>
                <a:gd name="connsiteY27" fmla="*/ 650107 h 1619502"/>
                <a:gd name="connsiteX28" fmla="*/ 989432 w 1619502"/>
                <a:gd name="connsiteY28" fmla="*/ 650107 h 1619502"/>
                <a:gd name="connsiteX29" fmla="*/ 1304467 w 1619502"/>
                <a:gd name="connsiteY29" fmla="*/ 330819 h 1619502"/>
                <a:gd name="connsiteX30" fmla="*/ 1044556 w 1619502"/>
                <a:gd name="connsiteY30" fmla="*/ 29887 h 1619502"/>
                <a:gd name="connsiteX31" fmla="*/ 1269446 w 1619502"/>
                <a:gd name="connsiteY31" fmla="*/ 124285 h 1619502"/>
                <a:gd name="connsiteX32" fmla="*/ 823919 w 1619502"/>
                <a:gd name="connsiteY32" fmla="*/ 569812 h 1619502"/>
                <a:gd name="connsiteX33" fmla="*/ 820912 w 1619502"/>
                <a:gd name="connsiteY33" fmla="*/ 121278 h 1619502"/>
                <a:gd name="connsiteX34" fmla="*/ 1044556 w 1619502"/>
                <a:gd name="connsiteY34" fmla="*/ 29887 h 1619502"/>
                <a:gd name="connsiteX35" fmla="*/ 650107 w 1619502"/>
                <a:gd name="connsiteY35" fmla="*/ 0 h 1619502"/>
                <a:gd name="connsiteX36" fmla="*/ 650107 w 1619502"/>
                <a:gd name="connsiteY36" fmla="*/ 630070 h 1619502"/>
                <a:gd name="connsiteX37" fmla="*/ 330819 w 1619502"/>
                <a:gd name="connsiteY37" fmla="*/ 315035 h 1619502"/>
                <a:gd name="connsiteX38" fmla="*/ 650107 w 1619502"/>
                <a:gd name="connsiteY38" fmla="*/ 0 h 16195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619502" h="1619502">
                  <a:moveTo>
                    <a:pt x="795583" y="1049690"/>
                  </a:moveTo>
                  <a:cubicBezTo>
                    <a:pt x="920273" y="1174380"/>
                    <a:pt x="921619" y="1375196"/>
                    <a:pt x="798591" y="1498224"/>
                  </a:cubicBezTo>
                  <a:cubicBezTo>
                    <a:pt x="675562" y="1621253"/>
                    <a:pt x="474746" y="1619907"/>
                    <a:pt x="350056" y="1495217"/>
                  </a:cubicBezTo>
                  <a:cubicBezTo>
                    <a:pt x="582699" y="1464131"/>
                    <a:pt x="764497" y="1282333"/>
                    <a:pt x="795583" y="1049690"/>
                  </a:cubicBezTo>
                  <a:close/>
                  <a:moveTo>
                    <a:pt x="969395" y="989432"/>
                  </a:moveTo>
                  <a:cubicBezTo>
                    <a:pt x="1145733" y="989432"/>
                    <a:pt x="1288683" y="1130478"/>
                    <a:pt x="1288683" y="1304467"/>
                  </a:cubicBezTo>
                  <a:cubicBezTo>
                    <a:pt x="1288683" y="1478456"/>
                    <a:pt x="1145733" y="1619502"/>
                    <a:pt x="969395" y="1619502"/>
                  </a:cubicBezTo>
                  <a:cubicBezTo>
                    <a:pt x="1111917" y="1433018"/>
                    <a:pt x="1111917" y="1175916"/>
                    <a:pt x="969395" y="989432"/>
                  </a:cubicBezTo>
                  <a:close/>
                  <a:moveTo>
                    <a:pt x="0" y="969395"/>
                  </a:moveTo>
                  <a:cubicBezTo>
                    <a:pt x="186484" y="1111917"/>
                    <a:pt x="443586" y="1111917"/>
                    <a:pt x="630070" y="969395"/>
                  </a:cubicBezTo>
                  <a:cubicBezTo>
                    <a:pt x="630070" y="1145733"/>
                    <a:pt x="489024" y="1288683"/>
                    <a:pt x="315035" y="1288683"/>
                  </a:cubicBezTo>
                  <a:cubicBezTo>
                    <a:pt x="141046" y="1288683"/>
                    <a:pt x="0" y="1145733"/>
                    <a:pt x="0" y="969395"/>
                  </a:cubicBezTo>
                  <a:close/>
                  <a:moveTo>
                    <a:pt x="1274580" y="729521"/>
                  </a:moveTo>
                  <a:cubicBezTo>
                    <a:pt x="1355749" y="728977"/>
                    <a:pt x="1436710" y="759397"/>
                    <a:pt x="1498225" y="820912"/>
                  </a:cubicBezTo>
                  <a:cubicBezTo>
                    <a:pt x="1621253" y="943941"/>
                    <a:pt x="1619907" y="1144756"/>
                    <a:pt x="1495217" y="1269446"/>
                  </a:cubicBezTo>
                  <a:cubicBezTo>
                    <a:pt x="1464131" y="1036803"/>
                    <a:pt x="1282333" y="855005"/>
                    <a:pt x="1049691" y="823919"/>
                  </a:cubicBezTo>
                  <a:cubicBezTo>
                    <a:pt x="1112036" y="761574"/>
                    <a:pt x="1193412" y="730065"/>
                    <a:pt x="1274580" y="729521"/>
                  </a:cubicBezTo>
                  <a:close/>
                  <a:moveTo>
                    <a:pt x="809751" y="647958"/>
                  </a:moveTo>
                  <a:cubicBezTo>
                    <a:pt x="897920" y="647958"/>
                    <a:pt x="969395" y="719433"/>
                    <a:pt x="969395" y="807602"/>
                  </a:cubicBezTo>
                  <a:cubicBezTo>
                    <a:pt x="969395" y="895771"/>
                    <a:pt x="897920" y="967246"/>
                    <a:pt x="809751" y="967246"/>
                  </a:cubicBezTo>
                  <a:cubicBezTo>
                    <a:pt x="721582" y="967246"/>
                    <a:pt x="650107" y="895771"/>
                    <a:pt x="650107" y="807602"/>
                  </a:cubicBezTo>
                  <a:cubicBezTo>
                    <a:pt x="650107" y="719433"/>
                    <a:pt x="721582" y="647958"/>
                    <a:pt x="809751" y="647958"/>
                  </a:cubicBezTo>
                  <a:close/>
                  <a:moveTo>
                    <a:pt x="124285" y="350056"/>
                  </a:moveTo>
                  <a:cubicBezTo>
                    <a:pt x="155371" y="582699"/>
                    <a:pt x="337169" y="764497"/>
                    <a:pt x="569812" y="795583"/>
                  </a:cubicBezTo>
                  <a:cubicBezTo>
                    <a:pt x="445122" y="920273"/>
                    <a:pt x="244306" y="921619"/>
                    <a:pt x="121278" y="798590"/>
                  </a:cubicBezTo>
                  <a:cubicBezTo>
                    <a:pt x="-1751" y="675562"/>
                    <a:pt x="-405" y="474746"/>
                    <a:pt x="124285" y="350056"/>
                  </a:cubicBezTo>
                  <a:close/>
                  <a:moveTo>
                    <a:pt x="1304467" y="330819"/>
                  </a:moveTo>
                  <a:cubicBezTo>
                    <a:pt x="1478456" y="330819"/>
                    <a:pt x="1619502" y="473769"/>
                    <a:pt x="1619502" y="650107"/>
                  </a:cubicBezTo>
                  <a:cubicBezTo>
                    <a:pt x="1433018" y="507585"/>
                    <a:pt x="1175916" y="507585"/>
                    <a:pt x="989432" y="650107"/>
                  </a:cubicBezTo>
                  <a:cubicBezTo>
                    <a:pt x="989432" y="473769"/>
                    <a:pt x="1130478" y="330819"/>
                    <a:pt x="1304467" y="330819"/>
                  </a:cubicBezTo>
                  <a:close/>
                  <a:moveTo>
                    <a:pt x="1044556" y="29887"/>
                  </a:moveTo>
                  <a:cubicBezTo>
                    <a:pt x="1125725" y="30431"/>
                    <a:pt x="1207101" y="61940"/>
                    <a:pt x="1269446" y="124285"/>
                  </a:cubicBezTo>
                  <a:cubicBezTo>
                    <a:pt x="1036804" y="155371"/>
                    <a:pt x="855005" y="337169"/>
                    <a:pt x="823919" y="569812"/>
                  </a:cubicBezTo>
                  <a:cubicBezTo>
                    <a:pt x="699229" y="445122"/>
                    <a:pt x="697883" y="244306"/>
                    <a:pt x="820912" y="121278"/>
                  </a:cubicBezTo>
                  <a:cubicBezTo>
                    <a:pt x="882426" y="59763"/>
                    <a:pt x="963387" y="29343"/>
                    <a:pt x="1044556" y="29887"/>
                  </a:cubicBezTo>
                  <a:close/>
                  <a:moveTo>
                    <a:pt x="650107" y="0"/>
                  </a:moveTo>
                  <a:cubicBezTo>
                    <a:pt x="507585" y="186484"/>
                    <a:pt x="507585" y="443586"/>
                    <a:pt x="650107" y="630070"/>
                  </a:cubicBezTo>
                  <a:cubicBezTo>
                    <a:pt x="473769" y="630070"/>
                    <a:pt x="330819" y="489024"/>
                    <a:pt x="330819" y="315035"/>
                  </a:cubicBezTo>
                  <a:cubicBezTo>
                    <a:pt x="330819" y="141046"/>
                    <a:pt x="473769" y="0"/>
                    <a:pt x="650107" y="0"/>
                  </a:cubicBezTo>
                  <a:close/>
                </a:path>
              </a:pathLst>
            </a:custGeom>
            <a:solidFill>
              <a:srgbClr val="FF99CC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17" name="フリーフォーム: 図形 216">
              <a:extLst>
                <a:ext uri="{FF2B5EF4-FFF2-40B4-BE49-F238E27FC236}">
                  <a16:creationId xmlns:a16="http://schemas.microsoft.com/office/drawing/2014/main" id="{885835B4-9606-D557-619E-1C9121378591}"/>
                </a:ext>
              </a:extLst>
            </p:cNvPr>
            <p:cNvSpPr/>
            <p:nvPr/>
          </p:nvSpPr>
          <p:spPr bwMode="auto">
            <a:xfrm>
              <a:off x="4299570" y="6483229"/>
              <a:ext cx="222006" cy="222006"/>
            </a:xfrm>
            <a:custGeom>
              <a:avLst/>
              <a:gdLst>
                <a:gd name="connsiteX0" fmla="*/ 795583 w 1619502"/>
                <a:gd name="connsiteY0" fmla="*/ 1049690 h 1619502"/>
                <a:gd name="connsiteX1" fmla="*/ 798591 w 1619502"/>
                <a:gd name="connsiteY1" fmla="*/ 1498224 h 1619502"/>
                <a:gd name="connsiteX2" fmla="*/ 350056 w 1619502"/>
                <a:gd name="connsiteY2" fmla="*/ 1495217 h 1619502"/>
                <a:gd name="connsiteX3" fmla="*/ 795583 w 1619502"/>
                <a:gd name="connsiteY3" fmla="*/ 1049690 h 1619502"/>
                <a:gd name="connsiteX4" fmla="*/ 969395 w 1619502"/>
                <a:gd name="connsiteY4" fmla="*/ 989432 h 1619502"/>
                <a:gd name="connsiteX5" fmla="*/ 1288683 w 1619502"/>
                <a:gd name="connsiteY5" fmla="*/ 1304467 h 1619502"/>
                <a:gd name="connsiteX6" fmla="*/ 969395 w 1619502"/>
                <a:gd name="connsiteY6" fmla="*/ 1619502 h 1619502"/>
                <a:gd name="connsiteX7" fmla="*/ 969395 w 1619502"/>
                <a:gd name="connsiteY7" fmla="*/ 989432 h 1619502"/>
                <a:gd name="connsiteX8" fmla="*/ 0 w 1619502"/>
                <a:gd name="connsiteY8" fmla="*/ 969395 h 1619502"/>
                <a:gd name="connsiteX9" fmla="*/ 630070 w 1619502"/>
                <a:gd name="connsiteY9" fmla="*/ 969395 h 1619502"/>
                <a:gd name="connsiteX10" fmla="*/ 315035 w 1619502"/>
                <a:gd name="connsiteY10" fmla="*/ 1288683 h 1619502"/>
                <a:gd name="connsiteX11" fmla="*/ 0 w 1619502"/>
                <a:gd name="connsiteY11" fmla="*/ 969395 h 1619502"/>
                <a:gd name="connsiteX12" fmla="*/ 1274580 w 1619502"/>
                <a:gd name="connsiteY12" fmla="*/ 729521 h 1619502"/>
                <a:gd name="connsiteX13" fmla="*/ 1498225 w 1619502"/>
                <a:gd name="connsiteY13" fmla="*/ 820912 h 1619502"/>
                <a:gd name="connsiteX14" fmla="*/ 1495217 w 1619502"/>
                <a:gd name="connsiteY14" fmla="*/ 1269446 h 1619502"/>
                <a:gd name="connsiteX15" fmla="*/ 1049691 w 1619502"/>
                <a:gd name="connsiteY15" fmla="*/ 823919 h 1619502"/>
                <a:gd name="connsiteX16" fmla="*/ 1274580 w 1619502"/>
                <a:gd name="connsiteY16" fmla="*/ 729521 h 1619502"/>
                <a:gd name="connsiteX17" fmla="*/ 809751 w 1619502"/>
                <a:gd name="connsiteY17" fmla="*/ 647958 h 1619502"/>
                <a:gd name="connsiteX18" fmla="*/ 969395 w 1619502"/>
                <a:gd name="connsiteY18" fmla="*/ 807602 h 1619502"/>
                <a:gd name="connsiteX19" fmla="*/ 809751 w 1619502"/>
                <a:gd name="connsiteY19" fmla="*/ 967246 h 1619502"/>
                <a:gd name="connsiteX20" fmla="*/ 650107 w 1619502"/>
                <a:gd name="connsiteY20" fmla="*/ 807602 h 1619502"/>
                <a:gd name="connsiteX21" fmla="*/ 809751 w 1619502"/>
                <a:gd name="connsiteY21" fmla="*/ 647958 h 1619502"/>
                <a:gd name="connsiteX22" fmla="*/ 124285 w 1619502"/>
                <a:gd name="connsiteY22" fmla="*/ 350056 h 1619502"/>
                <a:gd name="connsiteX23" fmla="*/ 569812 w 1619502"/>
                <a:gd name="connsiteY23" fmla="*/ 795583 h 1619502"/>
                <a:gd name="connsiteX24" fmla="*/ 121278 w 1619502"/>
                <a:gd name="connsiteY24" fmla="*/ 798590 h 1619502"/>
                <a:gd name="connsiteX25" fmla="*/ 124285 w 1619502"/>
                <a:gd name="connsiteY25" fmla="*/ 350056 h 1619502"/>
                <a:gd name="connsiteX26" fmla="*/ 1304467 w 1619502"/>
                <a:gd name="connsiteY26" fmla="*/ 330819 h 1619502"/>
                <a:gd name="connsiteX27" fmla="*/ 1619502 w 1619502"/>
                <a:gd name="connsiteY27" fmla="*/ 650107 h 1619502"/>
                <a:gd name="connsiteX28" fmla="*/ 989432 w 1619502"/>
                <a:gd name="connsiteY28" fmla="*/ 650107 h 1619502"/>
                <a:gd name="connsiteX29" fmla="*/ 1304467 w 1619502"/>
                <a:gd name="connsiteY29" fmla="*/ 330819 h 1619502"/>
                <a:gd name="connsiteX30" fmla="*/ 1044556 w 1619502"/>
                <a:gd name="connsiteY30" fmla="*/ 29887 h 1619502"/>
                <a:gd name="connsiteX31" fmla="*/ 1269446 w 1619502"/>
                <a:gd name="connsiteY31" fmla="*/ 124285 h 1619502"/>
                <a:gd name="connsiteX32" fmla="*/ 823919 w 1619502"/>
                <a:gd name="connsiteY32" fmla="*/ 569812 h 1619502"/>
                <a:gd name="connsiteX33" fmla="*/ 820912 w 1619502"/>
                <a:gd name="connsiteY33" fmla="*/ 121278 h 1619502"/>
                <a:gd name="connsiteX34" fmla="*/ 1044556 w 1619502"/>
                <a:gd name="connsiteY34" fmla="*/ 29887 h 1619502"/>
                <a:gd name="connsiteX35" fmla="*/ 650107 w 1619502"/>
                <a:gd name="connsiteY35" fmla="*/ 0 h 1619502"/>
                <a:gd name="connsiteX36" fmla="*/ 650107 w 1619502"/>
                <a:gd name="connsiteY36" fmla="*/ 630070 h 1619502"/>
                <a:gd name="connsiteX37" fmla="*/ 330819 w 1619502"/>
                <a:gd name="connsiteY37" fmla="*/ 315035 h 1619502"/>
                <a:gd name="connsiteX38" fmla="*/ 650107 w 1619502"/>
                <a:gd name="connsiteY38" fmla="*/ 0 h 16195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619502" h="1619502">
                  <a:moveTo>
                    <a:pt x="795583" y="1049690"/>
                  </a:moveTo>
                  <a:cubicBezTo>
                    <a:pt x="920273" y="1174380"/>
                    <a:pt x="921619" y="1375196"/>
                    <a:pt x="798591" y="1498224"/>
                  </a:cubicBezTo>
                  <a:cubicBezTo>
                    <a:pt x="675562" y="1621253"/>
                    <a:pt x="474746" y="1619907"/>
                    <a:pt x="350056" y="1495217"/>
                  </a:cubicBezTo>
                  <a:cubicBezTo>
                    <a:pt x="582699" y="1464131"/>
                    <a:pt x="764497" y="1282333"/>
                    <a:pt x="795583" y="1049690"/>
                  </a:cubicBezTo>
                  <a:close/>
                  <a:moveTo>
                    <a:pt x="969395" y="989432"/>
                  </a:moveTo>
                  <a:cubicBezTo>
                    <a:pt x="1145733" y="989432"/>
                    <a:pt x="1288683" y="1130478"/>
                    <a:pt x="1288683" y="1304467"/>
                  </a:cubicBezTo>
                  <a:cubicBezTo>
                    <a:pt x="1288683" y="1478456"/>
                    <a:pt x="1145733" y="1619502"/>
                    <a:pt x="969395" y="1619502"/>
                  </a:cubicBezTo>
                  <a:cubicBezTo>
                    <a:pt x="1111917" y="1433018"/>
                    <a:pt x="1111917" y="1175916"/>
                    <a:pt x="969395" y="989432"/>
                  </a:cubicBezTo>
                  <a:close/>
                  <a:moveTo>
                    <a:pt x="0" y="969395"/>
                  </a:moveTo>
                  <a:cubicBezTo>
                    <a:pt x="186484" y="1111917"/>
                    <a:pt x="443586" y="1111917"/>
                    <a:pt x="630070" y="969395"/>
                  </a:cubicBezTo>
                  <a:cubicBezTo>
                    <a:pt x="630070" y="1145733"/>
                    <a:pt x="489024" y="1288683"/>
                    <a:pt x="315035" y="1288683"/>
                  </a:cubicBezTo>
                  <a:cubicBezTo>
                    <a:pt x="141046" y="1288683"/>
                    <a:pt x="0" y="1145733"/>
                    <a:pt x="0" y="969395"/>
                  </a:cubicBezTo>
                  <a:close/>
                  <a:moveTo>
                    <a:pt x="1274580" y="729521"/>
                  </a:moveTo>
                  <a:cubicBezTo>
                    <a:pt x="1355749" y="728977"/>
                    <a:pt x="1436710" y="759397"/>
                    <a:pt x="1498225" y="820912"/>
                  </a:cubicBezTo>
                  <a:cubicBezTo>
                    <a:pt x="1621253" y="943941"/>
                    <a:pt x="1619907" y="1144756"/>
                    <a:pt x="1495217" y="1269446"/>
                  </a:cubicBezTo>
                  <a:cubicBezTo>
                    <a:pt x="1464131" y="1036803"/>
                    <a:pt x="1282333" y="855005"/>
                    <a:pt x="1049691" y="823919"/>
                  </a:cubicBezTo>
                  <a:cubicBezTo>
                    <a:pt x="1112036" y="761574"/>
                    <a:pt x="1193412" y="730065"/>
                    <a:pt x="1274580" y="729521"/>
                  </a:cubicBezTo>
                  <a:close/>
                  <a:moveTo>
                    <a:pt x="809751" y="647958"/>
                  </a:moveTo>
                  <a:cubicBezTo>
                    <a:pt x="897920" y="647958"/>
                    <a:pt x="969395" y="719433"/>
                    <a:pt x="969395" y="807602"/>
                  </a:cubicBezTo>
                  <a:cubicBezTo>
                    <a:pt x="969395" y="895771"/>
                    <a:pt x="897920" y="967246"/>
                    <a:pt x="809751" y="967246"/>
                  </a:cubicBezTo>
                  <a:cubicBezTo>
                    <a:pt x="721582" y="967246"/>
                    <a:pt x="650107" y="895771"/>
                    <a:pt x="650107" y="807602"/>
                  </a:cubicBezTo>
                  <a:cubicBezTo>
                    <a:pt x="650107" y="719433"/>
                    <a:pt x="721582" y="647958"/>
                    <a:pt x="809751" y="647958"/>
                  </a:cubicBezTo>
                  <a:close/>
                  <a:moveTo>
                    <a:pt x="124285" y="350056"/>
                  </a:moveTo>
                  <a:cubicBezTo>
                    <a:pt x="155371" y="582699"/>
                    <a:pt x="337169" y="764497"/>
                    <a:pt x="569812" y="795583"/>
                  </a:cubicBezTo>
                  <a:cubicBezTo>
                    <a:pt x="445122" y="920273"/>
                    <a:pt x="244306" y="921619"/>
                    <a:pt x="121278" y="798590"/>
                  </a:cubicBezTo>
                  <a:cubicBezTo>
                    <a:pt x="-1751" y="675562"/>
                    <a:pt x="-405" y="474746"/>
                    <a:pt x="124285" y="350056"/>
                  </a:cubicBezTo>
                  <a:close/>
                  <a:moveTo>
                    <a:pt x="1304467" y="330819"/>
                  </a:moveTo>
                  <a:cubicBezTo>
                    <a:pt x="1478456" y="330819"/>
                    <a:pt x="1619502" y="473769"/>
                    <a:pt x="1619502" y="650107"/>
                  </a:cubicBezTo>
                  <a:cubicBezTo>
                    <a:pt x="1433018" y="507585"/>
                    <a:pt x="1175916" y="507585"/>
                    <a:pt x="989432" y="650107"/>
                  </a:cubicBezTo>
                  <a:cubicBezTo>
                    <a:pt x="989432" y="473769"/>
                    <a:pt x="1130478" y="330819"/>
                    <a:pt x="1304467" y="330819"/>
                  </a:cubicBezTo>
                  <a:close/>
                  <a:moveTo>
                    <a:pt x="1044556" y="29887"/>
                  </a:moveTo>
                  <a:cubicBezTo>
                    <a:pt x="1125725" y="30431"/>
                    <a:pt x="1207101" y="61940"/>
                    <a:pt x="1269446" y="124285"/>
                  </a:cubicBezTo>
                  <a:cubicBezTo>
                    <a:pt x="1036804" y="155371"/>
                    <a:pt x="855005" y="337169"/>
                    <a:pt x="823919" y="569812"/>
                  </a:cubicBezTo>
                  <a:cubicBezTo>
                    <a:pt x="699229" y="445122"/>
                    <a:pt x="697883" y="244306"/>
                    <a:pt x="820912" y="121278"/>
                  </a:cubicBezTo>
                  <a:cubicBezTo>
                    <a:pt x="882426" y="59763"/>
                    <a:pt x="963387" y="29343"/>
                    <a:pt x="1044556" y="29887"/>
                  </a:cubicBezTo>
                  <a:close/>
                  <a:moveTo>
                    <a:pt x="650107" y="0"/>
                  </a:moveTo>
                  <a:cubicBezTo>
                    <a:pt x="507585" y="186484"/>
                    <a:pt x="507585" y="443586"/>
                    <a:pt x="650107" y="630070"/>
                  </a:cubicBezTo>
                  <a:cubicBezTo>
                    <a:pt x="473769" y="630070"/>
                    <a:pt x="330819" y="489024"/>
                    <a:pt x="330819" y="315035"/>
                  </a:cubicBezTo>
                  <a:cubicBezTo>
                    <a:pt x="330819" y="141046"/>
                    <a:pt x="473769" y="0"/>
                    <a:pt x="650107" y="0"/>
                  </a:cubicBezTo>
                  <a:close/>
                </a:path>
              </a:pathLst>
            </a:custGeom>
            <a:solidFill>
              <a:srgbClr val="FF99CC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18" name="フリーフォーム: 図形 217">
              <a:extLst>
                <a:ext uri="{FF2B5EF4-FFF2-40B4-BE49-F238E27FC236}">
                  <a16:creationId xmlns:a16="http://schemas.microsoft.com/office/drawing/2014/main" id="{5EF7A45E-E602-C970-DE2E-557A2859159E}"/>
                </a:ext>
              </a:extLst>
            </p:cNvPr>
            <p:cNvSpPr/>
            <p:nvPr/>
          </p:nvSpPr>
          <p:spPr bwMode="auto">
            <a:xfrm>
              <a:off x="4670957" y="6483229"/>
              <a:ext cx="222006" cy="222006"/>
            </a:xfrm>
            <a:custGeom>
              <a:avLst/>
              <a:gdLst>
                <a:gd name="connsiteX0" fmla="*/ 795583 w 1619502"/>
                <a:gd name="connsiteY0" fmla="*/ 1049690 h 1619502"/>
                <a:gd name="connsiteX1" fmla="*/ 798591 w 1619502"/>
                <a:gd name="connsiteY1" fmla="*/ 1498224 h 1619502"/>
                <a:gd name="connsiteX2" fmla="*/ 350056 w 1619502"/>
                <a:gd name="connsiteY2" fmla="*/ 1495217 h 1619502"/>
                <a:gd name="connsiteX3" fmla="*/ 795583 w 1619502"/>
                <a:gd name="connsiteY3" fmla="*/ 1049690 h 1619502"/>
                <a:gd name="connsiteX4" fmla="*/ 969395 w 1619502"/>
                <a:gd name="connsiteY4" fmla="*/ 989432 h 1619502"/>
                <a:gd name="connsiteX5" fmla="*/ 1288683 w 1619502"/>
                <a:gd name="connsiteY5" fmla="*/ 1304467 h 1619502"/>
                <a:gd name="connsiteX6" fmla="*/ 969395 w 1619502"/>
                <a:gd name="connsiteY6" fmla="*/ 1619502 h 1619502"/>
                <a:gd name="connsiteX7" fmla="*/ 969395 w 1619502"/>
                <a:gd name="connsiteY7" fmla="*/ 989432 h 1619502"/>
                <a:gd name="connsiteX8" fmla="*/ 0 w 1619502"/>
                <a:gd name="connsiteY8" fmla="*/ 969395 h 1619502"/>
                <a:gd name="connsiteX9" fmla="*/ 630070 w 1619502"/>
                <a:gd name="connsiteY9" fmla="*/ 969395 h 1619502"/>
                <a:gd name="connsiteX10" fmla="*/ 315035 w 1619502"/>
                <a:gd name="connsiteY10" fmla="*/ 1288683 h 1619502"/>
                <a:gd name="connsiteX11" fmla="*/ 0 w 1619502"/>
                <a:gd name="connsiteY11" fmla="*/ 969395 h 1619502"/>
                <a:gd name="connsiteX12" fmla="*/ 1274580 w 1619502"/>
                <a:gd name="connsiteY12" fmla="*/ 729521 h 1619502"/>
                <a:gd name="connsiteX13" fmla="*/ 1498225 w 1619502"/>
                <a:gd name="connsiteY13" fmla="*/ 820912 h 1619502"/>
                <a:gd name="connsiteX14" fmla="*/ 1495217 w 1619502"/>
                <a:gd name="connsiteY14" fmla="*/ 1269446 h 1619502"/>
                <a:gd name="connsiteX15" fmla="*/ 1049691 w 1619502"/>
                <a:gd name="connsiteY15" fmla="*/ 823919 h 1619502"/>
                <a:gd name="connsiteX16" fmla="*/ 1274580 w 1619502"/>
                <a:gd name="connsiteY16" fmla="*/ 729521 h 1619502"/>
                <a:gd name="connsiteX17" fmla="*/ 809751 w 1619502"/>
                <a:gd name="connsiteY17" fmla="*/ 647958 h 1619502"/>
                <a:gd name="connsiteX18" fmla="*/ 969395 w 1619502"/>
                <a:gd name="connsiteY18" fmla="*/ 807602 h 1619502"/>
                <a:gd name="connsiteX19" fmla="*/ 809751 w 1619502"/>
                <a:gd name="connsiteY19" fmla="*/ 967246 h 1619502"/>
                <a:gd name="connsiteX20" fmla="*/ 650107 w 1619502"/>
                <a:gd name="connsiteY20" fmla="*/ 807602 h 1619502"/>
                <a:gd name="connsiteX21" fmla="*/ 809751 w 1619502"/>
                <a:gd name="connsiteY21" fmla="*/ 647958 h 1619502"/>
                <a:gd name="connsiteX22" fmla="*/ 124285 w 1619502"/>
                <a:gd name="connsiteY22" fmla="*/ 350056 h 1619502"/>
                <a:gd name="connsiteX23" fmla="*/ 569812 w 1619502"/>
                <a:gd name="connsiteY23" fmla="*/ 795583 h 1619502"/>
                <a:gd name="connsiteX24" fmla="*/ 121278 w 1619502"/>
                <a:gd name="connsiteY24" fmla="*/ 798590 h 1619502"/>
                <a:gd name="connsiteX25" fmla="*/ 124285 w 1619502"/>
                <a:gd name="connsiteY25" fmla="*/ 350056 h 1619502"/>
                <a:gd name="connsiteX26" fmla="*/ 1304467 w 1619502"/>
                <a:gd name="connsiteY26" fmla="*/ 330819 h 1619502"/>
                <a:gd name="connsiteX27" fmla="*/ 1619502 w 1619502"/>
                <a:gd name="connsiteY27" fmla="*/ 650107 h 1619502"/>
                <a:gd name="connsiteX28" fmla="*/ 989432 w 1619502"/>
                <a:gd name="connsiteY28" fmla="*/ 650107 h 1619502"/>
                <a:gd name="connsiteX29" fmla="*/ 1304467 w 1619502"/>
                <a:gd name="connsiteY29" fmla="*/ 330819 h 1619502"/>
                <a:gd name="connsiteX30" fmla="*/ 1044556 w 1619502"/>
                <a:gd name="connsiteY30" fmla="*/ 29887 h 1619502"/>
                <a:gd name="connsiteX31" fmla="*/ 1269446 w 1619502"/>
                <a:gd name="connsiteY31" fmla="*/ 124285 h 1619502"/>
                <a:gd name="connsiteX32" fmla="*/ 823919 w 1619502"/>
                <a:gd name="connsiteY32" fmla="*/ 569812 h 1619502"/>
                <a:gd name="connsiteX33" fmla="*/ 820912 w 1619502"/>
                <a:gd name="connsiteY33" fmla="*/ 121278 h 1619502"/>
                <a:gd name="connsiteX34" fmla="*/ 1044556 w 1619502"/>
                <a:gd name="connsiteY34" fmla="*/ 29887 h 1619502"/>
                <a:gd name="connsiteX35" fmla="*/ 650107 w 1619502"/>
                <a:gd name="connsiteY35" fmla="*/ 0 h 1619502"/>
                <a:gd name="connsiteX36" fmla="*/ 650107 w 1619502"/>
                <a:gd name="connsiteY36" fmla="*/ 630070 h 1619502"/>
                <a:gd name="connsiteX37" fmla="*/ 330819 w 1619502"/>
                <a:gd name="connsiteY37" fmla="*/ 315035 h 1619502"/>
                <a:gd name="connsiteX38" fmla="*/ 650107 w 1619502"/>
                <a:gd name="connsiteY38" fmla="*/ 0 h 16195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619502" h="1619502">
                  <a:moveTo>
                    <a:pt x="795583" y="1049690"/>
                  </a:moveTo>
                  <a:cubicBezTo>
                    <a:pt x="920273" y="1174380"/>
                    <a:pt x="921619" y="1375196"/>
                    <a:pt x="798591" y="1498224"/>
                  </a:cubicBezTo>
                  <a:cubicBezTo>
                    <a:pt x="675562" y="1621253"/>
                    <a:pt x="474746" y="1619907"/>
                    <a:pt x="350056" y="1495217"/>
                  </a:cubicBezTo>
                  <a:cubicBezTo>
                    <a:pt x="582699" y="1464131"/>
                    <a:pt x="764497" y="1282333"/>
                    <a:pt x="795583" y="1049690"/>
                  </a:cubicBezTo>
                  <a:close/>
                  <a:moveTo>
                    <a:pt x="969395" y="989432"/>
                  </a:moveTo>
                  <a:cubicBezTo>
                    <a:pt x="1145733" y="989432"/>
                    <a:pt x="1288683" y="1130478"/>
                    <a:pt x="1288683" y="1304467"/>
                  </a:cubicBezTo>
                  <a:cubicBezTo>
                    <a:pt x="1288683" y="1478456"/>
                    <a:pt x="1145733" y="1619502"/>
                    <a:pt x="969395" y="1619502"/>
                  </a:cubicBezTo>
                  <a:cubicBezTo>
                    <a:pt x="1111917" y="1433018"/>
                    <a:pt x="1111917" y="1175916"/>
                    <a:pt x="969395" y="989432"/>
                  </a:cubicBezTo>
                  <a:close/>
                  <a:moveTo>
                    <a:pt x="0" y="969395"/>
                  </a:moveTo>
                  <a:cubicBezTo>
                    <a:pt x="186484" y="1111917"/>
                    <a:pt x="443586" y="1111917"/>
                    <a:pt x="630070" y="969395"/>
                  </a:cubicBezTo>
                  <a:cubicBezTo>
                    <a:pt x="630070" y="1145733"/>
                    <a:pt x="489024" y="1288683"/>
                    <a:pt x="315035" y="1288683"/>
                  </a:cubicBezTo>
                  <a:cubicBezTo>
                    <a:pt x="141046" y="1288683"/>
                    <a:pt x="0" y="1145733"/>
                    <a:pt x="0" y="969395"/>
                  </a:cubicBezTo>
                  <a:close/>
                  <a:moveTo>
                    <a:pt x="1274580" y="729521"/>
                  </a:moveTo>
                  <a:cubicBezTo>
                    <a:pt x="1355749" y="728977"/>
                    <a:pt x="1436710" y="759397"/>
                    <a:pt x="1498225" y="820912"/>
                  </a:cubicBezTo>
                  <a:cubicBezTo>
                    <a:pt x="1621253" y="943941"/>
                    <a:pt x="1619907" y="1144756"/>
                    <a:pt x="1495217" y="1269446"/>
                  </a:cubicBezTo>
                  <a:cubicBezTo>
                    <a:pt x="1464131" y="1036803"/>
                    <a:pt x="1282333" y="855005"/>
                    <a:pt x="1049691" y="823919"/>
                  </a:cubicBezTo>
                  <a:cubicBezTo>
                    <a:pt x="1112036" y="761574"/>
                    <a:pt x="1193412" y="730065"/>
                    <a:pt x="1274580" y="729521"/>
                  </a:cubicBezTo>
                  <a:close/>
                  <a:moveTo>
                    <a:pt x="809751" y="647958"/>
                  </a:moveTo>
                  <a:cubicBezTo>
                    <a:pt x="897920" y="647958"/>
                    <a:pt x="969395" y="719433"/>
                    <a:pt x="969395" y="807602"/>
                  </a:cubicBezTo>
                  <a:cubicBezTo>
                    <a:pt x="969395" y="895771"/>
                    <a:pt x="897920" y="967246"/>
                    <a:pt x="809751" y="967246"/>
                  </a:cubicBezTo>
                  <a:cubicBezTo>
                    <a:pt x="721582" y="967246"/>
                    <a:pt x="650107" y="895771"/>
                    <a:pt x="650107" y="807602"/>
                  </a:cubicBezTo>
                  <a:cubicBezTo>
                    <a:pt x="650107" y="719433"/>
                    <a:pt x="721582" y="647958"/>
                    <a:pt x="809751" y="647958"/>
                  </a:cubicBezTo>
                  <a:close/>
                  <a:moveTo>
                    <a:pt x="124285" y="350056"/>
                  </a:moveTo>
                  <a:cubicBezTo>
                    <a:pt x="155371" y="582699"/>
                    <a:pt x="337169" y="764497"/>
                    <a:pt x="569812" y="795583"/>
                  </a:cubicBezTo>
                  <a:cubicBezTo>
                    <a:pt x="445122" y="920273"/>
                    <a:pt x="244306" y="921619"/>
                    <a:pt x="121278" y="798590"/>
                  </a:cubicBezTo>
                  <a:cubicBezTo>
                    <a:pt x="-1751" y="675562"/>
                    <a:pt x="-405" y="474746"/>
                    <a:pt x="124285" y="350056"/>
                  </a:cubicBezTo>
                  <a:close/>
                  <a:moveTo>
                    <a:pt x="1304467" y="330819"/>
                  </a:moveTo>
                  <a:cubicBezTo>
                    <a:pt x="1478456" y="330819"/>
                    <a:pt x="1619502" y="473769"/>
                    <a:pt x="1619502" y="650107"/>
                  </a:cubicBezTo>
                  <a:cubicBezTo>
                    <a:pt x="1433018" y="507585"/>
                    <a:pt x="1175916" y="507585"/>
                    <a:pt x="989432" y="650107"/>
                  </a:cubicBezTo>
                  <a:cubicBezTo>
                    <a:pt x="989432" y="473769"/>
                    <a:pt x="1130478" y="330819"/>
                    <a:pt x="1304467" y="330819"/>
                  </a:cubicBezTo>
                  <a:close/>
                  <a:moveTo>
                    <a:pt x="1044556" y="29887"/>
                  </a:moveTo>
                  <a:cubicBezTo>
                    <a:pt x="1125725" y="30431"/>
                    <a:pt x="1207101" y="61940"/>
                    <a:pt x="1269446" y="124285"/>
                  </a:cubicBezTo>
                  <a:cubicBezTo>
                    <a:pt x="1036804" y="155371"/>
                    <a:pt x="855005" y="337169"/>
                    <a:pt x="823919" y="569812"/>
                  </a:cubicBezTo>
                  <a:cubicBezTo>
                    <a:pt x="699229" y="445122"/>
                    <a:pt x="697883" y="244306"/>
                    <a:pt x="820912" y="121278"/>
                  </a:cubicBezTo>
                  <a:cubicBezTo>
                    <a:pt x="882426" y="59763"/>
                    <a:pt x="963387" y="29343"/>
                    <a:pt x="1044556" y="29887"/>
                  </a:cubicBezTo>
                  <a:close/>
                  <a:moveTo>
                    <a:pt x="650107" y="0"/>
                  </a:moveTo>
                  <a:cubicBezTo>
                    <a:pt x="507585" y="186484"/>
                    <a:pt x="507585" y="443586"/>
                    <a:pt x="650107" y="630070"/>
                  </a:cubicBezTo>
                  <a:cubicBezTo>
                    <a:pt x="473769" y="630070"/>
                    <a:pt x="330819" y="489024"/>
                    <a:pt x="330819" y="315035"/>
                  </a:cubicBezTo>
                  <a:cubicBezTo>
                    <a:pt x="330819" y="141046"/>
                    <a:pt x="473769" y="0"/>
                    <a:pt x="650107" y="0"/>
                  </a:cubicBezTo>
                  <a:close/>
                </a:path>
              </a:pathLst>
            </a:custGeom>
            <a:solidFill>
              <a:srgbClr val="FF99CC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19" name="フリーフォーム: 図形 218">
              <a:extLst>
                <a:ext uri="{FF2B5EF4-FFF2-40B4-BE49-F238E27FC236}">
                  <a16:creationId xmlns:a16="http://schemas.microsoft.com/office/drawing/2014/main" id="{A08E1C3A-E8EA-4426-1AD1-298CE8841C9A}"/>
                </a:ext>
              </a:extLst>
            </p:cNvPr>
            <p:cNvSpPr/>
            <p:nvPr/>
          </p:nvSpPr>
          <p:spPr bwMode="auto">
            <a:xfrm>
              <a:off x="5413731" y="6483229"/>
              <a:ext cx="222006" cy="222006"/>
            </a:xfrm>
            <a:custGeom>
              <a:avLst/>
              <a:gdLst>
                <a:gd name="connsiteX0" fmla="*/ 795583 w 1619502"/>
                <a:gd name="connsiteY0" fmla="*/ 1049690 h 1619502"/>
                <a:gd name="connsiteX1" fmla="*/ 798591 w 1619502"/>
                <a:gd name="connsiteY1" fmla="*/ 1498224 h 1619502"/>
                <a:gd name="connsiteX2" fmla="*/ 350056 w 1619502"/>
                <a:gd name="connsiteY2" fmla="*/ 1495217 h 1619502"/>
                <a:gd name="connsiteX3" fmla="*/ 795583 w 1619502"/>
                <a:gd name="connsiteY3" fmla="*/ 1049690 h 1619502"/>
                <a:gd name="connsiteX4" fmla="*/ 969395 w 1619502"/>
                <a:gd name="connsiteY4" fmla="*/ 989432 h 1619502"/>
                <a:gd name="connsiteX5" fmla="*/ 1288683 w 1619502"/>
                <a:gd name="connsiteY5" fmla="*/ 1304467 h 1619502"/>
                <a:gd name="connsiteX6" fmla="*/ 969395 w 1619502"/>
                <a:gd name="connsiteY6" fmla="*/ 1619502 h 1619502"/>
                <a:gd name="connsiteX7" fmla="*/ 969395 w 1619502"/>
                <a:gd name="connsiteY7" fmla="*/ 989432 h 1619502"/>
                <a:gd name="connsiteX8" fmla="*/ 0 w 1619502"/>
                <a:gd name="connsiteY8" fmla="*/ 969395 h 1619502"/>
                <a:gd name="connsiteX9" fmla="*/ 630070 w 1619502"/>
                <a:gd name="connsiteY9" fmla="*/ 969395 h 1619502"/>
                <a:gd name="connsiteX10" fmla="*/ 315035 w 1619502"/>
                <a:gd name="connsiteY10" fmla="*/ 1288683 h 1619502"/>
                <a:gd name="connsiteX11" fmla="*/ 0 w 1619502"/>
                <a:gd name="connsiteY11" fmla="*/ 969395 h 1619502"/>
                <a:gd name="connsiteX12" fmla="*/ 1274580 w 1619502"/>
                <a:gd name="connsiteY12" fmla="*/ 729521 h 1619502"/>
                <a:gd name="connsiteX13" fmla="*/ 1498225 w 1619502"/>
                <a:gd name="connsiteY13" fmla="*/ 820912 h 1619502"/>
                <a:gd name="connsiteX14" fmla="*/ 1495217 w 1619502"/>
                <a:gd name="connsiteY14" fmla="*/ 1269446 h 1619502"/>
                <a:gd name="connsiteX15" fmla="*/ 1049691 w 1619502"/>
                <a:gd name="connsiteY15" fmla="*/ 823919 h 1619502"/>
                <a:gd name="connsiteX16" fmla="*/ 1274580 w 1619502"/>
                <a:gd name="connsiteY16" fmla="*/ 729521 h 1619502"/>
                <a:gd name="connsiteX17" fmla="*/ 809751 w 1619502"/>
                <a:gd name="connsiteY17" fmla="*/ 647958 h 1619502"/>
                <a:gd name="connsiteX18" fmla="*/ 969395 w 1619502"/>
                <a:gd name="connsiteY18" fmla="*/ 807602 h 1619502"/>
                <a:gd name="connsiteX19" fmla="*/ 809751 w 1619502"/>
                <a:gd name="connsiteY19" fmla="*/ 967246 h 1619502"/>
                <a:gd name="connsiteX20" fmla="*/ 650107 w 1619502"/>
                <a:gd name="connsiteY20" fmla="*/ 807602 h 1619502"/>
                <a:gd name="connsiteX21" fmla="*/ 809751 w 1619502"/>
                <a:gd name="connsiteY21" fmla="*/ 647958 h 1619502"/>
                <a:gd name="connsiteX22" fmla="*/ 124285 w 1619502"/>
                <a:gd name="connsiteY22" fmla="*/ 350056 h 1619502"/>
                <a:gd name="connsiteX23" fmla="*/ 569812 w 1619502"/>
                <a:gd name="connsiteY23" fmla="*/ 795583 h 1619502"/>
                <a:gd name="connsiteX24" fmla="*/ 121278 w 1619502"/>
                <a:gd name="connsiteY24" fmla="*/ 798590 h 1619502"/>
                <a:gd name="connsiteX25" fmla="*/ 124285 w 1619502"/>
                <a:gd name="connsiteY25" fmla="*/ 350056 h 1619502"/>
                <a:gd name="connsiteX26" fmla="*/ 1304467 w 1619502"/>
                <a:gd name="connsiteY26" fmla="*/ 330819 h 1619502"/>
                <a:gd name="connsiteX27" fmla="*/ 1619502 w 1619502"/>
                <a:gd name="connsiteY27" fmla="*/ 650107 h 1619502"/>
                <a:gd name="connsiteX28" fmla="*/ 989432 w 1619502"/>
                <a:gd name="connsiteY28" fmla="*/ 650107 h 1619502"/>
                <a:gd name="connsiteX29" fmla="*/ 1304467 w 1619502"/>
                <a:gd name="connsiteY29" fmla="*/ 330819 h 1619502"/>
                <a:gd name="connsiteX30" fmla="*/ 1044556 w 1619502"/>
                <a:gd name="connsiteY30" fmla="*/ 29887 h 1619502"/>
                <a:gd name="connsiteX31" fmla="*/ 1269446 w 1619502"/>
                <a:gd name="connsiteY31" fmla="*/ 124285 h 1619502"/>
                <a:gd name="connsiteX32" fmla="*/ 823919 w 1619502"/>
                <a:gd name="connsiteY32" fmla="*/ 569812 h 1619502"/>
                <a:gd name="connsiteX33" fmla="*/ 820912 w 1619502"/>
                <a:gd name="connsiteY33" fmla="*/ 121278 h 1619502"/>
                <a:gd name="connsiteX34" fmla="*/ 1044556 w 1619502"/>
                <a:gd name="connsiteY34" fmla="*/ 29887 h 1619502"/>
                <a:gd name="connsiteX35" fmla="*/ 650107 w 1619502"/>
                <a:gd name="connsiteY35" fmla="*/ 0 h 1619502"/>
                <a:gd name="connsiteX36" fmla="*/ 650107 w 1619502"/>
                <a:gd name="connsiteY36" fmla="*/ 630070 h 1619502"/>
                <a:gd name="connsiteX37" fmla="*/ 330819 w 1619502"/>
                <a:gd name="connsiteY37" fmla="*/ 315035 h 1619502"/>
                <a:gd name="connsiteX38" fmla="*/ 650107 w 1619502"/>
                <a:gd name="connsiteY38" fmla="*/ 0 h 16195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619502" h="1619502">
                  <a:moveTo>
                    <a:pt x="795583" y="1049690"/>
                  </a:moveTo>
                  <a:cubicBezTo>
                    <a:pt x="920273" y="1174380"/>
                    <a:pt x="921619" y="1375196"/>
                    <a:pt x="798591" y="1498224"/>
                  </a:cubicBezTo>
                  <a:cubicBezTo>
                    <a:pt x="675562" y="1621253"/>
                    <a:pt x="474746" y="1619907"/>
                    <a:pt x="350056" y="1495217"/>
                  </a:cubicBezTo>
                  <a:cubicBezTo>
                    <a:pt x="582699" y="1464131"/>
                    <a:pt x="764497" y="1282333"/>
                    <a:pt x="795583" y="1049690"/>
                  </a:cubicBezTo>
                  <a:close/>
                  <a:moveTo>
                    <a:pt x="969395" y="989432"/>
                  </a:moveTo>
                  <a:cubicBezTo>
                    <a:pt x="1145733" y="989432"/>
                    <a:pt x="1288683" y="1130478"/>
                    <a:pt x="1288683" y="1304467"/>
                  </a:cubicBezTo>
                  <a:cubicBezTo>
                    <a:pt x="1288683" y="1478456"/>
                    <a:pt x="1145733" y="1619502"/>
                    <a:pt x="969395" y="1619502"/>
                  </a:cubicBezTo>
                  <a:cubicBezTo>
                    <a:pt x="1111917" y="1433018"/>
                    <a:pt x="1111917" y="1175916"/>
                    <a:pt x="969395" y="989432"/>
                  </a:cubicBezTo>
                  <a:close/>
                  <a:moveTo>
                    <a:pt x="0" y="969395"/>
                  </a:moveTo>
                  <a:cubicBezTo>
                    <a:pt x="186484" y="1111917"/>
                    <a:pt x="443586" y="1111917"/>
                    <a:pt x="630070" y="969395"/>
                  </a:cubicBezTo>
                  <a:cubicBezTo>
                    <a:pt x="630070" y="1145733"/>
                    <a:pt x="489024" y="1288683"/>
                    <a:pt x="315035" y="1288683"/>
                  </a:cubicBezTo>
                  <a:cubicBezTo>
                    <a:pt x="141046" y="1288683"/>
                    <a:pt x="0" y="1145733"/>
                    <a:pt x="0" y="969395"/>
                  </a:cubicBezTo>
                  <a:close/>
                  <a:moveTo>
                    <a:pt x="1274580" y="729521"/>
                  </a:moveTo>
                  <a:cubicBezTo>
                    <a:pt x="1355749" y="728977"/>
                    <a:pt x="1436710" y="759397"/>
                    <a:pt x="1498225" y="820912"/>
                  </a:cubicBezTo>
                  <a:cubicBezTo>
                    <a:pt x="1621253" y="943941"/>
                    <a:pt x="1619907" y="1144756"/>
                    <a:pt x="1495217" y="1269446"/>
                  </a:cubicBezTo>
                  <a:cubicBezTo>
                    <a:pt x="1464131" y="1036803"/>
                    <a:pt x="1282333" y="855005"/>
                    <a:pt x="1049691" y="823919"/>
                  </a:cubicBezTo>
                  <a:cubicBezTo>
                    <a:pt x="1112036" y="761574"/>
                    <a:pt x="1193412" y="730065"/>
                    <a:pt x="1274580" y="729521"/>
                  </a:cubicBezTo>
                  <a:close/>
                  <a:moveTo>
                    <a:pt x="809751" y="647958"/>
                  </a:moveTo>
                  <a:cubicBezTo>
                    <a:pt x="897920" y="647958"/>
                    <a:pt x="969395" y="719433"/>
                    <a:pt x="969395" y="807602"/>
                  </a:cubicBezTo>
                  <a:cubicBezTo>
                    <a:pt x="969395" y="895771"/>
                    <a:pt x="897920" y="967246"/>
                    <a:pt x="809751" y="967246"/>
                  </a:cubicBezTo>
                  <a:cubicBezTo>
                    <a:pt x="721582" y="967246"/>
                    <a:pt x="650107" y="895771"/>
                    <a:pt x="650107" y="807602"/>
                  </a:cubicBezTo>
                  <a:cubicBezTo>
                    <a:pt x="650107" y="719433"/>
                    <a:pt x="721582" y="647958"/>
                    <a:pt x="809751" y="647958"/>
                  </a:cubicBezTo>
                  <a:close/>
                  <a:moveTo>
                    <a:pt x="124285" y="350056"/>
                  </a:moveTo>
                  <a:cubicBezTo>
                    <a:pt x="155371" y="582699"/>
                    <a:pt x="337169" y="764497"/>
                    <a:pt x="569812" y="795583"/>
                  </a:cubicBezTo>
                  <a:cubicBezTo>
                    <a:pt x="445122" y="920273"/>
                    <a:pt x="244306" y="921619"/>
                    <a:pt x="121278" y="798590"/>
                  </a:cubicBezTo>
                  <a:cubicBezTo>
                    <a:pt x="-1751" y="675562"/>
                    <a:pt x="-405" y="474746"/>
                    <a:pt x="124285" y="350056"/>
                  </a:cubicBezTo>
                  <a:close/>
                  <a:moveTo>
                    <a:pt x="1304467" y="330819"/>
                  </a:moveTo>
                  <a:cubicBezTo>
                    <a:pt x="1478456" y="330819"/>
                    <a:pt x="1619502" y="473769"/>
                    <a:pt x="1619502" y="650107"/>
                  </a:cubicBezTo>
                  <a:cubicBezTo>
                    <a:pt x="1433018" y="507585"/>
                    <a:pt x="1175916" y="507585"/>
                    <a:pt x="989432" y="650107"/>
                  </a:cubicBezTo>
                  <a:cubicBezTo>
                    <a:pt x="989432" y="473769"/>
                    <a:pt x="1130478" y="330819"/>
                    <a:pt x="1304467" y="330819"/>
                  </a:cubicBezTo>
                  <a:close/>
                  <a:moveTo>
                    <a:pt x="1044556" y="29887"/>
                  </a:moveTo>
                  <a:cubicBezTo>
                    <a:pt x="1125725" y="30431"/>
                    <a:pt x="1207101" y="61940"/>
                    <a:pt x="1269446" y="124285"/>
                  </a:cubicBezTo>
                  <a:cubicBezTo>
                    <a:pt x="1036804" y="155371"/>
                    <a:pt x="855005" y="337169"/>
                    <a:pt x="823919" y="569812"/>
                  </a:cubicBezTo>
                  <a:cubicBezTo>
                    <a:pt x="699229" y="445122"/>
                    <a:pt x="697883" y="244306"/>
                    <a:pt x="820912" y="121278"/>
                  </a:cubicBezTo>
                  <a:cubicBezTo>
                    <a:pt x="882426" y="59763"/>
                    <a:pt x="963387" y="29343"/>
                    <a:pt x="1044556" y="29887"/>
                  </a:cubicBezTo>
                  <a:close/>
                  <a:moveTo>
                    <a:pt x="650107" y="0"/>
                  </a:moveTo>
                  <a:cubicBezTo>
                    <a:pt x="507585" y="186484"/>
                    <a:pt x="507585" y="443586"/>
                    <a:pt x="650107" y="630070"/>
                  </a:cubicBezTo>
                  <a:cubicBezTo>
                    <a:pt x="473769" y="630070"/>
                    <a:pt x="330819" y="489024"/>
                    <a:pt x="330819" y="315035"/>
                  </a:cubicBezTo>
                  <a:cubicBezTo>
                    <a:pt x="330819" y="141046"/>
                    <a:pt x="473769" y="0"/>
                    <a:pt x="650107" y="0"/>
                  </a:cubicBezTo>
                  <a:close/>
                </a:path>
              </a:pathLst>
            </a:custGeom>
            <a:solidFill>
              <a:srgbClr val="FF99CC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20" name="フリーフォーム: 図形 219">
              <a:extLst>
                <a:ext uri="{FF2B5EF4-FFF2-40B4-BE49-F238E27FC236}">
                  <a16:creationId xmlns:a16="http://schemas.microsoft.com/office/drawing/2014/main" id="{3B35B249-D992-233A-CE9E-862AEBBED937}"/>
                </a:ext>
              </a:extLst>
            </p:cNvPr>
            <p:cNvSpPr/>
            <p:nvPr/>
          </p:nvSpPr>
          <p:spPr bwMode="auto">
            <a:xfrm>
              <a:off x="5785118" y="6483229"/>
              <a:ext cx="222006" cy="222006"/>
            </a:xfrm>
            <a:custGeom>
              <a:avLst/>
              <a:gdLst>
                <a:gd name="connsiteX0" fmla="*/ 795583 w 1619502"/>
                <a:gd name="connsiteY0" fmla="*/ 1049690 h 1619502"/>
                <a:gd name="connsiteX1" fmla="*/ 798591 w 1619502"/>
                <a:gd name="connsiteY1" fmla="*/ 1498224 h 1619502"/>
                <a:gd name="connsiteX2" fmla="*/ 350056 w 1619502"/>
                <a:gd name="connsiteY2" fmla="*/ 1495217 h 1619502"/>
                <a:gd name="connsiteX3" fmla="*/ 795583 w 1619502"/>
                <a:gd name="connsiteY3" fmla="*/ 1049690 h 1619502"/>
                <a:gd name="connsiteX4" fmla="*/ 969395 w 1619502"/>
                <a:gd name="connsiteY4" fmla="*/ 989432 h 1619502"/>
                <a:gd name="connsiteX5" fmla="*/ 1288683 w 1619502"/>
                <a:gd name="connsiteY5" fmla="*/ 1304467 h 1619502"/>
                <a:gd name="connsiteX6" fmla="*/ 969395 w 1619502"/>
                <a:gd name="connsiteY6" fmla="*/ 1619502 h 1619502"/>
                <a:gd name="connsiteX7" fmla="*/ 969395 w 1619502"/>
                <a:gd name="connsiteY7" fmla="*/ 989432 h 1619502"/>
                <a:gd name="connsiteX8" fmla="*/ 0 w 1619502"/>
                <a:gd name="connsiteY8" fmla="*/ 969395 h 1619502"/>
                <a:gd name="connsiteX9" fmla="*/ 630070 w 1619502"/>
                <a:gd name="connsiteY9" fmla="*/ 969395 h 1619502"/>
                <a:gd name="connsiteX10" fmla="*/ 315035 w 1619502"/>
                <a:gd name="connsiteY10" fmla="*/ 1288683 h 1619502"/>
                <a:gd name="connsiteX11" fmla="*/ 0 w 1619502"/>
                <a:gd name="connsiteY11" fmla="*/ 969395 h 1619502"/>
                <a:gd name="connsiteX12" fmla="*/ 1274580 w 1619502"/>
                <a:gd name="connsiteY12" fmla="*/ 729521 h 1619502"/>
                <a:gd name="connsiteX13" fmla="*/ 1498225 w 1619502"/>
                <a:gd name="connsiteY13" fmla="*/ 820912 h 1619502"/>
                <a:gd name="connsiteX14" fmla="*/ 1495217 w 1619502"/>
                <a:gd name="connsiteY14" fmla="*/ 1269446 h 1619502"/>
                <a:gd name="connsiteX15" fmla="*/ 1049691 w 1619502"/>
                <a:gd name="connsiteY15" fmla="*/ 823919 h 1619502"/>
                <a:gd name="connsiteX16" fmla="*/ 1274580 w 1619502"/>
                <a:gd name="connsiteY16" fmla="*/ 729521 h 1619502"/>
                <a:gd name="connsiteX17" fmla="*/ 809751 w 1619502"/>
                <a:gd name="connsiteY17" fmla="*/ 647958 h 1619502"/>
                <a:gd name="connsiteX18" fmla="*/ 969395 w 1619502"/>
                <a:gd name="connsiteY18" fmla="*/ 807602 h 1619502"/>
                <a:gd name="connsiteX19" fmla="*/ 809751 w 1619502"/>
                <a:gd name="connsiteY19" fmla="*/ 967246 h 1619502"/>
                <a:gd name="connsiteX20" fmla="*/ 650107 w 1619502"/>
                <a:gd name="connsiteY20" fmla="*/ 807602 h 1619502"/>
                <a:gd name="connsiteX21" fmla="*/ 809751 w 1619502"/>
                <a:gd name="connsiteY21" fmla="*/ 647958 h 1619502"/>
                <a:gd name="connsiteX22" fmla="*/ 124285 w 1619502"/>
                <a:gd name="connsiteY22" fmla="*/ 350056 h 1619502"/>
                <a:gd name="connsiteX23" fmla="*/ 569812 w 1619502"/>
                <a:gd name="connsiteY23" fmla="*/ 795583 h 1619502"/>
                <a:gd name="connsiteX24" fmla="*/ 121278 w 1619502"/>
                <a:gd name="connsiteY24" fmla="*/ 798590 h 1619502"/>
                <a:gd name="connsiteX25" fmla="*/ 124285 w 1619502"/>
                <a:gd name="connsiteY25" fmla="*/ 350056 h 1619502"/>
                <a:gd name="connsiteX26" fmla="*/ 1304467 w 1619502"/>
                <a:gd name="connsiteY26" fmla="*/ 330819 h 1619502"/>
                <a:gd name="connsiteX27" fmla="*/ 1619502 w 1619502"/>
                <a:gd name="connsiteY27" fmla="*/ 650107 h 1619502"/>
                <a:gd name="connsiteX28" fmla="*/ 989432 w 1619502"/>
                <a:gd name="connsiteY28" fmla="*/ 650107 h 1619502"/>
                <a:gd name="connsiteX29" fmla="*/ 1304467 w 1619502"/>
                <a:gd name="connsiteY29" fmla="*/ 330819 h 1619502"/>
                <a:gd name="connsiteX30" fmla="*/ 1044556 w 1619502"/>
                <a:gd name="connsiteY30" fmla="*/ 29887 h 1619502"/>
                <a:gd name="connsiteX31" fmla="*/ 1269446 w 1619502"/>
                <a:gd name="connsiteY31" fmla="*/ 124285 h 1619502"/>
                <a:gd name="connsiteX32" fmla="*/ 823919 w 1619502"/>
                <a:gd name="connsiteY32" fmla="*/ 569812 h 1619502"/>
                <a:gd name="connsiteX33" fmla="*/ 820912 w 1619502"/>
                <a:gd name="connsiteY33" fmla="*/ 121278 h 1619502"/>
                <a:gd name="connsiteX34" fmla="*/ 1044556 w 1619502"/>
                <a:gd name="connsiteY34" fmla="*/ 29887 h 1619502"/>
                <a:gd name="connsiteX35" fmla="*/ 650107 w 1619502"/>
                <a:gd name="connsiteY35" fmla="*/ 0 h 1619502"/>
                <a:gd name="connsiteX36" fmla="*/ 650107 w 1619502"/>
                <a:gd name="connsiteY36" fmla="*/ 630070 h 1619502"/>
                <a:gd name="connsiteX37" fmla="*/ 330819 w 1619502"/>
                <a:gd name="connsiteY37" fmla="*/ 315035 h 1619502"/>
                <a:gd name="connsiteX38" fmla="*/ 650107 w 1619502"/>
                <a:gd name="connsiteY38" fmla="*/ 0 h 16195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619502" h="1619502">
                  <a:moveTo>
                    <a:pt x="795583" y="1049690"/>
                  </a:moveTo>
                  <a:cubicBezTo>
                    <a:pt x="920273" y="1174380"/>
                    <a:pt x="921619" y="1375196"/>
                    <a:pt x="798591" y="1498224"/>
                  </a:cubicBezTo>
                  <a:cubicBezTo>
                    <a:pt x="675562" y="1621253"/>
                    <a:pt x="474746" y="1619907"/>
                    <a:pt x="350056" y="1495217"/>
                  </a:cubicBezTo>
                  <a:cubicBezTo>
                    <a:pt x="582699" y="1464131"/>
                    <a:pt x="764497" y="1282333"/>
                    <a:pt x="795583" y="1049690"/>
                  </a:cubicBezTo>
                  <a:close/>
                  <a:moveTo>
                    <a:pt x="969395" y="989432"/>
                  </a:moveTo>
                  <a:cubicBezTo>
                    <a:pt x="1145733" y="989432"/>
                    <a:pt x="1288683" y="1130478"/>
                    <a:pt x="1288683" y="1304467"/>
                  </a:cubicBezTo>
                  <a:cubicBezTo>
                    <a:pt x="1288683" y="1478456"/>
                    <a:pt x="1145733" y="1619502"/>
                    <a:pt x="969395" y="1619502"/>
                  </a:cubicBezTo>
                  <a:cubicBezTo>
                    <a:pt x="1111917" y="1433018"/>
                    <a:pt x="1111917" y="1175916"/>
                    <a:pt x="969395" y="989432"/>
                  </a:cubicBezTo>
                  <a:close/>
                  <a:moveTo>
                    <a:pt x="0" y="969395"/>
                  </a:moveTo>
                  <a:cubicBezTo>
                    <a:pt x="186484" y="1111917"/>
                    <a:pt x="443586" y="1111917"/>
                    <a:pt x="630070" y="969395"/>
                  </a:cubicBezTo>
                  <a:cubicBezTo>
                    <a:pt x="630070" y="1145733"/>
                    <a:pt x="489024" y="1288683"/>
                    <a:pt x="315035" y="1288683"/>
                  </a:cubicBezTo>
                  <a:cubicBezTo>
                    <a:pt x="141046" y="1288683"/>
                    <a:pt x="0" y="1145733"/>
                    <a:pt x="0" y="969395"/>
                  </a:cubicBezTo>
                  <a:close/>
                  <a:moveTo>
                    <a:pt x="1274580" y="729521"/>
                  </a:moveTo>
                  <a:cubicBezTo>
                    <a:pt x="1355749" y="728977"/>
                    <a:pt x="1436710" y="759397"/>
                    <a:pt x="1498225" y="820912"/>
                  </a:cubicBezTo>
                  <a:cubicBezTo>
                    <a:pt x="1621253" y="943941"/>
                    <a:pt x="1619907" y="1144756"/>
                    <a:pt x="1495217" y="1269446"/>
                  </a:cubicBezTo>
                  <a:cubicBezTo>
                    <a:pt x="1464131" y="1036803"/>
                    <a:pt x="1282333" y="855005"/>
                    <a:pt x="1049691" y="823919"/>
                  </a:cubicBezTo>
                  <a:cubicBezTo>
                    <a:pt x="1112036" y="761574"/>
                    <a:pt x="1193412" y="730065"/>
                    <a:pt x="1274580" y="729521"/>
                  </a:cubicBezTo>
                  <a:close/>
                  <a:moveTo>
                    <a:pt x="809751" y="647958"/>
                  </a:moveTo>
                  <a:cubicBezTo>
                    <a:pt x="897920" y="647958"/>
                    <a:pt x="969395" y="719433"/>
                    <a:pt x="969395" y="807602"/>
                  </a:cubicBezTo>
                  <a:cubicBezTo>
                    <a:pt x="969395" y="895771"/>
                    <a:pt x="897920" y="967246"/>
                    <a:pt x="809751" y="967246"/>
                  </a:cubicBezTo>
                  <a:cubicBezTo>
                    <a:pt x="721582" y="967246"/>
                    <a:pt x="650107" y="895771"/>
                    <a:pt x="650107" y="807602"/>
                  </a:cubicBezTo>
                  <a:cubicBezTo>
                    <a:pt x="650107" y="719433"/>
                    <a:pt x="721582" y="647958"/>
                    <a:pt x="809751" y="647958"/>
                  </a:cubicBezTo>
                  <a:close/>
                  <a:moveTo>
                    <a:pt x="124285" y="350056"/>
                  </a:moveTo>
                  <a:cubicBezTo>
                    <a:pt x="155371" y="582699"/>
                    <a:pt x="337169" y="764497"/>
                    <a:pt x="569812" y="795583"/>
                  </a:cubicBezTo>
                  <a:cubicBezTo>
                    <a:pt x="445122" y="920273"/>
                    <a:pt x="244306" y="921619"/>
                    <a:pt x="121278" y="798590"/>
                  </a:cubicBezTo>
                  <a:cubicBezTo>
                    <a:pt x="-1751" y="675562"/>
                    <a:pt x="-405" y="474746"/>
                    <a:pt x="124285" y="350056"/>
                  </a:cubicBezTo>
                  <a:close/>
                  <a:moveTo>
                    <a:pt x="1304467" y="330819"/>
                  </a:moveTo>
                  <a:cubicBezTo>
                    <a:pt x="1478456" y="330819"/>
                    <a:pt x="1619502" y="473769"/>
                    <a:pt x="1619502" y="650107"/>
                  </a:cubicBezTo>
                  <a:cubicBezTo>
                    <a:pt x="1433018" y="507585"/>
                    <a:pt x="1175916" y="507585"/>
                    <a:pt x="989432" y="650107"/>
                  </a:cubicBezTo>
                  <a:cubicBezTo>
                    <a:pt x="989432" y="473769"/>
                    <a:pt x="1130478" y="330819"/>
                    <a:pt x="1304467" y="330819"/>
                  </a:cubicBezTo>
                  <a:close/>
                  <a:moveTo>
                    <a:pt x="1044556" y="29887"/>
                  </a:moveTo>
                  <a:cubicBezTo>
                    <a:pt x="1125725" y="30431"/>
                    <a:pt x="1207101" y="61940"/>
                    <a:pt x="1269446" y="124285"/>
                  </a:cubicBezTo>
                  <a:cubicBezTo>
                    <a:pt x="1036804" y="155371"/>
                    <a:pt x="855005" y="337169"/>
                    <a:pt x="823919" y="569812"/>
                  </a:cubicBezTo>
                  <a:cubicBezTo>
                    <a:pt x="699229" y="445122"/>
                    <a:pt x="697883" y="244306"/>
                    <a:pt x="820912" y="121278"/>
                  </a:cubicBezTo>
                  <a:cubicBezTo>
                    <a:pt x="882426" y="59763"/>
                    <a:pt x="963387" y="29343"/>
                    <a:pt x="1044556" y="29887"/>
                  </a:cubicBezTo>
                  <a:close/>
                  <a:moveTo>
                    <a:pt x="650107" y="0"/>
                  </a:moveTo>
                  <a:cubicBezTo>
                    <a:pt x="507585" y="186484"/>
                    <a:pt x="507585" y="443586"/>
                    <a:pt x="650107" y="630070"/>
                  </a:cubicBezTo>
                  <a:cubicBezTo>
                    <a:pt x="473769" y="630070"/>
                    <a:pt x="330819" y="489024"/>
                    <a:pt x="330819" y="315035"/>
                  </a:cubicBezTo>
                  <a:cubicBezTo>
                    <a:pt x="330819" y="141046"/>
                    <a:pt x="473769" y="0"/>
                    <a:pt x="650107" y="0"/>
                  </a:cubicBezTo>
                  <a:close/>
                </a:path>
              </a:pathLst>
            </a:custGeom>
            <a:solidFill>
              <a:srgbClr val="FF99CC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21" name="フリーフォーム: 図形 220">
              <a:extLst>
                <a:ext uri="{FF2B5EF4-FFF2-40B4-BE49-F238E27FC236}">
                  <a16:creationId xmlns:a16="http://schemas.microsoft.com/office/drawing/2014/main" id="{D650E472-82EA-9130-90DA-6E0F72DB7620}"/>
                </a:ext>
              </a:extLst>
            </p:cNvPr>
            <p:cNvSpPr/>
            <p:nvPr/>
          </p:nvSpPr>
          <p:spPr bwMode="auto">
            <a:xfrm>
              <a:off x="6156505" y="6483229"/>
              <a:ext cx="222006" cy="222006"/>
            </a:xfrm>
            <a:custGeom>
              <a:avLst/>
              <a:gdLst>
                <a:gd name="connsiteX0" fmla="*/ 795583 w 1619502"/>
                <a:gd name="connsiteY0" fmla="*/ 1049690 h 1619502"/>
                <a:gd name="connsiteX1" fmla="*/ 798591 w 1619502"/>
                <a:gd name="connsiteY1" fmla="*/ 1498224 h 1619502"/>
                <a:gd name="connsiteX2" fmla="*/ 350056 w 1619502"/>
                <a:gd name="connsiteY2" fmla="*/ 1495217 h 1619502"/>
                <a:gd name="connsiteX3" fmla="*/ 795583 w 1619502"/>
                <a:gd name="connsiteY3" fmla="*/ 1049690 h 1619502"/>
                <a:gd name="connsiteX4" fmla="*/ 969395 w 1619502"/>
                <a:gd name="connsiteY4" fmla="*/ 989432 h 1619502"/>
                <a:gd name="connsiteX5" fmla="*/ 1288683 w 1619502"/>
                <a:gd name="connsiteY5" fmla="*/ 1304467 h 1619502"/>
                <a:gd name="connsiteX6" fmla="*/ 969395 w 1619502"/>
                <a:gd name="connsiteY6" fmla="*/ 1619502 h 1619502"/>
                <a:gd name="connsiteX7" fmla="*/ 969395 w 1619502"/>
                <a:gd name="connsiteY7" fmla="*/ 989432 h 1619502"/>
                <a:gd name="connsiteX8" fmla="*/ 0 w 1619502"/>
                <a:gd name="connsiteY8" fmla="*/ 969395 h 1619502"/>
                <a:gd name="connsiteX9" fmla="*/ 630070 w 1619502"/>
                <a:gd name="connsiteY9" fmla="*/ 969395 h 1619502"/>
                <a:gd name="connsiteX10" fmla="*/ 315035 w 1619502"/>
                <a:gd name="connsiteY10" fmla="*/ 1288683 h 1619502"/>
                <a:gd name="connsiteX11" fmla="*/ 0 w 1619502"/>
                <a:gd name="connsiteY11" fmla="*/ 969395 h 1619502"/>
                <a:gd name="connsiteX12" fmla="*/ 1274580 w 1619502"/>
                <a:gd name="connsiteY12" fmla="*/ 729521 h 1619502"/>
                <a:gd name="connsiteX13" fmla="*/ 1498225 w 1619502"/>
                <a:gd name="connsiteY13" fmla="*/ 820912 h 1619502"/>
                <a:gd name="connsiteX14" fmla="*/ 1495217 w 1619502"/>
                <a:gd name="connsiteY14" fmla="*/ 1269446 h 1619502"/>
                <a:gd name="connsiteX15" fmla="*/ 1049691 w 1619502"/>
                <a:gd name="connsiteY15" fmla="*/ 823919 h 1619502"/>
                <a:gd name="connsiteX16" fmla="*/ 1274580 w 1619502"/>
                <a:gd name="connsiteY16" fmla="*/ 729521 h 1619502"/>
                <a:gd name="connsiteX17" fmla="*/ 809751 w 1619502"/>
                <a:gd name="connsiteY17" fmla="*/ 647958 h 1619502"/>
                <a:gd name="connsiteX18" fmla="*/ 969395 w 1619502"/>
                <a:gd name="connsiteY18" fmla="*/ 807602 h 1619502"/>
                <a:gd name="connsiteX19" fmla="*/ 809751 w 1619502"/>
                <a:gd name="connsiteY19" fmla="*/ 967246 h 1619502"/>
                <a:gd name="connsiteX20" fmla="*/ 650107 w 1619502"/>
                <a:gd name="connsiteY20" fmla="*/ 807602 h 1619502"/>
                <a:gd name="connsiteX21" fmla="*/ 809751 w 1619502"/>
                <a:gd name="connsiteY21" fmla="*/ 647958 h 1619502"/>
                <a:gd name="connsiteX22" fmla="*/ 124285 w 1619502"/>
                <a:gd name="connsiteY22" fmla="*/ 350056 h 1619502"/>
                <a:gd name="connsiteX23" fmla="*/ 569812 w 1619502"/>
                <a:gd name="connsiteY23" fmla="*/ 795583 h 1619502"/>
                <a:gd name="connsiteX24" fmla="*/ 121278 w 1619502"/>
                <a:gd name="connsiteY24" fmla="*/ 798590 h 1619502"/>
                <a:gd name="connsiteX25" fmla="*/ 124285 w 1619502"/>
                <a:gd name="connsiteY25" fmla="*/ 350056 h 1619502"/>
                <a:gd name="connsiteX26" fmla="*/ 1304467 w 1619502"/>
                <a:gd name="connsiteY26" fmla="*/ 330819 h 1619502"/>
                <a:gd name="connsiteX27" fmla="*/ 1619502 w 1619502"/>
                <a:gd name="connsiteY27" fmla="*/ 650107 h 1619502"/>
                <a:gd name="connsiteX28" fmla="*/ 989432 w 1619502"/>
                <a:gd name="connsiteY28" fmla="*/ 650107 h 1619502"/>
                <a:gd name="connsiteX29" fmla="*/ 1304467 w 1619502"/>
                <a:gd name="connsiteY29" fmla="*/ 330819 h 1619502"/>
                <a:gd name="connsiteX30" fmla="*/ 1044556 w 1619502"/>
                <a:gd name="connsiteY30" fmla="*/ 29887 h 1619502"/>
                <a:gd name="connsiteX31" fmla="*/ 1269446 w 1619502"/>
                <a:gd name="connsiteY31" fmla="*/ 124285 h 1619502"/>
                <a:gd name="connsiteX32" fmla="*/ 823919 w 1619502"/>
                <a:gd name="connsiteY32" fmla="*/ 569812 h 1619502"/>
                <a:gd name="connsiteX33" fmla="*/ 820912 w 1619502"/>
                <a:gd name="connsiteY33" fmla="*/ 121278 h 1619502"/>
                <a:gd name="connsiteX34" fmla="*/ 1044556 w 1619502"/>
                <a:gd name="connsiteY34" fmla="*/ 29887 h 1619502"/>
                <a:gd name="connsiteX35" fmla="*/ 650107 w 1619502"/>
                <a:gd name="connsiteY35" fmla="*/ 0 h 1619502"/>
                <a:gd name="connsiteX36" fmla="*/ 650107 w 1619502"/>
                <a:gd name="connsiteY36" fmla="*/ 630070 h 1619502"/>
                <a:gd name="connsiteX37" fmla="*/ 330819 w 1619502"/>
                <a:gd name="connsiteY37" fmla="*/ 315035 h 1619502"/>
                <a:gd name="connsiteX38" fmla="*/ 650107 w 1619502"/>
                <a:gd name="connsiteY38" fmla="*/ 0 h 16195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619502" h="1619502">
                  <a:moveTo>
                    <a:pt x="795583" y="1049690"/>
                  </a:moveTo>
                  <a:cubicBezTo>
                    <a:pt x="920273" y="1174380"/>
                    <a:pt x="921619" y="1375196"/>
                    <a:pt x="798591" y="1498224"/>
                  </a:cubicBezTo>
                  <a:cubicBezTo>
                    <a:pt x="675562" y="1621253"/>
                    <a:pt x="474746" y="1619907"/>
                    <a:pt x="350056" y="1495217"/>
                  </a:cubicBezTo>
                  <a:cubicBezTo>
                    <a:pt x="582699" y="1464131"/>
                    <a:pt x="764497" y="1282333"/>
                    <a:pt x="795583" y="1049690"/>
                  </a:cubicBezTo>
                  <a:close/>
                  <a:moveTo>
                    <a:pt x="969395" y="989432"/>
                  </a:moveTo>
                  <a:cubicBezTo>
                    <a:pt x="1145733" y="989432"/>
                    <a:pt x="1288683" y="1130478"/>
                    <a:pt x="1288683" y="1304467"/>
                  </a:cubicBezTo>
                  <a:cubicBezTo>
                    <a:pt x="1288683" y="1478456"/>
                    <a:pt x="1145733" y="1619502"/>
                    <a:pt x="969395" y="1619502"/>
                  </a:cubicBezTo>
                  <a:cubicBezTo>
                    <a:pt x="1111917" y="1433018"/>
                    <a:pt x="1111917" y="1175916"/>
                    <a:pt x="969395" y="989432"/>
                  </a:cubicBezTo>
                  <a:close/>
                  <a:moveTo>
                    <a:pt x="0" y="969395"/>
                  </a:moveTo>
                  <a:cubicBezTo>
                    <a:pt x="186484" y="1111917"/>
                    <a:pt x="443586" y="1111917"/>
                    <a:pt x="630070" y="969395"/>
                  </a:cubicBezTo>
                  <a:cubicBezTo>
                    <a:pt x="630070" y="1145733"/>
                    <a:pt x="489024" y="1288683"/>
                    <a:pt x="315035" y="1288683"/>
                  </a:cubicBezTo>
                  <a:cubicBezTo>
                    <a:pt x="141046" y="1288683"/>
                    <a:pt x="0" y="1145733"/>
                    <a:pt x="0" y="969395"/>
                  </a:cubicBezTo>
                  <a:close/>
                  <a:moveTo>
                    <a:pt x="1274580" y="729521"/>
                  </a:moveTo>
                  <a:cubicBezTo>
                    <a:pt x="1355749" y="728977"/>
                    <a:pt x="1436710" y="759397"/>
                    <a:pt x="1498225" y="820912"/>
                  </a:cubicBezTo>
                  <a:cubicBezTo>
                    <a:pt x="1621253" y="943941"/>
                    <a:pt x="1619907" y="1144756"/>
                    <a:pt x="1495217" y="1269446"/>
                  </a:cubicBezTo>
                  <a:cubicBezTo>
                    <a:pt x="1464131" y="1036803"/>
                    <a:pt x="1282333" y="855005"/>
                    <a:pt x="1049691" y="823919"/>
                  </a:cubicBezTo>
                  <a:cubicBezTo>
                    <a:pt x="1112036" y="761574"/>
                    <a:pt x="1193412" y="730065"/>
                    <a:pt x="1274580" y="729521"/>
                  </a:cubicBezTo>
                  <a:close/>
                  <a:moveTo>
                    <a:pt x="809751" y="647958"/>
                  </a:moveTo>
                  <a:cubicBezTo>
                    <a:pt x="897920" y="647958"/>
                    <a:pt x="969395" y="719433"/>
                    <a:pt x="969395" y="807602"/>
                  </a:cubicBezTo>
                  <a:cubicBezTo>
                    <a:pt x="969395" y="895771"/>
                    <a:pt x="897920" y="967246"/>
                    <a:pt x="809751" y="967246"/>
                  </a:cubicBezTo>
                  <a:cubicBezTo>
                    <a:pt x="721582" y="967246"/>
                    <a:pt x="650107" y="895771"/>
                    <a:pt x="650107" y="807602"/>
                  </a:cubicBezTo>
                  <a:cubicBezTo>
                    <a:pt x="650107" y="719433"/>
                    <a:pt x="721582" y="647958"/>
                    <a:pt x="809751" y="647958"/>
                  </a:cubicBezTo>
                  <a:close/>
                  <a:moveTo>
                    <a:pt x="124285" y="350056"/>
                  </a:moveTo>
                  <a:cubicBezTo>
                    <a:pt x="155371" y="582699"/>
                    <a:pt x="337169" y="764497"/>
                    <a:pt x="569812" y="795583"/>
                  </a:cubicBezTo>
                  <a:cubicBezTo>
                    <a:pt x="445122" y="920273"/>
                    <a:pt x="244306" y="921619"/>
                    <a:pt x="121278" y="798590"/>
                  </a:cubicBezTo>
                  <a:cubicBezTo>
                    <a:pt x="-1751" y="675562"/>
                    <a:pt x="-405" y="474746"/>
                    <a:pt x="124285" y="350056"/>
                  </a:cubicBezTo>
                  <a:close/>
                  <a:moveTo>
                    <a:pt x="1304467" y="330819"/>
                  </a:moveTo>
                  <a:cubicBezTo>
                    <a:pt x="1478456" y="330819"/>
                    <a:pt x="1619502" y="473769"/>
                    <a:pt x="1619502" y="650107"/>
                  </a:cubicBezTo>
                  <a:cubicBezTo>
                    <a:pt x="1433018" y="507585"/>
                    <a:pt x="1175916" y="507585"/>
                    <a:pt x="989432" y="650107"/>
                  </a:cubicBezTo>
                  <a:cubicBezTo>
                    <a:pt x="989432" y="473769"/>
                    <a:pt x="1130478" y="330819"/>
                    <a:pt x="1304467" y="330819"/>
                  </a:cubicBezTo>
                  <a:close/>
                  <a:moveTo>
                    <a:pt x="1044556" y="29887"/>
                  </a:moveTo>
                  <a:cubicBezTo>
                    <a:pt x="1125725" y="30431"/>
                    <a:pt x="1207101" y="61940"/>
                    <a:pt x="1269446" y="124285"/>
                  </a:cubicBezTo>
                  <a:cubicBezTo>
                    <a:pt x="1036804" y="155371"/>
                    <a:pt x="855005" y="337169"/>
                    <a:pt x="823919" y="569812"/>
                  </a:cubicBezTo>
                  <a:cubicBezTo>
                    <a:pt x="699229" y="445122"/>
                    <a:pt x="697883" y="244306"/>
                    <a:pt x="820912" y="121278"/>
                  </a:cubicBezTo>
                  <a:cubicBezTo>
                    <a:pt x="882426" y="59763"/>
                    <a:pt x="963387" y="29343"/>
                    <a:pt x="1044556" y="29887"/>
                  </a:cubicBezTo>
                  <a:close/>
                  <a:moveTo>
                    <a:pt x="650107" y="0"/>
                  </a:moveTo>
                  <a:cubicBezTo>
                    <a:pt x="507585" y="186484"/>
                    <a:pt x="507585" y="443586"/>
                    <a:pt x="650107" y="630070"/>
                  </a:cubicBezTo>
                  <a:cubicBezTo>
                    <a:pt x="473769" y="630070"/>
                    <a:pt x="330819" y="489024"/>
                    <a:pt x="330819" y="315035"/>
                  </a:cubicBezTo>
                  <a:cubicBezTo>
                    <a:pt x="330819" y="141046"/>
                    <a:pt x="473769" y="0"/>
                    <a:pt x="650107" y="0"/>
                  </a:cubicBezTo>
                  <a:close/>
                </a:path>
              </a:pathLst>
            </a:custGeom>
            <a:solidFill>
              <a:srgbClr val="FF99CC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22" name="フリーフォーム: 図形 221">
              <a:extLst>
                <a:ext uri="{FF2B5EF4-FFF2-40B4-BE49-F238E27FC236}">
                  <a16:creationId xmlns:a16="http://schemas.microsoft.com/office/drawing/2014/main" id="{CD0EE557-773B-9EC1-6195-E5FECD31D60F}"/>
                </a:ext>
              </a:extLst>
            </p:cNvPr>
            <p:cNvSpPr/>
            <p:nvPr/>
          </p:nvSpPr>
          <p:spPr bwMode="auto">
            <a:xfrm>
              <a:off x="6527892" y="6483229"/>
              <a:ext cx="222006" cy="222006"/>
            </a:xfrm>
            <a:custGeom>
              <a:avLst/>
              <a:gdLst>
                <a:gd name="connsiteX0" fmla="*/ 795583 w 1619502"/>
                <a:gd name="connsiteY0" fmla="*/ 1049690 h 1619502"/>
                <a:gd name="connsiteX1" fmla="*/ 798591 w 1619502"/>
                <a:gd name="connsiteY1" fmla="*/ 1498224 h 1619502"/>
                <a:gd name="connsiteX2" fmla="*/ 350056 w 1619502"/>
                <a:gd name="connsiteY2" fmla="*/ 1495217 h 1619502"/>
                <a:gd name="connsiteX3" fmla="*/ 795583 w 1619502"/>
                <a:gd name="connsiteY3" fmla="*/ 1049690 h 1619502"/>
                <a:gd name="connsiteX4" fmla="*/ 969395 w 1619502"/>
                <a:gd name="connsiteY4" fmla="*/ 989432 h 1619502"/>
                <a:gd name="connsiteX5" fmla="*/ 1288683 w 1619502"/>
                <a:gd name="connsiteY5" fmla="*/ 1304467 h 1619502"/>
                <a:gd name="connsiteX6" fmla="*/ 969395 w 1619502"/>
                <a:gd name="connsiteY6" fmla="*/ 1619502 h 1619502"/>
                <a:gd name="connsiteX7" fmla="*/ 969395 w 1619502"/>
                <a:gd name="connsiteY7" fmla="*/ 989432 h 1619502"/>
                <a:gd name="connsiteX8" fmla="*/ 0 w 1619502"/>
                <a:gd name="connsiteY8" fmla="*/ 969395 h 1619502"/>
                <a:gd name="connsiteX9" fmla="*/ 630070 w 1619502"/>
                <a:gd name="connsiteY9" fmla="*/ 969395 h 1619502"/>
                <a:gd name="connsiteX10" fmla="*/ 315035 w 1619502"/>
                <a:gd name="connsiteY10" fmla="*/ 1288683 h 1619502"/>
                <a:gd name="connsiteX11" fmla="*/ 0 w 1619502"/>
                <a:gd name="connsiteY11" fmla="*/ 969395 h 1619502"/>
                <a:gd name="connsiteX12" fmla="*/ 1274580 w 1619502"/>
                <a:gd name="connsiteY12" fmla="*/ 729521 h 1619502"/>
                <a:gd name="connsiteX13" fmla="*/ 1498225 w 1619502"/>
                <a:gd name="connsiteY13" fmla="*/ 820912 h 1619502"/>
                <a:gd name="connsiteX14" fmla="*/ 1495217 w 1619502"/>
                <a:gd name="connsiteY14" fmla="*/ 1269446 h 1619502"/>
                <a:gd name="connsiteX15" fmla="*/ 1049691 w 1619502"/>
                <a:gd name="connsiteY15" fmla="*/ 823919 h 1619502"/>
                <a:gd name="connsiteX16" fmla="*/ 1274580 w 1619502"/>
                <a:gd name="connsiteY16" fmla="*/ 729521 h 1619502"/>
                <a:gd name="connsiteX17" fmla="*/ 809751 w 1619502"/>
                <a:gd name="connsiteY17" fmla="*/ 647958 h 1619502"/>
                <a:gd name="connsiteX18" fmla="*/ 969395 w 1619502"/>
                <a:gd name="connsiteY18" fmla="*/ 807602 h 1619502"/>
                <a:gd name="connsiteX19" fmla="*/ 809751 w 1619502"/>
                <a:gd name="connsiteY19" fmla="*/ 967246 h 1619502"/>
                <a:gd name="connsiteX20" fmla="*/ 650107 w 1619502"/>
                <a:gd name="connsiteY20" fmla="*/ 807602 h 1619502"/>
                <a:gd name="connsiteX21" fmla="*/ 809751 w 1619502"/>
                <a:gd name="connsiteY21" fmla="*/ 647958 h 1619502"/>
                <a:gd name="connsiteX22" fmla="*/ 124285 w 1619502"/>
                <a:gd name="connsiteY22" fmla="*/ 350056 h 1619502"/>
                <a:gd name="connsiteX23" fmla="*/ 569812 w 1619502"/>
                <a:gd name="connsiteY23" fmla="*/ 795583 h 1619502"/>
                <a:gd name="connsiteX24" fmla="*/ 121278 w 1619502"/>
                <a:gd name="connsiteY24" fmla="*/ 798590 h 1619502"/>
                <a:gd name="connsiteX25" fmla="*/ 124285 w 1619502"/>
                <a:gd name="connsiteY25" fmla="*/ 350056 h 1619502"/>
                <a:gd name="connsiteX26" fmla="*/ 1304467 w 1619502"/>
                <a:gd name="connsiteY26" fmla="*/ 330819 h 1619502"/>
                <a:gd name="connsiteX27" fmla="*/ 1619502 w 1619502"/>
                <a:gd name="connsiteY27" fmla="*/ 650107 h 1619502"/>
                <a:gd name="connsiteX28" fmla="*/ 989432 w 1619502"/>
                <a:gd name="connsiteY28" fmla="*/ 650107 h 1619502"/>
                <a:gd name="connsiteX29" fmla="*/ 1304467 w 1619502"/>
                <a:gd name="connsiteY29" fmla="*/ 330819 h 1619502"/>
                <a:gd name="connsiteX30" fmla="*/ 1044556 w 1619502"/>
                <a:gd name="connsiteY30" fmla="*/ 29887 h 1619502"/>
                <a:gd name="connsiteX31" fmla="*/ 1269446 w 1619502"/>
                <a:gd name="connsiteY31" fmla="*/ 124285 h 1619502"/>
                <a:gd name="connsiteX32" fmla="*/ 823919 w 1619502"/>
                <a:gd name="connsiteY32" fmla="*/ 569812 h 1619502"/>
                <a:gd name="connsiteX33" fmla="*/ 820912 w 1619502"/>
                <a:gd name="connsiteY33" fmla="*/ 121278 h 1619502"/>
                <a:gd name="connsiteX34" fmla="*/ 1044556 w 1619502"/>
                <a:gd name="connsiteY34" fmla="*/ 29887 h 1619502"/>
                <a:gd name="connsiteX35" fmla="*/ 650107 w 1619502"/>
                <a:gd name="connsiteY35" fmla="*/ 0 h 1619502"/>
                <a:gd name="connsiteX36" fmla="*/ 650107 w 1619502"/>
                <a:gd name="connsiteY36" fmla="*/ 630070 h 1619502"/>
                <a:gd name="connsiteX37" fmla="*/ 330819 w 1619502"/>
                <a:gd name="connsiteY37" fmla="*/ 315035 h 1619502"/>
                <a:gd name="connsiteX38" fmla="*/ 650107 w 1619502"/>
                <a:gd name="connsiteY38" fmla="*/ 0 h 16195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619502" h="1619502">
                  <a:moveTo>
                    <a:pt x="795583" y="1049690"/>
                  </a:moveTo>
                  <a:cubicBezTo>
                    <a:pt x="920273" y="1174380"/>
                    <a:pt x="921619" y="1375196"/>
                    <a:pt x="798591" y="1498224"/>
                  </a:cubicBezTo>
                  <a:cubicBezTo>
                    <a:pt x="675562" y="1621253"/>
                    <a:pt x="474746" y="1619907"/>
                    <a:pt x="350056" y="1495217"/>
                  </a:cubicBezTo>
                  <a:cubicBezTo>
                    <a:pt x="582699" y="1464131"/>
                    <a:pt x="764497" y="1282333"/>
                    <a:pt x="795583" y="1049690"/>
                  </a:cubicBezTo>
                  <a:close/>
                  <a:moveTo>
                    <a:pt x="969395" y="989432"/>
                  </a:moveTo>
                  <a:cubicBezTo>
                    <a:pt x="1145733" y="989432"/>
                    <a:pt x="1288683" y="1130478"/>
                    <a:pt x="1288683" y="1304467"/>
                  </a:cubicBezTo>
                  <a:cubicBezTo>
                    <a:pt x="1288683" y="1478456"/>
                    <a:pt x="1145733" y="1619502"/>
                    <a:pt x="969395" y="1619502"/>
                  </a:cubicBezTo>
                  <a:cubicBezTo>
                    <a:pt x="1111917" y="1433018"/>
                    <a:pt x="1111917" y="1175916"/>
                    <a:pt x="969395" y="989432"/>
                  </a:cubicBezTo>
                  <a:close/>
                  <a:moveTo>
                    <a:pt x="0" y="969395"/>
                  </a:moveTo>
                  <a:cubicBezTo>
                    <a:pt x="186484" y="1111917"/>
                    <a:pt x="443586" y="1111917"/>
                    <a:pt x="630070" y="969395"/>
                  </a:cubicBezTo>
                  <a:cubicBezTo>
                    <a:pt x="630070" y="1145733"/>
                    <a:pt x="489024" y="1288683"/>
                    <a:pt x="315035" y="1288683"/>
                  </a:cubicBezTo>
                  <a:cubicBezTo>
                    <a:pt x="141046" y="1288683"/>
                    <a:pt x="0" y="1145733"/>
                    <a:pt x="0" y="969395"/>
                  </a:cubicBezTo>
                  <a:close/>
                  <a:moveTo>
                    <a:pt x="1274580" y="729521"/>
                  </a:moveTo>
                  <a:cubicBezTo>
                    <a:pt x="1355749" y="728977"/>
                    <a:pt x="1436710" y="759397"/>
                    <a:pt x="1498225" y="820912"/>
                  </a:cubicBezTo>
                  <a:cubicBezTo>
                    <a:pt x="1621253" y="943941"/>
                    <a:pt x="1619907" y="1144756"/>
                    <a:pt x="1495217" y="1269446"/>
                  </a:cubicBezTo>
                  <a:cubicBezTo>
                    <a:pt x="1464131" y="1036803"/>
                    <a:pt x="1282333" y="855005"/>
                    <a:pt x="1049691" y="823919"/>
                  </a:cubicBezTo>
                  <a:cubicBezTo>
                    <a:pt x="1112036" y="761574"/>
                    <a:pt x="1193412" y="730065"/>
                    <a:pt x="1274580" y="729521"/>
                  </a:cubicBezTo>
                  <a:close/>
                  <a:moveTo>
                    <a:pt x="809751" y="647958"/>
                  </a:moveTo>
                  <a:cubicBezTo>
                    <a:pt x="897920" y="647958"/>
                    <a:pt x="969395" y="719433"/>
                    <a:pt x="969395" y="807602"/>
                  </a:cubicBezTo>
                  <a:cubicBezTo>
                    <a:pt x="969395" y="895771"/>
                    <a:pt x="897920" y="967246"/>
                    <a:pt x="809751" y="967246"/>
                  </a:cubicBezTo>
                  <a:cubicBezTo>
                    <a:pt x="721582" y="967246"/>
                    <a:pt x="650107" y="895771"/>
                    <a:pt x="650107" y="807602"/>
                  </a:cubicBezTo>
                  <a:cubicBezTo>
                    <a:pt x="650107" y="719433"/>
                    <a:pt x="721582" y="647958"/>
                    <a:pt x="809751" y="647958"/>
                  </a:cubicBezTo>
                  <a:close/>
                  <a:moveTo>
                    <a:pt x="124285" y="350056"/>
                  </a:moveTo>
                  <a:cubicBezTo>
                    <a:pt x="155371" y="582699"/>
                    <a:pt x="337169" y="764497"/>
                    <a:pt x="569812" y="795583"/>
                  </a:cubicBezTo>
                  <a:cubicBezTo>
                    <a:pt x="445122" y="920273"/>
                    <a:pt x="244306" y="921619"/>
                    <a:pt x="121278" y="798590"/>
                  </a:cubicBezTo>
                  <a:cubicBezTo>
                    <a:pt x="-1751" y="675562"/>
                    <a:pt x="-405" y="474746"/>
                    <a:pt x="124285" y="350056"/>
                  </a:cubicBezTo>
                  <a:close/>
                  <a:moveTo>
                    <a:pt x="1304467" y="330819"/>
                  </a:moveTo>
                  <a:cubicBezTo>
                    <a:pt x="1478456" y="330819"/>
                    <a:pt x="1619502" y="473769"/>
                    <a:pt x="1619502" y="650107"/>
                  </a:cubicBezTo>
                  <a:cubicBezTo>
                    <a:pt x="1433018" y="507585"/>
                    <a:pt x="1175916" y="507585"/>
                    <a:pt x="989432" y="650107"/>
                  </a:cubicBezTo>
                  <a:cubicBezTo>
                    <a:pt x="989432" y="473769"/>
                    <a:pt x="1130478" y="330819"/>
                    <a:pt x="1304467" y="330819"/>
                  </a:cubicBezTo>
                  <a:close/>
                  <a:moveTo>
                    <a:pt x="1044556" y="29887"/>
                  </a:moveTo>
                  <a:cubicBezTo>
                    <a:pt x="1125725" y="30431"/>
                    <a:pt x="1207101" y="61940"/>
                    <a:pt x="1269446" y="124285"/>
                  </a:cubicBezTo>
                  <a:cubicBezTo>
                    <a:pt x="1036804" y="155371"/>
                    <a:pt x="855005" y="337169"/>
                    <a:pt x="823919" y="569812"/>
                  </a:cubicBezTo>
                  <a:cubicBezTo>
                    <a:pt x="699229" y="445122"/>
                    <a:pt x="697883" y="244306"/>
                    <a:pt x="820912" y="121278"/>
                  </a:cubicBezTo>
                  <a:cubicBezTo>
                    <a:pt x="882426" y="59763"/>
                    <a:pt x="963387" y="29343"/>
                    <a:pt x="1044556" y="29887"/>
                  </a:cubicBezTo>
                  <a:close/>
                  <a:moveTo>
                    <a:pt x="650107" y="0"/>
                  </a:moveTo>
                  <a:cubicBezTo>
                    <a:pt x="507585" y="186484"/>
                    <a:pt x="507585" y="443586"/>
                    <a:pt x="650107" y="630070"/>
                  </a:cubicBezTo>
                  <a:cubicBezTo>
                    <a:pt x="473769" y="630070"/>
                    <a:pt x="330819" y="489024"/>
                    <a:pt x="330819" y="315035"/>
                  </a:cubicBezTo>
                  <a:cubicBezTo>
                    <a:pt x="330819" y="141046"/>
                    <a:pt x="473769" y="0"/>
                    <a:pt x="650107" y="0"/>
                  </a:cubicBezTo>
                  <a:close/>
                </a:path>
              </a:pathLst>
            </a:custGeom>
            <a:solidFill>
              <a:srgbClr val="FF99CC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23" name="フリーフォーム: 図形 222">
              <a:extLst>
                <a:ext uri="{FF2B5EF4-FFF2-40B4-BE49-F238E27FC236}">
                  <a16:creationId xmlns:a16="http://schemas.microsoft.com/office/drawing/2014/main" id="{8F800A90-F46A-5694-FA29-45FCC52DA241}"/>
                </a:ext>
              </a:extLst>
            </p:cNvPr>
            <p:cNvSpPr/>
            <p:nvPr/>
          </p:nvSpPr>
          <p:spPr bwMode="auto">
            <a:xfrm>
              <a:off x="6899279" y="6483229"/>
              <a:ext cx="222006" cy="222006"/>
            </a:xfrm>
            <a:custGeom>
              <a:avLst/>
              <a:gdLst>
                <a:gd name="connsiteX0" fmla="*/ 795583 w 1619502"/>
                <a:gd name="connsiteY0" fmla="*/ 1049690 h 1619502"/>
                <a:gd name="connsiteX1" fmla="*/ 798591 w 1619502"/>
                <a:gd name="connsiteY1" fmla="*/ 1498224 h 1619502"/>
                <a:gd name="connsiteX2" fmla="*/ 350056 w 1619502"/>
                <a:gd name="connsiteY2" fmla="*/ 1495217 h 1619502"/>
                <a:gd name="connsiteX3" fmla="*/ 795583 w 1619502"/>
                <a:gd name="connsiteY3" fmla="*/ 1049690 h 1619502"/>
                <a:gd name="connsiteX4" fmla="*/ 969395 w 1619502"/>
                <a:gd name="connsiteY4" fmla="*/ 989432 h 1619502"/>
                <a:gd name="connsiteX5" fmla="*/ 1288683 w 1619502"/>
                <a:gd name="connsiteY5" fmla="*/ 1304467 h 1619502"/>
                <a:gd name="connsiteX6" fmla="*/ 969395 w 1619502"/>
                <a:gd name="connsiteY6" fmla="*/ 1619502 h 1619502"/>
                <a:gd name="connsiteX7" fmla="*/ 969395 w 1619502"/>
                <a:gd name="connsiteY7" fmla="*/ 989432 h 1619502"/>
                <a:gd name="connsiteX8" fmla="*/ 0 w 1619502"/>
                <a:gd name="connsiteY8" fmla="*/ 969395 h 1619502"/>
                <a:gd name="connsiteX9" fmla="*/ 630070 w 1619502"/>
                <a:gd name="connsiteY9" fmla="*/ 969395 h 1619502"/>
                <a:gd name="connsiteX10" fmla="*/ 315035 w 1619502"/>
                <a:gd name="connsiteY10" fmla="*/ 1288683 h 1619502"/>
                <a:gd name="connsiteX11" fmla="*/ 0 w 1619502"/>
                <a:gd name="connsiteY11" fmla="*/ 969395 h 1619502"/>
                <a:gd name="connsiteX12" fmla="*/ 1274580 w 1619502"/>
                <a:gd name="connsiteY12" fmla="*/ 729521 h 1619502"/>
                <a:gd name="connsiteX13" fmla="*/ 1498225 w 1619502"/>
                <a:gd name="connsiteY13" fmla="*/ 820912 h 1619502"/>
                <a:gd name="connsiteX14" fmla="*/ 1495217 w 1619502"/>
                <a:gd name="connsiteY14" fmla="*/ 1269446 h 1619502"/>
                <a:gd name="connsiteX15" fmla="*/ 1049691 w 1619502"/>
                <a:gd name="connsiteY15" fmla="*/ 823919 h 1619502"/>
                <a:gd name="connsiteX16" fmla="*/ 1274580 w 1619502"/>
                <a:gd name="connsiteY16" fmla="*/ 729521 h 1619502"/>
                <a:gd name="connsiteX17" fmla="*/ 809751 w 1619502"/>
                <a:gd name="connsiteY17" fmla="*/ 647958 h 1619502"/>
                <a:gd name="connsiteX18" fmla="*/ 969395 w 1619502"/>
                <a:gd name="connsiteY18" fmla="*/ 807602 h 1619502"/>
                <a:gd name="connsiteX19" fmla="*/ 809751 w 1619502"/>
                <a:gd name="connsiteY19" fmla="*/ 967246 h 1619502"/>
                <a:gd name="connsiteX20" fmla="*/ 650107 w 1619502"/>
                <a:gd name="connsiteY20" fmla="*/ 807602 h 1619502"/>
                <a:gd name="connsiteX21" fmla="*/ 809751 w 1619502"/>
                <a:gd name="connsiteY21" fmla="*/ 647958 h 1619502"/>
                <a:gd name="connsiteX22" fmla="*/ 124285 w 1619502"/>
                <a:gd name="connsiteY22" fmla="*/ 350056 h 1619502"/>
                <a:gd name="connsiteX23" fmla="*/ 569812 w 1619502"/>
                <a:gd name="connsiteY23" fmla="*/ 795583 h 1619502"/>
                <a:gd name="connsiteX24" fmla="*/ 121278 w 1619502"/>
                <a:gd name="connsiteY24" fmla="*/ 798590 h 1619502"/>
                <a:gd name="connsiteX25" fmla="*/ 124285 w 1619502"/>
                <a:gd name="connsiteY25" fmla="*/ 350056 h 1619502"/>
                <a:gd name="connsiteX26" fmla="*/ 1304467 w 1619502"/>
                <a:gd name="connsiteY26" fmla="*/ 330819 h 1619502"/>
                <a:gd name="connsiteX27" fmla="*/ 1619502 w 1619502"/>
                <a:gd name="connsiteY27" fmla="*/ 650107 h 1619502"/>
                <a:gd name="connsiteX28" fmla="*/ 989432 w 1619502"/>
                <a:gd name="connsiteY28" fmla="*/ 650107 h 1619502"/>
                <a:gd name="connsiteX29" fmla="*/ 1304467 w 1619502"/>
                <a:gd name="connsiteY29" fmla="*/ 330819 h 1619502"/>
                <a:gd name="connsiteX30" fmla="*/ 1044556 w 1619502"/>
                <a:gd name="connsiteY30" fmla="*/ 29887 h 1619502"/>
                <a:gd name="connsiteX31" fmla="*/ 1269446 w 1619502"/>
                <a:gd name="connsiteY31" fmla="*/ 124285 h 1619502"/>
                <a:gd name="connsiteX32" fmla="*/ 823919 w 1619502"/>
                <a:gd name="connsiteY32" fmla="*/ 569812 h 1619502"/>
                <a:gd name="connsiteX33" fmla="*/ 820912 w 1619502"/>
                <a:gd name="connsiteY33" fmla="*/ 121278 h 1619502"/>
                <a:gd name="connsiteX34" fmla="*/ 1044556 w 1619502"/>
                <a:gd name="connsiteY34" fmla="*/ 29887 h 1619502"/>
                <a:gd name="connsiteX35" fmla="*/ 650107 w 1619502"/>
                <a:gd name="connsiteY35" fmla="*/ 0 h 1619502"/>
                <a:gd name="connsiteX36" fmla="*/ 650107 w 1619502"/>
                <a:gd name="connsiteY36" fmla="*/ 630070 h 1619502"/>
                <a:gd name="connsiteX37" fmla="*/ 330819 w 1619502"/>
                <a:gd name="connsiteY37" fmla="*/ 315035 h 1619502"/>
                <a:gd name="connsiteX38" fmla="*/ 650107 w 1619502"/>
                <a:gd name="connsiteY38" fmla="*/ 0 h 16195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619502" h="1619502">
                  <a:moveTo>
                    <a:pt x="795583" y="1049690"/>
                  </a:moveTo>
                  <a:cubicBezTo>
                    <a:pt x="920273" y="1174380"/>
                    <a:pt x="921619" y="1375196"/>
                    <a:pt x="798591" y="1498224"/>
                  </a:cubicBezTo>
                  <a:cubicBezTo>
                    <a:pt x="675562" y="1621253"/>
                    <a:pt x="474746" y="1619907"/>
                    <a:pt x="350056" y="1495217"/>
                  </a:cubicBezTo>
                  <a:cubicBezTo>
                    <a:pt x="582699" y="1464131"/>
                    <a:pt x="764497" y="1282333"/>
                    <a:pt x="795583" y="1049690"/>
                  </a:cubicBezTo>
                  <a:close/>
                  <a:moveTo>
                    <a:pt x="969395" y="989432"/>
                  </a:moveTo>
                  <a:cubicBezTo>
                    <a:pt x="1145733" y="989432"/>
                    <a:pt x="1288683" y="1130478"/>
                    <a:pt x="1288683" y="1304467"/>
                  </a:cubicBezTo>
                  <a:cubicBezTo>
                    <a:pt x="1288683" y="1478456"/>
                    <a:pt x="1145733" y="1619502"/>
                    <a:pt x="969395" y="1619502"/>
                  </a:cubicBezTo>
                  <a:cubicBezTo>
                    <a:pt x="1111917" y="1433018"/>
                    <a:pt x="1111917" y="1175916"/>
                    <a:pt x="969395" y="989432"/>
                  </a:cubicBezTo>
                  <a:close/>
                  <a:moveTo>
                    <a:pt x="0" y="969395"/>
                  </a:moveTo>
                  <a:cubicBezTo>
                    <a:pt x="186484" y="1111917"/>
                    <a:pt x="443586" y="1111917"/>
                    <a:pt x="630070" y="969395"/>
                  </a:cubicBezTo>
                  <a:cubicBezTo>
                    <a:pt x="630070" y="1145733"/>
                    <a:pt x="489024" y="1288683"/>
                    <a:pt x="315035" y="1288683"/>
                  </a:cubicBezTo>
                  <a:cubicBezTo>
                    <a:pt x="141046" y="1288683"/>
                    <a:pt x="0" y="1145733"/>
                    <a:pt x="0" y="969395"/>
                  </a:cubicBezTo>
                  <a:close/>
                  <a:moveTo>
                    <a:pt x="1274580" y="729521"/>
                  </a:moveTo>
                  <a:cubicBezTo>
                    <a:pt x="1355749" y="728977"/>
                    <a:pt x="1436710" y="759397"/>
                    <a:pt x="1498225" y="820912"/>
                  </a:cubicBezTo>
                  <a:cubicBezTo>
                    <a:pt x="1621253" y="943941"/>
                    <a:pt x="1619907" y="1144756"/>
                    <a:pt x="1495217" y="1269446"/>
                  </a:cubicBezTo>
                  <a:cubicBezTo>
                    <a:pt x="1464131" y="1036803"/>
                    <a:pt x="1282333" y="855005"/>
                    <a:pt x="1049691" y="823919"/>
                  </a:cubicBezTo>
                  <a:cubicBezTo>
                    <a:pt x="1112036" y="761574"/>
                    <a:pt x="1193412" y="730065"/>
                    <a:pt x="1274580" y="729521"/>
                  </a:cubicBezTo>
                  <a:close/>
                  <a:moveTo>
                    <a:pt x="809751" y="647958"/>
                  </a:moveTo>
                  <a:cubicBezTo>
                    <a:pt x="897920" y="647958"/>
                    <a:pt x="969395" y="719433"/>
                    <a:pt x="969395" y="807602"/>
                  </a:cubicBezTo>
                  <a:cubicBezTo>
                    <a:pt x="969395" y="895771"/>
                    <a:pt x="897920" y="967246"/>
                    <a:pt x="809751" y="967246"/>
                  </a:cubicBezTo>
                  <a:cubicBezTo>
                    <a:pt x="721582" y="967246"/>
                    <a:pt x="650107" y="895771"/>
                    <a:pt x="650107" y="807602"/>
                  </a:cubicBezTo>
                  <a:cubicBezTo>
                    <a:pt x="650107" y="719433"/>
                    <a:pt x="721582" y="647958"/>
                    <a:pt x="809751" y="647958"/>
                  </a:cubicBezTo>
                  <a:close/>
                  <a:moveTo>
                    <a:pt x="124285" y="350056"/>
                  </a:moveTo>
                  <a:cubicBezTo>
                    <a:pt x="155371" y="582699"/>
                    <a:pt x="337169" y="764497"/>
                    <a:pt x="569812" y="795583"/>
                  </a:cubicBezTo>
                  <a:cubicBezTo>
                    <a:pt x="445122" y="920273"/>
                    <a:pt x="244306" y="921619"/>
                    <a:pt x="121278" y="798590"/>
                  </a:cubicBezTo>
                  <a:cubicBezTo>
                    <a:pt x="-1751" y="675562"/>
                    <a:pt x="-405" y="474746"/>
                    <a:pt x="124285" y="350056"/>
                  </a:cubicBezTo>
                  <a:close/>
                  <a:moveTo>
                    <a:pt x="1304467" y="330819"/>
                  </a:moveTo>
                  <a:cubicBezTo>
                    <a:pt x="1478456" y="330819"/>
                    <a:pt x="1619502" y="473769"/>
                    <a:pt x="1619502" y="650107"/>
                  </a:cubicBezTo>
                  <a:cubicBezTo>
                    <a:pt x="1433018" y="507585"/>
                    <a:pt x="1175916" y="507585"/>
                    <a:pt x="989432" y="650107"/>
                  </a:cubicBezTo>
                  <a:cubicBezTo>
                    <a:pt x="989432" y="473769"/>
                    <a:pt x="1130478" y="330819"/>
                    <a:pt x="1304467" y="330819"/>
                  </a:cubicBezTo>
                  <a:close/>
                  <a:moveTo>
                    <a:pt x="1044556" y="29887"/>
                  </a:moveTo>
                  <a:cubicBezTo>
                    <a:pt x="1125725" y="30431"/>
                    <a:pt x="1207101" y="61940"/>
                    <a:pt x="1269446" y="124285"/>
                  </a:cubicBezTo>
                  <a:cubicBezTo>
                    <a:pt x="1036804" y="155371"/>
                    <a:pt x="855005" y="337169"/>
                    <a:pt x="823919" y="569812"/>
                  </a:cubicBezTo>
                  <a:cubicBezTo>
                    <a:pt x="699229" y="445122"/>
                    <a:pt x="697883" y="244306"/>
                    <a:pt x="820912" y="121278"/>
                  </a:cubicBezTo>
                  <a:cubicBezTo>
                    <a:pt x="882426" y="59763"/>
                    <a:pt x="963387" y="29343"/>
                    <a:pt x="1044556" y="29887"/>
                  </a:cubicBezTo>
                  <a:close/>
                  <a:moveTo>
                    <a:pt x="650107" y="0"/>
                  </a:moveTo>
                  <a:cubicBezTo>
                    <a:pt x="507585" y="186484"/>
                    <a:pt x="507585" y="443586"/>
                    <a:pt x="650107" y="630070"/>
                  </a:cubicBezTo>
                  <a:cubicBezTo>
                    <a:pt x="473769" y="630070"/>
                    <a:pt x="330819" y="489024"/>
                    <a:pt x="330819" y="315035"/>
                  </a:cubicBezTo>
                  <a:cubicBezTo>
                    <a:pt x="330819" y="141046"/>
                    <a:pt x="473769" y="0"/>
                    <a:pt x="650107" y="0"/>
                  </a:cubicBezTo>
                  <a:close/>
                </a:path>
              </a:pathLst>
            </a:custGeom>
            <a:solidFill>
              <a:srgbClr val="FF99CC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24" name="フリーフォーム: 図形 223">
              <a:extLst>
                <a:ext uri="{FF2B5EF4-FFF2-40B4-BE49-F238E27FC236}">
                  <a16:creationId xmlns:a16="http://schemas.microsoft.com/office/drawing/2014/main" id="{730464AC-9FEC-3E5D-0C84-F56907326C41}"/>
                </a:ext>
              </a:extLst>
            </p:cNvPr>
            <p:cNvSpPr/>
            <p:nvPr/>
          </p:nvSpPr>
          <p:spPr bwMode="auto">
            <a:xfrm>
              <a:off x="7270666" y="6483229"/>
              <a:ext cx="222006" cy="222006"/>
            </a:xfrm>
            <a:custGeom>
              <a:avLst/>
              <a:gdLst>
                <a:gd name="connsiteX0" fmla="*/ 795583 w 1619502"/>
                <a:gd name="connsiteY0" fmla="*/ 1049690 h 1619502"/>
                <a:gd name="connsiteX1" fmla="*/ 798591 w 1619502"/>
                <a:gd name="connsiteY1" fmla="*/ 1498224 h 1619502"/>
                <a:gd name="connsiteX2" fmla="*/ 350056 w 1619502"/>
                <a:gd name="connsiteY2" fmla="*/ 1495217 h 1619502"/>
                <a:gd name="connsiteX3" fmla="*/ 795583 w 1619502"/>
                <a:gd name="connsiteY3" fmla="*/ 1049690 h 1619502"/>
                <a:gd name="connsiteX4" fmla="*/ 969395 w 1619502"/>
                <a:gd name="connsiteY4" fmla="*/ 989432 h 1619502"/>
                <a:gd name="connsiteX5" fmla="*/ 1288683 w 1619502"/>
                <a:gd name="connsiteY5" fmla="*/ 1304467 h 1619502"/>
                <a:gd name="connsiteX6" fmla="*/ 969395 w 1619502"/>
                <a:gd name="connsiteY6" fmla="*/ 1619502 h 1619502"/>
                <a:gd name="connsiteX7" fmla="*/ 969395 w 1619502"/>
                <a:gd name="connsiteY7" fmla="*/ 989432 h 1619502"/>
                <a:gd name="connsiteX8" fmla="*/ 0 w 1619502"/>
                <a:gd name="connsiteY8" fmla="*/ 969395 h 1619502"/>
                <a:gd name="connsiteX9" fmla="*/ 630070 w 1619502"/>
                <a:gd name="connsiteY9" fmla="*/ 969395 h 1619502"/>
                <a:gd name="connsiteX10" fmla="*/ 315035 w 1619502"/>
                <a:gd name="connsiteY10" fmla="*/ 1288683 h 1619502"/>
                <a:gd name="connsiteX11" fmla="*/ 0 w 1619502"/>
                <a:gd name="connsiteY11" fmla="*/ 969395 h 1619502"/>
                <a:gd name="connsiteX12" fmla="*/ 1274580 w 1619502"/>
                <a:gd name="connsiteY12" fmla="*/ 729521 h 1619502"/>
                <a:gd name="connsiteX13" fmla="*/ 1498225 w 1619502"/>
                <a:gd name="connsiteY13" fmla="*/ 820912 h 1619502"/>
                <a:gd name="connsiteX14" fmla="*/ 1495217 w 1619502"/>
                <a:gd name="connsiteY14" fmla="*/ 1269446 h 1619502"/>
                <a:gd name="connsiteX15" fmla="*/ 1049691 w 1619502"/>
                <a:gd name="connsiteY15" fmla="*/ 823919 h 1619502"/>
                <a:gd name="connsiteX16" fmla="*/ 1274580 w 1619502"/>
                <a:gd name="connsiteY16" fmla="*/ 729521 h 1619502"/>
                <a:gd name="connsiteX17" fmla="*/ 809751 w 1619502"/>
                <a:gd name="connsiteY17" fmla="*/ 647958 h 1619502"/>
                <a:gd name="connsiteX18" fmla="*/ 969395 w 1619502"/>
                <a:gd name="connsiteY18" fmla="*/ 807602 h 1619502"/>
                <a:gd name="connsiteX19" fmla="*/ 809751 w 1619502"/>
                <a:gd name="connsiteY19" fmla="*/ 967246 h 1619502"/>
                <a:gd name="connsiteX20" fmla="*/ 650107 w 1619502"/>
                <a:gd name="connsiteY20" fmla="*/ 807602 h 1619502"/>
                <a:gd name="connsiteX21" fmla="*/ 809751 w 1619502"/>
                <a:gd name="connsiteY21" fmla="*/ 647958 h 1619502"/>
                <a:gd name="connsiteX22" fmla="*/ 124285 w 1619502"/>
                <a:gd name="connsiteY22" fmla="*/ 350056 h 1619502"/>
                <a:gd name="connsiteX23" fmla="*/ 569812 w 1619502"/>
                <a:gd name="connsiteY23" fmla="*/ 795583 h 1619502"/>
                <a:gd name="connsiteX24" fmla="*/ 121278 w 1619502"/>
                <a:gd name="connsiteY24" fmla="*/ 798590 h 1619502"/>
                <a:gd name="connsiteX25" fmla="*/ 124285 w 1619502"/>
                <a:gd name="connsiteY25" fmla="*/ 350056 h 1619502"/>
                <a:gd name="connsiteX26" fmla="*/ 1304467 w 1619502"/>
                <a:gd name="connsiteY26" fmla="*/ 330819 h 1619502"/>
                <a:gd name="connsiteX27" fmla="*/ 1619502 w 1619502"/>
                <a:gd name="connsiteY27" fmla="*/ 650107 h 1619502"/>
                <a:gd name="connsiteX28" fmla="*/ 989432 w 1619502"/>
                <a:gd name="connsiteY28" fmla="*/ 650107 h 1619502"/>
                <a:gd name="connsiteX29" fmla="*/ 1304467 w 1619502"/>
                <a:gd name="connsiteY29" fmla="*/ 330819 h 1619502"/>
                <a:gd name="connsiteX30" fmla="*/ 1044556 w 1619502"/>
                <a:gd name="connsiteY30" fmla="*/ 29887 h 1619502"/>
                <a:gd name="connsiteX31" fmla="*/ 1269446 w 1619502"/>
                <a:gd name="connsiteY31" fmla="*/ 124285 h 1619502"/>
                <a:gd name="connsiteX32" fmla="*/ 823919 w 1619502"/>
                <a:gd name="connsiteY32" fmla="*/ 569812 h 1619502"/>
                <a:gd name="connsiteX33" fmla="*/ 820912 w 1619502"/>
                <a:gd name="connsiteY33" fmla="*/ 121278 h 1619502"/>
                <a:gd name="connsiteX34" fmla="*/ 1044556 w 1619502"/>
                <a:gd name="connsiteY34" fmla="*/ 29887 h 1619502"/>
                <a:gd name="connsiteX35" fmla="*/ 650107 w 1619502"/>
                <a:gd name="connsiteY35" fmla="*/ 0 h 1619502"/>
                <a:gd name="connsiteX36" fmla="*/ 650107 w 1619502"/>
                <a:gd name="connsiteY36" fmla="*/ 630070 h 1619502"/>
                <a:gd name="connsiteX37" fmla="*/ 330819 w 1619502"/>
                <a:gd name="connsiteY37" fmla="*/ 315035 h 1619502"/>
                <a:gd name="connsiteX38" fmla="*/ 650107 w 1619502"/>
                <a:gd name="connsiteY38" fmla="*/ 0 h 16195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619502" h="1619502">
                  <a:moveTo>
                    <a:pt x="795583" y="1049690"/>
                  </a:moveTo>
                  <a:cubicBezTo>
                    <a:pt x="920273" y="1174380"/>
                    <a:pt x="921619" y="1375196"/>
                    <a:pt x="798591" y="1498224"/>
                  </a:cubicBezTo>
                  <a:cubicBezTo>
                    <a:pt x="675562" y="1621253"/>
                    <a:pt x="474746" y="1619907"/>
                    <a:pt x="350056" y="1495217"/>
                  </a:cubicBezTo>
                  <a:cubicBezTo>
                    <a:pt x="582699" y="1464131"/>
                    <a:pt x="764497" y="1282333"/>
                    <a:pt x="795583" y="1049690"/>
                  </a:cubicBezTo>
                  <a:close/>
                  <a:moveTo>
                    <a:pt x="969395" y="989432"/>
                  </a:moveTo>
                  <a:cubicBezTo>
                    <a:pt x="1145733" y="989432"/>
                    <a:pt x="1288683" y="1130478"/>
                    <a:pt x="1288683" y="1304467"/>
                  </a:cubicBezTo>
                  <a:cubicBezTo>
                    <a:pt x="1288683" y="1478456"/>
                    <a:pt x="1145733" y="1619502"/>
                    <a:pt x="969395" y="1619502"/>
                  </a:cubicBezTo>
                  <a:cubicBezTo>
                    <a:pt x="1111917" y="1433018"/>
                    <a:pt x="1111917" y="1175916"/>
                    <a:pt x="969395" y="989432"/>
                  </a:cubicBezTo>
                  <a:close/>
                  <a:moveTo>
                    <a:pt x="0" y="969395"/>
                  </a:moveTo>
                  <a:cubicBezTo>
                    <a:pt x="186484" y="1111917"/>
                    <a:pt x="443586" y="1111917"/>
                    <a:pt x="630070" y="969395"/>
                  </a:cubicBezTo>
                  <a:cubicBezTo>
                    <a:pt x="630070" y="1145733"/>
                    <a:pt x="489024" y="1288683"/>
                    <a:pt x="315035" y="1288683"/>
                  </a:cubicBezTo>
                  <a:cubicBezTo>
                    <a:pt x="141046" y="1288683"/>
                    <a:pt x="0" y="1145733"/>
                    <a:pt x="0" y="969395"/>
                  </a:cubicBezTo>
                  <a:close/>
                  <a:moveTo>
                    <a:pt x="1274580" y="729521"/>
                  </a:moveTo>
                  <a:cubicBezTo>
                    <a:pt x="1355749" y="728977"/>
                    <a:pt x="1436710" y="759397"/>
                    <a:pt x="1498225" y="820912"/>
                  </a:cubicBezTo>
                  <a:cubicBezTo>
                    <a:pt x="1621253" y="943941"/>
                    <a:pt x="1619907" y="1144756"/>
                    <a:pt x="1495217" y="1269446"/>
                  </a:cubicBezTo>
                  <a:cubicBezTo>
                    <a:pt x="1464131" y="1036803"/>
                    <a:pt x="1282333" y="855005"/>
                    <a:pt x="1049691" y="823919"/>
                  </a:cubicBezTo>
                  <a:cubicBezTo>
                    <a:pt x="1112036" y="761574"/>
                    <a:pt x="1193412" y="730065"/>
                    <a:pt x="1274580" y="729521"/>
                  </a:cubicBezTo>
                  <a:close/>
                  <a:moveTo>
                    <a:pt x="809751" y="647958"/>
                  </a:moveTo>
                  <a:cubicBezTo>
                    <a:pt x="897920" y="647958"/>
                    <a:pt x="969395" y="719433"/>
                    <a:pt x="969395" y="807602"/>
                  </a:cubicBezTo>
                  <a:cubicBezTo>
                    <a:pt x="969395" y="895771"/>
                    <a:pt x="897920" y="967246"/>
                    <a:pt x="809751" y="967246"/>
                  </a:cubicBezTo>
                  <a:cubicBezTo>
                    <a:pt x="721582" y="967246"/>
                    <a:pt x="650107" y="895771"/>
                    <a:pt x="650107" y="807602"/>
                  </a:cubicBezTo>
                  <a:cubicBezTo>
                    <a:pt x="650107" y="719433"/>
                    <a:pt x="721582" y="647958"/>
                    <a:pt x="809751" y="647958"/>
                  </a:cubicBezTo>
                  <a:close/>
                  <a:moveTo>
                    <a:pt x="124285" y="350056"/>
                  </a:moveTo>
                  <a:cubicBezTo>
                    <a:pt x="155371" y="582699"/>
                    <a:pt x="337169" y="764497"/>
                    <a:pt x="569812" y="795583"/>
                  </a:cubicBezTo>
                  <a:cubicBezTo>
                    <a:pt x="445122" y="920273"/>
                    <a:pt x="244306" y="921619"/>
                    <a:pt x="121278" y="798590"/>
                  </a:cubicBezTo>
                  <a:cubicBezTo>
                    <a:pt x="-1751" y="675562"/>
                    <a:pt x="-405" y="474746"/>
                    <a:pt x="124285" y="350056"/>
                  </a:cubicBezTo>
                  <a:close/>
                  <a:moveTo>
                    <a:pt x="1304467" y="330819"/>
                  </a:moveTo>
                  <a:cubicBezTo>
                    <a:pt x="1478456" y="330819"/>
                    <a:pt x="1619502" y="473769"/>
                    <a:pt x="1619502" y="650107"/>
                  </a:cubicBezTo>
                  <a:cubicBezTo>
                    <a:pt x="1433018" y="507585"/>
                    <a:pt x="1175916" y="507585"/>
                    <a:pt x="989432" y="650107"/>
                  </a:cubicBezTo>
                  <a:cubicBezTo>
                    <a:pt x="989432" y="473769"/>
                    <a:pt x="1130478" y="330819"/>
                    <a:pt x="1304467" y="330819"/>
                  </a:cubicBezTo>
                  <a:close/>
                  <a:moveTo>
                    <a:pt x="1044556" y="29887"/>
                  </a:moveTo>
                  <a:cubicBezTo>
                    <a:pt x="1125725" y="30431"/>
                    <a:pt x="1207101" y="61940"/>
                    <a:pt x="1269446" y="124285"/>
                  </a:cubicBezTo>
                  <a:cubicBezTo>
                    <a:pt x="1036804" y="155371"/>
                    <a:pt x="855005" y="337169"/>
                    <a:pt x="823919" y="569812"/>
                  </a:cubicBezTo>
                  <a:cubicBezTo>
                    <a:pt x="699229" y="445122"/>
                    <a:pt x="697883" y="244306"/>
                    <a:pt x="820912" y="121278"/>
                  </a:cubicBezTo>
                  <a:cubicBezTo>
                    <a:pt x="882426" y="59763"/>
                    <a:pt x="963387" y="29343"/>
                    <a:pt x="1044556" y="29887"/>
                  </a:cubicBezTo>
                  <a:close/>
                  <a:moveTo>
                    <a:pt x="650107" y="0"/>
                  </a:moveTo>
                  <a:cubicBezTo>
                    <a:pt x="507585" y="186484"/>
                    <a:pt x="507585" y="443586"/>
                    <a:pt x="650107" y="630070"/>
                  </a:cubicBezTo>
                  <a:cubicBezTo>
                    <a:pt x="473769" y="630070"/>
                    <a:pt x="330819" y="489024"/>
                    <a:pt x="330819" y="315035"/>
                  </a:cubicBezTo>
                  <a:cubicBezTo>
                    <a:pt x="330819" y="141046"/>
                    <a:pt x="473769" y="0"/>
                    <a:pt x="650107" y="0"/>
                  </a:cubicBezTo>
                  <a:close/>
                </a:path>
              </a:pathLst>
            </a:custGeom>
            <a:solidFill>
              <a:srgbClr val="FF99CC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25" name="フリーフォーム: 図形 224">
              <a:extLst>
                <a:ext uri="{FF2B5EF4-FFF2-40B4-BE49-F238E27FC236}">
                  <a16:creationId xmlns:a16="http://schemas.microsoft.com/office/drawing/2014/main" id="{65784564-7EBA-8A53-45E4-8005FB57452E}"/>
                </a:ext>
              </a:extLst>
            </p:cNvPr>
            <p:cNvSpPr/>
            <p:nvPr/>
          </p:nvSpPr>
          <p:spPr bwMode="auto">
            <a:xfrm>
              <a:off x="7642053" y="6483229"/>
              <a:ext cx="222006" cy="222006"/>
            </a:xfrm>
            <a:custGeom>
              <a:avLst/>
              <a:gdLst>
                <a:gd name="connsiteX0" fmla="*/ 795583 w 1619502"/>
                <a:gd name="connsiteY0" fmla="*/ 1049690 h 1619502"/>
                <a:gd name="connsiteX1" fmla="*/ 798591 w 1619502"/>
                <a:gd name="connsiteY1" fmla="*/ 1498224 h 1619502"/>
                <a:gd name="connsiteX2" fmla="*/ 350056 w 1619502"/>
                <a:gd name="connsiteY2" fmla="*/ 1495217 h 1619502"/>
                <a:gd name="connsiteX3" fmla="*/ 795583 w 1619502"/>
                <a:gd name="connsiteY3" fmla="*/ 1049690 h 1619502"/>
                <a:gd name="connsiteX4" fmla="*/ 969395 w 1619502"/>
                <a:gd name="connsiteY4" fmla="*/ 989432 h 1619502"/>
                <a:gd name="connsiteX5" fmla="*/ 1288683 w 1619502"/>
                <a:gd name="connsiteY5" fmla="*/ 1304467 h 1619502"/>
                <a:gd name="connsiteX6" fmla="*/ 969395 w 1619502"/>
                <a:gd name="connsiteY6" fmla="*/ 1619502 h 1619502"/>
                <a:gd name="connsiteX7" fmla="*/ 969395 w 1619502"/>
                <a:gd name="connsiteY7" fmla="*/ 989432 h 1619502"/>
                <a:gd name="connsiteX8" fmla="*/ 0 w 1619502"/>
                <a:gd name="connsiteY8" fmla="*/ 969395 h 1619502"/>
                <a:gd name="connsiteX9" fmla="*/ 630070 w 1619502"/>
                <a:gd name="connsiteY9" fmla="*/ 969395 h 1619502"/>
                <a:gd name="connsiteX10" fmla="*/ 315035 w 1619502"/>
                <a:gd name="connsiteY10" fmla="*/ 1288683 h 1619502"/>
                <a:gd name="connsiteX11" fmla="*/ 0 w 1619502"/>
                <a:gd name="connsiteY11" fmla="*/ 969395 h 1619502"/>
                <a:gd name="connsiteX12" fmla="*/ 1274580 w 1619502"/>
                <a:gd name="connsiteY12" fmla="*/ 729521 h 1619502"/>
                <a:gd name="connsiteX13" fmla="*/ 1498225 w 1619502"/>
                <a:gd name="connsiteY13" fmla="*/ 820912 h 1619502"/>
                <a:gd name="connsiteX14" fmla="*/ 1495217 w 1619502"/>
                <a:gd name="connsiteY14" fmla="*/ 1269446 h 1619502"/>
                <a:gd name="connsiteX15" fmla="*/ 1049691 w 1619502"/>
                <a:gd name="connsiteY15" fmla="*/ 823919 h 1619502"/>
                <a:gd name="connsiteX16" fmla="*/ 1274580 w 1619502"/>
                <a:gd name="connsiteY16" fmla="*/ 729521 h 1619502"/>
                <a:gd name="connsiteX17" fmla="*/ 809751 w 1619502"/>
                <a:gd name="connsiteY17" fmla="*/ 647958 h 1619502"/>
                <a:gd name="connsiteX18" fmla="*/ 969395 w 1619502"/>
                <a:gd name="connsiteY18" fmla="*/ 807602 h 1619502"/>
                <a:gd name="connsiteX19" fmla="*/ 809751 w 1619502"/>
                <a:gd name="connsiteY19" fmla="*/ 967246 h 1619502"/>
                <a:gd name="connsiteX20" fmla="*/ 650107 w 1619502"/>
                <a:gd name="connsiteY20" fmla="*/ 807602 h 1619502"/>
                <a:gd name="connsiteX21" fmla="*/ 809751 w 1619502"/>
                <a:gd name="connsiteY21" fmla="*/ 647958 h 1619502"/>
                <a:gd name="connsiteX22" fmla="*/ 124285 w 1619502"/>
                <a:gd name="connsiteY22" fmla="*/ 350056 h 1619502"/>
                <a:gd name="connsiteX23" fmla="*/ 569812 w 1619502"/>
                <a:gd name="connsiteY23" fmla="*/ 795583 h 1619502"/>
                <a:gd name="connsiteX24" fmla="*/ 121278 w 1619502"/>
                <a:gd name="connsiteY24" fmla="*/ 798590 h 1619502"/>
                <a:gd name="connsiteX25" fmla="*/ 124285 w 1619502"/>
                <a:gd name="connsiteY25" fmla="*/ 350056 h 1619502"/>
                <a:gd name="connsiteX26" fmla="*/ 1304467 w 1619502"/>
                <a:gd name="connsiteY26" fmla="*/ 330819 h 1619502"/>
                <a:gd name="connsiteX27" fmla="*/ 1619502 w 1619502"/>
                <a:gd name="connsiteY27" fmla="*/ 650107 h 1619502"/>
                <a:gd name="connsiteX28" fmla="*/ 989432 w 1619502"/>
                <a:gd name="connsiteY28" fmla="*/ 650107 h 1619502"/>
                <a:gd name="connsiteX29" fmla="*/ 1304467 w 1619502"/>
                <a:gd name="connsiteY29" fmla="*/ 330819 h 1619502"/>
                <a:gd name="connsiteX30" fmla="*/ 1044556 w 1619502"/>
                <a:gd name="connsiteY30" fmla="*/ 29887 h 1619502"/>
                <a:gd name="connsiteX31" fmla="*/ 1269446 w 1619502"/>
                <a:gd name="connsiteY31" fmla="*/ 124285 h 1619502"/>
                <a:gd name="connsiteX32" fmla="*/ 823919 w 1619502"/>
                <a:gd name="connsiteY32" fmla="*/ 569812 h 1619502"/>
                <a:gd name="connsiteX33" fmla="*/ 820912 w 1619502"/>
                <a:gd name="connsiteY33" fmla="*/ 121278 h 1619502"/>
                <a:gd name="connsiteX34" fmla="*/ 1044556 w 1619502"/>
                <a:gd name="connsiteY34" fmla="*/ 29887 h 1619502"/>
                <a:gd name="connsiteX35" fmla="*/ 650107 w 1619502"/>
                <a:gd name="connsiteY35" fmla="*/ 0 h 1619502"/>
                <a:gd name="connsiteX36" fmla="*/ 650107 w 1619502"/>
                <a:gd name="connsiteY36" fmla="*/ 630070 h 1619502"/>
                <a:gd name="connsiteX37" fmla="*/ 330819 w 1619502"/>
                <a:gd name="connsiteY37" fmla="*/ 315035 h 1619502"/>
                <a:gd name="connsiteX38" fmla="*/ 650107 w 1619502"/>
                <a:gd name="connsiteY38" fmla="*/ 0 h 16195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619502" h="1619502">
                  <a:moveTo>
                    <a:pt x="795583" y="1049690"/>
                  </a:moveTo>
                  <a:cubicBezTo>
                    <a:pt x="920273" y="1174380"/>
                    <a:pt x="921619" y="1375196"/>
                    <a:pt x="798591" y="1498224"/>
                  </a:cubicBezTo>
                  <a:cubicBezTo>
                    <a:pt x="675562" y="1621253"/>
                    <a:pt x="474746" y="1619907"/>
                    <a:pt x="350056" y="1495217"/>
                  </a:cubicBezTo>
                  <a:cubicBezTo>
                    <a:pt x="582699" y="1464131"/>
                    <a:pt x="764497" y="1282333"/>
                    <a:pt x="795583" y="1049690"/>
                  </a:cubicBezTo>
                  <a:close/>
                  <a:moveTo>
                    <a:pt x="969395" y="989432"/>
                  </a:moveTo>
                  <a:cubicBezTo>
                    <a:pt x="1145733" y="989432"/>
                    <a:pt x="1288683" y="1130478"/>
                    <a:pt x="1288683" y="1304467"/>
                  </a:cubicBezTo>
                  <a:cubicBezTo>
                    <a:pt x="1288683" y="1478456"/>
                    <a:pt x="1145733" y="1619502"/>
                    <a:pt x="969395" y="1619502"/>
                  </a:cubicBezTo>
                  <a:cubicBezTo>
                    <a:pt x="1111917" y="1433018"/>
                    <a:pt x="1111917" y="1175916"/>
                    <a:pt x="969395" y="989432"/>
                  </a:cubicBezTo>
                  <a:close/>
                  <a:moveTo>
                    <a:pt x="0" y="969395"/>
                  </a:moveTo>
                  <a:cubicBezTo>
                    <a:pt x="186484" y="1111917"/>
                    <a:pt x="443586" y="1111917"/>
                    <a:pt x="630070" y="969395"/>
                  </a:cubicBezTo>
                  <a:cubicBezTo>
                    <a:pt x="630070" y="1145733"/>
                    <a:pt x="489024" y="1288683"/>
                    <a:pt x="315035" y="1288683"/>
                  </a:cubicBezTo>
                  <a:cubicBezTo>
                    <a:pt x="141046" y="1288683"/>
                    <a:pt x="0" y="1145733"/>
                    <a:pt x="0" y="969395"/>
                  </a:cubicBezTo>
                  <a:close/>
                  <a:moveTo>
                    <a:pt x="1274580" y="729521"/>
                  </a:moveTo>
                  <a:cubicBezTo>
                    <a:pt x="1355749" y="728977"/>
                    <a:pt x="1436710" y="759397"/>
                    <a:pt x="1498225" y="820912"/>
                  </a:cubicBezTo>
                  <a:cubicBezTo>
                    <a:pt x="1621253" y="943941"/>
                    <a:pt x="1619907" y="1144756"/>
                    <a:pt x="1495217" y="1269446"/>
                  </a:cubicBezTo>
                  <a:cubicBezTo>
                    <a:pt x="1464131" y="1036803"/>
                    <a:pt x="1282333" y="855005"/>
                    <a:pt x="1049691" y="823919"/>
                  </a:cubicBezTo>
                  <a:cubicBezTo>
                    <a:pt x="1112036" y="761574"/>
                    <a:pt x="1193412" y="730065"/>
                    <a:pt x="1274580" y="729521"/>
                  </a:cubicBezTo>
                  <a:close/>
                  <a:moveTo>
                    <a:pt x="809751" y="647958"/>
                  </a:moveTo>
                  <a:cubicBezTo>
                    <a:pt x="897920" y="647958"/>
                    <a:pt x="969395" y="719433"/>
                    <a:pt x="969395" y="807602"/>
                  </a:cubicBezTo>
                  <a:cubicBezTo>
                    <a:pt x="969395" y="895771"/>
                    <a:pt x="897920" y="967246"/>
                    <a:pt x="809751" y="967246"/>
                  </a:cubicBezTo>
                  <a:cubicBezTo>
                    <a:pt x="721582" y="967246"/>
                    <a:pt x="650107" y="895771"/>
                    <a:pt x="650107" y="807602"/>
                  </a:cubicBezTo>
                  <a:cubicBezTo>
                    <a:pt x="650107" y="719433"/>
                    <a:pt x="721582" y="647958"/>
                    <a:pt x="809751" y="647958"/>
                  </a:cubicBezTo>
                  <a:close/>
                  <a:moveTo>
                    <a:pt x="124285" y="350056"/>
                  </a:moveTo>
                  <a:cubicBezTo>
                    <a:pt x="155371" y="582699"/>
                    <a:pt x="337169" y="764497"/>
                    <a:pt x="569812" y="795583"/>
                  </a:cubicBezTo>
                  <a:cubicBezTo>
                    <a:pt x="445122" y="920273"/>
                    <a:pt x="244306" y="921619"/>
                    <a:pt x="121278" y="798590"/>
                  </a:cubicBezTo>
                  <a:cubicBezTo>
                    <a:pt x="-1751" y="675562"/>
                    <a:pt x="-405" y="474746"/>
                    <a:pt x="124285" y="350056"/>
                  </a:cubicBezTo>
                  <a:close/>
                  <a:moveTo>
                    <a:pt x="1304467" y="330819"/>
                  </a:moveTo>
                  <a:cubicBezTo>
                    <a:pt x="1478456" y="330819"/>
                    <a:pt x="1619502" y="473769"/>
                    <a:pt x="1619502" y="650107"/>
                  </a:cubicBezTo>
                  <a:cubicBezTo>
                    <a:pt x="1433018" y="507585"/>
                    <a:pt x="1175916" y="507585"/>
                    <a:pt x="989432" y="650107"/>
                  </a:cubicBezTo>
                  <a:cubicBezTo>
                    <a:pt x="989432" y="473769"/>
                    <a:pt x="1130478" y="330819"/>
                    <a:pt x="1304467" y="330819"/>
                  </a:cubicBezTo>
                  <a:close/>
                  <a:moveTo>
                    <a:pt x="1044556" y="29887"/>
                  </a:moveTo>
                  <a:cubicBezTo>
                    <a:pt x="1125725" y="30431"/>
                    <a:pt x="1207101" y="61940"/>
                    <a:pt x="1269446" y="124285"/>
                  </a:cubicBezTo>
                  <a:cubicBezTo>
                    <a:pt x="1036804" y="155371"/>
                    <a:pt x="855005" y="337169"/>
                    <a:pt x="823919" y="569812"/>
                  </a:cubicBezTo>
                  <a:cubicBezTo>
                    <a:pt x="699229" y="445122"/>
                    <a:pt x="697883" y="244306"/>
                    <a:pt x="820912" y="121278"/>
                  </a:cubicBezTo>
                  <a:cubicBezTo>
                    <a:pt x="882426" y="59763"/>
                    <a:pt x="963387" y="29343"/>
                    <a:pt x="1044556" y="29887"/>
                  </a:cubicBezTo>
                  <a:close/>
                  <a:moveTo>
                    <a:pt x="650107" y="0"/>
                  </a:moveTo>
                  <a:cubicBezTo>
                    <a:pt x="507585" y="186484"/>
                    <a:pt x="507585" y="443586"/>
                    <a:pt x="650107" y="630070"/>
                  </a:cubicBezTo>
                  <a:cubicBezTo>
                    <a:pt x="473769" y="630070"/>
                    <a:pt x="330819" y="489024"/>
                    <a:pt x="330819" y="315035"/>
                  </a:cubicBezTo>
                  <a:cubicBezTo>
                    <a:pt x="330819" y="141046"/>
                    <a:pt x="473769" y="0"/>
                    <a:pt x="650107" y="0"/>
                  </a:cubicBezTo>
                  <a:close/>
                </a:path>
              </a:pathLst>
            </a:custGeom>
            <a:solidFill>
              <a:srgbClr val="FF99CC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26" name="フリーフォーム: 図形 225">
              <a:extLst>
                <a:ext uri="{FF2B5EF4-FFF2-40B4-BE49-F238E27FC236}">
                  <a16:creationId xmlns:a16="http://schemas.microsoft.com/office/drawing/2014/main" id="{DAD80949-1F47-4C54-F6D0-2B17240A7253}"/>
                </a:ext>
              </a:extLst>
            </p:cNvPr>
            <p:cNvSpPr/>
            <p:nvPr/>
          </p:nvSpPr>
          <p:spPr bwMode="auto">
            <a:xfrm>
              <a:off x="8013440" y="6483229"/>
              <a:ext cx="222006" cy="222006"/>
            </a:xfrm>
            <a:custGeom>
              <a:avLst/>
              <a:gdLst>
                <a:gd name="connsiteX0" fmla="*/ 795583 w 1619502"/>
                <a:gd name="connsiteY0" fmla="*/ 1049690 h 1619502"/>
                <a:gd name="connsiteX1" fmla="*/ 798591 w 1619502"/>
                <a:gd name="connsiteY1" fmla="*/ 1498224 h 1619502"/>
                <a:gd name="connsiteX2" fmla="*/ 350056 w 1619502"/>
                <a:gd name="connsiteY2" fmla="*/ 1495217 h 1619502"/>
                <a:gd name="connsiteX3" fmla="*/ 795583 w 1619502"/>
                <a:gd name="connsiteY3" fmla="*/ 1049690 h 1619502"/>
                <a:gd name="connsiteX4" fmla="*/ 969395 w 1619502"/>
                <a:gd name="connsiteY4" fmla="*/ 989432 h 1619502"/>
                <a:gd name="connsiteX5" fmla="*/ 1288683 w 1619502"/>
                <a:gd name="connsiteY5" fmla="*/ 1304467 h 1619502"/>
                <a:gd name="connsiteX6" fmla="*/ 969395 w 1619502"/>
                <a:gd name="connsiteY6" fmla="*/ 1619502 h 1619502"/>
                <a:gd name="connsiteX7" fmla="*/ 969395 w 1619502"/>
                <a:gd name="connsiteY7" fmla="*/ 989432 h 1619502"/>
                <a:gd name="connsiteX8" fmla="*/ 0 w 1619502"/>
                <a:gd name="connsiteY8" fmla="*/ 969395 h 1619502"/>
                <a:gd name="connsiteX9" fmla="*/ 630070 w 1619502"/>
                <a:gd name="connsiteY9" fmla="*/ 969395 h 1619502"/>
                <a:gd name="connsiteX10" fmla="*/ 315035 w 1619502"/>
                <a:gd name="connsiteY10" fmla="*/ 1288683 h 1619502"/>
                <a:gd name="connsiteX11" fmla="*/ 0 w 1619502"/>
                <a:gd name="connsiteY11" fmla="*/ 969395 h 1619502"/>
                <a:gd name="connsiteX12" fmla="*/ 1274580 w 1619502"/>
                <a:gd name="connsiteY12" fmla="*/ 729521 h 1619502"/>
                <a:gd name="connsiteX13" fmla="*/ 1498225 w 1619502"/>
                <a:gd name="connsiteY13" fmla="*/ 820912 h 1619502"/>
                <a:gd name="connsiteX14" fmla="*/ 1495217 w 1619502"/>
                <a:gd name="connsiteY14" fmla="*/ 1269446 h 1619502"/>
                <a:gd name="connsiteX15" fmla="*/ 1049691 w 1619502"/>
                <a:gd name="connsiteY15" fmla="*/ 823919 h 1619502"/>
                <a:gd name="connsiteX16" fmla="*/ 1274580 w 1619502"/>
                <a:gd name="connsiteY16" fmla="*/ 729521 h 1619502"/>
                <a:gd name="connsiteX17" fmla="*/ 809751 w 1619502"/>
                <a:gd name="connsiteY17" fmla="*/ 647958 h 1619502"/>
                <a:gd name="connsiteX18" fmla="*/ 969395 w 1619502"/>
                <a:gd name="connsiteY18" fmla="*/ 807602 h 1619502"/>
                <a:gd name="connsiteX19" fmla="*/ 809751 w 1619502"/>
                <a:gd name="connsiteY19" fmla="*/ 967246 h 1619502"/>
                <a:gd name="connsiteX20" fmla="*/ 650107 w 1619502"/>
                <a:gd name="connsiteY20" fmla="*/ 807602 h 1619502"/>
                <a:gd name="connsiteX21" fmla="*/ 809751 w 1619502"/>
                <a:gd name="connsiteY21" fmla="*/ 647958 h 1619502"/>
                <a:gd name="connsiteX22" fmla="*/ 124285 w 1619502"/>
                <a:gd name="connsiteY22" fmla="*/ 350056 h 1619502"/>
                <a:gd name="connsiteX23" fmla="*/ 569812 w 1619502"/>
                <a:gd name="connsiteY23" fmla="*/ 795583 h 1619502"/>
                <a:gd name="connsiteX24" fmla="*/ 121278 w 1619502"/>
                <a:gd name="connsiteY24" fmla="*/ 798590 h 1619502"/>
                <a:gd name="connsiteX25" fmla="*/ 124285 w 1619502"/>
                <a:gd name="connsiteY25" fmla="*/ 350056 h 1619502"/>
                <a:gd name="connsiteX26" fmla="*/ 1304467 w 1619502"/>
                <a:gd name="connsiteY26" fmla="*/ 330819 h 1619502"/>
                <a:gd name="connsiteX27" fmla="*/ 1619502 w 1619502"/>
                <a:gd name="connsiteY27" fmla="*/ 650107 h 1619502"/>
                <a:gd name="connsiteX28" fmla="*/ 989432 w 1619502"/>
                <a:gd name="connsiteY28" fmla="*/ 650107 h 1619502"/>
                <a:gd name="connsiteX29" fmla="*/ 1304467 w 1619502"/>
                <a:gd name="connsiteY29" fmla="*/ 330819 h 1619502"/>
                <a:gd name="connsiteX30" fmla="*/ 1044556 w 1619502"/>
                <a:gd name="connsiteY30" fmla="*/ 29887 h 1619502"/>
                <a:gd name="connsiteX31" fmla="*/ 1269446 w 1619502"/>
                <a:gd name="connsiteY31" fmla="*/ 124285 h 1619502"/>
                <a:gd name="connsiteX32" fmla="*/ 823919 w 1619502"/>
                <a:gd name="connsiteY32" fmla="*/ 569812 h 1619502"/>
                <a:gd name="connsiteX33" fmla="*/ 820912 w 1619502"/>
                <a:gd name="connsiteY33" fmla="*/ 121278 h 1619502"/>
                <a:gd name="connsiteX34" fmla="*/ 1044556 w 1619502"/>
                <a:gd name="connsiteY34" fmla="*/ 29887 h 1619502"/>
                <a:gd name="connsiteX35" fmla="*/ 650107 w 1619502"/>
                <a:gd name="connsiteY35" fmla="*/ 0 h 1619502"/>
                <a:gd name="connsiteX36" fmla="*/ 650107 w 1619502"/>
                <a:gd name="connsiteY36" fmla="*/ 630070 h 1619502"/>
                <a:gd name="connsiteX37" fmla="*/ 330819 w 1619502"/>
                <a:gd name="connsiteY37" fmla="*/ 315035 h 1619502"/>
                <a:gd name="connsiteX38" fmla="*/ 650107 w 1619502"/>
                <a:gd name="connsiteY38" fmla="*/ 0 h 16195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619502" h="1619502">
                  <a:moveTo>
                    <a:pt x="795583" y="1049690"/>
                  </a:moveTo>
                  <a:cubicBezTo>
                    <a:pt x="920273" y="1174380"/>
                    <a:pt x="921619" y="1375196"/>
                    <a:pt x="798591" y="1498224"/>
                  </a:cubicBezTo>
                  <a:cubicBezTo>
                    <a:pt x="675562" y="1621253"/>
                    <a:pt x="474746" y="1619907"/>
                    <a:pt x="350056" y="1495217"/>
                  </a:cubicBezTo>
                  <a:cubicBezTo>
                    <a:pt x="582699" y="1464131"/>
                    <a:pt x="764497" y="1282333"/>
                    <a:pt x="795583" y="1049690"/>
                  </a:cubicBezTo>
                  <a:close/>
                  <a:moveTo>
                    <a:pt x="969395" y="989432"/>
                  </a:moveTo>
                  <a:cubicBezTo>
                    <a:pt x="1145733" y="989432"/>
                    <a:pt x="1288683" y="1130478"/>
                    <a:pt x="1288683" y="1304467"/>
                  </a:cubicBezTo>
                  <a:cubicBezTo>
                    <a:pt x="1288683" y="1478456"/>
                    <a:pt x="1145733" y="1619502"/>
                    <a:pt x="969395" y="1619502"/>
                  </a:cubicBezTo>
                  <a:cubicBezTo>
                    <a:pt x="1111917" y="1433018"/>
                    <a:pt x="1111917" y="1175916"/>
                    <a:pt x="969395" y="989432"/>
                  </a:cubicBezTo>
                  <a:close/>
                  <a:moveTo>
                    <a:pt x="0" y="969395"/>
                  </a:moveTo>
                  <a:cubicBezTo>
                    <a:pt x="186484" y="1111917"/>
                    <a:pt x="443586" y="1111917"/>
                    <a:pt x="630070" y="969395"/>
                  </a:cubicBezTo>
                  <a:cubicBezTo>
                    <a:pt x="630070" y="1145733"/>
                    <a:pt x="489024" y="1288683"/>
                    <a:pt x="315035" y="1288683"/>
                  </a:cubicBezTo>
                  <a:cubicBezTo>
                    <a:pt x="141046" y="1288683"/>
                    <a:pt x="0" y="1145733"/>
                    <a:pt x="0" y="969395"/>
                  </a:cubicBezTo>
                  <a:close/>
                  <a:moveTo>
                    <a:pt x="1274580" y="729521"/>
                  </a:moveTo>
                  <a:cubicBezTo>
                    <a:pt x="1355749" y="728977"/>
                    <a:pt x="1436710" y="759397"/>
                    <a:pt x="1498225" y="820912"/>
                  </a:cubicBezTo>
                  <a:cubicBezTo>
                    <a:pt x="1621253" y="943941"/>
                    <a:pt x="1619907" y="1144756"/>
                    <a:pt x="1495217" y="1269446"/>
                  </a:cubicBezTo>
                  <a:cubicBezTo>
                    <a:pt x="1464131" y="1036803"/>
                    <a:pt x="1282333" y="855005"/>
                    <a:pt x="1049691" y="823919"/>
                  </a:cubicBezTo>
                  <a:cubicBezTo>
                    <a:pt x="1112036" y="761574"/>
                    <a:pt x="1193412" y="730065"/>
                    <a:pt x="1274580" y="729521"/>
                  </a:cubicBezTo>
                  <a:close/>
                  <a:moveTo>
                    <a:pt x="809751" y="647958"/>
                  </a:moveTo>
                  <a:cubicBezTo>
                    <a:pt x="897920" y="647958"/>
                    <a:pt x="969395" y="719433"/>
                    <a:pt x="969395" y="807602"/>
                  </a:cubicBezTo>
                  <a:cubicBezTo>
                    <a:pt x="969395" y="895771"/>
                    <a:pt x="897920" y="967246"/>
                    <a:pt x="809751" y="967246"/>
                  </a:cubicBezTo>
                  <a:cubicBezTo>
                    <a:pt x="721582" y="967246"/>
                    <a:pt x="650107" y="895771"/>
                    <a:pt x="650107" y="807602"/>
                  </a:cubicBezTo>
                  <a:cubicBezTo>
                    <a:pt x="650107" y="719433"/>
                    <a:pt x="721582" y="647958"/>
                    <a:pt x="809751" y="647958"/>
                  </a:cubicBezTo>
                  <a:close/>
                  <a:moveTo>
                    <a:pt x="124285" y="350056"/>
                  </a:moveTo>
                  <a:cubicBezTo>
                    <a:pt x="155371" y="582699"/>
                    <a:pt x="337169" y="764497"/>
                    <a:pt x="569812" y="795583"/>
                  </a:cubicBezTo>
                  <a:cubicBezTo>
                    <a:pt x="445122" y="920273"/>
                    <a:pt x="244306" y="921619"/>
                    <a:pt x="121278" y="798590"/>
                  </a:cubicBezTo>
                  <a:cubicBezTo>
                    <a:pt x="-1751" y="675562"/>
                    <a:pt x="-405" y="474746"/>
                    <a:pt x="124285" y="350056"/>
                  </a:cubicBezTo>
                  <a:close/>
                  <a:moveTo>
                    <a:pt x="1304467" y="330819"/>
                  </a:moveTo>
                  <a:cubicBezTo>
                    <a:pt x="1478456" y="330819"/>
                    <a:pt x="1619502" y="473769"/>
                    <a:pt x="1619502" y="650107"/>
                  </a:cubicBezTo>
                  <a:cubicBezTo>
                    <a:pt x="1433018" y="507585"/>
                    <a:pt x="1175916" y="507585"/>
                    <a:pt x="989432" y="650107"/>
                  </a:cubicBezTo>
                  <a:cubicBezTo>
                    <a:pt x="989432" y="473769"/>
                    <a:pt x="1130478" y="330819"/>
                    <a:pt x="1304467" y="330819"/>
                  </a:cubicBezTo>
                  <a:close/>
                  <a:moveTo>
                    <a:pt x="1044556" y="29887"/>
                  </a:moveTo>
                  <a:cubicBezTo>
                    <a:pt x="1125725" y="30431"/>
                    <a:pt x="1207101" y="61940"/>
                    <a:pt x="1269446" y="124285"/>
                  </a:cubicBezTo>
                  <a:cubicBezTo>
                    <a:pt x="1036804" y="155371"/>
                    <a:pt x="855005" y="337169"/>
                    <a:pt x="823919" y="569812"/>
                  </a:cubicBezTo>
                  <a:cubicBezTo>
                    <a:pt x="699229" y="445122"/>
                    <a:pt x="697883" y="244306"/>
                    <a:pt x="820912" y="121278"/>
                  </a:cubicBezTo>
                  <a:cubicBezTo>
                    <a:pt x="882426" y="59763"/>
                    <a:pt x="963387" y="29343"/>
                    <a:pt x="1044556" y="29887"/>
                  </a:cubicBezTo>
                  <a:close/>
                  <a:moveTo>
                    <a:pt x="650107" y="0"/>
                  </a:moveTo>
                  <a:cubicBezTo>
                    <a:pt x="507585" y="186484"/>
                    <a:pt x="507585" y="443586"/>
                    <a:pt x="650107" y="630070"/>
                  </a:cubicBezTo>
                  <a:cubicBezTo>
                    <a:pt x="473769" y="630070"/>
                    <a:pt x="330819" y="489024"/>
                    <a:pt x="330819" y="315035"/>
                  </a:cubicBezTo>
                  <a:cubicBezTo>
                    <a:pt x="330819" y="141046"/>
                    <a:pt x="473769" y="0"/>
                    <a:pt x="650107" y="0"/>
                  </a:cubicBezTo>
                  <a:close/>
                </a:path>
              </a:pathLst>
            </a:custGeom>
            <a:solidFill>
              <a:srgbClr val="FF99CC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27" name="フリーフォーム: 図形 226">
              <a:extLst>
                <a:ext uri="{FF2B5EF4-FFF2-40B4-BE49-F238E27FC236}">
                  <a16:creationId xmlns:a16="http://schemas.microsoft.com/office/drawing/2014/main" id="{BA3832AC-1B53-556F-087F-6806C2278BBE}"/>
                </a:ext>
              </a:extLst>
            </p:cNvPr>
            <p:cNvSpPr/>
            <p:nvPr/>
          </p:nvSpPr>
          <p:spPr bwMode="auto">
            <a:xfrm>
              <a:off x="8384827" y="6483229"/>
              <a:ext cx="222006" cy="222006"/>
            </a:xfrm>
            <a:custGeom>
              <a:avLst/>
              <a:gdLst>
                <a:gd name="connsiteX0" fmla="*/ 795583 w 1619502"/>
                <a:gd name="connsiteY0" fmla="*/ 1049690 h 1619502"/>
                <a:gd name="connsiteX1" fmla="*/ 798591 w 1619502"/>
                <a:gd name="connsiteY1" fmla="*/ 1498224 h 1619502"/>
                <a:gd name="connsiteX2" fmla="*/ 350056 w 1619502"/>
                <a:gd name="connsiteY2" fmla="*/ 1495217 h 1619502"/>
                <a:gd name="connsiteX3" fmla="*/ 795583 w 1619502"/>
                <a:gd name="connsiteY3" fmla="*/ 1049690 h 1619502"/>
                <a:gd name="connsiteX4" fmla="*/ 969395 w 1619502"/>
                <a:gd name="connsiteY4" fmla="*/ 989432 h 1619502"/>
                <a:gd name="connsiteX5" fmla="*/ 1288683 w 1619502"/>
                <a:gd name="connsiteY5" fmla="*/ 1304467 h 1619502"/>
                <a:gd name="connsiteX6" fmla="*/ 969395 w 1619502"/>
                <a:gd name="connsiteY6" fmla="*/ 1619502 h 1619502"/>
                <a:gd name="connsiteX7" fmla="*/ 969395 w 1619502"/>
                <a:gd name="connsiteY7" fmla="*/ 989432 h 1619502"/>
                <a:gd name="connsiteX8" fmla="*/ 0 w 1619502"/>
                <a:gd name="connsiteY8" fmla="*/ 969395 h 1619502"/>
                <a:gd name="connsiteX9" fmla="*/ 630070 w 1619502"/>
                <a:gd name="connsiteY9" fmla="*/ 969395 h 1619502"/>
                <a:gd name="connsiteX10" fmla="*/ 315035 w 1619502"/>
                <a:gd name="connsiteY10" fmla="*/ 1288683 h 1619502"/>
                <a:gd name="connsiteX11" fmla="*/ 0 w 1619502"/>
                <a:gd name="connsiteY11" fmla="*/ 969395 h 1619502"/>
                <a:gd name="connsiteX12" fmla="*/ 1274580 w 1619502"/>
                <a:gd name="connsiteY12" fmla="*/ 729521 h 1619502"/>
                <a:gd name="connsiteX13" fmla="*/ 1498225 w 1619502"/>
                <a:gd name="connsiteY13" fmla="*/ 820912 h 1619502"/>
                <a:gd name="connsiteX14" fmla="*/ 1495217 w 1619502"/>
                <a:gd name="connsiteY14" fmla="*/ 1269446 h 1619502"/>
                <a:gd name="connsiteX15" fmla="*/ 1049691 w 1619502"/>
                <a:gd name="connsiteY15" fmla="*/ 823919 h 1619502"/>
                <a:gd name="connsiteX16" fmla="*/ 1274580 w 1619502"/>
                <a:gd name="connsiteY16" fmla="*/ 729521 h 1619502"/>
                <a:gd name="connsiteX17" fmla="*/ 809751 w 1619502"/>
                <a:gd name="connsiteY17" fmla="*/ 647958 h 1619502"/>
                <a:gd name="connsiteX18" fmla="*/ 969395 w 1619502"/>
                <a:gd name="connsiteY18" fmla="*/ 807602 h 1619502"/>
                <a:gd name="connsiteX19" fmla="*/ 809751 w 1619502"/>
                <a:gd name="connsiteY19" fmla="*/ 967246 h 1619502"/>
                <a:gd name="connsiteX20" fmla="*/ 650107 w 1619502"/>
                <a:gd name="connsiteY20" fmla="*/ 807602 h 1619502"/>
                <a:gd name="connsiteX21" fmla="*/ 809751 w 1619502"/>
                <a:gd name="connsiteY21" fmla="*/ 647958 h 1619502"/>
                <a:gd name="connsiteX22" fmla="*/ 124285 w 1619502"/>
                <a:gd name="connsiteY22" fmla="*/ 350056 h 1619502"/>
                <a:gd name="connsiteX23" fmla="*/ 569812 w 1619502"/>
                <a:gd name="connsiteY23" fmla="*/ 795583 h 1619502"/>
                <a:gd name="connsiteX24" fmla="*/ 121278 w 1619502"/>
                <a:gd name="connsiteY24" fmla="*/ 798590 h 1619502"/>
                <a:gd name="connsiteX25" fmla="*/ 124285 w 1619502"/>
                <a:gd name="connsiteY25" fmla="*/ 350056 h 1619502"/>
                <a:gd name="connsiteX26" fmla="*/ 1304467 w 1619502"/>
                <a:gd name="connsiteY26" fmla="*/ 330819 h 1619502"/>
                <a:gd name="connsiteX27" fmla="*/ 1619502 w 1619502"/>
                <a:gd name="connsiteY27" fmla="*/ 650107 h 1619502"/>
                <a:gd name="connsiteX28" fmla="*/ 989432 w 1619502"/>
                <a:gd name="connsiteY28" fmla="*/ 650107 h 1619502"/>
                <a:gd name="connsiteX29" fmla="*/ 1304467 w 1619502"/>
                <a:gd name="connsiteY29" fmla="*/ 330819 h 1619502"/>
                <a:gd name="connsiteX30" fmla="*/ 1044556 w 1619502"/>
                <a:gd name="connsiteY30" fmla="*/ 29887 h 1619502"/>
                <a:gd name="connsiteX31" fmla="*/ 1269446 w 1619502"/>
                <a:gd name="connsiteY31" fmla="*/ 124285 h 1619502"/>
                <a:gd name="connsiteX32" fmla="*/ 823919 w 1619502"/>
                <a:gd name="connsiteY32" fmla="*/ 569812 h 1619502"/>
                <a:gd name="connsiteX33" fmla="*/ 820912 w 1619502"/>
                <a:gd name="connsiteY33" fmla="*/ 121278 h 1619502"/>
                <a:gd name="connsiteX34" fmla="*/ 1044556 w 1619502"/>
                <a:gd name="connsiteY34" fmla="*/ 29887 h 1619502"/>
                <a:gd name="connsiteX35" fmla="*/ 650107 w 1619502"/>
                <a:gd name="connsiteY35" fmla="*/ 0 h 1619502"/>
                <a:gd name="connsiteX36" fmla="*/ 650107 w 1619502"/>
                <a:gd name="connsiteY36" fmla="*/ 630070 h 1619502"/>
                <a:gd name="connsiteX37" fmla="*/ 330819 w 1619502"/>
                <a:gd name="connsiteY37" fmla="*/ 315035 h 1619502"/>
                <a:gd name="connsiteX38" fmla="*/ 650107 w 1619502"/>
                <a:gd name="connsiteY38" fmla="*/ 0 h 16195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619502" h="1619502">
                  <a:moveTo>
                    <a:pt x="795583" y="1049690"/>
                  </a:moveTo>
                  <a:cubicBezTo>
                    <a:pt x="920273" y="1174380"/>
                    <a:pt x="921619" y="1375196"/>
                    <a:pt x="798591" y="1498224"/>
                  </a:cubicBezTo>
                  <a:cubicBezTo>
                    <a:pt x="675562" y="1621253"/>
                    <a:pt x="474746" y="1619907"/>
                    <a:pt x="350056" y="1495217"/>
                  </a:cubicBezTo>
                  <a:cubicBezTo>
                    <a:pt x="582699" y="1464131"/>
                    <a:pt x="764497" y="1282333"/>
                    <a:pt x="795583" y="1049690"/>
                  </a:cubicBezTo>
                  <a:close/>
                  <a:moveTo>
                    <a:pt x="969395" y="989432"/>
                  </a:moveTo>
                  <a:cubicBezTo>
                    <a:pt x="1145733" y="989432"/>
                    <a:pt x="1288683" y="1130478"/>
                    <a:pt x="1288683" y="1304467"/>
                  </a:cubicBezTo>
                  <a:cubicBezTo>
                    <a:pt x="1288683" y="1478456"/>
                    <a:pt x="1145733" y="1619502"/>
                    <a:pt x="969395" y="1619502"/>
                  </a:cubicBezTo>
                  <a:cubicBezTo>
                    <a:pt x="1111917" y="1433018"/>
                    <a:pt x="1111917" y="1175916"/>
                    <a:pt x="969395" y="989432"/>
                  </a:cubicBezTo>
                  <a:close/>
                  <a:moveTo>
                    <a:pt x="0" y="969395"/>
                  </a:moveTo>
                  <a:cubicBezTo>
                    <a:pt x="186484" y="1111917"/>
                    <a:pt x="443586" y="1111917"/>
                    <a:pt x="630070" y="969395"/>
                  </a:cubicBezTo>
                  <a:cubicBezTo>
                    <a:pt x="630070" y="1145733"/>
                    <a:pt x="489024" y="1288683"/>
                    <a:pt x="315035" y="1288683"/>
                  </a:cubicBezTo>
                  <a:cubicBezTo>
                    <a:pt x="141046" y="1288683"/>
                    <a:pt x="0" y="1145733"/>
                    <a:pt x="0" y="969395"/>
                  </a:cubicBezTo>
                  <a:close/>
                  <a:moveTo>
                    <a:pt x="1274580" y="729521"/>
                  </a:moveTo>
                  <a:cubicBezTo>
                    <a:pt x="1355749" y="728977"/>
                    <a:pt x="1436710" y="759397"/>
                    <a:pt x="1498225" y="820912"/>
                  </a:cubicBezTo>
                  <a:cubicBezTo>
                    <a:pt x="1621253" y="943941"/>
                    <a:pt x="1619907" y="1144756"/>
                    <a:pt x="1495217" y="1269446"/>
                  </a:cubicBezTo>
                  <a:cubicBezTo>
                    <a:pt x="1464131" y="1036803"/>
                    <a:pt x="1282333" y="855005"/>
                    <a:pt x="1049691" y="823919"/>
                  </a:cubicBezTo>
                  <a:cubicBezTo>
                    <a:pt x="1112036" y="761574"/>
                    <a:pt x="1193412" y="730065"/>
                    <a:pt x="1274580" y="729521"/>
                  </a:cubicBezTo>
                  <a:close/>
                  <a:moveTo>
                    <a:pt x="809751" y="647958"/>
                  </a:moveTo>
                  <a:cubicBezTo>
                    <a:pt x="897920" y="647958"/>
                    <a:pt x="969395" y="719433"/>
                    <a:pt x="969395" y="807602"/>
                  </a:cubicBezTo>
                  <a:cubicBezTo>
                    <a:pt x="969395" y="895771"/>
                    <a:pt x="897920" y="967246"/>
                    <a:pt x="809751" y="967246"/>
                  </a:cubicBezTo>
                  <a:cubicBezTo>
                    <a:pt x="721582" y="967246"/>
                    <a:pt x="650107" y="895771"/>
                    <a:pt x="650107" y="807602"/>
                  </a:cubicBezTo>
                  <a:cubicBezTo>
                    <a:pt x="650107" y="719433"/>
                    <a:pt x="721582" y="647958"/>
                    <a:pt x="809751" y="647958"/>
                  </a:cubicBezTo>
                  <a:close/>
                  <a:moveTo>
                    <a:pt x="124285" y="350056"/>
                  </a:moveTo>
                  <a:cubicBezTo>
                    <a:pt x="155371" y="582699"/>
                    <a:pt x="337169" y="764497"/>
                    <a:pt x="569812" y="795583"/>
                  </a:cubicBezTo>
                  <a:cubicBezTo>
                    <a:pt x="445122" y="920273"/>
                    <a:pt x="244306" y="921619"/>
                    <a:pt x="121278" y="798590"/>
                  </a:cubicBezTo>
                  <a:cubicBezTo>
                    <a:pt x="-1751" y="675562"/>
                    <a:pt x="-405" y="474746"/>
                    <a:pt x="124285" y="350056"/>
                  </a:cubicBezTo>
                  <a:close/>
                  <a:moveTo>
                    <a:pt x="1304467" y="330819"/>
                  </a:moveTo>
                  <a:cubicBezTo>
                    <a:pt x="1478456" y="330819"/>
                    <a:pt x="1619502" y="473769"/>
                    <a:pt x="1619502" y="650107"/>
                  </a:cubicBezTo>
                  <a:cubicBezTo>
                    <a:pt x="1433018" y="507585"/>
                    <a:pt x="1175916" y="507585"/>
                    <a:pt x="989432" y="650107"/>
                  </a:cubicBezTo>
                  <a:cubicBezTo>
                    <a:pt x="989432" y="473769"/>
                    <a:pt x="1130478" y="330819"/>
                    <a:pt x="1304467" y="330819"/>
                  </a:cubicBezTo>
                  <a:close/>
                  <a:moveTo>
                    <a:pt x="1044556" y="29887"/>
                  </a:moveTo>
                  <a:cubicBezTo>
                    <a:pt x="1125725" y="30431"/>
                    <a:pt x="1207101" y="61940"/>
                    <a:pt x="1269446" y="124285"/>
                  </a:cubicBezTo>
                  <a:cubicBezTo>
                    <a:pt x="1036804" y="155371"/>
                    <a:pt x="855005" y="337169"/>
                    <a:pt x="823919" y="569812"/>
                  </a:cubicBezTo>
                  <a:cubicBezTo>
                    <a:pt x="699229" y="445122"/>
                    <a:pt x="697883" y="244306"/>
                    <a:pt x="820912" y="121278"/>
                  </a:cubicBezTo>
                  <a:cubicBezTo>
                    <a:pt x="882426" y="59763"/>
                    <a:pt x="963387" y="29343"/>
                    <a:pt x="1044556" y="29887"/>
                  </a:cubicBezTo>
                  <a:close/>
                  <a:moveTo>
                    <a:pt x="650107" y="0"/>
                  </a:moveTo>
                  <a:cubicBezTo>
                    <a:pt x="507585" y="186484"/>
                    <a:pt x="507585" y="443586"/>
                    <a:pt x="650107" y="630070"/>
                  </a:cubicBezTo>
                  <a:cubicBezTo>
                    <a:pt x="473769" y="630070"/>
                    <a:pt x="330819" y="489024"/>
                    <a:pt x="330819" y="315035"/>
                  </a:cubicBezTo>
                  <a:cubicBezTo>
                    <a:pt x="330819" y="141046"/>
                    <a:pt x="473769" y="0"/>
                    <a:pt x="650107" y="0"/>
                  </a:cubicBezTo>
                  <a:close/>
                </a:path>
              </a:pathLst>
            </a:custGeom>
            <a:solidFill>
              <a:srgbClr val="FF99CC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28" name="フリーフォーム: 図形 227">
              <a:extLst>
                <a:ext uri="{FF2B5EF4-FFF2-40B4-BE49-F238E27FC236}">
                  <a16:creationId xmlns:a16="http://schemas.microsoft.com/office/drawing/2014/main" id="{AFDE803A-B11F-0713-78DC-1E8B05D667AC}"/>
                </a:ext>
              </a:extLst>
            </p:cNvPr>
            <p:cNvSpPr/>
            <p:nvPr/>
          </p:nvSpPr>
          <p:spPr bwMode="auto">
            <a:xfrm>
              <a:off x="8756214" y="6483229"/>
              <a:ext cx="222006" cy="222006"/>
            </a:xfrm>
            <a:custGeom>
              <a:avLst/>
              <a:gdLst>
                <a:gd name="connsiteX0" fmla="*/ 795583 w 1619502"/>
                <a:gd name="connsiteY0" fmla="*/ 1049690 h 1619502"/>
                <a:gd name="connsiteX1" fmla="*/ 798591 w 1619502"/>
                <a:gd name="connsiteY1" fmla="*/ 1498224 h 1619502"/>
                <a:gd name="connsiteX2" fmla="*/ 350056 w 1619502"/>
                <a:gd name="connsiteY2" fmla="*/ 1495217 h 1619502"/>
                <a:gd name="connsiteX3" fmla="*/ 795583 w 1619502"/>
                <a:gd name="connsiteY3" fmla="*/ 1049690 h 1619502"/>
                <a:gd name="connsiteX4" fmla="*/ 969395 w 1619502"/>
                <a:gd name="connsiteY4" fmla="*/ 989432 h 1619502"/>
                <a:gd name="connsiteX5" fmla="*/ 1288683 w 1619502"/>
                <a:gd name="connsiteY5" fmla="*/ 1304467 h 1619502"/>
                <a:gd name="connsiteX6" fmla="*/ 969395 w 1619502"/>
                <a:gd name="connsiteY6" fmla="*/ 1619502 h 1619502"/>
                <a:gd name="connsiteX7" fmla="*/ 969395 w 1619502"/>
                <a:gd name="connsiteY7" fmla="*/ 989432 h 1619502"/>
                <a:gd name="connsiteX8" fmla="*/ 0 w 1619502"/>
                <a:gd name="connsiteY8" fmla="*/ 969395 h 1619502"/>
                <a:gd name="connsiteX9" fmla="*/ 630070 w 1619502"/>
                <a:gd name="connsiteY9" fmla="*/ 969395 h 1619502"/>
                <a:gd name="connsiteX10" fmla="*/ 315035 w 1619502"/>
                <a:gd name="connsiteY10" fmla="*/ 1288683 h 1619502"/>
                <a:gd name="connsiteX11" fmla="*/ 0 w 1619502"/>
                <a:gd name="connsiteY11" fmla="*/ 969395 h 1619502"/>
                <a:gd name="connsiteX12" fmla="*/ 1274580 w 1619502"/>
                <a:gd name="connsiteY12" fmla="*/ 729521 h 1619502"/>
                <a:gd name="connsiteX13" fmla="*/ 1498225 w 1619502"/>
                <a:gd name="connsiteY13" fmla="*/ 820912 h 1619502"/>
                <a:gd name="connsiteX14" fmla="*/ 1495217 w 1619502"/>
                <a:gd name="connsiteY14" fmla="*/ 1269446 h 1619502"/>
                <a:gd name="connsiteX15" fmla="*/ 1049691 w 1619502"/>
                <a:gd name="connsiteY15" fmla="*/ 823919 h 1619502"/>
                <a:gd name="connsiteX16" fmla="*/ 1274580 w 1619502"/>
                <a:gd name="connsiteY16" fmla="*/ 729521 h 1619502"/>
                <a:gd name="connsiteX17" fmla="*/ 809751 w 1619502"/>
                <a:gd name="connsiteY17" fmla="*/ 647958 h 1619502"/>
                <a:gd name="connsiteX18" fmla="*/ 969395 w 1619502"/>
                <a:gd name="connsiteY18" fmla="*/ 807602 h 1619502"/>
                <a:gd name="connsiteX19" fmla="*/ 809751 w 1619502"/>
                <a:gd name="connsiteY19" fmla="*/ 967246 h 1619502"/>
                <a:gd name="connsiteX20" fmla="*/ 650107 w 1619502"/>
                <a:gd name="connsiteY20" fmla="*/ 807602 h 1619502"/>
                <a:gd name="connsiteX21" fmla="*/ 809751 w 1619502"/>
                <a:gd name="connsiteY21" fmla="*/ 647958 h 1619502"/>
                <a:gd name="connsiteX22" fmla="*/ 124285 w 1619502"/>
                <a:gd name="connsiteY22" fmla="*/ 350056 h 1619502"/>
                <a:gd name="connsiteX23" fmla="*/ 569812 w 1619502"/>
                <a:gd name="connsiteY23" fmla="*/ 795583 h 1619502"/>
                <a:gd name="connsiteX24" fmla="*/ 121278 w 1619502"/>
                <a:gd name="connsiteY24" fmla="*/ 798590 h 1619502"/>
                <a:gd name="connsiteX25" fmla="*/ 124285 w 1619502"/>
                <a:gd name="connsiteY25" fmla="*/ 350056 h 1619502"/>
                <a:gd name="connsiteX26" fmla="*/ 1304467 w 1619502"/>
                <a:gd name="connsiteY26" fmla="*/ 330819 h 1619502"/>
                <a:gd name="connsiteX27" fmla="*/ 1619502 w 1619502"/>
                <a:gd name="connsiteY27" fmla="*/ 650107 h 1619502"/>
                <a:gd name="connsiteX28" fmla="*/ 989432 w 1619502"/>
                <a:gd name="connsiteY28" fmla="*/ 650107 h 1619502"/>
                <a:gd name="connsiteX29" fmla="*/ 1304467 w 1619502"/>
                <a:gd name="connsiteY29" fmla="*/ 330819 h 1619502"/>
                <a:gd name="connsiteX30" fmla="*/ 1044556 w 1619502"/>
                <a:gd name="connsiteY30" fmla="*/ 29887 h 1619502"/>
                <a:gd name="connsiteX31" fmla="*/ 1269446 w 1619502"/>
                <a:gd name="connsiteY31" fmla="*/ 124285 h 1619502"/>
                <a:gd name="connsiteX32" fmla="*/ 823919 w 1619502"/>
                <a:gd name="connsiteY32" fmla="*/ 569812 h 1619502"/>
                <a:gd name="connsiteX33" fmla="*/ 820912 w 1619502"/>
                <a:gd name="connsiteY33" fmla="*/ 121278 h 1619502"/>
                <a:gd name="connsiteX34" fmla="*/ 1044556 w 1619502"/>
                <a:gd name="connsiteY34" fmla="*/ 29887 h 1619502"/>
                <a:gd name="connsiteX35" fmla="*/ 650107 w 1619502"/>
                <a:gd name="connsiteY35" fmla="*/ 0 h 1619502"/>
                <a:gd name="connsiteX36" fmla="*/ 650107 w 1619502"/>
                <a:gd name="connsiteY36" fmla="*/ 630070 h 1619502"/>
                <a:gd name="connsiteX37" fmla="*/ 330819 w 1619502"/>
                <a:gd name="connsiteY37" fmla="*/ 315035 h 1619502"/>
                <a:gd name="connsiteX38" fmla="*/ 650107 w 1619502"/>
                <a:gd name="connsiteY38" fmla="*/ 0 h 16195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619502" h="1619502">
                  <a:moveTo>
                    <a:pt x="795583" y="1049690"/>
                  </a:moveTo>
                  <a:cubicBezTo>
                    <a:pt x="920273" y="1174380"/>
                    <a:pt x="921619" y="1375196"/>
                    <a:pt x="798591" y="1498224"/>
                  </a:cubicBezTo>
                  <a:cubicBezTo>
                    <a:pt x="675562" y="1621253"/>
                    <a:pt x="474746" y="1619907"/>
                    <a:pt x="350056" y="1495217"/>
                  </a:cubicBezTo>
                  <a:cubicBezTo>
                    <a:pt x="582699" y="1464131"/>
                    <a:pt x="764497" y="1282333"/>
                    <a:pt x="795583" y="1049690"/>
                  </a:cubicBezTo>
                  <a:close/>
                  <a:moveTo>
                    <a:pt x="969395" y="989432"/>
                  </a:moveTo>
                  <a:cubicBezTo>
                    <a:pt x="1145733" y="989432"/>
                    <a:pt x="1288683" y="1130478"/>
                    <a:pt x="1288683" y="1304467"/>
                  </a:cubicBezTo>
                  <a:cubicBezTo>
                    <a:pt x="1288683" y="1478456"/>
                    <a:pt x="1145733" y="1619502"/>
                    <a:pt x="969395" y="1619502"/>
                  </a:cubicBezTo>
                  <a:cubicBezTo>
                    <a:pt x="1111917" y="1433018"/>
                    <a:pt x="1111917" y="1175916"/>
                    <a:pt x="969395" y="989432"/>
                  </a:cubicBezTo>
                  <a:close/>
                  <a:moveTo>
                    <a:pt x="0" y="969395"/>
                  </a:moveTo>
                  <a:cubicBezTo>
                    <a:pt x="186484" y="1111917"/>
                    <a:pt x="443586" y="1111917"/>
                    <a:pt x="630070" y="969395"/>
                  </a:cubicBezTo>
                  <a:cubicBezTo>
                    <a:pt x="630070" y="1145733"/>
                    <a:pt x="489024" y="1288683"/>
                    <a:pt x="315035" y="1288683"/>
                  </a:cubicBezTo>
                  <a:cubicBezTo>
                    <a:pt x="141046" y="1288683"/>
                    <a:pt x="0" y="1145733"/>
                    <a:pt x="0" y="969395"/>
                  </a:cubicBezTo>
                  <a:close/>
                  <a:moveTo>
                    <a:pt x="1274580" y="729521"/>
                  </a:moveTo>
                  <a:cubicBezTo>
                    <a:pt x="1355749" y="728977"/>
                    <a:pt x="1436710" y="759397"/>
                    <a:pt x="1498225" y="820912"/>
                  </a:cubicBezTo>
                  <a:cubicBezTo>
                    <a:pt x="1621253" y="943941"/>
                    <a:pt x="1619907" y="1144756"/>
                    <a:pt x="1495217" y="1269446"/>
                  </a:cubicBezTo>
                  <a:cubicBezTo>
                    <a:pt x="1464131" y="1036803"/>
                    <a:pt x="1282333" y="855005"/>
                    <a:pt x="1049691" y="823919"/>
                  </a:cubicBezTo>
                  <a:cubicBezTo>
                    <a:pt x="1112036" y="761574"/>
                    <a:pt x="1193412" y="730065"/>
                    <a:pt x="1274580" y="729521"/>
                  </a:cubicBezTo>
                  <a:close/>
                  <a:moveTo>
                    <a:pt x="809751" y="647958"/>
                  </a:moveTo>
                  <a:cubicBezTo>
                    <a:pt x="897920" y="647958"/>
                    <a:pt x="969395" y="719433"/>
                    <a:pt x="969395" y="807602"/>
                  </a:cubicBezTo>
                  <a:cubicBezTo>
                    <a:pt x="969395" y="895771"/>
                    <a:pt x="897920" y="967246"/>
                    <a:pt x="809751" y="967246"/>
                  </a:cubicBezTo>
                  <a:cubicBezTo>
                    <a:pt x="721582" y="967246"/>
                    <a:pt x="650107" y="895771"/>
                    <a:pt x="650107" y="807602"/>
                  </a:cubicBezTo>
                  <a:cubicBezTo>
                    <a:pt x="650107" y="719433"/>
                    <a:pt x="721582" y="647958"/>
                    <a:pt x="809751" y="647958"/>
                  </a:cubicBezTo>
                  <a:close/>
                  <a:moveTo>
                    <a:pt x="124285" y="350056"/>
                  </a:moveTo>
                  <a:cubicBezTo>
                    <a:pt x="155371" y="582699"/>
                    <a:pt x="337169" y="764497"/>
                    <a:pt x="569812" y="795583"/>
                  </a:cubicBezTo>
                  <a:cubicBezTo>
                    <a:pt x="445122" y="920273"/>
                    <a:pt x="244306" y="921619"/>
                    <a:pt x="121278" y="798590"/>
                  </a:cubicBezTo>
                  <a:cubicBezTo>
                    <a:pt x="-1751" y="675562"/>
                    <a:pt x="-405" y="474746"/>
                    <a:pt x="124285" y="350056"/>
                  </a:cubicBezTo>
                  <a:close/>
                  <a:moveTo>
                    <a:pt x="1304467" y="330819"/>
                  </a:moveTo>
                  <a:cubicBezTo>
                    <a:pt x="1478456" y="330819"/>
                    <a:pt x="1619502" y="473769"/>
                    <a:pt x="1619502" y="650107"/>
                  </a:cubicBezTo>
                  <a:cubicBezTo>
                    <a:pt x="1433018" y="507585"/>
                    <a:pt x="1175916" y="507585"/>
                    <a:pt x="989432" y="650107"/>
                  </a:cubicBezTo>
                  <a:cubicBezTo>
                    <a:pt x="989432" y="473769"/>
                    <a:pt x="1130478" y="330819"/>
                    <a:pt x="1304467" y="330819"/>
                  </a:cubicBezTo>
                  <a:close/>
                  <a:moveTo>
                    <a:pt x="1044556" y="29887"/>
                  </a:moveTo>
                  <a:cubicBezTo>
                    <a:pt x="1125725" y="30431"/>
                    <a:pt x="1207101" y="61940"/>
                    <a:pt x="1269446" y="124285"/>
                  </a:cubicBezTo>
                  <a:cubicBezTo>
                    <a:pt x="1036804" y="155371"/>
                    <a:pt x="855005" y="337169"/>
                    <a:pt x="823919" y="569812"/>
                  </a:cubicBezTo>
                  <a:cubicBezTo>
                    <a:pt x="699229" y="445122"/>
                    <a:pt x="697883" y="244306"/>
                    <a:pt x="820912" y="121278"/>
                  </a:cubicBezTo>
                  <a:cubicBezTo>
                    <a:pt x="882426" y="59763"/>
                    <a:pt x="963387" y="29343"/>
                    <a:pt x="1044556" y="29887"/>
                  </a:cubicBezTo>
                  <a:close/>
                  <a:moveTo>
                    <a:pt x="650107" y="0"/>
                  </a:moveTo>
                  <a:cubicBezTo>
                    <a:pt x="507585" y="186484"/>
                    <a:pt x="507585" y="443586"/>
                    <a:pt x="650107" y="630070"/>
                  </a:cubicBezTo>
                  <a:cubicBezTo>
                    <a:pt x="473769" y="630070"/>
                    <a:pt x="330819" y="489024"/>
                    <a:pt x="330819" y="315035"/>
                  </a:cubicBezTo>
                  <a:cubicBezTo>
                    <a:pt x="330819" y="141046"/>
                    <a:pt x="473769" y="0"/>
                    <a:pt x="650107" y="0"/>
                  </a:cubicBezTo>
                  <a:close/>
                </a:path>
              </a:pathLst>
            </a:custGeom>
            <a:solidFill>
              <a:srgbClr val="FF99CC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29" name="フリーフォーム: 図形 228">
              <a:extLst>
                <a:ext uri="{FF2B5EF4-FFF2-40B4-BE49-F238E27FC236}">
                  <a16:creationId xmlns:a16="http://schemas.microsoft.com/office/drawing/2014/main" id="{0B887D8E-184B-CC54-CC8C-95E19D9DE259}"/>
                </a:ext>
              </a:extLst>
            </p:cNvPr>
            <p:cNvSpPr/>
            <p:nvPr/>
          </p:nvSpPr>
          <p:spPr bwMode="auto">
            <a:xfrm>
              <a:off x="9127601" y="6483229"/>
              <a:ext cx="222006" cy="222006"/>
            </a:xfrm>
            <a:custGeom>
              <a:avLst/>
              <a:gdLst>
                <a:gd name="connsiteX0" fmla="*/ 795583 w 1619502"/>
                <a:gd name="connsiteY0" fmla="*/ 1049690 h 1619502"/>
                <a:gd name="connsiteX1" fmla="*/ 798591 w 1619502"/>
                <a:gd name="connsiteY1" fmla="*/ 1498224 h 1619502"/>
                <a:gd name="connsiteX2" fmla="*/ 350056 w 1619502"/>
                <a:gd name="connsiteY2" fmla="*/ 1495217 h 1619502"/>
                <a:gd name="connsiteX3" fmla="*/ 795583 w 1619502"/>
                <a:gd name="connsiteY3" fmla="*/ 1049690 h 1619502"/>
                <a:gd name="connsiteX4" fmla="*/ 969395 w 1619502"/>
                <a:gd name="connsiteY4" fmla="*/ 989432 h 1619502"/>
                <a:gd name="connsiteX5" fmla="*/ 1288683 w 1619502"/>
                <a:gd name="connsiteY5" fmla="*/ 1304467 h 1619502"/>
                <a:gd name="connsiteX6" fmla="*/ 969395 w 1619502"/>
                <a:gd name="connsiteY6" fmla="*/ 1619502 h 1619502"/>
                <a:gd name="connsiteX7" fmla="*/ 969395 w 1619502"/>
                <a:gd name="connsiteY7" fmla="*/ 989432 h 1619502"/>
                <a:gd name="connsiteX8" fmla="*/ 0 w 1619502"/>
                <a:gd name="connsiteY8" fmla="*/ 969395 h 1619502"/>
                <a:gd name="connsiteX9" fmla="*/ 630070 w 1619502"/>
                <a:gd name="connsiteY9" fmla="*/ 969395 h 1619502"/>
                <a:gd name="connsiteX10" fmla="*/ 315035 w 1619502"/>
                <a:gd name="connsiteY10" fmla="*/ 1288683 h 1619502"/>
                <a:gd name="connsiteX11" fmla="*/ 0 w 1619502"/>
                <a:gd name="connsiteY11" fmla="*/ 969395 h 1619502"/>
                <a:gd name="connsiteX12" fmla="*/ 1274580 w 1619502"/>
                <a:gd name="connsiteY12" fmla="*/ 729521 h 1619502"/>
                <a:gd name="connsiteX13" fmla="*/ 1498225 w 1619502"/>
                <a:gd name="connsiteY13" fmla="*/ 820912 h 1619502"/>
                <a:gd name="connsiteX14" fmla="*/ 1495217 w 1619502"/>
                <a:gd name="connsiteY14" fmla="*/ 1269446 h 1619502"/>
                <a:gd name="connsiteX15" fmla="*/ 1049691 w 1619502"/>
                <a:gd name="connsiteY15" fmla="*/ 823919 h 1619502"/>
                <a:gd name="connsiteX16" fmla="*/ 1274580 w 1619502"/>
                <a:gd name="connsiteY16" fmla="*/ 729521 h 1619502"/>
                <a:gd name="connsiteX17" fmla="*/ 809751 w 1619502"/>
                <a:gd name="connsiteY17" fmla="*/ 647958 h 1619502"/>
                <a:gd name="connsiteX18" fmla="*/ 969395 w 1619502"/>
                <a:gd name="connsiteY18" fmla="*/ 807602 h 1619502"/>
                <a:gd name="connsiteX19" fmla="*/ 809751 w 1619502"/>
                <a:gd name="connsiteY19" fmla="*/ 967246 h 1619502"/>
                <a:gd name="connsiteX20" fmla="*/ 650107 w 1619502"/>
                <a:gd name="connsiteY20" fmla="*/ 807602 h 1619502"/>
                <a:gd name="connsiteX21" fmla="*/ 809751 w 1619502"/>
                <a:gd name="connsiteY21" fmla="*/ 647958 h 1619502"/>
                <a:gd name="connsiteX22" fmla="*/ 124285 w 1619502"/>
                <a:gd name="connsiteY22" fmla="*/ 350056 h 1619502"/>
                <a:gd name="connsiteX23" fmla="*/ 569812 w 1619502"/>
                <a:gd name="connsiteY23" fmla="*/ 795583 h 1619502"/>
                <a:gd name="connsiteX24" fmla="*/ 121278 w 1619502"/>
                <a:gd name="connsiteY24" fmla="*/ 798590 h 1619502"/>
                <a:gd name="connsiteX25" fmla="*/ 124285 w 1619502"/>
                <a:gd name="connsiteY25" fmla="*/ 350056 h 1619502"/>
                <a:gd name="connsiteX26" fmla="*/ 1304467 w 1619502"/>
                <a:gd name="connsiteY26" fmla="*/ 330819 h 1619502"/>
                <a:gd name="connsiteX27" fmla="*/ 1619502 w 1619502"/>
                <a:gd name="connsiteY27" fmla="*/ 650107 h 1619502"/>
                <a:gd name="connsiteX28" fmla="*/ 989432 w 1619502"/>
                <a:gd name="connsiteY28" fmla="*/ 650107 h 1619502"/>
                <a:gd name="connsiteX29" fmla="*/ 1304467 w 1619502"/>
                <a:gd name="connsiteY29" fmla="*/ 330819 h 1619502"/>
                <a:gd name="connsiteX30" fmla="*/ 1044556 w 1619502"/>
                <a:gd name="connsiteY30" fmla="*/ 29887 h 1619502"/>
                <a:gd name="connsiteX31" fmla="*/ 1269446 w 1619502"/>
                <a:gd name="connsiteY31" fmla="*/ 124285 h 1619502"/>
                <a:gd name="connsiteX32" fmla="*/ 823919 w 1619502"/>
                <a:gd name="connsiteY32" fmla="*/ 569812 h 1619502"/>
                <a:gd name="connsiteX33" fmla="*/ 820912 w 1619502"/>
                <a:gd name="connsiteY33" fmla="*/ 121278 h 1619502"/>
                <a:gd name="connsiteX34" fmla="*/ 1044556 w 1619502"/>
                <a:gd name="connsiteY34" fmla="*/ 29887 h 1619502"/>
                <a:gd name="connsiteX35" fmla="*/ 650107 w 1619502"/>
                <a:gd name="connsiteY35" fmla="*/ 0 h 1619502"/>
                <a:gd name="connsiteX36" fmla="*/ 650107 w 1619502"/>
                <a:gd name="connsiteY36" fmla="*/ 630070 h 1619502"/>
                <a:gd name="connsiteX37" fmla="*/ 330819 w 1619502"/>
                <a:gd name="connsiteY37" fmla="*/ 315035 h 1619502"/>
                <a:gd name="connsiteX38" fmla="*/ 650107 w 1619502"/>
                <a:gd name="connsiteY38" fmla="*/ 0 h 16195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619502" h="1619502">
                  <a:moveTo>
                    <a:pt x="795583" y="1049690"/>
                  </a:moveTo>
                  <a:cubicBezTo>
                    <a:pt x="920273" y="1174380"/>
                    <a:pt x="921619" y="1375196"/>
                    <a:pt x="798591" y="1498224"/>
                  </a:cubicBezTo>
                  <a:cubicBezTo>
                    <a:pt x="675562" y="1621253"/>
                    <a:pt x="474746" y="1619907"/>
                    <a:pt x="350056" y="1495217"/>
                  </a:cubicBezTo>
                  <a:cubicBezTo>
                    <a:pt x="582699" y="1464131"/>
                    <a:pt x="764497" y="1282333"/>
                    <a:pt x="795583" y="1049690"/>
                  </a:cubicBezTo>
                  <a:close/>
                  <a:moveTo>
                    <a:pt x="969395" y="989432"/>
                  </a:moveTo>
                  <a:cubicBezTo>
                    <a:pt x="1145733" y="989432"/>
                    <a:pt x="1288683" y="1130478"/>
                    <a:pt x="1288683" y="1304467"/>
                  </a:cubicBezTo>
                  <a:cubicBezTo>
                    <a:pt x="1288683" y="1478456"/>
                    <a:pt x="1145733" y="1619502"/>
                    <a:pt x="969395" y="1619502"/>
                  </a:cubicBezTo>
                  <a:cubicBezTo>
                    <a:pt x="1111917" y="1433018"/>
                    <a:pt x="1111917" y="1175916"/>
                    <a:pt x="969395" y="989432"/>
                  </a:cubicBezTo>
                  <a:close/>
                  <a:moveTo>
                    <a:pt x="0" y="969395"/>
                  </a:moveTo>
                  <a:cubicBezTo>
                    <a:pt x="186484" y="1111917"/>
                    <a:pt x="443586" y="1111917"/>
                    <a:pt x="630070" y="969395"/>
                  </a:cubicBezTo>
                  <a:cubicBezTo>
                    <a:pt x="630070" y="1145733"/>
                    <a:pt x="489024" y="1288683"/>
                    <a:pt x="315035" y="1288683"/>
                  </a:cubicBezTo>
                  <a:cubicBezTo>
                    <a:pt x="141046" y="1288683"/>
                    <a:pt x="0" y="1145733"/>
                    <a:pt x="0" y="969395"/>
                  </a:cubicBezTo>
                  <a:close/>
                  <a:moveTo>
                    <a:pt x="1274580" y="729521"/>
                  </a:moveTo>
                  <a:cubicBezTo>
                    <a:pt x="1355749" y="728977"/>
                    <a:pt x="1436710" y="759397"/>
                    <a:pt x="1498225" y="820912"/>
                  </a:cubicBezTo>
                  <a:cubicBezTo>
                    <a:pt x="1621253" y="943941"/>
                    <a:pt x="1619907" y="1144756"/>
                    <a:pt x="1495217" y="1269446"/>
                  </a:cubicBezTo>
                  <a:cubicBezTo>
                    <a:pt x="1464131" y="1036803"/>
                    <a:pt x="1282333" y="855005"/>
                    <a:pt x="1049691" y="823919"/>
                  </a:cubicBezTo>
                  <a:cubicBezTo>
                    <a:pt x="1112036" y="761574"/>
                    <a:pt x="1193412" y="730065"/>
                    <a:pt x="1274580" y="729521"/>
                  </a:cubicBezTo>
                  <a:close/>
                  <a:moveTo>
                    <a:pt x="809751" y="647958"/>
                  </a:moveTo>
                  <a:cubicBezTo>
                    <a:pt x="897920" y="647958"/>
                    <a:pt x="969395" y="719433"/>
                    <a:pt x="969395" y="807602"/>
                  </a:cubicBezTo>
                  <a:cubicBezTo>
                    <a:pt x="969395" y="895771"/>
                    <a:pt x="897920" y="967246"/>
                    <a:pt x="809751" y="967246"/>
                  </a:cubicBezTo>
                  <a:cubicBezTo>
                    <a:pt x="721582" y="967246"/>
                    <a:pt x="650107" y="895771"/>
                    <a:pt x="650107" y="807602"/>
                  </a:cubicBezTo>
                  <a:cubicBezTo>
                    <a:pt x="650107" y="719433"/>
                    <a:pt x="721582" y="647958"/>
                    <a:pt x="809751" y="647958"/>
                  </a:cubicBezTo>
                  <a:close/>
                  <a:moveTo>
                    <a:pt x="124285" y="350056"/>
                  </a:moveTo>
                  <a:cubicBezTo>
                    <a:pt x="155371" y="582699"/>
                    <a:pt x="337169" y="764497"/>
                    <a:pt x="569812" y="795583"/>
                  </a:cubicBezTo>
                  <a:cubicBezTo>
                    <a:pt x="445122" y="920273"/>
                    <a:pt x="244306" y="921619"/>
                    <a:pt x="121278" y="798590"/>
                  </a:cubicBezTo>
                  <a:cubicBezTo>
                    <a:pt x="-1751" y="675562"/>
                    <a:pt x="-405" y="474746"/>
                    <a:pt x="124285" y="350056"/>
                  </a:cubicBezTo>
                  <a:close/>
                  <a:moveTo>
                    <a:pt x="1304467" y="330819"/>
                  </a:moveTo>
                  <a:cubicBezTo>
                    <a:pt x="1478456" y="330819"/>
                    <a:pt x="1619502" y="473769"/>
                    <a:pt x="1619502" y="650107"/>
                  </a:cubicBezTo>
                  <a:cubicBezTo>
                    <a:pt x="1433018" y="507585"/>
                    <a:pt x="1175916" y="507585"/>
                    <a:pt x="989432" y="650107"/>
                  </a:cubicBezTo>
                  <a:cubicBezTo>
                    <a:pt x="989432" y="473769"/>
                    <a:pt x="1130478" y="330819"/>
                    <a:pt x="1304467" y="330819"/>
                  </a:cubicBezTo>
                  <a:close/>
                  <a:moveTo>
                    <a:pt x="1044556" y="29887"/>
                  </a:moveTo>
                  <a:cubicBezTo>
                    <a:pt x="1125725" y="30431"/>
                    <a:pt x="1207101" y="61940"/>
                    <a:pt x="1269446" y="124285"/>
                  </a:cubicBezTo>
                  <a:cubicBezTo>
                    <a:pt x="1036804" y="155371"/>
                    <a:pt x="855005" y="337169"/>
                    <a:pt x="823919" y="569812"/>
                  </a:cubicBezTo>
                  <a:cubicBezTo>
                    <a:pt x="699229" y="445122"/>
                    <a:pt x="697883" y="244306"/>
                    <a:pt x="820912" y="121278"/>
                  </a:cubicBezTo>
                  <a:cubicBezTo>
                    <a:pt x="882426" y="59763"/>
                    <a:pt x="963387" y="29343"/>
                    <a:pt x="1044556" y="29887"/>
                  </a:cubicBezTo>
                  <a:close/>
                  <a:moveTo>
                    <a:pt x="650107" y="0"/>
                  </a:moveTo>
                  <a:cubicBezTo>
                    <a:pt x="507585" y="186484"/>
                    <a:pt x="507585" y="443586"/>
                    <a:pt x="650107" y="630070"/>
                  </a:cubicBezTo>
                  <a:cubicBezTo>
                    <a:pt x="473769" y="630070"/>
                    <a:pt x="330819" y="489024"/>
                    <a:pt x="330819" y="315035"/>
                  </a:cubicBezTo>
                  <a:cubicBezTo>
                    <a:pt x="330819" y="141046"/>
                    <a:pt x="473769" y="0"/>
                    <a:pt x="650107" y="0"/>
                  </a:cubicBezTo>
                  <a:close/>
                </a:path>
              </a:pathLst>
            </a:custGeom>
            <a:solidFill>
              <a:srgbClr val="FF99CC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30" name="フリーフォーム: 図形 229">
              <a:extLst>
                <a:ext uri="{FF2B5EF4-FFF2-40B4-BE49-F238E27FC236}">
                  <a16:creationId xmlns:a16="http://schemas.microsoft.com/office/drawing/2014/main" id="{C21A55A1-E19B-E471-A6DE-AFC1FF57F6C4}"/>
                </a:ext>
              </a:extLst>
            </p:cNvPr>
            <p:cNvSpPr/>
            <p:nvPr/>
          </p:nvSpPr>
          <p:spPr bwMode="auto">
            <a:xfrm>
              <a:off x="9498988" y="6483229"/>
              <a:ext cx="222006" cy="222006"/>
            </a:xfrm>
            <a:custGeom>
              <a:avLst/>
              <a:gdLst>
                <a:gd name="connsiteX0" fmla="*/ 795583 w 1619502"/>
                <a:gd name="connsiteY0" fmla="*/ 1049690 h 1619502"/>
                <a:gd name="connsiteX1" fmla="*/ 798591 w 1619502"/>
                <a:gd name="connsiteY1" fmla="*/ 1498224 h 1619502"/>
                <a:gd name="connsiteX2" fmla="*/ 350056 w 1619502"/>
                <a:gd name="connsiteY2" fmla="*/ 1495217 h 1619502"/>
                <a:gd name="connsiteX3" fmla="*/ 795583 w 1619502"/>
                <a:gd name="connsiteY3" fmla="*/ 1049690 h 1619502"/>
                <a:gd name="connsiteX4" fmla="*/ 969395 w 1619502"/>
                <a:gd name="connsiteY4" fmla="*/ 989432 h 1619502"/>
                <a:gd name="connsiteX5" fmla="*/ 1288683 w 1619502"/>
                <a:gd name="connsiteY5" fmla="*/ 1304467 h 1619502"/>
                <a:gd name="connsiteX6" fmla="*/ 969395 w 1619502"/>
                <a:gd name="connsiteY6" fmla="*/ 1619502 h 1619502"/>
                <a:gd name="connsiteX7" fmla="*/ 969395 w 1619502"/>
                <a:gd name="connsiteY7" fmla="*/ 989432 h 1619502"/>
                <a:gd name="connsiteX8" fmla="*/ 0 w 1619502"/>
                <a:gd name="connsiteY8" fmla="*/ 969395 h 1619502"/>
                <a:gd name="connsiteX9" fmla="*/ 630070 w 1619502"/>
                <a:gd name="connsiteY9" fmla="*/ 969395 h 1619502"/>
                <a:gd name="connsiteX10" fmla="*/ 315035 w 1619502"/>
                <a:gd name="connsiteY10" fmla="*/ 1288683 h 1619502"/>
                <a:gd name="connsiteX11" fmla="*/ 0 w 1619502"/>
                <a:gd name="connsiteY11" fmla="*/ 969395 h 1619502"/>
                <a:gd name="connsiteX12" fmla="*/ 1274580 w 1619502"/>
                <a:gd name="connsiteY12" fmla="*/ 729521 h 1619502"/>
                <a:gd name="connsiteX13" fmla="*/ 1498225 w 1619502"/>
                <a:gd name="connsiteY13" fmla="*/ 820912 h 1619502"/>
                <a:gd name="connsiteX14" fmla="*/ 1495217 w 1619502"/>
                <a:gd name="connsiteY14" fmla="*/ 1269446 h 1619502"/>
                <a:gd name="connsiteX15" fmla="*/ 1049691 w 1619502"/>
                <a:gd name="connsiteY15" fmla="*/ 823919 h 1619502"/>
                <a:gd name="connsiteX16" fmla="*/ 1274580 w 1619502"/>
                <a:gd name="connsiteY16" fmla="*/ 729521 h 1619502"/>
                <a:gd name="connsiteX17" fmla="*/ 809751 w 1619502"/>
                <a:gd name="connsiteY17" fmla="*/ 647958 h 1619502"/>
                <a:gd name="connsiteX18" fmla="*/ 969395 w 1619502"/>
                <a:gd name="connsiteY18" fmla="*/ 807602 h 1619502"/>
                <a:gd name="connsiteX19" fmla="*/ 809751 w 1619502"/>
                <a:gd name="connsiteY19" fmla="*/ 967246 h 1619502"/>
                <a:gd name="connsiteX20" fmla="*/ 650107 w 1619502"/>
                <a:gd name="connsiteY20" fmla="*/ 807602 h 1619502"/>
                <a:gd name="connsiteX21" fmla="*/ 809751 w 1619502"/>
                <a:gd name="connsiteY21" fmla="*/ 647958 h 1619502"/>
                <a:gd name="connsiteX22" fmla="*/ 124285 w 1619502"/>
                <a:gd name="connsiteY22" fmla="*/ 350056 h 1619502"/>
                <a:gd name="connsiteX23" fmla="*/ 569812 w 1619502"/>
                <a:gd name="connsiteY23" fmla="*/ 795583 h 1619502"/>
                <a:gd name="connsiteX24" fmla="*/ 121278 w 1619502"/>
                <a:gd name="connsiteY24" fmla="*/ 798590 h 1619502"/>
                <a:gd name="connsiteX25" fmla="*/ 124285 w 1619502"/>
                <a:gd name="connsiteY25" fmla="*/ 350056 h 1619502"/>
                <a:gd name="connsiteX26" fmla="*/ 1304467 w 1619502"/>
                <a:gd name="connsiteY26" fmla="*/ 330819 h 1619502"/>
                <a:gd name="connsiteX27" fmla="*/ 1619502 w 1619502"/>
                <a:gd name="connsiteY27" fmla="*/ 650107 h 1619502"/>
                <a:gd name="connsiteX28" fmla="*/ 989432 w 1619502"/>
                <a:gd name="connsiteY28" fmla="*/ 650107 h 1619502"/>
                <a:gd name="connsiteX29" fmla="*/ 1304467 w 1619502"/>
                <a:gd name="connsiteY29" fmla="*/ 330819 h 1619502"/>
                <a:gd name="connsiteX30" fmla="*/ 1044556 w 1619502"/>
                <a:gd name="connsiteY30" fmla="*/ 29887 h 1619502"/>
                <a:gd name="connsiteX31" fmla="*/ 1269446 w 1619502"/>
                <a:gd name="connsiteY31" fmla="*/ 124285 h 1619502"/>
                <a:gd name="connsiteX32" fmla="*/ 823919 w 1619502"/>
                <a:gd name="connsiteY32" fmla="*/ 569812 h 1619502"/>
                <a:gd name="connsiteX33" fmla="*/ 820912 w 1619502"/>
                <a:gd name="connsiteY33" fmla="*/ 121278 h 1619502"/>
                <a:gd name="connsiteX34" fmla="*/ 1044556 w 1619502"/>
                <a:gd name="connsiteY34" fmla="*/ 29887 h 1619502"/>
                <a:gd name="connsiteX35" fmla="*/ 650107 w 1619502"/>
                <a:gd name="connsiteY35" fmla="*/ 0 h 1619502"/>
                <a:gd name="connsiteX36" fmla="*/ 650107 w 1619502"/>
                <a:gd name="connsiteY36" fmla="*/ 630070 h 1619502"/>
                <a:gd name="connsiteX37" fmla="*/ 330819 w 1619502"/>
                <a:gd name="connsiteY37" fmla="*/ 315035 h 1619502"/>
                <a:gd name="connsiteX38" fmla="*/ 650107 w 1619502"/>
                <a:gd name="connsiteY38" fmla="*/ 0 h 16195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619502" h="1619502">
                  <a:moveTo>
                    <a:pt x="795583" y="1049690"/>
                  </a:moveTo>
                  <a:cubicBezTo>
                    <a:pt x="920273" y="1174380"/>
                    <a:pt x="921619" y="1375196"/>
                    <a:pt x="798591" y="1498224"/>
                  </a:cubicBezTo>
                  <a:cubicBezTo>
                    <a:pt x="675562" y="1621253"/>
                    <a:pt x="474746" y="1619907"/>
                    <a:pt x="350056" y="1495217"/>
                  </a:cubicBezTo>
                  <a:cubicBezTo>
                    <a:pt x="582699" y="1464131"/>
                    <a:pt x="764497" y="1282333"/>
                    <a:pt x="795583" y="1049690"/>
                  </a:cubicBezTo>
                  <a:close/>
                  <a:moveTo>
                    <a:pt x="969395" y="989432"/>
                  </a:moveTo>
                  <a:cubicBezTo>
                    <a:pt x="1145733" y="989432"/>
                    <a:pt x="1288683" y="1130478"/>
                    <a:pt x="1288683" y="1304467"/>
                  </a:cubicBezTo>
                  <a:cubicBezTo>
                    <a:pt x="1288683" y="1478456"/>
                    <a:pt x="1145733" y="1619502"/>
                    <a:pt x="969395" y="1619502"/>
                  </a:cubicBezTo>
                  <a:cubicBezTo>
                    <a:pt x="1111917" y="1433018"/>
                    <a:pt x="1111917" y="1175916"/>
                    <a:pt x="969395" y="989432"/>
                  </a:cubicBezTo>
                  <a:close/>
                  <a:moveTo>
                    <a:pt x="0" y="969395"/>
                  </a:moveTo>
                  <a:cubicBezTo>
                    <a:pt x="186484" y="1111917"/>
                    <a:pt x="443586" y="1111917"/>
                    <a:pt x="630070" y="969395"/>
                  </a:cubicBezTo>
                  <a:cubicBezTo>
                    <a:pt x="630070" y="1145733"/>
                    <a:pt x="489024" y="1288683"/>
                    <a:pt x="315035" y="1288683"/>
                  </a:cubicBezTo>
                  <a:cubicBezTo>
                    <a:pt x="141046" y="1288683"/>
                    <a:pt x="0" y="1145733"/>
                    <a:pt x="0" y="969395"/>
                  </a:cubicBezTo>
                  <a:close/>
                  <a:moveTo>
                    <a:pt x="1274580" y="729521"/>
                  </a:moveTo>
                  <a:cubicBezTo>
                    <a:pt x="1355749" y="728977"/>
                    <a:pt x="1436710" y="759397"/>
                    <a:pt x="1498225" y="820912"/>
                  </a:cubicBezTo>
                  <a:cubicBezTo>
                    <a:pt x="1621253" y="943941"/>
                    <a:pt x="1619907" y="1144756"/>
                    <a:pt x="1495217" y="1269446"/>
                  </a:cubicBezTo>
                  <a:cubicBezTo>
                    <a:pt x="1464131" y="1036803"/>
                    <a:pt x="1282333" y="855005"/>
                    <a:pt x="1049691" y="823919"/>
                  </a:cubicBezTo>
                  <a:cubicBezTo>
                    <a:pt x="1112036" y="761574"/>
                    <a:pt x="1193412" y="730065"/>
                    <a:pt x="1274580" y="729521"/>
                  </a:cubicBezTo>
                  <a:close/>
                  <a:moveTo>
                    <a:pt x="809751" y="647958"/>
                  </a:moveTo>
                  <a:cubicBezTo>
                    <a:pt x="897920" y="647958"/>
                    <a:pt x="969395" y="719433"/>
                    <a:pt x="969395" y="807602"/>
                  </a:cubicBezTo>
                  <a:cubicBezTo>
                    <a:pt x="969395" y="895771"/>
                    <a:pt x="897920" y="967246"/>
                    <a:pt x="809751" y="967246"/>
                  </a:cubicBezTo>
                  <a:cubicBezTo>
                    <a:pt x="721582" y="967246"/>
                    <a:pt x="650107" y="895771"/>
                    <a:pt x="650107" y="807602"/>
                  </a:cubicBezTo>
                  <a:cubicBezTo>
                    <a:pt x="650107" y="719433"/>
                    <a:pt x="721582" y="647958"/>
                    <a:pt x="809751" y="647958"/>
                  </a:cubicBezTo>
                  <a:close/>
                  <a:moveTo>
                    <a:pt x="124285" y="350056"/>
                  </a:moveTo>
                  <a:cubicBezTo>
                    <a:pt x="155371" y="582699"/>
                    <a:pt x="337169" y="764497"/>
                    <a:pt x="569812" y="795583"/>
                  </a:cubicBezTo>
                  <a:cubicBezTo>
                    <a:pt x="445122" y="920273"/>
                    <a:pt x="244306" y="921619"/>
                    <a:pt x="121278" y="798590"/>
                  </a:cubicBezTo>
                  <a:cubicBezTo>
                    <a:pt x="-1751" y="675562"/>
                    <a:pt x="-405" y="474746"/>
                    <a:pt x="124285" y="350056"/>
                  </a:cubicBezTo>
                  <a:close/>
                  <a:moveTo>
                    <a:pt x="1304467" y="330819"/>
                  </a:moveTo>
                  <a:cubicBezTo>
                    <a:pt x="1478456" y="330819"/>
                    <a:pt x="1619502" y="473769"/>
                    <a:pt x="1619502" y="650107"/>
                  </a:cubicBezTo>
                  <a:cubicBezTo>
                    <a:pt x="1433018" y="507585"/>
                    <a:pt x="1175916" y="507585"/>
                    <a:pt x="989432" y="650107"/>
                  </a:cubicBezTo>
                  <a:cubicBezTo>
                    <a:pt x="989432" y="473769"/>
                    <a:pt x="1130478" y="330819"/>
                    <a:pt x="1304467" y="330819"/>
                  </a:cubicBezTo>
                  <a:close/>
                  <a:moveTo>
                    <a:pt x="1044556" y="29887"/>
                  </a:moveTo>
                  <a:cubicBezTo>
                    <a:pt x="1125725" y="30431"/>
                    <a:pt x="1207101" y="61940"/>
                    <a:pt x="1269446" y="124285"/>
                  </a:cubicBezTo>
                  <a:cubicBezTo>
                    <a:pt x="1036804" y="155371"/>
                    <a:pt x="855005" y="337169"/>
                    <a:pt x="823919" y="569812"/>
                  </a:cubicBezTo>
                  <a:cubicBezTo>
                    <a:pt x="699229" y="445122"/>
                    <a:pt x="697883" y="244306"/>
                    <a:pt x="820912" y="121278"/>
                  </a:cubicBezTo>
                  <a:cubicBezTo>
                    <a:pt x="882426" y="59763"/>
                    <a:pt x="963387" y="29343"/>
                    <a:pt x="1044556" y="29887"/>
                  </a:cubicBezTo>
                  <a:close/>
                  <a:moveTo>
                    <a:pt x="650107" y="0"/>
                  </a:moveTo>
                  <a:cubicBezTo>
                    <a:pt x="507585" y="186484"/>
                    <a:pt x="507585" y="443586"/>
                    <a:pt x="650107" y="630070"/>
                  </a:cubicBezTo>
                  <a:cubicBezTo>
                    <a:pt x="473769" y="630070"/>
                    <a:pt x="330819" y="489024"/>
                    <a:pt x="330819" y="315035"/>
                  </a:cubicBezTo>
                  <a:cubicBezTo>
                    <a:pt x="330819" y="141046"/>
                    <a:pt x="473769" y="0"/>
                    <a:pt x="650107" y="0"/>
                  </a:cubicBezTo>
                  <a:close/>
                </a:path>
              </a:pathLst>
            </a:custGeom>
            <a:solidFill>
              <a:srgbClr val="FF99CC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32" name="フリーフォーム: 図形 231">
              <a:extLst>
                <a:ext uri="{FF2B5EF4-FFF2-40B4-BE49-F238E27FC236}">
                  <a16:creationId xmlns:a16="http://schemas.microsoft.com/office/drawing/2014/main" id="{DE685427-B334-B638-3318-3B6DDC341A68}"/>
                </a:ext>
              </a:extLst>
            </p:cNvPr>
            <p:cNvSpPr/>
            <p:nvPr/>
          </p:nvSpPr>
          <p:spPr bwMode="auto">
            <a:xfrm>
              <a:off x="214313" y="510939"/>
              <a:ext cx="222006" cy="222006"/>
            </a:xfrm>
            <a:custGeom>
              <a:avLst/>
              <a:gdLst>
                <a:gd name="connsiteX0" fmla="*/ 795583 w 1619502"/>
                <a:gd name="connsiteY0" fmla="*/ 1049690 h 1619502"/>
                <a:gd name="connsiteX1" fmla="*/ 798591 w 1619502"/>
                <a:gd name="connsiteY1" fmla="*/ 1498224 h 1619502"/>
                <a:gd name="connsiteX2" fmla="*/ 350056 w 1619502"/>
                <a:gd name="connsiteY2" fmla="*/ 1495217 h 1619502"/>
                <a:gd name="connsiteX3" fmla="*/ 795583 w 1619502"/>
                <a:gd name="connsiteY3" fmla="*/ 1049690 h 1619502"/>
                <a:gd name="connsiteX4" fmla="*/ 969395 w 1619502"/>
                <a:gd name="connsiteY4" fmla="*/ 989432 h 1619502"/>
                <a:gd name="connsiteX5" fmla="*/ 1288683 w 1619502"/>
                <a:gd name="connsiteY5" fmla="*/ 1304467 h 1619502"/>
                <a:gd name="connsiteX6" fmla="*/ 969395 w 1619502"/>
                <a:gd name="connsiteY6" fmla="*/ 1619502 h 1619502"/>
                <a:gd name="connsiteX7" fmla="*/ 969395 w 1619502"/>
                <a:gd name="connsiteY7" fmla="*/ 989432 h 1619502"/>
                <a:gd name="connsiteX8" fmla="*/ 0 w 1619502"/>
                <a:gd name="connsiteY8" fmla="*/ 969395 h 1619502"/>
                <a:gd name="connsiteX9" fmla="*/ 630070 w 1619502"/>
                <a:gd name="connsiteY9" fmla="*/ 969395 h 1619502"/>
                <a:gd name="connsiteX10" fmla="*/ 315035 w 1619502"/>
                <a:gd name="connsiteY10" fmla="*/ 1288683 h 1619502"/>
                <a:gd name="connsiteX11" fmla="*/ 0 w 1619502"/>
                <a:gd name="connsiteY11" fmla="*/ 969395 h 1619502"/>
                <a:gd name="connsiteX12" fmla="*/ 1274580 w 1619502"/>
                <a:gd name="connsiteY12" fmla="*/ 729521 h 1619502"/>
                <a:gd name="connsiteX13" fmla="*/ 1498225 w 1619502"/>
                <a:gd name="connsiteY13" fmla="*/ 820912 h 1619502"/>
                <a:gd name="connsiteX14" fmla="*/ 1495217 w 1619502"/>
                <a:gd name="connsiteY14" fmla="*/ 1269446 h 1619502"/>
                <a:gd name="connsiteX15" fmla="*/ 1049691 w 1619502"/>
                <a:gd name="connsiteY15" fmla="*/ 823919 h 1619502"/>
                <a:gd name="connsiteX16" fmla="*/ 1274580 w 1619502"/>
                <a:gd name="connsiteY16" fmla="*/ 729521 h 1619502"/>
                <a:gd name="connsiteX17" fmla="*/ 809751 w 1619502"/>
                <a:gd name="connsiteY17" fmla="*/ 647958 h 1619502"/>
                <a:gd name="connsiteX18" fmla="*/ 969395 w 1619502"/>
                <a:gd name="connsiteY18" fmla="*/ 807602 h 1619502"/>
                <a:gd name="connsiteX19" fmla="*/ 809751 w 1619502"/>
                <a:gd name="connsiteY19" fmla="*/ 967246 h 1619502"/>
                <a:gd name="connsiteX20" fmla="*/ 650107 w 1619502"/>
                <a:gd name="connsiteY20" fmla="*/ 807602 h 1619502"/>
                <a:gd name="connsiteX21" fmla="*/ 809751 w 1619502"/>
                <a:gd name="connsiteY21" fmla="*/ 647958 h 1619502"/>
                <a:gd name="connsiteX22" fmla="*/ 124285 w 1619502"/>
                <a:gd name="connsiteY22" fmla="*/ 350056 h 1619502"/>
                <a:gd name="connsiteX23" fmla="*/ 569812 w 1619502"/>
                <a:gd name="connsiteY23" fmla="*/ 795583 h 1619502"/>
                <a:gd name="connsiteX24" fmla="*/ 121278 w 1619502"/>
                <a:gd name="connsiteY24" fmla="*/ 798590 h 1619502"/>
                <a:gd name="connsiteX25" fmla="*/ 124285 w 1619502"/>
                <a:gd name="connsiteY25" fmla="*/ 350056 h 1619502"/>
                <a:gd name="connsiteX26" fmla="*/ 1304467 w 1619502"/>
                <a:gd name="connsiteY26" fmla="*/ 330819 h 1619502"/>
                <a:gd name="connsiteX27" fmla="*/ 1619502 w 1619502"/>
                <a:gd name="connsiteY27" fmla="*/ 650107 h 1619502"/>
                <a:gd name="connsiteX28" fmla="*/ 989432 w 1619502"/>
                <a:gd name="connsiteY28" fmla="*/ 650107 h 1619502"/>
                <a:gd name="connsiteX29" fmla="*/ 1304467 w 1619502"/>
                <a:gd name="connsiteY29" fmla="*/ 330819 h 1619502"/>
                <a:gd name="connsiteX30" fmla="*/ 1044556 w 1619502"/>
                <a:gd name="connsiteY30" fmla="*/ 29887 h 1619502"/>
                <a:gd name="connsiteX31" fmla="*/ 1269446 w 1619502"/>
                <a:gd name="connsiteY31" fmla="*/ 124285 h 1619502"/>
                <a:gd name="connsiteX32" fmla="*/ 823919 w 1619502"/>
                <a:gd name="connsiteY32" fmla="*/ 569812 h 1619502"/>
                <a:gd name="connsiteX33" fmla="*/ 820912 w 1619502"/>
                <a:gd name="connsiteY33" fmla="*/ 121278 h 1619502"/>
                <a:gd name="connsiteX34" fmla="*/ 1044556 w 1619502"/>
                <a:gd name="connsiteY34" fmla="*/ 29887 h 1619502"/>
                <a:gd name="connsiteX35" fmla="*/ 650107 w 1619502"/>
                <a:gd name="connsiteY35" fmla="*/ 0 h 1619502"/>
                <a:gd name="connsiteX36" fmla="*/ 650107 w 1619502"/>
                <a:gd name="connsiteY36" fmla="*/ 630070 h 1619502"/>
                <a:gd name="connsiteX37" fmla="*/ 330819 w 1619502"/>
                <a:gd name="connsiteY37" fmla="*/ 315035 h 1619502"/>
                <a:gd name="connsiteX38" fmla="*/ 650107 w 1619502"/>
                <a:gd name="connsiteY38" fmla="*/ 0 h 16195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619502" h="1619502">
                  <a:moveTo>
                    <a:pt x="795583" y="1049690"/>
                  </a:moveTo>
                  <a:cubicBezTo>
                    <a:pt x="920273" y="1174380"/>
                    <a:pt x="921619" y="1375196"/>
                    <a:pt x="798591" y="1498224"/>
                  </a:cubicBezTo>
                  <a:cubicBezTo>
                    <a:pt x="675562" y="1621253"/>
                    <a:pt x="474746" y="1619907"/>
                    <a:pt x="350056" y="1495217"/>
                  </a:cubicBezTo>
                  <a:cubicBezTo>
                    <a:pt x="582699" y="1464131"/>
                    <a:pt x="764497" y="1282333"/>
                    <a:pt x="795583" y="1049690"/>
                  </a:cubicBezTo>
                  <a:close/>
                  <a:moveTo>
                    <a:pt x="969395" y="989432"/>
                  </a:moveTo>
                  <a:cubicBezTo>
                    <a:pt x="1145733" y="989432"/>
                    <a:pt x="1288683" y="1130478"/>
                    <a:pt x="1288683" y="1304467"/>
                  </a:cubicBezTo>
                  <a:cubicBezTo>
                    <a:pt x="1288683" y="1478456"/>
                    <a:pt x="1145733" y="1619502"/>
                    <a:pt x="969395" y="1619502"/>
                  </a:cubicBezTo>
                  <a:cubicBezTo>
                    <a:pt x="1111917" y="1433018"/>
                    <a:pt x="1111917" y="1175916"/>
                    <a:pt x="969395" y="989432"/>
                  </a:cubicBezTo>
                  <a:close/>
                  <a:moveTo>
                    <a:pt x="0" y="969395"/>
                  </a:moveTo>
                  <a:cubicBezTo>
                    <a:pt x="186484" y="1111917"/>
                    <a:pt x="443586" y="1111917"/>
                    <a:pt x="630070" y="969395"/>
                  </a:cubicBezTo>
                  <a:cubicBezTo>
                    <a:pt x="630070" y="1145733"/>
                    <a:pt x="489024" y="1288683"/>
                    <a:pt x="315035" y="1288683"/>
                  </a:cubicBezTo>
                  <a:cubicBezTo>
                    <a:pt x="141046" y="1288683"/>
                    <a:pt x="0" y="1145733"/>
                    <a:pt x="0" y="969395"/>
                  </a:cubicBezTo>
                  <a:close/>
                  <a:moveTo>
                    <a:pt x="1274580" y="729521"/>
                  </a:moveTo>
                  <a:cubicBezTo>
                    <a:pt x="1355749" y="728977"/>
                    <a:pt x="1436710" y="759397"/>
                    <a:pt x="1498225" y="820912"/>
                  </a:cubicBezTo>
                  <a:cubicBezTo>
                    <a:pt x="1621253" y="943941"/>
                    <a:pt x="1619907" y="1144756"/>
                    <a:pt x="1495217" y="1269446"/>
                  </a:cubicBezTo>
                  <a:cubicBezTo>
                    <a:pt x="1464131" y="1036803"/>
                    <a:pt x="1282333" y="855005"/>
                    <a:pt x="1049691" y="823919"/>
                  </a:cubicBezTo>
                  <a:cubicBezTo>
                    <a:pt x="1112036" y="761574"/>
                    <a:pt x="1193412" y="730065"/>
                    <a:pt x="1274580" y="729521"/>
                  </a:cubicBezTo>
                  <a:close/>
                  <a:moveTo>
                    <a:pt x="809751" y="647958"/>
                  </a:moveTo>
                  <a:cubicBezTo>
                    <a:pt x="897920" y="647958"/>
                    <a:pt x="969395" y="719433"/>
                    <a:pt x="969395" y="807602"/>
                  </a:cubicBezTo>
                  <a:cubicBezTo>
                    <a:pt x="969395" y="895771"/>
                    <a:pt x="897920" y="967246"/>
                    <a:pt x="809751" y="967246"/>
                  </a:cubicBezTo>
                  <a:cubicBezTo>
                    <a:pt x="721582" y="967246"/>
                    <a:pt x="650107" y="895771"/>
                    <a:pt x="650107" y="807602"/>
                  </a:cubicBezTo>
                  <a:cubicBezTo>
                    <a:pt x="650107" y="719433"/>
                    <a:pt x="721582" y="647958"/>
                    <a:pt x="809751" y="647958"/>
                  </a:cubicBezTo>
                  <a:close/>
                  <a:moveTo>
                    <a:pt x="124285" y="350056"/>
                  </a:moveTo>
                  <a:cubicBezTo>
                    <a:pt x="155371" y="582699"/>
                    <a:pt x="337169" y="764497"/>
                    <a:pt x="569812" y="795583"/>
                  </a:cubicBezTo>
                  <a:cubicBezTo>
                    <a:pt x="445122" y="920273"/>
                    <a:pt x="244306" y="921619"/>
                    <a:pt x="121278" y="798590"/>
                  </a:cubicBezTo>
                  <a:cubicBezTo>
                    <a:pt x="-1751" y="675562"/>
                    <a:pt x="-405" y="474746"/>
                    <a:pt x="124285" y="350056"/>
                  </a:cubicBezTo>
                  <a:close/>
                  <a:moveTo>
                    <a:pt x="1304467" y="330819"/>
                  </a:moveTo>
                  <a:cubicBezTo>
                    <a:pt x="1478456" y="330819"/>
                    <a:pt x="1619502" y="473769"/>
                    <a:pt x="1619502" y="650107"/>
                  </a:cubicBezTo>
                  <a:cubicBezTo>
                    <a:pt x="1433018" y="507585"/>
                    <a:pt x="1175916" y="507585"/>
                    <a:pt x="989432" y="650107"/>
                  </a:cubicBezTo>
                  <a:cubicBezTo>
                    <a:pt x="989432" y="473769"/>
                    <a:pt x="1130478" y="330819"/>
                    <a:pt x="1304467" y="330819"/>
                  </a:cubicBezTo>
                  <a:close/>
                  <a:moveTo>
                    <a:pt x="1044556" y="29887"/>
                  </a:moveTo>
                  <a:cubicBezTo>
                    <a:pt x="1125725" y="30431"/>
                    <a:pt x="1207101" y="61940"/>
                    <a:pt x="1269446" y="124285"/>
                  </a:cubicBezTo>
                  <a:cubicBezTo>
                    <a:pt x="1036804" y="155371"/>
                    <a:pt x="855005" y="337169"/>
                    <a:pt x="823919" y="569812"/>
                  </a:cubicBezTo>
                  <a:cubicBezTo>
                    <a:pt x="699229" y="445122"/>
                    <a:pt x="697883" y="244306"/>
                    <a:pt x="820912" y="121278"/>
                  </a:cubicBezTo>
                  <a:cubicBezTo>
                    <a:pt x="882426" y="59763"/>
                    <a:pt x="963387" y="29343"/>
                    <a:pt x="1044556" y="29887"/>
                  </a:cubicBezTo>
                  <a:close/>
                  <a:moveTo>
                    <a:pt x="650107" y="0"/>
                  </a:moveTo>
                  <a:cubicBezTo>
                    <a:pt x="507585" y="186484"/>
                    <a:pt x="507585" y="443586"/>
                    <a:pt x="650107" y="630070"/>
                  </a:cubicBezTo>
                  <a:cubicBezTo>
                    <a:pt x="473769" y="630070"/>
                    <a:pt x="330819" y="489024"/>
                    <a:pt x="330819" y="315035"/>
                  </a:cubicBezTo>
                  <a:cubicBezTo>
                    <a:pt x="330819" y="141046"/>
                    <a:pt x="473769" y="0"/>
                    <a:pt x="650107" y="0"/>
                  </a:cubicBezTo>
                  <a:close/>
                </a:path>
              </a:pathLst>
            </a:custGeom>
            <a:solidFill>
              <a:srgbClr val="FF99CC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33" name="フリーフォーム: 図形 232">
              <a:extLst>
                <a:ext uri="{FF2B5EF4-FFF2-40B4-BE49-F238E27FC236}">
                  <a16:creationId xmlns:a16="http://schemas.microsoft.com/office/drawing/2014/main" id="{271F40EF-7A33-5173-2BCB-728645D0739E}"/>
                </a:ext>
              </a:extLst>
            </p:cNvPr>
            <p:cNvSpPr/>
            <p:nvPr/>
          </p:nvSpPr>
          <p:spPr bwMode="auto">
            <a:xfrm>
              <a:off x="9498988" y="510939"/>
              <a:ext cx="222006" cy="222006"/>
            </a:xfrm>
            <a:custGeom>
              <a:avLst/>
              <a:gdLst>
                <a:gd name="connsiteX0" fmla="*/ 795583 w 1619502"/>
                <a:gd name="connsiteY0" fmla="*/ 1049690 h 1619502"/>
                <a:gd name="connsiteX1" fmla="*/ 798591 w 1619502"/>
                <a:gd name="connsiteY1" fmla="*/ 1498224 h 1619502"/>
                <a:gd name="connsiteX2" fmla="*/ 350056 w 1619502"/>
                <a:gd name="connsiteY2" fmla="*/ 1495217 h 1619502"/>
                <a:gd name="connsiteX3" fmla="*/ 795583 w 1619502"/>
                <a:gd name="connsiteY3" fmla="*/ 1049690 h 1619502"/>
                <a:gd name="connsiteX4" fmla="*/ 969395 w 1619502"/>
                <a:gd name="connsiteY4" fmla="*/ 989432 h 1619502"/>
                <a:gd name="connsiteX5" fmla="*/ 1288683 w 1619502"/>
                <a:gd name="connsiteY5" fmla="*/ 1304467 h 1619502"/>
                <a:gd name="connsiteX6" fmla="*/ 969395 w 1619502"/>
                <a:gd name="connsiteY6" fmla="*/ 1619502 h 1619502"/>
                <a:gd name="connsiteX7" fmla="*/ 969395 w 1619502"/>
                <a:gd name="connsiteY7" fmla="*/ 989432 h 1619502"/>
                <a:gd name="connsiteX8" fmla="*/ 0 w 1619502"/>
                <a:gd name="connsiteY8" fmla="*/ 969395 h 1619502"/>
                <a:gd name="connsiteX9" fmla="*/ 630070 w 1619502"/>
                <a:gd name="connsiteY9" fmla="*/ 969395 h 1619502"/>
                <a:gd name="connsiteX10" fmla="*/ 315035 w 1619502"/>
                <a:gd name="connsiteY10" fmla="*/ 1288683 h 1619502"/>
                <a:gd name="connsiteX11" fmla="*/ 0 w 1619502"/>
                <a:gd name="connsiteY11" fmla="*/ 969395 h 1619502"/>
                <a:gd name="connsiteX12" fmla="*/ 1274580 w 1619502"/>
                <a:gd name="connsiteY12" fmla="*/ 729521 h 1619502"/>
                <a:gd name="connsiteX13" fmla="*/ 1498225 w 1619502"/>
                <a:gd name="connsiteY13" fmla="*/ 820912 h 1619502"/>
                <a:gd name="connsiteX14" fmla="*/ 1495217 w 1619502"/>
                <a:gd name="connsiteY14" fmla="*/ 1269446 h 1619502"/>
                <a:gd name="connsiteX15" fmla="*/ 1049691 w 1619502"/>
                <a:gd name="connsiteY15" fmla="*/ 823919 h 1619502"/>
                <a:gd name="connsiteX16" fmla="*/ 1274580 w 1619502"/>
                <a:gd name="connsiteY16" fmla="*/ 729521 h 1619502"/>
                <a:gd name="connsiteX17" fmla="*/ 809751 w 1619502"/>
                <a:gd name="connsiteY17" fmla="*/ 647958 h 1619502"/>
                <a:gd name="connsiteX18" fmla="*/ 969395 w 1619502"/>
                <a:gd name="connsiteY18" fmla="*/ 807602 h 1619502"/>
                <a:gd name="connsiteX19" fmla="*/ 809751 w 1619502"/>
                <a:gd name="connsiteY19" fmla="*/ 967246 h 1619502"/>
                <a:gd name="connsiteX20" fmla="*/ 650107 w 1619502"/>
                <a:gd name="connsiteY20" fmla="*/ 807602 h 1619502"/>
                <a:gd name="connsiteX21" fmla="*/ 809751 w 1619502"/>
                <a:gd name="connsiteY21" fmla="*/ 647958 h 1619502"/>
                <a:gd name="connsiteX22" fmla="*/ 124285 w 1619502"/>
                <a:gd name="connsiteY22" fmla="*/ 350056 h 1619502"/>
                <a:gd name="connsiteX23" fmla="*/ 569812 w 1619502"/>
                <a:gd name="connsiteY23" fmla="*/ 795583 h 1619502"/>
                <a:gd name="connsiteX24" fmla="*/ 121278 w 1619502"/>
                <a:gd name="connsiteY24" fmla="*/ 798590 h 1619502"/>
                <a:gd name="connsiteX25" fmla="*/ 124285 w 1619502"/>
                <a:gd name="connsiteY25" fmla="*/ 350056 h 1619502"/>
                <a:gd name="connsiteX26" fmla="*/ 1304467 w 1619502"/>
                <a:gd name="connsiteY26" fmla="*/ 330819 h 1619502"/>
                <a:gd name="connsiteX27" fmla="*/ 1619502 w 1619502"/>
                <a:gd name="connsiteY27" fmla="*/ 650107 h 1619502"/>
                <a:gd name="connsiteX28" fmla="*/ 989432 w 1619502"/>
                <a:gd name="connsiteY28" fmla="*/ 650107 h 1619502"/>
                <a:gd name="connsiteX29" fmla="*/ 1304467 w 1619502"/>
                <a:gd name="connsiteY29" fmla="*/ 330819 h 1619502"/>
                <a:gd name="connsiteX30" fmla="*/ 1044556 w 1619502"/>
                <a:gd name="connsiteY30" fmla="*/ 29887 h 1619502"/>
                <a:gd name="connsiteX31" fmla="*/ 1269446 w 1619502"/>
                <a:gd name="connsiteY31" fmla="*/ 124285 h 1619502"/>
                <a:gd name="connsiteX32" fmla="*/ 823919 w 1619502"/>
                <a:gd name="connsiteY32" fmla="*/ 569812 h 1619502"/>
                <a:gd name="connsiteX33" fmla="*/ 820912 w 1619502"/>
                <a:gd name="connsiteY33" fmla="*/ 121278 h 1619502"/>
                <a:gd name="connsiteX34" fmla="*/ 1044556 w 1619502"/>
                <a:gd name="connsiteY34" fmla="*/ 29887 h 1619502"/>
                <a:gd name="connsiteX35" fmla="*/ 650107 w 1619502"/>
                <a:gd name="connsiteY35" fmla="*/ 0 h 1619502"/>
                <a:gd name="connsiteX36" fmla="*/ 650107 w 1619502"/>
                <a:gd name="connsiteY36" fmla="*/ 630070 h 1619502"/>
                <a:gd name="connsiteX37" fmla="*/ 330819 w 1619502"/>
                <a:gd name="connsiteY37" fmla="*/ 315035 h 1619502"/>
                <a:gd name="connsiteX38" fmla="*/ 650107 w 1619502"/>
                <a:gd name="connsiteY38" fmla="*/ 0 h 16195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619502" h="1619502">
                  <a:moveTo>
                    <a:pt x="795583" y="1049690"/>
                  </a:moveTo>
                  <a:cubicBezTo>
                    <a:pt x="920273" y="1174380"/>
                    <a:pt x="921619" y="1375196"/>
                    <a:pt x="798591" y="1498224"/>
                  </a:cubicBezTo>
                  <a:cubicBezTo>
                    <a:pt x="675562" y="1621253"/>
                    <a:pt x="474746" y="1619907"/>
                    <a:pt x="350056" y="1495217"/>
                  </a:cubicBezTo>
                  <a:cubicBezTo>
                    <a:pt x="582699" y="1464131"/>
                    <a:pt x="764497" y="1282333"/>
                    <a:pt x="795583" y="1049690"/>
                  </a:cubicBezTo>
                  <a:close/>
                  <a:moveTo>
                    <a:pt x="969395" y="989432"/>
                  </a:moveTo>
                  <a:cubicBezTo>
                    <a:pt x="1145733" y="989432"/>
                    <a:pt x="1288683" y="1130478"/>
                    <a:pt x="1288683" y="1304467"/>
                  </a:cubicBezTo>
                  <a:cubicBezTo>
                    <a:pt x="1288683" y="1478456"/>
                    <a:pt x="1145733" y="1619502"/>
                    <a:pt x="969395" y="1619502"/>
                  </a:cubicBezTo>
                  <a:cubicBezTo>
                    <a:pt x="1111917" y="1433018"/>
                    <a:pt x="1111917" y="1175916"/>
                    <a:pt x="969395" y="989432"/>
                  </a:cubicBezTo>
                  <a:close/>
                  <a:moveTo>
                    <a:pt x="0" y="969395"/>
                  </a:moveTo>
                  <a:cubicBezTo>
                    <a:pt x="186484" y="1111917"/>
                    <a:pt x="443586" y="1111917"/>
                    <a:pt x="630070" y="969395"/>
                  </a:cubicBezTo>
                  <a:cubicBezTo>
                    <a:pt x="630070" y="1145733"/>
                    <a:pt x="489024" y="1288683"/>
                    <a:pt x="315035" y="1288683"/>
                  </a:cubicBezTo>
                  <a:cubicBezTo>
                    <a:pt x="141046" y="1288683"/>
                    <a:pt x="0" y="1145733"/>
                    <a:pt x="0" y="969395"/>
                  </a:cubicBezTo>
                  <a:close/>
                  <a:moveTo>
                    <a:pt x="1274580" y="729521"/>
                  </a:moveTo>
                  <a:cubicBezTo>
                    <a:pt x="1355749" y="728977"/>
                    <a:pt x="1436710" y="759397"/>
                    <a:pt x="1498225" y="820912"/>
                  </a:cubicBezTo>
                  <a:cubicBezTo>
                    <a:pt x="1621253" y="943941"/>
                    <a:pt x="1619907" y="1144756"/>
                    <a:pt x="1495217" y="1269446"/>
                  </a:cubicBezTo>
                  <a:cubicBezTo>
                    <a:pt x="1464131" y="1036803"/>
                    <a:pt x="1282333" y="855005"/>
                    <a:pt x="1049691" y="823919"/>
                  </a:cubicBezTo>
                  <a:cubicBezTo>
                    <a:pt x="1112036" y="761574"/>
                    <a:pt x="1193412" y="730065"/>
                    <a:pt x="1274580" y="729521"/>
                  </a:cubicBezTo>
                  <a:close/>
                  <a:moveTo>
                    <a:pt x="809751" y="647958"/>
                  </a:moveTo>
                  <a:cubicBezTo>
                    <a:pt x="897920" y="647958"/>
                    <a:pt x="969395" y="719433"/>
                    <a:pt x="969395" y="807602"/>
                  </a:cubicBezTo>
                  <a:cubicBezTo>
                    <a:pt x="969395" y="895771"/>
                    <a:pt x="897920" y="967246"/>
                    <a:pt x="809751" y="967246"/>
                  </a:cubicBezTo>
                  <a:cubicBezTo>
                    <a:pt x="721582" y="967246"/>
                    <a:pt x="650107" y="895771"/>
                    <a:pt x="650107" y="807602"/>
                  </a:cubicBezTo>
                  <a:cubicBezTo>
                    <a:pt x="650107" y="719433"/>
                    <a:pt x="721582" y="647958"/>
                    <a:pt x="809751" y="647958"/>
                  </a:cubicBezTo>
                  <a:close/>
                  <a:moveTo>
                    <a:pt x="124285" y="350056"/>
                  </a:moveTo>
                  <a:cubicBezTo>
                    <a:pt x="155371" y="582699"/>
                    <a:pt x="337169" y="764497"/>
                    <a:pt x="569812" y="795583"/>
                  </a:cubicBezTo>
                  <a:cubicBezTo>
                    <a:pt x="445122" y="920273"/>
                    <a:pt x="244306" y="921619"/>
                    <a:pt x="121278" y="798590"/>
                  </a:cubicBezTo>
                  <a:cubicBezTo>
                    <a:pt x="-1751" y="675562"/>
                    <a:pt x="-405" y="474746"/>
                    <a:pt x="124285" y="350056"/>
                  </a:cubicBezTo>
                  <a:close/>
                  <a:moveTo>
                    <a:pt x="1304467" y="330819"/>
                  </a:moveTo>
                  <a:cubicBezTo>
                    <a:pt x="1478456" y="330819"/>
                    <a:pt x="1619502" y="473769"/>
                    <a:pt x="1619502" y="650107"/>
                  </a:cubicBezTo>
                  <a:cubicBezTo>
                    <a:pt x="1433018" y="507585"/>
                    <a:pt x="1175916" y="507585"/>
                    <a:pt x="989432" y="650107"/>
                  </a:cubicBezTo>
                  <a:cubicBezTo>
                    <a:pt x="989432" y="473769"/>
                    <a:pt x="1130478" y="330819"/>
                    <a:pt x="1304467" y="330819"/>
                  </a:cubicBezTo>
                  <a:close/>
                  <a:moveTo>
                    <a:pt x="1044556" y="29887"/>
                  </a:moveTo>
                  <a:cubicBezTo>
                    <a:pt x="1125725" y="30431"/>
                    <a:pt x="1207101" y="61940"/>
                    <a:pt x="1269446" y="124285"/>
                  </a:cubicBezTo>
                  <a:cubicBezTo>
                    <a:pt x="1036804" y="155371"/>
                    <a:pt x="855005" y="337169"/>
                    <a:pt x="823919" y="569812"/>
                  </a:cubicBezTo>
                  <a:cubicBezTo>
                    <a:pt x="699229" y="445122"/>
                    <a:pt x="697883" y="244306"/>
                    <a:pt x="820912" y="121278"/>
                  </a:cubicBezTo>
                  <a:cubicBezTo>
                    <a:pt x="882426" y="59763"/>
                    <a:pt x="963387" y="29343"/>
                    <a:pt x="1044556" y="29887"/>
                  </a:cubicBezTo>
                  <a:close/>
                  <a:moveTo>
                    <a:pt x="650107" y="0"/>
                  </a:moveTo>
                  <a:cubicBezTo>
                    <a:pt x="507585" y="186484"/>
                    <a:pt x="507585" y="443586"/>
                    <a:pt x="650107" y="630070"/>
                  </a:cubicBezTo>
                  <a:cubicBezTo>
                    <a:pt x="473769" y="630070"/>
                    <a:pt x="330819" y="489024"/>
                    <a:pt x="330819" y="315035"/>
                  </a:cubicBezTo>
                  <a:cubicBezTo>
                    <a:pt x="330819" y="141046"/>
                    <a:pt x="473769" y="0"/>
                    <a:pt x="650107" y="0"/>
                  </a:cubicBezTo>
                  <a:close/>
                </a:path>
              </a:pathLst>
            </a:custGeom>
            <a:solidFill>
              <a:srgbClr val="FF99CC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34" name="フリーフォーム: 図形 233">
              <a:extLst>
                <a:ext uri="{FF2B5EF4-FFF2-40B4-BE49-F238E27FC236}">
                  <a16:creationId xmlns:a16="http://schemas.microsoft.com/office/drawing/2014/main" id="{B5808E0E-446C-61BA-FB31-E5417508584D}"/>
                </a:ext>
              </a:extLst>
            </p:cNvPr>
            <p:cNvSpPr/>
            <p:nvPr/>
          </p:nvSpPr>
          <p:spPr bwMode="auto">
            <a:xfrm>
              <a:off x="214313" y="842733"/>
              <a:ext cx="222006" cy="222006"/>
            </a:xfrm>
            <a:custGeom>
              <a:avLst/>
              <a:gdLst>
                <a:gd name="connsiteX0" fmla="*/ 795583 w 1619502"/>
                <a:gd name="connsiteY0" fmla="*/ 1049690 h 1619502"/>
                <a:gd name="connsiteX1" fmla="*/ 798591 w 1619502"/>
                <a:gd name="connsiteY1" fmla="*/ 1498224 h 1619502"/>
                <a:gd name="connsiteX2" fmla="*/ 350056 w 1619502"/>
                <a:gd name="connsiteY2" fmla="*/ 1495217 h 1619502"/>
                <a:gd name="connsiteX3" fmla="*/ 795583 w 1619502"/>
                <a:gd name="connsiteY3" fmla="*/ 1049690 h 1619502"/>
                <a:gd name="connsiteX4" fmla="*/ 969395 w 1619502"/>
                <a:gd name="connsiteY4" fmla="*/ 989432 h 1619502"/>
                <a:gd name="connsiteX5" fmla="*/ 1288683 w 1619502"/>
                <a:gd name="connsiteY5" fmla="*/ 1304467 h 1619502"/>
                <a:gd name="connsiteX6" fmla="*/ 969395 w 1619502"/>
                <a:gd name="connsiteY6" fmla="*/ 1619502 h 1619502"/>
                <a:gd name="connsiteX7" fmla="*/ 969395 w 1619502"/>
                <a:gd name="connsiteY7" fmla="*/ 989432 h 1619502"/>
                <a:gd name="connsiteX8" fmla="*/ 0 w 1619502"/>
                <a:gd name="connsiteY8" fmla="*/ 969395 h 1619502"/>
                <a:gd name="connsiteX9" fmla="*/ 630070 w 1619502"/>
                <a:gd name="connsiteY9" fmla="*/ 969395 h 1619502"/>
                <a:gd name="connsiteX10" fmla="*/ 315035 w 1619502"/>
                <a:gd name="connsiteY10" fmla="*/ 1288683 h 1619502"/>
                <a:gd name="connsiteX11" fmla="*/ 0 w 1619502"/>
                <a:gd name="connsiteY11" fmla="*/ 969395 h 1619502"/>
                <a:gd name="connsiteX12" fmla="*/ 1274580 w 1619502"/>
                <a:gd name="connsiteY12" fmla="*/ 729521 h 1619502"/>
                <a:gd name="connsiteX13" fmla="*/ 1498225 w 1619502"/>
                <a:gd name="connsiteY13" fmla="*/ 820912 h 1619502"/>
                <a:gd name="connsiteX14" fmla="*/ 1495217 w 1619502"/>
                <a:gd name="connsiteY14" fmla="*/ 1269446 h 1619502"/>
                <a:gd name="connsiteX15" fmla="*/ 1049691 w 1619502"/>
                <a:gd name="connsiteY15" fmla="*/ 823919 h 1619502"/>
                <a:gd name="connsiteX16" fmla="*/ 1274580 w 1619502"/>
                <a:gd name="connsiteY16" fmla="*/ 729521 h 1619502"/>
                <a:gd name="connsiteX17" fmla="*/ 809751 w 1619502"/>
                <a:gd name="connsiteY17" fmla="*/ 647958 h 1619502"/>
                <a:gd name="connsiteX18" fmla="*/ 969395 w 1619502"/>
                <a:gd name="connsiteY18" fmla="*/ 807602 h 1619502"/>
                <a:gd name="connsiteX19" fmla="*/ 809751 w 1619502"/>
                <a:gd name="connsiteY19" fmla="*/ 967246 h 1619502"/>
                <a:gd name="connsiteX20" fmla="*/ 650107 w 1619502"/>
                <a:gd name="connsiteY20" fmla="*/ 807602 h 1619502"/>
                <a:gd name="connsiteX21" fmla="*/ 809751 w 1619502"/>
                <a:gd name="connsiteY21" fmla="*/ 647958 h 1619502"/>
                <a:gd name="connsiteX22" fmla="*/ 124285 w 1619502"/>
                <a:gd name="connsiteY22" fmla="*/ 350056 h 1619502"/>
                <a:gd name="connsiteX23" fmla="*/ 569812 w 1619502"/>
                <a:gd name="connsiteY23" fmla="*/ 795583 h 1619502"/>
                <a:gd name="connsiteX24" fmla="*/ 121278 w 1619502"/>
                <a:gd name="connsiteY24" fmla="*/ 798590 h 1619502"/>
                <a:gd name="connsiteX25" fmla="*/ 124285 w 1619502"/>
                <a:gd name="connsiteY25" fmla="*/ 350056 h 1619502"/>
                <a:gd name="connsiteX26" fmla="*/ 1304467 w 1619502"/>
                <a:gd name="connsiteY26" fmla="*/ 330819 h 1619502"/>
                <a:gd name="connsiteX27" fmla="*/ 1619502 w 1619502"/>
                <a:gd name="connsiteY27" fmla="*/ 650107 h 1619502"/>
                <a:gd name="connsiteX28" fmla="*/ 989432 w 1619502"/>
                <a:gd name="connsiteY28" fmla="*/ 650107 h 1619502"/>
                <a:gd name="connsiteX29" fmla="*/ 1304467 w 1619502"/>
                <a:gd name="connsiteY29" fmla="*/ 330819 h 1619502"/>
                <a:gd name="connsiteX30" fmla="*/ 1044556 w 1619502"/>
                <a:gd name="connsiteY30" fmla="*/ 29887 h 1619502"/>
                <a:gd name="connsiteX31" fmla="*/ 1269446 w 1619502"/>
                <a:gd name="connsiteY31" fmla="*/ 124285 h 1619502"/>
                <a:gd name="connsiteX32" fmla="*/ 823919 w 1619502"/>
                <a:gd name="connsiteY32" fmla="*/ 569812 h 1619502"/>
                <a:gd name="connsiteX33" fmla="*/ 820912 w 1619502"/>
                <a:gd name="connsiteY33" fmla="*/ 121278 h 1619502"/>
                <a:gd name="connsiteX34" fmla="*/ 1044556 w 1619502"/>
                <a:gd name="connsiteY34" fmla="*/ 29887 h 1619502"/>
                <a:gd name="connsiteX35" fmla="*/ 650107 w 1619502"/>
                <a:gd name="connsiteY35" fmla="*/ 0 h 1619502"/>
                <a:gd name="connsiteX36" fmla="*/ 650107 w 1619502"/>
                <a:gd name="connsiteY36" fmla="*/ 630070 h 1619502"/>
                <a:gd name="connsiteX37" fmla="*/ 330819 w 1619502"/>
                <a:gd name="connsiteY37" fmla="*/ 315035 h 1619502"/>
                <a:gd name="connsiteX38" fmla="*/ 650107 w 1619502"/>
                <a:gd name="connsiteY38" fmla="*/ 0 h 16195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619502" h="1619502">
                  <a:moveTo>
                    <a:pt x="795583" y="1049690"/>
                  </a:moveTo>
                  <a:cubicBezTo>
                    <a:pt x="920273" y="1174380"/>
                    <a:pt x="921619" y="1375196"/>
                    <a:pt x="798591" y="1498224"/>
                  </a:cubicBezTo>
                  <a:cubicBezTo>
                    <a:pt x="675562" y="1621253"/>
                    <a:pt x="474746" y="1619907"/>
                    <a:pt x="350056" y="1495217"/>
                  </a:cubicBezTo>
                  <a:cubicBezTo>
                    <a:pt x="582699" y="1464131"/>
                    <a:pt x="764497" y="1282333"/>
                    <a:pt x="795583" y="1049690"/>
                  </a:cubicBezTo>
                  <a:close/>
                  <a:moveTo>
                    <a:pt x="969395" y="989432"/>
                  </a:moveTo>
                  <a:cubicBezTo>
                    <a:pt x="1145733" y="989432"/>
                    <a:pt x="1288683" y="1130478"/>
                    <a:pt x="1288683" y="1304467"/>
                  </a:cubicBezTo>
                  <a:cubicBezTo>
                    <a:pt x="1288683" y="1478456"/>
                    <a:pt x="1145733" y="1619502"/>
                    <a:pt x="969395" y="1619502"/>
                  </a:cubicBezTo>
                  <a:cubicBezTo>
                    <a:pt x="1111917" y="1433018"/>
                    <a:pt x="1111917" y="1175916"/>
                    <a:pt x="969395" y="989432"/>
                  </a:cubicBezTo>
                  <a:close/>
                  <a:moveTo>
                    <a:pt x="0" y="969395"/>
                  </a:moveTo>
                  <a:cubicBezTo>
                    <a:pt x="186484" y="1111917"/>
                    <a:pt x="443586" y="1111917"/>
                    <a:pt x="630070" y="969395"/>
                  </a:cubicBezTo>
                  <a:cubicBezTo>
                    <a:pt x="630070" y="1145733"/>
                    <a:pt x="489024" y="1288683"/>
                    <a:pt x="315035" y="1288683"/>
                  </a:cubicBezTo>
                  <a:cubicBezTo>
                    <a:pt x="141046" y="1288683"/>
                    <a:pt x="0" y="1145733"/>
                    <a:pt x="0" y="969395"/>
                  </a:cubicBezTo>
                  <a:close/>
                  <a:moveTo>
                    <a:pt x="1274580" y="729521"/>
                  </a:moveTo>
                  <a:cubicBezTo>
                    <a:pt x="1355749" y="728977"/>
                    <a:pt x="1436710" y="759397"/>
                    <a:pt x="1498225" y="820912"/>
                  </a:cubicBezTo>
                  <a:cubicBezTo>
                    <a:pt x="1621253" y="943941"/>
                    <a:pt x="1619907" y="1144756"/>
                    <a:pt x="1495217" y="1269446"/>
                  </a:cubicBezTo>
                  <a:cubicBezTo>
                    <a:pt x="1464131" y="1036803"/>
                    <a:pt x="1282333" y="855005"/>
                    <a:pt x="1049691" y="823919"/>
                  </a:cubicBezTo>
                  <a:cubicBezTo>
                    <a:pt x="1112036" y="761574"/>
                    <a:pt x="1193412" y="730065"/>
                    <a:pt x="1274580" y="729521"/>
                  </a:cubicBezTo>
                  <a:close/>
                  <a:moveTo>
                    <a:pt x="809751" y="647958"/>
                  </a:moveTo>
                  <a:cubicBezTo>
                    <a:pt x="897920" y="647958"/>
                    <a:pt x="969395" y="719433"/>
                    <a:pt x="969395" y="807602"/>
                  </a:cubicBezTo>
                  <a:cubicBezTo>
                    <a:pt x="969395" y="895771"/>
                    <a:pt x="897920" y="967246"/>
                    <a:pt x="809751" y="967246"/>
                  </a:cubicBezTo>
                  <a:cubicBezTo>
                    <a:pt x="721582" y="967246"/>
                    <a:pt x="650107" y="895771"/>
                    <a:pt x="650107" y="807602"/>
                  </a:cubicBezTo>
                  <a:cubicBezTo>
                    <a:pt x="650107" y="719433"/>
                    <a:pt x="721582" y="647958"/>
                    <a:pt x="809751" y="647958"/>
                  </a:cubicBezTo>
                  <a:close/>
                  <a:moveTo>
                    <a:pt x="124285" y="350056"/>
                  </a:moveTo>
                  <a:cubicBezTo>
                    <a:pt x="155371" y="582699"/>
                    <a:pt x="337169" y="764497"/>
                    <a:pt x="569812" y="795583"/>
                  </a:cubicBezTo>
                  <a:cubicBezTo>
                    <a:pt x="445122" y="920273"/>
                    <a:pt x="244306" y="921619"/>
                    <a:pt x="121278" y="798590"/>
                  </a:cubicBezTo>
                  <a:cubicBezTo>
                    <a:pt x="-1751" y="675562"/>
                    <a:pt x="-405" y="474746"/>
                    <a:pt x="124285" y="350056"/>
                  </a:cubicBezTo>
                  <a:close/>
                  <a:moveTo>
                    <a:pt x="1304467" y="330819"/>
                  </a:moveTo>
                  <a:cubicBezTo>
                    <a:pt x="1478456" y="330819"/>
                    <a:pt x="1619502" y="473769"/>
                    <a:pt x="1619502" y="650107"/>
                  </a:cubicBezTo>
                  <a:cubicBezTo>
                    <a:pt x="1433018" y="507585"/>
                    <a:pt x="1175916" y="507585"/>
                    <a:pt x="989432" y="650107"/>
                  </a:cubicBezTo>
                  <a:cubicBezTo>
                    <a:pt x="989432" y="473769"/>
                    <a:pt x="1130478" y="330819"/>
                    <a:pt x="1304467" y="330819"/>
                  </a:cubicBezTo>
                  <a:close/>
                  <a:moveTo>
                    <a:pt x="1044556" y="29887"/>
                  </a:moveTo>
                  <a:cubicBezTo>
                    <a:pt x="1125725" y="30431"/>
                    <a:pt x="1207101" y="61940"/>
                    <a:pt x="1269446" y="124285"/>
                  </a:cubicBezTo>
                  <a:cubicBezTo>
                    <a:pt x="1036804" y="155371"/>
                    <a:pt x="855005" y="337169"/>
                    <a:pt x="823919" y="569812"/>
                  </a:cubicBezTo>
                  <a:cubicBezTo>
                    <a:pt x="699229" y="445122"/>
                    <a:pt x="697883" y="244306"/>
                    <a:pt x="820912" y="121278"/>
                  </a:cubicBezTo>
                  <a:cubicBezTo>
                    <a:pt x="882426" y="59763"/>
                    <a:pt x="963387" y="29343"/>
                    <a:pt x="1044556" y="29887"/>
                  </a:cubicBezTo>
                  <a:close/>
                  <a:moveTo>
                    <a:pt x="650107" y="0"/>
                  </a:moveTo>
                  <a:cubicBezTo>
                    <a:pt x="507585" y="186484"/>
                    <a:pt x="507585" y="443586"/>
                    <a:pt x="650107" y="630070"/>
                  </a:cubicBezTo>
                  <a:cubicBezTo>
                    <a:pt x="473769" y="630070"/>
                    <a:pt x="330819" y="489024"/>
                    <a:pt x="330819" y="315035"/>
                  </a:cubicBezTo>
                  <a:cubicBezTo>
                    <a:pt x="330819" y="141046"/>
                    <a:pt x="473769" y="0"/>
                    <a:pt x="650107" y="0"/>
                  </a:cubicBezTo>
                  <a:close/>
                </a:path>
              </a:pathLst>
            </a:custGeom>
            <a:solidFill>
              <a:srgbClr val="FF99CC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35" name="フリーフォーム: 図形 234">
              <a:extLst>
                <a:ext uri="{FF2B5EF4-FFF2-40B4-BE49-F238E27FC236}">
                  <a16:creationId xmlns:a16="http://schemas.microsoft.com/office/drawing/2014/main" id="{20519EA5-B73E-9239-827C-37F51C5FD4AE}"/>
                </a:ext>
              </a:extLst>
            </p:cNvPr>
            <p:cNvSpPr/>
            <p:nvPr/>
          </p:nvSpPr>
          <p:spPr bwMode="auto">
            <a:xfrm>
              <a:off x="9498988" y="842733"/>
              <a:ext cx="222006" cy="222006"/>
            </a:xfrm>
            <a:custGeom>
              <a:avLst/>
              <a:gdLst>
                <a:gd name="connsiteX0" fmla="*/ 795583 w 1619502"/>
                <a:gd name="connsiteY0" fmla="*/ 1049690 h 1619502"/>
                <a:gd name="connsiteX1" fmla="*/ 798591 w 1619502"/>
                <a:gd name="connsiteY1" fmla="*/ 1498224 h 1619502"/>
                <a:gd name="connsiteX2" fmla="*/ 350056 w 1619502"/>
                <a:gd name="connsiteY2" fmla="*/ 1495217 h 1619502"/>
                <a:gd name="connsiteX3" fmla="*/ 795583 w 1619502"/>
                <a:gd name="connsiteY3" fmla="*/ 1049690 h 1619502"/>
                <a:gd name="connsiteX4" fmla="*/ 969395 w 1619502"/>
                <a:gd name="connsiteY4" fmla="*/ 989432 h 1619502"/>
                <a:gd name="connsiteX5" fmla="*/ 1288683 w 1619502"/>
                <a:gd name="connsiteY5" fmla="*/ 1304467 h 1619502"/>
                <a:gd name="connsiteX6" fmla="*/ 969395 w 1619502"/>
                <a:gd name="connsiteY6" fmla="*/ 1619502 h 1619502"/>
                <a:gd name="connsiteX7" fmla="*/ 969395 w 1619502"/>
                <a:gd name="connsiteY7" fmla="*/ 989432 h 1619502"/>
                <a:gd name="connsiteX8" fmla="*/ 0 w 1619502"/>
                <a:gd name="connsiteY8" fmla="*/ 969395 h 1619502"/>
                <a:gd name="connsiteX9" fmla="*/ 630070 w 1619502"/>
                <a:gd name="connsiteY9" fmla="*/ 969395 h 1619502"/>
                <a:gd name="connsiteX10" fmla="*/ 315035 w 1619502"/>
                <a:gd name="connsiteY10" fmla="*/ 1288683 h 1619502"/>
                <a:gd name="connsiteX11" fmla="*/ 0 w 1619502"/>
                <a:gd name="connsiteY11" fmla="*/ 969395 h 1619502"/>
                <a:gd name="connsiteX12" fmla="*/ 1274580 w 1619502"/>
                <a:gd name="connsiteY12" fmla="*/ 729521 h 1619502"/>
                <a:gd name="connsiteX13" fmla="*/ 1498225 w 1619502"/>
                <a:gd name="connsiteY13" fmla="*/ 820912 h 1619502"/>
                <a:gd name="connsiteX14" fmla="*/ 1495217 w 1619502"/>
                <a:gd name="connsiteY14" fmla="*/ 1269446 h 1619502"/>
                <a:gd name="connsiteX15" fmla="*/ 1049691 w 1619502"/>
                <a:gd name="connsiteY15" fmla="*/ 823919 h 1619502"/>
                <a:gd name="connsiteX16" fmla="*/ 1274580 w 1619502"/>
                <a:gd name="connsiteY16" fmla="*/ 729521 h 1619502"/>
                <a:gd name="connsiteX17" fmla="*/ 809751 w 1619502"/>
                <a:gd name="connsiteY17" fmla="*/ 647958 h 1619502"/>
                <a:gd name="connsiteX18" fmla="*/ 969395 w 1619502"/>
                <a:gd name="connsiteY18" fmla="*/ 807602 h 1619502"/>
                <a:gd name="connsiteX19" fmla="*/ 809751 w 1619502"/>
                <a:gd name="connsiteY19" fmla="*/ 967246 h 1619502"/>
                <a:gd name="connsiteX20" fmla="*/ 650107 w 1619502"/>
                <a:gd name="connsiteY20" fmla="*/ 807602 h 1619502"/>
                <a:gd name="connsiteX21" fmla="*/ 809751 w 1619502"/>
                <a:gd name="connsiteY21" fmla="*/ 647958 h 1619502"/>
                <a:gd name="connsiteX22" fmla="*/ 124285 w 1619502"/>
                <a:gd name="connsiteY22" fmla="*/ 350056 h 1619502"/>
                <a:gd name="connsiteX23" fmla="*/ 569812 w 1619502"/>
                <a:gd name="connsiteY23" fmla="*/ 795583 h 1619502"/>
                <a:gd name="connsiteX24" fmla="*/ 121278 w 1619502"/>
                <a:gd name="connsiteY24" fmla="*/ 798590 h 1619502"/>
                <a:gd name="connsiteX25" fmla="*/ 124285 w 1619502"/>
                <a:gd name="connsiteY25" fmla="*/ 350056 h 1619502"/>
                <a:gd name="connsiteX26" fmla="*/ 1304467 w 1619502"/>
                <a:gd name="connsiteY26" fmla="*/ 330819 h 1619502"/>
                <a:gd name="connsiteX27" fmla="*/ 1619502 w 1619502"/>
                <a:gd name="connsiteY27" fmla="*/ 650107 h 1619502"/>
                <a:gd name="connsiteX28" fmla="*/ 989432 w 1619502"/>
                <a:gd name="connsiteY28" fmla="*/ 650107 h 1619502"/>
                <a:gd name="connsiteX29" fmla="*/ 1304467 w 1619502"/>
                <a:gd name="connsiteY29" fmla="*/ 330819 h 1619502"/>
                <a:gd name="connsiteX30" fmla="*/ 1044556 w 1619502"/>
                <a:gd name="connsiteY30" fmla="*/ 29887 h 1619502"/>
                <a:gd name="connsiteX31" fmla="*/ 1269446 w 1619502"/>
                <a:gd name="connsiteY31" fmla="*/ 124285 h 1619502"/>
                <a:gd name="connsiteX32" fmla="*/ 823919 w 1619502"/>
                <a:gd name="connsiteY32" fmla="*/ 569812 h 1619502"/>
                <a:gd name="connsiteX33" fmla="*/ 820912 w 1619502"/>
                <a:gd name="connsiteY33" fmla="*/ 121278 h 1619502"/>
                <a:gd name="connsiteX34" fmla="*/ 1044556 w 1619502"/>
                <a:gd name="connsiteY34" fmla="*/ 29887 h 1619502"/>
                <a:gd name="connsiteX35" fmla="*/ 650107 w 1619502"/>
                <a:gd name="connsiteY35" fmla="*/ 0 h 1619502"/>
                <a:gd name="connsiteX36" fmla="*/ 650107 w 1619502"/>
                <a:gd name="connsiteY36" fmla="*/ 630070 h 1619502"/>
                <a:gd name="connsiteX37" fmla="*/ 330819 w 1619502"/>
                <a:gd name="connsiteY37" fmla="*/ 315035 h 1619502"/>
                <a:gd name="connsiteX38" fmla="*/ 650107 w 1619502"/>
                <a:gd name="connsiteY38" fmla="*/ 0 h 16195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619502" h="1619502">
                  <a:moveTo>
                    <a:pt x="795583" y="1049690"/>
                  </a:moveTo>
                  <a:cubicBezTo>
                    <a:pt x="920273" y="1174380"/>
                    <a:pt x="921619" y="1375196"/>
                    <a:pt x="798591" y="1498224"/>
                  </a:cubicBezTo>
                  <a:cubicBezTo>
                    <a:pt x="675562" y="1621253"/>
                    <a:pt x="474746" y="1619907"/>
                    <a:pt x="350056" y="1495217"/>
                  </a:cubicBezTo>
                  <a:cubicBezTo>
                    <a:pt x="582699" y="1464131"/>
                    <a:pt x="764497" y="1282333"/>
                    <a:pt x="795583" y="1049690"/>
                  </a:cubicBezTo>
                  <a:close/>
                  <a:moveTo>
                    <a:pt x="969395" y="989432"/>
                  </a:moveTo>
                  <a:cubicBezTo>
                    <a:pt x="1145733" y="989432"/>
                    <a:pt x="1288683" y="1130478"/>
                    <a:pt x="1288683" y="1304467"/>
                  </a:cubicBezTo>
                  <a:cubicBezTo>
                    <a:pt x="1288683" y="1478456"/>
                    <a:pt x="1145733" y="1619502"/>
                    <a:pt x="969395" y="1619502"/>
                  </a:cubicBezTo>
                  <a:cubicBezTo>
                    <a:pt x="1111917" y="1433018"/>
                    <a:pt x="1111917" y="1175916"/>
                    <a:pt x="969395" y="989432"/>
                  </a:cubicBezTo>
                  <a:close/>
                  <a:moveTo>
                    <a:pt x="0" y="969395"/>
                  </a:moveTo>
                  <a:cubicBezTo>
                    <a:pt x="186484" y="1111917"/>
                    <a:pt x="443586" y="1111917"/>
                    <a:pt x="630070" y="969395"/>
                  </a:cubicBezTo>
                  <a:cubicBezTo>
                    <a:pt x="630070" y="1145733"/>
                    <a:pt x="489024" y="1288683"/>
                    <a:pt x="315035" y="1288683"/>
                  </a:cubicBezTo>
                  <a:cubicBezTo>
                    <a:pt x="141046" y="1288683"/>
                    <a:pt x="0" y="1145733"/>
                    <a:pt x="0" y="969395"/>
                  </a:cubicBezTo>
                  <a:close/>
                  <a:moveTo>
                    <a:pt x="1274580" y="729521"/>
                  </a:moveTo>
                  <a:cubicBezTo>
                    <a:pt x="1355749" y="728977"/>
                    <a:pt x="1436710" y="759397"/>
                    <a:pt x="1498225" y="820912"/>
                  </a:cubicBezTo>
                  <a:cubicBezTo>
                    <a:pt x="1621253" y="943941"/>
                    <a:pt x="1619907" y="1144756"/>
                    <a:pt x="1495217" y="1269446"/>
                  </a:cubicBezTo>
                  <a:cubicBezTo>
                    <a:pt x="1464131" y="1036803"/>
                    <a:pt x="1282333" y="855005"/>
                    <a:pt x="1049691" y="823919"/>
                  </a:cubicBezTo>
                  <a:cubicBezTo>
                    <a:pt x="1112036" y="761574"/>
                    <a:pt x="1193412" y="730065"/>
                    <a:pt x="1274580" y="729521"/>
                  </a:cubicBezTo>
                  <a:close/>
                  <a:moveTo>
                    <a:pt x="809751" y="647958"/>
                  </a:moveTo>
                  <a:cubicBezTo>
                    <a:pt x="897920" y="647958"/>
                    <a:pt x="969395" y="719433"/>
                    <a:pt x="969395" y="807602"/>
                  </a:cubicBezTo>
                  <a:cubicBezTo>
                    <a:pt x="969395" y="895771"/>
                    <a:pt x="897920" y="967246"/>
                    <a:pt x="809751" y="967246"/>
                  </a:cubicBezTo>
                  <a:cubicBezTo>
                    <a:pt x="721582" y="967246"/>
                    <a:pt x="650107" y="895771"/>
                    <a:pt x="650107" y="807602"/>
                  </a:cubicBezTo>
                  <a:cubicBezTo>
                    <a:pt x="650107" y="719433"/>
                    <a:pt x="721582" y="647958"/>
                    <a:pt x="809751" y="647958"/>
                  </a:cubicBezTo>
                  <a:close/>
                  <a:moveTo>
                    <a:pt x="124285" y="350056"/>
                  </a:moveTo>
                  <a:cubicBezTo>
                    <a:pt x="155371" y="582699"/>
                    <a:pt x="337169" y="764497"/>
                    <a:pt x="569812" y="795583"/>
                  </a:cubicBezTo>
                  <a:cubicBezTo>
                    <a:pt x="445122" y="920273"/>
                    <a:pt x="244306" y="921619"/>
                    <a:pt x="121278" y="798590"/>
                  </a:cubicBezTo>
                  <a:cubicBezTo>
                    <a:pt x="-1751" y="675562"/>
                    <a:pt x="-405" y="474746"/>
                    <a:pt x="124285" y="350056"/>
                  </a:cubicBezTo>
                  <a:close/>
                  <a:moveTo>
                    <a:pt x="1304467" y="330819"/>
                  </a:moveTo>
                  <a:cubicBezTo>
                    <a:pt x="1478456" y="330819"/>
                    <a:pt x="1619502" y="473769"/>
                    <a:pt x="1619502" y="650107"/>
                  </a:cubicBezTo>
                  <a:cubicBezTo>
                    <a:pt x="1433018" y="507585"/>
                    <a:pt x="1175916" y="507585"/>
                    <a:pt x="989432" y="650107"/>
                  </a:cubicBezTo>
                  <a:cubicBezTo>
                    <a:pt x="989432" y="473769"/>
                    <a:pt x="1130478" y="330819"/>
                    <a:pt x="1304467" y="330819"/>
                  </a:cubicBezTo>
                  <a:close/>
                  <a:moveTo>
                    <a:pt x="1044556" y="29887"/>
                  </a:moveTo>
                  <a:cubicBezTo>
                    <a:pt x="1125725" y="30431"/>
                    <a:pt x="1207101" y="61940"/>
                    <a:pt x="1269446" y="124285"/>
                  </a:cubicBezTo>
                  <a:cubicBezTo>
                    <a:pt x="1036804" y="155371"/>
                    <a:pt x="855005" y="337169"/>
                    <a:pt x="823919" y="569812"/>
                  </a:cubicBezTo>
                  <a:cubicBezTo>
                    <a:pt x="699229" y="445122"/>
                    <a:pt x="697883" y="244306"/>
                    <a:pt x="820912" y="121278"/>
                  </a:cubicBezTo>
                  <a:cubicBezTo>
                    <a:pt x="882426" y="59763"/>
                    <a:pt x="963387" y="29343"/>
                    <a:pt x="1044556" y="29887"/>
                  </a:cubicBezTo>
                  <a:close/>
                  <a:moveTo>
                    <a:pt x="650107" y="0"/>
                  </a:moveTo>
                  <a:cubicBezTo>
                    <a:pt x="507585" y="186484"/>
                    <a:pt x="507585" y="443586"/>
                    <a:pt x="650107" y="630070"/>
                  </a:cubicBezTo>
                  <a:cubicBezTo>
                    <a:pt x="473769" y="630070"/>
                    <a:pt x="330819" y="489024"/>
                    <a:pt x="330819" y="315035"/>
                  </a:cubicBezTo>
                  <a:cubicBezTo>
                    <a:pt x="330819" y="141046"/>
                    <a:pt x="473769" y="0"/>
                    <a:pt x="650107" y="0"/>
                  </a:cubicBezTo>
                  <a:close/>
                </a:path>
              </a:pathLst>
            </a:custGeom>
            <a:solidFill>
              <a:srgbClr val="FF99CC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36" name="フリーフォーム: 図形 235">
              <a:extLst>
                <a:ext uri="{FF2B5EF4-FFF2-40B4-BE49-F238E27FC236}">
                  <a16:creationId xmlns:a16="http://schemas.microsoft.com/office/drawing/2014/main" id="{43F44342-C0B6-BDD9-7A84-84E0F27D0B98}"/>
                </a:ext>
              </a:extLst>
            </p:cNvPr>
            <p:cNvSpPr/>
            <p:nvPr/>
          </p:nvSpPr>
          <p:spPr bwMode="auto">
            <a:xfrm>
              <a:off x="214313" y="1174527"/>
              <a:ext cx="222006" cy="222006"/>
            </a:xfrm>
            <a:custGeom>
              <a:avLst/>
              <a:gdLst>
                <a:gd name="connsiteX0" fmla="*/ 795583 w 1619502"/>
                <a:gd name="connsiteY0" fmla="*/ 1049690 h 1619502"/>
                <a:gd name="connsiteX1" fmla="*/ 798591 w 1619502"/>
                <a:gd name="connsiteY1" fmla="*/ 1498224 h 1619502"/>
                <a:gd name="connsiteX2" fmla="*/ 350056 w 1619502"/>
                <a:gd name="connsiteY2" fmla="*/ 1495217 h 1619502"/>
                <a:gd name="connsiteX3" fmla="*/ 795583 w 1619502"/>
                <a:gd name="connsiteY3" fmla="*/ 1049690 h 1619502"/>
                <a:gd name="connsiteX4" fmla="*/ 969395 w 1619502"/>
                <a:gd name="connsiteY4" fmla="*/ 989432 h 1619502"/>
                <a:gd name="connsiteX5" fmla="*/ 1288683 w 1619502"/>
                <a:gd name="connsiteY5" fmla="*/ 1304467 h 1619502"/>
                <a:gd name="connsiteX6" fmla="*/ 969395 w 1619502"/>
                <a:gd name="connsiteY6" fmla="*/ 1619502 h 1619502"/>
                <a:gd name="connsiteX7" fmla="*/ 969395 w 1619502"/>
                <a:gd name="connsiteY7" fmla="*/ 989432 h 1619502"/>
                <a:gd name="connsiteX8" fmla="*/ 0 w 1619502"/>
                <a:gd name="connsiteY8" fmla="*/ 969395 h 1619502"/>
                <a:gd name="connsiteX9" fmla="*/ 630070 w 1619502"/>
                <a:gd name="connsiteY9" fmla="*/ 969395 h 1619502"/>
                <a:gd name="connsiteX10" fmla="*/ 315035 w 1619502"/>
                <a:gd name="connsiteY10" fmla="*/ 1288683 h 1619502"/>
                <a:gd name="connsiteX11" fmla="*/ 0 w 1619502"/>
                <a:gd name="connsiteY11" fmla="*/ 969395 h 1619502"/>
                <a:gd name="connsiteX12" fmla="*/ 1274580 w 1619502"/>
                <a:gd name="connsiteY12" fmla="*/ 729521 h 1619502"/>
                <a:gd name="connsiteX13" fmla="*/ 1498225 w 1619502"/>
                <a:gd name="connsiteY13" fmla="*/ 820912 h 1619502"/>
                <a:gd name="connsiteX14" fmla="*/ 1495217 w 1619502"/>
                <a:gd name="connsiteY14" fmla="*/ 1269446 h 1619502"/>
                <a:gd name="connsiteX15" fmla="*/ 1049691 w 1619502"/>
                <a:gd name="connsiteY15" fmla="*/ 823919 h 1619502"/>
                <a:gd name="connsiteX16" fmla="*/ 1274580 w 1619502"/>
                <a:gd name="connsiteY16" fmla="*/ 729521 h 1619502"/>
                <a:gd name="connsiteX17" fmla="*/ 809751 w 1619502"/>
                <a:gd name="connsiteY17" fmla="*/ 647958 h 1619502"/>
                <a:gd name="connsiteX18" fmla="*/ 969395 w 1619502"/>
                <a:gd name="connsiteY18" fmla="*/ 807602 h 1619502"/>
                <a:gd name="connsiteX19" fmla="*/ 809751 w 1619502"/>
                <a:gd name="connsiteY19" fmla="*/ 967246 h 1619502"/>
                <a:gd name="connsiteX20" fmla="*/ 650107 w 1619502"/>
                <a:gd name="connsiteY20" fmla="*/ 807602 h 1619502"/>
                <a:gd name="connsiteX21" fmla="*/ 809751 w 1619502"/>
                <a:gd name="connsiteY21" fmla="*/ 647958 h 1619502"/>
                <a:gd name="connsiteX22" fmla="*/ 124285 w 1619502"/>
                <a:gd name="connsiteY22" fmla="*/ 350056 h 1619502"/>
                <a:gd name="connsiteX23" fmla="*/ 569812 w 1619502"/>
                <a:gd name="connsiteY23" fmla="*/ 795583 h 1619502"/>
                <a:gd name="connsiteX24" fmla="*/ 121278 w 1619502"/>
                <a:gd name="connsiteY24" fmla="*/ 798590 h 1619502"/>
                <a:gd name="connsiteX25" fmla="*/ 124285 w 1619502"/>
                <a:gd name="connsiteY25" fmla="*/ 350056 h 1619502"/>
                <a:gd name="connsiteX26" fmla="*/ 1304467 w 1619502"/>
                <a:gd name="connsiteY26" fmla="*/ 330819 h 1619502"/>
                <a:gd name="connsiteX27" fmla="*/ 1619502 w 1619502"/>
                <a:gd name="connsiteY27" fmla="*/ 650107 h 1619502"/>
                <a:gd name="connsiteX28" fmla="*/ 989432 w 1619502"/>
                <a:gd name="connsiteY28" fmla="*/ 650107 h 1619502"/>
                <a:gd name="connsiteX29" fmla="*/ 1304467 w 1619502"/>
                <a:gd name="connsiteY29" fmla="*/ 330819 h 1619502"/>
                <a:gd name="connsiteX30" fmla="*/ 1044556 w 1619502"/>
                <a:gd name="connsiteY30" fmla="*/ 29887 h 1619502"/>
                <a:gd name="connsiteX31" fmla="*/ 1269446 w 1619502"/>
                <a:gd name="connsiteY31" fmla="*/ 124285 h 1619502"/>
                <a:gd name="connsiteX32" fmla="*/ 823919 w 1619502"/>
                <a:gd name="connsiteY32" fmla="*/ 569812 h 1619502"/>
                <a:gd name="connsiteX33" fmla="*/ 820912 w 1619502"/>
                <a:gd name="connsiteY33" fmla="*/ 121278 h 1619502"/>
                <a:gd name="connsiteX34" fmla="*/ 1044556 w 1619502"/>
                <a:gd name="connsiteY34" fmla="*/ 29887 h 1619502"/>
                <a:gd name="connsiteX35" fmla="*/ 650107 w 1619502"/>
                <a:gd name="connsiteY35" fmla="*/ 0 h 1619502"/>
                <a:gd name="connsiteX36" fmla="*/ 650107 w 1619502"/>
                <a:gd name="connsiteY36" fmla="*/ 630070 h 1619502"/>
                <a:gd name="connsiteX37" fmla="*/ 330819 w 1619502"/>
                <a:gd name="connsiteY37" fmla="*/ 315035 h 1619502"/>
                <a:gd name="connsiteX38" fmla="*/ 650107 w 1619502"/>
                <a:gd name="connsiteY38" fmla="*/ 0 h 16195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619502" h="1619502">
                  <a:moveTo>
                    <a:pt x="795583" y="1049690"/>
                  </a:moveTo>
                  <a:cubicBezTo>
                    <a:pt x="920273" y="1174380"/>
                    <a:pt x="921619" y="1375196"/>
                    <a:pt x="798591" y="1498224"/>
                  </a:cubicBezTo>
                  <a:cubicBezTo>
                    <a:pt x="675562" y="1621253"/>
                    <a:pt x="474746" y="1619907"/>
                    <a:pt x="350056" y="1495217"/>
                  </a:cubicBezTo>
                  <a:cubicBezTo>
                    <a:pt x="582699" y="1464131"/>
                    <a:pt x="764497" y="1282333"/>
                    <a:pt x="795583" y="1049690"/>
                  </a:cubicBezTo>
                  <a:close/>
                  <a:moveTo>
                    <a:pt x="969395" y="989432"/>
                  </a:moveTo>
                  <a:cubicBezTo>
                    <a:pt x="1145733" y="989432"/>
                    <a:pt x="1288683" y="1130478"/>
                    <a:pt x="1288683" y="1304467"/>
                  </a:cubicBezTo>
                  <a:cubicBezTo>
                    <a:pt x="1288683" y="1478456"/>
                    <a:pt x="1145733" y="1619502"/>
                    <a:pt x="969395" y="1619502"/>
                  </a:cubicBezTo>
                  <a:cubicBezTo>
                    <a:pt x="1111917" y="1433018"/>
                    <a:pt x="1111917" y="1175916"/>
                    <a:pt x="969395" y="989432"/>
                  </a:cubicBezTo>
                  <a:close/>
                  <a:moveTo>
                    <a:pt x="0" y="969395"/>
                  </a:moveTo>
                  <a:cubicBezTo>
                    <a:pt x="186484" y="1111917"/>
                    <a:pt x="443586" y="1111917"/>
                    <a:pt x="630070" y="969395"/>
                  </a:cubicBezTo>
                  <a:cubicBezTo>
                    <a:pt x="630070" y="1145733"/>
                    <a:pt x="489024" y="1288683"/>
                    <a:pt x="315035" y="1288683"/>
                  </a:cubicBezTo>
                  <a:cubicBezTo>
                    <a:pt x="141046" y="1288683"/>
                    <a:pt x="0" y="1145733"/>
                    <a:pt x="0" y="969395"/>
                  </a:cubicBezTo>
                  <a:close/>
                  <a:moveTo>
                    <a:pt x="1274580" y="729521"/>
                  </a:moveTo>
                  <a:cubicBezTo>
                    <a:pt x="1355749" y="728977"/>
                    <a:pt x="1436710" y="759397"/>
                    <a:pt x="1498225" y="820912"/>
                  </a:cubicBezTo>
                  <a:cubicBezTo>
                    <a:pt x="1621253" y="943941"/>
                    <a:pt x="1619907" y="1144756"/>
                    <a:pt x="1495217" y="1269446"/>
                  </a:cubicBezTo>
                  <a:cubicBezTo>
                    <a:pt x="1464131" y="1036803"/>
                    <a:pt x="1282333" y="855005"/>
                    <a:pt x="1049691" y="823919"/>
                  </a:cubicBezTo>
                  <a:cubicBezTo>
                    <a:pt x="1112036" y="761574"/>
                    <a:pt x="1193412" y="730065"/>
                    <a:pt x="1274580" y="729521"/>
                  </a:cubicBezTo>
                  <a:close/>
                  <a:moveTo>
                    <a:pt x="809751" y="647958"/>
                  </a:moveTo>
                  <a:cubicBezTo>
                    <a:pt x="897920" y="647958"/>
                    <a:pt x="969395" y="719433"/>
                    <a:pt x="969395" y="807602"/>
                  </a:cubicBezTo>
                  <a:cubicBezTo>
                    <a:pt x="969395" y="895771"/>
                    <a:pt x="897920" y="967246"/>
                    <a:pt x="809751" y="967246"/>
                  </a:cubicBezTo>
                  <a:cubicBezTo>
                    <a:pt x="721582" y="967246"/>
                    <a:pt x="650107" y="895771"/>
                    <a:pt x="650107" y="807602"/>
                  </a:cubicBezTo>
                  <a:cubicBezTo>
                    <a:pt x="650107" y="719433"/>
                    <a:pt x="721582" y="647958"/>
                    <a:pt x="809751" y="647958"/>
                  </a:cubicBezTo>
                  <a:close/>
                  <a:moveTo>
                    <a:pt x="124285" y="350056"/>
                  </a:moveTo>
                  <a:cubicBezTo>
                    <a:pt x="155371" y="582699"/>
                    <a:pt x="337169" y="764497"/>
                    <a:pt x="569812" y="795583"/>
                  </a:cubicBezTo>
                  <a:cubicBezTo>
                    <a:pt x="445122" y="920273"/>
                    <a:pt x="244306" y="921619"/>
                    <a:pt x="121278" y="798590"/>
                  </a:cubicBezTo>
                  <a:cubicBezTo>
                    <a:pt x="-1751" y="675562"/>
                    <a:pt x="-405" y="474746"/>
                    <a:pt x="124285" y="350056"/>
                  </a:cubicBezTo>
                  <a:close/>
                  <a:moveTo>
                    <a:pt x="1304467" y="330819"/>
                  </a:moveTo>
                  <a:cubicBezTo>
                    <a:pt x="1478456" y="330819"/>
                    <a:pt x="1619502" y="473769"/>
                    <a:pt x="1619502" y="650107"/>
                  </a:cubicBezTo>
                  <a:cubicBezTo>
                    <a:pt x="1433018" y="507585"/>
                    <a:pt x="1175916" y="507585"/>
                    <a:pt x="989432" y="650107"/>
                  </a:cubicBezTo>
                  <a:cubicBezTo>
                    <a:pt x="989432" y="473769"/>
                    <a:pt x="1130478" y="330819"/>
                    <a:pt x="1304467" y="330819"/>
                  </a:cubicBezTo>
                  <a:close/>
                  <a:moveTo>
                    <a:pt x="1044556" y="29887"/>
                  </a:moveTo>
                  <a:cubicBezTo>
                    <a:pt x="1125725" y="30431"/>
                    <a:pt x="1207101" y="61940"/>
                    <a:pt x="1269446" y="124285"/>
                  </a:cubicBezTo>
                  <a:cubicBezTo>
                    <a:pt x="1036804" y="155371"/>
                    <a:pt x="855005" y="337169"/>
                    <a:pt x="823919" y="569812"/>
                  </a:cubicBezTo>
                  <a:cubicBezTo>
                    <a:pt x="699229" y="445122"/>
                    <a:pt x="697883" y="244306"/>
                    <a:pt x="820912" y="121278"/>
                  </a:cubicBezTo>
                  <a:cubicBezTo>
                    <a:pt x="882426" y="59763"/>
                    <a:pt x="963387" y="29343"/>
                    <a:pt x="1044556" y="29887"/>
                  </a:cubicBezTo>
                  <a:close/>
                  <a:moveTo>
                    <a:pt x="650107" y="0"/>
                  </a:moveTo>
                  <a:cubicBezTo>
                    <a:pt x="507585" y="186484"/>
                    <a:pt x="507585" y="443586"/>
                    <a:pt x="650107" y="630070"/>
                  </a:cubicBezTo>
                  <a:cubicBezTo>
                    <a:pt x="473769" y="630070"/>
                    <a:pt x="330819" y="489024"/>
                    <a:pt x="330819" y="315035"/>
                  </a:cubicBezTo>
                  <a:cubicBezTo>
                    <a:pt x="330819" y="141046"/>
                    <a:pt x="473769" y="0"/>
                    <a:pt x="650107" y="0"/>
                  </a:cubicBezTo>
                  <a:close/>
                </a:path>
              </a:pathLst>
            </a:custGeom>
            <a:solidFill>
              <a:srgbClr val="FF99CC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37" name="フリーフォーム: 図形 236">
              <a:extLst>
                <a:ext uri="{FF2B5EF4-FFF2-40B4-BE49-F238E27FC236}">
                  <a16:creationId xmlns:a16="http://schemas.microsoft.com/office/drawing/2014/main" id="{5F20CC64-C8C2-7BD3-0D9C-A84B57BCF618}"/>
                </a:ext>
              </a:extLst>
            </p:cNvPr>
            <p:cNvSpPr/>
            <p:nvPr/>
          </p:nvSpPr>
          <p:spPr bwMode="auto">
            <a:xfrm>
              <a:off x="9498988" y="1174527"/>
              <a:ext cx="222006" cy="222006"/>
            </a:xfrm>
            <a:custGeom>
              <a:avLst/>
              <a:gdLst>
                <a:gd name="connsiteX0" fmla="*/ 795583 w 1619502"/>
                <a:gd name="connsiteY0" fmla="*/ 1049690 h 1619502"/>
                <a:gd name="connsiteX1" fmla="*/ 798591 w 1619502"/>
                <a:gd name="connsiteY1" fmla="*/ 1498224 h 1619502"/>
                <a:gd name="connsiteX2" fmla="*/ 350056 w 1619502"/>
                <a:gd name="connsiteY2" fmla="*/ 1495217 h 1619502"/>
                <a:gd name="connsiteX3" fmla="*/ 795583 w 1619502"/>
                <a:gd name="connsiteY3" fmla="*/ 1049690 h 1619502"/>
                <a:gd name="connsiteX4" fmla="*/ 969395 w 1619502"/>
                <a:gd name="connsiteY4" fmla="*/ 989432 h 1619502"/>
                <a:gd name="connsiteX5" fmla="*/ 1288683 w 1619502"/>
                <a:gd name="connsiteY5" fmla="*/ 1304467 h 1619502"/>
                <a:gd name="connsiteX6" fmla="*/ 969395 w 1619502"/>
                <a:gd name="connsiteY6" fmla="*/ 1619502 h 1619502"/>
                <a:gd name="connsiteX7" fmla="*/ 969395 w 1619502"/>
                <a:gd name="connsiteY7" fmla="*/ 989432 h 1619502"/>
                <a:gd name="connsiteX8" fmla="*/ 0 w 1619502"/>
                <a:gd name="connsiteY8" fmla="*/ 969395 h 1619502"/>
                <a:gd name="connsiteX9" fmla="*/ 630070 w 1619502"/>
                <a:gd name="connsiteY9" fmla="*/ 969395 h 1619502"/>
                <a:gd name="connsiteX10" fmla="*/ 315035 w 1619502"/>
                <a:gd name="connsiteY10" fmla="*/ 1288683 h 1619502"/>
                <a:gd name="connsiteX11" fmla="*/ 0 w 1619502"/>
                <a:gd name="connsiteY11" fmla="*/ 969395 h 1619502"/>
                <a:gd name="connsiteX12" fmla="*/ 1274580 w 1619502"/>
                <a:gd name="connsiteY12" fmla="*/ 729521 h 1619502"/>
                <a:gd name="connsiteX13" fmla="*/ 1498225 w 1619502"/>
                <a:gd name="connsiteY13" fmla="*/ 820912 h 1619502"/>
                <a:gd name="connsiteX14" fmla="*/ 1495217 w 1619502"/>
                <a:gd name="connsiteY14" fmla="*/ 1269446 h 1619502"/>
                <a:gd name="connsiteX15" fmla="*/ 1049691 w 1619502"/>
                <a:gd name="connsiteY15" fmla="*/ 823919 h 1619502"/>
                <a:gd name="connsiteX16" fmla="*/ 1274580 w 1619502"/>
                <a:gd name="connsiteY16" fmla="*/ 729521 h 1619502"/>
                <a:gd name="connsiteX17" fmla="*/ 809751 w 1619502"/>
                <a:gd name="connsiteY17" fmla="*/ 647958 h 1619502"/>
                <a:gd name="connsiteX18" fmla="*/ 969395 w 1619502"/>
                <a:gd name="connsiteY18" fmla="*/ 807602 h 1619502"/>
                <a:gd name="connsiteX19" fmla="*/ 809751 w 1619502"/>
                <a:gd name="connsiteY19" fmla="*/ 967246 h 1619502"/>
                <a:gd name="connsiteX20" fmla="*/ 650107 w 1619502"/>
                <a:gd name="connsiteY20" fmla="*/ 807602 h 1619502"/>
                <a:gd name="connsiteX21" fmla="*/ 809751 w 1619502"/>
                <a:gd name="connsiteY21" fmla="*/ 647958 h 1619502"/>
                <a:gd name="connsiteX22" fmla="*/ 124285 w 1619502"/>
                <a:gd name="connsiteY22" fmla="*/ 350056 h 1619502"/>
                <a:gd name="connsiteX23" fmla="*/ 569812 w 1619502"/>
                <a:gd name="connsiteY23" fmla="*/ 795583 h 1619502"/>
                <a:gd name="connsiteX24" fmla="*/ 121278 w 1619502"/>
                <a:gd name="connsiteY24" fmla="*/ 798590 h 1619502"/>
                <a:gd name="connsiteX25" fmla="*/ 124285 w 1619502"/>
                <a:gd name="connsiteY25" fmla="*/ 350056 h 1619502"/>
                <a:gd name="connsiteX26" fmla="*/ 1304467 w 1619502"/>
                <a:gd name="connsiteY26" fmla="*/ 330819 h 1619502"/>
                <a:gd name="connsiteX27" fmla="*/ 1619502 w 1619502"/>
                <a:gd name="connsiteY27" fmla="*/ 650107 h 1619502"/>
                <a:gd name="connsiteX28" fmla="*/ 989432 w 1619502"/>
                <a:gd name="connsiteY28" fmla="*/ 650107 h 1619502"/>
                <a:gd name="connsiteX29" fmla="*/ 1304467 w 1619502"/>
                <a:gd name="connsiteY29" fmla="*/ 330819 h 1619502"/>
                <a:gd name="connsiteX30" fmla="*/ 1044556 w 1619502"/>
                <a:gd name="connsiteY30" fmla="*/ 29887 h 1619502"/>
                <a:gd name="connsiteX31" fmla="*/ 1269446 w 1619502"/>
                <a:gd name="connsiteY31" fmla="*/ 124285 h 1619502"/>
                <a:gd name="connsiteX32" fmla="*/ 823919 w 1619502"/>
                <a:gd name="connsiteY32" fmla="*/ 569812 h 1619502"/>
                <a:gd name="connsiteX33" fmla="*/ 820912 w 1619502"/>
                <a:gd name="connsiteY33" fmla="*/ 121278 h 1619502"/>
                <a:gd name="connsiteX34" fmla="*/ 1044556 w 1619502"/>
                <a:gd name="connsiteY34" fmla="*/ 29887 h 1619502"/>
                <a:gd name="connsiteX35" fmla="*/ 650107 w 1619502"/>
                <a:gd name="connsiteY35" fmla="*/ 0 h 1619502"/>
                <a:gd name="connsiteX36" fmla="*/ 650107 w 1619502"/>
                <a:gd name="connsiteY36" fmla="*/ 630070 h 1619502"/>
                <a:gd name="connsiteX37" fmla="*/ 330819 w 1619502"/>
                <a:gd name="connsiteY37" fmla="*/ 315035 h 1619502"/>
                <a:gd name="connsiteX38" fmla="*/ 650107 w 1619502"/>
                <a:gd name="connsiteY38" fmla="*/ 0 h 16195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619502" h="1619502">
                  <a:moveTo>
                    <a:pt x="795583" y="1049690"/>
                  </a:moveTo>
                  <a:cubicBezTo>
                    <a:pt x="920273" y="1174380"/>
                    <a:pt x="921619" y="1375196"/>
                    <a:pt x="798591" y="1498224"/>
                  </a:cubicBezTo>
                  <a:cubicBezTo>
                    <a:pt x="675562" y="1621253"/>
                    <a:pt x="474746" y="1619907"/>
                    <a:pt x="350056" y="1495217"/>
                  </a:cubicBezTo>
                  <a:cubicBezTo>
                    <a:pt x="582699" y="1464131"/>
                    <a:pt x="764497" y="1282333"/>
                    <a:pt x="795583" y="1049690"/>
                  </a:cubicBezTo>
                  <a:close/>
                  <a:moveTo>
                    <a:pt x="969395" y="989432"/>
                  </a:moveTo>
                  <a:cubicBezTo>
                    <a:pt x="1145733" y="989432"/>
                    <a:pt x="1288683" y="1130478"/>
                    <a:pt x="1288683" y="1304467"/>
                  </a:cubicBezTo>
                  <a:cubicBezTo>
                    <a:pt x="1288683" y="1478456"/>
                    <a:pt x="1145733" y="1619502"/>
                    <a:pt x="969395" y="1619502"/>
                  </a:cubicBezTo>
                  <a:cubicBezTo>
                    <a:pt x="1111917" y="1433018"/>
                    <a:pt x="1111917" y="1175916"/>
                    <a:pt x="969395" y="989432"/>
                  </a:cubicBezTo>
                  <a:close/>
                  <a:moveTo>
                    <a:pt x="0" y="969395"/>
                  </a:moveTo>
                  <a:cubicBezTo>
                    <a:pt x="186484" y="1111917"/>
                    <a:pt x="443586" y="1111917"/>
                    <a:pt x="630070" y="969395"/>
                  </a:cubicBezTo>
                  <a:cubicBezTo>
                    <a:pt x="630070" y="1145733"/>
                    <a:pt x="489024" y="1288683"/>
                    <a:pt x="315035" y="1288683"/>
                  </a:cubicBezTo>
                  <a:cubicBezTo>
                    <a:pt x="141046" y="1288683"/>
                    <a:pt x="0" y="1145733"/>
                    <a:pt x="0" y="969395"/>
                  </a:cubicBezTo>
                  <a:close/>
                  <a:moveTo>
                    <a:pt x="1274580" y="729521"/>
                  </a:moveTo>
                  <a:cubicBezTo>
                    <a:pt x="1355749" y="728977"/>
                    <a:pt x="1436710" y="759397"/>
                    <a:pt x="1498225" y="820912"/>
                  </a:cubicBezTo>
                  <a:cubicBezTo>
                    <a:pt x="1621253" y="943941"/>
                    <a:pt x="1619907" y="1144756"/>
                    <a:pt x="1495217" y="1269446"/>
                  </a:cubicBezTo>
                  <a:cubicBezTo>
                    <a:pt x="1464131" y="1036803"/>
                    <a:pt x="1282333" y="855005"/>
                    <a:pt x="1049691" y="823919"/>
                  </a:cubicBezTo>
                  <a:cubicBezTo>
                    <a:pt x="1112036" y="761574"/>
                    <a:pt x="1193412" y="730065"/>
                    <a:pt x="1274580" y="729521"/>
                  </a:cubicBezTo>
                  <a:close/>
                  <a:moveTo>
                    <a:pt x="809751" y="647958"/>
                  </a:moveTo>
                  <a:cubicBezTo>
                    <a:pt x="897920" y="647958"/>
                    <a:pt x="969395" y="719433"/>
                    <a:pt x="969395" y="807602"/>
                  </a:cubicBezTo>
                  <a:cubicBezTo>
                    <a:pt x="969395" y="895771"/>
                    <a:pt x="897920" y="967246"/>
                    <a:pt x="809751" y="967246"/>
                  </a:cubicBezTo>
                  <a:cubicBezTo>
                    <a:pt x="721582" y="967246"/>
                    <a:pt x="650107" y="895771"/>
                    <a:pt x="650107" y="807602"/>
                  </a:cubicBezTo>
                  <a:cubicBezTo>
                    <a:pt x="650107" y="719433"/>
                    <a:pt x="721582" y="647958"/>
                    <a:pt x="809751" y="647958"/>
                  </a:cubicBezTo>
                  <a:close/>
                  <a:moveTo>
                    <a:pt x="124285" y="350056"/>
                  </a:moveTo>
                  <a:cubicBezTo>
                    <a:pt x="155371" y="582699"/>
                    <a:pt x="337169" y="764497"/>
                    <a:pt x="569812" y="795583"/>
                  </a:cubicBezTo>
                  <a:cubicBezTo>
                    <a:pt x="445122" y="920273"/>
                    <a:pt x="244306" y="921619"/>
                    <a:pt x="121278" y="798590"/>
                  </a:cubicBezTo>
                  <a:cubicBezTo>
                    <a:pt x="-1751" y="675562"/>
                    <a:pt x="-405" y="474746"/>
                    <a:pt x="124285" y="350056"/>
                  </a:cubicBezTo>
                  <a:close/>
                  <a:moveTo>
                    <a:pt x="1304467" y="330819"/>
                  </a:moveTo>
                  <a:cubicBezTo>
                    <a:pt x="1478456" y="330819"/>
                    <a:pt x="1619502" y="473769"/>
                    <a:pt x="1619502" y="650107"/>
                  </a:cubicBezTo>
                  <a:cubicBezTo>
                    <a:pt x="1433018" y="507585"/>
                    <a:pt x="1175916" y="507585"/>
                    <a:pt x="989432" y="650107"/>
                  </a:cubicBezTo>
                  <a:cubicBezTo>
                    <a:pt x="989432" y="473769"/>
                    <a:pt x="1130478" y="330819"/>
                    <a:pt x="1304467" y="330819"/>
                  </a:cubicBezTo>
                  <a:close/>
                  <a:moveTo>
                    <a:pt x="1044556" y="29887"/>
                  </a:moveTo>
                  <a:cubicBezTo>
                    <a:pt x="1125725" y="30431"/>
                    <a:pt x="1207101" y="61940"/>
                    <a:pt x="1269446" y="124285"/>
                  </a:cubicBezTo>
                  <a:cubicBezTo>
                    <a:pt x="1036804" y="155371"/>
                    <a:pt x="855005" y="337169"/>
                    <a:pt x="823919" y="569812"/>
                  </a:cubicBezTo>
                  <a:cubicBezTo>
                    <a:pt x="699229" y="445122"/>
                    <a:pt x="697883" y="244306"/>
                    <a:pt x="820912" y="121278"/>
                  </a:cubicBezTo>
                  <a:cubicBezTo>
                    <a:pt x="882426" y="59763"/>
                    <a:pt x="963387" y="29343"/>
                    <a:pt x="1044556" y="29887"/>
                  </a:cubicBezTo>
                  <a:close/>
                  <a:moveTo>
                    <a:pt x="650107" y="0"/>
                  </a:moveTo>
                  <a:cubicBezTo>
                    <a:pt x="507585" y="186484"/>
                    <a:pt x="507585" y="443586"/>
                    <a:pt x="650107" y="630070"/>
                  </a:cubicBezTo>
                  <a:cubicBezTo>
                    <a:pt x="473769" y="630070"/>
                    <a:pt x="330819" y="489024"/>
                    <a:pt x="330819" y="315035"/>
                  </a:cubicBezTo>
                  <a:cubicBezTo>
                    <a:pt x="330819" y="141046"/>
                    <a:pt x="473769" y="0"/>
                    <a:pt x="650107" y="0"/>
                  </a:cubicBezTo>
                  <a:close/>
                </a:path>
              </a:pathLst>
            </a:custGeom>
            <a:solidFill>
              <a:srgbClr val="FF99CC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38" name="フリーフォーム: 図形 237">
              <a:extLst>
                <a:ext uri="{FF2B5EF4-FFF2-40B4-BE49-F238E27FC236}">
                  <a16:creationId xmlns:a16="http://schemas.microsoft.com/office/drawing/2014/main" id="{478D7549-F54F-FE52-C53E-02F71CE2BDD9}"/>
                </a:ext>
              </a:extLst>
            </p:cNvPr>
            <p:cNvSpPr/>
            <p:nvPr/>
          </p:nvSpPr>
          <p:spPr bwMode="auto">
            <a:xfrm>
              <a:off x="214313" y="1506321"/>
              <a:ext cx="222006" cy="222006"/>
            </a:xfrm>
            <a:custGeom>
              <a:avLst/>
              <a:gdLst>
                <a:gd name="connsiteX0" fmla="*/ 795583 w 1619502"/>
                <a:gd name="connsiteY0" fmla="*/ 1049690 h 1619502"/>
                <a:gd name="connsiteX1" fmla="*/ 798591 w 1619502"/>
                <a:gd name="connsiteY1" fmla="*/ 1498224 h 1619502"/>
                <a:gd name="connsiteX2" fmla="*/ 350056 w 1619502"/>
                <a:gd name="connsiteY2" fmla="*/ 1495217 h 1619502"/>
                <a:gd name="connsiteX3" fmla="*/ 795583 w 1619502"/>
                <a:gd name="connsiteY3" fmla="*/ 1049690 h 1619502"/>
                <a:gd name="connsiteX4" fmla="*/ 969395 w 1619502"/>
                <a:gd name="connsiteY4" fmla="*/ 989432 h 1619502"/>
                <a:gd name="connsiteX5" fmla="*/ 1288683 w 1619502"/>
                <a:gd name="connsiteY5" fmla="*/ 1304467 h 1619502"/>
                <a:gd name="connsiteX6" fmla="*/ 969395 w 1619502"/>
                <a:gd name="connsiteY6" fmla="*/ 1619502 h 1619502"/>
                <a:gd name="connsiteX7" fmla="*/ 969395 w 1619502"/>
                <a:gd name="connsiteY7" fmla="*/ 989432 h 1619502"/>
                <a:gd name="connsiteX8" fmla="*/ 0 w 1619502"/>
                <a:gd name="connsiteY8" fmla="*/ 969395 h 1619502"/>
                <a:gd name="connsiteX9" fmla="*/ 630070 w 1619502"/>
                <a:gd name="connsiteY9" fmla="*/ 969395 h 1619502"/>
                <a:gd name="connsiteX10" fmla="*/ 315035 w 1619502"/>
                <a:gd name="connsiteY10" fmla="*/ 1288683 h 1619502"/>
                <a:gd name="connsiteX11" fmla="*/ 0 w 1619502"/>
                <a:gd name="connsiteY11" fmla="*/ 969395 h 1619502"/>
                <a:gd name="connsiteX12" fmla="*/ 1274580 w 1619502"/>
                <a:gd name="connsiteY12" fmla="*/ 729521 h 1619502"/>
                <a:gd name="connsiteX13" fmla="*/ 1498225 w 1619502"/>
                <a:gd name="connsiteY13" fmla="*/ 820912 h 1619502"/>
                <a:gd name="connsiteX14" fmla="*/ 1495217 w 1619502"/>
                <a:gd name="connsiteY14" fmla="*/ 1269446 h 1619502"/>
                <a:gd name="connsiteX15" fmla="*/ 1049691 w 1619502"/>
                <a:gd name="connsiteY15" fmla="*/ 823919 h 1619502"/>
                <a:gd name="connsiteX16" fmla="*/ 1274580 w 1619502"/>
                <a:gd name="connsiteY16" fmla="*/ 729521 h 1619502"/>
                <a:gd name="connsiteX17" fmla="*/ 809751 w 1619502"/>
                <a:gd name="connsiteY17" fmla="*/ 647958 h 1619502"/>
                <a:gd name="connsiteX18" fmla="*/ 969395 w 1619502"/>
                <a:gd name="connsiteY18" fmla="*/ 807602 h 1619502"/>
                <a:gd name="connsiteX19" fmla="*/ 809751 w 1619502"/>
                <a:gd name="connsiteY19" fmla="*/ 967246 h 1619502"/>
                <a:gd name="connsiteX20" fmla="*/ 650107 w 1619502"/>
                <a:gd name="connsiteY20" fmla="*/ 807602 h 1619502"/>
                <a:gd name="connsiteX21" fmla="*/ 809751 w 1619502"/>
                <a:gd name="connsiteY21" fmla="*/ 647958 h 1619502"/>
                <a:gd name="connsiteX22" fmla="*/ 124285 w 1619502"/>
                <a:gd name="connsiteY22" fmla="*/ 350056 h 1619502"/>
                <a:gd name="connsiteX23" fmla="*/ 569812 w 1619502"/>
                <a:gd name="connsiteY23" fmla="*/ 795583 h 1619502"/>
                <a:gd name="connsiteX24" fmla="*/ 121278 w 1619502"/>
                <a:gd name="connsiteY24" fmla="*/ 798590 h 1619502"/>
                <a:gd name="connsiteX25" fmla="*/ 124285 w 1619502"/>
                <a:gd name="connsiteY25" fmla="*/ 350056 h 1619502"/>
                <a:gd name="connsiteX26" fmla="*/ 1304467 w 1619502"/>
                <a:gd name="connsiteY26" fmla="*/ 330819 h 1619502"/>
                <a:gd name="connsiteX27" fmla="*/ 1619502 w 1619502"/>
                <a:gd name="connsiteY27" fmla="*/ 650107 h 1619502"/>
                <a:gd name="connsiteX28" fmla="*/ 989432 w 1619502"/>
                <a:gd name="connsiteY28" fmla="*/ 650107 h 1619502"/>
                <a:gd name="connsiteX29" fmla="*/ 1304467 w 1619502"/>
                <a:gd name="connsiteY29" fmla="*/ 330819 h 1619502"/>
                <a:gd name="connsiteX30" fmla="*/ 1044556 w 1619502"/>
                <a:gd name="connsiteY30" fmla="*/ 29887 h 1619502"/>
                <a:gd name="connsiteX31" fmla="*/ 1269446 w 1619502"/>
                <a:gd name="connsiteY31" fmla="*/ 124285 h 1619502"/>
                <a:gd name="connsiteX32" fmla="*/ 823919 w 1619502"/>
                <a:gd name="connsiteY32" fmla="*/ 569812 h 1619502"/>
                <a:gd name="connsiteX33" fmla="*/ 820912 w 1619502"/>
                <a:gd name="connsiteY33" fmla="*/ 121278 h 1619502"/>
                <a:gd name="connsiteX34" fmla="*/ 1044556 w 1619502"/>
                <a:gd name="connsiteY34" fmla="*/ 29887 h 1619502"/>
                <a:gd name="connsiteX35" fmla="*/ 650107 w 1619502"/>
                <a:gd name="connsiteY35" fmla="*/ 0 h 1619502"/>
                <a:gd name="connsiteX36" fmla="*/ 650107 w 1619502"/>
                <a:gd name="connsiteY36" fmla="*/ 630070 h 1619502"/>
                <a:gd name="connsiteX37" fmla="*/ 330819 w 1619502"/>
                <a:gd name="connsiteY37" fmla="*/ 315035 h 1619502"/>
                <a:gd name="connsiteX38" fmla="*/ 650107 w 1619502"/>
                <a:gd name="connsiteY38" fmla="*/ 0 h 16195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619502" h="1619502">
                  <a:moveTo>
                    <a:pt x="795583" y="1049690"/>
                  </a:moveTo>
                  <a:cubicBezTo>
                    <a:pt x="920273" y="1174380"/>
                    <a:pt x="921619" y="1375196"/>
                    <a:pt x="798591" y="1498224"/>
                  </a:cubicBezTo>
                  <a:cubicBezTo>
                    <a:pt x="675562" y="1621253"/>
                    <a:pt x="474746" y="1619907"/>
                    <a:pt x="350056" y="1495217"/>
                  </a:cubicBezTo>
                  <a:cubicBezTo>
                    <a:pt x="582699" y="1464131"/>
                    <a:pt x="764497" y="1282333"/>
                    <a:pt x="795583" y="1049690"/>
                  </a:cubicBezTo>
                  <a:close/>
                  <a:moveTo>
                    <a:pt x="969395" y="989432"/>
                  </a:moveTo>
                  <a:cubicBezTo>
                    <a:pt x="1145733" y="989432"/>
                    <a:pt x="1288683" y="1130478"/>
                    <a:pt x="1288683" y="1304467"/>
                  </a:cubicBezTo>
                  <a:cubicBezTo>
                    <a:pt x="1288683" y="1478456"/>
                    <a:pt x="1145733" y="1619502"/>
                    <a:pt x="969395" y="1619502"/>
                  </a:cubicBezTo>
                  <a:cubicBezTo>
                    <a:pt x="1111917" y="1433018"/>
                    <a:pt x="1111917" y="1175916"/>
                    <a:pt x="969395" y="989432"/>
                  </a:cubicBezTo>
                  <a:close/>
                  <a:moveTo>
                    <a:pt x="0" y="969395"/>
                  </a:moveTo>
                  <a:cubicBezTo>
                    <a:pt x="186484" y="1111917"/>
                    <a:pt x="443586" y="1111917"/>
                    <a:pt x="630070" y="969395"/>
                  </a:cubicBezTo>
                  <a:cubicBezTo>
                    <a:pt x="630070" y="1145733"/>
                    <a:pt x="489024" y="1288683"/>
                    <a:pt x="315035" y="1288683"/>
                  </a:cubicBezTo>
                  <a:cubicBezTo>
                    <a:pt x="141046" y="1288683"/>
                    <a:pt x="0" y="1145733"/>
                    <a:pt x="0" y="969395"/>
                  </a:cubicBezTo>
                  <a:close/>
                  <a:moveTo>
                    <a:pt x="1274580" y="729521"/>
                  </a:moveTo>
                  <a:cubicBezTo>
                    <a:pt x="1355749" y="728977"/>
                    <a:pt x="1436710" y="759397"/>
                    <a:pt x="1498225" y="820912"/>
                  </a:cubicBezTo>
                  <a:cubicBezTo>
                    <a:pt x="1621253" y="943941"/>
                    <a:pt x="1619907" y="1144756"/>
                    <a:pt x="1495217" y="1269446"/>
                  </a:cubicBezTo>
                  <a:cubicBezTo>
                    <a:pt x="1464131" y="1036803"/>
                    <a:pt x="1282333" y="855005"/>
                    <a:pt x="1049691" y="823919"/>
                  </a:cubicBezTo>
                  <a:cubicBezTo>
                    <a:pt x="1112036" y="761574"/>
                    <a:pt x="1193412" y="730065"/>
                    <a:pt x="1274580" y="729521"/>
                  </a:cubicBezTo>
                  <a:close/>
                  <a:moveTo>
                    <a:pt x="809751" y="647958"/>
                  </a:moveTo>
                  <a:cubicBezTo>
                    <a:pt x="897920" y="647958"/>
                    <a:pt x="969395" y="719433"/>
                    <a:pt x="969395" y="807602"/>
                  </a:cubicBezTo>
                  <a:cubicBezTo>
                    <a:pt x="969395" y="895771"/>
                    <a:pt x="897920" y="967246"/>
                    <a:pt x="809751" y="967246"/>
                  </a:cubicBezTo>
                  <a:cubicBezTo>
                    <a:pt x="721582" y="967246"/>
                    <a:pt x="650107" y="895771"/>
                    <a:pt x="650107" y="807602"/>
                  </a:cubicBezTo>
                  <a:cubicBezTo>
                    <a:pt x="650107" y="719433"/>
                    <a:pt x="721582" y="647958"/>
                    <a:pt x="809751" y="647958"/>
                  </a:cubicBezTo>
                  <a:close/>
                  <a:moveTo>
                    <a:pt x="124285" y="350056"/>
                  </a:moveTo>
                  <a:cubicBezTo>
                    <a:pt x="155371" y="582699"/>
                    <a:pt x="337169" y="764497"/>
                    <a:pt x="569812" y="795583"/>
                  </a:cubicBezTo>
                  <a:cubicBezTo>
                    <a:pt x="445122" y="920273"/>
                    <a:pt x="244306" y="921619"/>
                    <a:pt x="121278" y="798590"/>
                  </a:cubicBezTo>
                  <a:cubicBezTo>
                    <a:pt x="-1751" y="675562"/>
                    <a:pt x="-405" y="474746"/>
                    <a:pt x="124285" y="350056"/>
                  </a:cubicBezTo>
                  <a:close/>
                  <a:moveTo>
                    <a:pt x="1304467" y="330819"/>
                  </a:moveTo>
                  <a:cubicBezTo>
                    <a:pt x="1478456" y="330819"/>
                    <a:pt x="1619502" y="473769"/>
                    <a:pt x="1619502" y="650107"/>
                  </a:cubicBezTo>
                  <a:cubicBezTo>
                    <a:pt x="1433018" y="507585"/>
                    <a:pt x="1175916" y="507585"/>
                    <a:pt x="989432" y="650107"/>
                  </a:cubicBezTo>
                  <a:cubicBezTo>
                    <a:pt x="989432" y="473769"/>
                    <a:pt x="1130478" y="330819"/>
                    <a:pt x="1304467" y="330819"/>
                  </a:cubicBezTo>
                  <a:close/>
                  <a:moveTo>
                    <a:pt x="1044556" y="29887"/>
                  </a:moveTo>
                  <a:cubicBezTo>
                    <a:pt x="1125725" y="30431"/>
                    <a:pt x="1207101" y="61940"/>
                    <a:pt x="1269446" y="124285"/>
                  </a:cubicBezTo>
                  <a:cubicBezTo>
                    <a:pt x="1036804" y="155371"/>
                    <a:pt x="855005" y="337169"/>
                    <a:pt x="823919" y="569812"/>
                  </a:cubicBezTo>
                  <a:cubicBezTo>
                    <a:pt x="699229" y="445122"/>
                    <a:pt x="697883" y="244306"/>
                    <a:pt x="820912" y="121278"/>
                  </a:cubicBezTo>
                  <a:cubicBezTo>
                    <a:pt x="882426" y="59763"/>
                    <a:pt x="963387" y="29343"/>
                    <a:pt x="1044556" y="29887"/>
                  </a:cubicBezTo>
                  <a:close/>
                  <a:moveTo>
                    <a:pt x="650107" y="0"/>
                  </a:moveTo>
                  <a:cubicBezTo>
                    <a:pt x="507585" y="186484"/>
                    <a:pt x="507585" y="443586"/>
                    <a:pt x="650107" y="630070"/>
                  </a:cubicBezTo>
                  <a:cubicBezTo>
                    <a:pt x="473769" y="630070"/>
                    <a:pt x="330819" y="489024"/>
                    <a:pt x="330819" y="315035"/>
                  </a:cubicBezTo>
                  <a:cubicBezTo>
                    <a:pt x="330819" y="141046"/>
                    <a:pt x="473769" y="0"/>
                    <a:pt x="650107" y="0"/>
                  </a:cubicBezTo>
                  <a:close/>
                </a:path>
              </a:pathLst>
            </a:custGeom>
            <a:solidFill>
              <a:srgbClr val="FF99CC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39" name="フリーフォーム: 図形 238">
              <a:extLst>
                <a:ext uri="{FF2B5EF4-FFF2-40B4-BE49-F238E27FC236}">
                  <a16:creationId xmlns:a16="http://schemas.microsoft.com/office/drawing/2014/main" id="{49DBEE7E-35E6-EFEB-CE12-D633A6F93EF9}"/>
                </a:ext>
              </a:extLst>
            </p:cNvPr>
            <p:cNvSpPr/>
            <p:nvPr/>
          </p:nvSpPr>
          <p:spPr bwMode="auto">
            <a:xfrm>
              <a:off x="9498988" y="1506321"/>
              <a:ext cx="222006" cy="222006"/>
            </a:xfrm>
            <a:custGeom>
              <a:avLst/>
              <a:gdLst>
                <a:gd name="connsiteX0" fmla="*/ 795583 w 1619502"/>
                <a:gd name="connsiteY0" fmla="*/ 1049690 h 1619502"/>
                <a:gd name="connsiteX1" fmla="*/ 798591 w 1619502"/>
                <a:gd name="connsiteY1" fmla="*/ 1498224 h 1619502"/>
                <a:gd name="connsiteX2" fmla="*/ 350056 w 1619502"/>
                <a:gd name="connsiteY2" fmla="*/ 1495217 h 1619502"/>
                <a:gd name="connsiteX3" fmla="*/ 795583 w 1619502"/>
                <a:gd name="connsiteY3" fmla="*/ 1049690 h 1619502"/>
                <a:gd name="connsiteX4" fmla="*/ 969395 w 1619502"/>
                <a:gd name="connsiteY4" fmla="*/ 989432 h 1619502"/>
                <a:gd name="connsiteX5" fmla="*/ 1288683 w 1619502"/>
                <a:gd name="connsiteY5" fmla="*/ 1304467 h 1619502"/>
                <a:gd name="connsiteX6" fmla="*/ 969395 w 1619502"/>
                <a:gd name="connsiteY6" fmla="*/ 1619502 h 1619502"/>
                <a:gd name="connsiteX7" fmla="*/ 969395 w 1619502"/>
                <a:gd name="connsiteY7" fmla="*/ 989432 h 1619502"/>
                <a:gd name="connsiteX8" fmla="*/ 0 w 1619502"/>
                <a:gd name="connsiteY8" fmla="*/ 969395 h 1619502"/>
                <a:gd name="connsiteX9" fmla="*/ 630070 w 1619502"/>
                <a:gd name="connsiteY9" fmla="*/ 969395 h 1619502"/>
                <a:gd name="connsiteX10" fmla="*/ 315035 w 1619502"/>
                <a:gd name="connsiteY10" fmla="*/ 1288683 h 1619502"/>
                <a:gd name="connsiteX11" fmla="*/ 0 w 1619502"/>
                <a:gd name="connsiteY11" fmla="*/ 969395 h 1619502"/>
                <a:gd name="connsiteX12" fmla="*/ 1274580 w 1619502"/>
                <a:gd name="connsiteY12" fmla="*/ 729521 h 1619502"/>
                <a:gd name="connsiteX13" fmla="*/ 1498225 w 1619502"/>
                <a:gd name="connsiteY13" fmla="*/ 820912 h 1619502"/>
                <a:gd name="connsiteX14" fmla="*/ 1495217 w 1619502"/>
                <a:gd name="connsiteY14" fmla="*/ 1269446 h 1619502"/>
                <a:gd name="connsiteX15" fmla="*/ 1049691 w 1619502"/>
                <a:gd name="connsiteY15" fmla="*/ 823919 h 1619502"/>
                <a:gd name="connsiteX16" fmla="*/ 1274580 w 1619502"/>
                <a:gd name="connsiteY16" fmla="*/ 729521 h 1619502"/>
                <a:gd name="connsiteX17" fmla="*/ 809751 w 1619502"/>
                <a:gd name="connsiteY17" fmla="*/ 647958 h 1619502"/>
                <a:gd name="connsiteX18" fmla="*/ 969395 w 1619502"/>
                <a:gd name="connsiteY18" fmla="*/ 807602 h 1619502"/>
                <a:gd name="connsiteX19" fmla="*/ 809751 w 1619502"/>
                <a:gd name="connsiteY19" fmla="*/ 967246 h 1619502"/>
                <a:gd name="connsiteX20" fmla="*/ 650107 w 1619502"/>
                <a:gd name="connsiteY20" fmla="*/ 807602 h 1619502"/>
                <a:gd name="connsiteX21" fmla="*/ 809751 w 1619502"/>
                <a:gd name="connsiteY21" fmla="*/ 647958 h 1619502"/>
                <a:gd name="connsiteX22" fmla="*/ 124285 w 1619502"/>
                <a:gd name="connsiteY22" fmla="*/ 350056 h 1619502"/>
                <a:gd name="connsiteX23" fmla="*/ 569812 w 1619502"/>
                <a:gd name="connsiteY23" fmla="*/ 795583 h 1619502"/>
                <a:gd name="connsiteX24" fmla="*/ 121278 w 1619502"/>
                <a:gd name="connsiteY24" fmla="*/ 798590 h 1619502"/>
                <a:gd name="connsiteX25" fmla="*/ 124285 w 1619502"/>
                <a:gd name="connsiteY25" fmla="*/ 350056 h 1619502"/>
                <a:gd name="connsiteX26" fmla="*/ 1304467 w 1619502"/>
                <a:gd name="connsiteY26" fmla="*/ 330819 h 1619502"/>
                <a:gd name="connsiteX27" fmla="*/ 1619502 w 1619502"/>
                <a:gd name="connsiteY27" fmla="*/ 650107 h 1619502"/>
                <a:gd name="connsiteX28" fmla="*/ 989432 w 1619502"/>
                <a:gd name="connsiteY28" fmla="*/ 650107 h 1619502"/>
                <a:gd name="connsiteX29" fmla="*/ 1304467 w 1619502"/>
                <a:gd name="connsiteY29" fmla="*/ 330819 h 1619502"/>
                <a:gd name="connsiteX30" fmla="*/ 1044556 w 1619502"/>
                <a:gd name="connsiteY30" fmla="*/ 29887 h 1619502"/>
                <a:gd name="connsiteX31" fmla="*/ 1269446 w 1619502"/>
                <a:gd name="connsiteY31" fmla="*/ 124285 h 1619502"/>
                <a:gd name="connsiteX32" fmla="*/ 823919 w 1619502"/>
                <a:gd name="connsiteY32" fmla="*/ 569812 h 1619502"/>
                <a:gd name="connsiteX33" fmla="*/ 820912 w 1619502"/>
                <a:gd name="connsiteY33" fmla="*/ 121278 h 1619502"/>
                <a:gd name="connsiteX34" fmla="*/ 1044556 w 1619502"/>
                <a:gd name="connsiteY34" fmla="*/ 29887 h 1619502"/>
                <a:gd name="connsiteX35" fmla="*/ 650107 w 1619502"/>
                <a:gd name="connsiteY35" fmla="*/ 0 h 1619502"/>
                <a:gd name="connsiteX36" fmla="*/ 650107 w 1619502"/>
                <a:gd name="connsiteY36" fmla="*/ 630070 h 1619502"/>
                <a:gd name="connsiteX37" fmla="*/ 330819 w 1619502"/>
                <a:gd name="connsiteY37" fmla="*/ 315035 h 1619502"/>
                <a:gd name="connsiteX38" fmla="*/ 650107 w 1619502"/>
                <a:gd name="connsiteY38" fmla="*/ 0 h 16195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619502" h="1619502">
                  <a:moveTo>
                    <a:pt x="795583" y="1049690"/>
                  </a:moveTo>
                  <a:cubicBezTo>
                    <a:pt x="920273" y="1174380"/>
                    <a:pt x="921619" y="1375196"/>
                    <a:pt x="798591" y="1498224"/>
                  </a:cubicBezTo>
                  <a:cubicBezTo>
                    <a:pt x="675562" y="1621253"/>
                    <a:pt x="474746" y="1619907"/>
                    <a:pt x="350056" y="1495217"/>
                  </a:cubicBezTo>
                  <a:cubicBezTo>
                    <a:pt x="582699" y="1464131"/>
                    <a:pt x="764497" y="1282333"/>
                    <a:pt x="795583" y="1049690"/>
                  </a:cubicBezTo>
                  <a:close/>
                  <a:moveTo>
                    <a:pt x="969395" y="989432"/>
                  </a:moveTo>
                  <a:cubicBezTo>
                    <a:pt x="1145733" y="989432"/>
                    <a:pt x="1288683" y="1130478"/>
                    <a:pt x="1288683" y="1304467"/>
                  </a:cubicBezTo>
                  <a:cubicBezTo>
                    <a:pt x="1288683" y="1478456"/>
                    <a:pt x="1145733" y="1619502"/>
                    <a:pt x="969395" y="1619502"/>
                  </a:cubicBezTo>
                  <a:cubicBezTo>
                    <a:pt x="1111917" y="1433018"/>
                    <a:pt x="1111917" y="1175916"/>
                    <a:pt x="969395" y="989432"/>
                  </a:cubicBezTo>
                  <a:close/>
                  <a:moveTo>
                    <a:pt x="0" y="969395"/>
                  </a:moveTo>
                  <a:cubicBezTo>
                    <a:pt x="186484" y="1111917"/>
                    <a:pt x="443586" y="1111917"/>
                    <a:pt x="630070" y="969395"/>
                  </a:cubicBezTo>
                  <a:cubicBezTo>
                    <a:pt x="630070" y="1145733"/>
                    <a:pt x="489024" y="1288683"/>
                    <a:pt x="315035" y="1288683"/>
                  </a:cubicBezTo>
                  <a:cubicBezTo>
                    <a:pt x="141046" y="1288683"/>
                    <a:pt x="0" y="1145733"/>
                    <a:pt x="0" y="969395"/>
                  </a:cubicBezTo>
                  <a:close/>
                  <a:moveTo>
                    <a:pt x="1274580" y="729521"/>
                  </a:moveTo>
                  <a:cubicBezTo>
                    <a:pt x="1355749" y="728977"/>
                    <a:pt x="1436710" y="759397"/>
                    <a:pt x="1498225" y="820912"/>
                  </a:cubicBezTo>
                  <a:cubicBezTo>
                    <a:pt x="1621253" y="943941"/>
                    <a:pt x="1619907" y="1144756"/>
                    <a:pt x="1495217" y="1269446"/>
                  </a:cubicBezTo>
                  <a:cubicBezTo>
                    <a:pt x="1464131" y="1036803"/>
                    <a:pt x="1282333" y="855005"/>
                    <a:pt x="1049691" y="823919"/>
                  </a:cubicBezTo>
                  <a:cubicBezTo>
                    <a:pt x="1112036" y="761574"/>
                    <a:pt x="1193412" y="730065"/>
                    <a:pt x="1274580" y="729521"/>
                  </a:cubicBezTo>
                  <a:close/>
                  <a:moveTo>
                    <a:pt x="809751" y="647958"/>
                  </a:moveTo>
                  <a:cubicBezTo>
                    <a:pt x="897920" y="647958"/>
                    <a:pt x="969395" y="719433"/>
                    <a:pt x="969395" y="807602"/>
                  </a:cubicBezTo>
                  <a:cubicBezTo>
                    <a:pt x="969395" y="895771"/>
                    <a:pt x="897920" y="967246"/>
                    <a:pt x="809751" y="967246"/>
                  </a:cubicBezTo>
                  <a:cubicBezTo>
                    <a:pt x="721582" y="967246"/>
                    <a:pt x="650107" y="895771"/>
                    <a:pt x="650107" y="807602"/>
                  </a:cubicBezTo>
                  <a:cubicBezTo>
                    <a:pt x="650107" y="719433"/>
                    <a:pt x="721582" y="647958"/>
                    <a:pt x="809751" y="647958"/>
                  </a:cubicBezTo>
                  <a:close/>
                  <a:moveTo>
                    <a:pt x="124285" y="350056"/>
                  </a:moveTo>
                  <a:cubicBezTo>
                    <a:pt x="155371" y="582699"/>
                    <a:pt x="337169" y="764497"/>
                    <a:pt x="569812" y="795583"/>
                  </a:cubicBezTo>
                  <a:cubicBezTo>
                    <a:pt x="445122" y="920273"/>
                    <a:pt x="244306" y="921619"/>
                    <a:pt x="121278" y="798590"/>
                  </a:cubicBezTo>
                  <a:cubicBezTo>
                    <a:pt x="-1751" y="675562"/>
                    <a:pt x="-405" y="474746"/>
                    <a:pt x="124285" y="350056"/>
                  </a:cubicBezTo>
                  <a:close/>
                  <a:moveTo>
                    <a:pt x="1304467" y="330819"/>
                  </a:moveTo>
                  <a:cubicBezTo>
                    <a:pt x="1478456" y="330819"/>
                    <a:pt x="1619502" y="473769"/>
                    <a:pt x="1619502" y="650107"/>
                  </a:cubicBezTo>
                  <a:cubicBezTo>
                    <a:pt x="1433018" y="507585"/>
                    <a:pt x="1175916" y="507585"/>
                    <a:pt x="989432" y="650107"/>
                  </a:cubicBezTo>
                  <a:cubicBezTo>
                    <a:pt x="989432" y="473769"/>
                    <a:pt x="1130478" y="330819"/>
                    <a:pt x="1304467" y="330819"/>
                  </a:cubicBezTo>
                  <a:close/>
                  <a:moveTo>
                    <a:pt x="1044556" y="29887"/>
                  </a:moveTo>
                  <a:cubicBezTo>
                    <a:pt x="1125725" y="30431"/>
                    <a:pt x="1207101" y="61940"/>
                    <a:pt x="1269446" y="124285"/>
                  </a:cubicBezTo>
                  <a:cubicBezTo>
                    <a:pt x="1036804" y="155371"/>
                    <a:pt x="855005" y="337169"/>
                    <a:pt x="823919" y="569812"/>
                  </a:cubicBezTo>
                  <a:cubicBezTo>
                    <a:pt x="699229" y="445122"/>
                    <a:pt x="697883" y="244306"/>
                    <a:pt x="820912" y="121278"/>
                  </a:cubicBezTo>
                  <a:cubicBezTo>
                    <a:pt x="882426" y="59763"/>
                    <a:pt x="963387" y="29343"/>
                    <a:pt x="1044556" y="29887"/>
                  </a:cubicBezTo>
                  <a:close/>
                  <a:moveTo>
                    <a:pt x="650107" y="0"/>
                  </a:moveTo>
                  <a:cubicBezTo>
                    <a:pt x="507585" y="186484"/>
                    <a:pt x="507585" y="443586"/>
                    <a:pt x="650107" y="630070"/>
                  </a:cubicBezTo>
                  <a:cubicBezTo>
                    <a:pt x="473769" y="630070"/>
                    <a:pt x="330819" y="489024"/>
                    <a:pt x="330819" y="315035"/>
                  </a:cubicBezTo>
                  <a:cubicBezTo>
                    <a:pt x="330819" y="141046"/>
                    <a:pt x="473769" y="0"/>
                    <a:pt x="650107" y="0"/>
                  </a:cubicBezTo>
                  <a:close/>
                </a:path>
              </a:pathLst>
            </a:custGeom>
            <a:solidFill>
              <a:srgbClr val="FF99CC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40" name="フリーフォーム: 図形 239">
              <a:extLst>
                <a:ext uri="{FF2B5EF4-FFF2-40B4-BE49-F238E27FC236}">
                  <a16:creationId xmlns:a16="http://schemas.microsoft.com/office/drawing/2014/main" id="{7F5855C9-A3AB-C4B9-ECD4-CAB3F66E2856}"/>
                </a:ext>
              </a:extLst>
            </p:cNvPr>
            <p:cNvSpPr/>
            <p:nvPr/>
          </p:nvSpPr>
          <p:spPr bwMode="auto">
            <a:xfrm>
              <a:off x="214313" y="1838115"/>
              <a:ext cx="222006" cy="222006"/>
            </a:xfrm>
            <a:custGeom>
              <a:avLst/>
              <a:gdLst>
                <a:gd name="connsiteX0" fmla="*/ 795583 w 1619502"/>
                <a:gd name="connsiteY0" fmla="*/ 1049690 h 1619502"/>
                <a:gd name="connsiteX1" fmla="*/ 798591 w 1619502"/>
                <a:gd name="connsiteY1" fmla="*/ 1498224 h 1619502"/>
                <a:gd name="connsiteX2" fmla="*/ 350056 w 1619502"/>
                <a:gd name="connsiteY2" fmla="*/ 1495217 h 1619502"/>
                <a:gd name="connsiteX3" fmla="*/ 795583 w 1619502"/>
                <a:gd name="connsiteY3" fmla="*/ 1049690 h 1619502"/>
                <a:gd name="connsiteX4" fmla="*/ 969395 w 1619502"/>
                <a:gd name="connsiteY4" fmla="*/ 989432 h 1619502"/>
                <a:gd name="connsiteX5" fmla="*/ 1288683 w 1619502"/>
                <a:gd name="connsiteY5" fmla="*/ 1304467 h 1619502"/>
                <a:gd name="connsiteX6" fmla="*/ 969395 w 1619502"/>
                <a:gd name="connsiteY6" fmla="*/ 1619502 h 1619502"/>
                <a:gd name="connsiteX7" fmla="*/ 969395 w 1619502"/>
                <a:gd name="connsiteY7" fmla="*/ 989432 h 1619502"/>
                <a:gd name="connsiteX8" fmla="*/ 0 w 1619502"/>
                <a:gd name="connsiteY8" fmla="*/ 969395 h 1619502"/>
                <a:gd name="connsiteX9" fmla="*/ 630070 w 1619502"/>
                <a:gd name="connsiteY9" fmla="*/ 969395 h 1619502"/>
                <a:gd name="connsiteX10" fmla="*/ 315035 w 1619502"/>
                <a:gd name="connsiteY10" fmla="*/ 1288683 h 1619502"/>
                <a:gd name="connsiteX11" fmla="*/ 0 w 1619502"/>
                <a:gd name="connsiteY11" fmla="*/ 969395 h 1619502"/>
                <a:gd name="connsiteX12" fmla="*/ 1274580 w 1619502"/>
                <a:gd name="connsiteY12" fmla="*/ 729521 h 1619502"/>
                <a:gd name="connsiteX13" fmla="*/ 1498225 w 1619502"/>
                <a:gd name="connsiteY13" fmla="*/ 820912 h 1619502"/>
                <a:gd name="connsiteX14" fmla="*/ 1495217 w 1619502"/>
                <a:gd name="connsiteY14" fmla="*/ 1269446 h 1619502"/>
                <a:gd name="connsiteX15" fmla="*/ 1049691 w 1619502"/>
                <a:gd name="connsiteY15" fmla="*/ 823919 h 1619502"/>
                <a:gd name="connsiteX16" fmla="*/ 1274580 w 1619502"/>
                <a:gd name="connsiteY16" fmla="*/ 729521 h 1619502"/>
                <a:gd name="connsiteX17" fmla="*/ 809751 w 1619502"/>
                <a:gd name="connsiteY17" fmla="*/ 647958 h 1619502"/>
                <a:gd name="connsiteX18" fmla="*/ 969395 w 1619502"/>
                <a:gd name="connsiteY18" fmla="*/ 807602 h 1619502"/>
                <a:gd name="connsiteX19" fmla="*/ 809751 w 1619502"/>
                <a:gd name="connsiteY19" fmla="*/ 967246 h 1619502"/>
                <a:gd name="connsiteX20" fmla="*/ 650107 w 1619502"/>
                <a:gd name="connsiteY20" fmla="*/ 807602 h 1619502"/>
                <a:gd name="connsiteX21" fmla="*/ 809751 w 1619502"/>
                <a:gd name="connsiteY21" fmla="*/ 647958 h 1619502"/>
                <a:gd name="connsiteX22" fmla="*/ 124285 w 1619502"/>
                <a:gd name="connsiteY22" fmla="*/ 350056 h 1619502"/>
                <a:gd name="connsiteX23" fmla="*/ 569812 w 1619502"/>
                <a:gd name="connsiteY23" fmla="*/ 795583 h 1619502"/>
                <a:gd name="connsiteX24" fmla="*/ 121278 w 1619502"/>
                <a:gd name="connsiteY24" fmla="*/ 798590 h 1619502"/>
                <a:gd name="connsiteX25" fmla="*/ 124285 w 1619502"/>
                <a:gd name="connsiteY25" fmla="*/ 350056 h 1619502"/>
                <a:gd name="connsiteX26" fmla="*/ 1304467 w 1619502"/>
                <a:gd name="connsiteY26" fmla="*/ 330819 h 1619502"/>
                <a:gd name="connsiteX27" fmla="*/ 1619502 w 1619502"/>
                <a:gd name="connsiteY27" fmla="*/ 650107 h 1619502"/>
                <a:gd name="connsiteX28" fmla="*/ 989432 w 1619502"/>
                <a:gd name="connsiteY28" fmla="*/ 650107 h 1619502"/>
                <a:gd name="connsiteX29" fmla="*/ 1304467 w 1619502"/>
                <a:gd name="connsiteY29" fmla="*/ 330819 h 1619502"/>
                <a:gd name="connsiteX30" fmla="*/ 1044556 w 1619502"/>
                <a:gd name="connsiteY30" fmla="*/ 29887 h 1619502"/>
                <a:gd name="connsiteX31" fmla="*/ 1269446 w 1619502"/>
                <a:gd name="connsiteY31" fmla="*/ 124285 h 1619502"/>
                <a:gd name="connsiteX32" fmla="*/ 823919 w 1619502"/>
                <a:gd name="connsiteY32" fmla="*/ 569812 h 1619502"/>
                <a:gd name="connsiteX33" fmla="*/ 820912 w 1619502"/>
                <a:gd name="connsiteY33" fmla="*/ 121278 h 1619502"/>
                <a:gd name="connsiteX34" fmla="*/ 1044556 w 1619502"/>
                <a:gd name="connsiteY34" fmla="*/ 29887 h 1619502"/>
                <a:gd name="connsiteX35" fmla="*/ 650107 w 1619502"/>
                <a:gd name="connsiteY35" fmla="*/ 0 h 1619502"/>
                <a:gd name="connsiteX36" fmla="*/ 650107 w 1619502"/>
                <a:gd name="connsiteY36" fmla="*/ 630070 h 1619502"/>
                <a:gd name="connsiteX37" fmla="*/ 330819 w 1619502"/>
                <a:gd name="connsiteY37" fmla="*/ 315035 h 1619502"/>
                <a:gd name="connsiteX38" fmla="*/ 650107 w 1619502"/>
                <a:gd name="connsiteY38" fmla="*/ 0 h 16195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619502" h="1619502">
                  <a:moveTo>
                    <a:pt x="795583" y="1049690"/>
                  </a:moveTo>
                  <a:cubicBezTo>
                    <a:pt x="920273" y="1174380"/>
                    <a:pt x="921619" y="1375196"/>
                    <a:pt x="798591" y="1498224"/>
                  </a:cubicBezTo>
                  <a:cubicBezTo>
                    <a:pt x="675562" y="1621253"/>
                    <a:pt x="474746" y="1619907"/>
                    <a:pt x="350056" y="1495217"/>
                  </a:cubicBezTo>
                  <a:cubicBezTo>
                    <a:pt x="582699" y="1464131"/>
                    <a:pt x="764497" y="1282333"/>
                    <a:pt x="795583" y="1049690"/>
                  </a:cubicBezTo>
                  <a:close/>
                  <a:moveTo>
                    <a:pt x="969395" y="989432"/>
                  </a:moveTo>
                  <a:cubicBezTo>
                    <a:pt x="1145733" y="989432"/>
                    <a:pt x="1288683" y="1130478"/>
                    <a:pt x="1288683" y="1304467"/>
                  </a:cubicBezTo>
                  <a:cubicBezTo>
                    <a:pt x="1288683" y="1478456"/>
                    <a:pt x="1145733" y="1619502"/>
                    <a:pt x="969395" y="1619502"/>
                  </a:cubicBezTo>
                  <a:cubicBezTo>
                    <a:pt x="1111917" y="1433018"/>
                    <a:pt x="1111917" y="1175916"/>
                    <a:pt x="969395" y="989432"/>
                  </a:cubicBezTo>
                  <a:close/>
                  <a:moveTo>
                    <a:pt x="0" y="969395"/>
                  </a:moveTo>
                  <a:cubicBezTo>
                    <a:pt x="186484" y="1111917"/>
                    <a:pt x="443586" y="1111917"/>
                    <a:pt x="630070" y="969395"/>
                  </a:cubicBezTo>
                  <a:cubicBezTo>
                    <a:pt x="630070" y="1145733"/>
                    <a:pt x="489024" y="1288683"/>
                    <a:pt x="315035" y="1288683"/>
                  </a:cubicBezTo>
                  <a:cubicBezTo>
                    <a:pt x="141046" y="1288683"/>
                    <a:pt x="0" y="1145733"/>
                    <a:pt x="0" y="969395"/>
                  </a:cubicBezTo>
                  <a:close/>
                  <a:moveTo>
                    <a:pt x="1274580" y="729521"/>
                  </a:moveTo>
                  <a:cubicBezTo>
                    <a:pt x="1355749" y="728977"/>
                    <a:pt x="1436710" y="759397"/>
                    <a:pt x="1498225" y="820912"/>
                  </a:cubicBezTo>
                  <a:cubicBezTo>
                    <a:pt x="1621253" y="943941"/>
                    <a:pt x="1619907" y="1144756"/>
                    <a:pt x="1495217" y="1269446"/>
                  </a:cubicBezTo>
                  <a:cubicBezTo>
                    <a:pt x="1464131" y="1036803"/>
                    <a:pt x="1282333" y="855005"/>
                    <a:pt x="1049691" y="823919"/>
                  </a:cubicBezTo>
                  <a:cubicBezTo>
                    <a:pt x="1112036" y="761574"/>
                    <a:pt x="1193412" y="730065"/>
                    <a:pt x="1274580" y="729521"/>
                  </a:cubicBezTo>
                  <a:close/>
                  <a:moveTo>
                    <a:pt x="809751" y="647958"/>
                  </a:moveTo>
                  <a:cubicBezTo>
                    <a:pt x="897920" y="647958"/>
                    <a:pt x="969395" y="719433"/>
                    <a:pt x="969395" y="807602"/>
                  </a:cubicBezTo>
                  <a:cubicBezTo>
                    <a:pt x="969395" y="895771"/>
                    <a:pt x="897920" y="967246"/>
                    <a:pt x="809751" y="967246"/>
                  </a:cubicBezTo>
                  <a:cubicBezTo>
                    <a:pt x="721582" y="967246"/>
                    <a:pt x="650107" y="895771"/>
                    <a:pt x="650107" y="807602"/>
                  </a:cubicBezTo>
                  <a:cubicBezTo>
                    <a:pt x="650107" y="719433"/>
                    <a:pt x="721582" y="647958"/>
                    <a:pt x="809751" y="647958"/>
                  </a:cubicBezTo>
                  <a:close/>
                  <a:moveTo>
                    <a:pt x="124285" y="350056"/>
                  </a:moveTo>
                  <a:cubicBezTo>
                    <a:pt x="155371" y="582699"/>
                    <a:pt x="337169" y="764497"/>
                    <a:pt x="569812" y="795583"/>
                  </a:cubicBezTo>
                  <a:cubicBezTo>
                    <a:pt x="445122" y="920273"/>
                    <a:pt x="244306" y="921619"/>
                    <a:pt x="121278" y="798590"/>
                  </a:cubicBezTo>
                  <a:cubicBezTo>
                    <a:pt x="-1751" y="675562"/>
                    <a:pt x="-405" y="474746"/>
                    <a:pt x="124285" y="350056"/>
                  </a:cubicBezTo>
                  <a:close/>
                  <a:moveTo>
                    <a:pt x="1304467" y="330819"/>
                  </a:moveTo>
                  <a:cubicBezTo>
                    <a:pt x="1478456" y="330819"/>
                    <a:pt x="1619502" y="473769"/>
                    <a:pt x="1619502" y="650107"/>
                  </a:cubicBezTo>
                  <a:cubicBezTo>
                    <a:pt x="1433018" y="507585"/>
                    <a:pt x="1175916" y="507585"/>
                    <a:pt x="989432" y="650107"/>
                  </a:cubicBezTo>
                  <a:cubicBezTo>
                    <a:pt x="989432" y="473769"/>
                    <a:pt x="1130478" y="330819"/>
                    <a:pt x="1304467" y="330819"/>
                  </a:cubicBezTo>
                  <a:close/>
                  <a:moveTo>
                    <a:pt x="1044556" y="29887"/>
                  </a:moveTo>
                  <a:cubicBezTo>
                    <a:pt x="1125725" y="30431"/>
                    <a:pt x="1207101" y="61940"/>
                    <a:pt x="1269446" y="124285"/>
                  </a:cubicBezTo>
                  <a:cubicBezTo>
                    <a:pt x="1036804" y="155371"/>
                    <a:pt x="855005" y="337169"/>
                    <a:pt x="823919" y="569812"/>
                  </a:cubicBezTo>
                  <a:cubicBezTo>
                    <a:pt x="699229" y="445122"/>
                    <a:pt x="697883" y="244306"/>
                    <a:pt x="820912" y="121278"/>
                  </a:cubicBezTo>
                  <a:cubicBezTo>
                    <a:pt x="882426" y="59763"/>
                    <a:pt x="963387" y="29343"/>
                    <a:pt x="1044556" y="29887"/>
                  </a:cubicBezTo>
                  <a:close/>
                  <a:moveTo>
                    <a:pt x="650107" y="0"/>
                  </a:moveTo>
                  <a:cubicBezTo>
                    <a:pt x="507585" y="186484"/>
                    <a:pt x="507585" y="443586"/>
                    <a:pt x="650107" y="630070"/>
                  </a:cubicBezTo>
                  <a:cubicBezTo>
                    <a:pt x="473769" y="630070"/>
                    <a:pt x="330819" y="489024"/>
                    <a:pt x="330819" y="315035"/>
                  </a:cubicBezTo>
                  <a:cubicBezTo>
                    <a:pt x="330819" y="141046"/>
                    <a:pt x="473769" y="0"/>
                    <a:pt x="650107" y="0"/>
                  </a:cubicBezTo>
                  <a:close/>
                </a:path>
              </a:pathLst>
            </a:custGeom>
            <a:solidFill>
              <a:srgbClr val="FF99CC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41" name="フリーフォーム: 図形 240">
              <a:extLst>
                <a:ext uri="{FF2B5EF4-FFF2-40B4-BE49-F238E27FC236}">
                  <a16:creationId xmlns:a16="http://schemas.microsoft.com/office/drawing/2014/main" id="{6A7F0A1C-E0BC-10EF-1B0E-736F505F172D}"/>
                </a:ext>
              </a:extLst>
            </p:cNvPr>
            <p:cNvSpPr/>
            <p:nvPr/>
          </p:nvSpPr>
          <p:spPr bwMode="auto">
            <a:xfrm>
              <a:off x="9498988" y="1838115"/>
              <a:ext cx="222006" cy="222006"/>
            </a:xfrm>
            <a:custGeom>
              <a:avLst/>
              <a:gdLst>
                <a:gd name="connsiteX0" fmla="*/ 795583 w 1619502"/>
                <a:gd name="connsiteY0" fmla="*/ 1049690 h 1619502"/>
                <a:gd name="connsiteX1" fmla="*/ 798591 w 1619502"/>
                <a:gd name="connsiteY1" fmla="*/ 1498224 h 1619502"/>
                <a:gd name="connsiteX2" fmla="*/ 350056 w 1619502"/>
                <a:gd name="connsiteY2" fmla="*/ 1495217 h 1619502"/>
                <a:gd name="connsiteX3" fmla="*/ 795583 w 1619502"/>
                <a:gd name="connsiteY3" fmla="*/ 1049690 h 1619502"/>
                <a:gd name="connsiteX4" fmla="*/ 969395 w 1619502"/>
                <a:gd name="connsiteY4" fmla="*/ 989432 h 1619502"/>
                <a:gd name="connsiteX5" fmla="*/ 1288683 w 1619502"/>
                <a:gd name="connsiteY5" fmla="*/ 1304467 h 1619502"/>
                <a:gd name="connsiteX6" fmla="*/ 969395 w 1619502"/>
                <a:gd name="connsiteY6" fmla="*/ 1619502 h 1619502"/>
                <a:gd name="connsiteX7" fmla="*/ 969395 w 1619502"/>
                <a:gd name="connsiteY7" fmla="*/ 989432 h 1619502"/>
                <a:gd name="connsiteX8" fmla="*/ 0 w 1619502"/>
                <a:gd name="connsiteY8" fmla="*/ 969395 h 1619502"/>
                <a:gd name="connsiteX9" fmla="*/ 630070 w 1619502"/>
                <a:gd name="connsiteY9" fmla="*/ 969395 h 1619502"/>
                <a:gd name="connsiteX10" fmla="*/ 315035 w 1619502"/>
                <a:gd name="connsiteY10" fmla="*/ 1288683 h 1619502"/>
                <a:gd name="connsiteX11" fmla="*/ 0 w 1619502"/>
                <a:gd name="connsiteY11" fmla="*/ 969395 h 1619502"/>
                <a:gd name="connsiteX12" fmla="*/ 1274580 w 1619502"/>
                <a:gd name="connsiteY12" fmla="*/ 729521 h 1619502"/>
                <a:gd name="connsiteX13" fmla="*/ 1498225 w 1619502"/>
                <a:gd name="connsiteY13" fmla="*/ 820912 h 1619502"/>
                <a:gd name="connsiteX14" fmla="*/ 1495217 w 1619502"/>
                <a:gd name="connsiteY14" fmla="*/ 1269446 h 1619502"/>
                <a:gd name="connsiteX15" fmla="*/ 1049691 w 1619502"/>
                <a:gd name="connsiteY15" fmla="*/ 823919 h 1619502"/>
                <a:gd name="connsiteX16" fmla="*/ 1274580 w 1619502"/>
                <a:gd name="connsiteY16" fmla="*/ 729521 h 1619502"/>
                <a:gd name="connsiteX17" fmla="*/ 809751 w 1619502"/>
                <a:gd name="connsiteY17" fmla="*/ 647958 h 1619502"/>
                <a:gd name="connsiteX18" fmla="*/ 969395 w 1619502"/>
                <a:gd name="connsiteY18" fmla="*/ 807602 h 1619502"/>
                <a:gd name="connsiteX19" fmla="*/ 809751 w 1619502"/>
                <a:gd name="connsiteY19" fmla="*/ 967246 h 1619502"/>
                <a:gd name="connsiteX20" fmla="*/ 650107 w 1619502"/>
                <a:gd name="connsiteY20" fmla="*/ 807602 h 1619502"/>
                <a:gd name="connsiteX21" fmla="*/ 809751 w 1619502"/>
                <a:gd name="connsiteY21" fmla="*/ 647958 h 1619502"/>
                <a:gd name="connsiteX22" fmla="*/ 124285 w 1619502"/>
                <a:gd name="connsiteY22" fmla="*/ 350056 h 1619502"/>
                <a:gd name="connsiteX23" fmla="*/ 569812 w 1619502"/>
                <a:gd name="connsiteY23" fmla="*/ 795583 h 1619502"/>
                <a:gd name="connsiteX24" fmla="*/ 121278 w 1619502"/>
                <a:gd name="connsiteY24" fmla="*/ 798590 h 1619502"/>
                <a:gd name="connsiteX25" fmla="*/ 124285 w 1619502"/>
                <a:gd name="connsiteY25" fmla="*/ 350056 h 1619502"/>
                <a:gd name="connsiteX26" fmla="*/ 1304467 w 1619502"/>
                <a:gd name="connsiteY26" fmla="*/ 330819 h 1619502"/>
                <a:gd name="connsiteX27" fmla="*/ 1619502 w 1619502"/>
                <a:gd name="connsiteY27" fmla="*/ 650107 h 1619502"/>
                <a:gd name="connsiteX28" fmla="*/ 989432 w 1619502"/>
                <a:gd name="connsiteY28" fmla="*/ 650107 h 1619502"/>
                <a:gd name="connsiteX29" fmla="*/ 1304467 w 1619502"/>
                <a:gd name="connsiteY29" fmla="*/ 330819 h 1619502"/>
                <a:gd name="connsiteX30" fmla="*/ 1044556 w 1619502"/>
                <a:gd name="connsiteY30" fmla="*/ 29887 h 1619502"/>
                <a:gd name="connsiteX31" fmla="*/ 1269446 w 1619502"/>
                <a:gd name="connsiteY31" fmla="*/ 124285 h 1619502"/>
                <a:gd name="connsiteX32" fmla="*/ 823919 w 1619502"/>
                <a:gd name="connsiteY32" fmla="*/ 569812 h 1619502"/>
                <a:gd name="connsiteX33" fmla="*/ 820912 w 1619502"/>
                <a:gd name="connsiteY33" fmla="*/ 121278 h 1619502"/>
                <a:gd name="connsiteX34" fmla="*/ 1044556 w 1619502"/>
                <a:gd name="connsiteY34" fmla="*/ 29887 h 1619502"/>
                <a:gd name="connsiteX35" fmla="*/ 650107 w 1619502"/>
                <a:gd name="connsiteY35" fmla="*/ 0 h 1619502"/>
                <a:gd name="connsiteX36" fmla="*/ 650107 w 1619502"/>
                <a:gd name="connsiteY36" fmla="*/ 630070 h 1619502"/>
                <a:gd name="connsiteX37" fmla="*/ 330819 w 1619502"/>
                <a:gd name="connsiteY37" fmla="*/ 315035 h 1619502"/>
                <a:gd name="connsiteX38" fmla="*/ 650107 w 1619502"/>
                <a:gd name="connsiteY38" fmla="*/ 0 h 16195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619502" h="1619502">
                  <a:moveTo>
                    <a:pt x="795583" y="1049690"/>
                  </a:moveTo>
                  <a:cubicBezTo>
                    <a:pt x="920273" y="1174380"/>
                    <a:pt x="921619" y="1375196"/>
                    <a:pt x="798591" y="1498224"/>
                  </a:cubicBezTo>
                  <a:cubicBezTo>
                    <a:pt x="675562" y="1621253"/>
                    <a:pt x="474746" y="1619907"/>
                    <a:pt x="350056" y="1495217"/>
                  </a:cubicBezTo>
                  <a:cubicBezTo>
                    <a:pt x="582699" y="1464131"/>
                    <a:pt x="764497" y="1282333"/>
                    <a:pt x="795583" y="1049690"/>
                  </a:cubicBezTo>
                  <a:close/>
                  <a:moveTo>
                    <a:pt x="969395" y="989432"/>
                  </a:moveTo>
                  <a:cubicBezTo>
                    <a:pt x="1145733" y="989432"/>
                    <a:pt x="1288683" y="1130478"/>
                    <a:pt x="1288683" y="1304467"/>
                  </a:cubicBezTo>
                  <a:cubicBezTo>
                    <a:pt x="1288683" y="1478456"/>
                    <a:pt x="1145733" y="1619502"/>
                    <a:pt x="969395" y="1619502"/>
                  </a:cubicBezTo>
                  <a:cubicBezTo>
                    <a:pt x="1111917" y="1433018"/>
                    <a:pt x="1111917" y="1175916"/>
                    <a:pt x="969395" y="989432"/>
                  </a:cubicBezTo>
                  <a:close/>
                  <a:moveTo>
                    <a:pt x="0" y="969395"/>
                  </a:moveTo>
                  <a:cubicBezTo>
                    <a:pt x="186484" y="1111917"/>
                    <a:pt x="443586" y="1111917"/>
                    <a:pt x="630070" y="969395"/>
                  </a:cubicBezTo>
                  <a:cubicBezTo>
                    <a:pt x="630070" y="1145733"/>
                    <a:pt x="489024" y="1288683"/>
                    <a:pt x="315035" y="1288683"/>
                  </a:cubicBezTo>
                  <a:cubicBezTo>
                    <a:pt x="141046" y="1288683"/>
                    <a:pt x="0" y="1145733"/>
                    <a:pt x="0" y="969395"/>
                  </a:cubicBezTo>
                  <a:close/>
                  <a:moveTo>
                    <a:pt x="1274580" y="729521"/>
                  </a:moveTo>
                  <a:cubicBezTo>
                    <a:pt x="1355749" y="728977"/>
                    <a:pt x="1436710" y="759397"/>
                    <a:pt x="1498225" y="820912"/>
                  </a:cubicBezTo>
                  <a:cubicBezTo>
                    <a:pt x="1621253" y="943941"/>
                    <a:pt x="1619907" y="1144756"/>
                    <a:pt x="1495217" y="1269446"/>
                  </a:cubicBezTo>
                  <a:cubicBezTo>
                    <a:pt x="1464131" y="1036803"/>
                    <a:pt x="1282333" y="855005"/>
                    <a:pt x="1049691" y="823919"/>
                  </a:cubicBezTo>
                  <a:cubicBezTo>
                    <a:pt x="1112036" y="761574"/>
                    <a:pt x="1193412" y="730065"/>
                    <a:pt x="1274580" y="729521"/>
                  </a:cubicBezTo>
                  <a:close/>
                  <a:moveTo>
                    <a:pt x="809751" y="647958"/>
                  </a:moveTo>
                  <a:cubicBezTo>
                    <a:pt x="897920" y="647958"/>
                    <a:pt x="969395" y="719433"/>
                    <a:pt x="969395" y="807602"/>
                  </a:cubicBezTo>
                  <a:cubicBezTo>
                    <a:pt x="969395" y="895771"/>
                    <a:pt x="897920" y="967246"/>
                    <a:pt x="809751" y="967246"/>
                  </a:cubicBezTo>
                  <a:cubicBezTo>
                    <a:pt x="721582" y="967246"/>
                    <a:pt x="650107" y="895771"/>
                    <a:pt x="650107" y="807602"/>
                  </a:cubicBezTo>
                  <a:cubicBezTo>
                    <a:pt x="650107" y="719433"/>
                    <a:pt x="721582" y="647958"/>
                    <a:pt x="809751" y="647958"/>
                  </a:cubicBezTo>
                  <a:close/>
                  <a:moveTo>
                    <a:pt x="124285" y="350056"/>
                  </a:moveTo>
                  <a:cubicBezTo>
                    <a:pt x="155371" y="582699"/>
                    <a:pt x="337169" y="764497"/>
                    <a:pt x="569812" y="795583"/>
                  </a:cubicBezTo>
                  <a:cubicBezTo>
                    <a:pt x="445122" y="920273"/>
                    <a:pt x="244306" y="921619"/>
                    <a:pt x="121278" y="798590"/>
                  </a:cubicBezTo>
                  <a:cubicBezTo>
                    <a:pt x="-1751" y="675562"/>
                    <a:pt x="-405" y="474746"/>
                    <a:pt x="124285" y="350056"/>
                  </a:cubicBezTo>
                  <a:close/>
                  <a:moveTo>
                    <a:pt x="1304467" y="330819"/>
                  </a:moveTo>
                  <a:cubicBezTo>
                    <a:pt x="1478456" y="330819"/>
                    <a:pt x="1619502" y="473769"/>
                    <a:pt x="1619502" y="650107"/>
                  </a:cubicBezTo>
                  <a:cubicBezTo>
                    <a:pt x="1433018" y="507585"/>
                    <a:pt x="1175916" y="507585"/>
                    <a:pt x="989432" y="650107"/>
                  </a:cubicBezTo>
                  <a:cubicBezTo>
                    <a:pt x="989432" y="473769"/>
                    <a:pt x="1130478" y="330819"/>
                    <a:pt x="1304467" y="330819"/>
                  </a:cubicBezTo>
                  <a:close/>
                  <a:moveTo>
                    <a:pt x="1044556" y="29887"/>
                  </a:moveTo>
                  <a:cubicBezTo>
                    <a:pt x="1125725" y="30431"/>
                    <a:pt x="1207101" y="61940"/>
                    <a:pt x="1269446" y="124285"/>
                  </a:cubicBezTo>
                  <a:cubicBezTo>
                    <a:pt x="1036804" y="155371"/>
                    <a:pt x="855005" y="337169"/>
                    <a:pt x="823919" y="569812"/>
                  </a:cubicBezTo>
                  <a:cubicBezTo>
                    <a:pt x="699229" y="445122"/>
                    <a:pt x="697883" y="244306"/>
                    <a:pt x="820912" y="121278"/>
                  </a:cubicBezTo>
                  <a:cubicBezTo>
                    <a:pt x="882426" y="59763"/>
                    <a:pt x="963387" y="29343"/>
                    <a:pt x="1044556" y="29887"/>
                  </a:cubicBezTo>
                  <a:close/>
                  <a:moveTo>
                    <a:pt x="650107" y="0"/>
                  </a:moveTo>
                  <a:cubicBezTo>
                    <a:pt x="507585" y="186484"/>
                    <a:pt x="507585" y="443586"/>
                    <a:pt x="650107" y="630070"/>
                  </a:cubicBezTo>
                  <a:cubicBezTo>
                    <a:pt x="473769" y="630070"/>
                    <a:pt x="330819" y="489024"/>
                    <a:pt x="330819" y="315035"/>
                  </a:cubicBezTo>
                  <a:cubicBezTo>
                    <a:pt x="330819" y="141046"/>
                    <a:pt x="473769" y="0"/>
                    <a:pt x="650107" y="0"/>
                  </a:cubicBezTo>
                  <a:close/>
                </a:path>
              </a:pathLst>
            </a:custGeom>
            <a:solidFill>
              <a:srgbClr val="FF99CC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42" name="フリーフォーム: 図形 241">
              <a:extLst>
                <a:ext uri="{FF2B5EF4-FFF2-40B4-BE49-F238E27FC236}">
                  <a16:creationId xmlns:a16="http://schemas.microsoft.com/office/drawing/2014/main" id="{F1A15D3D-1B2E-6259-346F-961741AD3ABB}"/>
                </a:ext>
              </a:extLst>
            </p:cNvPr>
            <p:cNvSpPr/>
            <p:nvPr/>
          </p:nvSpPr>
          <p:spPr bwMode="auto">
            <a:xfrm>
              <a:off x="214313" y="2169909"/>
              <a:ext cx="222006" cy="222006"/>
            </a:xfrm>
            <a:custGeom>
              <a:avLst/>
              <a:gdLst>
                <a:gd name="connsiteX0" fmla="*/ 795583 w 1619502"/>
                <a:gd name="connsiteY0" fmla="*/ 1049690 h 1619502"/>
                <a:gd name="connsiteX1" fmla="*/ 798591 w 1619502"/>
                <a:gd name="connsiteY1" fmla="*/ 1498224 h 1619502"/>
                <a:gd name="connsiteX2" fmla="*/ 350056 w 1619502"/>
                <a:gd name="connsiteY2" fmla="*/ 1495217 h 1619502"/>
                <a:gd name="connsiteX3" fmla="*/ 795583 w 1619502"/>
                <a:gd name="connsiteY3" fmla="*/ 1049690 h 1619502"/>
                <a:gd name="connsiteX4" fmla="*/ 969395 w 1619502"/>
                <a:gd name="connsiteY4" fmla="*/ 989432 h 1619502"/>
                <a:gd name="connsiteX5" fmla="*/ 1288683 w 1619502"/>
                <a:gd name="connsiteY5" fmla="*/ 1304467 h 1619502"/>
                <a:gd name="connsiteX6" fmla="*/ 969395 w 1619502"/>
                <a:gd name="connsiteY6" fmla="*/ 1619502 h 1619502"/>
                <a:gd name="connsiteX7" fmla="*/ 969395 w 1619502"/>
                <a:gd name="connsiteY7" fmla="*/ 989432 h 1619502"/>
                <a:gd name="connsiteX8" fmla="*/ 0 w 1619502"/>
                <a:gd name="connsiteY8" fmla="*/ 969395 h 1619502"/>
                <a:gd name="connsiteX9" fmla="*/ 630070 w 1619502"/>
                <a:gd name="connsiteY9" fmla="*/ 969395 h 1619502"/>
                <a:gd name="connsiteX10" fmla="*/ 315035 w 1619502"/>
                <a:gd name="connsiteY10" fmla="*/ 1288683 h 1619502"/>
                <a:gd name="connsiteX11" fmla="*/ 0 w 1619502"/>
                <a:gd name="connsiteY11" fmla="*/ 969395 h 1619502"/>
                <a:gd name="connsiteX12" fmla="*/ 1274580 w 1619502"/>
                <a:gd name="connsiteY12" fmla="*/ 729521 h 1619502"/>
                <a:gd name="connsiteX13" fmla="*/ 1498225 w 1619502"/>
                <a:gd name="connsiteY13" fmla="*/ 820912 h 1619502"/>
                <a:gd name="connsiteX14" fmla="*/ 1495217 w 1619502"/>
                <a:gd name="connsiteY14" fmla="*/ 1269446 h 1619502"/>
                <a:gd name="connsiteX15" fmla="*/ 1049691 w 1619502"/>
                <a:gd name="connsiteY15" fmla="*/ 823919 h 1619502"/>
                <a:gd name="connsiteX16" fmla="*/ 1274580 w 1619502"/>
                <a:gd name="connsiteY16" fmla="*/ 729521 h 1619502"/>
                <a:gd name="connsiteX17" fmla="*/ 809751 w 1619502"/>
                <a:gd name="connsiteY17" fmla="*/ 647958 h 1619502"/>
                <a:gd name="connsiteX18" fmla="*/ 969395 w 1619502"/>
                <a:gd name="connsiteY18" fmla="*/ 807602 h 1619502"/>
                <a:gd name="connsiteX19" fmla="*/ 809751 w 1619502"/>
                <a:gd name="connsiteY19" fmla="*/ 967246 h 1619502"/>
                <a:gd name="connsiteX20" fmla="*/ 650107 w 1619502"/>
                <a:gd name="connsiteY20" fmla="*/ 807602 h 1619502"/>
                <a:gd name="connsiteX21" fmla="*/ 809751 w 1619502"/>
                <a:gd name="connsiteY21" fmla="*/ 647958 h 1619502"/>
                <a:gd name="connsiteX22" fmla="*/ 124285 w 1619502"/>
                <a:gd name="connsiteY22" fmla="*/ 350056 h 1619502"/>
                <a:gd name="connsiteX23" fmla="*/ 569812 w 1619502"/>
                <a:gd name="connsiteY23" fmla="*/ 795583 h 1619502"/>
                <a:gd name="connsiteX24" fmla="*/ 121278 w 1619502"/>
                <a:gd name="connsiteY24" fmla="*/ 798590 h 1619502"/>
                <a:gd name="connsiteX25" fmla="*/ 124285 w 1619502"/>
                <a:gd name="connsiteY25" fmla="*/ 350056 h 1619502"/>
                <a:gd name="connsiteX26" fmla="*/ 1304467 w 1619502"/>
                <a:gd name="connsiteY26" fmla="*/ 330819 h 1619502"/>
                <a:gd name="connsiteX27" fmla="*/ 1619502 w 1619502"/>
                <a:gd name="connsiteY27" fmla="*/ 650107 h 1619502"/>
                <a:gd name="connsiteX28" fmla="*/ 989432 w 1619502"/>
                <a:gd name="connsiteY28" fmla="*/ 650107 h 1619502"/>
                <a:gd name="connsiteX29" fmla="*/ 1304467 w 1619502"/>
                <a:gd name="connsiteY29" fmla="*/ 330819 h 1619502"/>
                <a:gd name="connsiteX30" fmla="*/ 1044556 w 1619502"/>
                <a:gd name="connsiteY30" fmla="*/ 29887 h 1619502"/>
                <a:gd name="connsiteX31" fmla="*/ 1269446 w 1619502"/>
                <a:gd name="connsiteY31" fmla="*/ 124285 h 1619502"/>
                <a:gd name="connsiteX32" fmla="*/ 823919 w 1619502"/>
                <a:gd name="connsiteY32" fmla="*/ 569812 h 1619502"/>
                <a:gd name="connsiteX33" fmla="*/ 820912 w 1619502"/>
                <a:gd name="connsiteY33" fmla="*/ 121278 h 1619502"/>
                <a:gd name="connsiteX34" fmla="*/ 1044556 w 1619502"/>
                <a:gd name="connsiteY34" fmla="*/ 29887 h 1619502"/>
                <a:gd name="connsiteX35" fmla="*/ 650107 w 1619502"/>
                <a:gd name="connsiteY35" fmla="*/ 0 h 1619502"/>
                <a:gd name="connsiteX36" fmla="*/ 650107 w 1619502"/>
                <a:gd name="connsiteY36" fmla="*/ 630070 h 1619502"/>
                <a:gd name="connsiteX37" fmla="*/ 330819 w 1619502"/>
                <a:gd name="connsiteY37" fmla="*/ 315035 h 1619502"/>
                <a:gd name="connsiteX38" fmla="*/ 650107 w 1619502"/>
                <a:gd name="connsiteY38" fmla="*/ 0 h 16195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619502" h="1619502">
                  <a:moveTo>
                    <a:pt x="795583" y="1049690"/>
                  </a:moveTo>
                  <a:cubicBezTo>
                    <a:pt x="920273" y="1174380"/>
                    <a:pt x="921619" y="1375196"/>
                    <a:pt x="798591" y="1498224"/>
                  </a:cubicBezTo>
                  <a:cubicBezTo>
                    <a:pt x="675562" y="1621253"/>
                    <a:pt x="474746" y="1619907"/>
                    <a:pt x="350056" y="1495217"/>
                  </a:cubicBezTo>
                  <a:cubicBezTo>
                    <a:pt x="582699" y="1464131"/>
                    <a:pt x="764497" y="1282333"/>
                    <a:pt x="795583" y="1049690"/>
                  </a:cubicBezTo>
                  <a:close/>
                  <a:moveTo>
                    <a:pt x="969395" y="989432"/>
                  </a:moveTo>
                  <a:cubicBezTo>
                    <a:pt x="1145733" y="989432"/>
                    <a:pt x="1288683" y="1130478"/>
                    <a:pt x="1288683" y="1304467"/>
                  </a:cubicBezTo>
                  <a:cubicBezTo>
                    <a:pt x="1288683" y="1478456"/>
                    <a:pt x="1145733" y="1619502"/>
                    <a:pt x="969395" y="1619502"/>
                  </a:cubicBezTo>
                  <a:cubicBezTo>
                    <a:pt x="1111917" y="1433018"/>
                    <a:pt x="1111917" y="1175916"/>
                    <a:pt x="969395" y="989432"/>
                  </a:cubicBezTo>
                  <a:close/>
                  <a:moveTo>
                    <a:pt x="0" y="969395"/>
                  </a:moveTo>
                  <a:cubicBezTo>
                    <a:pt x="186484" y="1111917"/>
                    <a:pt x="443586" y="1111917"/>
                    <a:pt x="630070" y="969395"/>
                  </a:cubicBezTo>
                  <a:cubicBezTo>
                    <a:pt x="630070" y="1145733"/>
                    <a:pt x="489024" y="1288683"/>
                    <a:pt x="315035" y="1288683"/>
                  </a:cubicBezTo>
                  <a:cubicBezTo>
                    <a:pt x="141046" y="1288683"/>
                    <a:pt x="0" y="1145733"/>
                    <a:pt x="0" y="969395"/>
                  </a:cubicBezTo>
                  <a:close/>
                  <a:moveTo>
                    <a:pt x="1274580" y="729521"/>
                  </a:moveTo>
                  <a:cubicBezTo>
                    <a:pt x="1355749" y="728977"/>
                    <a:pt x="1436710" y="759397"/>
                    <a:pt x="1498225" y="820912"/>
                  </a:cubicBezTo>
                  <a:cubicBezTo>
                    <a:pt x="1621253" y="943941"/>
                    <a:pt x="1619907" y="1144756"/>
                    <a:pt x="1495217" y="1269446"/>
                  </a:cubicBezTo>
                  <a:cubicBezTo>
                    <a:pt x="1464131" y="1036803"/>
                    <a:pt x="1282333" y="855005"/>
                    <a:pt x="1049691" y="823919"/>
                  </a:cubicBezTo>
                  <a:cubicBezTo>
                    <a:pt x="1112036" y="761574"/>
                    <a:pt x="1193412" y="730065"/>
                    <a:pt x="1274580" y="729521"/>
                  </a:cubicBezTo>
                  <a:close/>
                  <a:moveTo>
                    <a:pt x="809751" y="647958"/>
                  </a:moveTo>
                  <a:cubicBezTo>
                    <a:pt x="897920" y="647958"/>
                    <a:pt x="969395" y="719433"/>
                    <a:pt x="969395" y="807602"/>
                  </a:cubicBezTo>
                  <a:cubicBezTo>
                    <a:pt x="969395" y="895771"/>
                    <a:pt x="897920" y="967246"/>
                    <a:pt x="809751" y="967246"/>
                  </a:cubicBezTo>
                  <a:cubicBezTo>
                    <a:pt x="721582" y="967246"/>
                    <a:pt x="650107" y="895771"/>
                    <a:pt x="650107" y="807602"/>
                  </a:cubicBezTo>
                  <a:cubicBezTo>
                    <a:pt x="650107" y="719433"/>
                    <a:pt x="721582" y="647958"/>
                    <a:pt x="809751" y="647958"/>
                  </a:cubicBezTo>
                  <a:close/>
                  <a:moveTo>
                    <a:pt x="124285" y="350056"/>
                  </a:moveTo>
                  <a:cubicBezTo>
                    <a:pt x="155371" y="582699"/>
                    <a:pt x="337169" y="764497"/>
                    <a:pt x="569812" y="795583"/>
                  </a:cubicBezTo>
                  <a:cubicBezTo>
                    <a:pt x="445122" y="920273"/>
                    <a:pt x="244306" y="921619"/>
                    <a:pt x="121278" y="798590"/>
                  </a:cubicBezTo>
                  <a:cubicBezTo>
                    <a:pt x="-1751" y="675562"/>
                    <a:pt x="-405" y="474746"/>
                    <a:pt x="124285" y="350056"/>
                  </a:cubicBezTo>
                  <a:close/>
                  <a:moveTo>
                    <a:pt x="1304467" y="330819"/>
                  </a:moveTo>
                  <a:cubicBezTo>
                    <a:pt x="1478456" y="330819"/>
                    <a:pt x="1619502" y="473769"/>
                    <a:pt x="1619502" y="650107"/>
                  </a:cubicBezTo>
                  <a:cubicBezTo>
                    <a:pt x="1433018" y="507585"/>
                    <a:pt x="1175916" y="507585"/>
                    <a:pt x="989432" y="650107"/>
                  </a:cubicBezTo>
                  <a:cubicBezTo>
                    <a:pt x="989432" y="473769"/>
                    <a:pt x="1130478" y="330819"/>
                    <a:pt x="1304467" y="330819"/>
                  </a:cubicBezTo>
                  <a:close/>
                  <a:moveTo>
                    <a:pt x="1044556" y="29887"/>
                  </a:moveTo>
                  <a:cubicBezTo>
                    <a:pt x="1125725" y="30431"/>
                    <a:pt x="1207101" y="61940"/>
                    <a:pt x="1269446" y="124285"/>
                  </a:cubicBezTo>
                  <a:cubicBezTo>
                    <a:pt x="1036804" y="155371"/>
                    <a:pt x="855005" y="337169"/>
                    <a:pt x="823919" y="569812"/>
                  </a:cubicBezTo>
                  <a:cubicBezTo>
                    <a:pt x="699229" y="445122"/>
                    <a:pt x="697883" y="244306"/>
                    <a:pt x="820912" y="121278"/>
                  </a:cubicBezTo>
                  <a:cubicBezTo>
                    <a:pt x="882426" y="59763"/>
                    <a:pt x="963387" y="29343"/>
                    <a:pt x="1044556" y="29887"/>
                  </a:cubicBezTo>
                  <a:close/>
                  <a:moveTo>
                    <a:pt x="650107" y="0"/>
                  </a:moveTo>
                  <a:cubicBezTo>
                    <a:pt x="507585" y="186484"/>
                    <a:pt x="507585" y="443586"/>
                    <a:pt x="650107" y="630070"/>
                  </a:cubicBezTo>
                  <a:cubicBezTo>
                    <a:pt x="473769" y="630070"/>
                    <a:pt x="330819" y="489024"/>
                    <a:pt x="330819" y="315035"/>
                  </a:cubicBezTo>
                  <a:cubicBezTo>
                    <a:pt x="330819" y="141046"/>
                    <a:pt x="473769" y="0"/>
                    <a:pt x="650107" y="0"/>
                  </a:cubicBezTo>
                  <a:close/>
                </a:path>
              </a:pathLst>
            </a:custGeom>
            <a:solidFill>
              <a:srgbClr val="FF99CC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43" name="フリーフォーム: 図形 242">
              <a:extLst>
                <a:ext uri="{FF2B5EF4-FFF2-40B4-BE49-F238E27FC236}">
                  <a16:creationId xmlns:a16="http://schemas.microsoft.com/office/drawing/2014/main" id="{BADAE9ED-64EC-46A0-3150-90E10DE38B59}"/>
                </a:ext>
              </a:extLst>
            </p:cNvPr>
            <p:cNvSpPr/>
            <p:nvPr/>
          </p:nvSpPr>
          <p:spPr bwMode="auto">
            <a:xfrm>
              <a:off x="9498988" y="2169909"/>
              <a:ext cx="222006" cy="222006"/>
            </a:xfrm>
            <a:custGeom>
              <a:avLst/>
              <a:gdLst>
                <a:gd name="connsiteX0" fmla="*/ 795583 w 1619502"/>
                <a:gd name="connsiteY0" fmla="*/ 1049690 h 1619502"/>
                <a:gd name="connsiteX1" fmla="*/ 798591 w 1619502"/>
                <a:gd name="connsiteY1" fmla="*/ 1498224 h 1619502"/>
                <a:gd name="connsiteX2" fmla="*/ 350056 w 1619502"/>
                <a:gd name="connsiteY2" fmla="*/ 1495217 h 1619502"/>
                <a:gd name="connsiteX3" fmla="*/ 795583 w 1619502"/>
                <a:gd name="connsiteY3" fmla="*/ 1049690 h 1619502"/>
                <a:gd name="connsiteX4" fmla="*/ 969395 w 1619502"/>
                <a:gd name="connsiteY4" fmla="*/ 989432 h 1619502"/>
                <a:gd name="connsiteX5" fmla="*/ 1288683 w 1619502"/>
                <a:gd name="connsiteY5" fmla="*/ 1304467 h 1619502"/>
                <a:gd name="connsiteX6" fmla="*/ 969395 w 1619502"/>
                <a:gd name="connsiteY6" fmla="*/ 1619502 h 1619502"/>
                <a:gd name="connsiteX7" fmla="*/ 969395 w 1619502"/>
                <a:gd name="connsiteY7" fmla="*/ 989432 h 1619502"/>
                <a:gd name="connsiteX8" fmla="*/ 0 w 1619502"/>
                <a:gd name="connsiteY8" fmla="*/ 969395 h 1619502"/>
                <a:gd name="connsiteX9" fmla="*/ 630070 w 1619502"/>
                <a:gd name="connsiteY9" fmla="*/ 969395 h 1619502"/>
                <a:gd name="connsiteX10" fmla="*/ 315035 w 1619502"/>
                <a:gd name="connsiteY10" fmla="*/ 1288683 h 1619502"/>
                <a:gd name="connsiteX11" fmla="*/ 0 w 1619502"/>
                <a:gd name="connsiteY11" fmla="*/ 969395 h 1619502"/>
                <a:gd name="connsiteX12" fmla="*/ 1274580 w 1619502"/>
                <a:gd name="connsiteY12" fmla="*/ 729521 h 1619502"/>
                <a:gd name="connsiteX13" fmla="*/ 1498225 w 1619502"/>
                <a:gd name="connsiteY13" fmla="*/ 820912 h 1619502"/>
                <a:gd name="connsiteX14" fmla="*/ 1495217 w 1619502"/>
                <a:gd name="connsiteY14" fmla="*/ 1269446 h 1619502"/>
                <a:gd name="connsiteX15" fmla="*/ 1049691 w 1619502"/>
                <a:gd name="connsiteY15" fmla="*/ 823919 h 1619502"/>
                <a:gd name="connsiteX16" fmla="*/ 1274580 w 1619502"/>
                <a:gd name="connsiteY16" fmla="*/ 729521 h 1619502"/>
                <a:gd name="connsiteX17" fmla="*/ 809751 w 1619502"/>
                <a:gd name="connsiteY17" fmla="*/ 647958 h 1619502"/>
                <a:gd name="connsiteX18" fmla="*/ 969395 w 1619502"/>
                <a:gd name="connsiteY18" fmla="*/ 807602 h 1619502"/>
                <a:gd name="connsiteX19" fmla="*/ 809751 w 1619502"/>
                <a:gd name="connsiteY19" fmla="*/ 967246 h 1619502"/>
                <a:gd name="connsiteX20" fmla="*/ 650107 w 1619502"/>
                <a:gd name="connsiteY20" fmla="*/ 807602 h 1619502"/>
                <a:gd name="connsiteX21" fmla="*/ 809751 w 1619502"/>
                <a:gd name="connsiteY21" fmla="*/ 647958 h 1619502"/>
                <a:gd name="connsiteX22" fmla="*/ 124285 w 1619502"/>
                <a:gd name="connsiteY22" fmla="*/ 350056 h 1619502"/>
                <a:gd name="connsiteX23" fmla="*/ 569812 w 1619502"/>
                <a:gd name="connsiteY23" fmla="*/ 795583 h 1619502"/>
                <a:gd name="connsiteX24" fmla="*/ 121278 w 1619502"/>
                <a:gd name="connsiteY24" fmla="*/ 798590 h 1619502"/>
                <a:gd name="connsiteX25" fmla="*/ 124285 w 1619502"/>
                <a:gd name="connsiteY25" fmla="*/ 350056 h 1619502"/>
                <a:gd name="connsiteX26" fmla="*/ 1304467 w 1619502"/>
                <a:gd name="connsiteY26" fmla="*/ 330819 h 1619502"/>
                <a:gd name="connsiteX27" fmla="*/ 1619502 w 1619502"/>
                <a:gd name="connsiteY27" fmla="*/ 650107 h 1619502"/>
                <a:gd name="connsiteX28" fmla="*/ 989432 w 1619502"/>
                <a:gd name="connsiteY28" fmla="*/ 650107 h 1619502"/>
                <a:gd name="connsiteX29" fmla="*/ 1304467 w 1619502"/>
                <a:gd name="connsiteY29" fmla="*/ 330819 h 1619502"/>
                <a:gd name="connsiteX30" fmla="*/ 1044556 w 1619502"/>
                <a:gd name="connsiteY30" fmla="*/ 29887 h 1619502"/>
                <a:gd name="connsiteX31" fmla="*/ 1269446 w 1619502"/>
                <a:gd name="connsiteY31" fmla="*/ 124285 h 1619502"/>
                <a:gd name="connsiteX32" fmla="*/ 823919 w 1619502"/>
                <a:gd name="connsiteY32" fmla="*/ 569812 h 1619502"/>
                <a:gd name="connsiteX33" fmla="*/ 820912 w 1619502"/>
                <a:gd name="connsiteY33" fmla="*/ 121278 h 1619502"/>
                <a:gd name="connsiteX34" fmla="*/ 1044556 w 1619502"/>
                <a:gd name="connsiteY34" fmla="*/ 29887 h 1619502"/>
                <a:gd name="connsiteX35" fmla="*/ 650107 w 1619502"/>
                <a:gd name="connsiteY35" fmla="*/ 0 h 1619502"/>
                <a:gd name="connsiteX36" fmla="*/ 650107 w 1619502"/>
                <a:gd name="connsiteY36" fmla="*/ 630070 h 1619502"/>
                <a:gd name="connsiteX37" fmla="*/ 330819 w 1619502"/>
                <a:gd name="connsiteY37" fmla="*/ 315035 h 1619502"/>
                <a:gd name="connsiteX38" fmla="*/ 650107 w 1619502"/>
                <a:gd name="connsiteY38" fmla="*/ 0 h 16195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619502" h="1619502">
                  <a:moveTo>
                    <a:pt x="795583" y="1049690"/>
                  </a:moveTo>
                  <a:cubicBezTo>
                    <a:pt x="920273" y="1174380"/>
                    <a:pt x="921619" y="1375196"/>
                    <a:pt x="798591" y="1498224"/>
                  </a:cubicBezTo>
                  <a:cubicBezTo>
                    <a:pt x="675562" y="1621253"/>
                    <a:pt x="474746" y="1619907"/>
                    <a:pt x="350056" y="1495217"/>
                  </a:cubicBezTo>
                  <a:cubicBezTo>
                    <a:pt x="582699" y="1464131"/>
                    <a:pt x="764497" y="1282333"/>
                    <a:pt x="795583" y="1049690"/>
                  </a:cubicBezTo>
                  <a:close/>
                  <a:moveTo>
                    <a:pt x="969395" y="989432"/>
                  </a:moveTo>
                  <a:cubicBezTo>
                    <a:pt x="1145733" y="989432"/>
                    <a:pt x="1288683" y="1130478"/>
                    <a:pt x="1288683" y="1304467"/>
                  </a:cubicBezTo>
                  <a:cubicBezTo>
                    <a:pt x="1288683" y="1478456"/>
                    <a:pt x="1145733" y="1619502"/>
                    <a:pt x="969395" y="1619502"/>
                  </a:cubicBezTo>
                  <a:cubicBezTo>
                    <a:pt x="1111917" y="1433018"/>
                    <a:pt x="1111917" y="1175916"/>
                    <a:pt x="969395" y="989432"/>
                  </a:cubicBezTo>
                  <a:close/>
                  <a:moveTo>
                    <a:pt x="0" y="969395"/>
                  </a:moveTo>
                  <a:cubicBezTo>
                    <a:pt x="186484" y="1111917"/>
                    <a:pt x="443586" y="1111917"/>
                    <a:pt x="630070" y="969395"/>
                  </a:cubicBezTo>
                  <a:cubicBezTo>
                    <a:pt x="630070" y="1145733"/>
                    <a:pt x="489024" y="1288683"/>
                    <a:pt x="315035" y="1288683"/>
                  </a:cubicBezTo>
                  <a:cubicBezTo>
                    <a:pt x="141046" y="1288683"/>
                    <a:pt x="0" y="1145733"/>
                    <a:pt x="0" y="969395"/>
                  </a:cubicBezTo>
                  <a:close/>
                  <a:moveTo>
                    <a:pt x="1274580" y="729521"/>
                  </a:moveTo>
                  <a:cubicBezTo>
                    <a:pt x="1355749" y="728977"/>
                    <a:pt x="1436710" y="759397"/>
                    <a:pt x="1498225" y="820912"/>
                  </a:cubicBezTo>
                  <a:cubicBezTo>
                    <a:pt x="1621253" y="943941"/>
                    <a:pt x="1619907" y="1144756"/>
                    <a:pt x="1495217" y="1269446"/>
                  </a:cubicBezTo>
                  <a:cubicBezTo>
                    <a:pt x="1464131" y="1036803"/>
                    <a:pt x="1282333" y="855005"/>
                    <a:pt x="1049691" y="823919"/>
                  </a:cubicBezTo>
                  <a:cubicBezTo>
                    <a:pt x="1112036" y="761574"/>
                    <a:pt x="1193412" y="730065"/>
                    <a:pt x="1274580" y="729521"/>
                  </a:cubicBezTo>
                  <a:close/>
                  <a:moveTo>
                    <a:pt x="809751" y="647958"/>
                  </a:moveTo>
                  <a:cubicBezTo>
                    <a:pt x="897920" y="647958"/>
                    <a:pt x="969395" y="719433"/>
                    <a:pt x="969395" y="807602"/>
                  </a:cubicBezTo>
                  <a:cubicBezTo>
                    <a:pt x="969395" y="895771"/>
                    <a:pt x="897920" y="967246"/>
                    <a:pt x="809751" y="967246"/>
                  </a:cubicBezTo>
                  <a:cubicBezTo>
                    <a:pt x="721582" y="967246"/>
                    <a:pt x="650107" y="895771"/>
                    <a:pt x="650107" y="807602"/>
                  </a:cubicBezTo>
                  <a:cubicBezTo>
                    <a:pt x="650107" y="719433"/>
                    <a:pt x="721582" y="647958"/>
                    <a:pt x="809751" y="647958"/>
                  </a:cubicBezTo>
                  <a:close/>
                  <a:moveTo>
                    <a:pt x="124285" y="350056"/>
                  </a:moveTo>
                  <a:cubicBezTo>
                    <a:pt x="155371" y="582699"/>
                    <a:pt x="337169" y="764497"/>
                    <a:pt x="569812" y="795583"/>
                  </a:cubicBezTo>
                  <a:cubicBezTo>
                    <a:pt x="445122" y="920273"/>
                    <a:pt x="244306" y="921619"/>
                    <a:pt x="121278" y="798590"/>
                  </a:cubicBezTo>
                  <a:cubicBezTo>
                    <a:pt x="-1751" y="675562"/>
                    <a:pt x="-405" y="474746"/>
                    <a:pt x="124285" y="350056"/>
                  </a:cubicBezTo>
                  <a:close/>
                  <a:moveTo>
                    <a:pt x="1304467" y="330819"/>
                  </a:moveTo>
                  <a:cubicBezTo>
                    <a:pt x="1478456" y="330819"/>
                    <a:pt x="1619502" y="473769"/>
                    <a:pt x="1619502" y="650107"/>
                  </a:cubicBezTo>
                  <a:cubicBezTo>
                    <a:pt x="1433018" y="507585"/>
                    <a:pt x="1175916" y="507585"/>
                    <a:pt x="989432" y="650107"/>
                  </a:cubicBezTo>
                  <a:cubicBezTo>
                    <a:pt x="989432" y="473769"/>
                    <a:pt x="1130478" y="330819"/>
                    <a:pt x="1304467" y="330819"/>
                  </a:cubicBezTo>
                  <a:close/>
                  <a:moveTo>
                    <a:pt x="1044556" y="29887"/>
                  </a:moveTo>
                  <a:cubicBezTo>
                    <a:pt x="1125725" y="30431"/>
                    <a:pt x="1207101" y="61940"/>
                    <a:pt x="1269446" y="124285"/>
                  </a:cubicBezTo>
                  <a:cubicBezTo>
                    <a:pt x="1036804" y="155371"/>
                    <a:pt x="855005" y="337169"/>
                    <a:pt x="823919" y="569812"/>
                  </a:cubicBezTo>
                  <a:cubicBezTo>
                    <a:pt x="699229" y="445122"/>
                    <a:pt x="697883" y="244306"/>
                    <a:pt x="820912" y="121278"/>
                  </a:cubicBezTo>
                  <a:cubicBezTo>
                    <a:pt x="882426" y="59763"/>
                    <a:pt x="963387" y="29343"/>
                    <a:pt x="1044556" y="29887"/>
                  </a:cubicBezTo>
                  <a:close/>
                  <a:moveTo>
                    <a:pt x="650107" y="0"/>
                  </a:moveTo>
                  <a:cubicBezTo>
                    <a:pt x="507585" y="186484"/>
                    <a:pt x="507585" y="443586"/>
                    <a:pt x="650107" y="630070"/>
                  </a:cubicBezTo>
                  <a:cubicBezTo>
                    <a:pt x="473769" y="630070"/>
                    <a:pt x="330819" y="489024"/>
                    <a:pt x="330819" y="315035"/>
                  </a:cubicBezTo>
                  <a:cubicBezTo>
                    <a:pt x="330819" y="141046"/>
                    <a:pt x="473769" y="0"/>
                    <a:pt x="650107" y="0"/>
                  </a:cubicBezTo>
                  <a:close/>
                </a:path>
              </a:pathLst>
            </a:custGeom>
            <a:solidFill>
              <a:srgbClr val="FF99CC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44" name="フリーフォーム: 図形 243">
              <a:extLst>
                <a:ext uri="{FF2B5EF4-FFF2-40B4-BE49-F238E27FC236}">
                  <a16:creationId xmlns:a16="http://schemas.microsoft.com/office/drawing/2014/main" id="{40B84206-7832-4B00-F2EC-50E35BAFC8C3}"/>
                </a:ext>
              </a:extLst>
            </p:cNvPr>
            <p:cNvSpPr/>
            <p:nvPr/>
          </p:nvSpPr>
          <p:spPr bwMode="auto">
            <a:xfrm>
              <a:off x="214313" y="2501703"/>
              <a:ext cx="222006" cy="222006"/>
            </a:xfrm>
            <a:custGeom>
              <a:avLst/>
              <a:gdLst>
                <a:gd name="connsiteX0" fmla="*/ 795583 w 1619502"/>
                <a:gd name="connsiteY0" fmla="*/ 1049690 h 1619502"/>
                <a:gd name="connsiteX1" fmla="*/ 798591 w 1619502"/>
                <a:gd name="connsiteY1" fmla="*/ 1498224 h 1619502"/>
                <a:gd name="connsiteX2" fmla="*/ 350056 w 1619502"/>
                <a:gd name="connsiteY2" fmla="*/ 1495217 h 1619502"/>
                <a:gd name="connsiteX3" fmla="*/ 795583 w 1619502"/>
                <a:gd name="connsiteY3" fmla="*/ 1049690 h 1619502"/>
                <a:gd name="connsiteX4" fmla="*/ 969395 w 1619502"/>
                <a:gd name="connsiteY4" fmla="*/ 989432 h 1619502"/>
                <a:gd name="connsiteX5" fmla="*/ 1288683 w 1619502"/>
                <a:gd name="connsiteY5" fmla="*/ 1304467 h 1619502"/>
                <a:gd name="connsiteX6" fmla="*/ 969395 w 1619502"/>
                <a:gd name="connsiteY6" fmla="*/ 1619502 h 1619502"/>
                <a:gd name="connsiteX7" fmla="*/ 969395 w 1619502"/>
                <a:gd name="connsiteY7" fmla="*/ 989432 h 1619502"/>
                <a:gd name="connsiteX8" fmla="*/ 0 w 1619502"/>
                <a:gd name="connsiteY8" fmla="*/ 969395 h 1619502"/>
                <a:gd name="connsiteX9" fmla="*/ 630070 w 1619502"/>
                <a:gd name="connsiteY9" fmla="*/ 969395 h 1619502"/>
                <a:gd name="connsiteX10" fmla="*/ 315035 w 1619502"/>
                <a:gd name="connsiteY10" fmla="*/ 1288683 h 1619502"/>
                <a:gd name="connsiteX11" fmla="*/ 0 w 1619502"/>
                <a:gd name="connsiteY11" fmla="*/ 969395 h 1619502"/>
                <a:gd name="connsiteX12" fmla="*/ 1274580 w 1619502"/>
                <a:gd name="connsiteY12" fmla="*/ 729521 h 1619502"/>
                <a:gd name="connsiteX13" fmla="*/ 1498225 w 1619502"/>
                <a:gd name="connsiteY13" fmla="*/ 820912 h 1619502"/>
                <a:gd name="connsiteX14" fmla="*/ 1495217 w 1619502"/>
                <a:gd name="connsiteY14" fmla="*/ 1269446 h 1619502"/>
                <a:gd name="connsiteX15" fmla="*/ 1049691 w 1619502"/>
                <a:gd name="connsiteY15" fmla="*/ 823919 h 1619502"/>
                <a:gd name="connsiteX16" fmla="*/ 1274580 w 1619502"/>
                <a:gd name="connsiteY16" fmla="*/ 729521 h 1619502"/>
                <a:gd name="connsiteX17" fmla="*/ 809751 w 1619502"/>
                <a:gd name="connsiteY17" fmla="*/ 647958 h 1619502"/>
                <a:gd name="connsiteX18" fmla="*/ 969395 w 1619502"/>
                <a:gd name="connsiteY18" fmla="*/ 807602 h 1619502"/>
                <a:gd name="connsiteX19" fmla="*/ 809751 w 1619502"/>
                <a:gd name="connsiteY19" fmla="*/ 967246 h 1619502"/>
                <a:gd name="connsiteX20" fmla="*/ 650107 w 1619502"/>
                <a:gd name="connsiteY20" fmla="*/ 807602 h 1619502"/>
                <a:gd name="connsiteX21" fmla="*/ 809751 w 1619502"/>
                <a:gd name="connsiteY21" fmla="*/ 647958 h 1619502"/>
                <a:gd name="connsiteX22" fmla="*/ 124285 w 1619502"/>
                <a:gd name="connsiteY22" fmla="*/ 350056 h 1619502"/>
                <a:gd name="connsiteX23" fmla="*/ 569812 w 1619502"/>
                <a:gd name="connsiteY23" fmla="*/ 795583 h 1619502"/>
                <a:gd name="connsiteX24" fmla="*/ 121278 w 1619502"/>
                <a:gd name="connsiteY24" fmla="*/ 798590 h 1619502"/>
                <a:gd name="connsiteX25" fmla="*/ 124285 w 1619502"/>
                <a:gd name="connsiteY25" fmla="*/ 350056 h 1619502"/>
                <a:gd name="connsiteX26" fmla="*/ 1304467 w 1619502"/>
                <a:gd name="connsiteY26" fmla="*/ 330819 h 1619502"/>
                <a:gd name="connsiteX27" fmla="*/ 1619502 w 1619502"/>
                <a:gd name="connsiteY27" fmla="*/ 650107 h 1619502"/>
                <a:gd name="connsiteX28" fmla="*/ 989432 w 1619502"/>
                <a:gd name="connsiteY28" fmla="*/ 650107 h 1619502"/>
                <a:gd name="connsiteX29" fmla="*/ 1304467 w 1619502"/>
                <a:gd name="connsiteY29" fmla="*/ 330819 h 1619502"/>
                <a:gd name="connsiteX30" fmla="*/ 1044556 w 1619502"/>
                <a:gd name="connsiteY30" fmla="*/ 29887 h 1619502"/>
                <a:gd name="connsiteX31" fmla="*/ 1269446 w 1619502"/>
                <a:gd name="connsiteY31" fmla="*/ 124285 h 1619502"/>
                <a:gd name="connsiteX32" fmla="*/ 823919 w 1619502"/>
                <a:gd name="connsiteY32" fmla="*/ 569812 h 1619502"/>
                <a:gd name="connsiteX33" fmla="*/ 820912 w 1619502"/>
                <a:gd name="connsiteY33" fmla="*/ 121278 h 1619502"/>
                <a:gd name="connsiteX34" fmla="*/ 1044556 w 1619502"/>
                <a:gd name="connsiteY34" fmla="*/ 29887 h 1619502"/>
                <a:gd name="connsiteX35" fmla="*/ 650107 w 1619502"/>
                <a:gd name="connsiteY35" fmla="*/ 0 h 1619502"/>
                <a:gd name="connsiteX36" fmla="*/ 650107 w 1619502"/>
                <a:gd name="connsiteY36" fmla="*/ 630070 h 1619502"/>
                <a:gd name="connsiteX37" fmla="*/ 330819 w 1619502"/>
                <a:gd name="connsiteY37" fmla="*/ 315035 h 1619502"/>
                <a:gd name="connsiteX38" fmla="*/ 650107 w 1619502"/>
                <a:gd name="connsiteY38" fmla="*/ 0 h 16195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619502" h="1619502">
                  <a:moveTo>
                    <a:pt x="795583" y="1049690"/>
                  </a:moveTo>
                  <a:cubicBezTo>
                    <a:pt x="920273" y="1174380"/>
                    <a:pt x="921619" y="1375196"/>
                    <a:pt x="798591" y="1498224"/>
                  </a:cubicBezTo>
                  <a:cubicBezTo>
                    <a:pt x="675562" y="1621253"/>
                    <a:pt x="474746" y="1619907"/>
                    <a:pt x="350056" y="1495217"/>
                  </a:cubicBezTo>
                  <a:cubicBezTo>
                    <a:pt x="582699" y="1464131"/>
                    <a:pt x="764497" y="1282333"/>
                    <a:pt x="795583" y="1049690"/>
                  </a:cubicBezTo>
                  <a:close/>
                  <a:moveTo>
                    <a:pt x="969395" y="989432"/>
                  </a:moveTo>
                  <a:cubicBezTo>
                    <a:pt x="1145733" y="989432"/>
                    <a:pt x="1288683" y="1130478"/>
                    <a:pt x="1288683" y="1304467"/>
                  </a:cubicBezTo>
                  <a:cubicBezTo>
                    <a:pt x="1288683" y="1478456"/>
                    <a:pt x="1145733" y="1619502"/>
                    <a:pt x="969395" y="1619502"/>
                  </a:cubicBezTo>
                  <a:cubicBezTo>
                    <a:pt x="1111917" y="1433018"/>
                    <a:pt x="1111917" y="1175916"/>
                    <a:pt x="969395" y="989432"/>
                  </a:cubicBezTo>
                  <a:close/>
                  <a:moveTo>
                    <a:pt x="0" y="969395"/>
                  </a:moveTo>
                  <a:cubicBezTo>
                    <a:pt x="186484" y="1111917"/>
                    <a:pt x="443586" y="1111917"/>
                    <a:pt x="630070" y="969395"/>
                  </a:cubicBezTo>
                  <a:cubicBezTo>
                    <a:pt x="630070" y="1145733"/>
                    <a:pt x="489024" y="1288683"/>
                    <a:pt x="315035" y="1288683"/>
                  </a:cubicBezTo>
                  <a:cubicBezTo>
                    <a:pt x="141046" y="1288683"/>
                    <a:pt x="0" y="1145733"/>
                    <a:pt x="0" y="969395"/>
                  </a:cubicBezTo>
                  <a:close/>
                  <a:moveTo>
                    <a:pt x="1274580" y="729521"/>
                  </a:moveTo>
                  <a:cubicBezTo>
                    <a:pt x="1355749" y="728977"/>
                    <a:pt x="1436710" y="759397"/>
                    <a:pt x="1498225" y="820912"/>
                  </a:cubicBezTo>
                  <a:cubicBezTo>
                    <a:pt x="1621253" y="943941"/>
                    <a:pt x="1619907" y="1144756"/>
                    <a:pt x="1495217" y="1269446"/>
                  </a:cubicBezTo>
                  <a:cubicBezTo>
                    <a:pt x="1464131" y="1036803"/>
                    <a:pt x="1282333" y="855005"/>
                    <a:pt x="1049691" y="823919"/>
                  </a:cubicBezTo>
                  <a:cubicBezTo>
                    <a:pt x="1112036" y="761574"/>
                    <a:pt x="1193412" y="730065"/>
                    <a:pt x="1274580" y="729521"/>
                  </a:cubicBezTo>
                  <a:close/>
                  <a:moveTo>
                    <a:pt x="809751" y="647958"/>
                  </a:moveTo>
                  <a:cubicBezTo>
                    <a:pt x="897920" y="647958"/>
                    <a:pt x="969395" y="719433"/>
                    <a:pt x="969395" y="807602"/>
                  </a:cubicBezTo>
                  <a:cubicBezTo>
                    <a:pt x="969395" y="895771"/>
                    <a:pt x="897920" y="967246"/>
                    <a:pt x="809751" y="967246"/>
                  </a:cubicBezTo>
                  <a:cubicBezTo>
                    <a:pt x="721582" y="967246"/>
                    <a:pt x="650107" y="895771"/>
                    <a:pt x="650107" y="807602"/>
                  </a:cubicBezTo>
                  <a:cubicBezTo>
                    <a:pt x="650107" y="719433"/>
                    <a:pt x="721582" y="647958"/>
                    <a:pt x="809751" y="647958"/>
                  </a:cubicBezTo>
                  <a:close/>
                  <a:moveTo>
                    <a:pt x="124285" y="350056"/>
                  </a:moveTo>
                  <a:cubicBezTo>
                    <a:pt x="155371" y="582699"/>
                    <a:pt x="337169" y="764497"/>
                    <a:pt x="569812" y="795583"/>
                  </a:cubicBezTo>
                  <a:cubicBezTo>
                    <a:pt x="445122" y="920273"/>
                    <a:pt x="244306" y="921619"/>
                    <a:pt x="121278" y="798590"/>
                  </a:cubicBezTo>
                  <a:cubicBezTo>
                    <a:pt x="-1751" y="675562"/>
                    <a:pt x="-405" y="474746"/>
                    <a:pt x="124285" y="350056"/>
                  </a:cubicBezTo>
                  <a:close/>
                  <a:moveTo>
                    <a:pt x="1304467" y="330819"/>
                  </a:moveTo>
                  <a:cubicBezTo>
                    <a:pt x="1478456" y="330819"/>
                    <a:pt x="1619502" y="473769"/>
                    <a:pt x="1619502" y="650107"/>
                  </a:cubicBezTo>
                  <a:cubicBezTo>
                    <a:pt x="1433018" y="507585"/>
                    <a:pt x="1175916" y="507585"/>
                    <a:pt x="989432" y="650107"/>
                  </a:cubicBezTo>
                  <a:cubicBezTo>
                    <a:pt x="989432" y="473769"/>
                    <a:pt x="1130478" y="330819"/>
                    <a:pt x="1304467" y="330819"/>
                  </a:cubicBezTo>
                  <a:close/>
                  <a:moveTo>
                    <a:pt x="1044556" y="29887"/>
                  </a:moveTo>
                  <a:cubicBezTo>
                    <a:pt x="1125725" y="30431"/>
                    <a:pt x="1207101" y="61940"/>
                    <a:pt x="1269446" y="124285"/>
                  </a:cubicBezTo>
                  <a:cubicBezTo>
                    <a:pt x="1036804" y="155371"/>
                    <a:pt x="855005" y="337169"/>
                    <a:pt x="823919" y="569812"/>
                  </a:cubicBezTo>
                  <a:cubicBezTo>
                    <a:pt x="699229" y="445122"/>
                    <a:pt x="697883" y="244306"/>
                    <a:pt x="820912" y="121278"/>
                  </a:cubicBezTo>
                  <a:cubicBezTo>
                    <a:pt x="882426" y="59763"/>
                    <a:pt x="963387" y="29343"/>
                    <a:pt x="1044556" y="29887"/>
                  </a:cubicBezTo>
                  <a:close/>
                  <a:moveTo>
                    <a:pt x="650107" y="0"/>
                  </a:moveTo>
                  <a:cubicBezTo>
                    <a:pt x="507585" y="186484"/>
                    <a:pt x="507585" y="443586"/>
                    <a:pt x="650107" y="630070"/>
                  </a:cubicBezTo>
                  <a:cubicBezTo>
                    <a:pt x="473769" y="630070"/>
                    <a:pt x="330819" y="489024"/>
                    <a:pt x="330819" y="315035"/>
                  </a:cubicBezTo>
                  <a:cubicBezTo>
                    <a:pt x="330819" y="141046"/>
                    <a:pt x="473769" y="0"/>
                    <a:pt x="650107" y="0"/>
                  </a:cubicBezTo>
                  <a:close/>
                </a:path>
              </a:pathLst>
            </a:custGeom>
            <a:solidFill>
              <a:srgbClr val="FF99CC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45" name="フリーフォーム: 図形 244">
              <a:extLst>
                <a:ext uri="{FF2B5EF4-FFF2-40B4-BE49-F238E27FC236}">
                  <a16:creationId xmlns:a16="http://schemas.microsoft.com/office/drawing/2014/main" id="{626D0CDD-30F9-3217-2748-2710C804DC90}"/>
                </a:ext>
              </a:extLst>
            </p:cNvPr>
            <p:cNvSpPr/>
            <p:nvPr/>
          </p:nvSpPr>
          <p:spPr bwMode="auto">
            <a:xfrm>
              <a:off x="9498988" y="2501703"/>
              <a:ext cx="222006" cy="222006"/>
            </a:xfrm>
            <a:custGeom>
              <a:avLst/>
              <a:gdLst>
                <a:gd name="connsiteX0" fmla="*/ 795583 w 1619502"/>
                <a:gd name="connsiteY0" fmla="*/ 1049690 h 1619502"/>
                <a:gd name="connsiteX1" fmla="*/ 798591 w 1619502"/>
                <a:gd name="connsiteY1" fmla="*/ 1498224 h 1619502"/>
                <a:gd name="connsiteX2" fmla="*/ 350056 w 1619502"/>
                <a:gd name="connsiteY2" fmla="*/ 1495217 h 1619502"/>
                <a:gd name="connsiteX3" fmla="*/ 795583 w 1619502"/>
                <a:gd name="connsiteY3" fmla="*/ 1049690 h 1619502"/>
                <a:gd name="connsiteX4" fmla="*/ 969395 w 1619502"/>
                <a:gd name="connsiteY4" fmla="*/ 989432 h 1619502"/>
                <a:gd name="connsiteX5" fmla="*/ 1288683 w 1619502"/>
                <a:gd name="connsiteY5" fmla="*/ 1304467 h 1619502"/>
                <a:gd name="connsiteX6" fmla="*/ 969395 w 1619502"/>
                <a:gd name="connsiteY6" fmla="*/ 1619502 h 1619502"/>
                <a:gd name="connsiteX7" fmla="*/ 969395 w 1619502"/>
                <a:gd name="connsiteY7" fmla="*/ 989432 h 1619502"/>
                <a:gd name="connsiteX8" fmla="*/ 0 w 1619502"/>
                <a:gd name="connsiteY8" fmla="*/ 969395 h 1619502"/>
                <a:gd name="connsiteX9" fmla="*/ 630070 w 1619502"/>
                <a:gd name="connsiteY9" fmla="*/ 969395 h 1619502"/>
                <a:gd name="connsiteX10" fmla="*/ 315035 w 1619502"/>
                <a:gd name="connsiteY10" fmla="*/ 1288683 h 1619502"/>
                <a:gd name="connsiteX11" fmla="*/ 0 w 1619502"/>
                <a:gd name="connsiteY11" fmla="*/ 969395 h 1619502"/>
                <a:gd name="connsiteX12" fmla="*/ 1274580 w 1619502"/>
                <a:gd name="connsiteY12" fmla="*/ 729521 h 1619502"/>
                <a:gd name="connsiteX13" fmla="*/ 1498225 w 1619502"/>
                <a:gd name="connsiteY13" fmla="*/ 820912 h 1619502"/>
                <a:gd name="connsiteX14" fmla="*/ 1495217 w 1619502"/>
                <a:gd name="connsiteY14" fmla="*/ 1269446 h 1619502"/>
                <a:gd name="connsiteX15" fmla="*/ 1049691 w 1619502"/>
                <a:gd name="connsiteY15" fmla="*/ 823919 h 1619502"/>
                <a:gd name="connsiteX16" fmla="*/ 1274580 w 1619502"/>
                <a:gd name="connsiteY16" fmla="*/ 729521 h 1619502"/>
                <a:gd name="connsiteX17" fmla="*/ 809751 w 1619502"/>
                <a:gd name="connsiteY17" fmla="*/ 647958 h 1619502"/>
                <a:gd name="connsiteX18" fmla="*/ 969395 w 1619502"/>
                <a:gd name="connsiteY18" fmla="*/ 807602 h 1619502"/>
                <a:gd name="connsiteX19" fmla="*/ 809751 w 1619502"/>
                <a:gd name="connsiteY19" fmla="*/ 967246 h 1619502"/>
                <a:gd name="connsiteX20" fmla="*/ 650107 w 1619502"/>
                <a:gd name="connsiteY20" fmla="*/ 807602 h 1619502"/>
                <a:gd name="connsiteX21" fmla="*/ 809751 w 1619502"/>
                <a:gd name="connsiteY21" fmla="*/ 647958 h 1619502"/>
                <a:gd name="connsiteX22" fmla="*/ 124285 w 1619502"/>
                <a:gd name="connsiteY22" fmla="*/ 350056 h 1619502"/>
                <a:gd name="connsiteX23" fmla="*/ 569812 w 1619502"/>
                <a:gd name="connsiteY23" fmla="*/ 795583 h 1619502"/>
                <a:gd name="connsiteX24" fmla="*/ 121278 w 1619502"/>
                <a:gd name="connsiteY24" fmla="*/ 798590 h 1619502"/>
                <a:gd name="connsiteX25" fmla="*/ 124285 w 1619502"/>
                <a:gd name="connsiteY25" fmla="*/ 350056 h 1619502"/>
                <a:gd name="connsiteX26" fmla="*/ 1304467 w 1619502"/>
                <a:gd name="connsiteY26" fmla="*/ 330819 h 1619502"/>
                <a:gd name="connsiteX27" fmla="*/ 1619502 w 1619502"/>
                <a:gd name="connsiteY27" fmla="*/ 650107 h 1619502"/>
                <a:gd name="connsiteX28" fmla="*/ 989432 w 1619502"/>
                <a:gd name="connsiteY28" fmla="*/ 650107 h 1619502"/>
                <a:gd name="connsiteX29" fmla="*/ 1304467 w 1619502"/>
                <a:gd name="connsiteY29" fmla="*/ 330819 h 1619502"/>
                <a:gd name="connsiteX30" fmla="*/ 1044556 w 1619502"/>
                <a:gd name="connsiteY30" fmla="*/ 29887 h 1619502"/>
                <a:gd name="connsiteX31" fmla="*/ 1269446 w 1619502"/>
                <a:gd name="connsiteY31" fmla="*/ 124285 h 1619502"/>
                <a:gd name="connsiteX32" fmla="*/ 823919 w 1619502"/>
                <a:gd name="connsiteY32" fmla="*/ 569812 h 1619502"/>
                <a:gd name="connsiteX33" fmla="*/ 820912 w 1619502"/>
                <a:gd name="connsiteY33" fmla="*/ 121278 h 1619502"/>
                <a:gd name="connsiteX34" fmla="*/ 1044556 w 1619502"/>
                <a:gd name="connsiteY34" fmla="*/ 29887 h 1619502"/>
                <a:gd name="connsiteX35" fmla="*/ 650107 w 1619502"/>
                <a:gd name="connsiteY35" fmla="*/ 0 h 1619502"/>
                <a:gd name="connsiteX36" fmla="*/ 650107 w 1619502"/>
                <a:gd name="connsiteY36" fmla="*/ 630070 h 1619502"/>
                <a:gd name="connsiteX37" fmla="*/ 330819 w 1619502"/>
                <a:gd name="connsiteY37" fmla="*/ 315035 h 1619502"/>
                <a:gd name="connsiteX38" fmla="*/ 650107 w 1619502"/>
                <a:gd name="connsiteY38" fmla="*/ 0 h 16195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619502" h="1619502">
                  <a:moveTo>
                    <a:pt x="795583" y="1049690"/>
                  </a:moveTo>
                  <a:cubicBezTo>
                    <a:pt x="920273" y="1174380"/>
                    <a:pt x="921619" y="1375196"/>
                    <a:pt x="798591" y="1498224"/>
                  </a:cubicBezTo>
                  <a:cubicBezTo>
                    <a:pt x="675562" y="1621253"/>
                    <a:pt x="474746" y="1619907"/>
                    <a:pt x="350056" y="1495217"/>
                  </a:cubicBezTo>
                  <a:cubicBezTo>
                    <a:pt x="582699" y="1464131"/>
                    <a:pt x="764497" y="1282333"/>
                    <a:pt x="795583" y="1049690"/>
                  </a:cubicBezTo>
                  <a:close/>
                  <a:moveTo>
                    <a:pt x="969395" y="989432"/>
                  </a:moveTo>
                  <a:cubicBezTo>
                    <a:pt x="1145733" y="989432"/>
                    <a:pt x="1288683" y="1130478"/>
                    <a:pt x="1288683" y="1304467"/>
                  </a:cubicBezTo>
                  <a:cubicBezTo>
                    <a:pt x="1288683" y="1478456"/>
                    <a:pt x="1145733" y="1619502"/>
                    <a:pt x="969395" y="1619502"/>
                  </a:cubicBezTo>
                  <a:cubicBezTo>
                    <a:pt x="1111917" y="1433018"/>
                    <a:pt x="1111917" y="1175916"/>
                    <a:pt x="969395" y="989432"/>
                  </a:cubicBezTo>
                  <a:close/>
                  <a:moveTo>
                    <a:pt x="0" y="969395"/>
                  </a:moveTo>
                  <a:cubicBezTo>
                    <a:pt x="186484" y="1111917"/>
                    <a:pt x="443586" y="1111917"/>
                    <a:pt x="630070" y="969395"/>
                  </a:cubicBezTo>
                  <a:cubicBezTo>
                    <a:pt x="630070" y="1145733"/>
                    <a:pt x="489024" y="1288683"/>
                    <a:pt x="315035" y="1288683"/>
                  </a:cubicBezTo>
                  <a:cubicBezTo>
                    <a:pt x="141046" y="1288683"/>
                    <a:pt x="0" y="1145733"/>
                    <a:pt x="0" y="969395"/>
                  </a:cubicBezTo>
                  <a:close/>
                  <a:moveTo>
                    <a:pt x="1274580" y="729521"/>
                  </a:moveTo>
                  <a:cubicBezTo>
                    <a:pt x="1355749" y="728977"/>
                    <a:pt x="1436710" y="759397"/>
                    <a:pt x="1498225" y="820912"/>
                  </a:cubicBezTo>
                  <a:cubicBezTo>
                    <a:pt x="1621253" y="943941"/>
                    <a:pt x="1619907" y="1144756"/>
                    <a:pt x="1495217" y="1269446"/>
                  </a:cubicBezTo>
                  <a:cubicBezTo>
                    <a:pt x="1464131" y="1036803"/>
                    <a:pt x="1282333" y="855005"/>
                    <a:pt x="1049691" y="823919"/>
                  </a:cubicBezTo>
                  <a:cubicBezTo>
                    <a:pt x="1112036" y="761574"/>
                    <a:pt x="1193412" y="730065"/>
                    <a:pt x="1274580" y="729521"/>
                  </a:cubicBezTo>
                  <a:close/>
                  <a:moveTo>
                    <a:pt x="809751" y="647958"/>
                  </a:moveTo>
                  <a:cubicBezTo>
                    <a:pt x="897920" y="647958"/>
                    <a:pt x="969395" y="719433"/>
                    <a:pt x="969395" y="807602"/>
                  </a:cubicBezTo>
                  <a:cubicBezTo>
                    <a:pt x="969395" y="895771"/>
                    <a:pt x="897920" y="967246"/>
                    <a:pt x="809751" y="967246"/>
                  </a:cubicBezTo>
                  <a:cubicBezTo>
                    <a:pt x="721582" y="967246"/>
                    <a:pt x="650107" y="895771"/>
                    <a:pt x="650107" y="807602"/>
                  </a:cubicBezTo>
                  <a:cubicBezTo>
                    <a:pt x="650107" y="719433"/>
                    <a:pt x="721582" y="647958"/>
                    <a:pt x="809751" y="647958"/>
                  </a:cubicBezTo>
                  <a:close/>
                  <a:moveTo>
                    <a:pt x="124285" y="350056"/>
                  </a:moveTo>
                  <a:cubicBezTo>
                    <a:pt x="155371" y="582699"/>
                    <a:pt x="337169" y="764497"/>
                    <a:pt x="569812" y="795583"/>
                  </a:cubicBezTo>
                  <a:cubicBezTo>
                    <a:pt x="445122" y="920273"/>
                    <a:pt x="244306" y="921619"/>
                    <a:pt x="121278" y="798590"/>
                  </a:cubicBezTo>
                  <a:cubicBezTo>
                    <a:pt x="-1751" y="675562"/>
                    <a:pt x="-405" y="474746"/>
                    <a:pt x="124285" y="350056"/>
                  </a:cubicBezTo>
                  <a:close/>
                  <a:moveTo>
                    <a:pt x="1304467" y="330819"/>
                  </a:moveTo>
                  <a:cubicBezTo>
                    <a:pt x="1478456" y="330819"/>
                    <a:pt x="1619502" y="473769"/>
                    <a:pt x="1619502" y="650107"/>
                  </a:cubicBezTo>
                  <a:cubicBezTo>
                    <a:pt x="1433018" y="507585"/>
                    <a:pt x="1175916" y="507585"/>
                    <a:pt x="989432" y="650107"/>
                  </a:cubicBezTo>
                  <a:cubicBezTo>
                    <a:pt x="989432" y="473769"/>
                    <a:pt x="1130478" y="330819"/>
                    <a:pt x="1304467" y="330819"/>
                  </a:cubicBezTo>
                  <a:close/>
                  <a:moveTo>
                    <a:pt x="1044556" y="29887"/>
                  </a:moveTo>
                  <a:cubicBezTo>
                    <a:pt x="1125725" y="30431"/>
                    <a:pt x="1207101" y="61940"/>
                    <a:pt x="1269446" y="124285"/>
                  </a:cubicBezTo>
                  <a:cubicBezTo>
                    <a:pt x="1036804" y="155371"/>
                    <a:pt x="855005" y="337169"/>
                    <a:pt x="823919" y="569812"/>
                  </a:cubicBezTo>
                  <a:cubicBezTo>
                    <a:pt x="699229" y="445122"/>
                    <a:pt x="697883" y="244306"/>
                    <a:pt x="820912" y="121278"/>
                  </a:cubicBezTo>
                  <a:cubicBezTo>
                    <a:pt x="882426" y="59763"/>
                    <a:pt x="963387" y="29343"/>
                    <a:pt x="1044556" y="29887"/>
                  </a:cubicBezTo>
                  <a:close/>
                  <a:moveTo>
                    <a:pt x="650107" y="0"/>
                  </a:moveTo>
                  <a:cubicBezTo>
                    <a:pt x="507585" y="186484"/>
                    <a:pt x="507585" y="443586"/>
                    <a:pt x="650107" y="630070"/>
                  </a:cubicBezTo>
                  <a:cubicBezTo>
                    <a:pt x="473769" y="630070"/>
                    <a:pt x="330819" y="489024"/>
                    <a:pt x="330819" y="315035"/>
                  </a:cubicBezTo>
                  <a:cubicBezTo>
                    <a:pt x="330819" y="141046"/>
                    <a:pt x="473769" y="0"/>
                    <a:pt x="650107" y="0"/>
                  </a:cubicBezTo>
                  <a:close/>
                </a:path>
              </a:pathLst>
            </a:custGeom>
            <a:solidFill>
              <a:srgbClr val="FF99CC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46" name="フリーフォーム: 図形 245">
              <a:extLst>
                <a:ext uri="{FF2B5EF4-FFF2-40B4-BE49-F238E27FC236}">
                  <a16:creationId xmlns:a16="http://schemas.microsoft.com/office/drawing/2014/main" id="{AD6F469C-E3DC-A432-A34A-0997B50ED8A7}"/>
                </a:ext>
              </a:extLst>
            </p:cNvPr>
            <p:cNvSpPr/>
            <p:nvPr/>
          </p:nvSpPr>
          <p:spPr bwMode="auto">
            <a:xfrm>
              <a:off x="214313" y="2833497"/>
              <a:ext cx="222006" cy="222006"/>
            </a:xfrm>
            <a:custGeom>
              <a:avLst/>
              <a:gdLst>
                <a:gd name="connsiteX0" fmla="*/ 795583 w 1619502"/>
                <a:gd name="connsiteY0" fmla="*/ 1049690 h 1619502"/>
                <a:gd name="connsiteX1" fmla="*/ 798591 w 1619502"/>
                <a:gd name="connsiteY1" fmla="*/ 1498224 h 1619502"/>
                <a:gd name="connsiteX2" fmla="*/ 350056 w 1619502"/>
                <a:gd name="connsiteY2" fmla="*/ 1495217 h 1619502"/>
                <a:gd name="connsiteX3" fmla="*/ 795583 w 1619502"/>
                <a:gd name="connsiteY3" fmla="*/ 1049690 h 1619502"/>
                <a:gd name="connsiteX4" fmla="*/ 969395 w 1619502"/>
                <a:gd name="connsiteY4" fmla="*/ 989432 h 1619502"/>
                <a:gd name="connsiteX5" fmla="*/ 1288683 w 1619502"/>
                <a:gd name="connsiteY5" fmla="*/ 1304467 h 1619502"/>
                <a:gd name="connsiteX6" fmla="*/ 969395 w 1619502"/>
                <a:gd name="connsiteY6" fmla="*/ 1619502 h 1619502"/>
                <a:gd name="connsiteX7" fmla="*/ 969395 w 1619502"/>
                <a:gd name="connsiteY7" fmla="*/ 989432 h 1619502"/>
                <a:gd name="connsiteX8" fmla="*/ 0 w 1619502"/>
                <a:gd name="connsiteY8" fmla="*/ 969395 h 1619502"/>
                <a:gd name="connsiteX9" fmla="*/ 630070 w 1619502"/>
                <a:gd name="connsiteY9" fmla="*/ 969395 h 1619502"/>
                <a:gd name="connsiteX10" fmla="*/ 315035 w 1619502"/>
                <a:gd name="connsiteY10" fmla="*/ 1288683 h 1619502"/>
                <a:gd name="connsiteX11" fmla="*/ 0 w 1619502"/>
                <a:gd name="connsiteY11" fmla="*/ 969395 h 1619502"/>
                <a:gd name="connsiteX12" fmla="*/ 1274580 w 1619502"/>
                <a:gd name="connsiteY12" fmla="*/ 729521 h 1619502"/>
                <a:gd name="connsiteX13" fmla="*/ 1498225 w 1619502"/>
                <a:gd name="connsiteY13" fmla="*/ 820912 h 1619502"/>
                <a:gd name="connsiteX14" fmla="*/ 1495217 w 1619502"/>
                <a:gd name="connsiteY14" fmla="*/ 1269446 h 1619502"/>
                <a:gd name="connsiteX15" fmla="*/ 1049691 w 1619502"/>
                <a:gd name="connsiteY15" fmla="*/ 823919 h 1619502"/>
                <a:gd name="connsiteX16" fmla="*/ 1274580 w 1619502"/>
                <a:gd name="connsiteY16" fmla="*/ 729521 h 1619502"/>
                <a:gd name="connsiteX17" fmla="*/ 809751 w 1619502"/>
                <a:gd name="connsiteY17" fmla="*/ 647958 h 1619502"/>
                <a:gd name="connsiteX18" fmla="*/ 969395 w 1619502"/>
                <a:gd name="connsiteY18" fmla="*/ 807602 h 1619502"/>
                <a:gd name="connsiteX19" fmla="*/ 809751 w 1619502"/>
                <a:gd name="connsiteY19" fmla="*/ 967246 h 1619502"/>
                <a:gd name="connsiteX20" fmla="*/ 650107 w 1619502"/>
                <a:gd name="connsiteY20" fmla="*/ 807602 h 1619502"/>
                <a:gd name="connsiteX21" fmla="*/ 809751 w 1619502"/>
                <a:gd name="connsiteY21" fmla="*/ 647958 h 1619502"/>
                <a:gd name="connsiteX22" fmla="*/ 124285 w 1619502"/>
                <a:gd name="connsiteY22" fmla="*/ 350056 h 1619502"/>
                <a:gd name="connsiteX23" fmla="*/ 569812 w 1619502"/>
                <a:gd name="connsiteY23" fmla="*/ 795583 h 1619502"/>
                <a:gd name="connsiteX24" fmla="*/ 121278 w 1619502"/>
                <a:gd name="connsiteY24" fmla="*/ 798590 h 1619502"/>
                <a:gd name="connsiteX25" fmla="*/ 124285 w 1619502"/>
                <a:gd name="connsiteY25" fmla="*/ 350056 h 1619502"/>
                <a:gd name="connsiteX26" fmla="*/ 1304467 w 1619502"/>
                <a:gd name="connsiteY26" fmla="*/ 330819 h 1619502"/>
                <a:gd name="connsiteX27" fmla="*/ 1619502 w 1619502"/>
                <a:gd name="connsiteY27" fmla="*/ 650107 h 1619502"/>
                <a:gd name="connsiteX28" fmla="*/ 989432 w 1619502"/>
                <a:gd name="connsiteY28" fmla="*/ 650107 h 1619502"/>
                <a:gd name="connsiteX29" fmla="*/ 1304467 w 1619502"/>
                <a:gd name="connsiteY29" fmla="*/ 330819 h 1619502"/>
                <a:gd name="connsiteX30" fmla="*/ 1044556 w 1619502"/>
                <a:gd name="connsiteY30" fmla="*/ 29887 h 1619502"/>
                <a:gd name="connsiteX31" fmla="*/ 1269446 w 1619502"/>
                <a:gd name="connsiteY31" fmla="*/ 124285 h 1619502"/>
                <a:gd name="connsiteX32" fmla="*/ 823919 w 1619502"/>
                <a:gd name="connsiteY32" fmla="*/ 569812 h 1619502"/>
                <a:gd name="connsiteX33" fmla="*/ 820912 w 1619502"/>
                <a:gd name="connsiteY33" fmla="*/ 121278 h 1619502"/>
                <a:gd name="connsiteX34" fmla="*/ 1044556 w 1619502"/>
                <a:gd name="connsiteY34" fmla="*/ 29887 h 1619502"/>
                <a:gd name="connsiteX35" fmla="*/ 650107 w 1619502"/>
                <a:gd name="connsiteY35" fmla="*/ 0 h 1619502"/>
                <a:gd name="connsiteX36" fmla="*/ 650107 w 1619502"/>
                <a:gd name="connsiteY36" fmla="*/ 630070 h 1619502"/>
                <a:gd name="connsiteX37" fmla="*/ 330819 w 1619502"/>
                <a:gd name="connsiteY37" fmla="*/ 315035 h 1619502"/>
                <a:gd name="connsiteX38" fmla="*/ 650107 w 1619502"/>
                <a:gd name="connsiteY38" fmla="*/ 0 h 16195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619502" h="1619502">
                  <a:moveTo>
                    <a:pt x="795583" y="1049690"/>
                  </a:moveTo>
                  <a:cubicBezTo>
                    <a:pt x="920273" y="1174380"/>
                    <a:pt x="921619" y="1375196"/>
                    <a:pt x="798591" y="1498224"/>
                  </a:cubicBezTo>
                  <a:cubicBezTo>
                    <a:pt x="675562" y="1621253"/>
                    <a:pt x="474746" y="1619907"/>
                    <a:pt x="350056" y="1495217"/>
                  </a:cubicBezTo>
                  <a:cubicBezTo>
                    <a:pt x="582699" y="1464131"/>
                    <a:pt x="764497" y="1282333"/>
                    <a:pt x="795583" y="1049690"/>
                  </a:cubicBezTo>
                  <a:close/>
                  <a:moveTo>
                    <a:pt x="969395" y="989432"/>
                  </a:moveTo>
                  <a:cubicBezTo>
                    <a:pt x="1145733" y="989432"/>
                    <a:pt x="1288683" y="1130478"/>
                    <a:pt x="1288683" y="1304467"/>
                  </a:cubicBezTo>
                  <a:cubicBezTo>
                    <a:pt x="1288683" y="1478456"/>
                    <a:pt x="1145733" y="1619502"/>
                    <a:pt x="969395" y="1619502"/>
                  </a:cubicBezTo>
                  <a:cubicBezTo>
                    <a:pt x="1111917" y="1433018"/>
                    <a:pt x="1111917" y="1175916"/>
                    <a:pt x="969395" y="989432"/>
                  </a:cubicBezTo>
                  <a:close/>
                  <a:moveTo>
                    <a:pt x="0" y="969395"/>
                  </a:moveTo>
                  <a:cubicBezTo>
                    <a:pt x="186484" y="1111917"/>
                    <a:pt x="443586" y="1111917"/>
                    <a:pt x="630070" y="969395"/>
                  </a:cubicBezTo>
                  <a:cubicBezTo>
                    <a:pt x="630070" y="1145733"/>
                    <a:pt x="489024" y="1288683"/>
                    <a:pt x="315035" y="1288683"/>
                  </a:cubicBezTo>
                  <a:cubicBezTo>
                    <a:pt x="141046" y="1288683"/>
                    <a:pt x="0" y="1145733"/>
                    <a:pt x="0" y="969395"/>
                  </a:cubicBezTo>
                  <a:close/>
                  <a:moveTo>
                    <a:pt x="1274580" y="729521"/>
                  </a:moveTo>
                  <a:cubicBezTo>
                    <a:pt x="1355749" y="728977"/>
                    <a:pt x="1436710" y="759397"/>
                    <a:pt x="1498225" y="820912"/>
                  </a:cubicBezTo>
                  <a:cubicBezTo>
                    <a:pt x="1621253" y="943941"/>
                    <a:pt x="1619907" y="1144756"/>
                    <a:pt x="1495217" y="1269446"/>
                  </a:cubicBezTo>
                  <a:cubicBezTo>
                    <a:pt x="1464131" y="1036803"/>
                    <a:pt x="1282333" y="855005"/>
                    <a:pt x="1049691" y="823919"/>
                  </a:cubicBezTo>
                  <a:cubicBezTo>
                    <a:pt x="1112036" y="761574"/>
                    <a:pt x="1193412" y="730065"/>
                    <a:pt x="1274580" y="729521"/>
                  </a:cubicBezTo>
                  <a:close/>
                  <a:moveTo>
                    <a:pt x="809751" y="647958"/>
                  </a:moveTo>
                  <a:cubicBezTo>
                    <a:pt x="897920" y="647958"/>
                    <a:pt x="969395" y="719433"/>
                    <a:pt x="969395" y="807602"/>
                  </a:cubicBezTo>
                  <a:cubicBezTo>
                    <a:pt x="969395" y="895771"/>
                    <a:pt x="897920" y="967246"/>
                    <a:pt x="809751" y="967246"/>
                  </a:cubicBezTo>
                  <a:cubicBezTo>
                    <a:pt x="721582" y="967246"/>
                    <a:pt x="650107" y="895771"/>
                    <a:pt x="650107" y="807602"/>
                  </a:cubicBezTo>
                  <a:cubicBezTo>
                    <a:pt x="650107" y="719433"/>
                    <a:pt x="721582" y="647958"/>
                    <a:pt x="809751" y="647958"/>
                  </a:cubicBezTo>
                  <a:close/>
                  <a:moveTo>
                    <a:pt x="124285" y="350056"/>
                  </a:moveTo>
                  <a:cubicBezTo>
                    <a:pt x="155371" y="582699"/>
                    <a:pt x="337169" y="764497"/>
                    <a:pt x="569812" y="795583"/>
                  </a:cubicBezTo>
                  <a:cubicBezTo>
                    <a:pt x="445122" y="920273"/>
                    <a:pt x="244306" y="921619"/>
                    <a:pt x="121278" y="798590"/>
                  </a:cubicBezTo>
                  <a:cubicBezTo>
                    <a:pt x="-1751" y="675562"/>
                    <a:pt x="-405" y="474746"/>
                    <a:pt x="124285" y="350056"/>
                  </a:cubicBezTo>
                  <a:close/>
                  <a:moveTo>
                    <a:pt x="1304467" y="330819"/>
                  </a:moveTo>
                  <a:cubicBezTo>
                    <a:pt x="1478456" y="330819"/>
                    <a:pt x="1619502" y="473769"/>
                    <a:pt x="1619502" y="650107"/>
                  </a:cubicBezTo>
                  <a:cubicBezTo>
                    <a:pt x="1433018" y="507585"/>
                    <a:pt x="1175916" y="507585"/>
                    <a:pt x="989432" y="650107"/>
                  </a:cubicBezTo>
                  <a:cubicBezTo>
                    <a:pt x="989432" y="473769"/>
                    <a:pt x="1130478" y="330819"/>
                    <a:pt x="1304467" y="330819"/>
                  </a:cubicBezTo>
                  <a:close/>
                  <a:moveTo>
                    <a:pt x="1044556" y="29887"/>
                  </a:moveTo>
                  <a:cubicBezTo>
                    <a:pt x="1125725" y="30431"/>
                    <a:pt x="1207101" y="61940"/>
                    <a:pt x="1269446" y="124285"/>
                  </a:cubicBezTo>
                  <a:cubicBezTo>
                    <a:pt x="1036804" y="155371"/>
                    <a:pt x="855005" y="337169"/>
                    <a:pt x="823919" y="569812"/>
                  </a:cubicBezTo>
                  <a:cubicBezTo>
                    <a:pt x="699229" y="445122"/>
                    <a:pt x="697883" y="244306"/>
                    <a:pt x="820912" y="121278"/>
                  </a:cubicBezTo>
                  <a:cubicBezTo>
                    <a:pt x="882426" y="59763"/>
                    <a:pt x="963387" y="29343"/>
                    <a:pt x="1044556" y="29887"/>
                  </a:cubicBezTo>
                  <a:close/>
                  <a:moveTo>
                    <a:pt x="650107" y="0"/>
                  </a:moveTo>
                  <a:cubicBezTo>
                    <a:pt x="507585" y="186484"/>
                    <a:pt x="507585" y="443586"/>
                    <a:pt x="650107" y="630070"/>
                  </a:cubicBezTo>
                  <a:cubicBezTo>
                    <a:pt x="473769" y="630070"/>
                    <a:pt x="330819" y="489024"/>
                    <a:pt x="330819" y="315035"/>
                  </a:cubicBezTo>
                  <a:cubicBezTo>
                    <a:pt x="330819" y="141046"/>
                    <a:pt x="473769" y="0"/>
                    <a:pt x="650107" y="0"/>
                  </a:cubicBezTo>
                  <a:close/>
                </a:path>
              </a:pathLst>
            </a:custGeom>
            <a:solidFill>
              <a:srgbClr val="FF99CC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47" name="フリーフォーム: 図形 246">
              <a:extLst>
                <a:ext uri="{FF2B5EF4-FFF2-40B4-BE49-F238E27FC236}">
                  <a16:creationId xmlns:a16="http://schemas.microsoft.com/office/drawing/2014/main" id="{DC07E4CC-93CF-E35F-7AEF-F216DF6AFD7D}"/>
                </a:ext>
              </a:extLst>
            </p:cNvPr>
            <p:cNvSpPr/>
            <p:nvPr/>
          </p:nvSpPr>
          <p:spPr bwMode="auto">
            <a:xfrm>
              <a:off x="9498988" y="2833497"/>
              <a:ext cx="222006" cy="222006"/>
            </a:xfrm>
            <a:custGeom>
              <a:avLst/>
              <a:gdLst>
                <a:gd name="connsiteX0" fmla="*/ 795583 w 1619502"/>
                <a:gd name="connsiteY0" fmla="*/ 1049690 h 1619502"/>
                <a:gd name="connsiteX1" fmla="*/ 798591 w 1619502"/>
                <a:gd name="connsiteY1" fmla="*/ 1498224 h 1619502"/>
                <a:gd name="connsiteX2" fmla="*/ 350056 w 1619502"/>
                <a:gd name="connsiteY2" fmla="*/ 1495217 h 1619502"/>
                <a:gd name="connsiteX3" fmla="*/ 795583 w 1619502"/>
                <a:gd name="connsiteY3" fmla="*/ 1049690 h 1619502"/>
                <a:gd name="connsiteX4" fmla="*/ 969395 w 1619502"/>
                <a:gd name="connsiteY4" fmla="*/ 989432 h 1619502"/>
                <a:gd name="connsiteX5" fmla="*/ 1288683 w 1619502"/>
                <a:gd name="connsiteY5" fmla="*/ 1304467 h 1619502"/>
                <a:gd name="connsiteX6" fmla="*/ 969395 w 1619502"/>
                <a:gd name="connsiteY6" fmla="*/ 1619502 h 1619502"/>
                <a:gd name="connsiteX7" fmla="*/ 969395 w 1619502"/>
                <a:gd name="connsiteY7" fmla="*/ 989432 h 1619502"/>
                <a:gd name="connsiteX8" fmla="*/ 0 w 1619502"/>
                <a:gd name="connsiteY8" fmla="*/ 969395 h 1619502"/>
                <a:gd name="connsiteX9" fmla="*/ 630070 w 1619502"/>
                <a:gd name="connsiteY9" fmla="*/ 969395 h 1619502"/>
                <a:gd name="connsiteX10" fmla="*/ 315035 w 1619502"/>
                <a:gd name="connsiteY10" fmla="*/ 1288683 h 1619502"/>
                <a:gd name="connsiteX11" fmla="*/ 0 w 1619502"/>
                <a:gd name="connsiteY11" fmla="*/ 969395 h 1619502"/>
                <a:gd name="connsiteX12" fmla="*/ 1274580 w 1619502"/>
                <a:gd name="connsiteY12" fmla="*/ 729521 h 1619502"/>
                <a:gd name="connsiteX13" fmla="*/ 1498225 w 1619502"/>
                <a:gd name="connsiteY13" fmla="*/ 820912 h 1619502"/>
                <a:gd name="connsiteX14" fmla="*/ 1495217 w 1619502"/>
                <a:gd name="connsiteY14" fmla="*/ 1269446 h 1619502"/>
                <a:gd name="connsiteX15" fmla="*/ 1049691 w 1619502"/>
                <a:gd name="connsiteY15" fmla="*/ 823919 h 1619502"/>
                <a:gd name="connsiteX16" fmla="*/ 1274580 w 1619502"/>
                <a:gd name="connsiteY16" fmla="*/ 729521 h 1619502"/>
                <a:gd name="connsiteX17" fmla="*/ 809751 w 1619502"/>
                <a:gd name="connsiteY17" fmla="*/ 647958 h 1619502"/>
                <a:gd name="connsiteX18" fmla="*/ 969395 w 1619502"/>
                <a:gd name="connsiteY18" fmla="*/ 807602 h 1619502"/>
                <a:gd name="connsiteX19" fmla="*/ 809751 w 1619502"/>
                <a:gd name="connsiteY19" fmla="*/ 967246 h 1619502"/>
                <a:gd name="connsiteX20" fmla="*/ 650107 w 1619502"/>
                <a:gd name="connsiteY20" fmla="*/ 807602 h 1619502"/>
                <a:gd name="connsiteX21" fmla="*/ 809751 w 1619502"/>
                <a:gd name="connsiteY21" fmla="*/ 647958 h 1619502"/>
                <a:gd name="connsiteX22" fmla="*/ 124285 w 1619502"/>
                <a:gd name="connsiteY22" fmla="*/ 350056 h 1619502"/>
                <a:gd name="connsiteX23" fmla="*/ 569812 w 1619502"/>
                <a:gd name="connsiteY23" fmla="*/ 795583 h 1619502"/>
                <a:gd name="connsiteX24" fmla="*/ 121278 w 1619502"/>
                <a:gd name="connsiteY24" fmla="*/ 798590 h 1619502"/>
                <a:gd name="connsiteX25" fmla="*/ 124285 w 1619502"/>
                <a:gd name="connsiteY25" fmla="*/ 350056 h 1619502"/>
                <a:gd name="connsiteX26" fmla="*/ 1304467 w 1619502"/>
                <a:gd name="connsiteY26" fmla="*/ 330819 h 1619502"/>
                <a:gd name="connsiteX27" fmla="*/ 1619502 w 1619502"/>
                <a:gd name="connsiteY27" fmla="*/ 650107 h 1619502"/>
                <a:gd name="connsiteX28" fmla="*/ 989432 w 1619502"/>
                <a:gd name="connsiteY28" fmla="*/ 650107 h 1619502"/>
                <a:gd name="connsiteX29" fmla="*/ 1304467 w 1619502"/>
                <a:gd name="connsiteY29" fmla="*/ 330819 h 1619502"/>
                <a:gd name="connsiteX30" fmla="*/ 1044556 w 1619502"/>
                <a:gd name="connsiteY30" fmla="*/ 29887 h 1619502"/>
                <a:gd name="connsiteX31" fmla="*/ 1269446 w 1619502"/>
                <a:gd name="connsiteY31" fmla="*/ 124285 h 1619502"/>
                <a:gd name="connsiteX32" fmla="*/ 823919 w 1619502"/>
                <a:gd name="connsiteY32" fmla="*/ 569812 h 1619502"/>
                <a:gd name="connsiteX33" fmla="*/ 820912 w 1619502"/>
                <a:gd name="connsiteY33" fmla="*/ 121278 h 1619502"/>
                <a:gd name="connsiteX34" fmla="*/ 1044556 w 1619502"/>
                <a:gd name="connsiteY34" fmla="*/ 29887 h 1619502"/>
                <a:gd name="connsiteX35" fmla="*/ 650107 w 1619502"/>
                <a:gd name="connsiteY35" fmla="*/ 0 h 1619502"/>
                <a:gd name="connsiteX36" fmla="*/ 650107 w 1619502"/>
                <a:gd name="connsiteY36" fmla="*/ 630070 h 1619502"/>
                <a:gd name="connsiteX37" fmla="*/ 330819 w 1619502"/>
                <a:gd name="connsiteY37" fmla="*/ 315035 h 1619502"/>
                <a:gd name="connsiteX38" fmla="*/ 650107 w 1619502"/>
                <a:gd name="connsiteY38" fmla="*/ 0 h 16195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619502" h="1619502">
                  <a:moveTo>
                    <a:pt x="795583" y="1049690"/>
                  </a:moveTo>
                  <a:cubicBezTo>
                    <a:pt x="920273" y="1174380"/>
                    <a:pt x="921619" y="1375196"/>
                    <a:pt x="798591" y="1498224"/>
                  </a:cubicBezTo>
                  <a:cubicBezTo>
                    <a:pt x="675562" y="1621253"/>
                    <a:pt x="474746" y="1619907"/>
                    <a:pt x="350056" y="1495217"/>
                  </a:cubicBezTo>
                  <a:cubicBezTo>
                    <a:pt x="582699" y="1464131"/>
                    <a:pt x="764497" y="1282333"/>
                    <a:pt x="795583" y="1049690"/>
                  </a:cubicBezTo>
                  <a:close/>
                  <a:moveTo>
                    <a:pt x="969395" y="989432"/>
                  </a:moveTo>
                  <a:cubicBezTo>
                    <a:pt x="1145733" y="989432"/>
                    <a:pt x="1288683" y="1130478"/>
                    <a:pt x="1288683" y="1304467"/>
                  </a:cubicBezTo>
                  <a:cubicBezTo>
                    <a:pt x="1288683" y="1478456"/>
                    <a:pt x="1145733" y="1619502"/>
                    <a:pt x="969395" y="1619502"/>
                  </a:cubicBezTo>
                  <a:cubicBezTo>
                    <a:pt x="1111917" y="1433018"/>
                    <a:pt x="1111917" y="1175916"/>
                    <a:pt x="969395" y="989432"/>
                  </a:cubicBezTo>
                  <a:close/>
                  <a:moveTo>
                    <a:pt x="0" y="969395"/>
                  </a:moveTo>
                  <a:cubicBezTo>
                    <a:pt x="186484" y="1111917"/>
                    <a:pt x="443586" y="1111917"/>
                    <a:pt x="630070" y="969395"/>
                  </a:cubicBezTo>
                  <a:cubicBezTo>
                    <a:pt x="630070" y="1145733"/>
                    <a:pt x="489024" y="1288683"/>
                    <a:pt x="315035" y="1288683"/>
                  </a:cubicBezTo>
                  <a:cubicBezTo>
                    <a:pt x="141046" y="1288683"/>
                    <a:pt x="0" y="1145733"/>
                    <a:pt x="0" y="969395"/>
                  </a:cubicBezTo>
                  <a:close/>
                  <a:moveTo>
                    <a:pt x="1274580" y="729521"/>
                  </a:moveTo>
                  <a:cubicBezTo>
                    <a:pt x="1355749" y="728977"/>
                    <a:pt x="1436710" y="759397"/>
                    <a:pt x="1498225" y="820912"/>
                  </a:cubicBezTo>
                  <a:cubicBezTo>
                    <a:pt x="1621253" y="943941"/>
                    <a:pt x="1619907" y="1144756"/>
                    <a:pt x="1495217" y="1269446"/>
                  </a:cubicBezTo>
                  <a:cubicBezTo>
                    <a:pt x="1464131" y="1036803"/>
                    <a:pt x="1282333" y="855005"/>
                    <a:pt x="1049691" y="823919"/>
                  </a:cubicBezTo>
                  <a:cubicBezTo>
                    <a:pt x="1112036" y="761574"/>
                    <a:pt x="1193412" y="730065"/>
                    <a:pt x="1274580" y="729521"/>
                  </a:cubicBezTo>
                  <a:close/>
                  <a:moveTo>
                    <a:pt x="809751" y="647958"/>
                  </a:moveTo>
                  <a:cubicBezTo>
                    <a:pt x="897920" y="647958"/>
                    <a:pt x="969395" y="719433"/>
                    <a:pt x="969395" y="807602"/>
                  </a:cubicBezTo>
                  <a:cubicBezTo>
                    <a:pt x="969395" y="895771"/>
                    <a:pt x="897920" y="967246"/>
                    <a:pt x="809751" y="967246"/>
                  </a:cubicBezTo>
                  <a:cubicBezTo>
                    <a:pt x="721582" y="967246"/>
                    <a:pt x="650107" y="895771"/>
                    <a:pt x="650107" y="807602"/>
                  </a:cubicBezTo>
                  <a:cubicBezTo>
                    <a:pt x="650107" y="719433"/>
                    <a:pt x="721582" y="647958"/>
                    <a:pt x="809751" y="647958"/>
                  </a:cubicBezTo>
                  <a:close/>
                  <a:moveTo>
                    <a:pt x="124285" y="350056"/>
                  </a:moveTo>
                  <a:cubicBezTo>
                    <a:pt x="155371" y="582699"/>
                    <a:pt x="337169" y="764497"/>
                    <a:pt x="569812" y="795583"/>
                  </a:cubicBezTo>
                  <a:cubicBezTo>
                    <a:pt x="445122" y="920273"/>
                    <a:pt x="244306" y="921619"/>
                    <a:pt x="121278" y="798590"/>
                  </a:cubicBezTo>
                  <a:cubicBezTo>
                    <a:pt x="-1751" y="675562"/>
                    <a:pt x="-405" y="474746"/>
                    <a:pt x="124285" y="350056"/>
                  </a:cubicBezTo>
                  <a:close/>
                  <a:moveTo>
                    <a:pt x="1304467" y="330819"/>
                  </a:moveTo>
                  <a:cubicBezTo>
                    <a:pt x="1478456" y="330819"/>
                    <a:pt x="1619502" y="473769"/>
                    <a:pt x="1619502" y="650107"/>
                  </a:cubicBezTo>
                  <a:cubicBezTo>
                    <a:pt x="1433018" y="507585"/>
                    <a:pt x="1175916" y="507585"/>
                    <a:pt x="989432" y="650107"/>
                  </a:cubicBezTo>
                  <a:cubicBezTo>
                    <a:pt x="989432" y="473769"/>
                    <a:pt x="1130478" y="330819"/>
                    <a:pt x="1304467" y="330819"/>
                  </a:cubicBezTo>
                  <a:close/>
                  <a:moveTo>
                    <a:pt x="1044556" y="29887"/>
                  </a:moveTo>
                  <a:cubicBezTo>
                    <a:pt x="1125725" y="30431"/>
                    <a:pt x="1207101" y="61940"/>
                    <a:pt x="1269446" y="124285"/>
                  </a:cubicBezTo>
                  <a:cubicBezTo>
                    <a:pt x="1036804" y="155371"/>
                    <a:pt x="855005" y="337169"/>
                    <a:pt x="823919" y="569812"/>
                  </a:cubicBezTo>
                  <a:cubicBezTo>
                    <a:pt x="699229" y="445122"/>
                    <a:pt x="697883" y="244306"/>
                    <a:pt x="820912" y="121278"/>
                  </a:cubicBezTo>
                  <a:cubicBezTo>
                    <a:pt x="882426" y="59763"/>
                    <a:pt x="963387" y="29343"/>
                    <a:pt x="1044556" y="29887"/>
                  </a:cubicBezTo>
                  <a:close/>
                  <a:moveTo>
                    <a:pt x="650107" y="0"/>
                  </a:moveTo>
                  <a:cubicBezTo>
                    <a:pt x="507585" y="186484"/>
                    <a:pt x="507585" y="443586"/>
                    <a:pt x="650107" y="630070"/>
                  </a:cubicBezTo>
                  <a:cubicBezTo>
                    <a:pt x="473769" y="630070"/>
                    <a:pt x="330819" y="489024"/>
                    <a:pt x="330819" y="315035"/>
                  </a:cubicBezTo>
                  <a:cubicBezTo>
                    <a:pt x="330819" y="141046"/>
                    <a:pt x="473769" y="0"/>
                    <a:pt x="650107" y="0"/>
                  </a:cubicBezTo>
                  <a:close/>
                </a:path>
              </a:pathLst>
            </a:custGeom>
            <a:solidFill>
              <a:srgbClr val="FF99CC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48" name="フリーフォーム: 図形 247">
              <a:extLst>
                <a:ext uri="{FF2B5EF4-FFF2-40B4-BE49-F238E27FC236}">
                  <a16:creationId xmlns:a16="http://schemas.microsoft.com/office/drawing/2014/main" id="{81F6C32C-1231-B499-2D06-7232EDCA227E}"/>
                </a:ext>
              </a:extLst>
            </p:cNvPr>
            <p:cNvSpPr/>
            <p:nvPr/>
          </p:nvSpPr>
          <p:spPr bwMode="auto">
            <a:xfrm>
              <a:off x="214313" y="3165291"/>
              <a:ext cx="222006" cy="222006"/>
            </a:xfrm>
            <a:custGeom>
              <a:avLst/>
              <a:gdLst>
                <a:gd name="connsiteX0" fmla="*/ 795583 w 1619502"/>
                <a:gd name="connsiteY0" fmla="*/ 1049690 h 1619502"/>
                <a:gd name="connsiteX1" fmla="*/ 798591 w 1619502"/>
                <a:gd name="connsiteY1" fmla="*/ 1498224 h 1619502"/>
                <a:gd name="connsiteX2" fmla="*/ 350056 w 1619502"/>
                <a:gd name="connsiteY2" fmla="*/ 1495217 h 1619502"/>
                <a:gd name="connsiteX3" fmla="*/ 795583 w 1619502"/>
                <a:gd name="connsiteY3" fmla="*/ 1049690 h 1619502"/>
                <a:gd name="connsiteX4" fmla="*/ 969395 w 1619502"/>
                <a:gd name="connsiteY4" fmla="*/ 989432 h 1619502"/>
                <a:gd name="connsiteX5" fmla="*/ 1288683 w 1619502"/>
                <a:gd name="connsiteY5" fmla="*/ 1304467 h 1619502"/>
                <a:gd name="connsiteX6" fmla="*/ 969395 w 1619502"/>
                <a:gd name="connsiteY6" fmla="*/ 1619502 h 1619502"/>
                <a:gd name="connsiteX7" fmla="*/ 969395 w 1619502"/>
                <a:gd name="connsiteY7" fmla="*/ 989432 h 1619502"/>
                <a:gd name="connsiteX8" fmla="*/ 0 w 1619502"/>
                <a:gd name="connsiteY8" fmla="*/ 969395 h 1619502"/>
                <a:gd name="connsiteX9" fmla="*/ 630070 w 1619502"/>
                <a:gd name="connsiteY9" fmla="*/ 969395 h 1619502"/>
                <a:gd name="connsiteX10" fmla="*/ 315035 w 1619502"/>
                <a:gd name="connsiteY10" fmla="*/ 1288683 h 1619502"/>
                <a:gd name="connsiteX11" fmla="*/ 0 w 1619502"/>
                <a:gd name="connsiteY11" fmla="*/ 969395 h 1619502"/>
                <a:gd name="connsiteX12" fmla="*/ 1274580 w 1619502"/>
                <a:gd name="connsiteY12" fmla="*/ 729521 h 1619502"/>
                <a:gd name="connsiteX13" fmla="*/ 1498225 w 1619502"/>
                <a:gd name="connsiteY13" fmla="*/ 820912 h 1619502"/>
                <a:gd name="connsiteX14" fmla="*/ 1495217 w 1619502"/>
                <a:gd name="connsiteY14" fmla="*/ 1269446 h 1619502"/>
                <a:gd name="connsiteX15" fmla="*/ 1049691 w 1619502"/>
                <a:gd name="connsiteY15" fmla="*/ 823919 h 1619502"/>
                <a:gd name="connsiteX16" fmla="*/ 1274580 w 1619502"/>
                <a:gd name="connsiteY16" fmla="*/ 729521 h 1619502"/>
                <a:gd name="connsiteX17" fmla="*/ 809751 w 1619502"/>
                <a:gd name="connsiteY17" fmla="*/ 647958 h 1619502"/>
                <a:gd name="connsiteX18" fmla="*/ 969395 w 1619502"/>
                <a:gd name="connsiteY18" fmla="*/ 807602 h 1619502"/>
                <a:gd name="connsiteX19" fmla="*/ 809751 w 1619502"/>
                <a:gd name="connsiteY19" fmla="*/ 967246 h 1619502"/>
                <a:gd name="connsiteX20" fmla="*/ 650107 w 1619502"/>
                <a:gd name="connsiteY20" fmla="*/ 807602 h 1619502"/>
                <a:gd name="connsiteX21" fmla="*/ 809751 w 1619502"/>
                <a:gd name="connsiteY21" fmla="*/ 647958 h 1619502"/>
                <a:gd name="connsiteX22" fmla="*/ 124285 w 1619502"/>
                <a:gd name="connsiteY22" fmla="*/ 350056 h 1619502"/>
                <a:gd name="connsiteX23" fmla="*/ 569812 w 1619502"/>
                <a:gd name="connsiteY23" fmla="*/ 795583 h 1619502"/>
                <a:gd name="connsiteX24" fmla="*/ 121278 w 1619502"/>
                <a:gd name="connsiteY24" fmla="*/ 798590 h 1619502"/>
                <a:gd name="connsiteX25" fmla="*/ 124285 w 1619502"/>
                <a:gd name="connsiteY25" fmla="*/ 350056 h 1619502"/>
                <a:gd name="connsiteX26" fmla="*/ 1304467 w 1619502"/>
                <a:gd name="connsiteY26" fmla="*/ 330819 h 1619502"/>
                <a:gd name="connsiteX27" fmla="*/ 1619502 w 1619502"/>
                <a:gd name="connsiteY27" fmla="*/ 650107 h 1619502"/>
                <a:gd name="connsiteX28" fmla="*/ 989432 w 1619502"/>
                <a:gd name="connsiteY28" fmla="*/ 650107 h 1619502"/>
                <a:gd name="connsiteX29" fmla="*/ 1304467 w 1619502"/>
                <a:gd name="connsiteY29" fmla="*/ 330819 h 1619502"/>
                <a:gd name="connsiteX30" fmla="*/ 1044556 w 1619502"/>
                <a:gd name="connsiteY30" fmla="*/ 29887 h 1619502"/>
                <a:gd name="connsiteX31" fmla="*/ 1269446 w 1619502"/>
                <a:gd name="connsiteY31" fmla="*/ 124285 h 1619502"/>
                <a:gd name="connsiteX32" fmla="*/ 823919 w 1619502"/>
                <a:gd name="connsiteY32" fmla="*/ 569812 h 1619502"/>
                <a:gd name="connsiteX33" fmla="*/ 820912 w 1619502"/>
                <a:gd name="connsiteY33" fmla="*/ 121278 h 1619502"/>
                <a:gd name="connsiteX34" fmla="*/ 1044556 w 1619502"/>
                <a:gd name="connsiteY34" fmla="*/ 29887 h 1619502"/>
                <a:gd name="connsiteX35" fmla="*/ 650107 w 1619502"/>
                <a:gd name="connsiteY35" fmla="*/ 0 h 1619502"/>
                <a:gd name="connsiteX36" fmla="*/ 650107 w 1619502"/>
                <a:gd name="connsiteY36" fmla="*/ 630070 h 1619502"/>
                <a:gd name="connsiteX37" fmla="*/ 330819 w 1619502"/>
                <a:gd name="connsiteY37" fmla="*/ 315035 h 1619502"/>
                <a:gd name="connsiteX38" fmla="*/ 650107 w 1619502"/>
                <a:gd name="connsiteY38" fmla="*/ 0 h 16195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619502" h="1619502">
                  <a:moveTo>
                    <a:pt x="795583" y="1049690"/>
                  </a:moveTo>
                  <a:cubicBezTo>
                    <a:pt x="920273" y="1174380"/>
                    <a:pt x="921619" y="1375196"/>
                    <a:pt x="798591" y="1498224"/>
                  </a:cubicBezTo>
                  <a:cubicBezTo>
                    <a:pt x="675562" y="1621253"/>
                    <a:pt x="474746" y="1619907"/>
                    <a:pt x="350056" y="1495217"/>
                  </a:cubicBezTo>
                  <a:cubicBezTo>
                    <a:pt x="582699" y="1464131"/>
                    <a:pt x="764497" y="1282333"/>
                    <a:pt x="795583" y="1049690"/>
                  </a:cubicBezTo>
                  <a:close/>
                  <a:moveTo>
                    <a:pt x="969395" y="989432"/>
                  </a:moveTo>
                  <a:cubicBezTo>
                    <a:pt x="1145733" y="989432"/>
                    <a:pt x="1288683" y="1130478"/>
                    <a:pt x="1288683" y="1304467"/>
                  </a:cubicBezTo>
                  <a:cubicBezTo>
                    <a:pt x="1288683" y="1478456"/>
                    <a:pt x="1145733" y="1619502"/>
                    <a:pt x="969395" y="1619502"/>
                  </a:cubicBezTo>
                  <a:cubicBezTo>
                    <a:pt x="1111917" y="1433018"/>
                    <a:pt x="1111917" y="1175916"/>
                    <a:pt x="969395" y="989432"/>
                  </a:cubicBezTo>
                  <a:close/>
                  <a:moveTo>
                    <a:pt x="0" y="969395"/>
                  </a:moveTo>
                  <a:cubicBezTo>
                    <a:pt x="186484" y="1111917"/>
                    <a:pt x="443586" y="1111917"/>
                    <a:pt x="630070" y="969395"/>
                  </a:cubicBezTo>
                  <a:cubicBezTo>
                    <a:pt x="630070" y="1145733"/>
                    <a:pt x="489024" y="1288683"/>
                    <a:pt x="315035" y="1288683"/>
                  </a:cubicBezTo>
                  <a:cubicBezTo>
                    <a:pt x="141046" y="1288683"/>
                    <a:pt x="0" y="1145733"/>
                    <a:pt x="0" y="969395"/>
                  </a:cubicBezTo>
                  <a:close/>
                  <a:moveTo>
                    <a:pt x="1274580" y="729521"/>
                  </a:moveTo>
                  <a:cubicBezTo>
                    <a:pt x="1355749" y="728977"/>
                    <a:pt x="1436710" y="759397"/>
                    <a:pt x="1498225" y="820912"/>
                  </a:cubicBezTo>
                  <a:cubicBezTo>
                    <a:pt x="1621253" y="943941"/>
                    <a:pt x="1619907" y="1144756"/>
                    <a:pt x="1495217" y="1269446"/>
                  </a:cubicBezTo>
                  <a:cubicBezTo>
                    <a:pt x="1464131" y="1036803"/>
                    <a:pt x="1282333" y="855005"/>
                    <a:pt x="1049691" y="823919"/>
                  </a:cubicBezTo>
                  <a:cubicBezTo>
                    <a:pt x="1112036" y="761574"/>
                    <a:pt x="1193412" y="730065"/>
                    <a:pt x="1274580" y="729521"/>
                  </a:cubicBezTo>
                  <a:close/>
                  <a:moveTo>
                    <a:pt x="809751" y="647958"/>
                  </a:moveTo>
                  <a:cubicBezTo>
                    <a:pt x="897920" y="647958"/>
                    <a:pt x="969395" y="719433"/>
                    <a:pt x="969395" y="807602"/>
                  </a:cubicBezTo>
                  <a:cubicBezTo>
                    <a:pt x="969395" y="895771"/>
                    <a:pt x="897920" y="967246"/>
                    <a:pt x="809751" y="967246"/>
                  </a:cubicBezTo>
                  <a:cubicBezTo>
                    <a:pt x="721582" y="967246"/>
                    <a:pt x="650107" y="895771"/>
                    <a:pt x="650107" y="807602"/>
                  </a:cubicBezTo>
                  <a:cubicBezTo>
                    <a:pt x="650107" y="719433"/>
                    <a:pt x="721582" y="647958"/>
                    <a:pt x="809751" y="647958"/>
                  </a:cubicBezTo>
                  <a:close/>
                  <a:moveTo>
                    <a:pt x="124285" y="350056"/>
                  </a:moveTo>
                  <a:cubicBezTo>
                    <a:pt x="155371" y="582699"/>
                    <a:pt x="337169" y="764497"/>
                    <a:pt x="569812" y="795583"/>
                  </a:cubicBezTo>
                  <a:cubicBezTo>
                    <a:pt x="445122" y="920273"/>
                    <a:pt x="244306" y="921619"/>
                    <a:pt x="121278" y="798590"/>
                  </a:cubicBezTo>
                  <a:cubicBezTo>
                    <a:pt x="-1751" y="675562"/>
                    <a:pt x="-405" y="474746"/>
                    <a:pt x="124285" y="350056"/>
                  </a:cubicBezTo>
                  <a:close/>
                  <a:moveTo>
                    <a:pt x="1304467" y="330819"/>
                  </a:moveTo>
                  <a:cubicBezTo>
                    <a:pt x="1478456" y="330819"/>
                    <a:pt x="1619502" y="473769"/>
                    <a:pt x="1619502" y="650107"/>
                  </a:cubicBezTo>
                  <a:cubicBezTo>
                    <a:pt x="1433018" y="507585"/>
                    <a:pt x="1175916" y="507585"/>
                    <a:pt x="989432" y="650107"/>
                  </a:cubicBezTo>
                  <a:cubicBezTo>
                    <a:pt x="989432" y="473769"/>
                    <a:pt x="1130478" y="330819"/>
                    <a:pt x="1304467" y="330819"/>
                  </a:cubicBezTo>
                  <a:close/>
                  <a:moveTo>
                    <a:pt x="1044556" y="29887"/>
                  </a:moveTo>
                  <a:cubicBezTo>
                    <a:pt x="1125725" y="30431"/>
                    <a:pt x="1207101" y="61940"/>
                    <a:pt x="1269446" y="124285"/>
                  </a:cubicBezTo>
                  <a:cubicBezTo>
                    <a:pt x="1036804" y="155371"/>
                    <a:pt x="855005" y="337169"/>
                    <a:pt x="823919" y="569812"/>
                  </a:cubicBezTo>
                  <a:cubicBezTo>
                    <a:pt x="699229" y="445122"/>
                    <a:pt x="697883" y="244306"/>
                    <a:pt x="820912" y="121278"/>
                  </a:cubicBezTo>
                  <a:cubicBezTo>
                    <a:pt x="882426" y="59763"/>
                    <a:pt x="963387" y="29343"/>
                    <a:pt x="1044556" y="29887"/>
                  </a:cubicBezTo>
                  <a:close/>
                  <a:moveTo>
                    <a:pt x="650107" y="0"/>
                  </a:moveTo>
                  <a:cubicBezTo>
                    <a:pt x="507585" y="186484"/>
                    <a:pt x="507585" y="443586"/>
                    <a:pt x="650107" y="630070"/>
                  </a:cubicBezTo>
                  <a:cubicBezTo>
                    <a:pt x="473769" y="630070"/>
                    <a:pt x="330819" y="489024"/>
                    <a:pt x="330819" y="315035"/>
                  </a:cubicBezTo>
                  <a:cubicBezTo>
                    <a:pt x="330819" y="141046"/>
                    <a:pt x="473769" y="0"/>
                    <a:pt x="650107" y="0"/>
                  </a:cubicBezTo>
                  <a:close/>
                </a:path>
              </a:pathLst>
            </a:custGeom>
            <a:solidFill>
              <a:srgbClr val="FF99CC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49" name="フリーフォーム: 図形 248">
              <a:extLst>
                <a:ext uri="{FF2B5EF4-FFF2-40B4-BE49-F238E27FC236}">
                  <a16:creationId xmlns:a16="http://schemas.microsoft.com/office/drawing/2014/main" id="{C09602FB-91A3-A52C-61B0-442450B2EBD5}"/>
                </a:ext>
              </a:extLst>
            </p:cNvPr>
            <p:cNvSpPr/>
            <p:nvPr/>
          </p:nvSpPr>
          <p:spPr bwMode="auto">
            <a:xfrm>
              <a:off x="9498988" y="3165291"/>
              <a:ext cx="222006" cy="222006"/>
            </a:xfrm>
            <a:custGeom>
              <a:avLst/>
              <a:gdLst>
                <a:gd name="connsiteX0" fmla="*/ 795583 w 1619502"/>
                <a:gd name="connsiteY0" fmla="*/ 1049690 h 1619502"/>
                <a:gd name="connsiteX1" fmla="*/ 798591 w 1619502"/>
                <a:gd name="connsiteY1" fmla="*/ 1498224 h 1619502"/>
                <a:gd name="connsiteX2" fmla="*/ 350056 w 1619502"/>
                <a:gd name="connsiteY2" fmla="*/ 1495217 h 1619502"/>
                <a:gd name="connsiteX3" fmla="*/ 795583 w 1619502"/>
                <a:gd name="connsiteY3" fmla="*/ 1049690 h 1619502"/>
                <a:gd name="connsiteX4" fmla="*/ 969395 w 1619502"/>
                <a:gd name="connsiteY4" fmla="*/ 989432 h 1619502"/>
                <a:gd name="connsiteX5" fmla="*/ 1288683 w 1619502"/>
                <a:gd name="connsiteY5" fmla="*/ 1304467 h 1619502"/>
                <a:gd name="connsiteX6" fmla="*/ 969395 w 1619502"/>
                <a:gd name="connsiteY6" fmla="*/ 1619502 h 1619502"/>
                <a:gd name="connsiteX7" fmla="*/ 969395 w 1619502"/>
                <a:gd name="connsiteY7" fmla="*/ 989432 h 1619502"/>
                <a:gd name="connsiteX8" fmla="*/ 0 w 1619502"/>
                <a:gd name="connsiteY8" fmla="*/ 969395 h 1619502"/>
                <a:gd name="connsiteX9" fmla="*/ 630070 w 1619502"/>
                <a:gd name="connsiteY9" fmla="*/ 969395 h 1619502"/>
                <a:gd name="connsiteX10" fmla="*/ 315035 w 1619502"/>
                <a:gd name="connsiteY10" fmla="*/ 1288683 h 1619502"/>
                <a:gd name="connsiteX11" fmla="*/ 0 w 1619502"/>
                <a:gd name="connsiteY11" fmla="*/ 969395 h 1619502"/>
                <a:gd name="connsiteX12" fmla="*/ 1274580 w 1619502"/>
                <a:gd name="connsiteY12" fmla="*/ 729521 h 1619502"/>
                <a:gd name="connsiteX13" fmla="*/ 1498225 w 1619502"/>
                <a:gd name="connsiteY13" fmla="*/ 820912 h 1619502"/>
                <a:gd name="connsiteX14" fmla="*/ 1495217 w 1619502"/>
                <a:gd name="connsiteY14" fmla="*/ 1269446 h 1619502"/>
                <a:gd name="connsiteX15" fmla="*/ 1049691 w 1619502"/>
                <a:gd name="connsiteY15" fmla="*/ 823919 h 1619502"/>
                <a:gd name="connsiteX16" fmla="*/ 1274580 w 1619502"/>
                <a:gd name="connsiteY16" fmla="*/ 729521 h 1619502"/>
                <a:gd name="connsiteX17" fmla="*/ 809751 w 1619502"/>
                <a:gd name="connsiteY17" fmla="*/ 647958 h 1619502"/>
                <a:gd name="connsiteX18" fmla="*/ 969395 w 1619502"/>
                <a:gd name="connsiteY18" fmla="*/ 807602 h 1619502"/>
                <a:gd name="connsiteX19" fmla="*/ 809751 w 1619502"/>
                <a:gd name="connsiteY19" fmla="*/ 967246 h 1619502"/>
                <a:gd name="connsiteX20" fmla="*/ 650107 w 1619502"/>
                <a:gd name="connsiteY20" fmla="*/ 807602 h 1619502"/>
                <a:gd name="connsiteX21" fmla="*/ 809751 w 1619502"/>
                <a:gd name="connsiteY21" fmla="*/ 647958 h 1619502"/>
                <a:gd name="connsiteX22" fmla="*/ 124285 w 1619502"/>
                <a:gd name="connsiteY22" fmla="*/ 350056 h 1619502"/>
                <a:gd name="connsiteX23" fmla="*/ 569812 w 1619502"/>
                <a:gd name="connsiteY23" fmla="*/ 795583 h 1619502"/>
                <a:gd name="connsiteX24" fmla="*/ 121278 w 1619502"/>
                <a:gd name="connsiteY24" fmla="*/ 798590 h 1619502"/>
                <a:gd name="connsiteX25" fmla="*/ 124285 w 1619502"/>
                <a:gd name="connsiteY25" fmla="*/ 350056 h 1619502"/>
                <a:gd name="connsiteX26" fmla="*/ 1304467 w 1619502"/>
                <a:gd name="connsiteY26" fmla="*/ 330819 h 1619502"/>
                <a:gd name="connsiteX27" fmla="*/ 1619502 w 1619502"/>
                <a:gd name="connsiteY27" fmla="*/ 650107 h 1619502"/>
                <a:gd name="connsiteX28" fmla="*/ 989432 w 1619502"/>
                <a:gd name="connsiteY28" fmla="*/ 650107 h 1619502"/>
                <a:gd name="connsiteX29" fmla="*/ 1304467 w 1619502"/>
                <a:gd name="connsiteY29" fmla="*/ 330819 h 1619502"/>
                <a:gd name="connsiteX30" fmla="*/ 1044556 w 1619502"/>
                <a:gd name="connsiteY30" fmla="*/ 29887 h 1619502"/>
                <a:gd name="connsiteX31" fmla="*/ 1269446 w 1619502"/>
                <a:gd name="connsiteY31" fmla="*/ 124285 h 1619502"/>
                <a:gd name="connsiteX32" fmla="*/ 823919 w 1619502"/>
                <a:gd name="connsiteY32" fmla="*/ 569812 h 1619502"/>
                <a:gd name="connsiteX33" fmla="*/ 820912 w 1619502"/>
                <a:gd name="connsiteY33" fmla="*/ 121278 h 1619502"/>
                <a:gd name="connsiteX34" fmla="*/ 1044556 w 1619502"/>
                <a:gd name="connsiteY34" fmla="*/ 29887 h 1619502"/>
                <a:gd name="connsiteX35" fmla="*/ 650107 w 1619502"/>
                <a:gd name="connsiteY35" fmla="*/ 0 h 1619502"/>
                <a:gd name="connsiteX36" fmla="*/ 650107 w 1619502"/>
                <a:gd name="connsiteY36" fmla="*/ 630070 h 1619502"/>
                <a:gd name="connsiteX37" fmla="*/ 330819 w 1619502"/>
                <a:gd name="connsiteY37" fmla="*/ 315035 h 1619502"/>
                <a:gd name="connsiteX38" fmla="*/ 650107 w 1619502"/>
                <a:gd name="connsiteY38" fmla="*/ 0 h 16195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619502" h="1619502">
                  <a:moveTo>
                    <a:pt x="795583" y="1049690"/>
                  </a:moveTo>
                  <a:cubicBezTo>
                    <a:pt x="920273" y="1174380"/>
                    <a:pt x="921619" y="1375196"/>
                    <a:pt x="798591" y="1498224"/>
                  </a:cubicBezTo>
                  <a:cubicBezTo>
                    <a:pt x="675562" y="1621253"/>
                    <a:pt x="474746" y="1619907"/>
                    <a:pt x="350056" y="1495217"/>
                  </a:cubicBezTo>
                  <a:cubicBezTo>
                    <a:pt x="582699" y="1464131"/>
                    <a:pt x="764497" y="1282333"/>
                    <a:pt x="795583" y="1049690"/>
                  </a:cubicBezTo>
                  <a:close/>
                  <a:moveTo>
                    <a:pt x="969395" y="989432"/>
                  </a:moveTo>
                  <a:cubicBezTo>
                    <a:pt x="1145733" y="989432"/>
                    <a:pt x="1288683" y="1130478"/>
                    <a:pt x="1288683" y="1304467"/>
                  </a:cubicBezTo>
                  <a:cubicBezTo>
                    <a:pt x="1288683" y="1478456"/>
                    <a:pt x="1145733" y="1619502"/>
                    <a:pt x="969395" y="1619502"/>
                  </a:cubicBezTo>
                  <a:cubicBezTo>
                    <a:pt x="1111917" y="1433018"/>
                    <a:pt x="1111917" y="1175916"/>
                    <a:pt x="969395" y="989432"/>
                  </a:cubicBezTo>
                  <a:close/>
                  <a:moveTo>
                    <a:pt x="0" y="969395"/>
                  </a:moveTo>
                  <a:cubicBezTo>
                    <a:pt x="186484" y="1111917"/>
                    <a:pt x="443586" y="1111917"/>
                    <a:pt x="630070" y="969395"/>
                  </a:cubicBezTo>
                  <a:cubicBezTo>
                    <a:pt x="630070" y="1145733"/>
                    <a:pt x="489024" y="1288683"/>
                    <a:pt x="315035" y="1288683"/>
                  </a:cubicBezTo>
                  <a:cubicBezTo>
                    <a:pt x="141046" y="1288683"/>
                    <a:pt x="0" y="1145733"/>
                    <a:pt x="0" y="969395"/>
                  </a:cubicBezTo>
                  <a:close/>
                  <a:moveTo>
                    <a:pt x="1274580" y="729521"/>
                  </a:moveTo>
                  <a:cubicBezTo>
                    <a:pt x="1355749" y="728977"/>
                    <a:pt x="1436710" y="759397"/>
                    <a:pt x="1498225" y="820912"/>
                  </a:cubicBezTo>
                  <a:cubicBezTo>
                    <a:pt x="1621253" y="943941"/>
                    <a:pt x="1619907" y="1144756"/>
                    <a:pt x="1495217" y="1269446"/>
                  </a:cubicBezTo>
                  <a:cubicBezTo>
                    <a:pt x="1464131" y="1036803"/>
                    <a:pt x="1282333" y="855005"/>
                    <a:pt x="1049691" y="823919"/>
                  </a:cubicBezTo>
                  <a:cubicBezTo>
                    <a:pt x="1112036" y="761574"/>
                    <a:pt x="1193412" y="730065"/>
                    <a:pt x="1274580" y="729521"/>
                  </a:cubicBezTo>
                  <a:close/>
                  <a:moveTo>
                    <a:pt x="809751" y="647958"/>
                  </a:moveTo>
                  <a:cubicBezTo>
                    <a:pt x="897920" y="647958"/>
                    <a:pt x="969395" y="719433"/>
                    <a:pt x="969395" y="807602"/>
                  </a:cubicBezTo>
                  <a:cubicBezTo>
                    <a:pt x="969395" y="895771"/>
                    <a:pt x="897920" y="967246"/>
                    <a:pt x="809751" y="967246"/>
                  </a:cubicBezTo>
                  <a:cubicBezTo>
                    <a:pt x="721582" y="967246"/>
                    <a:pt x="650107" y="895771"/>
                    <a:pt x="650107" y="807602"/>
                  </a:cubicBezTo>
                  <a:cubicBezTo>
                    <a:pt x="650107" y="719433"/>
                    <a:pt x="721582" y="647958"/>
                    <a:pt x="809751" y="647958"/>
                  </a:cubicBezTo>
                  <a:close/>
                  <a:moveTo>
                    <a:pt x="124285" y="350056"/>
                  </a:moveTo>
                  <a:cubicBezTo>
                    <a:pt x="155371" y="582699"/>
                    <a:pt x="337169" y="764497"/>
                    <a:pt x="569812" y="795583"/>
                  </a:cubicBezTo>
                  <a:cubicBezTo>
                    <a:pt x="445122" y="920273"/>
                    <a:pt x="244306" y="921619"/>
                    <a:pt x="121278" y="798590"/>
                  </a:cubicBezTo>
                  <a:cubicBezTo>
                    <a:pt x="-1751" y="675562"/>
                    <a:pt x="-405" y="474746"/>
                    <a:pt x="124285" y="350056"/>
                  </a:cubicBezTo>
                  <a:close/>
                  <a:moveTo>
                    <a:pt x="1304467" y="330819"/>
                  </a:moveTo>
                  <a:cubicBezTo>
                    <a:pt x="1478456" y="330819"/>
                    <a:pt x="1619502" y="473769"/>
                    <a:pt x="1619502" y="650107"/>
                  </a:cubicBezTo>
                  <a:cubicBezTo>
                    <a:pt x="1433018" y="507585"/>
                    <a:pt x="1175916" y="507585"/>
                    <a:pt x="989432" y="650107"/>
                  </a:cubicBezTo>
                  <a:cubicBezTo>
                    <a:pt x="989432" y="473769"/>
                    <a:pt x="1130478" y="330819"/>
                    <a:pt x="1304467" y="330819"/>
                  </a:cubicBezTo>
                  <a:close/>
                  <a:moveTo>
                    <a:pt x="1044556" y="29887"/>
                  </a:moveTo>
                  <a:cubicBezTo>
                    <a:pt x="1125725" y="30431"/>
                    <a:pt x="1207101" y="61940"/>
                    <a:pt x="1269446" y="124285"/>
                  </a:cubicBezTo>
                  <a:cubicBezTo>
                    <a:pt x="1036804" y="155371"/>
                    <a:pt x="855005" y="337169"/>
                    <a:pt x="823919" y="569812"/>
                  </a:cubicBezTo>
                  <a:cubicBezTo>
                    <a:pt x="699229" y="445122"/>
                    <a:pt x="697883" y="244306"/>
                    <a:pt x="820912" y="121278"/>
                  </a:cubicBezTo>
                  <a:cubicBezTo>
                    <a:pt x="882426" y="59763"/>
                    <a:pt x="963387" y="29343"/>
                    <a:pt x="1044556" y="29887"/>
                  </a:cubicBezTo>
                  <a:close/>
                  <a:moveTo>
                    <a:pt x="650107" y="0"/>
                  </a:moveTo>
                  <a:cubicBezTo>
                    <a:pt x="507585" y="186484"/>
                    <a:pt x="507585" y="443586"/>
                    <a:pt x="650107" y="630070"/>
                  </a:cubicBezTo>
                  <a:cubicBezTo>
                    <a:pt x="473769" y="630070"/>
                    <a:pt x="330819" y="489024"/>
                    <a:pt x="330819" y="315035"/>
                  </a:cubicBezTo>
                  <a:cubicBezTo>
                    <a:pt x="330819" y="141046"/>
                    <a:pt x="473769" y="0"/>
                    <a:pt x="650107" y="0"/>
                  </a:cubicBezTo>
                  <a:close/>
                </a:path>
              </a:pathLst>
            </a:custGeom>
            <a:solidFill>
              <a:srgbClr val="FF99CC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50" name="フリーフォーム: 図形 249">
              <a:extLst>
                <a:ext uri="{FF2B5EF4-FFF2-40B4-BE49-F238E27FC236}">
                  <a16:creationId xmlns:a16="http://schemas.microsoft.com/office/drawing/2014/main" id="{12FE5E8E-C0AA-CCCC-36C5-6367D14D3BB6}"/>
                </a:ext>
              </a:extLst>
            </p:cNvPr>
            <p:cNvSpPr/>
            <p:nvPr/>
          </p:nvSpPr>
          <p:spPr bwMode="auto">
            <a:xfrm>
              <a:off x="214313" y="3497085"/>
              <a:ext cx="222006" cy="222006"/>
            </a:xfrm>
            <a:custGeom>
              <a:avLst/>
              <a:gdLst>
                <a:gd name="connsiteX0" fmla="*/ 795583 w 1619502"/>
                <a:gd name="connsiteY0" fmla="*/ 1049690 h 1619502"/>
                <a:gd name="connsiteX1" fmla="*/ 798591 w 1619502"/>
                <a:gd name="connsiteY1" fmla="*/ 1498224 h 1619502"/>
                <a:gd name="connsiteX2" fmla="*/ 350056 w 1619502"/>
                <a:gd name="connsiteY2" fmla="*/ 1495217 h 1619502"/>
                <a:gd name="connsiteX3" fmla="*/ 795583 w 1619502"/>
                <a:gd name="connsiteY3" fmla="*/ 1049690 h 1619502"/>
                <a:gd name="connsiteX4" fmla="*/ 969395 w 1619502"/>
                <a:gd name="connsiteY4" fmla="*/ 989432 h 1619502"/>
                <a:gd name="connsiteX5" fmla="*/ 1288683 w 1619502"/>
                <a:gd name="connsiteY5" fmla="*/ 1304467 h 1619502"/>
                <a:gd name="connsiteX6" fmla="*/ 969395 w 1619502"/>
                <a:gd name="connsiteY6" fmla="*/ 1619502 h 1619502"/>
                <a:gd name="connsiteX7" fmla="*/ 969395 w 1619502"/>
                <a:gd name="connsiteY7" fmla="*/ 989432 h 1619502"/>
                <a:gd name="connsiteX8" fmla="*/ 0 w 1619502"/>
                <a:gd name="connsiteY8" fmla="*/ 969395 h 1619502"/>
                <a:gd name="connsiteX9" fmla="*/ 630070 w 1619502"/>
                <a:gd name="connsiteY9" fmla="*/ 969395 h 1619502"/>
                <a:gd name="connsiteX10" fmla="*/ 315035 w 1619502"/>
                <a:gd name="connsiteY10" fmla="*/ 1288683 h 1619502"/>
                <a:gd name="connsiteX11" fmla="*/ 0 w 1619502"/>
                <a:gd name="connsiteY11" fmla="*/ 969395 h 1619502"/>
                <a:gd name="connsiteX12" fmla="*/ 1274580 w 1619502"/>
                <a:gd name="connsiteY12" fmla="*/ 729521 h 1619502"/>
                <a:gd name="connsiteX13" fmla="*/ 1498225 w 1619502"/>
                <a:gd name="connsiteY13" fmla="*/ 820912 h 1619502"/>
                <a:gd name="connsiteX14" fmla="*/ 1495217 w 1619502"/>
                <a:gd name="connsiteY14" fmla="*/ 1269446 h 1619502"/>
                <a:gd name="connsiteX15" fmla="*/ 1049691 w 1619502"/>
                <a:gd name="connsiteY15" fmla="*/ 823919 h 1619502"/>
                <a:gd name="connsiteX16" fmla="*/ 1274580 w 1619502"/>
                <a:gd name="connsiteY16" fmla="*/ 729521 h 1619502"/>
                <a:gd name="connsiteX17" fmla="*/ 809751 w 1619502"/>
                <a:gd name="connsiteY17" fmla="*/ 647958 h 1619502"/>
                <a:gd name="connsiteX18" fmla="*/ 969395 w 1619502"/>
                <a:gd name="connsiteY18" fmla="*/ 807602 h 1619502"/>
                <a:gd name="connsiteX19" fmla="*/ 809751 w 1619502"/>
                <a:gd name="connsiteY19" fmla="*/ 967246 h 1619502"/>
                <a:gd name="connsiteX20" fmla="*/ 650107 w 1619502"/>
                <a:gd name="connsiteY20" fmla="*/ 807602 h 1619502"/>
                <a:gd name="connsiteX21" fmla="*/ 809751 w 1619502"/>
                <a:gd name="connsiteY21" fmla="*/ 647958 h 1619502"/>
                <a:gd name="connsiteX22" fmla="*/ 124285 w 1619502"/>
                <a:gd name="connsiteY22" fmla="*/ 350056 h 1619502"/>
                <a:gd name="connsiteX23" fmla="*/ 569812 w 1619502"/>
                <a:gd name="connsiteY23" fmla="*/ 795583 h 1619502"/>
                <a:gd name="connsiteX24" fmla="*/ 121278 w 1619502"/>
                <a:gd name="connsiteY24" fmla="*/ 798590 h 1619502"/>
                <a:gd name="connsiteX25" fmla="*/ 124285 w 1619502"/>
                <a:gd name="connsiteY25" fmla="*/ 350056 h 1619502"/>
                <a:gd name="connsiteX26" fmla="*/ 1304467 w 1619502"/>
                <a:gd name="connsiteY26" fmla="*/ 330819 h 1619502"/>
                <a:gd name="connsiteX27" fmla="*/ 1619502 w 1619502"/>
                <a:gd name="connsiteY27" fmla="*/ 650107 h 1619502"/>
                <a:gd name="connsiteX28" fmla="*/ 989432 w 1619502"/>
                <a:gd name="connsiteY28" fmla="*/ 650107 h 1619502"/>
                <a:gd name="connsiteX29" fmla="*/ 1304467 w 1619502"/>
                <a:gd name="connsiteY29" fmla="*/ 330819 h 1619502"/>
                <a:gd name="connsiteX30" fmla="*/ 1044556 w 1619502"/>
                <a:gd name="connsiteY30" fmla="*/ 29887 h 1619502"/>
                <a:gd name="connsiteX31" fmla="*/ 1269446 w 1619502"/>
                <a:gd name="connsiteY31" fmla="*/ 124285 h 1619502"/>
                <a:gd name="connsiteX32" fmla="*/ 823919 w 1619502"/>
                <a:gd name="connsiteY32" fmla="*/ 569812 h 1619502"/>
                <a:gd name="connsiteX33" fmla="*/ 820912 w 1619502"/>
                <a:gd name="connsiteY33" fmla="*/ 121278 h 1619502"/>
                <a:gd name="connsiteX34" fmla="*/ 1044556 w 1619502"/>
                <a:gd name="connsiteY34" fmla="*/ 29887 h 1619502"/>
                <a:gd name="connsiteX35" fmla="*/ 650107 w 1619502"/>
                <a:gd name="connsiteY35" fmla="*/ 0 h 1619502"/>
                <a:gd name="connsiteX36" fmla="*/ 650107 w 1619502"/>
                <a:gd name="connsiteY36" fmla="*/ 630070 h 1619502"/>
                <a:gd name="connsiteX37" fmla="*/ 330819 w 1619502"/>
                <a:gd name="connsiteY37" fmla="*/ 315035 h 1619502"/>
                <a:gd name="connsiteX38" fmla="*/ 650107 w 1619502"/>
                <a:gd name="connsiteY38" fmla="*/ 0 h 16195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619502" h="1619502">
                  <a:moveTo>
                    <a:pt x="795583" y="1049690"/>
                  </a:moveTo>
                  <a:cubicBezTo>
                    <a:pt x="920273" y="1174380"/>
                    <a:pt x="921619" y="1375196"/>
                    <a:pt x="798591" y="1498224"/>
                  </a:cubicBezTo>
                  <a:cubicBezTo>
                    <a:pt x="675562" y="1621253"/>
                    <a:pt x="474746" y="1619907"/>
                    <a:pt x="350056" y="1495217"/>
                  </a:cubicBezTo>
                  <a:cubicBezTo>
                    <a:pt x="582699" y="1464131"/>
                    <a:pt x="764497" y="1282333"/>
                    <a:pt x="795583" y="1049690"/>
                  </a:cubicBezTo>
                  <a:close/>
                  <a:moveTo>
                    <a:pt x="969395" y="989432"/>
                  </a:moveTo>
                  <a:cubicBezTo>
                    <a:pt x="1145733" y="989432"/>
                    <a:pt x="1288683" y="1130478"/>
                    <a:pt x="1288683" y="1304467"/>
                  </a:cubicBezTo>
                  <a:cubicBezTo>
                    <a:pt x="1288683" y="1478456"/>
                    <a:pt x="1145733" y="1619502"/>
                    <a:pt x="969395" y="1619502"/>
                  </a:cubicBezTo>
                  <a:cubicBezTo>
                    <a:pt x="1111917" y="1433018"/>
                    <a:pt x="1111917" y="1175916"/>
                    <a:pt x="969395" y="989432"/>
                  </a:cubicBezTo>
                  <a:close/>
                  <a:moveTo>
                    <a:pt x="0" y="969395"/>
                  </a:moveTo>
                  <a:cubicBezTo>
                    <a:pt x="186484" y="1111917"/>
                    <a:pt x="443586" y="1111917"/>
                    <a:pt x="630070" y="969395"/>
                  </a:cubicBezTo>
                  <a:cubicBezTo>
                    <a:pt x="630070" y="1145733"/>
                    <a:pt x="489024" y="1288683"/>
                    <a:pt x="315035" y="1288683"/>
                  </a:cubicBezTo>
                  <a:cubicBezTo>
                    <a:pt x="141046" y="1288683"/>
                    <a:pt x="0" y="1145733"/>
                    <a:pt x="0" y="969395"/>
                  </a:cubicBezTo>
                  <a:close/>
                  <a:moveTo>
                    <a:pt x="1274580" y="729521"/>
                  </a:moveTo>
                  <a:cubicBezTo>
                    <a:pt x="1355749" y="728977"/>
                    <a:pt x="1436710" y="759397"/>
                    <a:pt x="1498225" y="820912"/>
                  </a:cubicBezTo>
                  <a:cubicBezTo>
                    <a:pt x="1621253" y="943941"/>
                    <a:pt x="1619907" y="1144756"/>
                    <a:pt x="1495217" y="1269446"/>
                  </a:cubicBezTo>
                  <a:cubicBezTo>
                    <a:pt x="1464131" y="1036803"/>
                    <a:pt x="1282333" y="855005"/>
                    <a:pt x="1049691" y="823919"/>
                  </a:cubicBezTo>
                  <a:cubicBezTo>
                    <a:pt x="1112036" y="761574"/>
                    <a:pt x="1193412" y="730065"/>
                    <a:pt x="1274580" y="729521"/>
                  </a:cubicBezTo>
                  <a:close/>
                  <a:moveTo>
                    <a:pt x="809751" y="647958"/>
                  </a:moveTo>
                  <a:cubicBezTo>
                    <a:pt x="897920" y="647958"/>
                    <a:pt x="969395" y="719433"/>
                    <a:pt x="969395" y="807602"/>
                  </a:cubicBezTo>
                  <a:cubicBezTo>
                    <a:pt x="969395" y="895771"/>
                    <a:pt x="897920" y="967246"/>
                    <a:pt x="809751" y="967246"/>
                  </a:cubicBezTo>
                  <a:cubicBezTo>
                    <a:pt x="721582" y="967246"/>
                    <a:pt x="650107" y="895771"/>
                    <a:pt x="650107" y="807602"/>
                  </a:cubicBezTo>
                  <a:cubicBezTo>
                    <a:pt x="650107" y="719433"/>
                    <a:pt x="721582" y="647958"/>
                    <a:pt x="809751" y="647958"/>
                  </a:cubicBezTo>
                  <a:close/>
                  <a:moveTo>
                    <a:pt x="124285" y="350056"/>
                  </a:moveTo>
                  <a:cubicBezTo>
                    <a:pt x="155371" y="582699"/>
                    <a:pt x="337169" y="764497"/>
                    <a:pt x="569812" y="795583"/>
                  </a:cubicBezTo>
                  <a:cubicBezTo>
                    <a:pt x="445122" y="920273"/>
                    <a:pt x="244306" y="921619"/>
                    <a:pt x="121278" y="798590"/>
                  </a:cubicBezTo>
                  <a:cubicBezTo>
                    <a:pt x="-1751" y="675562"/>
                    <a:pt x="-405" y="474746"/>
                    <a:pt x="124285" y="350056"/>
                  </a:cubicBezTo>
                  <a:close/>
                  <a:moveTo>
                    <a:pt x="1304467" y="330819"/>
                  </a:moveTo>
                  <a:cubicBezTo>
                    <a:pt x="1478456" y="330819"/>
                    <a:pt x="1619502" y="473769"/>
                    <a:pt x="1619502" y="650107"/>
                  </a:cubicBezTo>
                  <a:cubicBezTo>
                    <a:pt x="1433018" y="507585"/>
                    <a:pt x="1175916" y="507585"/>
                    <a:pt x="989432" y="650107"/>
                  </a:cubicBezTo>
                  <a:cubicBezTo>
                    <a:pt x="989432" y="473769"/>
                    <a:pt x="1130478" y="330819"/>
                    <a:pt x="1304467" y="330819"/>
                  </a:cubicBezTo>
                  <a:close/>
                  <a:moveTo>
                    <a:pt x="1044556" y="29887"/>
                  </a:moveTo>
                  <a:cubicBezTo>
                    <a:pt x="1125725" y="30431"/>
                    <a:pt x="1207101" y="61940"/>
                    <a:pt x="1269446" y="124285"/>
                  </a:cubicBezTo>
                  <a:cubicBezTo>
                    <a:pt x="1036804" y="155371"/>
                    <a:pt x="855005" y="337169"/>
                    <a:pt x="823919" y="569812"/>
                  </a:cubicBezTo>
                  <a:cubicBezTo>
                    <a:pt x="699229" y="445122"/>
                    <a:pt x="697883" y="244306"/>
                    <a:pt x="820912" y="121278"/>
                  </a:cubicBezTo>
                  <a:cubicBezTo>
                    <a:pt x="882426" y="59763"/>
                    <a:pt x="963387" y="29343"/>
                    <a:pt x="1044556" y="29887"/>
                  </a:cubicBezTo>
                  <a:close/>
                  <a:moveTo>
                    <a:pt x="650107" y="0"/>
                  </a:moveTo>
                  <a:cubicBezTo>
                    <a:pt x="507585" y="186484"/>
                    <a:pt x="507585" y="443586"/>
                    <a:pt x="650107" y="630070"/>
                  </a:cubicBezTo>
                  <a:cubicBezTo>
                    <a:pt x="473769" y="630070"/>
                    <a:pt x="330819" y="489024"/>
                    <a:pt x="330819" y="315035"/>
                  </a:cubicBezTo>
                  <a:cubicBezTo>
                    <a:pt x="330819" y="141046"/>
                    <a:pt x="473769" y="0"/>
                    <a:pt x="650107" y="0"/>
                  </a:cubicBezTo>
                  <a:close/>
                </a:path>
              </a:pathLst>
            </a:custGeom>
            <a:solidFill>
              <a:srgbClr val="FF99CC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51" name="フリーフォーム: 図形 250">
              <a:extLst>
                <a:ext uri="{FF2B5EF4-FFF2-40B4-BE49-F238E27FC236}">
                  <a16:creationId xmlns:a16="http://schemas.microsoft.com/office/drawing/2014/main" id="{7C539170-C948-C6D0-16E6-A21160FD95D4}"/>
                </a:ext>
              </a:extLst>
            </p:cNvPr>
            <p:cNvSpPr/>
            <p:nvPr/>
          </p:nvSpPr>
          <p:spPr bwMode="auto">
            <a:xfrm>
              <a:off x="9498988" y="3497085"/>
              <a:ext cx="222006" cy="222006"/>
            </a:xfrm>
            <a:custGeom>
              <a:avLst/>
              <a:gdLst>
                <a:gd name="connsiteX0" fmla="*/ 795583 w 1619502"/>
                <a:gd name="connsiteY0" fmla="*/ 1049690 h 1619502"/>
                <a:gd name="connsiteX1" fmla="*/ 798591 w 1619502"/>
                <a:gd name="connsiteY1" fmla="*/ 1498224 h 1619502"/>
                <a:gd name="connsiteX2" fmla="*/ 350056 w 1619502"/>
                <a:gd name="connsiteY2" fmla="*/ 1495217 h 1619502"/>
                <a:gd name="connsiteX3" fmla="*/ 795583 w 1619502"/>
                <a:gd name="connsiteY3" fmla="*/ 1049690 h 1619502"/>
                <a:gd name="connsiteX4" fmla="*/ 969395 w 1619502"/>
                <a:gd name="connsiteY4" fmla="*/ 989432 h 1619502"/>
                <a:gd name="connsiteX5" fmla="*/ 1288683 w 1619502"/>
                <a:gd name="connsiteY5" fmla="*/ 1304467 h 1619502"/>
                <a:gd name="connsiteX6" fmla="*/ 969395 w 1619502"/>
                <a:gd name="connsiteY6" fmla="*/ 1619502 h 1619502"/>
                <a:gd name="connsiteX7" fmla="*/ 969395 w 1619502"/>
                <a:gd name="connsiteY7" fmla="*/ 989432 h 1619502"/>
                <a:gd name="connsiteX8" fmla="*/ 0 w 1619502"/>
                <a:gd name="connsiteY8" fmla="*/ 969395 h 1619502"/>
                <a:gd name="connsiteX9" fmla="*/ 630070 w 1619502"/>
                <a:gd name="connsiteY9" fmla="*/ 969395 h 1619502"/>
                <a:gd name="connsiteX10" fmla="*/ 315035 w 1619502"/>
                <a:gd name="connsiteY10" fmla="*/ 1288683 h 1619502"/>
                <a:gd name="connsiteX11" fmla="*/ 0 w 1619502"/>
                <a:gd name="connsiteY11" fmla="*/ 969395 h 1619502"/>
                <a:gd name="connsiteX12" fmla="*/ 1274580 w 1619502"/>
                <a:gd name="connsiteY12" fmla="*/ 729521 h 1619502"/>
                <a:gd name="connsiteX13" fmla="*/ 1498225 w 1619502"/>
                <a:gd name="connsiteY13" fmla="*/ 820912 h 1619502"/>
                <a:gd name="connsiteX14" fmla="*/ 1495217 w 1619502"/>
                <a:gd name="connsiteY14" fmla="*/ 1269446 h 1619502"/>
                <a:gd name="connsiteX15" fmla="*/ 1049691 w 1619502"/>
                <a:gd name="connsiteY15" fmla="*/ 823919 h 1619502"/>
                <a:gd name="connsiteX16" fmla="*/ 1274580 w 1619502"/>
                <a:gd name="connsiteY16" fmla="*/ 729521 h 1619502"/>
                <a:gd name="connsiteX17" fmla="*/ 809751 w 1619502"/>
                <a:gd name="connsiteY17" fmla="*/ 647958 h 1619502"/>
                <a:gd name="connsiteX18" fmla="*/ 969395 w 1619502"/>
                <a:gd name="connsiteY18" fmla="*/ 807602 h 1619502"/>
                <a:gd name="connsiteX19" fmla="*/ 809751 w 1619502"/>
                <a:gd name="connsiteY19" fmla="*/ 967246 h 1619502"/>
                <a:gd name="connsiteX20" fmla="*/ 650107 w 1619502"/>
                <a:gd name="connsiteY20" fmla="*/ 807602 h 1619502"/>
                <a:gd name="connsiteX21" fmla="*/ 809751 w 1619502"/>
                <a:gd name="connsiteY21" fmla="*/ 647958 h 1619502"/>
                <a:gd name="connsiteX22" fmla="*/ 124285 w 1619502"/>
                <a:gd name="connsiteY22" fmla="*/ 350056 h 1619502"/>
                <a:gd name="connsiteX23" fmla="*/ 569812 w 1619502"/>
                <a:gd name="connsiteY23" fmla="*/ 795583 h 1619502"/>
                <a:gd name="connsiteX24" fmla="*/ 121278 w 1619502"/>
                <a:gd name="connsiteY24" fmla="*/ 798590 h 1619502"/>
                <a:gd name="connsiteX25" fmla="*/ 124285 w 1619502"/>
                <a:gd name="connsiteY25" fmla="*/ 350056 h 1619502"/>
                <a:gd name="connsiteX26" fmla="*/ 1304467 w 1619502"/>
                <a:gd name="connsiteY26" fmla="*/ 330819 h 1619502"/>
                <a:gd name="connsiteX27" fmla="*/ 1619502 w 1619502"/>
                <a:gd name="connsiteY27" fmla="*/ 650107 h 1619502"/>
                <a:gd name="connsiteX28" fmla="*/ 989432 w 1619502"/>
                <a:gd name="connsiteY28" fmla="*/ 650107 h 1619502"/>
                <a:gd name="connsiteX29" fmla="*/ 1304467 w 1619502"/>
                <a:gd name="connsiteY29" fmla="*/ 330819 h 1619502"/>
                <a:gd name="connsiteX30" fmla="*/ 1044556 w 1619502"/>
                <a:gd name="connsiteY30" fmla="*/ 29887 h 1619502"/>
                <a:gd name="connsiteX31" fmla="*/ 1269446 w 1619502"/>
                <a:gd name="connsiteY31" fmla="*/ 124285 h 1619502"/>
                <a:gd name="connsiteX32" fmla="*/ 823919 w 1619502"/>
                <a:gd name="connsiteY32" fmla="*/ 569812 h 1619502"/>
                <a:gd name="connsiteX33" fmla="*/ 820912 w 1619502"/>
                <a:gd name="connsiteY33" fmla="*/ 121278 h 1619502"/>
                <a:gd name="connsiteX34" fmla="*/ 1044556 w 1619502"/>
                <a:gd name="connsiteY34" fmla="*/ 29887 h 1619502"/>
                <a:gd name="connsiteX35" fmla="*/ 650107 w 1619502"/>
                <a:gd name="connsiteY35" fmla="*/ 0 h 1619502"/>
                <a:gd name="connsiteX36" fmla="*/ 650107 w 1619502"/>
                <a:gd name="connsiteY36" fmla="*/ 630070 h 1619502"/>
                <a:gd name="connsiteX37" fmla="*/ 330819 w 1619502"/>
                <a:gd name="connsiteY37" fmla="*/ 315035 h 1619502"/>
                <a:gd name="connsiteX38" fmla="*/ 650107 w 1619502"/>
                <a:gd name="connsiteY38" fmla="*/ 0 h 16195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619502" h="1619502">
                  <a:moveTo>
                    <a:pt x="795583" y="1049690"/>
                  </a:moveTo>
                  <a:cubicBezTo>
                    <a:pt x="920273" y="1174380"/>
                    <a:pt x="921619" y="1375196"/>
                    <a:pt x="798591" y="1498224"/>
                  </a:cubicBezTo>
                  <a:cubicBezTo>
                    <a:pt x="675562" y="1621253"/>
                    <a:pt x="474746" y="1619907"/>
                    <a:pt x="350056" y="1495217"/>
                  </a:cubicBezTo>
                  <a:cubicBezTo>
                    <a:pt x="582699" y="1464131"/>
                    <a:pt x="764497" y="1282333"/>
                    <a:pt x="795583" y="1049690"/>
                  </a:cubicBezTo>
                  <a:close/>
                  <a:moveTo>
                    <a:pt x="969395" y="989432"/>
                  </a:moveTo>
                  <a:cubicBezTo>
                    <a:pt x="1145733" y="989432"/>
                    <a:pt x="1288683" y="1130478"/>
                    <a:pt x="1288683" y="1304467"/>
                  </a:cubicBezTo>
                  <a:cubicBezTo>
                    <a:pt x="1288683" y="1478456"/>
                    <a:pt x="1145733" y="1619502"/>
                    <a:pt x="969395" y="1619502"/>
                  </a:cubicBezTo>
                  <a:cubicBezTo>
                    <a:pt x="1111917" y="1433018"/>
                    <a:pt x="1111917" y="1175916"/>
                    <a:pt x="969395" y="989432"/>
                  </a:cubicBezTo>
                  <a:close/>
                  <a:moveTo>
                    <a:pt x="0" y="969395"/>
                  </a:moveTo>
                  <a:cubicBezTo>
                    <a:pt x="186484" y="1111917"/>
                    <a:pt x="443586" y="1111917"/>
                    <a:pt x="630070" y="969395"/>
                  </a:cubicBezTo>
                  <a:cubicBezTo>
                    <a:pt x="630070" y="1145733"/>
                    <a:pt x="489024" y="1288683"/>
                    <a:pt x="315035" y="1288683"/>
                  </a:cubicBezTo>
                  <a:cubicBezTo>
                    <a:pt x="141046" y="1288683"/>
                    <a:pt x="0" y="1145733"/>
                    <a:pt x="0" y="969395"/>
                  </a:cubicBezTo>
                  <a:close/>
                  <a:moveTo>
                    <a:pt x="1274580" y="729521"/>
                  </a:moveTo>
                  <a:cubicBezTo>
                    <a:pt x="1355749" y="728977"/>
                    <a:pt x="1436710" y="759397"/>
                    <a:pt x="1498225" y="820912"/>
                  </a:cubicBezTo>
                  <a:cubicBezTo>
                    <a:pt x="1621253" y="943941"/>
                    <a:pt x="1619907" y="1144756"/>
                    <a:pt x="1495217" y="1269446"/>
                  </a:cubicBezTo>
                  <a:cubicBezTo>
                    <a:pt x="1464131" y="1036803"/>
                    <a:pt x="1282333" y="855005"/>
                    <a:pt x="1049691" y="823919"/>
                  </a:cubicBezTo>
                  <a:cubicBezTo>
                    <a:pt x="1112036" y="761574"/>
                    <a:pt x="1193412" y="730065"/>
                    <a:pt x="1274580" y="729521"/>
                  </a:cubicBezTo>
                  <a:close/>
                  <a:moveTo>
                    <a:pt x="809751" y="647958"/>
                  </a:moveTo>
                  <a:cubicBezTo>
                    <a:pt x="897920" y="647958"/>
                    <a:pt x="969395" y="719433"/>
                    <a:pt x="969395" y="807602"/>
                  </a:cubicBezTo>
                  <a:cubicBezTo>
                    <a:pt x="969395" y="895771"/>
                    <a:pt x="897920" y="967246"/>
                    <a:pt x="809751" y="967246"/>
                  </a:cubicBezTo>
                  <a:cubicBezTo>
                    <a:pt x="721582" y="967246"/>
                    <a:pt x="650107" y="895771"/>
                    <a:pt x="650107" y="807602"/>
                  </a:cubicBezTo>
                  <a:cubicBezTo>
                    <a:pt x="650107" y="719433"/>
                    <a:pt x="721582" y="647958"/>
                    <a:pt x="809751" y="647958"/>
                  </a:cubicBezTo>
                  <a:close/>
                  <a:moveTo>
                    <a:pt x="124285" y="350056"/>
                  </a:moveTo>
                  <a:cubicBezTo>
                    <a:pt x="155371" y="582699"/>
                    <a:pt x="337169" y="764497"/>
                    <a:pt x="569812" y="795583"/>
                  </a:cubicBezTo>
                  <a:cubicBezTo>
                    <a:pt x="445122" y="920273"/>
                    <a:pt x="244306" y="921619"/>
                    <a:pt x="121278" y="798590"/>
                  </a:cubicBezTo>
                  <a:cubicBezTo>
                    <a:pt x="-1751" y="675562"/>
                    <a:pt x="-405" y="474746"/>
                    <a:pt x="124285" y="350056"/>
                  </a:cubicBezTo>
                  <a:close/>
                  <a:moveTo>
                    <a:pt x="1304467" y="330819"/>
                  </a:moveTo>
                  <a:cubicBezTo>
                    <a:pt x="1478456" y="330819"/>
                    <a:pt x="1619502" y="473769"/>
                    <a:pt x="1619502" y="650107"/>
                  </a:cubicBezTo>
                  <a:cubicBezTo>
                    <a:pt x="1433018" y="507585"/>
                    <a:pt x="1175916" y="507585"/>
                    <a:pt x="989432" y="650107"/>
                  </a:cubicBezTo>
                  <a:cubicBezTo>
                    <a:pt x="989432" y="473769"/>
                    <a:pt x="1130478" y="330819"/>
                    <a:pt x="1304467" y="330819"/>
                  </a:cubicBezTo>
                  <a:close/>
                  <a:moveTo>
                    <a:pt x="1044556" y="29887"/>
                  </a:moveTo>
                  <a:cubicBezTo>
                    <a:pt x="1125725" y="30431"/>
                    <a:pt x="1207101" y="61940"/>
                    <a:pt x="1269446" y="124285"/>
                  </a:cubicBezTo>
                  <a:cubicBezTo>
                    <a:pt x="1036804" y="155371"/>
                    <a:pt x="855005" y="337169"/>
                    <a:pt x="823919" y="569812"/>
                  </a:cubicBezTo>
                  <a:cubicBezTo>
                    <a:pt x="699229" y="445122"/>
                    <a:pt x="697883" y="244306"/>
                    <a:pt x="820912" y="121278"/>
                  </a:cubicBezTo>
                  <a:cubicBezTo>
                    <a:pt x="882426" y="59763"/>
                    <a:pt x="963387" y="29343"/>
                    <a:pt x="1044556" y="29887"/>
                  </a:cubicBezTo>
                  <a:close/>
                  <a:moveTo>
                    <a:pt x="650107" y="0"/>
                  </a:moveTo>
                  <a:cubicBezTo>
                    <a:pt x="507585" y="186484"/>
                    <a:pt x="507585" y="443586"/>
                    <a:pt x="650107" y="630070"/>
                  </a:cubicBezTo>
                  <a:cubicBezTo>
                    <a:pt x="473769" y="630070"/>
                    <a:pt x="330819" y="489024"/>
                    <a:pt x="330819" y="315035"/>
                  </a:cubicBezTo>
                  <a:cubicBezTo>
                    <a:pt x="330819" y="141046"/>
                    <a:pt x="473769" y="0"/>
                    <a:pt x="650107" y="0"/>
                  </a:cubicBezTo>
                  <a:close/>
                </a:path>
              </a:pathLst>
            </a:custGeom>
            <a:solidFill>
              <a:srgbClr val="FF99CC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52" name="フリーフォーム: 図形 251">
              <a:extLst>
                <a:ext uri="{FF2B5EF4-FFF2-40B4-BE49-F238E27FC236}">
                  <a16:creationId xmlns:a16="http://schemas.microsoft.com/office/drawing/2014/main" id="{F01D2210-CCA3-3831-819F-D534495579C0}"/>
                </a:ext>
              </a:extLst>
            </p:cNvPr>
            <p:cNvSpPr/>
            <p:nvPr/>
          </p:nvSpPr>
          <p:spPr bwMode="auto">
            <a:xfrm>
              <a:off x="214313" y="3828879"/>
              <a:ext cx="222006" cy="222006"/>
            </a:xfrm>
            <a:custGeom>
              <a:avLst/>
              <a:gdLst>
                <a:gd name="connsiteX0" fmla="*/ 795583 w 1619502"/>
                <a:gd name="connsiteY0" fmla="*/ 1049690 h 1619502"/>
                <a:gd name="connsiteX1" fmla="*/ 798591 w 1619502"/>
                <a:gd name="connsiteY1" fmla="*/ 1498224 h 1619502"/>
                <a:gd name="connsiteX2" fmla="*/ 350056 w 1619502"/>
                <a:gd name="connsiteY2" fmla="*/ 1495217 h 1619502"/>
                <a:gd name="connsiteX3" fmla="*/ 795583 w 1619502"/>
                <a:gd name="connsiteY3" fmla="*/ 1049690 h 1619502"/>
                <a:gd name="connsiteX4" fmla="*/ 969395 w 1619502"/>
                <a:gd name="connsiteY4" fmla="*/ 989432 h 1619502"/>
                <a:gd name="connsiteX5" fmla="*/ 1288683 w 1619502"/>
                <a:gd name="connsiteY5" fmla="*/ 1304467 h 1619502"/>
                <a:gd name="connsiteX6" fmla="*/ 969395 w 1619502"/>
                <a:gd name="connsiteY6" fmla="*/ 1619502 h 1619502"/>
                <a:gd name="connsiteX7" fmla="*/ 969395 w 1619502"/>
                <a:gd name="connsiteY7" fmla="*/ 989432 h 1619502"/>
                <a:gd name="connsiteX8" fmla="*/ 0 w 1619502"/>
                <a:gd name="connsiteY8" fmla="*/ 969395 h 1619502"/>
                <a:gd name="connsiteX9" fmla="*/ 630070 w 1619502"/>
                <a:gd name="connsiteY9" fmla="*/ 969395 h 1619502"/>
                <a:gd name="connsiteX10" fmla="*/ 315035 w 1619502"/>
                <a:gd name="connsiteY10" fmla="*/ 1288683 h 1619502"/>
                <a:gd name="connsiteX11" fmla="*/ 0 w 1619502"/>
                <a:gd name="connsiteY11" fmla="*/ 969395 h 1619502"/>
                <a:gd name="connsiteX12" fmla="*/ 1274580 w 1619502"/>
                <a:gd name="connsiteY12" fmla="*/ 729521 h 1619502"/>
                <a:gd name="connsiteX13" fmla="*/ 1498225 w 1619502"/>
                <a:gd name="connsiteY13" fmla="*/ 820912 h 1619502"/>
                <a:gd name="connsiteX14" fmla="*/ 1495217 w 1619502"/>
                <a:gd name="connsiteY14" fmla="*/ 1269446 h 1619502"/>
                <a:gd name="connsiteX15" fmla="*/ 1049691 w 1619502"/>
                <a:gd name="connsiteY15" fmla="*/ 823919 h 1619502"/>
                <a:gd name="connsiteX16" fmla="*/ 1274580 w 1619502"/>
                <a:gd name="connsiteY16" fmla="*/ 729521 h 1619502"/>
                <a:gd name="connsiteX17" fmla="*/ 809751 w 1619502"/>
                <a:gd name="connsiteY17" fmla="*/ 647958 h 1619502"/>
                <a:gd name="connsiteX18" fmla="*/ 969395 w 1619502"/>
                <a:gd name="connsiteY18" fmla="*/ 807602 h 1619502"/>
                <a:gd name="connsiteX19" fmla="*/ 809751 w 1619502"/>
                <a:gd name="connsiteY19" fmla="*/ 967246 h 1619502"/>
                <a:gd name="connsiteX20" fmla="*/ 650107 w 1619502"/>
                <a:gd name="connsiteY20" fmla="*/ 807602 h 1619502"/>
                <a:gd name="connsiteX21" fmla="*/ 809751 w 1619502"/>
                <a:gd name="connsiteY21" fmla="*/ 647958 h 1619502"/>
                <a:gd name="connsiteX22" fmla="*/ 124285 w 1619502"/>
                <a:gd name="connsiteY22" fmla="*/ 350056 h 1619502"/>
                <a:gd name="connsiteX23" fmla="*/ 569812 w 1619502"/>
                <a:gd name="connsiteY23" fmla="*/ 795583 h 1619502"/>
                <a:gd name="connsiteX24" fmla="*/ 121278 w 1619502"/>
                <a:gd name="connsiteY24" fmla="*/ 798590 h 1619502"/>
                <a:gd name="connsiteX25" fmla="*/ 124285 w 1619502"/>
                <a:gd name="connsiteY25" fmla="*/ 350056 h 1619502"/>
                <a:gd name="connsiteX26" fmla="*/ 1304467 w 1619502"/>
                <a:gd name="connsiteY26" fmla="*/ 330819 h 1619502"/>
                <a:gd name="connsiteX27" fmla="*/ 1619502 w 1619502"/>
                <a:gd name="connsiteY27" fmla="*/ 650107 h 1619502"/>
                <a:gd name="connsiteX28" fmla="*/ 989432 w 1619502"/>
                <a:gd name="connsiteY28" fmla="*/ 650107 h 1619502"/>
                <a:gd name="connsiteX29" fmla="*/ 1304467 w 1619502"/>
                <a:gd name="connsiteY29" fmla="*/ 330819 h 1619502"/>
                <a:gd name="connsiteX30" fmla="*/ 1044556 w 1619502"/>
                <a:gd name="connsiteY30" fmla="*/ 29887 h 1619502"/>
                <a:gd name="connsiteX31" fmla="*/ 1269446 w 1619502"/>
                <a:gd name="connsiteY31" fmla="*/ 124285 h 1619502"/>
                <a:gd name="connsiteX32" fmla="*/ 823919 w 1619502"/>
                <a:gd name="connsiteY32" fmla="*/ 569812 h 1619502"/>
                <a:gd name="connsiteX33" fmla="*/ 820912 w 1619502"/>
                <a:gd name="connsiteY33" fmla="*/ 121278 h 1619502"/>
                <a:gd name="connsiteX34" fmla="*/ 1044556 w 1619502"/>
                <a:gd name="connsiteY34" fmla="*/ 29887 h 1619502"/>
                <a:gd name="connsiteX35" fmla="*/ 650107 w 1619502"/>
                <a:gd name="connsiteY35" fmla="*/ 0 h 1619502"/>
                <a:gd name="connsiteX36" fmla="*/ 650107 w 1619502"/>
                <a:gd name="connsiteY36" fmla="*/ 630070 h 1619502"/>
                <a:gd name="connsiteX37" fmla="*/ 330819 w 1619502"/>
                <a:gd name="connsiteY37" fmla="*/ 315035 h 1619502"/>
                <a:gd name="connsiteX38" fmla="*/ 650107 w 1619502"/>
                <a:gd name="connsiteY38" fmla="*/ 0 h 16195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619502" h="1619502">
                  <a:moveTo>
                    <a:pt x="795583" y="1049690"/>
                  </a:moveTo>
                  <a:cubicBezTo>
                    <a:pt x="920273" y="1174380"/>
                    <a:pt x="921619" y="1375196"/>
                    <a:pt x="798591" y="1498224"/>
                  </a:cubicBezTo>
                  <a:cubicBezTo>
                    <a:pt x="675562" y="1621253"/>
                    <a:pt x="474746" y="1619907"/>
                    <a:pt x="350056" y="1495217"/>
                  </a:cubicBezTo>
                  <a:cubicBezTo>
                    <a:pt x="582699" y="1464131"/>
                    <a:pt x="764497" y="1282333"/>
                    <a:pt x="795583" y="1049690"/>
                  </a:cubicBezTo>
                  <a:close/>
                  <a:moveTo>
                    <a:pt x="969395" y="989432"/>
                  </a:moveTo>
                  <a:cubicBezTo>
                    <a:pt x="1145733" y="989432"/>
                    <a:pt x="1288683" y="1130478"/>
                    <a:pt x="1288683" y="1304467"/>
                  </a:cubicBezTo>
                  <a:cubicBezTo>
                    <a:pt x="1288683" y="1478456"/>
                    <a:pt x="1145733" y="1619502"/>
                    <a:pt x="969395" y="1619502"/>
                  </a:cubicBezTo>
                  <a:cubicBezTo>
                    <a:pt x="1111917" y="1433018"/>
                    <a:pt x="1111917" y="1175916"/>
                    <a:pt x="969395" y="989432"/>
                  </a:cubicBezTo>
                  <a:close/>
                  <a:moveTo>
                    <a:pt x="0" y="969395"/>
                  </a:moveTo>
                  <a:cubicBezTo>
                    <a:pt x="186484" y="1111917"/>
                    <a:pt x="443586" y="1111917"/>
                    <a:pt x="630070" y="969395"/>
                  </a:cubicBezTo>
                  <a:cubicBezTo>
                    <a:pt x="630070" y="1145733"/>
                    <a:pt x="489024" y="1288683"/>
                    <a:pt x="315035" y="1288683"/>
                  </a:cubicBezTo>
                  <a:cubicBezTo>
                    <a:pt x="141046" y="1288683"/>
                    <a:pt x="0" y="1145733"/>
                    <a:pt x="0" y="969395"/>
                  </a:cubicBezTo>
                  <a:close/>
                  <a:moveTo>
                    <a:pt x="1274580" y="729521"/>
                  </a:moveTo>
                  <a:cubicBezTo>
                    <a:pt x="1355749" y="728977"/>
                    <a:pt x="1436710" y="759397"/>
                    <a:pt x="1498225" y="820912"/>
                  </a:cubicBezTo>
                  <a:cubicBezTo>
                    <a:pt x="1621253" y="943941"/>
                    <a:pt x="1619907" y="1144756"/>
                    <a:pt x="1495217" y="1269446"/>
                  </a:cubicBezTo>
                  <a:cubicBezTo>
                    <a:pt x="1464131" y="1036803"/>
                    <a:pt x="1282333" y="855005"/>
                    <a:pt x="1049691" y="823919"/>
                  </a:cubicBezTo>
                  <a:cubicBezTo>
                    <a:pt x="1112036" y="761574"/>
                    <a:pt x="1193412" y="730065"/>
                    <a:pt x="1274580" y="729521"/>
                  </a:cubicBezTo>
                  <a:close/>
                  <a:moveTo>
                    <a:pt x="809751" y="647958"/>
                  </a:moveTo>
                  <a:cubicBezTo>
                    <a:pt x="897920" y="647958"/>
                    <a:pt x="969395" y="719433"/>
                    <a:pt x="969395" y="807602"/>
                  </a:cubicBezTo>
                  <a:cubicBezTo>
                    <a:pt x="969395" y="895771"/>
                    <a:pt x="897920" y="967246"/>
                    <a:pt x="809751" y="967246"/>
                  </a:cubicBezTo>
                  <a:cubicBezTo>
                    <a:pt x="721582" y="967246"/>
                    <a:pt x="650107" y="895771"/>
                    <a:pt x="650107" y="807602"/>
                  </a:cubicBezTo>
                  <a:cubicBezTo>
                    <a:pt x="650107" y="719433"/>
                    <a:pt x="721582" y="647958"/>
                    <a:pt x="809751" y="647958"/>
                  </a:cubicBezTo>
                  <a:close/>
                  <a:moveTo>
                    <a:pt x="124285" y="350056"/>
                  </a:moveTo>
                  <a:cubicBezTo>
                    <a:pt x="155371" y="582699"/>
                    <a:pt x="337169" y="764497"/>
                    <a:pt x="569812" y="795583"/>
                  </a:cubicBezTo>
                  <a:cubicBezTo>
                    <a:pt x="445122" y="920273"/>
                    <a:pt x="244306" y="921619"/>
                    <a:pt x="121278" y="798590"/>
                  </a:cubicBezTo>
                  <a:cubicBezTo>
                    <a:pt x="-1751" y="675562"/>
                    <a:pt x="-405" y="474746"/>
                    <a:pt x="124285" y="350056"/>
                  </a:cubicBezTo>
                  <a:close/>
                  <a:moveTo>
                    <a:pt x="1304467" y="330819"/>
                  </a:moveTo>
                  <a:cubicBezTo>
                    <a:pt x="1478456" y="330819"/>
                    <a:pt x="1619502" y="473769"/>
                    <a:pt x="1619502" y="650107"/>
                  </a:cubicBezTo>
                  <a:cubicBezTo>
                    <a:pt x="1433018" y="507585"/>
                    <a:pt x="1175916" y="507585"/>
                    <a:pt x="989432" y="650107"/>
                  </a:cubicBezTo>
                  <a:cubicBezTo>
                    <a:pt x="989432" y="473769"/>
                    <a:pt x="1130478" y="330819"/>
                    <a:pt x="1304467" y="330819"/>
                  </a:cubicBezTo>
                  <a:close/>
                  <a:moveTo>
                    <a:pt x="1044556" y="29887"/>
                  </a:moveTo>
                  <a:cubicBezTo>
                    <a:pt x="1125725" y="30431"/>
                    <a:pt x="1207101" y="61940"/>
                    <a:pt x="1269446" y="124285"/>
                  </a:cubicBezTo>
                  <a:cubicBezTo>
                    <a:pt x="1036804" y="155371"/>
                    <a:pt x="855005" y="337169"/>
                    <a:pt x="823919" y="569812"/>
                  </a:cubicBezTo>
                  <a:cubicBezTo>
                    <a:pt x="699229" y="445122"/>
                    <a:pt x="697883" y="244306"/>
                    <a:pt x="820912" y="121278"/>
                  </a:cubicBezTo>
                  <a:cubicBezTo>
                    <a:pt x="882426" y="59763"/>
                    <a:pt x="963387" y="29343"/>
                    <a:pt x="1044556" y="29887"/>
                  </a:cubicBezTo>
                  <a:close/>
                  <a:moveTo>
                    <a:pt x="650107" y="0"/>
                  </a:moveTo>
                  <a:cubicBezTo>
                    <a:pt x="507585" y="186484"/>
                    <a:pt x="507585" y="443586"/>
                    <a:pt x="650107" y="630070"/>
                  </a:cubicBezTo>
                  <a:cubicBezTo>
                    <a:pt x="473769" y="630070"/>
                    <a:pt x="330819" y="489024"/>
                    <a:pt x="330819" y="315035"/>
                  </a:cubicBezTo>
                  <a:cubicBezTo>
                    <a:pt x="330819" y="141046"/>
                    <a:pt x="473769" y="0"/>
                    <a:pt x="650107" y="0"/>
                  </a:cubicBezTo>
                  <a:close/>
                </a:path>
              </a:pathLst>
            </a:custGeom>
            <a:solidFill>
              <a:srgbClr val="FF99CC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53" name="フリーフォーム: 図形 252">
              <a:extLst>
                <a:ext uri="{FF2B5EF4-FFF2-40B4-BE49-F238E27FC236}">
                  <a16:creationId xmlns:a16="http://schemas.microsoft.com/office/drawing/2014/main" id="{4348478D-7D6F-CF24-4D6C-4CCE570A5D1E}"/>
                </a:ext>
              </a:extLst>
            </p:cNvPr>
            <p:cNvSpPr/>
            <p:nvPr/>
          </p:nvSpPr>
          <p:spPr bwMode="auto">
            <a:xfrm>
              <a:off x="9498988" y="3828879"/>
              <a:ext cx="222006" cy="222006"/>
            </a:xfrm>
            <a:custGeom>
              <a:avLst/>
              <a:gdLst>
                <a:gd name="connsiteX0" fmla="*/ 795583 w 1619502"/>
                <a:gd name="connsiteY0" fmla="*/ 1049690 h 1619502"/>
                <a:gd name="connsiteX1" fmla="*/ 798591 w 1619502"/>
                <a:gd name="connsiteY1" fmla="*/ 1498224 h 1619502"/>
                <a:gd name="connsiteX2" fmla="*/ 350056 w 1619502"/>
                <a:gd name="connsiteY2" fmla="*/ 1495217 h 1619502"/>
                <a:gd name="connsiteX3" fmla="*/ 795583 w 1619502"/>
                <a:gd name="connsiteY3" fmla="*/ 1049690 h 1619502"/>
                <a:gd name="connsiteX4" fmla="*/ 969395 w 1619502"/>
                <a:gd name="connsiteY4" fmla="*/ 989432 h 1619502"/>
                <a:gd name="connsiteX5" fmla="*/ 1288683 w 1619502"/>
                <a:gd name="connsiteY5" fmla="*/ 1304467 h 1619502"/>
                <a:gd name="connsiteX6" fmla="*/ 969395 w 1619502"/>
                <a:gd name="connsiteY6" fmla="*/ 1619502 h 1619502"/>
                <a:gd name="connsiteX7" fmla="*/ 969395 w 1619502"/>
                <a:gd name="connsiteY7" fmla="*/ 989432 h 1619502"/>
                <a:gd name="connsiteX8" fmla="*/ 0 w 1619502"/>
                <a:gd name="connsiteY8" fmla="*/ 969395 h 1619502"/>
                <a:gd name="connsiteX9" fmla="*/ 630070 w 1619502"/>
                <a:gd name="connsiteY9" fmla="*/ 969395 h 1619502"/>
                <a:gd name="connsiteX10" fmla="*/ 315035 w 1619502"/>
                <a:gd name="connsiteY10" fmla="*/ 1288683 h 1619502"/>
                <a:gd name="connsiteX11" fmla="*/ 0 w 1619502"/>
                <a:gd name="connsiteY11" fmla="*/ 969395 h 1619502"/>
                <a:gd name="connsiteX12" fmla="*/ 1274580 w 1619502"/>
                <a:gd name="connsiteY12" fmla="*/ 729521 h 1619502"/>
                <a:gd name="connsiteX13" fmla="*/ 1498225 w 1619502"/>
                <a:gd name="connsiteY13" fmla="*/ 820912 h 1619502"/>
                <a:gd name="connsiteX14" fmla="*/ 1495217 w 1619502"/>
                <a:gd name="connsiteY14" fmla="*/ 1269446 h 1619502"/>
                <a:gd name="connsiteX15" fmla="*/ 1049691 w 1619502"/>
                <a:gd name="connsiteY15" fmla="*/ 823919 h 1619502"/>
                <a:gd name="connsiteX16" fmla="*/ 1274580 w 1619502"/>
                <a:gd name="connsiteY16" fmla="*/ 729521 h 1619502"/>
                <a:gd name="connsiteX17" fmla="*/ 809751 w 1619502"/>
                <a:gd name="connsiteY17" fmla="*/ 647958 h 1619502"/>
                <a:gd name="connsiteX18" fmla="*/ 969395 w 1619502"/>
                <a:gd name="connsiteY18" fmla="*/ 807602 h 1619502"/>
                <a:gd name="connsiteX19" fmla="*/ 809751 w 1619502"/>
                <a:gd name="connsiteY19" fmla="*/ 967246 h 1619502"/>
                <a:gd name="connsiteX20" fmla="*/ 650107 w 1619502"/>
                <a:gd name="connsiteY20" fmla="*/ 807602 h 1619502"/>
                <a:gd name="connsiteX21" fmla="*/ 809751 w 1619502"/>
                <a:gd name="connsiteY21" fmla="*/ 647958 h 1619502"/>
                <a:gd name="connsiteX22" fmla="*/ 124285 w 1619502"/>
                <a:gd name="connsiteY22" fmla="*/ 350056 h 1619502"/>
                <a:gd name="connsiteX23" fmla="*/ 569812 w 1619502"/>
                <a:gd name="connsiteY23" fmla="*/ 795583 h 1619502"/>
                <a:gd name="connsiteX24" fmla="*/ 121278 w 1619502"/>
                <a:gd name="connsiteY24" fmla="*/ 798590 h 1619502"/>
                <a:gd name="connsiteX25" fmla="*/ 124285 w 1619502"/>
                <a:gd name="connsiteY25" fmla="*/ 350056 h 1619502"/>
                <a:gd name="connsiteX26" fmla="*/ 1304467 w 1619502"/>
                <a:gd name="connsiteY26" fmla="*/ 330819 h 1619502"/>
                <a:gd name="connsiteX27" fmla="*/ 1619502 w 1619502"/>
                <a:gd name="connsiteY27" fmla="*/ 650107 h 1619502"/>
                <a:gd name="connsiteX28" fmla="*/ 989432 w 1619502"/>
                <a:gd name="connsiteY28" fmla="*/ 650107 h 1619502"/>
                <a:gd name="connsiteX29" fmla="*/ 1304467 w 1619502"/>
                <a:gd name="connsiteY29" fmla="*/ 330819 h 1619502"/>
                <a:gd name="connsiteX30" fmla="*/ 1044556 w 1619502"/>
                <a:gd name="connsiteY30" fmla="*/ 29887 h 1619502"/>
                <a:gd name="connsiteX31" fmla="*/ 1269446 w 1619502"/>
                <a:gd name="connsiteY31" fmla="*/ 124285 h 1619502"/>
                <a:gd name="connsiteX32" fmla="*/ 823919 w 1619502"/>
                <a:gd name="connsiteY32" fmla="*/ 569812 h 1619502"/>
                <a:gd name="connsiteX33" fmla="*/ 820912 w 1619502"/>
                <a:gd name="connsiteY33" fmla="*/ 121278 h 1619502"/>
                <a:gd name="connsiteX34" fmla="*/ 1044556 w 1619502"/>
                <a:gd name="connsiteY34" fmla="*/ 29887 h 1619502"/>
                <a:gd name="connsiteX35" fmla="*/ 650107 w 1619502"/>
                <a:gd name="connsiteY35" fmla="*/ 0 h 1619502"/>
                <a:gd name="connsiteX36" fmla="*/ 650107 w 1619502"/>
                <a:gd name="connsiteY36" fmla="*/ 630070 h 1619502"/>
                <a:gd name="connsiteX37" fmla="*/ 330819 w 1619502"/>
                <a:gd name="connsiteY37" fmla="*/ 315035 h 1619502"/>
                <a:gd name="connsiteX38" fmla="*/ 650107 w 1619502"/>
                <a:gd name="connsiteY38" fmla="*/ 0 h 16195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619502" h="1619502">
                  <a:moveTo>
                    <a:pt x="795583" y="1049690"/>
                  </a:moveTo>
                  <a:cubicBezTo>
                    <a:pt x="920273" y="1174380"/>
                    <a:pt x="921619" y="1375196"/>
                    <a:pt x="798591" y="1498224"/>
                  </a:cubicBezTo>
                  <a:cubicBezTo>
                    <a:pt x="675562" y="1621253"/>
                    <a:pt x="474746" y="1619907"/>
                    <a:pt x="350056" y="1495217"/>
                  </a:cubicBezTo>
                  <a:cubicBezTo>
                    <a:pt x="582699" y="1464131"/>
                    <a:pt x="764497" y="1282333"/>
                    <a:pt x="795583" y="1049690"/>
                  </a:cubicBezTo>
                  <a:close/>
                  <a:moveTo>
                    <a:pt x="969395" y="989432"/>
                  </a:moveTo>
                  <a:cubicBezTo>
                    <a:pt x="1145733" y="989432"/>
                    <a:pt x="1288683" y="1130478"/>
                    <a:pt x="1288683" y="1304467"/>
                  </a:cubicBezTo>
                  <a:cubicBezTo>
                    <a:pt x="1288683" y="1478456"/>
                    <a:pt x="1145733" y="1619502"/>
                    <a:pt x="969395" y="1619502"/>
                  </a:cubicBezTo>
                  <a:cubicBezTo>
                    <a:pt x="1111917" y="1433018"/>
                    <a:pt x="1111917" y="1175916"/>
                    <a:pt x="969395" y="989432"/>
                  </a:cubicBezTo>
                  <a:close/>
                  <a:moveTo>
                    <a:pt x="0" y="969395"/>
                  </a:moveTo>
                  <a:cubicBezTo>
                    <a:pt x="186484" y="1111917"/>
                    <a:pt x="443586" y="1111917"/>
                    <a:pt x="630070" y="969395"/>
                  </a:cubicBezTo>
                  <a:cubicBezTo>
                    <a:pt x="630070" y="1145733"/>
                    <a:pt x="489024" y="1288683"/>
                    <a:pt x="315035" y="1288683"/>
                  </a:cubicBezTo>
                  <a:cubicBezTo>
                    <a:pt x="141046" y="1288683"/>
                    <a:pt x="0" y="1145733"/>
                    <a:pt x="0" y="969395"/>
                  </a:cubicBezTo>
                  <a:close/>
                  <a:moveTo>
                    <a:pt x="1274580" y="729521"/>
                  </a:moveTo>
                  <a:cubicBezTo>
                    <a:pt x="1355749" y="728977"/>
                    <a:pt x="1436710" y="759397"/>
                    <a:pt x="1498225" y="820912"/>
                  </a:cubicBezTo>
                  <a:cubicBezTo>
                    <a:pt x="1621253" y="943941"/>
                    <a:pt x="1619907" y="1144756"/>
                    <a:pt x="1495217" y="1269446"/>
                  </a:cubicBezTo>
                  <a:cubicBezTo>
                    <a:pt x="1464131" y="1036803"/>
                    <a:pt x="1282333" y="855005"/>
                    <a:pt x="1049691" y="823919"/>
                  </a:cubicBezTo>
                  <a:cubicBezTo>
                    <a:pt x="1112036" y="761574"/>
                    <a:pt x="1193412" y="730065"/>
                    <a:pt x="1274580" y="729521"/>
                  </a:cubicBezTo>
                  <a:close/>
                  <a:moveTo>
                    <a:pt x="809751" y="647958"/>
                  </a:moveTo>
                  <a:cubicBezTo>
                    <a:pt x="897920" y="647958"/>
                    <a:pt x="969395" y="719433"/>
                    <a:pt x="969395" y="807602"/>
                  </a:cubicBezTo>
                  <a:cubicBezTo>
                    <a:pt x="969395" y="895771"/>
                    <a:pt x="897920" y="967246"/>
                    <a:pt x="809751" y="967246"/>
                  </a:cubicBezTo>
                  <a:cubicBezTo>
                    <a:pt x="721582" y="967246"/>
                    <a:pt x="650107" y="895771"/>
                    <a:pt x="650107" y="807602"/>
                  </a:cubicBezTo>
                  <a:cubicBezTo>
                    <a:pt x="650107" y="719433"/>
                    <a:pt x="721582" y="647958"/>
                    <a:pt x="809751" y="647958"/>
                  </a:cubicBezTo>
                  <a:close/>
                  <a:moveTo>
                    <a:pt x="124285" y="350056"/>
                  </a:moveTo>
                  <a:cubicBezTo>
                    <a:pt x="155371" y="582699"/>
                    <a:pt x="337169" y="764497"/>
                    <a:pt x="569812" y="795583"/>
                  </a:cubicBezTo>
                  <a:cubicBezTo>
                    <a:pt x="445122" y="920273"/>
                    <a:pt x="244306" y="921619"/>
                    <a:pt x="121278" y="798590"/>
                  </a:cubicBezTo>
                  <a:cubicBezTo>
                    <a:pt x="-1751" y="675562"/>
                    <a:pt x="-405" y="474746"/>
                    <a:pt x="124285" y="350056"/>
                  </a:cubicBezTo>
                  <a:close/>
                  <a:moveTo>
                    <a:pt x="1304467" y="330819"/>
                  </a:moveTo>
                  <a:cubicBezTo>
                    <a:pt x="1478456" y="330819"/>
                    <a:pt x="1619502" y="473769"/>
                    <a:pt x="1619502" y="650107"/>
                  </a:cubicBezTo>
                  <a:cubicBezTo>
                    <a:pt x="1433018" y="507585"/>
                    <a:pt x="1175916" y="507585"/>
                    <a:pt x="989432" y="650107"/>
                  </a:cubicBezTo>
                  <a:cubicBezTo>
                    <a:pt x="989432" y="473769"/>
                    <a:pt x="1130478" y="330819"/>
                    <a:pt x="1304467" y="330819"/>
                  </a:cubicBezTo>
                  <a:close/>
                  <a:moveTo>
                    <a:pt x="1044556" y="29887"/>
                  </a:moveTo>
                  <a:cubicBezTo>
                    <a:pt x="1125725" y="30431"/>
                    <a:pt x="1207101" y="61940"/>
                    <a:pt x="1269446" y="124285"/>
                  </a:cubicBezTo>
                  <a:cubicBezTo>
                    <a:pt x="1036804" y="155371"/>
                    <a:pt x="855005" y="337169"/>
                    <a:pt x="823919" y="569812"/>
                  </a:cubicBezTo>
                  <a:cubicBezTo>
                    <a:pt x="699229" y="445122"/>
                    <a:pt x="697883" y="244306"/>
                    <a:pt x="820912" y="121278"/>
                  </a:cubicBezTo>
                  <a:cubicBezTo>
                    <a:pt x="882426" y="59763"/>
                    <a:pt x="963387" y="29343"/>
                    <a:pt x="1044556" y="29887"/>
                  </a:cubicBezTo>
                  <a:close/>
                  <a:moveTo>
                    <a:pt x="650107" y="0"/>
                  </a:moveTo>
                  <a:cubicBezTo>
                    <a:pt x="507585" y="186484"/>
                    <a:pt x="507585" y="443586"/>
                    <a:pt x="650107" y="630070"/>
                  </a:cubicBezTo>
                  <a:cubicBezTo>
                    <a:pt x="473769" y="630070"/>
                    <a:pt x="330819" y="489024"/>
                    <a:pt x="330819" y="315035"/>
                  </a:cubicBezTo>
                  <a:cubicBezTo>
                    <a:pt x="330819" y="141046"/>
                    <a:pt x="473769" y="0"/>
                    <a:pt x="650107" y="0"/>
                  </a:cubicBezTo>
                  <a:close/>
                </a:path>
              </a:pathLst>
            </a:custGeom>
            <a:solidFill>
              <a:srgbClr val="FF99CC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54" name="フリーフォーム: 図形 253">
              <a:extLst>
                <a:ext uri="{FF2B5EF4-FFF2-40B4-BE49-F238E27FC236}">
                  <a16:creationId xmlns:a16="http://schemas.microsoft.com/office/drawing/2014/main" id="{EDBF7DBB-7923-8E25-4EC6-4D4D6C0AD61B}"/>
                </a:ext>
              </a:extLst>
            </p:cNvPr>
            <p:cNvSpPr/>
            <p:nvPr/>
          </p:nvSpPr>
          <p:spPr bwMode="auto">
            <a:xfrm>
              <a:off x="214313" y="4160673"/>
              <a:ext cx="222006" cy="222006"/>
            </a:xfrm>
            <a:custGeom>
              <a:avLst/>
              <a:gdLst>
                <a:gd name="connsiteX0" fmla="*/ 795583 w 1619502"/>
                <a:gd name="connsiteY0" fmla="*/ 1049690 h 1619502"/>
                <a:gd name="connsiteX1" fmla="*/ 798591 w 1619502"/>
                <a:gd name="connsiteY1" fmla="*/ 1498224 h 1619502"/>
                <a:gd name="connsiteX2" fmla="*/ 350056 w 1619502"/>
                <a:gd name="connsiteY2" fmla="*/ 1495217 h 1619502"/>
                <a:gd name="connsiteX3" fmla="*/ 795583 w 1619502"/>
                <a:gd name="connsiteY3" fmla="*/ 1049690 h 1619502"/>
                <a:gd name="connsiteX4" fmla="*/ 969395 w 1619502"/>
                <a:gd name="connsiteY4" fmla="*/ 989432 h 1619502"/>
                <a:gd name="connsiteX5" fmla="*/ 1288683 w 1619502"/>
                <a:gd name="connsiteY5" fmla="*/ 1304467 h 1619502"/>
                <a:gd name="connsiteX6" fmla="*/ 969395 w 1619502"/>
                <a:gd name="connsiteY6" fmla="*/ 1619502 h 1619502"/>
                <a:gd name="connsiteX7" fmla="*/ 969395 w 1619502"/>
                <a:gd name="connsiteY7" fmla="*/ 989432 h 1619502"/>
                <a:gd name="connsiteX8" fmla="*/ 0 w 1619502"/>
                <a:gd name="connsiteY8" fmla="*/ 969395 h 1619502"/>
                <a:gd name="connsiteX9" fmla="*/ 630070 w 1619502"/>
                <a:gd name="connsiteY9" fmla="*/ 969395 h 1619502"/>
                <a:gd name="connsiteX10" fmla="*/ 315035 w 1619502"/>
                <a:gd name="connsiteY10" fmla="*/ 1288683 h 1619502"/>
                <a:gd name="connsiteX11" fmla="*/ 0 w 1619502"/>
                <a:gd name="connsiteY11" fmla="*/ 969395 h 1619502"/>
                <a:gd name="connsiteX12" fmla="*/ 1274580 w 1619502"/>
                <a:gd name="connsiteY12" fmla="*/ 729521 h 1619502"/>
                <a:gd name="connsiteX13" fmla="*/ 1498225 w 1619502"/>
                <a:gd name="connsiteY13" fmla="*/ 820912 h 1619502"/>
                <a:gd name="connsiteX14" fmla="*/ 1495217 w 1619502"/>
                <a:gd name="connsiteY14" fmla="*/ 1269446 h 1619502"/>
                <a:gd name="connsiteX15" fmla="*/ 1049691 w 1619502"/>
                <a:gd name="connsiteY15" fmla="*/ 823919 h 1619502"/>
                <a:gd name="connsiteX16" fmla="*/ 1274580 w 1619502"/>
                <a:gd name="connsiteY16" fmla="*/ 729521 h 1619502"/>
                <a:gd name="connsiteX17" fmla="*/ 809751 w 1619502"/>
                <a:gd name="connsiteY17" fmla="*/ 647958 h 1619502"/>
                <a:gd name="connsiteX18" fmla="*/ 969395 w 1619502"/>
                <a:gd name="connsiteY18" fmla="*/ 807602 h 1619502"/>
                <a:gd name="connsiteX19" fmla="*/ 809751 w 1619502"/>
                <a:gd name="connsiteY19" fmla="*/ 967246 h 1619502"/>
                <a:gd name="connsiteX20" fmla="*/ 650107 w 1619502"/>
                <a:gd name="connsiteY20" fmla="*/ 807602 h 1619502"/>
                <a:gd name="connsiteX21" fmla="*/ 809751 w 1619502"/>
                <a:gd name="connsiteY21" fmla="*/ 647958 h 1619502"/>
                <a:gd name="connsiteX22" fmla="*/ 124285 w 1619502"/>
                <a:gd name="connsiteY22" fmla="*/ 350056 h 1619502"/>
                <a:gd name="connsiteX23" fmla="*/ 569812 w 1619502"/>
                <a:gd name="connsiteY23" fmla="*/ 795583 h 1619502"/>
                <a:gd name="connsiteX24" fmla="*/ 121278 w 1619502"/>
                <a:gd name="connsiteY24" fmla="*/ 798590 h 1619502"/>
                <a:gd name="connsiteX25" fmla="*/ 124285 w 1619502"/>
                <a:gd name="connsiteY25" fmla="*/ 350056 h 1619502"/>
                <a:gd name="connsiteX26" fmla="*/ 1304467 w 1619502"/>
                <a:gd name="connsiteY26" fmla="*/ 330819 h 1619502"/>
                <a:gd name="connsiteX27" fmla="*/ 1619502 w 1619502"/>
                <a:gd name="connsiteY27" fmla="*/ 650107 h 1619502"/>
                <a:gd name="connsiteX28" fmla="*/ 989432 w 1619502"/>
                <a:gd name="connsiteY28" fmla="*/ 650107 h 1619502"/>
                <a:gd name="connsiteX29" fmla="*/ 1304467 w 1619502"/>
                <a:gd name="connsiteY29" fmla="*/ 330819 h 1619502"/>
                <a:gd name="connsiteX30" fmla="*/ 1044556 w 1619502"/>
                <a:gd name="connsiteY30" fmla="*/ 29887 h 1619502"/>
                <a:gd name="connsiteX31" fmla="*/ 1269446 w 1619502"/>
                <a:gd name="connsiteY31" fmla="*/ 124285 h 1619502"/>
                <a:gd name="connsiteX32" fmla="*/ 823919 w 1619502"/>
                <a:gd name="connsiteY32" fmla="*/ 569812 h 1619502"/>
                <a:gd name="connsiteX33" fmla="*/ 820912 w 1619502"/>
                <a:gd name="connsiteY33" fmla="*/ 121278 h 1619502"/>
                <a:gd name="connsiteX34" fmla="*/ 1044556 w 1619502"/>
                <a:gd name="connsiteY34" fmla="*/ 29887 h 1619502"/>
                <a:gd name="connsiteX35" fmla="*/ 650107 w 1619502"/>
                <a:gd name="connsiteY35" fmla="*/ 0 h 1619502"/>
                <a:gd name="connsiteX36" fmla="*/ 650107 w 1619502"/>
                <a:gd name="connsiteY36" fmla="*/ 630070 h 1619502"/>
                <a:gd name="connsiteX37" fmla="*/ 330819 w 1619502"/>
                <a:gd name="connsiteY37" fmla="*/ 315035 h 1619502"/>
                <a:gd name="connsiteX38" fmla="*/ 650107 w 1619502"/>
                <a:gd name="connsiteY38" fmla="*/ 0 h 16195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619502" h="1619502">
                  <a:moveTo>
                    <a:pt x="795583" y="1049690"/>
                  </a:moveTo>
                  <a:cubicBezTo>
                    <a:pt x="920273" y="1174380"/>
                    <a:pt x="921619" y="1375196"/>
                    <a:pt x="798591" y="1498224"/>
                  </a:cubicBezTo>
                  <a:cubicBezTo>
                    <a:pt x="675562" y="1621253"/>
                    <a:pt x="474746" y="1619907"/>
                    <a:pt x="350056" y="1495217"/>
                  </a:cubicBezTo>
                  <a:cubicBezTo>
                    <a:pt x="582699" y="1464131"/>
                    <a:pt x="764497" y="1282333"/>
                    <a:pt x="795583" y="1049690"/>
                  </a:cubicBezTo>
                  <a:close/>
                  <a:moveTo>
                    <a:pt x="969395" y="989432"/>
                  </a:moveTo>
                  <a:cubicBezTo>
                    <a:pt x="1145733" y="989432"/>
                    <a:pt x="1288683" y="1130478"/>
                    <a:pt x="1288683" y="1304467"/>
                  </a:cubicBezTo>
                  <a:cubicBezTo>
                    <a:pt x="1288683" y="1478456"/>
                    <a:pt x="1145733" y="1619502"/>
                    <a:pt x="969395" y="1619502"/>
                  </a:cubicBezTo>
                  <a:cubicBezTo>
                    <a:pt x="1111917" y="1433018"/>
                    <a:pt x="1111917" y="1175916"/>
                    <a:pt x="969395" y="989432"/>
                  </a:cubicBezTo>
                  <a:close/>
                  <a:moveTo>
                    <a:pt x="0" y="969395"/>
                  </a:moveTo>
                  <a:cubicBezTo>
                    <a:pt x="186484" y="1111917"/>
                    <a:pt x="443586" y="1111917"/>
                    <a:pt x="630070" y="969395"/>
                  </a:cubicBezTo>
                  <a:cubicBezTo>
                    <a:pt x="630070" y="1145733"/>
                    <a:pt x="489024" y="1288683"/>
                    <a:pt x="315035" y="1288683"/>
                  </a:cubicBezTo>
                  <a:cubicBezTo>
                    <a:pt x="141046" y="1288683"/>
                    <a:pt x="0" y="1145733"/>
                    <a:pt x="0" y="969395"/>
                  </a:cubicBezTo>
                  <a:close/>
                  <a:moveTo>
                    <a:pt x="1274580" y="729521"/>
                  </a:moveTo>
                  <a:cubicBezTo>
                    <a:pt x="1355749" y="728977"/>
                    <a:pt x="1436710" y="759397"/>
                    <a:pt x="1498225" y="820912"/>
                  </a:cubicBezTo>
                  <a:cubicBezTo>
                    <a:pt x="1621253" y="943941"/>
                    <a:pt x="1619907" y="1144756"/>
                    <a:pt x="1495217" y="1269446"/>
                  </a:cubicBezTo>
                  <a:cubicBezTo>
                    <a:pt x="1464131" y="1036803"/>
                    <a:pt x="1282333" y="855005"/>
                    <a:pt x="1049691" y="823919"/>
                  </a:cubicBezTo>
                  <a:cubicBezTo>
                    <a:pt x="1112036" y="761574"/>
                    <a:pt x="1193412" y="730065"/>
                    <a:pt x="1274580" y="729521"/>
                  </a:cubicBezTo>
                  <a:close/>
                  <a:moveTo>
                    <a:pt x="809751" y="647958"/>
                  </a:moveTo>
                  <a:cubicBezTo>
                    <a:pt x="897920" y="647958"/>
                    <a:pt x="969395" y="719433"/>
                    <a:pt x="969395" y="807602"/>
                  </a:cubicBezTo>
                  <a:cubicBezTo>
                    <a:pt x="969395" y="895771"/>
                    <a:pt x="897920" y="967246"/>
                    <a:pt x="809751" y="967246"/>
                  </a:cubicBezTo>
                  <a:cubicBezTo>
                    <a:pt x="721582" y="967246"/>
                    <a:pt x="650107" y="895771"/>
                    <a:pt x="650107" y="807602"/>
                  </a:cubicBezTo>
                  <a:cubicBezTo>
                    <a:pt x="650107" y="719433"/>
                    <a:pt x="721582" y="647958"/>
                    <a:pt x="809751" y="647958"/>
                  </a:cubicBezTo>
                  <a:close/>
                  <a:moveTo>
                    <a:pt x="124285" y="350056"/>
                  </a:moveTo>
                  <a:cubicBezTo>
                    <a:pt x="155371" y="582699"/>
                    <a:pt x="337169" y="764497"/>
                    <a:pt x="569812" y="795583"/>
                  </a:cubicBezTo>
                  <a:cubicBezTo>
                    <a:pt x="445122" y="920273"/>
                    <a:pt x="244306" y="921619"/>
                    <a:pt x="121278" y="798590"/>
                  </a:cubicBezTo>
                  <a:cubicBezTo>
                    <a:pt x="-1751" y="675562"/>
                    <a:pt x="-405" y="474746"/>
                    <a:pt x="124285" y="350056"/>
                  </a:cubicBezTo>
                  <a:close/>
                  <a:moveTo>
                    <a:pt x="1304467" y="330819"/>
                  </a:moveTo>
                  <a:cubicBezTo>
                    <a:pt x="1478456" y="330819"/>
                    <a:pt x="1619502" y="473769"/>
                    <a:pt x="1619502" y="650107"/>
                  </a:cubicBezTo>
                  <a:cubicBezTo>
                    <a:pt x="1433018" y="507585"/>
                    <a:pt x="1175916" y="507585"/>
                    <a:pt x="989432" y="650107"/>
                  </a:cubicBezTo>
                  <a:cubicBezTo>
                    <a:pt x="989432" y="473769"/>
                    <a:pt x="1130478" y="330819"/>
                    <a:pt x="1304467" y="330819"/>
                  </a:cubicBezTo>
                  <a:close/>
                  <a:moveTo>
                    <a:pt x="1044556" y="29887"/>
                  </a:moveTo>
                  <a:cubicBezTo>
                    <a:pt x="1125725" y="30431"/>
                    <a:pt x="1207101" y="61940"/>
                    <a:pt x="1269446" y="124285"/>
                  </a:cubicBezTo>
                  <a:cubicBezTo>
                    <a:pt x="1036804" y="155371"/>
                    <a:pt x="855005" y="337169"/>
                    <a:pt x="823919" y="569812"/>
                  </a:cubicBezTo>
                  <a:cubicBezTo>
                    <a:pt x="699229" y="445122"/>
                    <a:pt x="697883" y="244306"/>
                    <a:pt x="820912" y="121278"/>
                  </a:cubicBezTo>
                  <a:cubicBezTo>
                    <a:pt x="882426" y="59763"/>
                    <a:pt x="963387" y="29343"/>
                    <a:pt x="1044556" y="29887"/>
                  </a:cubicBezTo>
                  <a:close/>
                  <a:moveTo>
                    <a:pt x="650107" y="0"/>
                  </a:moveTo>
                  <a:cubicBezTo>
                    <a:pt x="507585" y="186484"/>
                    <a:pt x="507585" y="443586"/>
                    <a:pt x="650107" y="630070"/>
                  </a:cubicBezTo>
                  <a:cubicBezTo>
                    <a:pt x="473769" y="630070"/>
                    <a:pt x="330819" y="489024"/>
                    <a:pt x="330819" y="315035"/>
                  </a:cubicBezTo>
                  <a:cubicBezTo>
                    <a:pt x="330819" y="141046"/>
                    <a:pt x="473769" y="0"/>
                    <a:pt x="650107" y="0"/>
                  </a:cubicBezTo>
                  <a:close/>
                </a:path>
              </a:pathLst>
            </a:custGeom>
            <a:solidFill>
              <a:srgbClr val="FF99CC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55" name="フリーフォーム: 図形 254">
              <a:extLst>
                <a:ext uri="{FF2B5EF4-FFF2-40B4-BE49-F238E27FC236}">
                  <a16:creationId xmlns:a16="http://schemas.microsoft.com/office/drawing/2014/main" id="{F7C17F22-F3C0-F2D7-E7EC-C611DB7218A5}"/>
                </a:ext>
              </a:extLst>
            </p:cNvPr>
            <p:cNvSpPr/>
            <p:nvPr/>
          </p:nvSpPr>
          <p:spPr bwMode="auto">
            <a:xfrm>
              <a:off x="9498988" y="4160673"/>
              <a:ext cx="222006" cy="222006"/>
            </a:xfrm>
            <a:custGeom>
              <a:avLst/>
              <a:gdLst>
                <a:gd name="connsiteX0" fmla="*/ 795583 w 1619502"/>
                <a:gd name="connsiteY0" fmla="*/ 1049690 h 1619502"/>
                <a:gd name="connsiteX1" fmla="*/ 798591 w 1619502"/>
                <a:gd name="connsiteY1" fmla="*/ 1498224 h 1619502"/>
                <a:gd name="connsiteX2" fmla="*/ 350056 w 1619502"/>
                <a:gd name="connsiteY2" fmla="*/ 1495217 h 1619502"/>
                <a:gd name="connsiteX3" fmla="*/ 795583 w 1619502"/>
                <a:gd name="connsiteY3" fmla="*/ 1049690 h 1619502"/>
                <a:gd name="connsiteX4" fmla="*/ 969395 w 1619502"/>
                <a:gd name="connsiteY4" fmla="*/ 989432 h 1619502"/>
                <a:gd name="connsiteX5" fmla="*/ 1288683 w 1619502"/>
                <a:gd name="connsiteY5" fmla="*/ 1304467 h 1619502"/>
                <a:gd name="connsiteX6" fmla="*/ 969395 w 1619502"/>
                <a:gd name="connsiteY6" fmla="*/ 1619502 h 1619502"/>
                <a:gd name="connsiteX7" fmla="*/ 969395 w 1619502"/>
                <a:gd name="connsiteY7" fmla="*/ 989432 h 1619502"/>
                <a:gd name="connsiteX8" fmla="*/ 0 w 1619502"/>
                <a:gd name="connsiteY8" fmla="*/ 969395 h 1619502"/>
                <a:gd name="connsiteX9" fmla="*/ 630070 w 1619502"/>
                <a:gd name="connsiteY9" fmla="*/ 969395 h 1619502"/>
                <a:gd name="connsiteX10" fmla="*/ 315035 w 1619502"/>
                <a:gd name="connsiteY10" fmla="*/ 1288683 h 1619502"/>
                <a:gd name="connsiteX11" fmla="*/ 0 w 1619502"/>
                <a:gd name="connsiteY11" fmla="*/ 969395 h 1619502"/>
                <a:gd name="connsiteX12" fmla="*/ 1274580 w 1619502"/>
                <a:gd name="connsiteY12" fmla="*/ 729521 h 1619502"/>
                <a:gd name="connsiteX13" fmla="*/ 1498225 w 1619502"/>
                <a:gd name="connsiteY13" fmla="*/ 820912 h 1619502"/>
                <a:gd name="connsiteX14" fmla="*/ 1495217 w 1619502"/>
                <a:gd name="connsiteY14" fmla="*/ 1269446 h 1619502"/>
                <a:gd name="connsiteX15" fmla="*/ 1049691 w 1619502"/>
                <a:gd name="connsiteY15" fmla="*/ 823919 h 1619502"/>
                <a:gd name="connsiteX16" fmla="*/ 1274580 w 1619502"/>
                <a:gd name="connsiteY16" fmla="*/ 729521 h 1619502"/>
                <a:gd name="connsiteX17" fmla="*/ 809751 w 1619502"/>
                <a:gd name="connsiteY17" fmla="*/ 647958 h 1619502"/>
                <a:gd name="connsiteX18" fmla="*/ 969395 w 1619502"/>
                <a:gd name="connsiteY18" fmla="*/ 807602 h 1619502"/>
                <a:gd name="connsiteX19" fmla="*/ 809751 w 1619502"/>
                <a:gd name="connsiteY19" fmla="*/ 967246 h 1619502"/>
                <a:gd name="connsiteX20" fmla="*/ 650107 w 1619502"/>
                <a:gd name="connsiteY20" fmla="*/ 807602 h 1619502"/>
                <a:gd name="connsiteX21" fmla="*/ 809751 w 1619502"/>
                <a:gd name="connsiteY21" fmla="*/ 647958 h 1619502"/>
                <a:gd name="connsiteX22" fmla="*/ 124285 w 1619502"/>
                <a:gd name="connsiteY22" fmla="*/ 350056 h 1619502"/>
                <a:gd name="connsiteX23" fmla="*/ 569812 w 1619502"/>
                <a:gd name="connsiteY23" fmla="*/ 795583 h 1619502"/>
                <a:gd name="connsiteX24" fmla="*/ 121278 w 1619502"/>
                <a:gd name="connsiteY24" fmla="*/ 798590 h 1619502"/>
                <a:gd name="connsiteX25" fmla="*/ 124285 w 1619502"/>
                <a:gd name="connsiteY25" fmla="*/ 350056 h 1619502"/>
                <a:gd name="connsiteX26" fmla="*/ 1304467 w 1619502"/>
                <a:gd name="connsiteY26" fmla="*/ 330819 h 1619502"/>
                <a:gd name="connsiteX27" fmla="*/ 1619502 w 1619502"/>
                <a:gd name="connsiteY27" fmla="*/ 650107 h 1619502"/>
                <a:gd name="connsiteX28" fmla="*/ 989432 w 1619502"/>
                <a:gd name="connsiteY28" fmla="*/ 650107 h 1619502"/>
                <a:gd name="connsiteX29" fmla="*/ 1304467 w 1619502"/>
                <a:gd name="connsiteY29" fmla="*/ 330819 h 1619502"/>
                <a:gd name="connsiteX30" fmla="*/ 1044556 w 1619502"/>
                <a:gd name="connsiteY30" fmla="*/ 29887 h 1619502"/>
                <a:gd name="connsiteX31" fmla="*/ 1269446 w 1619502"/>
                <a:gd name="connsiteY31" fmla="*/ 124285 h 1619502"/>
                <a:gd name="connsiteX32" fmla="*/ 823919 w 1619502"/>
                <a:gd name="connsiteY32" fmla="*/ 569812 h 1619502"/>
                <a:gd name="connsiteX33" fmla="*/ 820912 w 1619502"/>
                <a:gd name="connsiteY33" fmla="*/ 121278 h 1619502"/>
                <a:gd name="connsiteX34" fmla="*/ 1044556 w 1619502"/>
                <a:gd name="connsiteY34" fmla="*/ 29887 h 1619502"/>
                <a:gd name="connsiteX35" fmla="*/ 650107 w 1619502"/>
                <a:gd name="connsiteY35" fmla="*/ 0 h 1619502"/>
                <a:gd name="connsiteX36" fmla="*/ 650107 w 1619502"/>
                <a:gd name="connsiteY36" fmla="*/ 630070 h 1619502"/>
                <a:gd name="connsiteX37" fmla="*/ 330819 w 1619502"/>
                <a:gd name="connsiteY37" fmla="*/ 315035 h 1619502"/>
                <a:gd name="connsiteX38" fmla="*/ 650107 w 1619502"/>
                <a:gd name="connsiteY38" fmla="*/ 0 h 16195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619502" h="1619502">
                  <a:moveTo>
                    <a:pt x="795583" y="1049690"/>
                  </a:moveTo>
                  <a:cubicBezTo>
                    <a:pt x="920273" y="1174380"/>
                    <a:pt x="921619" y="1375196"/>
                    <a:pt x="798591" y="1498224"/>
                  </a:cubicBezTo>
                  <a:cubicBezTo>
                    <a:pt x="675562" y="1621253"/>
                    <a:pt x="474746" y="1619907"/>
                    <a:pt x="350056" y="1495217"/>
                  </a:cubicBezTo>
                  <a:cubicBezTo>
                    <a:pt x="582699" y="1464131"/>
                    <a:pt x="764497" y="1282333"/>
                    <a:pt x="795583" y="1049690"/>
                  </a:cubicBezTo>
                  <a:close/>
                  <a:moveTo>
                    <a:pt x="969395" y="989432"/>
                  </a:moveTo>
                  <a:cubicBezTo>
                    <a:pt x="1145733" y="989432"/>
                    <a:pt x="1288683" y="1130478"/>
                    <a:pt x="1288683" y="1304467"/>
                  </a:cubicBezTo>
                  <a:cubicBezTo>
                    <a:pt x="1288683" y="1478456"/>
                    <a:pt x="1145733" y="1619502"/>
                    <a:pt x="969395" y="1619502"/>
                  </a:cubicBezTo>
                  <a:cubicBezTo>
                    <a:pt x="1111917" y="1433018"/>
                    <a:pt x="1111917" y="1175916"/>
                    <a:pt x="969395" y="989432"/>
                  </a:cubicBezTo>
                  <a:close/>
                  <a:moveTo>
                    <a:pt x="0" y="969395"/>
                  </a:moveTo>
                  <a:cubicBezTo>
                    <a:pt x="186484" y="1111917"/>
                    <a:pt x="443586" y="1111917"/>
                    <a:pt x="630070" y="969395"/>
                  </a:cubicBezTo>
                  <a:cubicBezTo>
                    <a:pt x="630070" y="1145733"/>
                    <a:pt x="489024" y="1288683"/>
                    <a:pt x="315035" y="1288683"/>
                  </a:cubicBezTo>
                  <a:cubicBezTo>
                    <a:pt x="141046" y="1288683"/>
                    <a:pt x="0" y="1145733"/>
                    <a:pt x="0" y="969395"/>
                  </a:cubicBezTo>
                  <a:close/>
                  <a:moveTo>
                    <a:pt x="1274580" y="729521"/>
                  </a:moveTo>
                  <a:cubicBezTo>
                    <a:pt x="1355749" y="728977"/>
                    <a:pt x="1436710" y="759397"/>
                    <a:pt x="1498225" y="820912"/>
                  </a:cubicBezTo>
                  <a:cubicBezTo>
                    <a:pt x="1621253" y="943941"/>
                    <a:pt x="1619907" y="1144756"/>
                    <a:pt x="1495217" y="1269446"/>
                  </a:cubicBezTo>
                  <a:cubicBezTo>
                    <a:pt x="1464131" y="1036803"/>
                    <a:pt x="1282333" y="855005"/>
                    <a:pt x="1049691" y="823919"/>
                  </a:cubicBezTo>
                  <a:cubicBezTo>
                    <a:pt x="1112036" y="761574"/>
                    <a:pt x="1193412" y="730065"/>
                    <a:pt x="1274580" y="729521"/>
                  </a:cubicBezTo>
                  <a:close/>
                  <a:moveTo>
                    <a:pt x="809751" y="647958"/>
                  </a:moveTo>
                  <a:cubicBezTo>
                    <a:pt x="897920" y="647958"/>
                    <a:pt x="969395" y="719433"/>
                    <a:pt x="969395" y="807602"/>
                  </a:cubicBezTo>
                  <a:cubicBezTo>
                    <a:pt x="969395" y="895771"/>
                    <a:pt x="897920" y="967246"/>
                    <a:pt x="809751" y="967246"/>
                  </a:cubicBezTo>
                  <a:cubicBezTo>
                    <a:pt x="721582" y="967246"/>
                    <a:pt x="650107" y="895771"/>
                    <a:pt x="650107" y="807602"/>
                  </a:cubicBezTo>
                  <a:cubicBezTo>
                    <a:pt x="650107" y="719433"/>
                    <a:pt x="721582" y="647958"/>
                    <a:pt x="809751" y="647958"/>
                  </a:cubicBezTo>
                  <a:close/>
                  <a:moveTo>
                    <a:pt x="124285" y="350056"/>
                  </a:moveTo>
                  <a:cubicBezTo>
                    <a:pt x="155371" y="582699"/>
                    <a:pt x="337169" y="764497"/>
                    <a:pt x="569812" y="795583"/>
                  </a:cubicBezTo>
                  <a:cubicBezTo>
                    <a:pt x="445122" y="920273"/>
                    <a:pt x="244306" y="921619"/>
                    <a:pt x="121278" y="798590"/>
                  </a:cubicBezTo>
                  <a:cubicBezTo>
                    <a:pt x="-1751" y="675562"/>
                    <a:pt x="-405" y="474746"/>
                    <a:pt x="124285" y="350056"/>
                  </a:cubicBezTo>
                  <a:close/>
                  <a:moveTo>
                    <a:pt x="1304467" y="330819"/>
                  </a:moveTo>
                  <a:cubicBezTo>
                    <a:pt x="1478456" y="330819"/>
                    <a:pt x="1619502" y="473769"/>
                    <a:pt x="1619502" y="650107"/>
                  </a:cubicBezTo>
                  <a:cubicBezTo>
                    <a:pt x="1433018" y="507585"/>
                    <a:pt x="1175916" y="507585"/>
                    <a:pt x="989432" y="650107"/>
                  </a:cubicBezTo>
                  <a:cubicBezTo>
                    <a:pt x="989432" y="473769"/>
                    <a:pt x="1130478" y="330819"/>
                    <a:pt x="1304467" y="330819"/>
                  </a:cubicBezTo>
                  <a:close/>
                  <a:moveTo>
                    <a:pt x="1044556" y="29887"/>
                  </a:moveTo>
                  <a:cubicBezTo>
                    <a:pt x="1125725" y="30431"/>
                    <a:pt x="1207101" y="61940"/>
                    <a:pt x="1269446" y="124285"/>
                  </a:cubicBezTo>
                  <a:cubicBezTo>
                    <a:pt x="1036804" y="155371"/>
                    <a:pt x="855005" y="337169"/>
                    <a:pt x="823919" y="569812"/>
                  </a:cubicBezTo>
                  <a:cubicBezTo>
                    <a:pt x="699229" y="445122"/>
                    <a:pt x="697883" y="244306"/>
                    <a:pt x="820912" y="121278"/>
                  </a:cubicBezTo>
                  <a:cubicBezTo>
                    <a:pt x="882426" y="59763"/>
                    <a:pt x="963387" y="29343"/>
                    <a:pt x="1044556" y="29887"/>
                  </a:cubicBezTo>
                  <a:close/>
                  <a:moveTo>
                    <a:pt x="650107" y="0"/>
                  </a:moveTo>
                  <a:cubicBezTo>
                    <a:pt x="507585" y="186484"/>
                    <a:pt x="507585" y="443586"/>
                    <a:pt x="650107" y="630070"/>
                  </a:cubicBezTo>
                  <a:cubicBezTo>
                    <a:pt x="473769" y="630070"/>
                    <a:pt x="330819" y="489024"/>
                    <a:pt x="330819" y="315035"/>
                  </a:cubicBezTo>
                  <a:cubicBezTo>
                    <a:pt x="330819" y="141046"/>
                    <a:pt x="473769" y="0"/>
                    <a:pt x="650107" y="0"/>
                  </a:cubicBezTo>
                  <a:close/>
                </a:path>
              </a:pathLst>
            </a:custGeom>
            <a:solidFill>
              <a:srgbClr val="FF99CC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56" name="フリーフォーム: 図形 255">
              <a:extLst>
                <a:ext uri="{FF2B5EF4-FFF2-40B4-BE49-F238E27FC236}">
                  <a16:creationId xmlns:a16="http://schemas.microsoft.com/office/drawing/2014/main" id="{B666B214-9265-61D3-5BAF-430058AA2C99}"/>
                </a:ext>
              </a:extLst>
            </p:cNvPr>
            <p:cNvSpPr/>
            <p:nvPr/>
          </p:nvSpPr>
          <p:spPr bwMode="auto">
            <a:xfrm>
              <a:off x="214313" y="4492467"/>
              <a:ext cx="222006" cy="222006"/>
            </a:xfrm>
            <a:custGeom>
              <a:avLst/>
              <a:gdLst>
                <a:gd name="connsiteX0" fmla="*/ 795583 w 1619502"/>
                <a:gd name="connsiteY0" fmla="*/ 1049690 h 1619502"/>
                <a:gd name="connsiteX1" fmla="*/ 798591 w 1619502"/>
                <a:gd name="connsiteY1" fmla="*/ 1498224 h 1619502"/>
                <a:gd name="connsiteX2" fmla="*/ 350056 w 1619502"/>
                <a:gd name="connsiteY2" fmla="*/ 1495217 h 1619502"/>
                <a:gd name="connsiteX3" fmla="*/ 795583 w 1619502"/>
                <a:gd name="connsiteY3" fmla="*/ 1049690 h 1619502"/>
                <a:gd name="connsiteX4" fmla="*/ 969395 w 1619502"/>
                <a:gd name="connsiteY4" fmla="*/ 989432 h 1619502"/>
                <a:gd name="connsiteX5" fmla="*/ 1288683 w 1619502"/>
                <a:gd name="connsiteY5" fmla="*/ 1304467 h 1619502"/>
                <a:gd name="connsiteX6" fmla="*/ 969395 w 1619502"/>
                <a:gd name="connsiteY6" fmla="*/ 1619502 h 1619502"/>
                <a:gd name="connsiteX7" fmla="*/ 969395 w 1619502"/>
                <a:gd name="connsiteY7" fmla="*/ 989432 h 1619502"/>
                <a:gd name="connsiteX8" fmla="*/ 0 w 1619502"/>
                <a:gd name="connsiteY8" fmla="*/ 969395 h 1619502"/>
                <a:gd name="connsiteX9" fmla="*/ 630070 w 1619502"/>
                <a:gd name="connsiteY9" fmla="*/ 969395 h 1619502"/>
                <a:gd name="connsiteX10" fmla="*/ 315035 w 1619502"/>
                <a:gd name="connsiteY10" fmla="*/ 1288683 h 1619502"/>
                <a:gd name="connsiteX11" fmla="*/ 0 w 1619502"/>
                <a:gd name="connsiteY11" fmla="*/ 969395 h 1619502"/>
                <a:gd name="connsiteX12" fmla="*/ 1274580 w 1619502"/>
                <a:gd name="connsiteY12" fmla="*/ 729521 h 1619502"/>
                <a:gd name="connsiteX13" fmla="*/ 1498225 w 1619502"/>
                <a:gd name="connsiteY13" fmla="*/ 820912 h 1619502"/>
                <a:gd name="connsiteX14" fmla="*/ 1495217 w 1619502"/>
                <a:gd name="connsiteY14" fmla="*/ 1269446 h 1619502"/>
                <a:gd name="connsiteX15" fmla="*/ 1049691 w 1619502"/>
                <a:gd name="connsiteY15" fmla="*/ 823919 h 1619502"/>
                <a:gd name="connsiteX16" fmla="*/ 1274580 w 1619502"/>
                <a:gd name="connsiteY16" fmla="*/ 729521 h 1619502"/>
                <a:gd name="connsiteX17" fmla="*/ 809751 w 1619502"/>
                <a:gd name="connsiteY17" fmla="*/ 647958 h 1619502"/>
                <a:gd name="connsiteX18" fmla="*/ 969395 w 1619502"/>
                <a:gd name="connsiteY18" fmla="*/ 807602 h 1619502"/>
                <a:gd name="connsiteX19" fmla="*/ 809751 w 1619502"/>
                <a:gd name="connsiteY19" fmla="*/ 967246 h 1619502"/>
                <a:gd name="connsiteX20" fmla="*/ 650107 w 1619502"/>
                <a:gd name="connsiteY20" fmla="*/ 807602 h 1619502"/>
                <a:gd name="connsiteX21" fmla="*/ 809751 w 1619502"/>
                <a:gd name="connsiteY21" fmla="*/ 647958 h 1619502"/>
                <a:gd name="connsiteX22" fmla="*/ 124285 w 1619502"/>
                <a:gd name="connsiteY22" fmla="*/ 350056 h 1619502"/>
                <a:gd name="connsiteX23" fmla="*/ 569812 w 1619502"/>
                <a:gd name="connsiteY23" fmla="*/ 795583 h 1619502"/>
                <a:gd name="connsiteX24" fmla="*/ 121278 w 1619502"/>
                <a:gd name="connsiteY24" fmla="*/ 798590 h 1619502"/>
                <a:gd name="connsiteX25" fmla="*/ 124285 w 1619502"/>
                <a:gd name="connsiteY25" fmla="*/ 350056 h 1619502"/>
                <a:gd name="connsiteX26" fmla="*/ 1304467 w 1619502"/>
                <a:gd name="connsiteY26" fmla="*/ 330819 h 1619502"/>
                <a:gd name="connsiteX27" fmla="*/ 1619502 w 1619502"/>
                <a:gd name="connsiteY27" fmla="*/ 650107 h 1619502"/>
                <a:gd name="connsiteX28" fmla="*/ 989432 w 1619502"/>
                <a:gd name="connsiteY28" fmla="*/ 650107 h 1619502"/>
                <a:gd name="connsiteX29" fmla="*/ 1304467 w 1619502"/>
                <a:gd name="connsiteY29" fmla="*/ 330819 h 1619502"/>
                <a:gd name="connsiteX30" fmla="*/ 1044556 w 1619502"/>
                <a:gd name="connsiteY30" fmla="*/ 29887 h 1619502"/>
                <a:gd name="connsiteX31" fmla="*/ 1269446 w 1619502"/>
                <a:gd name="connsiteY31" fmla="*/ 124285 h 1619502"/>
                <a:gd name="connsiteX32" fmla="*/ 823919 w 1619502"/>
                <a:gd name="connsiteY32" fmla="*/ 569812 h 1619502"/>
                <a:gd name="connsiteX33" fmla="*/ 820912 w 1619502"/>
                <a:gd name="connsiteY33" fmla="*/ 121278 h 1619502"/>
                <a:gd name="connsiteX34" fmla="*/ 1044556 w 1619502"/>
                <a:gd name="connsiteY34" fmla="*/ 29887 h 1619502"/>
                <a:gd name="connsiteX35" fmla="*/ 650107 w 1619502"/>
                <a:gd name="connsiteY35" fmla="*/ 0 h 1619502"/>
                <a:gd name="connsiteX36" fmla="*/ 650107 w 1619502"/>
                <a:gd name="connsiteY36" fmla="*/ 630070 h 1619502"/>
                <a:gd name="connsiteX37" fmla="*/ 330819 w 1619502"/>
                <a:gd name="connsiteY37" fmla="*/ 315035 h 1619502"/>
                <a:gd name="connsiteX38" fmla="*/ 650107 w 1619502"/>
                <a:gd name="connsiteY38" fmla="*/ 0 h 16195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619502" h="1619502">
                  <a:moveTo>
                    <a:pt x="795583" y="1049690"/>
                  </a:moveTo>
                  <a:cubicBezTo>
                    <a:pt x="920273" y="1174380"/>
                    <a:pt x="921619" y="1375196"/>
                    <a:pt x="798591" y="1498224"/>
                  </a:cubicBezTo>
                  <a:cubicBezTo>
                    <a:pt x="675562" y="1621253"/>
                    <a:pt x="474746" y="1619907"/>
                    <a:pt x="350056" y="1495217"/>
                  </a:cubicBezTo>
                  <a:cubicBezTo>
                    <a:pt x="582699" y="1464131"/>
                    <a:pt x="764497" y="1282333"/>
                    <a:pt x="795583" y="1049690"/>
                  </a:cubicBezTo>
                  <a:close/>
                  <a:moveTo>
                    <a:pt x="969395" y="989432"/>
                  </a:moveTo>
                  <a:cubicBezTo>
                    <a:pt x="1145733" y="989432"/>
                    <a:pt x="1288683" y="1130478"/>
                    <a:pt x="1288683" y="1304467"/>
                  </a:cubicBezTo>
                  <a:cubicBezTo>
                    <a:pt x="1288683" y="1478456"/>
                    <a:pt x="1145733" y="1619502"/>
                    <a:pt x="969395" y="1619502"/>
                  </a:cubicBezTo>
                  <a:cubicBezTo>
                    <a:pt x="1111917" y="1433018"/>
                    <a:pt x="1111917" y="1175916"/>
                    <a:pt x="969395" y="989432"/>
                  </a:cubicBezTo>
                  <a:close/>
                  <a:moveTo>
                    <a:pt x="0" y="969395"/>
                  </a:moveTo>
                  <a:cubicBezTo>
                    <a:pt x="186484" y="1111917"/>
                    <a:pt x="443586" y="1111917"/>
                    <a:pt x="630070" y="969395"/>
                  </a:cubicBezTo>
                  <a:cubicBezTo>
                    <a:pt x="630070" y="1145733"/>
                    <a:pt x="489024" y="1288683"/>
                    <a:pt x="315035" y="1288683"/>
                  </a:cubicBezTo>
                  <a:cubicBezTo>
                    <a:pt x="141046" y="1288683"/>
                    <a:pt x="0" y="1145733"/>
                    <a:pt x="0" y="969395"/>
                  </a:cubicBezTo>
                  <a:close/>
                  <a:moveTo>
                    <a:pt x="1274580" y="729521"/>
                  </a:moveTo>
                  <a:cubicBezTo>
                    <a:pt x="1355749" y="728977"/>
                    <a:pt x="1436710" y="759397"/>
                    <a:pt x="1498225" y="820912"/>
                  </a:cubicBezTo>
                  <a:cubicBezTo>
                    <a:pt x="1621253" y="943941"/>
                    <a:pt x="1619907" y="1144756"/>
                    <a:pt x="1495217" y="1269446"/>
                  </a:cubicBezTo>
                  <a:cubicBezTo>
                    <a:pt x="1464131" y="1036803"/>
                    <a:pt x="1282333" y="855005"/>
                    <a:pt x="1049691" y="823919"/>
                  </a:cubicBezTo>
                  <a:cubicBezTo>
                    <a:pt x="1112036" y="761574"/>
                    <a:pt x="1193412" y="730065"/>
                    <a:pt x="1274580" y="729521"/>
                  </a:cubicBezTo>
                  <a:close/>
                  <a:moveTo>
                    <a:pt x="809751" y="647958"/>
                  </a:moveTo>
                  <a:cubicBezTo>
                    <a:pt x="897920" y="647958"/>
                    <a:pt x="969395" y="719433"/>
                    <a:pt x="969395" y="807602"/>
                  </a:cubicBezTo>
                  <a:cubicBezTo>
                    <a:pt x="969395" y="895771"/>
                    <a:pt x="897920" y="967246"/>
                    <a:pt x="809751" y="967246"/>
                  </a:cubicBezTo>
                  <a:cubicBezTo>
                    <a:pt x="721582" y="967246"/>
                    <a:pt x="650107" y="895771"/>
                    <a:pt x="650107" y="807602"/>
                  </a:cubicBezTo>
                  <a:cubicBezTo>
                    <a:pt x="650107" y="719433"/>
                    <a:pt x="721582" y="647958"/>
                    <a:pt x="809751" y="647958"/>
                  </a:cubicBezTo>
                  <a:close/>
                  <a:moveTo>
                    <a:pt x="124285" y="350056"/>
                  </a:moveTo>
                  <a:cubicBezTo>
                    <a:pt x="155371" y="582699"/>
                    <a:pt x="337169" y="764497"/>
                    <a:pt x="569812" y="795583"/>
                  </a:cubicBezTo>
                  <a:cubicBezTo>
                    <a:pt x="445122" y="920273"/>
                    <a:pt x="244306" y="921619"/>
                    <a:pt x="121278" y="798590"/>
                  </a:cubicBezTo>
                  <a:cubicBezTo>
                    <a:pt x="-1751" y="675562"/>
                    <a:pt x="-405" y="474746"/>
                    <a:pt x="124285" y="350056"/>
                  </a:cubicBezTo>
                  <a:close/>
                  <a:moveTo>
                    <a:pt x="1304467" y="330819"/>
                  </a:moveTo>
                  <a:cubicBezTo>
                    <a:pt x="1478456" y="330819"/>
                    <a:pt x="1619502" y="473769"/>
                    <a:pt x="1619502" y="650107"/>
                  </a:cubicBezTo>
                  <a:cubicBezTo>
                    <a:pt x="1433018" y="507585"/>
                    <a:pt x="1175916" y="507585"/>
                    <a:pt x="989432" y="650107"/>
                  </a:cubicBezTo>
                  <a:cubicBezTo>
                    <a:pt x="989432" y="473769"/>
                    <a:pt x="1130478" y="330819"/>
                    <a:pt x="1304467" y="330819"/>
                  </a:cubicBezTo>
                  <a:close/>
                  <a:moveTo>
                    <a:pt x="1044556" y="29887"/>
                  </a:moveTo>
                  <a:cubicBezTo>
                    <a:pt x="1125725" y="30431"/>
                    <a:pt x="1207101" y="61940"/>
                    <a:pt x="1269446" y="124285"/>
                  </a:cubicBezTo>
                  <a:cubicBezTo>
                    <a:pt x="1036804" y="155371"/>
                    <a:pt x="855005" y="337169"/>
                    <a:pt x="823919" y="569812"/>
                  </a:cubicBezTo>
                  <a:cubicBezTo>
                    <a:pt x="699229" y="445122"/>
                    <a:pt x="697883" y="244306"/>
                    <a:pt x="820912" y="121278"/>
                  </a:cubicBezTo>
                  <a:cubicBezTo>
                    <a:pt x="882426" y="59763"/>
                    <a:pt x="963387" y="29343"/>
                    <a:pt x="1044556" y="29887"/>
                  </a:cubicBezTo>
                  <a:close/>
                  <a:moveTo>
                    <a:pt x="650107" y="0"/>
                  </a:moveTo>
                  <a:cubicBezTo>
                    <a:pt x="507585" y="186484"/>
                    <a:pt x="507585" y="443586"/>
                    <a:pt x="650107" y="630070"/>
                  </a:cubicBezTo>
                  <a:cubicBezTo>
                    <a:pt x="473769" y="630070"/>
                    <a:pt x="330819" y="489024"/>
                    <a:pt x="330819" y="315035"/>
                  </a:cubicBezTo>
                  <a:cubicBezTo>
                    <a:pt x="330819" y="141046"/>
                    <a:pt x="473769" y="0"/>
                    <a:pt x="650107" y="0"/>
                  </a:cubicBezTo>
                  <a:close/>
                </a:path>
              </a:pathLst>
            </a:custGeom>
            <a:solidFill>
              <a:srgbClr val="FF99CC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57" name="フリーフォーム: 図形 256">
              <a:extLst>
                <a:ext uri="{FF2B5EF4-FFF2-40B4-BE49-F238E27FC236}">
                  <a16:creationId xmlns:a16="http://schemas.microsoft.com/office/drawing/2014/main" id="{B3AD7C56-CF5B-F06D-C7C1-6B196CA95926}"/>
                </a:ext>
              </a:extLst>
            </p:cNvPr>
            <p:cNvSpPr/>
            <p:nvPr/>
          </p:nvSpPr>
          <p:spPr bwMode="auto">
            <a:xfrm>
              <a:off x="9498988" y="4492467"/>
              <a:ext cx="222006" cy="222006"/>
            </a:xfrm>
            <a:custGeom>
              <a:avLst/>
              <a:gdLst>
                <a:gd name="connsiteX0" fmla="*/ 795583 w 1619502"/>
                <a:gd name="connsiteY0" fmla="*/ 1049690 h 1619502"/>
                <a:gd name="connsiteX1" fmla="*/ 798591 w 1619502"/>
                <a:gd name="connsiteY1" fmla="*/ 1498224 h 1619502"/>
                <a:gd name="connsiteX2" fmla="*/ 350056 w 1619502"/>
                <a:gd name="connsiteY2" fmla="*/ 1495217 h 1619502"/>
                <a:gd name="connsiteX3" fmla="*/ 795583 w 1619502"/>
                <a:gd name="connsiteY3" fmla="*/ 1049690 h 1619502"/>
                <a:gd name="connsiteX4" fmla="*/ 969395 w 1619502"/>
                <a:gd name="connsiteY4" fmla="*/ 989432 h 1619502"/>
                <a:gd name="connsiteX5" fmla="*/ 1288683 w 1619502"/>
                <a:gd name="connsiteY5" fmla="*/ 1304467 h 1619502"/>
                <a:gd name="connsiteX6" fmla="*/ 969395 w 1619502"/>
                <a:gd name="connsiteY6" fmla="*/ 1619502 h 1619502"/>
                <a:gd name="connsiteX7" fmla="*/ 969395 w 1619502"/>
                <a:gd name="connsiteY7" fmla="*/ 989432 h 1619502"/>
                <a:gd name="connsiteX8" fmla="*/ 0 w 1619502"/>
                <a:gd name="connsiteY8" fmla="*/ 969395 h 1619502"/>
                <a:gd name="connsiteX9" fmla="*/ 630070 w 1619502"/>
                <a:gd name="connsiteY9" fmla="*/ 969395 h 1619502"/>
                <a:gd name="connsiteX10" fmla="*/ 315035 w 1619502"/>
                <a:gd name="connsiteY10" fmla="*/ 1288683 h 1619502"/>
                <a:gd name="connsiteX11" fmla="*/ 0 w 1619502"/>
                <a:gd name="connsiteY11" fmla="*/ 969395 h 1619502"/>
                <a:gd name="connsiteX12" fmla="*/ 1274580 w 1619502"/>
                <a:gd name="connsiteY12" fmla="*/ 729521 h 1619502"/>
                <a:gd name="connsiteX13" fmla="*/ 1498225 w 1619502"/>
                <a:gd name="connsiteY13" fmla="*/ 820912 h 1619502"/>
                <a:gd name="connsiteX14" fmla="*/ 1495217 w 1619502"/>
                <a:gd name="connsiteY14" fmla="*/ 1269446 h 1619502"/>
                <a:gd name="connsiteX15" fmla="*/ 1049691 w 1619502"/>
                <a:gd name="connsiteY15" fmla="*/ 823919 h 1619502"/>
                <a:gd name="connsiteX16" fmla="*/ 1274580 w 1619502"/>
                <a:gd name="connsiteY16" fmla="*/ 729521 h 1619502"/>
                <a:gd name="connsiteX17" fmla="*/ 809751 w 1619502"/>
                <a:gd name="connsiteY17" fmla="*/ 647958 h 1619502"/>
                <a:gd name="connsiteX18" fmla="*/ 969395 w 1619502"/>
                <a:gd name="connsiteY18" fmla="*/ 807602 h 1619502"/>
                <a:gd name="connsiteX19" fmla="*/ 809751 w 1619502"/>
                <a:gd name="connsiteY19" fmla="*/ 967246 h 1619502"/>
                <a:gd name="connsiteX20" fmla="*/ 650107 w 1619502"/>
                <a:gd name="connsiteY20" fmla="*/ 807602 h 1619502"/>
                <a:gd name="connsiteX21" fmla="*/ 809751 w 1619502"/>
                <a:gd name="connsiteY21" fmla="*/ 647958 h 1619502"/>
                <a:gd name="connsiteX22" fmla="*/ 124285 w 1619502"/>
                <a:gd name="connsiteY22" fmla="*/ 350056 h 1619502"/>
                <a:gd name="connsiteX23" fmla="*/ 569812 w 1619502"/>
                <a:gd name="connsiteY23" fmla="*/ 795583 h 1619502"/>
                <a:gd name="connsiteX24" fmla="*/ 121278 w 1619502"/>
                <a:gd name="connsiteY24" fmla="*/ 798590 h 1619502"/>
                <a:gd name="connsiteX25" fmla="*/ 124285 w 1619502"/>
                <a:gd name="connsiteY25" fmla="*/ 350056 h 1619502"/>
                <a:gd name="connsiteX26" fmla="*/ 1304467 w 1619502"/>
                <a:gd name="connsiteY26" fmla="*/ 330819 h 1619502"/>
                <a:gd name="connsiteX27" fmla="*/ 1619502 w 1619502"/>
                <a:gd name="connsiteY27" fmla="*/ 650107 h 1619502"/>
                <a:gd name="connsiteX28" fmla="*/ 989432 w 1619502"/>
                <a:gd name="connsiteY28" fmla="*/ 650107 h 1619502"/>
                <a:gd name="connsiteX29" fmla="*/ 1304467 w 1619502"/>
                <a:gd name="connsiteY29" fmla="*/ 330819 h 1619502"/>
                <a:gd name="connsiteX30" fmla="*/ 1044556 w 1619502"/>
                <a:gd name="connsiteY30" fmla="*/ 29887 h 1619502"/>
                <a:gd name="connsiteX31" fmla="*/ 1269446 w 1619502"/>
                <a:gd name="connsiteY31" fmla="*/ 124285 h 1619502"/>
                <a:gd name="connsiteX32" fmla="*/ 823919 w 1619502"/>
                <a:gd name="connsiteY32" fmla="*/ 569812 h 1619502"/>
                <a:gd name="connsiteX33" fmla="*/ 820912 w 1619502"/>
                <a:gd name="connsiteY33" fmla="*/ 121278 h 1619502"/>
                <a:gd name="connsiteX34" fmla="*/ 1044556 w 1619502"/>
                <a:gd name="connsiteY34" fmla="*/ 29887 h 1619502"/>
                <a:gd name="connsiteX35" fmla="*/ 650107 w 1619502"/>
                <a:gd name="connsiteY35" fmla="*/ 0 h 1619502"/>
                <a:gd name="connsiteX36" fmla="*/ 650107 w 1619502"/>
                <a:gd name="connsiteY36" fmla="*/ 630070 h 1619502"/>
                <a:gd name="connsiteX37" fmla="*/ 330819 w 1619502"/>
                <a:gd name="connsiteY37" fmla="*/ 315035 h 1619502"/>
                <a:gd name="connsiteX38" fmla="*/ 650107 w 1619502"/>
                <a:gd name="connsiteY38" fmla="*/ 0 h 16195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619502" h="1619502">
                  <a:moveTo>
                    <a:pt x="795583" y="1049690"/>
                  </a:moveTo>
                  <a:cubicBezTo>
                    <a:pt x="920273" y="1174380"/>
                    <a:pt x="921619" y="1375196"/>
                    <a:pt x="798591" y="1498224"/>
                  </a:cubicBezTo>
                  <a:cubicBezTo>
                    <a:pt x="675562" y="1621253"/>
                    <a:pt x="474746" y="1619907"/>
                    <a:pt x="350056" y="1495217"/>
                  </a:cubicBezTo>
                  <a:cubicBezTo>
                    <a:pt x="582699" y="1464131"/>
                    <a:pt x="764497" y="1282333"/>
                    <a:pt x="795583" y="1049690"/>
                  </a:cubicBezTo>
                  <a:close/>
                  <a:moveTo>
                    <a:pt x="969395" y="989432"/>
                  </a:moveTo>
                  <a:cubicBezTo>
                    <a:pt x="1145733" y="989432"/>
                    <a:pt x="1288683" y="1130478"/>
                    <a:pt x="1288683" y="1304467"/>
                  </a:cubicBezTo>
                  <a:cubicBezTo>
                    <a:pt x="1288683" y="1478456"/>
                    <a:pt x="1145733" y="1619502"/>
                    <a:pt x="969395" y="1619502"/>
                  </a:cubicBezTo>
                  <a:cubicBezTo>
                    <a:pt x="1111917" y="1433018"/>
                    <a:pt x="1111917" y="1175916"/>
                    <a:pt x="969395" y="989432"/>
                  </a:cubicBezTo>
                  <a:close/>
                  <a:moveTo>
                    <a:pt x="0" y="969395"/>
                  </a:moveTo>
                  <a:cubicBezTo>
                    <a:pt x="186484" y="1111917"/>
                    <a:pt x="443586" y="1111917"/>
                    <a:pt x="630070" y="969395"/>
                  </a:cubicBezTo>
                  <a:cubicBezTo>
                    <a:pt x="630070" y="1145733"/>
                    <a:pt x="489024" y="1288683"/>
                    <a:pt x="315035" y="1288683"/>
                  </a:cubicBezTo>
                  <a:cubicBezTo>
                    <a:pt x="141046" y="1288683"/>
                    <a:pt x="0" y="1145733"/>
                    <a:pt x="0" y="969395"/>
                  </a:cubicBezTo>
                  <a:close/>
                  <a:moveTo>
                    <a:pt x="1274580" y="729521"/>
                  </a:moveTo>
                  <a:cubicBezTo>
                    <a:pt x="1355749" y="728977"/>
                    <a:pt x="1436710" y="759397"/>
                    <a:pt x="1498225" y="820912"/>
                  </a:cubicBezTo>
                  <a:cubicBezTo>
                    <a:pt x="1621253" y="943941"/>
                    <a:pt x="1619907" y="1144756"/>
                    <a:pt x="1495217" y="1269446"/>
                  </a:cubicBezTo>
                  <a:cubicBezTo>
                    <a:pt x="1464131" y="1036803"/>
                    <a:pt x="1282333" y="855005"/>
                    <a:pt x="1049691" y="823919"/>
                  </a:cubicBezTo>
                  <a:cubicBezTo>
                    <a:pt x="1112036" y="761574"/>
                    <a:pt x="1193412" y="730065"/>
                    <a:pt x="1274580" y="729521"/>
                  </a:cubicBezTo>
                  <a:close/>
                  <a:moveTo>
                    <a:pt x="809751" y="647958"/>
                  </a:moveTo>
                  <a:cubicBezTo>
                    <a:pt x="897920" y="647958"/>
                    <a:pt x="969395" y="719433"/>
                    <a:pt x="969395" y="807602"/>
                  </a:cubicBezTo>
                  <a:cubicBezTo>
                    <a:pt x="969395" y="895771"/>
                    <a:pt x="897920" y="967246"/>
                    <a:pt x="809751" y="967246"/>
                  </a:cubicBezTo>
                  <a:cubicBezTo>
                    <a:pt x="721582" y="967246"/>
                    <a:pt x="650107" y="895771"/>
                    <a:pt x="650107" y="807602"/>
                  </a:cubicBezTo>
                  <a:cubicBezTo>
                    <a:pt x="650107" y="719433"/>
                    <a:pt x="721582" y="647958"/>
                    <a:pt x="809751" y="647958"/>
                  </a:cubicBezTo>
                  <a:close/>
                  <a:moveTo>
                    <a:pt x="124285" y="350056"/>
                  </a:moveTo>
                  <a:cubicBezTo>
                    <a:pt x="155371" y="582699"/>
                    <a:pt x="337169" y="764497"/>
                    <a:pt x="569812" y="795583"/>
                  </a:cubicBezTo>
                  <a:cubicBezTo>
                    <a:pt x="445122" y="920273"/>
                    <a:pt x="244306" y="921619"/>
                    <a:pt x="121278" y="798590"/>
                  </a:cubicBezTo>
                  <a:cubicBezTo>
                    <a:pt x="-1751" y="675562"/>
                    <a:pt x="-405" y="474746"/>
                    <a:pt x="124285" y="350056"/>
                  </a:cubicBezTo>
                  <a:close/>
                  <a:moveTo>
                    <a:pt x="1304467" y="330819"/>
                  </a:moveTo>
                  <a:cubicBezTo>
                    <a:pt x="1478456" y="330819"/>
                    <a:pt x="1619502" y="473769"/>
                    <a:pt x="1619502" y="650107"/>
                  </a:cubicBezTo>
                  <a:cubicBezTo>
                    <a:pt x="1433018" y="507585"/>
                    <a:pt x="1175916" y="507585"/>
                    <a:pt x="989432" y="650107"/>
                  </a:cubicBezTo>
                  <a:cubicBezTo>
                    <a:pt x="989432" y="473769"/>
                    <a:pt x="1130478" y="330819"/>
                    <a:pt x="1304467" y="330819"/>
                  </a:cubicBezTo>
                  <a:close/>
                  <a:moveTo>
                    <a:pt x="1044556" y="29887"/>
                  </a:moveTo>
                  <a:cubicBezTo>
                    <a:pt x="1125725" y="30431"/>
                    <a:pt x="1207101" y="61940"/>
                    <a:pt x="1269446" y="124285"/>
                  </a:cubicBezTo>
                  <a:cubicBezTo>
                    <a:pt x="1036804" y="155371"/>
                    <a:pt x="855005" y="337169"/>
                    <a:pt x="823919" y="569812"/>
                  </a:cubicBezTo>
                  <a:cubicBezTo>
                    <a:pt x="699229" y="445122"/>
                    <a:pt x="697883" y="244306"/>
                    <a:pt x="820912" y="121278"/>
                  </a:cubicBezTo>
                  <a:cubicBezTo>
                    <a:pt x="882426" y="59763"/>
                    <a:pt x="963387" y="29343"/>
                    <a:pt x="1044556" y="29887"/>
                  </a:cubicBezTo>
                  <a:close/>
                  <a:moveTo>
                    <a:pt x="650107" y="0"/>
                  </a:moveTo>
                  <a:cubicBezTo>
                    <a:pt x="507585" y="186484"/>
                    <a:pt x="507585" y="443586"/>
                    <a:pt x="650107" y="630070"/>
                  </a:cubicBezTo>
                  <a:cubicBezTo>
                    <a:pt x="473769" y="630070"/>
                    <a:pt x="330819" y="489024"/>
                    <a:pt x="330819" y="315035"/>
                  </a:cubicBezTo>
                  <a:cubicBezTo>
                    <a:pt x="330819" y="141046"/>
                    <a:pt x="473769" y="0"/>
                    <a:pt x="650107" y="0"/>
                  </a:cubicBezTo>
                  <a:close/>
                </a:path>
              </a:pathLst>
            </a:custGeom>
            <a:solidFill>
              <a:srgbClr val="FF99CC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58" name="フリーフォーム: 図形 257">
              <a:extLst>
                <a:ext uri="{FF2B5EF4-FFF2-40B4-BE49-F238E27FC236}">
                  <a16:creationId xmlns:a16="http://schemas.microsoft.com/office/drawing/2014/main" id="{634B68F4-B556-A826-FF7F-6EA4B35B7316}"/>
                </a:ext>
              </a:extLst>
            </p:cNvPr>
            <p:cNvSpPr/>
            <p:nvPr/>
          </p:nvSpPr>
          <p:spPr bwMode="auto">
            <a:xfrm>
              <a:off x="214313" y="4824261"/>
              <a:ext cx="222006" cy="222006"/>
            </a:xfrm>
            <a:custGeom>
              <a:avLst/>
              <a:gdLst>
                <a:gd name="connsiteX0" fmla="*/ 795583 w 1619502"/>
                <a:gd name="connsiteY0" fmla="*/ 1049690 h 1619502"/>
                <a:gd name="connsiteX1" fmla="*/ 798591 w 1619502"/>
                <a:gd name="connsiteY1" fmla="*/ 1498224 h 1619502"/>
                <a:gd name="connsiteX2" fmla="*/ 350056 w 1619502"/>
                <a:gd name="connsiteY2" fmla="*/ 1495217 h 1619502"/>
                <a:gd name="connsiteX3" fmla="*/ 795583 w 1619502"/>
                <a:gd name="connsiteY3" fmla="*/ 1049690 h 1619502"/>
                <a:gd name="connsiteX4" fmla="*/ 969395 w 1619502"/>
                <a:gd name="connsiteY4" fmla="*/ 989432 h 1619502"/>
                <a:gd name="connsiteX5" fmla="*/ 1288683 w 1619502"/>
                <a:gd name="connsiteY5" fmla="*/ 1304467 h 1619502"/>
                <a:gd name="connsiteX6" fmla="*/ 969395 w 1619502"/>
                <a:gd name="connsiteY6" fmla="*/ 1619502 h 1619502"/>
                <a:gd name="connsiteX7" fmla="*/ 969395 w 1619502"/>
                <a:gd name="connsiteY7" fmla="*/ 989432 h 1619502"/>
                <a:gd name="connsiteX8" fmla="*/ 0 w 1619502"/>
                <a:gd name="connsiteY8" fmla="*/ 969395 h 1619502"/>
                <a:gd name="connsiteX9" fmla="*/ 630070 w 1619502"/>
                <a:gd name="connsiteY9" fmla="*/ 969395 h 1619502"/>
                <a:gd name="connsiteX10" fmla="*/ 315035 w 1619502"/>
                <a:gd name="connsiteY10" fmla="*/ 1288683 h 1619502"/>
                <a:gd name="connsiteX11" fmla="*/ 0 w 1619502"/>
                <a:gd name="connsiteY11" fmla="*/ 969395 h 1619502"/>
                <a:gd name="connsiteX12" fmla="*/ 1274580 w 1619502"/>
                <a:gd name="connsiteY12" fmla="*/ 729521 h 1619502"/>
                <a:gd name="connsiteX13" fmla="*/ 1498225 w 1619502"/>
                <a:gd name="connsiteY13" fmla="*/ 820912 h 1619502"/>
                <a:gd name="connsiteX14" fmla="*/ 1495217 w 1619502"/>
                <a:gd name="connsiteY14" fmla="*/ 1269446 h 1619502"/>
                <a:gd name="connsiteX15" fmla="*/ 1049691 w 1619502"/>
                <a:gd name="connsiteY15" fmla="*/ 823919 h 1619502"/>
                <a:gd name="connsiteX16" fmla="*/ 1274580 w 1619502"/>
                <a:gd name="connsiteY16" fmla="*/ 729521 h 1619502"/>
                <a:gd name="connsiteX17" fmla="*/ 809751 w 1619502"/>
                <a:gd name="connsiteY17" fmla="*/ 647958 h 1619502"/>
                <a:gd name="connsiteX18" fmla="*/ 969395 w 1619502"/>
                <a:gd name="connsiteY18" fmla="*/ 807602 h 1619502"/>
                <a:gd name="connsiteX19" fmla="*/ 809751 w 1619502"/>
                <a:gd name="connsiteY19" fmla="*/ 967246 h 1619502"/>
                <a:gd name="connsiteX20" fmla="*/ 650107 w 1619502"/>
                <a:gd name="connsiteY20" fmla="*/ 807602 h 1619502"/>
                <a:gd name="connsiteX21" fmla="*/ 809751 w 1619502"/>
                <a:gd name="connsiteY21" fmla="*/ 647958 h 1619502"/>
                <a:gd name="connsiteX22" fmla="*/ 124285 w 1619502"/>
                <a:gd name="connsiteY22" fmla="*/ 350056 h 1619502"/>
                <a:gd name="connsiteX23" fmla="*/ 569812 w 1619502"/>
                <a:gd name="connsiteY23" fmla="*/ 795583 h 1619502"/>
                <a:gd name="connsiteX24" fmla="*/ 121278 w 1619502"/>
                <a:gd name="connsiteY24" fmla="*/ 798590 h 1619502"/>
                <a:gd name="connsiteX25" fmla="*/ 124285 w 1619502"/>
                <a:gd name="connsiteY25" fmla="*/ 350056 h 1619502"/>
                <a:gd name="connsiteX26" fmla="*/ 1304467 w 1619502"/>
                <a:gd name="connsiteY26" fmla="*/ 330819 h 1619502"/>
                <a:gd name="connsiteX27" fmla="*/ 1619502 w 1619502"/>
                <a:gd name="connsiteY27" fmla="*/ 650107 h 1619502"/>
                <a:gd name="connsiteX28" fmla="*/ 989432 w 1619502"/>
                <a:gd name="connsiteY28" fmla="*/ 650107 h 1619502"/>
                <a:gd name="connsiteX29" fmla="*/ 1304467 w 1619502"/>
                <a:gd name="connsiteY29" fmla="*/ 330819 h 1619502"/>
                <a:gd name="connsiteX30" fmla="*/ 1044556 w 1619502"/>
                <a:gd name="connsiteY30" fmla="*/ 29887 h 1619502"/>
                <a:gd name="connsiteX31" fmla="*/ 1269446 w 1619502"/>
                <a:gd name="connsiteY31" fmla="*/ 124285 h 1619502"/>
                <a:gd name="connsiteX32" fmla="*/ 823919 w 1619502"/>
                <a:gd name="connsiteY32" fmla="*/ 569812 h 1619502"/>
                <a:gd name="connsiteX33" fmla="*/ 820912 w 1619502"/>
                <a:gd name="connsiteY33" fmla="*/ 121278 h 1619502"/>
                <a:gd name="connsiteX34" fmla="*/ 1044556 w 1619502"/>
                <a:gd name="connsiteY34" fmla="*/ 29887 h 1619502"/>
                <a:gd name="connsiteX35" fmla="*/ 650107 w 1619502"/>
                <a:gd name="connsiteY35" fmla="*/ 0 h 1619502"/>
                <a:gd name="connsiteX36" fmla="*/ 650107 w 1619502"/>
                <a:gd name="connsiteY36" fmla="*/ 630070 h 1619502"/>
                <a:gd name="connsiteX37" fmla="*/ 330819 w 1619502"/>
                <a:gd name="connsiteY37" fmla="*/ 315035 h 1619502"/>
                <a:gd name="connsiteX38" fmla="*/ 650107 w 1619502"/>
                <a:gd name="connsiteY38" fmla="*/ 0 h 16195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619502" h="1619502">
                  <a:moveTo>
                    <a:pt x="795583" y="1049690"/>
                  </a:moveTo>
                  <a:cubicBezTo>
                    <a:pt x="920273" y="1174380"/>
                    <a:pt x="921619" y="1375196"/>
                    <a:pt x="798591" y="1498224"/>
                  </a:cubicBezTo>
                  <a:cubicBezTo>
                    <a:pt x="675562" y="1621253"/>
                    <a:pt x="474746" y="1619907"/>
                    <a:pt x="350056" y="1495217"/>
                  </a:cubicBezTo>
                  <a:cubicBezTo>
                    <a:pt x="582699" y="1464131"/>
                    <a:pt x="764497" y="1282333"/>
                    <a:pt x="795583" y="1049690"/>
                  </a:cubicBezTo>
                  <a:close/>
                  <a:moveTo>
                    <a:pt x="969395" y="989432"/>
                  </a:moveTo>
                  <a:cubicBezTo>
                    <a:pt x="1145733" y="989432"/>
                    <a:pt x="1288683" y="1130478"/>
                    <a:pt x="1288683" y="1304467"/>
                  </a:cubicBezTo>
                  <a:cubicBezTo>
                    <a:pt x="1288683" y="1478456"/>
                    <a:pt x="1145733" y="1619502"/>
                    <a:pt x="969395" y="1619502"/>
                  </a:cubicBezTo>
                  <a:cubicBezTo>
                    <a:pt x="1111917" y="1433018"/>
                    <a:pt x="1111917" y="1175916"/>
                    <a:pt x="969395" y="989432"/>
                  </a:cubicBezTo>
                  <a:close/>
                  <a:moveTo>
                    <a:pt x="0" y="969395"/>
                  </a:moveTo>
                  <a:cubicBezTo>
                    <a:pt x="186484" y="1111917"/>
                    <a:pt x="443586" y="1111917"/>
                    <a:pt x="630070" y="969395"/>
                  </a:cubicBezTo>
                  <a:cubicBezTo>
                    <a:pt x="630070" y="1145733"/>
                    <a:pt x="489024" y="1288683"/>
                    <a:pt x="315035" y="1288683"/>
                  </a:cubicBezTo>
                  <a:cubicBezTo>
                    <a:pt x="141046" y="1288683"/>
                    <a:pt x="0" y="1145733"/>
                    <a:pt x="0" y="969395"/>
                  </a:cubicBezTo>
                  <a:close/>
                  <a:moveTo>
                    <a:pt x="1274580" y="729521"/>
                  </a:moveTo>
                  <a:cubicBezTo>
                    <a:pt x="1355749" y="728977"/>
                    <a:pt x="1436710" y="759397"/>
                    <a:pt x="1498225" y="820912"/>
                  </a:cubicBezTo>
                  <a:cubicBezTo>
                    <a:pt x="1621253" y="943941"/>
                    <a:pt x="1619907" y="1144756"/>
                    <a:pt x="1495217" y="1269446"/>
                  </a:cubicBezTo>
                  <a:cubicBezTo>
                    <a:pt x="1464131" y="1036803"/>
                    <a:pt x="1282333" y="855005"/>
                    <a:pt x="1049691" y="823919"/>
                  </a:cubicBezTo>
                  <a:cubicBezTo>
                    <a:pt x="1112036" y="761574"/>
                    <a:pt x="1193412" y="730065"/>
                    <a:pt x="1274580" y="729521"/>
                  </a:cubicBezTo>
                  <a:close/>
                  <a:moveTo>
                    <a:pt x="809751" y="647958"/>
                  </a:moveTo>
                  <a:cubicBezTo>
                    <a:pt x="897920" y="647958"/>
                    <a:pt x="969395" y="719433"/>
                    <a:pt x="969395" y="807602"/>
                  </a:cubicBezTo>
                  <a:cubicBezTo>
                    <a:pt x="969395" y="895771"/>
                    <a:pt x="897920" y="967246"/>
                    <a:pt x="809751" y="967246"/>
                  </a:cubicBezTo>
                  <a:cubicBezTo>
                    <a:pt x="721582" y="967246"/>
                    <a:pt x="650107" y="895771"/>
                    <a:pt x="650107" y="807602"/>
                  </a:cubicBezTo>
                  <a:cubicBezTo>
                    <a:pt x="650107" y="719433"/>
                    <a:pt x="721582" y="647958"/>
                    <a:pt x="809751" y="647958"/>
                  </a:cubicBezTo>
                  <a:close/>
                  <a:moveTo>
                    <a:pt x="124285" y="350056"/>
                  </a:moveTo>
                  <a:cubicBezTo>
                    <a:pt x="155371" y="582699"/>
                    <a:pt x="337169" y="764497"/>
                    <a:pt x="569812" y="795583"/>
                  </a:cubicBezTo>
                  <a:cubicBezTo>
                    <a:pt x="445122" y="920273"/>
                    <a:pt x="244306" y="921619"/>
                    <a:pt x="121278" y="798590"/>
                  </a:cubicBezTo>
                  <a:cubicBezTo>
                    <a:pt x="-1751" y="675562"/>
                    <a:pt x="-405" y="474746"/>
                    <a:pt x="124285" y="350056"/>
                  </a:cubicBezTo>
                  <a:close/>
                  <a:moveTo>
                    <a:pt x="1304467" y="330819"/>
                  </a:moveTo>
                  <a:cubicBezTo>
                    <a:pt x="1478456" y="330819"/>
                    <a:pt x="1619502" y="473769"/>
                    <a:pt x="1619502" y="650107"/>
                  </a:cubicBezTo>
                  <a:cubicBezTo>
                    <a:pt x="1433018" y="507585"/>
                    <a:pt x="1175916" y="507585"/>
                    <a:pt x="989432" y="650107"/>
                  </a:cubicBezTo>
                  <a:cubicBezTo>
                    <a:pt x="989432" y="473769"/>
                    <a:pt x="1130478" y="330819"/>
                    <a:pt x="1304467" y="330819"/>
                  </a:cubicBezTo>
                  <a:close/>
                  <a:moveTo>
                    <a:pt x="1044556" y="29887"/>
                  </a:moveTo>
                  <a:cubicBezTo>
                    <a:pt x="1125725" y="30431"/>
                    <a:pt x="1207101" y="61940"/>
                    <a:pt x="1269446" y="124285"/>
                  </a:cubicBezTo>
                  <a:cubicBezTo>
                    <a:pt x="1036804" y="155371"/>
                    <a:pt x="855005" y="337169"/>
                    <a:pt x="823919" y="569812"/>
                  </a:cubicBezTo>
                  <a:cubicBezTo>
                    <a:pt x="699229" y="445122"/>
                    <a:pt x="697883" y="244306"/>
                    <a:pt x="820912" y="121278"/>
                  </a:cubicBezTo>
                  <a:cubicBezTo>
                    <a:pt x="882426" y="59763"/>
                    <a:pt x="963387" y="29343"/>
                    <a:pt x="1044556" y="29887"/>
                  </a:cubicBezTo>
                  <a:close/>
                  <a:moveTo>
                    <a:pt x="650107" y="0"/>
                  </a:moveTo>
                  <a:cubicBezTo>
                    <a:pt x="507585" y="186484"/>
                    <a:pt x="507585" y="443586"/>
                    <a:pt x="650107" y="630070"/>
                  </a:cubicBezTo>
                  <a:cubicBezTo>
                    <a:pt x="473769" y="630070"/>
                    <a:pt x="330819" y="489024"/>
                    <a:pt x="330819" y="315035"/>
                  </a:cubicBezTo>
                  <a:cubicBezTo>
                    <a:pt x="330819" y="141046"/>
                    <a:pt x="473769" y="0"/>
                    <a:pt x="650107" y="0"/>
                  </a:cubicBezTo>
                  <a:close/>
                </a:path>
              </a:pathLst>
            </a:custGeom>
            <a:solidFill>
              <a:srgbClr val="FF99CC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59" name="フリーフォーム: 図形 258">
              <a:extLst>
                <a:ext uri="{FF2B5EF4-FFF2-40B4-BE49-F238E27FC236}">
                  <a16:creationId xmlns:a16="http://schemas.microsoft.com/office/drawing/2014/main" id="{9AF9A539-4697-77D9-8C79-636296A271ED}"/>
                </a:ext>
              </a:extLst>
            </p:cNvPr>
            <p:cNvSpPr/>
            <p:nvPr/>
          </p:nvSpPr>
          <p:spPr bwMode="auto">
            <a:xfrm>
              <a:off x="9498988" y="4824261"/>
              <a:ext cx="222006" cy="222006"/>
            </a:xfrm>
            <a:custGeom>
              <a:avLst/>
              <a:gdLst>
                <a:gd name="connsiteX0" fmla="*/ 795583 w 1619502"/>
                <a:gd name="connsiteY0" fmla="*/ 1049690 h 1619502"/>
                <a:gd name="connsiteX1" fmla="*/ 798591 w 1619502"/>
                <a:gd name="connsiteY1" fmla="*/ 1498224 h 1619502"/>
                <a:gd name="connsiteX2" fmla="*/ 350056 w 1619502"/>
                <a:gd name="connsiteY2" fmla="*/ 1495217 h 1619502"/>
                <a:gd name="connsiteX3" fmla="*/ 795583 w 1619502"/>
                <a:gd name="connsiteY3" fmla="*/ 1049690 h 1619502"/>
                <a:gd name="connsiteX4" fmla="*/ 969395 w 1619502"/>
                <a:gd name="connsiteY4" fmla="*/ 989432 h 1619502"/>
                <a:gd name="connsiteX5" fmla="*/ 1288683 w 1619502"/>
                <a:gd name="connsiteY5" fmla="*/ 1304467 h 1619502"/>
                <a:gd name="connsiteX6" fmla="*/ 969395 w 1619502"/>
                <a:gd name="connsiteY6" fmla="*/ 1619502 h 1619502"/>
                <a:gd name="connsiteX7" fmla="*/ 969395 w 1619502"/>
                <a:gd name="connsiteY7" fmla="*/ 989432 h 1619502"/>
                <a:gd name="connsiteX8" fmla="*/ 0 w 1619502"/>
                <a:gd name="connsiteY8" fmla="*/ 969395 h 1619502"/>
                <a:gd name="connsiteX9" fmla="*/ 630070 w 1619502"/>
                <a:gd name="connsiteY9" fmla="*/ 969395 h 1619502"/>
                <a:gd name="connsiteX10" fmla="*/ 315035 w 1619502"/>
                <a:gd name="connsiteY10" fmla="*/ 1288683 h 1619502"/>
                <a:gd name="connsiteX11" fmla="*/ 0 w 1619502"/>
                <a:gd name="connsiteY11" fmla="*/ 969395 h 1619502"/>
                <a:gd name="connsiteX12" fmla="*/ 1274580 w 1619502"/>
                <a:gd name="connsiteY12" fmla="*/ 729521 h 1619502"/>
                <a:gd name="connsiteX13" fmla="*/ 1498225 w 1619502"/>
                <a:gd name="connsiteY13" fmla="*/ 820912 h 1619502"/>
                <a:gd name="connsiteX14" fmla="*/ 1495217 w 1619502"/>
                <a:gd name="connsiteY14" fmla="*/ 1269446 h 1619502"/>
                <a:gd name="connsiteX15" fmla="*/ 1049691 w 1619502"/>
                <a:gd name="connsiteY15" fmla="*/ 823919 h 1619502"/>
                <a:gd name="connsiteX16" fmla="*/ 1274580 w 1619502"/>
                <a:gd name="connsiteY16" fmla="*/ 729521 h 1619502"/>
                <a:gd name="connsiteX17" fmla="*/ 809751 w 1619502"/>
                <a:gd name="connsiteY17" fmla="*/ 647958 h 1619502"/>
                <a:gd name="connsiteX18" fmla="*/ 969395 w 1619502"/>
                <a:gd name="connsiteY18" fmla="*/ 807602 h 1619502"/>
                <a:gd name="connsiteX19" fmla="*/ 809751 w 1619502"/>
                <a:gd name="connsiteY19" fmla="*/ 967246 h 1619502"/>
                <a:gd name="connsiteX20" fmla="*/ 650107 w 1619502"/>
                <a:gd name="connsiteY20" fmla="*/ 807602 h 1619502"/>
                <a:gd name="connsiteX21" fmla="*/ 809751 w 1619502"/>
                <a:gd name="connsiteY21" fmla="*/ 647958 h 1619502"/>
                <a:gd name="connsiteX22" fmla="*/ 124285 w 1619502"/>
                <a:gd name="connsiteY22" fmla="*/ 350056 h 1619502"/>
                <a:gd name="connsiteX23" fmla="*/ 569812 w 1619502"/>
                <a:gd name="connsiteY23" fmla="*/ 795583 h 1619502"/>
                <a:gd name="connsiteX24" fmla="*/ 121278 w 1619502"/>
                <a:gd name="connsiteY24" fmla="*/ 798590 h 1619502"/>
                <a:gd name="connsiteX25" fmla="*/ 124285 w 1619502"/>
                <a:gd name="connsiteY25" fmla="*/ 350056 h 1619502"/>
                <a:gd name="connsiteX26" fmla="*/ 1304467 w 1619502"/>
                <a:gd name="connsiteY26" fmla="*/ 330819 h 1619502"/>
                <a:gd name="connsiteX27" fmla="*/ 1619502 w 1619502"/>
                <a:gd name="connsiteY27" fmla="*/ 650107 h 1619502"/>
                <a:gd name="connsiteX28" fmla="*/ 989432 w 1619502"/>
                <a:gd name="connsiteY28" fmla="*/ 650107 h 1619502"/>
                <a:gd name="connsiteX29" fmla="*/ 1304467 w 1619502"/>
                <a:gd name="connsiteY29" fmla="*/ 330819 h 1619502"/>
                <a:gd name="connsiteX30" fmla="*/ 1044556 w 1619502"/>
                <a:gd name="connsiteY30" fmla="*/ 29887 h 1619502"/>
                <a:gd name="connsiteX31" fmla="*/ 1269446 w 1619502"/>
                <a:gd name="connsiteY31" fmla="*/ 124285 h 1619502"/>
                <a:gd name="connsiteX32" fmla="*/ 823919 w 1619502"/>
                <a:gd name="connsiteY32" fmla="*/ 569812 h 1619502"/>
                <a:gd name="connsiteX33" fmla="*/ 820912 w 1619502"/>
                <a:gd name="connsiteY33" fmla="*/ 121278 h 1619502"/>
                <a:gd name="connsiteX34" fmla="*/ 1044556 w 1619502"/>
                <a:gd name="connsiteY34" fmla="*/ 29887 h 1619502"/>
                <a:gd name="connsiteX35" fmla="*/ 650107 w 1619502"/>
                <a:gd name="connsiteY35" fmla="*/ 0 h 1619502"/>
                <a:gd name="connsiteX36" fmla="*/ 650107 w 1619502"/>
                <a:gd name="connsiteY36" fmla="*/ 630070 h 1619502"/>
                <a:gd name="connsiteX37" fmla="*/ 330819 w 1619502"/>
                <a:gd name="connsiteY37" fmla="*/ 315035 h 1619502"/>
                <a:gd name="connsiteX38" fmla="*/ 650107 w 1619502"/>
                <a:gd name="connsiteY38" fmla="*/ 0 h 16195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619502" h="1619502">
                  <a:moveTo>
                    <a:pt x="795583" y="1049690"/>
                  </a:moveTo>
                  <a:cubicBezTo>
                    <a:pt x="920273" y="1174380"/>
                    <a:pt x="921619" y="1375196"/>
                    <a:pt x="798591" y="1498224"/>
                  </a:cubicBezTo>
                  <a:cubicBezTo>
                    <a:pt x="675562" y="1621253"/>
                    <a:pt x="474746" y="1619907"/>
                    <a:pt x="350056" y="1495217"/>
                  </a:cubicBezTo>
                  <a:cubicBezTo>
                    <a:pt x="582699" y="1464131"/>
                    <a:pt x="764497" y="1282333"/>
                    <a:pt x="795583" y="1049690"/>
                  </a:cubicBezTo>
                  <a:close/>
                  <a:moveTo>
                    <a:pt x="969395" y="989432"/>
                  </a:moveTo>
                  <a:cubicBezTo>
                    <a:pt x="1145733" y="989432"/>
                    <a:pt x="1288683" y="1130478"/>
                    <a:pt x="1288683" y="1304467"/>
                  </a:cubicBezTo>
                  <a:cubicBezTo>
                    <a:pt x="1288683" y="1478456"/>
                    <a:pt x="1145733" y="1619502"/>
                    <a:pt x="969395" y="1619502"/>
                  </a:cubicBezTo>
                  <a:cubicBezTo>
                    <a:pt x="1111917" y="1433018"/>
                    <a:pt x="1111917" y="1175916"/>
                    <a:pt x="969395" y="989432"/>
                  </a:cubicBezTo>
                  <a:close/>
                  <a:moveTo>
                    <a:pt x="0" y="969395"/>
                  </a:moveTo>
                  <a:cubicBezTo>
                    <a:pt x="186484" y="1111917"/>
                    <a:pt x="443586" y="1111917"/>
                    <a:pt x="630070" y="969395"/>
                  </a:cubicBezTo>
                  <a:cubicBezTo>
                    <a:pt x="630070" y="1145733"/>
                    <a:pt x="489024" y="1288683"/>
                    <a:pt x="315035" y="1288683"/>
                  </a:cubicBezTo>
                  <a:cubicBezTo>
                    <a:pt x="141046" y="1288683"/>
                    <a:pt x="0" y="1145733"/>
                    <a:pt x="0" y="969395"/>
                  </a:cubicBezTo>
                  <a:close/>
                  <a:moveTo>
                    <a:pt x="1274580" y="729521"/>
                  </a:moveTo>
                  <a:cubicBezTo>
                    <a:pt x="1355749" y="728977"/>
                    <a:pt x="1436710" y="759397"/>
                    <a:pt x="1498225" y="820912"/>
                  </a:cubicBezTo>
                  <a:cubicBezTo>
                    <a:pt x="1621253" y="943941"/>
                    <a:pt x="1619907" y="1144756"/>
                    <a:pt x="1495217" y="1269446"/>
                  </a:cubicBezTo>
                  <a:cubicBezTo>
                    <a:pt x="1464131" y="1036803"/>
                    <a:pt x="1282333" y="855005"/>
                    <a:pt x="1049691" y="823919"/>
                  </a:cubicBezTo>
                  <a:cubicBezTo>
                    <a:pt x="1112036" y="761574"/>
                    <a:pt x="1193412" y="730065"/>
                    <a:pt x="1274580" y="729521"/>
                  </a:cubicBezTo>
                  <a:close/>
                  <a:moveTo>
                    <a:pt x="809751" y="647958"/>
                  </a:moveTo>
                  <a:cubicBezTo>
                    <a:pt x="897920" y="647958"/>
                    <a:pt x="969395" y="719433"/>
                    <a:pt x="969395" y="807602"/>
                  </a:cubicBezTo>
                  <a:cubicBezTo>
                    <a:pt x="969395" y="895771"/>
                    <a:pt x="897920" y="967246"/>
                    <a:pt x="809751" y="967246"/>
                  </a:cubicBezTo>
                  <a:cubicBezTo>
                    <a:pt x="721582" y="967246"/>
                    <a:pt x="650107" y="895771"/>
                    <a:pt x="650107" y="807602"/>
                  </a:cubicBezTo>
                  <a:cubicBezTo>
                    <a:pt x="650107" y="719433"/>
                    <a:pt x="721582" y="647958"/>
                    <a:pt x="809751" y="647958"/>
                  </a:cubicBezTo>
                  <a:close/>
                  <a:moveTo>
                    <a:pt x="124285" y="350056"/>
                  </a:moveTo>
                  <a:cubicBezTo>
                    <a:pt x="155371" y="582699"/>
                    <a:pt x="337169" y="764497"/>
                    <a:pt x="569812" y="795583"/>
                  </a:cubicBezTo>
                  <a:cubicBezTo>
                    <a:pt x="445122" y="920273"/>
                    <a:pt x="244306" y="921619"/>
                    <a:pt x="121278" y="798590"/>
                  </a:cubicBezTo>
                  <a:cubicBezTo>
                    <a:pt x="-1751" y="675562"/>
                    <a:pt x="-405" y="474746"/>
                    <a:pt x="124285" y="350056"/>
                  </a:cubicBezTo>
                  <a:close/>
                  <a:moveTo>
                    <a:pt x="1304467" y="330819"/>
                  </a:moveTo>
                  <a:cubicBezTo>
                    <a:pt x="1478456" y="330819"/>
                    <a:pt x="1619502" y="473769"/>
                    <a:pt x="1619502" y="650107"/>
                  </a:cubicBezTo>
                  <a:cubicBezTo>
                    <a:pt x="1433018" y="507585"/>
                    <a:pt x="1175916" y="507585"/>
                    <a:pt x="989432" y="650107"/>
                  </a:cubicBezTo>
                  <a:cubicBezTo>
                    <a:pt x="989432" y="473769"/>
                    <a:pt x="1130478" y="330819"/>
                    <a:pt x="1304467" y="330819"/>
                  </a:cubicBezTo>
                  <a:close/>
                  <a:moveTo>
                    <a:pt x="1044556" y="29887"/>
                  </a:moveTo>
                  <a:cubicBezTo>
                    <a:pt x="1125725" y="30431"/>
                    <a:pt x="1207101" y="61940"/>
                    <a:pt x="1269446" y="124285"/>
                  </a:cubicBezTo>
                  <a:cubicBezTo>
                    <a:pt x="1036804" y="155371"/>
                    <a:pt x="855005" y="337169"/>
                    <a:pt x="823919" y="569812"/>
                  </a:cubicBezTo>
                  <a:cubicBezTo>
                    <a:pt x="699229" y="445122"/>
                    <a:pt x="697883" y="244306"/>
                    <a:pt x="820912" y="121278"/>
                  </a:cubicBezTo>
                  <a:cubicBezTo>
                    <a:pt x="882426" y="59763"/>
                    <a:pt x="963387" y="29343"/>
                    <a:pt x="1044556" y="29887"/>
                  </a:cubicBezTo>
                  <a:close/>
                  <a:moveTo>
                    <a:pt x="650107" y="0"/>
                  </a:moveTo>
                  <a:cubicBezTo>
                    <a:pt x="507585" y="186484"/>
                    <a:pt x="507585" y="443586"/>
                    <a:pt x="650107" y="630070"/>
                  </a:cubicBezTo>
                  <a:cubicBezTo>
                    <a:pt x="473769" y="630070"/>
                    <a:pt x="330819" y="489024"/>
                    <a:pt x="330819" y="315035"/>
                  </a:cubicBezTo>
                  <a:cubicBezTo>
                    <a:pt x="330819" y="141046"/>
                    <a:pt x="473769" y="0"/>
                    <a:pt x="650107" y="0"/>
                  </a:cubicBezTo>
                  <a:close/>
                </a:path>
              </a:pathLst>
            </a:custGeom>
            <a:solidFill>
              <a:srgbClr val="FF99CC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60" name="フリーフォーム: 図形 259">
              <a:extLst>
                <a:ext uri="{FF2B5EF4-FFF2-40B4-BE49-F238E27FC236}">
                  <a16:creationId xmlns:a16="http://schemas.microsoft.com/office/drawing/2014/main" id="{597AF467-1741-C96D-1600-BEEB12767205}"/>
                </a:ext>
              </a:extLst>
            </p:cNvPr>
            <p:cNvSpPr/>
            <p:nvPr/>
          </p:nvSpPr>
          <p:spPr bwMode="auto">
            <a:xfrm>
              <a:off x="214313" y="5156055"/>
              <a:ext cx="222006" cy="222006"/>
            </a:xfrm>
            <a:custGeom>
              <a:avLst/>
              <a:gdLst>
                <a:gd name="connsiteX0" fmla="*/ 795583 w 1619502"/>
                <a:gd name="connsiteY0" fmla="*/ 1049690 h 1619502"/>
                <a:gd name="connsiteX1" fmla="*/ 798591 w 1619502"/>
                <a:gd name="connsiteY1" fmla="*/ 1498224 h 1619502"/>
                <a:gd name="connsiteX2" fmla="*/ 350056 w 1619502"/>
                <a:gd name="connsiteY2" fmla="*/ 1495217 h 1619502"/>
                <a:gd name="connsiteX3" fmla="*/ 795583 w 1619502"/>
                <a:gd name="connsiteY3" fmla="*/ 1049690 h 1619502"/>
                <a:gd name="connsiteX4" fmla="*/ 969395 w 1619502"/>
                <a:gd name="connsiteY4" fmla="*/ 989432 h 1619502"/>
                <a:gd name="connsiteX5" fmla="*/ 1288683 w 1619502"/>
                <a:gd name="connsiteY5" fmla="*/ 1304467 h 1619502"/>
                <a:gd name="connsiteX6" fmla="*/ 969395 w 1619502"/>
                <a:gd name="connsiteY6" fmla="*/ 1619502 h 1619502"/>
                <a:gd name="connsiteX7" fmla="*/ 969395 w 1619502"/>
                <a:gd name="connsiteY7" fmla="*/ 989432 h 1619502"/>
                <a:gd name="connsiteX8" fmla="*/ 0 w 1619502"/>
                <a:gd name="connsiteY8" fmla="*/ 969395 h 1619502"/>
                <a:gd name="connsiteX9" fmla="*/ 630070 w 1619502"/>
                <a:gd name="connsiteY9" fmla="*/ 969395 h 1619502"/>
                <a:gd name="connsiteX10" fmla="*/ 315035 w 1619502"/>
                <a:gd name="connsiteY10" fmla="*/ 1288683 h 1619502"/>
                <a:gd name="connsiteX11" fmla="*/ 0 w 1619502"/>
                <a:gd name="connsiteY11" fmla="*/ 969395 h 1619502"/>
                <a:gd name="connsiteX12" fmla="*/ 1274580 w 1619502"/>
                <a:gd name="connsiteY12" fmla="*/ 729521 h 1619502"/>
                <a:gd name="connsiteX13" fmla="*/ 1498225 w 1619502"/>
                <a:gd name="connsiteY13" fmla="*/ 820912 h 1619502"/>
                <a:gd name="connsiteX14" fmla="*/ 1495217 w 1619502"/>
                <a:gd name="connsiteY14" fmla="*/ 1269446 h 1619502"/>
                <a:gd name="connsiteX15" fmla="*/ 1049691 w 1619502"/>
                <a:gd name="connsiteY15" fmla="*/ 823919 h 1619502"/>
                <a:gd name="connsiteX16" fmla="*/ 1274580 w 1619502"/>
                <a:gd name="connsiteY16" fmla="*/ 729521 h 1619502"/>
                <a:gd name="connsiteX17" fmla="*/ 809751 w 1619502"/>
                <a:gd name="connsiteY17" fmla="*/ 647958 h 1619502"/>
                <a:gd name="connsiteX18" fmla="*/ 969395 w 1619502"/>
                <a:gd name="connsiteY18" fmla="*/ 807602 h 1619502"/>
                <a:gd name="connsiteX19" fmla="*/ 809751 w 1619502"/>
                <a:gd name="connsiteY19" fmla="*/ 967246 h 1619502"/>
                <a:gd name="connsiteX20" fmla="*/ 650107 w 1619502"/>
                <a:gd name="connsiteY20" fmla="*/ 807602 h 1619502"/>
                <a:gd name="connsiteX21" fmla="*/ 809751 w 1619502"/>
                <a:gd name="connsiteY21" fmla="*/ 647958 h 1619502"/>
                <a:gd name="connsiteX22" fmla="*/ 124285 w 1619502"/>
                <a:gd name="connsiteY22" fmla="*/ 350056 h 1619502"/>
                <a:gd name="connsiteX23" fmla="*/ 569812 w 1619502"/>
                <a:gd name="connsiteY23" fmla="*/ 795583 h 1619502"/>
                <a:gd name="connsiteX24" fmla="*/ 121278 w 1619502"/>
                <a:gd name="connsiteY24" fmla="*/ 798590 h 1619502"/>
                <a:gd name="connsiteX25" fmla="*/ 124285 w 1619502"/>
                <a:gd name="connsiteY25" fmla="*/ 350056 h 1619502"/>
                <a:gd name="connsiteX26" fmla="*/ 1304467 w 1619502"/>
                <a:gd name="connsiteY26" fmla="*/ 330819 h 1619502"/>
                <a:gd name="connsiteX27" fmla="*/ 1619502 w 1619502"/>
                <a:gd name="connsiteY27" fmla="*/ 650107 h 1619502"/>
                <a:gd name="connsiteX28" fmla="*/ 989432 w 1619502"/>
                <a:gd name="connsiteY28" fmla="*/ 650107 h 1619502"/>
                <a:gd name="connsiteX29" fmla="*/ 1304467 w 1619502"/>
                <a:gd name="connsiteY29" fmla="*/ 330819 h 1619502"/>
                <a:gd name="connsiteX30" fmla="*/ 1044556 w 1619502"/>
                <a:gd name="connsiteY30" fmla="*/ 29887 h 1619502"/>
                <a:gd name="connsiteX31" fmla="*/ 1269446 w 1619502"/>
                <a:gd name="connsiteY31" fmla="*/ 124285 h 1619502"/>
                <a:gd name="connsiteX32" fmla="*/ 823919 w 1619502"/>
                <a:gd name="connsiteY32" fmla="*/ 569812 h 1619502"/>
                <a:gd name="connsiteX33" fmla="*/ 820912 w 1619502"/>
                <a:gd name="connsiteY33" fmla="*/ 121278 h 1619502"/>
                <a:gd name="connsiteX34" fmla="*/ 1044556 w 1619502"/>
                <a:gd name="connsiteY34" fmla="*/ 29887 h 1619502"/>
                <a:gd name="connsiteX35" fmla="*/ 650107 w 1619502"/>
                <a:gd name="connsiteY35" fmla="*/ 0 h 1619502"/>
                <a:gd name="connsiteX36" fmla="*/ 650107 w 1619502"/>
                <a:gd name="connsiteY36" fmla="*/ 630070 h 1619502"/>
                <a:gd name="connsiteX37" fmla="*/ 330819 w 1619502"/>
                <a:gd name="connsiteY37" fmla="*/ 315035 h 1619502"/>
                <a:gd name="connsiteX38" fmla="*/ 650107 w 1619502"/>
                <a:gd name="connsiteY38" fmla="*/ 0 h 16195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619502" h="1619502">
                  <a:moveTo>
                    <a:pt x="795583" y="1049690"/>
                  </a:moveTo>
                  <a:cubicBezTo>
                    <a:pt x="920273" y="1174380"/>
                    <a:pt x="921619" y="1375196"/>
                    <a:pt x="798591" y="1498224"/>
                  </a:cubicBezTo>
                  <a:cubicBezTo>
                    <a:pt x="675562" y="1621253"/>
                    <a:pt x="474746" y="1619907"/>
                    <a:pt x="350056" y="1495217"/>
                  </a:cubicBezTo>
                  <a:cubicBezTo>
                    <a:pt x="582699" y="1464131"/>
                    <a:pt x="764497" y="1282333"/>
                    <a:pt x="795583" y="1049690"/>
                  </a:cubicBezTo>
                  <a:close/>
                  <a:moveTo>
                    <a:pt x="969395" y="989432"/>
                  </a:moveTo>
                  <a:cubicBezTo>
                    <a:pt x="1145733" y="989432"/>
                    <a:pt x="1288683" y="1130478"/>
                    <a:pt x="1288683" y="1304467"/>
                  </a:cubicBezTo>
                  <a:cubicBezTo>
                    <a:pt x="1288683" y="1478456"/>
                    <a:pt x="1145733" y="1619502"/>
                    <a:pt x="969395" y="1619502"/>
                  </a:cubicBezTo>
                  <a:cubicBezTo>
                    <a:pt x="1111917" y="1433018"/>
                    <a:pt x="1111917" y="1175916"/>
                    <a:pt x="969395" y="989432"/>
                  </a:cubicBezTo>
                  <a:close/>
                  <a:moveTo>
                    <a:pt x="0" y="969395"/>
                  </a:moveTo>
                  <a:cubicBezTo>
                    <a:pt x="186484" y="1111917"/>
                    <a:pt x="443586" y="1111917"/>
                    <a:pt x="630070" y="969395"/>
                  </a:cubicBezTo>
                  <a:cubicBezTo>
                    <a:pt x="630070" y="1145733"/>
                    <a:pt x="489024" y="1288683"/>
                    <a:pt x="315035" y="1288683"/>
                  </a:cubicBezTo>
                  <a:cubicBezTo>
                    <a:pt x="141046" y="1288683"/>
                    <a:pt x="0" y="1145733"/>
                    <a:pt x="0" y="969395"/>
                  </a:cubicBezTo>
                  <a:close/>
                  <a:moveTo>
                    <a:pt x="1274580" y="729521"/>
                  </a:moveTo>
                  <a:cubicBezTo>
                    <a:pt x="1355749" y="728977"/>
                    <a:pt x="1436710" y="759397"/>
                    <a:pt x="1498225" y="820912"/>
                  </a:cubicBezTo>
                  <a:cubicBezTo>
                    <a:pt x="1621253" y="943941"/>
                    <a:pt x="1619907" y="1144756"/>
                    <a:pt x="1495217" y="1269446"/>
                  </a:cubicBezTo>
                  <a:cubicBezTo>
                    <a:pt x="1464131" y="1036803"/>
                    <a:pt x="1282333" y="855005"/>
                    <a:pt x="1049691" y="823919"/>
                  </a:cubicBezTo>
                  <a:cubicBezTo>
                    <a:pt x="1112036" y="761574"/>
                    <a:pt x="1193412" y="730065"/>
                    <a:pt x="1274580" y="729521"/>
                  </a:cubicBezTo>
                  <a:close/>
                  <a:moveTo>
                    <a:pt x="809751" y="647958"/>
                  </a:moveTo>
                  <a:cubicBezTo>
                    <a:pt x="897920" y="647958"/>
                    <a:pt x="969395" y="719433"/>
                    <a:pt x="969395" y="807602"/>
                  </a:cubicBezTo>
                  <a:cubicBezTo>
                    <a:pt x="969395" y="895771"/>
                    <a:pt x="897920" y="967246"/>
                    <a:pt x="809751" y="967246"/>
                  </a:cubicBezTo>
                  <a:cubicBezTo>
                    <a:pt x="721582" y="967246"/>
                    <a:pt x="650107" y="895771"/>
                    <a:pt x="650107" y="807602"/>
                  </a:cubicBezTo>
                  <a:cubicBezTo>
                    <a:pt x="650107" y="719433"/>
                    <a:pt x="721582" y="647958"/>
                    <a:pt x="809751" y="647958"/>
                  </a:cubicBezTo>
                  <a:close/>
                  <a:moveTo>
                    <a:pt x="124285" y="350056"/>
                  </a:moveTo>
                  <a:cubicBezTo>
                    <a:pt x="155371" y="582699"/>
                    <a:pt x="337169" y="764497"/>
                    <a:pt x="569812" y="795583"/>
                  </a:cubicBezTo>
                  <a:cubicBezTo>
                    <a:pt x="445122" y="920273"/>
                    <a:pt x="244306" y="921619"/>
                    <a:pt x="121278" y="798590"/>
                  </a:cubicBezTo>
                  <a:cubicBezTo>
                    <a:pt x="-1751" y="675562"/>
                    <a:pt x="-405" y="474746"/>
                    <a:pt x="124285" y="350056"/>
                  </a:cubicBezTo>
                  <a:close/>
                  <a:moveTo>
                    <a:pt x="1304467" y="330819"/>
                  </a:moveTo>
                  <a:cubicBezTo>
                    <a:pt x="1478456" y="330819"/>
                    <a:pt x="1619502" y="473769"/>
                    <a:pt x="1619502" y="650107"/>
                  </a:cubicBezTo>
                  <a:cubicBezTo>
                    <a:pt x="1433018" y="507585"/>
                    <a:pt x="1175916" y="507585"/>
                    <a:pt x="989432" y="650107"/>
                  </a:cubicBezTo>
                  <a:cubicBezTo>
                    <a:pt x="989432" y="473769"/>
                    <a:pt x="1130478" y="330819"/>
                    <a:pt x="1304467" y="330819"/>
                  </a:cubicBezTo>
                  <a:close/>
                  <a:moveTo>
                    <a:pt x="1044556" y="29887"/>
                  </a:moveTo>
                  <a:cubicBezTo>
                    <a:pt x="1125725" y="30431"/>
                    <a:pt x="1207101" y="61940"/>
                    <a:pt x="1269446" y="124285"/>
                  </a:cubicBezTo>
                  <a:cubicBezTo>
                    <a:pt x="1036804" y="155371"/>
                    <a:pt x="855005" y="337169"/>
                    <a:pt x="823919" y="569812"/>
                  </a:cubicBezTo>
                  <a:cubicBezTo>
                    <a:pt x="699229" y="445122"/>
                    <a:pt x="697883" y="244306"/>
                    <a:pt x="820912" y="121278"/>
                  </a:cubicBezTo>
                  <a:cubicBezTo>
                    <a:pt x="882426" y="59763"/>
                    <a:pt x="963387" y="29343"/>
                    <a:pt x="1044556" y="29887"/>
                  </a:cubicBezTo>
                  <a:close/>
                  <a:moveTo>
                    <a:pt x="650107" y="0"/>
                  </a:moveTo>
                  <a:cubicBezTo>
                    <a:pt x="507585" y="186484"/>
                    <a:pt x="507585" y="443586"/>
                    <a:pt x="650107" y="630070"/>
                  </a:cubicBezTo>
                  <a:cubicBezTo>
                    <a:pt x="473769" y="630070"/>
                    <a:pt x="330819" y="489024"/>
                    <a:pt x="330819" y="315035"/>
                  </a:cubicBezTo>
                  <a:cubicBezTo>
                    <a:pt x="330819" y="141046"/>
                    <a:pt x="473769" y="0"/>
                    <a:pt x="650107" y="0"/>
                  </a:cubicBezTo>
                  <a:close/>
                </a:path>
              </a:pathLst>
            </a:custGeom>
            <a:solidFill>
              <a:srgbClr val="FF99CC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61" name="フリーフォーム: 図形 260">
              <a:extLst>
                <a:ext uri="{FF2B5EF4-FFF2-40B4-BE49-F238E27FC236}">
                  <a16:creationId xmlns:a16="http://schemas.microsoft.com/office/drawing/2014/main" id="{4358400F-131C-78D4-751D-F39A7527E739}"/>
                </a:ext>
              </a:extLst>
            </p:cNvPr>
            <p:cNvSpPr/>
            <p:nvPr/>
          </p:nvSpPr>
          <p:spPr bwMode="auto">
            <a:xfrm>
              <a:off x="9498988" y="5156055"/>
              <a:ext cx="222006" cy="222006"/>
            </a:xfrm>
            <a:custGeom>
              <a:avLst/>
              <a:gdLst>
                <a:gd name="connsiteX0" fmla="*/ 795583 w 1619502"/>
                <a:gd name="connsiteY0" fmla="*/ 1049690 h 1619502"/>
                <a:gd name="connsiteX1" fmla="*/ 798591 w 1619502"/>
                <a:gd name="connsiteY1" fmla="*/ 1498224 h 1619502"/>
                <a:gd name="connsiteX2" fmla="*/ 350056 w 1619502"/>
                <a:gd name="connsiteY2" fmla="*/ 1495217 h 1619502"/>
                <a:gd name="connsiteX3" fmla="*/ 795583 w 1619502"/>
                <a:gd name="connsiteY3" fmla="*/ 1049690 h 1619502"/>
                <a:gd name="connsiteX4" fmla="*/ 969395 w 1619502"/>
                <a:gd name="connsiteY4" fmla="*/ 989432 h 1619502"/>
                <a:gd name="connsiteX5" fmla="*/ 1288683 w 1619502"/>
                <a:gd name="connsiteY5" fmla="*/ 1304467 h 1619502"/>
                <a:gd name="connsiteX6" fmla="*/ 969395 w 1619502"/>
                <a:gd name="connsiteY6" fmla="*/ 1619502 h 1619502"/>
                <a:gd name="connsiteX7" fmla="*/ 969395 w 1619502"/>
                <a:gd name="connsiteY7" fmla="*/ 989432 h 1619502"/>
                <a:gd name="connsiteX8" fmla="*/ 0 w 1619502"/>
                <a:gd name="connsiteY8" fmla="*/ 969395 h 1619502"/>
                <a:gd name="connsiteX9" fmla="*/ 630070 w 1619502"/>
                <a:gd name="connsiteY9" fmla="*/ 969395 h 1619502"/>
                <a:gd name="connsiteX10" fmla="*/ 315035 w 1619502"/>
                <a:gd name="connsiteY10" fmla="*/ 1288683 h 1619502"/>
                <a:gd name="connsiteX11" fmla="*/ 0 w 1619502"/>
                <a:gd name="connsiteY11" fmla="*/ 969395 h 1619502"/>
                <a:gd name="connsiteX12" fmla="*/ 1274580 w 1619502"/>
                <a:gd name="connsiteY12" fmla="*/ 729521 h 1619502"/>
                <a:gd name="connsiteX13" fmla="*/ 1498225 w 1619502"/>
                <a:gd name="connsiteY13" fmla="*/ 820912 h 1619502"/>
                <a:gd name="connsiteX14" fmla="*/ 1495217 w 1619502"/>
                <a:gd name="connsiteY14" fmla="*/ 1269446 h 1619502"/>
                <a:gd name="connsiteX15" fmla="*/ 1049691 w 1619502"/>
                <a:gd name="connsiteY15" fmla="*/ 823919 h 1619502"/>
                <a:gd name="connsiteX16" fmla="*/ 1274580 w 1619502"/>
                <a:gd name="connsiteY16" fmla="*/ 729521 h 1619502"/>
                <a:gd name="connsiteX17" fmla="*/ 809751 w 1619502"/>
                <a:gd name="connsiteY17" fmla="*/ 647958 h 1619502"/>
                <a:gd name="connsiteX18" fmla="*/ 969395 w 1619502"/>
                <a:gd name="connsiteY18" fmla="*/ 807602 h 1619502"/>
                <a:gd name="connsiteX19" fmla="*/ 809751 w 1619502"/>
                <a:gd name="connsiteY19" fmla="*/ 967246 h 1619502"/>
                <a:gd name="connsiteX20" fmla="*/ 650107 w 1619502"/>
                <a:gd name="connsiteY20" fmla="*/ 807602 h 1619502"/>
                <a:gd name="connsiteX21" fmla="*/ 809751 w 1619502"/>
                <a:gd name="connsiteY21" fmla="*/ 647958 h 1619502"/>
                <a:gd name="connsiteX22" fmla="*/ 124285 w 1619502"/>
                <a:gd name="connsiteY22" fmla="*/ 350056 h 1619502"/>
                <a:gd name="connsiteX23" fmla="*/ 569812 w 1619502"/>
                <a:gd name="connsiteY23" fmla="*/ 795583 h 1619502"/>
                <a:gd name="connsiteX24" fmla="*/ 121278 w 1619502"/>
                <a:gd name="connsiteY24" fmla="*/ 798590 h 1619502"/>
                <a:gd name="connsiteX25" fmla="*/ 124285 w 1619502"/>
                <a:gd name="connsiteY25" fmla="*/ 350056 h 1619502"/>
                <a:gd name="connsiteX26" fmla="*/ 1304467 w 1619502"/>
                <a:gd name="connsiteY26" fmla="*/ 330819 h 1619502"/>
                <a:gd name="connsiteX27" fmla="*/ 1619502 w 1619502"/>
                <a:gd name="connsiteY27" fmla="*/ 650107 h 1619502"/>
                <a:gd name="connsiteX28" fmla="*/ 989432 w 1619502"/>
                <a:gd name="connsiteY28" fmla="*/ 650107 h 1619502"/>
                <a:gd name="connsiteX29" fmla="*/ 1304467 w 1619502"/>
                <a:gd name="connsiteY29" fmla="*/ 330819 h 1619502"/>
                <a:gd name="connsiteX30" fmla="*/ 1044556 w 1619502"/>
                <a:gd name="connsiteY30" fmla="*/ 29887 h 1619502"/>
                <a:gd name="connsiteX31" fmla="*/ 1269446 w 1619502"/>
                <a:gd name="connsiteY31" fmla="*/ 124285 h 1619502"/>
                <a:gd name="connsiteX32" fmla="*/ 823919 w 1619502"/>
                <a:gd name="connsiteY32" fmla="*/ 569812 h 1619502"/>
                <a:gd name="connsiteX33" fmla="*/ 820912 w 1619502"/>
                <a:gd name="connsiteY33" fmla="*/ 121278 h 1619502"/>
                <a:gd name="connsiteX34" fmla="*/ 1044556 w 1619502"/>
                <a:gd name="connsiteY34" fmla="*/ 29887 h 1619502"/>
                <a:gd name="connsiteX35" fmla="*/ 650107 w 1619502"/>
                <a:gd name="connsiteY35" fmla="*/ 0 h 1619502"/>
                <a:gd name="connsiteX36" fmla="*/ 650107 w 1619502"/>
                <a:gd name="connsiteY36" fmla="*/ 630070 h 1619502"/>
                <a:gd name="connsiteX37" fmla="*/ 330819 w 1619502"/>
                <a:gd name="connsiteY37" fmla="*/ 315035 h 1619502"/>
                <a:gd name="connsiteX38" fmla="*/ 650107 w 1619502"/>
                <a:gd name="connsiteY38" fmla="*/ 0 h 16195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619502" h="1619502">
                  <a:moveTo>
                    <a:pt x="795583" y="1049690"/>
                  </a:moveTo>
                  <a:cubicBezTo>
                    <a:pt x="920273" y="1174380"/>
                    <a:pt x="921619" y="1375196"/>
                    <a:pt x="798591" y="1498224"/>
                  </a:cubicBezTo>
                  <a:cubicBezTo>
                    <a:pt x="675562" y="1621253"/>
                    <a:pt x="474746" y="1619907"/>
                    <a:pt x="350056" y="1495217"/>
                  </a:cubicBezTo>
                  <a:cubicBezTo>
                    <a:pt x="582699" y="1464131"/>
                    <a:pt x="764497" y="1282333"/>
                    <a:pt x="795583" y="1049690"/>
                  </a:cubicBezTo>
                  <a:close/>
                  <a:moveTo>
                    <a:pt x="969395" y="989432"/>
                  </a:moveTo>
                  <a:cubicBezTo>
                    <a:pt x="1145733" y="989432"/>
                    <a:pt x="1288683" y="1130478"/>
                    <a:pt x="1288683" y="1304467"/>
                  </a:cubicBezTo>
                  <a:cubicBezTo>
                    <a:pt x="1288683" y="1478456"/>
                    <a:pt x="1145733" y="1619502"/>
                    <a:pt x="969395" y="1619502"/>
                  </a:cubicBezTo>
                  <a:cubicBezTo>
                    <a:pt x="1111917" y="1433018"/>
                    <a:pt x="1111917" y="1175916"/>
                    <a:pt x="969395" y="989432"/>
                  </a:cubicBezTo>
                  <a:close/>
                  <a:moveTo>
                    <a:pt x="0" y="969395"/>
                  </a:moveTo>
                  <a:cubicBezTo>
                    <a:pt x="186484" y="1111917"/>
                    <a:pt x="443586" y="1111917"/>
                    <a:pt x="630070" y="969395"/>
                  </a:cubicBezTo>
                  <a:cubicBezTo>
                    <a:pt x="630070" y="1145733"/>
                    <a:pt x="489024" y="1288683"/>
                    <a:pt x="315035" y="1288683"/>
                  </a:cubicBezTo>
                  <a:cubicBezTo>
                    <a:pt x="141046" y="1288683"/>
                    <a:pt x="0" y="1145733"/>
                    <a:pt x="0" y="969395"/>
                  </a:cubicBezTo>
                  <a:close/>
                  <a:moveTo>
                    <a:pt x="1274580" y="729521"/>
                  </a:moveTo>
                  <a:cubicBezTo>
                    <a:pt x="1355749" y="728977"/>
                    <a:pt x="1436710" y="759397"/>
                    <a:pt x="1498225" y="820912"/>
                  </a:cubicBezTo>
                  <a:cubicBezTo>
                    <a:pt x="1621253" y="943941"/>
                    <a:pt x="1619907" y="1144756"/>
                    <a:pt x="1495217" y="1269446"/>
                  </a:cubicBezTo>
                  <a:cubicBezTo>
                    <a:pt x="1464131" y="1036803"/>
                    <a:pt x="1282333" y="855005"/>
                    <a:pt x="1049691" y="823919"/>
                  </a:cubicBezTo>
                  <a:cubicBezTo>
                    <a:pt x="1112036" y="761574"/>
                    <a:pt x="1193412" y="730065"/>
                    <a:pt x="1274580" y="729521"/>
                  </a:cubicBezTo>
                  <a:close/>
                  <a:moveTo>
                    <a:pt x="809751" y="647958"/>
                  </a:moveTo>
                  <a:cubicBezTo>
                    <a:pt x="897920" y="647958"/>
                    <a:pt x="969395" y="719433"/>
                    <a:pt x="969395" y="807602"/>
                  </a:cubicBezTo>
                  <a:cubicBezTo>
                    <a:pt x="969395" y="895771"/>
                    <a:pt x="897920" y="967246"/>
                    <a:pt x="809751" y="967246"/>
                  </a:cubicBezTo>
                  <a:cubicBezTo>
                    <a:pt x="721582" y="967246"/>
                    <a:pt x="650107" y="895771"/>
                    <a:pt x="650107" y="807602"/>
                  </a:cubicBezTo>
                  <a:cubicBezTo>
                    <a:pt x="650107" y="719433"/>
                    <a:pt x="721582" y="647958"/>
                    <a:pt x="809751" y="647958"/>
                  </a:cubicBezTo>
                  <a:close/>
                  <a:moveTo>
                    <a:pt x="124285" y="350056"/>
                  </a:moveTo>
                  <a:cubicBezTo>
                    <a:pt x="155371" y="582699"/>
                    <a:pt x="337169" y="764497"/>
                    <a:pt x="569812" y="795583"/>
                  </a:cubicBezTo>
                  <a:cubicBezTo>
                    <a:pt x="445122" y="920273"/>
                    <a:pt x="244306" y="921619"/>
                    <a:pt x="121278" y="798590"/>
                  </a:cubicBezTo>
                  <a:cubicBezTo>
                    <a:pt x="-1751" y="675562"/>
                    <a:pt x="-405" y="474746"/>
                    <a:pt x="124285" y="350056"/>
                  </a:cubicBezTo>
                  <a:close/>
                  <a:moveTo>
                    <a:pt x="1304467" y="330819"/>
                  </a:moveTo>
                  <a:cubicBezTo>
                    <a:pt x="1478456" y="330819"/>
                    <a:pt x="1619502" y="473769"/>
                    <a:pt x="1619502" y="650107"/>
                  </a:cubicBezTo>
                  <a:cubicBezTo>
                    <a:pt x="1433018" y="507585"/>
                    <a:pt x="1175916" y="507585"/>
                    <a:pt x="989432" y="650107"/>
                  </a:cubicBezTo>
                  <a:cubicBezTo>
                    <a:pt x="989432" y="473769"/>
                    <a:pt x="1130478" y="330819"/>
                    <a:pt x="1304467" y="330819"/>
                  </a:cubicBezTo>
                  <a:close/>
                  <a:moveTo>
                    <a:pt x="1044556" y="29887"/>
                  </a:moveTo>
                  <a:cubicBezTo>
                    <a:pt x="1125725" y="30431"/>
                    <a:pt x="1207101" y="61940"/>
                    <a:pt x="1269446" y="124285"/>
                  </a:cubicBezTo>
                  <a:cubicBezTo>
                    <a:pt x="1036804" y="155371"/>
                    <a:pt x="855005" y="337169"/>
                    <a:pt x="823919" y="569812"/>
                  </a:cubicBezTo>
                  <a:cubicBezTo>
                    <a:pt x="699229" y="445122"/>
                    <a:pt x="697883" y="244306"/>
                    <a:pt x="820912" y="121278"/>
                  </a:cubicBezTo>
                  <a:cubicBezTo>
                    <a:pt x="882426" y="59763"/>
                    <a:pt x="963387" y="29343"/>
                    <a:pt x="1044556" y="29887"/>
                  </a:cubicBezTo>
                  <a:close/>
                  <a:moveTo>
                    <a:pt x="650107" y="0"/>
                  </a:moveTo>
                  <a:cubicBezTo>
                    <a:pt x="507585" y="186484"/>
                    <a:pt x="507585" y="443586"/>
                    <a:pt x="650107" y="630070"/>
                  </a:cubicBezTo>
                  <a:cubicBezTo>
                    <a:pt x="473769" y="630070"/>
                    <a:pt x="330819" y="489024"/>
                    <a:pt x="330819" y="315035"/>
                  </a:cubicBezTo>
                  <a:cubicBezTo>
                    <a:pt x="330819" y="141046"/>
                    <a:pt x="473769" y="0"/>
                    <a:pt x="650107" y="0"/>
                  </a:cubicBezTo>
                  <a:close/>
                </a:path>
              </a:pathLst>
            </a:custGeom>
            <a:solidFill>
              <a:srgbClr val="FF99CC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62" name="フリーフォーム: 図形 261">
              <a:extLst>
                <a:ext uri="{FF2B5EF4-FFF2-40B4-BE49-F238E27FC236}">
                  <a16:creationId xmlns:a16="http://schemas.microsoft.com/office/drawing/2014/main" id="{32F892B8-CB46-5B69-16BD-252F5EAA344B}"/>
                </a:ext>
              </a:extLst>
            </p:cNvPr>
            <p:cNvSpPr/>
            <p:nvPr/>
          </p:nvSpPr>
          <p:spPr bwMode="auto">
            <a:xfrm>
              <a:off x="214313" y="5487849"/>
              <a:ext cx="222006" cy="222006"/>
            </a:xfrm>
            <a:custGeom>
              <a:avLst/>
              <a:gdLst>
                <a:gd name="connsiteX0" fmla="*/ 795583 w 1619502"/>
                <a:gd name="connsiteY0" fmla="*/ 1049690 h 1619502"/>
                <a:gd name="connsiteX1" fmla="*/ 798591 w 1619502"/>
                <a:gd name="connsiteY1" fmla="*/ 1498224 h 1619502"/>
                <a:gd name="connsiteX2" fmla="*/ 350056 w 1619502"/>
                <a:gd name="connsiteY2" fmla="*/ 1495217 h 1619502"/>
                <a:gd name="connsiteX3" fmla="*/ 795583 w 1619502"/>
                <a:gd name="connsiteY3" fmla="*/ 1049690 h 1619502"/>
                <a:gd name="connsiteX4" fmla="*/ 969395 w 1619502"/>
                <a:gd name="connsiteY4" fmla="*/ 989432 h 1619502"/>
                <a:gd name="connsiteX5" fmla="*/ 1288683 w 1619502"/>
                <a:gd name="connsiteY5" fmla="*/ 1304467 h 1619502"/>
                <a:gd name="connsiteX6" fmla="*/ 969395 w 1619502"/>
                <a:gd name="connsiteY6" fmla="*/ 1619502 h 1619502"/>
                <a:gd name="connsiteX7" fmla="*/ 969395 w 1619502"/>
                <a:gd name="connsiteY7" fmla="*/ 989432 h 1619502"/>
                <a:gd name="connsiteX8" fmla="*/ 0 w 1619502"/>
                <a:gd name="connsiteY8" fmla="*/ 969395 h 1619502"/>
                <a:gd name="connsiteX9" fmla="*/ 630070 w 1619502"/>
                <a:gd name="connsiteY9" fmla="*/ 969395 h 1619502"/>
                <a:gd name="connsiteX10" fmla="*/ 315035 w 1619502"/>
                <a:gd name="connsiteY10" fmla="*/ 1288683 h 1619502"/>
                <a:gd name="connsiteX11" fmla="*/ 0 w 1619502"/>
                <a:gd name="connsiteY11" fmla="*/ 969395 h 1619502"/>
                <a:gd name="connsiteX12" fmla="*/ 1274580 w 1619502"/>
                <a:gd name="connsiteY12" fmla="*/ 729521 h 1619502"/>
                <a:gd name="connsiteX13" fmla="*/ 1498225 w 1619502"/>
                <a:gd name="connsiteY13" fmla="*/ 820912 h 1619502"/>
                <a:gd name="connsiteX14" fmla="*/ 1495217 w 1619502"/>
                <a:gd name="connsiteY14" fmla="*/ 1269446 h 1619502"/>
                <a:gd name="connsiteX15" fmla="*/ 1049691 w 1619502"/>
                <a:gd name="connsiteY15" fmla="*/ 823919 h 1619502"/>
                <a:gd name="connsiteX16" fmla="*/ 1274580 w 1619502"/>
                <a:gd name="connsiteY16" fmla="*/ 729521 h 1619502"/>
                <a:gd name="connsiteX17" fmla="*/ 809751 w 1619502"/>
                <a:gd name="connsiteY17" fmla="*/ 647958 h 1619502"/>
                <a:gd name="connsiteX18" fmla="*/ 969395 w 1619502"/>
                <a:gd name="connsiteY18" fmla="*/ 807602 h 1619502"/>
                <a:gd name="connsiteX19" fmla="*/ 809751 w 1619502"/>
                <a:gd name="connsiteY19" fmla="*/ 967246 h 1619502"/>
                <a:gd name="connsiteX20" fmla="*/ 650107 w 1619502"/>
                <a:gd name="connsiteY20" fmla="*/ 807602 h 1619502"/>
                <a:gd name="connsiteX21" fmla="*/ 809751 w 1619502"/>
                <a:gd name="connsiteY21" fmla="*/ 647958 h 1619502"/>
                <a:gd name="connsiteX22" fmla="*/ 124285 w 1619502"/>
                <a:gd name="connsiteY22" fmla="*/ 350056 h 1619502"/>
                <a:gd name="connsiteX23" fmla="*/ 569812 w 1619502"/>
                <a:gd name="connsiteY23" fmla="*/ 795583 h 1619502"/>
                <a:gd name="connsiteX24" fmla="*/ 121278 w 1619502"/>
                <a:gd name="connsiteY24" fmla="*/ 798590 h 1619502"/>
                <a:gd name="connsiteX25" fmla="*/ 124285 w 1619502"/>
                <a:gd name="connsiteY25" fmla="*/ 350056 h 1619502"/>
                <a:gd name="connsiteX26" fmla="*/ 1304467 w 1619502"/>
                <a:gd name="connsiteY26" fmla="*/ 330819 h 1619502"/>
                <a:gd name="connsiteX27" fmla="*/ 1619502 w 1619502"/>
                <a:gd name="connsiteY27" fmla="*/ 650107 h 1619502"/>
                <a:gd name="connsiteX28" fmla="*/ 989432 w 1619502"/>
                <a:gd name="connsiteY28" fmla="*/ 650107 h 1619502"/>
                <a:gd name="connsiteX29" fmla="*/ 1304467 w 1619502"/>
                <a:gd name="connsiteY29" fmla="*/ 330819 h 1619502"/>
                <a:gd name="connsiteX30" fmla="*/ 1044556 w 1619502"/>
                <a:gd name="connsiteY30" fmla="*/ 29887 h 1619502"/>
                <a:gd name="connsiteX31" fmla="*/ 1269446 w 1619502"/>
                <a:gd name="connsiteY31" fmla="*/ 124285 h 1619502"/>
                <a:gd name="connsiteX32" fmla="*/ 823919 w 1619502"/>
                <a:gd name="connsiteY32" fmla="*/ 569812 h 1619502"/>
                <a:gd name="connsiteX33" fmla="*/ 820912 w 1619502"/>
                <a:gd name="connsiteY33" fmla="*/ 121278 h 1619502"/>
                <a:gd name="connsiteX34" fmla="*/ 1044556 w 1619502"/>
                <a:gd name="connsiteY34" fmla="*/ 29887 h 1619502"/>
                <a:gd name="connsiteX35" fmla="*/ 650107 w 1619502"/>
                <a:gd name="connsiteY35" fmla="*/ 0 h 1619502"/>
                <a:gd name="connsiteX36" fmla="*/ 650107 w 1619502"/>
                <a:gd name="connsiteY36" fmla="*/ 630070 h 1619502"/>
                <a:gd name="connsiteX37" fmla="*/ 330819 w 1619502"/>
                <a:gd name="connsiteY37" fmla="*/ 315035 h 1619502"/>
                <a:gd name="connsiteX38" fmla="*/ 650107 w 1619502"/>
                <a:gd name="connsiteY38" fmla="*/ 0 h 16195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619502" h="1619502">
                  <a:moveTo>
                    <a:pt x="795583" y="1049690"/>
                  </a:moveTo>
                  <a:cubicBezTo>
                    <a:pt x="920273" y="1174380"/>
                    <a:pt x="921619" y="1375196"/>
                    <a:pt x="798591" y="1498224"/>
                  </a:cubicBezTo>
                  <a:cubicBezTo>
                    <a:pt x="675562" y="1621253"/>
                    <a:pt x="474746" y="1619907"/>
                    <a:pt x="350056" y="1495217"/>
                  </a:cubicBezTo>
                  <a:cubicBezTo>
                    <a:pt x="582699" y="1464131"/>
                    <a:pt x="764497" y="1282333"/>
                    <a:pt x="795583" y="1049690"/>
                  </a:cubicBezTo>
                  <a:close/>
                  <a:moveTo>
                    <a:pt x="969395" y="989432"/>
                  </a:moveTo>
                  <a:cubicBezTo>
                    <a:pt x="1145733" y="989432"/>
                    <a:pt x="1288683" y="1130478"/>
                    <a:pt x="1288683" y="1304467"/>
                  </a:cubicBezTo>
                  <a:cubicBezTo>
                    <a:pt x="1288683" y="1478456"/>
                    <a:pt x="1145733" y="1619502"/>
                    <a:pt x="969395" y="1619502"/>
                  </a:cubicBezTo>
                  <a:cubicBezTo>
                    <a:pt x="1111917" y="1433018"/>
                    <a:pt x="1111917" y="1175916"/>
                    <a:pt x="969395" y="989432"/>
                  </a:cubicBezTo>
                  <a:close/>
                  <a:moveTo>
                    <a:pt x="0" y="969395"/>
                  </a:moveTo>
                  <a:cubicBezTo>
                    <a:pt x="186484" y="1111917"/>
                    <a:pt x="443586" y="1111917"/>
                    <a:pt x="630070" y="969395"/>
                  </a:cubicBezTo>
                  <a:cubicBezTo>
                    <a:pt x="630070" y="1145733"/>
                    <a:pt x="489024" y="1288683"/>
                    <a:pt x="315035" y="1288683"/>
                  </a:cubicBezTo>
                  <a:cubicBezTo>
                    <a:pt x="141046" y="1288683"/>
                    <a:pt x="0" y="1145733"/>
                    <a:pt x="0" y="969395"/>
                  </a:cubicBezTo>
                  <a:close/>
                  <a:moveTo>
                    <a:pt x="1274580" y="729521"/>
                  </a:moveTo>
                  <a:cubicBezTo>
                    <a:pt x="1355749" y="728977"/>
                    <a:pt x="1436710" y="759397"/>
                    <a:pt x="1498225" y="820912"/>
                  </a:cubicBezTo>
                  <a:cubicBezTo>
                    <a:pt x="1621253" y="943941"/>
                    <a:pt x="1619907" y="1144756"/>
                    <a:pt x="1495217" y="1269446"/>
                  </a:cubicBezTo>
                  <a:cubicBezTo>
                    <a:pt x="1464131" y="1036803"/>
                    <a:pt x="1282333" y="855005"/>
                    <a:pt x="1049691" y="823919"/>
                  </a:cubicBezTo>
                  <a:cubicBezTo>
                    <a:pt x="1112036" y="761574"/>
                    <a:pt x="1193412" y="730065"/>
                    <a:pt x="1274580" y="729521"/>
                  </a:cubicBezTo>
                  <a:close/>
                  <a:moveTo>
                    <a:pt x="809751" y="647958"/>
                  </a:moveTo>
                  <a:cubicBezTo>
                    <a:pt x="897920" y="647958"/>
                    <a:pt x="969395" y="719433"/>
                    <a:pt x="969395" y="807602"/>
                  </a:cubicBezTo>
                  <a:cubicBezTo>
                    <a:pt x="969395" y="895771"/>
                    <a:pt x="897920" y="967246"/>
                    <a:pt x="809751" y="967246"/>
                  </a:cubicBezTo>
                  <a:cubicBezTo>
                    <a:pt x="721582" y="967246"/>
                    <a:pt x="650107" y="895771"/>
                    <a:pt x="650107" y="807602"/>
                  </a:cubicBezTo>
                  <a:cubicBezTo>
                    <a:pt x="650107" y="719433"/>
                    <a:pt x="721582" y="647958"/>
                    <a:pt x="809751" y="647958"/>
                  </a:cubicBezTo>
                  <a:close/>
                  <a:moveTo>
                    <a:pt x="124285" y="350056"/>
                  </a:moveTo>
                  <a:cubicBezTo>
                    <a:pt x="155371" y="582699"/>
                    <a:pt x="337169" y="764497"/>
                    <a:pt x="569812" y="795583"/>
                  </a:cubicBezTo>
                  <a:cubicBezTo>
                    <a:pt x="445122" y="920273"/>
                    <a:pt x="244306" y="921619"/>
                    <a:pt x="121278" y="798590"/>
                  </a:cubicBezTo>
                  <a:cubicBezTo>
                    <a:pt x="-1751" y="675562"/>
                    <a:pt x="-405" y="474746"/>
                    <a:pt x="124285" y="350056"/>
                  </a:cubicBezTo>
                  <a:close/>
                  <a:moveTo>
                    <a:pt x="1304467" y="330819"/>
                  </a:moveTo>
                  <a:cubicBezTo>
                    <a:pt x="1478456" y="330819"/>
                    <a:pt x="1619502" y="473769"/>
                    <a:pt x="1619502" y="650107"/>
                  </a:cubicBezTo>
                  <a:cubicBezTo>
                    <a:pt x="1433018" y="507585"/>
                    <a:pt x="1175916" y="507585"/>
                    <a:pt x="989432" y="650107"/>
                  </a:cubicBezTo>
                  <a:cubicBezTo>
                    <a:pt x="989432" y="473769"/>
                    <a:pt x="1130478" y="330819"/>
                    <a:pt x="1304467" y="330819"/>
                  </a:cubicBezTo>
                  <a:close/>
                  <a:moveTo>
                    <a:pt x="1044556" y="29887"/>
                  </a:moveTo>
                  <a:cubicBezTo>
                    <a:pt x="1125725" y="30431"/>
                    <a:pt x="1207101" y="61940"/>
                    <a:pt x="1269446" y="124285"/>
                  </a:cubicBezTo>
                  <a:cubicBezTo>
                    <a:pt x="1036804" y="155371"/>
                    <a:pt x="855005" y="337169"/>
                    <a:pt x="823919" y="569812"/>
                  </a:cubicBezTo>
                  <a:cubicBezTo>
                    <a:pt x="699229" y="445122"/>
                    <a:pt x="697883" y="244306"/>
                    <a:pt x="820912" y="121278"/>
                  </a:cubicBezTo>
                  <a:cubicBezTo>
                    <a:pt x="882426" y="59763"/>
                    <a:pt x="963387" y="29343"/>
                    <a:pt x="1044556" y="29887"/>
                  </a:cubicBezTo>
                  <a:close/>
                  <a:moveTo>
                    <a:pt x="650107" y="0"/>
                  </a:moveTo>
                  <a:cubicBezTo>
                    <a:pt x="507585" y="186484"/>
                    <a:pt x="507585" y="443586"/>
                    <a:pt x="650107" y="630070"/>
                  </a:cubicBezTo>
                  <a:cubicBezTo>
                    <a:pt x="473769" y="630070"/>
                    <a:pt x="330819" y="489024"/>
                    <a:pt x="330819" y="315035"/>
                  </a:cubicBezTo>
                  <a:cubicBezTo>
                    <a:pt x="330819" y="141046"/>
                    <a:pt x="473769" y="0"/>
                    <a:pt x="650107" y="0"/>
                  </a:cubicBezTo>
                  <a:close/>
                </a:path>
              </a:pathLst>
            </a:custGeom>
            <a:solidFill>
              <a:srgbClr val="FF99CC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63" name="フリーフォーム: 図形 262">
              <a:extLst>
                <a:ext uri="{FF2B5EF4-FFF2-40B4-BE49-F238E27FC236}">
                  <a16:creationId xmlns:a16="http://schemas.microsoft.com/office/drawing/2014/main" id="{37643FE9-BCD7-DBE9-983D-F95928EE1CCD}"/>
                </a:ext>
              </a:extLst>
            </p:cNvPr>
            <p:cNvSpPr/>
            <p:nvPr/>
          </p:nvSpPr>
          <p:spPr bwMode="auto">
            <a:xfrm>
              <a:off x="9498988" y="5487849"/>
              <a:ext cx="222006" cy="222006"/>
            </a:xfrm>
            <a:custGeom>
              <a:avLst/>
              <a:gdLst>
                <a:gd name="connsiteX0" fmla="*/ 795583 w 1619502"/>
                <a:gd name="connsiteY0" fmla="*/ 1049690 h 1619502"/>
                <a:gd name="connsiteX1" fmla="*/ 798591 w 1619502"/>
                <a:gd name="connsiteY1" fmla="*/ 1498224 h 1619502"/>
                <a:gd name="connsiteX2" fmla="*/ 350056 w 1619502"/>
                <a:gd name="connsiteY2" fmla="*/ 1495217 h 1619502"/>
                <a:gd name="connsiteX3" fmla="*/ 795583 w 1619502"/>
                <a:gd name="connsiteY3" fmla="*/ 1049690 h 1619502"/>
                <a:gd name="connsiteX4" fmla="*/ 969395 w 1619502"/>
                <a:gd name="connsiteY4" fmla="*/ 989432 h 1619502"/>
                <a:gd name="connsiteX5" fmla="*/ 1288683 w 1619502"/>
                <a:gd name="connsiteY5" fmla="*/ 1304467 h 1619502"/>
                <a:gd name="connsiteX6" fmla="*/ 969395 w 1619502"/>
                <a:gd name="connsiteY6" fmla="*/ 1619502 h 1619502"/>
                <a:gd name="connsiteX7" fmla="*/ 969395 w 1619502"/>
                <a:gd name="connsiteY7" fmla="*/ 989432 h 1619502"/>
                <a:gd name="connsiteX8" fmla="*/ 0 w 1619502"/>
                <a:gd name="connsiteY8" fmla="*/ 969395 h 1619502"/>
                <a:gd name="connsiteX9" fmla="*/ 630070 w 1619502"/>
                <a:gd name="connsiteY9" fmla="*/ 969395 h 1619502"/>
                <a:gd name="connsiteX10" fmla="*/ 315035 w 1619502"/>
                <a:gd name="connsiteY10" fmla="*/ 1288683 h 1619502"/>
                <a:gd name="connsiteX11" fmla="*/ 0 w 1619502"/>
                <a:gd name="connsiteY11" fmla="*/ 969395 h 1619502"/>
                <a:gd name="connsiteX12" fmla="*/ 1274580 w 1619502"/>
                <a:gd name="connsiteY12" fmla="*/ 729521 h 1619502"/>
                <a:gd name="connsiteX13" fmla="*/ 1498225 w 1619502"/>
                <a:gd name="connsiteY13" fmla="*/ 820912 h 1619502"/>
                <a:gd name="connsiteX14" fmla="*/ 1495217 w 1619502"/>
                <a:gd name="connsiteY14" fmla="*/ 1269446 h 1619502"/>
                <a:gd name="connsiteX15" fmla="*/ 1049691 w 1619502"/>
                <a:gd name="connsiteY15" fmla="*/ 823919 h 1619502"/>
                <a:gd name="connsiteX16" fmla="*/ 1274580 w 1619502"/>
                <a:gd name="connsiteY16" fmla="*/ 729521 h 1619502"/>
                <a:gd name="connsiteX17" fmla="*/ 809751 w 1619502"/>
                <a:gd name="connsiteY17" fmla="*/ 647958 h 1619502"/>
                <a:gd name="connsiteX18" fmla="*/ 969395 w 1619502"/>
                <a:gd name="connsiteY18" fmla="*/ 807602 h 1619502"/>
                <a:gd name="connsiteX19" fmla="*/ 809751 w 1619502"/>
                <a:gd name="connsiteY19" fmla="*/ 967246 h 1619502"/>
                <a:gd name="connsiteX20" fmla="*/ 650107 w 1619502"/>
                <a:gd name="connsiteY20" fmla="*/ 807602 h 1619502"/>
                <a:gd name="connsiteX21" fmla="*/ 809751 w 1619502"/>
                <a:gd name="connsiteY21" fmla="*/ 647958 h 1619502"/>
                <a:gd name="connsiteX22" fmla="*/ 124285 w 1619502"/>
                <a:gd name="connsiteY22" fmla="*/ 350056 h 1619502"/>
                <a:gd name="connsiteX23" fmla="*/ 569812 w 1619502"/>
                <a:gd name="connsiteY23" fmla="*/ 795583 h 1619502"/>
                <a:gd name="connsiteX24" fmla="*/ 121278 w 1619502"/>
                <a:gd name="connsiteY24" fmla="*/ 798590 h 1619502"/>
                <a:gd name="connsiteX25" fmla="*/ 124285 w 1619502"/>
                <a:gd name="connsiteY25" fmla="*/ 350056 h 1619502"/>
                <a:gd name="connsiteX26" fmla="*/ 1304467 w 1619502"/>
                <a:gd name="connsiteY26" fmla="*/ 330819 h 1619502"/>
                <a:gd name="connsiteX27" fmla="*/ 1619502 w 1619502"/>
                <a:gd name="connsiteY27" fmla="*/ 650107 h 1619502"/>
                <a:gd name="connsiteX28" fmla="*/ 989432 w 1619502"/>
                <a:gd name="connsiteY28" fmla="*/ 650107 h 1619502"/>
                <a:gd name="connsiteX29" fmla="*/ 1304467 w 1619502"/>
                <a:gd name="connsiteY29" fmla="*/ 330819 h 1619502"/>
                <a:gd name="connsiteX30" fmla="*/ 1044556 w 1619502"/>
                <a:gd name="connsiteY30" fmla="*/ 29887 h 1619502"/>
                <a:gd name="connsiteX31" fmla="*/ 1269446 w 1619502"/>
                <a:gd name="connsiteY31" fmla="*/ 124285 h 1619502"/>
                <a:gd name="connsiteX32" fmla="*/ 823919 w 1619502"/>
                <a:gd name="connsiteY32" fmla="*/ 569812 h 1619502"/>
                <a:gd name="connsiteX33" fmla="*/ 820912 w 1619502"/>
                <a:gd name="connsiteY33" fmla="*/ 121278 h 1619502"/>
                <a:gd name="connsiteX34" fmla="*/ 1044556 w 1619502"/>
                <a:gd name="connsiteY34" fmla="*/ 29887 h 1619502"/>
                <a:gd name="connsiteX35" fmla="*/ 650107 w 1619502"/>
                <a:gd name="connsiteY35" fmla="*/ 0 h 1619502"/>
                <a:gd name="connsiteX36" fmla="*/ 650107 w 1619502"/>
                <a:gd name="connsiteY36" fmla="*/ 630070 h 1619502"/>
                <a:gd name="connsiteX37" fmla="*/ 330819 w 1619502"/>
                <a:gd name="connsiteY37" fmla="*/ 315035 h 1619502"/>
                <a:gd name="connsiteX38" fmla="*/ 650107 w 1619502"/>
                <a:gd name="connsiteY38" fmla="*/ 0 h 16195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619502" h="1619502">
                  <a:moveTo>
                    <a:pt x="795583" y="1049690"/>
                  </a:moveTo>
                  <a:cubicBezTo>
                    <a:pt x="920273" y="1174380"/>
                    <a:pt x="921619" y="1375196"/>
                    <a:pt x="798591" y="1498224"/>
                  </a:cubicBezTo>
                  <a:cubicBezTo>
                    <a:pt x="675562" y="1621253"/>
                    <a:pt x="474746" y="1619907"/>
                    <a:pt x="350056" y="1495217"/>
                  </a:cubicBezTo>
                  <a:cubicBezTo>
                    <a:pt x="582699" y="1464131"/>
                    <a:pt x="764497" y="1282333"/>
                    <a:pt x="795583" y="1049690"/>
                  </a:cubicBezTo>
                  <a:close/>
                  <a:moveTo>
                    <a:pt x="969395" y="989432"/>
                  </a:moveTo>
                  <a:cubicBezTo>
                    <a:pt x="1145733" y="989432"/>
                    <a:pt x="1288683" y="1130478"/>
                    <a:pt x="1288683" y="1304467"/>
                  </a:cubicBezTo>
                  <a:cubicBezTo>
                    <a:pt x="1288683" y="1478456"/>
                    <a:pt x="1145733" y="1619502"/>
                    <a:pt x="969395" y="1619502"/>
                  </a:cubicBezTo>
                  <a:cubicBezTo>
                    <a:pt x="1111917" y="1433018"/>
                    <a:pt x="1111917" y="1175916"/>
                    <a:pt x="969395" y="989432"/>
                  </a:cubicBezTo>
                  <a:close/>
                  <a:moveTo>
                    <a:pt x="0" y="969395"/>
                  </a:moveTo>
                  <a:cubicBezTo>
                    <a:pt x="186484" y="1111917"/>
                    <a:pt x="443586" y="1111917"/>
                    <a:pt x="630070" y="969395"/>
                  </a:cubicBezTo>
                  <a:cubicBezTo>
                    <a:pt x="630070" y="1145733"/>
                    <a:pt x="489024" y="1288683"/>
                    <a:pt x="315035" y="1288683"/>
                  </a:cubicBezTo>
                  <a:cubicBezTo>
                    <a:pt x="141046" y="1288683"/>
                    <a:pt x="0" y="1145733"/>
                    <a:pt x="0" y="969395"/>
                  </a:cubicBezTo>
                  <a:close/>
                  <a:moveTo>
                    <a:pt x="1274580" y="729521"/>
                  </a:moveTo>
                  <a:cubicBezTo>
                    <a:pt x="1355749" y="728977"/>
                    <a:pt x="1436710" y="759397"/>
                    <a:pt x="1498225" y="820912"/>
                  </a:cubicBezTo>
                  <a:cubicBezTo>
                    <a:pt x="1621253" y="943941"/>
                    <a:pt x="1619907" y="1144756"/>
                    <a:pt x="1495217" y="1269446"/>
                  </a:cubicBezTo>
                  <a:cubicBezTo>
                    <a:pt x="1464131" y="1036803"/>
                    <a:pt x="1282333" y="855005"/>
                    <a:pt x="1049691" y="823919"/>
                  </a:cubicBezTo>
                  <a:cubicBezTo>
                    <a:pt x="1112036" y="761574"/>
                    <a:pt x="1193412" y="730065"/>
                    <a:pt x="1274580" y="729521"/>
                  </a:cubicBezTo>
                  <a:close/>
                  <a:moveTo>
                    <a:pt x="809751" y="647958"/>
                  </a:moveTo>
                  <a:cubicBezTo>
                    <a:pt x="897920" y="647958"/>
                    <a:pt x="969395" y="719433"/>
                    <a:pt x="969395" y="807602"/>
                  </a:cubicBezTo>
                  <a:cubicBezTo>
                    <a:pt x="969395" y="895771"/>
                    <a:pt x="897920" y="967246"/>
                    <a:pt x="809751" y="967246"/>
                  </a:cubicBezTo>
                  <a:cubicBezTo>
                    <a:pt x="721582" y="967246"/>
                    <a:pt x="650107" y="895771"/>
                    <a:pt x="650107" y="807602"/>
                  </a:cubicBezTo>
                  <a:cubicBezTo>
                    <a:pt x="650107" y="719433"/>
                    <a:pt x="721582" y="647958"/>
                    <a:pt x="809751" y="647958"/>
                  </a:cubicBezTo>
                  <a:close/>
                  <a:moveTo>
                    <a:pt x="124285" y="350056"/>
                  </a:moveTo>
                  <a:cubicBezTo>
                    <a:pt x="155371" y="582699"/>
                    <a:pt x="337169" y="764497"/>
                    <a:pt x="569812" y="795583"/>
                  </a:cubicBezTo>
                  <a:cubicBezTo>
                    <a:pt x="445122" y="920273"/>
                    <a:pt x="244306" y="921619"/>
                    <a:pt x="121278" y="798590"/>
                  </a:cubicBezTo>
                  <a:cubicBezTo>
                    <a:pt x="-1751" y="675562"/>
                    <a:pt x="-405" y="474746"/>
                    <a:pt x="124285" y="350056"/>
                  </a:cubicBezTo>
                  <a:close/>
                  <a:moveTo>
                    <a:pt x="1304467" y="330819"/>
                  </a:moveTo>
                  <a:cubicBezTo>
                    <a:pt x="1478456" y="330819"/>
                    <a:pt x="1619502" y="473769"/>
                    <a:pt x="1619502" y="650107"/>
                  </a:cubicBezTo>
                  <a:cubicBezTo>
                    <a:pt x="1433018" y="507585"/>
                    <a:pt x="1175916" y="507585"/>
                    <a:pt x="989432" y="650107"/>
                  </a:cubicBezTo>
                  <a:cubicBezTo>
                    <a:pt x="989432" y="473769"/>
                    <a:pt x="1130478" y="330819"/>
                    <a:pt x="1304467" y="330819"/>
                  </a:cubicBezTo>
                  <a:close/>
                  <a:moveTo>
                    <a:pt x="1044556" y="29887"/>
                  </a:moveTo>
                  <a:cubicBezTo>
                    <a:pt x="1125725" y="30431"/>
                    <a:pt x="1207101" y="61940"/>
                    <a:pt x="1269446" y="124285"/>
                  </a:cubicBezTo>
                  <a:cubicBezTo>
                    <a:pt x="1036804" y="155371"/>
                    <a:pt x="855005" y="337169"/>
                    <a:pt x="823919" y="569812"/>
                  </a:cubicBezTo>
                  <a:cubicBezTo>
                    <a:pt x="699229" y="445122"/>
                    <a:pt x="697883" y="244306"/>
                    <a:pt x="820912" y="121278"/>
                  </a:cubicBezTo>
                  <a:cubicBezTo>
                    <a:pt x="882426" y="59763"/>
                    <a:pt x="963387" y="29343"/>
                    <a:pt x="1044556" y="29887"/>
                  </a:cubicBezTo>
                  <a:close/>
                  <a:moveTo>
                    <a:pt x="650107" y="0"/>
                  </a:moveTo>
                  <a:cubicBezTo>
                    <a:pt x="507585" y="186484"/>
                    <a:pt x="507585" y="443586"/>
                    <a:pt x="650107" y="630070"/>
                  </a:cubicBezTo>
                  <a:cubicBezTo>
                    <a:pt x="473769" y="630070"/>
                    <a:pt x="330819" y="489024"/>
                    <a:pt x="330819" y="315035"/>
                  </a:cubicBezTo>
                  <a:cubicBezTo>
                    <a:pt x="330819" y="141046"/>
                    <a:pt x="473769" y="0"/>
                    <a:pt x="650107" y="0"/>
                  </a:cubicBezTo>
                  <a:close/>
                </a:path>
              </a:pathLst>
            </a:custGeom>
            <a:solidFill>
              <a:srgbClr val="FF99CC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64" name="フリーフォーム: 図形 263">
              <a:extLst>
                <a:ext uri="{FF2B5EF4-FFF2-40B4-BE49-F238E27FC236}">
                  <a16:creationId xmlns:a16="http://schemas.microsoft.com/office/drawing/2014/main" id="{487B38F3-ED4B-31E9-C4AF-D42D624354F9}"/>
                </a:ext>
              </a:extLst>
            </p:cNvPr>
            <p:cNvSpPr/>
            <p:nvPr/>
          </p:nvSpPr>
          <p:spPr bwMode="auto">
            <a:xfrm>
              <a:off x="214313" y="5819643"/>
              <a:ext cx="222006" cy="222006"/>
            </a:xfrm>
            <a:custGeom>
              <a:avLst/>
              <a:gdLst>
                <a:gd name="connsiteX0" fmla="*/ 795583 w 1619502"/>
                <a:gd name="connsiteY0" fmla="*/ 1049690 h 1619502"/>
                <a:gd name="connsiteX1" fmla="*/ 798591 w 1619502"/>
                <a:gd name="connsiteY1" fmla="*/ 1498224 h 1619502"/>
                <a:gd name="connsiteX2" fmla="*/ 350056 w 1619502"/>
                <a:gd name="connsiteY2" fmla="*/ 1495217 h 1619502"/>
                <a:gd name="connsiteX3" fmla="*/ 795583 w 1619502"/>
                <a:gd name="connsiteY3" fmla="*/ 1049690 h 1619502"/>
                <a:gd name="connsiteX4" fmla="*/ 969395 w 1619502"/>
                <a:gd name="connsiteY4" fmla="*/ 989432 h 1619502"/>
                <a:gd name="connsiteX5" fmla="*/ 1288683 w 1619502"/>
                <a:gd name="connsiteY5" fmla="*/ 1304467 h 1619502"/>
                <a:gd name="connsiteX6" fmla="*/ 969395 w 1619502"/>
                <a:gd name="connsiteY6" fmla="*/ 1619502 h 1619502"/>
                <a:gd name="connsiteX7" fmla="*/ 969395 w 1619502"/>
                <a:gd name="connsiteY7" fmla="*/ 989432 h 1619502"/>
                <a:gd name="connsiteX8" fmla="*/ 0 w 1619502"/>
                <a:gd name="connsiteY8" fmla="*/ 969395 h 1619502"/>
                <a:gd name="connsiteX9" fmla="*/ 630070 w 1619502"/>
                <a:gd name="connsiteY9" fmla="*/ 969395 h 1619502"/>
                <a:gd name="connsiteX10" fmla="*/ 315035 w 1619502"/>
                <a:gd name="connsiteY10" fmla="*/ 1288683 h 1619502"/>
                <a:gd name="connsiteX11" fmla="*/ 0 w 1619502"/>
                <a:gd name="connsiteY11" fmla="*/ 969395 h 1619502"/>
                <a:gd name="connsiteX12" fmla="*/ 1274580 w 1619502"/>
                <a:gd name="connsiteY12" fmla="*/ 729521 h 1619502"/>
                <a:gd name="connsiteX13" fmla="*/ 1498225 w 1619502"/>
                <a:gd name="connsiteY13" fmla="*/ 820912 h 1619502"/>
                <a:gd name="connsiteX14" fmla="*/ 1495217 w 1619502"/>
                <a:gd name="connsiteY14" fmla="*/ 1269446 h 1619502"/>
                <a:gd name="connsiteX15" fmla="*/ 1049691 w 1619502"/>
                <a:gd name="connsiteY15" fmla="*/ 823919 h 1619502"/>
                <a:gd name="connsiteX16" fmla="*/ 1274580 w 1619502"/>
                <a:gd name="connsiteY16" fmla="*/ 729521 h 1619502"/>
                <a:gd name="connsiteX17" fmla="*/ 809751 w 1619502"/>
                <a:gd name="connsiteY17" fmla="*/ 647958 h 1619502"/>
                <a:gd name="connsiteX18" fmla="*/ 969395 w 1619502"/>
                <a:gd name="connsiteY18" fmla="*/ 807602 h 1619502"/>
                <a:gd name="connsiteX19" fmla="*/ 809751 w 1619502"/>
                <a:gd name="connsiteY19" fmla="*/ 967246 h 1619502"/>
                <a:gd name="connsiteX20" fmla="*/ 650107 w 1619502"/>
                <a:gd name="connsiteY20" fmla="*/ 807602 h 1619502"/>
                <a:gd name="connsiteX21" fmla="*/ 809751 w 1619502"/>
                <a:gd name="connsiteY21" fmla="*/ 647958 h 1619502"/>
                <a:gd name="connsiteX22" fmla="*/ 124285 w 1619502"/>
                <a:gd name="connsiteY22" fmla="*/ 350056 h 1619502"/>
                <a:gd name="connsiteX23" fmla="*/ 569812 w 1619502"/>
                <a:gd name="connsiteY23" fmla="*/ 795583 h 1619502"/>
                <a:gd name="connsiteX24" fmla="*/ 121278 w 1619502"/>
                <a:gd name="connsiteY24" fmla="*/ 798590 h 1619502"/>
                <a:gd name="connsiteX25" fmla="*/ 124285 w 1619502"/>
                <a:gd name="connsiteY25" fmla="*/ 350056 h 1619502"/>
                <a:gd name="connsiteX26" fmla="*/ 1304467 w 1619502"/>
                <a:gd name="connsiteY26" fmla="*/ 330819 h 1619502"/>
                <a:gd name="connsiteX27" fmla="*/ 1619502 w 1619502"/>
                <a:gd name="connsiteY27" fmla="*/ 650107 h 1619502"/>
                <a:gd name="connsiteX28" fmla="*/ 989432 w 1619502"/>
                <a:gd name="connsiteY28" fmla="*/ 650107 h 1619502"/>
                <a:gd name="connsiteX29" fmla="*/ 1304467 w 1619502"/>
                <a:gd name="connsiteY29" fmla="*/ 330819 h 1619502"/>
                <a:gd name="connsiteX30" fmla="*/ 1044556 w 1619502"/>
                <a:gd name="connsiteY30" fmla="*/ 29887 h 1619502"/>
                <a:gd name="connsiteX31" fmla="*/ 1269446 w 1619502"/>
                <a:gd name="connsiteY31" fmla="*/ 124285 h 1619502"/>
                <a:gd name="connsiteX32" fmla="*/ 823919 w 1619502"/>
                <a:gd name="connsiteY32" fmla="*/ 569812 h 1619502"/>
                <a:gd name="connsiteX33" fmla="*/ 820912 w 1619502"/>
                <a:gd name="connsiteY33" fmla="*/ 121278 h 1619502"/>
                <a:gd name="connsiteX34" fmla="*/ 1044556 w 1619502"/>
                <a:gd name="connsiteY34" fmla="*/ 29887 h 1619502"/>
                <a:gd name="connsiteX35" fmla="*/ 650107 w 1619502"/>
                <a:gd name="connsiteY35" fmla="*/ 0 h 1619502"/>
                <a:gd name="connsiteX36" fmla="*/ 650107 w 1619502"/>
                <a:gd name="connsiteY36" fmla="*/ 630070 h 1619502"/>
                <a:gd name="connsiteX37" fmla="*/ 330819 w 1619502"/>
                <a:gd name="connsiteY37" fmla="*/ 315035 h 1619502"/>
                <a:gd name="connsiteX38" fmla="*/ 650107 w 1619502"/>
                <a:gd name="connsiteY38" fmla="*/ 0 h 16195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619502" h="1619502">
                  <a:moveTo>
                    <a:pt x="795583" y="1049690"/>
                  </a:moveTo>
                  <a:cubicBezTo>
                    <a:pt x="920273" y="1174380"/>
                    <a:pt x="921619" y="1375196"/>
                    <a:pt x="798591" y="1498224"/>
                  </a:cubicBezTo>
                  <a:cubicBezTo>
                    <a:pt x="675562" y="1621253"/>
                    <a:pt x="474746" y="1619907"/>
                    <a:pt x="350056" y="1495217"/>
                  </a:cubicBezTo>
                  <a:cubicBezTo>
                    <a:pt x="582699" y="1464131"/>
                    <a:pt x="764497" y="1282333"/>
                    <a:pt x="795583" y="1049690"/>
                  </a:cubicBezTo>
                  <a:close/>
                  <a:moveTo>
                    <a:pt x="969395" y="989432"/>
                  </a:moveTo>
                  <a:cubicBezTo>
                    <a:pt x="1145733" y="989432"/>
                    <a:pt x="1288683" y="1130478"/>
                    <a:pt x="1288683" y="1304467"/>
                  </a:cubicBezTo>
                  <a:cubicBezTo>
                    <a:pt x="1288683" y="1478456"/>
                    <a:pt x="1145733" y="1619502"/>
                    <a:pt x="969395" y="1619502"/>
                  </a:cubicBezTo>
                  <a:cubicBezTo>
                    <a:pt x="1111917" y="1433018"/>
                    <a:pt x="1111917" y="1175916"/>
                    <a:pt x="969395" y="989432"/>
                  </a:cubicBezTo>
                  <a:close/>
                  <a:moveTo>
                    <a:pt x="0" y="969395"/>
                  </a:moveTo>
                  <a:cubicBezTo>
                    <a:pt x="186484" y="1111917"/>
                    <a:pt x="443586" y="1111917"/>
                    <a:pt x="630070" y="969395"/>
                  </a:cubicBezTo>
                  <a:cubicBezTo>
                    <a:pt x="630070" y="1145733"/>
                    <a:pt x="489024" y="1288683"/>
                    <a:pt x="315035" y="1288683"/>
                  </a:cubicBezTo>
                  <a:cubicBezTo>
                    <a:pt x="141046" y="1288683"/>
                    <a:pt x="0" y="1145733"/>
                    <a:pt x="0" y="969395"/>
                  </a:cubicBezTo>
                  <a:close/>
                  <a:moveTo>
                    <a:pt x="1274580" y="729521"/>
                  </a:moveTo>
                  <a:cubicBezTo>
                    <a:pt x="1355749" y="728977"/>
                    <a:pt x="1436710" y="759397"/>
                    <a:pt x="1498225" y="820912"/>
                  </a:cubicBezTo>
                  <a:cubicBezTo>
                    <a:pt x="1621253" y="943941"/>
                    <a:pt x="1619907" y="1144756"/>
                    <a:pt x="1495217" y="1269446"/>
                  </a:cubicBezTo>
                  <a:cubicBezTo>
                    <a:pt x="1464131" y="1036803"/>
                    <a:pt x="1282333" y="855005"/>
                    <a:pt x="1049691" y="823919"/>
                  </a:cubicBezTo>
                  <a:cubicBezTo>
                    <a:pt x="1112036" y="761574"/>
                    <a:pt x="1193412" y="730065"/>
                    <a:pt x="1274580" y="729521"/>
                  </a:cubicBezTo>
                  <a:close/>
                  <a:moveTo>
                    <a:pt x="809751" y="647958"/>
                  </a:moveTo>
                  <a:cubicBezTo>
                    <a:pt x="897920" y="647958"/>
                    <a:pt x="969395" y="719433"/>
                    <a:pt x="969395" y="807602"/>
                  </a:cubicBezTo>
                  <a:cubicBezTo>
                    <a:pt x="969395" y="895771"/>
                    <a:pt x="897920" y="967246"/>
                    <a:pt x="809751" y="967246"/>
                  </a:cubicBezTo>
                  <a:cubicBezTo>
                    <a:pt x="721582" y="967246"/>
                    <a:pt x="650107" y="895771"/>
                    <a:pt x="650107" y="807602"/>
                  </a:cubicBezTo>
                  <a:cubicBezTo>
                    <a:pt x="650107" y="719433"/>
                    <a:pt x="721582" y="647958"/>
                    <a:pt x="809751" y="647958"/>
                  </a:cubicBezTo>
                  <a:close/>
                  <a:moveTo>
                    <a:pt x="124285" y="350056"/>
                  </a:moveTo>
                  <a:cubicBezTo>
                    <a:pt x="155371" y="582699"/>
                    <a:pt x="337169" y="764497"/>
                    <a:pt x="569812" y="795583"/>
                  </a:cubicBezTo>
                  <a:cubicBezTo>
                    <a:pt x="445122" y="920273"/>
                    <a:pt x="244306" y="921619"/>
                    <a:pt x="121278" y="798590"/>
                  </a:cubicBezTo>
                  <a:cubicBezTo>
                    <a:pt x="-1751" y="675562"/>
                    <a:pt x="-405" y="474746"/>
                    <a:pt x="124285" y="350056"/>
                  </a:cubicBezTo>
                  <a:close/>
                  <a:moveTo>
                    <a:pt x="1304467" y="330819"/>
                  </a:moveTo>
                  <a:cubicBezTo>
                    <a:pt x="1478456" y="330819"/>
                    <a:pt x="1619502" y="473769"/>
                    <a:pt x="1619502" y="650107"/>
                  </a:cubicBezTo>
                  <a:cubicBezTo>
                    <a:pt x="1433018" y="507585"/>
                    <a:pt x="1175916" y="507585"/>
                    <a:pt x="989432" y="650107"/>
                  </a:cubicBezTo>
                  <a:cubicBezTo>
                    <a:pt x="989432" y="473769"/>
                    <a:pt x="1130478" y="330819"/>
                    <a:pt x="1304467" y="330819"/>
                  </a:cubicBezTo>
                  <a:close/>
                  <a:moveTo>
                    <a:pt x="1044556" y="29887"/>
                  </a:moveTo>
                  <a:cubicBezTo>
                    <a:pt x="1125725" y="30431"/>
                    <a:pt x="1207101" y="61940"/>
                    <a:pt x="1269446" y="124285"/>
                  </a:cubicBezTo>
                  <a:cubicBezTo>
                    <a:pt x="1036804" y="155371"/>
                    <a:pt x="855005" y="337169"/>
                    <a:pt x="823919" y="569812"/>
                  </a:cubicBezTo>
                  <a:cubicBezTo>
                    <a:pt x="699229" y="445122"/>
                    <a:pt x="697883" y="244306"/>
                    <a:pt x="820912" y="121278"/>
                  </a:cubicBezTo>
                  <a:cubicBezTo>
                    <a:pt x="882426" y="59763"/>
                    <a:pt x="963387" y="29343"/>
                    <a:pt x="1044556" y="29887"/>
                  </a:cubicBezTo>
                  <a:close/>
                  <a:moveTo>
                    <a:pt x="650107" y="0"/>
                  </a:moveTo>
                  <a:cubicBezTo>
                    <a:pt x="507585" y="186484"/>
                    <a:pt x="507585" y="443586"/>
                    <a:pt x="650107" y="630070"/>
                  </a:cubicBezTo>
                  <a:cubicBezTo>
                    <a:pt x="473769" y="630070"/>
                    <a:pt x="330819" y="489024"/>
                    <a:pt x="330819" y="315035"/>
                  </a:cubicBezTo>
                  <a:cubicBezTo>
                    <a:pt x="330819" y="141046"/>
                    <a:pt x="473769" y="0"/>
                    <a:pt x="650107" y="0"/>
                  </a:cubicBezTo>
                  <a:close/>
                </a:path>
              </a:pathLst>
            </a:custGeom>
            <a:solidFill>
              <a:srgbClr val="FF99CC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65" name="フリーフォーム: 図形 264">
              <a:extLst>
                <a:ext uri="{FF2B5EF4-FFF2-40B4-BE49-F238E27FC236}">
                  <a16:creationId xmlns:a16="http://schemas.microsoft.com/office/drawing/2014/main" id="{0B553125-AE63-0FB4-5C5A-3931A5C0A93C}"/>
                </a:ext>
              </a:extLst>
            </p:cNvPr>
            <p:cNvSpPr/>
            <p:nvPr/>
          </p:nvSpPr>
          <p:spPr bwMode="auto">
            <a:xfrm>
              <a:off x="9498988" y="5819643"/>
              <a:ext cx="222006" cy="222006"/>
            </a:xfrm>
            <a:custGeom>
              <a:avLst/>
              <a:gdLst>
                <a:gd name="connsiteX0" fmla="*/ 795583 w 1619502"/>
                <a:gd name="connsiteY0" fmla="*/ 1049690 h 1619502"/>
                <a:gd name="connsiteX1" fmla="*/ 798591 w 1619502"/>
                <a:gd name="connsiteY1" fmla="*/ 1498224 h 1619502"/>
                <a:gd name="connsiteX2" fmla="*/ 350056 w 1619502"/>
                <a:gd name="connsiteY2" fmla="*/ 1495217 h 1619502"/>
                <a:gd name="connsiteX3" fmla="*/ 795583 w 1619502"/>
                <a:gd name="connsiteY3" fmla="*/ 1049690 h 1619502"/>
                <a:gd name="connsiteX4" fmla="*/ 969395 w 1619502"/>
                <a:gd name="connsiteY4" fmla="*/ 989432 h 1619502"/>
                <a:gd name="connsiteX5" fmla="*/ 1288683 w 1619502"/>
                <a:gd name="connsiteY5" fmla="*/ 1304467 h 1619502"/>
                <a:gd name="connsiteX6" fmla="*/ 969395 w 1619502"/>
                <a:gd name="connsiteY6" fmla="*/ 1619502 h 1619502"/>
                <a:gd name="connsiteX7" fmla="*/ 969395 w 1619502"/>
                <a:gd name="connsiteY7" fmla="*/ 989432 h 1619502"/>
                <a:gd name="connsiteX8" fmla="*/ 0 w 1619502"/>
                <a:gd name="connsiteY8" fmla="*/ 969395 h 1619502"/>
                <a:gd name="connsiteX9" fmla="*/ 630070 w 1619502"/>
                <a:gd name="connsiteY9" fmla="*/ 969395 h 1619502"/>
                <a:gd name="connsiteX10" fmla="*/ 315035 w 1619502"/>
                <a:gd name="connsiteY10" fmla="*/ 1288683 h 1619502"/>
                <a:gd name="connsiteX11" fmla="*/ 0 w 1619502"/>
                <a:gd name="connsiteY11" fmla="*/ 969395 h 1619502"/>
                <a:gd name="connsiteX12" fmla="*/ 1274580 w 1619502"/>
                <a:gd name="connsiteY12" fmla="*/ 729521 h 1619502"/>
                <a:gd name="connsiteX13" fmla="*/ 1498225 w 1619502"/>
                <a:gd name="connsiteY13" fmla="*/ 820912 h 1619502"/>
                <a:gd name="connsiteX14" fmla="*/ 1495217 w 1619502"/>
                <a:gd name="connsiteY14" fmla="*/ 1269446 h 1619502"/>
                <a:gd name="connsiteX15" fmla="*/ 1049691 w 1619502"/>
                <a:gd name="connsiteY15" fmla="*/ 823919 h 1619502"/>
                <a:gd name="connsiteX16" fmla="*/ 1274580 w 1619502"/>
                <a:gd name="connsiteY16" fmla="*/ 729521 h 1619502"/>
                <a:gd name="connsiteX17" fmla="*/ 809751 w 1619502"/>
                <a:gd name="connsiteY17" fmla="*/ 647958 h 1619502"/>
                <a:gd name="connsiteX18" fmla="*/ 969395 w 1619502"/>
                <a:gd name="connsiteY18" fmla="*/ 807602 h 1619502"/>
                <a:gd name="connsiteX19" fmla="*/ 809751 w 1619502"/>
                <a:gd name="connsiteY19" fmla="*/ 967246 h 1619502"/>
                <a:gd name="connsiteX20" fmla="*/ 650107 w 1619502"/>
                <a:gd name="connsiteY20" fmla="*/ 807602 h 1619502"/>
                <a:gd name="connsiteX21" fmla="*/ 809751 w 1619502"/>
                <a:gd name="connsiteY21" fmla="*/ 647958 h 1619502"/>
                <a:gd name="connsiteX22" fmla="*/ 124285 w 1619502"/>
                <a:gd name="connsiteY22" fmla="*/ 350056 h 1619502"/>
                <a:gd name="connsiteX23" fmla="*/ 569812 w 1619502"/>
                <a:gd name="connsiteY23" fmla="*/ 795583 h 1619502"/>
                <a:gd name="connsiteX24" fmla="*/ 121278 w 1619502"/>
                <a:gd name="connsiteY24" fmla="*/ 798590 h 1619502"/>
                <a:gd name="connsiteX25" fmla="*/ 124285 w 1619502"/>
                <a:gd name="connsiteY25" fmla="*/ 350056 h 1619502"/>
                <a:gd name="connsiteX26" fmla="*/ 1304467 w 1619502"/>
                <a:gd name="connsiteY26" fmla="*/ 330819 h 1619502"/>
                <a:gd name="connsiteX27" fmla="*/ 1619502 w 1619502"/>
                <a:gd name="connsiteY27" fmla="*/ 650107 h 1619502"/>
                <a:gd name="connsiteX28" fmla="*/ 989432 w 1619502"/>
                <a:gd name="connsiteY28" fmla="*/ 650107 h 1619502"/>
                <a:gd name="connsiteX29" fmla="*/ 1304467 w 1619502"/>
                <a:gd name="connsiteY29" fmla="*/ 330819 h 1619502"/>
                <a:gd name="connsiteX30" fmla="*/ 1044556 w 1619502"/>
                <a:gd name="connsiteY30" fmla="*/ 29887 h 1619502"/>
                <a:gd name="connsiteX31" fmla="*/ 1269446 w 1619502"/>
                <a:gd name="connsiteY31" fmla="*/ 124285 h 1619502"/>
                <a:gd name="connsiteX32" fmla="*/ 823919 w 1619502"/>
                <a:gd name="connsiteY32" fmla="*/ 569812 h 1619502"/>
                <a:gd name="connsiteX33" fmla="*/ 820912 w 1619502"/>
                <a:gd name="connsiteY33" fmla="*/ 121278 h 1619502"/>
                <a:gd name="connsiteX34" fmla="*/ 1044556 w 1619502"/>
                <a:gd name="connsiteY34" fmla="*/ 29887 h 1619502"/>
                <a:gd name="connsiteX35" fmla="*/ 650107 w 1619502"/>
                <a:gd name="connsiteY35" fmla="*/ 0 h 1619502"/>
                <a:gd name="connsiteX36" fmla="*/ 650107 w 1619502"/>
                <a:gd name="connsiteY36" fmla="*/ 630070 h 1619502"/>
                <a:gd name="connsiteX37" fmla="*/ 330819 w 1619502"/>
                <a:gd name="connsiteY37" fmla="*/ 315035 h 1619502"/>
                <a:gd name="connsiteX38" fmla="*/ 650107 w 1619502"/>
                <a:gd name="connsiteY38" fmla="*/ 0 h 16195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619502" h="1619502">
                  <a:moveTo>
                    <a:pt x="795583" y="1049690"/>
                  </a:moveTo>
                  <a:cubicBezTo>
                    <a:pt x="920273" y="1174380"/>
                    <a:pt x="921619" y="1375196"/>
                    <a:pt x="798591" y="1498224"/>
                  </a:cubicBezTo>
                  <a:cubicBezTo>
                    <a:pt x="675562" y="1621253"/>
                    <a:pt x="474746" y="1619907"/>
                    <a:pt x="350056" y="1495217"/>
                  </a:cubicBezTo>
                  <a:cubicBezTo>
                    <a:pt x="582699" y="1464131"/>
                    <a:pt x="764497" y="1282333"/>
                    <a:pt x="795583" y="1049690"/>
                  </a:cubicBezTo>
                  <a:close/>
                  <a:moveTo>
                    <a:pt x="969395" y="989432"/>
                  </a:moveTo>
                  <a:cubicBezTo>
                    <a:pt x="1145733" y="989432"/>
                    <a:pt x="1288683" y="1130478"/>
                    <a:pt x="1288683" y="1304467"/>
                  </a:cubicBezTo>
                  <a:cubicBezTo>
                    <a:pt x="1288683" y="1478456"/>
                    <a:pt x="1145733" y="1619502"/>
                    <a:pt x="969395" y="1619502"/>
                  </a:cubicBezTo>
                  <a:cubicBezTo>
                    <a:pt x="1111917" y="1433018"/>
                    <a:pt x="1111917" y="1175916"/>
                    <a:pt x="969395" y="989432"/>
                  </a:cubicBezTo>
                  <a:close/>
                  <a:moveTo>
                    <a:pt x="0" y="969395"/>
                  </a:moveTo>
                  <a:cubicBezTo>
                    <a:pt x="186484" y="1111917"/>
                    <a:pt x="443586" y="1111917"/>
                    <a:pt x="630070" y="969395"/>
                  </a:cubicBezTo>
                  <a:cubicBezTo>
                    <a:pt x="630070" y="1145733"/>
                    <a:pt x="489024" y="1288683"/>
                    <a:pt x="315035" y="1288683"/>
                  </a:cubicBezTo>
                  <a:cubicBezTo>
                    <a:pt x="141046" y="1288683"/>
                    <a:pt x="0" y="1145733"/>
                    <a:pt x="0" y="969395"/>
                  </a:cubicBezTo>
                  <a:close/>
                  <a:moveTo>
                    <a:pt x="1274580" y="729521"/>
                  </a:moveTo>
                  <a:cubicBezTo>
                    <a:pt x="1355749" y="728977"/>
                    <a:pt x="1436710" y="759397"/>
                    <a:pt x="1498225" y="820912"/>
                  </a:cubicBezTo>
                  <a:cubicBezTo>
                    <a:pt x="1621253" y="943941"/>
                    <a:pt x="1619907" y="1144756"/>
                    <a:pt x="1495217" y="1269446"/>
                  </a:cubicBezTo>
                  <a:cubicBezTo>
                    <a:pt x="1464131" y="1036803"/>
                    <a:pt x="1282333" y="855005"/>
                    <a:pt x="1049691" y="823919"/>
                  </a:cubicBezTo>
                  <a:cubicBezTo>
                    <a:pt x="1112036" y="761574"/>
                    <a:pt x="1193412" y="730065"/>
                    <a:pt x="1274580" y="729521"/>
                  </a:cubicBezTo>
                  <a:close/>
                  <a:moveTo>
                    <a:pt x="809751" y="647958"/>
                  </a:moveTo>
                  <a:cubicBezTo>
                    <a:pt x="897920" y="647958"/>
                    <a:pt x="969395" y="719433"/>
                    <a:pt x="969395" y="807602"/>
                  </a:cubicBezTo>
                  <a:cubicBezTo>
                    <a:pt x="969395" y="895771"/>
                    <a:pt x="897920" y="967246"/>
                    <a:pt x="809751" y="967246"/>
                  </a:cubicBezTo>
                  <a:cubicBezTo>
                    <a:pt x="721582" y="967246"/>
                    <a:pt x="650107" y="895771"/>
                    <a:pt x="650107" y="807602"/>
                  </a:cubicBezTo>
                  <a:cubicBezTo>
                    <a:pt x="650107" y="719433"/>
                    <a:pt x="721582" y="647958"/>
                    <a:pt x="809751" y="647958"/>
                  </a:cubicBezTo>
                  <a:close/>
                  <a:moveTo>
                    <a:pt x="124285" y="350056"/>
                  </a:moveTo>
                  <a:cubicBezTo>
                    <a:pt x="155371" y="582699"/>
                    <a:pt x="337169" y="764497"/>
                    <a:pt x="569812" y="795583"/>
                  </a:cubicBezTo>
                  <a:cubicBezTo>
                    <a:pt x="445122" y="920273"/>
                    <a:pt x="244306" y="921619"/>
                    <a:pt x="121278" y="798590"/>
                  </a:cubicBezTo>
                  <a:cubicBezTo>
                    <a:pt x="-1751" y="675562"/>
                    <a:pt x="-405" y="474746"/>
                    <a:pt x="124285" y="350056"/>
                  </a:cubicBezTo>
                  <a:close/>
                  <a:moveTo>
                    <a:pt x="1304467" y="330819"/>
                  </a:moveTo>
                  <a:cubicBezTo>
                    <a:pt x="1478456" y="330819"/>
                    <a:pt x="1619502" y="473769"/>
                    <a:pt x="1619502" y="650107"/>
                  </a:cubicBezTo>
                  <a:cubicBezTo>
                    <a:pt x="1433018" y="507585"/>
                    <a:pt x="1175916" y="507585"/>
                    <a:pt x="989432" y="650107"/>
                  </a:cubicBezTo>
                  <a:cubicBezTo>
                    <a:pt x="989432" y="473769"/>
                    <a:pt x="1130478" y="330819"/>
                    <a:pt x="1304467" y="330819"/>
                  </a:cubicBezTo>
                  <a:close/>
                  <a:moveTo>
                    <a:pt x="1044556" y="29887"/>
                  </a:moveTo>
                  <a:cubicBezTo>
                    <a:pt x="1125725" y="30431"/>
                    <a:pt x="1207101" y="61940"/>
                    <a:pt x="1269446" y="124285"/>
                  </a:cubicBezTo>
                  <a:cubicBezTo>
                    <a:pt x="1036804" y="155371"/>
                    <a:pt x="855005" y="337169"/>
                    <a:pt x="823919" y="569812"/>
                  </a:cubicBezTo>
                  <a:cubicBezTo>
                    <a:pt x="699229" y="445122"/>
                    <a:pt x="697883" y="244306"/>
                    <a:pt x="820912" y="121278"/>
                  </a:cubicBezTo>
                  <a:cubicBezTo>
                    <a:pt x="882426" y="59763"/>
                    <a:pt x="963387" y="29343"/>
                    <a:pt x="1044556" y="29887"/>
                  </a:cubicBezTo>
                  <a:close/>
                  <a:moveTo>
                    <a:pt x="650107" y="0"/>
                  </a:moveTo>
                  <a:cubicBezTo>
                    <a:pt x="507585" y="186484"/>
                    <a:pt x="507585" y="443586"/>
                    <a:pt x="650107" y="630070"/>
                  </a:cubicBezTo>
                  <a:cubicBezTo>
                    <a:pt x="473769" y="630070"/>
                    <a:pt x="330819" y="489024"/>
                    <a:pt x="330819" y="315035"/>
                  </a:cubicBezTo>
                  <a:cubicBezTo>
                    <a:pt x="330819" y="141046"/>
                    <a:pt x="473769" y="0"/>
                    <a:pt x="650107" y="0"/>
                  </a:cubicBezTo>
                  <a:close/>
                </a:path>
              </a:pathLst>
            </a:custGeom>
            <a:solidFill>
              <a:srgbClr val="FF99CC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66" name="フリーフォーム: 図形 265">
              <a:extLst>
                <a:ext uri="{FF2B5EF4-FFF2-40B4-BE49-F238E27FC236}">
                  <a16:creationId xmlns:a16="http://schemas.microsoft.com/office/drawing/2014/main" id="{2AFFF0A0-BD0F-5C4D-B124-07FD6E06984B}"/>
                </a:ext>
              </a:extLst>
            </p:cNvPr>
            <p:cNvSpPr/>
            <p:nvPr/>
          </p:nvSpPr>
          <p:spPr bwMode="auto">
            <a:xfrm>
              <a:off x="214313" y="6151437"/>
              <a:ext cx="222006" cy="222006"/>
            </a:xfrm>
            <a:custGeom>
              <a:avLst/>
              <a:gdLst>
                <a:gd name="connsiteX0" fmla="*/ 795583 w 1619502"/>
                <a:gd name="connsiteY0" fmla="*/ 1049690 h 1619502"/>
                <a:gd name="connsiteX1" fmla="*/ 798591 w 1619502"/>
                <a:gd name="connsiteY1" fmla="*/ 1498224 h 1619502"/>
                <a:gd name="connsiteX2" fmla="*/ 350056 w 1619502"/>
                <a:gd name="connsiteY2" fmla="*/ 1495217 h 1619502"/>
                <a:gd name="connsiteX3" fmla="*/ 795583 w 1619502"/>
                <a:gd name="connsiteY3" fmla="*/ 1049690 h 1619502"/>
                <a:gd name="connsiteX4" fmla="*/ 969395 w 1619502"/>
                <a:gd name="connsiteY4" fmla="*/ 989432 h 1619502"/>
                <a:gd name="connsiteX5" fmla="*/ 1288683 w 1619502"/>
                <a:gd name="connsiteY5" fmla="*/ 1304467 h 1619502"/>
                <a:gd name="connsiteX6" fmla="*/ 969395 w 1619502"/>
                <a:gd name="connsiteY6" fmla="*/ 1619502 h 1619502"/>
                <a:gd name="connsiteX7" fmla="*/ 969395 w 1619502"/>
                <a:gd name="connsiteY7" fmla="*/ 989432 h 1619502"/>
                <a:gd name="connsiteX8" fmla="*/ 0 w 1619502"/>
                <a:gd name="connsiteY8" fmla="*/ 969395 h 1619502"/>
                <a:gd name="connsiteX9" fmla="*/ 630070 w 1619502"/>
                <a:gd name="connsiteY9" fmla="*/ 969395 h 1619502"/>
                <a:gd name="connsiteX10" fmla="*/ 315035 w 1619502"/>
                <a:gd name="connsiteY10" fmla="*/ 1288683 h 1619502"/>
                <a:gd name="connsiteX11" fmla="*/ 0 w 1619502"/>
                <a:gd name="connsiteY11" fmla="*/ 969395 h 1619502"/>
                <a:gd name="connsiteX12" fmla="*/ 1274580 w 1619502"/>
                <a:gd name="connsiteY12" fmla="*/ 729521 h 1619502"/>
                <a:gd name="connsiteX13" fmla="*/ 1498225 w 1619502"/>
                <a:gd name="connsiteY13" fmla="*/ 820912 h 1619502"/>
                <a:gd name="connsiteX14" fmla="*/ 1495217 w 1619502"/>
                <a:gd name="connsiteY14" fmla="*/ 1269446 h 1619502"/>
                <a:gd name="connsiteX15" fmla="*/ 1049691 w 1619502"/>
                <a:gd name="connsiteY15" fmla="*/ 823919 h 1619502"/>
                <a:gd name="connsiteX16" fmla="*/ 1274580 w 1619502"/>
                <a:gd name="connsiteY16" fmla="*/ 729521 h 1619502"/>
                <a:gd name="connsiteX17" fmla="*/ 809751 w 1619502"/>
                <a:gd name="connsiteY17" fmla="*/ 647958 h 1619502"/>
                <a:gd name="connsiteX18" fmla="*/ 969395 w 1619502"/>
                <a:gd name="connsiteY18" fmla="*/ 807602 h 1619502"/>
                <a:gd name="connsiteX19" fmla="*/ 809751 w 1619502"/>
                <a:gd name="connsiteY19" fmla="*/ 967246 h 1619502"/>
                <a:gd name="connsiteX20" fmla="*/ 650107 w 1619502"/>
                <a:gd name="connsiteY20" fmla="*/ 807602 h 1619502"/>
                <a:gd name="connsiteX21" fmla="*/ 809751 w 1619502"/>
                <a:gd name="connsiteY21" fmla="*/ 647958 h 1619502"/>
                <a:gd name="connsiteX22" fmla="*/ 124285 w 1619502"/>
                <a:gd name="connsiteY22" fmla="*/ 350056 h 1619502"/>
                <a:gd name="connsiteX23" fmla="*/ 569812 w 1619502"/>
                <a:gd name="connsiteY23" fmla="*/ 795583 h 1619502"/>
                <a:gd name="connsiteX24" fmla="*/ 121278 w 1619502"/>
                <a:gd name="connsiteY24" fmla="*/ 798590 h 1619502"/>
                <a:gd name="connsiteX25" fmla="*/ 124285 w 1619502"/>
                <a:gd name="connsiteY25" fmla="*/ 350056 h 1619502"/>
                <a:gd name="connsiteX26" fmla="*/ 1304467 w 1619502"/>
                <a:gd name="connsiteY26" fmla="*/ 330819 h 1619502"/>
                <a:gd name="connsiteX27" fmla="*/ 1619502 w 1619502"/>
                <a:gd name="connsiteY27" fmla="*/ 650107 h 1619502"/>
                <a:gd name="connsiteX28" fmla="*/ 989432 w 1619502"/>
                <a:gd name="connsiteY28" fmla="*/ 650107 h 1619502"/>
                <a:gd name="connsiteX29" fmla="*/ 1304467 w 1619502"/>
                <a:gd name="connsiteY29" fmla="*/ 330819 h 1619502"/>
                <a:gd name="connsiteX30" fmla="*/ 1044556 w 1619502"/>
                <a:gd name="connsiteY30" fmla="*/ 29887 h 1619502"/>
                <a:gd name="connsiteX31" fmla="*/ 1269446 w 1619502"/>
                <a:gd name="connsiteY31" fmla="*/ 124285 h 1619502"/>
                <a:gd name="connsiteX32" fmla="*/ 823919 w 1619502"/>
                <a:gd name="connsiteY32" fmla="*/ 569812 h 1619502"/>
                <a:gd name="connsiteX33" fmla="*/ 820912 w 1619502"/>
                <a:gd name="connsiteY33" fmla="*/ 121278 h 1619502"/>
                <a:gd name="connsiteX34" fmla="*/ 1044556 w 1619502"/>
                <a:gd name="connsiteY34" fmla="*/ 29887 h 1619502"/>
                <a:gd name="connsiteX35" fmla="*/ 650107 w 1619502"/>
                <a:gd name="connsiteY35" fmla="*/ 0 h 1619502"/>
                <a:gd name="connsiteX36" fmla="*/ 650107 w 1619502"/>
                <a:gd name="connsiteY36" fmla="*/ 630070 h 1619502"/>
                <a:gd name="connsiteX37" fmla="*/ 330819 w 1619502"/>
                <a:gd name="connsiteY37" fmla="*/ 315035 h 1619502"/>
                <a:gd name="connsiteX38" fmla="*/ 650107 w 1619502"/>
                <a:gd name="connsiteY38" fmla="*/ 0 h 16195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619502" h="1619502">
                  <a:moveTo>
                    <a:pt x="795583" y="1049690"/>
                  </a:moveTo>
                  <a:cubicBezTo>
                    <a:pt x="920273" y="1174380"/>
                    <a:pt x="921619" y="1375196"/>
                    <a:pt x="798591" y="1498224"/>
                  </a:cubicBezTo>
                  <a:cubicBezTo>
                    <a:pt x="675562" y="1621253"/>
                    <a:pt x="474746" y="1619907"/>
                    <a:pt x="350056" y="1495217"/>
                  </a:cubicBezTo>
                  <a:cubicBezTo>
                    <a:pt x="582699" y="1464131"/>
                    <a:pt x="764497" y="1282333"/>
                    <a:pt x="795583" y="1049690"/>
                  </a:cubicBezTo>
                  <a:close/>
                  <a:moveTo>
                    <a:pt x="969395" y="989432"/>
                  </a:moveTo>
                  <a:cubicBezTo>
                    <a:pt x="1145733" y="989432"/>
                    <a:pt x="1288683" y="1130478"/>
                    <a:pt x="1288683" y="1304467"/>
                  </a:cubicBezTo>
                  <a:cubicBezTo>
                    <a:pt x="1288683" y="1478456"/>
                    <a:pt x="1145733" y="1619502"/>
                    <a:pt x="969395" y="1619502"/>
                  </a:cubicBezTo>
                  <a:cubicBezTo>
                    <a:pt x="1111917" y="1433018"/>
                    <a:pt x="1111917" y="1175916"/>
                    <a:pt x="969395" y="989432"/>
                  </a:cubicBezTo>
                  <a:close/>
                  <a:moveTo>
                    <a:pt x="0" y="969395"/>
                  </a:moveTo>
                  <a:cubicBezTo>
                    <a:pt x="186484" y="1111917"/>
                    <a:pt x="443586" y="1111917"/>
                    <a:pt x="630070" y="969395"/>
                  </a:cubicBezTo>
                  <a:cubicBezTo>
                    <a:pt x="630070" y="1145733"/>
                    <a:pt x="489024" y="1288683"/>
                    <a:pt x="315035" y="1288683"/>
                  </a:cubicBezTo>
                  <a:cubicBezTo>
                    <a:pt x="141046" y="1288683"/>
                    <a:pt x="0" y="1145733"/>
                    <a:pt x="0" y="969395"/>
                  </a:cubicBezTo>
                  <a:close/>
                  <a:moveTo>
                    <a:pt x="1274580" y="729521"/>
                  </a:moveTo>
                  <a:cubicBezTo>
                    <a:pt x="1355749" y="728977"/>
                    <a:pt x="1436710" y="759397"/>
                    <a:pt x="1498225" y="820912"/>
                  </a:cubicBezTo>
                  <a:cubicBezTo>
                    <a:pt x="1621253" y="943941"/>
                    <a:pt x="1619907" y="1144756"/>
                    <a:pt x="1495217" y="1269446"/>
                  </a:cubicBezTo>
                  <a:cubicBezTo>
                    <a:pt x="1464131" y="1036803"/>
                    <a:pt x="1282333" y="855005"/>
                    <a:pt x="1049691" y="823919"/>
                  </a:cubicBezTo>
                  <a:cubicBezTo>
                    <a:pt x="1112036" y="761574"/>
                    <a:pt x="1193412" y="730065"/>
                    <a:pt x="1274580" y="729521"/>
                  </a:cubicBezTo>
                  <a:close/>
                  <a:moveTo>
                    <a:pt x="809751" y="647958"/>
                  </a:moveTo>
                  <a:cubicBezTo>
                    <a:pt x="897920" y="647958"/>
                    <a:pt x="969395" y="719433"/>
                    <a:pt x="969395" y="807602"/>
                  </a:cubicBezTo>
                  <a:cubicBezTo>
                    <a:pt x="969395" y="895771"/>
                    <a:pt x="897920" y="967246"/>
                    <a:pt x="809751" y="967246"/>
                  </a:cubicBezTo>
                  <a:cubicBezTo>
                    <a:pt x="721582" y="967246"/>
                    <a:pt x="650107" y="895771"/>
                    <a:pt x="650107" y="807602"/>
                  </a:cubicBezTo>
                  <a:cubicBezTo>
                    <a:pt x="650107" y="719433"/>
                    <a:pt x="721582" y="647958"/>
                    <a:pt x="809751" y="647958"/>
                  </a:cubicBezTo>
                  <a:close/>
                  <a:moveTo>
                    <a:pt x="124285" y="350056"/>
                  </a:moveTo>
                  <a:cubicBezTo>
                    <a:pt x="155371" y="582699"/>
                    <a:pt x="337169" y="764497"/>
                    <a:pt x="569812" y="795583"/>
                  </a:cubicBezTo>
                  <a:cubicBezTo>
                    <a:pt x="445122" y="920273"/>
                    <a:pt x="244306" y="921619"/>
                    <a:pt x="121278" y="798590"/>
                  </a:cubicBezTo>
                  <a:cubicBezTo>
                    <a:pt x="-1751" y="675562"/>
                    <a:pt x="-405" y="474746"/>
                    <a:pt x="124285" y="350056"/>
                  </a:cubicBezTo>
                  <a:close/>
                  <a:moveTo>
                    <a:pt x="1304467" y="330819"/>
                  </a:moveTo>
                  <a:cubicBezTo>
                    <a:pt x="1478456" y="330819"/>
                    <a:pt x="1619502" y="473769"/>
                    <a:pt x="1619502" y="650107"/>
                  </a:cubicBezTo>
                  <a:cubicBezTo>
                    <a:pt x="1433018" y="507585"/>
                    <a:pt x="1175916" y="507585"/>
                    <a:pt x="989432" y="650107"/>
                  </a:cubicBezTo>
                  <a:cubicBezTo>
                    <a:pt x="989432" y="473769"/>
                    <a:pt x="1130478" y="330819"/>
                    <a:pt x="1304467" y="330819"/>
                  </a:cubicBezTo>
                  <a:close/>
                  <a:moveTo>
                    <a:pt x="1044556" y="29887"/>
                  </a:moveTo>
                  <a:cubicBezTo>
                    <a:pt x="1125725" y="30431"/>
                    <a:pt x="1207101" y="61940"/>
                    <a:pt x="1269446" y="124285"/>
                  </a:cubicBezTo>
                  <a:cubicBezTo>
                    <a:pt x="1036804" y="155371"/>
                    <a:pt x="855005" y="337169"/>
                    <a:pt x="823919" y="569812"/>
                  </a:cubicBezTo>
                  <a:cubicBezTo>
                    <a:pt x="699229" y="445122"/>
                    <a:pt x="697883" y="244306"/>
                    <a:pt x="820912" y="121278"/>
                  </a:cubicBezTo>
                  <a:cubicBezTo>
                    <a:pt x="882426" y="59763"/>
                    <a:pt x="963387" y="29343"/>
                    <a:pt x="1044556" y="29887"/>
                  </a:cubicBezTo>
                  <a:close/>
                  <a:moveTo>
                    <a:pt x="650107" y="0"/>
                  </a:moveTo>
                  <a:cubicBezTo>
                    <a:pt x="507585" y="186484"/>
                    <a:pt x="507585" y="443586"/>
                    <a:pt x="650107" y="630070"/>
                  </a:cubicBezTo>
                  <a:cubicBezTo>
                    <a:pt x="473769" y="630070"/>
                    <a:pt x="330819" y="489024"/>
                    <a:pt x="330819" y="315035"/>
                  </a:cubicBezTo>
                  <a:cubicBezTo>
                    <a:pt x="330819" y="141046"/>
                    <a:pt x="473769" y="0"/>
                    <a:pt x="650107" y="0"/>
                  </a:cubicBezTo>
                  <a:close/>
                </a:path>
              </a:pathLst>
            </a:custGeom>
            <a:solidFill>
              <a:srgbClr val="FF99CC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67" name="フリーフォーム: 図形 266">
              <a:extLst>
                <a:ext uri="{FF2B5EF4-FFF2-40B4-BE49-F238E27FC236}">
                  <a16:creationId xmlns:a16="http://schemas.microsoft.com/office/drawing/2014/main" id="{C3C276E5-38B9-6458-D67E-790812BC8F0E}"/>
                </a:ext>
              </a:extLst>
            </p:cNvPr>
            <p:cNvSpPr/>
            <p:nvPr/>
          </p:nvSpPr>
          <p:spPr bwMode="auto">
            <a:xfrm>
              <a:off x="9498988" y="6151437"/>
              <a:ext cx="222006" cy="222006"/>
            </a:xfrm>
            <a:custGeom>
              <a:avLst/>
              <a:gdLst>
                <a:gd name="connsiteX0" fmla="*/ 795583 w 1619502"/>
                <a:gd name="connsiteY0" fmla="*/ 1049690 h 1619502"/>
                <a:gd name="connsiteX1" fmla="*/ 798591 w 1619502"/>
                <a:gd name="connsiteY1" fmla="*/ 1498224 h 1619502"/>
                <a:gd name="connsiteX2" fmla="*/ 350056 w 1619502"/>
                <a:gd name="connsiteY2" fmla="*/ 1495217 h 1619502"/>
                <a:gd name="connsiteX3" fmla="*/ 795583 w 1619502"/>
                <a:gd name="connsiteY3" fmla="*/ 1049690 h 1619502"/>
                <a:gd name="connsiteX4" fmla="*/ 969395 w 1619502"/>
                <a:gd name="connsiteY4" fmla="*/ 989432 h 1619502"/>
                <a:gd name="connsiteX5" fmla="*/ 1288683 w 1619502"/>
                <a:gd name="connsiteY5" fmla="*/ 1304467 h 1619502"/>
                <a:gd name="connsiteX6" fmla="*/ 969395 w 1619502"/>
                <a:gd name="connsiteY6" fmla="*/ 1619502 h 1619502"/>
                <a:gd name="connsiteX7" fmla="*/ 969395 w 1619502"/>
                <a:gd name="connsiteY7" fmla="*/ 989432 h 1619502"/>
                <a:gd name="connsiteX8" fmla="*/ 0 w 1619502"/>
                <a:gd name="connsiteY8" fmla="*/ 969395 h 1619502"/>
                <a:gd name="connsiteX9" fmla="*/ 630070 w 1619502"/>
                <a:gd name="connsiteY9" fmla="*/ 969395 h 1619502"/>
                <a:gd name="connsiteX10" fmla="*/ 315035 w 1619502"/>
                <a:gd name="connsiteY10" fmla="*/ 1288683 h 1619502"/>
                <a:gd name="connsiteX11" fmla="*/ 0 w 1619502"/>
                <a:gd name="connsiteY11" fmla="*/ 969395 h 1619502"/>
                <a:gd name="connsiteX12" fmla="*/ 1274580 w 1619502"/>
                <a:gd name="connsiteY12" fmla="*/ 729521 h 1619502"/>
                <a:gd name="connsiteX13" fmla="*/ 1498225 w 1619502"/>
                <a:gd name="connsiteY13" fmla="*/ 820912 h 1619502"/>
                <a:gd name="connsiteX14" fmla="*/ 1495217 w 1619502"/>
                <a:gd name="connsiteY14" fmla="*/ 1269446 h 1619502"/>
                <a:gd name="connsiteX15" fmla="*/ 1049691 w 1619502"/>
                <a:gd name="connsiteY15" fmla="*/ 823919 h 1619502"/>
                <a:gd name="connsiteX16" fmla="*/ 1274580 w 1619502"/>
                <a:gd name="connsiteY16" fmla="*/ 729521 h 1619502"/>
                <a:gd name="connsiteX17" fmla="*/ 809751 w 1619502"/>
                <a:gd name="connsiteY17" fmla="*/ 647958 h 1619502"/>
                <a:gd name="connsiteX18" fmla="*/ 969395 w 1619502"/>
                <a:gd name="connsiteY18" fmla="*/ 807602 h 1619502"/>
                <a:gd name="connsiteX19" fmla="*/ 809751 w 1619502"/>
                <a:gd name="connsiteY19" fmla="*/ 967246 h 1619502"/>
                <a:gd name="connsiteX20" fmla="*/ 650107 w 1619502"/>
                <a:gd name="connsiteY20" fmla="*/ 807602 h 1619502"/>
                <a:gd name="connsiteX21" fmla="*/ 809751 w 1619502"/>
                <a:gd name="connsiteY21" fmla="*/ 647958 h 1619502"/>
                <a:gd name="connsiteX22" fmla="*/ 124285 w 1619502"/>
                <a:gd name="connsiteY22" fmla="*/ 350056 h 1619502"/>
                <a:gd name="connsiteX23" fmla="*/ 569812 w 1619502"/>
                <a:gd name="connsiteY23" fmla="*/ 795583 h 1619502"/>
                <a:gd name="connsiteX24" fmla="*/ 121278 w 1619502"/>
                <a:gd name="connsiteY24" fmla="*/ 798590 h 1619502"/>
                <a:gd name="connsiteX25" fmla="*/ 124285 w 1619502"/>
                <a:gd name="connsiteY25" fmla="*/ 350056 h 1619502"/>
                <a:gd name="connsiteX26" fmla="*/ 1304467 w 1619502"/>
                <a:gd name="connsiteY26" fmla="*/ 330819 h 1619502"/>
                <a:gd name="connsiteX27" fmla="*/ 1619502 w 1619502"/>
                <a:gd name="connsiteY27" fmla="*/ 650107 h 1619502"/>
                <a:gd name="connsiteX28" fmla="*/ 989432 w 1619502"/>
                <a:gd name="connsiteY28" fmla="*/ 650107 h 1619502"/>
                <a:gd name="connsiteX29" fmla="*/ 1304467 w 1619502"/>
                <a:gd name="connsiteY29" fmla="*/ 330819 h 1619502"/>
                <a:gd name="connsiteX30" fmla="*/ 1044556 w 1619502"/>
                <a:gd name="connsiteY30" fmla="*/ 29887 h 1619502"/>
                <a:gd name="connsiteX31" fmla="*/ 1269446 w 1619502"/>
                <a:gd name="connsiteY31" fmla="*/ 124285 h 1619502"/>
                <a:gd name="connsiteX32" fmla="*/ 823919 w 1619502"/>
                <a:gd name="connsiteY32" fmla="*/ 569812 h 1619502"/>
                <a:gd name="connsiteX33" fmla="*/ 820912 w 1619502"/>
                <a:gd name="connsiteY33" fmla="*/ 121278 h 1619502"/>
                <a:gd name="connsiteX34" fmla="*/ 1044556 w 1619502"/>
                <a:gd name="connsiteY34" fmla="*/ 29887 h 1619502"/>
                <a:gd name="connsiteX35" fmla="*/ 650107 w 1619502"/>
                <a:gd name="connsiteY35" fmla="*/ 0 h 1619502"/>
                <a:gd name="connsiteX36" fmla="*/ 650107 w 1619502"/>
                <a:gd name="connsiteY36" fmla="*/ 630070 h 1619502"/>
                <a:gd name="connsiteX37" fmla="*/ 330819 w 1619502"/>
                <a:gd name="connsiteY37" fmla="*/ 315035 h 1619502"/>
                <a:gd name="connsiteX38" fmla="*/ 650107 w 1619502"/>
                <a:gd name="connsiteY38" fmla="*/ 0 h 16195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619502" h="1619502">
                  <a:moveTo>
                    <a:pt x="795583" y="1049690"/>
                  </a:moveTo>
                  <a:cubicBezTo>
                    <a:pt x="920273" y="1174380"/>
                    <a:pt x="921619" y="1375196"/>
                    <a:pt x="798591" y="1498224"/>
                  </a:cubicBezTo>
                  <a:cubicBezTo>
                    <a:pt x="675562" y="1621253"/>
                    <a:pt x="474746" y="1619907"/>
                    <a:pt x="350056" y="1495217"/>
                  </a:cubicBezTo>
                  <a:cubicBezTo>
                    <a:pt x="582699" y="1464131"/>
                    <a:pt x="764497" y="1282333"/>
                    <a:pt x="795583" y="1049690"/>
                  </a:cubicBezTo>
                  <a:close/>
                  <a:moveTo>
                    <a:pt x="969395" y="989432"/>
                  </a:moveTo>
                  <a:cubicBezTo>
                    <a:pt x="1145733" y="989432"/>
                    <a:pt x="1288683" y="1130478"/>
                    <a:pt x="1288683" y="1304467"/>
                  </a:cubicBezTo>
                  <a:cubicBezTo>
                    <a:pt x="1288683" y="1478456"/>
                    <a:pt x="1145733" y="1619502"/>
                    <a:pt x="969395" y="1619502"/>
                  </a:cubicBezTo>
                  <a:cubicBezTo>
                    <a:pt x="1111917" y="1433018"/>
                    <a:pt x="1111917" y="1175916"/>
                    <a:pt x="969395" y="989432"/>
                  </a:cubicBezTo>
                  <a:close/>
                  <a:moveTo>
                    <a:pt x="0" y="969395"/>
                  </a:moveTo>
                  <a:cubicBezTo>
                    <a:pt x="186484" y="1111917"/>
                    <a:pt x="443586" y="1111917"/>
                    <a:pt x="630070" y="969395"/>
                  </a:cubicBezTo>
                  <a:cubicBezTo>
                    <a:pt x="630070" y="1145733"/>
                    <a:pt x="489024" y="1288683"/>
                    <a:pt x="315035" y="1288683"/>
                  </a:cubicBezTo>
                  <a:cubicBezTo>
                    <a:pt x="141046" y="1288683"/>
                    <a:pt x="0" y="1145733"/>
                    <a:pt x="0" y="969395"/>
                  </a:cubicBezTo>
                  <a:close/>
                  <a:moveTo>
                    <a:pt x="1274580" y="729521"/>
                  </a:moveTo>
                  <a:cubicBezTo>
                    <a:pt x="1355749" y="728977"/>
                    <a:pt x="1436710" y="759397"/>
                    <a:pt x="1498225" y="820912"/>
                  </a:cubicBezTo>
                  <a:cubicBezTo>
                    <a:pt x="1621253" y="943941"/>
                    <a:pt x="1619907" y="1144756"/>
                    <a:pt x="1495217" y="1269446"/>
                  </a:cubicBezTo>
                  <a:cubicBezTo>
                    <a:pt x="1464131" y="1036803"/>
                    <a:pt x="1282333" y="855005"/>
                    <a:pt x="1049691" y="823919"/>
                  </a:cubicBezTo>
                  <a:cubicBezTo>
                    <a:pt x="1112036" y="761574"/>
                    <a:pt x="1193412" y="730065"/>
                    <a:pt x="1274580" y="729521"/>
                  </a:cubicBezTo>
                  <a:close/>
                  <a:moveTo>
                    <a:pt x="809751" y="647958"/>
                  </a:moveTo>
                  <a:cubicBezTo>
                    <a:pt x="897920" y="647958"/>
                    <a:pt x="969395" y="719433"/>
                    <a:pt x="969395" y="807602"/>
                  </a:cubicBezTo>
                  <a:cubicBezTo>
                    <a:pt x="969395" y="895771"/>
                    <a:pt x="897920" y="967246"/>
                    <a:pt x="809751" y="967246"/>
                  </a:cubicBezTo>
                  <a:cubicBezTo>
                    <a:pt x="721582" y="967246"/>
                    <a:pt x="650107" y="895771"/>
                    <a:pt x="650107" y="807602"/>
                  </a:cubicBezTo>
                  <a:cubicBezTo>
                    <a:pt x="650107" y="719433"/>
                    <a:pt x="721582" y="647958"/>
                    <a:pt x="809751" y="647958"/>
                  </a:cubicBezTo>
                  <a:close/>
                  <a:moveTo>
                    <a:pt x="124285" y="350056"/>
                  </a:moveTo>
                  <a:cubicBezTo>
                    <a:pt x="155371" y="582699"/>
                    <a:pt x="337169" y="764497"/>
                    <a:pt x="569812" y="795583"/>
                  </a:cubicBezTo>
                  <a:cubicBezTo>
                    <a:pt x="445122" y="920273"/>
                    <a:pt x="244306" y="921619"/>
                    <a:pt x="121278" y="798590"/>
                  </a:cubicBezTo>
                  <a:cubicBezTo>
                    <a:pt x="-1751" y="675562"/>
                    <a:pt x="-405" y="474746"/>
                    <a:pt x="124285" y="350056"/>
                  </a:cubicBezTo>
                  <a:close/>
                  <a:moveTo>
                    <a:pt x="1304467" y="330819"/>
                  </a:moveTo>
                  <a:cubicBezTo>
                    <a:pt x="1478456" y="330819"/>
                    <a:pt x="1619502" y="473769"/>
                    <a:pt x="1619502" y="650107"/>
                  </a:cubicBezTo>
                  <a:cubicBezTo>
                    <a:pt x="1433018" y="507585"/>
                    <a:pt x="1175916" y="507585"/>
                    <a:pt x="989432" y="650107"/>
                  </a:cubicBezTo>
                  <a:cubicBezTo>
                    <a:pt x="989432" y="473769"/>
                    <a:pt x="1130478" y="330819"/>
                    <a:pt x="1304467" y="330819"/>
                  </a:cubicBezTo>
                  <a:close/>
                  <a:moveTo>
                    <a:pt x="1044556" y="29887"/>
                  </a:moveTo>
                  <a:cubicBezTo>
                    <a:pt x="1125725" y="30431"/>
                    <a:pt x="1207101" y="61940"/>
                    <a:pt x="1269446" y="124285"/>
                  </a:cubicBezTo>
                  <a:cubicBezTo>
                    <a:pt x="1036804" y="155371"/>
                    <a:pt x="855005" y="337169"/>
                    <a:pt x="823919" y="569812"/>
                  </a:cubicBezTo>
                  <a:cubicBezTo>
                    <a:pt x="699229" y="445122"/>
                    <a:pt x="697883" y="244306"/>
                    <a:pt x="820912" y="121278"/>
                  </a:cubicBezTo>
                  <a:cubicBezTo>
                    <a:pt x="882426" y="59763"/>
                    <a:pt x="963387" y="29343"/>
                    <a:pt x="1044556" y="29887"/>
                  </a:cubicBezTo>
                  <a:close/>
                  <a:moveTo>
                    <a:pt x="650107" y="0"/>
                  </a:moveTo>
                  <a:cubicBezTo>
                    <a:pt x="507585" y="186484"/>
                    <a:pt x="507585" y="443586"/>
                    <a:pt x="650107" y="630070"/>
                  </a:cubicBezTo>
                  <a:cubicBezTo>
                    <a:pt x="473769" y="630070"/>
                    <a:pt x="330819" y="489024"/>
                    <a:pt x="330819" y="315035"/>
                  </a:cubicBezTo>
                  <a:cubicBezTo>
                    <a:pt x="330819" y="141046"/>
                    <a:pt x="473769" y="0"/>
                    <a:pt x="650107" y="0"/>
                  </a:cubicBezTo>
                  <a:close/>
                </a:path>
              </a:pathLst>
            </a:custGeom>
            <a:solidFill>
              <a:srgbClr val="FF99CC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68" name="フリーフォーム: 図形 267">
              <a:extLst>
                <a:ext uri="{FF2B5EF4-FFF2-40B4-BE49-F238E27FC236}">
                  <a16:creationId xmlns:a16="http://schemas.microsoft.com/office/drawing/2014/main" id="{68724912-E401-2D9C-2D14-AEFE31275AFA}"/>
                </a:ext>
              </a:extLst>
            </p:cNvPr>
            <p:cNvSpPr/>
            <p:nvPr/>
          </p:nvSpPr>
          <p:spPr bwMode="auto">
            <a:xfrm>
              <a:off x="4670957" y="179145"/>
              <a:ext cx="222006" cy="222006"/>
            </a:xfrm>
            <a:custGeom>
              <a:avLst/>
              <a:gdLst>
                <a:gd name="connsiteX0" fmla="*/ 795583 w 1619502"/>
                <a:gd name="connsiteY0" fmla="*/ 1049690 h 1619502"/>
                <a:gd name="connsiteX1" fmla="*/ 798591 w 1619502"/>
                <a:gd name="connsiteY1" fmla="*/ 1498224 h 1619502"/>
                <a:gd name="connsiteX2" fmla="*/ 350056 w 1619502"/>
                <a:gd name="connsiteY2" fmla="*/ 1495217 h 1619502"/>
                <a:gd name="connsiteX3" fmla="*/ 795583 w 1619502"/>
                <a:gd name="connsiteY3" fmla="*/ 1049690 h 1619502"/>
                <a:gd name="connsiteX4" fmla="*/ 969395 w 1619502"/>
                <a:gd name="connsiteY4" fmla="*/ 989432 h 1619502"/>
                <a:gd name="connsiteX5" fmla="*/ 1288683 w 1619502"/>
                <a:gd name="connsiteY5" fmla="*/ 1304467 h 1619502"/>
                <a:gd name="connsiteX6" fmla="*/ 969395 w 1619502"/>
                <a:gd name="connsiteY6" fmla="*/ 1619502 h 1619502"/>
                <a:gd name="connsiteX7" fmla="*/ 969395 w 1619502"/>
                <a:gd name="connsiteY7" fmla="*/ 989432 h 1619502"/>
                <a:gd name="connsiteX8" fmla="*/ 0 w 1619502"/>
                <a:gd name="connsiteY8" fmla="*/ 969395 h 1619502"/>
                <a:gd name="connsiteX9" fmla="*/ 630070 w 1619502"/>
                <a:gd name="connsiteY9" fmla="*/ 969395 h 1619502"/>
                <a:gd name="connsiteX10" fmla="*/ 315035 w 1619502"/>
                <a:gd name="connsiteY10" fmla="*/ 1288683 h 1619502"/>
                <a:gd name="connsiteX11" fmla="*/ 0 w 1619502"/>
                <a:gd name="connsiteY11" fmla="*/ 969395 h 1619502"/>
                <a:gd name="connsiteX12" fmla="*/ 1274580 w 1619502"/>
                <a:gd name="connsiteY12" fmla="*/ 729521 h 1619502"/>
                <a:gd name="connsiteX13" fmla="*/ 1498225 w 1619502"/>
                <a:gd name="connsiteY13" fmla="*/ 820912 h 1619502"/>
                <a:gd name="connsiteX14" fmla="*/ 1495217 w 1619502"/>
                <a:gd name="connsiteY14" fmla="*/ 1269446 h 1619502"/>
                <a:gd name="connsiteX15" fmla="*/ 1049691 w 1619502"/>
                <a:gd name="connsiteY15" fmla="*/ 823919 h 1619502"/>
                <a:gd name="connsiteX16" fmla="*/ 1274580 w 1619502"/>
                <a:gd name="connsiteY16" fmla="*/ 729521 h 1619502"/>
                <a:gd name="connsiteX17" fmla="*/ 809751 w 1619502"/>
                <a:gd name="connsiteY17" fmla="*/ 647958 h 1619502"/>
                <a:gd name="connsiteX18" fmla="*/ 969395 w 1619502"/>
                <a:gd name="connsiteY18" fmla="*/ 807602 h 1619502"/>
                <a:gd name="connsiteX19" fmla="*/ 809751 w 1619502"/>
                <a:gd name="connsiteY19" fmla="*/ 967246 h 1619502"/>
                <a:gd name="connsiteX20" fmla="*/ 650107 w 1619502"/>
                <a:gd name="connsiteY20" fmla="*/ 807602 h 1619502"/>
                <a:gd name="connsiteX21" fmla="*/ 809751 w 1619502"/>
                <a:gd name="connsiteY21" fmla="*/ 647958 h 1619502"/>
                <a:gd name="connsiteX22" fmla="*/ 124285 w 1619502"/>
                <a:gd name="connsiteY22" fmla="*/ 350056 h 1619502"/>
                <a:gd name="connsiteX23" fmla="*/ 569812 w 1619502"/>
                <a:gd name="connsiteY23" fmla="*/ 795583 h 1619502"/>
                <a:gd name="connsiteX24" fmla="*/ 121278 w 1619502"/>
                <a:gd name="connsiteY24" fmla="*/ 798590 h 1619502"/>
                <a:gd name="connsiteX25" fmla="*/ 124285 w 1619502"/>
                <a:gd name="connsiteY25" fmla="*/ 350056 h 1619502"/>
                <a:gd name="connsiteX26" fmla="*/ 1304467 w 1619502"/>
                <a:gd name="connsiteY26" fmla="*/ 330819 h 1619502"/>
                <a:gd name="connsiteX27" fmla="*/ 1619502 w 1619502"/>
                <a:gd name="connsiteY27" fmla="*/ 650107 h 1619502"/>
                <a:gd name="connsiteX28" fmla="*/ 989432 w 1619502"/>
                <a:gd name="connsiteY28" fmla="*/ 650107 h 1619502"/>
                <a:gd name="connsiteX29" fmla="*/ 1304467 w 1619502"/>
                <a:gd name="connsiteY29" fmla="*/ 330819 h 1619502"/>
                <a:gd name="connsiteX30" fmla="*/ 1044556 w 1619502"/>
                <a:gd name="connsiteY30" fmla="*/ 29887 h 1619502"/>
                <a:gd name="connsiteX31" fmla="*/ 1269446 w 1619502"/>
                <a:gd name="connsiteY31" fmla="*/ 124285 h 1619502"/>
                <a:gd name="connsiteX32" fmla="*/ 823919 w 1619502"/>
                <a:gd name="connsiteY32" fmla="*/ 569812 h 1619502"/>
                <a:gd name="connsiteX33" fmla="*/ 820912 w 1619502"/>
                <a:gd name="connsiteY33" fmla="*/ 121278 h 1619502"/>
                <a:gd name="connsiteX34" fmla="*/ 1044556 w 1619502"/>
                <a:gd name="connsiteY34" fmla="*/ 29887 h 1619502"/>
                <a:gd name="connsiteX35" fmla="*/ 650107 w 1619502"/>
                <a:gd name="connsiteY35" fmla="*/ 0 h 1619502"/>
                <a:gd name="connsiteX36" fmla="*/ 650107 w 1619502"/>
                <a:gd name="connsiteY36" fmla="*/ 630070 h 1619502"/>
                <a:gd name="connsiteX37" fmla="*/ 330819 w 1619502"/>
                <a:gd name="connsiteY37" fmla="*/ 315035 h 1619502"/>
                <a:gd name="connsiteX38" fmla="*/ 650107 w 1619502"/>
                <a:gd name="connsiteY38" fmla="*/ 0 h 16195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619502" h="1619502">
                  <a:moveTo>
                    <a:pt x="795583" y="1049690"/>
                  </a:moveTo>
                  <a:cubicBezTo>
                    <a:pt x="920273" y="1174380"/>
                    <a:pt x="921619" y="1375196"/>
                    <a:pt x="798591" y="1498224"/>
                  </a:cubicBezTo>
                  <a:cubicBezTo>
                    <a:pt x="675562" y="1621253"/>
                    <a:pt x="474746" y="1619907"/>
                    <a:pt x="350056" y="1495217"/>
                  </a:cubicBezTo>
                  <a:cubicBezTo>
                    <a:pt x="582699" y="1464131"/>
                    <a:pt x="764497" y="1282333"/>
                    <a:pt x="795583" y="1049690"/>
                  </a:cubicBezTo>
                  <a:close/>
                  <a:moveTo>
                    <a:pt x="969395" y="989432"/>
                  </a:moveTo>
                  <a:cubicBezTo>
                    <a:pt x="1145733" y="989432"/>
                    <a:pt x="1288683" y="1130478"/>
                    <a:pt x="1288683" y="1304467"/>
                  </a:cubicBezTo>
                  <a:cubicBezTo>
                    <a:pt x="1288683" y="1478456"/>
                    <a:pt x="1145733" y="1619502"/>
                    <a:pt x="969395" y="1619502"/>
                  </a:cubicBezTo>
                  <a:cubicBezTo>
                    <a:pt x="1111917" y="1433018"/>
                    <a:pt x="1111917" y="1175916"/>
                    <a:pt x="969395" y="989432"/>
                  </a:cubicBezTo>
                  <a:close/>
                  <a:moveTo>
                    <a:pt x="0" y="969395"/>
                  </a:moveTo>
                  <a:cubicBezTo>
                    <a:pt x="186484" y="1111917"/>
                    <a:pt x="443586" y="1111917"/>
                    <a:pt x="630070" y="969395"/>
                  </a:cubicBezTo>
                  <a:cubicBezTo>
                    <a:pt x="630070" y="1145733"/>
                    <a:pt x="489024" y="1288683"/>
                    <a:pt x="315035" y="1288683"/>
                  </a:cubicBezTo>
                  <a:cubicBezTo>
                    <a:pt x="141046" y="1288683"/>
                    <a:pt x="0" y="1145733"/>
                    <a:pt x="0" y="969395"/>
                  </a:cubicBezTo>
                  <a:close/>
                  <a:moveTo>
                    <a:pt x="1274580" y="729521"/>
                  </a:moveTo>
                  <a:cubicBezTo>
                    <a:pt x="1355749" y="728977"/>
                    <a:pt x="1436710" y="759397"/>
                    <a:pt x="1498225" y="820912"/>
                  </a:cubicBezTo>
                  <a:cubicBezTo>
                    <a:pt x="1621253" y="943941"/>
                    <a:pt x="1619907" y="1144756"/>
                    <a:pt x="1495217" y="1269446"/>
                  </a:cubicBezTo>
                  <a:cubicBezTo>
                    <a:pt x="1464131" y="1036803"/>
                    <a:pt x="1282333" y="855005"/>
                    <a:pt x="1049691" y="823919"/>
                  </a:cubicBezTo>
                  <a:cubicBezTo>
                    <a:pt x="1112036" y="761574"/>
                    <a:pt x="1193412" y="730065"/>
                    <a:pt x="1274580" y="729521"/>
                  </a:cubicBezTo>
                  <a:close/>
                  <a:moveTo>
                    <a:pt x="809751" y="647958"/>
                  </a:moveTo>
                  <a:cubicBezTo>
                    <a:pt x="897920" y="647958"/>
                    <a:pt x="969395" y="719433"/>
                    <a:pt x="969395" y="807602"/>
                  </a:cubicBezTo>
                  <a:cubicBezTo>
                    <a:pt x="969395" y="895771"/>
                    <a:pt x="897920" y="967246"/>
                    <a:pt x="809751" y="967246"/>
                  </a:cubicBezTo>
                  <a:cubicBezTo>
                    <a:pt x="721582" y="967246"/>
                    <a:pt x="650107" y="895771"/>
                    <a:pt x="650107" y="807602"/>
                  </a:cubicBezTo>
                  <a:cubicBezTo>
                    <a:pt x="650107" y="719433"/>
                    <a:pt x="721582" y="647958"/>
                    <a:pt x="809751" y="647958"/>
                  </a:cubicBezTo>
                  <a:close/>
                  <a:moveTo>
                    <a:pt x="124285" y="350056"/>
                  </a:moveTo>
                  <a:cubicBezTo>
                    <a:pt x="155371" y="582699"/>
                    <a:pt x="337169" y="764497"/>
                    <a:pt x="569812" y="795583"/>
                  </a:cubicBezTo>
                  <a:cubicBezTo>
                    <a:pt x="445122" y="920273"/>
                    <a:pt x="244306" y="921619"/>
                    <a:pt x="121278" y="798590"/>
                  </a:cubicBezTo>
                  <a:cubicBezTo>
                    <a:pt x="-1751" y="675562"/>
                    <a:pt x="-405" y="474746"/>
                    <a:pt x="124285" y="350056"/>
                  </a:cubicBezTo>
                  <a:close/>
                  <a:moveTo>
                    <a:pt x="1304467" y="330819"/>
                  </a:moveTo>
                  <a:cubicBezTo>
                    <a:pt x="1478456" y="330819"/>
                    <a:pt x="1619502" y="473769"/>
                    <a:pt x="1619502" y="650107"/>
                  </a:cubicBezTo>
                  <a:cubicBezTo>
                    <a:pt x="1433018" y="507585"/>
                    <a:pt x="1175916" y="507585"/>
                    <a:pt x="989432" y="650107"/>
                  </a:cubicBezTo>
                  <a:cubicBezTo>
                    <a:pt x="989432" y="473769"/>
                    <a:pt x="1130478" y="330819"/>
                    <a:pt x="1304467" y="330819"/>
                  </a:cubicBezTo>
                  <a:close/>
                  <a:moveTo>
                    <a:pt x="1044556" y="29887"/>
                  </a:moveTo>
                  <a:cubicBezTo>
                    <a:pt x="1125725" y="30431"/>
                    <a:pt x="1207101" y="61940"/>
                    <a:pt x="1269446" y="124285"/>
                  </a:cubicBezTo>
                  <a:cubicBezTo>
                    <a:pt x="1036804" y="155371"/>
                    <a:pt x="855005" y="337169"/>
                    <a:pt x="823919" y="569812"/>
                  </a:cubicBezTo>
                  <a:cubicBezTo>
                    <a:pt x="699229" y="445122"/>
                    <a:pt x="697883" y="244306"/>
                    <a:pt x="820912" y="121278"/>
                  </a:cubicBezTo>
                  <a:cubicBezTo>
                    <a:pt x="882426" y="59763"/>
                    <a:pt x="963387" y="29343"/>
                    <a:pt x="1044556" y="29887"/>
                  </a:cubicBezTo>
                  <a:close/>
                  <a:moveTo>
                    <a:pt x="650107" y="0"/>
                  </a:moveTo>
                  <a:cubicBezTo>
                    <a:pt x="507585" y="186484"/>
                    <a:pt x="507585" y="443586"/>
                    <a:pt x="650107" y="630070"/>
                  </a:cubicBezTo>
                  <a:cubicBezTo>
                    <a:pt x="473769" y="630070"/>
                    <a:pt x="330819" y="489024"/>
                    <a:pt x="330819" y="315035"/>
                  </a:cubicBezTo>
                  <a:cubicBezTo>
                    <a:pt x="330819" y="141046"/>
                    <a:pt x="473769" y="0"/>
                    <a:pt x="650107" y="0"/>
                  </a:cubicBezTo>
                  <a:close/>
                </a:path>
              </a:pathLst>
            </a:custGeom>
            <a:solidFill>
              <a:srgbClr val="FF99CC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69" name="フリーフォーム: 図形 268">
              <a:extLst>
                <a:ext uri="{FF2B5EF4-FFF2-40B4-BE49-F238E27FC236}">
                  <a16:creationId xmlns:a16="http://schemas.microsoft.com/office/drawing/2014/main" id="{E8E6A1B3-4F79-63AB-52AA-E6D69FC30F45}"/>
                </a:ext>
              </a:extLst>
            </p:cNvPr>
            <p:cNvSpPr/>
            <p:nvPr/>
          </p:nvSpPr>
          <p:spPr bwMode="auto">
            <a:xfrm>
              <a:off x="5042344" y="6483229"/>
              <a:ext cx="222006" cy="222006"/>
            </a:xfrm>
            <a:custGeom>
              <a:avLst/>
              <a:gdLst>
                <a:gd name="connsiteX0" fmla="*/ 795583 w 1619502"/>
                <a:gd name="connsiteY0" fmla="*/ 1049690 h 1619502"/>
                <a:gd name="connsiteX1" fmla="*/ 798591 w 1619502"/>
                <a:gd name="connsiteY1" fmla="*/ 1498224 h 1619502"/>
                <a:gd name="connsiteX2" fmla="*/ 350056 w 1619502"/>
                <a:gd name="connsiteY2" fmla="*/ 1495217 h 1619502"/>
                <a:gd name="connsiteX3" fmla="*/ 795583 w 1619502"/>
                <a:gd name="connsiteY3" fmla="*/ 1049690 h 1619502"/>
                <a:gd name="connsiteX4" fmla="*/ 969395 w 1619502"/>
                <a:gd name="connsiteY4" fmla="*/ 989432 h 1619502"/>
                <a:gd name="connsiteX5" fmla="*/ 1288683 w 1619502"/>
                <a:gd name="connsiteY5" fmla="*/ 1304467 h 1619502"/>
                <a:gd name="connsiteX6" fmla="*/ 969395 w 1619502"/>
                <a:gd name="connsiteY6" fmla="*/ 1619502 h 1619502"/>
                <a:gd name="connsiteX7" fmla="*/ 969395 w 1619502"/>
                <a:gd name="connsiteY7" fmla="*/ 989432 h 1619502"/>
                <a:gd name="connsiteX8" fmla="*/ 0 w 1619502"/>
                <a:gd name="connsiteY8" fmla="*/ 969395 h 1619502"/>
                <a:gd name="connsiteX9" fmla="*/ 630070 w 1619502"/>
                <a:gd name="connsiteY9" fmla="*/ 969395 h 1619502"/>
                <a:gd name="connsiteX10" fmla="*/ 315035 w 1619502"/>
                <a:gd name="connsiteY10" fmla="*/ 1288683 h 1619502"/>
                <a:gd name="connsiteX11" fmla="*/ 0 w 1619502"/>
                <a:gd name="connsiteY11" fmla="*/ 969395 h 1619502"/>
                <a:gd name="connsiteX12" fmla="*/ 1274580 w 1619502"/>
                <a:gd name="connsiteY12" fmla="*/ 729521 h 1619502"/>
                <a:gd name="connsiteX13" fmla="*/ 1498225 w 1619502"/>
                <a:gd name="connsiteY13" fmla="*/ 820912 h 1619502"/>
                <a:gd name="connsiteX14" fmla="*/ 1495217 w 1619502"/>
                <a:gd name="connsiteY14" fmla="*/ 1269446 h 1619502"/>
                <a:gd name="connsiteX15" fmla="*/ 1049691 w 1619502"/>
                <a:gd name="connsiteY15" fmla="*/ 823919 h 1619502"/>
                <a:gd name="connsiteX16" fmla="*/ 1274580 w 1619502"/>
                <a:gd name="connsiteY16" fmla="*/ 729521 h 1619502"/>
                <a:gd name="connsiteX17" fmla="*/ 809751 w 1619502"/>
                <a:gd name="connsiteY17" fmla="*/ 647958 h 1619502"/>
                <a:gd name="connsiteX18" fmla="*/ 969395 w 1619502"/>
                <a:gd name="connsiteY18" fmla="*/ 807602 h 1619502"/>
                <a:gd name="connsiteX19" fmla="*/ 809751 w 1619502"/>
                <a:gd name="connsiteY19" fmla="*/ 967246 h 1619502"/>
                <a:gd name="connsiteX20" fmla="*/ 650107 w 1619502"/>
                <a:gd name="connsiteY20" fmla="*/ 807602 h 1619502"/>
                <a:gd name="connsiteX21" fmla="*/ 809751 w 1619502"/>
                <a:gd name="connsiteY21" fmla="*/ 647958 h 1619502"/>
                <a:gd name="connsiteX22" fmla="*/ 124285 w 1619502"/>
                <a:gd name="connsiteY22" fmla="*/ 350056 h 1619502"/>
                <a:gd name="connsiteX23" fmla="*/ 569812 w 1619502"/>
                <a:gd name="connsiteY23" fmla="*/ 795583 h 1619502"/>
                <a:gd name="connsiteX24" fmla="*/ 121278 w 1619502"/>
                <a:gd name="connsiteY24" fmla="*/ 798590 h 1619502"/>
                <a:gd name="connsiteX25" fmla="*/ 124285 w 1619502"/>
                <a:gd name="connsiteY25" fmla="*/ 350056 h 1619502"/>
                <a:gd name="connsiteX26" fmla="*/ 1304467 w 1619502"/>
                <a:gd name="connsiteY26" fmla="*/ 330819 h 1619502"/>
                <a:gd name="connsiteX27" fmla="*/ 1619502 w 1619502"/>
                <a:gd name="connsiteY27" fmla="*/ 650107 h 1619502"/>
                <a:gd name="connsiteX28" fmla="*/ 989432 w 1619502"/>
                <a:gd name="connsiteY28" fmla="*/ 650107 h 1619502"/>
                <a:gd name="connsiteX29" fmla="*/ 1304467 w 1619502"/>
                <a:gd name="connsiteY29" fmla="*/ 330819 h 1619502"/>
                <a:gd name="connsiteX30" fmla="*/ 1044556 w 1619502"/>
                <a:gd name="connsiteY30" fmla="*/ 29887 h 1619502"/>
                <a:gd name="connsiteX31" fmla="*/ 1269446 w 1619502"/>
                <a:gd name="connsiteY31" fmla="*/ 124285 h 1619502"/>
                <a:gd name="connsiteX32" fmla="*/ 823919 w 1619502"/>
                <a:gd name="connsiteY32" fmla="*/ 569812 h 1619502"/>
                <a:gd name="connsiteX33" fmla="*/ 820912 w 1619502"/>
                <a:gd name="connsiteY33" fmla="*/ 121278 h 1619502"/>
                <a:gd name="connsiteX34" fmla="*/ 1044556 w 1619502"/>
                <a:gd name="connsiteY34" fmla="*/ 29887 h 1619502"/>
                <a:gd name="connsiteX35" fmla="*/ 650107 w 1619502"/>
                <a:gd name="connsiteY35" fmla="*/ 0 h 1619502"/>
                <a:gd name="connsiteX36" fmla="*/ 650107 w 1619502"/>
                <a:gd name="connsiteY36" fmla="*/ 630070 h 1619502"/>
                <a:gd name="connsiteX37" fmla="*/ 330819 w 1619502"/>
                <a:gd name="connsiteY37" fmla="*/ 315035 h 1619502"/>
                <a:gd name="connsiteX38" fmla="*/ 650107 w 1619502"/>
                <a:gd name="connsiteY38" fmla="*/ 0 h 16195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619502" h="1619502">
                  <a:moveTo>
                    <a:pt x="795583" y="1049690"/>
                  </a:moveTo>
                  <a:cubicBezTo>
                    <a:pt x="920273" y="1174380"/>
                    <a:pt x="921619" y="1375196"/>
                    <a:pt x="798591" y="1498224"/>
                  </a:cubicBezTo>
                  <a:cubicBezTo>
                    <a:pt x="675562" y="1621253"/>
                    <a:pt x="474746" y="1619907"/>
                    <a:pt x="350056" y="1495217"/>
                  </a:cubicBezTo>
                  <a:cubicBezTo>
                    <a:pt x="582699" y="1464131"/>
                    <a:pt x="764497" y="1282333"/>
                    <a:pt x="795583" y="1049690"/>
                  </a:cubicBezTo>
                  <a:close/>
                  <a:moveTo>
                    <a:pt x="969395" y="989432"/>
                  </a:moveTo>
                  <a:cubicBezTo>
                    <a:pt x="1145733" y="989432"/>
                    <a:pt x="1288683" y="1130478"/>
                    <a:pt x="1288683" y="1304467"/>
                  </a:cubicBezTo>
                  <a:cubicBezTo>
                    <a:pt x="1288683" y="1478456"/>
                    <a:pt x="1145733" y="1619502"/>
                    <a:pt x="969395" y="1619502"/>
                  </a:cubicBezTo>
                  <a:cubicBezTo>
                    <a:pt x="1111917" y="1433018"/>
                    <a:pt x="1111917" y="1175916"/>
                    <a:pt x="969395" y="989432"/>
                  </a:cubicBezTo>
                  <a:close/>
                  <a:moveTo>
                    <a:pt x="0" y="969395"/>
                  </a:moveTo>
                  <a:cubicBezTo>
                    <a:pt x="186484" y="1111917"/>
                    <a:pt x="443586" y="1111917"/>
                    <a:pt x="630070" y="969395"/>
                  </a:cubicBezTo>
                  <a:cubicBezTo>
                    <a:pt x="630070" y="1145733"/>
                    <a:pt x="489024" y="1288683"/>
                    <a:pt x="315035" y="1288683"/>
                  </a:cubicBezTo>
                  <a:cubicBezTo>
                    <a:pt x="141046" y="1288683"/>
                    <a:pt x="0" y="1145733"/>
                    <a:pt x="0" y="969395"/>
                  </a:cubicBezTo>
                  <a:close/>
                  <a:moveTo>
                    <a:pt x="1274580" y="729521"/>
                  </a:moveTo>
                  <a:cubicBezTo>
                    <a:pt x="1355749" y="728977"/>
                    <a:pt x="1436710" y="759397"/>
                    <a:pt x="1498225" y="820912"/>
                  </a:cubicBezTo>
                  <a:cubicBezTo>
                    <a:pt x="1621253" y="943941"/>
                    <a:pt x="1619907" y="1144756"/>
                    <a:pt x="1495217" y="1269446"/>
                  </a:cubicBezTo>
                  <a:cubicBezTo>
                    <a:pt x="1464131" y="1036803"/>
                    <a:pt x="1282333" y="855005"/>
                    <a:pt x="1049691" y="823919"/>
                  </a:cubicBezTo>
                  <a:cubicBezTo>
                    <a:pt x="1112036" y="761574"/>
                    <a:pt x="1193412" y="730065"/>
                    <a:pt x="1274580" y="729521"/>
                  </a:cubicBezTo>
                  <a:close/>
                  <a:moveTo>
                    <a:pt x="809751" y="647958"/>
                  </a:moveTo>
                  <a:cubicBezTo>
                    <a:pt x="897920" y="647958"/>
                    <a:pt x="969395" y="719433"/>
                    <a:pt x="969395" y="807602"/>
                  </a:cubicBezTo>
                  <a:cubicBezTo>
                    <a:pt x="969395" y="895771"/>
                    <a:pt x="897920" y="967246"/>
                    <a:pt x="809751" y="967246"/>
                  </a:cubicBezTo>
                  <a:cubicBezTo>
                    <a:pt x="721582" y="967246"/>
                    <a:pt x="650107" y="895771"/>
                    <a:pt x="650107" y="807602"/>
                  </a:cubicBezTo>
                  <a:cubicBezTo>
                    <a:pt x="650107" y="719433"/>
                    <a:pt x="721582" y="647958"/>
                    <a:pt x="809751" y="647958"/>
                  </a:cubicBezTo>
                  <a:close/>
                  <a:moveTo>
                    <a:pt x="124285" y="350056"/>
                  </a:moveTo>
                  <a:cubicBezTo>
                    <a:pt x="155371" y="582699"/>
                    <a:pt x="337169" y="764497"/>
                    <a:pt x="569812" y="795583"/>
                  </a:cubicBezTo>
                  <a:cubicBezTo>
                    <a:pt x="445122" y="920273"/>
                    <a:pt x="244306" y="921619"/>
                    <a:pt x="121278" y="798590"/>
                  </a:cubicBezTo>
                  <a:cubicBezTo>
                    <a:pt x="-1751" y="675562"/>
                    <a:pt x="-405" y="474746"/>
                    <a:pt x="124285" y="350056"/>
                  </a:cubicBezTo>
                  <a:close/>
                  <a:moveTo>
                    <a:pt x="1304467" y="330819"/>
                  </a:moveTo>
                  <a:cubicBezTo>
                    <a:pt x="1478456" y="330819"/>
                    <a:pt x="1619502" y="473769"/>
                    <a:pt x="1619502" y="650107"/>
                  </a:cubicBezTo>
                  <a:cubicBezTo>
                    <a:pt x="1433018" y="507585"/>
                    <a:pt x="1175916" y="507585"/>
                    <a:pt x="989432" y="650107"/>
                  </a:cubicBezTo>
                  <a:cubicBezTo>
                    <a:pt x="989432" y="473769"/>
                    <a:pt x="1130478" y="330819"/>
                    <a:pt x="1304467" y="330819"/>
                  </a:cubicBezTo>
                  <a:close/>
                  <a:moveTo>
                    <a:pt x="1044556" y="29887"/>
                  </a:moveTo>
                  <a:cubicBezTo>
                    <a:pt x="1125725" y="30431"/>
                    <a:pt x="1207101" y="61940"/>
                    <a:pt x="1269446" y="124285"/>
                  </a:cubicBezTo>
                  <a:cubicBezTo>
                    <a:pt x="1036804" y="155371"/>
                    <a:pt x="855005" y="337169"/>
                    <a:pt x="823919" y="569812"/>
                  </a:cubicBezTo>
                  <a:cubicBezTo>
                    <a:pt x="699229" y="445122"/>
                    <a:pt x="697883" y="244306"/>
                    <a:pt x="820912" y="121278"/>
                  </a:cubicBezTo>
                  <a:cubicBezTo>
                    <a:pt x="882426" y="59763"/>
                    <a:pt x="963387" y="29343"/>
                    <a:pt x="1044556" y="29887"/>
                  </a:cubicBezTo>
                  <a:close/>
                  <a:moveTo>
                    <a:pt x="650107" y="0"/>
                  </a:moveTo>
                  <a:cubicBezTo>
                    <a:pt x="507585" y="186484"/>
                    <a:pt x="507585" y="443586"/>
                    <a:pt x="650107" y="630070"/>
                  </a:cubicBezTo>
                  <a:cubicBezTo>
                    <a:pt x="473769" y="630070"/>
                    <a:pt x="330819" y="489024"/>
                    <a:pt x="330819" y="315035"/>
                  </a:cubicBezTo>
                  <a:cubicBezTo>
                    <a:pt x="330819" y="141046"/>
                    <a:pt x="473769" y="0"/>
                    <a:pt x="650107" y="0"/>
                  </a:cubicBezTo>
                  <a:close/>
                </a:path>
              </a:pathLst>
            </a:custGeom>
            <a:solidFill>
              <a:srgbClr val="FF99CC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41280940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EF74EE4-4874-8956-F755-E6A8C388D81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4" name="グループ化 183">
            <a:extLst>
              <a:ext uri="{FF2B5EF4-FFF2-40B4-BE49-F238E27FC236}">
                <a16:creationId xmlns:a16="http://schemas.microsoft.com/office/drawing/2014/main" id="{54116FAE-867F-20F3-1AC1-6F7C04D334A1}"/>
              </a:ext>
            </a:extLst>
          </p:cNvPr>
          <p:cNvGrpSpPr/>
          <p:nvPr/>
        </p:nvGrpSpPr>
        <p:grpSpPr>
          <a:xfrm>
            <a:off x="168223" y="155044"/>
            <a:ext cx="9569248" cy="6509526"/>
            <a:chOff x="168223" y="155044"/>
            <a:chExt cx="9569248" cy="6509526"/>
          </a:xfrm>
        </p:grpSpPr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D4A95089-D556-1464-884C-679BA674FA08}"/>
                </a:ext>
              </a:extLst>
            </p:cNvPr>
            <p:cNvGrpSpPr/>
            <p:nvPr/>
          </p:nvGrpSpPr>
          <p:grpSpPr>
            <a:xfrm>
              <a:off x="168223" y="155044"/>
              <a:ext cx="442832" cy="442833"/>
              <a:chOff x="4177516" y="876013"/>
              <a:chExt cx="1565362" cy="1565366"/>
            </a:xfrm>
          </p:grpSpPr>
          <p:sp>
            <p:nvSpPr>
              <p:cNvPr id="5" name="フリーフォーム: 図形 4">
                <a:extLst>
                  <a:ext uri="{FF2B5EF4-FFF2-40B4-BE49-F238E27FC236}">
                    <a16:creationId xmlns:a16="http://schemas.microsoft.com/office/drawing/2014/main" id="{1F303956-0B71-7905-5FA0-B72F85B66026}"/>
                  </a:ext>
                </a:extLst>
              </p:cNvPr>
              <p:cNvSpPr/>
              <p:nvPr/>
            </p:nvSpPr>
            <p:spPr bwMode="auto">
              <a:xfrm rot="900000"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CCFF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4" name="フリーフォーム: 図形 3">
                <a:extLst>
                  <a:ext uri="{FF2B5EF4-FFF2-40B4-BE49-F238E27FC236}">
                    <a16:creationId xmlns:a16="http://schemas.microsoft.com/office/drawing/2014/main" id="{1AE9BB30-E45F-BB7D-1314-D705CACAD2A2}"/>
                  </a:ext>
                </a:extLst>
              </p:cNvPr>
              <p:cNvSpPr/>
              <p:nvPr/>
            </p:nvSpPr>
            <p:spPr bwMode="auto">
              <a:xfrm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10" name="グループ化 9">
              <a:extLst>
                <a:ext uri="{FF2B5EF4-FFF2-40B4-BE49-F238E27FC236}">
                  <a16:creationId xmlns:a16="http://schemas.microsoft.com/office/drawing/2014/main" id="{1686F70F-2248-2874-6E27-552B10B8874E}"/>
                </a:ext>
              </a:extLst>
            </p:cNvPr>
            <p:cNvGrpSpPr/>
            <p:nvPr/>
          </p:nvGrpSpPr>
          <p:grpSpPr>
            <a:xfrm>
              <a:off x="705071" y="155044"/>
              <a:ext cx="442832" cy="442833"/>
              <a:chOff x="4177516" y="876013"/>
              <a:chExt cx="1565362" cy="1565366"/>
            </a:xfrm>
          </p:grpSpPr>
          <p:sp>
            <p:nvSpPr>
              <p:cNvPr id="11" name="フリーフォーム: 図形 10">
                <a:extLst>
                  <a:ext uri="{FF2B5EF4-FFF2-40B4-BE49-F238E27FC236}">
                    <a16:creationId xmlns:a16="http://schemas.microsoft.com/office/drawing/2014/main" id="{A9ADE7B0-0F59-686B-52FC-66E4CA3A15C0}"/>
                  </a:ext>
                </a:extLst>
              </p:cNvPr>
              <p:cNvSpPr/>
              <p:nvPr/>
            </p:nvSpPr>
            <p:spPr bwMode="auto">
              <a:xfrm rot="900000"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CCFF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2" name="フリーフォーム: 図形 11">
                <a:extLst>
                  <a:ext uri="{FF2B5EF4-FFF2-40B4-BE49-F238E27FC236}">
                    <a16:creationId xmlns:a16="http://schemas.microsoft.com/office/drawing/2014/main" id="{0D480257-E12E-2C04-DE34-F0C21591EAFD}"/>
                  </a:ext>
                </a:extLst>
              </p:cNvPr>
              <p:cNvSpPr/>
              <p:nvPr/>
            </p:nvSpPr>
            <p:spPr bwMode="auto">
              <a:xfrm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13" name="グループ化 12">
              <a:extLst>
                <a:ext uri="{FF2B5EF4-FFF2-40B4-BE49-F238E27FC236}">
                  <a16:creationId xmlns:a16="http://schemas.microsoft.com/office/drawing/2014/main" id="{E311C923-105A-8E96-AE7B-15B540FE9BC3}"/>
                </a:ext>
              </a:extLst>
            </p:cNvPr>
            <p:cNvGrpSpPr/>
            <p:nvPr/>
          </p:nvGrpSpPr>
          <p:grpSpPr>
            <a:xfrm>
              <a:off x="1241919" y="155044"/>
              <a:ext cx="442832" cy="442833"/>
              <a:chOff x="4177516" y="876013"/>
              <a:chExt cx="1565362" cy="1565366"/>
            </a:xfrm>
          </p:grpSpPr>
          <p:sp>
            <p:nvSpPr>
              <p:cNvPr id="14" name="フリーフォーム: 図形 13">
                <a:extLst>
                  <a:ext uri="{FF2B5EF4-FFF2-40B4-BE49-F238E27FC236}">
                    <a16:creationId xmlns:a16="http://schemas.microsoft.com/office/drawing/2014/main" id="{8E4EB8D4-6CBE-E106-2045-7AF6F0680E13}"/>
                  </a:ext>
                </a:extLst>
              </p:cNvPr>
              <p:cNvSpPr/>
              <p:nvPr/>
            </p:nvSpPr>
            <p:spPr bwMode="auto">
              <a:xfrm rot="900000"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CCFF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5" name="フリーフォーム: 図形 14">
                <a:extLst>
                  <a:ext uri="{FF2B5EF4-FFF2-40B4-BE49-F238E27FC236}">
                    <a16:creationId xmlns:a16="http://schemas.microsoft.com/office/drawing/2014/main" id="{528420CA-6C83-602A-007A-BA96FB875659}"/>
                  </a:ext>
                </a:extLst>
              </p:cNvPr>
              <p:cNvSpPr/>
              <p:nvPr/>
            </p:nvSpPr>
            <p:spPr bwMode="auto">
              <a:xfrm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16" name="グループ化 15">
              <a:extLst>
                <a:ext uri="{FF2B5EF4-FFF2-40B4-BE49-F238E27FC236}">
                  <a16:creationId xmlns:a16="http://schemas.microsoft.com/office/drawing/2014/main" id="{88F43CD8-65AD-3CDB-5947-0C4B84EBA275}"/>
                </a:ext>
              </a:extLst>
            </p:cNvPr>
            <p:cNvGrpSpPr/>
            <p:nvPr/>
          </p:nvGrpSpPr>
          <p:grpSpPr>
            <a:xfrm>
              <a:off x="1778767" y="155044"/>
              <a:ext cx="442832" cy="442833"/>
              <a:chOff x="4177516" y="876013"/>
              <a:chExt cx="1565362" cy="1565366"/>
            </a:xfrm>
          </p:grpSpPr>
          <p:sp>
            <p:nvSpPr>
              <p:cNvPr id="17" name="フリーフォーム: 図形 16">
                <a:extLst>
                  <a:ext uri="{FF2B5EF4-FFF2-40B4-BE49-F238E27FC236}">
                    <a16:creationId xmlns:a16="http://schemas.microsoft.com/office/drawing/2014/main" id="{B33E9AB0-2AD8-36F6-7B10-F81387B5C70A}"/>
                  </a:ext>
                </a:extLst>
              </p:cNvPr>
              <p:cNvSpPr/>
              <p:nvPr/>
            </p:nvSpPr>
            <p:spPr bwMode="auto">
              <a:xfrm rot="900000"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CCFF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8" name="フリーフォーム: 図形 17">
                <a:extLst>
                  <a:ext uri="{FF2B5EF4-FFF2-40B4-BE49-F238E27FC236}">
                    <a16:creationId xmlns:a16="http://schemas.microsoft.com/office/drawing/2014/main" id="{17985E3D-D65C-8D80-3DBB-09CB63921FBD}"/>
                  </a:ext>
                </a:extLst>
              </p:cNvPr>
              <p:cNvSpPr/>
              <p:nvPr/>
            </p:nvSpPr>
            <p:spPr bwMode="auto">
              <a:xfrm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19" name="グループ化 18">
              <a:extLst>
                <a:ext uri="{FF2B5EF4-FFF2-40B4-BE49-F238E27FC236}">
                  <a16:creationId xmlns:a16="http://schemas.microsoft.com/office/drawing/2014/main" id="{10FDCC00-8DAC-B12B-BFE3-01B084823D9D}"/>
                </a:ext>
              </a:extLst>
            </p:cNvPr>
            <p:cNvGrpSpPr/>
            <p:nvPr/>
          </p:nvGrpSpPr>
          <p:grpSpPr>
            <a:xfrm>
              <a:off x="2315615" y="155044"/>
              <a:ext cx="442832" cy="442833"/>
              <a:chOff x="4177516" y="876013"/>
              <a:chExt cx="1565362" cy="1565366"/>
            </a:xfrm>
          </p:grpSpPr>
          <p:sp>
            <p:nvSpPr>
              <p:cNvPr id="20" name="フリーフォーム: 図形 19">
                <a:extLst>
                  <a:ext uri="{FF2B5EF4-FFF2-40B4-BE49-F238E27FC236}">
                    <a16:creationId xmlns:a16="http://schemas.microsoft.com/office/drawing/2014/main" id="{5BFB9F90-454D-0199-3C4D-6D2D2845977C}"/>
                  </a:ext>
                </a:extLst>
              </p:cNvPr>
              <p:cNvSpPr/>
              <p:nvPr/>
            </p:nvSpPr>
            <p:spPr bwMode="auto">
              <a:xfrm rot="900000"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CCFF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21" name="フリーフォーム: 図形 20">
                <a:extLst>
                  <a:ext uri="{FF2B5EF4-FFF2-40B4-BE49-F238E27FC236}">
                    <a16:creationId xmlns:a16="http://schemas.microsoft.com/office/drawing/2014/main" id="{D80CB25C-5B23-899B-25B2-FA0465644780}"/>
                  </a:ext>
                </a:extLst>
              </p:cNvPr>
              <p:cNvSpPr/>
              <p:nvPr/>
            </p:nvSpPr>
            <p:spPr bwMode="auto">
              <a:xfrm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22" name="グループ化 21">
              <a:extLst>
                <a:ext uri="{FF2B5EF4-FFF2-40B4-BE49-F238E27FC236}">
                  <a16:creationId xmlns:a16="http://schemas.microsoft.com/office/drawing/2014/main" id="{47A80905-3DDB-6035-2483-2F4125563124}"/>
                </a:ext>
              </a:extLst>
            </p:cNvPr>
            <p:cNvGrpSpPr/>
            <p:nvPr/>
          </p:nvGrpSpPr>
          <p:grpSpPr>
            <a:xfrm>
              <a:off x="2852463" y="155044"/>
              <a:ext cx="442832" cy="442833"/>
              <a:chOff x="4177516" y="876013"/>
              <a:chExt cx="1565362" cy="1565366"/>
            </a:xfrm>
          </p:grpSpPr>
          <p:sp>
            <p:nvSpPr>
              <p:cNvPr id="23" name="フリーフォーム: 図形 22">
                <a:extLst>
                  <a:ext uri="{FF2B5EF4-FFF2-40B4-BE49-F238E27FC236}">
                    <a16:creationId xmlns:a16="http://schemas.microsoft.com/office/drawing/2014/main" id="{D1137056-9052-FFC3-1E34-BD6C38A30778}"/>
                  </a:ext>
                </a:extLst>
              </p:cNvPr>
              <p:cNvSpPr/>
              <p:nvPr/>
            </p:nvSpPr>
            <p:spPr bwMode="auto">
              <a:xfrm rot="900000"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CCFF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24" name="フリーフォーム: 図形 23">
                <a:extLst>
                  <a:ext uri="{FF2B5EF4-FFF2-40B4-BE49-F238E27FC236}">
                    <a16:creationId xmlns:a16="http://schemas.microsoft.com/office/drawing/2014/main" id="{6D5578FC-99C4-5910-EC44-55C117DD9F53}"/>
                  </a:ext>
                </a:extLst>
              </p:cNvPr>
              <p:cNvSpPr/>
              <p:nvPr/>
            </p:nvSpPr>
            <p:spPr bwMode="auto">
              <a:xfrm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25" name="グループ化 24">
              <a:extLst>
                <a:ext uri="{FF2B5EF4-FFF2-40B4-BE49-F238E27FC236}">
                  <a16:creationId xmlns:a16="http://schemas.microsoft.com/office/drawing/2014/main" id="{4998E262-446E-FF41-3AC5-BF86AC0EF356}"/>
                </a:ext>
              </a:extLst>
            </p:cNvPr>
            <p:cNvGrpSpPr/>
            <p:nvPr/>
          </p:nvGrpSpPr>
          <p:grpSpPr>
            <a:xfrm>
              <a:off x="3389311" y="155044"/>
              <a:ext cx="442832" cy="442833"/>
              <a:chOff x="4177516" y="876013"/>
              <a:chExt cx="1565362" cy="1565366"/>
            </a:xfrm>
          </p:grpSpPr>
          <p:sp>
            <p:nvSpPr>
              <p:cNvPr id="26" name="フリーフォーム: 図形 25">
                <a:extLst>
                  <a:ext uri="{FF2B5EF4-FFF2-40B4-BE49-F238E27FC236}">
                    <a16:creationId xmlns:a16="http://schemas.microsoft.com/office/drawing/2014/main" id="{08DF3B2C-E52B-02DD-19BF-C8D1857A9C2F}"/>
                  </a:ext>
                </a:extLst>
              </p:cNvPr>
              <p:cNvSpPr/>
              <p:nvPr/>
            </p:nvSpPr>
            <p:spPr bwMode="auto">
              <a:xfrm rot="900000"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CCFF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27" name="フリーフォーム: 図形 26">
                <a:extLst>
                  <a:ext uri="{FF2B5EF4-FFF2-40B4-BE49-F238E27FC236}">
                    <a16:creationId xmlns:a16="http://schemas.microsoft.com/office/drawing/2014/main" id="{C3CADC6A-6910-9439-D733-133367C4E64B}"/>
                  </a:ext>
                </a:extLst>
              </p:cNvPr>
              <p:cNvSpPr/>
              <p:nvPr/>
            </p:nvSpPr>
            <p:spPr bwMode="auto">
              <a:xfrm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28" name="グループ化 27">
              <a:extLst>
                <a:ext uri="{FF2B5EF4-FFF2-40B4-BE49-F238E27FC236}">
                  <a16:creationId xmlns:a16="http://schemas.microsoft.com/office/drawing/2014/main" id="{A2FF048D-DDEE-A5B6-1AE1-9928C9EF15B0}"/>
                </a:ext>
              </a:extLst>
            </p:cNvPr>
            <p:cNvGrpSpPr/>
            <p:nvPr/>
          </p:nvGrpSpPr>
          <p:grpSpPr>
            <a:xfrm>
              <a:off x="3926159" y="155044"/>
              <a:ext cx="442832" cy="442833"/>
              <a:chOff x="4177516" y="876013"/>
              <a:chExt cx="1565362" cy="1565366"/>
            </a:xfrm>
          </p:grpSpPr>
          <p:sp>
            <p:nvSpPr>
              <p:cNvPr id="29" name="フリーフォーム: 図形 28">
                <a:extLst>
                  <a:ext uri="{FF2B5EF4-FFF2-40B4-BE49-F238E27FC236}">
                    <a16:creationId xmlns:a16="http://schemas.microsoft.com/office/drawing/2014/main" id="{D14D4D21-64DE-A7F6-3C4A-D3719E01CEC1}"/>
                  </a:ext>
                </a:extLst>
              </p:cNvPr>
              <p:cNvSpPr/>
              <p:nvPr/>
            </p:nvSpPr>
            <p:spPr bwMode="auto">
              <a:xfrm rot="900000"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CCFF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30" name="フリーフォーム: 図形 29">
                <a:extLst>
                  <a:ext uri="{FF2B5EF4-FFF2-40B4-BE49-F238E27FC236}">
                    <a16:creationId xmlns:a16="http://schemas.microsoft.com/office/drawing/2014/main" id="{2451BB22-6D3F-C92F-547C-B5A5087D21D2}"/>
                  </a:ext>
                </a:extLst>
              </p:cNvPr>
              <p:cNvSpPr/>
              <p:nvPr/>
            </p:nvSpPr>
            <p:spPr bwMode="auto">
              <a:xfrm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31" name="グループ化 30">
              <a:extLst>
                <a:ext uri="{FF2B5EF4-FFF2-40B4-BE49-F238E27FC236}">
                  <a16:creationId xmlns:a16="http://schemas.microsoft.com/office/drawing/2014/main" id="{CDAD730A-58C2-E75F-D4A9-52515AF6B741}"/>
                </a:ext>
              </a:extLst>
            </p:cNvPr>
            <p:cNvGrpSpPr/>
            <p:nvPr/>
          </p:nvGrpSpPr>
          <p:grpSpPr>
            <a:xfrm>
              <a:off x="4463007" y="155044"/>
              <a:ext cx="442832" cy="442833"/>
              <a:chOff x="4177516" y="876013"/>
              <a:chExt cx="1565362" cy="1565366"/>
            </a:xfrm>
          </p:grpSpPr>
          <p:sp>
            <p:nvSpPr>
              <p:cNvPr id="32" name="フリーフォーム: 図形 31">
                <a:extLst>
                  <a:ext uri="{FF2B5EF4-FFF2-40B4-BE49-F238E27FC236}">
                    <a16:creationId xmlns:a16="http://schemas.microsoft.com/office/drawing/2014/main" id="{FB9BC19A-9091-FD25-AC8D-481B75DABAF8}"/>
                  </a:ext>
                </a:extLst>
              </p:cNvPr>
              <p:cNvSpPr/>
              <p:nvPr/>
            </p:nvSpPr>
            <p:spPr bwMode="auto">
              <a:xfrm rot="900000"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CCFF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33" name="フリーフォーム: 図形 32">
                <a:extLst>
                  <a:ext uri="{FF2B5EF4-FFF2-40B4-BE49-F238E27FC236}">
                    <a16:creationId xmlns:a16="http://schemas.microsoft.com/office/drawing/2014/main" id="{E03265DD-1657-A2D4-A8BD-0AE343D58801}"/>
                  </a:ext>
                </a:extLst>
              </p:cNvPr>
              <p:cNvSpPr/>
              <p:nvPr/>
            </p:nvSpPr>
            <p:spPr bwMode="auto">
              <a:xfrm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34" name="グループ化 33">
              <a:extLst>
                <a:ext uri="{FF2B5EF4-FFF2-40B4-BE49-F238E27FC236}">
                  <a16:creationId xmlns:a16="http://schemas.microsoft.com/office/drawing/2014/main" id="{DC97ADBF-97E6-EB84-2A9A-C01310B0F874}"/>
                </a:ext>
              </a:extLst>
            </p:cNvPr>
            <p:cNvGrpSpPr/>
            <p:nvPr/>
          </p:nvGrpSpPr>
          <p:grpSpPr>
            <a:xfrm>
              <a:off x="4999855" y="155044"/>
              <a:ext cx="442832" cy="442833"/>
              <a:chOff x="4177516" y="876013"/>
              <a:chExt cx="1565362" cy="1565366"/>
            </a:xfrm>
          </p:grpSpPr>
          <p:sp>
            <p:nvSpPr>
              <p:cNvPr id="35" name="フリーフォーム: 図形 34">
                <a:extLst>
                  <a:ext uri="{FF2B5EF4-FFF2-40B4-BE49-F238E27FC236}">
                    <a16:creationId xmlns:a16="http://schemas.microsoft.com/office/drawing/2014/main" id="{91A97B5F-2D95-4546-1CC7-E74D83ADE9BD}"/>
                  </a:ext>
                </a:extLst>
              </p:cNvPr>
              <p:cNvSpPr/>
              <p:nvPr/>
            </p:nvSpPr>
            <p:spPr bwMode="auto">
              <a:xfrm rot="900000"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CCFF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36" name="フリーフォーム: 図形 35">
                <a:extLst>
                  <a:ext uri="{FF2B5EF4-FFF2-40B4-BE49-F238E27FC236}">
                    <a16:creationId xmlns:a16="http://schemas.microsoft.com/office/drawing/2014/main" id="{4124FDD9-ECD4-EDBD-7694-AF3C0437B880}"/>
                  </a:ext>
                </a:extLst>
              </p:cNvPr>
              <p:cNvSpPr/>
              <p:nvPr/>
            </p:nvSpPr>
            <p:spPr bwMode="auto">
              <a:xfrm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37" name="グループ化 36">
              <a:extLst>
                <a:ext uri="{FF2B5EF4-FFF2-40B4-BE49-F238E27FC236}">
                  <a16:creationId xmlns:a16="http://schemas.microsoft.com/office/drawing/2014/main" id="{EAC6DA64-6087-D77B-90FB-80E78E0AAC17}"/>
                </a:ext>
              </a:extLst>
            </p:cNvPr>
            <p:cNvGrpSpPr/>
            <p:nvPr/>
          </p:nvGrpSpPr>
          <p:grpSpPr>
            <a:xfrm>
              <a:off x="5536703" y="155044"/>
              <a:ext cx="442832" cy="442833"/>
              <a:chOff x="4177516" y="876013"/>
              <a:chExt cx="1565362" cy="1565366"/>
            </a:xfrm>
          </p:grpSpPr>
          <p:sp>
            <p:nvSpPr>
              <p:cNvPr id="38" name="フリーフォーム: 図形 37">
                <a:extLst>
                  <a:ext uri="{FF2B5EF4-FFF2-40B4-BE49-F238E27FC236}">
                    <a16:creationId xmlns:a16="http://schemas.microsoft.com/office/drawing/2014/main" id="{2EDB8FC4-65C4-3BE4-13A5-FAF2ADC51477}"/>
                  </a:ext>
                </a:extLst>
              </p:cNvPr>
              <p:cNvSpPr/>
              <p:nvPr/>
            </p:nvSpPr>
            <p:spPr bwMode="auto">
              <a:xfrm rot="900000"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CCFF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39" name="フリーフォーム: 図形 38">
                <a:extLst>
                  <a:ext uri="{FF2B5EF4-FFF2-40B4-BE49-F238E27FC236}">
                    <a16:creationId xmlns:a16="http://schemas.microsoft.com/office/drawing/2014/main" id="{462ABB89-8A8C-6B9E-A1D4-A7FD2B377EC0}"/>
                  </a:ext>
                </a:extLst>
              </p:cNvPr>
              <p:cNvSpPr/>
              <p:nvPr/>
            </p:nvSpPr>
            <p:spPr bwMode="auto">
              <a:xfrm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40" name="グループ化 39">
              <a:extLst>
                <a:ext uri="{FF2B5EF4-FFF2-40B4-BE49-F238E27FC236}">
                  <a16:creationId xmlns:a16="http://schemas.microsoft.com/office/drawing/2014/main" id="{B917B8C2-8E5A-42FD-52E1-B57C189DBC84}"/>
                </a:ext>
              </a:extLst>
            </p:cNvPr>
            <p:cNvGrpSpPr/>
            <p:nvPr/>
          </p:nvGrpSpPr>
          <p:grpSpPr>
            <a:xfrm>
              <a:off x="6073551" y="155044"/>
              <a:ext cx="442832" cy="442833"/>
              <a:chOff x="4177516" y="876013"/>
              <a:chExt cx="1565362" cy="1565366"/>
            </a:xfrm>
          </p:grpSpPr>
          <p:sp>
            <p:nvSpPr>
              <p:cNvPr id="41" name="フリーフォーム: 図形 40">
                <a:extLst>
                  <a:ext uri="{FF2B5EF4-FFF2-40B4-BE49-F238E27FC236}">
                    <a16:creationId xmlns:a16="http://schemas.microsoft.com/office/drawing/2014/main" id="{580F1614-3729-90B5-9178-9255F15CF6CD}"/>
                  </a:ext>
                </a:extLst>
              </p:cNvPr>
              <p:cNvSpPr/>
              <p:nvPr/>
            </p:nvSpPr>
            <p:spPr bwMode="auto">
              <a:xfrm rot="900000"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CCFF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42" name="フリーフォーム: 図形 41">
                <a:extLst>
                  <a:ext uri="{FF2B5EF4-FFF2-40B4-BE49-F238E27FC236}">
                    <a16:creationId xmlns:a16="http://schemas.microsoft.com/office/drawing/2014/main" id="{60ED7A04-4D21-C77F-EF6C-D74CF9333F09}"/>
                  </a:ext>
                </a:extLst>
              </p:cNvPr>
              <p:cNvSpPr/>
              <p:nvPr/>
            </p:nvSpPr>
            <p:spPr bwMode="auto">
              <a:xfrm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43" name="グループ化 42">
              <a:extLst>
                <a:ext uri="{FF2B5EF4-FFF2-40B4-BE49-F238E27FC236}">
                  <a16:creationId xmlns:a16="http://schemas.microsoft.com/office/drawing/2014/main" id="{F376449C-C9D7-443C-5CEE-CFE350E30BB8}"/>
                </a:ext>
              </a:extLst>
            </p:cNvPr>
            <p:cNvGrpSpPr/>
            <p:nvPr/>
          </p:nvGrpSpPr>
          <p:grpSpPr>
            <a:xfrm>
              <a:off x="6610399" y="155044"/>
              <a:ext cx="442832" cy="442833"/>
              <a:chOff x="4177516" y="876013"/>
              <a:chExt cx="1565362" cy="1565366"/>
            </a:xfrm>
          </p:grpSpPr>
          <p:sp>
            <p:nvSpPr>
              <p:cNvPr id="44" name="フリーフォーム: 図形 43">
                <a:extLst>
                  <a:ext uri="{FF2B5EF4-FFF2-40B4-BE49-F238E27FC236}">
                    <a16:creationId xmlns:a16="http://schemas.microsoft.com/office/drawing/2014/main" id="{98370DB3-041F-3107-5298-95B05875CE6C}"/>
                  </a:ext>
                </a:extLst>
              </p:cNvPr>
              <p:cNvSpPr/>
              <p:nvPr/>
            </p:nvSpPr>
            <p:spPr bwMode="auto">
              <a:xfrm rot="900000"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CCFF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45" name="フリーフォーム: 図形 44">
                <a:extLst>
                  <a:ext uri="{FF2B5EF4-FFF2-40B4-BE49-F238E27FC236}">
                    <a16:creationId xmlns:a16="http://schemas.microsoft.com/office/drawing/2014/main" id="{4DD2EBFC-D45B-EA17-776F-0B9AEEE71D04}"/>
                  </a:ext>
                </a:extLst>
              </p:cNvPr>
              <p:cNvSpPr/>
              <p:nvPr/>
            </p:nvSpPr>
            <p:spPr bwMode="auto">
              <a:xfrm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46" name="グループ化 45">
              <a:extLst>
                <a:ext uri="{FF2B5EF4-FFF2-40B4-BE49-F238E27FC236}">
                  <a16:creationId xmlns:a16="http://schemas.microsoft.com/office/drawing/2014/main" id="{4A9B40FF-E0BF-EC27-A0F7-29C42A05A3BC}"/>
                </a:ext>
              </a:extLst>
            </p:cNvPr>
            <p:cNvGrpSpPr/>
            <p:nvPr/>
          </p:nvGrpSpPr>
          <p:grpSpPr>
            <a:xfrm>
              <a:off x="7147247" y="155044"/>
              <a:ext cx="442832" cy="442833"/>
              <a:chOff x="4177516" y="876013"/>
              <a:chExt cx="1565362" cy="1565366"/>
            </a:xfrm>
          </p:grpSpPr>
          <p:sp>
            <p:nvSpPr>
              <p:cNvPr id="47" name="フリーフォーム: 図形 46">
                <a:extLst>
                  <a:ext uri="{FF2B5EF4-FFF2-40B4-BE49-F238E27FC236}">
                    <a16:creationId xmlns:a16="http://schemas.microsoft.com/office/drawing/2014/main" id="{AD8AAEBB-477D-F57E-EF52-B68F476B1F7A}"/>
                  </a:ext>
                </a:extLst>
              </p:cNvPr>
              <p:cNvSpPr/>
              <p:nvPr/>
            </p:nvSpPr>
            <p:spPr bwMode="auto">
              <a:xfrm rot="900000"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CCFF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48" name="フリーフォーム: 図形 47">
                <a:extLst>
                  <a:ext uri="{FF2B5EF4-FFF2-40B4-BE49-F238E27FC236}">
                    <a16:creationId xmlns:a16="http://schemas.microsoft.com/office/drawing/2014/main" id="{2106F6BC-E3E6-CB67-2147-CD910CAC1C57}"/>
                  </a:ext>
                </a:extLst>
              </p:cNvPr>
              <p:cNvSpPr/>
              <p:nvPr/>
            </p:nvSpPr>
            <p:spPr bwMode="auto">
              <a:xfrm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49" name="グループ化 48">
              <a:extLst>
                <a:ext uri="{FF2B5EF4-FFF2-40B4-BE49-F238E27FC236}">
                  <a16:creationId xmlns:a16="http://schemas.microsoft.com/office/drawing/2014/main" id="{ED35EB8C-F761-689A-EE30-9DF023D3F8D0}"/>
                </a:ext>
              </a:extLst>
            </p:cNvPr>
            <p:cNvGrpSpPr/>
            <p:nvPr/>
          </p:nvGrpSpPr>
          <p:grpSpPr>
            <a:xfrm>
              <a:off x="7684095" y="155044"/>
              <a:ext cx="442832" cy="442833"/>
              <a:chOff x="4177516" y="876013"/>
              <a:chExt cx="1565362" cy="1565366"/>
            </a:xfrm>
          </p:grpSpPr>
          <p:sp>
            <p:nvSpPr>
              <p:cNvPr id="50" name="フリーフォーム: 図形 49">
                <a:extLst>
                  <a:ext uri="{FF2B5EF4-FFF2-40B4-BE49-F238E27FC236}">
                    <a16:creationId xmlns:a16="http://schemas.microsoft.com/office/drawing/2014/main" id="{92F39E04-D093-2AB8-9FD6-4E3791BD3B75}"/>
                  </a:ext>
                </a:extLst>
              </p:cNvPr>
              <p:cNvSpPr/>
              <p:nvPr/>
            </p:nvSpPr>
            <p:spPr bwMode="auto">
              <a:xfrm rot="900000"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CCFF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51" name="フリーフォーム: 図形 50">
                <a:extLst>
                  <a:ext uri="{FF2B5EF4-FFF2-40B4-BE49-F238E27FC236}">
                    <a16:creationId xmlns:a16="http://schemas.microsoft.com/office/drawing/2014/main" id="{560A841A-6788-5D3D-0AAF-873D31BF4A01}"/>
                  </a:ext>
                </a:extLst>
              </p:cNvPr>
              <p:cNvSpPr/>
              <p:nvPr/>
            </p:nvSpPr>
            <p:spPr bwMode="auto">
              <a:xfrm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52" name="グループ化 51">
              <a:extLst>
                <a:ext uri="{FF2B5EF4-FFF2-40B4-BE49-F238E27FC236}">
                  <a16:creationId xmlns:a16="http://schemas.microsoft.com/office/drawing/2014/main" id="{832CEBA9-C7DE-5169-F54F-9367BD90A83D}"/>
                </a:ext>
              </a:extLst>
            </p:cNvPr>
            <p:cNvGrpSpPr/>
            <p:nvPr/>
          </p:nvGrpSpPr>
          <p:grpSpPr>
            <a:xfrm>
              <a:off x="8220943" y="155044"/>
              <a:ext cx="442832" cy="442833"/>
              <a:chOff x="4177516" y="876013"/>
              <a:chExt cx="1565362" cy="1565366"/>
            </a:xfrm>
          </p:grpSpPr>
          <p:sp>
            <p:nvSpPr>
              <p:cNvPr id="53" name="フリーフォーム: 図形 52">
                <a:extLst>
                  <a:ext uri="{FF2B5EF4-FFF2-40B4-BE49-F238E27FC236}">
                    <a16:creationId xmlns:a16="http://schemas.microsoft.com/office/drawing/2014/main" id="{2C5597AE-05CA-4958-5A08-050CBC5FB536}"/>
                  </a:ext>
                </a:extLst>
              </p:cNvPr>
              <p:cNvSpPr/>
              <p:nvPr/>
            </p:nvSpPr>
            <p:spPr bwMode="auto">
              <a:xfrm rot="900000"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CCFF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54" name="フリーフォーム: 図形 53">
                <a:extLst>
                  <a:ext uri="{FF2B5EF4-FFF2-40B4-BE49-F238E27FC236}">
                    <a16:creationId xmlns:a16="http://schemas.microsoft.com/office/drawing/2014/main" id="{70DD7824-95F3-77C7-0544-F4DA96F0710D}"/>
                  </a:ext>
                </a:extLst>
              </p:cNvPr>
              <p:cNvSpPr/>
              <p:nvPr/>
            </p:nvSpPr>
            <p:spPr bwMode="auto">
              <a:xfrm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55" name="グループ化 54">
              <a:extLst>
                <a:ext uri="{FF2B5EF4-FFF2-40B4-BE49-F238E27FC236}">
                  <a16:creationId xmlns:a16="http://schemas.microsoft.com/office/drawing/2014/main" id="{C1BB6AB3-0491-6906-8B2D-8C31DA857C66}"/>
                </a:ext>
              </a:extLst>
            </p:cNvPr>
            <p:cNvGrpSpPr/>
            <p:nvPr/>
          </p:nvGrpSpPr>
          <p:grpSpPr>
            <a:xfrm>
              <a:off x="8757791" y="155044"/>
              <a:ext cx="442832" cy="442833"/>
              <a:chOff x="4177516" y="876013"/>
              <a:chExt cx="1565362" cy="1565366"/>
            </a:xfrm>
          </p:grpSpPr>
          <p:sp>
            <p:nvSpPr>
              <p:cNvPr id="56" name="フリーフォーム: 図形 55">
                <a:extLst>
                  <a:ext uri="{FF2B5EF4-FFF2-40B4-BE49-F238E27FC236}">
                    <a16:creationId xmlns:a16="http://schemas.microsoft.com/office/drawing/2014/main" id="{1F3082FF-78E1-613B-07EE-9D4AA51BD3A3}"/>
                  </a:ext>
                </a:extLst>
              </p:cNvPr>
              <p:cNvSpPr/>
              <p:nvPr/>
            </p:nvSpPr>
            <p:spPr bwMode="auto">
              <a:xfrm rot="900000"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CCFF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57" name="フリーフォーム: 図形 56">
                <a:extLst>
                  <a:ext uri="{FF2B5EF4-FFF2-40B4-BE49-F238E27FC236}">
                    <a16:creationId xmlns:a16="http://schemas.microsoft.com/office/drawing/2014/main" id="{16944E6C-0646-0087-D99A-D25FA653B3F2}"/>
                  </a:ext>
                </a:extLst>
              </p:cNvPr>
              <p:cNvSpPr/>
              <p:nvPr/>
            </p:nvSpPr>
            <p:spPr bwMode="auto">
              <a:xfrm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58" name="グループ化 57">
              <a:extLst>
                <a:ext uri="{FF2B5EF4-FFF2-40B4-BE49-F238E27FC236}">
                  <a16:creationId xmlns:a16="http://schemas.microsoft.com/office/drawing/2014/main" id="{A58140C5-86D1-B24C-D061-2647A13F598C}"/>
                </a:ext>
              </a:extLst>
            </p:cNvPr>
            <p:cNvGrpSpPr/>
            <p:nvPr/>
          </p:nvGrpSpPr>
          <p:grpSpPr>
            <a:xfrm>
              <a:off x="9294639" y="155044"/>
              <a:ext cx="442832" cy="442833"/>
              <a:chOff x="4177516" y="876013"/>
              <a:chExt cx="1565362" cy="1565366"/>
            </a:xfrm>
          </p:grpSpPr>
          <p:sp>
            <p:nvSpPr>
              <p:cNvPr id="59" name="フリーフォーム: 図形 58">
                <a:extLst>
                  <a:ext uri="{FF2B5EF4-FFF2-40B4-BE49-F238E27FC236}">
                    <a16:creationId xmlns:a16="http://schemas.microsoft.com/office/drawing/2014/main" id="{E0FEEBFC-6F46-9CEA-CE93-816ADBF52C59}"/>
                  </a:ext>
                </a:extLst>
              </p:cNvPr>
              <p:cNvSpPr/>
              <p:nvPr/>
            </p:nvSpPr>
            <p:spPr bwMode="auto">
              <a:xfrm rot="900000"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CCFF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60" name="フリーフォーム: 図形 59">
                <a:extLst>
                  <a:ext uri="{FF2B5EF4-FFF2-40B4-BE49-F238E27FC236}">
                    <a16:creationId xmlns:a16="http://schemas.microsoft.com/office/drawing/2014/main" id="{D3EC6ECD-8A45-37DD-E371-1F9E3F57D6D4}"/>
                  </a:ext>
                </a:extLst>
              </p:cNvPr>
              <p:cNvSpPr/>
              <p:nvPr/>
            </p:nvSpPr>
            <p:spPr bwMode="auto">
              <a:xfrm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61" name="グループ化 60">
              <a:extLst>
                <a:ext uri="{FF2B5EF4-FFF2-40B4-BE49-F238E27FC236}">
                  <a16:creationId xmlns:a16="http://schemas.microsoft.com/office/drawing/2014/main" id="{14572655-C48A-529D-26D6-C7987F68BFA5}"/>
                </a:ext>
              </a:extLst>
            </p:cNvPr>
            <p:cNvGrpSpPr/>
            <p:nvPr/>
          </p:nvGrpSpPr>
          <p:grpSpPr>
            <a:xfrm>
              <a:off x="168223" y="6221737"/>
              <a:ext cx="442832" cy="442833"/>
              <a:chOff x="4177516" y="876013"/>
              <a:chExt cx="1565362" cy="1565366"/>
            </a:xfrm>
          </p:grpSpPr>
          <p:sp>
            <p:nvSpPr>
              <p:cNvPr id="62" name="フリーフォーム: 図形 61">
                <a:extLst>
                  <a:ext uri="{FF2B5EF4-FFF2-40B4-BE49-F238E27FC236}">
                    <a16:creationId xmlns:a16="http://schemas.microsoft.com/office/drawing/2014/main" id="{E10B6479-5B3F-79C1-892B-B4C04D1E0AA4}"/>
                  </a:ext>
                </a:extLst>
              </p:cNvPr>
              <p:cNvSpPr/>
              <p:nvPr/>
            </p:nvSpPr>
            <p:spPr bwMode="auto">
              <a:xfrm rot="900000"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CCFF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63" name="フリーフォーム: 図形 62">
                <a:extLst>
                  <a:ext uri="{FF2B5EF4-FFF2-40B4-BE49-F238E27FC236}">
                    <a16:creationId xmlns:a16="http://schemas.microsoft.com/office/drawing/2014/main" id="{FB611367-5156-607B-EF48-9D2A61F57C47}"/>
                  </a:ext>
                </a:extLst>
              </p:cNvPr>
              <p:cNvSpPr/>
              <p:nvPr/>
            </p:nvSpPr>
            <p:spPr bwMode="auto">
              <a:xfrm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64" name="グループ化 63">
              <a:extLst>
                <a:ext uri="{FF2B5EF4-FFF2-40B4-BE49-F238E27FC236}">
                  <a16:creationId xmlns:a16="http://schemas.microsoft.com/office/drawing/2014/main" id="{B3B64297-861F-D620-49BD-966E4C83C6E7}"/>
                </a:ext>
              </a:extLst>
            </p:cNvPr>
            <p:cNvGrpSpPr/>
            <p:nvPr/>
          </p:nvGrpSpPr>
          <p:grpSpPr>
            <a:xfrm>
              <a:off x="705071" y="6221737"/>
              <a:ext cx="442832" cy="442833"/>
              <a:chOff x="4177516" y="876013"/>
              <a:chExt cx="1565362" cy="1565366"/>
            </a:xfrm>
          </p:grpSpPr>
          <p:sp>
            <p:nvSpPr>
              <p:cNvPr id="65" name="フリーフォーム: 図形 64">
                <a:extLst>
                  <a:ext uri="{FF2B5EF4-FFF2-40B4-BE49-F238E27FC236}">
                    <a16:creationId xmlns:a16="http://schemas.microsoft.com/office/drawing/2014/main" id="{2A1038DA-658B-6B55-0805-0E79B919A2FC}"/>
                  </a:ext>
                </a:extLst>
              </p:cNvPr>
              <p:cNvSpPr/>
              <p:nvPr/>
            </p:nvSpPr>
            <p:spPr bwMode="auto">
              <a:xfrm rot="900000"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CCFF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66" name="フリーフォーム: 図形 65">
                <a:extLst>
                  <a:ext uri="{FF2B5EF4-FFF2-40B4-BE49-F238E27FC236}">
                    <a16:creationId xmlns:a16="http://schemas.microsoft.com/office/drawing/2014/main" id="{2380629F-5EE0-6467-0DF2-2D00C44CA52B}"/>
                  </a:ext>
                </a:extLst>
              </p:cNvPr>
              <p:cNvSpPr/>
              <p:nvPr/>
            </p:nvSpPr>
            <p:spPr bwMode="auto">
              <a:xfrm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67" name="グループ化 66">
              <a:extLst>
                <a:ext uri="{FF2B5EF4-FFF2-40B4-BE49-F238E27FC236}">
                  <a16:creationId xmlns:a16="http://schemas.microsoft.com/office/drawing/2014/main" id="{7D54F12A-C710-DDAD-3423-CAA6E1C29116}"/>
                </a:ext>
              </a:extLst>
            </p:cNvPr>
            <p:cNvGrpSpPr/>
            <p:nvPr/>
          </p:nvGrpSpPr>
          <p:grpSpPr>
            <a:xfrm>
              <a:off x="1241919" y="6221737"/>
              <a:ext cx="442832" cy="442833"/>
              <a:chOff x="4177516" y="876013"/>
              <a:chExt cx="1565362" cy="1565366"/>
            </a:xfrm>
          </p:grpSpPr>
          <p:sp>
            <p:nvSpPr>
              <p:cNvPr id="68" name="フリーフォーム: 図形 67">
                <a:extLst>
                  <a:ext uri="{FF2B5EF4-FFF2-40B4-BE49-F238E27FC236}">
                    <a16:creationId xmlns:a16="http://schemas.microsoft.com/office/drawing/2014/main" id="{46CCCC0D-D0A1-20F6-E9EF-0C12D3FCF54A}"/>
                  </a:ext>
                </a:extLst>
              </p:cNvPr>
              <p:cNvSpPr/>
              <p:nvPr/>
            </p:nvSpPr>
            <p:spPr bwMode="auto">
              <a:xfrm rot="900000"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CCFF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69" name="フリーフォーム: 図形 68">
                <a:extLst>
                  <a:ext uri="{FF2B5EF4-FFF2-40B4-BE49-F238E27FC236}">
                    <a16:creationId xmlns:a16="http://schemas.microsoft.com/office/drawing/2014/main" id="{0FEBE84F-7DE0-08FE-9943-06877A462D21}"/>
                  </a:ext>
                </a:extLst>
              </p:cNvPr>
              <p:cNvSpPr/>
              <p:nvPr/>
            </p:nvSpPr>
            <p:spPr bwMode="auto">
              <a:xfrm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70" name="グループ化 69">
              <a:extLst>
                <a:ext uri="{FF2B5EF4-FFF2-40B4-BE49-F238E27FC236}">
                  <a16:creationId xmlns:a16="http://schemas.microsoft.com/office/drawing/2014/main" id="{6A646ACE-F8C6-6138-89BE-323400627577}"/>
                </a:ext>
              </a:extLst>
            </p:cNvPr>
            <p:cNvGrpSpPr/>
            <p:nvPr/>
          </p:nvGrpSpPr>
          <p:grpSpPr>
            <a:xfrm>
              <a:off x="1778767" y="6221737"/>
              <a:ext cx="442832" cy="442833"/>
              <a:chOff x="4177516" y="876013"/>
              <a:chExt cx="1565362" cy="1565366"/>
            </a:xfrm>
          </p:grpSpPr>
          <p:sp>
            <p:nvSpPr>
              <p:cNvPr id="71" name="フリーフォーム: 図形 70">
                <a:extLst>
                  <a:ext uri="{FF2B5EF4-FFF2-40B4-BE49-F238E27FC236}">
                    <a16:creationId xmlns:a16="http://schemas.microsoft.com/office/drawing/2014/main" id="{2EB4FCFD-BA90-A561-95BB-EB0375A9C4CF}"/>
                  </a:ext>
                </a:extLst>
              </p:cNvPr>
              <p:cNvSpPr/>
              <p:nvPr/>
            </p:nvSpPr>
            <p:spPr bwMode="auto">
              <a:xfrm rot="900000"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CCFF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72" name="フリーフォーム: 図形 71">
                <a:extLst>
                  <a:ext uri="{FF2B5EF4-FFF2-40B4-BE49-F238E27FC236}">
                    <a16:creationId xmlns:a16="http://schemas.microsoft.com/office/drawing/2014/main" id="{1915CB40-3E58-67EF-3A87-7B50C38B10EE}"/>
                  </a:ext>
                </a:extLst>
              </p:cNvPr>
              <p:cNvSpPr/>
              <p:nvPr/>
            </p:nvSpPr>
            <p:spPr bwMode="auto">
              <a:xfrm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73" name="グループ化 72">
              <a:extLst>
                <a:ext uri="{FF2B5EF4-FFF2-40B4-BE49-F238E27FC236}">
                  <a16:creationId xmlns:a16="http://schemas.microsoft.com/office/drawing/2014/main" id="{4FADA4AC-50A6-7ACF-6DC8-35DB41B1991F}"/>
                </a:ext>
              </a:extLst>
            </p:cNvPr>
            <p:cNvGrpSpPr/>
            <p:nvPr/>
          </p:nvGrpSpPr>
          <p:grpSpPr>
            <a:xfrm>
              <a:off x="2315615" y="6221737"/>
              <a:ext cx="442832" cy="442833"/>
              <a:chOff x="4177516" y="876013"/>
              <a:chExt cx="1565362" cy="1565366"/>
            </a:xfrm>
          </p:grpSpPr>
          <p:sp>
            <p:nvSpPr>
              <p:cNvPr id="74" name="フリーフォーム: 図形 73">
                <a:extLst>
                  <a:ext uri="{FF2B5EF4-FFF2-40B4-BE49-F238E27FC236}">
                    <a16:creationId xmlns:a16="http://schemas.microsoft.com/office/drawing/2014/main" id="{E5921E40-7798-5873-953C-A45D157CD138}"/>
                  </a:ext>
                </a:extLst>
              </p:cNvPr>
              <p:cNvSpPr/>
              <p:nvPr/>
            </p:nvSpPr>
            <p:spPr bwMode="auto">
              <a:xfrm rot="900000"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CCFF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75" name="フリーフォーム: 図形 74">
                <a:extLst>
                  <a:ext uri="{FF2B5EF4-FFF2-40B4-BE49-F238E27FC236}">
                    <a16:creationId xmlns:a16="http://schemas.microsoft.com/office/drawing/2014/main" id="{794D7201-EAF9-4FA7-6A6E-50234C399D8A}"/>
                  </a:ext>
                </a:extLst>
              </p:cNvPr>
              <p:cNvSpPr/>
              <p:nvPr/>
            </p:nvSpPr>
            <p:spPr bwMode="auto">
              <a:xfrm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76" name="グループ化 75">
              <a:extLst>
                <a:ext uri="{FF2B5EF4-FFF2-40B4-BE49-F238E27FC236}">
                  <a16:creationId xmlns:a16="http://schemas.microsoft.com/office/drawing/2014/main" id="{68685A34-AB2C-332F-A4CA-1574371D6A2C}"/>
                </a:ext>
              </a:extLst>
            </p:cNvPr>
            <p:cNvGrpSpPr/>
            <p:nvPr/>
          </p:nvGrpSpPr>
          <p:grpSpPr>
            <a:xfrm>
              <a:off x="2852463" y="6221737"/>
              <a:ext cx="442832" cy="442833"/>
              <a:chOff x="4177516" y="876013"/>
              <a:chExt cx="1565362" cy="1565366"/>
            </a:xfrm>
          </p:grpSpPr>
          <p:sp>
            <p:nvSpPr>
              <p:cNvPr id="77" name="フリーフォーム: 図形 76">
                <a:extLst>
                  <a:ext uri="{FF2B5EF4-FFF2-40B4-BE49-F238E27FC236}">
                    <a16:creationId xmlns:a16="http://schemas.microsoft.com/office/drawing/2014/main" id="{C036E136-14B4-9CE4-FF6A-C61A7EC6934B}"/>
                  </a:ext>
                </a:extLst>
              </p:cNvPr>
              <p:cNvSpPr/>
              <p:nvPr/>
            </p:nvSpPr>
            <p:spPr bwMode="auto">
              <a:xfrm rot="900000"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CCFF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78" name="フリーフォーム: 図形 77">
                <a:extLst>
                  <a:ext uri="{FF2B5EF4-FFF2-40B4-BE49-F238E27FC236}">
                    <a16:creationId xmlns:a16="http://schemas.microsoft.com/office/drawing/2014/main" id="{BFB55040-4971-6D21-5683-8280A0D1A08F}"/>
                  </a:ext>
                </a:extLst>
              </p:cNvPr>
              <p:cNvSpPr/>
              <p:nvPr/>
            </p:nvSpPr>
            <p:spPr bwMode="auto">
              <a:xfrm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79" name="グループ化 78">
              <a:extLst>
                <a:ext uri="{FF2B5EF4-FFF2-40B4-BE49-F238E27FC236}">
                  <a16:creationId xmlns:a16="http://schemas.microsoft.com/office/drawing/2014/main" id="{C3A0669C-0D76-909B-275A-D24117746C2A}"/>
                </a:ext>
              </a:extLst>
            </p:cNvPr>
            <p:cNvGrpSpPr/>
            <p:nvPr/>
          </p:nvGrpSpPr>
          <p:grpSpPr>
            <a:xfrm>
              <a:off x="3389311" y="6221737"/>
              <a:ext cx="442832" cy="442833"/>
              <a:chOff x="4177516" y="876013"/>
              <a:chExt cx="1565362" cy="1565366"/>
            </a:xfrm>
          </p:grpSpPr>
          <p:sp>
            <p:nvSpPr>
              <p:cNvPr id="80" name="フリーフォーム: 図形 79">
                <a:extLst>
                  <a:ext uri="{FF2B5EF4-FFF2-40B4-BE49-F238E27FC236}">
                    <a16:creationId xmlns:a16="http://schemas.microsoft.com/office/drawing/2014/main" id="{570D4447-F54A-32E0-EDAF-882FA67BD908}"/>
                  </a:ext>
                </a:extLst>
              </p:cNvPr>
              <p:cNvSpPr/>
              <p:nvPr/>
            </p:nvSpPr>
            <p:spPr bwMode="auto">
              <a:xfrm rot="900000"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CCFF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81" name="フリーフォーム: 図形 80">
                <a:extLst>
                  <a:ext uri="{FF2B5EF4-FFF2-40B4-BE49-F238E27FC236}">
                    <a16:creationId xmlns:a16="http://schemas.microsoft.com/office/drawing/2014/main" id="{2433C294-E89E-97B0-A01D-74A329CD11F6}"/>
                  </a:ext>
                </a:extLst>
              </p:cNvPr>
              <p:cNvSpPr/>
              <p:nvPr/>
            </p:nvSpPr>
            <p:spPr bwMode="auto">
              <a:xfrm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82" name="グループ化 81">
              <a:extLst>
                <a:ext uri="{FF2B5EF4-FFF2-40B4-BE49-F238E27FC236}">
                  <a16:creationId xmlns:a16="http://schemas.microsoft.com/office/drawing/2014/main" id="{995479EB-A53D-A988-0D87-34CCC10D767C}"/>
                </a:ext>
              </a:extLst>
            </p:cNvPr>
            <p:cNvGrpSpPr/>
            <p:nvPr/>
          </p:nvGrpSpPr>
          <p:grpSpPr>
            <a:xfrm>
              <a:off x="3926159" y="6221737"/>
              <a:ext cx="442832" cy="442833"/>
              <a:chOff x="4177516" y="876013"/>
              <a:chExt cx="1565362" cy="1565366"/>
            </a:xfrm>
          </p:grpSpPr>
          <p:sp>
            <p:nvSpPr>
              <p:cNvPr id="83" name="フリーフォーム: 図形 82">
                <a:extLst>
                  <a:ext uri="{FF2B5EF4-FFF2-40B4-BE49-F238E27FC236}">
                    <a16:creationId xmlns:a16="http://schemas.microsoft.com/office/drawing/2014/main" id="{27A1FB39-F960-4187-A99A-EBC512B58E7B}"/>
                  </a:ext>
                </a:extLst>
              </p:cNvPr>
              <p:cNvSpPr/>
              <p:nvPr/>
            </p:nvSpPr>
            <p:spPr bwMode="auto">
              <a:xfrm rot="900000"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CCFF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84" name="フリーフォーム: 図形 83">
                <a:extLst>
                  <a:ext uri="{FF2B5EF4-FFF2-40B4-BE49-F238E27FC236}">
                    <a16:creationId xmlns:a16="http://schemas.microsoft.com/office/drawing/2014/main" id="{7D418C4E-A498-3A1B-F762-D2D1C41C9811}"/>
                  </a:ext>
                </a:extLst>
              </p:cNvPr>
              <p:cNvSpPr/>
              <p:nvPr/>
            </p:nvSpPr>
            <p:spPr bwMode="auto">
              <a:xfrm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85" name="グループ化 84">
              <a:extLst>
                <a:ext uri="{FF2B5EF4-FFF2-40B4-BE49-F238E27FC236}">
                  <a16:creationId xmlns:a16="http://schemas.microsoft.com/office/drawing/2014/main" id="{BF145F33-04D7-5A11-1B27-69164DB7DD28}"/>
                </a:ext>
              </a:extLst>
            </p:cNvPr>
            <p:cNvGrpSpPr/>
            <p:nvPr/>
          </p:nvGrpSpPr>
          <p:grpSpPr>
            <a:xfrm>
              <a:off x="4463007" y="6221737"/>
              <a:ext cx="442832" cy="442833"/>
              <a:chOff x="4177516" y="876013"/>
              <a:chExt cx="1565362" cy="1565366"/>
            </a:xfrm>
          </p:grpSpPr>
          <p:sp>
            <p:nvSpPr>
              <p:cNvPr id="86" name="フリーフォーム: 図形 85">
                <a:extLst>
                  <a:ext uri="{FF2B5EF4-FFF2-40B4-BE49-F238E27FC236}">
                    <a16:creationId xmlns:a16="http://schemas.microsoft.com/office/drawing/2014/main" id="{F15CCE45-AD2E-73C8-DC70-A82163D45951}"/>
                  </a:ext>
                </a:extLst>
              </p:cNvPr>
              <p:cNvSpPr/>
              <p:nvPr/>
            </p:nvSpPr>
            <p:spPr bwMode="auto">
              <a:xfrm rot="900000"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CCFF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87" name="フリーフォーム: 図形 86">
                <a:extLst>
                  <a:ext uri="{FF2B5EF4-FFF2-40B4-BE49-F238E27FC236}">
                    <a16:creationId xmlns:a16="http://schemas.microsoft.com/office/drawing/2014/main" id="{871E440D-D874-9B12-E154-BC9543EA1101}"/>
                  </a:ext>
                </a:extLst>
              </p:cNvPr>
              <p:cNvSpPr/>
              <p:nvPr/>
            </p:nvSpPr>
            <p:spPr bwMode="auto">
              <a:xfrm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88" name="グループ化 87">
              <a:extLst>
                <a:ext uri="{FF2B5EF4-FFF2-40B4-BE49-F238E27FC236}">
                  <a16:creationId xmlns:a16="http://schemas.microsoft.com/office/drawing/2014/main" id="{A18EE13D-467F-1C51-7EF6-A6D9517D5512}"/>
                </a:ext>
              </a:extLst>
            </p:cNvPr>
            <p:cNvGrpSpPr/>
            <p:nvPr/>
          </p:nvGrpSpPr>
          <p:grpSpPr>
            <a:xfrm>
              <a:off x="4999855" y="6221737"/>
              <a:ext cx="442832" cy="442833"/>
              <a:chOff x="4177516" y="876013"/>
              <a:chExt cx="1565362" cy="1565366"/>
            </a:xfrm>
          </p:grpSpPr>
          <p:sp>
            <p:nvSpPr>
              <p:cNvPr id="89" name="フリーフォーム: 図形 88">
                <a:extLst>
                  <a:ext uri="{FF2B5EF4-FFF2-40B4-BE49-F238E27FC236}">
                    <a16:creationId xmlns:a16="http://schemas.microsoft.com/office/drawing/2014/main" id="{08AF538C-34A4-8D9F-3DE0-FCE7303BE6BC}"/>
                  </a:ext>
                </a:extLst>
              </p:cNvPr>
              <p:cNvSpPr/>
              <p:nvPr/>
            </p:nvSpPr>
            <p:spPr bwMode="auto">
              <a:xfrm rot="900000"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CCFF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90" name="フリーフォーム: 図形 89">
                <a:extLst>
                  <a:ext uri="{FF2B5EF4-FFF2-40B4-BE49-F238E27FC236}">
                    <a16:creationId xmlns:a16="http://schemas.microsoft.com/office/drawing/2014/main" id="{3897ED9B-6768-38BE-F39A-4E218227BFD3}"/>
                  </a:ext>
                </a:extLst>
              </p:cNvPr>
              <p:cNvSpPr/>
              <p:nvPr/>
            </p:nvSpPr>
            <p:spPr bwMode="auto">
              <a:xfrm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91" name="グループ化 90">
              <a:extLst>
                <a:ext uri="{FF2B5EF4-FFF2-40B4-BE49-F238E27FC236}">
                  <a16:creationId xmlns:a16="http://schemas.microsoft.com/office/drawing/2014/main" id="{DCCC1329-3E3A-DC6C-80FA-C09C35534DE0}"/>
                </a:ext>
              </a:extLst>
            </p:cNvPr>
            <p:cNvGrpSpPr/>
            <p:nvPr/>
          </p:nvGrpSpPr>
          <p:grpSpPr>
            <a:xfrm>
              <a:off x="5536703" y="6221737"/>
              <a:ext cx="442832" cy="442833"/>
              <a:chOff x="4177516" y="876013"/>
              <a:chExt cx="1565362" cy="1565366"/>
            </a:xfrm>
          </p:grpSpPr>
          <p:sp>
            <p:nvSpPr>
              <p:cNvPr id="92" name="フリーフォーム: 図形 91">
                <a:extLst>
                  <a:ext uri="{FF2B5EF4-FFF2-40B4-BE49-F238E27FC236}">
                    <a16:creationId xmlns:a16="http://schemas.microsoft.com/office/drawing/2014/main" id="{06A1B66C-2FCB-103B-5737-64E3E8D46E17}"/>
                  </a:ext>
                </a:extLst>
              </p:cNvPr>
              <p:cNvSpPr/>
              <p:nvPr/>
            </p:nvSpPr>
            <p:spPr bwMode="auto">
              <a:xfrm rot="900000"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CCFF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93" name="フリーフォーム: 図形 92">
                <a:extLst>
                  <a:ext uri="{FF2B5EF4-FFF2-40B4-BE49-F238E27FC236}">
                    <a16:creationId xmlns:a16="http://schemas.microsoft.com/office/drawing/2014/main" id="{742A94AB-94FB-486E-6A08-2C6C8111750C}"/>
                  </a:ext>
                </a:extLst>
              </p:cNvPr>
              <p:cNvSpPr/>
              <p:nvPr/>
            </p:nvSpPr>
            <p:spPr bwMode="auto">
              <a:xfrm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94" name="グループ化 93">
              <a:extLst>
                <a:ext uri="{FF2B5EF4-FFF2-40B4-BE49-F238E27FC236}">
                  <a16:creationId xmlns:a16="http://schemas.microsoft.com/office/drawing/2014/main" id="{EB511131-4C88-2EB6-D4C5-9E7A9197F96F}"/>
                </a:ext>
              </a:extLst>
            </p:cNvPr>
            <p:cNvGrpSpPr/>
            <p:nvPr/>
          </p:nvGrpSpPr>
          <p:grpSpPr>
            <a:xfrm>
              <a:off x="6073551" y="6221737"/>
              <a:ext cx="442832" cy="442833"/>
              <a:chOff x="4177516" y="876013"/>
              <a:chExt cx="1565362" cy="1565366"/>
            </a:xfrm>
          </p:grpSpPr>
          <p:sp>
            <p:nvSpPr>
              <p:cNvPr id="95" name="フリーフォーム: 図形 94">
                <a:extLst>
                  <a:ext uri="{FF2B5EF4-FFF2-40B4-BE49-F238E27FC236}">
                    <a16:creationId xmlns:a16="http://schemas.microsoft.com/office/drawing/2014/main" id="{906BB2EC-103B-B140-D262-FBE1C9FCCAFC}"/>
                  </a:ext>
                </a:extLst>
              </p:cNvPr>
              <p:cNvSpPr/>
              <p:nvPr/>
            </p:nvSpPr>
            <p:spPr bwMode="auto">
              <a:xfrm rot="900000"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CCFF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96" name="フリーフォーム: 図形 95">
                <a:extLst>
                  <a:ext uri="{FF2B5EF4-FFF2-40B4-BE49-F238E27FC236}">
                    <a16:creationId xmlns:a16="http://schemas.microsoft.com/office/drawing/2014/main" id="{2A8D2299-3111-F93D-E258-325F9C290F44}"/>
                  </a:ext>
                </a:extLst>
              </p:cNvPr>
              <p:cNvSpPr/>
              <p:nvPr/>
            </p:nvSpPr>
            <p:spPr bwMode="auto">
              <a:xfrm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97" name="グループ化 96">
              <a:extLst>
                <a:ext uri="{FF2B5EF4-FFF2-40B4-BE49-F238E27FC236}">
                  <a16:creationId xmlns:a16="http://schemas.microsoft.com/office/drawing/2014/main" id="{B7DBBE64-FD2B-4B35-FF47-EE9100B3EF59}"/>
                </a:ext>
              </a:extLst>
            </p:cNvPr>
            <p:cNvGrpSpPr/>
            <p:nvPr/>
          </p:nvGrpSpPr>
          <p:grpSpPr>
            <a:xfrm>
              <a:off x="6610399" y="6221737"/>
              <a:ext cx="442832" cy="442833"/>
              <a:chOff x="4177516" y="876013"/>
              <a:chExt cx="1565362" cy="1565366"/>
            </a:xfrm>
          </p:grpSpPr>
          <p:sp>
            <p:nvSpPr>
              <p:cNvPr id="98" name="フリーフォーム: 図形 97">
                <a:extLst>
                  <a:ext uri="{FF2B5EF4-FFF2-40B4-BE49-F238E27FC236}">
                    <a16:creationId xmlns:a16="http://schemas.microsoft.com/office/drawing/2014/main" id="{292E09A3-A85F-75C6-02D6-7138D1EA9AC9}"/>
                  </a:ext>
                </a:extLst>
              </p:cNvPr>
              <p:cNvSpPr/>
              <p:nvPr/>
            </p:nvSpPr>
            <p:spPr bwMode="auto">
              <a:xfrm rot="900000"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CCFF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99" name="フリーフォーム: 図形 98">
                <a:extLst>
                  <a:ext uri="{FF2B5EF4-FFF2-40B4-BE49-F238E27FC236}">
                    <a16:creationId xmlns:a16="http://schemas.microsoft.com/office/drawing/2014/main" id="{CE2EFEB2-07A4-270C-F79F-7C6A88AA6B04}"/>
                  </a:ext>
                </a:extLst>
              </p:cNvPr>
              <p:cNvSpPr/>
              <p:nvPr/>
            </p:nvSpPr>
            <p:spPr bwMode="auto">
              <a:xfrm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100" name="グループ化 99">
              <a:extLst>
                <a:ext uri="{FF2B5EF4-FFF2-40B4-BE49-F238E27FC236}">
                  <a16:creationId xmlns:a16="http://schemas.microsoft.com/office/drawing/2014/main" id="{74CF1740-F656-83F2-B6BC-ABDF56FBE4F3}"/>
                </a:ext>
              </a:extLst>
            </p:cNvPr>
            <p:cNvGrpSpPr/>
            <p:nvPr/>
          </p:nvGrpSpPr>
          <p:grpSpPr>
            <a:xfrm>
              <a:off x="7147247" y="6221737"/>
              <a:ext cx="442832" cy="442833"/>
              <a:chOff x="4177516" y="876013"/>
              <a:chExt cx="1565362" cy="1565366"/>
            </a:xfrm>
          </p:grpSpPr>
          <p:sp>
            <p:nvSpPr>
              <p:cNvPr id="101" name="フリーフォーム: 図形 100">
                <a:extLst>
                  <a:ext uri="{FF2B5EF4-FFF2-40B4-BE49-F238E27FC236}">
                    <a16:creationId xmlns:a16="http://schemas.microsoft.com/office/drawing/2014/main" id="{2AD1B6B5-768D-38C8-83C0-3428EBBEE6B8}"/>
                  </a:ext>
                </a:extLst>
              </p:cNvPr>
              <p:cNvSpPr/>
              <p:nvPr/>
            </p:nvSpPr>
            <p:spPr bwMode="auto">
              <a:xfrm rot="900000"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CCFF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02" name="フリーフォーム: 図形 101">
                <a:extLst>
                  <a:ext uri="{FF2B5EF4-FFF2-40B4-BE49-F238E27FC236}">
                    <a16:creationId xmlns:a16="http://schemas.microsoft.com/office/drawing/2014/main" id="{6F1A8C4B-DD4A-B8B5-45D1-802776F27A01}"/>
                  </a:ext>
                </a:extLst>
              </p:cNvPr>
              <p:cNvSpPr/>
              <p:nvPr/>
            </p:nvSpPr>
            <p:spPr bwMode="auto">
              <a:xfrm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103" name="グループ化 102">
              <a:extLst>
                <a:ext uri="{FF2B5EF4-FFF2-40B4-BE49-F238E27FC236}">
                  <a16:creationId xmlns:a16="http://schemas.microsoft.com/office/drawing/2014/main" id="{C15C9B11-C0F8-CACE-1DDD-A0D33783C31F}"/>
                </a:ext>
              </a:extLst>
            </p:cNvPr>
            <p:cNvGrpSpPr/>
            <p:nvPr/>
          </p:nvGrpSpPr>
          <p:grpSpPr>
            <a:xfrm>
              <a:off x="7684095" y="6221737"/>
              <a:ext cx="442832" cy="442833"/>
              <a:chOff x="4177516" y="876013"/>
              <a:chExt cx="1565362" cy="1565366"/>
            </a:xfrm>
          </p:grpSpPr>
          <p:sp>
            <p:nvSpPr>
              <p:cNvPr id="104" name="フリーフォーム: 図形 103">
                <a:extLst>
                  <a:ext uri="{FF2B5EF4-FFF2-40B4-BE49-F238E27FC236}">
                    <a16:creationId xmlns:a16="http://schemas.microsoft.com/office/drawing/2014/main" id="{C829FB85-7E42-2542-B490-1DCE2275EF75}"/>
                  </a:ext>
                </a:extLst>
              </p:cNvPr>
              <p:cNvSpPr/>
              <p:nvPr/>
            </p:nvSpPr>
            <p:spPr bwMode="auto">
              <a:xfrm rot="900000"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CCFF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05" name="フリーフォーム: 図形 104">
                <a:extLst>
                  <a:ext uri="{FF2B5EF4-FFF2-40B4-BE49-F238E27FC236}">
                    <a16:creationId xmlns:a16="http://schemas.microsoft.com/office/drawing/2014/main" id="{AA075109-C7BC-5897-9A0A-C9808B6E1F07}"/>
                  </a:ext>
                </a:extLst>
              </p:cNvPr>
              <p:cNvSpPr/>
              <p:nvPr/>
            </p:nvSpPr>
            <p:spPr bwMode="auto">
              <a:xfrm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106" name="グループ化 105">
              <a:extLst>
                <a:ext uri="{FF2B5EF4-FFF2-40B4-BE49-F238E27FC236}">
                  <a16:creationId xmlns:a16="http://schemas.microsoft.com/office/drawing/2014/main" id="{6B57F4A4-5695-2C11-12A7-D0C39ABF8FAA}"/>
                </a:ext>
              </a:extLst>
            </p:cNvPr>
            <p:cNvGrpSpPr/>
            <p:nvPr/>
          </p:nvGrpSpPr>
          <p:grpSpPr>
            <a:xfrm>
              <a:off x="8220943" y="6221737"/>
              <a:ext cx="442832" cy="442833"/>
              <a:chOff x="4177516" y="876013"/>
              <a:chExt cx="1565362" cy="1565366"/>
            </a:xfrm>
          </p:grpSpPr>
          <p:sp>
            <p:nvSpPr>
              <p:cNvPr id="107" name="フリーフォーム: 図形 106">
                <a:extLst>
                  <a:ext uri="{FF2B5EF4-FFF2-40B4-BE49-F238E27FC236}">
                    <a16:creationId xmlns:a16="http://schemas.microsoft.com/office/drawing/2014/main" id="{1F31AC38-7FF7-1F11-4043-B39B436D4A02}"/>
                  </a:ext>
                </a:extLst>
              </p:cNvPr>
              <p:cNvSpPr/>
              <p:nvPr/>
            </p:nvSpPr>
            <p:spPr bwMode="auto">
              <a:xfrm rot="900000"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CCFF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08" name="フリーフォーム: 図形 107">
                <a:extLst>
                  <a:ext uri="{FF2B5EF4-FFF2-40B4-BE49-F238E27FC236}">
                    <a16:creationId xmlns:a16="http://schemas.microsoft.com/office/drawing/2014/main" id="{97E1588E-CEB5-9826-D65C-82312EBB6C45}"/>
                  </a:ext>
                </a:extLst>
              </p:cNvPr>
              <p:cNvSpPr/>
              <p:nvPr/>
            </p:nvSpPr>
            <p:spPr bwMode="auto">
              <a:xfrm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109" name="グループ化 108">
              <a:extLst>
                <a:ext uri="{FF2B5EF4-FFF2-40B4-BE49-F238E27FC236}">
                  <a16:creationId xmlns:a16="http://schemas.microsoft.com/office/drawing/2014/main" id="{6572CB1B-D844-5360-CEE2-AB95E1A2FB9A}"/>
                </a:ext>
              </a:extLst>
            </p:cNvPr>
            <p:cNvGrpSpPr/>
            <p:nvPr/>
          </p:nvGrpSpPr>
          <p:grpSpPr>
            <a:xfrm>
              <a:off x="8757791" y="6221737"/>
              <a:ext cx="442832" cy="442833"/>
              <a:chOff x="4177516" y="876013"/>
              <a:chExt cx="1565362" cy="1565366"/>
            </a:xfrm>
          </p:grpSpPr>
          <p:sp>
            <p:nvSpPr>
              <p:cNvPr id="110" name="フリーフォーム: 図形 109">
                <a:extLst>
                  <a:ext uri="{FF2B5EF4-FFF2-40B4-BE49-F238E27FC236}">
                    <a16:creationId xmlns:a16="http://schemas.microsoft.com/office/drawing/2014/main" id="{E50B1503-E851-F7E0-6CFD-45C14A2FCD7D}"/>
                  </a:ext>
                </a:extLst>
              </p:cNvPr>
              <p:cNvSpPr/>
              <p:nvPr/>
            </p:nvSpPr>
            <p:spPr bwMode="auto">
              <a:xfrm rot="900000"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CCFF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11" name="フリーフォーム: 図形 110">
                <a:extLst>
                  <a:ext uri="{FF2B5EF4-FFF2-40B4-BE49-F238E27FC236}">
                    <a16:creationId xmlns:a16="http://schemas.microsoft.com/office/drawing/2014/main" id="{2FC46F5C-E325-13CD-2755-36D2CFC064E9}"/>
                  </a:ext>
                </a:extLst>
              </p:cNvPr>
              <p:cNvSpPr/>
              <p:nvPr/>
            </p:nvSpPr>
            <p:spPr bwMode="auto">
              <a:xfrm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112" name="グループ化 111">
              <a:extLst>
                <a:ext uri="{FF2B5EF4-FFF2-40B4-BE49-F238E27FC236}">
                  <a16:creationId xmlns:a16="http://schemas.microsoft.com/office/drawing/2014/main" id="{35F62AB3-1FC1-7A70-0E0F-CC6F6D40F123}"/>
                </a:ext>
              </a:extLst>
            </p:cNvPr>
            <p:cNvGrpSpPr/>
            <p:nvPr/>
          </p:nvGrpSpPr>
          <p:grpSpPr>
            <a:xfrm>
              <a:off x="9294639" y="6221737"/>
              <a:ext cx="442832" cy="442833"/>
              <a:chOff x="4177516" y="876013"/>
              <a:chExt cx="1565362" cy="1565366"/>
            </a:xfrm>
          </p:grpSpPr>
          <p:sp>
            <p:nvSpPr>
              <p:cNvPr id="113" name="フリーフォーム: 図形 112">
                <a:extLst>
                  <a:ext uri="{FF2B5EF4-FFF2-40B4-BE49-F238E27FC236}">
                    <a16:creationId xmlns:a16="http://schemas.microsoft.com/office/drawing/2014/main" id="{A8B7E732-AA10-458B-B9CF-8A9039F460D0}"/>
                  </a:ext>
                </a:extLst>
              </p:cNvPr>
              <p:cNvSpPr/>
              <p:nvPr/>
            </p:nvSpPr>
            <p:spPr bwMode="auto">
              <a:xfrm rot="900000"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CCFF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14" name="フリーフォーム: 図形 113">
                <a:extLst>
                  <a:ext uri="{FF2B5EF4-FFF2-40B4-BE49-F238E27FC236}">
                    <a16:creationId xmlns:a16="http://schemas.microsoft.com/office/drawing/2014/main" id="{7FE8EC70-10AC-2854-06F5-DF5051441E57}"/>
                  </a:ext>
                </a:extLst>
              </p:cNvPr>
              <p:cNvSpPr/>
              <p:nvPr/>
            </p:nvSpPr>
            <p:spPr bwMode="auto">
              <a:xfrm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118" name="グループ化 117">
              <a:extLst>
                <a:ext uri="{FF2B5EF4-FFF2-40B4-BE49-F238E27FC236}">
                  <a16:creationId xmlns:a16="http://schemas.microsoft.com/office/drawing/2014/main" id="{57C5137B-FC72-652E-134B-0EFB77914D97}"/>
                </a:ext>
              </a:extLst>
            </p:cNvPr>
            <p:cNvGrpSpPr/>
            <p:nvPr/>
          </p:nvGrpSpPr>
          <p:grpSpPr>
            <a:xfrm>
              <a:off x="168223" y="660602"/>
              <a:ext cx="442832" cy="442833"/>
              <a:chOff x="4177516" y="876013"/>
              <a:chExt cx="1565362" cy="1565366"/>
            </a:xfrm>
          </p:grpSpPr>
          <p:sp>
            <p:nvSpPr>
              <p:cNvPr id="119" name="フリーフォーム: 図形 118">
                <a:extLst>
                  <a:ext uri="{FF2B5EF4-FFF2-40B4-BE49-F238E27FC236}">
                    <a16:creationId xmlns:a16="http://schemas.microsoft.com/office/drawing/2014/main" id="{B4B945E7-282B-971A-1B84-87992FD98F33}"/>
                  </a:ext>
                </a:extLst>
              </p:cNvPr>
              <p:cNvSpPr/>
              <p:nvPr/>
            </p:nvSpPr>
            <p:spPr bwMode="auto">
              <a:xfrm rot="900000"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CCFF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20" name="フリーフォーム: 図形 119">
                <a:extLst>
                  <a:ext uri="{FF2B5EF4-FFF2-40B4-BE49-F238E27FC236}">
                    <a16:creationId xmlns:a16="http://schemas.microsoft.com/office/drawing/2014/main" id="{8355189E-3D8A-C3EC-689E-E8619F60F1E6}"/>
                  </a:ext>
                </a:extLst>
              </p:cNvPr>
              <p:cNvSpPr/>
              <p:nvPr/>
            </p:nvSpPr>
            <p:spPr bwMode="auto">
              <a:xfrm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121" name="グループ化 120">
              <a:extLst>
                <a:ext uri="{FF2B5EF4-FFF2-40B4-BE49-F238E27FC236}">
                  <a16:creationId xmlns:a16="http://schemas.microsoft.com/office/drawing/2014/main" id="{0C79E528-9002-824D-830E-10F463A1966C}"/>
                </a:ext>
              </a:extLst>
            </p:cNvPr>
            <p:cNvGrpSpPr/>
            <p:nvPr/>
          </p:nvGrpSpPr>
          <p:grpSpPr>
            <a:xfrm>
              <a:off x="9294639" y="660602"/>
              <a:ext cx="442832" cy="442833"/>
              <a:chOff x="4177516" y="876013"/>
              <a:chExt cx="1565362" cy="1565366"/>
            </a:xfrm>
          </p:grpSpPr>
          <p:sp>
            <p:nvSpPr>
              <p:cNvPr id="122" name="フリーフォーム: 図形 121">
                <a:extLst>
                  <a:ext uri="{FF2B5EF4-FFF2-40B4-BE49-F238E27FC236}">
                    <a16:creationId xmlns:a16="http://schemas.microsoft.com/office/drawing/2014/main" id="{C2DBD69F-14D7-ACBC-D250-9E1D85C229C1}"/>
                  </a:ext>
                </a:extLst>
              </p:cNvPr>
              <p:cNvSpPr/>
              <p:nvPr/>
            </p:nvSpPr>
            <p:spPr bwMode="auto">
              <a:xfrm rot="900000"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CCFF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23" name="フリーフォーム: 図形 122">
                <a:extLst>
                  <a:ext uri="{FF2B5EF4-FFF2-40B4-BE49-F238E27FC236}">
                    <a16:creationId xmlns:a16="http://schemas.microsoft.com/office/drawing/2014/main" id="{6DCD5ACE-8BBC-50A0-4238-939D7AF5AF72}"/>
                  </a:ext>
                </a:extLst>
              </p:cNvPr>
              <p:cNvSpPr/>
              <p:nvPr/>
            </p:nvSpPr>
            <p:spPr bwMode="auto">
              <a:xfrm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124" name="グループ化 123">
              <a:extLst>
                <a:ext uri="{FF2B5EF4-FFF2-40B4-BE49-F238E27FC236}">
                  <a16:creationId xmlns:a16="http://schemas.microsoft.com/office/drawing/2014/main" id="{4047A819-7B33-CF61-6793-3BA34AF2D32D}"/>
                </a:ext>
              </a:extLst>
            </p:cNvPr>
            <p:cNvGrpSpPr/>
            <p:nvPr/>
          </p:nvGrpSpPr>
          <p:grpSpPr>
            <a:xfrm>
              <a:off x="168223" y="1166160"/>
              <a:ext cx="442832" cy="442833"/>
              <a:chOff x="4177516" y="876013"/>
              <a:chExt cx="1565362" cy="1565366"/>
            </a:xfrm>
          </p:grpSpPr>
          <p:sp>
            <p:nvSpPr>
              <p:cNvPr id="125" name="フリーフォーム: 図形 124">
                <a:extLst>
                  <a:ext uri="{FF2B5EF4-FFF2-40B4-BE49-F238E27FC236}">
                    <a16:creationId xmlns:a16="http://schemas.microsoft.com/office/drawing/2014/main" id="{50085E02-3069-F423-541B-1DC92D46D3F3}"/>
                  </a:ext>
                </a:extLst>
              </p:cNvPr>
              <p:cNvSpPr/>
              <p:nvPr/>
            </p:nvSpPr>
            <p:spPr bwMode="auto">
              <a:xfrm rot="900000"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CCFF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26" name="フリーフォーム: 図形 125">
                <a:extLst>
                  <a:ext uri="{FF2B5EF4-FFF2-40B4-BE49-F238E27FC236}">
                    <a16:creationId xmlns:a16="http://schemas.microsoft.com/office/drawing/2014/main" id="{3DE2EABC-7430-F121-9E11-FBC6057D863E}"/>
                  </a:ext>
                </a:extLst>
              </p:cNvPr>
              <p:cNvSpPr/>
              <p:nvPr/>
            </p:nvSpPr>
            <p:spPr bwMode="auto">
              <a:xfrm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127" name="グループ化 126">
              <a:extLst>
                <a:ext uri="{FF2B5EF4-FFF2-40B4-BE49-F238E27FC236}">
                  <a16:creationId xmlns:a16="http://schemas.microsoft.com/office/drawing/2014/main" id="{304D9475-F712-7488-AE14-B999C227092B}"/>
                </a:ext>
              </a:extLst>
            </p:cNvPr>
            <p:cNvGrpSpPr/>
            <p:nvPr/>
          </p:nvGrpSpPr>
          <p:grpSpPr>
            <a:xfrm>
              <a:off x="9294639" y="1166160"/>
              <a:ext cx="442832" cy="442833"/>
              <a:chOff x="4177516" y="876013"/>
              <a:chExt cx="1565362" cy="1565366"/>
            </a:xfrm>
          </p:grpSpPr>
          <p:sp>
            <p:nvSpPr>
              <p:cNvPr id="128" name="フリーフォーム: 図形 127">
                <a:extLst>
                  <a:ext uri="{FF2B5EF4-FFF2-40B4-BE49-F238E27FC236}">
                    <a16:creationId xmlns:a16="http://schemas.microsoft.com/office/drawing/2014/main" id="{6D427A45-89C5-CCDA-31F5-902C357B52A4}"/>
                  </a:ext>
                </a:extLst>
              </p:cNvPr>
              <p:cNvSpPr/>
              <p:nvPr/>
            </p:nvSpPr>
            <p:spPr bwMode="auto">
              <a:xfrm rot="900000"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CCFF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29" name="フリーフォーム: 図形 128">
                <a:extLst>
                  <a:ext uri="{FF2B5EF4-FFF2-40B4-BE49-F238E27FC236}">
                    <a16:creationId xmlns:a16="http://schemas.microsoft.com/office/drawing/2014/main" id="{A9804583-2299-23BE-B35A-29AA728780EF}"/>
                  </a:ext>
                </a:extLst>
              </p:cNvPr>
              <p:cNvSpPr/>
              <p:nvPr/>
            </p:nvSpPr>
            <p:spPr bwMode="auto">
              <a:xfrm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130" name="グループ化 129">
              <a:extLst>
                <a:ext uri="{FF2B5EF4-FFF2-40B4-BE49-F238E27FC236}">
                  <a16:creationId xmlns:a16="http://schemas.microsoft.com/office/drawing/2014/main" id="{469A99D6-1CB7-8BE9-6924-9714C08861F3}"/>
                </a:ext>
              </a:extLst>
            </p:cNvPr>
            <p:cNvGrpSpPr/>
            <p:nvPr/>
          </p:nvGrpSpPr>
          <p:grpSpPr>
            <a:xfrm>
              <a:off x="168223" y="1671718"/>
              <a:ext cx="442832" cy="442833"/>
              <a:chOff x="4177516" y="876013"/>
              <a:chExt cx="1565362" cy="1565366"/>
            </a:xfrm>
          </p:grpSpPr>
          <p:sp>
            <p:nvSpPr>
              <p:cNvPr id="131" name="フリーフォーム: 図形 130">
                <a:extLst>
                  <a:ext uri="{FF2B5EF4-FFF2-40B4-BE49-F238E27FC236}">
                    <a16:creationId xmlns:a16="http://schemas.microsoft.com/office/drawing/2014/main" id="{CADB09EC-E395-5323-56BF-A2040087FC2A}"/>
                  </a:ext>
                </a:extLst>
              </p:cNvPr>
              <p:cNvSpPr/>
              <p:nvPr/>
            </p:nvSpPr>
            <p:spPr bwMode="auto">
              <a:xfrm rot="900000"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CCFF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32" name="フリーフォーム: 図形 131">
                <a:extLst>
                  <a:ext uri="{FF2B5EF4-FFF2-40B4-BE49-F238E27FC236}">
                    <a16:creationId xmlns:a16="http://schemas.microsoft.com/office/drawing/2014/main" id="{46567BA2-8279-65E0-6666-0B8245996E98}"/>
                  </a:ext>
                </a:extLst>
              </p:cNvPr>
              <p:cNvSpPr/>
              <p:nvPr/>
            </p:nvSpPr>
            <p:spPr bwMode="auto">
              <a:xfrm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133" name="グループ化 132">
              <a:extLst>
                <a:ext uri="{FF2B5EF4-FFF2-40B4-BE49-F238E27FC236}">
                  <a16:creationId xmlns:a16="http://schemas.microsoft.com/office/drawing/2014/main" id="{271936DB-8C64-1E19-DD55-46900714AA9F}"/>
                </a:ext>
              </a:extLst>
            </p:cNvPr>
            <p:cNvGrpSpPr/>
            <p:nvPr/>
          </p:nvGrpSpPr>
          <p:grpSpPr>
            <a:xfrm>
              <a:off x="9294639" y="1671718"/>
              <a:ext cx="442832" cy="442833"/>
              <a:chOff x="4177516" y="876013"/>
              <a:chExt cx="1565362" cy="1565366"/>
            </a:xfrm>
          </p:grpSpPr>
          <p:sp>
            <p:nvSpPr>
              <p:cNvPr id="134" name="フリーフォーム: 図形 133">
                <a:extLst>
                  <a:ext uri="{FF2B5EF4-FFF2-40B4-BE49-F238E27FC236}">
                    <a16:creationId xmlns:a16="http://schemas.microsoft.com/office/drawing/2014/main" id="{BC113CA2-C26D-4848-CFCE-C888EA923453}"/>
                  </a:ext>
                </a:extLst>
              </p:cNvPr>
              <p:cNvSpPr/>
              <p:nvPr/>
            </p:nvSpPr>
            <p:spPr bwMode="auto">
              <a:xfrm rot="900000"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CCFF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35" name="フリーフォーム: 図形 134">
                <a:extLst>
                  <a:ext uri="{FF2B5EF4-FFF2-40B4-BE49-F238E27FC236}">
                    <a16:creationId xmlns:a16="http://schemas.microsoft.com/office/drawing/2014/main" id="{BFAB5AAD-A8F5-6717-B534-48231379CDEA}"/>
                  </a:ext>
                </a:extLst>
              </p:cNvPr>
              <p:cNvSpPr/>
              <p:nvPr/>
            </p:nvSpPr>
            <p:spPr bwMode="auto">
              <a:xfrm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136" name="グループ化 135">
              <a:extLst>
                <a:ext uri="{FF2B5EF4-FFF2-40B4-BE49-F238E27FC236}">
                  <a16:creationId xmlns:a16="http://schemas.microsoft.com/office/drawing/2014/main" id="{FF6818AA-D1B0-00E6-7CFE-FFC2D20BAD2E}"/>
                </a:ext>
              </a:extLst>
            </p:cNvPr>
            <p:cNvGrpSpPr/>
            <p:nvPr/>
          </p:nvGrpSpPr>
          <p:grpSpPr>
            <a:xfrm>
              <a:off x="168223" y="2177276"/>
              <a:ext cx="442832" cy="442833"/>
              <a:chOff x="4177516" y="876013"/>
              <a:chExt cx="1565362" cy="1565366"/>
            </a:xfrm>
          </p:grpSpPr>
          <p:sp>
            <p:nvSpPr>
              <p:cNvPr id="137" name="フリーフォーム: 図形 136">
                <a:extLst>
                  <a:ext uri="{FF2B5EF4-FFF2-40B4-BE49-F238E27FC236}">
                    <a16:creationId xmlns:a16="http://schemas.microsoft.com/office/drawing/2014/main" id="{AEECAE7F-74AC-7242-42D3-423BEFE46188}"/>
                  </a:ext>
                </a:extLst>
              </p:cNvPr>
              <p:cNvSpPr/>
              <p:nvPr/>
            </p:nvSpPr>
            <p:spPr bwMode="auto">
              <a:xfrm rot="900000"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CCFF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38" name="フリーフォーム: 図形 137">
                <a:extLst>
                  <a:ext uri="{FF2B5EF4-FFF2-40B4-BE49-F238E27FC236}">
                    <a16:creationId xmlns:a16="http://schemas.microsoft.com/office/drawing/2014/main" id="{10899D80-D96A-8300-DD3E-45DCF0B27682}"/>
                  </a:ext>
                </a:extLst>
              </p:cNvPr>
              <p:cNvSpPr/>
              <p:nvPr/>
            </p:nvSpPr>
            <p:spPr bwMode="auto">
              <a:xfrm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139" name="グループ化 138">
              <a:extLst>
                <a:ext uri="{FF2B5EF4-FFF2-40B4-BE49-F238E27FC236}">
                  <a16:creationId xmlns:a16="http://schemas.microsoft.com/office/drawing/2014/main" id="{0CC37591-D7B3-CBDF-14A0-EB4EFE8B59C2}"/>
                </a:ext>
              </a:extLst>
            </p:cNvPr>
            <p:cNvGrpSpPr/>
            <p:nvPr/>
          </p:nvGrpSpPr>
          <p:grpSpPr>
            <a:xfrm>
              <a:off x="9294639" y="2177276"/>
              <a:ext cx="442832" cy="442833"/>
              <a:chOff x="4177516" y="876013"/>
              <a:chExt cx="1565362" cy="1565366"/>
            </a:xfrm>
          </p:grpSpPr>
          <p:sp>
            <p:nvSpPr>
              <p:cNvPr id="140" name="フリーフォーム: 図形 139">
                <a:extLst>
                  <a:ext uri="{FF2B5EF4-FFF2-40B4-BE49-F238E27FC236}">
                    <a16:creationId xmlns:a16="http://schemas.microsoft.com/office/drawing/2014/main" id="{7DEF33AB-5AD2-EED5-DD48-FFAE41983669}"/>
                  </a:ext>
                </a:extLst>
              </p:cNvPr>
              <p:cNvSpPr/>
              <p:nvPr/>
            </p:nvSpPr>
            <p:spPr bwMode="auto">
              <a:xfrm rot="900000"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CCFF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41" name="フリーフォーム: 図形 140">
                <a:extLst>
                  <a:ext uri="{FF2B5EF4-FFF2-40B4-BE49-F238E27FC236}">
                    <a16:creationId xmlns:a16="http://schemas.microsoft.com/office/drawing/2014/main" id="{27A0BF4D-56FF-64ED-F77B-FEBCCE4406AA}"/>
                  </a:ext>
                </a:extLst>
              </p:cNvPr>
              <p:cNvSpPr/>
              <p:nvPr/>
            </p:nvSpPr>
            <p:spPr bwMode="auto">
              <a:xfrm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142" name="グループ化 141">
              <a:extLst>
                <a:ext uri="{FF2B5EF4-FFF2-40B4-BE49-F238E27FC236}">
                  <a16:creationId xmlns:a16="http://schemas.microsoft.com/office/drawing/2014/main" id="{271B2573-80B9-CFA6-44EB-8244EC911A8D}"/>
                </a:ext>
              </a:extLst>
            </p:cNvPr>
            <p:cNvGrpSpPr/>
            <p:nvPr/>
          </p:nvGrpSpPr>
          <p:grpSpPr>
            <a:xfrm>
              <a:off x="168223" y="2682834"/>
              <a:ext cx="442832" cy="442833"/>
              <a:chOff x="4177516" y="876013"/>
              <a:chExt cx="1565362" cy="1565366"/>
            </a:xfrm>
          </p:grpSpPr>
          <p:sp>
            <p:nvSpPr>
              <p:cNvPr id="143" name="フリーフォーム: 図形 142">
                <a:extLst>
                  <a:ext uri="{FF2B5EF4-FFF2-40B4-BE49-F238E27FC236}">
                    <a16:creationId xmlns:a16="http://schemas.microsoft.com/office/drawing/2014/main" id="{867FCD43-7A71-7CFE-9BD0-4F3ED8076953}"/>
                  </a:ext>
                </a:extLst>
              </p:cNvPr>
              <p:cNvSpPr/>
              <p:nvPr/>
            </p:nvSpPr>
            <p:spPr bwMode="auto">
              <a:xfrm rot="900000"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CCFF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44" name="フリーフォーム: 図形 143">
                <a:extLst>
                  <a:ext uri="{FF2B5EF4-FFF2-40B4-BE49-F238E27FC236}">
                    <a16:creationId xmlns:a16="http://schemas.microsoft.com/office/drawing/2014/main" id="{5C91037C-3ABD-3A4B-B25E-9425486562C0}"/>
                  </a:ext>
                </a:extLst>
              </p:cNvPr>
              <p:cNvSpPr/>
              <p:nvPr/>
            </p:nvSpPr>
            <p:spPr bwMode="auto">
              <a:xfrm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145" name="グループ化 144">
              <a:extLst>
                <a:ext uri="{FF2B5EF4-FFF2-40B4-BE49-F238E27FC236}">
                  <a16:creationId xmlns:a16="http://schemas.microsoft.com/office/drawing/2014/main" id="{EA37FD11-2D96-0CB5-FFDF-FA594A0609C9}"/>
                </a:ext>
              </a:extLst>
            </p:cNvPr>
            <p:cNvGrpSpPr/>
            <p:nvPr/>
          </p:nvGrpSpPr>
          <p:grpSpPr>
            <a:xfrm>
              <a:off x="9294639" y="2682834"/>
              <a:ext cx="442832" cy="442833"/>
              <a:chOff x="4177516" y="876013"/>
              <a:chExt cx="1565362" cy="1565366"/>
            </a:xfrm>
          </p:grpSpPr>
          <p:sp>
            <p:nvSpPr>
              <p:cNvPr id="146" name="フリーフォーム: 図形 145">
                <a:extLst>
                  <a:ext uri="{FF2B5EF4-FFF2-40B4-BE49-F238E27FC236}">
                    <a16:creationId xmlns:a16="http://schemas.microsoft.com/office/drawing/2014/main" id="{0E27617B-EB71-EA1F-A030-8F4103D2E8F9}"/>
                  </a:ext>
                </a:extLst>
              </p:cNvPr>
              <p:cNvSpPr/>
              <p:nvPr/>
            </p:nvSpPr>
            <p:spPr bwMode="auto">
              <a:xfrm rot="900000"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CCFF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47" name="フリーフォーム: 図形 146">
                <a:extLst>
                  <a:ext uri="{FF2B5EF4-FFF2-40B4-BE49-F238E27FC236}">
                    <a16:creationId xmlns:a16="http://schemas.microsoft.com/office/drawing/2014/main" id="{BC5A7A29-0D69-E926-FB6A-4C3098EC2DFF}"/>
                  </a:ext>
                </a:extLst>
              </p:cNvPr>
              <p:cNvSpPr/>
              <p:nvPr/>
            </p:nvSpPr>
            <p:spPr bwMode="auto">
              <a:xfrm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148" name="グループ化 147">
              <a:extLst>
                <a:ext uri="{FF2B5EF4-FFF2-40B4-BE49-F238E27FC236}">
                  <a16:creationId xmlns:a16="http://schemas.microsoft.com/office/drawing/2014/main" id="{6C4AF7D3-091E-A46D-7679-4CDF5ACFFEEF}"/>
                </a:ext>
              </a:extLst>
            </p:cNvPr>
            <p:cNvGrpSpPr/>
            <p:nvPr/>
          </p:nvGrpSpPr>
          <p:grpSpPr>
            <a:xfrm>
              <a:off x="168223" y="3188392"/>
              <a:ext cx="442832" cy="442833"/>
              <a:chOff x="4177516" y="876013"/>
              <a:chExt cx="1565362" cy="1565366"/>
            </a:xfrm>
          </p:grpSpPr>
          <p:sp>
            <p:nvSpPr>
              <p:cNvPr id="149" name="フリーフォーム: 図形 148">
                <a:extLst>
                  <a:ext uri="{FF2B5EF4-FFF2-40B4-BE49-F238E27FC236}">
                    <a16:creationId xmlns:a16="http://schemas.microsoft.com/office/drawing/2014/main" id="{086695D0-5E53-7E3A-A1F4-03FDCF14BF2C}"/>
                  </a:ext>
                </a:extLst>
              </p:cNvPr>
              <p:cNvSpPr/>
              <p:nvPr/>
            </p:nvSpPr>
            <p:spPr bwMode="auto">
              <a:xfrm rot="900000"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CCFF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50" name="フリーフォーム: 図形 149">
                <a:extLst>
                  <a:ext uri="{FF2B5EF4-FFF2-40B4-BE49-F238E27FC236}">
                    <a16:creationId xmlns:a16="http://schemas.microsoft.com/office/drawing/2014/main" id="{3D9C317E-EAC8-731F-342E-55B08FB7E2BD}"/>
                  </a:ext>
                </a:extLst>
              </p:cNvPr>
              <p:cNvSpPr/>
              <p:nvPr/>
            </p:nvSpPr>
            <p:spPr bwMode="auto">
              <a:xfrm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151" name="グループ化 150">
              <a:extLst>
                <a:ext uri="{FF2B5EF4-FFF2-40B4-BE49-F238E27FC236}">
                  <a16:creationId xmlns:a16="http://schemas.microsoft.com/office/drawing/2014/main" id="{7FBC5057-EE15-F3B7-627C-EFDFB7B07D53}"/>
                </a:ext>
              </a:extLst>
            </p:cNvPr>
            <p:cNvGrpSpPr/>
            <p:nvPr/>
          </p:nvGrpSpPr>
          <p:grpSpPr>
            <a:xfrm>
              <a:off x="9294639" y="3188392"/>
              <a:ext cx="442832" cy="442833"/>
              <a:chOff x="4177516" y="876013"/>
              <a:chExt cx="1565362" cy="1565366"/>
            </a:xfrm>
          </p:grpSpPr>
          <p:sp>
            <p:nvSpPr>
              <p:cNvPr id="152" name="フリーフォーム: 図形 151">
                <a:extLst>
                  <a:ext uri="{FF2B5EF4-FFF2-40B4-BE49-F238E27FC236}">
                    <a16:creationId xmlns:a16="http://schemas.microsoft.com/office/drawing/2014/main" id="{01C0CBCC-F2B2-1FC7-6A74-7788362F7300}"/>
                  </a:ext>
                </a:extLst>
              </p:cNvPr>
              <p:cNvSpPr/>
              <p:nvPr/>
            </p:nvSpPr>
            <p:spPr bwMode="auto">
              <a:xfrm rot="900000"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CCFF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53" name="フリーフォーム: 図形 152">
                <a:extLst>
                  <a:ext uri="{FF2B5EF4-FFF2-40B4-BE49-F238E27FC236}">
                    <a16:creationId xmlns:a16="http://schemas.microsoft.com/office/drawing/2014/main" id="{9B1D0767-F776-6CBB-A931-40BB6E6385B3}"/>
                  </a:ext>
                </a:extLst>
              </p:cNvPr>
              <p:cNvSpPr/>
              <p:nvPr/>
            </p:nvSpPr>
            <p:spPr bwMode="auto">
              <a:xfrm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154" name="グループ化 153">
              <a:extLst>
                <a:ext uri="{FF2B5EF4-FFF2-40B4-BE49-F238E27FC236}">
                  <a16:creationId xmlns:a16="http://schemas.microsoft.com/office/drawing/2014/main" id="{DBC6E20A-AF08-50DF-4358-09BA851167F9}"/>
                </a:ext>
              </a:extLst>
            </p:cNvPr>
            <p:cNvGrpSpPr/>
            <p:nvPr/>
          </p:nvGrpSpPr>
          <p:grpSpPr>
            <a:xfrm>
              <a:off x="168223" y="3693950"/>
              <a:ext cx="442832" cy="442833"/>
              <a:chOff x="4177516" y="876013"/>
              <a:chExt cx="1565362" cy="1565366"/>
            </a:xfrm>
          </p:grpSpPr>
          <p:sp>
            <p:nvSpPr>
              <p:cNvPr id="155" name="フリーフォーム: 図形 154">
                <a:extLst>
                  <a:ext uri="{FF2B5EF4-FFF2-40B4-BE49-F238E27FC236}">
                    <a16:creationId xmlns:a16="http://schemas.microsoft.com/office/drawing/2014/main" id="{219AB080-80A2-9554-80BB-F2CA9F0970A4}"/>
                  </a:ext>
                </a:extLst>
              </p:cNvPr>
              <p:cNvSpPr/>
              <p:nvPr/>
            </p:nvSpPr>
            <p:spPr bwMode="auto">
              <a:xfrm rot="900000"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CCFF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56" name="フリーフォーム: 図形 155">
                <a:extLst>
                  <a:ext uri="{FF2B5EF4-FFF2-40B4-BE49-F238E27FC236}">
                    <a16:creationId xmlns:a16="http://schemas.microsoft.com/office/drawing/2014/main" id="{DDC46B95-1CA0-D568-AA94-88C522E1CBB4}"/>
                  </a:ext>
                </a:extLst>
              </p:cNvPr>
              <p:cNvSpPr/>
              <p:nvPr/>
            </p:nvSpPr>
            <p:spPr bwMode="auto">
              <a:xfrm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157" name="グループ化 156">
              <a:extLst>
                <a:ext uri="{FF2B5EF4-FFF2-40B4-BE49-F238E27FC236}">
                  <a16:creationId xmlns:a16="http://schemas.microsoft.com/office/drawing/2014/main" id="{C7CA62D0-2056-0C13-9766-2892D2947562}"/>
                </a:ext>
              </a:extLst>
            </p:cNvPr>
            <p:cNvGrpSpPr/>
            <p:nvPr/>
          </p:nvGrpSpPr>
          <p:grpSpPr>
            <a:xfrm>
              <a:off x="9294639" y="3693950"/>
              <a:ext cx="442832" cy="442833"/>
              <a:chOff x="4177516" y="876013"/>
              <a:chExt cx="1565362" cy="1565366"/>
            </a:xfrm>
          </p:grpSpPr>
          <p:sp>
            <p:nvSpPr>
              <p:cNvPr id="158" name="フリーフォーム: 図形 157">
                <a:extLst>
                  <a:ext uri="{FF2B5EF4-FFF2-40B4-BE49-F238E27FC236}">
                    <a16:creationId xmlns:a16="http://schemas.microsoft.com/office/drawing/2014/main" id="{A2667976-CEEA-BD55-6095-54F43C1875BB}"/>
                  </a:ext>
                </a:extLst>
              </p:cNvPr>
              <p:cNvSpPr/>
              <p:nvPr/>
            </p:nvSpPr>
            <p:spPr bwMode="auto">
              <a:xfrm rot="900000"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CCFF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59" name="フリーフォーム: 図形 158">
                <a:extLst>
                  <a:ext uri="{FF2B5EF4-FFF2-40B4-BE49-F238E27FC236}">
                    <a16:creationId xmlns:a16="http://schemas.microsoft.com/office/drawing/2014/main" id="{983EAA03-0BF3-71CF-0C14-284B87040D49}"/>
                  </a:ext>
                </a:extLst>
              </p:cNvPr>
              <p:cNvSpPr/>
              <p:nvPr/>
            </p:nvSpPr>
            <p:spPr bwMode="auto">
              <a:xfrm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160" name="グループ化 159">
              <a:extLst>
                <a:ext uri="{FF2B5EF4-FFF2-40B4-BE49-F238E27FC236}">
                  <a16:creationId xmlns:a16="http://schemas.microsoft.com/office/drawing/2014/main" id="{A435DF2F-FBF2-9E57-420D-F30C8E049BA6}"/>
                </a:ext>
              </a:extLst>
            </p:cNvPr>
            <p:cNvGrpSpPr/>
            <p:nvPr/>
          </p:nvGrpSpPr>
          <p:grpSpPr>
            <a:xfrm>
              <a:off x="168223" y="4199508"/>
              <a:ext cx="442832" cy="442833"/>
              <a:chOff x="4177516" y="876013"/>
              <a:chExt cx="1565362" cy="1565366"/>
            </a:xfrm>
          </p:grpSpPr>
          <p:sp>
            <p:nvSpPr>
              <p:cNvPr id="161" name="フリーフォーム: 図形 160">
                <a:extLst>
                  <a:ext uri="{FF2B5EF4-FFF2-40B4-BE49-F238E27FC236}">
                    <a16:creationId xmlns:a16="http://schemas.microsoft.com/office/drawing/2014/main" id="{F1E2885C-7608-42E9-959F-E338BB80F6D4}"/>
                  </a:ext>
                </a:extLst>
              </p:cNvPr>
              <p:cNvSpPr/>
              <p:nvPr/>
            </p:nvSpPr>
            <p:spPr bwMode="auto">
              <a:xfrm rot="900000"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CCFF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62" name="フリーフォーム: 図形 161">
                <a:extLst>
                  <a:ext uri="{FF2B5EF4-FFF2-40B4-BE49-F238E27FC236}">
                    <a16:creationId xmlns:a16="http://schemas.microsoft.com/office/drawing/2014/main" id="{6BA977E5-D688-F9FB-1408-3DFD74584F13}"/>
                  </a:ext>
                </a:extLst>
              </p:cNvPr>
              <p:cNvSpPr/>
              <p:nvPr/>
            </p:nvSpPr>
            <p:spPr bwMode="auto">
              <a:xfrm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163" name="グループ化 162">
              <a:extLst>
                <a:ext uri="{FF2B5EF4-FFF2-40B4-BE49-F238E27FC236}">
                  <a16:creationId xmlns:a16="http://schemas.microsoft.com/office/drawing/2014/main" id="{E959E97D-8D35-E97C-1F63-8EE1A756A20B}"/>
                </a:ext>
              </a:extLst>
            </p:cNvPr>
            <p:cNvGrpSpPr/>
            <p:nvPr/>
          </p:nvGrpSpPr>
          <p:grpSpPr>
            <a:xfrm>
              <a:off x="9294639" y="4199508"/>
              <a:ext cx="442832" cy="442833"/>
              <a:chOff x="4177516" y="876013"/>
              <a:chExt cx="1565362" cy="1565366"/>
            </a:xfrm>
          </p:grpSpPr>
          <p:sp>
            <p:nvSpPr>
              <p:cNvPr id="164" name="フリーフォーム: 図形 163">
                <a:extLst>
                  <a:ext uri="{FF2B5EF4-FFF2-40B4-BE49-F238E27FC236}">
                    <a16:creationId xmlns:a16="http://schemas.microsoft.com/office/drawing/2014/main" id="{74FF7D69-6710-4986-DE98-7F01DB90EF92}"/>
                  </a:ext>
                </a:extLst>
              </p:cNvPr>
              <p:cNvSpPr/>
              <p:nvPr/>
            </p:nvSpPr>
            <p:spPr bwMode="auto">
              <a:xfrm rot="900000"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CCFF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65" name="フリーフォーム: 図形 164">
                <a:extLst>
                  <a:ext uri="{FF2B5EF4-FFF2-40B4-BE49-F238E27FC236}">
                    <a16:creationId xmlns:a16="http://schemas.microsoft.com/office/drawing/2014/main" id="{F9CFAC53-0749-B241-DA9A-2B1F607032D6}"/>
                  </a:ext>
                </a:extLst>
              </p:cNvPr>
              <p:cNvSpPr/>
              <p:nvPr/>
            </p:nvSpPr>
            <p:spPr bwMode="auto">
              <a:xfrm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166" name="グループ化 165">
              <a:extLst>
                <a:ext uri="{FF2B5EF4-FFF2-40B4-BE49-F238E27FC236}">
                  <a16:creationId xmlns:a16="http://schemas.microsoft.com/office/drawing/2014/main" id="{85BF3DD5-E470-F460-2314-41DEAD5A2E7A}"/>
                </a:ext>
              </a:extLst>
            </p:cNvPr>
            <p:cNvGrpSpPr/>
            <p:nvPr/>
          </p:nvGrpSpPr>
          <p:grpSpPr>
            <a:xfrm>
              <a:off x="168223" y="4705066"/>
              <a:ext cx="442832" cy="442833"/>
              <a:chOff x="4177516" y="876013"/>
              <a:chExt cx="1565362" cy="1565366"/>
            </a:xfrm>
          </p:grpSpPr>
          <p:sp>
            <p:nvSpPr>
              <p:cNvPr id="167" name="フリーフォーム: 図形 166">
                <a:extLst>
                  <a:ext uri="{FF2B5EF4-FFF2-40B4-BE49-F238E27FC236}">
                    <a16:creationId xmlns:a16="http://schemas.microsoft.com/office/drawing/2014/main" id="{DED11808-ED11-4F38-E5D5-BAC63183409E}"/>
                  </a:ext>
                </a:extLst>
              </p:cNvPr>
              <p:cNvSpPr/>
              <p:nvPr/>
            </p:nvSpPr>
            <p:spPr bwMode="auto">
              <a:xfrm rot="900000"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CCFF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68" name="フリーフォーム: 図形 167">
                <a:extLst>
                  <a:ext uri="{FF2B5EF4-FFF2-40B4-BE49-F238E27FC236}">
                    <a16:creationId xmlns:a16="http://schemas.microsoft.com/office/drawing/2014/main" id="{C7B26C8F-12D6-1A01-0F52-7DF0D144036D}"/>
                  </a:ext>
                </a:extLst>
              </p:cNvPr>
              <p:cNvSpPr/>
              <p:nvPr/>
            </p:nvSpPr>
            <p:spPr bwMode="auto">
              <a:xfrm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169" name="グループ化 168">
              <a:extLst>
                <a:ext uri="{FF2B5EF4-FFF2-40B4-BE49-F238E27FC236}">
                  <a16:creationId xmlns:a16="http://schemas.microsoft.com/office/drawing/2014/main" id="{6FB7FB00-610E-BF47-EFA0-1D8F77B5AAF7}"/>
                </a:ext>
              </a:extLst>
            </p:cNvPr>
            <p:cNvGrpSpPr/>
            <p:nvPr/>
          </p:nvGrpSpPr>
          <p:grpSpPr>
            <a:xfrm>
              <a:off x="9294639" y="4705066"/>
              <a:ext cx="442832" cy="442833"/>
              <a:chOff x="4177516" y="876013"/>
              <a:chExt cx="1565362" cy="1565366"/>
            </a:xfrm>
          </p:grpSpPr>
          <p:sp>
            <p:nvSpPr>
              <p:cNvPr id="170" name="フリーフォーム: 図形 169">
                <a:extLst>
                  <a:ext uri="{FF2B5EF4-FFF2-40B4-BE49-F238E27FC236}">
                    <a16:creationId xmlns:a16="http://schemas.microsoft.com/office/drawing/2014/main" id="{3E4E31EC-6200-BEDD-DC1E-2477EF60F690}"/>
                  </a:ext>
                </a:extLst>
              </p:cNvPr>
              <p:cNvSpPr/>
              <p:nvPr/>
            </p:nvSpPr>
            <p:spPr bwMode="auto">
              <a:xfrm rot="900000"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CCFF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71" name="フリーフォーム: 図形 170">
                <a:extLst>
                  <a:ext uri="{FF2B5EF4-FFF2-40B4-BE49-F238E27FC236}">
                    <a16:creationId xmlns:a16="http://schemas.microsoft.com/office/drawing/2014/main" id="{CAB5347E-5BAE-CB67-18B6-F561EAD76DCF}"/>
                  </a:ext>
                </a:extLst>
              </p:cNvPr>
              <p:cNvSpPr/>
              <p:nvPr/>
            </p:nvSpPr>
            <p:spPr bwMode="auto">
              <a:xfrm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172" name="グループ化 171">
              <a:extLst>
                <a:ext uri="{FF2B5EF4-FFF2-40B4-BE49-F238E27FC236}">
                  <a16:creationId xmlns:a16="http://schemas.microsoft.com/office/drawing/2014/main" id="{40AA7EAD-B766-3A9F-B871-77C1282B62E0}"/>
                </a:ext>
              </a:extLst>
            </p:cNvPr>
            <p:cNvGrpSpPr/>
            <p:nvPr/>
          </p:nvGrpSpPr>
          <p:grpSpPr>
            <a:xfrm>
              <a:off x="168223" y="5210624"/>
              <a:ext cx="442832" cy="442833"/>
              <a:chOff x="4177516" y="876013"/>
              <a:chExt cx="1565362" cy="1565366"/>
            </a:xfrm>
          </p:grpSpPr>
          <p:sp>
            <p:nvSpPr>
              <p:cNvPr id="173" name="フリーフォーム: 図形 172">
                <a:extLst>
                  <a:ext uri="{FF2B5EF4-FFF2-40B4-BE49-F238E27FC236}">
                    <a16:creationId xmlns:a16="http://schemas.microsoft.com/office/drawing/2014/main" id="{81D36426-D41E-DA72-C101-D01DFE5E8BE3}"/>
                  </a:ext>
                </a:extLst>
              </p:cNvPr>
              <p:cNvSpPr/>
              <p:nvPr/>
            </p:nvSpPr>
            <p:spPr bwMode="auto">
              <a:xfrm rot="900000"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CCFF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74" name="フリーフォーム: 図形 173">
                <a:extLst>
                  <a:ext uri="{FF2B5EF4-FFF2-40B4-BE49-F238E27FC236}">
                    <a16:creationId xmlns:a16="http://schemas.microsoft.com/office/drawing/2014/main" id="{70D727A6-C30E-F902-05E3-40A9389AB244}"/>
                  </a:ext>
                </a:extLst>
              </p:cNvPr>
              <p:cNvSpPr/>
              <p:nvPr/>
            </p:nvSpPr>
            <p:spPr bwMode="auto">
              <a:xfrm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175" name="グループ化 174">
              <a:extLst>
                <a:ext uri="{FF2B5EF4-FFF2-40B4-BE49-F238E27FC236}">
                  <a16:creationId xmlns:a16="http://schemas.microsoft.com/office/drawing/2014/main" id="{FC879040-6BFB-0881-509E-E6B963EB26DE}"/>
                </a:ext>
              </a:extLst>
            </p:cNvPr>
            <p:cNvGrpSpPr/>
            <p:nvPr/>
          </p:nvGrpSpPr>
          <p:grpSpPr>
            <a:xfrm>
              <a:off x="9294639" y="5210624"/>
              <a:ext cx="442832" cy="442833"/>
              <a:chOff x="4177516" y="876013"/>
              <a:chExt cx="1565362" cy="1565366"/>
            </a:xfrm>
          </p:grpSpPr>
          <p:sp>
            <p:nvSpPr>
              <p:cNvPr id="176" name="フリーフォーム: 図形 175">
                <a:extLst>
                  <a:ext uri="{FF2B5EF4-FFF2-40B4-BE49-F238E27FC236}">
                    <a16:creationId xmlns:a16="http://schemas.microsoft.com/office/drawing/2014/main" id="{4680440F-1EDE-C30B-919A-740C5A3E8FD9}"/>
                  </a:ext>
                </a:extLst>
              </p:cNvPr>
              <p:cNvSpPr/>
              <p:nvPr/>
            </p:nvSpPr>
            <p:spPr bwMode="auto">
              <a:xfrm rot="900000"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CCFF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77" name="フリーフォーム: 図形 176">
                <a:extLst>
                  <a:ext uri="{FF2B5EF4-FFF2-40B4-BE49-F238E27FC236}">
                    <a16:creationId xmlns:a16="http://schemas.microsoft.com/office/drawing/2014/main" id="{8A4F8591-8C3A-EA1C-5ABD-93717C8D7861}"/>
                  </a:ext>
                </a:extLst>
              </p:cNvPr>
              <p:cNvSpPr/>
              <p:nvPr/>
            </p:nvSpPr>
            <p:spPr bwMode="auto">
              <a:xfrm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178" name="グループ化 177">
              <a:extLst>
                <a:ext uri="{FF2B5EF4-FFF2-40B4-BE49-F238E27FC236}">
                  <a16:creationId xmlns:a16="http://schemas.microsoft.com/office/drawing/2014/main" id="{7EAFE767-57B8-3912-F723-A2DA26327A5B}"/>
                </a:ext>
              </a:extLst>
            </p:cNvPr>
            <p:cNvGrpSpPr/>
            <p:nvPr/>
          </p:nvGrpSpPr>
          <p:grpSpPr>
            <a:xfrm>
              <a:off x="168223" y="5716182"/>
              <a:ext cx="442832" cy="442833"/>
              <a:chOff x="4177516" y="876013"/>
              <a:chExt cx="1565362" cy="1565366"/>
            </a:xfrm>
          </p:grpSpPr>
          <p:sp>
            <p:nvSpPr>
              <p:cNvPr id="179" name="フリーフォーム: 図形 178">
                <a:extLst>
                  <a:ext uri="{FF2B5EF4-FFF2-40B4-BE49-F238E27FC236}">
                    <a16:creationId xmlns:a16="http://schemas.microsoft.com/office/drawing/2014/main" id="{A0871E17-07B3-76FA-326B-4F1AF7F173F0}"/>
                  </a:ext>
                </a:extLst>
              </p:cNvPr>
              <p:cNvSpPr/>
              <p:nvPr/>
            </p:nvSpPr>
            <p:spPr bwMode="auto">
              <a:xfrm rot="900000"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CCFF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80" name="フリーフォーム: 図形 179">
                <a:extLst>
                  <a:ext uri="{FF2B5EF4-FFF2-40B4-BE49-F238E27FC236}">
                    <a16:creationId xmlns:a16="http://schemas.microsoft.com/office/drawing/2014/main" id="{9C848E2B-F1D0-978E-DFAF-69E94D2A477E}"/>
                  </a:ext>
                </a:extLst>
              </p:cNvPr>
              <p:cNvSpPr/>
              <p:nvPr/>
            </p:nvSpPr>
            <p:spPr bwMode="auto">
              <a:xfrm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181" name="グループ化 180">
              <a:extLst>
                <a:ext uri="{FF2B5EF4-FFF2-40B4-BE49-F238E27FC236}">
                  <a16:creationId xmlns:a16="http://schemas.microsoft.com/office/drawing/2014/main" id="{FC47B5D3-7996-468C-DDD3-E095FB2FEA52}"/>
                </a:ext>
              </a:extLst>
            </p:cNvPr>
            <p:cNvGrpSpPr/>
            <p:nvPr/>
          </p:nvGrpSpPr>
          <p:grpSpPr>
            <a:xfrm>
              <a:off x="9294639" y="5716182"/>
              <a:ext cx="442832" cy="442833"/>
              <a:chOff x="4177516" y="876013"/>
              <a:chExt cx="1565362" cy="1565366"/>
            </a:xfrm>
          </p:grpSpPr>
          <p:sp>
            <p:nvSpPr>
              <p:cNvPr id="182" name="フリーフォーム: 図形 181">
                <a:extLst>
                  <a:ext uri="{FF2B5EF4-FFF2-40B4-BE49-F238E27FC236}">
                    <a16:creationId xmlns:a16="http://schemas.microsoft.com/office/drawing/2014/main" id="{0CBE43A9-D230-5769-0E7C-E9971C944E83}"/>
                  </a:ext>
                </a:extLst>
              </p:cNvPr>
              <p:cNvSpPr/>
              <p:nvPr/>
            </p:nvSpPr>
            <p:spPr bwMode="auto">
              <a:xfrm rot="900000"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CCFF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83" name="フリーフォーム: 図形 182">
                <a:extLst>
                  <a:ext uri="{FF2B5EF4-FFF2-40B4-BE49-F238E27FC236}">
                    <a16:creationId xmlns:a16="http://schemas.microsoft.com/office/drawing/2014/main" id="{A5EA013B-A20C-A5C2-6A23-5ACDF645EC6D}"/>
                  </a:ext>
                </a:extLst>
              </p:cNvPr>
              <p:cNvSpPr/>
              <p:nvPr/>
            </p:nvSpPr>
            <p:spPr bwMode="auto">
              <a:xfrm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57041604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C27BE9A-DF03-75CD-C9DC-90B1C973B79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B03B9FD6-DA17-53C4-C887-2DFEC339E6F3}"/>
              </a:ext>
            </a:extLst>
          </p:cNvPr>
          <p:cNvGrpSpPr/>
          <p:nvPr/>
        </p:nvGrpSpPr>
        <p:grpSpPr>
          <a:xfrm>
            <a:off x="276947" y="263769"/>
            <a:ext cx="9351800" cy="6292077"/>
            <a:chOff x="276947" y="263769"/>
            <a:chExt cx="9351800" cy="6292077"/>
          </a:xfrm>
        </p:grpSpPr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52267710-F508-1CE2-2B21-A6F63175C244}"/>
                </a:ext>
              </a:extLst>
            </p:cNvPr>
            <p:cNvGrpSpPr/>
            <p:nvPr/>
          </p:nvGrpSpPr>
          <p:grpSpPr>
            <a:xfrm>
              <a:off x="276947" y="263769"/>
              <a:ext cx="225384" cy="225384"/>
              <a:chOff x="4177516" y="876013"/>
              <a:chExt cx="1565362" cy="1565366"/>
            </a:xfrm>
          </p:grpSpPr>
          <p:sp>
            <p:nvSpPr>
              <p:cNvPr id="5" name="フリーフォーム: 図形 4">
                <a:extLst>
                  <a:ext uri="{FF2B5EF4-FFF2-40B4-BE49-F238E27FC236}">
                    <a16:creationId xmlns:a16="http://schemas.microsoft.com/office/drawing/2014/main" id="{046084E6-C215-0AFE-0A43-F59316B0EEA1}"/>
                  </a:ext>
                </a:extLst>
              </p:cNvPr>
              <p:cNvSpPr/>
              <p:nvPr/>
            </p:nvSpPr>
            <p:spPr bwMode="auto">
              <a:xfrm rot="900000"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CCFF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4" name="フリーフォーム: 図形 3">
                <a:extLst>
                  <a:ext uri="{FF2B5EF4-FFF2-40B4-BE49-F238E27FC236}">
                    <a16:creationId xmlns:a16="http://schemas.microsoft.com/office/drawing/2014/main" id="{480F9BF0-695F-A0AD-C006-6C3DFBB52AEE}"/>
                  </a:ext>
                </a:extLst>
              </p:cNvPr>
              <p:cNvSpPr/>
              <p:nvPr/>
            </p:nvSpPr>
            <p:spPr bwMode="auto">
              <a:xfrm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10" name="グループ化 9">
              <a:extLst>
                <a:ext uri="{FF2B5EF4-FFF2-40B4-BE49-F238E27FC236}">
                  <a16:creationId xmlns:a16="http://schemas.microsoft.com/office/drawing/2014/main" id="{5FC9B2EC-BF06-7A1B-BC2D-3150AB5B3B31}"/>
                </a:ext>
              </a:extLst>
            </p:cNvPr>
            <p:cNvGrpSpPr/>
            <p:nvPr/>
          </p:nvGrpSpPr>
          <p:grpSpPr>
            <a:xfrm>
              <a:off x="813795" y="263769"/>
              <a:ext cx="225384" cy="225384"/>
              <a:chOff x="4177516" y="876013"/>
              <a:chExt cx="1565362" cy="1565366"/>
            </a:xfrm>
          </p:grpSpPr>
          <p:sp>
            <p:nvSpPr>
              <p:cNvPr id="11" name="フリーフォーム: 図形 10">
                <a:extLst>
                  <a:ext uri="{FF2B5EF4-FFF2-40B4-BE49-F238E27FC236}">
                    <a16:creationId xmlns:a16="http://schemas.microsoft.com/office/drawing/2014/main" id="{4DDA3138-B79B-ABCE-92CB-09389D472AF6}"/>
                  </a:ext>
                </a:extLst>
              </p:cNvPr>
              <p:cNvSpPr/>
              <p:nvPr/>
            </p:nvSpPr>
            <p:spPr bwMode="auto">
              <a:xfrm rot="900000"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CCFF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2" name="フリーフォーム: 図形 11">
                <a:extLst>
                  <a:ext uri="{FF2B5EF4-FFF2-40B4-BE49-F238E27FC236}">
                    <a16:creationId xmlns:a16="http://schemas.microsoft.com/office/drawing/2014/main" id="{5BB9C165-2841-7291-415F-4599C4F20F09}"/>
                  </a:ext>
                </a:extLst>
              </p:cNvPr>
              <p:cNvSpPr/>
              <p:nvPr/>
            </p:nvSpPr>
            <p:spPr bwMode="auto">
              <a:xfrm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13" name="グループ化 12">
              <a:extLst>
                <a:ext uri="{FF2B5EF4-FFF2-40B4-BE49-F238E27FC236}">
                  <a16:creationId xmlns:a16="http://schemas.microsoft.com/office/drawing/2014/main" id="{DB4CC928-EF64-30C7-08BB-9E60210FE80B}"/>
                </a:ext>
              </a:extLst>
            </p:cNvPr>
            <p:cNvGrpSpPr/>
            <p:nvPr/>
          </p:nvGrpSpPr>
          <p:grpSpPr>
            <a:xfrm>
              <a:off x="1350643" y="263769"/>
              <a:ext cx="225384" cy="225384"/>
              <a:chOff x="4177516" y="876013"/>
              <a:chExt cx="1565362" cy="1565366"/>
            </a:xfrm>
          </p:grpSpPr>
          <p:sp>
            <p:nvSpPr>
              <p:cNvPr id="14" name="フリーフォーム: 図形 13">
                <a:extLst>
                  <a:ext uri="{FF2B5EF4-FFF2-40B4-BE49-F238E27FC236}">
                    <a16:creationId xmlns:a16="http://schemas.microsoft.com/office/drawing/2014/main" id="{7595B1FC-9D27-F8A0-1BB4-1AA0FE44E09E}"/>
                  </a:ext>
                </a:extLst>
              </p:cNvPr>
              <p:cNvSpPr/>
              <p:nvPr/>
            </p:nvSpPr>
            <p:spPr bwMode="auto">
              <a:xfrm rot="900000"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CCFF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5" name="フリーフォーム: 図形 14">
                <a:extLst>
                  <a:ext uri="{FF2B5EF4-FFF2-40B4-BE49-F238E27FC236}">
                    <a16:creationId xmlns:a16="http://schemas.microsoft.com/office/drawing/2014/main" id="{843DAED5-779D-1D24-5ED8-BB0BB64B998A}"/>
                  </a:ext>
                </a:extLst>
              </p:cNvPr>
              <p:cNvSpPr/>
              <p:nvPr/>
            </p:nvSpPr>
            <p:spPr bwMode="auto">
              <a:xfrm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16" name="グループ化 15">
              <a:extLst>
                <a:ext uri="{FF2B5EF4-FFF2-40B4-BE49-F238E27FC236}">
                  <a16:creationId xmlns:a16="http://schemas.microsoft.com/office/drawing/2014/main" id="{0460F5C6-A95F-4079-7644-12A50B9791C6}"/>
                </a:ext>
              </a:extLst>
            </p:cNvPr>
            <p:cNvGrpSpPr/>
            <p:nvPr/>
          </p:nvGrpSpPr>
          <p:grpSpPr>
            <a:xfrm>
              <a:off x="1887491" y="263769"/>
              <a:ext cx="225384" cy="225384"/>
              <a:chOff x="4177516" y="876013"/>
              <a:chExt cx="1565362" cy="1565366"/>
            </a:xfrm>
          </p:grpSpPr>
          <p:sp>
            <p:nvSpPr>
              <p:cNvPr id="17" name="フリーフォーム: 図形 16">
                <a:extLst>
                  <a:ext uri="{FF2B5EF4-FFF2-40B4-BE49-F238E27FC236}">
                    <a16:creationId xmlns:a16="http://schemas.microsoft.com/office/drawing/2014/main" id="{F85E7120-F8E3-353C-E76E-A609D51679A2}"/>
                  </a:ext>
                </a:extLst>
              </p:cNvPr>
              <p:cNvSpPr/>
              <p:nvPr/>
            </p:nvSpPr>
            <p:spPr bwMode="auto">
              <a:xfrm rot="900000"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CCFF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8" name="フリーフォーム: 図形 17">
                <a:extLst>
                  <a:ext uri="{FF2B5EF4-FFF2-40B4-BE49-F238E27FC236}">
                    <a16:creationId xmlns:a16="http://schemas.microsoft.com/office/drawing/2014/main" id="{9A082373-9A77-8FA0-8C03-B1E32A9C7A20}"/>
                  </a:ext>
                </a:extLst>
              </p:cNvPr>
              <p:cNvSpPr/>
              <p:nvPr/>
            </p:nvSpPr>
            <p:spPr bwMode="auto">
              <a:xfrm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19" name="グループ化 18">
              <a:extLst>
                <a:ext uri="{FF2B5EF4-FFF2-40B4-BE49-F238E27FC236}">
                  <a16:creationId xmlns:a16="http://schemas.microsoft.com/office/drawing/2014/main" id="{E882EA0A-DB57-21EA-4079-E94B361E0B37}"/>
                </a:ext>
              </a:extLst>
            </p:cNvPr>
            <p:cNvGrpSpPr/>
            <p:nvPr/>
          </p:nvGrpSpPr>
          <p:grpSpPr>
            <a:xfrm>
              <a:off x="2424339" y="263769"/>
              <a:ext cx="225384" cy="225384"/>
              <a:chOff x="4177516" y="876013"/>
              <a:chExt cx="1565362" cy="1565366"/>
            </a:xfrm>
          </p:grpSpPr>
          <p:sp>
            <p:nvSpPr>
              <p:cNvPr id="20" name="フリーフォーム: 図形 19">
                <a:extLst>
                  <a:ext uri="{FF2B5EF4-FFF2-40B4-BE49-F238E27FC236}">
                    <a16:creationId xmlns:a16="http://schemas.microsoft.com/office/drawing/2014/main" id="{E767851D-A233-CCE7-0A31-D8D367CEDB5C}"/>
                  </a:ext>
                </a:extLst>
              </p:cNvPr>
              <p:cNvSpPr/>
              <p:nvPr/>
            </p:nvSpPr>
            <p:spPr bwMode="auto">
              <a:xfrm rot="900000"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CCFF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21" name="フリーフォーム: 図形 20">
                <a:extLst>
                  <a:ext uri="{FF2B5EF4-FFF2-40B4-BE49-F238E27FC236}">
                    <a16:creationId xmlns:a16="http://schemas.microsoft.com/office/drawing/2014/main" id="{069F49A5-54C8-302D-8E08-6E410F5D40A2}"/>
                  </a:ext>
                </a:extLst>
              </p:cNvPr>
              <p:cNvSpPr/>
              <p:nvPr/>
            </p:nvSpPr>
            <p:spPr bwMode="auto">
              <a:xfrm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22" name="グループ化 21">
              <a:extLst>
                <a:ext uri="{FF2B5EF4-FFF2-40B4-BE49-F238E27FC236}">
                  <a16:creationId xmlns:a16="http://schemas.microsoft.com/office/drawing/2014/main" id="{9E2DC5D4-2EB2-EA22-9982-86AEB0E2E7A5}"/>
                </a:ext>
              </a:extLst>
            </p:cNvPr>
            <p:cNvGrpSpPr/>
            <p:nvPr/>
          </p:nvGrpSpPr>
          <p:grpSpPr>
            <a:xfrm>
              <a:off x="2961187" y="263769"/>
              <a:ext cx="225384" cy="225384"/>
              <a:chOff x="4177516" y="876013"/>
              <a:chExt cx="1565362" cy="1565366"/>
            </a:xfrm>
          </p:grpSpPr>
          <p:sp>
            <p:nvSpPr>
              <p:cNvPr id="23" name="フリーフォーム: 図形 22">
                <a:extLst>
                  <a:ext uri="{FF2B5EF4-FFF2-40B4-BE49-F238E27FC236}">
                    <a16:creationId xmlns:a16="http://schemas.microsoft.com/office/drawing/2014/main" id="{0BEDE24C-1C2E-287B-E8F8-30C3B2D14F42}"/>
                  </a:ext>
                </a:extLst>
              </p:cNvPr>
              <p:cNvSpPr/>
              <p:nvPr/>
            </p:nvSpPr>
            <p:spPr bwMode="auto">
              <a:xfrm rot="900000"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CCFF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24" name="フリーフォーム: 図形 23">
                <a:extLst>
                  <a:ext uri="{FF2B5EF4-FFF2-40B4-BE49-F238E27FC236}">
                    <a16:creationId xmlns:a16="http://schemas.microsoft.com/office/drawing/2014/main" id="{D053CF6A-46FC-27D4-64B3-C743B0D43453}"/>
                  </a:ext>
                </a:extLst>
              </p:cNvPr>
              <p:cNvSpPr/>
              <p:nvPr/>
            </p:nvSpPr>
            <p:spPr bwMode="auto">
              <a:xfrm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25" name="グループ化 24">
              <a:extLst>
                <a:ext uri="{FF2B5EF4-FFF2-40B4-BE49-F238E27FC236}">
                  <a16:creationId xmlns:a16="http://schemas.microsoft.com/office/drawing/2014/main" id="{5785D4F2-2CA5-5F03-DC6C-3D7873D39548}"/>
                </a:ext>
              </a:extLst>
            </p:cNvPr>
            <p:cNvGrpSpPr/>
            <p:nvPr/>
          </p:nvGrpSpPr>
          <p:grpSpPr>
            <a:xfrm>
              <a:off x="3498035" y="263769"/>
              <a:ext cx="225384" cy="225384"/>
              <a:chOff x="4177516" y="876013"/>
              <a:chExt cx="1565362" cy="1565366"/>
            </a:xfrm>
          </p:grpSpPr>
          <p:sp>
            <p:nvSpPr>
              <p:cNvPr id="26" name="フリーフォーム: 図形 25">
                <a:extLst>
                  <a:ext uri="{FF2B5EF4-FFF2-40B4-BE49-F238E27FC236}">
                    <a16:creationId xmlns:a16="http://schemas.microsoft.com/office/drawing/2014/main" id="{975F1055-1410-F5F5-671C-DF9ADBFE777F}"/>
                  </a:ext>
                </a:extLst>
              </p:cNvPr>
              <p:cNvSpPr/>
              <p:nvPr/>
            </p:nvSpPr>
            <p:spPr bwMode="auto">
              <a:xfrm rot="900000"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CCFF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27" name="フリーフォーム: 図形 26">
                <a:extLst>
                  <a:ext uri="{FF2B5EF4-FFF2-40B4-BE49-F238E27FC236}">
                    <a16:creationId xmlns:a16="http://schemas.microsoft.com/office/drawing/2014/main" id="{68BD4E7E-1834-4C49-F484-FDEFE2FC25C9}"/>
                  </a:ext>
                </a:extLst>
              </p:cNvPr>
              <p:cNvSpPr/>
              <p:nvPr/>
            </p:nvSpPr>
            <p:spPr bwMode="auto">
              <a:xfrm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28" name="グループ化 27">
              <a:extLst>
                <a:ext uri="{FF2B5EF4-FFF2-40B4-BE49-F238E27FC236}">
                  <a16:creationId xmlns:a16="http://schemas.microsoft.com/office/drawing/2014/main" id="{166D8C55-38E1-A3CF-EA3B-555FCA19FE93}"/>
                </a:ext>
              </a:extLst>
            </p:cNvPr>
            <p:cNvGrpSpPr/>
            <p:nvPr/>
          </p:nvGrpSpPr>
          <p:grpSpPr>
            <a:xfrm>
              <a:off x="4034883" y="263769"/>
              <a:ext cx="225384" cy="225384"/>
              <a:chOff x="4177516" y="876013"/>
              <a:chExt cx="1565362" cy="1565366"/>
            </a:xfrm>
          </p:grpSpPr>
          <p:sp>
            <p:nvSpPr>
              <p:cNvPr id="29" name="フリーフォーム: 図形 28">
                <a:extLst>
                  <a:ext uri="{FF2B5EF4-FFF2-40B4-BE49-F238E27FC236}">
                    <a16:creationId xmlns:a16="http://schemas.microsoft.com/office/drawing/2014/main" id="{4B512DD7-D505-A45B-AC78-CBB345304F74}"/>
                  </a:ext>
                </a:extLst>
              </p:cNvPr>
              <p:cNvSpPr/>
              <p:nvPr/>
            </p:nvSpPr>
            <p:spPr bwMode="auto">
              <a:xfrm rot="900000"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CCFF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30" name="フリーフォーム: 図形 29">
                <a:extLst>
                  <a:ext uri="{FF2B5EF4-FFF2-40B4-BE49-F238E27FC236}">
                    <a16:creationId xmlns:a16="http://schemas.microsoft.com/office/drawing/2014/main" id="{8451A53E-CFBC-6448-8215-72F3188A9FEC}"/>
                  </a:ext>
                </a:extLst>
              </p:cNvPr>
              <p:cNvSpPr/>
              <p:nvPr/>
            </p:nvSpPr>
            <p:spPr bwMode="auto">
              <a:xfrm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31" name="グループ化 30">
              <a:extLst>
                <a:ext uri="{FF2B5EF4-FFF2-40B4-BE49-F238E27FC236}">
                  <a16:creationId xmlns:a16="http://schemas.microsoft.com/office/drawing/2014/main" id="{CFE7D505-2B9C-6AED-8D09-266BAD2B5A88}"/>
                </a:ext>
              </a:extLst>
            </p:cNvPr>
            <p:cNvGrpSpPr/>
            <p:nvPr/>
          </p:nvGrpSpPr>
          <p:grpSpPr>
            <a:xfrm>
              <a:off x="4571731" y="263769"/>
              <a:ext cx="225384" cy="225384"/>
              <a:chOff x="4177516" y="876013"/>
              <a:chExt cx="1565362" cy="1565366"/>
            </a:xfrm>
          </p:grpSpPr>
          <p:sp>
            <p:nvSpPr>
              <p:cNvPr id="32" name="フリーフォーム: 図形 31">
                <a:extLst>
                  <a:ext uri="{FF2B5EF4-FFF2-40B4-BE49-F238E27FC236}">
                    <a16:creationId xmlns:a16="http://schemas.microsoft.com/office/drawing/2014/main" id="{9C421DA7-9379-B1E9-7D52-4871E4C9A874}"/>
                  </a:ext>
                </a:extLst>
              </p:cNvPr>
              <p:cNvSpPr/>
              <p:nvPr/>
            </p:nvSpPr>
            <p:spPr bwMode="auto">
              <a:xfrm rot="900000"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CCFF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33" name="フリーフォーム: 図形 32">
                <a:extLst>
                  <a:ext uri="{FF2B5EF4-FFF2-40B4-BE49-F238E27FC236}">
                    <a16:creationId xmlns:a16="http://schemas.microsoft.com/office/drawing/2014/main" id="{9097F191-F9F0-834F-BB23-34BEA9864BE7}"/>
                  </a:ext>
                </a:extLst>
              </p:cNvPr>
              <p:cNvSpPr/>
              <p:nvPr/>
            </p:nvSpPr>
            <p:spPr bwMode="auto">
              <a:xfrm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34" name="グループ化 33">
              <a:extLst>
                <a:ext uri="{FF2B5EF4-FFF2-40B4-BE49-F238E27FC236}">
                  <a16:creationId xmlns:a16="http://schemas.microsoft.com/office/drawing/2014/main" id="{A0C014EA-26F8-2087-B332-CDFE82C0048C}"/>
                </a:ext>
              </a:extLst>
            </p:cNvPr>
            <p:cNvGrpSpPr/>
            <p:nvPr/>
          </p:nvGrpSpPr>
          <p:grpSpPr>
            <a:xfrm>
              <a:off x="5108579" y="263769"/>
              <a:ext cx="225384" cy="225384"/>
              <a:chOff x="4177516" y="876013"/>
              <a:chExt cx="1565362" cy="1565366"/>
            </a:xfrm>
          </p:grpSpPr>
          <p:sp>
            <p:nvSpPr>
              <p:cNvPr id="35" name="フリーフォーム: 図形 34">
                <a:extLst>
                  <a:ext uri="{FF2B5EF4-FFF2-40B4-BE49-F238E27FC236}">
                    <a16:creationId xmlns:a16="http://schemas.microsoft.com/office/drawing/2014/main" id="{289CE2AD-78C0-BB6D-27DC-1059E9011167}"/>
                  </a:ext>
                </a:extLst>
              </p:cNvPr>
              <p:cNvSpPr/>
              <p:nvPr/>
            </p:nvSpPr>
            <p:spPr bwMode="auto">
              <a:xfrm rot="900000"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CCFF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36" name="フリーフォーム: 図形 35">
                <a:extLst>
                  <a:ext uri="{FF2B5EF4-FFF2-40B4-BE49-F238E27FC236}">
                    <a16:creationId xmlns:a16="http://schemas.microsoft.com/office/drawing/2014/main" id="{CCC8DC4F-7974-5F78-003E-0B9BD9315B0D}"/>
                  </a:ext>
                </a:extLst>
              </p:cNvPr>
              <p:cNvSpPr/>
              <p:nvPr/>
            </p:nvSpPr>
            <p:spPr bwMode="auto">
              <a:xfrm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37" name="グループ化 36">
              <a:extLst>
                <a:ext uri="{FF2B5EF4-FFF2-40B4-BE49-F238E27FC236}">
                  <a16:creationId xmlns:a16="http://schemas.microsoft.com/office/drawing/2014/main" id="{69C11BCA-0CEF-B965-03DC-C7A9079477E8}"/>
                </a:ext>
              </a:extLst>
            </p:cNvPr>
            <p:cNvGrpSpPr/>
            <p:nvPr/>
          </p:nvGrpSpPr>
          <p:grpSpPr>
            <a:xfrm>
              <a:off x="5645427" y="263769"/>
              <a:ext cx="225384" cy="225384"/>
              <a:chOff x="4177516" y="876013"/>
              <a:chExt cx="1565362" cy="1565366"/>
            </a:xfrm>
          </p:grpSpPr>
          <p:sp>
            <p:nvSpPr>
              <p:cNvPr id="38" name="フリーフォーム: 図形 37">
                <a:extLst>
                  <a:ext uri="{FF2B5EF4-FFF2-40B4-BE49-F238E27FC236}">
                    <a16:creationId xmlns:a16="http://schemas.microsoft.com/office/drawing/2014/main" id="{378284FF-6F8B-0E62-E16E-8F8805F52347}"/>
                  </a:ext>
                </a:extLst>
              </p:cNvPr>
              <p:cNvSpPr/>
              <p:nvPr/>
            </p:nvSpPr>
            <p:spPr bwMode="auto">
              <a:xfrm rot="900000"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CCFF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39" name="フリーフォーム: 図形 38">
                <a:extLst>
                  <a:ext uri="{FF2B5EF4-FFF2-40B4-BE49-F238E27FC236}">
                    <a16:creationId xmlns:a16="http://schemas.microsoft.com/office/drawing/2014/main" id="{1B7C7DD8-2C85-88BA-6E9D-5A55FE85A73F}"/>
                  </a:ext>
                </a:extLst>
              </p:cNvPr>
              <p:cNvSpPr/>
              <p:nvPr/>
            </p:nvSpPr>
            <p:spPr bwMode="auto">
              <a:xfrm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40" name="グループ化 39">
              <a:extLst>
                <a:ext uri="{FF2B5EF4-FFF2-40B4-BE49-F238E27FC236}">
                  <a16:creationId xmlns:a16="http://schemas.microsoft.com/office/drawing/2014/main" id="{1536D47F-11AD-5C98-8E7E-AFAEBD0847DC}"/>
                </a:ext>
              </a:extLst>
            </p:cNvPr>
            <p:cNvGrpSpPr/>
            <p:nvPr/>
          </p:nvGrpSpPr>
          <p:grpSpPr>
            <a:xfrm>
              <a:off x="6182275" y="263769"/>
              <a:ext cx="225384" cy="225384"/>
              <a:chOff x="4177516" y="876013"/>
              <a:chExt cx="1565362" cy="1565366"/>
            </a:xfrm>
          </p:grpSpPr>
          <p:sp>
            <p:nvSpPr>
              <p:cNvPr id="41" name="フリーフォーム: 図形 40">
                <a:extLst>
                  <a:ext uri="{FF2B5EF4-FFF2-40B4-BE49-F238E27FC236}">
                    <a16:creationId xmlns:a16="http://schemas.microsoft.com/office/drawing/2014/main" id="{19D61C48-B43B-8842-6B78-ACC7B969BBD9}"/>
                  </a:ext>
                </a:extLst>
              </p:cNvPr>
              <p:cNvSpPr/>
              <p:nvPr/>
            </p:nvSpPr>
            <p:spPr bwMode="auto">
              <a:xfrm rot="900000"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CCFF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42" name="フリーフォーム: 図形 41">
                <a:extLst>
                  <a:ext uri="{FF2B5EF4-FFF2-40B4-BE49-F238E27FC236}">
                    <a16:creationId xmlns:a16="http://schemas.microsoft.com/office/drawing/2014/main" id="{F17D2E86-A4CF-AD4C-CC59-4F717C798EDD}"/>
                  </a:ext>
                </a:extLst>
              </p:cNvPr>
              <p:cNvSpPr/>
              <p:nvPr/>
            </p:nvSpPr>
            <p:spPr bwMode="auto">
              <a:xfrm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43" name="グループ化 42">
              <a:extLst>
                <a:ext uri="{FF2B5EF4-FFF2-40B4-BE49-F238E27FC236}">
                  <a16:creationId xmlns:a16="http://schemas.microsoft.com/office/drawing/2014/main" id="{20CD9329-1EB0-8513-5C2F-279185FE2B7E}"/>
                </a:ext>
              </a:extLst>
            </p:cNvPr>
            <p:cNvGrpSpPr/>
            <p:nvPr/>
          </p:nvGrpSpPr>
          <p:grpSpPr>
            <a:xfrm>
              <a:off x="6719123" y="263769"/>
              <a:ext cx="225384" cy="225384"/>
              <a:chOff x="4177516" y="876013"/>
              <a:chExt cx="1565362" cy="1565366"/>
            </a:xfrm>
          </p:grpSpPr>
          <p:sp>
            <p:nvSpPr>
              <p:cNvPr id="44" name="フリーフォーム: 図形 43">
                <a:extLst>
                  <a:ext uri="{FF2B5EF4-FFF2-40B4-BE49-F238E27FC236}">
                    <a16:creationId xmlns:a16="http://schemas.microsoft.com/office/drawing/2014/main" id="{56DABE08-E497-5A9B-DC92-D91BCCE6F437}"/>
                  </a:ext>
                </a:extLst>
              </p:cNvPr>
              <p:cNvSpPr/>
              <p:nvPr/>
            </p:nvSpPr>
            <p:spPr bwMode="auto">
              <a:xfrm rot="900000"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CCFF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45" name="フリーフォーム: 図形 44">
                <a:extLst>
                  <a:ext uri="{FF2B5EF4-FFF2-40B4-BE49-F238E27FC236}">
                    <a16:creationId xmlns:a16="http://schemas.microsoft.com/office/drawing/2014/main" id="{C75241E4-1E68-8170-4506-D5877DB46082}"/>
                  </a:ext>
                </a:extLst>
              </p:cNvPr>
              <p:cNvSpPr/>
              <p:nvPr/>
            </p:nvSpPr>
            <p:spPr bwMode="auto">
              <a:xfrm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46" name="グループ化 45">
              <a:extLst>
                <a:ext uri="{FF2B5EF4-FFF2-40B4-BE49-F238E27FC236}">
                  <a16:creationId xmlns:a16="http://schemas.microsoft.com/office/drawing/2014/main" id="{FA55656C-D4EA-6D1E-6045-3316A6A48B0E}"/>
                </a:ext>
              </a:extLst>
            </p:cNvPr>
            <p:cNvGrpSpPr/>
            <p:nvPr/>
          </p:nvGrpSpPr>
          <p:grpSpPr>
            <a:xfrm>
              <a:off x="7255971" y="263769"/>
              <a:ext cx="225384" cy="225384"/>
              <a:chOff x="4177516" y="876013"/>
              <a:chExt cx="1565362" cy="1565366"/>
            </a:xfrm>
          </p:grpSpPr>
          <p:sp>
            <p:nvSpPr>
              <p:cNvPr id="47" name="フリーフォーム: 図形 46">
                <a:extLst>
                  <a:ext uri="{FF2B5EF4-FFF2-40B4-BE49-F238E27FC236}">
                    <a16:creationId xmlns:a16="http://schemas.microsoft.com/office/drawing/2014/main" id="{8801AEB9-3E92-FA74-C217-4D97B7CDB97C}"/>
                  </a:ext>
                </a:extLst>
              </p:cNvPr>
              <p:cNvSpPr/>
              <p:nvPr/>
            </p:nvSpPr>
            <p:spPr bwMode="auto">
              <a:xfrm rot="900000"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CCFF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48" name="フリーフォーム: 図形 47">
                <a:extLst>
                  <a:ext uri="{FF2B5EF4-FFF2-40B4-BE49-F238E27FC236}">
                    <a16:creationId xmlns:a16="http://schemas.microsoft.com/office/drawing/2014/main" id="{BCB5F8BC-F36C-2CC8-2E4A-F263301EAA48}"/>
                  </a:ext>
                </a:extLst>
              </p:cNvPr>
              <p:cNvSpPr/>
              <p:nvPr/>
            </p:nvSpPr>
            <p:spPr bwMode="auto">
              <a:xfrm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49" name="グループ化 48">
              <a:extLst>
                <a:ext uri="{FF2B5EF4-FFF2-40B4-BE49-F238E27FC236}">
                  <a16:creationId xmlns:a16="http://schemas.microsoft.com/office/drawing/2014/main" id="{7A9EE940-D760-94FE-6C7A-792BA15D8B18}"/>
                </a:ext>
              </a:extLst>
            </p:cNvPr>
            <p:cNvGrpSpPr/>
            <p:nvPr/>
          </p:nvGrpSpPr>
          <p:grpSpPr>
            <a:xfrm>
              <a:off x="7792819" y="263769"/>
              <a:ext cx="225384" cy="225384"/>
              <a:chOff x="4177516" y="876013"/>
              <a:chExt cx="1565362" cy="1565366"/>
            </a:xfrm>
          </p:grpSpPr>
          <p:sp>
            <p:nvSpPr>
              <p:cNvPr id="50" name="フリーフォーム: 図形 49">
                <a:extLst>
                  <a:ext uri="{FF2B5EF4-FFF2-40B4-BE49-F238E27FC236}">
                    <a16:creationId xmlns:a16="http://schemas.microsoft.com/office/drawing/2014/main" id="{D418EB59-7887-11B8-7497-A26686EDD4F0}"/>
                  </a:ext>
                </a:extLst>
              </p:cNvPr>
              <p:cNvSpPr/>
              <p:nvPr/>
            </p:nvSpPr>
            <p:spPr bwMode="auto">
              <a:xfrm rot="900000"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CCFF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51" name="フリーフォーム: 図形 50">
                <a:extLst>
                  <a:ext uri="{FF2B5EF4-FFF2-40B4-BE49-F238E27FC236}">
                    <a16:creationId xmlns:a16="http://schemas.microsoft.com/office/drawing/2014/main" id="{F683041B-F6FC-A9EB-5A06-1CF257199747}"/>
                  </a:ext>
                </a:extLst>
              </p:cNvPr>
              <p:cNvSpPr/>
              <p:nvPr/>
            </p:nvSpPr>
            <p:spPr bwMode="auto">
              <a:xfrm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52" name="グループ化 51">
              <a:extLst>
                <a:ext uri="{FF2B5EF4-FFF2-40B4-BE49-F238E27FC236}">
                  <a16:creationId xmlns:a16="http://schemas.microsoft.com/office/drawing/2014/main" id="{420C0925-E524-CDFE-2524-A763BFF09ED0}"/>
                </a:ext>
              </a:extLst>
            </p:cNvPr>
            <p:cNvGrpSpPr/>
            <p:nvPr/>
          </p:nvGrpSpPr>
          <p:grpSpPr>
            <a:xfrm>
              <a:off x="8329667" y="263769"/>
              <a:ext cx="225384" cy="225384"/>
              <a:chOff x="4177516" y="876013"/>
              <a:chExt cx="1565362" cy="1565366"/>
            </a:xfrm>
          </p:grpSpPr>
          <p:sp>
            <p:nvSpPr>
              <p:cNvPr id="53" name="フリーフォーム: 図形 52">
                <a:extLst>
                  <a:ext uri="{FF2B5EF4-FFF2-40B4-BE49-F238E27FC236}">
                    <a16:creationId xmlns:a16="http://schemas.microsoft.com/office/drawing/2014/main" id="{89AE8F31-C477-61AF-618B-080A25402403}"/>
                  </a:ext>
                </a:extLst>
              </p:cNvPr>
              <p:cNvSpPr/>
              <p:nvPr/>
            </p:nvSpPr>
            <p:spPr bwMode="auto">
              <a:xfrm rot="900000"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CCFF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54" name="フリーフォーム: 図形 53">
                <a:extLst>
                  <a:ext uri="{FF2B5EF4-FFF2-40B4-BE49-F238E27FC236}">
                    <a16:creationId xmlns:a16="http://schemas.microsoft.com/office/drawing/2014/main" id="{46DC61BB-0086-3E9A-8711-74577E5F6E96}"/>
                  </a:ext>
                </a:extLst>
              </p:cNvPr>
              <p:cNvSpPr/>
              <p:nvPr/>
            </p:nvSpPr>
            <p:spPr bwMode="auto">
              <a:xfrm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55" name="グループ化 54">
              <a:extLst>
                <a:ext uri="{FF2B5EF4-FFF2-40B4-BE49-F238E27FC236}">
                  <a16:creationId xmlns:a16="http://schemas.microsoft.com/office/drawing/2014/main" id="{477ED6CB-0A09-2CB8-6ACF-D836CC499319}"/>
                </a:ext>
              </a:extLst>
            </p:cNvPr>
            <p:cNvGrpSpPr/>
            <p:nvPr/>
          </p:nvGrpSpPr>
          <p:grpSpPr>
            <a:xfrm>
              <a:off x="8866515" y="263769"/>
              <a:ext cx="225384" cy="225384"/>
              <a:chOff x="4177516" y="876013"/>
              <a:chExt cx="1565362" cy="1565366"/>
            </a:xfrm>
          </p:grpSpPr>
          <p:sp>
            <p:nvSpPr>
              <p:cNvPr id="56" name="フリーフォーム: 図形 55">
                <a:extLst>
                  <a:ext uri="{FF2B5EF4-FFF2-40B4-BE49-F238E27FC236}">
                    <a16:creationId xmlns:a16="http://schemas.microsoft.com/office/drawing/2014/main" id="{AE50402F-3A7A-069E-9480-88744D7FA8E4}"/>
                  </a:ext>
                </a:extLst>
              </p:cNvPr>
              <p:cNvSpPr/>
              <p:nvPr/>
            </p:nvSpPr>
            <p:spPr bwMode="auto">
              <a:xfrm rot="900000"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CCFF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57" name="フリーフォーム: 図形 56">
                <a:extLst>
                  <a:ext uri="{FF2B5EF4-FFF2-40B4-BE49-F238E27FC236}">
                    <a16:creationId xmlns:a16="http://schemas.microsoft.com/office/drawing/2014/main" id="{7153012A-AAA2-F59E-3D32-5DF5B31E3AFD}"/>
                  </a:ext>
                </a:extLst>
              </p:cNvPr>
              <p:cNvSpPr/>
              <p:nvPr/>
            </p:nvSpPr>
            <p:spPr bwMode="auto">
              <a:xfrm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58" name="グループ化 57">
              <a:extLst>
                <a:ext uri="{FF2B5EF4-FFF2-40B4-BE49-F238E27FC236}">
                  <a16:creationId xmlns:a16="http://schemas.microsoft.com/office/drawing/2014/main" id="{DEE2DC56-723A-37AE-7A7D-2DB1E290C3C3}"/>
                </a:ext>
              </a:extLst>
            </p:cNvPr>
            <p:cNvGrpSpPr/>
            <p:nvPr/>
          </p:nvGrpSpPr>
          <p:grpSpPr>
            <a:xfrm>
              <a:off x="9403363" y="263769"/>
              <a:ext cx="225384" cy="225384"/>
              <a:chOff x="4177516" y="876013"/>
              <a:chExt cx="1565362" cy="1565366"/>
            </a:xfrm>
          </p:grpSpPr>
          <p:sp>
            <p:nvSpPr>
              <p:cNvPr id="59" name="フリーフォーム: 図形 58">
                <a:extLst>
                  <a:ext uri="{FF2B5EF4-FFF2-40B4-BE49-F238E27FC236}">
                    <a16:creationId xmlns:a16="http://schemas.microsoft.com/office/drawing/2014/main" id="{FB1B8FD3-C080-2CD5-27FC-7E901344E661}"/>
                  </a:ext>
                </a:extLst>
              </p:cNvPr>
              <p:cNvSpPr/>
              <p:nvPr/>
            </p:nvSpPr>
            <p:spPr bwMode="auto">
              <a:xfrm rot="900000"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CCFF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60" name="フリーフォーム: 図形 59">
                <a:extLst>
                  <a:ext uri="{FF2B5EF4-FFF2-40B4-BE49-F238E27FC236}">
                    <a16:creationId xmlns:a16="http://schemas.microsoft.com/office/drawing/2014/main" id="{34306521-BED8-E8FD-A628-AB9A0053B4F1}"/>
                  </a:ext>
                </a:extLst>
              </p:cNvPr>
              <p:cNvSpPr/>
              <p:nvPr/>
            </p:nvSpPr>
            <p:spPr bwMode="auto">
              <a:xfrm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61" name="グループ化 60">
              <a:extLst>
                <a:ext uri="{FF2B5EF4-FFF2-40B4-BE49-F238E27FC236}">
                  <a16:creationId xmlns:a16="http://schemas.microsoft.com/office/drawing/2014/main" id="{3D04E48B-19A3-D642-C247-039FD02CB912}"/>
                </a:ext>
              </a:extLst>
            </p:cNvPr>
            <p:cNvGrpSpPr/>
            <p:nvPr/>
          </p:nvGrpSpPr>
          <p:grpSpPr>
            <a:xfrm>
              <a:off x="276947" y="6330462"/>
              <a:ext cx="225384" cy="225384"/>
              <a:chOff x="4177516" y="876013"/>
              <a:chExt cx="1565362" cy="1565366"/>
            </a:xfrm>
          </p:grpSpPr>
          <p:sp>
            <p:nvSpPr>
              <p:cNvPr id="62" name="フリーフォーム: 図形 61">
                <a:extLst>
                  <a:ext uri="{FF2B5EF4-FFF2-40B4-BE49-F238E27FC236}">
                    <a16:creationId xmlns:a16="http://schemas.microsoft.com/office/drawing/2014/main" id="{1ED743A6-21F2-030C-4B44-7E71F58633FF}"/>
                  </a:ext>
                </a:extLst>
              </p:cNvPr>
              <p:cNvSpPr/>
              <p:nvPr/>
            </p:nvSpPr>
            <p:spPr bwMode="auto">
              <a:xfrm rot="900000"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CCFF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63" name="フリーフォーム: 図形 62">
                <a:extLst>
                  <a:ext uri="{FF2B5EF4-FFF2-40B4-BE49-F238E27FC236}">
                    <a16:creationId xmlns:a16="http://schemas.microsoft.com/office/drawing/2014/main" id="{16635887-E182-C435-9470-7DBD0CCF2130}"/>
                  </a:ext>
                </a:extLst>
              </p:cNvPr>
              <p:cNvSpPr/>
              <p:nvPr/>
            </p:nvSpPr>
            <p:spPr bwMode="auto">
              <a:xfrm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64" name="グループ化 63">
              <a:extLst>
                <a:ext uri="{FF2B5EF4-FFF2-40B4-BE49-F238E27FC236}">
                  <a16:creationId xmlns:a16="http://schemas.microsoft.com/office/drawing/2014/main" id="{432EFF43-5A94-CC4B-664E-29E116D9F48C}"/>
                </a:ext>
              </a:extLst>
            </p:cNvPr>
            <p:cNvGrpSpPr/>
            <p:nvPr/>
          </p:nvGrpSpPr>
          <p:grpSpPr>
            <a:xfrm>
              <a:off x="813795" y="6330462"/>
              <a:ext cx="225384" cy="225384"/>
              <a:chOff x="4177516" y="876013"/>
              <a:chExt cx="1565362" cy="1565366"/>
            </a:xfrm>
          </p:grpSpPr>
          <p:sp>
            <p:nvSpPr>
              <p:cNvPr id="65" name="フリーフォーム: 図形 64">
                <a:extLst>
                  <a:ext uri="{FF2B5EF4-FFF2-40B4-BE49-F238E27FC236}">
                    <a16:creationId xmlns:a16="http://schemas.microsoft.com/office/drawing/2014/main" id="{A7DFC8DB-61CA-DB67-DFCF-A365A2F655F6}"/>
                  </a:ext>
                </a:extLst>
              </p:cNvPr>
              <p:cNvSpPr/>
              <p:nvPr/>
            </p:nvSpPr>
            <p:spPr bwMode="auto">
              <a:xfrm rot="900000"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CCFF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66" name="フリーフォーム: 図形 65">
                <a:extLst>
                  <a:ext uri="{FF2B5EF4-FFF2-40B4-BE49-F238E27FC236}">
                    <a16:creationId xmlns:a16="http://schemas.microsoft.com/office/drawing/2014/main" id="{75746833-6AFC-FD1C-0DDA-CEF00F2E430E}"/>
                  </a:ext>
                </a:extLst>
              </p:cNvPr>
              <p:cNvSpPr/>
              <p:nvPr/>
            </p:nvSpPr>
            <p:spPr bwMode="auto">
              <a:xfrm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67" name="グループ化 66">
              <a:extLst>
                <a:ext uri="{FF2B5EF4-FFF2-40B4-BE49-F238E27FC236}">
                  <a16:creationId xmlns:a16="http://schemas.microsoft.com/office/drawing/2014/main" id="{619102C9-C7D8-8E6F-649A-9FC359DF3C0A}"/>
                </a:ext>
              </a:extLst>
            </p:cNvPr>
            <p:cNvGrpSpPr/>
            <p:nvPr/>
          </p:nvGrpSpPr>
          <p:grpSpPr>
            <a:xfrm>
              <a:off x="1350643" y="6330462"/>
              <a:ext cx="225384" cy="225384"/>
              <a:chOff x="4177516" y="876013"/>
              <a:chExt cx="1565362" cy="1565366"/>
            </a:xfrm>
          </p:grpSpPr>
          <p:sp>
            <p:nvSpPr>
              <p:cNvPr id="68" name="フリーフォーム: 図形 67">
                <a:extLst>
                  <a:ext uri="{FF2B5EF4-FFF2-40B4-BE49-F238E27FC236}">
                    <a16:creationId xmlns:a16="http://schemas.microsoft.com/office/drawing/2014/main" id="{2A1DDA2A-991F-0E0C-53B0-66CE90C7F59E}"/>
                  </a:ext>
                </a:extLst>
              </p:cNvPr>
              <p:cNvSpPr/>
              <p:nvPr/>
            </p:nvSpPr>
            <p:spPr bwMode="auto">
              <a:xfrm rot="900000"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CCFF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69" name="フリーフォーム: 図形 68">
                <a:extLst>
                  <a:ext uri="{FF2B5EF4-FFF2-40B4-BE49-F238E27FC236}">
                    <a16:creationId xmlns:a16="http://schemas.microsoft.com/office/drawing/2014/main" id="{7D0A59B4-595D-A695-1491-23720A51C610}"/>
                  </a:ext>
                </a:extLst>
              </p:cNvPr>
              <p:cNvSpPr/>
              <p:nvPr/>
            </p:nvSpPr>
            <p:spPr bwMode="auto">
              <a:xfrm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70" name="グループ化 69">
              <a:extLst>
                <a:ext uri="{FF2B5EF4-FFF2-40B4-BE49-F238E27FC236}">
                  <a16:creationId xmlns:a16="http://schemas.microsoft.com/office/drawing/2014/main" id="{5FCB9FB7-FE4E-548B-AA76-A57E81651247}"/>
                </a:ext>
              </a:extLst>
            </p:cNvPr>
            <p:cNvGrpSpPr/>
            <p:nvPr/>
          </p:nvGrpSpPr>
          <p:grpSpPr>
            <a:xfrm>
              <a:off x="1887491" y="6330462"/>
              <a:ext cx="225384" cy="225384"/>
              <a:chOff x="4177516" y="876013"/>
              <a:chExt cx="1565362" cy="1565366"/>
            </a:xfrm>
          </p:grpSpPr>
          <p:sp>
            <p:nvSpPr>
              <p:cNvPr id="71" name="フリーフォーム: 図形 70">
                <a:extLst>
                  <a:ext uri="{FF2B5EF4-FFF2-40B4-BE49-F238E27FC236}">
                    <a16:creationId xmlns:a16="http://schemas.microsoft.com/office/drawing/2014/main" id="{754E6DD5-82DA-2AD8-BC2A-83E28CFADC3F}"/>
                  </a:ext>
                </a:extLst>
              </p:cNvPr>
              <p:cNvSpPr/>
              <p:nvPr/>
            </p:nvSpPr>
            <p:spPr bwMode="auto">
              <a:xfrm rot="900000"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CCFF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72" name="フリーフォーム: 図形 71">
                <a:extLst>
                  <a:ext uri="{FF2B5EF4-FFF2-40B4-BE49-F238E27FC236}">
                    <a16:creationId xmlns:a16="http://schemas.microsoft.com/office/drawing/2014/main" id="{833AC685-9FF2-334E-763C-8BA68AADEFCC}"/>
                  </a:ext>
                </a:extLst>
              </p:cNvPr>
              <p:cNvSpPr/>
              <p:nvPr/>
            </p:nvSpPr>
            <p:spPr bwMode="auto">
              <a:xfrm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73" name="グループ化 72">
              <a:extLst>
                <a:ext uri="{FF2B5EF4-FFF2-40B4-BE49-F238E27FC236}">
                  <a16:creationId xmlns:a16="http://schemas.microsoft.com/office/drawing/2014/main" id="{4A3E5F06-1E99-931A-4499-8EAD1F037B8B}"/>
                </a:ext>
              </a:extLst>
            </p:cNvPr>
            <p:cNvGrpSpPr/>
            <p:nvPr/>
          </p:nvGrpSpPr>
          <p:grpSpPr>
            <a:xfrm>
              <a:off x="2424339" y="6330462"/>
              <a:ext cx="225384" cy="225384"/>
              <a:chOff x="4177516" y="876013"/>
              <a:chExt cx="1565362" cy="1565366"/>
            </a:xfrm>
          </p:grpSpPr>
          <p:sp>
            <p:nvSpPr>
              <p:cNvPr id="74" name="フリーフォーム: 図形 73">
                <a:extLst>
                  <a:ext uri="{FF2B5EF4-FFF2-40B4-BE49-F238E27FC236}">
                    <a16:creationId xmlns:a16="http://schemas.microsoft.com/office/drawing/2014/main" id="{160DCA9A-EA9F-C8E5-6D60-8CA5EA5CE264}"/>
                  </a:ext>
                </a:extLst>
              </p:cNvPr>
              <p:cNvSpPr/>
              <p:nvPr/>
            </p:nvSpPr>
            <p:spPr bwMode="auto">
              <a:xfrm rot="900000"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CCFF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75" name="フリーフォーム: 図形 74">
                <a:extLst>
                  <a:ext uri="{FF2B5EF4-FFF2-40B4-BE49-F238E27FC236}">
                    <a16:creationId xmlns:a16="http://schemas.microsoft.com/office/drawing/2014/main" id="{E95887A8-6C67-1385-425B-BAEDC8FEE9D3}"/>
                  </a:ext>
                </a:extLst>
              </p:cNvPr>
              <p:cNvSpPr/>
              <p:nvPr/>
            </p:nvSpPr>
            <p:spPr bwMode="auto">
              <a:xfrm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76" name="グループ化 75">
              <a:extLst>
                <a:ext uri="{FF2B5EF4-FFF2-40B4-BE49-F238E27FC236}">
                  <a16:creationId xmlns:a16="http://schemas.microsoft.com/office/drawing/2014/main" id="{3B47DF69-C306-0B3E-9714-C3F70F9BDD68}"/>
                </a:ext>
              </a:extLst>
            </p:cNvPr>
            <p:cNvGrpSpPr/>
            <p:nvPr/>
          </p:nvGrpSpPr>
          <p:grpSpPr>
            <a:xfrm>
              <a:off x="2961187" y="6330462"/>
              <a:ext cx="225384" cy="225384"/>
              <a:chOff x="4177516" y="876013"/>
              <a:chExt cx="1565362" cy="1565366"/>
            </a:xfrm>
          </p:grpSpPr>
          <p:sp>
            <p:nvSpPr>
              <p:cNvPr id="77" name="フリーフォーム: 図形 76">
                <a:extLst>
                  <a:ext uri="{FF2B5EF4-FFF2-40B4-BE49-F238E27FC236}">
                    <a16:creationId xmlns:a16="http://schemas.microsoft.com/office/drawing/2014/main" id="{AA46FAD2-CB89-5E06-AF8D-D38FFC2C3928}"/>
                  </a:ext>
                </a:extLst>
              </p:cNvPr>
              <p:cNvSpPr/>
              <p:nvPr/>
            </p:nvSpPr>
            <p:spPr bwMode="auto">
              <a:xfrm rot="900000"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CCFF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78" name="フリーフォーム: 図形 77">
                <a:extLst>
                  <a:ext uri="{FF2B5EF4-FFF2-40B4-BE49-F238E27FC236}">
                    <a16:creationId xmlns:a16="http://schemas.microsoft.com/office/drawing/2014/main" id="{0D290C69-D47A-158F-0C3E-75677A865168}"/>
                  </a:ext>
                </a:extLst>
              </p:cNvPr>
              <p:cNvSpPr/>
              <p:nvPr/>
            </p:nvSpPr>
            <p:spPr bwMode="auto">
              <a:xfrm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79" name="グループ化 78">
              <a:extLst>
                <a:ext uri="{FF2B5EF4-FFF2-40B4-BE49-F238E27FC236}">
                  <a16:creationId xmlns:a16="http://schemas.microsoft.com/office/drawing/2014/main" id="{D8A616E3-9D0F-0B0D-5A01-7E8D27483A47}"/>
                </a:ext>
              </a:extLst>
            </p:cNvPr>
            <p:cNvGrpSpPr/>
            <p:nvPr/>
          </p:nvGrpSpPr>
          <p:grpSpPr>
            <a:xfrm>
              <a:off x="3498035" y="6330462"/>
              <a:ext cx="225384" cy="225384"/>
              <a:chOff x="4177516" y="876013"/>
              <a:chExt cx="1565362" cy="1565366"/>
            </a:xfrm>
          </p:grpSpPr>
          <p:sp>
            <p:nvSpPr>
              <p:cNvPr id="80" name="フリーフォーム: 図形 79">
                <a:extLst>
                  <a:ext uri="{FF2B5EF4-FFF2-40B4-BE49-F238E27FC236}">
                    <a16:creationId xmlns:a16="http://schemas.microsoft.com/office/drawing/2014/main" id="{FD18B659-59DC-6AAE-2F11-2D519E77685E}"/>
                  </a:ext>
                </a:extLst>
              </p:cNvPr>
              <p:cNvSpPr/>
              <p:nvPr/>
            </p:nvSpPr>
            <p:spPr bwMode="auto">
              <a:xfrm rot="900000"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CCFF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81" name="フリーフォーム: 図形 80">
                <a:extLst>
                  <a:ext uri="{FF2B5EF4-FFF2-40B4-BE49-F238E27FC236}">
                    <a16:creationId xmlns:a16="http://schemas.microsoft.com/office/drawing/2014/main" id="{AE538C9D-6CC2-2398-355A-ABE07C29FC31}"/>
                  </a:ext>
                </a:extLst>
              </p:cNvPr>
              <p:cNvSpPr/>
              <p:nvPr/>
            </p:nvSpPr>
            <p:spPr bwMode="auto">
              <a:xfrm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82" name="グループ化 81">
              <a:extLst>
                <a:ext uri="{FF2B5EF4-FFF2-40B4-BE49-F238E27FC236}">
                  <a16:creationId xmlns:a16="http://schemas.microsoft.com/office/drawing/2014/main" id="{92D47C0D-3F9C-3E51-5592-7FEF5CDDB491}"/>
                </a:ext>
              </a:extLst>
            </p:cNvPr>
            <p:cNvGrpSpPr/>
            <p:nvPr/>
          </p:nvGrpSpPr>
          <p:grpSpPr>
            <a:xfrm>
              <a:off x="4034883" y="6330462"/>
              <a:ext cx="225384" cy="225384"/>
              <a:chOff x="4177516" y="876013"/>
              <a:chExt cx="1565362" cy="1565366"/>
            </a:xfrm>
          </p:grpSpPr>
          <p:sp>
            <p:nvSpPr>
              <p:cNvPr id="83" name="フリーフォーム: 図形 82">
                <a:extLst>
                  <a:ext uri="{FF2B5EF4-FFF2-40B4-BE49-F238E27FC236}">
                    <a16:creationId xmlns:a16="http://schemas.microsoft.com/office/drawing/2014/main" id="{25756C6A-3960-E7C7-5FC4-0B927F30108F}"/>
                  </a:ext>
                </a:extLst>
              </p:cNvPr>
              <p:cNvSpPr/>
              <p:nvPr/>
            </p:nvSpPr>
            <p:spPr bwMode="auto">
              <a:xfrm rot="900000"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CCFF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84" name="フリーフォーム: 図形 83">
                <a:extLst>
                  <a:ext uri="{FF2B5EF4-FFF2-40B4-BE49-F238E27FC236}">
                    <a16:creationId xmlns:a16="http://schemas.microsoft.com/office/drawing/2014/main" id="{08DCDA3A-2C20-D37D-577A-0D66DB3D9B33}"/>
                  </a:ext>
                </a:extLst>
              </p:cNvPr>
              <p:cNvSpPr/>
              <p:nvPr/>
            </p:nvSpPr>
            <p:spPr bwMode="auto">
              <a:xfrm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85" name="グループ化 84">
              <a:extLst>
                <a:ext uri="{FF2B5EF4-FFF2-40B4-BE49-F238E27FC236}">
                  <a16:creationId xmlns:a16="http://schemas.microsoft.com/office/drawing/2014/main" id="{BFD3F9F5-F1B1-4BD7-7181-FB0DB0449091}"/>
                </a:ext>
              </a:extLst>
            </p:cNvPr>
            <p:cNvGrpSpPr/>
            <p:nvPr/>
          </p:nvGrpSpPr>
          <p:grpSpPr>
            <a:xfrm>
              <a:off x="4571731" y="6330462"/>
              <a:ext cx="225384" cy="225384"/>
              <a:chOff x="4177516" y="876013"/>
              <a:chExt cx="1565362" cy="1565366"/>
            </a:xfrm>
          </p:grpSpPr>
          <p:sp>
            <p:nvSpPr>
              <p:cNvPr id="86" name="フリーフォーム: 図形 85">
                <a:extLst>
                  <a:ext uri="{FF2B5EF4-FFF2-40B4-BE49-F238E27FC236}">
                    <a16:creationId xmlns:a16="http://schemas.microsoft.com/office/drawing/2014/main" id="{3E07CACE-1BA9-4AF7-D3AB-59A852FDB646}"/>
                  </a:ext>
                </a:extLst>
              </p:cNvPr>
              <p:cNvSpPr/>
              <p:nvPr/>
            </p:nvSpPr>
            <p:spPr bwMode="auto">
              <a:xfrm rot="900000"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CCFF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87" name="フリーフォーム: 図形 86">
                <a:extLst>
                  <a:ext uri="{FF2B5EF4-FFF2-40B4-BE49-F238E27FC236}">
                    <a16:creationId xmlns:a16="http://schemas.microsoft.com/office/drawing/2014/main" id="{6387223A-3BA7-EAEF-086A-93DED496B590}"/>
                  </a:ext>
                </a:extLst>
              </p:cNvPr>
              <p:cNvSpPr/>
              <p:nvPr/>
            </p:nvSpPr>
            <p:spPr bwMode="auto">
              <a:xfrm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88" name="グループ化 87">
              <a:extLst>
                <a:ext uri="{FF2B5EF4-FFF2-40B4-BE49-F238E27FC236}">
                  <a16:creationId xmlns:a16="http://schemas.microsoft.com/office/drawing/2014/main" id="{3A5900D7-54CA-74E2-7007-2D3750948D65}"/>
                </a:ext>
              </a:extLst>
            </p:cNvPr>
            <p:cNvGrpSpPr/>
            <p:nvPr/>
          </p:nvGrpSpPr>
          <p:grpSpPr>
            <a:xfrm>
              <a:off x="5108579" y="6330462"/>
              <a:ext cx="225384" cy="225384"/>
              <a:chOff x="4177516" y="876013"/>
              <a:chExt cx="1565362" cy="1565366"/>
            </a:xfrm>
          </p:grpSpPr>
          <p:sp>
            <p:nvSpPr>
              <p:cNvPr id="89" name="フリーフォーム: 図形 88">
                <a:extLst>
                  <a:ext uri="{FF2B5EF4-FFF2-40B4-BE49-F238E27FC236}">
                    <a16:creationId xmlns:a16="http://schemas.microsoft.com/office/drawing/2014/main" id="{A96E3CCE-C9A2-97A8-5ED2-4F752FB26815}"/>
                  </a:ext>
                </a:extLst>
              </p:cNvPr>
              <p:cNvSpPr/>
              <p:nvPr/>
            </p:nvSpPr>
            <p:spPr bwMode="auto">
              <a:xfrm rot="900000"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CCFF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90" name="フリーフォーム: 図形 89">
                <a:extLst>
                  <a:ext uri="{FF2B5EF4-FFF2-40B4-BE49-F238E27FC236}">
                    <a16:creationId xmlns:a16="http://schemas.microsoft.com/office/drawing/2014/main" id="{B37B1565-E4E3-90F4-F260-535D6F7E7A55}"/>
                  </a:ext>
                </a:extLst>
              </p:cNvPr>
              <p:cNvSpPr/>
              <p:nvPr/>
            </p:nvSpPr>
            <p:spPr bwMode="auto">
              <a:xfrm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91" name="グループ化 90">
              <a:extLst>
                <a:ext uri="{FF2B5EF4-FFF2-40B4-BE49-F238E27FC236}">
                  <a16:creationId xmlns:a16="http://schemas.microsoft.com/office/drawing/2014/main" id="{47A963B0-CD5E-50BC-1AD8-2122D742DA3A}"/>
                </a:ext>
              </a:extLst>
            </p:cNvPr>
            <p:cNvGrpSpPr/>
            <p:nvPr/>
          </p:nvGrpSpPr>
          <p:grpSpPr>
            <a:xfrm>
              <a:off x="5645427" y="6330462"/>
              <a:ext cx="225384" cy="225384"/>
              <a:chOff x="4177516" y="876013"/>
              <a:chExt cx="1565362" cy="1565366"/>
            </a:xfrm>
          </p:grpSpPr>
          <p:sp>
            <p:nvSpPr>
              <p:cNvPr id="92" name="フリーフォーム: 図形 91">
                <a:extLst>
                  <a:ext uri="{FF2B5EF4-FFF2-40B4-BE49-F238E27FC236}">
                    <a16:creationId xmlns:a16="http://schemas.microsoft.com/office/drawing/2014/main" id="{A6BBDAAC-535B-1E93-3483-B64E2827DE6E}"/>
                  </a:ext>
                </a:extLst>
              </p:cNvPr>
              <p:cNvSpPr/>
              <p:nvPr/>
            </p:nvSpPr>
            <p:spPr bwMode="auto">
              <a:xfrm rot="900000"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CCFF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93" name="フリーフォーム: 図形 92">
                <a:extLst>
                  <a:ext uri="{FF2B5EF4-FFF2-40B4-BE49-F238E27FC236}">
                    <a16:creationId xmlns:a16="http://schemas.microsoft.com/office/drawing/2014/main" id="{57742CF1-0529-DE71-605B-E38318CBE058}"/>
                  </a:ext>
                </a:extLst>
              </p:cNvPr>
              <p:cNvSpPr/>
              <p:nvPr/>
            </p:nvSpPr>
            <p:spPr bwMode="auto">
              <a:xfrm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94" name="グループ化 93">
              <a:extLst>
                <a:ext uri="{FF2B5EF4-FFF2-40B4-BE49-F238E27FC236}">
                  <a16:creationId xmlns:a16="http://schemas.microsoft.com/office/drawing/2014/main" id="{EC3A5050-C753-5E63-DD3B-B9C674809BC2}"/>
                </a:ext>
              </a:extLst>
            </p:cNvPr>
            <p:cNvGrpSpPr/>
            <p:nvPr/>
          </p:nvGrpSpPr>
          <p:grpSpPr>
            <a:xfrm>
              <a:off x="6182275" y="6330462"/>
              <a:ext cx="225384" cy="225384"/>
              <a:chOff x="4177516" y="876013"/>
              <a:chExt cx="1565362" cy="1565366"/>
            </a:xfrm>
          </p:grpSpPr>
          <p:sp>
            <p:nvSpPr>
              <p:cNvPr id="95" name="フリーフォーム: 図形 94">
                <a:extLst>
                  <a:ext uri="{FF2B5EF4-FFF2-40B4-BE49-F238E27FC236}">
                    <a16:creationId xmlns:a16="http://schemas.microsoft.com/office/drawing/2014/main" id="{AF2A4A9F-084B-DDFA-6D4B-BD5CD315499D}"/>
                  </a:ext>
                </a:extLst>
              </p:cNvPr>
              <p:cNvSpPr/>
              <p:nvPr/>
            </p:nvSpPr>
            <p:spPr bwMode="auto">
              <a:xfrm rot="900000"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CCFF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96" name="フリーフォーム: 図形 95">
                <a:extLst>
                  <a:ext uri="{FF2B5EF4-FFF2-40B4-BE49-F238E27FC236}">
                    <a16:creationId xmlns:a16="http://schemas.microsoft.com/office/drawing/2014/main" id="{4107AD1F-5976-A218-F43F-9D49F915B70B}"/>
                  </a:ext>
                </a:extLst>
              </p:cNvPr>
              <p:cNvSpPr/>
              <p:nvPr/>
            </p:nvSpPr>
            <p:spPr bwMode="auto">
              <a:xfrm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97" name="グループ化 96">
              <a:extLst>
                <a:ext uri="{FF2B5EF4-FFF2-40B4-BE49-F238E27FC236}">
                  <a16:creationId xmlns:a16="http://schemas.microsoft.com/office/drawing/2014/main" id="{58B96AD7-1073-3102-02D4-C67C7C1934DF}"/>
                </a:ext>
              </a:extLst>
            </p:cNvPr>
            <p:cNvGrpSpPr/>
            <p:nvPr/>
          </p:nvGrpSpPr>
          <p:grpSpPr>
            <a:xfrm>
              <a:off x="6719123" y="6330462"/>
              <a:ext cx="225384" cy="225384"/>
              <a:chOff x="4177516" y="876013"/>
              <a:chExt cx="1565362" cy="1565366"/>
            </a:xfrm>
          </p:grpSpPr>
          <p:sp>
            <p:nvSpPr>
              <p:cNvPr id="98" name="フリーフォーム: 図形 97">
                <a:extLst>
                  <a:ext uri="{FF2B5EF4-FFF2-40B4-BE49-F238E27FC236}">
                    <a16:creationId xmlns:a16="http://schemas.microsoft.com/office/drawing/2014/main" id="{BBFB3E4E-1348-9216-9462-D97577BEBF03}"/>
                  </a:ext>
                </a:extLst>
              </p:cNvPr>
              <p:cNvSpPr/>
              <p:nvPr/>
            </p:nvSpPr>
            <p:spPr bwMode="auto">
              <a:xfrm rot="900000"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CCFF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99" name="フリーフォーム: 図形 98">
                <a:extLst>
                  <a:ext uri="{FF2B5EF4-FFF2-40B4-BE49-F238E27FC236}">
                    <a16:creationId xmlns:a16="http://schemas.microsoft.com/office/drawing/2014/main" id="{7AF9F768-2A7A-97AB-2728-2F18F77630C0}"/>
                  </a:ext>
                </a:extLst>
              </p:cNvPr>
              <p:cNvSpPr/>
              <p:nvPr/>
            </p:nvSpPr>
            <p:spPr bwMode="auto">
              <a:xfrm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100" name="グループ化 99">
              <a:extLst>
                <a:ext uri="{FF2B5EF4-FFF2-40B4-BE49-F238E27FC236}">
                  <a16:creationId xmlns:a16="http://schemas.microsoft.com/office/drawing/2014/main" id="{F22E0520-0F87-E37B-C4CA-0716DD185E46}"/>
                </a:ext>
              </a:extLst>
            </p:cNvPr>
            <p:cNvGrpSpPr/>
            <p:nvPr/>
          </p:nvGrpSpPr>
          <p:grpSpPr>
            <a:xfrm>
              <a:off x="7255971" y="6330462"/>
              <a:ext cx="225384" cy="225384"/>
              <a:chOff x="4177516" y="876013"/>
              <a:chExt cx="1565362" cy="1565366"/>
            </a:xfrm>
          </p:grpSpPr>
          <p:sp>
            <p:nvSpPr>
              <p:cNvPr id="101" name="フリーフォーム: 図形 100">
                <a:extLst>
                  <a:ext uri="{FF2B5EF4-FFF2-40B4-BE49-F238E27FC236}">
                    <a16:creationId xmlns:a16="http://schemas.microsoft.com/office/drawing/2014/main" id="{45C26965-1230-8503-879E-62A0365C560E}"/>
                  </a:ext>
                </a:extLst>
              </p:cNvPr>
              <p:cNvSpPr/>
              <p:nvPr/>
            </p:nvSpPr>
            <p:spPr bwMode="auto">
              <a:xfrm rot="900000"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CCFF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02" name="フリーフォーム: 図形 101">
                <a:extLst>
                  <a:ext uri="{FF2B5EF4-FFF2-40B4-BE49-F238E27FC236}">
                    <a16:creationId xmlns:a16="http://schemas.microsoft.com/office/drawing/2014/main" id="{FAF9040D-D1E1-36E8-1CEF-59D6310ACA92}"/>
                  </a:ext>
                </a:extLst>
              </p:cNvPr>
              <p:cNvSpPr/>
              <p:nvPr/>
            </p:nvSpPr>
            <p:spPr bwMode="auto">
              <a:xfrm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103" name="グループ化 102">
              <a:extLst>
                <a:ext uri="{FF2B5EF4-FFF2-40B4-BE49-F238E27FC236}">
                  <a16:creationId xmlns:a16="http://schemas.microsoft.com/office/drawing/2014/main" id="{149E329E-A13C-634F-A29E-F0209E7130E5}"/>
                </a:ext>
              </a:extLst>
            </p:cNvPr>
            <p:cNvGrpSpPr/>
            <p:nvPr/>
          </p:nvGrpSpPr>
          <p:grpSpPr>
            <a:xfrm>
              <a:off x="7792819" y="6330462"/>
              <a:ext cx="225384" cy="225384"/>
              <a:chOff x="4177516" y="876013"/>
              <a:chExt cx="1565362" cy="1565366"/>
            </a:xfrm>
          </p:grpSpPr>
          <p:sp>
            <p:nvSpPr>
              <p:cNvPr id="104" name="フリーフォーム: 図形 103">
                <a:extLst>
                  <a:ext uri="{FF2B5EF4-FFF2-40B4-BE49-F238E27FC236}">
                    <a16:creationId xmlns:a16="http://schemas.microsoft.com/office/drawing/2014/main" id="{23F0587E-62DC-F30B-C45C-3181387AAAF6}"/>
                  </a:ext>
                </a:extLst>
              </p:cNvPr>
              <p:cNvSpPr/>
              <p:nvPr/>
            </p:nvSpPr>
            <p:spPr bwMode="auto">
              <a:xfrm rot="900000"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CCFF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05" name="フリーフォーム: 図形 104">
                <a:extLst>
                  <a:ext uri="{FF2B5EF4-FFF2-40B4-BE49-F238E27FC236}">
                    <a16:creationId xmlns:a16="http://schemas.microsoft.com/office/drawing/2014/main" id="{3EF95052-1F04-BD80-62E4-8309D461C703}"/>
                  </a:ext>
                </a:extLst>
              </p:cNvPr>
              <p:cNvSpPr/>
              <p:nvPr/>
            </p:nvSpPr>
            <p:spPr bwMode="auto">
              <a:xfrm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106" name="グループ化 105">
              <a:extLst>
                <a:ext uri="{FF2B5EF4-FFF2-40B4-BE49-F238E27FC236}">
                  <a16:creationId xmlns:a16="http://schemas.microsoft.com/office/drawing/2014/main" id="{89BECF53-6E8E-C52D-EBCF-16A7F621AF34}"/>
                </a:ext>
              </a:extLst>
            </p:cNvPr>
            <p:cNvGrpSpPr/>
            <p:nvPr/>
          </p:nvGrpSpPr>
          <p:grpSpPr>
            <a:xfrm>
              <a:off x="8329667" y="6330462"/>
              <a:ext cx="225384" cy="225384"/>
              <a:chOff x="4177516" y="876013"/>
              <a:chExt cx="1565362" cy="1565366"/>
            </a:xfrm>
          </p:grpSpPr>
          <p:sp>
            <p:nvSpPr>
              <p:cNvPr id="107" name="フリーフォーム: 図形 106">
                <a:extLst>
                  <a:ext uri="{FF2B5EF4-FFF2-40B4-BE49-F238E27FC236}">
                    <a16:creationId xmlns:a16="http://schemas.microsoft.com/office/drawing/2014/main" id="{8B941416-33DF-5787-BC8E-8491C35B02B8}"/>
                  </a:ext>
                </a:extLst>
              </p:cNvPr>
              <p:cNvSpPr/>
              <p:nvPr/>
            </p:nvSpPr>
            <p:spPr bwMode="auto">
              <a:xfrm rot="900000"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CCFF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08" name="フリーフォーム: 図形 107">
                <a:extLst>
                  <a:ext uri="{FF2B5EF4-FFF2-40B4-BE49-F238E27FC236}">
                    <a16:creationId xmlns:a16="http://schemas.microsoft.com/office/drawing/2014/main" id="{D2FB390B-DBE6-6C68-1CDD-3E5789719C2F}"/>
                  </a:ext>
                </a:extLst>
              </p:cNvPr>
              <p:cNvSpPr/>
              <p:nvPr/>
            </p:nvSpPr>
            <p:spPr bwMode="auto">
              <a:xfrm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109" name="グループ化 108">
              <a:extLst>
                <a:ext uri="{FF2B5EF4-FFF2-40B4-BE49-F238E27FC236}">
                  <a16:creationId xmlns:a16="http://schemas.microsoft.com/office/drawing/2014/main" id="{1DBC9A50-D62D-8011-DEDF-438A2009B1BC}"/>
                </a:ext>
              </a:extLst>
            </p:cNvPr>
            <p:cNvGrpSpPr/>
            <p:nvPr/>
          </p:nvGrpSpPr>
          <p:grpSpPr>
            <a:xfrm>
              <a:off x="8866515" y="6330462"/>
              <a:ext cx="225384" cy="225384"/>
              <a:chOff x="4177516" y="876013"/>
              <a:chExt cx="1565362" cy="1565366"/>
            </a:xfrm>
          </p:grpSpPr>
          <p:sp>
            <p:nvSpPr>
              <p:cNvPr id="110" name="フリーフォーム: 図形 109">
                <a:extLst>
                  <a:ext uri="{FF2B5EF4-FFF2-40B4-BE49-F238E27FC236}">
                    <a16:creationId xmlns:a16="http://schemas.microsoft.com/office/drawing/2014/main" id="{36F06556-9E43-81C3-8B40-838779293A55}"/>
                  </a:ext>
                </a:extLst>
              </p:cNvPr>
              <p:cNvSpPr/>
              <p:nvPr/>
            </p:nvSpPr>
            <p:spPr bwMode="auto">
              <a:xfrm rot="900000"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CCFF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11" name="フリーフォーム: 図形 110">
                <a:extLst>
                  <a:ext uri="{FF2B5EF4-FFF2-40B4-BE49-F238E27FC236}">
                    <a16:creationId xmlns:a16="http://schemas.microsoft.com/office/drawing/2014/main" id="{6FD0389D-E790-79D0-13F9-1CC34D0875CD}"/>
                  </a:ext>
                </a:extLst>
              </p:cNvPr>
              <p:cNvSpPr/>
              <p:nvPr/>
            </p:nvSpPr>
            <p:spPr bwMode="auto">
              <a:xfrm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112" name="グループ化 111">
              <a:extLst>
                <a:ext uri="{FF2B5EF4-FFF2-40B4-BE49-F238E27FC236}">
                  <a16:creationId xmlns:a16="http://schemas.microsoft.com/office/drawing/2014/main" id="{7D470B5B-2F41-79A4-A79C-348381BFA757}"/>
                </a:ext>
              </a:extLst>
            </p:cNvPr>
            <p:cNvGrpSpPr/>
            <p:nvPr/>
          </p:nvGrpSpPr>
          <p:grpSpPr>
            <a:xfrm>
              <a:off x="9403363" y="6330462"/>
              <a:ext cx="225384" cy="225384"/>
              <a:chOff x="4177516" y="876013"/>
              <a:chExt cx="1565362" cy="1565366"/>
            </a:xfrm>
          </p:grpSpPr>
          <p:sp>
            <p:nvSpPr>
              <p:cNvPr id="113" name="フリーフォーム: 図形 112">
                <a:extLst>
                  <a:ext uri="{FF2B5EF4-FFF2-40B4-BE49-F238E27FC236}">
                    <a16:creationId xmlns:a16="http://schemas.microsoft.com/office/drawing/2014/main" id="{446E380B-D240-42AA-62D4-F65D91345BBA}"/>
                  </a:ext>
                </a:extLst>
              </p:cNvPr>
              <p:cNvSpPr/>
              <p:nvPr/>
            </p:nvSpPr>
            <p:spPr bwMode="auto">
              <a:xfrm rot="900000"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CCFF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14" name="フリーフォーム: 図形 113">
                <a:extLst>
                  <a:ext uri="{FF2B5EF4-FFF2-40B4-BE49-F238E27FC236}">
                    <a16:creationId xmlns:a16="http://schemas.microsoft.com/office/drawing/2014/main" id="{B9F24D50-96A9-BCC1-5C7E-B2CBE8C31025}"/>
                  </a:ext>
                </a:extLst>
              </p:cNvPr>
              <p:cNvSpPr/>
              <p:nvPr/>
            </p:nvSpPr>
            <p:spPr bwMode="auto">
              <a:xfrm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118" name="グループ化 117">
              <a:extLst>
                <a:ext uri="{FF2B5EF4-FFF2-40B4-BE49-F238E27FC236}">
                  <a16:creationId xmlns:a16="http://schemas.microsoft.com/office/drawing/2014/main" id="{C96BAC6C-4B82-D751-0DAA-ACDCC764FC8E}"/>
                </a:ext>
              </a:extLst>
            </p:cNvPr>
            <p:cNvGrpSpPr/>
            <p:nvPr/>
          </p:nvGrpSpPr>
          <p:grpSpPr>
            <a:xfrm>
              <a:off x="276947" y="769327"/>
              <a:ext cx="225384" cy="225384"/>
              <a:chOff x="4177516" y="876013"/>
              <a:chExt cx="1565362" cy="1565366"/>
            </a:xfrm>
          </p:grpSpPr>
          <p:sp>
            <p:nvSpPr>
              <p:cNvPr id="119" name="フリーフォーム: 図形 118">
                <a:extLst>
                  <a:ext uri="{FF2B5EF4-FFF2-40B4-BE49-F238E27FC236}">
                    <a16:creationId xmlns:a16="http://schemas.microsoft.com/office/drawing/2014/main" id="{8E83648F-A05F-A83A-35F9-952D4B89C7DA}"/>
                  </a:ext>
                </a:extLst>
              </p:cNvPr>
              <p:cNvSpPr/>
              <p:nvPr/>
            </p:nvSpPr>
            <p:spPr bwMode="auto">
              <a:xfrm rot="900000"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CCFF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20" name="フリーフォーム: 図形 119">
                <a:extLst>
                  <a:ext uri="{FF2B5EF4-FFF2-40B4-BE49-F238E27FC236}">
                    <a16:creationId xmlns:a16="http://schemas.microsoft.com/office/drawing/2014/main" id="{08F79235-EA83-30E0-9A1B-9618183859F1}"/>
                  </a:ext>
                </a:extLst>
              </p:cNvPr>
              <p:cNvSpPr/>
              <p:nvPr/>
            </p:nvSpPr>
            <p:spPr bwMode="auto">
              <a:xfrm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121" name="グループ化 120">
              <a:extLst>
                <a:ext uri="{FF2B5EF4-FFF2-40B4-BE49-F238E27FC236}">
                  <a16:creationId xmlns:a16="http://schemas.microsoft.com/office/drawing/2014/main" id="{3782A32B-D782-119F-DF21-5467E6CF249F}"/>
                </a:ext>
              </a:extLst>
            </p:cNvPr>
            <p:cNvGrpSpPr/>
            <p:nvPr/>
          </p:nvGrpSpPr>
          <p:grpSpPr>
            <a:xfrm>
              <a:off x="9403363" y="769327"/>
              <a:ext cx="225384" cy="225384"/>
              <a:chOff x="4177516" y="876013"/>
              <a:chExt cx="1565362" cy="1565366"/>
            </a:xfrm>
          </p:grpSpPr>
          <p:sp>
            <p:nvSpPr>
              <p:cNvPr id="122" name="フリーフォーム: 図形 121">
                <a:extLst>
                  <a:ext uri="{FF2B5EF4-FFF2-40B4-BE49-F238E27FC236}">
                    <a16:creationId xmlns:a16="http://schemas.microsoft.com/office/drawing/2014/main" id="{B3634925-3B1C-6C4D-DA7D-52A8124E5BB7}"/>
                  </a:ext>
                </a:extLst>
              </p:cNvPr>
              <p:cNvSpPr/>
              <p:nvPr/>
            </p:nvSpPr>
            <p:spPr bwMode="auto">
              <a:xfrm rot="900000"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CCFF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23" name="フリーフォーム: 図形 122">
                <a:extLst>
                  <a:ext uri="{FF2B5EF4-FFF2-40B4-BE49-F238E27FC236}">
                    <a16:creationId xmlns:a16="http://schemas.microsoft.com/office/drawing/2014/main" id="{28FAC7A2-246A-C854-837E-E549A26FFAAA}"/>
                  </a:ext>
                </a:extLst>
              </p:cNvPr>
              <p:cNvSpPr/>
              <p:nvPr/>
            </p:nvSpPr>
            <p:spPr bwMode="auto">
              <a:xfrm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124" name="グループ化 123">
              <a:extLst>
                <a:ext uri="{FF2B5EF4-FFF2-40B4-BE49-F238E27FC236}">
                  <a16:creationId xmlns:a16="http://schemas.microsoft.com/office/drawing/2014/main" id="{B97492A6-7688-B50D-D8A4-E6696D105856}"/>
                </a:ext>
              </a:extLst>
            </p:cNvPr>
            <p:cNvGrpSpPr/>
            <p:nvPr/>
          </p:nvGrpSpPr>
          <p:grpSpPr>
            <a:xfrm>
              <a:off x="276947" y="1274885"/>
              <a:ext cx="225384" cy="225384"/>
              <a:chOff x="4177516" y="876013"/>
              <a:chExt cx="1565362" cy="1565366"/>
            </a:xfrm>
          </p:grpSpPr>
          <p:sp>
            <p:nvSpPr>
              <p:cNvPr id="125" name="フリーフォーム: 図形 124">
                <a:extLst>
                  <a:ext uri="{FF2B5EF4-FFF2-40B4-BE49-F238E27FC236}">
                    <a16:creationId xmlns:a16="http://schemas.microsoft.com/office/drawing/2014/main" id="{A864BDAC-A6F7-E14D-D90C-D08CAD3F30C5}"/>
                  </a:ext>
                </a:extLst>
              </p:cNvPr>
              <p:cNvSpPr/>
              <p:nvPr/>
            </p:nvSpPr>
            <p:spPr bwMode="auto">
              <a:xfrm rot="900000"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CCFF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26" name="フリーフォーム: 図形 125">
                <a:extLst>
                  <a:ext uri="{FF2B5EF4-FFF2-40B4-BE49-F238E27FC236}">
                    <a16:creationId xmlns:a16="http://schemas.microsoft.com/office/drawing/2014/main" id="{484850F5-0811-D8BD-5CC8-BB485DCFF6F2}"/>
                  </a:ext>
                </a:extLst>
              </p:cNvPr>
              <p:cNvSpPr/>
              <p:nvPr/>
            </p:nvSpPr>
            <p:spPr bwMode="auto">
              <a:xfrm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127" name="グループ化 126">
              <a:extLst>
                <a:ext uri="{FF2B5EF4-FFF2-40B4-BE49-F238E27FC236}">
                  <a16:creationId xmlns:a16="http://schemas.microsoft.com/office/drawing/2014/main" id="{107018F7-70F3-8F92-2235-BB27A439B4DF}"/>
                </a:ext>
              </a:extLst>
            </p:cNvPr>
            <p:cNvGrpSpPr/>
            <p:nvPr/>
          </p:nvGrpSpPr>
          <p:grpSpPr>
            <a:xfrm>
              <a:off x="9403363" y="1274885"/>
              <a:ext cx="225384" cy="225384"/>
              <a:chOff x="4177516" y="876013"/>
              <a:chExt cx="1565362" cy="1565366"/>
            </a:xfrm>
          </p:grpSpPr>
          <p:sp>
            <p:nvSpPr>
              <p:cNvPr id="128" name="フリーフォーム: 図形 127">
                <a:extLst>
                  <a:ext uri="{FF2B5EF4-FFF2-40B4-BE49-F238E27FC236}">
                    <a16:creationId xmlns:a16="http://schemas.microsoft.com/office/drawing/2014/main" id="{3AFB7514-5B2E-C01D-D865-1CA5F2CA82E5}"/>
                  </a:ext>
                </a:extLst>
              </p:cNvPr>
              <p:cNvSpPr/>
              <p:nvPr/>
            </p:nvSpPr>
            <p:spPr bwMode="auto">
              <a:xfrm rot="900000"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CCFF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29" name="フリーフォーム: 図形 128">
                <a:extLst>
                  <a:ext uri="{FF2B5EF4-FFF2-40B4-BE49-F238E27FC236}">
                    <a16:creationId xmlns:a16="http://schemas.microsoft.com/office/drawing/2014/main" id="{AB3EA4BB-AAD8-E028-4B83-375FF8127C02}"/>
                  </a:ext>
                </a:extLst>
              </p:cNvPr>
              <p:cNvSpPr/>
              <p:nvPr/>
            </p:nvSpPr>
            <p:spPr bwMode="auto">
              <a:xfrm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130" name="グループ化 129">
              <a:extLst>
                <a:ext uri="{FF2B5EF4-FFF2-40B4-BE49-F238E27FC236}">
                  <a16:creationId xmlns:a16="http://schemas.microsoft.com/office/drawing/2014/main" id="{ED559A86-7F74-DB2F-7C45-296E8F97CA24}"/>
                </a:ext>
              </a:extLst>
            </p:cNvPr>
            <p:cNvGrpSpPr/>
            <p:nvPr/>
          </p:nvGrpSpPr>
          <p:grpSpPr>
            <a:xfrm>
              <a:off x="276947" y="1780443"/>
              <a:ext cx="225384" cy="225384"/>
              <a:chOff x="4177516" y="876013"/>
              <a:chExt cx="1565362" cy="1565366"/>
            </a:xfrm>
          </p:grpSpPr>
          <p:sp>
            <p:nvSpPr>
              <p:cNvPr id="131" name="フリーフォーム: 図形 130">
                <a:extLst>
                  <a:ext uri="{FF2B5EF4-FFF2-40B4-BE49-F238E27FC236}">
                    <a16:creationId xmlns:a16="http://schemas.microsoft.com/office/drawing/2014/main" id="{CE5CEC34-9AC8-4BC6-7DB4-3ADC99814472}"/>
                  </a:ext>
                </a:extLst>
              </p:cNvPr>
              <p:cNvSpPr/>
              <p:nvPr/>
            </p:nvSpPr>
            <p:spPr bwMode="auto">
              <a:xfrm rot="900000"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CCFF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32" name="フリーフォーム: 図形 131">
                <a:extLst>
                  <a:ext uri="{FF2B5EF4-FFF2-40B4-BE49-F238E27FC236}">
                    <a16:creationId xmlns:a16="http://schemas.microsoft.com/office/drawing/2014/main" id="{738D9AE0-F143-1ADC-E7D9-126C476EE647}"/>
                  </a:ext>
                </a:extLst>
              </p:cNvPr>
              <p:cNvSpPr/>
              <p:nvPr/>
            </p:nvSpPr>
            <p:spPr bwMode="auto">
              <a:xfrm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133" name="グループ化 132">
              <a:extLst>
                <a:ext uri="{FF2B5EF4-FFF2-40B4-BE49-F238E27FC236}">
                  <a16:creationId xmlns:a16="http://schemas.microsoft.com/office/drawing/2014/main" id="{45A961BA-1C7D-E2D2-5CF1-E1E6CDAFB8DC}"/>
                </a:ext>
              </a:extLst>
            </p:cNvPr>
            <p:cNvGrpSpPr/>
            <p:nvPr/>
          </p:nvGrpSpPr>
          <p:grpSpPr>
            <a:xfrm>
              <a:off x="9403363" y="1780443"/>
              <a:ext cx="225384" cy="225384"/>
              <a:chOff x="4177516" y="876013"/>
              <a:chExt cx="1565362" cy="1565366"/>
            </a:xfrm>
          </p:grpSpPr>
          <p:sp>
            <p:nvSpPr>
              <p:cNvPr id="134" name="フリーフォーム: 図形 133">
                <a:extLst>
                  <a:ext uri="{FF2B5EF4-FFF2-40B4-BE49-F238E27FC236}">
                    <a16:creationId xmlns:a16="http://schemas.microsoft.com/office/drawing/2014/main" id="{D0BD91D6-FAFA-9543-2564-B3C1A7FAE845}"/>
                  </a:ext>
                </a:extLst>
              </p:cNvPr>
              <p:cNvSpPr/>
              <p:nvPr/>
            </p:nvSpPr>
            <p:spPr bwMode="auto">
              <a:xfrm rot="900000"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CCFF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35" name="フリーフォーム: 図形 134">
                <a:extLst>
                  <a:ext uri="{FF2B5EF4-FFF2-40B4-BE49-F238E27FC236}">
                    <a16:creationId xmlns:a16="http://schemas.microsoft.com/office/drawing/2014/main" id="{F0B02869-5004-1F23-8F68-48B0E79D4637}"/>
                  </a:ext>
                </a:extLst>
              </p:cNvPr>
              <p:cNvSpPr/>
              <p:nvPr/>
            </p:nvSpPr>
            <p:spPr bwMode="auto">
              <a:xfrm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136" name="グループ化 135">
              <a:extLst>
                <a:ext uri="{FF2B5EF4-FFF2-40B4-BE49-F238E27FC236}">
                  <a16:creationId xmlns:a16="http://schemas.microsoft.com/office/drawing/2014/main" id="{DF59771D-B061-39E1-DAA9-A9A25CE5D665}"/>
                </a:ext>
              </a:extLst>
            </p:cNvPr>
            <p:cNvGrpSpPr/>
            <p:nvPr/>
          </p:nvGrpSpPr>
          <p:grpSpPr>
            <a:xfrm>
              <a:off x="276947" y="2286001"/>
              <a:ext cx="225384" cy="225384"/>
              <a:chOff x="4177516" y="876013"/>
              <a:chExt cx="1565362" cy="1565366"/>
            </a:xfrm>
          </p:grpSpPr>
          <p:sp>
            <p:nvSpPr>
              <p:cNvPr id="137" name="フリーフォーム: 図形 136">
                <a:extLst>
                  <a:ext uri="{FF2B5EF4-FFF2-40B4-BE49-F238E27FC236}">
                    <a16:creationId xmlns:a16="http://schemas.microsoft.com/office/drawing/2014/main" id="{871232DB-64CE-CE41-A14B-9A362A2DDB4B}"/>
                  </a:ext>
                </a:extLst>
              </p:cNvPr>
              <p:cNvSpPr/>
              <p:nvPr/>
            </p:nvSpPr>
            <p:spPr bwMode="auto">
              <a:xfrm rot="900000"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CCFF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38" name="フリーフォーム: 図形 137">
                <a:extLst>
                  <a:ext uri="{FF2B5EF4-FFF2-40B4-BE49-F238E27FC236}">
                    <a16:creationId xmlns:a16="http://schemas.microsoft.com/office/drawing/2014/main" id="{E69E2738-C65E-3249-CF0A-D35C929960A7}"/>
                  </a:ext>
                </a:extLst>
              </p:cNvPr>
              <p:cNvSpPr/>
              <p:nvPr/>
            </p:nvSpPr>
            <p:spPr bwMode="auto">
              <a:xfrm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139" name="グループ化 138">
              <a:extLst>
                <a:ext uri="{FF2B5EF4-FFF2-40B4-BE49-F238E27FC236}">
                  <a16:creationId xmlns:a16="http://schemas.microsoft.com/office/drawing/2014/main" id="{32BC9F0A-57A0-C205-A64C-91DF6A844333}"/>
                </a:ext>
              </a:extLst>
            </p:cNvPr>
            <p:cNvGrpSpPr/>
            <p:nvPr/>
          </p:nvGrpSpPr>
          <p:grpSpPr>
            <a:xfrm>
              <a:off x="9403363" y="2286001"/>
              <a:ext cx="225384" cy="225384"/>
              <a:chOff x="4177516" y="876013"/>
              <a:chExt cx="1565362" cy="1565366"/>
            </a:xfrm>
          </p:grpSpPr>
          <p:sp>
            <p:nvSpPr>
              <p:cNvPr id="140" name="フリーフォーム: 図形 139">
                <a:extLst>
                  <a:ext uri="{FF2B5EF4-FFF2-40B4-BE49-F238E27FC236}">
                    <a16:creationId xmlns:a16="http://schemas.microsoft.com/office/drawing/2014/main" id="{442BEEE5-D078-1754-849A-F42507837367}"/>
                  </a:ext>
                </a:extLst>
              </p:cNvPr>
              <p:cNvSpPr/>
              <p:nvPr/>
            </p:nvSpPr>
            <p:spPr bwMode="auto">
              <a:xfrm rot="900000"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CCFF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41" name="フリーフォーム: 図形 140">
                <a:extLst>
                  <a:ext uri="{FF2B5EF4-FFF2-40B4-BE49-F238E27FC236}">
                    <a16:creationId xmlns:a16="http://schemas.microsoft.com/office/drawing/2014/main" id="{E6A75303-9340-1478-0447-0F877ECE2011}"/>
                  </a:ext>
                </a:extLst>
              </p:cNvPr>
              <p:cNvSpPr/>
              <p:nvPr/>
            </p:nvSpPr>
            <p:spPr bwMode="auto">
              <a:xfrm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142" name="グループ化 141">
              <a:extLst>
                <a:ext uri="{FF2B5EF4-FFF2-40B4-BE49-F238E27FC236}">
                  <a16:creationId xmlns:a16="http://schemas.microsoft.com/office/drawing/2014/main" id="{5284A35A-33BF-3F51-EDA2-84AEB2069F72}"/>
                </a:ext>
              </a:extLst>
            </p:cNvPr>
            <p:cNvGrpSpPr/>
            <p:nvPr/>
          </p:nvGrpSpPr>
          <p:grpSpPr>
            <a:xfrm>
              <a:off x="276947" y="2791559"/>
              <a:ext cx="225384" cy="225384"/>
              <a:chOff x="4177516" y="876013"/>
              <a:chExt cx="1565362" cy="1565366"/>
            </a:xfrm>
          </p:grpSpPr>
          <p:sp>
            <p:nvSpPr>
              <p:cNvPr id="143" name="フリーフォーム: 図形 142">
                <a:extLst>
                  <a:ext uri="{FF2B5EF4-FFF2-40B4-BE49-F238E27FC236}">
                    <a16:creationId xmlns:a16="http://schemas.microsoft.com/office/drawing/2014/main" id="{EB7FEFDE-E597-74C7-8C23-EDEFBCB055A2}"/>
                  </a:ext>
                </a:extLst>
              </p:cNvPr>
              <p:cNvSpPr/>
              <p:nvPr/>
            </p:nvSpPr>
            <p:spPr bwMode="auto">
              <a:xfrm rot="900000"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CCFF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44" name="フリーフォーム: 図形 143">
                <a:extLst>
                  <a:ext uri="{FF2B5EF4-FFF2-40B4-BE49-F238E27FC236}">
                    <a16:creationId xmlns:a16="http://schemas.microsoft.com/office/drawing/2014/main" id="{A518CC32-0F76-C98F-8FBF-A63E4DE0FCB8}"/>
                  </a:ext>
                </a:extLst>
              </p:cNvPr>
              <p:cNvSpPr/>
              <p:nvPr/>
            </p:nvSpPr>
            <p:spPr bwMode="auto">
              <a:xfrm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145" name="グループ化 144">
              <a:extLst>
                <a:ext uri="{FF2B5EF4-FFF2-40B4-BE49-F238E27FC236}">
                  <a16:creationId xmlns:a16="http://schemas.microsoft.com/office/drawing/2014/main" id="{5AB62B0A-10ED-9442-9A44-C01E49DE2E59}"/>
                </a:ext>
              </a:extLst>
            </p:cNvPr>
            <p:cNvGrpSpPr/>
            <p:nvPr/>
          </p:nvGrpSpPr>
          <p:grpSpPr>
            <a:xfrm>
              <a:off x="9403363" y="2791559"/>
              <a:ext cx="225384" cy="225384"/>
              <a:chOff x="4177516" y="876013"/>
              <a:chExt cx="1565362" cy="1565366"/>
            </a:xfrm>
          </p:grpSpPr>
          <p:sp>
            <p:nvSpPr>
              <p:cNvPr id="146" name="フリーフォーム: 図形 145">
                <a:extLst>
                  <a:ext uri="{FF2B5EF4-FFF2-40B4-BE49-F238E27FC236}">
                    <a16:creationId xmlns:a16="http://schemas.microsoft.com/office/drawing/2014/main" id="{9D523E0C-45B5-F2B9-E733-A61D8920F410}"/>
                  </a:ext>
                </a:extLst>
              </p:cNvPr>
              <p:cNvSpPr/>
              <p:nvPr/>
            </p:nvSpPr>
            <p:spPr bwMode="auto">
              <a:xfrm rot="900000"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CCFF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47" name="フリーフォーム: 図形 146">
                <a:extLst>
                  <a:ext uri="{FF2B5EF4-FFF2-40B4-BE49-F238E27FC236}">
                    <a16:creationId xmlns:a16="http://schemas.microsoft.com/office/drawing/2014/main" id="{42AE5A67-F9BD-C6E8-F26D-59F05AFBB278}"/>
                  </a:ext>
                </a:extLst>
              </p:cNvPr>
              <p:cNvSpPr/>
              <p:nvPr/>
            </p:nvSpPr>
            <p:spPr bwMode="auto">
              <a:xfrm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148" name="グループ化 147">
              <a:extLst>
                <a:ext uri="{FF2B5EF4-FFF2-40B4-BE49-F238E27FC236}">
                  <a16:creationId xmlns:a16="http://schemas.microsoft.com/office/drawing/2014/main" id="{622F4BE5-B1F0-8BEC-014E-5B2685D3D002}"/>
                </a:ext>
              </a:extLst>
            </p:cNvPr>
            <p:cNvGrpSpPr/>
            <p:nvPr/>
          </p:nvGrpSpPr>
          <p:grpSpPr>
            <a:xfrm>
              <a:off x="276947" y="3297117"/>
              <a:ext cx="225384" cy="225384"/>
              <a:chOff x="4177516" y="876013"/>
              <a:chExt cx="1565362" cy="1565366"/>
            </a:xfrm>
          </p:grpSpPr>
          <p:sp>
            <p:nvSpPr>
              <p:cNvPr id="149" name="フリーフォーム: 図形 148">
                <a:extLst>
                  <a:ext uri="{FF2B5EF4-FFF2-40B4-BE49-F238E27FC236}">
                    <a16:creationId xmlns:a16="http://schemas.microsoft.com/office/drawing/2014/main" id="{E55D6B87-2E5A-B694-4D91-A7323CD67B44}"/>
                  </a:ext>
                </a:extLst>
              </p:cNvPr>
              <p:cNvSpPr/>
              <p:nvPr/>
            </p:nvSpPr>
            <p:spPr bwMode="auto">
              <a:xfrm rot="900000"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CCFF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50" name="フリーフォーム: 図形 149">
                <a:extLst>
                  <a:ext uri="{FF2B5EF4-FFF2-40B4-BE49-F238E27FC236}">
                    <a16:creationId xmlns:a16="http://schemas.microsoft.com/office/drawing/2014/main" id="{93D87C75-2D3A-8E8A-C9F8-51A51226D2E9}"/>
                  </a:ext>
                </a:extLst>
              </p:cNvPr>
              <p:cNvSpPr/>
              <p:nvPr/>
            </p:nvSpPr>
            <p:spPr bwMode="auto">
              <a:xfrm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151" name="グループ化 150">
              <a:extLst>
                <a:ext uri="{FF2B5EF4-FFF2-40B4-BE49-F238E27FC236}">
                  <a16:creationId xmlns:a16="http://schemas.microsoft.com/office/drawing/2014/main" id="{C5C6650F-24ED-9B8D-1262-F8CF1D53253F}"/>
                </a:ext>
              </a:extLst>
            </p:cNvPr>
            <p:cNvGrpSpPr/>
            <p:nvPr/>
          </p:nvGrpSpPr>
          <p:grpSpPr>
            <a:xfrm>
              <a:off x="9403363" y="3297117"/>
              <a:ext cx="225384" cy="225384"/>
              <a:chOff x="4177516" y="876013"/>
              <a:chExt cx="1565362" cy="1565366"/>
            </a:xfrm>
          </p:grpSpPr>
          <p:sp>
            <p:nvSpPr>
              <p:cNvPr id="152" name="フリーフォーム: 図形 151">
                <a:extLst>
                  <a:ext uri="{FF2B5EF4-FFF2-40B4-BE49-F238E27FC236}">
                    <a16:creationId xmlns:a16="http://schemas.microsoft.com/office/drawing/2014/main" id="{251CFEE8-1220-ED1A-0D24-9F477708D200}"/>
                  </a:ext>
                </a:extLst>
              </p:cNvPr>
              <p:cNvSpPr/>
              <p:nvPr/>
            </p:nvSpPr>
            <p:spPr bwMode="auto">
              <a:xfrm rot="900000"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CCFF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53" name="フリーフォーム: 図形 152">
                <a:extLst>
                  <a:ext uri="{FF2B5EF4-FFF2-40B4-BE49-F238E27FC236}">
                    <a16:creationId xmlns:a16="http://schemas.microsoft.com/office/drawing/2014/main" id="{1EAF1CE5-1B28-0CCE-5FA5-78F504CD9366}"/>
                  </a:ext>
                </a:extLst>
              </p:cNvPr>
              <p:cNvSpPr/>
              <p:nvPr/>
            </p:nvSpPr>
            <p:spPr bwMode="auto">
              <a:xfrm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154" name="グループ化 153">
              <a:extLst>
                <a:ext uri="{FF2B5EF4-FFF2-40B4-BE49-F238E27FC236}">
                  <a16:creationId xmlns:a16="http://schemas.microsoft.com/office/drawing/2014/main" id="{30BD00D0-0565-50FF-95E1-4753FADC2D10}"/>
                </a:ext>
              </a:extLst>
            </p:cNvPr>
            <p:cNvGrpSpPr/>
            <p:nvPr/>
          </p:nvGrpSpPr>
          <p:grpSpPr>
            <a:xfrm>
              <a:off x="276947" y="3802675"/>
              <a:ext cx="225384" cy="225384"/>
              <a:chOff x="4177516" y="876013"/>
              <a:chExt cx="1565362" cy="1565366"/>
            </a:xfrm>
          </p:grpSpPr>
          <p:sp>
            <p:nvSpPr>
              <p:cNvPr id="155" name="フリーフォーム: 図形 154">
                <a:extLst>
                  <a:ext uri="{FF2B5EF4-FFF2-40B4-BE49-F238E27FC236}">
                    <a16:creationId xmlns:a16="http://schemas.microsoft.com/office/drawing/2014/main" id="{15F2B417-7BBE-2AB1-4B3A-A9256A8A14CA}"/>
                  </a:ext>
                </a:extLst>
              </p:cNvPr>
              <p:cNvSpPr/>
              <p:nvPr/>
            </p:nvSpPr>
            <p:spPr bwMode="auto">
              <a:xfrm rot="900000"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CCFF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56" name="フリーフォーム: 図形 155">
                <a:extLst>
                  <a:ext uri="{FF2B5EF4-FFF2-40B4-BE49-F238E27FC236}">
                    <a16:creationId xmlns:a16="http://schemas.microsoft.com/office/drawing/2014/main" id="{35D7E1FB-1E6E-ABD5-A861-FC23350333D7}"/>
                  </a:ext>
                </a:extLst>
              </p:cNvPr>
              <p:cNvSpPr/>
              <p:nvPr/>
            </p:nvSpPr>
            <p:spPr bwMode="auto">
              <a:xfrm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157" name="グループ化 156">
              <a:extLst>
                <a:ext uri="{FF2B5EF4-FFF2-40B4-BE49-F238E27FC236}">
                  <a16:creationId xmlns:a16="http://schemas.microsoft.com/office/drawing/2014/main" id="{9031DCC7-ADE8-6FB3-AC64-B476821B3662}"/>
                </a:ext>
              </a:extLst>
            </p:cNvPr>
            <p:cNvGrpSpPr/>
            <p:nvPr/>
          </p:nvGrpSpPr>
          <p:grpSpPr>
            <a:xfrm>
              <a:off x="9403363" y="3802675"/>
              <a:ext cx="225384" cy="225384"/>
              <a:chOff x="4177516" y="876013"/>
              <a:chExt cx="1565362" cy="1565366"/>
            </a:xfrm>
          </p:grpSpPr>
          <p:sp>
            <p:nvSpPr>
              <p:cNvPr id="158" name="フリーフォーム: 図形 157">
                <a:extLst>
                  <a:ext uri="{FF2B5EF4-FFF2-40B4-BE49-F238E27FC236}">
                    <a16:creationId xmlns:a16="http://schemas.microsoft.com/office/drawing/2014/main" id="{DB5C5738-4095-1136-20DC-E3FB0ED7704F}"/>
                  </a:ext>
                </a:extLst>
              </p:cNvPr>
              <p:cNvSpPr/>
              <p:nvPr/>
            </p:nvSpPr>
            <p:spPr bwMode="auto">
              <a:xfrm rot="900000"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CCFF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59" name="フリーフォーム: 図形 158">
                <a:extLst>
                  <a:ext uri="{FF2B5EF4-FFF2-40B4-BE49-F238E27FC236}">
                    <a16:creationId xmlns:a16="http://schemas.microsoft.com/office/drawing/2014/main" id="{4C59C35F-816C-86BB-FB10-9B9B7424BB03}"/>
                  </a:ext>
                </a:extLst>
              </p:cNvPr>
              <p:cNvSpPr/>
              <p:nvPr/>
            </p:nvSpPr>
            <p:spPr bwMode="auto">
              <a:xfrm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160" name="グループ化 159">
              <a:extLst>
                <a:ext uri="{FF2B5EF4-FFF2-40B4-BE49-F238E27FC236}">
                  <a16:creationId xmlns:a16="http://schemas.microsoft.com/office/drawing/2014/main" id="{ED91124D-31DE-4524-605F-CA2AAD0E914B}"/>
                </a:ext>
              </a:extLst>
            </p:cNvPr>
            <p:cNvGrpSpPr/>
            <p:nvPr/>
          </p:nvGrpSpPr>
          <p:grpSpPr>
            <a:xfrm>
              <a:off x="276947" y="4308233"/>
              <a:ext cx="225384" cy="225384"/>
              <a:chOff x="4177516" y="876013"/>
              <a:chExt cx="1565362" cy="1565366"/>
            </a:xfrm>
          </p:grpSpPr>
          <p:sp>
            <p:nvSpPr>
              <p:cNvPr id="161" name="フリーフォーム: 図形 160">
                <a:extLst>
                  <a:ext uri="{FF2B5EF4-FFF2-40B4-BE49-F238E27FC236}">
                    <a16:creationId xmlns:a16="http://schemas.microsoft.com/office/drawing/2014/main" id="{103BB657-093E-B3A9-581C-3BCC9CB13C6E}"/>
                  </a:ext>
                </a:extLst>
              </p:cNvPr>
              <p:cNvSpPr/>
              <p:nvPr/>
            </p:nvSpPr>
            <p:spPr bwMode="auto">
              <a:xfrm rot="900000"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CCFF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62" name="フリーフォーム: 図形 161">
                <a:extLst>
                  <a:ext uri="{FF2B5EF4-FFF2-40B4-BE49-F238E27FC236}">
                    <a16:creationId xmlns:a16="http://schemas.microsoft.com/office/drawing/2014/main" id="{0F86655A-FAC0-639D-D5F7-D3DAE979E7D5}"/>
                  </a:ext>
                </a:extLst>
              </p:cNvPr>
              <p:cNvSpPr/>
              <p:nvPr/>
            </p:nvSpPr>
            <p:spPr bwMode="auto">
              <a:xfrm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163" name="グループ化 162">
              <a:extLst>
                <a:ext uri="{FF2B5EF4-FFF2-40B4-BE49-F238E27FC236}">
                  <a16:creationId xmlns:a16="http://schemas.microsoft.com/office/drawing/2014/main" id="{ED3CD2A1-4405-DDCE-76A6-C372DEAEB66C}"/>
                </a:ext>
              </a:extLst>
            </p:cNvPr>
            <p:cNvGrpSpPr/>
            <p:nvPr/>
          </p:nvGrpSpPr>
          <p:grpSpPr>
            <a:xfrm>
              <a:off x="9403363" y="4308233"/>
              <a:ext cx="225384" cy="225384"/>
              <a:chOff x="4177516" y="876013"/>
              <a:chExt cx="1565362" cy="1565366"/>
            </a:xfrm>
          </p:grpSpPr>
          <p:sp>
            <p:nvSpPr>
              <p:cNvPr id="164" name="フリーフォーム: 図形 163">
                <a:extLst>
                  <a:ext uri="{FF2B5EF4-FFF2-40B4-BE49-F238E27FC236}">
                    <a16:creationId xmlns:a16="http://schemas.microsoft.com/office/drawing/2014/main" id="{C9493C90-70E4-B7F4-DA32-DE04C2E680F8}"/>
                  </a:ext>
                </a:extLst>
              </p:cNvPr>
              <p:cNvSpPr/>
              <p:nvPr/>
            </p:nvSpPr>
            <p:spPr bwMode="auto">
              <a:xfrm rot="900000"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CCFF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65" name="フリーフォーム: 図形 164">
                <a:extLst>
                  <a:ext uri="{FF2B5EF4-FFF2-40B4-BE49-F238E27FC236}">
                    <a16:creationId xmlns:a16="http://schemas.microsoft.com/office/drawing/2014/main" id="{F1445174-47F1-1B28-D970-325D10EAB749}"/>
                  </a:ext>
                </a:extLst>
              </p:cNvPr>
              <p:cNvSpPr/>
              <p:nvPr/>
            </p:nvSpPr>
            <p:spPr bwMode="auto">
              <a:xfrm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166" name="グループ化 165">
              <a:extLst>
                <a:ext uri="{FF2B5EF4-FFF2-40B4-BE49-F238E27FC236}">
                  <a16:creationId xmlns:a16="http://schemas.microsoft.com/office/drawing/2014/main" id="{B48F8785-00C6-0D14-BE0F-41AFEDE5FB61}"/>
                </a:ext>
              </a:extLst>
            </p:cNvPr>
            <p:cNvGrpSpPr/>
            <p:nvPr/>
          </p:nvGrpSpPr>
          <p:grpSpPr>
            <a:xfrm>
              <a:off x="276947" y="4813791"/>
              <a:ext cx="225384" cy="225384"/>
              <a:chOff x="4177516" y="876013"/>
              <a:chExt cx="1565362" cy="1565366"/>
            </a:xfrm>
          </p:grpSpPr>
          <p:sp>
            <p:nvSpPr>
              <p:cNvPr id="167" name="フリーフォーム: 図形 166">
                <a:extLst>
                  <a:ext uri="{FF2B5EF4-FFF2-40B4-BE49-F238E27FC236}">
                    <a16:creationId xmlns:a16="http://schemas.microsoft.com/office/drawing/2014/main" id="{0FCE35A0-8DDB-7251-5E8D-3A5514FE43BD}"/>
                  </a:ext>
                </a:extLst>
              </p:cNvPr>
              <p:cNvSpPr/>
              <p:nvPr/>
            </p:nvSpPr>
            <p:spPr bwMode="auto">
              <a:xfrm rot="900000"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CCFF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68" name="フリーフォーム: 図形 167">
                <a:extLst>
                  <a:ext uri="{FF2B5EF4-FFF2-40B4-BE49-F238E27FC236}">
                    <a16:creationId xmlns:a16="http://schemas.microsoft.com/office/drawing/2014/main" id="{73CB193B-BBD2-13E4-C1DE-F93BBADAD1CE}"/>
                  </a:ext>
                </a:extLst>
              </p:cNvPr>
              <p:cNvSpPr/>
              <p:nvPr/>
            </p:nvSpPr>
            <p:spPr bwMode="auto">
              <a:xfrm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169" name="グループ化 168">
              <a:extLst>
                <a:ext uri="{FF2B5EF4-FFF2-40B4-BE49-F238E27FC236}">
                  <a16:creationId xmlns:a16="http://schemas.microsoft.com/office/drawing/2014/main" id="{D00E90EF-71D1-04A0-9920-6CE66A57BCF3}"/>
                </a:ext>
              </a:extLst>
            </p:cNvPr>
            <p:cNvGrpSpPr/>
            <p:nvPr/>
          </p:nvGrpSpPr>
          <p:grpSpPr>
            <a:xfrm>
              <a:off x="9403363" y="4813791"/>
              <a:ext cx="225384" cy="225384"/>
              <a:chOff x="4177516" y="876013"/>
              <a:chExt cx="1565362" cy="1565366"/>
            </a:xfrm>
          </p:grpSpPr>
          <p:sp>
            <p:nvSpPr>
              <p:cNvPr id="170" name="フリーフォーム: 図形 169">
                <a:extLst>
                  <a:ext uri="{FF2B5EF4-FFF2-40B4-BE49-F238E27FC236}">
                    <a16:creationId xmlns:a16="http://schemas.microsoft.com/office/drawing/2014/main" id="{E4BC41AE-0F03-D6F6-6D65-B3FF2B6FC754}"/>
                  </a:ext>
                </a:extLst>
              </p:cNvPr>
              <p:cNvSpPr/>
              <p:nvPr/>
            </p:nvSpPr>
            <p:spPr bwMode="auto">
              <a:xfrm rot="900000"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CCFF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71" name="フリーフォーム: 図形 170">
                <a:extLst>
                  <a:ext uri="{FF2B5EF4-FFF2-40B4-BE49-F238E27FC236}">
                    <a16:creationId xmlns:a16="http://schemas.microsoft.com/office/drawing/2014/main" id="{E53102ED-D6F9-7FED-9F61-9EA9F51DAD57}"/>
                  </a:ext>
                </a:extLst>
              </p:cNvPr>
              <p:cNvSpPr/>
              <p:nvPr/>
            </p:nvSpPr>
            <p:spPr bwMode="auto">
              <a:xfrm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172" name="グループ化 171">
              <a:extLst>
                <a:ext uri="{FF2B5EF4-FFF2-40B4-BE49-F238E27FC236}">
                  <a16:creationId xmlns:a16="http://schemas.microsoft.com/office/drawing/2014/main" id="{84C4B7C6-6945-D811-CD59-B20BE6EF74FA}"/>
                </a:ext>
              </a:extLst>
            </p:cNvPr>
            <p:cNvGrpSpPr/>
            <p:nvPr/>
          </p:nvGrpSpPr>
          <p:grpSpPr>
            <a:xfrm>
              <a:off x="276947" y="5319349"/>
              <a:ext cx="225384" cy="225384"/>
              <a:chOff x="4177516" y="876013"/>
              <a:chExt cx="1565362" cy="1565366"/>
            </a:xfrm>
          </p:grpSpPr>
          <p:sp>
            <p:nvSpPr>
              <p:cNvPr id="173" name="フリーフォーム: 図形 172">
                <a:extLst>
                  <a:ext uri="{FF2B5EF4-FFF2-40B4-BE49-F238E27FC236}">
                    <a16:creationId xmlns:a16="http://schemas.microsoft.com/office/drawing/2014/main" id="{0FBF3292-4372-20CB-2995-81C55B82A202}"/>
                  </a:ext>
                </a:extLst>
              </p:cNvPr>
              <p:cNvSpPr/>
              <p:nvPr/>
            </p:nvSpPr>
            <p:spPr bwMode="auto">
              <a:xfrm rot="900000"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CCFF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74" name="フリーフォーム: 図形 173">
                <a:extLst>
                  <a:ext uri="{FF2B5EF4-FFF2-40B4-BE49-F238E27FC236}">
                    <a16:creationId xmlns:a16="http://schemas.microsoft.com/office/drawing/2014/main" id="{8749FFC5-EB77-3297-7406-506416E37D24}"/>
                  </a:ext>
                </a:extLst>
              </p:cNvPr>
              <p:cNvSpPr/>
              <p:nvPr/>
            </p:nvSpPr>
            <p:spPr bwMode="auto">
              <a:xfrm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175" name="グループ化 174">
              <a:extLst>
                <a:ext uri="{FF2B5EF4-FFF2-40B4-BE49-F238E27FC236}">
                  <a16:creationId xmlns:a16="http://schemas.microsoft.com/office/drawing/2014/main" id="{D637F56C-9CFB-1C7D-2F04-173D07F34787}"/>
                </a:ext>
              </a:extLst>
            </p:cNvPr>
            <p:cNvGrpSpPr/>
            <p:nvPr/>
          </p:nvGrpSpPr>
          <p:grpSpPr>
            <a:xfrm>
              <a:off x="9403363" y="5319349"/>
              <a:ext cx="225384" cy="225384"/>
              <a:chOff x="4177516" y="876013"/>
              <a:chExt cx="1565362" cy="1565366"/>
            </a:xfrm>
          </p:grpSpPr>
          <p:sp>
            <p:nvSpPr>
              <p:cNvPr id="176" name="フリーフォーム: 図形 175">
                <a:extLst>
                  <a:ext uri="{FF2B5EF4-FFF2-40B4-BE49-F238E27FC236}">
                    <a16:creationId xmlns:a16="http://schemas.microsoft.com/office/drawing/2014/main" id="{2920054D-970C-5500-ECB4-6823CF713160}"/>
                  </a:ext>
                </a:extLst>
              </p:cNvPr>
              <p:cNvSpPr/>
              <p:nvPr/>
            </p:nvSpPr>
            <p:spPr bwMode="auto">
              <a:xfrm rot="900000"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CCFF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77" name="フリーフォーム: 図形 176">
                <a:extLst>
                  <a:ext uri="{FF2B5EF4-FFF2-40B4-BE49-F238E27FC236}">
                    <a16:creationId xmlns:a16="http://schemas.microsoft.com/office/drawing/2014/main" id="{5116ADEF-2586-44E2-F51A-1881CF64413C}"/>
                  </a:ext>
                </a:extLst>
              </p:cNvPr>
              <p:cNvSpPr/>
              <p:nvPr/>
            </p:nvSpPr>
            <p:spPr bwMode="auto">
              <a:xfrm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178" name="グループ化 177">
              <a:extLst>
                <a:ext uri="{FF2B5EF4-FFF2-40B4-BE49-F238E27FC236}">
                  <a16:creationId xmlns:a16="http://schemas.microsoft.com/office/drawing/2014/main" id="{94DB625B-FDC2-9481-F84C-E96F910E3DA4}"/>
                </a:ext>
              </a:extLst>
            </p:cNvPr>
            <p:cNvGrpSpPr/>
            <p:nvPr/>
          </p:nvGrpSpPr>
          <p:grpSpPr>
            <a:xfrm>
              <a:off x="276947" y="5824907"/>
              <a:ext cx="225384" cy="225384"/>
              <a:chOff x="4177516" y="876013"/>
              <a:chExt cx="1565362" cy="1565366"/>
            </a:xfrm>
          </p:grpSpPr>
          <p:sp>
            <p:nvSpPr>
              <p:cNvPr id="179" name="フリーフォーム: 図形 178">
                <a:extLst>
                  <a:ext uri="{FF2B5EF4-FFF2-40B4-BE49-F238E27FC236}">
                    <a16:creationId xmlns:a16="http://schemas.microsoft.com/office/drawing/2014/main" id="{CC2DC692-9FF4-9E61-D7BC-4D0BA1787304}"/>
                  </a:ext>
                </a:extLst>
              </p:cNvPr>
              <p:cNvSpPr/>
              <p:nvPr/>
            </p:nvSpPr>
            <p:spPr bwMode="auto">
              <a:xfrm rot="900000"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CCFF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80" name="フリーフォーム: 図形 179">
                <a:extLst>
                  <a:ext uri="{FF2B5EF4-FFF2-40B4-BE49-F238E27FC236}">
                    <a16:creationId xmlns:a16="http://schemas.microsoft.com/office/drawing/2014/main" id="{06DB86AB-9070-3F02-A0CF-6B07759111B3}"/>
                  </a:ext>
                </a:extLst>
              </p:cNvPr>
              <p:cNvSpPr/>
              <p:nvPr/>
            </p:nvSpPr>
            <p:spPr bwMode="auto">
              <a:xfrm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181" name="グループ化 180">
              <a:extLst>
                <a:ext uri="{FF2B5EF4-FFF2-40B4-BE49-F238E27FC236}">
                  <a16:creationId xmlns:a16="http://schemas.microsoft.com/office/drawing/2014/main" id="{63290CB5-BD39-7A3D-A690-B993D906ED4B}"/>
                </a:ext>
              </a:extLst>
            </p:cNvPr>
            <p:cNvGrpSpPr/>
            <p:nvPr/>
          </p:nvGrpSpPr>
          <p:grpSpPr>
            <a:xfrm>
              <a:off x="9403363" y="5824907"/>
              <a:ext cx="225384" cy="225384"/>
              <a:chOff x="4177516" y="876013"/>
              <a:chExt cx="1565362" cy="1565366"/>
            </a:xfrm>
          </p:grpSpPr>
          <p:sp>
            <p:nvSpPr>
              <p:cNvPr id="182" name="フリーフォーム: 図形 181">
                <a:extLst>
                  <a:ext uri="{FF2B5EF4-FFF2-40B4-BE49-F238E27FC236}">
                    <a16:creationId xmlns:a16="http://schemas.microsoft.com/office/drawing/2014/main" id="{457E7BC8-2871-81C5-5D13-BDCACADA1578}"/>
                  </a:ext>
                </a:extLst>
              </p:cNvPr>
              <p:cNvSpPr/>
              <p:nvPr/>
            </p:nvSpPr>
            <p:spPr bwMode="auto">
              <a:xfrm rot="900000"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CCFF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83" name="フリーフォーム: 図形 182">
                <a:extLst>
                  <a:ext uri="{FF2B5EF4-FFF2-40B4-BE49-F238E27FC236}">
                    <a16:creationId xmlns:a16="http://schemas.microsoft.com/office/drawing/2014/main" id="{38EB9500-267E-9278-DAA2-13DCF97935CA}"/>
                  </a:ext>
                </a:extLst>
              </p:cNvPr>
              <p:cNvSpPr/>
              <p:nvPr/>
            </p:nvSpPr>
            <p:spPr bwMode="auto">
              <a:xfrm>
                <a:off x="4177516" y="876013"/>
                <a:ext cx="1565362" cy="1565366"/>
              </a:xfrm>
              <a:custGeom>
                <a:avLst/>
                <a:gdLst>
                  <a:gd name="connsiteX0" fmla="*/ 782683 w 1565362"/>
                  <a:gd name="connsiteY0" fmla="*/ 1005840 h 1565366"/>
                  <a:gd name="connsiteX1" fmla="*/ 890284 w 1565362"/>
                  <a:gd name="connsiteY1" fmla="*/ 1285603 h 1565366"/>
                  <a:gd name="connsiteX2" fmla="*/ 782683 w 1565362"/>
                  <a:gd name="connsiteY2" fmla="*/ 1565366 h 1565366"/>
                  <a:gd name="connsiteX3" fmla="*/ 675082 w 1565362"/>
                  <a:gd name="connsiteY3" fmla="*/ 1285603 h 1565366"/>
                  <a:gd name="connsiteX4" fmla="*/ 782683 w 1565362"/>
                  <a:gd name="connsiteY4" fmla="*/ 1005840 h 1565366"/>
                  <a:gd name="connsiteX5" fmla="*/ 985641 w 1565362"/>
                  <a:gd name="connsiteY5" fmla="*/ 926413 h 1565366"/>
                  <a:gd name="connsiteX6" fmla="*/ 1214383 w 1565362"/>
                  <a:gd name="connsiteY6" fmla="*/ 1062217 h 1565366"/>
                  <a:gd name="connsiteX7" fmla="*/ 1336118 w 1565362"/>
                  <a:gd name="connsiteY7" fmla="*/ 1336120 h 1565366"/>
                  <a:gd name="connsiteX8" fmla="*/ 1062215 w 1565362"/>
                  <a:gd name="connsiteY8" fmla="*/ 1214385 h 1565366"/>
                  <a:gd name="connsiteX9" fmla="*/ 940480 w 1565362"/>
                  <a:gd name="connsiteY9" fmla="*/ 940482 h 1565366"/>
                  <a:gd name="connsiteX10" fmla="*/ 985641 w 1565362"/>
                  <a:gd name="connsiteY10" fmla="*/ 926413 h 1565366"/>
                  <a:gd name="connsiteX11" fmla="*/ 579724 w 1565362"/>
                  <a:gd name="connsiteY11" fmla="*/ 926411 h 1565366"/>
                  <a:gd name="connsiteX12" fmla="*/ 624885 w 1565362"/>
                  <a:gd name="connsiteY12" fmla="*/ 940481 h 1565366"/>
                  <a:gd name="connsiteX13" fmla="*/ 503150 w 1565362"/>
                  <a:gd name="connsiteY13" fmla="*/ 1214386 h 1565366"/>
                  <a:gd name="connsiteX14" fmla="*/ 229245 w 1565362"/>
                  <a:gd name="connsiteY14" fmla="*/ 1336121 h 1565366"/>
                  <a:gd name="connsiteX15" fmla="*/ 350980 w 1565362"/>
                  <a:gd name="connsiteY15" fmla="*/ 1062216 h 1565366"/>
                  <a:gd name="connsiteX16" fmla="*/ 579724 w 1565362"/>
                  <a:gd name="connsiteY16" fmla="*/ 926411 h 1565366"/>
                  <a:gd name="connsiteX17" fmla="*/ 1285601 w 1565362"/>
                  <a:gd name="connsiteY17" fmla="*/ 675083 h 1565366"/>
                  <a:gd name="connsiteX18" fmla="*/ 1565362 w 1565362"/>
                  <a:gd name="connsiteY18" fmla="*/ 782683 h 1565366"/>
                  <a:gd name="connsiteX19" fmla="*/ 1285601 w 1565362"/>
                  <a:gd name="connsiteY19" fmla="*/ 890283 h 1565366"/>
                  <a:gd name="connsiteX20" fmla="*/ 1005840 w 1565362"/>
                  <a:gd name="connsiteY20" fmla="*/ 782683 h 1565366"/>
                  <a:gd name="connsiteX21" fmla="*/ 1285601 w 1565362"/>
                  <a:gd name="connsiteY21" fmla="*/ 675083 h 1565366"/>
                  <a:gd name="connsiteX22" fmla="*/ 279761 w 1565362"/>
                  <a:gd name="connsiteY22" fmla="*/ 675083 h 1565366"/>
                  <a:gd name="connsiteX23" fmla="*/ 559522 w 1565362"/>
                  <a:gd name="connsiteY23" fmla="*/ 782683 h 1565366"/>
                  <a:gd name="connsiteX24" fmla="*/ 279761 w 1565362"/>
                  <a:gd name="connsiteY24" fmla="*/ 890283 h 1565366"/>
                  <a:gd name="connsiteX25" fmla="*/ 0 w 1565362"/>
                  <a:gd name="connsiteY25" fmla="*/ 782683 h 1565366"/>
                  <a:gd name="connsiteX26" fmla="*/ 279761 w 1565362"/>
                  <a:gd name="connsiteY26" fmla="*/ 675083 h 1565366"/>
                  <a:gd name="connsiteX27" fmla="*/ 782681 w 1565362"/>
                  <a:gd name="connsiteY27" fmla="*/ 623038 h 1565366"/>
                  <a:gd name="connsiteX28" fmla="*/ 942325 w 1565362"/>
                  <a:gd name="connsiteY28" fmla="*/ 782682 h 1565366"/>
                  <a:gd name="connsiteX29" fmla="*/ 782681 w 1565362"/>
                  <a:gd name="connsiteY29" fmla="*/ 942326 h 1565366"/>
                  <a:gd name="connsiteX30" fmla="*/ 623037 w 1565362"/>
                  <a:gd name="connsiteY30" fmla="*/ 782682 h 1565366"/>
                  <a:gd name="connsiteX31" fmla="*/ 782681 w 1565362"/>
                  <a:gd name="connsiteY31" fmla="*/ 623038 h 1565366"/>
                  <a:gd name="connsiteX32" fmla="*/ 274405 w 1565362"/>
                  <a:gd name="connsiteY32" fmla="*/ 215177 h 1565366"/>
                  <a:gd name="connsiteX33" fmla="*/ 503147 w 1565362"/>
                  <a:gd name="connsiteY33" fmla="*/ 350981 h 1565366"/>
                  <a:gd name="connsiteX34" fmla="*/ 624882 w 1565362"/>
                  <a:gd name="connsiteY34" fmla="*/ 624884 h 1565366"/>
                  <a:gd name="connsiteX35" fmla="*/ 350979 w 1565362"/>
                  <a:gd name="connsiteY35" fmla="*/ 503149 h 1565366"/>
                  <a:gd name="connsiteX36" fmla="*/ 229244 w 1565362"/>
                  <a:gd name="connsiteY36" fmla="*/ 229246 h 1565366"/>
                  <a:gd name="connsiteX37" fmla="*/ 274405 w 1565362"/>
                  <a:gd name="connsiteY37" fmla="*/ 215177 h 1565366"/>
                  <a:gd name="connsiteX38" fmla="*/ 1290960 w 1565362"/>
                  <a:gd name="connsiteY38" fmla="*/ 215175 h 1565366"/>
                  <a:gd name="connsiteX39" fmla="*/ 1336121 w 1565362"/>
                  <a:gd name="connsiteY39" fmla="*/ 229245 h 1565366"/>
                  <a:gd name="connsiteX40" fmla="*/ 1214386 w 1565362"/>
                  <a:gd name="connsiteY40" fmla="*/ 503150 h 1565366"/>
                  <a:gd name="connsiteX41" fmla="*/ 940481 w 1565362"/>
                  <a:gd name="connsiteY41" fmla="*/ 624885 h 1565366"/>
                  <a:gd name="connsiteX42" fmla="*/ 1062217 w 1565362"/>
                  <a:gd name="connsiteY42" fmla="*/ 350980 h 1565366"/>
                  <a:gd name="connsiteX43" fmla="*/ 1290960 w 1565362"/>
                  <a:gd name="connsiteY43" fmla="*/ 215175 h 1565366"/>
                  <a:gd name="connsiteX44" fmla="*/ 782683 w 1565362"/>
                  <a:gd name="connsiteY44" fmla="*/ 0 h 1565366"/>
                  <a:gd name="connsiteX45" fmla="*/ 890284 w 1565362"/>
                  <a:gd name="connsiteY45" fmla="*/ 279763 h 1565366"/>
                  <a:gd name="connsiteX46" fmla="*/ 782683 w 1565362"/>
                  <a:gd name="connsiteY46" fmla="*/ 559526 h 1565366"/>
                  <a:gd name="connsiteX47" fmla="*/ 675082 w 1565362"/>
                  <a:gd name="connsiteY47" fmla="*/ 279763 h 1565366"/>
                  <a:gd name="connsiteX48" fmla="*/ 782683 w 1565362"/>
                  <a:gd name="connsiteY48" fmla="*/ 0 h 156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565362" h="1565366">
                    <a:moveTo>
                      <a:pt x="782683" y="1005840"/>
                    </a:moveTo>
                    <a:cubicBezTo>
                      <a:pt x="842109" y="1005840"/>
                      <a:pt x="890284" y="1131094"/>
                      <a:pt x="890284" y="1285603"/>
                    </a:cubicBezTo>
                    <a:cubicBezTo>
                      <a:pt x="890284" y="1440112"/>
                      <a:pt x="842109" y="1565366"/>
                      <a:pt x="782683" y="1565366"/>
                    </a:cubicBezTo>
                    <a:cubicBezTo>
                      <a:pt x="723257" y="1565366"/>
                      <a:pt x="675082" y="1440112"/>
                      <a:pt x="675082" y="1285603"/>
                    </a:cubicBezTo>
                    <a:cubicBezTo>
                      <a:pt x="675082" y="1131094"/>
                      <a:pt x="723257" y="1005840"/>
                      <a:pt x="782683" y="1005840"/>
                    </a:cubicBezTo>
                    <a:close/>
                    <a:moveTo>
                      <a:pt x="985641" y="926413"/>
                    </a:moveTo>
                    <a:cubicBezTo>
                      <a:pt x="1042979" y="929135"/>
                      <a:pt x="1132444" y="980278"/>
                      <a:pt x="1214383" y="1062217"/>
                    </a:cubicBezTo>
                    <a:cubicBezTo>
                      <a:pt x="1323635" y="1171469"/>
                      <a:pt x="1378138" y="1294100"/>
                      <a:pt x="1336118" y="1336120"/>
                    </a:cubicBezTo>
                    <a:cubicBezTo>
                      <a:pt x="1294098" y="1378140"/>
                      <a:pt x="1171468" y="1323637"/>
                      <a:pt x="1062215" y="1214385"/>
                    </a:cubicBezTo>
                    <a:cubicBezTo>
                      <a:pt x="952963" y="1105133"/>
                      <a:pt x="898461" y="982502"/>
                      <a:pt x="940480" y="940482"/>
                    </a:cubicBezTo>
                    <a:cubicBezTo>
                      <a:pt x="950985" y="929977"/>
                      <a:pt x="966528" y="925505"/>
                      <a:pt x="985641" y="926413"/>
                    </a:cubicBezTo>
                    <a:close/>
                    <a:moveTo>
                      <a:pt x="579724" y="926411"/>
                    </a:moveTo>
                    <a:cubicBezTo>
                      <a:pt x="598837" y="925503"/>
                      <a:pt x="614380" y="929976"/>
                      <a:pt x="624885" y="940481"/>
                    </a:cubicBezTo>
                    <a:cubicBezTo>
                      <a:pt x="666906" y="982501"/>
                      <a:pt x="612403" y="1105133"/>
                      <a:pt x="503150" y="1214386"/>
                    </a:cubicBezTo>
                    <a:cubicBezTo>
                      <a:pt x="393897" y="1323639"/>
                      <a:pt x="271265" y="1378142"/>
                      <a:pt x="229245" y="1336121"/>
                    </a:cubicBezTo>
                    <a:cubicBezTo>
                      <a:pt x="187224" y="1294101"/>
                      <a:pt x="241727" y="1171469"/>
                      <a:pt x="350980" y="1062216"/>
                    </a:cubicBezTo>
                    <a:cubicBezTo>
                      <a:pt x="432920" y="980277"/>
                      <a:pt x="522385" y="929134"/>
                      <a:pt x="579724" y="926411"/>
                    </a:cubicBezTo>
                    <a:close/>
                    <a:moveTo>
                      <a:pt x="1285601" y="675083"/>
                    </a:moveTo>
                    <a:cubicBezTo>
                      <a:pt x="1440109" y="675083"/>
                      <a:pt x="1565362" y="723257"/>
                      <a:pt x="1565362" y="782683"/>
                    </a:cubicBezTo>
                    <a:cubicBezTo>
                      <a:pt x="1565362" y="842109"/>
                      <a:pt x="1440109" y="890283"/>
                      <a:pt x="1285601" y="890283"/>
                    </a:cubicBezTo>
                    <a:cubicBezTo>
                      <a:pt x="1131093" y="890283"/>
                      <a:pt x="1005840" y="842109"/>
                      <a:pt x="1005840" y="782683"/>
                    </a:cubicBezTo>
                    <a:cubicBezTo>
                      <a:pt x="1005840" y="723257"/>
                      <a:pt x="1131093" y="675083"/>
                      <a:pt x="1285601" y="675083"/>
                    </a:cubicBezTo>
                    <a:close/>
                    <a:moveTo>
                      <a:pt x="279761" y="675083"/>
                    </a:moveTo>
                    <a:cubicBezTo>
                      <a:pt x="434269" y="675083"/>
                      <a:pt x="559522" y="723257"/>
                      <a:pt x="559522" y="782683"/>
                    </a:cubicBezTo>
                    <a:cubicBezTo>
                      <a:pt x="559522" y="842109"/>
                      <a:pt x="434269" y="890283"/>
                      <a:pt x="279761" y="890283"/>
                    </a:cubicBezTo>
                    <a:cubicBezTo>
                      <a:pt x="125253" y="890283"/>
                      <a:pt x="0" y="842109"/>
                      <a:pt x="0" y="782683"/>
                    </a:cubicBezTo>
                    <a:cubicBezTo>
                      <a:pt x="0" y="723257"/>
                      <a:pt x="125253" y="675083"/>
                      <a:pt x="279761" y="675083"/>
                    </a:cubicBezTo>
                    <a:close/>
                    <a:moveTo>
                      <a:pt x="782681" y="623038"/>
                    </a:moveTo>
                    <a:cubicBezTo>
                      <a:pt x="870850" y="623038"/>
                      <a:pt x="942325" y="694513"/>
                      <a:pt x="942325" y="782682"/>
                    </a:cubicBezTo>
                    <a:cubicBezTo>
                      <a:pt x="942325" y="870851"/>
                      <a:pt x="870850" y="942326"/>
                      <a:pt x="782681" y="942326"/>
                    </a:cubicBezTo>
                    <a:cubicBezTo>
                      <a:pt x="694512" y="942326"/>
                      <a:pt x="623037" y="870851"/>
                      <a:pt x="623037" y="782682"/>
                    </a:cubicBezTo>
                    <a:cubicBezTo>
                      <a:pt x="623037" y="694513"/>
                      <a:pt x="694512" y="623038"/>
                      <a:pt x="782681" y="623038"/>
                    </a:cubicBezTo>
                    <a:close/>
                    <a:moveTo>
                      <a:pt x="274405" y="215177"/>
                    </a:moveTo>
                    <a:cubicBezTo>
                      <a:pt x="331743" y="217899"/>
                      <a:pt x="421208" y="269042"/>
                      <a:pt x="503147" y="350981"/>
                    </a:cubicBezTo>
                    <a:cubicBezTo>
                      <a:pt x="612399" y="460233"/>
                      <a:pt x="666901" y="582864"/>
                      <a:pt x="624882" y="624884"/>
                    </a:cubicBezTo>
                    <a:cubicBezTo>
                      <a:pt x="582862" y="666904"/>
                      <a:pt x="460231" y="612401"/>
                      <a:pt x="350979" y="503149"/>
                    </a:cubicBezTo>
                    <a:cubicBezTo>
                      <a:pt x="241727" y="393897"/>
                      <a:pt x="187224" y="271266"/>
                      <a:pt x="229244" y="229246"/>
                    </a:cubicBezTo>
                    <a:cubicBezTo>
                      <a:pt x="239749" y="218741"/>
                      <a:pt x="255292" y="214269"/>
                      <a:pt x="274405" y="215177"/>
                    </a:cubicBezTo>
                    <a:close/>
                    <a:moveTo>
                      <a:pt x="1290960" y="215175"/>
                    </a:moveTo>
                    <a:cubicBezTo>
                      <a:pt x="1310073" y="214267"/>
                      <a:pt x="1325616" y="218740"/>
                      <a:pt x="1336121" y="229245"/>
                    </a:cubicBezTo>
                    <a:cubicBezTo>
                      <a:pt x="1378142" y="271265"/>
                      <a:pt x="1323639" y="393897"/>
                      <a:pt x="1214386" y="503150"/>
                    </a:cubicBezTo>
                    <a:cubicBezTo>
                      <a:pt x="1105133" y="612403"/>
                      <a:pt x="982502" y="666906"/>
                      <a:pt x="940481" y="624885"/>
                    </a:cubicBezTo>
                    <a:cubicBezTo>
                      <a:pt x="898461" y="582865"/>
                      <a:pt x="952964" y="460233"/>
                      <a:pt x="1062217" y="350980"/>
                    </a:cubicBezTo>
                    <a:cubicBezTo>
                      <a:pt x="1144156" y="269041"/>
                      <a:pt x="1233621" y="217898"/>
                      <a:pt x="1290960" y="215175"/>
                    </a:cubicBezTo>
                    <a:close/>
                    <a:moveTo>
                      <a:pt x="782683" y="0"/>
                    </a:moveTo>
                    <a:cubicBezTo>
                      <a:pt x="842109" y="0"/>
                      <a:pt x="890284" y="125254"/>
                      <a:pt x="890284" y="279763"/>
                    </a:cubicBezTo>
                    <a:cubicBezTo>
                      <a:pt x="890284" y="434272"/>
                      <a:pt x="842109" y="559526"/>
                      <a:pt x="782683" y="559526"/>
                    </a:cubicBezTo>
                    <a:cubicBezTo>
                      <a:pt x="723257" y="559526"/>
                      <a:pt x="675082" y="434272"/>
                      <a:pt x="675082" y="279763"/>
                    </a:cubicBezTo>
                    <a:cubicBezTo>
                      <a:pt x="675082" y="125254"/>
                      <a:pt x="723257" y="0"/>
                      <a:pt x="782683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62409344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BE4ACB1-793F-E081-D3FA-5BC9BF4D5DC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8" name="グループ化 87">
            <a:extLst>
              <a:ext uri="{FF2B5EF4-FFF2-40B4-BE49-F238E27FC236}">
                <a16:creationId xmlns:a16="http://schemas.microsoft.com/office/drawing/2014/main" id="{E55CF0E0-80B6-41C0-9022-03822F243BBB}"/>
              </a:ext>
            </a:extLst>
          </p:cNvPr>
          <p:cNvGrpSpPr/>
          <p:nvPr/>
        </p:nvGrpSpPr>
        <p:grpSpPr>
          <a:xfrm>
            <a:off x="278116" y="264938"/>
            <a:ext cx="9349462" cy="6289739"/>
            <a:chOff x="278116" y="264938"/>
            <a:chExt cx="9349462" cy="6289739"/>
          </a:xfrm>
        </p:grpSpPr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6BEE089B-4D43-B6E1-5787-6BD48A3DBAF7}"/>
                </a:ext>
              </a:extLst>
            </p:cNvPr>
            <p:cNvSpPr/>
            <p:nvPr/>
          </p:nvSpPr>
          <p:spPr bwMode="auto">
            <a:xfrm>
              <a:off x="278116" y="264938"/>
              <a:ext cx="223046" cy="223046"/>
            </a:xfrm>
            <a:custGeom>
              <a:avLst/>
              <a:gdLst>
                <a:gd name="connsiteX0" fmla="*/ 782683 w 1565362"/>
                <a:gd name="connsiteY0" fmla="*/ 1005840 h 1565366"/>
                <a:gd name="connsiteX1" fmla="*/ 890284 w 1565362"/>
                <a:gd name="connsiteY1" fmla="*/ 1285603 h 1565366"/>
                <a:gd name="connsiteX2" fmla="*/ 782683 w 1565362"/>
                <a:gd name="connsiteY2" fmla="*/ 1565366 h 1565366"/>
                <a:gd name="connsiteX3" fmla="*/ 675082 w 1565362"/>
                <a:gd name="connsiteY3" fmla="*/ 1285603 h 1565366"/>
                <a:gd name="connsiteX4" fmla="*/ 782683 w 1565362"/>
                <a:gd name="connsiteY4" fmla="*/ 1005840 h 1565366"/>
                <a:gd name="connsiteX5" fmla="*/ 985641 w 1565362"/>
                <a:gd name="connsiteY5" fmla="*/ 926413 h 1565366"/>
                <a:gd name="connsiteX6" fmla="*/ 1214383 w 1565362"/>
                <a:gd name="connsiteY6" fmla="*/ 1062217 h 1565366"/>
                <a:gd name="connsiteX7" fmla="*/ 1336118 w 1565362"/>
                <a:gd name="connsiteY7" fmla="*/ 1336120 h 1565366"/>
                <a:gd name="connsiteX8" fmla="*/ 1062215 w 1565362"/>
                <a:gd name="connsiteY8" fmla="*/ 1214385 h 1565366"/>
                <a:gd name="connsiteX9" fmla="*/ 940480 w 1565362"/>
                <a:gd name="connsiteY9" fmla="*/ 940482 h 1565366"/>
                <a:gd name="connsiteX10" fmla="*/ 985641 w 1565362"/>
                <a:gd name="connsiteY10" fmla="*/ 926413 h 1565366"/>
                <a:gd name="connsiteX11" fmla="*/ 579724 w 1565362"/>
                <a:gd name="connsiteY11" fmla="*/ 926411 h 1565366"/>
                <a:gd name="connsiteX12" fmla="*/ 624885 w 1565362"/>
                <a:gd name="connsiteY12" fmla="*/ 940481 h 1565366"/>
                <a:gd name="connsiteX13" fmla="*/ 503150 w 1565362"/>
                <a:gd name="connsiteY13" fmla="*/ 1214386 h 1565366"/>
                <a:gd name="connsiteX14" fmla="*/ 229245 w 1565362"/>
                <a:gd name="connsiteY14" fmla="*/ 1336121 h 1565366"/>
                <a:gd name="connsiteX15" fmla="*/ 350980 w 1565362"/>
                <a:gd name="connsiteY15" fmla="*/ 1062216 h 1565366"/>
                <a:gd name="connsiteX16" fmla="*/ 579724 w 1565362"/>
                <a:gd name="connsiteY16" fmla="*/ 926411 h 1565366"/>
                <a:gd name="connsiteX17" fmla="*/ 1285601 w 1565362"/>
                <a:gd name="connsiteY17" fmla="*/ 675083 h 1565366"/>
                <a:gd name="connsiteX18" fmla="*/ 1565362 w 1565362"/>
                <a:gd name="connsiteY18" fmla="*/ 782683 h 1565366"/>
                <a:gd name="connsiteX19" fmla="*/ 1285601 w 1565362"/>
                <a:gd name="connsiteY19" fmla="*/ 890283 h 1565366"/>
                <a:gd name="connsiteX20" fmla="*/ 1005840 w 1565362"/>
                <a:gd name="connsiteY20" fmla="*/ 782683 h 1565366"/>
                <a:gd name="connsiteX21" fmla="*/ 1285601 w 1565362"/>
                <a:gd name="connsiteY21" fmla="*/ 675083 h 1565366"/>
                <a:gd name="connsiteX22" fmla="*/ 279761 w 1565362"/>
                <a:gd name="connsiteY22" fmla="*/ 675083 h 1565366"/>
                <a:gd name="connsiteX23" fmla="*/ 559522 w 1565362"/>
                <a:gd name="connsiteY23" fmla="*/ 782683 h 1565366"/>
                <a:gd name="connsiteX24" fmla="*/ 279761 w 1565362"/>
                <a:gd name="connsiteY24" fmla="*/ 890283 h 1565366"/>
                <a:gd name="connsiteX25" fmla="*/ 0 w 1565362"/>
                <a:gd name="connsiteY25" fmla="*/ 782683 h 1565366"/>
                <a:gd name="connsiteX26" fmla="*/ 279761 w 1565362"/>
                <a:gd name="connsiteY26" fmla="*/ 675083 h 1565366"/>
                <a:gd name="connsiteX27" fmla="*/ 782681 w 1565362"/>
                <a:gd name="connsiteY27" fmla="*/ 623038 h 1565366"/>
                <a:gd name="connsiteX28" fmla="*/ 942325 w 1565362"/>
                <a:gd name="connsiteY28" fmla="*/ 782682 h 1565366"/>
                <a:gd name="connsiteX29" fmla="*/ 782681 w 1565362"/>
                <a:gd name="connsiteY29" fmla="*/ 942326 h 1565366"/>
                <a:gd name="connsiteX30" fmla="*/ 623037 w 1565362"/>
                <a:gd name="connsiteY30" fmla="*/ 782682 h 1565366"/>
                <a:gd name="connsiteX31" fmla="*/ 782681 w 1565362"/>
                <a:gd name="connsiteY31" fmla="*/ 623038 h 1565366"/>
                <a:gd name="connsiteX32" fmla="*/ 274405 w 1565362"/>
                <a:gd name="connsiteY32" fmla="*/ 215177 h 1565366"/>
                <a:gd name="connsiteX33" fmla="*/ 503147 w 1565362"/>
                <a:gd name="connsiteY33" fmla="*/ 350981 h 1565366"/>
                <a:gd name="connsiteX34" fmla="*/ 624882 w 1565362"/>
                <a:gd name="connsiteY34" fmla="*/ 624884 h 1565366"/>
                <a:gd name="connsiteX35" fmla="*/ 350979 w 1565362"/>
                <a:gd name="connsiteY35" fmla="*/ 503149 h 1565366"/>
                <a:gd name="connsiteX36" fmla="*/ 229244 w 1565362"/>
                <a:gd name="connsiteY36" fmla="*/ 229246 h 1565366"/>
                <a:gd name="connsiteX37" fmla="*/ 274405 w 1565362"/>
                <a:gd name="connsiteY37" fmla="*/ 215177 h 1565366"/>
                <a:gd name="connsiteX38" fmla="*/ 1290960 w 1565362"/>
                <a:gd name="connsiteY38" fmla="*/ 215175 h 1565366"/>
                <a:gd name="connsiteX39" fmla="*/ 1336121 w 1565362"/>
                <a:gd name="connsiteY39" fmla="*/ 229245 h 1565366"/>
                <a:gd name="connsiteX40" fmla="*/ 1214386 w 1565362"/>
                <a:gd name="connsiteY40" fmla="*/ 503150 h 1565366"/>
                <a:gd name="connsiteX41" fmla="*/ 940481 w 1565362"/>
                <a:gd name="connsiteY41" fmla="*/ 624885 h 1565366"/>
                <a:gd name="connsiteX42" fmla="*/ 1062217 w 1565362"/>
                <a:gd name="connsiteY42" fmla="*/ 350980 h 1565366"/>
                <a:gd name="connsiteX43" fmla="*/ 1290960 w 1565362"/>
                <a:gd name="connsiteY43" fmla="*/ 215175 h 1565366"/>
                <a:gd name="connsiteX44" fmla="*/ 782683 w 1565362"/>
                <a:gd name="connsiteY44" fmla="*/ 0 h 1565366"/>
                <a:gd name="connsiteX45" fmla="*/ 890284 w 1565362"/>
                <a:gd name="connsiteY45" fmla="*/ 279763 h 1565366"/>
                <a:gd name="connsiteX46" fmla="*/ 782683 w 1565362"/>
                <a:gd name="connsiteY46" fmla="*/ 559526 h 1565366"/>
                <a:gd name="connsiteX47" fmla="*/ 675082 w 1565362"/>
                <a:gd name="connsiteY47" fmla="*/ 279763 h 1565366"/>
                <a:gd name="connsiteX48" fmla="*/ 782683 w 1565362"/>
                <a:gd name="connsiteY48" fmla="*/ 0 h 1565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1565362" h="1565366">
                  <a:moveTo>
                    <a:pt x="782683" y="1005840"/>
                  </a:moveTo>
                  <a:cubicBezTo>
                    <a:pt x="842109" y="1005840"/>
                    <a:pt x="890284" y="1131094"/>
                    <a:pt x="890284" y="1285603"/>
                  </a:cubicBezTo>
                  <a:cubicBezTo>
                    <a:pt x="890284" y="1440112"/>
                    <a:pt x="842109" y="1565366"/>
                    <a:pt x="782683" y="1565366"/>
                  </a:cubicBezTo>
                  <a:cubicBezTo>
                    <a:pt x="723257" y="1565366"/>
                    <a:pt x="675082" y="1440112"/>
                    <a:pt x="675082" y="1285603"/>
                  </a:cubicBezTo>
                  <a:cubicBezTo>
                    <a:pt x="675082" y="1131094"/>
                    <a:pt x="723257" y="1005840"/>
                    <a:pt x="782683" y="1005840"/>
                  </a:cubicBezTo>
                  <a:close/>
                  <a:moveTo>
                    <a:pt x="985641" y="926413"/>
                  </a:moveTo>
                  <a:cubicBezTo>
                    <a:pt x="1042979" y="929135"/>
                    <a:pt x="1132444" y="980278"/>
                    <a:pt x="1214383" y="1062217"/>
                  </a:cubicBezTo>
                  <a:cubicBezTo>
                    <a:pt x="1323635" y="1171469"/>
                    <a:pt x="1378138" y="1294100"/>
                    <a:pt x="1336118" y="1336120"/>
                  </a:cubicBezTo>
                  <a:cubicBezTo>
                    <a:pt x="1294098" y="1378140"/>
                    <a:pt x="1171468" y="1323637"/>
                    <a:pt x="1062215" y="1214385"/>
                  </a:cubicBezTo>
                  <a:cubicBezTo>
                    <a:pt x="952963" y="1105133"/>
                    <a:pt x="898461" y="982502"/>
                    <a:pt x="940480" y="940482"/>
                  </a:cubicBezTo>
                  <a:cubicBezTo>
                    <a:pt x="950985" y="929977"/>
                    <a:pt x="966528" y="925505"/>
                    <a:pt x="985641" y="926413"/>
                  </a:cubicBezTo>
                  <a:close/>
                  <a:moveTo>
                    <a:pt x="579724" y="926411"/>
                  </a:moveTo>
                  <a:cubicBezTo>
                    <a:pt x="598837" y="925503"/>
                    <a:pt x="614380" y="929976"/>
                    <a:pt x="624885" y="940481"/>
                  </a:cubicBezTo>
                  <a:cubicBezTo>
                    <a:pt x="666906" y="982501"/>
                    <a:pt x="612403" y="1105133"/>
                    <a:pt x="503150" y="1214386"/>
                  </a:cubicBezTo>
                  <a:cubicBezTo>
                    <a:pt x="393897" y="1323639"/>
                    <a:pt x="271265" y="1378142"/>
                    <a:pt x="229245" y="1336121"/>
                  </a:cubicBezTo>
                  <a:cubicBezTo>
                    <a:pt x="187224" y="1294101"/>
                    <a:pt x="241727" y="1171469"/>
                    <a:pt x="350980" y="1062216"/>
                  </a:cubicBezTo>
                  <a:cubicBezTo>
                    <a:pt x="432920" y="980277"/>
                    <a:pt x="522385" y="929134"/>
                    <a:pt x="579724" y="926411"/>
                  </a:cubicBezTo>
                  <a:close/>
                  <a:moveTo>
                    <a:pt x="1285601" y="675083"/>
                  </a:moveTo>
                  <a:cubicBezTo>
                    <a:pt x="1440109" y="675083"/>
                    <a:pt x="1565362" y="723257"/>
                    <a:pt x="1565362" y="782683"/>
                  </a:cubicBezTo>
                  <a:cubicBezTo>
                    <a:pt x="1565362" y="842109"/>
                    <a:pt x="1440109" y="890283"/>
                    <a:pt x="1285601" y="890283"/>
                  </a:cubicBezTo>
                  <a:cubicBezTo>
                    <a:pt x="1131093" y="890283"/>
                    <a:pt x="1005840" y="842109"/>
                    <a:pt x="1005840" y="782683"/>
                  </a:cubicBezTo>
                  <a:cubicBezTo>
                    <a:pt x="1005840" y="723257"/>
                    <a:pt x="1131093" y="675083"/>
                    <a:pt x="1285601" y="675083"/>
                  </a:cubicBezTo>
                  <a:close/>
                  <a:moveTo>
                    <a:pt x="279761" y="675083"/>
                  </a:moveTo>
                  <a:cubicBezTo>
                    <a:pt x="434269" y="675083"/>
                    <a:pt x="559522" y="723257"/>
                    <a:pt x="559522" y="782683"/>
                  </a:cubicBezTo>
                  <a:cubicBezTo>
                    <a:pt x="559522" y="842109"/>
                    <a:pt x="434269" y="890283"/>
                    <a:pt x="279761" y="890283"/>
                  </a:cubicBezTo>
                  <a:cubicBezTo>
                    <a:pt x="125253" y="890283"/>
                    <a:pt x="0" y="842109"/>
                    <a:pt x="0" y="782683"/>
                  </a:cubicBezTo>
                  <a:cubicBezTo>
                    <a:pt x="0" y="723257"/>
                    <a:pt x="125253" y="675083"/>
                    <a:pt x="279761" y="675083"/>
                  </a:cubicBezTo>
                  <a:close/>
                  <a:moveTo>
                    <a:pt x="782681" y="623038"/>
                  </a:moveTo>
                  <a:cubicBezTo>
                    <a:pt x="870850" y="623038"/>
                    <a:pt x="942325" y="694513"/>
                    <a:pt x="942325" y="782682"/>
                  </a:cubicBezTo>
                  <a:cubicBezTo>
                    <a:pt x="942325" y="870851"/>
                    <a:pt x="870850" y="942326"/>
                    <a:pt x="782681" y="942326"/>
                  </a:cubicBezTo>
                  <a:cubicBezTo>
                    <a:pt x="694512" y="942326"/>
                    <a:pt x="623037" y="870851"/>
                    <a:pt x="623037" y="782682"/>
                  </a:cubicBezTo>
                  <a:cubicBezTo>
                    <a:pt x="623037" y="694513"/>
                    <a:pt x="694512" y="623038"/>
                    <a:pt x="782681" y="623038"/>
                  </a:cubicBezTo>
                  <a:close/>
                  <a:moveTo>
                    <a:pt x="274405" y="215177"/>
                  </a:moveTo>
                  <a:cubicBezTo>
                    <a:pt x="331743" y="217899"/>
                    <a:pt x="421208" y="269042"/>
                    <a:pt x="503147" y="350981"/>
                  </a:cubicBezTo>
                  <a:cubicBezTo>
                    <a:pt x="612399" y="460233"/>
                    <a:pt x="666901" y="582864"/>
                    <a:pt x="624882" y="624884"/>
                  </a:cubicBezTo>
                  <a:cubicBezTo>
                    <a:pt x="582862" y="666904"/>
                    <a:pt x="460231" y="612401"/>
                    <a:pt x="350979" y="503149"/>
                  </a:cubicBezTo>
                  <a:cubicBezTo>
                    <a:pt x="241727" y="393897"/>
                    <a:pt x="187224" y="271266"/>
                    <a:pt x="229244" y="229246"/>
                  </a:cubicBezTo>
                  <a:cubicBezTo>
                    <a:pt x="239749" y="218741"/>
                    <a:pt x="255292" y="214269"/>
                    <a:pt x="274405" y="215177"/>
                  </a:cubicBezTo>
                  <a:close/>
                  <a:moveTo>
                    <a:pt x="1290960" y="215175"/>
                  </a:moveTo>
                  <a:cubicBezTo>
                    <a:pt x="1310073" y="214267"/>
                    <a:pt x="1325616" y="218740"/>
                    <a:pt x="1336121" y="229245"/>
                  </a:cubicBezTo>
                  <a:cubicBezTo>
                    <a:pt x="1378142" y="271265"/>
                    <a:pt x="1323639" y="393897"/>
                    <a:pt x="1214386" y="503150"/>
                  </a:cubicBezTo>
                  <a:cubicBezTo>
                    <a:pt x="1105133" y="612403"/>
                    <a:pt x="982502" y="666906"/>
                    <a:pt x="940481" y="624885"/>
                  </a:cubicBezTo>
                  <a:cubicBezTo>
                    <a:pt x="898461" y="582865"/>
                    <a:pt x="952964" y="460233"/>
                    <a:pt x="1062217" y="350980"/>
                  </a:cubicBezTo>
                  <a:cubicBezTo>
                    <a:pt x="1144156" y="269041"/>
                    <a:pt x="1233621" y="217898"/>
                    <a:pt x="1290960" y="215175"/>
                  </a:cubicBezTo>
                  <a:close/>
                  <a:moveTo>
                    <a:pt x="782683" y="0"/>
                  </a:moveTo>
                  <a:cubicBezTo>
                    <a:pt x="842109" y="0"/>
                    <a:pt x="890284" y="125254"/>
                    <a:pt x="890284" y="279763"/>
                  </a:cubicBezTo>
                  <a:cubicBezTo>
                    <a:pt x="890284" y="434272"/>
                    <a:pt x="842109" y="559526"/>
                    <a:pt x="782683" y="559526"/>
                  </a:cubicBezTo>
                  <a:cubicBezTo>
                    <a:pt x="723257" y="559526"/>
                    <a:pt x="675082" y="434272"/>
                    <a:pt x="675082" y="279763"/>
                  </a:cubicBezTo>
                  <a:cubicBezTo>
                    <a:pt x="675082" y="125254"/>
                    <a:pt x="723257" y="0"/>
                    <a:pt x="782683" y="0"/>
                  </a:cubicBezTo>
                  <a:close/>
                </a:path>
              </a:pathLst>
            </a:custGeom>
            <a:solidFill>
              <a:srgbClr val="FFCCFF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1" name="フリーフォーム: 図形 10">
              <a:extLst>
                <a:ext uri="{FF2B5EF4-FFF2-40B4-BE49-F238E27FC236}">
                  <a16:creationId xmlns:a16="http://schemas.microsoft.com/office/drawing/2014/main" id="{C01F873C-F62E-D8F3-9B63-361689476253}"/>
                </a:ext>
              </a:extLst>
            </p:cNvPr>
            <p:cNvSpPr/>
            <p:nvPr/>
          </p:nvSpPr>
          <p:spPr bwMode="auto">
            <a:xfrm>
              <a:off x="814964" y="264938"/>
              <a:ext cx="223046" cy="223046"/>
            </a:xfrm>
            <a:custGeom>
              <a:avLst/>
              <a:gdLst>
                <a:gd name="connsiteX0" fmla="*/ 782683 w 1565362"/>
                <a:gd name="connsiteY0" fmla="*/ 1005840 h 1565366"/>
                <a:gd name="connsiteX1" fmla="*/ 890284 w 1565362"/>
                <a:gd name="connsiteY1" fmla="*/ 1285603 h 1565366"/>
                <a:gd name="connsiteX2" fmla="*/ 782683 w 1565362"/>
                <a:gd name="connsiteY2" fmla="*/ 1565366 h 1565366"/>
                <a:gd name="connsiteX3" fmla="*/ 675082 w 1565362"/>
                <a:gd name="connsiteY3" fmla="*/ 1285603 h 1565366"/>
                <a:gd name="connsiteX4" fmla="*/ 782683 w 1565362"/>
                <a:gd name="connsiteY4" fmla="*/ 1005840 h 1565366"/>
                <a:gd name="connsiteX5" fmla="*/ 985641 w 1565362"/>
                <a:gd name="connsiteY5" fmla="*/ 926413 h 1565366"/>
                <a:gd name="connsiteX6" fmla="*/ 1214383 w 1565362"/>
                <a:gd name="connsiteY6" fmla="*/ 1062217 h 1565366"/>
                <a:gd name="connsiteX7" fmla="*/ 1336118 w 1565362"/>
                <a:gd name="connsiteY7" fmla="*/ 1336120 h 1565366"/>
                <a:gd name="connsiteX8" fmla="*/ 1062215 w 1565362"/>
                <a:gd name="connsiteY8" fmla="*/ 1214385 h 1565366"/>
                <a:gd name="connsiteX9" fmla="*/ 940480 w 1565362"/>
                <a:gd name="connsiteY9" fmla="*/ 940482 h 1565366"/>
                <a:gd name="connsiteX10" fmla="*/ 985641 w 1565362"/>
                <a:gd name="connsiteY10" fmla="*/ 926413 h 1565366"/>
                <a:gd name="connsiteX11" fmla="*/ 579724 w 1565362"/>
                <a:gd name="connsiteY11" fmla="*/ 926411 h 1565366"/>
                <a:gd name="connsiteX12" fmla="*/ 624885 w 1565362"/>
                <a:gd name="connsiteY12" fmla="*/ 940481 h 1565366"/>
                <a:gd name="connsiteX13" fmla="*/ 503150 w 1565362"/>
                <a:gd name="connsiteY13" fmla="*/ 1214386 h 1565366"/>
                <a:gd name="connsiteX14" fmla="*/ 229245 w 1565362"/>
                <a:gd name="connsiteY14" fmla="*/ 1336121 h 1565366"/>
                <a:gd name="connsiteX15" fmla="*/ 350980 w 1565362"/>
                <a:gd name="connsiteY15" fmla="*/ 1062216 h 1565366"/>
                <a:gd name="connsiteX16" fmla="*/ 579724 w 1565362"/>
                <a:gd name="connsiteY16" fmla="*/ 926411 h 1565366"/>
                <a:gd name="connsiteX17" fmla="*/ 1285601 w 1565362"/>
                <a:gd name="connsiteY17" fmla="*/ 675083 h 1565366"/>
                <a:gd name="connsiteX18" fmla="*/ 1565362 w 1565362"/>
                <a:gd name="connsiteY18" fmla="*/ 782683 h 1565366"/>
                <a:gd name="connsiteX19" fmla="*/ 1285601 w 1565362"/>
                <a:gd name="connsiteY19" fmla="*/ 890283 h 1565366"/>
                <a:gd name="connsiteX20" fmla="*/ 1005840 w 1565362"/>
                <a:gd name="connsiteY20" fmla="*/ 782683 h 1565366"/>
                <a:gd name="connsiteX21" fmla="*/ 1285601 w 1565362"/>
                <a:gd name="connsiteY21" fmla="*/ 675083 h 1565366"/>
                <a:gd name="connsiteX22" fmla="*/ 279761 w 1565362"/>
                <a:gd name="connsiteY22" fmla="*/ 675083 h 1565366"/>
                <a:gd name="connsiteX23" fmla="*/ 559522 w 1565362"/>
                <a:gd name="connsiteY23" fmla="*/ 782683 h 1565366"/>
                <a:gd name="connsiteX24" fmla="*/ 279761 w 1565362"/>
                <a:gd name="connsiteY24" fmla="*/ 890283 h 1565366"/>
                <a:gd name="connsiteX25" fmla="*/ 0 w 1565362"/>
                <a:gd name="connsiteY25" fmla="*/ 782683 h 1565366"/>
                <a:gd name="connsiteX26" fmla="*/ 279761 w 1565362"/>
                <a:gd name="connsiteY26" fmla="*/ 675083 h 1565366"/>
                <a:gd name="connsiteX27" fmla="*/ 782681 w 1565362"/>
                <a:gd name="connsiteY27" fmla="*/ 623038 h 1565366"/>
                <a:gd name="connsiteX28" fmla="*/ 942325 w 1565362"/>
                <a:gd name="connsiteY28" fmla="*/ 782682 h 1565366"/>
                <a:gd name="connsiteX29" fmla="*/ 782681 w 1565362"/>
                <a:gd name="connsiteY29" fmla="*/ 942326 h 1565366"/>
                <a:gd name="connsiteX30" fmla="*/ 623037 w 1565362"/>
                <a:gd name="connsiteY30" fmla="*/ 782682 h 1565366"/>
                <a:gd name="connsiteX31" fmla="*/ 782681 w 1565362"/>
                <a:gd name="connsiteY31" fmla="*/ 623038 h 1565366"/>
                <a:gd name="connsiteX32" fmla="*/ 274405 w 1565362"/>
                <a:gd name="connsiteY32" fmla="*/ 215177 h 1565366"/>
                <a:gd name="connsiteX33" fmla="*/ 503147 w 1565362"/>
                <a:gd name="connsiteY33" fmla="*/ 350981 h 1565366"/>
                <a:gd name="connsiteX34" fmla="*/ 624882 w 1565362"/>
                <a:gd name="connsiteY34" fmla="*/ 624884 h 1565366"/>
                <a:gd name="connsiteX35" fmla="*/ 350979 w 1565362"/>
                <a:gd name="connsiteY35" fmla="*/ 503149 h 1565366"/>
                <a:gd name="connsiteX36" fmla="*/ 229244 w 1565362"/>
                <a:gd name="connsiteY36" fmla="*/ 229246 h 1565366"/>
                <a:gd name="connsiteX37" fmla="*/ 274405 w 1565362"/>
                <a:gd name="connsiteY37" fmla="*/ 215177 h 1565366"/>
                <a:gd name="connsiteX38" fmla="*/ 1290960 w 1565362"/>
                <a:gd name="connsiteY38" fmla="*/ 215175 h 1565366"/>
                <a:gd name="connsiteX39" fmla="*/ 1336121 w 1565362"/>
                <a:gd name="connsiteY39" fmla="*/ 229245 h 1565366"/>
                <a:gd name="connsiteX40" fmla="*/ 1214386 w 1565362"/>
                <a:gd name="connsiteY40" fmla="*/ 503150 h 1565366"/>
                <a:gd name="connsiteX41" fmla="*/ 940481 w 1565362"/>
                <a:gd name="connsiteY41" fmla="*/ 624885 h 1565366"/>
                <a:gd name="connsiteX42" fmla="*/ 1062217 w 1565362"/>
                <a:gd name="connsiteY42" fmla="*/ 350980 h 1565366"/>
                <a:gd name="connsiteX43" fmla="*/ 1290960 w 1565362"/>
                <a:gd name="connsiteY43" fmla="*/ 215175 h 1565366"/>
                <a:gd name="connsiteX44" fmla="*/ 782683 w 1565362"/>
                <a:gd name="connsiteY44" fmla="*/ 0 h 1565366"/>
                <a:gd name="connsiteX45" fmla="*/ 890284 w 1565362"/>
                <a:gd name="connsiteY45" fmla="*/ 279763 h 1565366"/>
                <a:gd name="connsiteX46" fmla="*/ 782683 w 1565362"/>
                <a:gd name="connsiteY46" fmla="*/ 559526 h 1565366"/>
                <a:gd name="connsiteX47" fmla="*/ 675082 w 1565362"/>
                <a:gd name="connsiteY47" fmla="*/ 279763 h 1565366"/>
                <a:gd name="connsiteX48" fmla="*/ 782683 w 1565362"/>
                <a:gd name="connsiteY48" fmla="*/ 0 h 1565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1565362" h="1565366">
                  <a:moveTo>
                    <a:pt x="782683" y="1005840"/>
                  </a:moveTo>
                  <a:cubicBezTo>
                    <a:pt x="842109" y="1005840"/>
                    <a:pt x="890284" y="1131094"/>
                    <a:pt x="890284" y="1285603"/>
                  </a:cubicBezTo>
                  <a:cubicBezTo>
                    <a:pt x="890284" y="1440112"/>
                    <a:pt x="842109" y="1565366"/>
                    <a:pt x="782683" y="1565366"/>
                  </a:cubicBezTo>
                  <a:cubicBezTo>
                    <a:pt x="723257" y="1565366"/>
                    <a:pt x="675082" y="1440112"/>
                    <a:pt x="675082" y="1285603"/>
                  </a:cubicBezTo>
                  <a:cubicBezTo>
                    <a:pt x="675082" y="1131094"/>
                    <a:pt x="723257" y="1005840"/>
                    <a:pt x="782683" y="1005840"/>
                  </a:cubicBezTo>
                  <a:close/>
                  <a:moveTo>
                    <a:pt x="985641" y="926413"/>
                  </a:moveTo>
                  <a:cubicBezTo>
                    <a:pt x="1042979" y="929135"/>
                    <a:pt x="1132444" y="980278"/>
                    <a:pt x="1214383" y="1062217"/>
                  </a:cubicBezTo>
                  <a:cubicBezTo>
                    <a:pt x="1323635" y="1171469"/>
                    <a:pt x="1378138" y="1294100"/>
                    <a:pt x="1336118" y="1336120"/>
                  </a:cubicBezTo>
                  <a:cubicBezTo>
                    <a:pt x="1294098" y="1378140"/>
                    <a:pt x="1171468" y="1323637"/>
                    <a:pt x="1062215" y="1214385"/>
                  </a:cubicBezTo>
                  <a:cubicBezTo>
                    <a:pt x="952963" y="1105133"/>
                    <a:pt x="898461" y="982502"/>
                    <a:pt x="940480" y="940482"/>
                  </a:cubicBezTo>
                  <a:cubicBezTo>
                    <a:pt x="950985" y="929977"/>
                    <a:pt x="966528" y="925505"/>
                    <a:pt x="985641" y="926413"/>
                  </a:cubicBezTo>
                  <a:close/>
                  <a:moveTo>
                    <a:pt x="579724" y="926411"/>
                  </a:moveTo>
                  <a:cubicBezTo>
                    <a:pt x="598837" y="925503"/>
                    <a:pt x="614380" y="929976"/>
                    <a:pt x="624885" y="940481"/>
                  </a:cubicBezTo>
                  <a:cubicBezTo>
                    <a:pt x="666906" y="982501"/>
                    <a:pt x="612403" y="1105133"/>
                    <a:pt x="503150" y="1214386"/>
                  </a:cubicBezTo>
                  <a:cubicBezTo>
                    <a:pt x="393897" y="1323639"/>
                    <a:pt x="271265" y="1378142"/>
                    <a:pt x="229245" y="1336121"/>
                  </a:cubicBezTo>
                  <a:cubicBezTo>
                    <a:pt x="187224" y="1294101"/>
                    <a:pt x="241727" y="1171469"/>
                    <a:pt x="350980" y="1062216"/>
                  </a:cubicBezTo>
                  <a:cubicBezTo>
                    <a:pt x="432920" y="980277"/>
                    <a:pt x="522385" y="929134"/>
                    <a:pt x="579724" y="926411"/>
                  </a:cubicBezTo>
                  <a:close/>
                  <a:moveTo>
                    <a:pt x="1285601" y="675083"/>
                  </a:moveTo>
                  <a:cubicBezTo>
                    <a:pt x="1440109" y="675083"/>
                    <a:pt x="1565362" y="723257"/>
                    <a:pt x="1565362" y="782683"/>
                  </a:cubicBezTo>
                  <a:cubicBezTo>
                    <a:pt x="1565362" y="842109"/>
                    <a:pt x="1440109" y="890283"/>
                    <a:pt x="1285601" y="890283"/>
                  </a:cubicBezTo>
                  <a:cubicBezTo>
                    <a:pt x="1131093" y="890283"/>
                    <a:pt x="1005840" y="842109"/>
                    <a:pt x="1005840" y="782683"/>
                  </a:cubicBezTo>
                  <a:cubicBezTo>
                    <a:pt x="1005840" y="723257"/>
                    <a:pt x="1131093" y="675083"/>
                    <a:pt x="1285601" y="675083"/>
                  </a:cubicBezTo>
                  <a:close/>
                  <a:moveTo>
                    <a:pt x="279761" y="675083"/>
                  </a:moveTo>
                  <a:cubicBezTo>
                    <a:pt x="434269" y="675083"/>
                    <a:pt x="559522" y="723257"/>
                    <a:pt x="559522" y="782683"/>
                  </a:cubicBezTo>
                  <a:cubicBezTo>
                    <a:pt x="559522" y="842109"/>
                    <a:pt x="434269" y="890283"/>
                    <a:pt x="279761" y="890283"/>
                  </a:cubicBezTo>
                  <a:cubicBezTo>
                    <a:pt x="125253" y="890283"/>
                    <a:pt x="0" y="842109"/>
                    <a:pt x="0" y="782683"/>
                  </a:cubicBezTo>
                  <a:cubicBezTo>
                    <a:pt x="0" y="723257"/>
                    <a:pt x="125253" y="675083"/>
                    <a:pt x="279761" y="675083"/>
                  </a:cubicBezTo>
                  <a:close/>
                  <a:moveTo>
                    <a:pt x="782681" y="623038"/>
                  </a:moveTo>
                  <a:cubicBezTo>
                    <a:pt x="870850" y="623038"/>
                    <a:pt x="942325" y="694513"/>
                    <a:pt x="942325" y="782682"/>
                  </a:cubicBezTo>
                  <a:cubicBezTo>
                    <a:pt x="942325" y="870851"/>
                    <a:pt x="870850" y="942326"/>
                    <a:pt x="782681" y="942326"/>
                  </a:cubicBezTo>
                  <a:cubicBezTo>
                    <a:pt x="694512" y="942326"/>
                    <a:pt x="623037" y="870851"/>
                    <a:pt x="623037" y="782682"/>
                  </a:cubicBezTo>
                  <a:cubicBezTo>
                    <a:pt x="623037" y="694513"/>
                    <a:pt x="694512" y="623038"/>
                    <a:pt x="782681" y="623038"/>
                  </a:cubicBezTo>
                  <a:close/>
                  <a:moveTo>
                    <a:pt x="274405" y="215177"/>
                  </a:moveTo>
                  <a:cubicBezTo>
                    <a:pt x="331743" y="217899"/>
                    <a:pt x="421208" y="269042"/>
                    <a:pt x="503147" y="350981"/>
                  </a:cubicBezTo>
                  <a:cubicBezTo>
                    <a:pt x="612399" y="460233"/>
                    <a:pt x="666901" y="582864"/>
                    <a:pt x="624882" y="624884"/>
                  </a:cubicBezTo>
                  <a:cubicBezTo>
                    <a:pt x="582862" y="666904"/>
                    <a:pt x="460231" y="612401"/>
                    <a:pt x="350979" y="503149"/>
                  </a:cubicBezTo>
                  <a:cubicBezTo>
                    <a:pt x="241727" y="393897"/>
                    <a:pt x="187224" y="271266"/>
                    <a:pt x="229244" y="229246"/>
                  </a:cubicBezTo>
                  <a:cubicBezTo>
                    <a:pt x="239749" y="218741"/>
                    <a:pt x="255292" y="214269"/>
                    <a:pt x="274405" y="215177"/>
                  </a:cubicBezTo>
                  <a:close/>
                  <a:moveTo>
                    <a:pt x="1290960" y="215175"/>
                  </a:moveTo>
                  <a:cubicBezTo>
                    <a:pt x="1310073" y="214267"/>
                    <a:pt x="1325616" y="218740"/>
                    <a:pt x="1336121" y="229245"/>
                  </a:cubicBezTo>
                  <a:cubicBezTo>
                    <a:pt x="1378142" y="271265"/>
                    <a:pt x="1323639" y="393897"/>
                    <a:pt x="1214386" y="503150"/>
                  </a:cubicBezTo>
                  <a:cubicBezTo>
                    <a:pt x="1105133" y="612403"/>
                    <a:pt x="982502" y="666906"/>
                    <a:pt x="940481" y="624885"/>
                  </a:cubicBezTo>
                  <a:cubicBezTo>
                    <a:pt x="898461" y="582865"/>
                    <a:pt x="952964" y="460233"/>
                    <a:pt x="1062217" y="350980"/>
                  </a:cubicBezTo>
                  <a:cubicBezTo>
                    <a:pt x="1144156" y="269041"/>
                    <a:pt x="1233621" y="217898"/>
                    <a:pt x="1290960" y="215175"/>
                  </a:cubicBezTo>
                  <a:close/>
                  <a:moveTo>
                    <a:pt x="782683" y="0"/>
                  </a:moveTo>
                  <a:cubicBezTo>
                    <a:pt x="842109" y="0"/>
                    <a:pt x="890284" y="125254"/>
                    <a:pt x="890284" y="279763"/>
                  </a:cubicBezTo>
                  <a:cubicBezTo>
                    <a:pt x="890284" y="434272"/>
                    <a:pt x="842109" y="559526"/>
                    <a:pt x="782683" y="559526"/>
                  </a:cubicBezTo>
                  <a:cubicBezTo>
                    <a:pt x="723257" y="559526"/>
                    <a:pt x="675082" y="434272"/>
                    <a:pt x="675082" y="279763"/>
                  </a:cubicBezTo>
                  <a:cubicBezTo>
                    <a:pt x="675082" y="125254"/>
                    <a:pt x="723257" y="0"/>
                    <a:pt x="782683" y="0"/>
                  </a:cubicBezTo>
                  <a:close/>
                </a:path>
              </a:pathLst>
            </a:custGeom>
            <a:solidFill>
              <a:srgbClr val="FFCCFF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4" name="フリーフォーム: 図形 13">
              <a:extLst>
                <a:ext uri="{FF2B5EF4-FFF2-40B4-BE49-F238E27FC236}">
                  <a16:creationId xmlns:a16="http://schemas.microsoft.com/office/drawing/2014/main" id="{D2E11F1F-9A28-581A-D374-504B70A54B23}"/>
                </a:ext>
              </a:extLst>
            </p:cNvPr>
            <p:cNvSpPr/>
            <p:nvPr/>
          </p:nvSpPr>
          <p:spPr bwMode="auto">
            <a:xfrm>
              <a:off x="1351812" y="264938"/>
              <a:ext cx="223046" cy="223046"/>
            </a:xfrm>
            <a:custGeom>
              <a:avLst/>
              <a:gdLst>
                <a:gd name="connsiteX0" fmla="*/ 782683 w 1565362"/>
                <a:gd name="connsiteY0" fmla="*/ 1005840 h 1565366"/>
                <a:gd name="connsiteX1" fmla="*/ 890284 w 1565362"/>
                <a:gd name="connsiteY1" fmla="*/ 1285603 h 1565366"/>
                <a:gd name="connsiteX2" fmla="*/ 782683 w 1565362"/>
                <a:gd name="connsiteY2" fmla="*/ 1565366 h 1565366"/>
                <a:gd name="connsiteX3" fmla="*/ 675082 w 1565362"/>
                <a:gd name="connsiteY3" fmla="*/ 1285603 h 1565366"/>
                <a:gd name="connsiteX4" fmla="*/ 782683 w 1565362"/>
                <a:gd name="connsiteY4" fmla="*/ 1005840 h 1565366"/>
                <a:gd name="connsiteX5" fmla="*/ 985641 w 1565362"/>
                <a:gd name="connsiteY5" fmla="*/ 926413 h 1565366"/>
                <a:gd name="connsiteX6" fmla="*/ 1214383 w 1565362"/>
                <a:gd name="connsiteY6" fmla="*/ 1062217 h 1565366"/>
                <a:gd name="connsiteX7" fmla="*/ 1336118 w 1565362"/>
                <a:gd name="connsiteY7" fmla="*/ 1336120 h 1565366"/>
                <a:gd name="connsiteX8" fmla="*/ 1062215 w 1565362"/>
                <a:gd name="connsiteY8" fmla="*/ 1214385 h 1565366"/>
                <a:gd name="connsiteX9" fmla="*/ 940480 w 1565362"/>
                <a:gd name="connsiteY9" fmla="*/ 940482 h 1565366"/>
                <a:gd name="connsiteX10" fmla="*/ 985641 w 1565362"/>
                <a:gd name="connsiteY10" fmla="*/ 926413 h 1565366"/>
                <a:gd name="connsiteX11" fmla="*/ 579724 w 1565362"/>
                <a:gd name="connsiteY11" fmla="*/ 926411 h 1565366"/>
                <a:gd name="connsiteX12" fmla="*/ 624885 w 1565362"/>
                <a:gd name="connsiteY12" fmla="*/ 940481 h 1565366"/>
                <a:gd name="connsiteX13" fmla="*/ 503150 w 1565362"/>
                <a:gd name="connsiteY13" fmla="*/ 1214386 h 1565366"/>
                <a:gd name="connsiteX14" fmla="*/ 229245 w 1565362"/>
                <a:gd name="connsiteY14" fmla="*/ 1336121 h 1565366"/>
                <a:gd name="connsiteX15" fmla="*/ 350980 w 1565362"/>
                <a:gd name="connsiteY15" fmla="*/ 1062216 h 1565366"/>
                <a:gd name="connsiteX16" fmla="*/ 579724 w 1565362"/>
                <a:gd name="connsiteY16" fmla="*/ 926411 h 1565366"/>
                <a:gd name="connsiteX17" fmla="*/ 1285601 w 1565362"/>
                <a:gd name="connsiteY17" fmla="*/ 675083 h 1565366"/>
                <a:gd name="connsiteX18" fmla="*/ 1565362 w 1565362"/>
                <a:gd name="connsiteY18" fmla="*/ 782683 h 1565366"/>
                <a:gd name="connsiteX19" fmla="*/ 1285601 w 1565362"/>
                <a:gd name="connsiteY19" fmla="*/ 890283 h 1565366"/>
                <a:gd name="connsiteX20" fmla="*/ 1005840 w 1565362"/>
                <a:gd name="connsiteY20" fmla="*/ 782683 h 1565366"/>
                <a:gd name="connsiteX21" fmla="*/ 1285601 w 1565362"/>
                <a:gd name="connsiteY21" fmla="*/ 675083 h 1565366"/>
                <a:gd name="connsiteX22" fmla="*/ 279761 w 1565362"/>
                <a:gd name="connsiteY22" fmla="*/ 675083 h 1565366"/>
                <a:gd name="connsiteX23" fmla="*/ 559522 w 1565362"/>
                <a:gd name="connsiteY23" fmla="*/ 782683 h 1565366"/>
                <a:gd name="connsiteX24" fmla="*/ 279761 w 1565362"/>
                <a:gd name="connsiteY24" fmla="*/ 890283 h 1565366"/>
                <a:gd name="connsiteX25" fmla="*/ 0 w 1565362"/>
                <a:gd name="connsiteY25" fmla="*/ 782683 h 1565366"/>
                <a:gd name="connsiteX26" fmla="*/ 279761 w 1565362"/>
                <a:gd name="connsiteY26" fmla="*/ 675083 h 1565366"/>
                <a:gd name="connsiteX27" fmla="*/ 782681 w 1565362"/>
                <a:gd name="connsiteY27" fmla="*/ 623038 h 1565366"/>
                <a:gd name="connsiteX28" fmla="*/ 942325 w 1565362"/>
                <a:gd name="connsiteY28" fmla="*/ 782682 h 1565366"/>
                <a:gd name="connsiteX29" fmla="*/ 782681 w 1565362"/>
                <a:gd name="connsiteY29" fmla="*/ 942326 h 1565366"/>
                <a:gd name="connsiteX30" fmla="*/ 623037 w 1565362"/>
                <a:gd name="connsiteY30" fmla="*/ 782682 h 1565366"/>
                <a:gd name="connsiteX31" fmla="*/ 782681 w 1565362"/>
                <a:gd name="connsiteY31" fmla="*/ 623038 h 1565366"/>
                <a:gd name="connsiteX32" fmla="*/ 274405 w 1565362"/>
                <a:gd name="connsiteY32" fmla="*/ 215177 h 1565366"/>
                <a:gd name="connsiteX33" fmla="*/ 503147 w 1565362"/>
                <a:gd name="connsiteY33" fmla="*/ 350981 h 1565366"/>
                <a:gd name="connsiteX34" fmla="*/ 624882 w 1565362"/>
                <a:gd name="connsiteY34" fmla="*/ 624884 h 1565366"/>
                <a:gd name="connsiteX35" fmla="*/ 350979 w 1565362"/>
                <a:gd name="connsiteY35" fmla="*/ 503149 h 1565366"/>
                <a:gd name="connsiteX36" fmla="*/ 229244 w 1565362"/>
                <a:gd name="connsiteY36" fmla="*/ 229246 h 1565366"/>
                <a:gd name="connsiteX37" fmla="*/ 274405 w 1565362"/>
                <a:gd name="connsiteY37" fmla="*/ 215177 h 1565366"/>
                <a:gd name="connsiteX38" fmla="*/ 1290960 w 1565362"/>
                <a:gd name="connsiteY38" fmla="*/ 215175 h 1565366"/>
                <a:gd name="connsiteX39" fmla="*/ 1336121 w 1565362"/>
                <a:gd name="connsiteY39" fmla="*/ 229245 h 1565366"/>
                <a:gd name="connsiteX40" fmla="*/ 1214386 w 1565362"/>
                <a:gd name="connsiteY40" fmla="*/ 503150 h 1565366"/>
                <a:gd name="connsiteX41" fmla="*/ 940481 w 1565362"/>
                <a:gd name="connsiteY41" fmla="*/ 624885 h 1565366"/>
                <a:gd name="connsiteX42" fmla="*/ 1062217 w 1565362"/>
                <a:gd name="connsiteY42" fmla="*/ 350980 h 1565366"/>
                <a:gd name="connsiteX43" fmla="*/ 1290960 w 1565362"/>
                <a:gd name="connsiteY43" fmla="*/ 215175 h 1565366"/>
                <a:gd name="connsiteX44" fmla="*/ 782683 w 1565362"/>
                <a:gd name="connsiteY44" fmla="*/ 0 h 1565366"/>
                <a:gd name="connsiteX45" fmla="*/ 890284 w 1565362"/>
                <a:gd name="connsiteY45" fmla="*/ 279763 h 1565366"/>
                <a:gd name="connsiteX46" fmla="*/ 782683 w 1565362"/>
                <a:gd name="connsiteY46" fmla="*/ 559526 h 1565366"/>
                <a:gd name="connsiteX47" fmla="*/ 675082 w 1565362"/>
                <a:gd name="connsiteY47" fmla="*/ 279763 h 1565366"/>
                <a:gd name="connsiteX48" fmla="*/ 782683 w 1565362"/>
                <a:gd name="connsiteY48" fmla="*/ 0 h 1565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1565362" h="1565366">
                  <a:moveTo>
                    <a:pt x="782683" y="1005840"/>
                  </a:moveTo>
                  <a:cubicBezTo>
                    <a:pt x="842109" y="1005840"/>
                    <a:pt x="890284" y="1131094"/>
                    <a:pt x="890284" y="1285603"/>
                  </a:cubicBezTo>
                  <a:cubicBezTo>
                    <a:pt x="890284" y="1440112"/>
                    <a:pt x="842109" y="1565366"/>
                    <a:pt x="782683" y="1565366"/>
                  </a:cubicBezTo>
                  <a:cubicBezTo>
                    <a:pt x="723257" y="1565366"/>
                    <a:pt x="675082" y="1440112"/>
                    <a:pt x="675082" y="1285603"/>
                  </a:cubicBezTo>
                  <a:cubicBezTo>
                    <a:pt x="675082" y="1131094"/>
                    <a:pt x="723257" y="1005840"/>
                    <a:pt x="782683" y="1005840"/>
                  </a:cubicBezTo>
                  <a:close/>
                  <a:moveTo>
                    <a:pt x="985641" y="926413"/>
                  </a:moveTo>
                  <a:cubicBezTo>
                    <a:pt x="1042979" y="929135"/>
                    <a:pt x="1132444" y="980278"/>
                    <a:pt x="1214383" y="1062217"/>
                  </a:cubicBezTo>
                  <a:cubicBezTo>
                    <a:pt x="1323635" y="1171469"/>
                    <a:pt x="1378138" y="1294100"/>
                    <a:pt x="1336118" y="1336120"/>
                  </a:cubicBezTo>
                  <a:cubicBezTo>
                    <a:pt x="1294098" y="1378140"/>
                    <a:pt x="1171468" y="1323637"/>
                    <a:pt x="1062215" y="1214385"/>
                  </a:cubicBezTo>
                  <a:cubicBezTo>
                    <a:pt x="952963" y="1105133"/>
                    <a:pt x="898461" y="982502"/>
                    <a:pt x="940480" y="940482"/>
                  </a:cubicBezTo>
                  <a:cubicBezTo>
                    <a:pt x="950985" y="929977"/>
                    <a:pt x="966528" y="925505"/>
                    <a:pt x="985641" y="926413"/>
                  </a:cubicBezTo>
                  <a:close/>
                  <a:moveTo>
                    <a:pt x="579724" y="926411"/>
                  </a:moveTo>
                  <a:cubicBezTo>
                    <a:pt x="598837" y="925503"/>
                    <a:pt x="614380" y="929976"/>
                    <a:pt x="624885" y="940481"/>
                  </a:cubicBezTo>
                  <a:cubicBezTo>
                    <a:pt x="666906" y="982501"/>
                    <a:pt x="612403" y="1105133"/>
                    <a:pt x="503150" y="1214386"/>
                  </a:cubicBezTo>
                  <a:cubicBezTo>
                    <a:pt x="393897" y="1323639"/>
                    <a:pt x="271265" y="1378142"/>
                    <a:pt x="229245" y="1336121"/>
                  </a:cubicBezTo>
                  <a:cubicBezTo>
                    <a:pt x="187224" y="1294101"/>
                    <a:pt x="241727" y="1171469"/>
                    <a:pt x="350980" y="1062216"/>
                  </a:cubicBezTo>
                  <a:cubicBezTo>
                    <a:pt x="432920" y="980277"/>
                    <a:pt x="522385" y="929134"/>
                    <a:pt x="579724" y="926411"/>
                  </a:cubicBezTo>
                  <a:close/>
                  <a:moveTo>
                    <a:pt x="1285601" y="675083"/>
                  </a:moveTo>
                  <a:cubicBezTo>
                    <a:pt x="1440109" y="675083"/>
                    <a:pt x="1565362" y="723257"/>
                    <a:pt x="1565362" y="782683"/>
                  </a:cubicBezTo>
                  <a:cubicBezTo>
                    <a:pt x="1565362" y="842109"/>
                    <a:pt x="1440109" y="890283"/>
                    <a:pt x="1285601" y="890283"/>
                  </a:cubicBezTo>
                  <a:cubicBezTo>
                    <a:pt x="1131093" y="890283"/>
                    <a:pt x="1005840" y="842109"/>
                    <a:pt x="1005840" y="782683"/>
                  </a:cubicBezTo>
                  <a:cubicBezTo>
                    <a:pt x="1005840" y="723257"/>
                    <a:pt x="1131093" y="675083"/>
                    <a:pt x="1285601" y="675083"/>
                  </a:cubicBezTo>
                  <a:close/>
                  <a:moveTo>
                    <a:pt x="279761" y="675083"/>
                  </a:moveTo>
                  <a:cubicBezTo>
                    <a:pt x="434269" y="675083"/>
                    <a:pt x="559522" y="723257"/>
                    <a:pt x="559522" y="782683"/>
                  </a:cubicBezTo>
                  <a:cubicBezTo>
                    <a:pt x="559522" y="842109"/>
                    <a:pt x="434269" y="890283"/>
                    <a:pt x="279761" y="890283"/>
                  </a:cubicBezTo>
                  <a:cubicBezTo>
                    <a:pt x="125253" y="890283"/>
                    <a:pt x="0" y="842109"/>
                    <a:pt x="0" y="782683"/>
                  </a:cubicBezTo>
                  <a:cubicBezTo>
                    <a:pt x="0" y="723257"/>
                    <a:pt x="125253" y="675083"/>
                    <a:pt x="279761" y="675083"/>
                  </a:cubicBezTo>
                  <a:close/>
                  <a:moveTo>
                    <a:pt x="782681" y="623038"/>
                  </a:moveTo>
                  <a:cubicBezTo>
                    <a:pt x="870850" y="623038"/>
                    <a:pt x="942325" y="694513"/>
                    <a:pt x="942325" y="782682"/>
                  </a:cubicBezTo>
                  <a:cubicBezTo>
                    <a:pt x="942325" y="870851"/>
                    <a:pt x="870850" y="942326"/>
                    <a:pt x="782681" y="942326"/>
                  </a:cubicBezTo>
                  <a:cubicBezTo>
                    <a:pt x="694512" y="942326"/>
                    <a:pt x="623037" y="870851"/>
                    <a:pt x="623037" y="782682"/>
                  </a:cubicBezTo>
                  <a:cubicBezTo>
                    <a:pt x="623037" y="694513"/>
                    <a:pt x="694512" y="623038"/>
                    <a:pt x="782681" y="623038"/>
                  </a:cubicBezTo>
                  <a:close/>
                  <a:moveTo>
                    <a:pt x="274405" y="215177"/>
                  </a:moveTo>
                  <a:cubicBezTo>
                    <a:pt x="331743" y="217899"/>
                    <a:pt x="421208" y="269042"/>
                    <a:pt x="503147" y="350981"/>
                  </a:cubicBezTo>
                  <a:cubicBezTo>
                    <a:pt x="612399" y="460233"/>
                    <a:pt x="666901" y="582864"/>
                    <a:pt x="624882" y="624884"/>
                  </a:cubicBezTo>
                  <a:cubicBezTo>
                    <a:pt x="582862" y="666904"/>
                    <a:pt x="460231" y="612401"/>
                    <a:pt x="350979" y="503149"/>
                  </a:cubicBezTo>
                  <a:cubicBezTo>
                    <a:pt x="241727" y="393897"/>
                    <a:pt x="187224" y="271266"/>
                    <a:pt x="229244" y="229246"/>
                  </a:cubicBezTo>
                  <a:cubicBezTo>
                    <a:pt x="239749" y="218741"/>
                    <a:pt x="255292" y="214269"/>
                    <a:pt x="274405" y="215177"/>
                  </a:cubicBezTo>
                  <a:close/>
                  <a:moveTo>
                    <a:pt x="1290960" y="215175"/>
                  </a:moveTo>
                  <a:cubicBezTo>
                    <a:pt x="1310073" y="214267"/>
                    <a:pt x="1325616" y="218740"/>
                    <a:pt x="1336121" y="229245"/>
                  </a:cubicBezTo>
                  <a:cubicBezTo>
                    <a:pt x="1378142" y="271265"/>
                    <a:pt x="1323639" y="393897"/>
                    <a:pt x="1214386" y="503150"/>
                  </a:cubicBezTo>
                  <a:cubicBezTo>
                    <a:pt x="1105133" y="612403"/>
                    <a:pt x="982502" y="666906"/>
                    <a:pt x="940481" y="624885"/>
                  </a:cubicBezTo>
                  <a:cubicBezTo>
                    <a:pt x="898461" y="582865"/>
                    <a:pt x="952964" y="460233"/>
                    <a:pt x="1062217" y="350980"/>
                  </a:cubicBezTo>
                  <a:cubicBezTo>
                    <a:pt x="1144156" y="269041"/>
                    <a:pt x="1233621" y="217898"/>
                    <a:pt x="1290960" y="215175"/>
                  </a:cubicBezTo>
                  <a:close/>
                  <a:moveTo>
                    <a:pt x="782683" y="0"/>
                  </a:moveTo>
                  <a:cubicBezTo>
                    <a:pt x="842109" y="0"/>
                    <a:pt x="890284" y="125254"/>
                    <a:pt x="890284" y="279763"/>
                  </a:cubicBezTo>
                  <a:cubicBezTo>
                    <a:pt x="890284" y="434272"/>
                    <a:pt x="842109" y="559526"/>
                    <a:pt x="782683" y="559526"/>
                  </a:cubicBezTo>
                  <a:cubicBezTo>
                    <a:pt x="723257" y="559526"/>
                    <a:pt x="675082" y="434272"/>
                    <a:pt x="675082" y="279763"/>
                  </a:cubicBezTo>
                  <a:cubicBezTo>
                    <a:pt x="675082" y="125254"/>
                    <a:pt x="723257" y="0"/>
                    <a:pt x="782683" y="0"/>
                  </a:cubicBezTo>
                  <a:close/>
                </a:path>
              </a:pathLst>
            </a:custGeom>
            <a:solidFill>
              <a:srgbClr val="FFCCFF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7" name="フリーフォーム: 図形 16">
              <a:extLst>
                <a:ext uri="{FF2B5EF4-FFF2-40B4-BE49-F238E27FC236}">
                  <a16:creationId xmlns:a16="http://schemas.microsoft.com/office/drawing/2014/main" id="{E27C1330-CA59-449E-32AB-B3EB2A331F60}"/>
                </a:ext>
              </a:extLst>
            </p:cNvPr>
            <p:cNvSpPr/>
            <p:nvPr/>
          </p:nvSpPr>
          <p:spPr bwMode="auto">
            <a:xfrm>
              <a:off x="1888660" y="264938"/>
              <a:ext cx="223046" cy="223046"/>
            </a:xfrm>
            <a:custGeom>
              <a:avLst/>
              <a:gdLst>
                <a:gd name="connsiteX0" fmla="*/ 782683 w 1565362"/>
                <a:gd name="connsiteY0" fmla="*/ 1005840 h 1565366"/>
                <a:gd name="connsiteX1" fmla="*/ 890284 w 1565362"/>
                <a:gd name="connsiteY1" fmla="*/ 1285603 h 1565366"/>
                <a:gd name="connsiteX2" fmla="*/ 782683 w 1565362"/>
                <a:gd name="connsiteY2" fmla="*/ 1565366 h 1565366"/>
                <a:gd name="connsiteX3" fmla="*/ 675082 w 1565362"/>
                <a:gd name="connsiteY3" fmla="*/ 1285603 h 1565366"/>
                <a:gd name="connsiteX4" fmla="*/ 782683 w 1565362"/>
                <a:gd name="connsiteY4" fmla="*/ 1005840 h 1565366"/>
                <a:gd name="connsiteX5" fmla="*/ 985641 w 1565362"/>
                <a:gd name="connsiteY5" fmla="*/ 926413 h 1565366"/>
                <a:gd name="connsiteX6" fmla="*/ 1214383 w 1565362"/>
                <a:gd name="connsiteY6" fmla="*/ 1062217 h 1565366"/>
                <a:gd name="connsiteX7" fmla="*/ 1336118 w 1565362"/>
                <a:gd name="connsiteY7" fmla="*/ 1336120 h 1565366"/>
                <a:gd name="connsiteX8" fmla="*/ 1062215 w 1565362"/>
                <a:gd name="connsiteY8" fmla="*/ 1214385 h 1565366"/>
                <a:gd name="connsiteX9" fmla="*/ 940480 w 1565362"/>
                <a:gd name="connsiteY9" fmla="*/ 940482 h 1565366"/>
                <a:gd name="connsiteX10" fmla="*/ 985641 w 1565362"/>
                <a:gd name="connsiteY10" fmla="*/ 926413 h 1565366"/>
                <a:gd name="connsiteX11" fmla="*/ 579724 w 1565362"/>
                <a:gd name="connsiteY11" fmla="*/ 926411 h 1565366"/>
                <a:gd name="connsiteX12" fmla="*/ 624885 w 1565362"/>
                <a:gd name="connsiteY12" fmla="*/ 940481 h 1565366"/>
                <a:gd name="connsiteX13" fmla="*/ 503150 w 1565362"/>
                <a:gd name="connsiteY13" fmla="*/ 1214386 h 1565366"/>
                <a:gd name="connsiteX14" fmla="*/ 229245 w 1565362"/>
                <a:gd name="connsiteY14" fmla="*/ 1336121 h 1565366"/>
                <a:gd name="connsiteX15" fmla="*/ 350980 w 1565362"/>
                <a:gd name="connsiteY15" fmla="*/ 1062216 h 1565366"/>
                <a:gd name="connsiteX16" fmla="*/ 579724 w 1565362"/>
                <a:gd name="connsiteY16" fmla="*/ 926411 h 1565366"/>
                <a:gd name="connsiteX17" fmla="*/ 1285601 w 1565362"/>
                <a:gd name="connsiteY17" fmla="*/ 675083 h 1565366"/>
                <a:gd name="connsiteX18" fmla="*/ 1565362 w 1565362"/>
                <a:gd name="connsiteY18" fmla="*/ 782683 h 1565366"/>
                <a:gd name="connsiteX19" fmla="*/ 1285601 w 1565362"/>
                <a:gd name="connsiteY19" fmla="*/ 890283 h 1565366"/>
                <a:gd name="connsiteX20" fmla="*/ 1005840 w 1565362"/>
                <a:gd name="connsiteY20" fmla="*/ 782683 h 1565366"/>
                <a:gd name="connsiteX21" fmla="*/ 1285601 w 1565362"/>
                <a:gd name="connsiteY21" fmla="*/ 675083 h 1565366"/>
                <a:gd name="connsiteX22" fmla="*/ 279761 w 1565362"/>
                <a:gd name="connsiteY22" fmla="*/ 675083 h 1565366"/>
                <a:gd name="connsiteX23" fmla="*/ 559522 w 1565362"/>
                <a:gd name="connsiteY23" fmla="*/ 782683 h 1565366"/>
                <a:gd name="connsiteX24" fmla="*/ 279761 w 1565362"/>
                <a:gd name="connsiteY24" fmla="*/ 890283 h 1565366"/>
                <a:gd name="connsiteX25" fmla="*/ 0 w 1565362"/>
                <a:gd name="connsiteY25" fmla="*/ 782683 h 1565366"/>
                <a:gd name="connsiteX26" fmla="*/ 279761 w 1565362"/>
                <a:gd name="connsiteY26" fmla="*/ 675083 h 1565366"/>
                <a:gd name="connsiteX27" fmla="*/ 782681 w 1565362"/>
                <a:gd name="connsiteY27" fmla="*/ 623038 h 1565366"/>
                <a:gd name="connsiteX28" fmla="*/ 942325 w 1565362"/>
                <a:gd name="connsiteY28" fmla="*/ 782682 h 1565366"/>
                <a:gd name="connsiteX29" fmla="*/ 782681 w 1565362"/>
                <a:gd name="connsiteY29" fmla="*/ 942326 h 1565366"/>
                <a:gd name="connsiteX30" fmla="*/ 623037 w 1565362"/>
                <a:gd name="connsiteY30" fmla="*/ 782682 h 1565366"/>
                <a:gd name="connsiteX31" fmla="*/ 782681 w 1565362"/>
                <a:gd name="connsiteY31" fmla="*/ 623038 h 1565366"/>
                <a:gd name="connsiteX32" fmla="*/ 274405 w 1565362"/>
                <a:gd name="connsiteY32" fmla="*/ 215177 h 1565366"/>
                <a:gd name="connsiteX33" fmla="*/ 503147 w 1565362"/>
                <a:gd name="connsiteY33" fmla="*/ 350981 h 1565366"/>
                <a:gd name="connsiteX34" fmla="*/ 624882 w 1565362"/>
                <a:gd name="connsiteY34" fmla="*/ 624884 h 1565366"/>
                <a:gd name="connsiteX35" fmla="*/ 350979 w 1565362"/>
                <a:gd name="connsiteY35" fmla="*/ 503149 h 1565366"/>
                <a:gd name="connsiteX36" fmla="*/ 229244 w 1565362"/>
                <a:gd name="connsiteY36" fmla="*/ 229246 h 1565366"/>
                <a:gd name="connsiteX37" fmla="*/ 274405 w 1565362"/>
                <a:gd name="connsiteY37" fmla="*/ 215177 h 1565366"/>
                <a:gd name="connsiteX38" fmla="*/ 1290960 w 1565362"/>
                <a:gd name="connsiteY38" fmla="*/ 215175 h 1565366"/>
                <a:gd name="connsiteX39" fmla="*/ 1336121 w 1565362"/>
                <a:gd name="connsiteY39" fmla="*/ 229245 h 1565366"/>
                <a:gd name="connsiteX40" fmla="*/ 1214386 w 1565362"/>
                <a:gd name="connsiteY40" fmla="*/ 503150 h 1565366"/>
                <a:gd name="connsiteX41" fmla="*/ 940481 w 1565362"/>
                <a:gd name="connsiteY41" fmla="*/ 624885 h 1565366"/>
                <a:gd name="connsiteX42" fmla="*/ 1062217 w 1565362"/>
                <a:gd name="connsiteY42" fmla="*/ 350980 h 1565366"/>
                <a:gd name="connsiteX43" fmla="*/ 1290960 w 1565362"/>
                <a:gd name="connsiteY43" fmla="*/ 215175 h 1565366"/>
                <a:gd name="connsiteX44" fmla="*/ 782683 w 1565362"/>
                <a:gd name="connsiteY44" fmla="*/ 0 h 1565366"/>
                <a:gd name="connsiteX45" fmla="*/ 890284 w 1565362"/>
                <a:gd name="connsiteY45" fmla="*/ 279763 h 1565366"/>
                <a:gd name="connsiteX46" fmla="*/ 782683 w 1565362"/>
                <a:gd name="connsiteY46" fmla="*/ 559526 h 1565366"/>
                <a:gd name="connsiteX47" fmla="*/ 675082 w 1565362"/>
                <a:gd name="connsiteY47" fmla="*/ 279763 h 1565366"/>
                <a:gd name="connsiteX48" fmla="*/ 782683 w 1565362"/>
                <a:gd name="connsiteY48" fmla="*/ 0 h 1565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1565362" h="1565366">
                  <a:moveTo>
                    <a:pt x="782683" y="1005840"/>
                  </a:moveTo>
                  <a:cubicBezTo>
                    <a:pt x="842109" y="1005840"/>
                    <a:pt x="890284" y="1131094"/>
                    <a:pt x="890284" y="1285603"/>
                  </a:cubicBezTo>
                  <a:cubicBezTo>
                    <a:pt x="890284" y="1440112"/>
                    <a:pt x="842109" y="1565366"/>
                    <a:pt x="782683" y="1565366"/>
                  </a:cubicBezTo>
                  <a:cubicBezTo>
                    <a:pt x="723257" y="1565366"/>
                    <a:pt x="675082" y="1440112"/>
                    <a:pt x="675082" y="1285603"/>
                  </a:cubicBezTo>
                  <a:cubicBezTo>
                    <a:pt x="675082" y="1131094"/>
                    <a:pt x="723257" y="1005840"/>
                    <a:pt x="782683" y="1005840"/>
                  </a:cubicBezTo>
                  <a:close/>
                  <a:moveTo>
                    <a:pt x="985641" y="926413"/>
                  </a:moveTo>
                  <a:cubicBezTo>
                    <a:pt x="1042979" y="929135"/>
                    <a:pt x="1132444" y="980278"/>
                    <a:pt x="1214383" y="1062217"/>
                  </a:cubicBezTo>
                  <a:cubicBezTo>
                    <a:pt x="1323635" y="1171469"/>
                    <a:pt x="1378138" y="1294100"/>
                    <a:pt x="1336118" y="1336120"/>
                  </a:cubicBezTo>
                  <a:cubicBezTo>
                    <a:pt x="1294098" y="1378140"/>
                    <a:pt x="1171468" y="1323637"/>
                    <a:pt x="1062215" y="1214385"/>
                  </a:cubicBezTo>
                  <a:cubicBezTo>
                    <a:pt x="952963" y="1105133"/>
                    <a:pt x="898461" y="982502"/>
                    <a:pt x="940480" y="940482"/>
                  </a:cubicBezTo>
                  <a:cubicBezTo>
                    <a:pt x="950985" y="929977"/>
                    <a:pt x="966528" y="925505"/>
                    <a:pt x="985641" y="926413"/>
                  </a:cubicBezTo>
                  <a:close/>
                  <a:moveTo>
                    <a:pt x="579724" y="926411"/>
                  </a:moveTo>
                  <a:cubicBezTo>
                    <a:pt x="598837" y="925503"/>
                    <a:pt x="614380" y="929976"/>
                    <a:pt x="624885" y="940481"/>
                  </a:cubicBezTo>
                  <a:cubicBezTo>
                    <a:pt x="666906" y="982501"/>
                    <a:pt x="612403" y="1105133"/>
                    <a:pt x="503150" y="1214386"/>
                  </a:cubicBezTo>
                  <a:cubicBezTo>
                    <a:pt x="393897" y="1323639"/>
                    <a:pt x="271265" y="1378142"/>
                    <a:pt x="229245" y="1336121"/>
                  </a:cubicBezTo>
                  <a:cubicBezTo>
                    <a:pt x="187224" y="1294101"/>
                    <a:pt x="241727" y="1171469"/>
                    <a:pt x="350980" y="1062216"/>
                  </a:cubicBezTo>
                  <a:cubicBezTo>
                    <a:pt x="432920" y="980277"/>
                    <a:pt x="522385" y="929134"/>
                    <a:pt x="579724" y="926411"/>
                  </a:cubicBezTo>
                  <a:close/>
                  <a:moveTo>
                    <a:pt x="1285601" y="675083"/>
                  </a:moveTo>
                  <a:cubicBezTo>
                    <a:pt x="1440109" y="675083"/>
                    <a:pt x="1565362" y="723257"/>
                    <a:pt x="1565362" y="782683"/>
                  </a:cubicBezTo>
                  <a:cubicBezTo>
                    <a:pt x="1565362" y="842109"/>
                    <a:pt x="1440109" y="890283"/>
                    <a:pt x="1285601" y="890283"/>
                  </a:cubicBezTo>
                  <a:cubicBezTo>
                    <a:pt x="1131093" y="890283"/>
                    <a:pt x="1005840" y="842109"/>
                    <a:pt x="1005840" y="782683"/>
                  </a:cubicBezTo>
                  <a:cubicBezTo>
                    <a:pt x="1005840" y="723257"/>
                    <a:pt x="1131093" y="675083"/>
                    <a:pt x="1285601" y="675083"/>
                  </a:cubicBezTo>
                  <a:close/>
                  <a:moveTo>
                    <a:pt x="279761" y="675083"/>
                  </a:moveTo>
                  <a:cubicBezTo>
                    <a:pt x="434269" y="675083"/>
                    <a:pt x="559522" y="723257"/>
                    <a:pt x="559522" y="782683"/>
                  </a:cubicBezTo>
                  <a:cubicBezTo>
                    <a:pt x="559522" y="842109"/>
                    <a:pt x="434269" y="890283"/>
                    <a:pt x="279761" y="890283"/>
                  </a:cubicBezTo>
                  <a:cubicBezTo>
                    <a:pt x="125253" y="890283"/>
                    <a:pt x="0" y="842109"/>
                    <a:pt x="0" y="782683"/>
                  </a:cubicBezTo>
                  <a:cubicBezTo>
                    <a:pt x="0" y="723257"/>
                    <a:pt x="125253" y="675083"/>
                    <a:pt x="279761" y="675083"/>
                  </a:cubicBezTo>
                  <a:close/>
                  <a:moveTo>
                    <a:pt x="782681" y="623038"/>
                  </a:moveTo>
                  <a:cubicBezTo>
                    <a:pt x="870850" y="623038"/>
                    <a:pt x="942325" y="694513"/>
                    <a:pt x="942325" y="782682"/>
                  </a:cubicBezTo>
                  <a:cubicBezTo>
                    <a:pt x="942325" y="870851"/>
                    <a:pt x="870850" y="942326"/>
                    <a:pt x="782681" y="942326"/>
                  </a:cubicBezTo>
                  <a:cubicBezTo>
                    <a:pt x="694512" y="942326"/>
                    <a:pt x="623037" y="870851"/>
                    <a:pt x="623037" y="782682"/>
                  </a:cubicBezTo>
                  <a:cubicBezTo>
                    <a:pt x="623037" y="694513"/>
                    <a:pt x="694512" y="623038"/>
                    <a:pt x="782681" y="623038"/>
                  </a:cubicBezTo>
                  <a:close/>
                  <a:moveTo>
                    <a:pt x="274405" y="215177"/>
                  </a:moveTo>
                  <a:cubicBezTo>
                    <a:pt x="331743" y="217899"/>
                    <a:pt x="421208" y="269042"/>
                    <a:pt x="503147" y="350981"/>
                  </a:cubicBezTo>
                  <a:cubicBezTo>
                    <a:pt x="612399" y="460233"/>
                    <a:pt x="666901" y="582864"/>
                    <a:pt x="624882" y="624884"/>
                  </a:cubicBezTo>
                  <a:cubicBezTo>
                    <a:pt x="582862" y="666904"/>
                    <a:pt x="460231" y="612401"/>
                    <a:pt x="350979" y="503149"/>
                  </a:cubicBezTo>
                  <a:cubicBezTo>
                    <a:pt x="241727" y="393897"/>
                    <a:pt x="187224" y="271266"/>
                    <a:pt x="229244" y="229246"/>
                  </a:cubicBezTo>
                  <a:cubicBezTo>
                    <a:pt x="239749" y="218741"/>
                    <a:pt x="255292" y="214269"/>
                    <a:pt x="274405" y="215177"/>
                  </a:cubicBezTo>
                  <a:close/>
                  <a:moveTo>
                    <a:pt x="1290960" y="215175"/>
                  </a:moveTo>
                  <a:cubicBezTo>
                    <a:pt x="1310073" y="214267"/>
                    <a:pt x="1325616" y="218740"/>
                    <a:pt x="1336121" y="229245"/>
                  </a:cubicBezTo>
                  <a:cubicBezTo>
                    <a:pt x="1378142" y="271265"/>
                    <a:pt x="1323639" y="393897"/>
                    <a:pt x="1214386" y="503150"/>
                  </a:cubicBezTo>
                  <a:cubicBezTo>
                    <a:pt x="1105133" y="612403"/>
                    <a:pt x="982502" y="666906"/>
                    <a:pt x="940481" y="624885"/>
                  </a:cubicBezTo>
                  <a:cubicBezTo>
                    <a:pt x="898461" y="582865"/>
                    <a:pt x="952964" y="460233"/>
                    <a:pt x="1062217" y="350980"/>
                  </a:cubicBezTo>
                  <a:cubicBezTo>
                    <a:pt x="1144156" y="269041"/>
                    <a:pt x="1233621" y="217898"/>
                    <a:pt x="1290960" y="215175"/>
                  </a:cubicBezTo>
                  <a:close/>
                  <a:moveTo>
                    <a:pt x="782683" y="0"/>
                  </a:moveTo>
                  <a:cubicBezTo>
                    <a:pt x="842109" y="0"/>
                    <a:pt x="890284" y="125254"/>
                    <a:pt x="890284" y="279763"/>
                  </a:cubicBezTo>
                  <a:cubicBezTo>
                    <a:pt x="890284" y="434272"/>
                    <a:pt x="842109" y="559526"/>
                    <a:pt x="782683" y="559526"/>
                  </a:cubicBezTo>
                  <a:cubicBezTo>
                    <a:pt x="723257" y="559526"/>
                    <a:pt x="675082" y="434272"/>
                    <a:pt x="675082" y="279763"/>
                  </a:cubicBezTo>
                  <a:cubicBezTo>
                    <a:pt x="675082" y="125254"/>
                    <a:pt x="723257" y="0"/>
                    <a:pt x="782683" y="0"/>
                  </a:cubicBezTo>
                  <a:close/>
                </a:path>
              </a:pathLst>
            </a:custGeom>
            <a:solidFill>
              <a:srgbClr val="FFCCFF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0" name="フリーフォーム: 図形 19">
              <a:extLst>
                <a:ext uri="{FF2B5EF4-FFF2-40B4-BE49-F238E27FC236}">
                  <a16:creationId xmlns:a16="http://schemas.microsoft.com/office/drawing/2014/main" id="{66D8F1E9-8D48-7B5C-4695-5564DA1701A5}"/>
                </a:ext>
              </a:extLst>
            </p:cNvPr>
            <p:cNvSpPr/>
            <p:nvPr/>
          </p:nvSpPr>
          <p:spPr bwMode="auto">
            <a:xfrm>
              <a:off x="2425508" y="264938"/>
              <a:ext cx="223046" cy="223046"/>
            </a:xfrm>
            <a:custGeom>
              <a:avLst/>
              <a:gdLst>
                <a:gd name="connsiteX0" fmla="*/ 782683 w 1565362"/>
                <a:gd name="connsiteY0" fmla="*/ 1005840 h 1565366"/>
                <a:gd name="connsiteX1" fmla="*/ 890284 w 1565362"/>
                <a:gd name="connsiteY1" fmla="*/ 1285603 h 1565366"/>
                <a:gd name="connsiteX2" fmla="*/ 782683 w 1565362"/>
                <a:gd name="connsiteY2" fmla="*/ 1565366 h 1565366"/>
                <a:gd name="connsiteX3" fmla="*/ 675082 w 1565362"/>
                <a:gd name="connsiteY3" fmla="*/ 1285603 h 1565366"/>
                <a:gd name="connsiteX4" fmla="*/ 782683 w 1565362"/>
                <a:gd name="connsiteY4" fmla="*/ 1005840 h 1565366"/>
                <a:gd name="connsiteX5" fmla="*/ 985641 w 1565362"/>
                <a:gd name="connsiteY5" fmla="*/ 926413 h 1565366"/>
                <a:gd name="connsiteX6" fmla="*/ 1214383 w 1565362"/>
                <a:gd name="connsiteY6" fmla="*/ 1062217 h 1565366"/>
                <a:gd name="connsiteX7" fmla="*/ 1336118 w 1565362"/>
                <a:gd name="connsiteY7" fmla="*/ 1336120 h 1565366"/>
                <a:gd name="connsiteX8" fmla="*/ 1062215 w 1565362"/>
                <a:gd name="connsiteY8" fmla="*/ 1214385 h 1565366"/>
                <a:gd name="connsiteX9" fmla="*/ 940480 w 1565362"/>
                <a:gd name="connsiteY9" fmla="*/ 940482 h 1565366"/>
                <a:gd name="connsiteX10" fmla="*/ 985641 w 1565362"/>
                <a:gd name="connsiteY10" fmla="*/ 926413 h 1565366"/>
                <a:gd name="connsiteX11" fmla="*/ 579724 w 1565362"/>
                <a:gd name="connsiteY11" fmla="*/ 926411 h 1565366"/>
                <a:gd name="connsiteX12" fmla="*/ 624885 w 1565362"/>
                <a:gd name="connsiteY12" fmla="*/ 940481 h 1565366"/>
                <a:gd name="connsiteX13" fmla="*/ 503150 w 1565362"/>
                <a:gd name="connsiteY13" fmla="*/ 1214386 h 1565366"/>
                <a:gd name="connsiteX14" fmla="*/ 229245 w 1565362"/>
                <a:gd name="connsiteY14" fmla="*/ 1336121 h 1565366"/>
                <a:gd name="connsiteX15" fmla="*/ 350980 w 1565362"/>
                <a:gd name="connsiteY15" fmla="*/ 1062216 h 1565366"/>
                <a:gd name="connsiteX16" fmla="*/ 579724 w 1565362"/>
                <a:gd name="connsiteY16" fmla="*/ 926411 h 1565366"/>
                <a:gd name="connsiteX17" fmla="*/ 1285601 w 1565362"/>
                <a:gd name="connsiteY17" fmla="*/ 675083 h 1565366"/>
                <a:gd name="connsiteX18" fmla="*/ 1565362 w 1565362"/>
                <a:gd name="connsiteY18" fmla="*/ 782683 h 1565366"/>
                <a:gd name="connsiteX19" fmla="*/ 1285601 w 1565362"/>
                <a:gd name="connsiteY19" fmla="*/ 890283 h 1565366"/>
                <a:gd name="connsiteX20" fmla="*/ 1005840 w 1565362"/>
                <a:gd name="connsiteY20" fmla="*/ 782683 h 1565366"/>
                <a:gd name="connsiteX21" fmla="*/ 1285601 w 1565362"/>
                <a:gd name="connsiteY21" fmla="*/ 675083 h 1565366"/>
                <a:gd name="connsiteX22" fmla="*/ 279761 w 1565362"/>
                <a:gd name="connsiteY22" fmla="*/ 675083 h 1565366"/>
                <a:gd name="connsiteX23" fmla="*/ 559522 w 1565362"/>
                <a:gd name="connsiteY23" fmla="*/ 782683 h 1565366"/>
                <a:gd name="connsiteX24" fmla="*/ 279761 w 1565362"/>
                <a:gd name="connsiteY24" fmla="*/ 890283 h 1565366"/>
                <a:gd name="connsiteX25" fmla="*/ 0 w 1565362"/>
                <a:gd name="connsiteY25" fmla="*/ 782683 h 1565366"/>
                <a:gd name="connsiteX26" fmla="*/ 279761 w 1565362"/>
                <a:gd name="connsiteY26" fmla="*/ 675083 h 1565366"/>
                <a:gd name="connsiteX27" fmla="*/ 782681 w 1565362"/>
                <a:gd name="connsiteY27" fmla="*/ 623038 h 1565366"/>
                <a:gd name="connsiteX28" fmla="*/ 942325 w 1565362"/>
                <a:gd name="connsiteY28" fmla="*/ 782682 h 1565366"/>
                <a:gd name="connsiteX29" fmla="*/ 782681 w 1565362"/>
                <a:gd name="connsiteY29" fmla="*/ 942326 h 1565366"/>
                <a:gd name="connsiteX30" fmla="*/ 623037 w 1565362"/>
                <a:gd name="connsiteY30" fmla="*/ 782682 h 1565366"/>
                <a:gd name="connsiteX31" fmla="*/ 782681 w 1565362"/>
                <a:gd name="connsiteY31" fmla="*/ 623038 h 1565366"/>
                <a:gd name="connsiteX32" fmla="*/ 274405 w 1565362"/>
                <a:gd name="connsiteY32" fmla="*/ 215177 h 1565366"/>
                <a:gd name="connsiteX33" fmla="*/ 503147 w 1565362"/>
                <a:gd name="connsiteY33" fmla="*/ 350981 h 1565366"/>
                <a:gd name="connsiteX34" fmla="*/ 624882 w 1565362"/>
                <a:gd name="connsiteY34" fmla="*/ 624884 h 1565366"/>
                <a:gd name="connsiteX35" fmla="*/ 350979 w 1565362"/>
                <a:gd name="connsiteY35" fmla="*/ 503149 h 1565366"/>
                <a:gd name="connsiteX36" fmla="*/ 229244 w 1565362"/>
                <a:gd name="connsiteY36" fmla="*/ 229246 h 1565366"/>
                <a:gd name="connsiteX37" fmla="*/ 274405 w 1565362"/>
                <a:gd name="connsiteY37" fmla="*/ 215177 h 1565366"/>
                <a:gd name="connsiteX38" fmla="*/ 1290960 w 1565362"/>
                <a:gd name="connsiteY38" fmla="*/ 215175 h 1565366"/>
                <a:gd name="connsiteX39" fmla="*/ 1336121 w 1565362"/>
                <a:gd name="connsiteY39" fmla="*/ 229245 h 1565366"/>
                <a:gd name="connsiteX40" fmla="*/ 1214386 w 1565362"/>
                <a:gd name="connsiteY40" fmla="*/ 503150 h 1565366"/>
                <a:gd name="connsiteX41" fmla="*/ 940481 w 1565362"/>
                <a:gd name="connsiteY41" fmla="*/ 624885 h 1565366"/>
                <a:gd name="connsiteX42" fmla="*/ 1062217 w 1565362"/>
                <a:gd name="connsiteY42" fmla="*/ 350980 h 1565366"/>
                <a:gd name="connsiteX43" fmla="*/ 1290960 w 1565362"/>
                <a:gd name="connsiteY43" fmla="*/ 215175 h 1565366"/>
                <a:gd name="connsiteX44" fmla="*/ 782683 w 1565362"/>
                <a:gd name="connsiteY44" fmla="*/ 0 h 1565366"/>
                <a:gd name="connsiteX45" fmla="*/ 890284 w 1565362"/>
                <a:gd name="connsiteY45" fmla="*/ 279763 h 1565366"/>
                <a:gd name="connsiteX46" fmla="*/ 782683 w 1565362"/>
                <a:gd name="connsiteY46" fmla="*/ 559526 h 1565366"/>
                <a:gd name="connsiteX47" fmla="*/ 675082 w 1565362"/>
                <a:gd name="connsiteY47" fmla="*/ 279763 h 1565366"/>
                <a:gd name="connsiteX48" fmla="*/ 782683 w 1565362"/>
                <a:gd name="connsiteY48" fmla="*/ 0 h 1565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1565362" h="1565366">
                  <a:moveTo>
                    <a:pt x="782683" y="1005840"/>
                  </a:moveTo>
                  <a:cubicBezTo>
                    <a:pt x="842109" y="1005840"/>
                    <a:pt x="890284" y="1131094"/>
                    <a:pt x="890284" y="1285603"/>
                  </a:cubicBezTo>
                  <a:cubicBezTo>
                    <a:pt x="890284" y="1440112"/>
                    <a:pt x="842109" y="1565366"/>
                    <a:pt x="782683" y="1565366"/>
                  </a:cubicBezTo>
                  <a:cubicBezTo>
                    <a:pt x="723257" y="1565366"/>
                    <a:pt x="675082" y="1440112"/>
                    <a:pt x="675082" y="1285603"/>
                  </a:cubicBezTo>
                  <a:cubicBezTo>
                    <a:pt x="675082" y="1131094"/>
                    <a:pt x="723257" y="1005840"/>
                    <a:pt x="782683" y="1005840"/>
                  </a:cubicBezTo>
                  <a:close/>
                  <a:moveTo>
                    <a:pt x="985641" y="926413"/>
                  </a:moveTo>
                  <a:cubicBezTo>
                    <a:pt x="1042979" y="929135"/>
                    <a:pt x="1132444" y="980278"/>
                    <a:pt x="1214383" y="1062217"/>
                  </a:cubicBezTo>
                  <a:cubicBezTo>
                    <a:pt x="1323635" y="1171469"/>
                    <a:pt x="1378138" y="1294100"/>
                    <a:pt x="1336118" y="1336120"/>
                  </a:cubicBezTo>
                  <a:cubicBezTo>
                    <a:pt x="1294098" y="1378140"/>
                    <a:pt x="1171468" y="1323637"/>
                    <a:pt x="1062215" y="1214385"/>
                  </a:cubicBezTo>
                  <a:cubicBezTo>
                    <a:pt x="952963" y="1105133"/>
                    <a:pt x="898461" y="982502"/>
                    <a:pt x="940480" y="940482"/>
                  </a:cubicBezTo>
                  <a:cubicBezTo>
                    <a:pt x="950985" y="929977"/>
                    <a:pt x="966528" y="925505"/>
                    <a:pt x="985641" y="926413"/>
                  </a:cubicBezTo>
                  <a:close/>
                  <a:moveTo>
                    <a:pt x="579724" y="926411"/>
                  </a:moveTo>
                  <a:cubicBezTo>
                    <a:pt x="598837" y="925503"/>
                    <a:pt x="614380" y="929976"/>
                    <a:pt x="624885" y="940481"/>
                  </a:cubicBezTo>
                  <a:cubicBezTo>
                    <a:pt x="666906" y="982501"/>
                    <a:pt x="612403" y="1105133"/>
                    <a:pt x="503150" y="1214386"/>
                  </a:cubicBezTo>
                  <a:cubicBezTo>
                    <a:pt x="393897" y="1323639"/>
                    <a:pt x="271265" y="1378142"/>
                    <a:pt x="229245" y="1336121"/>
                  </a:cubicBezTo>
                  <a:cubicBezTo>
                    <a:pt x="187224" y="1294101"/>
                    <a:pt x="241727" y="1171469"/>
                    <a:pt x="350980" y="1062216"/>
                  </a:cubicBezTo>
                  <a:cubicBezTo>
                    <a:pt x="432920" y="980277"/>
                    <a:pt x="522385" y="929134"/>
                    <a:pt x="579724" y="926411"/>
                  </a:cubicBezTo>
                  <a:close/>
                  <a:moveTo>
                    <a:pt x="1285601" y="675083"/>
                  </a:moveTo>
                  <a:cubicBezTo>
                    <a:pt x="1440109" y="675083"/>
                    <a:pt x="1565362" y="723257"/>
                    <a:pt x="1565362" y="782683"/>
                  </a:cubicBezTo>
                  <a:cubicBezTo>
                    <a:pt x="1565362" y="842109"/>
                    <a:pt x="1440109" y="890283"/>
                    <a:pt x="1285601" y="890283"/>
                  </a:cubicBezTo>
                  <a:cubicBezTo>
                    <a:pt x="1131093" y="890283"/>
                    <a:pt x="1005840" y="842109"/>
                    <a:pt x="1005840" y="782683"/>
                  </a:cubicBezTo>
                  <a:cubicBezTo>
                    <a:pt x="1005840" y="723257"/>
                    <a:pt x="1131093" y="675083"/>
                    <a:pt x="1285601" y="675083"/>
                  </a:cubicBezTo>
                  <a:close/>
                  <a:moveTo>
                    <a:pt x="279761" y="675083"/>
                  </a:moveTo>
                  <a:cubicBezTo>
                    <a:pt x="434269" y="675083"/>
                    <a:pt x="559522" y="723257"/>
                    <a:pt x="559522" y="782683"/>
                  </a:cubicBezTo>
                  <a:cubicBezTo>
                    <a:pt x="559522" y="842109"/>
                    <a:pt x="434269" y="890283"/>
                    <a:pt x="279761" y="890283"/>
                  </a:cubicBezTo>
                  <a:cubicBezTo>
                    <a:pt x="125253" y="890283"/>
                    <a:pt x="0" y="842109"/>
                    <a:pt x="0" y="782683"/>
                  </a:cubicBezTo>
                  <a:cubicBezTo>
                    <a:pt x="0" y="723257"/>
                    <a:pt x="125253" y="675083"/>
                    <a:pt x="279761" y="675083"/>
                  </a:cubicBezTo>
                  <a:close/>
                  <a:moveTo>
                    <a:pt x="782681" y="623038"/>
                  </a:moveTo>
                  <a:cubicBezTo>
                    <a:pt x="870850" y="623038"/>
                    <a:pt x="942325" y="694513"/>
                    <a:pt x="942325" y="782682"/>
                  </a:cubicBezTo>
                  <a:cubicBezTo>
                    <a:pt x="942325" y="870851"/>
                    <a:pt x="870850" y="942326"/>
                    <a:pt x="782681" y="942326"/>
                  </a:cubicBezTo>
                  <a:cubicBezTo>
                    <a:pt x="694512" y="942326"/>
                    <a:pt x="623037" y="870851"/>
                    <a:pt x="623037" y="782682"/>
                  </a:cubicBezTo>
                  <a:cubicBezTo>
                    <a:pt x="623037" y="694513"/>
                    <a:pt x="694512" y="623038"/>
                    <a:pt x="782681" y="623038"/>
                  </a:cubicBezTo>
                  <a:close/>
                  <a:moveTo>
                    <a:pt x="274405" y="215177"/>
                  </a:moveTo>
                  <a:cubicBezTo>
                    <a:pt x="331743" y="217899"/>
                    <a:pt x="421208" y="269042"/>
                    <a:pt x="503147" y="350981"/>
                  </a:cubicBezTo>
                  <a:cubicBezTo>
                    <a:pt x="612399" y="460233"/>
                    <a:pt x="666901" y="582864"/>
                    <a:pt x="624882" y="624884"/>
                  </a:cubicBezTo>
                  <a:cubicBezTo>
                    <a:pt x="582862" y="666904"/>
                    <a:pt x="460231" y="612401"/>
                    <a:pt x="350979" y="503149"/>
                  </a:cubicBezTo>
                  <a:cubicBezTo>
                    <a:pt x="241727" y="393897"/>
                    <a:pt x="187224" y="271266"/>
                    <a:pt x="229244" y="229246"/>
                  </a:cubicBezTo>
                  <a:cubicBezTo>
                    <a:pt x="239749" y="218741"/>
                    <a:pt x="255292" y="214269"/>
                    <a:pt x="274405" y="215177"/>
                  </a:cubicBezTo>
                  <a:close/>
                  <a:moveTo>
                    <a:pt x="1290960" y="215175"/>
                  </a:moveTo>
                  <a:cubicBezTo>
                    <a:pt x="1310073" y="214267"/>
                    <a:pt x="1325616" y="218740"/>
                    <a:pt x="1336121" y="229245"/>
                  </a:cubicBezTo>
                  <a:cubicBezTo>
                    <a:pt x="1378142" y="271265"/>
                    <a:pt x="1323639" y="393897"/>
                    <a:pt x="1214386" y="503150"/>
                  </a:cubicBezTo>
                  <a:cubicBezTo>
                    <a:pt x="1105133" y="612403"/>
                    <a:pt x="982502" y="666906"/>
                    <a:pt x="940481" y="624885"/>
                  </a:cubicBezTo>
                  <a:cubicBezTo>
                    <a:pt x="898461" y="582865"/>
                    <a:pt x="952964" y="460233"/>
                    <a:pt x="1062217" y="350980"/>
                  </a:cubicBezTo>
                  <a:cubicBezTo>
                    <a:pt x="1144156" y="269041"/>
                    <a:pt x="1233621" y="217898"/>
                    <a:pt x="1290960" y="215175"/>
                  </a:cubicBezTo>
                  <a:close/>
                  <a:moveTo>
                    <a:pt x="782683" y="0"/>
                  </a:moveTo>
                  <a:cubicBezTo>
                    <a:pt x="842109" y="0"/>
                    <a:pt x="890284" y="125254"/>
                    <a:pt x="890284" y="279763"/>
                  </a:cubicBezTo>
                  <a:cubicBezTo>
                    <a:pt x="890284" y="434272"/>
                    <a:pt x="842109" y="559526"/>
                    <a:pt x="782683" y="559526"/>
                  </a:cubicBezTo>
                  <a:cubicBezTo>
                    <a:pt x="723257" y="559526"/>
                    <a:pt x="675082" y="434272"/>
                    <a:pt x="675082" y="279763"/>
                  </a:cubicBezTo>
                  <a:cubicBezTo>
                    <a:pt x="675082" y="125254"/>
                    <a:pt x="723257" y="0"/>
                    <a:pt x="782683" y="0"/>
                  </a:cubicBezTo>
                  <a:close/>
                </a:path>
              </a:pathLst>
            </a:custGeom>
            <a:solidFill>
              <a:srgbClr val="FFCCFF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3" name="フリーフォーム: 図形 22">
              <a:extLst>
                <a:ext uri="{FF2B5EF4-FFF2-40B4-BE49-F238E27FC236}">
                  <a16:creationId xmlns:a16="http://schemas.microsoft.com/office/drawing/2014/main" id="{E111A404-96B0-814A-18D6-31D27BB80304}"/>
                </a:ext>
              </a:extLst>
            </p:cNvPr>
            <p:cNvSpPr/>
            <p:nvPr/>
          </p:nvSpPr>
          <p:spPr bwMode="auto">
            <a:xfrm>
              <a:off x="2962356" y="264938"/>
              <a:ext cx="223046" cy="223046"/>
            </a:xfrm>
            <a:custGeom>
              <a:avLst/>
              <a:gdLst>
                <a:gd name="connsiteX0" fmla="*/ 782683 w 1565362"/>
                <a:gd name="connsiteY0" fmla="*/ 1005840 h 1565366"/>
                <a:gd name="connsiteX1" fmla="*/ 890284 w 1565362"/>
                <a:gd name="connsiteY1" fmla="*/ 1285603 h 1565366"/>
                <a:gd name="connsiteX2" fmla="*/ 782683 w 1565362"/>
                <a:gd name="connsiteY2" fmla="*/ 1565366 h 1565366"/>
                <a:gd name="connsiteX3" fmla="*/ 675082 w 1565362"/>
                <a:gd name="connsiteY3" fmla="*/ 1285603 h 1565366"/>
                <a:gd name="connsiteX4" fmla="*/ 782683 w 1565362"/>
                <a:gd name="connsiteY4" fmla="*/ 1005840 h 1565366"/>
                <a:gd name="connsiteX5" fmla="*/ 985641 w 1565362"/>
                <a:gd name="connsiteY5" fmla="*/ 926413 h 1565366"/>
                <a:gd name="connsiteX6" fmla="*/ 1214383 w 1565362"/>
                <a:gd name="connsiteY6" fmla="*/ 1062217 h 1565366"/>
                <a:gd name="connsiteX7" fmla="*/ 1336118 w 1565362"/>
                <a:gd name="connsiteY7" fmla="*/ 1336120 h 1565366"/>
                <a:gd name="connsiteX8" fmla="*/ 1062215 w 1565362"/>
                <a:gd name="connsiteY8" fmla="*/ 1214385 h 1565366"/>
                <a:gd name="connsiteX9" fmla="*/ 940480 w 1565362"/>
                <a:gd name="connsiteY9" fmla="*/ 940482 h 1565366"/>
                <a:gd name="connsiteX10" fmla="*/ 985641 w 1565362"/>
                <a:gd name="connsiteY10" fmla="*/ 926413 h 1565366"/>
                <a:gd name="connsiteX11" fmla="*/ 579724 w 1565362"/>
                <a:gd name="connsiteY11" fmla="*/ 926411 h 1565366"/>
                <a:gd name="connsiteX12" fmla="*/ 624885 w 1565362"/>
                <a:gd name="connsiteY12" fmla="*/ 940481 h 1565366"/>
                <a:gd name="connsiteX13" fmla="*/ 503150 w 1565362"/>
                <a:gd name="connsiteY13" fmla="*/ 1214386 h 1565366"/>
                <a:gd name="connsiteX14" fmla="*/ 229245 w 1565362"/>
                <a:gd name="connsiteY14" fmla="*/ 1336121 h 1565366"/>
                <a:gd name="connsiteX15" fmla="*/ 350980 w 1565362"/>
                <a:gd name="connsiteY15" fmla="*/ 1062216 h 1565366"/>
                <a:gd name="connsiteX16" fmla="*/ 579724 w 1565362"/>
                <a:gd name="connsiteY16" fmla="*/ 926411 h 1565366"/>
                <a:gd name="connsiteX17" fmla="*/ 1285601 w 1565362"/>
                <a:gd name="connsiteY17" fmla="*/ 675083 h 1565366"/>
                <a:gd name="connsiteX18" fmla="*/ 1565362 w 1565362"/>
                <a:gd name="connsiteY18" fmla="*/ 782683 h 1565366"/>
                <a:gd name="connsiteX19" fmla="*/ 1285601 w 1565362"/>
                <a:gd name="connsiteY19" fmla="*/ 890283 h 1565366"/>
                <a:gd name="connsiteX20" fmla="*/ 1005840 w 1565362"/>
                <a:gd name="connsiteY20" fmla="*/ 782683 h 1565366"/>
                <a:gd name="connsiteX21" fmla="*/ 1285601 w 1565362"/>
                <a:gd name="connsiteY21" fmla="*/ 675083 h 1565366"/>
                <a:gd name="connsiteX22" fmla="*/ 279761 w 1565362"/>
                <a:gd name="connsiteY22" fmla="*/ 675083 h 1565366"/>
                <a:gd name="connsiteX23" fmla="*/ 559522 w 1565362"/>
                <a:gd name="connsiteY23" fmla="*/ 782683 h 1565366"/>
                <a:gd name="connsiteX24" fmla="*/ 279761 w 1565362"/>
                <a:gd name="connsiteY24" fmla="*/ 890283 h 1565366"/>
                <a:gd name="connsiteX25" fmla="*/ 0 w 1565362"/>
                <a:gd name="connsiteY25" fmla="*/ 782683 h 1565366"/>
                <a:gd name="connsiteX26" fmla="*/ 279761 w 1565362"/>
                <a:gd name="connsiteY26" fmla="*/ 675083 h 1565366"/>
                <a:gd name="connsiteX27" fmla="*/ 782681 w 1565362"/>
                <a:gd name="connsiteY27" fmla="*/ 623038 h 1565366"/>
                <a:gd name="connsiteX28" fmla="*/ 942325 w 1565362"/>
                <a:gd name="connsiteY28" fmla="*/ 782682 h 1565366"/>
                <a:gd name="connsiteX29" fmla="*/ 782681 w 1565362"/>
                <a:gd name="connsiteY29" fmla="*/ 942326 h 1565366"/>
                <a:gd name="connsiteX30" fmla="*/ 623037 w 1565362"/>
                <a:gd name="connsiteY30" fmla="*/ 782682 h 1565366"/>
                <a:gd name="connsiteX31" fmla="*/ 782681 w 1565362"/>
                <a:gd name="connsiteY31" fmla="*/ 623038 h 1565366"/>
                <a:gd name="connsiteX32" fmla="*/ 274405 w 1565362"/>
                <a:gd name="connsiteY32" fmla="*/ 215177 h 1565366"/>
                <a:gd name="connsiteX33" fmla="*/ 503147 w 1565362"/>
                <a:gd name="connsiteY33" fmla="*/ 350981 h 1565366"/>
                <a:gd name="connsiteX34" fmla="*/ 624882 w 1565362"/>
                <a:gd name="connsiteY34" fmla="*/ 624884 h 1565366"/>
                <a:gd name="connsiteX35" fmla="*/ 350979 w 1565362"/>
                <a:gd name="connsiteY35" fmla="*/ 503149 h 1565366"/>
                <a:gd name="connsiteX36" fmla="*/ 229244 w 1565362"/>
                <a:gd name="connsiteY36" fmla="*/ 229246 h 1565366"/>
                <a:gd name="connsiteX37" fmla="*/ 274405 w 1565362"/>
                <a:gd name="connsiteY37" fmla="*/ 215177 h 1565366"/>
                <a:gd name="connsiteX38" fmla="*/ 1290960 w 1565362"/>
                <a:gd name="connsiteY38" fmla="*/ 215175 h 1565366"/>
                <a:gd name="connsiteX39" fmla="*/ 1336121 w 1565362"/>
                <a:gd name="connsiteY39" fmla="*/ 229245 h 1565366"/>
                <a:gd name="connsiteX40" fmla="*/ 1214386 w 1565362"/>
                <a:gd name="connsiteY40" fmla="*/ 503150 h 1565366"/>
                <a:gd name="connsiteX41" fmla="*/ 940481 w 1565362"/>
                <a:gd name="connsiteY41" fmla="*/ 624885 h 1565366"/>
                <a:gd name="connsiteX42" fmla="*/ 1062217 w 1565362"/>
                <a:gd name="connsiteY42" fmla="*/ 350980 h 1565366"/>
                <a:gd name="connsiteX43" fmla="*/ 1290960 w 1565362"/>
                <a:gd name="connsiteY43" fmla="*/ 215175 h 1565366"/>
                <a:gd name="connsiteX44" fmla="*/ 782683 w 1565362"/>
                <a:gd name="connsiteY44" fmla="*/ 0 h 1565366"/>
                <a:gd name="connsiteX45" fmla="*/ 890284 w 1565362"/>
                <a:gd name="connsiteY45" fmla="*/ 279763 h 1565366"/>
                <a:gd name="connsiteX46" fmla="*/ 782683 w 1565362"/>
                <a:gd name="connsiteY46" fmla="*/ 559526 h 1565366"/>
                <a:gd name="connsiteX47" fmla="*/ 675082 w 1565362"/>
                <a:gd name="connsiteY47" fmla="*/ 279763 h 1565366"/>
                <a:gd name="connsiteX48" fmla="*/ 782683 w 1565362"/>
                <a:gd name="connsiteY48" fmla="*/ 0 h 1565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1565362" h="1565366">
                  <a:moveTo>
                    <a:pt x="782683" y="1005840"/>
                  </a:moveTo>
                  <a:cubicBezTo>
                    <a:pt x="842109" y="1005840"/>
                    <a:pt x="890284" y="1131094"/>
                    <a:pt x="890284" y="1285603"/>
                  </a:cubicBezTo>
                  <a:cubicBezTo>
                    <a:pt x="890284" y="1440112"/>
                    <a:pt x="842109" y="1565366"/>
                    <a:pt x="782683" y="1565366"/>
                  </a:cubicBezTo>
                  <a:cubicBezTo>
                    <a:pt x="723257" y="1565366"/>
                    <a:pt x="675082" y="1440112"/>
                    <a:pt x="675082" y="1285603"/>
                  </a:cubicBezTo>
                  <a:cubicBezTo>
                    <a:pt x="675082" y="1131094"/>
                    <a:pt x="723257" y="1005840"/>
                    <a:pt x="782683" y="1005840"/>
                  </a:cubicBezTo>
                  <a:close/>
                  <a:moveTo>
                    <a:pt x="985641" y="926413"/>
                  </a:moveTo>
                  <a:cubicBezTo>
                    <a:pt x="1042979" y="929135"/>
                    <a:pt x="1132444" y="980278"/>
                    <a:pt x="1214383" y="1062217"/>
                  </a:cubicBezTo>
                  <a:cubicBezTo>
                    <a:pt x="1323635" y="1171469"/>
                    <a:pt x="1378138" y="1294100"/>
                    <a:pt x="1336118" y="1336120"/>
                  </a:cubicBezTo>
                  <a:cubicBezTo>
                    <a:pt x="1294098" y="1378140"/>
                    <a:pt x="1171468" y="1323637"/>
                    <a:pt x="1062215" y="1214385"/>
                  </a:cubicBezTo>
                  <a:cubicBezTo>
                    <a:pt x="952963" y="1105133"/>
                    <a:pt x="898461" y="982502"/>
                    <a:pt x="940480" y="940482"/>
                  </a:cubicBezTo>
                  <a:cubicBezTo>
                    <a:pt x="950985" y="929977"/>
                    <a:pt x="966528" y="925505"/>
                    <a:pt x="985641" y="926413"/>
                  </a:cubicBezTo>
                  <a:close/>
                  <a:moveTo>
                    <a:pt x="579724" y="926411"/>
                  </a:moveTo>
                  <a:cubicBezTo>
                    <a:pt x="598837" y="925503"/>
                    <a:pt x="614380" y="929976"/>
                    <a:pt x="624885" y="940481"/>
                  </a:cubicBezTo>
                  <a:cubicBezTo>
                    <a:pt x="666906" y="982501"/>
                    <a:pt x="612403" y="1105133"/>
                    <a:pt x="503150" y="1214386"/>
                  </a:cubicBezTo>
                  <a:cubicBezTo>
                    <a:pt x="393897" y="1323639"/>
                    <a:pt x="271265" y="1378142"/>
                    <a:pt x="229245" y="1336121"/>
                  </a:cubicBezTo>
                  <a:cubicBezTo>
                    <a:pt x="187224" y="1294101"/>
                    <a:pt x="241727" y="1171469"/>
                    <a:pt x="350980" y="1062216"/>
                  </a:cubicBezTo>
                  <a:cubicBezTo>
                    <a:pt x="432920" y="980277"/>
                    <a:pt x="522385" y="929134"/>
                    <a:pt x="579724" y="926411"/>
                  </a:cubicBezTo>
                  <a:close/>
                  <a:moveTo>
                    <a:pt x="1285601" y="675083"/>
                  </a:moveTo>
                  <a:cubicBezTo>
                    <a:pt x="1440109" y="675083"/>
                    <a:pt x="1565362" y="723257"/>
                    <a:pt x="1565362" y="782683"/>
                  </a:cubicBezTo>
                  <a:cubicBezTo>
                    <a:pt x="1565362" y="842109"/>
                    <a:pt x="1440109" y="890283"/>
                    <a:pt x="1285601" y="890283"/>
                  </a:cubicBezTo>
                  <a:cubicBezTo>
                    <a:pt x="1131093" y="890283"/>
                    <a:pt x="1005840" y="842109"/>
                    <a:pt x="1005840" y="782683"/>
                  </a:cubicBezTo>
                  <a:cubicBezTo>
                    <a:pt x="1005840" y="723257"/>
                    <a:pt x="1131093" y="675083"/>
                    <a:pt x="1285601" y="675083"/>
                  </a:cubicBezTo>
                  <a:close/>
                  <a:moveTo>
                    <a:pt x="279761" y="675083"/>
                  </a:moveTo>
                  <a:cubicBezTo>
                    <a:pt x="434269" y="675083"/>
                    <a:pt x="559522" y="723257"/>
                    <a:pt x="559522" y="782683"/>
                  </a:cubicBezTo>
                  <a:cubicBezTo>
                    <a:pt x="559522" y="842109"/>
                    <a:pt x="434269" y="890283"/>
                    <a:pt x="279761" y="890283"/>
                  </a:cubicBezTo>
                  <a:cubicBezTo>
                    <a:pt x="125253" y="890283"/>
                    <a:pt x="0" y="842109"/>
                    <a:pt x="0" y="782683"/>
                  </a:cubicBezTo>
                  <a:cubicBezTo>
                    <a:pt x="0" y="723257"/>
                    <a:pt x="125253" y="675083"/>
                    <a:pt x="279761" y="675083"/>
                  </a:cubicBezTo>
                  <a:close/>
                  <a:moveTo>
                    <a:pt x="782681" y="623038"/>
                  </a:moveTo>
                  <a:cubicBezTo>
                    <a:pt x="870850" y="623038"/>
                    <a:pt x="942325" y="694513"/>
                    <a:pt x="942325" y="782682"/>
                  </a:cubicBezTo>
                  <a:cubicBezTo>
                    <a:pt x="942325" y="870851"/>
                    <a:pt x="870850" y="942326"/>
                    <a:pt x="782681" y="942326"/>
                  </a:cubicBezTo>
                  <a:cubicBezTo>
                    <a:pt x="694512" y="942326"/>
                    <a:pt x="623037" y="870851"/>
                    <a:pt x="623037" y="782682"/>
                  </a:cubicBezTo>
                  <a:cubicBezTo>
                    <a:pt x="623037" y="694513"/>
                    <a:pt x="694512" y="623038"/>
                    <a:pt x="782681" y="623038"/>
                  </a:cubicBezTo>
                  <a:close/>
                  <a:moveTo>
                    <a:pt x="274405" y="215177"/>
                  </a:moveTo>
                  <a:cubicBezTo>
                    <a:pt x="331743" y="217899"/>
                    <a:pt x="421208" y="269042"/>
                    <a:pt x="503147" y="350981"/>
                  </a:cubicBezTo>
                  <a:cubicBezTo>
                    <a:pt x="612399" y="460233"/>
                    <a:pt x="666901" y="582864"/>
                    <a:pt x="624882" y="624884"/>
                  </a:cubicBezTo>
                  <a:cubicBezTo>
                    <a:pt x="582862" y="666904"/>
                    <a:pt x="460231" y="612401"/>
                    <a:pt x="350979" y="503149"/>
                  </a:cubicBezTo>
                  <a:cubicBezTo>
                    <a:pt x="241727" y="393897"/>
                    <a:pt x="187224" y="271266"/>
                    <a:pt x="229244" y="229246"/>
                  </a:cubicBezTo>
                  <a:cubicBezTo>
                    <a:pt x="239749" y="218741"/>
                    <a:pt x="255292" y="214269"/>
                    <a:pt x="274405" y="215177"/>
                  </a:cubicBezTo>
                  <a:close/>
                  <a:moveTo>
                    <a:pt x="1290960" y="215175"/>
                  </a:moveTo>
                  <a:cubicBezTo>
                    <a:pt x="1310073" y="214267"/>
                    <a:pt x="1325616" y="218740"/>
                    <a:pt x="1336121" y="229245"/>
                  </a:cubicBezTo>
                  <a:cubicBezTo>
                    <a:pt x="1378142" y="271265"/>
                    <a:pt x="1323639" y="393897"/>
                    <a:pt x="1214386" y="503150"/>
                  </a:cubicBezTo>
                  <a:cubicBezTo>
                    <a:pt x="1105133" y="612403"/>
                    <a:pt x="982502" y="666906"/>
                    <a:pt x="940481" y="624885"/>
                  </a:cubicBezTo>
                  <a:cubicBezTo>
                    <a:pt x="898461" y="582865"/>
                    <a:pt x="952964" y="460233"/>
                    <a:pt x="1062217" y="350980"/>
                  </a:cubicBezTo>
                  <a:cubicBezTo>
                    <a:pt x="1144156" y="269041"/>
                    <a:pt x="1233621" y="217898"/>
                    <a:pt x="1290960" y="215175"/>
                  </a:cubicBezTo>
                  <a:close/>
                  <a:moveTo>
                    <a:pt x="782683" y="0"/>
                  </a:moveTo>
                  <a:cubicBezTo>
                    <a:pt x="842109" y="0"/>
                    <a:pt x="890284" y="125254"/>
                    <a:pt x="890284" y="279763"/>
                  </a:cubicBezTo>
                  <a:cubicBezTo>
                    <a:pt x="890284" y="434272"/>
                    <a:pt x="842109" y="559526"/>
                    <a:pt x="782683" y="559526"/>
                  </a:cubicBezTo>
                  <a:cubicBezTo>
                    <a:pt x="723257" y="559526"/>
                    <a:pt x="675082" y="434272"/>
                    <a:pt x="675082" y="279763"/>
                  </a:cubicBezTo>
                  <a:cubicBezTo>
                    <a:pt x="675082" y="125254"/>
                    <a:pt x="723257" y="0"/>
                    <a:pt x="782683" y="0"/>
                  </a:cubicBezTo>
                  <a:close/>
                </a:path>
              </a:pathLst>
            </a:custGeom>
            <a:solidFill>
              <a:srgbClr val="FFCCFF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6" name="フリーフォーム: 図形 25">
              <a:extLst>
                <a:ext uri="{FF2B5EF4-FFF2-40B4-BE49-F238E27FC236}">
                  <a16:creationId xmlns:a16="http://schemas.microsoft.com/office/drawing/2014/main" id="{591955A5-7716-FEAA-C919-CC23100E420C}"/>
                </a:ext>
              </a:extLst>
            </p:cNvPr>
            <p:cNvSpPr/>
            <p:nvPr/>
          </p:nvSpPr>
          <p:spPr bwMode="auto">
            <a:xfrm>
              <a:off x="3499204" y="264938"/>
              <a:ext cx="223046" cy="223046"/>
            </a:xfrm>
            <a:custGeom>
              <a:avLst/>
              <a:gdLst>
                <a:gd name="connsiteX0" fmla="*/ 782683 w 1565362"/>
                <a:gd name="connsiteY0" fmla="*/ 1005840 h 1565366"/>
                <a:gd name="connsiteX1" fmla="*/ 890284 w 1565362"/>
                <a:gd name="connsiteY1" fmla="*/ 1285603 h 1565366"/>
                <a:gd name="connsiteX2" fmla="*/ 782683 w 1565362"/>
                <a:gd name="connsiteY2" fmla="*/ 1565366 h 1565366"/>
                <a:gd name="connsiteX3" fmla="*/ 675082 w 1565362"/>
                <a:gd name="connsiteY3" fmla="*/ 1285603 h 1565366"/>
                <a:gd name="connsiteX4" fmla="*/ 782683 w 1565362"/>
                <a:gd name="connsiteY4" fmla="*/ 1005840 h 1565366"/>
                <a:gd name="connsiteX5" fmla="*/ 985641 w 1565362"/>
                <a:gd name="connsiteY5" fmla="*/ 926413 h 1565366"/>
                <a:gd name="connsiteX6" fmla="*/ 1214383 w 1565362"/>
                <a:gd name="connsiteY6" fmla="*/ 1062217 h 1565366"/>
                <a:gd name="connsiteX7" fmla="*/ 1336118 w 1565362"/>
                <a:gd name="connsiteY7" fmla="*/ 1336120 h 1565366"/>
                <a:gd name="connsiteX8" fmla="*/ 1062215 w 1565362"/>
                <a:gd name="connsiteY8" fmla="*/ 1214385 h 1565366"/>
                <a:gd name="connsiteX9" fmla="*/ 940480 w 1565362"/>
                <a:gd name="connsiteY9" fmla="*/ 940482 h 1565366"/>
                <a:gd name="connsiteX10" fmla="*/ 985641 w 1565362"/>
                <a:gd name="connsiteY10" fmla="*/ 926413 h 1565366"/>
                <a:gd name="connsiteX11" fmla="*/ 579724 w 1565362"/>
                <a:gd name="connsiteY11" fmla="*/ 926411 h 1565366"/>
                <a:gd name="connsiteX12" fmla="*/ 624885 w 1565362"/>
                <a:gd name="connsiteY12" fmla="*/ 940481 h 1565366"/>
                <a:gd name="connsiteX13" fmla="*/ 503150 w 1565362"/>
                <a:gd name="connsiteY13" fmla="*/ 1214386 h 1565366"/>
                <a:gd name="connsiteX14" fmla="*/ 229245 w 1565362"/>
                <a:gd name="connsiteY14" fmla="*/ 1336121 h 1565366"/>
                <a:gd name="connsiteX15" fmla="*/ 350980 w 1565362"/>
                <a:gd name="connsiteY15" fmla="*/ 1062216 h 1565366"/>
                <a:gd name="connsiteX16" fmla="*/ 579724 w 1565362"/>
                <a:gd name="connsiteY16" fmla="*/ 926411 h 1565366"/>
                <a:gd name="connsiteX17" fmla="*/ 1285601 w 1565362"/>
                <a:gd name="connsiteY17" fmla="*/ 675083 h 1565366"/>
                <a:gd name="connsiteX18" fmla="*/ 1565362 w 1565362"/>
                <a:gd name="connsiteY18" fmla="*/ 782683 h 1565366"/>
                <a:gd name="connsiteX19" fmla="*/ 1285601 w 1565362"/>
                <a:gd name="connsiteY19" fmla="*/ 890283 h 1565366"/>
                <a:gd name="connsiteX20" fmla="*/ 1005840 w 1565362"/>
                <a:gd name="connsiteY20" fmla="*/ 782683 h 1565366"/>
                <a:gd name="connsiteX21" fmla="*/ 1285601 w 1565362"/>
                <a:gd name="connsiteY21" fmla="*/ 675083 h 1565366"/>
                <a:gd name="connsiteX22" fmla="*/ 279761 w 1565362"/>
                <a:gd name="connsiteY22" fmla="*/ 675083 h 1565366"/>
                <a:gd name="connsiteX23" fmla="*/ 559522 w 1565362"/>
                <a:gd name="connsiteY23" fmla="*/ 782683 h 1565366"/>
                <a:gd name="connsiteX24" fmla="*/ 279761 w 1565362"/>
                <a:gd name="connsiteY24" fmla="*/ 890283 h 1565366"/>
                <a:gd name="connsiteX25" fmla="*/ 0 w 1565362"/>
                <a:gd name="connsiteY25" fmla="*/ 782683 h 1565366"/>
                <a:gd name="connsiteX26" fmla="*/ 279761 w 1565362"/>
                <a:gd name="connsiteY26" fmla="*/ 675083 h 1565366"/>
                <a:gd name="connsiteX27" fmla="*/ 782681 w 1565362"/>
                <a:gd name="connsiteY27" fmla="*/ 623038 h 1565366"/>
                <a:gd name="connsiteX28" fmla="*/ 942325 w 1565362"/>
                <a:gd name="connsiteY28" fmla="*/ 782682 h 1565366"/>
                <a:gd name="connsiteX29" fmla="*/ 782681 w 1565362"/>
                <a:gd name="connsiteY29" fmla="*/ 942326 h 1565366"/>
                <a:gd name="connsiteX30" fmla="*/ 623037 w 1565362"/>
                <a:gd name="connsiteY30" fmla="*/ 782682 h 1565366"/>
                <a:gd name="connsiteX31" fmla="*/ 782681 w 1565362"/>
                <a:gd name="connsiteY31" fmla="*/ 623038 h 1565366"/>
                <a:gd name="connsiteX32" fmla="*/ 274405 w 1565362"/>
                <a:gd name="connsiteY32" fmla="*/ 215177 h 1565366"/>
                <a:gd name="connsiteX33" fmla="*/ 503147 w 1565362"/>
                <a:gd name="connsiteY33" fmla="*/ 350981 h 1565366"/>
                <a:gd name="connsiteX34" fmla="*/ 624882 w 1565362"/>
                <a:gd name="connsiteY34" fmla="*/ 624884 h 1565366"/>
                <a:gd name="connsiteX35" fmla="*/ 350979 w 1565362"/>
                <a:gd name="connsiteY35" fmla="*/ 503149 h 1565366"/>
                <a:gd name="connsiteX36" fmla="*/ 229244 w 1565362"/>
                <a:gd name="connsiteY36" fmla="*/ 229246 h 1565366"/>
                <a:gd name="connsiteX37" fmla="*/ 274405 w 1565362"/>
                <a:gd name="connsiteY37" fmla="*/ 215177 h 1565366"/>
                <a:gd name="connsiteX38" fmla="*/ 1290960 w 1565362"/>
                <a:gd name="connsiteY38" fmla="*/ 215175 h 1565366"/>
                <a:gd name="connsiteX39" fmla="*/ 1336121 w 1565362"/>
                <a:gd name="connsiteY39" fmla="*/ 229245 h 1565366"/>
                <a:gd name="connsiteX40" fmla="*/ 1214386 w 1565362"/>
                <a:gd name="connsiteY40" fmla="*/ 503150 h 1565366"/>
                <a:gd name="connsiteX41" fmla="*/ 940481 w 1565362"/>
                <a:gd name="connsiteY41" fmla="*/ 624885 h 1565366"/>
                <a:gd name="connsiteX42" fmla="*/ 1062217 w 1565362"/>
                <a:gd name="connsiteY42" fmla="*/ 350980 h 1565366"/>
                <a:gd name="connsiteX43" fmla="*/ 1290960 w 1565362"/>
                <a:gd name="connsiteY43" fmla="*/ 215175 h 1565366"/>
                <a:gd name="connsiteX44" fmla="*/ 782683 w 1565362"/>
                <a:gd name="connsiteY44" fmla="*/ 0 h 1565366"/>
                <a:gd name="connsiteX45" fmla="*/ 890284 w 1565362"/>
                <a:gd name="connsiteY45" fmla="*/ 279763 h 1565366"/>
                <a:gd name="connsiteX46" fmla="*/ 782683 w 1565362"/>
                <a:gd name="connsiteY46" fmla="*/ 559526 h 1565366"/>
                <a:gd name="connsiteX47" fmla="*/ 675082 w 1565362"/>
                <a:gd name="connsiteY47" fmla="*/ 279763 h 1565366"/>
                <a:gd name="connsiteX48" fmla="*/ 782683 w 1565362"/>
                <a:gd name="connsiteY48" fmla="*/ 0 h 1565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1565362" h="1565366">
                  <a:moveTo>
                    <a:pt x="782683" y="1005840"/>
                  </a:moveTo>
                  <a:cubicBezTo>
                    <a:pt x="842109" y="1005840"/>
                    <a:pt x="890284" y="1131094"/>
                    <a:pt x="890284" y="1285603"/>
                  </a:cubicBezTo>
                  <a:cubicBezTo>
                    <a:pt x="890284" y="1440112"/>
                    <a:pt x="842109" y="1565366"/>
                    <a:pt x="782683" y="1565366"/>
                  </a:cubicBezTo>
                  <a:cubicBezTo>
                    <a:pt x="723257" y="1565366"/>
                    <a:pt x="675082" y="1440112"/>
                    <a:pt x="675082" y="1285603"/>
                  </a:cubicBezTo>
                  <a:cubicBezTo>
                    <a:pt x="675082" y="1131094"/>
                    <a:pt x="723257" y="1005840"/>
                    <a:pt x="782683" y="1005840"/>
                  </a:cubicBezTo>
                  <a:close/>
                  <a:moveTo>
                    <a:pt x="985641" y="926413"/>
                  </a:moveTo>
                  <a:cubicBezTo>
                    <a:pt x="1042979" y="929135"/>
                    <a:pt x="1132444" y="980278"/>
                    <a:pt x="1214383" y="1062217"/>
                  </a:cubicBezTo>
                  <a:cubicBezTo>
                    <a:pt x="1323635" y="1171469"/>
                    <a:pt x="1378138" y="1294100"/>
                    <a:pt x="1336118" y="1336120"/>
                  </a:cubicBezTo>
                  <a:cubicBezTo>
                    <a:pt x="1294098" y="1378140"/>
                    <a:pt x="1171468" y="1323637"/>
                    <a:pt x="1062215" y="1214385"/>
                  </a:cubicBezTo>
                  <a:cubicBezTo>
                    <a:pt x="952963" y="1105133"/>
                    <a:pt x="898461" y="982502"/>
                    <a:pt x="940480" y="940482"/>
                  </a:cubicBezTo>
                  <a:cubicBezTo>
                    <a:pt x="950985" y="929977"/>
                    <a:pt x="966528" y="925505"/>
                    <a:pt x="985641" y="926413"/>
                  </a:cubicBezTo>
                  <a:close/>
                  <a:moveTo>
                    <a:pt x="579724" y="926411"/>
                  </a:moveTo>
                  <a:cubicBezTo>
                    <a:pt x="598837" y="925503"/>
                    <a:pt x="614380" y="929976"/>
                    <a:pt x="624885" y="940481"/>
                  </a:cubicBezTo>
                  <a:cubicBezTo>
                    <a:pt x="666906" y="982501"/>
                    <a:pt x="612403" y="1105133"/>
                    <a:pt x="503150" y="1214386"/>
                  </a:cubicBezTo>
                  <a:cubicBezTo>
                    <a:pt x="393897" y="1323639"/>
                    <a:pt x="271265" y="1378142"/>
                    <a:pt x="229245" y="1336121"/>
                  </a:cubicBezTo>
                  <a:cubicBezTo>
                    <a:pt x="187224" y="1294101"/>
                    <a:pt x="241727" y="1171469"/>
                    <a:pt x="350980" y="1062216"/>
                  </a:cubicBezTo>
                  <a:cubicBezTo>
                    <a:pt x="432920" y="980277"/>
                    <a:pt x="522385" y="929134"/>
                    <a:pt x="579724" y="926411"/>
                  </a:cubicBezTo>
                  <a:close/>
                  <a:moveTo>
                    <a:pt x="1285601" y="675083"/>
                  </a:moveTo>
                  <a:cubicBezTo>
                    <a:pt x="1440109" y="675083"/>
                    <a:pt x="1565362" y="723257"/>
                    <a:pt x="1565362" y="782683"/>
                  </a:cubicBezTo>
                  <a:cubicBezTo>
                    <a:pt x="1565362" y="842109"/>
                    <a:pt x="1440109" y="890283"/>
                    <a:pt x="1285601" y="890283"/>
                  </a:cubicBezTo>
                  <a:cubicBezTo>
                    <a:pt x="1131093" y="890283"/>
                    <a:pt x="1005840" y="842109"/>
                    <a:pt x="1005840" y="782683"/>
                  </a:cubicBezTo>
                  <a:cubicBezTo>
                    <a:pt x="1005840" y="723257"/>
                    <a:pt x="1131093" y="675083"/>
                    <a:pt x="1285601" y="675083"/>
                  </a:cubicBezTo>
                  <a:close/>
                  <a:moveTo>
                    <a:pt x="279761" y="675083"/>
                  </a:moveTo>
                  <a:cubicBezTo>
                    <a:pt x="434269" y="675083"/>
                    <a:pt x="559522" y="723257"/>
                    <a:pt x="559522" y="782683"/>
                  </a:cubicBezTo>
                  <a:cubicBezTo>
                    <a:pt x="559522" y="842109"/>
                    <a:pt x="434269" y="890283"/>
                    <a:pt x="279761" y="890283"/>
                  </a:cubicBezTo>
                  <a:cubicBezTo>
                    <a:pt x="125253" y="890283"/>
                    <a:pt x="0" y="842109"/>
                    <a:pt x="0" y="782683"/>
                  </a:cubicBezTo>
                  <a:cubicBezTo>
                    <a:pt x="0" y="723257"/>
                    <a:pt x="125253" y="675083"/>
                    <a:pt x="279761" y="675083"/>
                  </a:cubicBezTo>
                  <a:close/>
                  <a:moveTo>
                    <a:pt x="782681" y="623038"/>
                  </a:moveTo>
                  <a:cubicBezTo>
                    <a:pt x="870850" y="623038"/>
                    <a:pt x="942325" y="694513"/>
                    <a:pt x="942325" y="782682"/>
                  </a:cubicBezTo>
                  <a:cubicBezTo>
                    <a:pt x="942325" y="870851"/>
                    <a:pt x="870850" y="942326"/>
                    <a:pt x="782681" y="942326"/>
                  </a:cubicBezTo>
                  <a:cubicBezTo>
                    <a:pt x="694512" y="942326"/>
                    <a:pt x="623037" y="870851"/>
                    <a:pt x="623037" y="782682"/>
                  </a:cubicBezTo>
                  <a:cubicBezTo>
                    <a:pt x="623037" y="694513"/>
                    <a:pt x="694512" y="623038"/>
                    <a:pt x="782681" y="623038"/>
                  </a:cubicBezTo>
                  <a:close/>
                  <a:moveTo>
                    <a:pt x="274405" y="215177"/>
                  </a:moveTo>
                  <a:cubicBezTo>
                    <a:pt x="331743" y="217899"/>
                    <a:pt x="421208" y="269042"/>
                    <a:pt x="503147" y="350981"/>
                  </a:cubicBezTo>
                  <a:cubicBezTo>
                    <a:pt x="612399" y="460233"/>
                    <a:pt x="666901" y="582864"/>
                    <a:pt x="624882" y="624884"/>
                  </a:cubicBezTo>
                  <a:cubicBezTo>
                    <a:pt x="582862" y="666904"/>
                    <a:pt x="460231" y="612401"/>
                    <a:pt x="350979" y="503149"/>
                  </a:cubicBezTo>
                  <a:cubicBezTo>
                    <a:pt x="241727" y="393897"/>
                    <a:pt x="187224" y="271266"/>
                    <a:pt x="229244" y="229246"/>
                  </a:cubicBezTo>
                  <a:cubicBezTo>
                    <a:pt x="239749" y="218741"/>
                    <a:pt x="255292" y="214269"/>
                    <a:pt x="274405" y="215177"/>
                  </a:cubicBezTo>
                  <a:close/>
                  <a:moveTo>
                    <a:pt x="1290960" y="215175"/>
                  </a:moveTo>
                  <a:cubicBezTo>
                    <a:pt x="1310073" y="214267"/>
                    <a:pt x="1325616" y="218740"/>
                    <a:pt x="1336121" y="229245"/>
                  </a:cubicBezTo>
                  <a:cubicBezTo>
                    <a:pt x="1378142" y="271265"/>
                    <a:pt x="1323639" y="393897"/>
                    <a:pt x="1214386" y="503150"/>
                  </a:cubicBezTo>
                  <a:cubicBezTo>
                    <a:pt x="1105133" y="612403"/>
                    <a:pt x="982502" y="666906"/>
                    <a:pt x="940481" y="624885"/>
                  </a:cubicBezTo>
                  <a:cubicBezTo>
                    <a:pt x="898461" y="582865"/>
                    <a:pt x="952964" y="460233"/>
                    <a:pt x="1062217" y="350980"/>
                  </a:cubicBezTo>
                  <a:cubicBezTo>
                    <a:pt x="1144156" y="269041"/>
                    <a:pt x="1233621" y="217898"/>
                    <a:pt x="1290960" y="215175"/>
                  </a:cubicBezTo>
                  <a:close/>
                  <a:moveTo>
                    <a:pt x="782683" y="0"/>
                  </a:moveTo>
                  <a:cubicBezTo>
                    <a:pt x="842109" y="0"/>
                    <a:pt x="890284" y="125254"/>
                    <a:pt x="890284" y="279763"/>
                  </a:cubicBezTo>
                  <a:cubicBezTo>
                    <a:pt x="890284" y="434272"/>
                    <a:pt x="842109" y="559526"/>
                    <a:pt x="782683" y="559526"/>
                  </a:cubicBezTo>
                  <a:cubicBezTo>
                    <a:pt x="723257" y="559526"/>
                    <a:pt x="675082" y="434272"/>
                    <a:pt x="675082" y="279763"/>
                  </a:cubicBezTo>
                  <a:cubicBezTo>
                    <a:pt x="675082" y="125254"/>
                    <a:pt x="723257" y="0"/>
                    <a:pt x="782683" y="0"/>
                  </a:cubicBezTo>
                  <a:close/>
                </a:path>
              </a:pathLst>
            </a:custGeom>
            <a:solidFill>
              <a:srgbClr val="FFCCFF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9" name="フリーフォーム: 図形 28">
              <a:extLst>
                <a:ext uri="{FF2B5EF4-FFF2-40B4-BE49-F238E27FC236}">
                  <a16:creationId xmlns:a16="http://schemas.microsoft.com/office/drawing/2014/main" id="{8EFCFECC-AE1F-7C05-D099-B488618718B5}"/>
                </a:ext>
              </a:extLst>
            </p:cNvPr>
            <p:cNvSpPr/>
            <p:nvPr/>
          </p:nvSpPr>
          <p:spPr bwMode="auto">
            <a:xfrm>
              <a:off x="4036052" y="264938"/>
              <a:ext cx="223046" cy="223046"/>
            </a:xfrm>
            <a:custGeom>
              <a:avLst/>
              <a:gdLst>
                <a:gd name="connsiteX0" fmla="*/ 782683 w 1565362"/>
                <a:gd name="connsiteY0" fmla="*/ 1005840 h 1565366"/>
                <a:gd name="connsiteX1" fmla="*/ 890284 w 1565362"/>
                <a:gd name="connsiteY1" fmla="*/ 1285603 h 1565366"/>
                <a:gd name="connsiteX2" fmla="*/ 782683 w 1565362"/>
                <a:gd name="connsiteY2" fmla="*/ 1565366 h 1565366"/>
                <a:gd name="connsiteX3" fmla="*/ 675082 w 1565362"/>
                <a:gd name="connsiteY3" fmla="*/ 1285603 h 1565366"/>
                <a:gd name="connsiteX4" fmla="*/ 782683 w 1565362"/>
                <a:gd name="connsiteY4" fmla="*/ 1005840 h 1565366"/>
                <a:gd name="connsiteX5" fmla="*/ 985641 w 1565362"/>
                <a:gd name="connsiteY5" fmla="*/ 926413 h 1565366"/>
                <a:gd name="connsiteX6" fmla="*/ 1214383 w 1565362"/>
                <a:gd name="connsiteY6" fmla="*/ 1062217 h 1565366"/>
                <a:gd name="connsiteX7" fmla="*/ 1336118 w 1565362"/>
                <a:gd name="connsiteY7" fmla="*/ 1336120 h 1565366"/>
                <a:gd name="connsiteX8" fmla="*/ 1062215 w 1565362"/>
                <a:gd name="connsiteY8" fmla="*/ 1214385 h 1565366"/>
                <a:gd name="connsiteX9" fmla="*/ 940480 w 1565362"/>
                <a:gd name="connsiteY9" fmla="*/ 940482 h 1565366"/>
                <a:gd name="connsiteX10" fmla="*/ 985641 w 1565362"/>
                <a:gd name="connsiteY10" fmla="*/ 926413 h 1565366"/>
                <a:gd name="connsiteX11" fmla="*/ 579724 w 1565362"/>
                <a:gd name="connsiteY11" fmla="*/ 926411 h 1565366"/>
                <a:gd name="connsiteX12" fmla="*/ 624885 w 1565362"/>
                <a:gd name="connsiteY12" fmla="*/ 940481 h 1565366"/>
                <a:gd name="connsiteX13" fmla="*/ 503150 w 1565362"/>
                <a:gd name="connsiteY13" fmla="*/ 1214386 h 1565366"/>
                <a:gd name="connsiteX14" fmla="*/ 229245 w 1565362"/>
                <a:gd name="connsiteY14" fmla="*/ 1336121 h 1565366"/>
                <a:gd name="connsiteX15" fmla="*/ 350980 w 1565362"/>
                <a:gd name="connsiteY15" fmla="*/ 1062216 h 1565366"/>
                <a:gd name="connsiteX16" fmla="*/ 579724 w 1565362"/>
                <a:gd name="connsiteY16" fmla="*/ 926411 h 1565366"/>
                <a:gd name="connsiteX17" fmla="*/ 1285601 w 1565362"/>
                <a:gd name="connsiteY17" fmla="*/ 675083 h 1565366"/>
                <a:gd name="connsiteX18" fmla="*/ 1565362 w 1565362"/>
                <a:gd name="connsiteY18" fmla="*/ 782683 h 1565366"/>
                <a:gd name="connsiteX19" fmla="*/ 1285601 w 1565362"/>
                <a:gd name="connsiteY19" fmla="*/ 890283 h 1565366"/>
                <a:gd name="connsiteX20" fmla="*/ 1005840 w 1565362"/>
                <a:gd name="connsiteY20" fmla="*/ 782683 h 1565366"/>
                <a:gd name="connsiteX21" fmla="*/ 1285601 w 1565362"/>
                <a:gd name="connsiteY21" fmla="*/ 675083 h 1565366"/>
                <a:gd name="connsiteX22" fmla="*/ 279761 w 1565362"/>
                <a:gd name="connsiteY22" fmla="*/ 675083 h 1565366"/>
                <a:gd name="connsiteX23" fmla="*/ 559522 w 1565362"/>
                <a:gd name="connsiteY23" fmla="*/ 782683 h 1565366"/>
                <a:gd name="connsiteX24" fmla="*/ 279761 w 1565362"/>
                <a:gd name="connsiteY24" fmla="*/ 890283 h 1565366"/>
                <a:gd name="connsiteX25" fmla="*/ 0 w 1565362"/>
                <a:gd name="connsiteY25" fmla="*/ 782683 h 1565366"/>
                <a:gd name="connsiteX26" fmla="*/ 279761 w 1565362"/>
                <a:gd name="connsiteY26" fmla="*/ 675083 h 1565366"/>
                <a:gd name="connsiteX27" fmla="*/ 782681 w 1565362"/>
                <a:gd name="connsiteY27" fmla="*/ 623038 h 1565366"/>
                <a:gd name="connsiteX28" fmla="*/ 942325 w 1565362"/>
                <a:gd name="connsiteY28" fmla="*/ 782682 h 1565366"/>
                <a:gd name="connsiteX29" fmla="*/ 782681 w 1565362"/>
                <a:gd name="connsiteY29" fmla="*/ 942326 h 1565366"/>
                <a:gd name="connsiteX30" fmla="*/ 623037 w 1565362"/>
                <a:gd name="connsiteY30" fmla="*/ 782682 h 1565366"/>
                <a:gd name="connsiteX31" fmla="*/ 782681 w 1565362"/>
                <a:gd name="connsiteY31" fmla="*/ 623038 h 1565366"/>
                <a:gd name="connsiteX32" fmla="*/ 274405 w 1565362"/>
                <a:gd name="connsiteY32" fmla="*/ 215177 h 1565366"/>
                <a:gd name="connsiteX33" fmla="*/ 503147 w 1565362"/>
                <a:gd name="connsiteY33" fmla="*/ 350981 h 1565366"/>
                <a:gd name="connsiteX34" fmla="*/ 624882 w 1565362"/>
                <a:gd name="connsiteY34" fmla="*/ 624884 h 1565366"/>
                <a:gd name="connsiteX35" fmla="*/ 350979 w 1565362"/>
                <a:gd name="connsiteY35" fmla="*/ 503149 h 1565366"/>
                <a:gd name="connsiteX36" fmla="*/ 229244 w 1565362"/>
                <a:gd name="connsiteY36" fmla="*/ 229246 h 1565366"/>
                <a:gd name="connsiteX37" fmla="*/ 274405 w 1565362"/>
                <a:gd name="connsiteY37" fmla="*/ 215177 h 1565366"/>
                <a:gd name="connsiteX38" fmla="*/ 1290960 w 1565362"/>
                <a:gd name="connsiteY38" fmla="*/ 215175 h 1565366"/>
                <a:gd name="connsiteX39" fmla="*/ 1336121 w 1565362"/>
                <a:gd name="connsiteY39" fmla="*/ 229245 h 1565366"/>
                <a:gd name="connsiteX40" fmla="*/ 1214386 w 1565362"/>
                <a:gd name="connsiteY40" fmla="*/ 503150 h 1565366"/>
                <a:gd name="connsiteX41" fmla="*/ 940481 w 1565362"/>
                <a:gd name="connsiteY41" fmla="*/ 624885 h 1565366"/>
                <a:gd name="connsiteX42" fmla="*/ 1062217 w 1565362"/>
                <a:gd name="connsiteY42" fmla="*/ 350980 h 1565366"/>
                <a:gd name="connsiteX43" fmla="*/ 1290960 w 1565362"/>
                <a:gd name="connsiteY43" fmla="*/ 215175 h 1565366"/>
                <a:gd name="connsiteX44" fmla="*/ 782683 w 1565362"/>
                <a:gd name="connsiteY44" fmla="*/ 0 h 1565366"/>
                <a:gd name="connsiteX45" fmla="*/ 890284 w 1565362"/>
                <a:gd name="connsiteY45" fmla="*/ 279763 h 1565366"/>
                <a:gd name="connsiteX46" fmla="*/ 782683 w 1565362"/>
                <a:gd name="connsiteY46" fmla="*/ 559526 h 1565366"/>
                <a:gd name="connsiteX47" fmla="*/ 675082 w 1565362"/>
                <a:gd name="connsiteY47" fmla="*/ 279763 h 1565366"/>
                <a:gd name="connsiteX48" fmla="*/ 782683 w 1565362"/>
                <a:gd name="connsiteY48" fmla="*/ 0 h 1565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1565362" h="1565366">
                  <a:moveTo>
                    <a:pt x="782683" y="1005840"/>
                  </a:moveTo>
                  <a:cubicBezTo>
                    <a:pt x="842109" y="1005840"/>
                    <a:pt x="890284" y="1131094"/>
                    <a:pt x="890284" y="1285603"/>
                  </a:cubicBezTo>
                  <a:cubicBezTo>
                    <a:pt x="890284" y="1440112"/>
                    <a:pt x="842109" y="1565366"/>
                    <a:pt x="782683" y="1565366"/>
                  </a:cubicBezTo>
                  <a:cubicBezTo>
                    <a:pt x="723257" y="1565366"/>
                    <a:pt x="675082" y="1440112"/>
                    <a:pt x="675082" y="1285603"/>
                  </a:cubicBezTo>
                  <a:cubicBezTo>
                    <a:pt x="675082" y="1131094"/>
                    <a:pt x="723257" y="1005840"/>
                    <a:pt x="782683" y="1005840"/>
                  </a:cubicBezTo>
                  <a:close/>
                  <a:moveTo>
                    <a:pt x="985641" y="926413"/>
                  </a:moveTo>
                  <a:cubicBezTo>
                    <a:pt x="1042979" y="929135"/>
                    <a:pt x="1132444" y="980278"/>
                    <a:pt x="1214383" y="1062217"/>
                  </a:cubicBezTo>
                  <a:cubicBezTo>
                    <a:pt x="1323635" y="1171469"/>
                    <a:pt x="1378138" y="1294100"/>
                    <a:pt x="1336118" y="1336120"/>
                  </a:cubicBezTo>
                  <a:cubicBezTo>
                    <a:pt x="1294098" y="1378140"/>
                    <a:pt x="1171468" y="1323637"/>
                    <a:pt x="1062215" y="1214385"/>
                  </a:cubicBezTo>
                  <a:cubicBezTo>
                    <a:pt x="952963" y="1105133"/>
                    <a:pt x="898461" y="982502"/>
                    <a:pt x="940480" y="940482"/>
                  </a:cubicBezTo>
                  <a:cubicBezTo>
                    <a:pt x="950985" y="929977"/>
                    <a:pt x="966528" y="925505"/>
                    <a:pt x="985641" y="926413"/>
                  </a:cubicBezTo>
                  <a:close/>
                  <a:moveTo>
                    <a:pt x="579724" y="926411"/>
                  </a:moveTo>
                  <a:cubicBezTo>
                    <a:pt x="598837" y="925503"/>
                    <a:pt x="614380" y="929976"/>
                    <a:pt x="624885" y="940481"/>
                  </a:cubicBezTo>
                  <a:cubicBezTo>
                    <a:pt x="666906" y="982501"/>
                    <a:pt x="612403" y="1105133"/>
                    <a:pt x="503150" y="1214386"/>
                  </a:cubicBezTo>
                  <a:cubicBezTo>
                    <a:pt x="393897" y="1323639"/>
                    <a:pt x="271265" y="1378142"/>
                    <a:pt x="229245" y="1336121"/>
                  </a:cubicBezTo>
                  <a:cubicBezTo>
                    <a:pt x="187224" y="1294101"/>
                    <a:pt x="241727" y="1171469"/>
                    <a:pt x="350980" y="1062216"/>
                  </a:cubicBezTo>
                  <a:cubicBezTo>
                    <a:pt x="432920" y="980277"/>
                    <a:pt x="522385" y="929134"/>
                    <a:pt x="579724" y="926411"/>
                  </a:cubicBezTo>
                  <a:close/>
                  <a:moveTo>
                    <a:pt x="1285601" y="675083"/>
                  </a:moveTo>
                  <a:cubicBezTo>
                    <a:pt x="1440109" y="675083"/>
                    <a:pt x="1565362" y="723257"/>
                    <a:pt x="1565362" y="782683"/>
                  </a:cubicBezTo>
                  <a:cubicBezTo>
                    <a:pt x="1565362" y="842109"/>
                    <a:pt x="1440109" y="890283"/>
                    <a:pt x="1285601" y="890283"/>
                  </a:cubicBezTo>
                  <a:cubicBezTo>
                    <a:pt x="1131093" y="890283"/>
                    <a:pt x="1005840" y="842109"/>
                    <a:pt x="1005840" y="782683"/>
                  </a:cubicBezTo>
                  <a:cubicBezTo>
                    <a:pt x="1005840" y="723257"/>
                    <a:pt x="1131093" y="675083"/>
                    <a:pt x="1285601" y="675083"/>
                  </a:cubicBezTo>
                  <a:close/>
                  <a:moveTo>
                    <a:pt x="279761" y="675083"/>
                  </a:moveTo>
                  <a:cubicBezTo>
                    <a:pt x="434269" y="675083"/>
                    <a:pt x="559522" y="723257"/>
                    <a:pt x="559522" y="782683"/>
                  </a:cubicBezTo>
                  <a:cubicBezTo>
                    <a:pt x="559522" y="842109"/>
                    <a:pt x="434269" y="890283"/>
                    <a:pt x="279761" y="890283"/>
                  </a:cubicBezTo>
                  <a:cubicBezTo>
                    <a:pt x="125253" y="890283"/>
                    <a:pt x="0" y="842109"/>
                    <a:pt x="0" y="782683"/>
                  </a:cubicBezTo>
                  <a:cubicBezTo>
                    <a:pt x="0" y="723257"/>
                    <a:pt x="125253" y="675083"/>
                    <a:pt x="279761" y="675083"/>
                  </a:cubicBezTo>
                  <a:close/>
                  <a:moveTo>
                    <a:pt x="782681" y="623038"/>
                  </a:moveTo>
                  <a:cubicBezTo>
                    <a:pt x="870850" y="623038"/>
                    <a:pt x="942325" y="694513"/>
                    <a:pt x="942325" y="782682"/>
                  </a:cubicBezTo>
                  <a:cubicBezTo>
                    <a:pt x="942325" y="870851"/>
                    <a:pt x="870850" y="942326"/>
                    <a:pt x="782681" y="942326"/>
                  </a:cubicBezTo>
                  <a:cubicBezTo>
                    <a:pt x="694512" y="942326"/>
                    <a:pt x="623037" y="870851"/>
                    <a:pt x="623037" y="782682"/>
                  </a:cubicBezTo>
                  <a:cubicBezTo>
                    <a:pt x="623037" y="694513"/>
                    <a:pt x="694512" y="623038"/>
                    <a:pt x="782681" y="623038"/>
                  </a:cubicBezTo>
                  <a:close/>
                  <a:moveTo>
                    <a:pt x="274405" y="215177"/>
                  </a:moveTo>
                  <a:cubicBezTo>
                    <a:pt x="331743" y="217899"/>
                    <a:pt x="421208" y="269042"/>
                    <a:pt x="503147" y="350981"/>
                  </a:cubicBezTo>
                  <a:cubicBezTo>
                    <a:pt x="612399" y="460233"/>
                    <a:pt x="666901" y="582864"/>
                    <a:pt x="624882" y="624884"/>
                  </a:cubicBezTo>
                  <a:cubicBezTo>
                    <a:pt x="582862" y="666904"/>
                    <a:pt x="460231" y="612401"/>
                    <a:pt x="350979" y="503149"/>
                  </a:cubicBezTo>
                  <a:cubicBezTo>
                    <a:pt x="241727" y="393897"/>
                    <a:pt x="187224" y="271266"/>
                    <a:pt x="229244" y="229246"/>
                  </a:cubicBezTo>
                  <a:cubicBezTo>
                    <a:pt x="239749" y="218741"/>
                    <a:pt x="255292" y="214269"/>
                    <a:pt x="274405" y="215177"/>
                  </a:cubicBezTo>
                  <a:close/>
                  <a:moveTo>
                    <a:pt x="1290960" y="215175"/>
                  </a:moveTo>
                  <a:cubicBezTo>
                    <a:pt x="1310073" y="214267"/>
                    <a:pt x="1325616" y="218740"/>
                    <a:pt x="1336121" y="229245"/>
                  </a:cubicBezTo>
                  <a:cubicBezTo>
                    <a:pt x="1378142" y="271265"/>
                    <a:pt x="1323639" y="393897"/>
                    <a:pt x="1214386" y="503150"/>
                  </a:cubicBezTo>
                  <a:cubicBezTo>
                    <a:pt x="1105133" y="612403"/>
                    <a:pt x="982502" y="666906"/>
                    <a:pt x="940481" y="624885"/>
                  </a:cubicBezTo>
                  <a:cubicBezTo>
                    <a:pt x="898461" y="582865"/>
                    <a:pt x="952964" y="460233"/>
                    <a:pt x="1062217" y="350980"/>
                  </a:cubicBezTo>
                  <a:cubicBezTo>
                    <a:pt x="1144156" y="269041"/>
                    <a:pt x="1233621" y="217898"/>
                    <a:pt x="1290960" y="215175"/>
                  </a:cubicBezTo>
                  <a:close/>
                  <a:moveTo>
                    <a:pt x="782683" y="0"/>
                  </a:moveTo>
                  <a:cubicBezTo>
                    <a:pt x="842109" y="0"/>
                    <a:pt x="890284" y="125254"/>
                    <a:pt x="890284" y="279763"/>
                  </a:cubicBezTo>
                  <a:cubicBezTo>
                    <a:pt x="890284" y="434272"/>
                    <a:pt x="842109" y="559526"/>
                    <a:pt x="782683" y="559526"/>
                  </a:cubicBezTo>
                  <a:cubicBezTo>
                    <a:pt x="723257" y="559526"/>
                    <a:pt x="675082" y="434272"/>
                    <a:pt x="675082" y="279763"/>
                  </a:cubicBezTo>
                  <a:cubicBezTo>
                    <a:pt x="675082" y="125254"/>
                    <a:pt x="723257" y="0"/>
                    <a:pt x="782683" y="0"/>
                  </a:cubicBezTo>
                  <a:close/>
                </a:path>
              </a:pathLst>
            </a:custGeom>
            <a:solidFill>
              <a:srgbClr val="FFCCFF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32" name="フリーフォーム: 図形 31">
              <a:extLst>
                <a:ext uri="{FF2B5EF4-FFF2-40B4-BE49-F238E27FC236}">
                  <a16:creationId xmlns:a16="http://schemas.microsoft.com/office/drawing/2014/main" id="{F204A92F-594C-D145-3AFC-9C48F85505C7}"/>
                </a:ext>
              </a:extLst>
            </p:cNvPr>
            <p:cNvSpPr/>
            <p:nvPr/>
          </p:nvSpPr>
          <p:spPr bwMode="auto">
            <a:xfrm>
              <a:off x="4572900" y="264938"/>
              <a:ext cx="223046" cy="223046"/>
            </a:xfrm>
            <a:custGeom>
              <a:avLst/>
              <a:gdLst>
                <a:gd name="connsiteX0" fmla="*/ 782683 w 1565362"/>
                <a:gd name="connsiteY0" fmla="*/ 1005840 h 1565366"/>
                <a:gd name="connsiteX1" fmla="*/ 890284 w 1565362"/>
                <a:gd name="connsiteY1" fmla="*/ 1285603 h 1565366"/>
                <a:gd name="connsiteX2" fmla="*/ 782683 w 1565362"/>
                <a:gd name="connsiteY2" fmla="*/ 1565366 h 1565366"/>
                <a:gd name="connsiteX3" fmla="*/ 675082 w 1565362"/>
                <a:gd name="connsiteY3" fmla="*/ 1285603 h 1565366"/>
                <a:gd name="connsiteX4" fmla="*/ 782683 w 1565362"/>
                <a:gd name="connsiteY4" fmla="*/ 1005840 h 1565366"/>
                <a:gd name="connsiteX5" fmla="*/ 985641 w 1565362"/>
                <a:gd name="connsiteY5" fmla="*/ 926413 h 1565366"/>
                <a:gd name="connsiteX6" fmla="*/ 1214383 w 1565362"/>
                <a:gd name="connsiteY6" fmla="*/ 1062217 h 1565366"/>
                <a:gd name="connsiteX7" fmla="*/ 1336118 w 1565362"/>
                <a:gd name="connsiteY7" fmla="*/ 1336120 h 1565366"/>
                <a:gd name="connsiteX8" fmla="*/ 1062215 w 1565362"/>
                <a:gd name="connsiteY8" fmla="*/ 1214385 h 1565366"/>
                <a:gd name="connsiteX9" fmla="*/ 940480 w 1565362"/>
                <a:gd name="connsiteY9" fmla="*/ 940482 h 1565366"/>
                <a:gd name="connsiteX10" fmla="*/ 985641 w 1565362"/>
                <a:gd name="connsiteY10" fmla="*/ 926413 h 1565366"/>
                <a:gd name="connsiteX11" fmla="*/ 579724 w 1565362"/>
                <a:gd name="connsiteY11" fmla="*/ 926411 h 1565366"/>
                <a:gd name="connsiteX12" fmla="*/ 624885 w 1565362"/>
                <a:gd name="connsiteY12" fmla="*/ 940481 h 1565366"/>
                <a:gd name="connsiteX13" fmla="*/ 503150 w 1565362"/>
                <a:gd name="connsiteY13" fmla="*/ 1214386 h 1565366"/>
                <a:gd name="connsiteX14" fmla="*/ 229245 w 1565362"/>
                <a:gd name="connsiteY14" fmla="*/ 1336121 h 1565366"/>
                <a:gd name="connsiteX15" fmla="*/ 350980 w 1565362"/>
                <a:gd name="connsiteY15" fmla="*/ 1062216 h 1565366"/>
                <a:gd name="connsiteX16" fmla="*/ 579724 w 1565362"/>
                <a:gd name="connsiteY16" fmla="*/ 926411 h 1565366"/>
                <a:gd name="connsiteX17" fmla="*/ 1285601 w 1565362"/>
                <a:gd name="connsiteY17" fmla="*/ 675083 h 1565366"/>
                <a:gd name="connsiteX18" fmla="*/ 1565362 w 1565362"/>
                <a:gd name="connsiteY18" fmla="*/ 782683 h 1565366"/>
                <a:gd name="connsiteX19" fmla="*/ 1285601 w 1565362"/>
                <a:gd name="connsiteY19" fmla="*/ 890283 h 1565366"/>
                <a:gd name="connsiteX20" fmla="*/ 1005840 w 1565362"/>
                <a:gd name="connsiteY20" fmla="*/ 782683 h 1565366"/>
                <a:gd name="connsiteX21" fmla="*/ 1285601 w 1565362"/>
                <a:gd name="connsiteY21" fmla="*/ 675083 h 1565366"/>
                <a:gd name="connsiteX22" fmla="*/ 279761 w 1565362"/>
                <a:gd name="connsiteY22" fmla="*/ 675083 h 1565366"/>
                <a:gd name="connsiteX23" fmla="*/ 559522 w 1565362"/>
                <a:gd name="connsiteY23" fmla="*/ 782683 h 1565366"/>
                <a:gd name="connsiteX24" fmla="*/ 279761 w 1565362"/>
                <a:gd name="connsiteY24" fmla="*/ 890283 h 1565366"/>
                <a:gd name="connsiteX25" fmla="*/ 0 w 1565362"/>
                <a:gd name="connsiteY25" fmla="*/ 782683 h 1565366"/>
                <a:gd name="connsiteX26" fmla="*/ 279761 w 1565362"/>
                <a:gd name="connsiteY26" fmla="*/ 675083 h 1565366"/>
                <a:gd name="connsiteX27" fmla="*/ 782681 w 1565362"/>
                <a:gd name="connsiteY27" fmla="*/ 623038 h 1565366"/>
                <a:gd name="connsiteX28" fmla="*/ 942325 w 1565362"/>
                <a:gd name="connsiteY28" fmla="*/ 782682 h 1565366"/>
                <a:gd name="connsiteX29" fmla="*/ 782681 w 1565362"/>
                <a:gd name="connsiteY29" fmla="*/ 942326 h 1565366"/>
                <a:gd name="connsiteX30" fmla="*/ 623037 w 1565362"/>
                <a:gd name="connsiteY30" fmla="*/ 782682 h 1565366"/>
                <a:gd name="connsiteX31" fmla="*/ 782681 w 1565362"/>
                <a:gd name="connsiteY31" fmla="*/ 623038 h 1565366"/>
                <a:gd name="connsiteX32" fmla="*/ 274405 w 1565362"/>
                <a:gd name="connsiteY32" fmla="*/ 215177 h 1565366"/>
                <a:gd name="connsiteX33" fmla="*/ 503147 w 1565362"/>
                <a:gd name="connsiteY33" fmla="*/ 350981 h 1565366"/>
                <a:gd name="connsiteX34" fmla="*/ 624882 w 1565362"/>
                <a:gd name="connsiteY34" fmla="*/ 624884 h 1565366"/>
                <a:gd name="connsiteX35" fmla="*/ 350979 w 1565362"/>
                <a:gd name="connsiteY35" fmla="*/ 503149 h 1565366"/>
                <a:gd name="connsiteX36" fmla="*/ 229244 w 1565362"/>
                <a:gd name="connsiteY36" fmla="*/ 229246 h 1565366"/>
                <a:gd name="connsiteX37" fmla="*/ 274405 w 1565362"/>
                <a:gd name="connsiteY37" fmla="*/ 215177 h 1565366"/>
                <a:gd name="connsiteX38" fmla="*/ 1290960 w 1565362"/>
                <a:gd name="connsiteY38" fmla="*/ 215175 h 1565366"/>
                <a:gd name="connsiteX39" fmla="*/ 1336121 w 1565362"/>
                <a:gd name="connsiteY39" fmla="*/ 229245 h 1565366"/>
                <a:gd name="connsiteX40" fmla="*/ 1214386 w 1565362"/>
                <a:gd name="connsiteY40" fmla="*/ 503150 h 1565366"/>
                <a:gd name="connsiteX41" fmla="*/ 940481 w 1565362"/>
                <a:gd name="connsiteY41" fmla="*/ 624885 h 1565366"/>
                <a:gd name="connsiteX42" fmla="*/ 1062217 w 1565362"/>
                <a:gd name="connsiteY42" fmla="*/ 350980 h 1565366"/>
                <a:gd name="connsiteX43" fmla="*/ 1290960 w 1565362"/>
                <a:gd name="connsiteY43" fmla="*/ 215175 h 1565366"/>
                <a:gd name="connsiteX44" fmla="*/ 782683 w 1565362"/>
                <a:gd name="connsiteY44" fmla="*/ 0 h 1565366"/>
                <a:gd name="connsiteX45" fmla="*/ 890284 w 1565362"/>
                <a:gd name="connsiteY45" fmla="*/ 279763 h 1565366"/>
                <a:gd name="connsiteX46" fmla="*/ 782683 w 1565362"/>
                <a:gd name="connsiteY46" fmla="*/ 559526 h 1565366"/>
                <a:gd name="connsiteX47" fmla="*/ 675082 w 1565362"/>
                <a:gd name="connsiteY47" fmla="*/ 279763 h 1565366"/>
                <a:gd name="connsiteX48" fmla="*/ 782683 w 1565362"/>
                <a:gd name="connsiteY48" fmla="*/ 0 h 1565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1565362" h="1565366">
                  <a:moveTo>
                    <a:pt x="782683" y="1005840"/>
                  </a:moveTo>
                  <a:cubicBezTo>
                    <a:pt x="842109" y="1005840"/>
                    <a:pt x="890284" y="1131094"/>
                    <a:pt x="890284" y="1285603"/>
                  </a:cubicBezTo>
                  <a:cubicBezTo>
                    <a:pt x="890284" y="1440112"/>
                    <a:pt x="842109" y="1565366"/>
                    <a:pt x="782683" y="1565366"/>
                  </a:cubicBezTo>
                  <a:cubicBezTo>
                    <a:pt x="723257" y="1565366"/>
                    <a:pt x="675082" y="1440112"/>
                    <a:pt x="675082" y="1285603"/>
                  </a:cubicBezTo>
                  <a:cubicBezTo>
                    <a:pt x="675082" y="1131094"/>
                    <a:pt x="723257" y="1005840"/>
                    <a:pt x="782683" y="1005840"/>
                  </a:cubicBezTo>
                  <a:close/>
                  <a:moveTo>
                    <a:pt x="985641" y="926413"/>
                  </a:moveTo>
                  <a:cubicBezTo>
                    <a:pt x="1042979" y="929135"/>
                    <a:pt x="1132444" y="980278"/>
                    <a:pt x="1214383" y="1062217"/>
                  </a:cubicBezTo>
                  <a:cubicBezTo>
                    <a:pt x="1323635" y="1171469"/>
                    <a:pt x="1378138" y="1294100"/>
                    <a:pt x="1336118" y="1336120"/>
                  </a:cubicBezTo>
                  <a:cubicBezTo>
                    <a:pt x="1294098" y="1378140"/>
                    <a:pt x="1171468" y="1323637"/>
                    <a:pt x="1062215" y="1214385"/>
                  </a:cubicBezTo>
                  <a:cubicBezTo>
                    <a:pt x="952963" y="1105133"/>
                    <a:pt x="898461" y="982502"/>
                    <a:pt x="940480" y="940482"/>
                  </a:cubicBezTo>
                  <a:cubicBezTo>
                    <a:pt x="950985" y="929977"/>
                    <a:pt x="966528" y="925505"/>
                    <a:pt x="985641" y="926413"/>
                  </a:cubicBezTo>
                  <a:close/>
                  <a:moveTo>
                    <a:pt x="579724" y="926411"/>
                  </a:moveTo>
                  <a:cubicBezTo>
                    <a:pt x="598837" y="925503"/>
                    <a:pt x="614380" y="929976"/>
                    <a:pt x="624885" y="940481"/>
                  </a:cubicBezTo>
                  <a:cubicBezTo>
                    <a:pt x="666906" y="982501"/>
                    <a:pt x="612403" y="1105133"/>
                    <a:pt x="503150" y="1214386"/>
                  </a:cubicBezTo>
                  <a:cubicBezTo>
                    <a:pt x="393897" y="1323639"/>
                    <a:pt x="271265" y="1378142"/>
                    <a:pt x="229245" y="1336121"/>
                  </a:cubicBezTo>
                  <a:cubicBezTo>
                    <a:pt x="187224" y="1294101"/>
                    <a:pt x="241727" y="1171469"/>
                    <a:pt x="350980" y="1062216"/>
                  </a:cubicBezTo>
                  <a:cubicBezTo>
                    <a:pt x="432920" y="980277"/>
                    <a:pt x="522385" y="929134"/>
                    <a:pt x="579724" y="926411"/>
                  </a:cubicBezTo>
                  <a:close/>
                  <a:moveTo>
                    <a:pt x="1285601" y="675083"/>
                  </a:moveTo>
                  <a:cubicBezTo>
                    <a:pt x="1440109" y="675083"/>
                    <a:pt x="1565362" y="723257"/>
                    <a:pt x="1565362" y="782683"/>
                  </a:cubicBezTo>
                  <a:cubicBezTo>
                    <a:pt x="1565362" y="842109"/>
                    <a:pt x="1440109" y="890283"/>
                    <a:pt x="1285601" y="890283"/>
                  </a:cubicBezTo>
                  <a:cubicBezTo>
                    <a:pt x="1131093" y="890283"/>
                    <a:pt x="1005840" y="842109"/>
                    <a:pt x="1005840" y="782683"/>
                  </a:cubicBezTo>
                  <a:cubicBezTo>
                    <a:pt x="1005840" y="723257"/>
                    <a:pt x="1131093" y="675083"/>
                    <a:pt x="1285601" y="675083"/>
                  </a:cubicBezTo>
                  <a:close/>
                  <a:moveTo>
                    <a:pt x="279761" y="675083"/>
                  </a:moveTo>
                  <a:cubicBezTo>
                    <a:pt x="434269" y="675083"/>
                    <a:pt x="559522" y="723257"/>
                    <a:pt x="559522" y="782683"/>
                  </a:cubicBezTo>
                  <a:cubicBezTo>
                    <a:pt x="559522" y="842109"/>
                    <a:pt x="434269" y="890283"/>
                    <a:pt x="279761" y="890283"/>
                  </a:cubicBezTo>
                  <a:cubicBezTo>
                    <a:pt x="125253" y="890283"/>
                    <a:pt x="0" y="842109"/>
                    <a:pt x="0" y="782683"/>
                  </a:cubicBezTo>
                  <a:cubicBezTo>
                    <a:pt x="0" y="723257"/>
                    <a:pt x="125253" y="675083"/>
                    <a:pt x="279761" y="675083"/>
                  </a:cubicBezTo>
                  <a:close/>
                  <a:moveTo>
                    <a:pt x="782681" y="623038"/>
                  </a:moveTo>
                  <a:cubicBezTo>
                    <a:pt x="870850" y="623038"/>
                    <a:pt x="942325" y="694513"/>
                    <a:pt x="942325" y="782682"/>
                  </a:cubicBezTo>
                  <a:cubicBezTo>
                    <a:pt x="942325" y="870851"/>
                    <a:pt x="870850" y="942326"/>
                    <a:pt x="782681" y="942326"/>
                  </a:cubicBezTo>
                  <a:cubicBezTo>
                    <a:pt x="694512" y="942326"/>
                    <a:pt x="623037" y="870851"/>
                    <a:pt x="623037" y="782682"/>
                  </a:cubicBezTo>
                  <a:cubicBezTo>
                    <a:pt x="623037" y="694513"/>
                    <a:pt x="694512" y="623038"/>
                    <a:pt x="782681" y="623038"/>
                  </a:cubicBezTo>
                  <a:close/>
                  <a:moveTo>
                    <a:pt x="274405" y="215177"/>
                  </a:moveTo>
                  <a:cubicBezTo>
                    <a:pt x="331743" y="217899"/>
                    <a:pt x="421208" y="269042"/>
                    <a:pt x="503147" y="350981"/>
                  </a:cubicBezTo>
                  <a:cubicBezTo>
                    <a:pt x="612399" y="460233"/>
                    <a:pt x="666901" y="582864"/>
                    <a:pt x="624882" y="624884"/>
                  </a:cubicBezTo>
                  <a:cubicBezTo>
                    <a:pt x="582862" y="666904"/>
                    <a:pt x="460231" y="612401"/>
                    <a:pt x="350979" y="503149"/>
                  </a:cubicBezTo>
                  <a:cubicBezTo>
                    <a:pt x="241727" y="393897"/>
                    <a:pt x="187224" y="271266"/>
                    <a:pt x="229244" y="229246"/>
                  </a:cubicBezTo>
                  <a:cubicBezTo>
                    <a:pt x="239749" y="218741"/>
                    <a:pt x="255292" y="214269"/>
                    <a:pt x="274405" y="215177"/>
                  </a:cubicBezTo>
                  <a:close/>
                  <a:moveTo>
                    <a:pt x="1290960" y="215175"/>
                  </a:moveTo>
                  <a:cubicBezTo>
                    <a:pt x="1310073" y="214267"/>
                    <a:pt x="1325616" y="218740"/>
                    <a:pt x="1336121" y="229245"/>
                  </a:cubicBezTo>
                  <a:cubicBezTo>
                    <a:pt x="1378142" y="271265"/>
                    <a:pt x="1323639" y="393897"/>
                    <a:pt x="1214386" y="503150"/>
                  </a:cubicBezTo>
                  <a:cubicBezTo>
                    <a:pt x="1105133" y="612403"/>
                    <a:pt x="982502" y="666906"/>
                    <a:pt x="940481" y="624885"/>
                  </a:cubicBezTo>
                  <a:cubicBezTo>
                    <a:pt x="898461" y="582865"/>
                    <a:pt x="952964" y="460233"/>
                    <a:pt x="1062217" y="350980"/>
                  </a:cubicBezTo>
                  <a:cubicBezTo>
                    <a:pt x="1144156" y="269041"/>
                    <a:pt x="1233621" y="217898"/>
                    <a:pt x="1290960" y="215175"/>
                  </a:cubicBezTo>
                  <a:close/>
                  <a:moveTo>
                    <a:pt x="782683" y="0"/>
                  </a:moveTo>
                  <a:cubicBezTo>
                    <a:pt x="842109" y="0"/>
                    <a:pt x="890284" y="125254"/>
                    <a:pt x="890284" y="279763"/>
                  </a:cubicBezTo>
                  <a:cubicBezTo>
                    <a:pt x="890284" y="434272"/>
                    <a:pt x="842109" y="559526"/>
                    <a:pt x="782683" y="559526"/>
                  </a:cubicBezTo>
                  <a:cubicBezTo>
                    <a:pt x="723257" y="559526"/>
                    <a:pt x="675082" y="434272"/>
                    <a:pt x="675082" y="279763"/>
                  </a:cubicBezTo>
                  <a:cubicBezTo>
                    <a:pt x="675082" y="125254"/>
                    <a:pt x="723257" y="0"/>
                    <a:pt x="782683" y="0"/>
                  </a:cubicBezTo>
                  <a:close/>
                </a:path>
              </a:pathLst>
            </a:custGeom>
            <a:solidFill>
              <a:srgbClr val="FFCCFF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35" name="フリーフォーム: 図形 34">
              <a:extLst>
                <a:ext uri="{FF2B5EF4-FFF2-40B4-BE49-F238E27FC236}">
                  <a16:creationId xmlns:a16="http://schemas.microsoft.com/office/drawing/2014/main" id="{D671A281-7FA0-7427-361A-CE9FF252C90B}"/>
                </a:ext>
              </a:extLst>
            </p:cNvPr>
            <p:cNvSpPr/>
            <p:nvPr/>
          </p:nvSpPr>
          <p:spPr bwMode="auto">
            <a:xfrm>
              <a:off x="5109748" y="264938"/>
              <a:ext cx="223046" cy="223046"/>
            </a:xfrm>
            <a:custGeom>
              <a:avLst/>
              <a:gdLst>
                <a:gd name="connsiteX0" fmla="*/ 782683 w 1565362"/>
                <a:gd name="connsiteY0" fmla="*/ 1005840 h 1565366"/>
                <a:gd name="connsiteX1" fmla="*/ 890284 w 1565362"/>
                <a:gd name="connsiteY1" fmla="*/ 1285603 h 1565366"/>
                <a:gd name="connsiteX2" fmla="*/ 782683 w 1565362"/>
                <a:gd name="connsiteY2" fmla="*/ 1565366 h 1565366"/>
                <a:gd name="connsiteX3" fmla="*/ 675082 w 1565362"/>
                <a:gd name="connsiteY3" fmla="*/ 1285603 h 1565366"/>
                <a:gd name="connsiteX4" fmla="*/ 782683 w 1565362"/>
                <a:gd name="connsiteY4" fmla="*/ 1005840 h 1565366"/>
                <a:gd name="connsiteX5" fmla="*/ 985641 w 1565362"/>
                <a:gd name="connsiteY5" fmla="*/ 926413 h 1565366"/>
                <a:gd name="connsiteX6" fmla="*/ 1214383 w 1565362"/>
                <a:gd name="connsiteY6" fmla="*/ 1062217 h 1565366"/>
                <a:gd name="connsiteX7" fmla="*/ 1336118 w 1565362"/>
                <a:gd name="connsiteY7" fmla="*/ 1336120 h 1565366"/>
                <a:gd name="connsiteX8" fmla="*/ 1062215 w 1565362"/>
                <a:gd name="connsiteY8" fmla="*/ 1214385 h 1565366"/>
                <a:gd name="connsiteX9" fmla="*/ 940480 w 1565362"/>
                <a:gd name="connsiteY9" fmla="*/ 940482 h 1565366"/>
                <a:gd name="connsiteX10" fmla="*/ 985641 w 1565362"/>
                <a:gd name="connsiteY10" fmla="*/ 926413 h 1565366"/>
                <a:gd name="connsiteX11" fmla="*/ 579724 w 1565362"/>
                <a:gd name="connsiteY11" fmla="*/ 926411 h 1565366"/>
                <a:gd name="connsiteX12" fmla="*/ 624885 w 1565362"/>
                <a:gd name="connsiteY12" fmla="*/ 940481 h 1565366"/>
                <a:gd name="connsiteX13" fmla="*/ 503150 w 1565362"/>
                <a:gd name="connsiteY13" fmla="*/ 1214386 h 1565366"/>
                <a:gd name="connsiteX14" fmla="*/ 229245 w 1565362"/>
                <a:gd name="connsiteY14" fmla="*/ 1336121 h 1565366"/>
                <a:gd name="connsiteX15" fmla="*/ 350980 w 1565362"/>
                <a:gd name="connsiteY15" fmla="*/ 1062216 h 1565366"/>
                <a:gd name="connsiteX16" fmla="*/ 579724 w 1565362"/>
                <a:gd name="connsiteY16" fmla="*/ 926411 h 1565366"/>
                <a:gd name="connsiteX17" fmla="*/ 1285601 w 1565362"/>
                <a:gd name="connsiteY17" fmla="*/ 675083 h 1565366"/>
                <a:gd name="connsiteX18" fmla="*/ 1565362 w 1565362"/>
                <a:gd name="connsiteY18" fmla="*/ 782683 h 1565366"/>
                <a:gd name="connsiteX19" fmla="*/ 1285601 w 1565362"/>
                <a:gd name="connsiteY19" fmla="*/ 890283 h 1565366"/>
                <a:gd name="connsiteX20" fmla="*/ 1005840 w 1565362"/>
                <a:gd name="connsiteY20" fmla="*/ 782683 h 1565366"/>
                <a:gd name="connsiteX21" fmla="*/ 1285601 w 1565362"/>
                <a:gd name="connsiteY21" fmla="*/ 675083 h 1565366"/>
                <a:gd name="connsiteX22" fmla="*/ 279761 w 1565362"/>
                <a:gd name="connsiteY22" fmla="*/ 675083 h 1565366"/>
                <a:gd name="connsiteX23" fmla="*/ 559522 w 1565362"/>
                <a:gd name="connsiteY23" fmla="*/ 782683 h 1565366"/>
                <a:gd name="connsiteX24" fmla="*/ 279761 w 1565362"/>
                <a:gd name="connsiteY24" fmla="*/ 890283 h 1565366"/>
                <a:gd name="connsiteX25" fmla="*/ 0 w 1565362"/>
                <a:gd name="connsiteY25" fmla="*/ 782683 h 1565366"/>
                <a:gd name="connsiteX26" fmla="*/ 279761 w 1565362"/>
                <a:gd name="connsiteY26" fmla="*/ 675083 h 1565366"/>
                <a:gd name="connsiteX27" fmla="*/ 782681 w 1565362"/>
                <a:gd name="connsiteY27" fmla="*/ 623038 h 1565366"/>
                <a:gd name="connsiteX28" fmla="*/ 942325 w 1565362"/>
                <a:gd name="connsiteY28" fmla="*/ 782682 h 1565366"/>
                <a:gd name="connsiteX29" fmla="*/ 782681 w 1565362"/>
                <a:gd name="connsiteY29" fmla="*/ 942326 h 1565366"/>
                <a:gd name="connsiteX30" fmla="*/ 623037 w 1565362"/>
                <a:gd name="connsiteY30" fmla="*/ 782682 h 1565366"/>
                <a:gd name="connsiteX31" fmla="*/ 782681 w 1565362"/>
                <a:gd name="connsiteY31" fmla="*/ 623038 h 1565366"/>
                <a:gd name="connsiteX32" fmla="*/ 274405 w 1565362"/>
                <a:gd name="connsiteY32" fmla="*/ 215177 h 1565366"/>
                <a:gd name="connsiteX33" fmla="*/ 503147 w 1565362"/>
                <a:gd name="connsiteY33" fmla="*/ 350981 h 1565366"/>
                <a:gd name="connsiteX34" fmla="*/ 624882 w 1565362"/>
                <a:gd name="connsiteY34" fmla="*/ 624884 h 1565366"/>
                <a:gd name="connsiteX35" fmla="*/ 350979 w 1565362"/>
                <a:gd name="connsiteY35" fmla="*/ 503149 h 1565366"/>
                <a:gd name="connsiteX36" fmla="*/ 229244 w 1565362"/>
                <a:gd name="connsiteY36" fmla="*/ 229246 h 1565366"/>
                <a:gd name="connsiteX37" fmla="*/ 274405 w 1565362"/>
                <a:gd name="connsiteY37" fmla="*/ 215177 h 1565366"/>
                <a:gd name="connsiteX38" fmla="*/ 1290960 w 1565362"/>
                <a:gd name="connsiteY38" fmla="*/ 215175 h 1565366"/>
                <a:gd name="connsiteX39" fmla="*/ 1336121 w 1565362"/>
                <a:gd name="connsiteY39" fmla="*/ 229245 h 1565366"/>
                <a:gd name="connsiteX40" fmla="*/ 1214386 w 1565362"/>
                <a:gd name="connsiteY40" fmla="*/ 503150 h 1565366"/>
                <a:gd name="connsiteX41" fmla="*/ 940481 w 1565362"/>
                <a:gd name="connsiteY41" fmla="*/ 624885 h 1565366"/>
                <a:gd name="connsiteX42" fmla="*/ 1062217 w 1565362"/>
                <a:gd name="connsiteY42" fmla="*/ 350980 h 1565366"/>
                <a:gd name="connsiteX43" fmla="*/ 1290960 w 1565362"/>
                <a:gd name="connsiteY43" fmla="*/ 215175 h 1565366"/>
                <a:gd name="connsiteX44" fmla="*/ 782683 w 1565362"/>
                <a:gd name="connsiteY44" fmla="*/ 0 h 1565366"/>
                <a:gd name="connsiteX45" fmla="*/ 890284 w 1565362"/>
                <a:gd name="connsiteY45" fmla="*/ 279763 h 1565366"/>
                <a:gd name="connsiteX46" fmla="*/ 782683 w 1565362"/>
                <a:gd name="connsiteY46" fmla="*/ 559526 h 1565366"/>
                <a:gd name="connsiteX47" fmla="*/ 675082 w 1565362"/>
                <a:gd name="connsiteY47" fmla="*/ 279763 h 1565366"/>
                <a:gd name="connsiteX48" fmla="*/ 782683 w 1565362"/>
                <a:gd name="connsiteY48" fmla="*/ 0 h 1565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1565362" h="1565366">
                  <a:moveTo>
                    <a:pt x="782683" y="1005840"/>
                  </a:moveTo>
                  <a:cubicBezTo>
                    <a:pt x="842109" y="1005840"/>
                    <a:pt x="890284" y="1131094"/>
                    <a:pt x="890284" y="1285603"/>
                  </a:cubicBezTo>
                  <a:cubicBezTo>
                    <a:pt x="890284" y="1440112"/>
                    <a:pt x="842109" y="1565366"/>
                    <a:pt x="782683" y="1565366"/>
                  </a:cubicBezTo>
                  <a:cubicBezTo>
                    <a:pt x="723257" y="1565366"/>
                    <a:pt x="675082" y="1440112"/>
                    <a:pt x="675082" y="1285603"/>
                  </a:cubicBezTo>
                  <a:cubicBezTo>
                    <a:pt x="675082" y="1131094"/>
                    <a:pt x="723257" y="1005840"/>
                    <a:pt x="782683" y="1005840"/>
                  </a:cubicBezTo>
                  <a:close/>
                  <a:moveTo>
                    <a:pt x="985641" y="926413"/>
                  </a:moveTo>
                  <a:cubicBezTo>
                    <a:pt x="1042979" y="929135"/>
                    <a:pt x="1132444" y="980278"/>
                    <a:pt x="1214383" y="1062217"/>
                  </a:cubicBezTo>
                  <a:cubicBezTo>
                    <a:pt x="1323635" y="1171469"/>
                    <a:pt x="1378138" y="1294100"/>
                    <a:pt x="1336118" y="1336120"/>
                  </a:cubicBezTo>
                  <a:cubicBezTo>
                    <a:pt x="1294098" y="1378140"/>
                    <a:pt x="1171468" y="1323637"/>
                    <a:pt x="1062215" y="1214385"/>
                  </a:cubicBezTo>
                  <a:cubicBezTo>
                    <a:pt x="952963" y="1105133"/>
                    <a:pt x="898461" y="982502"/>
                    <a:pt x="940480" y="940482"/>
                  </a:cubicBezTo>
                  <a:cubicBezTo>
                    <a:pt x="950985" y="929977"/>
                    <a:pt x="966528" y="925505"/>
                    <a:pt x="985641" y="926413"/>
                  </a:cubicBezTo>
                  <a:close/>
                  <a:moveTo>
                    <a:pt x="579724" y="926411"/>
                  </a:moveTo>
                  <a:cubicBezTo>
                    <a:pt x="598837" y="925503"/>
                    <a:pt x="614380" y="929976"/>
                    <a:pt x="624885" y="940481"/>
                  </a:cubicBezTo>
                  <a:cubicBezTo>
                    <a:pt x="666906" y="982501"/>
                    <a:pt x="612403" y="1105133"/>
                    <a:pt x="503150" y="1214386"/>
                  </a:cubicBezTo>
                  <a:cubicBezTo>
                    <a:pt x="393897" y="1323639"/>
                    <a:pt x="271265" y="1378142"/>
                    <a:pt x="229245" y="1336121"/>
                  </a:cubicBezTo>
                  <a:cubicBezTo>
                    <a:pt x="187224" y="1294101"/>
                    <a:pt x="241727" y="1171469"/>
                    <a:pt x="350980" y="1062216"/>
                  </a:cubicBezTo>
                  <a:cubicBezTo>
                    <a:pt x="432920" y="980277"/>
                    <a:pt x="522385" y="929134"/>
                    <a:pt x="579724" y="926411"/>
                  </a:cubicBezTo>
                  <a:close/>
                  <a:moveTo>
                    <a:pt x="1285601" y="675083"/>
                  </a:moveTo>
                  <a:cubicBezTo>
                    <a:pt x="1440109" y="675083"/>
                    <a:pt x="1565362" y="723257"/>
                    <a:pt x="1565362" y="782683"/>
                  </a:cubicBezTo>
                  <a:cubicBezTo>
                    <a:pt x="1565362" y="842109"/>
                    <a:pt x="1440109" y="890283"/>
                    <a:pt x="1285601" y="890283"/>
                  </a:cubicBezTo>
                  <a:cubicBezTo>
                    <a:pt x="1131093" y="890283"/>
                    <a:pt x="1005840" y="842109"/>
                    <a:pt x="1005840" y="782683"/>
                  </a:cubicBezTo>
                  <a:cubicBezTo>
                    <a:pt x="1005840" y="723257"/>
                    <a:pt x="1131093" y="675083"/>
                    <a:pt x="1285601" y="675083"/>
                  </a:cubicBezTo>
                  <a:close/>
                  <a:moveTo>
                    <a:pt x="279761" y="675083"/>
                  </a:moveTo>
                  <a:cubicBezTo>
                    <a:pt x="434269" y="675083"/>
                    <a:pt x="559522" y="723257"/>
                    <a:pt x="559522" y="782683"/>
                  </a:cubicBezTo>
                  <a:cubicBezTo>
                    <a:pt x="559522" y="842109"/>
                    <a:pt x="434269" y="890283"/>
                    <a:pt x="279761" y="890283"/>
                  </a:cubicBezTo>
                  <a:cubicBezTo>
                    <a:pt x="125253" y="890283"/>
                    <a:pt x="0" y="842109"/>
                    <a:pt x="0" y="782683"/>
                  </a:cubicBezTo>
                  <a:cubicBezTo>
                    <a:pt x="0" y="723257"/>
                    <a:pt x="125253" y="675083"/>
                    <a:pt x="279761" y="675083"/>
                  </a:cubicBezTo>
                  <a:close/>
                  <a:moveTo>
                    <a:pt x="782681" y="623038"/>
                  </a:moveTo>
                  <a:cubicBezTo>
                    <a:pt x="870850" y="623038"/>
                    <a:pt x="942325" y="694513"/>
                    <a:pt x="942325" y="782682"/>
                  </a:cubicBezTo>
                  <a:cubicBezTo>
                    <a:pt x="942325" y="870851"/>
                    <a:pt x="870850" y="942326"/>
                    <a:pt x="782681" y="942326"/>
                  </a:cubicBezTo>
                  <a:cubicBezTo>
                    <a:pt x="694512" y="942326"/>
                    <a:pt x="623037" y="870851"/>
                    <a:pt x="623037" y="782682"/>
                  </a:cubicBezTo>
                  <a:cubicBezTo>
                    <a:pt x="623037" y="694513"/>
                    <a:pt x="694512" y="623038"/>
                    <a:pt x="782681" y="623038"/>
                  </a:cubicBezTo>
                  <a:close/>
                  <a:moveTo>
                    <a:pt x="274405" y="215177"/>
                  </a:moveTo>
                  <a:cubicBezTo>
                    <a:pt x="331743" y="217899"/>
                    <a:pt x="421208" y="269042"/>
                    <a:pt x="503147" y="350981"/>
                  </a:cubicBezTo>
                  <a:cubicBezTo>
                    <a:pt x="612399" y="460233"/>
                    <a:pt x="666901" y="582864"/>
                    <a:pt x="624882" y="624884"/>
                  </a:cubicBezTo>
                  <a:cubicBezTo>
                    <a:pt x="582862" y="666904"/>
                    <a:pt x="460231" y="612401"/>
                    <a:pt x="350979" y="503149"/>
                  </a:cubicBezTo>
                  <a:cubicBezTo>
                    <a:pt x="241727" y="393897"/>
                    <a:pt x="187224" y="271266"/>
                    <a:pt x="229244" y="229246"/>
                  </a:cubicBezTo>
                  <a:cubicBezTo>
                    <a:pt x="239749" y="218741"/>
                    <a:pt x="255292" y="214269"/>
                    <a:pt x="274405" y="215177"/>
                  </a:cubicBezTo>
                  <a:close/>
                  <a:moveTo>
                    <a:pt x="1290960" y="215175"/>
                  </a:moveTo>
                  <a:cubicBezTo>
                    <a:pt x="1310073" y="214267"/>
                    <a:pt x="1325616" y="218740"/>
                    <a:pt x="1336121" y="229245"/>
                  </a:cubicBezTo>
                  <a:cubicBezTo>
                    <a:pt x="1378142" y="271265"/>
                    <a:pt x="1323639" y="393897"/>
                    <a:pt x="1214386" y="503150"/>
                  </a:cubicBezTo>
                  <a:cubicBezTo>
                    <a:pt x="1105133" y="612403"/>
                    <a:pt x="982502" y="666906"/>
                    <a:pt x="940481" y="624885"/>
                  </a:cubicBezTo>
                  <a:cubicBezTo>
                    <a:pt x="898461" y="582865"/>
                    <a:pt x="952964" y="460233"/>
                    <a:pt x="1062217" y="350980"/>
                  </a:cubicBezTo>
                  <a:cubicBezTo>
                    <a:pt x="1144156" y="269041"/>
                    <a:pt x="1233621" y="217898"/>
                    <a:pt x="1290960" y="215175"/>
                  </a:cubicBezTo>
                  <a:close/>
                  <a:moveTo>
                    <a:pt x="782683" y="0"/>
                  </a:moveTo>
                  <a:cubicBezTo>
                    <a:pt x="842109" y="0"/>
                    <a:pt x="890284" y="125254"/>
                    <a:pt x="890284" y="279763"/>
                  </a:cubicBezTo>
                  <a:cubicBezTo>
                    <a:pt x="890284" y="434272"/>
                    <a:pt x="842109" y="559526"/>
                    <a:pt x="782683" y="559526"/>
                  </a:cubicBezTo>
                  <a:cubicBezTo>
                    <a:pt x="723257" y="559526"/>
                    <a:pt x="675082" y="434272"/>
                    <a:pt x="675082" y="279763"/>
                  </a:cubicBezTo>
                  <a:cubicBezTo>
                    <a:pt x="675082" y="125254"/>
                    <a:pt x="723257" y="0"/>
                    <a:pt x="782683" y="0"/>
                  </a:cubicBezTo>
                  <a:close/>
                </a:path>
              </a:pathLst>
            </a:custGeom>
            <a:solidFill>
              <a:srgbClr val="FFCCFF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38" name="フリーフォーム: 図形 37">
              <a:extLst>
                <a:ext uri="{FF2B5EF4-FFF2-40B4-BE49-F238E27FC236}">
                  <a16:creationId xmlns:a16="http://schemas.microsoft.com/office/drawing/2014/main" id="{DC399C2E-68B5-9FDB-14A5-D35DE5B4096D}"/>
                </a:ext>
              </a:extLst>
            </p:cNvPr>
            <p:cNvSpPr/>
            <p:nvPr/>
          </p:nvSpPr>
          <p:spPr bwMode="auto">
            <a:xfrm>
              <a:off x="5646596" y="264938"/>
              <a:ext cx="223046" cy="223046"/>
            </a:xfrm>
            <a:custGeom>
              <a:avLst/>
              <a:gdLst>
                <a:gd name="connsiteX0" fmla="*/ 782683 w 1565362"/>
                <a:gd name="connsiteY0" fmla="*/ 1005840 h 1565366"/>
                <a:gd name="connsiteX1" fmla="*/ 890284 w 1565362"/>
                <a:gd name="connsiteY1" fmla="*/ 1285603 h 1565366"/>
                <a:gd name="connsiteX2" fmla="*/ 782683 w 1565362"/>
                <a:gd name="connsiteY2" fmla="*/ 1565366 h 1565366"/>
                <a:gd name="connsiteX3" fmla="*/ 675082 w 1565362"/>
                <a:gd name="connsiteY3" fmla="*/ 1285603 h 1565366"/>
                <a:gd name="connsiteX4" fmla="*/ 782683 w 1565362"/>
                <a:gd name="connsiteY4" fmla="*/ 1005840 h 1565366"/>
                <a:gd name="connsiteX5" fmla="*/ 985641 w 1565362"/>
                <a:gd name="connsiteY5" fmla="*/ 926413 h 1565366"/>
                <a:gd name="connsiteX6" fmla="*/ 1214383 w 1565362"/>
                <a:gd name="connsiteY6" fmla="*/ 1062217 h 1565366"/>
                <a:gd name="connsiteX7" fmla="*/ 1336118 w 1565362"/>
                <a:gd name="connsiteY7" fmla="*/ 1336120 h 1565366"/>
                <a:gd name="connsiteX8" fmla="*/ 1062215 w 1565362"/>
                <a:gd name="connsiteY8" fmla="*/ 1214385 h 1565366"/>
                <a:gd name="connsiteX9" fmla="*/ 940480 w 1565362"/>
                <a:gd name="connsiteY9" fmla="*/ 940482 h 1565366"/>
                <a:gd name="connsiteX10" fmla="*/ 985641 w 1565362"/>
                <a:gd name="connsiteY10" fmla="*/ 926413 h 1565366"/>
                <a:gd name="connsiteX11" fmla="*/ 579724 w 1565362"/>
                <a:gd name="connsiteY11" fmla="*/ 926411 h 1565366"/>
                <a:gd name="connsiteX12" fmla="*/ 624885 w 1565362"/>
                <a:gd name="connsiteY12" fmla="*/ 940481 h 1565366"/>
                <a:gd name="connsiteX13" fmla="*/ 503150 w 1565362"/>
                <a:gd name="connsiteY13" fmla="*/ 1214386 h 1565366"/>
                <a:gd name="connsiteX14" fmla="*/ 229245 w 1565362"/>
                <a:gd name="connsiteY14" fmla="*/ 1336121 h 1565366"/>
                <a:gd name="connsiteX15" fmla="*/ 350980 w 1565362"/>
                <a:gd name="connsiteY15" fmla="*/ 1062216 h 1565366"/>
                <a:gd name="connsiteX16" fmla="*/ 579724 w 1565362"/>
                <a:gd name="connsiteY16" fmla="*/ 926411 h 1565366"/>
                <a:gd name="connsiteX17" fmla="*/ 1285601 w 1565362"/>
                <a:gd name="connsiteY17" fmla="*/ 675083 h 1565366"/>
                <a:gd name="connsiteX18" fmla="*/ 1565362 w 1565362"/>
                <a:gd name="connsiteY18" fmla="*/ 782683 h 1565366"/>
                <a:gd name="connsiteX19" fmla="*/ 1285601 w 1565362"/>
                <a:gd name="connsiteY19" fmla="*/ 890283 h 1565366"/>
                <a:gd name="connsiteX20" fmla="*/ 1005840 w 1565362"/>
                <a:gd name="connsiteY20" fmla="*/ 782683 h 1565366"/>
                <a:gd name="connsiteX21" fmla="*/ 1285601 w 1565362"/>
                <a:gd name="connsiteY21" fmla="*/ 675083 h 1565366"/>
                <a:gd name="connsiteX22" fmla="*/ 279761 w 1565362"/>
                <a:gd name="connsiteY22" fmla="*/ 675083 h 1565366"/>
                <a:gd name="connsiteX23" fmla="*/ 559522 w 1565362"/>
                <a:gd name="connsiteY23" fmla="*/ 782683 h 1565366"/>
                <a:gd name="connsiteX24" fmla="*/ 279761 w 1565362"/>
                <a:gd name="connsiteY24" fmla="*/ 890283 h 1565366"/>
                <a:gd name="connsiteX25" fmla="*/ 0 w 1565362"/>
                <a:gd name="connsiteY25" fmla="*/ 782683 h 1565366"/>
                <a:gd name="connsiteX26" fmla="*/ 279761 w 1565362"/>
                <a:gd name="connsiteY26" fmla="*/ 675083 h 1565366"/>
                <a:gd name="connsiteX27" fmla="*/ 782681 w 1565362"/>
                <a:gd name="connsiteY27" fmla="*/ 623038 h 1565366"/>
                <a:gd name="connsiteX28" fmla="*/ 942325 w 1565362"/>
                <a:gd name="connsiteY28" fmla="*/ 782682 h 1565366"/>
                <a:gd name="connsiteX29" fmla="*/ 782681 w 1565362"/>
                <a:gd name="connsiteY29" fmla="*/ 942326 h 1565366"/>
                <a:gd name="connsiteX30" fmla="*/ 623037 w 1565362"/>
                <a:gd name="connsiteY30" fmla="*/ 782682 h 1565366"/>
                <a:gd name="connsiteX31" fmla="*/ 782681 w 1565362"/>
                <a:gd name="connsiteY31" fmla="*/ 623038 h 1565366"/>
                <a:gd name="connsiteX32" fmla="*/ 274405 w 1565362"/>
                <a:gd name="connsiteY32" fmla="*/ 215177 h 1565366"/>
                <a:gd name="connsiteX33" fmla="*/ 503147 w 1565362"/>
                <a:gd name="connsiteY33" fmla="*/ 350981 h 1565366"/>
                <a:gd name="connsiteX34" fmla="*/ 624882 w 1565362"/>
                <a:gd name="connsiteY34" fmla="*/ 624884 h 1565366"/>
                <a:gd name="connsiteX35" fmla="*/ 350979 w 1565362"/>
                <a:gd name="connsiteY35" fmla="*/ 503149 h 1565366"/>
                <a:gd name="connsiteX36" fmla="*/ 229244 w 1565362"/>
                <a:gd name="connsiteY36" fmla="*/ 229246 h 1565366"/>
                <a:gd name="connsiteX37" fmla="*/ 274405 w 1565362"/>
                <a:gd name="connsiteY37" fmla="*/ 215177 h 1565366"/>
                <a:gd name="connsiteX38" fmla="*/ 1290960 w 1565362"/>
                <a:gd name="connsiteY38" fmla="*/ 215175 h 1565366"/>
                <a:gd name="connsiteX39" fmla="*/ 1336121 w 1565362"/>
                <a:gd name="connsiteY39" fmla="*/ 229245 h 1565366"/>
                <a:gd name="connsiteX40" fmla="*/ 1214386 w 1565362"/>
                <a:gd name="connsiteY40" fmla="*/ 503150 h 1565366"/>
                <a:gd name="connsiteX41" fmla="*/ 940481 w 1565362"/>
                <a:gd name="connsiteY41" fmla="*/ 624885 h 1565366"/>
                <a:gd name="connsiteX42" fmla="*/ 1062217 w 1565362"/>
                <a:gd name="connsiteY42" fmla="*/ 350980 h 1565366"/>
                <a:gd name="connsiteX43" fmla="*/ 1290960 w 1565362"/>
                <a:gd name="connsiteY43" fmla="*/ 215175 h 1565366"/>
                <a:gd name="connsiteX44" fmla="*/ 782683 w 1565362"/>
                <a:gd name="connsiteY44" fmla="*/ 0 h 1565366"/>
                <a:gd name="connsiteX45" fmla="*/ 890284 w 1565362"/>
                <a:gd name="connsiteY45" fmla="*/ 279763 h 1565366"/>
                <a:gd name="connsiteX46" fmla="*/ 782683 w 1565362"/>
                <a:gd name="connsiteY46" fmla="*/ 559526 h 1565366"/>
                <a:gd name="connsiteX47" fmla="*/ 675082 w 1565362"/>
                <a:gd name="connsiteY47" fmla="*/ 279763 h 1565366"/>
                <a:gd name="connsiteX48" fmla="*/ 782683 w 1565362"/>
                <a:gd name="connsiteY48" fmla="*/ 0 h 1565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1565362" h="1565366">
                  <a:moveTo>
                    <a:pt x="782683" y="1005840"/>
                  </a:moveTo>
                  <a:cubicBezTo>
                    <a:pt x="842109" y="1005840"/>
                    <a:pt x="890284" y="1131094"/>
                    <a:pt x="890284" y="1285603"/>
                  </a:cubicBezTo>
                  <a:cubicBezTo>
                    <a:pt x="890284" y="1440112"/>
                    <a:pt x="842109" y="1565366"/>
                    <a:pt x="782683" y="1565366"/>
                  </a:cubicBezTo>
                  <a:cubicBezTo>
                    <a:pt x="723257" y="1565366"/>
                    <a:pt x="675082" y="1440112"/>
                    <a:pt x="675082" y="1285603"/>
                  </a:cubicBezTo>
                  <a:cubicBezTo>
                    <a:pt x="675082" y="1131094"/>
                    <a:pt x="723257" y="1005840"/>
                    <a:pt x="782683" y="1005840"/>
                  </a:cubicBezTo>
                  <a:close/>
                  <a:moveTo>
                    <a:pt x="985641" y="926413"/>
                  </a:moveTo>
                  <a:cubicBezTo>
                    <a:pt x="1042979" y="929135"/>
                    <a:pt x="1132444" y="980278"/>
                    <a:pt x="1214383" y="1062217"/>
                  </a:cubicBezTo>
                  <a:cubicBezTo>
                    <a:pt x="1323635" y="1171469"/>
                    <a:pt x="1378138" y="1294100"/>
                    <a:pt x="1336118" y="1336120"/>
                  </a:cubicBezTo>
                  <a:cubicBezTo>
                    <a:pt x="1294098" y="1378140"/>
                    <a:pt x="1171468" y="1323637"/>
                    <a:pt x="1062215" y="1214385"/>
                  </a:cubicBezTo>
                  <a:cubicBezTo>
                    <a:pt x="952963" y="1105133"/>
                    <a:pt x="898461" y="982502"/>
                    <a:pt x="940480" y="940482"/>
                  </a:cubicBezTo>
                  <a:cubicBezTo>
                    <a:pt x="950985" y="929977"/>
                    <a:pt x="966528" y="925505"/>
                    <a:pt x="985641" y="926413"/>
                  </a:cubicBezTo>
                  <a:close/>
                  <a:moveTo>
                    <a:pt x="579724" y="926411"/>
                  </a:moveTo>
                  <a:cubicBezTo>
                    <a:pt x="598837" y="925503"/>
                    <a:pt x="614380" y="929976"/>
                    <a:pt x="624885" y="940481"/>
                  </a:cubicBezTo>
                  <a:cubicBezTo>
                    <a:pt x="666906" y="982501"/>
                    <a:pt x="612403" y="1105133"/>
                    <a:pt x="503150" y="1214386"/>
                  </a:cubicBezTo>
                  <a:cubicBezTo>
                    <a:pt x="393897" y="1323639"/>
                    <a:pt x="271265" y="1378142"/>
                    <a:pt x="229245" y="1336121"/>
                  </a:cubicBezTo>
                  <a:cubicBezTo>
                    <a:pt x="187224" y="1294101"/>
                    <a:pt x="241727" y="1171469"/>
                    <a:pt x="350980" y="1062216"/>
                  </a:cubicBezTo>
                  <a:cubicBezTo>
                    <a:pt x="432920" y="980277"/>
                    <a:pt x="522385" y="929134"/>
                    <a:pt x="579724" y="926411"/>
                  </a:cubicBezTo>
                  <a:close/>
                  <a:moveTo>
                    <a:pt x="1285601" y="675083"/>
                  </a:moveTo>
                  <a:cubicBezTo>
                    <a:pt x="1440109" y="675083"/>
                    <a:pt x="1565362" y="723257"/>
                    <a:pt x="1565362" y="782683"/>
                  </a:cubicBezTo>
                  <a:cubicBezTo>
                    <a:pt x="1565362" y="842109"/>
                    <a:pt x="1440109" y="890283"/>
                    <a:pt x="1285601" y="890283"/>
                  </a:cubicBezTo>
                  <a:cubicBezTo>
                    <a:pt x="1131093" y="890283"/>
                    <a:pt x="1005840" y="842109"/>
                    <a:pt x="1005840" y="782683"/>
                  </a:cubicBezTo>
                  <a:cubicBezTo>
                    <a:pt x="1005840" y="723257"/>
                    <a:pt x="1131093" y="675083"/>
                    <a:pt x="1285601" y="675083"/>
                  </a:cubicBezTo>
                  <a:close/>
                  <a:moveTo>
                    <a:pt x="279761" y="675083"/>
                  </a:moveTo>
                  <a:cubicBezTo>
                    <a:pt x="434269" y="675083"/>
                    <a:pt x="559522" y="723257"/>
                    <a:pt x="559522" y="782683"/>
                  </a:cubicBezTo>
                  <a:cubicBezTo>
                    <a:pt x="559522" y="842109"/>
                    <a:pt x="434269" y="890283"/>
                    <a:pt x="279761" y="890283"/>
                  </a:cubicBezTo>
                  <a:cubicBezTo>
                    <a:pt x="125253" y="890283"/>
                    <a:pt x="0" y="842109"/>
                    <a:pt x="0" y="782683"/>
                  </a:cubicBezTo>
                  <a:cubicBezTo>
                    <a:pt x="0" y="723257"/>
                    <a:pt x="125253" y="675083"/>
                    <a:pt x="279761" y="675083"/>
                  </a:cubicBezTo>
                  <a:close/>
                  <a:moveTo>
                    <a:pt x="782681" y="623038"/>
                  </a:moveTo>
                  <a:cubicBezTo>
                    <a:pt x="870850" y="623038"/>
                    <a:pt x="942325" y="694513"/>
                    <a:pt x="942325" y="782682"/>
                  </a:cubicBezTo>
                  <a:cubicBezTo>
                    <a:pt x="942325" y="870851"/>
                    <a:pt x="870850" y="942326"/>
                    <a:pt x="782681" y="942326"/>
                  </a:cubicBezTo>
                  <a:cubicBezTo>
                    <a:pt x="694512" y="942326"/>
                    <a:pt x="623037" y="870851"/>
                    <a:pt x="623037" y="782682"/>
                  </a:cubicBezTo>
                  <a:cubicBezTo>
                    <a:pt x="623037" y="694513"/>
                    <a:pt x="694512" y="623038"/>
                    <a:pt x="782681" y="623038"/>
                  </a:cubicBezTo>
                  <a:close/>
                  <a:moveTo>
                    <a:pt x="274405" y="215177"/>
                  </a:moveTo>
                  <a:cubicBezTo>
                    <a:pt x="331743" y="217899"/>
                    <a:pt x="421208" y="269042"/>
                    <a:pt x="503147" y="350981"/>
                  </a:cubicBezTo>
                  <a:cubicBezTo>
                    <a:pt x="612399" y="460233"/>
                    <a:pt x="666901" y="582864"/>
                    <a:pt x="624882" y="624884"/>
                  </a:cubicBezTo>
                  <a:cubicBezTo>
                    <a:pt x="582862" y="666904"/>
                    <a:pt x="460231" y="612401"/>
                    <a:pt x="350979" y="503149"/>
                  </a:cubicBezTo>
                  <a:cubicBezTo>
                    <a:pt x="241727" y="393897"/>
                    <a:pt x="187224" y="271266"/>
                    <a:pt x="229244" y="229246"/>
                  </a:cubicBezTo>
                  <a:cubicBezTo>
                    <a:pt x="239749" y="218741"/>
                    <a:pt x="255292" y="214269"/>
                    <a:pt x="274405" y="215177"/>
                  </a:cubicBezTo>
                  <a:close/>
                  <a:moveTo>
                    <a:pt x="1290960" y="215175"/>
                  </a:moveTo>
                  <a:cubicBezTo>
                    <a:pt x="1310073" y="214267"/>
                    <a:pt x="1325616" y="218740"/>
                    <a:pt x="1336121" y="229245"/>
                  </a:cubicBezTo>
                  <a:cubicBezTo>
                    <a:pt x="1378142" y="271265"/>
                    <a:pt x="1323639" y="393897"/>
                    <a:pt x="1214386" y="503150"/>
                  </a:cubicBezTo>
                  <a:cubicBezTo>
                    <a:pt x="1105133" y="612403"/>
                    <a:pt x="982502" y="666906"/>
                    <a:pt x="940481" y="624885"/>
                  </a:cubicBezTo>
                  <a:cubicBezTo>
                    <a:pt x="898461" y="582865"/>
                    <a:pt x="952964" y="460233"/>
                    <a:pt x="1062217" y="350980"/>
                  </a:cubicBezTo>
                  <a:cubicBezTo>
                    <a:pt x="1144156" y="269041"/>
                    <a:pt x="1233621" y="217898"/>
                    <a:pt x="1290960" y="215175"/>
                  </a:cubicBezTo>
                  <a:close/>
                  <a:moveTo>
                    <a:pt x="782683" y="0"/>
                  </a:moveTo>
                  <a:cubicBezTo>
                    <a:pt x="842109" y="0"/>
                    <a:pt x="890284" y="125254"/>
                    <a:pt x="890284" y="279763"/>
                  </a:cubicBezTo>
                  <a:cubicBezTo>
                    <a:pt x="890284" y="434272"/>
                    <a:pt x="842109" y="559526"/>
                    <a:pt x="782683" y="559526"/>
                  </a:cubicBezTo>
                  <a:cubicBezTo>
                    <a:pt x="723257" y="559526"/>
                    <a:pt x="675082" y="434272"/>
                    <a:pt x="675082" y="279763"/>
                  </a:cubicBezTo>
                  <a:cubicBezTo>
                    <a:pt x="675082" y="125254"/>
                    <a:pt x="723257" y="0"/>
                    <a:pt x="782683" y="0"/>
                  </a:cubicBezTo>
                  <a:close/>
                </a:path>
              </a:pathLst>
            </a:custGeom>
            <a:solidFill>
              <a:srgbClr val="FFCCFF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41" name="フリーフォーム: 図形 40">
              <a:extLst>
                <a:ext uri="{FF2B5EF4-FFF2-40B4-BE49-F238E27FC236}">
                  <a16:creationId xmlns:a16="http://schemas.microsoft.com/office/drawing/2014/main" id="{6357CD3D-E0B5-8769-4A92-EF7DB48B29D8}"/>
                </a:ext>
              </a:extLst>
            </p:cNvPr>
            <p:cNvSpPr/>
            <p:nvPr/>
          </p:nvSpPr>
          <p:spPr bwMode="auto">
            <a:xfrm>
              <a:off x="6183444" y="264938"/>
              <a:ext cx="223046" cy="223046"/>
            </a:xfrm>
            <a:custGeom>
              <a:avLst/>
              <a:gdLst>
                <a:gd name="connsiteX0" fmla="*/ 782683 w 1565362"/>
                <a:gd name="connsiteY0" fmla="*/ 1005840 h 1565366"/>
                <a:gd name="connsiteX1" fmla="*/ 890284 w 1565362"/>
                <a:gd name="connsiteY1" fmla="*/ 1285603 h 1565366"/>
                <a:gd name="connsiteX2" fmla="*/ 782683 w 1565362"/>
                <a:gd name="connsiteY2" fmla="*/ 1565366 h 1565366"/>
                <a:gd name="connsiteX3" fmla="*/ 675082 w 1565362"/>
                <a:gd name="connsiteY3" fmla="*/ 1285603 h 1565366"/>
                <a:gd name="connsiteX4" fmla="*/ 782683 w 1565362"/>
                <a:gd name="connsiteY4" fmla="*/ 1005840 h 1565366"/>
                <a:gd name="connsiteX5" fmla="*/ 985641 w 1565362"/>
                <a:gd name="connsiteY5" fmla="*/ 926413 h 1565366"/>
                <a:gd name="connsiteX6" fmla="*/ 1214383 w 1565362"/>
                <a:gd name="connsiteY6" fmla="*/ 1062217 h 1565366"/>
                <a:gd name="connsiteX7" fmla="*/ 1336118 w 1565362"/>
                <a:gd name="connsiteY7" fmla="*/ 1336120 h 1565366"/>
                <a:gd name="connsiteX8" fmla="*/ 1062215 w 1565362"/>
                <a:gd name="connsiteY8" fmla="*/ 1214385 h 1565366"/>
                <a:gd name="connsiteX9" fmla="*/ 940480 w 1565362"/>
                <a:gd name="connsiteY9" fmla="*/ 940482 h 1565366"/>
                <a:gd name="connsiteX10" fmla="*/ 985641 w 1565362"/>
                <a:gd name="connsiteY10" fmla="*/ 926413 h 1565366"/>
                <a:gd name="connsiteX11" fmla="*/ 579724 w 1565362"/>
                <a:gd name="connsiteY11" fmla="*/ 926411 h 1565366"/>
                <a:gd name="connsiteX12" fmla="*/ 624885 w 1565362"/>
                <a:gd name="connsiteY12" fmla="*/ 940481 h 1565366"/>
                <a:gd name="connsiteX13" fmla="*/ 503150 w 1565362"/>
                <a:gd name="connsiteY13" fmla="*/ 1214386 h 1565366"/>
                <a:gd name="connsiteX14" fmla="*/ 229245 w 1565362"/>
                <a:gd name="connsiteY14" fmla="*/ 1336121 h 1565366"/>
                <a:gd name="connsiteX15" fmla="*/ 350980 w 1565362"/>
                <a:gd name="connsiteY15" fmla="*/ 1062216 h 1565366"/>
                <a:gd name="connsiteX16" fmla="*/ 579724 w 1565362"/>
                <a:gd name="connsiteY16" fmla="*/ 926411 h 1565366"/>
                <a:gd name="connsiteX17" fmla="*/ 1285601 w 1565362"/>
                <a:gd name="connsiteY17" fmla="*/ 675083 h 1565366"/>
                <a:gd name="connsiteX18" fmla="*/ 1565362 w 1565362"/>
                <a:gd name="connsiteY18" fmla="*/ 782683 h 1565366"/>
                <a:gd name="connsiteX19" fmla="*/ 1285601 w 1565362"/>
                <a:gd name="connsiteY19" fmla="*/ 890283 h 1565366"/>
                <a:gd name="connsiteX20" fmla="*/ 1005840 w 1565362"/>
                <a:gd name="connsiteY20" fmla="*/ 782683 h 1565366"/>
                <a:gd name="connsiteX21" fmla="*/ 1285601 w 1565362"/>
                <a:gd name="connsiteY21" fmla="*/ 675083 h 1565366"/>
                <a:gd name="connsiteX22" fmla="*/ 279761 w 1565362"/>
                <a:gd name="connsiteY22" fmla="*/ 675083 h 1565366"/>
                <a:gd name="connsiteX23" fmla="*/ 559522 w 1565362"/>
                <a:gd name="connsiteY23" fmla="*/ 782683 h 1565366"/>
                <a:gd name="connsiteX24" fmla="*/ 279761 w 1565362"/>
                <a:gd name="connsiteY24" fmla="*/ 890283 h 1565366"/>
                <a:gd name="connsiteX25" fmla="*/ 0 w 1565362"/>
                <a:gd name="connsiteY25" fmla="*/ 782683 h 1565366"/>
                <a:gd name="connsiteX26" fmla="*/ 279761 w 1565362"/>
                <a:gd name="connsiteY26" fmla="*/ 675083 h 1565366"/>
                <a:gd name="connsiteX27" fmla="*/ 782681 w 1565362"/>
                <a:gd name="connsiteY27" fmla="*/ 623038 h 1565366"/>
                <a:gd name="connsiteX28" fmla="*/ 942325 w 1565362"/>
                <a:gd name="connsiteY28" fmla="*/ 782682 h 1565366"/>
                <a:gd name="connsiteX29" fmla="*/ 782681 w 1565362"/>
                <a:gd name="connsiteY29" fmla="*/ 942326 h 1565366"/>
                <a:gd name="connsiteX30" fmla="*/ 623037 w 1565362"/>
                <a:gd name="connsiteY30" fmla="*/ 782682 h 1565366"/>
                <a:gd name="connsiteX31" fmla="*/ 782681 w 1565362"/>
                <a:gd name="connsiteY31" fmla="*/ 623038 h 1565366"/>
                <a:gd name="connsiteX32" fmla="*/ 274405 w 1565362"/>
                <a:gd name="connsiteY32" fmla="*/ 215177 h 1565366"/>
                <a:gd name="connsiteX33" fmla="*/ 503147 w 1565362"/>
                <a:gd name="connsiteY33" fmla="*/ 350981 h 1565366"/>
                <a:gd name="connsiteX34" fmla="*/ 624882 w 1565362"/>
                <a:gd name="connsiteY34" fmla="*/ 624884 h 1565366"/>
                <a:gd name="connsiteX35" fmla="*/ 350979 w 1565362"/>
                <a:gd name="connsiteY35" fmla="*/ 503149 h 1565366"/>
                <a:gd name="connsiteX36" fmla="*/ 229244 w 1565362"/>
                <a:gd name="connsiteY36" fmla="*/ 229246 h 1565366"/>
                <a:gd name="connsiteX37" fmla="*/ 274405 w 1565362"/>
                <a:gd name="connsiteY37" fmla="*/ 215177 h 1565366"/>
                <a:gd name="connsiteX38" fmla="*/ 1290960 w 1565362"/>
                <a:gd name="connsiteY38" fmla="*/ 215175 h 1565366"/>
                <a:gd name="connsiteX39" fmla="*/ 1336121 w 1565362"/>
                <a:gd name="connsiteY39" fmla="*/ 229245 h 1565366"/>
                <a:gd name="connsiteX40" fmla="*/ 1214386 w 1565362"/>
                <a:gd name="connsiteY40" fmla="*/ 503150 h 1565366"/>
                <a:gd name="connsiteX41" fmla="*/ 940481 w 1565362"/>
                <a:gd name="connsiteY41" fmla="*/ 624885 h 1565366"/>
                <a:gd name="connsiteX42" fmla="*/ 1062217 w 1565362"/>
                <a:gd name="connsiteY42" fmla="*/ 350980 h 1565366"/>
                <a:gd name="connsiteX43" fmla="*/ 1290960 w 1565362"/>
                <a:gd name="connsiteY43" fmla="*/ 215175 h 1565366"/>
                <a:gd name="connsiteX44" fmla="*/ 782683 w 1565362"/>
                <a:gd name="connsiteY44" fmla="*/ 0 h 1565366"/>
                <a:gd name="connsiteX45" fmla="*/ 890284 w 1565362"/>
                <a:gd name="connsiteY45" fmla="*/ 279763 h 1565366"/>
                <a:gd name="connsiteX46" fmla="*/ 782683 w 1565362"/>
                <a:gd name="connsiteY46" fmla="*/ 559526 h 1565366"/>
                <a:gd name="connsiteX47" fmla="*/ 675082 w 1565362"/>
                <a:gd name="connsiteY47" fmla="*/ 279763 h 1565366"/>
                <a:gd name="connsiteX48" fmla="*/ 782683 w 1565362"/>
                <a:gd name="connsiteY48" fmla="*/ 0 h 1565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1565362" h="1565366">
                  <a:moveTo>
                    <a:pt x="782683" y="1005840"/>
                  </a:moveTo>
                  <a:cubicBezTo>
                    <a:pt x="842109" y="1005840"/>
                    <a:pt x="890284" y="1131094"/>
                    <a:pt x="890284" y="1285603"/>
                  </a:cubicBezTo>
                  <a:cubicBezTo>
                    <a:pt x="890284" y="1440112"/>
                    <a:pt x="842109" y="1565366"/>
                    <a:pt x="782683" y="1565366"/>
                  </a:cubicBezTo>
                  <a:cubicBezTo>
                    <a:pt x="723257" y="1565366"/>
                    <a:pt x="675082" y="1440112"/>
                    <a:pt x="675082" y="1285603"/>
                  </a:cubicBezTo>
                  <a:cubicBezTo>
                    <a:pt x="675082" y="1131094"/>
                    <a:pt x="723257" y="1005840"/>
                    <a:pt x="782683" y="1005840"/>
                  </a:cubicBezTo>
                  <a:close/>
                  <a:moveTo>
                    <a:pt x="985641" y="926413"/>
                  </a:moveTo>
                  <a:cubicBezTo>
                    <a:pt x="1042979" y="929135"/>
                    <a:pt x="1132444" y="980278"/>
                    <a:pt x="1214383" y="1062217"/>
                  </a:cubicBezTo>
                  <a:cubicBezTo>
                    <a:pt x="1323635" y="1171469"/>
                    <a:pt x="1378138" y="1294100"/>
                    <a:pt x="1336118" y="1336120"/>
                  </a:cubicBezTo>
                  <a:cubicBezTo>
                    <a:pt x="1294098" y="1378140"/>
                    <a:pt x="1171468" y="1323637"/>
                    <a:pt x="1062215" y="1214385"/>
                  </a:cubicBezTo>
                  <a:cubicBezTo>
                    <a:pt x="952963" y="1105133"/>
                    <a:pt x="898461" y="982502"/>
                    <a:pt x="940480" y="940482"/>
                  </a:cubicBezTo>
                  <a:cubicBezTo>
                    <a:pt x="950985" y="929977"/>
                    <a:pt x="966528" y="925505"/>
                    <a:pt x="985641" y="926413"/>
                  </a:cubicBezTo>
                  <a:close/>
                  <a:moveTo>
                    <a:pt x="579724" y="926411"/>
                  </a:moveTo>
                  <a:cubicBezTo>
                    <a:pt x="598837" y="925503"/>
                    <a:pt x="614380" y="929976"/>
                    <a:pt x="624885" y="940481"/>
                  </a:cubicBezTo>
                  <a:cubicBezTo>
                    <a:pt x="666906" y="982501"/>
                    <a:pt x="612403" y="1105133"/>
                    <a:pt x="503150" y="1214386"/>
                  </a:cubicBezTo>
                  <a:cubicBezTo>
                    <a:pt x="393897" y="1323639"/>
                    <a:pt x="271265" y="1378142"/>
                    <a:pt x="229245" y="1336121"/>
                  </a:cubicBezTo>
                  <a:cubicBezTo>
                    <a:pt x="187224" y="1294101"/>
                    <a:pt x="241727" y="1171469"/>
                    <a:pt x="350980" y="1062216"/>
                  </a:cubicBezTo>
                  <a:cubicBezTo>
                    <a:pt x="432920" y="980277"/>
                    <a:pt x="522385" y="929134"/>
                    <a:pt x="579724" y="926411"/>
                  </a:cubicBezTo>
                  <a:close/>
                  <a:moveTo>
                    <a:pt x="1285601" y="675083"/>
                  </a:moveTo>
                  <a:cubicBezTo>
                    <a:pt x="1440109" y="675083"/>
                    <a:pt x="1565362" y="723257"/>
                    <a:pt x="1565362" y="782683"/>
                  </a:cubicBezTo>
                  <a:cubicBezTo>
                    <a:pt x="1565362" y="842109"/>
                    <a:pt x="1440109" y="890283"/>
                    <a:pt x="1285601" y="890283"/>
                  </a:cubicBezTo>
                  <a:cubicBezTo>
                    <a:pt x="1131093" y="890283"/>
                    <a:pt x="1005840" y="842109"/>
                    <a:pt x="1005840" y="782683"/>
                  </a:cubicBezTo>
                  <a:cubicBezTo>
                    <a:pt x="1005840" y="723257"/>
                    <a:pt x="1131093" y="675083"/>
                    <a:pt x="1285601" y="675083"/>
                  </a:cubicBezTo>
                  <a:close/>
                  <a:moveTo>
                    <a:pt x="279761" y="675083"/>
                  </a:moveTo>
                  <a:cubicBezTo>
                    <a:pt x="434269" y="675083"/>
                    <a:pt x="559522" y="723257"/>
                    <a:pt x="559522" y="782683"/>
                  </a:cubicBezTo>
                  <a:cubicBezTo>
                    <a:pt x="559522" y="842109"/>
                    <a:pt x="434269" y="890283"/>
                    <a:pt x="279761" y="890283"/>
                  </a:cubicBezTo>
                  <a:cubicBezTo>
                    <a:pt x="125253" y="890283"/>
                    <a:pt x="0" y="842109"/>
                    <a:pt x="0" y="782683"/>
                  </a:cubicBezTo>
                  <a:cubicBezTo>
                    <a:pt x="0" y="723257"/>
                    <a:pt x="125253" y="675083"/>
                    <a:pt x="279761" y="675083"/>
                  </a:cubicBezTo>
                  <a:close/>
                  <a:moveTo>
                    <a:pt x="782681" y="623038"/>
                  </a:moveTo>
                  <a:cubicBezTo>
                    <a:pt x="870850" y="623038"/>
                    <a:pt x="942325" y="694513"/>
                    <a:pt x="942325" y="782682"/>
                  </a:cubicBezTo>
                  <a:cubicBezTo>
                    <a:pt x="942325" y="870851"/>
                    <a:pt x="870850" y="942326"/>
                    <a:pt x="782681" y="942326"/>
                  </a:cubicBezTo>
                  <a:cubicBezTo>
                    <a:pt x="694512" y="942326"/>
                    <a:pt x="623037" y="870851"/>
                    <a:pt x="623037" y="782682"/>
                  </a:cubicBezTo>
                  <a:cubicBezTo>
                    <a:pt x="623037" y="694513"/>
                    <a:pt x="694512" y="623038"/>
                    <a:pt x="782681" y="623038"/>
                  </a:cubicBezTo>
                  <a:close/>
                  <a:moveTo>
                    <a:pt x="274405" y="215177"/>
                  </a:moveTo>
                  <a:cubicBezTo>
                    <a:pt x="331743" y="217899"/>
                    <a:pt x="421208" y="269042"/>
                    <a:pt x="503147" y="350981"/>
                  </a:cubicBezTo>
                  <a:cubicBezTo>
                    <a:pt x="612399" y="460233"/>
                    <a:pt x="666901" y="582864"/>
                    <a:pt x="624882" y="624884"/>
                  </a:cubicBezTo>
                  <a:cubicBezTo>
                    <a:pt x="582862" y="666904"/>
                    <a:pt x="460231" y="612401"/>
                    <a:pt x="350979" y="503149"/>
                  </a:cubicBezTo>
                  <a:cubicBezTo>
                    <a:pt x="241727" y="393897"/>
                    <a:pt x="187224" y="271266"/>
                    <a:pt x="229244" y="229246"/>
                  </a:cubicBezTo>
                  <a:cubicBezTo>
                    <a:pt x="239749" y="218741"/>
                    <a:pt x="255292" y="214269"/>
                    <a:pt x="274405" y="215177"/>
                  </a:cubicBezTo>
                  <a:close/>
                  <a:moveTo>
                    <a:pt x="1290960" y="215175"/>
                  </a:moveTo>
                  <a:cubicBezTo>
                    <a:pt x="1310073" y="214267"/>
                    <a:pt x="1325616" y="218740"/>
                    <a:pt x="1336121" y="229245"/>
                  </a:cubicBezTo>
                  <a:cubicBezTo>
                    <a:pt x="1378142" y="271265"/>
                    <a:pt x="1323639" y="393897"/>
                    <a:pt x="1214386" y="503150"/>
                  </a:cubicBezTo>
                  <a:cubicBezTo>
                    <a:pt x="1105133" y="612403"/>
                    <a:pt x="982502" y="666906"/>
                    <a:pt x="940481" y="624885"/>
                  </a:cubicBezTo>
                  <a:cubicBezTo>
                    <a:pt x="898461" y="582865"/>
                    <a:pt x="952964" y="460233"/>
                    <a:pt x="1062217" y="350980"/>
                  </a:cubicBezTo>
                  <a:cubicBezTo>
                    <a:pt x="1144156" y="269041"/>
                    <a:pt x="1233621" y="217898"/>
                    <a:pt x="1290960" y="215175"/>
                  </a:cubicBezTo>
                  <a:close/>
                  <a:moveTo>
                    <a:pt x="782683" y="0"/>
                  </a:moveTo>
                  <a:cubicBezTo>
                    <a:pt x="842109" y="0"/>
                    <a:pt x="890284" y="125254"/>
                    <a:pt x="890284" y="279763"/>
                  </a:cubicBezTo>
                  <a:cubicBezTo>
                    <a:pt x="890284" y="434272"/>
                    <a:pt x="842109" y="559526"/>
                    <a:pt x="782683" y="559526"/>
                  </a:cubicBezTo>
                  <a:cubicBezTo>
                    <a:pt x="723257" y="559526"/>
                    <a:pt x="675082" y="434272"/>
                    <a:pt x="675082" y="279763"/>
                  </a:cubicBezTo>
                  <a:cubicBezTo>
                    <a:pt x="675082" y="125254"/>
                    <a:pt x="723257" y="0"/>
                    <a:pt x="782683" y="0"/>
                  </a:cubicBezTo>
                  <a:close/>
                </a:path>
              </a:pathLst>
            </a:custGeom>
            <a:solidFill>
              <a:srgbClr val="FFCCFF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44" name="フリーフォーム: 図形 43">
              <a:extLst>
                <a:ext uri="{FF2B5EF4-FFF2-40B4-BE49-F238E27FC236}">
                  <a16:creationId xmlns:a16="http://schemas.microsoft.com/office/drawing/2014/main" id="{0AA0A3FB-FE18-21B2-117B-F5CC6A2476A9}"/>
                </a:ext>
              </a:extLst>
            </p:cNvPr>
            <p:cNvSpPr/>
            <p:nvPr/>
          </p:nvSpPr>
          <p:spPr bwMode="auto">
            <a:xfrm>
              <a:off x="6720292" y="264938"/>
              <a:ext cx="223046" cy="223046"/>
            </a:xfrm>
            <a:custGeom>
              <a:avLst/>
              <a:gdLst>
                <a:gd name="connsiteX0" fmla="*/ 782683 w 1565362"/>
                <a:gd name="connsiteY0" fmla="*/ 1005840 h 1565366"/>
                <a:gd name="connsiteX1" fmla="*/ 890284 w 1565362"/>
                <a:gd name="connsiteY1" fmla="*/ 1285603 h 1565366"/>
                <a:gd name="connsiteX2" fmla="*/ 782683 w 1565362"/>
                <a:gd name="connsiteY2" fmla="*/ 1565366 h 1565366"/>
                <a:gd name="connsiteX3" fmla="*/ 675082 w 1565362"/>
                <a:gd name="connsiteY3" fmla="*/ 1285603 h 1565366"/>
                <a:gd name="connsiteX4" fmla="*/ 782683 w 1565362"/>
                <a:gd name="connsiteY4" fmla="*/ 1005840 h 1565366"/>
                <a:gd name="connsiteX5" fmla="*/ 985641 w 1565362"/>
                <a:gd name="connsiteY5" fmla="*/ 926413 h 1565366"/>
                <a:gd name="connsiteX6" fmla="*/ 1214383 w 1565362"/>
                <a:gd name="connsiteY6" fmla="*/ 1062217 h 1565366"/>
                <a:gd name="connsiteX7" fmla="*/ 1336118 w 1565362"/>
                <a:gd name="connsiteY7" fmla="*/ 1336120 h 1565366"/>
                <a:gd name="connsiteX8" fmla="*/ 1062215 w 1565362"/>
                <a:gd name="connsiteY8" fmla="*/ 1214385 h 1565366"/>
                <a:gd name="connsiteX9" fmla="*/ 940480 w 1565362"/>
                <a:gd name="connsiteY9" fmla="*/ 940482 h 1565366"/>
                <a:gd name="connsiteX10" fmla="*/ 985641 w 1565362"/>
                <a:gd name="connsiteY10" fmla="*/ 926413 h 1565366"/>
                <a:gd name="connsiteX11" fmla="*/ 579724 w 1565362"/>
                <a:gd name="connsiteY11" fmla="*/ 926411 h 1565366"/>
                <a:gd name="connsiteX12" fmla="*/ 624885 w 1565362"/>
                <a:gd name="connsiteY12" fmla="*/ 940481 h 1565366"/>
                <a:gd name="connsiteX13" fmla="*/ 503150 w 1565362"/>
                <a:gd name="connsiteY13" fmla="*/ 1214386 h 1565366"/>
                <a:gd name="connsiteX14" fmla="*/ 229245 w 1565362"/>
                <a:gd name="connsiteY14" fmla="*/ 1336121 h 1565366"/>
                <a:gd name="connsiteX15" fmla="*/ 350980 w 1565362"/>
                <a:gd name="connsiteY15" fmla="*/ 1062216 h 1565366"/>
                <a:gd name="connsiteX16" fmla="*/ 579724 w 1565362"/>
                <a:gd name="connsiteY16" fmla="*/ 926411 h 1565366"/>
                <a:gd name="connsiteX17" fmla="*/ 1285601 w 1565362"/>
                <a:gd name="connsiteY17" fmla="*/ 675083 h 1565366"/>
                <a:gd name="connsiteX18" fmla="*/ 1565362 w 1565362"/>
                <a:gd name="connsiteY18" fmla="*/ 782683 h 1565366"/>
                <a:gd name="connsiteX19" fmla="*/ 1285601 w 1565362"/>
                <a:gd name="connsiteY19" fmla="*/ 890283 h 1565366"/>
                <a:gd name="connsiteX20" fmla="*/ 1005840 w 1565362"/>
                <a:gd name="connsiteY20" fmla="*/ 782683 h 1565366"/>
                <a:gd name="connsiteX21" fmla="*/ 1285601 w 1565362"/>
                <a:gd name="connsiteY21" fmla="*/ 675083 h 1565366"/>
                <a:gd name="connsiteX22" fmla="*/ 279761 w 1565362"/>
                <a:gd name="connsiteY22" fmla="*/ 675083 h 1565366"/>
                <a:gd name="connsiteX23" fmla="*/ 559522 w 1565362"/>
                <a:gd name="connsiteY23" fmla="*/ 782683 h 1565366"/>
                <a:gd name="connsiteX24" fmla="*/ 279761 w 1565362"/>
                <a:gd name="connsiteY24" fmla="*/ 890283 h 1565366"/>
                <a:gd name="connsiteX25" fmla="*/ 0 w 1565362"/>
                <a:gd name="connsiteY25" fmla="*/ 782683 h 1565366"/>
                <a:gd name="connsiteX26" fmla="*/ 279761 w 1565362"/>
                <a:gd name="connsiteY26" fmla="*/ 675083 h 1565366"/>
                <a:gd name="connsiteX27" fmla="*/ 782681 w 1565362"/>
                <a:gd name="connsiteY27" fmla="*/ 623038 h 1565366"/>
                <a:gd name="connsiteX28" fmla="*/ 942325 w 1565362"/>
                <a:gd name="connsiteY28" fmla="*/ 782682 h 1565366"/>
                <a:gd name="connsiteX29" fmla="*/ 782681 w 1565362"/>
                <a:gd name="connsiteY29" fmla="*/ 942326 h 1565366"/>
                <a:gd name="connsiteX30" fmla="*/ 623037 w 1565362"/>
                <a:gd name="connsiteY30" fmla="*/ 782682 h 1565366"/>
                <a:gd name="connsiteX31" fmla="*/ 782681 w 1565362"/>
                <a:gd name="connsiteY31" fmla="*/ 623038 h 1565366"/>
                <a:gd name="connsiteX32" fmla="*/ 274405 w 1565362"/>
                <a:gd name="connsiteY32" fmla="*/ 215177 h 1565366"/>
                <a:gd name="connsiteX33" fmla="*/ 503147 w 1565362"/>
                <a:gd name="connsiteY33" fmla="*/ 350981 h 1565366"/>
                <a:gd name="connsiteX34" fmla="*/ 624882 w 1565362"/>
                <a:gd name="connsiteY34" fmla="*/ 624884 h 1565366"/>
                <a:gd name="connsiteX35" fmla="*/ 350979 w 1565362"/>
                <a:gd name="connsiteY35" fmla="*/ 503149 h 1565366"/>
                <a:gd name="connsiteX36" fmla="*/ 229244 w 1565362"/>
                <a:gd name="connsiteY36" fmla="*/ 229246 h 1565366"/>
                <a:gd name="connsiteX37" fmla="*/ 274405 w 1565362"/>
                <a:gd name="connsiteY37" fmla="*/ 215177 h 1565366"/>
                <a:gd name="connsiteX38" fmla="*/ 1290960 w 1565362"/>
                <a:gd name="connsiteY38" fmla="*/ 215175 h 1565366"/>
                <a:gd name="connsiteX39" fmla="*/ 1336121 w 1565362"/>
                <a:gd name="connsiteY39" fmla="*/ 229245 h 1565366"/>
                <a:gd name="connsiteX40" fmla="*/ 1214386 w 1565362"/>
                <a:gd name="connsiteY40" fmla="*/ 503150 h 1565366"/>
                <a:gd name="connsiteX41" fmla="*/ 940481 w 1565362"/>
                <a:gd name="connsiteY41" fmla="*/ 624885 h 1565366"/>
                <a:gd name="connsiteX42" fmla="*/ 1062217 w 1565362"/>
                <a:gd name="connsiteY42" fmla="*/ 350980 h 1565366"/>
                <a:gd name="connsiteX43" fmla="*/ 1290960 w 1565362"/>
                <a:gd name="connsiteY43" fmla="*/ 215175 h 1565366"/>
                <a:gd name="connsiteX44" fmla="*/ 782683 w 1565362"/>
                <a:gd name="connsiteY44" fmla="*/ 0 h 1565366"/>
                <a:gd name="connsiteX45" fmla="*/ 890284 w 1565362"/>
                <a:gd name="connsiteY45" fmla="*/ 279763 h 1565366"/>
                <a:gd name="connsiteX46" fmla="*/ 782683 w 1565362"/>
                <a:gd name="connsiteY46" fmla="*/ 559526 h 1565366"/>
                <a:gd name="connsiteX47" fmla="*/ 675082 w 1565362"/>
                <a:gd name="connsiteY47" fmla="*/ 279763 h 1565366"/>
                <a:gd name="connsiteX48" fmla="*/ 782683 w 1565362"/>
                <a:gd name="connsiteY48" fmla="*/ 0 h 1565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1565362" h="1565366">
                  <a:moveTo>
                    <a:pt x="782683" y="1005840"/>
                  </a:moveTo>
                  <a:cubicBezTo>
                    <a:pt x="842109" y="1005840"/>
                    <a:pt x="890284" y="1131094"/>
                    <a:pt x="890284" y="1285603"/>
                  </a:cubicBezTo>
                  <a:cubicBezTo>
                    <a:pt x="890284" y="1440112"/>
                    <a:pt x="842109" y="1565366"/>
                    <a:pt x="782683" y="1565366"/>
                  </a:cubicBezTo>
                  <a:cubicBezTo>
                    <a:pt x="723257" y="1565366"/>
                    <a:pt x="675082" y="1440112"/>
                    <a:pt x="675082" y="1285603"/>
                  </a:cubicBezTo>
                  <a:cubicBezTo>
                    <a:pt x="675082" y="1131094"/>
                    <a:pt x="723257" y="1005840"/>
                    <a:pt x="782683" y="1005840"/>
                  </a:cubicBezTo>
                  <a:close/>
                  <a:moveTo>
                    <a:pt x="985641" y="926413"/>
                  </a:moveTo>
                  <a:cubicBezTo>
                    <a:pt x="1042979" y="929135"/>
                    <a:pt x="1132444" y="980278"/>
                    <a:pt x="1214383" y="1062217"/>
                  </a:cubicBezTo>
                  <a:cubicBezTo>
                    <a:pt x="1323635" y="1171469"/>
                    <a:pt x="1378138" y="1294100"/>
                    <a:pt x="1336118" y="1336120"/>
                  </a:cubicBezTo>
                  <a:cubicBezTo>
                    <a:pt x="1294098" y="1378140"/>
                    <a:pt x="1171468" y="1323637"/>
                    <a:pt x="1062215" y="1214385"/>
                  </a:cubicBezTo>
                  <a:cubicBezTo>
                    <a:pt x="952963" y="1105133"/>
                    <a:pt x="898461" y="982502"/>
                    <a:pt x="940480" y="940482"/>
                  </a:cubicBezTo>
                  <a:cubicBezTo>
                    <a:pt x="950985" y="929977"/>
                    <a:pt x="966528" y="925505"/>
                    <a:pt x="985641" y="926413"/>
                  </a:cubicBezTo>
                  <a:close/>
                  <a:moveTo>
                    <a:pt x="579724" y="926411"/>
                  </a:moveTo>
                  <a:cubicBezTo>
                    <a:pt x="598837" y="925503"/>
                    <a:pt x="614380" y="929976"/>
                    <a:pt x="624885" y="940481"/>
                  </a:cubicBezTo>
                  <a:cubicBezTo>
                    <a:pt x="666906" y="982501"/>
                    <a:pt x="612403" y="1105133"/>
                    <a:pt x="503150" y="1214386"/>
                  </a:cubicBezTo>
                  <a:cubicBezTo>
                    <a:pt x="393897" y="1323639"/>
                    <a:pt x="271265" y="1378142"/>
                    <a:pt x="229245" y="1336121"/>
                  </a:cubicBezTo>
                  <a:cubicBezTo>
                    <a:pt x="187224" y="1294101"/>
                    <a:pt x="241727" y="1171469"/>
                    <a:pt x="350980" y="1062216"/>
                  </a:cubicBezTo>
                  <a:cubicBezTo>
                    <a:pt x="432920" y="980277"/>
                    <a:pt x="522385" y="929134"/>
                    <a:pt x="579724" y="926411"/>
                  </a:cubicBezTo>
                  <a:close/>
                  <a:moveTo>
                    <a:pt x="1285601" y="675083"/>
                  </a:moveTo>
                  <a:cubicBezTo>
                    <a:pt x="1440109" y="675083"/>
                    <a:pt x="1565362" y="723257"/>
                    <a:pt x="1565362" y="782683"/>
                  </a:cubicBezTo>
                  <a:cubicBezTo>
                    <a:pt x="1565362" y="842109"/>
                    <a:pt x="1440109" y="890283"/>
                    <a:pt x="1285601" y="890283"/>
                  </a:cubicBezTo>
                  <a:cubicBezTo>
                    <a:pt x="1131093" y="890283"/>
                    <a:pt x="1005840" y="842109"/>
                    <a:pt x="1005840" y="782683"/>
                  </a:cubicBezTo>
                  <a:cubicBezTo>
                    <a:pt x="1005840" y="723257"/>
                    <a:pt x="1131093" y="675083"/>
                    <a:pt x="1285601" y="675083"/>
                  </a:cubicBezTo>
                  <a:close/>
                  <a:moveTo>
                    <a:pt x="279761" y="675083"/>
                  </a:moveTo>
                  <a:cubicBezTo>
                    <a:pt x="434269" y="675083"/>
                    <a:pt x="559522" y="723257"/>
                    <a:pt x="559522" y="782683"/>
                  </a:cubicBezTo>
                  <a:cubicBezTo>
                    <a:pt x="559522" y="842109"/>
                    <a:pt x="434269" y="890283"/>
                    <a:pt x="279761" y="890283"/>
                  </a:cubicBezTo>
                  <a:cubicBezTo>
                    <a:pt x="125253" y="890283"/>
                    <a:pt x="0" y="842109"/>
                    <a:pt x="0" y="782683"/>
                  </a:cubicBezTo>
                  <a:cubicBezTo>
                    <a:pt x="0" y="723257"/>
                    <a:pt x="125253" y="675083"/>
                    <a:pt x="279761" y="675083"/>
                  </a:cubicBezTo>
                  <a:close/>
                  <a:moveTo>
                    <a:pt x="782681" y="623038"/>
                  </a:moveTo>
                  <a:cubicBezTo>
                    <a:pt x="870850" y="623038"/>
                    <a:pt x="942325" y="694513"/>
                    <a:pt x="942325" y="782682"/>
                  </a:cubicBezTo>
                  <a:cubicBezTo>
                    <a:pt x="942325" y="870851"/>
                    <a:pt x="870850" y="942326"/>
                    <a:pt x="782681" y="942326"/>
                  </a:cubicBezTo>
                  <a:cubicBezTo>
                    <a:pt x="694512" y="942326"/>
                    <a:pt x="623037" y="870851"/>
                    <a:pt x="623037" y="782682"/>
                  </a:cubicBezTo>
                  <a:cubicBezTo>
                    <a:pt x="623037" y="694513"/>
                    <a:pt x="694512" y="623038"/>
                    <a:pt x="782681" y="623038"/>
                  </a:cubicBezTo>
                  <a:close/>
                  <a:moveTo>
                    <a:pt x="274405" y="215177"/>
                  </a:moveTo>
                  <a:cubicBezTo>
                    <a:pt x="331743" y="217899"/>
                    <a:pt x="421208" y="269042"/>
                    <a:pt x="503147" y="350981"/>
                  </a:cubicBezTo>
                  <a:cubicBezTo>
                    <a:pt x="612399" y="460233"/>
                    <a:pt x="666901" y="582864"/>
                    <a:pt x="624882" y="624884"/>
                  </a:cubicBezTo>
                  <a:cubicBezTo>
                    <a:pt x="582862" y="666904"/>
                    <a:pt x="460231" y="612401"/>
                    <a:pt x="350979" y="503149"/>
                  </a:cubicBezTo>
                  <a:cubicBezTo>
                    <a:pt x="241727" y="393897"/>
                    <a:pt x="187224" y="271266"/>
                    <a:pt x="229244" y="229246"/>
                  </a:cubicBezTo>
                  <a:cubicBezTo>
                    <a:pt x="239749" y="218741"/>
                    <a:pt x="255292" y="214269"/>
                    <a:pt x="274405" y="215177"/>
                  </a:cubicBezTo>
                  <a:close/>
                  <a:moveTo>
                    <a:pt x="1290960" y="215175"/>
                  </a:moveTo>
                  <a:cubicBezTo>
                    <a:pt x="1310073" y="214267"/>
                    <a:pt x="1325616" y="218740"/>
                    <a:pt x="1336121" y="229245"/>
                  </a:cubicBezTo>
                  <a:cubicBezTo>
                    <a:pt x="1378142" y="271265"/>
                    <a:pt x="1323639" y="393897"/>
                    <a:pt x="1214386" y="503150"/>
                  </a:cubicBezTo>
                  <a:cubicBezTo>
                    <a:pt x="1105133" y="612403"/>
                    <a:pt x="982502" y="666906"/>
                    <a:pt x="940481" y="624885"/>
                  </a:cubicBezTo>
                  <a:cubicBezTo>
                    <a:pt x="898461" y="582865"/>
                    <a:pt x="952964" y="460233"/>
                    <a:pt x="1062217" y="350980"/>
                  </a:cubicBezTo>
                  <a:cubicBezTo>
                    <a:pt x="1144156" y="269041"/>
                    <a:pt x="1233621" y="217898"/>
                    <a:pt x="1290960" y="215175"/>
                  </a:cubicBezTo>
                  <a:close/>
                  <a:moveTo>
                    <a:pt x="782683" y="0"/>
                  </a:moveTo>
                  <a:cubicBezTo>
                    <a:pt x="842109" y="0"/>
                    <a:pt x="890284" y="125254"/>
                    <a:pt x="890284" y="279763"/>
                  </a:cubicBezTo>
                  <a:cubicBezTo>
                    <a:pt x="890284" y="434272"/>
                    <a:pt x="842109" y="559526"/>
                    <a:pt x="782683" y="559526"/>
                  </a:cubicBezTo>
                  <a:cubicBezTo>
                    <a:pt x="723257" y="559526"/>
                    <a:pt x="675082" y="434272"/>
                    <a:pt x="675082" y="279763"/>
                  </a:cubicBezTo>
                  <a:cubicBezTo>
                    <a:pt x="675082" y="125254"/>
                    <a:pt x="723257" y="0"/>
                    <a:pt x="782683" y="0"/>
                  </a:cubicBezTo>
                  <a:close/>
                </a:path>
              </a:pathLst>
            </a:custGeom>
            <a:solidFill>
              <a:srgbClr val="FFCCFF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47" name="フリーフォーム: 図形 46">
              <a:extLst>
                <a:ext uri="{FF2B5EF4-FFF2-40B4-BE49-F238E27FC236}">
                  <a16:creationId xmlns:a16="http://schemas.microsoft.com/office/drawing/2014/main" id="{8A765043-ACE1-D6BF-A027-A03F19B52AE6}"/>
                </a:ext>
              </a:extLst>
            </p:cNvPr>
            <p:cNvSpPr/>
            <p:nvPr/>
          </p:nvSpPr>
          <p:spPr bwMode="auto">
            <a:xfrm>
              <a:off x="7257140" y="264938"/>
              <a:ext cx="223046" cy="223046"/>
            </a:xfrm>
            <a:custGeom>
              <a:avLst/>
              <a:gdLst>
                <a:gd name="connsiteX0" fmla="*/ 782683 w 1565362"/>
                <a:gd name="connsiteY0" fmla="*/ 1005840 h 1565366"/>
                <a:gd name="connsiteX1" fmla="*/ 890284 w 1565362"/>
                <a:gd name="connsiteY1" fmla="*/ 1285603 h 1565366"/>
                <a:gd name="connsiteX2" fmla="*/ 782683 w 1565362"/>
                <a:gd name="connsiteY2" fmla="*/ 1565366 h 1565366"/>
                <a:gd name="connsiteX3" fmla="*/ 675082 w 1565362"/>
                <a:gd name="connsiteY3" fmla="*/ 1285603 h 1565366"/>
                <a:gd name="connsiteX4" fmla="*/ 782683 w 1565362"/>
                <a:gd name="connsiteY4" fmla="*/ 1005840 h 1565366"/>
                <a:gd name="connsiteX5" fmla="*/ 985641 w 1565362"/>
                <a:gd name="connsiteY5" fmla="*/ 926413 h 1565366"/>
                <a:gd name="connsiteX6" fmla="*/ 1214383 w 1565362"/>
                <a:gd name="connsiteY6" fmla="*/ 1062217 h 1565366"/>
                <a:gd name="connsiteX7" fmla="*/ 1336118 w 1565362"/>
                <a:gd name="connsiteY7" fmla="*/ 1336120 h 1565366"/>
                <a:gd name="connsiteX8" fmla="*/ 1062215 w 1565362"/>
                <a:gd name="connsiteY8" fmla="*/ 1214385 h 1565366"/>
                <a:gd name="connsiteX9" fmla="*/ 940480 w 1565362"/>
                <a:gd name="connsiteY9" fmla="*/ 940482 h 1565366"/>
                <a:gd name="connsiteX10" fmla="*/ 985641 w 1565362"/>
                <a:gd name="connsiteY10" fmla="*/ 926413 h 1565366"/>
                <a:gd name="connsiteX11" fmla="*/ 579724 w 1565362"/>
                <a:gd name="connsiteY11" fmla="*/ 926411 h 1565366"/>
                <a:gd name="connsiteX12" fmla="*/ 624885 w 1565362"/>
                <a:gd name="connsiteY12" fmla="*/ 940481 h 1565366"/>
                <a:gd name="connsiteX13" fmla="*/ 503150 w 1565362"/>
                <a:gd name="connsiteY13" fmla="*/ 1214386 h 1565366"/>
                <a:gd name="connsiteX14" fmla="*/ 229245 w 1565362"/>
                <a:gd name="connsiteY14" fmla="*/ 1336121 h 1565366"/>
                <a:gd name="connsiteX15" fmla="*/ 350980 w 1565362"/>
                <a:gd name="connsiteY15" fmla="*/ 1062216 h 1565366"/>
                <a:gd name="connsiteX16" fmla="*/ 579724 w 1565362"/>
                <a:gd name="connsiteY16" fmla="*/ 926411 h 1565366"/>
                <a:gd name="connsiteX17" fmla="*/ 1285601 w 1565362"/>
                <a:gd name="connsiteY17" fmla="*/ 675083 h 1565366"/>
                <a:gd name="connsiteX18" fmla="*/ 1565362 w 1565362"/>
                <a:gd name="connsiteY18" fmla="*/ 782683 h 1565366"/>
                <a:gd name="connsiteX19" fmla="*/ 1285601 w 1565362"/>
                <a:gd name="connsiteY19" fmla="*/ 890283 h 1565366"/>
                <a:gd name="connsiteX20" fmla="*/ 1005840 w 1565362"/>
                <a:gd name="connsiteY20" fmla="*/ 782683 h 1565366"/>
                <a:gd name="connsiteX21" fmla="*/ 1285601 w 1565362"/>
                <a:gd name="connsiteY21" fmla="*/ 675083 h 1565366"/>
                <a:gd name="connsiteX22" fmla="*/ 279761 w 1565362"/>
                <a:gd name="connsiteY22" fmla="*/ 675083 h 1565366"/>
                <a:gd name="connsiteX23" fmla="*/ 559522 w 1565362"/>
                <a:gd name="connsiteY23" fmla="*/ 782683 h 1565366"/>
                <a:gd name="connsiteX24" fmla="*/ 279761 w 1565362"/>
                <a:gd name="connsiteY24" fmla="*/ 890283 h 1565366"/>
                <a:gd name="connsiteX25" fmla="*/ 0 w 1565362"/>
                <a:gd name="connsiteY25" fmla="*/ 782683 h 1565366"/>
                <a:gd name="connsiteX26" fmla="*/ 279761 w 1565362"/>
                <a:gd name="connsiteY26" fmla="*/ 675083 h 1565366"/>
                <a:gd name="connsiteX27" fmla="*/ 782681 w 1565362"/>
                <a:gd name="connsiteY27" fmla="*/ 623038 h 1565366"/>
                <a:gd name="connsiteX28" fmla="*/ 942325 w 1565362"/>
                <a:gd name="connsiteY28" fmla="*/ 782682 h 1565366"/>
                <a:gd name="connsiteX29" fmla="*/ 782681 w 1565362"/>
                <a:gd name="connsiteY29" fmla="*/ 942326 h 1565366"/>
                <a:gd name="connsiteX30" fmla="*/ 623037 w 1565362"/>
                <a:gd name="connsiteY30" fmla="*/ 782682 h 1565366"/>
                <a:gd name="connsiteX31" fmla="*/ 782681 w 1565362"/>
                <a:gd name="connsiteY31" fmla="*/ 623038 h 1565366"/>
                <a:gd name="connsiteX32" fmla="*/ 274405 w 1565362"/>
                <a:gd name="connsiteY32" fmla="*/ 215177 h 1565366"/>
                <a:gd name="connsiteX33" fmla="*/ 503147 w 1565362"/>
                <a:gd name="connsiteY33" fmla="*/ 350981 h 1565366"/>
                <a:gd name="connsiteX34" fmla="*/ 624882 w 1565362"/>
                <a:gd name="connsiteY34" fmla="*/ 624884 h 1565366"/>
                <a:gd name="connsiteX35" fmla="*/ 350979 w 1565362"/>
                <a:gd name="connsiteY35" fmla="*/ 503149 h 1565366"/>
                <a:gd name="connsiteX36" fmla="*/ 229244 w 1565362"/>
                <a:gd name="connsiteY36" fmla="*/ 229246 h 1565366"/>
                <a:gd name="connsiteX37" fmla="*/ 274405 w 1565362"/>
                <a:gd name="connsiteY37" fmla="*/ 215177 h 1565366"/>
                <a:gd name="connsiteX38" fmla="*/ 1290960 w 1565362"/>
                <a:gd name="connsiteY38" fmla="*/ 215175 h 1565366"/>
                <a:gd name="connsiteX39" fmla="*/ 1336121 w 1565362"/>
                <a:gd name="connsiteY39" fmla="*/ 229245 h 1565366"/>
                <a:gd name="connsiteX40" fmla="*/ 1214386 w 1565362"/>
                <a:gd name="connsiteY40" fmla="*/ 503150 h 1565366"/>
                <a:gd name="connsiteX41" fmla="*/ 940481 w 1565362"/>
                <a:gd name="connsiteY41" fmla="*/ 624885 h 1565366"/>
                <a:gd name="connsiteX42" fmla="*/ 1062217 w 1565362"/>
                <a:gd name="connsiteY42" fmla="*/ 350980 h 1565366"/>
                <a:gd name="connsiteX43" fmla="*/ 1290960 w 1565362"/>
                <a:gd name="connsiteY43" fmla="*/ 215175 h 1565366"/>
                <a:gd name="connsiteX44" fmla="*/ 782683 w 1565362"/>
                <a:gd name="connsiteY44" fmla="*/ 0 h 1565366"/>
                <a:gd name="connsiteX45" fmla="*/ 890284 w 1565362"/>
                <a:gd name="connsiteY45" fmla="*/ 279763 h 1565366"/>
                <a:gd name="connsiteX46" fmla="*/ 782683 w 1565362"/>
                <a:gd name="connsiteY46" fmla="*/ 559526 h 1565366"/>
                <a:gd name="connsiteX47" fmla="*/ 675082 w 1565362"/>
                <a:gd name="connsiteY47" fmla="*/ 279763 h 1565366"/>
                <a:gd name="connsiteX48" fmla="*/ 782683 w 1565362"/>
                <a:gd name="connsiteY48" fmla="*/ 0 h 1565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1565362" h="1565366">
                  <a:moveTo>
                    <a:pt x="782683" y="1005840"/>
                  </a:moveTo>
                  <a:cubicBezTo>
                    <a:pt x="842109" y="1005840"/>
                    <a:pt x="890284" y="1131094"/>
                    <a:pt x="890284" y="1285603"/>
                  </a:cubicBezTo>
                  <a:cubicBezTo>
                    <a:pt x="890284" y="1440112"/>
                    <a:pt x="842109" y="1565366"/>
                    <a:pt x="782683" y="1565366"/>
                  </a:cubicBezTo>
                  <a:cubicBezTo>
                    <a:pt x="723257" y="1565366"/>
                    <a:pt x="675082" y="1440112"/>
                    <a:pt x="675082" y="1285603"/>
                  </a:cubicBezTo>
                  <a:cubicBezTo>
                    <a:pt x="675082" y="1131094"/>
                    <a:pt x="723257" y="1005840"/>
                    <a:pt x="782683" y="1005840"/>
                  </a:cubicBezTo>
                  <a:close/>
                  <a:moveTo>
                    <a:pt x="985641" y="926413"/>
                  </a:moveTo>
                  <a:cubicBezTo>
                    <a:pt x="1042979" y="929135"/>
                    <a:pt x="1132444" y="980278"/>
                    <a:pt x="1214383" y="1062217"/>
                  </a:cubicBezTo>
                  <a:cubicBezTo>
                    <a:pt x="1323635" y="1171469"/>
                    <a:pt x="1378138" y="1294100"/>
                    <a:pt x="1336118" y="1336120"/>
                  </a:cubicBezTo>
                  <a:cubicBezTo>
                    <a:pt x="1294098" y="1378140"/>
                    <a:pt x="1171468" y="1323637"/>
                    <a:pt x="1062215" y="1214385"/>
                  </a:cubicBezTo>
                  <a:cubicBezTo>
                    <a:pt x="952963" y="1105133"/>
                    <a:pt x="898461" y="982502"/>
                    <a:pt x="940480" y="940482"/>
                  </a:cubicBezTo>
                  <a:cubicBezTo>
                    <a:pt x="950985" y="929977"/>
                    <a:pt x="966528" y="925505"/>
                    <a:pt x="985641" y="926413"/>
                  </a:cubicBezTo>
                  <a:close/>
                  <a:moveTo>
                    <a:pt x="579724" y="926411"/>
                  </a:moveTo>
                  <a:cubicBezTo>
                    <a:pt x="598837" y="925503"/>
                    <a:pt x="614380" y="929976"/>
                    <a:pt x="624885" y="940481"/>
                  </a:cubicBezTo>
                  <a:cubicBezTo>
                    <a:pt x="666906" y="982501"/>
                    <a:pt x="612403" y="1105133"/>
                    <a:pt x="503150" y="1214386"/>
                  </a:cubicBezTo>
                  <a:cubicBezTo>
                    <a:pt x="393897" y="1323639"/>
                    <a:pt x="271265" y="1378142"/>
                    <a:pt x="229245" y="1336121"/>
                  </a:cubicBezTo>
                  <a:cubicBezTo>
                    <a:pt x="187224" y="1294101"/>
                    <a:pt x="241727" y="1171469"/>
                    <a:pt x="350980" y="1062216"/>
                  </a:cubicBezTo>
                  <a:cubicBezTo>
                    <a:pt x="432920" y="980277"/>
                    <a:pt x="522385" y="929134"/>
                    <a:pt x="579724" y="926411"/>
                  </a:cubicBezTo>
                  <a:close/>
                  <a:moveTo>
                    <a:pt x="1285601" y="675083"/>
                  </a:moveTo>
                  <a:cubicBezTo>
                    <a:pt x="1440109" y="675083"/>
                    <a:pt x="1565362" y="723257"/>
                    <a:pt x="1565362" y="782683"/>
                  </a:cubicBezTo>
                  <a:cubicBezTo>
                    <a:pt x="1565362" y="842109"/>
                    <a:pt x="1440109" y="890283"/>
                    <a:pt x="1285601" y="890283"/>
                  </a:cubicBezTo>
                  <a:cubicBezTo>
                    <a:pt x="1131093" y="890283"/>
                    <a:pt x="1005840" y="842109"/>
                    <a:pt x="1005840" y="782683"/>
                  </a:cubicBezTo>
                  <a:cubicBezTo>
                    <a:pt x="1005840" y="723257"/>
                    <a:pt x="1131093" y="675083"/>
                    <a:pt x="1285601" y="675083"/>
                  </a:cubicBezTo>
                  <a:close/>
                  <a:moveTo>
                    <a:pt x="279761" y="675083"/>
                  </a:moveTo>
                  <a:cubicBezTo>
                    <a:pt x="434269" y="675083"/>
                    <a:pt x="559522" y="723257"/>
                    <a:pt x="559522" y="782683"/>
                  </a:cubicBezTo>
                  <a:cubicBezTo>
                    <a:pt x="559522" y="842109"/>
                    <a:pt x="434269" y="890283"/>
                    <a:pt x="279761" y="890283"/>
                  </a:cubicBezTo>
                  <a:cubicBezTo>
                    <a:pt x="125253" y="890283"/>
                    <a:pt x="0" y="842109"/>
                    <a:pt x="0" y="782683"/>
                  </a:cubicBezTo>
                  <a:cubicBezTo>
                    <a:pt x="0" y="723257"/>
                    <a:pt x="125253" y="675083"/>
                    <a:pt x="279761" y="675083"/>
                  </a:cubicBezTo>
                  <a:close/>
                  <a:moveTo>
                    <a:pt x="782681" y="623038"/>
                  </a:moveTo>
                  <a:cubicBezTo>
                    <a:pt x="870850" y="623038"/>
                    <a:pt x="942325" y="694513"/>
                    <a:pt x="942325" y="782682"/>
                  </a:cubicBezTo>
                  <a:cubicBezTo>
                    <a:pt x="942325" y="870851"/>
                    <a:pt x="870850" y="942326"/>
                    <a:pt x="782681" y="942326"/>
                  </a:cubicBezTo>
                  <a:cubicBezTo>
                    <a:pt x="694512" y="942326"/>
                    <a:pt x="623037" y="870851"/>
                    <a:pt x="623037" y="782682"/>
                  </a:cubicBezTo>
                  <a:cubicBezTo>
                    <a:pt x="623037" y="694513"/>
                    <a:pt x="694512" y="623038"/>
                    <a:pt x="782681" y="623038"/>
                  </a:cubicBezTo>
                  <a:close/>
                  <a:moveTo>
                    <a:pt x="274405" y="215177"/>
                  </a:moveTo>
                  <a:cubicBezTo>
                    <a:pt x="331743" y="217899"/>
                    <a:pt x="421208" y="269042"/>
                    <a:pt x="503147" y="350981"/>
                  </a:cubicBezTo>
                  <a:cubicBezTo>
                    <a:pt x="612399" y="460233"/>
                    <a:pt x="666901" y="582864"/>
                    <a:pt x="624882" y="624884"/>
                  </a:cubicBezTo>
                  <a:cubicBezTo>
                    <a:pt x="582862" y="666904"/>
                    <a:pt x="460231" y="612401"/>
                    <a:pt x="350979" y="503149"/>
                  </a:cubicBezTo>
                  <a:cubicBezTo>
                    <a:pt x="241727" y="393897"/>
                    <a:pt x="187224" y="271266"/>
                    <a:pt x="229244" y="229246"/>
                  </a:cubicBezTo>
                  <a:cubicBezTo>
                    <a:pt x="239749" y="218741"/>
                    <a:pt x="255292" y="214269"/>
                    <a:pt x="274405" y="215177"/>
                  </a:cubicBezTo>
                  <a:close/>
                  <a:moveTo>
                    <a:pt x="1290960" y="215175"/>
                  </a:moveTo>
                  <a:cubicBezTo>
                    <a:pt x="1310073" y="214267"/>
                    <a:pt x="1325616" y="218740"/>
                    <a:pt x="1336121" y="229245"/>
                  </a:cubicBezTo>
                  <a:cubicBezTo>
                    <a:pt x="1378142" y="271265"/>
                    <a:pt x="1323639" y="393897"/>
                    <a:pt x="1214386" y="503150"/>
                  </a:cubicBezTo>
                  <a:cubicBezTo>
                    <a:pt x="1105133" y="612403"/>
                    <a:pt x="982502" y="666906"/>
                    <a:pt x="940481" y="624885"/>
                  </a:cubicBezTo>
                  <a:cubicBezTo>
                    <a:pt x="898461" y="582865"/>
                    <a:pt x="952964" y="460233"/>
                    <a:pt x="1062217" y="350980"/>
                  </a:cubicBezTo>
                  <a:cubicBezTo>
                    <a:pt x="1144156" y="269041"/>
                    <a:pt x="1233621" y="217898"/>
                    <a:pt x="1290960" y="215175"/>
                  </a:cubicBezTo>
                  <a:close/>
                  <a:moveTo>
                    <a:pt x="782683" y="0"/>
                  </a:moveTo>
                  <a:cubicBezTo>
                    <a:pt x="842109" y="0"/>
                    <a:pt x="890284" y="125254"/>
                    <a:pt x="890284" y="279763"/>
                  </a:cubicBezTo>
                  <a:cubicBezTo>
                    <a:pt x="890284" y="434272"/>
                    <a:pt x="842109" y="559526"/>
                    <a:pt x="782683" y="559526"/>
                  </a:cubicBezTo>
                  <a:cubicBezTo>
                    <a:pt x="723257" y="559526"/>
                    <a:pt x="675082" y="434272"/>
                    <a:pt x="675082" y="279763"/>
                  </a:cubicBezTo>
                  <a:cubicBezTo>
                    <a:pt x="675082" y="125254"/>
                    <a:pt x="723257" y="0"/>
                    <a:pt x="782683" y="0"/>
                  </a:cubicBezTo>
                  <a:close/>
                </a:path>
              </a:pathLst>
            </a:custGeom>
            <a:solidFill>
              <a:srgbClr val="FFCCFF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50" name="フリーフォーム: 図形 49">
              <a:extLst>
                <a:ext uri="{FF2B5EF4-FFF2-40B4-BE49-F238E27FC236}">
                  <a16:creationId xmlns:a16="http://schemas.microsoft.com/office/drawing/2014/main" id="{810B4A20-A9AF-C4DA-730F-47F4834123DC}"/>
                </a:ext>
              </a:extLst>
            </p:cNvPr>
            <p:cNvSpPr/>
            <p:nvPr/>
          </p:nvSpPr>
          <p:spPr bwMode="auto">
            <a:xfrm>
              <a:off x="7793988" y="264938"/>
              <a:ext cx="223046" cy="223046"/>
            </a:xfrm>
            <a:custGeom>
              <a:avLst/>
              <a:gdLst>
                <a:gd name="connsiteX0" fmla="*/ 782683 w 1565362"/>
                <a:gd name="connsiteY0" fmla="*/ 1005840 h 1565366"/>
                <a:gd name="connsiteX1" fmla="*/ 890284 w 1565362"/>
                <a:gd name="connsiteY1" fmla="*/ 1285603 h 1565366"/>
                <a:gd name="connsiteX2" fmla="*/ 782683 w 1565362"/>
                <a:gd name="connsiteY2" fmla="*/ 1565366 h 1565366"/>
                <a:gd name="connsiteX3" fmla="*/ 675082 w 1565362"/>
                <a:gd name="connsiteY3" fmla="*/ 1285603 h 1565366"/>
                <a:gd name="connsiteX4" fmla="*/ 782683 w 1565362"/>
                <a:gd name="connsiteY4" fmla="*/ 1005840 h 1565366"/>
                <a:gd name="connsiteX5" fmla="*/ 985641 w 1565362"/>
                <a:gd name="connsiteY5" fmla="*/ 926413 h 1565366"/>
                <a:gd name="connsiteX6" fmla="*/ 1214383 w 1565362"/>
                <a:gd name="connsiteY6" fmla="*/ 1062217 h 1565366"/>
                <a:gd name="connsiteX7" fmla="*/ 1336118 w 1565362"/>
                <a:gd name="connsiteY7" fmla="*/ 1336120 h 1565366"/>
                <a:gd name="connsiteX8" fmla="*/ 1062215 w 1565362"/>
                <a:gd name="connsiteY8" fmla="*/ 1214385 h 1565366"/>
                <a:gd name="connsiteX9" fmla="*/ 940480 w 1565362"/>
                <a:gd name="connsiteY9" fmla="*/ 940482 h 1565366"/>
                <a:gd name="connsiteX10" fmla="*/ 985641 w 1565362"/>
                <a:gd name="connsiteY10" fmla="*/ 926413 h 1565366"/>
                <a:gd name="connsiteX11" fmla="*/ 579724 w 1565362"/>
                <a:gd name="connsiteY11" fmla="*/ 926411 h 1565366"/>
                <a:gd name="connsiteX12" fmla="*/ 624885 w 1565362"/>
                <a:gd name="connsiteY12" fmla="*/ 940481 h 1565366"/>
                <a:gd name="connsiteX13" fmla="*/ 503150 w 1565362"/>
                <a:gd name="connsiteY13" fmla="*/ 1214386 h 1565366"/>
                <a:gd name="connsiteX14" fmla="*/ 229245 w 1565362"/>
                <a:gd name="connsiteY14" fmla="*/ 1336121 h 1565366"/>
                <a:gd name="connsiteX15" fmla="*/ 350980 w 1565362"/>
                <a:gd name="connsiteY15" fmla="*/ 1062216 h 1565366"/>
                <a:gd name="connsiteX16" fmla="*/ 579724 w 1565362"/>
                <a:gd name="connsiteY16" fmla="*/ 926411 h 1565366"/>
                <a:gd name="connsiteX17" fmla="*/ 1285601 w 1565362"/>
                <a:gd name="connsiteY17" fmla="*/ 675083 h 1565366"/>
                <a:gd name="connsiteX18" fmla="*/ 1565362 w 1565362"/>
                <a:gd name="connsiteY18" fmla="*/ 782683 h 1565366"/>
                <a:gd name="connsiteX19" fmla="*/ 1285601 w 1565362"/>
                <a:gd name="connsiteY19" fmla="*/ 890283 h 1565366"/>
                <a:gd name="connsiteX20" fmla="*/ 1005840 w 1565362"/>
                <a:gd name="connsiteY20" fmla="*/ 782683 h 1565366"/>
                <a:gd name="connsiteX21" fmla="*/ 1285601 w 1565362"/>
                <a:gd name="connsiteY21" fmla="*/ 675083 h 1565366"/>
                <a:gd name="connsiteX22" fmla="*/ 279761 w 1565362"/>
                <a:gd name="connsiteY22" fmla="*/ 675083 h 1565366"/>
                <a:gd name="connsiteX23" fmla="*/ 559522 w 1565362"/>
                <a:gd name="connsiteY23" fmla="*/ 782683 h 1565366"/>
                <a:gd name="connsiteX24" fmla="*/ 279761 w 1565362"/>
                <a:gd name="connsiteY24" fmla="*/ 890283 h 1565366"/>
                <a:gd name="connsiteX25" fmla="*/ 0 w 1565362"/>
                <a:gd name="connsiteY25" fmla="*/ 782683 h 1565366"/>
                <a:gd name="connsiteX26" fmla="*/ 279761 w 1565362"/>
                <a:gd name="connsiteY26" fmla="*/ 675083 h 1565366"/>
                <a:gd name="connsiteX27" fmla="*/ 782681 w 1565362"/>
                <a:gd name="connsiteY27" fmla="*/ 623038 h 1565366"/>
                <a:gd name="connsiteX28" fmla="*/ 942325 w 1565362"/>
                <a:gd name="connsiteY28" fmla="*/ 782682 h 1565366"/>
                <a:gd name="connsiteX29" fmla="*/ 782681 w 1565362"/>
                <a:gd name="connsiteY29" fmla="*/ 942326 h 1565366"/>
                <a:gd name="connsiteX30" fmla="*/ 623037 w 1565362"/>
                <a:gd name="connsiteY30" fmla="*/ 782682 h 1565366"/>
                <a:gd name="connsiteX31" fmla="*/ 782681 w 1565362"/>
                <a:gd name="connsiteY31" fmla="*/ 623038 h 1565366"/>
                <a:gd name="connsiteX32" fmla="*/ 274405 w 1565362"/>
                <a:gd name="connsiteY32" fmla="*/ 215177 h 1565366"/>
                <a:gd name="connsiteX33" fmla="*/ 503147 w 1565362"/>
                <a:gd name="connsiteY33" fmla="*/ 350981 h 1565366"/>
                <a:gd name="connsiteX34" fmla="*/ 624882 w 1565362"/>
                <a:gd name="connsiteY34" fmla="*/ 624884 h 1565366"/>
                <a:gd name="connsiteX35" fmla="*/ 350979 w 1565362"/>
                <a:gd name="connsiteY35" fmla="*/ 503149 h 1565366"/>
                <a:gd name="connsiteX36" fmla="*/ 229244 w 1565362"/>
                <a:gd name="connsiteY36" fmla="*/ 229246 h 1565366"/>
                <a:gd name="connsiteX37" fmla="*/ 274405 w 1565362"/>
                <a:gd name="connsiteY37" fmla="*/ 215177 h 1565366"/>
                <a:gd name="connsiteX38" fmla="*/ 1290960 w 1565362"/>
                <a:gd name="connsiteY38" fmla="*/ 215175 h 1565366"/>
                <a:gd name="connsiteX39" fmla="*/ 1336121 w 1565362"/>
                <a:gd name="connsiteY39" fmla="*/ 229245 h 1565366"/>
                <a:gd name="connsiteX40" fmla="*/ 1214386 w 1565362"/>
                <a:gd name="connsiteY40" fmla="*/ 503150 h 1565366"/>
                <a:gd name="connsiteX41" fmla="*/ 940481 w 1565362"/>
                <a:gd name="connsiteY41" fmla="*/ 624885 h 1565366"/>
                <a:gd name="connsiteX42" fmla="*/ 1062217 w 1565362"/>
                <a:gd name="connsiteY42" fmla="*/ 350980 h 1565366"/>
                <a:gd name="connsiteX43" fmla="*/ 1290960 w 1565362"/>
                <a:gd name="connsiteY43" fmla="*/ 215175 h 1565366"/>
                <a:gd name="connsiteX44" fmla="*/ 782683 w 1565362"/>
                <a:gd name="connsiteY44" fmla="*/ 0 h 1565366"/>
                <a:gd name="connsiteX45" fmla="*/ 890284 w 1565362"/>
                <a:gd name="connsiteY45" fmla="*/ 279763 h 1565366"/>
                <a:gd name="connsiteX46" fmla="*/ 782683 w 1565362"/>
                <a:gd name="connsiteY46" fmla="*/ 559526 h 1565366"/>
                <a:gd name="connsiteX47" fmla="*/ 675082 w 1565362"/>
                <a:gd name="connsiteY47" fmla="*/ 279763 h 1565366"/>
                <a:gd name="connsiteX48" fmla="*/ 782683 w 1565362"/>
                <a:gd name="connsiteY48" fmla="*/ 0 h 1565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1565362" h="1565366">
                  <a:moveTo>
                    <a:pt x="782683" y="1005840"/>
                  </a:moveTo>
                  <a:cubicBezTo>
                    <a:pt x="842109" y="1005840"/>
                    <a:pt x="890284" y="1131094"/>
                    <a:pt x="890284" y="1285603"/>
                  </a:cubicBezTo>
                  <a:cubicBezTo>
                    <a:pt x="890284" y="1440112"/>
                    <a:pt x="842109" y="1565366"/>
                    <a:pt x="782683" y="1565366"/>
                  </a:cubicBezTo>
                  <a:cubicBezTo>
                    <a:pt x="723257" y="1565366"/>
                    <a:pt x="675082" y="1440112"/>
                    <a:pt x="675082" y="1285603"/>
                  </a:cubicBezTo>
                  <a:cubicBezTo>
                    <a:pt x="675082" y="1131094"/>
                    <a:pt x="723257" y="1005840"/>
                    <a:pt x="782683" y="1005840"/>
                  </a:cubicBezTo>
                  <a:close/>
                  <a:moveTo>
                    <a:pt x="985641" y="926413"/>
                  </a:moveTo>
                  <a:cubicBezTo>
                    <a:pt x="1042979" y="929135"/>
                    <a:pt x="1132444" y="980278"/>
                    <a:pt x="1214383" y="1062217"/>
                  </a:cubicBezTo>
                  <a:cubicBezTo>
                    <a:pt x="1323635" y="1171469"/>
                    <a:pt x="1378138" y="1294100"/>
                    <a:pt x="1336118" y="1336120"/>
                  </a:cubicBezTo>
                  <a:cubicBezTo>
                    <a:pt x="1294098" y="1378140"/>
                    <a:pt x="1171468" y="1323637"/>
                    <a:pt x="1062215" y="1214385"/>
                  </a:cubicBezTo>
                  <a:cubicBezTo>
                    <a:pt x="952963" y="1105133"/>
                    <a:pt x="898461" y="982502"/>
                    <a:pt x="940480" y="940482"/>
                  </a:cubicBezTo>
                  <a:cubicBezTo>
                    <a:pt x="950985" y="929977"/>
                    <a:pt x="966528" y="925505"/>
                    <a:pt x="985641" y="926413"/>
                  </a:cubicBezTo>
                  <a:close/>
                  <a:moveTo>
                    <a:pt x="579724" y="926411"/>
                  </a:moveTo>
                  <a:cubicBezTo>
                    <a:pt x="598837" y="925503"/>
                    <a:pt x="614380" y="929976"/>
                    <a:pt x="624885" y="940481"/>
                  </a:cubicBezTo>
                  <a:cubicBezTo>
                    <a:pt x="666906" y="982501"/>
                    <a:pt x="612403" y="1105133"/>
                    <a:pt x="503150" y="1214386"/>
                  </a:cubicBezTo>
                  <a:cubicBezTo>
                    <a:pt x="393897" y="1323639"/>
                    <a:pt x="271265" y="1378142"/>
                    <a:pt x="229245" y="1336121"/>
                  </a:cubicBezTo>
                  <a:cubicBezTo>
                    <a:pt x="187224" y="1294101"/>
                    <a:pt x="241727" y="1171469"/>
                    <a:pt x="350980" y="1062216"/>
                  </a:cubicBezTo>
                  <a:cubicBezTo>
                    <a:pt x="432920" y="980277"/>
                    <a:pt x="522385" y="929134"/>
                    <a:pt x="579724" y="926411"/>
                  </a:cubicBezTo>
                  <a:close/>
                  <a:moveTo>
                    <a:pt x="1285601" y="675083"/>
                  </a:moveTo>
                  <a:cubicBezTo>
                    <a:pt x="1440109" y="675083"/>
                    <a:pt x="1565362" y="723257"/>
                    <a:pt x="1565362" y="782683"/>
                  </a:cubicBezTo>
                  <a:cubicBezTo>
                    <a:pt x="1565362" y="842109"/>
                    <a:pt x="1440109" y="890283"/>
                    <a:pt x="1285601" y="890283"/>
                  </a:cubicBezTo>
                  <a:cubicBezTo>
                    <a:pt x="1131093" y="890283"/>
                    <a:pt x="1005840" y="842109"/>
                    <a:pt x="1005840" y="782683"/>
                  </a:cubicBezTo>
                  <a:cubicBezTo>
                    <a:pt x="1005840" y="723257"/>
                    <a:pt x="1131093" y="675083"/>
                    <a:pt x="1285601" y="675083"/>
                  </a:cubicBezTo>
                  <a:close/>
                  <a:moveTo>
                    <a:pt x="279761" y="675083"/>
                  </a:moveTo>
                  <a:cubicBezTo>
                    <a:pt x="434269" y="675083"/>
                    <a:pt x="559522" y="723257"/>
                    <a:pt x="559522" y="782683"/>
                  </a:cubicBezTo>
                  <a:cubicBezTo>
                    <a:pt x="559522" y="842109"/>
                    <a:pt x="434269" y="890283"/>
                    <a:pt x="279761" y="890283"/>
                  </a:cubicBezTo>
                  <a:cubicBezTo>
                    <a:pt x="125253" y="890283"/>
                    <a:pt x="0" y="842109"/>
                    <a:pt x="0" y="782683"/>
                  </a:cubicBezTo>
                  <a:cubicBezTo>
                    <a:pt x="0" y="723257"/>
                    <a:pt x="125253" y="675083"/>
                    <a:pt x="279761" y="675083"/>
                  </a:cubicBezTo>
                  <a:close/>
                  <a:moveTo>
                    <a:pt x="782681" y="623038"/>
                  </a:moveTo>
                  <a:cubicBezTo>
                    <a:pt x="870850" y="623038"/>
                    <a:pt x="942325" y="694513"/>
                    <a:pt x="942325" y="782682"/>
                  </a:cubicBezTo>
                  <a:cubicBezTo>
                    <a:pt x="942325" y="870851"/>
                    <a:pt x="870850" y="942326"/>
                    <a:pt x="782681" y="942326"/>
                  </a:cubicBezTo>
                  <a:cubicBezTo>
                    <a:pt x="694512" y="942326"/>
                    <a:pt x="623037" y="870851"/>
                    <a:pt x="623037" y="782682"/>
                  </a:cubicBezTo>
                  <a:cubicBezTo>
                    <a:pt x="623037" y="694513"/>
                    <a:pt x="694512" y="623038"/>
                    <a:pt x="782681" y="623038"/>
                  </a:cubicBezTo>
                  <a:close/>
                  <a:moveTo>
                    <a:pt x="274405" y="215177"/>
                  </a:moveTo>
                  <a:cubicBezTo>
                    <a:pt x="331743" y="217899"/>
                    <a:pt x="421208" y="269042"/>
                    <a:pt x="503147" y="350981"/>
                  </a:cubicBezTo>
                  <a:cubicBezTo>
                    <a:pt x="612399" y="460233"/>
                    <a:pt x="666901" y="582864"/>
                    <a:pt x="624882" y="624884"/>
                  </a:cubicBezTo>
                  <a:cubicBezTo>
                    <a:pt x="582862" y="666904"/>
                    <a:pt x="460231" y="612401"/>
                    <a:pt x="350979" y="503149"/>
                  </a:cubicBezTo>
                  <a:cubicBezTo>
                    <a:pt x="241727" y="393897"/>
                    <a:pt x="187224" y="271266"/>
                    <a:pt x="229244" y="229246"/>
                  </a:cubicBezTo>
                  <a:cubicBezTo>
                    <a:pt x="239749" y="218741"/>
                    <a:pt x="255292" y="214269"/>
                    <a:pt x="274405" y="215177"/>
                  </a:cubicBezTo>
                  <a:close/>
                  <a:moveTo>
                    <a:pt x="1290960" y="215175"/>
                  </a:moveTo>
                  <a:cubicBezTo>
                    <a:pt x="1310073" y="214267"/>
                    <a:pt x="1325616" y="218740"/>
                    <a:pt x="1336121" y="229245"/>
                  </a:cubicBezTo>
                  <a:cubicBezTo>
                    <a:pt x="1378142" y="271265"/>
                    <a:pt x="1323639" y="393897"/>
                    <a:pt x="1214386" y="503150"/>
                  </a:cubicBezTo>
                  <a:cubicBezTo>
                    <a:pt x="1105133" y="612403"/>
                    <a:pt x="982502" y="666906"/>
                    <a:pt x="940481" y="624885"/>
                  </a:cubicBezTo>
                  <a:cubicBezTo>
                    <a:pt x="898461" y="582865"/>
                    <a:pt x="952964" y="460233"/>
                    <a:pt x="1062217" y="350980"/>
                  </a:cubicBezTo>
                  <a:cubicBezTo>
                    <a:pt x="1144156" y="269041"/>
                    <a:pt x="1233621" y="217898"/>
                    <a:pt x="1290960" y="215175"/>
                  </a:cubicBezTo>
                  <a:close/>
                  <a:moveTo>
                    <a:pt x="782683" y="0"/>
                  </a:moveTo>
                  <a:cubicBezTo>
                    <a:pt x="842109" y="0"/>
                    <a:pt x="890284" y="125254"/>
                    <a:pt x="890284" y="279763"/>
                  </a:cubicBezTo>
                  <a:cubicBezTo>
                    <a:pt x="890284" y="434272"/>
                    <a:pt x="842109" y="559526"/>
                    <a:pt x="782683" y="559526"/>
                  </a:cubicBezTo>
                  <a:cubicBezTo>
                    <a:pt x="723257" y="559526"/>
                    <a:pt x="675082" y="434272"/>
                    <a:pt x="675082" y="279763"/>
                  </a:cubicBezTo>
                  <a:cubicBezTo>
                    <a:pt x="675082" y="125254"/>
                    <a:pt x="723257" y="0"/>
                    <a:pt x="782683" y="0"/>
                  </a:cubicBezTo>
                  <a:close/>
                </a:path>
              </a:pathLst>
            </a:custGeom>
            <a:solidFill>
              <a:srgbClr val="FFCCFF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53" name="フリーフォーム: 図形 52">
              <a:extLst>
                <a:ext uri="{FF2B5EF4-FFF2-40B4-BE49-F238E27FC236}">
                  <a16:creationId xmlns:a16="http://schemas.microsoft.com/office/drawing/2014/main" id="{473A925F-73A1-4F90-C0A1-C077F696A6D5}"/>
                </a:ext>
              </a:extLst>
            </p:cNvPr>
            <p:cNvSpPr/>
            <p:nvPr/>
          </p:nvSpPr>
          <p:spPr bwMode="auto">
            <a:xfrm>
              <a:off x="8330836" y="264938"/>
              <a:ext cx="223046" cy="223046"/>
            </a:xfrm>
            <a:custGeom>
              <a:avLst/>
              <a:gdLst>
                <a:gd name="connsiteX0" fmla="*/ 782683 w 1565362"/>
                <a:gd name="connsiteY0" fmla="*/ 1005840 h 1565366"/>
                <a:gd name="connsiteX1" fmla="*/ 890284 w 1565362"/>
                <a:gd name="connsiteY1" fmla="*/ 1285603 h 1565366"/>
                <a:gd name="connsiteX2" fmla="*/ 782683 w 1565362"/>
                <a:gd name="connsiteY2" fmla="*/ 1565366 h 1565366"/>
                <a:gd name="connsiteX3" fmla="*/ 675082 w 1565362"/>
                <a:gd name="connsiteY3" fmla="*/ 1285603 h 1565366"/>
                <a:gd name="connsiteX4" fmla="*/ 782683 w 1565362"/>
                <a:gd name="connsiteY4" fmla="*/ 1005840 h 1565366"/>
                <a:gd name="connsiteX5" fmla="*/ 985641 w 1565362"/>
                <a:gd name="connsiteY5" fmla="*/ 926413 h 1565366"/>
                <a:gd name="connsiteX6" fmla="*/ 1214383 w 1565362"/>
                <a:gd name="connsiteY6" fmla="*/ 1062217 h 1565366"/>
                <a:gd name="connsiteX7" fmla="*/ 1336118 w 1565362"/>
                <a:gd name="connsiteY7" fmla="*/ 1336120 h 1565366"/>
                <a:gd name="connsiteX8" fmla="*/ 1062215 w 1565362"/>
                <a:gd name="connsiteY8" fmla="*/ 1214385 h 1565366"/>
                <a:gd name="connsiteX9" fmla="*/ 940480 w 1565362"/>
                <a:gd name="connsiteY9" fmla="*/ 940482 h 1565366"/>
                <a:gd name="connsiteX10" fmla="*/ 985641 w 1565362"/>
                <a:gd name="connsiteY10" fmla="*/ 926413 h 1565366"/>
                <a:gd name="connsiteX11" fmla="*/ 579724 w 1565362"/>
                <a:gd name="connsiteY11" fmla="*/ 926411 h 1565366"/>
                <a:gd name="connsiteX12" fmla="*/ 624885 w 1565362"/>
                <a:gd name="connsiteY12" fmla="*/ 940481 h 1565366"/>
                <a:gd name="connsiteX13" fmla="*/ 503150 w 1565362"/>
                <a:gd name="connsiteY13" fmla="*/ 1214386 h 1565366"/>
                <a:gd name="connsiteX14" fmla="*/ 229245 w 1565362"/>
                <a:gd name="connsiteY14" fmla="*/ 1336121 h 1565366"/>
                <a:gd name="connsiteX15" fmla="*/ 350980 w 1565362"/>
                <a:gd name="connsiteY15" fmla="*/ 1062216 h 1565366"/>
                <a:gd name="connsiteX16" fmla="*/ 579724 w 1565362"/>
                <a:gd name="connsiteY16" fmla="*/ 926411 h 1565366"/>
                <a:gd name="connsiteX17" fmla="*/ 1285601 w 1565362"/>
                <a:gd name="connsiteY17" fmla="*/ 675083 h 1565366"/>
                <a:gd name="connsiteX18" fmla="*/ 1565362 w 1565362"/>
                <a:gd name="connsiteY18" fmla="*/ 782683 h 1565366"/>
                <a:gd name="connsiteX19" fmla="*/ 1285601 w 1565362"/>
                <a:gd name="connsiteY19" fmla="*/ 890283 h 1565366"/>
                <a:gd name="connsiteX20" fmla="*/ 1005840 w 1565362"/>
                <a:gd name="connsiteY20" fmla="*/ 782683 h 1565366"/>
                <a:gd name="connsiteX21" fmla="*/ 1285601 w 1565362"/>
                <a:gd name="connsiteY21" fmla="*/ 675083 h 1565366"/>
                <a:gd name="connsiteX22" fmla="*/ 279761 w 1565362"/>
                <a:gd name="connsiteY22" fmla="*/ 675083 h 1565366"/>
                <a:gd name="connsiteX23" fmla="*/ 559522 w 1565362"/>
                <a:gd name="connsiteY23" fmla="*/ 782683 h 1565366"/>
                <a:gd name="connsiteX24" fmla="*/ 279761 w 1565362"/>
                <a:gd name="connsiteY24" fmla="*/ 890283 h 1565366"/>
                <a:gd name="connsiteX25" fmla="*/ 0 w 1565362"/>
                <a:gd name="connsiteY25" fmla="*/ 782683 h 1565366"/>
                <a:gd name="connsiteX26" fmla="*/ 279761 w 1565362"/>
                <a:gd name="connsiteY26" fmla="*/ 675083 h 1565366"/>
                <a:gd name="connsiteX27" fmla="*/ 782681 w 1565362"/>
                <a:gd name="connsiteY27" fmla="*/ 623038 h 1565366"/>
                <a:gd name="connsiteX28" fmla="*/ 942325 w 1565362"/>
                <a:gd name="connsiteY28" fmla="*/ 782682 h 1565366"/>
                <a:gd name="connsiteX29" fmla="*/ 782681 w 1565362"/>
                <a:gd name="connsiteY29" fmla="*/ 942326 h 1565366"/>
                <a:gd name="connsiteX30" fmla="*/ 623037 w 1565362"/>
                <a:gd name="connsiteY30" fmla="*/ 782682 h 1565366"/>
                <a:gd name="connsiteX31" fmla="*/ 782681 w 1565362"/>
                <a:gd name="connsiteY31" fmla="*/ 623038 h 1565366"/>
                <a:gd name="connsiteX32" fmla="*/ 274405 w 1565362"/>
                <a:gd name="connsiteY32" fmla="*/ 215177 h 1565366"/>
                <a:gd name="connsiteX33" fmla="*/ 503147 w 1565362"/>
                <a:gd name="connsiteY33" fmla="*/ 350981 h 1565366"/>
                <a:gd name="connsiteX34" fmla="*/ 624882 w 1565362"/>
                <a:gd name="connsiteY34" fmla="*/ 624884 h 1565366"/>
                <a:gd name="connsiteX35" fmla="*/ 350979 w 1565362"/>
                <a:gd name="connsiteY35" fmla="*/ 503149 h 1565366"/>
                <a:gd name="connsiteX36" fmla="*/ 229244 w 1565362"/>
                <a:gd name="connsiteY36" fmla="*/ 229246 h 1565366"/>
                <a:gd name="connsiteX37" fmla="*/ 274405 w 1565362"/>
                <a:gd name="connsiteY37" fmla="*/ 215177 h 1565366"/>
                <a:gd name="connsiteX38" fmla="*/ 1290960 w 1565362"/>
                <a:gd name="connsiteY38" fmla="*/ 215175 h 1565366"/>
                <a:gd name="connsiteX39" fmla="*/ 1336121 w 1565362"/>
                <a:gd name="connsiteY39" fmla="*/ 229245 h 1565366"/>
                <a:gd name="connsiteX40" fmla="*/ 1214386 w 1565362"/>
                <a:gd name="connsiteY40" fmla="*/ 503150 h 1565366"/>
                <a:gd name="connsiteX41" fmla="*/ 940481 w 1565362"/>
                <a:gd name="connsiteY41" fmla="*/ 624885 h 1565366"/>
                <a:gd name="connsiteX42" fmla="*/ 1062217 w 1565362"/>
                <a:gd name="connsiteY42" fmla="*/ 350980 h 1565366"/>
                <a:gd name="connsiteX43" fmla="*/ 1290960 w 1565362"/>
                <a:gd name="connsiteY43" fmla="*/ 215175 h 1565366"/>
                <a:gd name="connsiteX44" fmla="*/ 782683 w 1565362"/>
                <a:gd name="connsiteY44" fmla="*/ 0 h 1565366"/>
                <a:gd name="connsiteX45" fmla="*/ 890284 w 1565362"/>
                <a:gd name="connsiteY45" fmla="*/ 279763 h 1565366"/>
                <a:gd name="connsiteX46" fmla="*/ 782683 w 1565362"/>
                <a:gd name="connsiteY46" fmla="*/ 559526 h 1565366"/>
                <a:gd name="connsiteX47" fmla="*/ 675082 w 1565362"/>
                <a:gd name="connsiteY47" fmla="*/ 279763 h 1565366"/>
                <a:gd name="connsiteX48" fmla="*/ 782683 w 1565362"/>
                <a:gd name="connsiteY48" fmla="*/ 0 h 1565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1565362" h="1565366">
                  <a:moveTo>
                    <a:pt x="782683" y="1005840"/>
                  </a:moveTo>
                  <a:cubicBezTo>
                    <a:pt x="842109" y="1005840"/>
                    <a:pt x="890284" y="1131094"/>
                    <a:pt x="890284" y="1285603"/>
                  </a:cubicBezTo>
                  <a:cubicBezTo>
                    <a:pt x="890284" y="1440112"/>
                    <a:pt x="842109" y="1565366"/>
                    <a:pt x="782683" y="1565366"/>
                  </a:cubicBezTo>
                  <a:cubicBezTo>
                    <a:pt x="723257" y="1565366"/>
                    <a:pt x="675082" y="1440112"/>
                    <a:pt x="675082" y="1285603"/>
                  </a:cubicBezTo>
                  <a:cubicBezTo>
                    <a:pt x="675082" y="1131094"/>
                    <a:pt x="723257" y="1005840"/>
                    <a:pt x="782683" y="1005840"/>
                  </a:cubicBezTo>
                  <a:close/>
                  <a:moveTo>
                    <a:pt x="985641" y="926413"/>
                  </a:moveTo>
                  <a:cubicBezTo>
                    <a:pt x="1042979" y="929135"/>
                    <a:pt x="1132444" y="980278"/>
                    <a:pt x="1214383" y="1062217"/>
                  </a:cubicBezTo>
                  <a:cubicBezTo>
                    <a:pt x="1323635" y="1171469"/>
                    <a:pt x="1378138" y="1294100"/>
                    <a:pt x="1336118" y="1336120"/>
                  </a:cubicBezTo>
                  <a:cubicBezTo>
                    <a:pt x="1294098" y="1378140"/>
                    <a:pt x="1171468" y="1323637"/>
                    <a:pt x="1062215" y="1214385"/>
                  </a:cubicBezTo>
                  <a:cubicBezTo>
                    <a:pt x="952963" y="1105133"/>
                    <a:pt x="898461" y="982502"/>
                    <a:pt x="940480" y="940482"/>
                  </a:cubicBezTo>
                  <a:cubicBezTo>
                    <a:pt x="950985" y="929977"/>
                    <a:pt x="966528" y="925505"/>
                    <a:pt x="985641" y="926413"/>
                  </a:cubicBezTo>
                  <a:close/>
                  <a:moveTo>
                    <a:pt x="579724" y="926411"/>
                  </a:moveTo>
                  <a:cubicBezTo>
                    <a:pt x="598837" y="925503"/>
                    <a:pt x="614380" y="929976"/>
                    <a:pt x="624885" y="940481"/>
                  </a:cubicBezTo>
                  <a:cubicBezTo>
                    <a:pt x="666906" y="982501"/>
                    <a:pt x="612403" y="1105133"/>
                    <a:pt x="503150" y="1214386"/>
                  </a:cubicBezTo>
                  <a:cubicBezTo>
                    <a:pt x="393897" y="1323639"/>
                    <a:pt x="271265" y="1378142"/>
                    <a:pt x="229245" y="1336121"/>
                  </a:cubicBezTo>
                  <a:cubicBezTo>
                    <a:pt x="187224" y="1294101"/>
                    <a:pt x="241727" y="1171469"/>
                    <a:pt x="350980" y="1062216"/>
                  </a:cubicBezTo>
                  <a:cubicBezTo>
                    <a:pt x="432920" y="980277"/>
                    <a:pt x="522385" y="929134"/>
                    <a:pt x="579724" y="926411"/>
                  </a:cubicBezTo>
                  <a:close/>
                  <a:moveTo>
                    <a:pt x="1285601" y="675083"/>
                  </a:moveTo>
                  <a:cubicBezTo>
                    <a:pt x="1440109" y="675083"/>
                    <a:pt x="1565362" y="723257"/>
                    <a:pt x="1565362" y="782683"/>
                  </a:cubicBezTo>
                  <a:cubicBezTo>
                    <a:pt x="1565362" y="842109"/>
                    <a:pt x="1440109" y="890283"/>
                    <a:pt x="1285601" y="890283"/>
                  </a:cubicBezTo>
                  <a:cubicBezTo>
                    <a:pt x="1131093" y="890283"/>
                    <a:pt x="1005840" y="842109"/>
                    <a:pt x="1005840" y="782683"/>
                  </a:cubicBezTo>
                  <a:cubicBezTo>
                    <a:pt x="1005840" y="723257"/>
                    <a:pt x="1131093" y="675083"/>
                    <a:pt x="1285601" y="675083"/>
                  </a:cubicBezTo>
                  <a:close/>
                  <a:moveTo>
                    <a:pt x="279761" y="675083"/>
                  </a:moveTo>
                  <a:cubicBezTo>
                    <a:pt x="434269" y="675083"/>
                    <a:pt x="559522" y="723257"/>
                    <a:pt x="559522" y="782683"/>
                  </a:cubicBezTo>
                  <a:cubicBezTo>
                    <a:pt x="559522" y="842109"/>
                    <a:pt x="434269" y="890283"/>
                    <a:pt x="279761" y="890283"/>
                  </a:cubicBezTo>
                  <a:cubicBezTo>
                    <a:pt x="125253" y="890283"/>
                    <a:pt x="0" y="842109"/>
                    <a:pt x="0" y="782683"/>
                  </a:cubicBezTo>
                  <a:cubicBezTo>
                    <a:pt x="0" y="723257"/>
                    <a:pt x="125253" y="675083"/>
                    <a:pt x="279761" y="675083"/>
                  </a:cubicBezTo>
                  <a:close/>
                  <a:moveTo>
                    <a:pt x="782681" y="623038"/>
                  </a:moveTo>
                  <a:cubicBezTo>
                    <a:pt x="870850" y="623038"/>
                    <a:pt x="942325" y="694513"/>
                    <a:pt x="942325" y="782682"/>
                  </a:cubicBezTo>
                  <a:cubicBezTo>
                    <a:pt x="942325" y="870851"/>
                    <a:pt x="870850" y="942326"/>
                    <a:pt x="782681" y="942326"/>
                  </a:cubicBezTo>
                  <a:cubicBezTo>
                    <a:pt x="694512" y="942326"/>
                    <a:pt x="623037" y="870851"/>
                    <a:pt x="623037" y="782682"/>
                  </a:cubicBezTo>
                  <a:cubicBezTo>
                    <a:pt x="623037" y="694513"/>
                    <a:pt x="694512" y="623038"/>
                    <a:pt x="782681" y="623038"/>
                  </a:cubicBezTo>
                  <a:close/>
                  <a:moveTo>
                    <a:pt x="274405" y="215177"/>
                  </a:moveTo>
                  <a:cubicBezTo>
                    <a:pt x="331743" y="217899"/>
                    <a:pt x="421208" y="269042"/>
                    <a:pt x="503147" y="350981"/>
                  </a:cubicBezTo>
                  <a:cubicBezTo>
                    <a:pt x="612399" y="460233"/>
                    <a:pt x="666901" y="582864"/>
                    <a:pt x="624882" y="624884"/>
                  </a:cubicBezTo>
                  <a:cubicBezTo>
                    <a:pt x="582862" y="666904"/>
                    <a:pt x="460231" y="612401"/>
                    <a:pt x="350979" y="503149"/>
                  </a:cubicBezTo>
                  <a:cubicBezTo>
                    <a:pt x="241727" y="393897"/>
                    <a:pt x="187224" y="271266"/>
                    <a:pt x="229244" y="229246"/>
                  </a:cubicBezTo>
                  <a:cubicBezTo>
                    <a:pt x="239749" y="218741"/>
                    <a:pt x="255292" y="214269"/>
                    <a:pt x="274405" y="215177"/>
                  </a:cubicBezTo>
                  <a:close/>
                  <a:moveTo>
                    <a:pt x="1290960" y="215175"/>
                  </a:moveTo>
                  <a:cubicBezTo>
                    <a:pt x="1310073" y="214267"/>
                    <a:pt x="1325616" y="218740"/>
                    <a:pt x="1336121" y="229245"/>
                  </a:cubicBezTo>
                  <a:cubicBezTo>
                    <a:pt x="1378142" y="271265"/>
                    <a:pt x="1323639" y="393897"/>
                    <a:pt x="1214386" y="503150"/>
                  </a:cubicBezTo>
                  <a:cubicBezTo>
                    <a:pt x="1105133" y="612403"/>
                    <a:pt x="982502" y="666906"/>
                    <a:pt x="940481" y="624885"/>
                  </a:cubicBezTo>
                  <a:cubicBezTo>
                    <a:pt x="898461" y="582865"/>
                    <a:pt x="952964" y="460233"/>
                    <a:pt x="1062217" y="350980"/>
                  </a:cubicBezTo>
                  <a:cubicBezTo>
                    <a:pt x="1144156" y="269041"/>
                    <a:pt x="1233621" y="217898"/>
                    <a:pt x="1290960" y="215175"/>
                  </a:cubicBezTo>
                  <a:close/>
                  <a:moveTo>
                    <a:pt x="782683" y="0"/>
                  </a:moveTo>
                  <a:cubicBezTo>
                    <a:pt x="842109" y="0"/>
                    <a:pt x="890284" y="125254"/>
                    <a:pt x="890284" y="279763"/>
                  </a:cubicBezTo>
                  <a:cubicBezTo>
                    <a:pt x="890284" y="434272"/>
                    <a:pt x="842109" y="559526"/>
                    <a:pt x="782683" y="559526"/>
                  </a:cubicBezTo>
                  <a:cubicBezTo>
                    <a:pt x="723257" y="559526"/>
                    <a:pt x="675082" y="434272"/>
                    <a:pt x="675082" y="279763"/>
                  </a:cubicBezTo>
                  <a:cubicBezTo>
                    <a:pt x="675082" y="125254"/>
                    <a:pt x="723257" y="0"/>
                    <a:pt x="782683" y="0"/>
                  </a:cubicBezTo>
                  <a:close/>
                </a:path>
              </a:pathLst>
            </a:custGeom>
            <a:solidFill>
              <a:srgbClr val="FFCCFF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56" name="フリーフォーム: 図形 55">
              <a:extLst>
                <a:ext uri="{FF2B5EF4-FFF2-40B4-BE49-F238E27FC236}">
                  <a16:creationId xmlns:a16="http://schemas.microsoft.com/office/drawing/2014/main" id="{F0581442-9333-1390-A9A1-E29CD9AEDC79}"/>
                </a:ext>
              </a:extLst>
            </p:cNvPr>
            <p:cNvSpPr/>
            <p:nvPr/>
          </p:nvSpPr>
          <p:spPr bwMode="auto">
            <a:xfrm>
              <a:off x="8867684" y="264938"/>
              <a:ext cx="223046" cy="223046"/>
            </a:xfrm>
            <a:custGeom>
              <a:avLst/>
              <a:gdLst>
                <a:gd name="connsiteX0" fmla="*/ 782683 w 1565362"/>
                <a:gd name="connsiteY0" fmla="*/ 1005840 h 1565366"/>
                <a:gd name="connsiteX1" fmla="*/ 890284 w 1565362"/>
                <a:gd name="connsiteY1" fmla="*/ 1285603 h 1565366"/>
                <a:gd name="connsiteX2" fmla="*/ 782683 w 1565362"/>
                <a:gd name="connsiteY2" fmla="*/ 1565366 h 1565366"/>
                <a:gd name="connsiteX3" fmla="*/ 675082 w 1565362"/>
                <a:gd name="connsiteY3" fmla="*/ 1285603 h 1565366"/>
                <a:gd name="connsiteX4" fmla="*/ 782683 w 1565362"/>
                <a:gd name="connsiteY4" fmla="*/ 1005840 h 1565366"/>
                <a:gd name="connsiteX5" fmla="*/ 985641 w 1565362"/>
                <a:gd name="connsiteY5" fmla="*/ 926413 h 1565366"/>
                <a:gd name="connsiteX6" fmla="*/ 1214383 w 1565362"/>
                <a:gd name="connsiteY6" fmla="*/ 1062217 h 1565366"/>
                <a:gd name="connsiteX7" fmla="*/ 1336118 w 1565362"/>
                <a:gd name="connsiteY7" fmla="*/ 1336120 h 1565366"/>
                <a:gd name="connsiteX8" fmla="*/ 1062215 w 1565362"/>
                <a:gd name="connsiteY8" fmla="*/ 1214385 h 1565366"/>
                <a:gd name="connsiteX9" fmla="*/ 940480 w 1565362"/>
                <a:gd name="connsiteY9" fmla="*/ 940482 h 1565366"/>
                <a:gd name="connsiteX10" fmla="*/ 985641 w 1565362"/>
                <a:gd name="connsiteY10" fmla="*/ 926413 h 1565366"/>
                <a:gd name="connsiteX11" fmla="*/ 579724 w 1565362"/>
                <a:gd name="connsiteY11" fmla="*/ 926411 h 1565366"/>
                <a:gd name="connsiteX12" fmla="*/ 624885 w 1565362"/>
                <a:gd name="connsiteY12" fmla="*/ 940481 h 1565366"/>
                <a:gd name="connsiteX13" fmla="*/ 503150 w 1565362"/>
                <a:gd name="connsiteY13" fmla="*/ 1214386 h 1565366"/>
                <a:gd name="connsiteX14" fmla="*/ 229245 w 1565362"/>
                <a:gd name="connsiteY14" fmla="*/ 1336121 h 1565366"/>
                <a:gd name="connsiteX15" fmla="*/ 350980 w 1565362"/>
                <a:gd name="connsiteY15" fmla="*/ 1062216 h 1565366"/>
                <a:gd name="connsiteX16" fmla="*/ 579724 w 1565362"/>
                <a:gd name="connsiteY16" fmla="*/ 926411 h 1565366"/>
                <a:gd name="connsiteX17" fmla="*/ 1285601 w 1565362"/>
                <a:gd name="connsiteY17" fmla="*/ 675083 h 1565366"/>
                <a:gd name="connsiteX18" fmla="*/ 1565362 w 1565362"/>
                <a:gd name="connsiteY18" fmla="*/ 782683 h 1565366"/>
                <a:gd name="connsiteX19" fmla="*/ 1285601 w 1565362"/>
                <a:gd name="connsiteY19" fmla="*/ 890283 h 1565366"/>
                <a:gd name="connsiteX20" fmla="*/ 1005840 w 1565362"/>
                <a:gd name="connsiteY20" fmla="*/ 782683 h 1565366"/>
                <a:gd name="connsiteX21" fmla="*/ 1285601 w 1565362"/>
                <a:gd name="connsiteY21" fmla="*/ 675083 h 1565366"/>
                <a:gd name="connsiteX22" fmla="*/ 279761 w 1565362"/>
                <a:gd name="connsiteY22" fmla="*/ 675083 h 1565366"/>
                <a:gd name="connsiteX23" fmla="*/ 559522 w 1565362"/>
                <a:gd name="connsiteY23" fmla="*/ 782683 h 1565366"/>
                <a:gd name="connsiteX24" fmla="*/ 279761 w 1565362"/>
                <a:gd name="connsiteY24" fmla="*/ 890283 h 1565366"/>
                <a:gd name="connsiteX25" fmla="*/ 0 w 1565362"/>
                <a:gd name="connsiteY25" fmla="*/ 782683 h 1565366"/>
                <a:gd name="connsiteX26" fmla="*/ 279761 w 1565362"/>
                <a:gd name="connsiteY26" fmla="*/ 675083 h 1565366"/>
                <a:gd name="connsiteX27" fmla="*/ 782681 w 1565362"/>
                <a:gd name="connsiteY27" fmla="*/ 623038 h 1565366"/>
                <a:gd name="connsiteX28" fmla="*/ 942325 w 1565362"/>
                <a:gd name="connsiteY28" fmla="*/ 782682 h 1565366"/>
                <a:gd name="connsiteX29" fmla="*/ 782681 w 1565362"/>
                <a:gd name="connsiteY29" fmla="*/ 942326 h 1565366"/>
                <a:gd name="connsiteX30" fmla="*/ 623037 w 1565362"/>
                <a:gd name="connsiteY30" fmla="*/ 782682 h 1565366"/>
                <a:gd name="connsiteX31" fmla="*/ 782681 w 1565362"/>
                <a:gd name="connsiteY31" fmla="*/ 623038 h 1565366"/>
                <a:gd name="connsiteX32" fmla="*/ 274405 w 1565362"/>
                <a:gd name="connsiteY32" fmla="*/ 215177 h 1565366"/>
                <a:gd name="connsiteX33" fmla="*/ 503147 w 1565362"/>
                <a:gd name="connsiteY33" fmla="*/ 350981 h 1565366"/>
                <a:gd name="connsiteX34" fmla="*/ 624882 w 1565362"/>
                <a:gd name="connsiteY34" fmla="*/ 624884 h 1565366"/>
                <a:gd name="connsiteX35" fmla="*/ 350979 w 1565362"/>
                <a:gd name="connsiteY35" fmla="*/ 503149 h 1565366"/>
                <a:gd name="connsiteX36" fmla="*/ 229244 w 1565362"/>
                <a:gd name="connsiteY36" fmla="*/ 229246 h 1565366"/>
                <a:gd name="connsiteX37" fmla="*/ 274405 w 1565362"/>
                <a:gd name="connsiteY37" fmla="*/ 215177 h 1565366"/>
                <a:gd name="connsiteX38" fmla="*/ 1290960 w 1565362"/>
                <a:gd name="connsiteY38" fmla="*/ 215175 h 1565366"/>
                <a:gd name="connsiteX39" fmla="*/ 1336121 w 1565362"/>
                <a:gd name="connsiteY39" fmla="*/ 229245 h 1565366"/>
                <a:gd name="connsiteX40" fmla="*/ 1214386 w 1565362"/>
                <a:gd name="connsiteY40" fmla="*/ 503150 h 1565366"/>
                <a:gd name="connsiteX41" fmla="*/ 940481 w 1565362"/>
                <a:gd name="connsiteY41" fmla="*/ 624885 h 1565366"/>
                <a:gd name="connsiteX42" fmla="*/ 1062217 w 1565362"/>
                <a:gd name="connsiteY42" fmla="*/ 350980 h 1565366"/>
                <a:gd name="connsiteX43" fmla="*/ 1290960 w 1565362"/>
                <a:gd name="connsiteY43" fmla="*/ 215175 h 1565366"/>
                <a:gd name="connsiteX44" fmla="*/ 782683 w 1565362"/>
                <a:gd name="connsiteY44" fmla="*/ 0 h 1565366"/>
                <a:gd name="connsiteX45" fmla="*/ 890284 w 1565362"/>
                <a:gd name="connsiteY45" fmla="*/ 279763 h 1565366"/>
                <a:gd name="connsiteX46" fmla="*/ 782683 w 1565362"/>
                <a:gd name="connsiteY46" fmla="*/ 559526 h 1565366"/>
                <a:gd name="connsiteX47" fmla="*/ 675082 w 1565362"/>
                <a:gd name="connsiteY47" fmla="*/ 279763 h 1565366"/>
                <a:gd name="connsiteX48" fmla="*/ 782683 w 1565362"/>
                <a:gd name="connsiteY48" fmla="*/ 0 h 1565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1565362" h="1565366">
                  <a:moveTo>
                    <a:pt x="782683" y="1005840"/>
                  </a:moveTo>
                  <a:cubicBezTo>
                    <a:pt x="842109" y="1005840"/>
                    <a:pt x="890284" y="1131094"/>
                    <a:pt x="890284" y="1285603"/>
                  </a:cubicBezTo>
                  <a:cubicBezTo>
                    <a:pt x="890284" y="1440112"/>
                    <a:pt x="842109" y="1565366"/>
                    <a:pt x="782683" y="1565366"/>
                  </a:cubicBezTo>
                  <a:cubicBezTo>
                    <a:pt x="723257" y="1565366"/>
                    <a:pt x="675082" y="1440112"/>
                    <a:pt x="675082" y="1285603"/>
                  </a:cubicBezTo>
                  <a:cubicBezTo>
                    <a:pt x="675082" y="1131094"/>
                    <a:pt x="723257" y="1005840"/>
                    <a:pt x="782683" y="1005840"/>
                  </a:cubicBezTo>
                  <a:close/>
                  <a:moveTo>
                    <a:pt x="985641" y="926413"/>
                  </a:moveTo>
                  <a:cubicBezTo>
                    <a:pt x="1042979" y="929135"/>
                    <a:pt x="1132444" y="980278"/>
                    <a:pt x="1214383" y="1062217"/>
                  </a:cubicBezTo>
                  <a:cubicBezTo>
                    <a:pt x="1323635" y="1171469"/>
                    <a:pt x="1378138" y="1294100"/>
                    <a:pt x="1336118" y="1336120"/>
                  </a:cubicBezTo>
                  <a:cubicBezTo>
                    <a:pt x="1294098" y="1378140"/>
                    <a:pt x="1171468" y="1323637"/>
                    <a:pt x="1062215" y="1214385"/>
                  </a:cubicBezTo>
                  <a:cubicBezTo>
                    <a:pt x="952963" y="1105133"/>
                    <a:pt x="898461" y="982502"/>
                    <a:pt x="940480" y="940482"/>
                  </a:cubicBezTo>
                  <a:cubicBezTo>
                    <a:pt x="950985" y="929977"/>
                    <a:pt x="966528" y="925505"/>
                    <a:pt x="985641" y="926413"/>
                  </a:cubicBezTo>
                  <a:close/>
                  <a:moveTo>
                    <a:pt x="579724" y="926411"/>
                  </a:moveTo>
                  <a:cubicBezTo>
                    <a:pt x="598837" y="925503"/>
                    <a:pt x="614380" y="929976"/>
                    <a:pt x="624885" y="940481"/>
                  </a:cubicBezTo>
                  <a:cubicBezTo>
                    <a:pt x="666906" y="982501"/>
                    <a:pt x="612403" y="1105133"/>
                    <a:pt x="503150" y="1214386"/>
                  </a:cubicBezTo>
                  <a:cubicBezTo>
                    <a:pt x="393897" y="1323639"/>
                    <a:pt x="271265" y="1378142"/>
                    <a:pt x="229245" y="1336121"/>
                  </a:cubicBezTo>
                  <a:cubicBezTo>
                    <a:pt x="187224" y="1294101"/>
                    <a:pt x="241727" y="1171469"/>
                    <a:pt x="350980" y="1062216"/>
                  </a:cubicBezTo>
                  <a:cubicBezTo>
                    <a:pt x="432920" y="980277"/>
                    <a:pt x="522385" y="929134"/>
                    <a:pt x="579724" y="926411"/>
                  </a:cubicBezTo>
                  <a:close/>
                  <a:moveTo>
                    <a:pt x="1285601" y="675083"/>
                  </a:moveTo>
                  <a:cubicBezTo>
                    <a:pt x="1440109" y="675083"/>
                    <a:pt x="1565362" y="723257"/>
                    <a:pt x="1565362" y="782683"/>
                  </a:cubicBezTo>
                  <a:cubicBezTo>
                    <a:pt x="1565362" y="842109"/>
                    <a:pt x="1440109" y="890283"/>
                    <a:pt x="1285601" y="890283"/>
                  </a:cubicBezTo>
                  <a:cubicBezTo>
                    <a:pt x="1131093" y="890283"/>
                    <a:pt x="1005840" y="842109"/>
                    <a:pt x="1005840" y="782683"/>
                  </a:cubicBezTo>
                  <a:cubicBezTo>
                    <a:pt x="1005840" y="723257"/>
                    <a:pt x="1131093" y="675083"/>
                    <a:pt x="1285601" y="675083"/>
                  </a:cubicBezTo>
                  <a:close/>
                  <a:moveTo>
                    <a:pt x="279761" y="675083"/>
                  </a:moveTo>
                  <a:cubicBezTo>
                    <a:pt x="434269" y="675083"/>
                    <a:pt x="559522" y="723257"/>
                    <a:pt x="559522" y="782683"/>
                  </a:cubicBezTo>
                  <a:cubicBezTo>
                    <a:pt x="559522" y="842109"/>
                    <a:pt x="434269" y="890283"/>
                    <a:pt x="279761" y="890283"/>
                  </a:cubicBezTo>
                  <a:cubicBezTo>
                    <a:pt x="125253" y="890283"/>
                    <a:pt x="0" y="842109"/>
                    <a:pt x="0" y="782683"/>
                  </a:cubicBezTo>
                  <a:cubicBezTo>
                    <a:pt x="0" y="723257"/>
                    <a:pt x="125253" y="675083"/>
                    <a:pt x="279761" y="675083"/>
                  </a:cubicBezTo>
                  <a:close/>
                  <a:moveTo>
                    <a:pt x="782681" y="623038"/>
                  </a:moveTo>
                  <a:cubicBezTo>
                    <a:pt x="870850" y="623038"/>
                    <a:pt x="942325" y="694513"/>
                    <a:pt x="942325" y="782682"/>
                  </a:cubicBezTo>
                  <a:cubicBezTo>
                    <a:pt x="942325" y="870851"/>
                    <a:pt x="870850" y="942326"/>
                    <a:pt x="782681" y="942326"/>
                  </a:cubicBezTo>
                  <a:cubicBezTo>
                    <a:pt x="694512" y="942326"/>
                    <a:pt x="623037" y="870851"/>
                    <a:pt x="623037" y="782682"/>
                  </a:cubicBezTo>
                  <a:cubicBezTo>
                    <a:pt x="623037" y="694513"/>
                    <a:pt x="694512" y="623038"/>
                    <a:pt x="782681" y="623038"/>
                  </a:cubicBezTo>
                  <a:close/>
                  <a:moveTo>
                    <a:pt x="274405" y="215177"/>
                  </a:moveTo>
                  <a:cubicBezTo>
                    <a:pt x="331743" y="217899"/>
                    <a:pt x="421208" y="269042"/>
                    <a:pt x="503147" y="350981"/>
                  </a:cubicBezTo>
                  <a:cubicBezTo>
                    <a:pt x="612399" y="460233"/>
                    <a:pt x="666901" y="582864"/>
                    <a:pt x="624882" y="624884"/>
                  </a:cubicBezTo>
                  <a:cubicBezTo>
                    <a:pt x="582862" y="666904"/>
                    <a:pt x="460231" y="612401"/>
                    <a:pt x="350979" y="503149"/>
                  </a:cubicBezTo>
                  <a:cubicBezTo>
                    <a:pt x="241727" y="393897"/>
                    <a:pt x="187224" y="271266"/>
                    <a:pt x="229244" y="229246"/>
                  </a:cubicBezTo>
                  <a:cubicBezTo>
                    <a:pt x="239749" y="218741"/>
                    <a:pt x="255292" y="214269"/>
                    <a:pt x="274405" y="215177"/>
                  </a:cubicBezTo>
                  <a:close/>
                  <a:moveTo>
                    <a:pt x="1290960" y="215175"/>
                  </a:moveTo>
                  <a:cubicBezTo>
                    <a:pt x="1310073" y="214267"/>
                    <a:pt x="1325616" y="218740"/>
                    <a:pt x="1336121" y="229245"/>
                  </a:cubicBezTo>
                  <a:cubicBezTo>
                    <a:pt x="1378142" y="271265"/>
                    <a:pt x="1323639" y="393897"/>
                    <a:pt x="1214386" y="503150"/>
                  </a:cubicBezTo>
                  <a:cubicBezTo>
                    <a:pt x="1105133" y="612403"/>
                    <a:pt x="982502" y="666906"/>
                    <a:pt x="940481" y="624885"/>
                  </a:cubicBezTo>
                  <a:cubicBezTo>
                    <a:pt x="898461" y="582865"/>
                    <a:pt x="952964" y="460233"/>
                    <a:pt x="1062217" y="350980"/>
                  </a:cubicBezTo>
                  <a:cubicBezTo>
                    <a:pt x="1144156" y="269041"/>
                    <a:pt x="1233621" y="217898"/>
                    <a:pt x="1290960" y="215175"/>
                  </a:cubicBezTo>
                  <a:close/>
                  <a:moveTo>
                    <a:pt x="782683" y="0"/>
                  </a:moveTo>
                  <a:cubicBezTo>
                    <a:pt x="842109" y="0"/>
                    <a:pt x="890284" y="125254"/>
                    <a:pt x="890284" y="279763"/>
                  </a:cubicBezTo>
                  <a:cubicBezTo>
                    <a:pt x="890284" y="434272"/>
                    <a:pt x="842109" y="559526"/>
                    <a:pt x="782683" y="559526"/>
                  </a:cubicBezTo>
                  <a:cubicBezTo>
                    <a:pt x="723257" y="559526"/>
                    <a:pt x="675082" y="434272"/>
                    <a:pt x="675082" y="279763"/>
                  </a:cubicBezTo>
                  <a:cubicBezTo>
                    <a:pt x="675082" y="125254"/>
                    <a:pt x="723257" y="0"/>
                    <a:pt x="782683" y="0"/>
                  </a:cubicBezTo>
                  <a:close/>
                </a:path>
              </a:pathLst>
            </a:custGeom>
            <a:solidFill>
              <a:srgbClr val="FFCCFF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59" name="フリーフォーム: 図形 58">
              <a:extLst>
                <a:ext uri="{FF2B5EF4-FFF2-40B4-BE49-F238E27FC236}">
                  <a16:creationId xmlns:a16="http://schemas.microsoft.com/office/drawing/2014/main" id="{5E171940-D0EC-C75E-38D3-8D789F8855ED}"/>
                </a:ext>
              </a:extLst>
            </p:cNvPr>
            <p:cNvSpPr/>
            <p:nvPr/>
          </p:nvSpPr>
          <p:spPr bwMode="auto">
            <a:xfrm>
              <a:off x="9404532" y="264938"/>
              <a:ext cx="223046" cy="223046"/>
            </a:xfrm>
            <a:custGeom>
              <a:avLst/>
              <a:gdLst>
                <a:gd name="connsiteX0" fmla="*/ 782683 w 1565362"/>
                <a:gd name="connsiteY0" fmla="*/ 1005840 h 1565366"/>
                <a:gd name="connsiteX1" fmla="*/ 890284 w 1565362"/>
                <a:gd name="connsiteY1" fmla="*/ 1285603 h 1565366"/>
                <a:gd name="connsiteX2" fmla="*/ 782683 w 1565362"/>
                <a:gd name="connsiteY2" fmla="*/ 1565366 h 1565366"/>
                <a:gd name="connsiteX3" fmla="*/ 675082 w 1565362"/>
                <a:gd name="connsiteY3" fmla="*/ 1285603 h 1565366"/>
                <a:gd name="connsiteX4" fmla="*/ 782683 w 1565362"/>
                <a:gd name="connsiteY4" fmla="*/ 1005840 h 1565366"/>
                <a:gd name="connsiteX5" fmla="*/ 985641 w 1565362"/>
                <a:gd name="connsiteY5" fmla="*/ 926413 h 1565366"/>
                <a:gd name="connsiteX6" fmla="*/ 1214383 w 1565362"/>
                <a:gd name="connsiteY6" fmla="*/ 1062217 h 1565366"/>
                <a:gd name="connsiteX7" fmla="*/ 1336118 w 1565362"/>
                <a:gd name="connsiteY7" fmla="*/ 1336120 h 1565366"/>
                <a:gd name="connsiteX8" fmla="*/ 1062215 w 1565362"/>
                <a:gd name="connsiteY8" fmla="*/ 1214385 h 1565366"/>
                <a:gd name="connsiteX9" fmla="*/ 940480 w 1565362"/>
                <a:gd name="connsiteY9" fmla="*/ 940482 h 1565366"/>
                <a:gd name="connsiteX10" fmla="*/ 985641 w 1565362"/>
                <a:gd name="connsiteY10" fmla="*/ 926413 h 1565366"/>
                <a:gd name="connsiteX11" fmla="*/ 579724 w 1565362"/>
                <a:gd name="connsiteY11" fmla="*/ 926411 h 1565366"/>
                <a:gd name="connsiteX12" fmla="*/ 624885 w 1565362"/>
                <a:gd name="connsiteY12" fmla="*/ 940481 h 1565366"/>
                <a:gd name="connsiteX13" fmla="*/ 503150 w 1565362"/>
                <a:gd name="connsiteY13" fmla="*/ 1214386 h 1565366"/>
                <a:gd name="connsiteX14" fmla="*/ 229245 w 1565362"/>
                <a:gd name="connsiteY14" fmla="*/ 1336121 h 1565366"/>
                <a:gd name="connsiteX15" fmla="*/ 350980 w 1565362"/>
                <a:gd name="connsiteY15" fmla="*/ 1062216 h 1565366"/>
                <a:gd name="connsiteX16" fmla="*/ 579724 w 1565362"/>
                <a:gd name="connsiteY16" fmla="*/ 926411 h 1565366"/>
                <a:gd name="connsiteX17" fmla="*/ 1285601 w 1565362"/>
                <a:gd name="connsiteY17" fmla="*/ 675083 h 1565366"/>
                <a:gd name="connsiteX18" fmla="*/ 1565362 w 1565362"/>
                <a:gd name="connsiteY18" fmla="*/ 782683 h 1565366"/>
                <a:gd name="connsiteX19" fmla="*/ 1285601 w 1565362"/>
                <a:gd name="connsiteY19" fmla="*/ 890283 h 1565366"/>
                <a:gd name="connsiteX20" fmla="*/ 1005840 w 1565362"/>
                <a:gd name="connsiteY20" fmla="*/ 782683 h 1565366"/>
                <a:gd name="connsiteX21" fmla="*/ 1285601 w 1565362"/>
                <a:gd name="connsiteY21" fmla="*/ 675083 h 1565366"/>
                <a:gd name="connsiteX22" fmla="*/ 279761 w 1565362"/>
                <a:gd name="connsiteY22" fmla="*/ 675083 h 1565366"/>
                <a:gd name="connsiteX23" fmla="*/ 559522 w 1565362"/>
                <a:gd name="connsiteY23" fmla="*/ 782683 h 1565366"/>
                <a:gd name="connsiteX24" fmla="*/ 279761 w 1565362"/>
                <a:gd name="connsiteY24" fmla="*/ 890283 h 1565366"/>
                <a:gd name="connsiteX25" fmla="*/ 0 w 1565362"/>
                <a:gd name="connsiteY25" fmla="*/ 782683 h 1565366"/>
                <a:gd name="connsiteX26" fmla="*/ 279761 w 1565362"/>
                <a:gd name="connsiteY26" fmla="*/ 675083 h 1565366"/>
                <a:gd name="connsiteX27" fmla="*/ 782681 w 1565362"/>
                <a:gd name="connsiteY27" fmla="*/ 623038 h 1565366"/>
                <a:gd name="connsiteX28" fmla="*/ 942325 w 1565362"/>
                <a:gd name="connsiteY28" fmla="*/ 782682 h 1565366"/>
                <a:gd name="connsiteX29" fmla="*/ 782681 w 1565362"/>
                <a:gd name="connsiteY29" fmla="*/ 942326 h 1565366"/>
                <a:gd name="connsiteX30" fmla="*/ 623037 w 1565362"/>
                <a:gd name="connsiteY30" fmla="*/ 782682 h 1565366"/>
                <a:gd name="connsiteX31" fmla="*/ 782681 w 1565362"/>
                <a:gd name="connsiteY31" fmla="*/ 623038 h 1565366"/>
                <a:gd name="connsiteX32" fmla="*/ 274405 w 1565362"/>
                <a:gd name="connsiteY32" fmla="*/ 215177 h 1565366"/>
                <a:gd name="connsiteX33" fmla="*/ 503147 w 1565362"/>
                <a:gd name="connsiteY33" fmla="*/ 350981 h 1565366"/>
                <a:gd name="connsiteX34" fmla="*/ 624882 w 1565362"/>
                <a:gd name="connsiteY34" fmla="*/ 624884 h 1565366"/>
                <a:gd name="connsiteX35" fmla="*/ 350979 w 1565362"/>
                <a:gd name="connsiteY35" fmla="*/ 503149 h 1565366"/>
                <a:gd name="connsiteX36" fmla="*/ 229244 w 1565362"/>
                <a:gd name="connsiteY36" fmla="*/ 229246 h 1565366"/>
                <a:gd name="connsiteX37" fmla="*/ 274405 w 1565362"/>
                <a:gd name="connsiteY37" fmla="*/ 215177 h 1565366"/>
                <a:gd name="connsiteX38" fmla="*/ 1290960 w 1565362"/>
                <a:gd name="connsiteY38" fmla="*/ 215175 h 1565366"/>
                <a:gd name="connsiteX39" fmla="*/ 1336121 w 1565362"/>
                <a:gd name="connsiteY39" fmla="*/ 229245 h 1565366"/>
                <a:gd name="connsiteX40" fmla="*/ 1214386 w 1565362"/>
                <a:gd name="connsiteY40" fmla="*/ 503150 h 1565366"/>
                <a:gd name="connsiteX41" fmla="*/ 940481 w 1565362"/>
                <a:gd name="connsiteY41" fmla="*/ 624885 h 1565366"/>
                <a:gd name="connsiteX42" fmla="*/ 1062217 w 1565362"/>
                <a:gd name="connsiteY42" fmla="*/ 350980 h 1565366"/>
                <a:gd name="connsiteX43" fmla="*/ 1290960 w 1565362"/>
                <a:gd name="connsiteY43" fmla="*/ 215175 h 1565366"/>
                <a:gd name="connsiteX44" fmla="*/ 782683 w 1565362"/>
                <a:gd name="connsiteY44" fmla="*/ 0 h 1565366"/>
                <a:gd name="connsiteX45" fmla="*/ 890284 w 1565362"/>
                <a:gd name="connsiteY45" fmla="*/ 279763 h 1565366"/>
                <a:gd name="connsiteX46" fmla="*/ 782683 w 1565362"/>
                <a:gd name="connsiteY46" fmla="*/ 559526 h 1565366"/>
                <a:gd name="connsiteX47" fmla="*/ 675082 w 1565362"/>
                <a:gd name="connsiteY47" fmla="*/ 279763 h 1565366"/>
                <a:gd name="connsiteX48" fmla="*/ 782683 w 1565362"/>
                <a:gd name="connsiteY48" fmla="*/ 0 h 1565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1565362" h="1565366">
                  <a:moveTo>
                    <a:pt x="782683" y="1005840"/>
                  </a:moveTo>
                  <a:cubicBezTo>
                    <a:pt x="842109" y="1005840"/>
                    <a:pt x="890284" y="1131094"/>
                    <a:pt x="890284" y="1285603"/>
                  </a:cubicBezTo>
                  <a:cubicBezTo>
                    <a:pt x="890284" y="1440112"/>
                    <a:pt x="842109" y="1565366"/>
                    <a:pt x="782683" y="1565366"/>
                  </a:cubicBezTo>
                  <a:cubicBezTo>
                    <a:pt x="723257" y="1565366"/>
                    <a:pt x="675082" y="1440112"/>
                    <a:pt x="675082" y="1285603"/>
                  </a:cubicBezTo>
                  <a:cubicBezTo>
                    <a:pt x="675082" y="1131094"/>
                    <a:pt x="723257" y="1005840"/>
                    <a:pt x="782683" y="1005840"/>
                  </a:cubicBezTo>
                  <a:close/>
                  <a:moveTo>
                    <a:pt x="985641" y="926413"/>
                  </a:moveTo>
                  <a:cubicBezTo>
                    <a:pt x="1042979" y="929135"/>
                    <a:pt x="1132444" y="980278"/>
                    <a:pt x="1214383" y="1062217"/>
                  </a:cubicBezTo>
                  <a:cubicBezTo>
                    <a:pt x="1323635" y="1171469"/>
                    <a:pt x="1378138" y="1294100"/>
                    <a:pt x="1336118" y="1336120"/>
                  </a:cubicBezTo>
                  <a:cubicBezTo>
                    <a:pt x="1294098" y="1378140"/>
                    <a:pt x="1171468" y="1323637"/>
                    <a:pt x="1062215" y="1214385"/>
                  </a:cubicBezTo>
                  <a:cubicBezTo>
                    <a:pt x="952963" y="1105133"/>
                    <a:pt x="898461" y="982502"/>
                    <a:pt x="940480" y="940482"/>
                  </a:cubicBezTo>
                  <a:cubicBezTo>
                    <a:pt x="950985" y="929977"/>
                    <a:pt x="966528" y="925505"/>
                    <a:pt x="985641" y="926413"/>
                  </a:cubicBezTo>
                  <a:close/>
                  <a:moveTo>
                    <a:pt x="579724" y="926411"/>
                  </a:moveTo>
                  <a:cubicBezTo>
                    <a:pt x="598837" y="925503"/>
                    <a:pt x="614380" y="929976"/>
                    <a:pt x="624885" y="940481"/>
                  </a:cubicBezTo>
                  <a:cubicBezTo>
                    <a:pt x="666906" y="982501"/>
                    <a:pt x="612403" y="1105133"/>
                    <a:pt x="503150" y="1214386"/>
                  </a:cubicBezTo>
                  <a:cubicBezTo>
                    <a:pt x="393897" y="1323639"/>
                    <a:pt x="271265" y="1378142"/>
                    <a:pt x="229245" y="1336121"/>
                  </a:cubicBezTo>
                  <a:cubicBezTo>
                    <a:pt x="187224" y="1294101"/>
                    <a:pt x="241727" y="1171469"/>
                    <a:pt x="350980" y="1062216"/>
                  </a:cubicBezTo>
                  <a:cubicBezTo>
                    <a:pt x="432920" y="980277"/>
                    <a:pt x="522385" y="929134"/>
                    <a:pt x="579724" y="926411"/>
                  </a:cubicBezTo>
                  <a:close/>
                  <a:moveTo>
                    <a:pt x="1285601" y="675083"/>
                  </a:moveTo>
                  <a:cubicBezTo>
                    <a:pt x="1440109" y="675083"/>
                    <a:pt x="1565362" y="723257"/>
                    <a:pt x="1565362" y="782683"/>
                  </a:cubicBezTo>
                  <a:cubicBezTo>
                    <a:pt x="1565362" y="842109"/>
                    <a:pt x="1440109" y="890283"/>
                    <a:pt x="1285601" y="890283"/>
                  </a:cubicBezTo>
                  <a:cubicBezTo>
                    <a:pt x="1131093" y="890283"/>
                    <a:pt x="1005840" y="842109"/>
                    <a:pt x="1005840" y="782683"/>
                  </a:cubicBezTo>
                  <a:cubicBezTo>
                    <a:pt x="1005840" y="723257"/>
                    <a:pt x="1131093" y="675083"/>
                    <a:pt x="1285601" y="675083"/>
                  </a:cubicBezTo>
                  <a:close/>
                  <a:moveTo>
                    <a:pt x="279761" y="675083"/>
                  </a:moveTo>
                  <a:cubicBezTo>
                    <a:pt x="434269" y="675083"/>
                    <a:pt x="559522" y="723257"/>
                    <a:pt x="559522" y="782683"/>
                  </a:cubicBezTo>
                  <a:cubicBezTo>
                    <a:pt x="559522" y="842109"/>
                    <a:pt x="434269" y="890283"/>
                    <a:pt x="279761" y="890283"/>
                  </a:cubicBezTo>
                  <a:cubicBezTo>
                    <a:pt x="125253" y="890283"/>
                    <a:pt x="0" y="842109"/>
                    <a:pt x="0" y="782683"/>
                  </a:cubicBezTo>
                  <a:cubicBezTo>
                    <a:pt x="0" y="723257"/>
                    <a:pt x="125253" y="675083"/>
                    <a:pt x="279761" y="675083"/>
                  </a:cubicBezTo>
                  <a:close/>
                  <a:moveTo>
                    <a:pt x="782681" y="623038"/>
                  </a:moveTo>
                  <a:cubicBezTo>
                    <a:pt x="870850" y="623038"/>
                    <a:pt x="942325" y="694513"/>
                    <a:pt x="942325" y="782682"/>
                  </a:cubicBezTo>
                  <a:cubicBezTo>
                    <a:pt x="942325" y="870851"/>
                    <a:pt x="870850" y="942326"/>
                    <a:pt x="782681" y="942326"/>
                  </a:cubicBezTo>
                  <a:cubicBezTo>
                    <a:pt x="694512" y="942326"/>
                    <a:pt x="623037" y="870851"/>
                    <a:pt x="623037" y="782682"/>
                  </a:cubicBezTo>
                  <a:cubicBezTo>
                    <a:pt x="623037" y="694513"/>
                    <a:pt x="694512" y="623038"/>
                    <a:pt x="782681" y="623038"/>
                  </a:cubicBezTo>
                  <a:close/>
                  <a:moveTo>
                    <a:pt x="274405" y="215177"/>
                  </a:moveTo>
                  <a:cubicBezTo>
                    <a:pt x="331743" y="217899"/>
                    <a:pt x="421208" y="269042"/>
                    <a:pt x="503147" y="350981"/>
                  </a:cubicBezTo>
                  <a:cubicBezTo>
                    <a:pt x="612399" y="460233"/>
                    <a:pt x="666901" y="582864"/>
                    <a:pt x="624882" y="624884"/>
                  </a:cubicBezTo>
                  <a:cubicBezTo>
                    <a:pt x="582862" y="666904"/>
                    <a:pt x="460231" y="612401"/>
                    <a:pt x="350979" y="503149"/>
                  </a:cubicBezTo>
                  <a:cubicBezTo>
                    <a:pt x="241727" y="393897"/>
                    <a:pt x="187224" y="271266"/>
                    <a:pt x="229244" y="229246"/>
                  </a:cubicBezTo>
                  <a:cubicBezTo>
                    <a:pt x="239749" y="218741"/>
                    <a:pt x="255292" y="214269"/>
                    <a:pt x="274405" y="215177"/>
                  </a:cubicBezTo>
                  <a:close/>
                  <a:moveTo>
                    <a:pt x="1290960" y="215175"/>
                  </a:moveTo>
                  <a:cubicBezTo>
                    <a:pt x="1310073" y="214267"/>
                    <a:pt x="1325616" y="218740"/>
                    <a:pt x="1336121" y="229245"/>
                  </a:cubicBezTo>
                  <a:cubicBezTo>
                    <a:pt x="1378142" y="271265"/>
                    <a:pt x="1323639" y="393897"/>
                    <a:pt x="1214386" y="503150"/>
                  </a:cubicBezTo>
                  <a:cubicBezTo>
                    <a:pt x="1105133" y="612403"/>
                    <a:pt x="982502" y="666906"/>
                    <a:pt x="940481" y="624885"/>
                  </a:cubicBezTo>
                  <a:cubicBezTo>
                    <a:pt x="898461" y="582865"/>
                    <a:pt x="952964" y="460233"/>
                    <a:pt x="1062217" y="350980"/>
                  </a:cubicBezTo>
                  <a:cubicBezTo>
                    <a:pt x="1144156" y="269041"/>
                    <a:pt x="1233621" y="217898"/>
                    <a:pt x="1290960" y="215175"/>
                  </a:cubicBezTo>
                  <a:close/>
                  <a:moveTo>
                    <a:pt x="782683" y="0"/>
                  </a:moveTo>
                  <a:cubicBezTo>
                    <a:pt x="842109" y="0"/>
                    <a:pt x="890284" y="125254"/>
                    <a:pt x="890284" y="279763"/>
                  </a:cubicBezTo>
                  <a:cubicBezTo>
                    <a:pt x="890284" y="434272"/>
                    <a:pt x="842109" y="559526"/>
                    <a:pt x="782683" y="559526"/>
                  </a:cubicBezTo>
                  <a:cubicBezTo>
                    <a:pt x="723257" y="559526"/>
                    <a:pt x="675082" y="434272"/>
                    <a:pt x="675082" y="279763"/>
                  </a:cubicBezTo>
                  <a:cubicBezTo>
                    <a:pt x="675082" y="125254"/>
                    <a:pt x="723257" y="0"/>
                    <a:pt x="782683" y="0"/>
                  </a:cubicBezTo>
                  <a:close/>
                </a:path>
              </a:pathLst>
            </a:custGeom>
            <a:solidFill>
              <a:srgbClr val="FFCCFF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62" name="フリーフォーム: 図形 61">
              <a:extLst>
                <a:ext uri="{FF2B5EF4-FFF2-40B4-BE49-F238E27FC236}">
                  <a16:creationId xmlns:a16="http://schemas.microsoft.com/office/drawing/2014/main" id="{181EA7FD-C4B4-E871-77AD-0A25F0663625}"/>
                </a:ext>
              </a:extLst>
            </p:cNvPr>
            <p:cNvSpPr/>
            <p:nvPr/>
          </p:nvSpPr>
          <p:spPr bwMode="auto">
            <a:xfrm>
              <a:off x="278116" y="6331631"/>
              <a:ext cx="223046" cy="223046"/>
            </a:xfrm>
            <a:custGeom>
              <a:avLst/>
              <a:gdLst>
                <a:gd name="connsiteX0" fmla="*/ 782683 w 1565362"/>
                <a:gd name="connsiteY0" fmla="*/ 1005840 h 1565366"/>
                <a:gd name="connsiteX1" fmla="*/ 890284 w 1565362"/>
                <a:gd name="connsiteY1" fmla="*/ 1285603 h 1565366"/>
                <a:gd name="connsiteX2" fmla="*/ 782683 w 1565362"/>
                <a:gd name="connsiteY2" fmla="*/ 1565366 h 1565366"/>
                <a:gd name="connsiteX3" fmla="*/ 675082 w 1565362"/>
                <a:gd name="connsiteY3" fmla="*/ 1285603 h 1565366"/>
                <a:gd name="connsiteX4" fmla="*/ 782683 w 1565362"/>
                <a:gd name="connsiteY4" fmla="*/ 1005840 h 1565366"/>
                <a:gd name="connsiteX5" fmla="*/ 985641 w 1565362"/>
                <a:gd name="connsiteY5" fmla="*/ 926413 h 1565366"/>
                <a:gd name="connsiteX6" fmla="*/ 1214383 w 1565362"/>
                <a:gd name="connsiteY6" fmla="*/ 1062217 h 1565366"/>
                <a:gd name="connsiteX7" fmla="*/ 1336118 w 1565362"/>
                <a:gd name="connsiteY7" fmla="*/ 1336120 h 1565366"/>
                <a:gd name="connsiteX8" fmla="*/ 1062215 w 1565362"/>
                <a:gd name="connsiteY8" fmla="*/ 1214385 h 1565366"/>
                <a:gd name="connsiteX9" fmla="*/ 940480 w 1565362"/>
                <a:gd name="connsiteY9" fmla="*/ 940482 h 1565366"/>
                <a:gd name="connsiteX10" fmla="*/ 985641 w 1565362"/>
                <a:gd name="connsiteY10" fmla="*/ 926413 h 1565366"/>
                <a:gd name="connsiteX11" fmla="*/ 579724 w 1565362"/>
                <a:gd name="connsiteY11" fmla="*/ 926411 h 1565366"/>
                <a:gd name="connsiteX12" fmla="*/ 624885 w 1565362"/>
                <a:gd name="connsiteY12" fmla="*/ 940481 h 1565366"/>
                <a:gd name="connsiteX13" fmla="*/ 503150 w 1565362"/>
                <a:gd name="connsiteY13" fmla="*/ 1214386 h 1565366"/>
                <a:gd name="connsiteX14" fmla="*/ 229245 w 1565362"/>
                <a:gd name="connsiteY14" fmla="*/ 1336121 h 1565366"/>
                <a:gd name="connsiteX15" fmla="*/ 350980 w 1565362"/>
                <a:gd name="connsiteY15" fmla="*/ 1062216 h 1565366"/>
                <a:gd name="connsiteX16" fmla="*/ 579724 w 1565362"/>
                <a:gd name="connsiteY16" fmla="*/ 926411 h 1565366"/>
                <a:gd name="connsiteX17" fmla="*/ 1285601 w 1565362"/>
                <a:gd name="connsiteY17" fmla="*/ 675083 h 1565366"/>
                <a:gd name="connsiteX18" fmla="*/ 1565362 w 1565362"/>
                <a:gd name="connsiteY18" fmla="*/ 782683 h 1565366"/>
                <a:gd name="connsiteX19" fmla="*/ 1285601 w 1565362"/>
                <a:gd name="connsiteY19" fmla="*/ 890283 h 1565366"/>
                <a:gd name="connsiteX20" fmla="*/ 1005840 w 1565362"/>
                <a:gd name="connsiteY20" fmla="*/ 782683 h 1565366"/>
                <a:gd name="connsiteX21" fmla="*/ 1285601 w 1565362"/>
                <a:gd name="connsiteY21" fmla="*/ 675083 h 1565366"/>
                <a:gd name="connsiteX22" fmla="*/ 279761 w 1565362"/>
                <a:gd name="connsiteY22" fmla="*/ 675083 h 1565366"/>
                <a:gd name="connsiteX23" fmla="*/ 559522 w 1565362"/>
                <a:gd name="connsiteY23" fmla="*/ 782683 h 1565366"/>
                <a:gd name="connsiteX24" fmla="*/ 279761 w 1565362"/>
                <a:gd name="connsiteY24" fmla="*/ 890283 h 1565366"/>
                <a:gd name="connsiteX25" fmla="*/ 0 w 1565362"/>
                <a:gd name="connsiteY25" fmla="*/ 782683 h 1565366"/>
                <a:gd name="connsiteX26" fmla="*/ 279761 w 1565362"/>
                <a:gd name="connsiteY26" fmla="*/ 675083 h 1565366"/>
                <a:gd name="connsiteX27" fmla="*/ 782681 w 1565362"/>
                <a:gd name="connsiteY27" fmla="*/ 623038 h 1565366"/>
                <a:gd name="connsiteX28" fmla="*/ 942325 w 1565362"/>
                <a:gd name="connsiteY28" fmla="*/ 782682 h 1565366"/>
                <a:gd name="connsiteX29" fmla="*/ 782681 w 1565362"/>
                <a:gd name="connsiteY29" fmla="*/ 942326 h 1565366"/>
                <a:gd name="connsiteX30" fmla="*/ 623037 w 1565362"/>
                <a:gd name="connsiteY30" fmla="*/ 782682 h 1565366"/>
                <a:gd name="connsiteX31" fmla="*/ 782681 w 1565362"/>
                <a:gd name="connsiteY31" fmla="*/ 623038 h 1565366"/>
                <a:gd name="connsiteX32" fmla="*/ 274405 w 1565362"/>
                <a:gd name="connsiteY32" fmla="*/ 215177 h 1565366"/>
                <a:gd name="connsiteX33" fmla="*/ 503147 w 1565362"/>
                <a:gd name="connsiteY33" fmla="*/ 350981 h 1565366"/>
                <a:gd name="connsiteX34" fmla="*/ 624882 w 1565362"/>
                <a:gd name="connsiteY34" fmla="*/ 624884 h 1565366"/>
                <a:gd name="connsiteX35" fmla="*/ 350979 w 1565362"/>
                <a:gd name="connsiteY35" fmla="*/ 503149 h 1565366"/>
                <a:gd name="connsiteX36" fmla="*/ 229244 w 1565362"/>
                <a:gd name="connsiteY36" fmla="*/ 229246 h 1565366"/>
                <a:gd name="connsiteX37" fmla="*/ 274405 w 1565362"/>
                <a:gd name="connsiteY37" fmla="*/ 215177 h 1565366"/>
                <a:gd name="connsiteX38" fmla="*/ 1290960 w 1565362"/>
                <a:gd name="connsiteY38" fmla="*/ 215175 h 1565366"/>
                <a:gd name="connsiteX39" fmla="*/ 1336121 w 1565362"/>
                <a:gd name="connsiteY39" fmla="*/ 229245 h 1565366"/>
                <a:gd name="connsiteX40" fmla="*/ 1214386 w 1565362"/>
                <a:gd name="connsiteY40" fmla="*/ 503150 h 1565366"/>
                <a:gd name="connsiteX41" fmla="*/ 940481 w 1565362"/>
                <a:gd name="connsiteY41" fmla="*/ 624885 h 1565366"/>
                <a:gd name="connsiteX42" fmla="*/ 1062217 w 1565362"/>
                <a:gd name="connsiteY42" fmla="*/ 350980 h 1565366"/>
                <a:gd name="connsiteX43" fmla="*/ 1290960 w 1565362"/>
                <a:gd name="connsiteY43" fmla="*/ 215175 h 1565366"/>
                <a:gd name="connsiteX44" fmla="*/ 782683 w 1565362"/>
                <a:gd name="connsiteY44" fmla="*/ 0 h 1565366"/>
                <a:gd name="connsiteX45" fmla="*/ 890284 w 1565362"/>
                <a:gd name="connsiteY45" fmla="*/ 279763 h 1565366"/>
                <a:gd name="connsiteX46" fmla="*/ 782683 w 1565362"/>
                <a:gd name="connsiteY46" fmla="*/ 559526 h 1565366"/>
                <a:gd name="connsiteX47" fmla="*/ 675082 w 1565362"/>
                <a:gd name="connsiteY47" fmla="*/ 279763 h 1565366"/>
                <a:gd name="connsiteX48" fmla="*/ 782683 w 1565362"/>
                <a:gd name="connsiteY48" fmla="*/ 0 h 1565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1565362" h="1565366">
                  <a:moveTo>
                    <a:pt x="782683" y="1005840"/>
                  </a:moveTo>
                  <a:cubicBezTo>
                    <a:pt x="842109" y="1005840"/>
                    <a:pt x="890284" y="1131094"/>
                    <a:pt x="890284" y="1285603"/>
                  </a:cubicBezTo>
                  <a:cubicBezTo>
                    <a:pt x="890284" y="1440112"/>
                    <a:pt x="842109" y="1565366"/>
                    <a:pt x="782683" y="1565366"/>
                  </a:cubicBezTo>
                  <a:cubicBezTo>
                    <a:pt x="723257" y="1565366"/>
                    <a:pt x="675082" y="1440112"/>
                    <a:pt x="675082" y="1285603"/>
                  </a:cubicBezTo>
                  <a:cubicBezTo>
                    <a:pt x="675082" y="1131094"/>
                    <a:pt x="723257" y="1005840"/>
                    <a:pt x="782683" y="1005840"/>
                  </a:cubicBezTo>
                  <a:close/>
                  <a:moveTo>
                    <a:pt x="985641" y="926413"/>
                  </a:moveTo>
                  <a:cubicBezTo>
                    <a:pt x="1042979" y="929135"/>
                    <a:pt x="1132444" y="980278"/>
                    <a:pt x="1214383" y="1062217"/>
                  </a:cubicBezTo>
                  <a:cubicBezTo>
                    <a:pt x="1323635" y="1171469"/>
                    <a:pt x="1378138" y="1294100"/>
                    <a:pt x="1336118" y="1336120"/>
                  </a:cubicBezTo>
                  <a:cubicBezTo>
                    <a:pt x="1294098" y="1378140"/>
                    <a:pt x="1171468" y="1323637"/>
                    <a:pt x="1062215" y="1214385"/>
                  </a:cubicBezTo>
                  <a:cubicBezTo>
                    <a:pt x="952963" y="1105133"/>
                    <a:pt x="898461" y="982502"/>
                    <a:pt x="940480" y="940482"/>
                  </a:cubicBezTo>
                  <a:cubicBezTo>
                    <a:pt x="950985" y="929977"/>
                    <a:pt x="966528" y="925505"/>
                    <a:pt x="985641" y="926413"/>
                  </a:cubicBezTo>
                  <a:close/>
                  <a:moveTo>
                    <a:pt x="579724" y="926411"/>
                  </a:moveTo>
                  <a:cubicBezTo>
                    <a:pt x="598837" y="925503"/>
                    <a:pt x="614380" y="929976"/>
                    <a:pt x="624885" y="940481"/>
                  </a:cubicBezTo>
                  <a:cubicBezTo>
                    <a:pt x="666906" y="982501"/>
                    <a:pt x="612403" y="1105133"/>
                    <a:pt x="503150" y="1214386"/>
                  </a:cubicBezTo>
                  <a:cubicBezTo>
                    <a:pt x="393897" y="1323639"/>
                    <a:pt x="271265" y="1378142"/>
                    <a:pt x="229245" y="1336121"/>
                  </a:cubicBezTo>
                  <a:cubicBezTo>
                    <a:pt x="187224" y="1294101"/>
                    <a:pt x="241727" y="1171469"/>
                    <a:pt x="350980" y="1062216"/>
                  </a:cubicBezTo>
                  <a:cubicBezTo>
                    <a:pt x="432920" y="980277"/>
                    <a:pt x="522385" y="929134"/>
                    <a:pt x="579724" y="926411"/>
                  </a:cubicBezTo>
                  <a:close/>
                  <a:moveTo>
                    <a:pt x="1285601" y="675083"/>
                  </a:moveTo>
                  <a:cubicBezTo>
                    <a:pt x="1440109" y="675083"/>
                    <a:pt x="1565362" y="723257"/>
                    <a:pt x="1565362" y="782683"/>
                  </a:cubicBezTo>
                  <a:cubicBezTo>
                    <a:pt x="1565362" y="842109"/>
                    <a:pt x="1440109" y="890283"/>
                    <a:pt x="1285601" y="890283"/>
                  </a:cubicBezTo>
                  <a:cubicBezTo>
                    <a:pt x="1131093" y="890283"/>
                    <a:pt x="1005840" y="842109"/>
                    <a:pt x="1005840" y="782683"/>
                  </a:cubicBezTo>
                  <a:cubicBezTo>
                    <a:pt x="1005840" y="723257"/>
                    <a:pt x="1131093" y="675083"/>
                    <a:pt x="1285601" y="675083"/>
                  </a:cubicBezTo>
                  <a:close/>
                  <a:moveTo>
                    <a:pt x="279761" y="675083"/>
                  </a:moveTo>
                  <a:cubicBezTo>
                    <a:pt x="434269" y="675083"/>
                    <a:pt x="559522" y="723257"/>
                    <a:pt x="559522" y="782683"/>
                  </a:cubicBezTo>
                  <a:cubicBezTo>
                    <a:pt x="559522" y="842109"/>
                    <a:pt x="434269" y="890283"/>
                    <a:pt x="279761" y="890283"/>
                  </a:cubicBezTo>
                  <a:cubicBezTo>
                    <a:pt x="125253" y="890283"/>
                    <a:pt x="0" y="842109"/>
                    <a:pt x="0" y="782683"/>
                  </a:cubicBezTo>
                  <a:cubicBezTo>
                    <a:pt x="0" y="723257"/>
                    <a:pt x="125253" y="675083"/>
                    <a:pt x="279761" y="675083"/>
                  </a:cubicBezTo>
                  <a:close/>
                  <a:moveTo>
                    <a:pt x="782681" y="623038"/>
                  </a:moveTo>
                  <a:cubicBezTo>
                    <a:pt x="870850" y="623038"/>
                    <a:pt x="942325" y="694513"/>
                    <a:pt x="942325" y="782682"/>
                  </a:cubicBezTo>
                  <a:cubicBezTo>
                    <a:pt x="942325" y="870851"/>
                    <a:pt x="870850" y="942326"/>
                    <a:pt x="782681" y="942326"/>
                  </a:cubicBezTo>
                  <a:cubicBezTo>
                    <a:pt x="694512" y="942326"/>
                    <a:pt x="623037" y="870851"/>
                    <a:pt x="623037" y="782682"/>
                  </a:cubicBezTo>
                  <a:cubicBezTo>
                    <a:pt x="623037" y="694513"/>
                    <a:pt x="694512" y="623038"/>
                    <a:pt x="782681" y="623038"/>
                  </a:cubicBezTo>
                  <a:close/>
                  <a:moveTo>
                    <a:pt x="274405" y="215177"/>
                  </a:moveTo>
                  <a:cubicBezTo>
                    <a:pt x="331743" y="217899"/>
                    <a:pt x="421208" y="269042"/>
                    <a:pt x="503147" y="350981"/>
                  </a:cubicBezTo>
                  <a:cubicBezTo>
                    <a:pt x="612399" y="460233"/>
                    <a:pt x="666901" y="582864"/>
                    <a:pt x="624882" y="624884"/>
                  </a:cubicBezTo>
                  <a:cubicBezTo>
                    <a:pt x="582862" y="666904"/>
                    <a:pt x="460231" y="612401"/>
                    <a:pt x="350979" y="503149"/>
                  </a:cubicBezTo>
                  <a:cubicBezTo>
                    <a:pt x="241727" y="393897"/>
                    <a:pt x="187224" y="271266"/>
                    <a:pt x="229244" y="229246"/>
                  </a:cubicBezTo>
                  <a:cubicBezTo>
                    <a:pt x="239749" y="218741"/>
                    <a:pt x="255292" y="214269"/>
                    <a:pt x="274405" y="215177"/>
                  </a:cubicBezTo>
                  <a:close/>
                  <a:moveTo>
                    <a:pt x="1290960" y="215175"/>
                  </a:moveTo>
                  <a:cubicBezTo>
                    <a:pt x="1310073" y="214267"/>
                    <a:pt x="1325616" y="218740"/>
                    <a:pt x="1336121" y="229245"/>
                  </a:cubicBezTo>
                  <a:cubicBezTo>
                    <a:pt x="1378142" y="271265"/>
                    <a:pt x="1323639" y="393897"/>
                    <a:pt x="1214386" y="503150"/>
                  </a:cubicBezTo>
                  <a:cubicBezTo>
                    <a:pt x="1105133" y="612403"/>
                    <a:pt x="982502" y="666906"/>
                    <a:pt x="940481" y="624885"/>
                  </a:cubicBezTo>
                  <a:cubicBezTo>
                    <a:pt x="898461" y="582865"/>
                    <a:pt x="952964" y="460233"/>
                    <a:pt x="1062217" y="350980"/>
                  </a:cubicBezTo>
                  <a:cubicBezTo>
                    <a:pt x="1144156" y="269041"/>
                    <a:pt x="1233621" y="217898"/>
                    <a:pt x="1290960" y="215175"/>
                  </a:cubicBezTo>
                  <a:close/>
                  <a:moveTo>
                    <a:pt x="782683" y="0"/>
                  </a:moveTo>
                  <a:cubicBezTo>
                    <a:pt x="842109" y="0"/>
                    <a:pt x="890284" y="125254"/>
                    <a:pt x="890284" y="279763"/>
                  </a:cubicBezTo>
                  <a:cubicBezTo>
                    <a:pt x="890284" y="434272"/>
                    <a:pt x="842109" y="559526"/>
                    <a:pt x="782683" y="559526"/>
                  </a:cubicBezTo>
                  <a:cubicBezTo>
                    <a:pt x="723257" y="559526"/>
                    <a:pt x="675082" y="434272"/>
                    <a:pt x="675082" y="279763"/>
                  </a:cubicBezTo>
                  <a:cubicBezTo>
                    <a:pt x="675082" y="125254"/>
                    <a:pt x="723257" y="0"/>
                    <a:pt x="782683" y="0"/>
                  </a:cubicBezTo>
                  <a:close/>
                </a:path>
              </a:pathLst>
            </a:custGeom>
            <a:solidFill>
              <a:srgbClr val="FFCCFF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65" name="フリーフォーム: 図形 64">
              <a:extLst>
                <a:ext uri="{FF2B5EF4-FFF2-40B4-BE49-F238E27FC236}">
                  <a16:creationId xmlns:a16="http://schemas.microsoft.com/office/drawing/2014/main" id="{B0B75F92-E0D1-F4B3-9D99-EA39A03956FA}"/>
                </a:ext>
              </a:extLst>
            </p:cNvPr>
            <p:cNvSpPr/>
            <p:nvPr/>
          </p:nvSpPr>
          <p:spPr bwMode="auto">
            <a:xfrm>
              <a:off x="814964" y="6331631"/>
              <a:ext cx="223046" cy="223046"/>
            </a:xfrm>
            <a:custGeom>
              <a:avLst/>
              <a:gdLst>
                <a:gd name="connsiteX0" fmla="*/ 782683 w 1565362"/>
                <a:gd name="connsiteY0" fmla="*/ 1005840 h 1565366"/>
                <a:gd name="connsiteX1" fmla="*/ 890284 w 1565362"/>
                <a:gd name="connsiteY1" fmla="*/ 1285603 h 1565366"/>
                <a:gd name="connsiteX2" fmla="*/ 782683 w 1565362"/>
                <a:gd name="connsiteY2" fmla="*/ 1565366 h 1565366"/>
                <a:gd name="connsiteX3" fmla="*/ 675082 w 1565362"/>
                <a:gd name="connsiteY3" fmla="*/ 1285603 h 1565366"/>
                <a:gd name="connsiteX4" fmla="*/ 782683 w 1565362"/>
                <a:gd name="connsiteY4" fmla="*/ 1005840 h 1565366"/>
                <a:gd name="connsiteX5" fmla="*/ 985641 w 1565362"/>
                <a:gd name="connsiteY5" fmla="*/ 926413 h 1565366"/>
                <a:gd name="connsiteX6" fmla="*/ 1214383 w 1565362"/>
                <a:gd name="connsiteY6" fmla="*/ 1062217 h 1565366"/>
                <a:gd name="connsiteX7" fmla="*/ 1336118 w 1565362"/>
                <a:gd name="connsiteY7" fmla="*/ 1336120 h 1565366"/>
                <a:gd name="connsiteX8" fmla="*/ 1062215 w 1565362"/>
                <a:gd name="connsiteY8" fmla="*/ 1214385 h 1565366"/>
                <a:gd name="connsiteX9" fmla="*/ 940480 w 1565362"/>
                <a:gd name="connsiteY9" fmla="*/ 940482 h 1565366"/>
                <a:gd name="connsiteX10" fmla="*/ 985641 w 1565362"/>
                <a:gd name="connsiteY10" fmla="*/ 926413 h 1565366"/>
                <a:gd name="connsiteX11" fmla="*/ 579724 w 1565362"/>
                <a:gd name="connsiteY11" fmla="*/ 926411 h 1565366"/>
                <a:gd name="connsiteX12" fmla="*/ 624885 w 1565362"/>
                <a:gd name="connsiteY12" fmla="*/ 940481 h 1565366"/>
                <a:gd name="connsiteX13" fmla="*/ 503150 w 1565362"/>
                <a:gd name="connsiteY13" fmla="*/ 1214386 h 1565366"/>
                <a:gd name="connsiteX14" fmla="*/ 229245 w 1565362"/>
                <a:gd name="connsiteY14" fmla="*/ 1336121 h 1565366"/>
                <a:gd name="connsiteX15" fmla="*/ 350980 w 1565362"/>
                <a:gd name="connsiteY15" fmla="*/ 1062216 h 1565366"/>
                <a:gd name="connsiteX16" fmla="*/ 579724 w 1565362"/>
                <a:gd name="connsiteY16" fmla="*/ 926411 h 1565366"/>
                <a:gd name="connsiteX17" fmla="*/ 1285601 w 1565362"/>
                <a:gd name="connsiteY17" fmla="*/ 675083 h 1565366"/>
                <a:gd name="connsiteX18" fmla="*/ 1565362 w 1565362"/>
                <a:gd name="connsiteY18" fmla="*/ 782683 h 1565366"/>
                <a:gd name="connsiteX19" fmla="*/ 1285601 w 1565362"/>
                <a:gd name="connsiteY19" fmla="*/ 890283 h 1565366"/>
                <a:gd name="connsiteX20" fmla="*/ 1005840 w 1565362"/>
                <a:gd name="connsiteY20" fmla="*/ 782683 h 1565366"/>
                <a:gd name="connsiteX21" fmla="*/ 1285601 w 1565362"/>
                <a:gd name="connsiteY21" fmla="*/ 675083 h 1565366"/>
                <a:gd name="connsiteX22" fmla="*/ 279761 w 1565362"/>
                <a:gd name="connsiteY22" fmla="*/ 675083 h 1565366"/>
                <a:gd name="connsiteX23" fmla="*/ 559522 w 1565362"/>
                <a:gd name="connsiteY23" fmla="*/ 782683 h 1565366"/>
                <a:gd name="connsiteX24" fmla="*/ 279761 w 1565362"/>
                <a:gd name="connsiteY24" fmla="*/ 890283 h 1565366"/>
                <a:gd name="connsiteX25" fmla="*/ 0 w 1565362"/>
                <a:gd name="connsiteY25" fmla="*/ 782683 h 1565366"/>
                <a:gd name="connsiteX26" fmla="*/ 279761 w 1565362"/>
                <a:gd name="connsiteY26" fmla="*/ 675083 h 1565366"/>
                <a:gd name="connsiteX27" fmla="*/ 782681 w 1565362"/>
                <a:gd name="connsiteY27" fmla="*/ 623038 h 1565366"/>
                <a:gd name="connsiteX28" fmla="*/ 942325 w 1565362"/>
                <a:gd name="connsiteY28" fmla="*/ 782682 h 1565366"/>
                <a:gd name="connsiteX29" fmla="*/ 782681 w 1565362"/>
                <a:gd name="connsiteY29" fmla="*/ 942326 h 1565366"/>
                <a:gd name="connsiteX30" fmla="*/ 623037 w 1565362"/>
                <a:gd name="connsiteY30" fmla="*/ 782682 h 1565366"/>
                <a:gd name="connsiteX31" fmla="*/ 782681 w 1565362"/>
                <a:gd name="connsiteY31" fmla="*/ 623038 h 1565366"/>
                <a:gd name="connsiteX32" fmla="*/ 274405 w 1565362"/>
                <a:gd name="connsiteY32" fmla="*/ 215177 h 1565366"/>
                <a:gd name="connsiteX33" fmla="*/ 503147 w 1565362"/>
                <a:gd name="connsiteY33" fmla="*/ 350981 h 1565366"/>
                <a:gd name="connsiteX34" fmla="*/ 624882 w 1565362"/>
                <a:gd name="connsiteY34" fmla="*/ 624884 h 1565366"/>
                <a:gd name="connsiteX35" fmla="*/ 350979 w 1565362"/>
                <a:gd name="connsiteY35" fmla="*/ 503149 h 1565366"/>
                <a:gd name="connsiteX36" fmla="*/ 229244 w 1565362"/>
                <a:gd name="connsiteY36" fmla="*/ 229246 h 1565366"/>
                <a:gd name="connsiteX37" fmla="*/ 274405 w 1565362"/>
                <a:gd name="connsiteY37" fmla="*/ 215177 h 1565366"/>
                <a:gd name="connsiteX38" fmla="*/ 1290960 w 1565362"/>
                <a:gd name="connsiteY38" fmla="*/ 215175 h 1565366"/>
                <a:gd name="connsiteX39" fmla="*/ 1336121 w 1565362"/>
                <a:gd name="connsiteY39" fmla="*/ 229245 h 1565366"/>
                <a:gd name="connsiteX40" fmla="*/ 1214386 w 1565362"/>
                <a:gd name="connsiteY40" fmla="*/ 503150 h 1565366"/>
                <a:gd name="connsiteX41" fmla="*/ 940481 w 1565362"/>
                <a:gd name="connsiteY41" fmla="*/ 624885 h 1565366"/>
                <a:gd name="connsiteX42" fmla="*/ 1062217 w 1565362"/>
                <a:gd name="connsiteY42" fmla="*/ 350980 h 1565366"/>
                <a:gd name="connsiteX43" fmla="*/ 1290960 w 1565362"/>
                <a:gd name="connsiteY43" fmla="*/ 215175 h 1565366"/>
                <a:gd name="connsiteX44" fmla="*/ 782683 w 1565362"/>
                <a:gd name="connsiteY44" fmla="*/ 0 h 1565366"/>
                <a:gd name="connsiteX45" fmla="*/ 890284 w 1565362"/>
                <a:gd name="connsiteY45" fmla="*/ 279763 h 1565366"/>
                <a:gd name="connsiteX46" fmla="*/ 782683 w 1565362"/>
                <a:gd name="connsiteY46" fmla="*/ 559526 h 1565366"/>
                <a:gd name="connsiteX47" fmla="*/ 675082 w 1565362"/>
                <a:gd name="connsiteY47" fmla="*/ 279763 h 1565366"/>
                <a:gd name="connsiteX48" fmla="*/ 782683 w 1565362"/>
                <a:gd name="connsiteY48" fmla="*/ 0 h 1565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1565362" h="1565366">
                  <a:moveTo>
                    <a:pt x="782683" y="1005840"/>
                  </a:moveTo>
                  <a:cubicBezTo>
                    <a:pt x="842109" y="1005840"/>
                    <a:pt x="890284" y="1131094"/>
                    <a:pt x="890284" y="1285603"/>
                  </a:cubicBezTo>
                  <a:cubicBezTo>
                    <a:pt x="890284" y="1440112"/>
                    <a:pt x="842109" y="1565366"/>
                    <a:pt x="782683" y="1565366"/>
                  </a:cubicBezTo>
                  <a:cubicBezTo>
                    <a:pt x="723257" y="1565366"/>
                    <a:pt x="675082" y="1440112"/>
                    <a:pt x="675082" y="1285603"/>
                  </a:cubicBezTo>
                  <a:cubicBezTo>
                    <a:pt x="675082" y="1131094"/>
                    <a:pt x="723257" y="1005840"/>
                    <a:pt x="782683" y="1005840"/>
                  </a:cubicBezTo>
                  <a:close/>
                  <a:moveTo>
                    <a:pt x="985641" y="926413"/>
                  </a:moveTo>
                  <a:cubicBezTo>
                    <a:pt x="1042979" y="929135"/>
                    <a:pt x="1132444" y="980278"/>
                    <a:pt x="1214383" y="1062217"/>
                  </a:cubicBezTo>
                  <a:cubicBezTo>
                    <a:pt x="1323635" y="1171469"/>
                    <a:pt x="1378138" y="1294100"/>
                    <a:pt x="1336118" y="1336120"/>
                  </a:cubicBezTo>
                  <a:cubicBezTo>
                    <a:pt x="1294098" y="1378140"/>
                    <a:pt x="1171468" y="1323637"/>
                    <a:pt x="1062215" y="1214385"/>
                  </a:cubicBezTo>
                  <a:cubicBezTo>
                    <a:pt x="952963" y="1105133"/>
                    <a:pt x="898461" y="982502"/>
                    <a:pt x="940480" y="940482"/>
                  </a:cubicBezTo>
                  <a:cubicBezTo>
                    <a:pt x="950985" y="929977"/>
                    <a:pt x="966528" y="925505"/>
                    <a:pt x="985641" y="926413"/>
                  </a:cubicBezTo>
                  <a:close/>
                  <a:moveTo>
                    <a:pt x="579724" y="926411"/>
                  </a:moveTo>
                  <a:cubicBezTo>
                    <a:pt x="598837" y="925503"/>
                    <a:pt x="614380" y="929976"/>
                    <a:pt x="624885" y="940481"/>
                  </a:cubicBezTo>
                  <a:cubicBezTo>
                    <a:pt x="666906" y="982501"/>
                    <a:pt x="612403" y="1105133"/>
                    <a:pt x="503150" y="1214386"/>
                  </a:cubicBezTo>
                  <a:cubicBezTo>
                    <a:pt x="393897" y="1323639"/>
                    <a:pt x="271265" y="1378142"/>
                    <a:pt x="229245" y="1336121"/>
                  </a:cubicBezTo>
                  <a:cubicBezTo>
                    <a:pt x="187224" y="1294101"/>
                    <a:pt x="241727" y="1171469"/>
                    <a:pt x="350980" y="1062216"/>
                  </a:cubicBezTo>
                  <a:cubicBezTo>
                    <a:pt x="432920" y="980277"/>
                    <a:pt x="522385" y="929134"/>
                    <a:pt x="579724" y="926411"/>
                  </a:cubicBezTo>
                  <a:close/>
                  <a:moveTo>
                    <a:pt x="1285601" y="675083"/>
                  </a:moveTo>
                  <a:cubicBezTo>
                    <a:pt x="1440109" y="675083"/>
                    <a:pt x="1565362" y="723257"/>
                    <a:pt x="1565362" y="782683"/>
                  </a:cubicBezTo>
                  <a:cubicBezTo>
                    <a:pt x="1565362" y="842109"/>
                    <a:pt x="1440109" y="890283"/>
                    <a:pt x="1285601" y="890283"/>
                  </a:cubicBezTo>
                  <a:cubicBezTo>
                    <a:pt x="1131093" y="890283"/>
                    <a:pt x="1005840" y="842109"/>
                    <a:pt x="1005840" y="782683"/>
                  </a:cubicBezTo>
                  <a:cubicBezTo>
                    <a:pt x="1005840" y="723257"/>
                    <a:pt x="1131093" y="675083"/>
                    <a:pt x="1285601" y="675083"/>
                  </a:cubicBezTo>
                  <a:close/>
                  <a:moveTo>
                    <a:pt x="279761" y="675083"/>
                  </a:moveTo>
                  <a:cubicBezTo>
                    <a:pt x="434269" y="675083"/>
                    <a:pt x="559522" y="723257"/>
                    <a:pt x="559522" y="782683"/>
                  </a:cubicBezTo>
                  <a:cubicBezTo>
                    <a:pt x="559522" y="842109"/>
                    <a:pt x="434269" y="890283"/>
                    <a:pt x="279761" y="890283"/>
                  </a:cubicBezTo>
                  <a:cubicBezTo>
                    <a:pt x="125253" y="890283"/>
                    <a:pt x="0" y="842109"/>
                    <a:pt x="0" y="782683"/>
                  </a:cubicBezTo>
                  <a:cubicBezTo>
                    <a:pt x="0" y="723257"/>
                    <a:pt x="125253" y="675083"/>
                    <a:pt x="279761" y="675083"/>
                  </a:cubicBezTo>
                  <a:close/>
                  <a:moveTo>
                    <a:pt x="782681" y="623038"/>
                  </a:moveTo>
                  <a:cubicBezTo>
                    <a:pt x="870850" y="623038"/>
                    <a:pt x="942325" y="694513"/>
                    <a:pt x="942325" y="782682"/>
                  </a:cubicBezTo>
                  <a:cubicBezTo>
                    <a:pt x="942325" y="870851"/>
                    <a:pt x="870850" y="942326"/>
                    <a:pt x="782681" y="942326"/>
                  </a:cubicBezTo>
                  <a:cubicBezTo>
                    <a:pt x="694512" y="942326"/>
                    <a:pt x="623037" y="870851"/>
                    <a:pt x="623037" y="782682"/>
                  </a:cubicBezTo>
                  <a:cubicBezTo>
                    <a:pt x="623037" y="694513"/>
                    <a:pt x="694512" y="623038"/>
                    <a:pt x="782681" y="623038"/>
                  </a:cubicBezTo>
                  <a:close/>
                  <a:moveTo>
                    <a:pt x="274405" y="215177"/>
                  </a:moveTo>
                  <a:cubicBezTo>
                    <a:pt x="331743" y="217899"/>
                    <a:pt x="421208" y="269042"/>
                    <a:pt x="503147" y="350981"/>
                  </a:cubicBezTo>
                  <a:cubicBezTo>
                    <a:pt x="612399" y="460233"/>
                    <a:pt x="666901" y="582864"/>
                    <a:pt x="624882" y="624884"/>
                  </a:cubicBezTo>
                  <a:cubicBezTo>
                    <a:pt x="582862" y="666904"/>
                    <a:pt x="460231" y="612401"/>
                    <a:pt x="350979" y="503149"/>
                  </a:cubicBezTo>
                  <a:cubicBezTo>
                    <a:pt x="241727" y="393897"/>
                    <a:pt x="187224" y="271266"/>
                    <a:pt x="229244" y="229246"/>
                  </a:cubicBezTo>
                  <a:cubicBezTo>
                    <a:pt x="239749" y="218741"/>
                    <a:pt x="255292" y="214269"/>
                    <a:pt x="274405" y="215177"/>
                  </a:cubicBezTo>
                  <a:close/>
                  <a:moveTo>
                    <a:pt x="1290960" y="215175"/>
                  </a:moveTo>
                  <a:cubicBezTo>
                    <a:pt x="1310073" y="214267"/>
                    <a:pt x="1325616" y="218740"/>
                    <a:pt x="1336121" y="229245"/>
                  </a:cubicBezTo>
                  <a:cubicBezTo>
                    <a:pt x="1378142" y="271265"/>
                    <a:pt x="1323639" y="393897"/>
                    <a:pt x="1214386" y="503150"/>
                  </a:cubicBezTo>
                  <a:cubicBezTo>
                    <a:pt x="1105133" y="612403"/>
                    <a:pt x="982502" y="666906"/>
                    <a:pt x="940481" y="624885"/>
                  </a:cubicBezTo>
                  <a:cubicBezTo>
                    <a:pt x="898461" y="582865"/>
                    <a:pt x="952964" y="460233"/>
                    <a:pt x="1062217" y="350980"/>
                  </a:cubicBezTo>
                  <a:cubicBezTo>
                    <a:pt x="1144156" y="269041"/>
                    <a:pt x="1233621" y="217898"/>
                    <a:pt x="1290960" y="215175"/>
                  </a:cubicBezTo>
                  <a:close/>
                  <a:moveTo>
                    <a:pt x="782683" y="0"/>
                  </a:moveTo>
                  <a:cubicBezTo>
                    <a:pt x="842109" y="0"/>
                    <a:pt x="890284" y="125254"/>
                    <a:pt x="890284" y="279763"/>
                  </a:cubicBezTo>
                  <a:cubicBezTo>
                    <a:pt x="890284" y="434272"/>
                    <a:pt x="842109" y="559526"/>
                    <a:pt x="782683" y="559526"/>
                  </a:cubicBezTo>
                  <a:cubicBezTo>
                    <a:pt x="723257" y="559526"/>
                    <a:pt x="675082" y="434272"/>
                    <a:pt x="675082" y="279763"/>
                  </a:cubicBezTo>
                  <a:cubicBezTo>
                    <a:pt x="675082" y="125254"/>
                    <a:pt x="723257" y="0"/>
                    <a:pt x="782683" y="0"/>
                  </a:cubicBezTo>
                  <a:close/>
                </a:path>
              </a:pathLst>
            </a:custGeom>
            <a:solidFill>
              <a:srgbClr val="FFCCFF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68" name="フリーフォーム: 図形 67">
              <a:extLst>
                <a:ext uri="{FF2B5EF4-FFF2-40B4-BE49-F238E27FC236}">
                  <a16:creationId xmlns:a16="http://schemas.microsoft.com/office/drawing/2014/main" id="{E50ACB6E-7E18-677E-B963-713CAFE0EEEB}"/>
                </a:ext>
              </a:extLst>
            </p:cNvPr>
            <p:cNvSpPr/>
            <p:nvPr/>
          </p:nvSpPr>
          <p:spPr bwMode="auto">
            <a:xfrm>
              <a:off x="1351812" y="6331631"/>
              <a:ext cx="223046" cy="223046"/>
            </a:xfrm>
            <a:custGeom>
              <a:avLst/>
              <a:gdLst>
                <a:gd name="connsiteX0" fmla="*/ 782683 w 1565362"/>
                <a:gd name="connsiteY0" fmla="*/ 1005840 h 1565366"/>
                <a:gd name="connsiteX1" fmla="*/ 890284 w 1565362"/>
                <a:gd name="connsiteY1" fmla="*/ 1285603 h 1565366"/>
                <a:gd name="connsiteX2" fmla="*/ 782683 w 1565362"/>
                <a:gd name="connsiteY2" fmla="*/ 1565366 h 1565366"/>
                <a:gd name="connsiteX3" fmla="*/ 675082 w 1565362"/>
                <a:gd name="connsiteY3" fmla="*/ 1285603 h 1565366"/>
                <a:gd name="connsiteX4" fmla="*/ 782683 w 1565362"/>
                <a:gd name="connsiteY4" fmla="*/ 1005840 h 1565366"/>
                <a:gd name="connsiteX5" fmla="*/ 985641 w 1565362"/>
                <a:gd name="connsiteY5" fmla="*/ 926413 h 1565366"/>
                <a:gd name="connsiteX6" fmla="*/ 1214383 w 1565362"/>
                <a:gd name="connsiteY6" fmla="*/ 1062217 h 1565366"/>
                <a:gd name="connsiteX7" fmla="*/ 1336118 w 1565362"/>
                <a:gd name="connsiteY7" fmla="*/ 1336120 h 1565366"/>
                <a:gd name="connsiteX8" fmla="*/ 1062215 w 1565362"/>
                <a:gd name="connsiteY8" fmla="*/ 1214385 h 1565366"/>
                <a:gd name="connsiteX9" fmla="*/ 940480 w 1565362"/>
                <a:gd name="connsiteY9" fmla="*/ 940482 h 1565366"/>
                <a:gd name="connsiteX10" fmla="*/ 985641 w 1565362"/>
                <a:gd name="connsiteY10" fmla="*/ 926413 h 1565366"/>
                <a:gd name="connsiteX11" fmla="*/ 579724 w 1565362"/>
                <a:gd name="connsiteY11" fmla="*/ 926411 h 1565366"/>
                <a:gd name="connsiteX12" fmla="*/ 624885 w 1565362"/>
                <a:gd name="connsiteY12" fmla="*/ 940481 h 1565366"/>
                <a:gd name="connsiteX13" fmla="*/ 503150 w 1565362"/>
                <a:gd name="connsiteY13" fmla="*/ 1214386 h 1565366"/>
                <a:gd name="connsiteX14" fmla="*/ 229245 w 1565362"/>
                <a:gd name="connsiteY14" fmla="*/ 1336121 h 1565366"/>
                <a:gd name="connsiteX15" fmla="*/ 350980 w 1565362"/>
                <a:gd name="connsiteY15" fmla="*/ 1062216 h 1565366"/>
                <a:gd name="connsiteX16" fmla="*/ 579724 w 1565362"/>
                <a:gd name="connsiteY16" fmla="*/ 926411 h 1565366"/>
                <a:gd name="connsiteX17" fmla="*/ 1285601 w 1565362"/>
                <a:gd name="connsiteY17" fmla="*/ 675083 h 1565366"/>
                <a:gd name="connsiteX18" fmla="*/ 1565362 w 1565362"/>
                <a:gd name="connsiteY18" fmla="*/ 782683 h 1565366"/>
                <a:gd name="connsiteX19" fmla="*/ 1285601 w 1565362"/>
                <a:gd name="connsiteY19" fmla="*/ 890283 h 1565366"/>
                <a:gd name="connsiteX20" fmla="*/ 1005840 w 1565362"/>
                <a:gd name="connsiteY20" fmla="*/ 782683 h 1565366"/>
                <a:gd name="connsiteX21" fmla="*/ 1285601 w 1565362"/>
                <a:gd name="connsiteY21" fmla="*/ 675083 h 1565366"/>
                <a:gd name="connsiteX22" fmla="*/ 279761 w 1565362"/>
                <a:gd name="connsiteY22" fmla="*/ 675083 h 1565366"/>
                <a:gd name="connsiteX23" fmla="*/ 559522 w 1565362"/>
                <a:gd name="connsiteY23" fmla="*/ 782683 h 1565366"/>
                <a:gd name="connsiteX24" fmla="*/ 279761 w 1565362"/>
                <a:gd name="connsiteY24" fmla="*/ 890283 h 1565366"/>
                <a:gd name="connsiteX25" fmla="*/ 0 w 1565362"/>
                <a:gd name="connsiteY25" fmla="*/ 782683 h 1565366"/>
                <a:gd name="connsiteX26" fmla="*/ 279761 w 1565362"/>
                <a:gd name="connsiteY26" fmla="*/ 675083 h 1565366"/>
                <a:gd name="connsiteX27" fmla="*/ 782681 w 1565362"/>
                <a:gd name="connsiteY27" fmla="*/ 623038 h 1565366"/>
                <a:gd name="connsiteX28" fmla="*/ 942325 w 1565362"/>
                <a:gd name="connsiteY28" fmla="*/ 782682 h 1565366"/>
                <a:gd name="connsiteX29" fmla="*/ 782681 w 1565362"/>
                <a:gd name="connsiteY29" fmla="*/ 942326 h 1565366"/>
                <a:gd name="connsiteX30" fmla="*/ 623037 w 1565362"/>
                <a:gd name="connsiteY30" fmla="*/ 782682 h 1565366"/>
                <a:gd name="connsiteX31" fmla="*/ 782681 w 1565362"/>
                <a:gd name="connsiteY31" fmla="*/ 623038 h 1565366"/>
                <a:gd name="connsiteX32" fmla="*/ 274405 w 1565362"/>
                <a:gd name="connsiteY32" fmla="*/ 215177 h 1565366"/>
                <a:gd name="connsiteX33" fmla="*/ 503147 w 1565362"/>
                <a:gd name="connsiteY33" fmla="*/ 350981 h 1565366"/>
                <a:gd name="connsiteX34" fmla="*/ 624882 w 1565362"/>
                <a:gd name="connsiteY34" fmla="*/ 624884 h 1565366"/>
                <a:gd name="connsiteX35" fmla="*/ 350979 w 1565362"/>
                <a:gd name="connsiteY35" fmla="*/ 503149 h 1565366"/>
                <a:gd name="connsiteX36" fmla="*/ 229244 w 1565362"/>
                <a:gd name="connsiteY36" fmla="*/ 229246 h 1565366"/>
                <a:gd name="connsiteX37" fmla="*/ 274405 w 1565362"/>
                <a:gd name="connsiteY37" fmla="*/ 215177 h 1565366"/>
                <a:gd name="connsiteX38" fmla="*/ 1290960 w 1565362"/>
                <a:gd name="connsiteY38" fmla="*/ 215175 h 1565366"/>
                <a:gd name="connsiteX39" fmla="*/ 1336121 w 1565362"/>
                <a:gd name="connsiteY39" fmla="*/ 229245 h 1565366"/>
                <a:gd name="connsiteX40" fmla="*/ 1214386 w 1565362"/>
                <a:gd name="connsiteY40" fmla="*/ 503150 h 1565366"/>
                <a:gd name="connsiteX41" fmla="*/ 940481 w 1565362"/>
                <a:gd name="connsiteY41" fmla="*/ 624885 h 1565366"/>
                <a:gd name="connsiteX42" fmla="*/ 1062217 w 1565362"/>
                <a:gd name="connsiteY42" fmla="*/ 350980 h 1565366"/>
                <a:gd name="connsiteX43" fmla="*/ 1290960 w 1565362"/>
                <a:gd name="connsiteY43" fmla="*/ 215175 h 1565366"/>
                <a:gd name="connsiteX44" fmla="*/ 782683 w 1565362"/>
                <a:gd name="connsiteY44" fmla="*/ 0 h 1565366"/>
                <a:gd name="connsiteX45" fmla="*/ 890284 w 1565362"/>
                <a:gd name="connsiteY45" fmla="*/ 279763 h 1565366"/>
                <a:gd name="connsiteX46" fmla="*/ 782683 w 1565362"/>
                <a:gd name="connsiteY46" fmla="*/ 559526 h 1565366"/>
                <a:gd name="connsiteX47" fmla="*/ 675082 w 1565362"/>
                <a:gd name="connsiteY47" fmla="*/ 279763 h 1565366"/>
                <a:gd name="connsiteX48" fmla="*/ 782683 w 1565362"/>
                <a:gd name="connsiteY48" fmla="*/ 0 h 1565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1565362" h="1565366">
                  <a:moveTo>
                    <a:pt x="782683" y="1005840"/>
                  </a:moveTo>
                  <a:cubicBezTo>
                    <a:pt x="842109" y="1005840"/>
                    <a:pt x="890284" y="1131094"/>
                    <a:pt x="890284" y="1285603"/>
                  </a:cubicBezTo>
                  <a:cubicBezTo>
                    <a:pt x="890284" y="1440112"/>
                    <a:pt x="842109" y="1565366"/>
                    <a:pt x="782683" y="1565366"/>
                  </a:cubicBezTo>
                  <a:cubicBezTo>
                    <a:pt x="723257" y="1565366"/>
                    <a:pt x="675082" y="1440112"/>
                    <a:pt x="675082" y="1285603"/>
                  </a:cubicBezTo>
                  <a:cubicBezTo>
                    <a:pt x="675082" y="1131094"/>
                    <a:pt x="723257" y="1005840"/>
                    <a:pt x="782683" y="1005840"/>
                  </a:cubicBezTo>
                  <a:close/>
                  <a:moveTo>
                    <a:pt x="985641" y="926413"/>
                  </a:moveTo>
                  <a:cubicBezTo>
                    <a:pt x="1042979" y="929135"/>
                    <a:pt x="1132444" y="980278"/>
                    <a:pt x="1214383" y="1062217"/>
                  </a:cubicBezTo>
                  <a:cubicBezTo>
                    <a:pt x="1323635" y="1171469"/>
                    <a:pt x="1378138" y="1294100"/>
                    <a:pt x="1336118" y="1336120"/>
                  </a:cubicBezTo>
                  <a:cubicBezTo>
                    <a:pt x="1294098" y="1378140"/>
                    <a:pt x="1171468" y="1323637"/>
                    <a:pt x="1062215" y="1214385"/>
                  </a:cubicBezTo>
                  <a:cubicBezTo>
                    <a:pt x="952963" y="1105133"/>
                    <a:pt x="898461" y="982502"/>
                    <a:pt x="940480" y="940482"/>
                  </a:cubicBezTo>
                  <a:cubicBezTo>
                    <a:pt x="950985" y="929977"/>
                    <a:pt x="966528" y="925505"/>
                    <a:pt x="985641" y="926413"/>
                  </a:cubicBezTo>
                  <a:close/>
                  <a:moveTo>
                    <a:pt x="579724" y="926411"/>
                  </a:moveTo>
                  <a:cubicBezTo>
                    <a:pt x="598837" y="925503"/>
                    <a:pt x="614380" y="929976"/>
                    <a:pt x="624885" y="940481"/>
                  </a:cubicBezTo>
                  <a:cubicBezTo>
                    <a:pt x="666906" y="982501"/>
                    <a:pt x="612403" y="1105133"/>
                    <a:pt x="503150" y="1214386"/>
                  </a:cubicBezTo>
                  <a:cubicBezTo>
                    <a:pt x="393897" y="1323639"/>
                    <a:pt x="271265" y="1378142"/>
                    <a:pt x="229245" y="1336121"/>
                  </a:cubicBezTo>
                  <a:cubicBezTo>
                    <a:pt x="187224" y="1294101"/>
                    <a:pt x="241727" y="1171469"/>
                    <a:pt x="350980" y="1062216"/>
                  </a:cubicBezTo>
                  <a:cubicBezTo>
                    <a:pt x="432920" y="980277"/>
                    <a:pt x="522385" y="929134"/>
                    <a:pt x="579724" y="926411"/>
                  </a:cubicBezTo>
                  <a:close/>
                  <a:moveTo>
                    <a:pt x="1285601" y="675083"/>
                  </a:moveTo>
                  <a:cubicBezTo>
                    <a:pt x="1440109" y="675083"/>
                    <a:pt x="1565362" y="723257"/>
                    <a:pt x="1565362" y="782683"/>
                  </a:cubicBezTo>
                  <a:cubicBezTo>
                    <a:pt x="1565362" y="842109"/>
                    <a:pt x="1440109" y="890283"/>
                    <a:pt x="1285601" y="890283"/>
                  </a:cubicBezTo>
                  <a:cubicBezTo>
                    <a:pt x="1131093" y="890283"/>
                    <a:pt x="1005840" y="842109"/>
                    <a:pt x="1005840" y="782683"/>
                  </a:cubicBezTo>
                  <a:cubicBezTo>
                    <a:pt x="1005840" y="723257"/>
                    <a:pt x="1131093" y="675083"/>
                    <a:pt x="1285601" y="675083"/>
                  </a:cubicBezTo>
                  <a:close/>
                  <a:moveTo>
                    <a:pt x="279761" y="675083"/>
                  </a:moveTo>
                  <a:cubicBezTo>
                    <a:pt x="434269" y="675083"/>
                    <a:pt x="559522" y="723257"/>
                    <a:pt x="559522" y="782683"/>
                  </a:cubicBezTo>
                  <a:cubicBezTo>
                    <a:pt x="559522" y="842109"/>
                    <a:pt x="434269" y="890283"/>
                    <a:pt x="279761" y="890283"/>
                  </a:cubicBezTo>
                  <a:cubicBezTo>
                    <a:pt x="125253" y="890283"/>
                    <a:pt x="0" y="842109"/>
                    <a:pt x="0" y="782683"/>
                  </a:cubicBezTo>
                  <a:cubicBezTo>
                    <a:pt x="0" y="723257"/>
                    <a:pt x="125253" y="675083"/>
                    <a:pt x="279761" y="675083"/>
                  </a:cubicBezTo>
                  <a:close/>
                  <a:moveTo>
                    <a:pt x="782681" y="623038"/>
                  </a:moveTo>
                  <a:cubicBezTo>
                    <a:pt x="870850" y="623038"/>
                    <a:pt x="942325" y="694513"/>
                    <a:pt x="942325" y="782682"/>
                  </a:cubicBezTo>
                  <a:cubicBezTo>
                    <a:pt x="942325" y="870851"/>
                    <a:pt x="870850" y="942326"/>
                    <a:pt x="782681" y="942326"/>
                  </a:cubicBezTo>
                  <a:cubicBezTo>
                    <a:pt x="694512" y="942326"/>
                    <a:pt x="623037" y="870851"/>
                    <a:pt x="623037" y="782682"/>
                  </a:cubicBezTo>
                  <a:cubicBezTo>
                    <a:pt x="623037" y="694513"/>
                    <a:pt x="694512" y="623038"/>
                    <a:pt x="782681" y="623038"/>
                  </a:cubicBezTo>
                  <a:close/>
                  <a:moveTo>
                    <a:pt x="274405" y="215177"/>
                  </a:moveTo>
                  <a:cubicBezTo>
                    <a:pt x="331743" y="217899"/>
                    <a:pt x="421208" y="269042"/>
                    <a:pt x="503147" y="350981"/>
                  </a:cubicBezTo>
                  <a:cubicBezTo>
                    <a:pt x="612399" y="460233"/>
                    <a:pt x="666901" y="582864"/>
                    <a:pt x="624882" y="624884"/>
                  </a:cubicBezTo>
                  <a:cubicBezTo>
                    <a:pt x="582862" y="666904"/>
                    <a:pt x="460231" y="612401"/>
                    <a:pt x="350979" y="503149"/>
                  </a:cubicBezTo>
                  <a:cubicBezTo>
                    <a:pt x="241727" y="393897"/>
                    <a:pt x="187224" y="271266"/>
                    <a:pt x="229244" y="229246"/>
                  </a:cubicBezTo>
                  <a:cubicBezTo>
                    <a:pt x="239749" y="218741"/>
                    <a:pt x="255292" y="214269"/>
                    <a:pt x="274405" y="215177"/>
                  </a:cubicBezTo>
                  <a:close/>
                  <a:moveTo>
                    <a:pt x="1290960" y="215175"/>
                  </a:moveTo>
                  <a:cubicBezTo>
                    <a:pt x="1310073" y="214267"/>
                    <a:pt x="1325616" y="218740"/>
                    <a:pt x="1336121" y="229245"/>
                  </a:cubicBezTo>
                  <a:cubicBezTo>
                    <a:pt x="1378142" y="271265"/>
                    <a:pt x="1323639" y="393897"/>
                    <a:pt x="1214386" y="503150"/>
                  </a:cubicBezTo>
                  <a:cubicBezTo>
                    <a:pt x="1105133" y="612403"/>
                    <a:pt x="982502" y="666906"/>
                    <a:pt x="940481" y="624885"/>
                  </a:cubicBezTo>
                  <a:cubicBezTo>
                    <a:pt x="898461" y="582865"/>
                    <a:pt x="952964" y="460233"/>
                    <a:pt x="1062217" y="350980"/>
                  </a:cubicBezTo>
                  <a:cubicBezTo>
                    <a:pt x="1144156" y="269041"/>
                    <a:pt x="1233621" y="217898"/>
                    <a:pt x="1290960" y="215175"/>
                  </a:cubicBezTo>
                  <a:close/>
                  <a:moveTo>
                    <a:pt x="782683" y="0"/>
                  </a:moveTo>
                  <a:cubicBezTo>
                    <a:pt x="842109" y="0"/>
                    <a:pt x="890284" y="125254"/>
                    <a:pt x="890284" y="279763"/>
                  </a:cubicBezTo>
                  <a:cubicBezTo>
                    <a:pt x="890284" y="434272"/>
                    <a:pt x="842109" y="559526"/>
                    <a:pt x="782683" y="559526"/>
                  </a:cubicBezTo>
                  <a:cubicBezTo>
                    <a:pt x="723257" y="559526"/>
                    <a:pt x="675082" y="434272"/>
                    <a:pt x="675082" y="279763"/>
                  </a:cubicBezTo>
                  <a:cubicBezTo>
                    <a:pt x="675082" y="125254"/>
                    <a:pt x="723257" y="0"/>
                    <a:pt x="782683" y="0"/>
                  </a:cubicBezTo>
                  <a:close/>
                </a:path>
              </a:pathLst>
            </a:custGeom>
            <a:solidFill>
              <a:srgbClr val="FFCCFF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71" name="フリーフォーム: 図形 70">
              <a:extLst>
                <a:ext uri="{FF2B5EF4-FFF2-40B4-BE49-F238E27FC236}">
                  <a16:creationId xmlns:a16="http://schemas.microsoft.com/office/drawing/2014/main" id="{B180E018-EABC-63A5-9CDF-F3091768E242}"/>
                </a:ext>
              </a:extLst>
            </p:cNvPr>
            <p:cNvSpPr/>
            <p:nvPr/>
          </p:nvSpPr>
          <p:spPr bwMode="auto">
            <a:xfrm>
              <a:off x="1888660" y="6331631"/>
              <a:ext cx="223046" cy="223046"/>
            </a:xfrm>
            <a:custGeom>
              <a:avLst/>
              <a:gdLst>
                <a:gd name="connsiteX0" fmla="*/ 782683 w 1565362"/>
                <a:gd name="connsiteY0" fmla="*/ 1005840 h 1565366"/>
                <a:gd name="connsiteX1" fmla="*/ 890284 w 1565362"/>
                <a:gd name="connsiteY1" fmla="*/ 1285603 h 1565366"/>
                <a:gd name="connsiteX2" fmla="*/ 782683 w 1565362"/>
                <a:gd name="connsiteY2" fmla="*/ 1565366 h 1565366"/>
                <a:gd name="connsiteX3" fmla="*/ 675082 w 1565362"/>
                <a:gd name="connsiteY3" fmla="*/ 1285603 h 1565366"/>
                <a:gd name="connsiteX4" fmla="*/ 782683 w 1565362"/>
                <a:gd name="connsiteY4" fmla="*/ 1005840 h 1565366"/>
                <a:gd name="connsiteX5" fmla="*/ 985641 w 1565362"/>
                <a:gd name="connsiteY5" fmla="*/ 926413 h 1565366"/>
                <a:gd name="connsiteX6" fmla="*/ 1214383 w 1565362"/>
                <a:gd name="connsiteY6" fmla="*/ 1062217 h 1565366"/>
                <a:gd name="connsiteX7" fmla="*/ 1336118 w 1565362"/>
                <a:gd name="connsiteY7" fmla="*/ 1336120 h 1565366"/>
                <a:gd name="connsiteX8" fmla="*/ 1062215 w 1565362"/>
                <a:gd name="connsiteY8" fmla="*/ 1214385 h 1565366"/>
                <a:gd name="connsiteX9" fmla="*/ 940480 w 1565362"/>
                <a:gd name="connsiteY9" fmla="*/ 940482 h 1565366"/>
                <a:gd name="connsiteX10" fmla="*/ 985641 w 1565362"/>
                <a:gd name="connsiteY10" fmla="*/ 926413 h 1565366"/>
                <a:gd name="connsiteX11" fmla="*/ 579724 w 1565362"/>
                <a:gd name="connsiteY11" fmla="*/ 926411 h 1565366"/>
                <a:gd name="connsiteX12" fmla="*/ 624885 w 1565362"/>
                <a:gd name="connsiteY12" fmla="*/ 940481 h 1565366"/>
                <a:gd name="connsiteX13" fmla="*/ 503150 w 1565362"/>
                <a:gd name="connsiteY13" fmla="*/ 1214386 h 1565366"/>
                <a:gd name="connsiteX14" fmla="*/ 229245 w 1565362"/>
                <a:gd name="connsiteY14" fmla="*/ 1336121 h 1565366"/>
                <a:gd name="connsiteX15" fmla="*/ 350980 w 1565362"/>
                <a:gd name="connsiteY15" fmla="*/ 1062216 h 1565366"/>
                <a:gd name="connsiteX16" fmla="*/ 579724 w 1565362"/>
                <a:gd name="connsiteY16" fmla="*/ 926411 h 1565366"/>
                <a:gd name="connsiteX17" fmla="*/ 1285601 w 1565362"/>
                <a:gd name="connsiteY17" fmla="*/ 675083 h 1565366"/>
                <a:gd name="connsiteX18" fmla="*/ 1565362 w 1565362"/>
                <a:gd name="connsiteY18" fmla="*/ 782683 h 1565366"/>
                <a:gd name="connsiteX19" fmla="*/ 1285601 w 1565362"/>
                <a:gd name="connsiteY19" fmla="*/ 890283 h 1565366"/>
                <a:gd name="connsiteX20" fmla="*/ 1005840 w 1565362"/>
                <a:gd name="connsiteY20" fmla="*/ 782683 h 1565366"/>
                <a:gd name="connsiteX21" fmla="*/ 1285601 w 1565362"/>
                <a:gd name="connsiteY21" fmla="*/ 675083 h 1565366"/>
                <a:gd name="connsiteX22" fmla="*/ 279761 w 1565362"/>
                <a:gd name="connsiteY22" fmla="*/ 675083 h 1565366"/>
                <a:gd name="connsiteX23" fmla="*/ 559522 w 1565362"/>
                <a:gd name="connsiteY23" fmla="*/ 782683 h 1565366"/>
                <a:gd name="connsiteX24" fmla="*/ 279761 w 1565362"/>
                <a:gd name="connsiteY24" fmla="*/ 890283 h 1565366"/>
                <a:gd name="connsiteX25" fmla="*/ 0 w 1565362"/>
                <a:gd name="connsiteY25" fmla="*/ 782683 h 1565366"/>
                <a:gd name="connsiteX26" fmla="*/ 279761 w 1565362"/>
                <a:gd name="connsiteY26" fmla="*/ 675083 h 1565366"/>
                <a:gd name="connsiteX27" fmla="*/ 782681 w 1565362"/>
                <a:gd name="connsiteY27" fmla="*/ 623038 h 1565366"/>
                <a:gd name="connsiteX28" fmla="*/ 942325 w 1565362"/>
                <a:gd name="connsiteY28" fmla="*/ 782682 h 1565366"/>
                <a:gd name="connsiteX29" fmla="*/ 782681 w 1565362"/>
                <a:gd name="connsiteY29" fmla="*/ 942326 h 1565366"/>
                <a:gd name="connsiteX30" fmla="*/ 623037 w 1565362"/>
                <a:gd name="connsiteY30" fmla="*/ 782682 h 1565366"/>
                <a:gd name="connsiteX31" fmla="*/ 782681 w 1565362"/>
                <a:gd name="connsiteY31" fmla="*/ 623038 h 1565366"/>
                <a:gd name="connsiteX32" fmla="*/ 274405 w 1565362"/>
                <a:gd name="connsiteY32" fmla="*/ 215177 h 1565366"/>
                <a:gd name="connsiteX33" fmla="*/ 503147 w 1565362"/>
                <a:gd name="connsiteY33" fmla="*/ 350981 h 1565366"/>
                <a:gd name="connsiteX34" fmla="*/ 624882 w 1565362"/>
                <a:gd name="connsiteY34" fmla="*/ 624884 h 1565366"/>
                <a:gd name="connsiteX35" fmla="*/ 350979 w 1565362"/>
                <a:gd name="connsiteY35" fmla="*/ 503149 h 1565366"/>
                <a:gd name="connsiteX36" fmla="*/ 229244 w 1565362"/>
                <a:gd name="connsiteY36" fmla="*/ 229246 h 1565366"/>
                <a:gd name="connsiteX37" fmla="*/ 274405 w 1565362"/>
                <a:gd name="connsiteY37" fmla="*/ 215177 h 1565366"/>
                <a:gd name="connsiteX38" fmla="*/ 1290960 w 1565362"/>
                <a:gd name="connsiteY38" fmla="*/ 215175 h 1565366"/>
                <a:gd name="connsiteX39" fmla="*/ 1336121 w 1565362"/>
                <a:gd name="connsiteY39" fmla="*/ 229245 h 1565366"/>
                <a:gd name="connsiteX40" fmla="*/ 1214386 w 1565362"/>
                <a:gd name="connsiteY40" fmla="*/ 503150 h 1565366"/>
                <a:gd name="connsiteX41" fmla="*/ 940481 w 1565362"/>
                <a:gd name="connsiteY41" fmla="*/ 624885 h 1565366"/>
                <a:gd name="connsiteX42" fmla="*/ 1062217 w 1565362"/>
                <a:gd name="connsiteY42" fmla="*/ 350980 h 1565366"/>
                <a:gd name="connsiteX43" fmla="*/ 1290960 w 1565362"/>
                <a:gd name="connsiteY43" fmla="*/ 215175 h 1565366"/>
                <a:gd name="connsiteX44" fmla="*/ 782683 w 1565362"/>
                <a:gd name="connsiteY44" fmla="*/ 0 h 1565366"/>
                <a:gd name="connsiteX45" fmla="*/ 890284 w 1565362"/>
                <a:gd name="connsiteY45" fmla="*/ 279763 h 1565366"/>
                <a:gd name="connsiteX46" fmla="*/ 782683 w 1565362"/>
                <a:gd name="connsiteY46" fmla="*/ 559526 h 1565366"/>
                <a:gd name="connsiteX47" fmla="*/ 675082 w 1565362"/>
                <a:gd name="connsiteY47" fmla="*/ 279763 h 1565366"/>
                <a:gd name="connsiteX48" fmla="*/ 782683 w 1565362"/>
                <a:gd name="connsiteY48" fmla="*/ 0 h 1565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1565362" h="1565366">
                  <a:moveTo>
                    <a:pt x="782683" y="1005840"/>
                  </a:moveTo>
                  <a:cubicBezTo>
                    <a:pt x="842109" y="1005840"/>
                    <a:pt x="890284" y="1131094"/>
                    <a:pt x="890284" y="1285603"/>
                  </a:cubicBezTo>
                  <a:cubicBezTo>
                    <a:pt x="890284" y="1440112"/>
                    <a:pt x="842109" y="1565366"/>
                    <a:pt x="782683" y="1565366"/>
                  </a:cubicBezTo>
                  <a:cubicBezTo>
                    <a:pt x="723257" y="1565366"/>
                    <a:pt x="675082" y="1440112"/>
                    <a:pt x="675082" y="1285603"/>
                  </a:cubicBezTo>
                  <a:cubicBezTo>
                    <a:pt x="675082" y="1131094"/>
                    <a:pt x="723257" y="1005840"/>
                    <a:pt x="782683" y="1005840"/>
                  </a:cubicBezTo>
                  <a:close/>
                  <a:moveTo>
                    <a:pt x="985641" y="926413"/>
                  </a:moveTo>
                  <a:cubicBezTo>
                    <a:pt x="1042979" y="929135"/>
                    <a:pt x="1132444" y="980278"/>
                    <a:pt x="1214383" y="1062217"/>
                  </a:cubicBezTo>
                  <a:cubicBezTo>
                    <a:pt x="1323635" y="1171469"/>
                    <a:pt x="1378138" y="1294100"/>
                    <a:pt x="1336118" y="1336120"/>
                  </a:cubicBezTo>
                  <a:cubicBezTo>
                    <a:pt x="1294098" y="1378140"/>
                    <a:pt x="1171468" y="1323637"/>
                    <a:pt x="1062215" y="1214385"/>
                  </a:cubicBezTo>
                  <a:cubicBezTo>
                    <a:pt x="952963" y="1105133"/>
                    <a:pt x="898461" y="982502"/>
                    <a:pt x="940480" y="940482"/>
                  </a:cubicBezTo>
                  <a:cubicBezTo>
                    <a:pt x="950985" y="929977"/>
                    <a:pt x="966528" y="925505"/>
                    <a:pt x="985641" y="926413"/>
                  </a:cubicBezTo>
                  <a:close/>
                  <a:moveTo>
                    <a:pt x="579724" y="926411"/>
                  </a:moveTo>
                  <a:cubicBezTo>
                    <a:pt x="598837" y="925503"/>
                    <a:pt x="614380" y="929976"/>
                    <a:pt x="624885" y="940481"/>
                  </a:cubicBezTo>
                  <a:cubicBezTo>
                    <a:pt x="666906" y="982501"/>
                    <a:pt x="612403" y="1105133"/>
                    <a:pt x="503150" y="1214386"/>
                  </a:cubicBezTo>
                  <a:cubicBezTo>
                    <a:pt x="393897" y="1323639"/>
                    <a:pt x="271265" y="1378142"/>
                    <a:pt x="229245" y="1336121"/>
                  </a:cubicBezTo>
                  <a:cubicBezTo>
                    <a:pt x="187224" y="1294101"/>
                    <a:pt x="241727" y="1171469"/>
                    <a:pt x="350980" y="1062216"/>
                  </a:cubicBezTo>
                  <a:cubicBezTo>
                    <a:pt x="432920" y="980277"/>
                    <a:pt x="522385" y="929134"/>
                    <a:pt x="579724" y="926411"/>
                  </a:cubicBezTo>
                  <a:close/>
                  <a:moveTo>
                    <a:pt x="1285601" y="675083"/>
                  </a:moveTo>
                  <a:cubicBezTo>
                    <a:pt x="1440109" y="675083"/>
                    <a:pt x="1565362" y="723257"/>
                    <a:pt x="1565362" y="782683"/>
                  </a:cubicBezTo>
                  <a:cubicBezTo>
                    <a:pt x="1565362" y="842109"/>
                    <a:pt x="1440109" y="890283"/>
                    <a:pt x="1285601" y="890283"/>
                  </a:cubicBezTo>
                  <a:cubicBezTo>
                    <a:pt x="1131093" y="890283"/>
                    <a:pt x="1005840" y="842109"/>
                    <a:pt x="1005840" y="782683"/>
                  </a:cubicBezTo>
                  <a:cubicBezTo>
                    <a:pt x="1005840" y="723257"/>
                    <a:pt x="1131093" y="675083"/>
                    <a:pt x="1285601" y="675083"/>
                  </a:cubicBezTo>
                  <a:close/>
                  <a:moveTo>
                    <a:pt x="279761" y="675083"/>
                  </a:moveTo>
                  <a:cubicBezTo>
                    <a:pt x="434269" y="675083"/>
                    <a:pt x="559522" y="723257"/>
                    <a:pt x="559522" y="782683"/>
                  </a:cubicBezTo>
                  <a:cubicBezTo>
                    <a:pt x="559522" y="842109"/>
                    <a:pt x="434269" y="890283"/>
                    <a:pt x="279761" y="890283"/>
                  </a:cubicBezTo>
                  <a:cubicBezTo>
                    <a:pt x="125253" y="890283"/>
                    <a:pt x="0" y="842109"/>
                    <a:pt x="0" y="782683"/>
                  </a:cubicBezTo>
                  <a:cubicBezTo>
                    <a:pt x="0" y="723257"/>
                    <a:pt x="125253" y="675083"/>
                    <a:pt x="279761" y="675083"/>
                  </a:cubicBezTo>
                  <a:close/>
                  <a:moveTo>
                    <a:pt x="782681" y="623038"/>
                  </a:moveTo>
                  <a:cubicBezTo>
                    <a:pt x="870850" y="623038"/>
                    <a:pt x="942325" y="694513"/>
                    <a:pt x="942325" y="782682"/>
                  </a:cubicBezTo>
                  <a:cubicBezTo>
                    <a:pt x="942325" y="870851"/>
                    <a:pt x="870850" y="942326"/>
                    <a:pt x="782681" y="942326"/>
                  </a:cubicBezTo>
                  <a:cubicBezTo>
                    <a:pt x="694512" y="942326"/>
                    <a:pt x="623037" y="870851"/>
                    <a:pt x="623037" y="782682"/>
                  </a:cubicBezTo>
                  <a:cubicBezTo>
                    <a:pt x="623037" y="694513"/>
                    <a:pt x="694512" y="623038"/>
                    <a:pt x="782681" y="623038"/>
                  </a:cubicBezTo>
                  <a:close/>
                  <a:moveTo>
                    <a:pt x="274405" y="215177"/>
                  </a:moveTo>
                  <a:cubicBezTo>
                    <a:pt x="331743" y="217899"/>
                    <a:pt x="421208" y="269042"/>
                    <a:pt x="503147" y="350981"/>
                  </a:cubicBezTo>
                  <a:cubicBezTo>
                    <a:pt x="612399" y="460233"/>
                    <a:pt x="666901" y="582864"/>
                    <a:pt x="624882" y="624884"/>
                  </a:cubicBezTo>
                  <a:cubicBezTo>
                    <a:pt x="582862" y="666904"/>
                    <a:pt x="460231" y="612401"/>
                    <a:pt x="350979" y="503149"/>
                  </a:cubicBezTo>
                  <a:cubicBezTo>
                    <a:pt x="241727" y="393897"/>
                    <a:pt x="187224" y="271266"/>
                    <a:pt x="229244" y="229246"/>
                  </a:cubicBezTo>
                  <a:cubicBezTo>
                    <a:pt x="239749" y="218741"/>
                    <a:pt x="255292" y="214269"/>
                    <a:pt x="274405" y="215177"/>
                  </a:cubicBezTo>
                  <a:close/>
                  <a:moveTo>
                    <a:pt x="1290960" y="215175"/>
                  </a:moveTo>
                  <a:cubicBezTo>
                    <a:pt x="1310073" y="214267"/>
                    <a:pt x="1325616" y="218740"/>
                    <a:pt x="1336121" y="229245"/>
                  </a:cubicBezTo>
                  <a:cubicBezTo>
                    <a:pt x="1378142" y="271265"/>
                    <a:pt x="1323639" y="393897"/>
                    <a:pt x="1214386" y="503150"/>
                  </a:cubicBezTo>
                  <a:cubicBezTo>
                    <a:pt x="1105133" y="612403"/>
                    <a:pt x="982502" y="666906"/>
                    <a:pt x="940481" y="624885"/>
                  </a:cubicBezTo>
                  <a:cubicBezTo>
                    <a:pt x="898461" y="582865"/>
                    <a:pt x="952964" y="460233"/>
                    <a:pt x="1062217" y="350980"/>
                  </a:cubicBezTo>
                  <a:cubicBezTo>
                    <a:pt x="1144156" y="269041"/>
                    <a:pt x="1233621" y="217898"/>
                    <a:pt x="1290960" y="215175"/>
                  </a:cubicBezTo>
                  <a:close/>
                  <a:moveTo>
                    <a:pt x="782683" y="0"/>
                  </a:moveTo>
                  <a:cubicBezTo>
                    <a:pt x="842109" y="0"/>
                    <a:pt x="890284" y="125254"/>
                    <a:pt x="890284" y="279763"/>
                  </a:cubicBezTo>
                  <a:cubicBezTo>
                    <a:pt x="890284" y="434272"/>
                    <a:pt x="842109" y="559526"/>
                    <a:pt x="782683" y="559526"/>
                  </a:cubicBezTo>
                  <a:cubicBezTo>
                    <a:pt x="723257" y="559526"/>
                    <a:pt x="675082" y="434272"/>
                    <a:pt x="675082" y="279763"/>
                  </a:cubicBezTo>
                  <a:cubicBezTo>
                    <a:pt x="675082" y="125254"/>
                    <a:pt x="723257" y="0"/>
                    <a:pt x="782683" y="0"/>
                  </a:cubicBezTo>
                  <a:close/>
                </a:path>
              </a:pathLst>
            </a:custGeom>
            <a:solidFill>
              <a:srgbClr val="FFCCFF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74" name="フリーフォーム: 図形 73">
              <a:extLst>
                <a:ext uri="{FF2B5EF4-FFF2-40B4-BE49-F238E27FC236}">
                  <a16:creationId xmlns:a16="http://schemas.microsoft.com/office/drawing/2014/main" id="{7D21549E-0406-03DA-84AB-5094F420CEAE}"/>
                </a:ext>
              </a:extLst>
            </p:cNvPr>
            <p:cNvSpPr/>
            <p:nvPr/>
          </p:nvSpPr>
          <p:spPr bwMode="auto">
            <a:xfrm>
              <a:off x="2425508" y="6331631"/>
              <a:ext cx="223046" cy="223046"/>
            </a:xfrm>
            <a:custGeom>
              <a:avLst/>
              <a:gdLst>
                <a:gd name="connsiteX0" fmla="*/ 782683 w 1565362"/>
                <a:gd name="connsiteY0" fmla="*/ 1005840 h 1565366"/>
                <a:gd name="connsiteX1" fmla="*/ 890284 w 1565362"/>
                <a:gd name="connsiteY1" fmla="*/ 1285603 h 1565366"/>
                <a:gd name="connsiteX2" fmla="*/ 782683 w 1565362"/>
                <a:gd name="connsiteY2" fmla="*/ 1565366 h 1565366"/>
                <a:gd name="connsiteX3" fmla="*/ 675082 w 1565362"/>
                <a:gd name="connsiteY3" fmla="*/ 1285603 h 1565366"/>
                <a:gd name="connsiteX4" fmla="*/ 782683 w 1565362"/>
                <a:gd name="connsiteY4" fmla="*/ 1005840 h 1565366"/>
                <a:gd name="connsiteX5" fmla="*/ 985641 w 1565362"/>
                <a:gd name="connsiteY5" fmla="*/ 926413 h 1565366"/>
                <a:gd name="connsiteX6" fmla="*/ 1214383 w 1565362"/>
                <a:gd name="connsiteY6" fmla="*/ 1062217 h 1565366"/>
                <a:gd name="connsiteX7" fmla="*/ 1336118 w 1565362"/>
                <a:gd name="connsiteY7" fmla="*/ 1336120 h 1565366"/>
                <a:gd name="connsiteX8" fmla="*/ 1062215 w 1565362"/>
                <a:gd name="connsiteY8" fmla="*/ 1214385 h 1565366"/>
                <a:gd name="connsiteX9" fmla="*/ 940480 w 1565362"/>
                <a:gd name="connsiteY9" fmla="*/ 940482 h 1565366"/>
                <a:gd name="connsiteX10" fmla="*/ 985641 w 1565362"/>
                <a:gd name="connsiteY10" fmla="*/ 926413 h 1565366"/>
                <a:gd name="connsiteX11" fmla="*/ 579724 w 1565362"/>
                <a:gd name="connsiteY11" fmla="*/ 926411 h 1565366"/>
                <a:gd name="connsiteX12" fmla="*/ 624885 w 1565362"/>
                <a:gd name="connsiteY12" fmla="*/ 940481 h 1565366"/>
                <a:gd name="connsiteX13" fmla="*/ 503150 w 1565362"/>
                <a:gd name="connsiteY13" fmla="*/ 1214386 h 1565366"/>
                <a:gd name="connsiteX14" fmla="*/ 229245 w 1565362"/>
                <a:gd name="connsiteY14" fmla="*/ 1336121 h 1565366"/>
                <a:gd name="connsiteX15" fmla="*/ 350980 w 1565362"/>
                <a:gd name="connsiteY15" fmla="*/ 1062216 h 1565366"/>
                <a:gd name="connsiteX16" fmla="*/ 579724 w 1565362"/>
                <a:gd name="connsiteY16" fmla="*/ 926411 h 1565366"/>
                <a:gd name="connsiteX17" fmla="*/ 1285601 w 1565362"/>
                <a:gd name="connsiteY17" fmla="*/ 675083 h 1565366"/>
                <a:gd name="connsiteX18" fmla="*/ 1565362 w 1565362"/>
                <a:gd name="connsiteY18" fmla="*/ 782683 h 1565366"/>
                <a:gd name="connsiteX19" fmla="*/ 1285601 w 1565362"/>
                <a:gd name="connsiteY19" fmla="*/ 890283 h 1565366"/>
                <a:gd name="connsiteX20" fmla="*/ 1005840 w 1565362"/>
                <a:gd name="connsiteY20" fmla="*/ 782683 h 1565366"/>
                <a:gd name="connsiteX21" fmla="*/ 1285601 w 1565362"/>
                <a:gd name="connsiteY21" fmla="*/ 675083 h 1565366"/>
                <a:gd name="connsiteX22" fmla="*/ 279761 w 1565362"/>
                <a:gd name="connsiteY22" fmla="*/ 675083 h 1565366"/>
                <a:gd name="connsiteX23" fmla="*/ 559522 w 1565362"/>
                <a:gd name="connsiteY23" fmla="*/ 782683 h 1565366"/>
                <a:gd name="connsiteX24" fmla="*/ 279761 w 1565362"/>
                <a:gd name="connsiteY24" fmla="*/ 890283 h 1565366"/>
                <a:gd name="connsiteX25" fmla="*/ 0 w 1565362"/>
                <a:gd name="connsiteY25" fmla="*/ 782683 h 1565366"/>
                <a:gd name="connsiteX26" fmla="*/ 279761 w 1565362"/>
                <a:gd name="connsiteY26" fmla="*/ 675083 h 1565366"/>
                <a:gd name="connsiteX27" fmla="*/ 782681 w 1565362"/>
                <a:gd name="connsiteY27" fmla="*/ 623038 h 1565366"/>
                <a:gd name="connsiteX28" fmla="*/ 942325 w 1565362"/>
                <a:gd name="connsiteY28" fmla="*/ 782682 h 1565366"/>
                <a:gd name="connsiteX29" fmla="*/ 782681 w 1565362"/>
                <a:gd name="connsiteY29" fmla="*/ 942326 h 1565366"/>
                <a:gd name="connsiteX30" fmla="*/ 623037 w 1565362"/>
                <a:gd name="connsiteY30" fmla="*/ 782682 h 1565366"/>
                <a:gd name="connsiteX31" fmla="*/ 782681 w 1565362"/>
                <a:gd name="connsiteY31" fmla="*/ 623038 h 1565366"/>
                <a:gd name="connsiteX32" fmla="*/ 274405 w 1565362"/>
                <a:gd name="connsiteY32" fmla="*/ 215177 h 1565366"/>
                <a:gd name="connsiteX33" fmla="*/ 503147 w 1565362"/>
                <a:gd name="connsiteY33" fmla="*/ 350981 h 1565366"/>
                <a:gd name="connsiteX34" fmla="*/ 624882 w 1565362"/>
                <a:gd name="connsiteY34" fmla="*/ 624884 h 1565366"/>
                <a:gd name="connsiteX35" fmla="*/ 350979 w 1565362"/>
                <a:gd name="connsiteY35" fmla="*/ 503149 h 1565366"/>
                <a:gd name="connsiteX36" fmla="*/ 229244 w 1565362"/>
                <a:gd name="connsiteY36" fmla="*/ 229246 h 1565366"/>
                <a:gd name="connsiteX37" fmla="*/ 274405 w 1565362"/>
                <a:gd name="connsiteY37" fmla="*/ 215177 h 1565366"/>
                <a:gd name="connsiteX38" fmla="*/ 1290960 w 1565362"/>
                <a:gd name="connsiteY38" fmla="*/ 215175 h 1565366"/>
                <a:gd name="connsiteX39" fmla="*/ 1336121 w 1565362"/>
                <a:gd name="connsiteY39" fmla="*/ 229245 h 1565366"/>
                <a:gd name="connsiteX40" fmla="*/ 1214386 w 1565362"/>
                <a:gd name="connsiteY40" fmla="*/ 503150 h 1565366"/>
                <a:gd name="connsiteX41" fmla="*/ 940481 w 1565362"/>
                <a:gd name="connsiteY41" fmla="*/ 624885 h 1565366"/>
                <a:gd name="connsiteX42" fmla="*/ 1062217 w 1565362"/>
                <a:gd name="connsiteY42" fmla="*/ 350980 h 1565366"/>
                <a:gd name="connsiteX43" fmla="*/ 1290960 w 1565362"/>
                <a:gd name="connsiteY43" fmla="*/ 215175 h 1565366"/>
                <a:gd name="connsiteX44" fmla="*/ 782683 w 1565362"/>
                <a:gd name="connsiteY44" fmla="*/ 0 h 1565366"/>
                <a:gd name="connsiteX45" fmla="*/ 890284 w 1565362"/>
                <a:gd name="connsiteY45" fmla="*/ 279763 h 1565366"/>
                <a:gd name="connsiteX46" fmla="*/ 782683 w 1565362"/>
                <a:gd name="connsiteY46" fmla="*/ 559526 h 1565366"/>
                <a:gd name="connsiteX47" fmla="*/ 675082 w 1565362"/>
                <a:gd name="connsiteY47" fmla="*/ 279763 h 1565366"/>
                <a:gd name="connsiteX48" fmla="*/ 782683 w 1565362"/>
                <a:gd name="connsiteY48" fmla="*/ 0 h 1565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1565362" h="1565366">
                  <a:moveTo>
                    <a:pt x="782683" y="1005840"/>
                  </a:moveTo>
                  <a:cubicBezTo>
                    <a:pt x="842109" y="1005840"/>
                    <a:pt x="890284" y="1131094"/>
                    <a:pt x="890284" y="1285603"/>
                  </a:cubicBezTo>
                  <a:cubicBezTo>
                    <a:pt x="890284" y="1440112"/>
                    <a:pt x="842109" y="1565366"/>
                    <a:pt x="782683" y="1565366"/>
                  </a:cubicBezTo>
                  <a:cubicBezTo>
                    <a:pt x="723257" y="1565366"/>
                    <a:pt x="675082" y="1440112"/>
                    <a:pt x="675082" y="1285603"/>
                  </a:cubicBezTo>
                  <a:cubicBezTo>
                    <a:pt x="675082" y="1131094"/>
                    <a:pt x="723257" y="1005840"/>
                    <a:pt x="782683" y="1005840"/>
                  </a:cubicBezTo>
                  <a:close/>
                  <a:moveTo>
                    <a:pt x="985641" y="926413"/>
                  </a:moveTo>
                  <a:cubicBezTo>
                    <a:pt x="1042979" y="929135"/>
                    <a:pt x="1132444" y="980278"/>
                    <a:pt x="1214383" y="1062217"/>
                  </a:cubicBezTo>
                  <a:cubicBezTo>
                    <a:pt x="1323635" y="1171469"/>
                    <a:pt x="1378138" y="1294100"/>
                    <a:pt x="1336118" y="1336120"/>
                  </a:cubicBezTo>
                  <a:cubicBezTo>
                    <a:pt x="1294098" y="1378140"/>
                    <a:pt x="1171468" y="1323637"/>
                    <a:pt x="1062215" y="1214385"/>
                  </a:cubicBezTo>
                  <a:cubicBezTo>
                    <a:pt x="952963" y="1105133"/>
                    <a:pt x="898461" y="982502"/>
                    <a:pt x="940480" y="940482"/>
                  </a:cubicBezTo>
                  <a:cubicBezTo>
                    <a:pt x="950985" y="929977"/>
                    <a:pt x="966528" y="925505"/>
                    <a:pt x="985641" y="926413"/>
                  </a:cubicBezTo>
                  <a:close/>
                  <a:moveTo>
                    <a:pt x="579724" y="926411"/>
                  </a:moveTo>
                  <a:cubicBezTo>
                    <a:pt x="598837" y="925503"/>
                    <a:pt x="614380" y="929976"/>
                    <a:pt x="624885" y="940481"/>
                  </a:cubicBezTo>
                  <a:cubicBezTo>
                    <a:pt x="666906" y="982501"/>
                    <a:pt x="612403" y="1105133"/>
                    <a:pt x="503150" y="1214386"/>
                  </a:cubicBezTo>
                  <a:cubicBezTo>
                    <a:pt x="393897" y="1323639"/>
                    <a:pt x="271265" y="1378142"/>
                    <a:pt x="229245" y="1336121"/>
                  </a:cubicBezTo>
                  <a:cubicBezTo>
                    <a:pt x="187224" y="1294101"/>
                    <a:pt x="241727" y="1171469"/>
                    <a:pt x="350980" y="1062216"/>
                  </a:cubicBezTo>
                  <a:cubicBezTo>
                    <a:pt x="432920" y="980277"/>
                    <a:pt x="522385" y="929134"/>
                    <a:pt x="579724" y="926411"/>
                  </a:cubicBezTo>
                  <a:close/>
                  <a:moveTo>
                    <a:pt x="1285601" y="675083"/>
                  </a:moveTo>
                  <a:cubicBezTo>
                    <a:pt x="1440109" y="675083"/>
                    <a:pt x="1565362" y="723257"/>
                    <a:pt x="1565362" y="782683"/>
                  </a:cubicBezTo>
                  <a:cubicBezTo>
                    <a:pt x="1565362" y="842109"/>
                    <a:pt x="1440109" y="890283"/>
                    <a:pt x="1285601" y="890283"/>
                  </a:cubicBezTo>
                  <a:cubicBezTo>
                    <a:pt x="1131093" y="890283"/>
                    <a:pt x="1005840" y="842109"/>
                    <a:pt x="1005840" y="782683"/>
                  </a:cubicBezTo>
                  <a:cubicBezTo>
                    <a:pt x="1005840" y="723257"/>
                    <a:pt x="1131093" y="675083"/>
                    <a:pt x="1285601" y="675083"/>
                  </a:cubicBezTo>
                  <a:close/>
                  <a:moveTo>
                    <a:pt x="279761" y="675083"/>
                  </a:moveTo>
                  <a:cubicBezTo>
                    <a:pt x="434269" y="675083"/>
                    <a:pt x="559522" y="723257"/>
                    <a:pt x="559522" y="782683"/>
                  </a:cubicBezTo>
                  <a:cubicBezTo>
                    <a:pt x="559522" y="842109"/>
                    <a:pt x="434269" y="890283"/>
                    <a:pt x="279761" y="890283"/>
                  </a:cubicBezTo>
                  <a:cubicBezTo>
                    <a:pt x="125253" y="890283"/>
                    <a:pt x="0" y="842109"/>
                    <a:pt x="0" y="782683"/>
                  </a:cubicBezTo>
                  <a:cubicBezTo>
                    <a:pt x="0" y="723257"/>
                    <a:pt x="125253" y="675083"/>
                    <a:pt x="279761" y="675083"/>
                  </a:cubicBezTo>
                  <a:close/>
                  <a:moveTo>
                    <a:pt x="782681" y="623038"/>
                  </a:moveTo>
                  <a:cubicBezTo>
                    <a:pt x="870850" y="623038"/>
                    <a:pt x="942325" y="694513"/>
                    <a:pt x="942325" y="782682"/>
                  </a:cubicBezTo>
                  <a:cubicBezTo>
                    <a:pt x="942325" y="870851"/>
                    <a:pt x="870850" y="942326"/>
                    <a:pt x="782681" y="942326"/>
                  </a:cubicBezTo>
                  <a:cubicBezTo>
                    <a:pt x="694512" y="942326"/>
                    <a:pt x="623037" y="870851"/>
                    <a:pt x="623037" y="782682"/>
                  </a:cubicBezTo>
                  <a:cubicBezTo>
                    <a:pt x="623037" y="694513"/>
                    <a:pt x="694512" y="623038"/>
                    <a:pt x="782681" y="623038"/>
                  </a:cubicBezTo>
                  <a:close/>
                  <a:moveTo>
                    <a:pt x="274405" y="215177"/>
                  </a:moveTo>
                  <a:cubicBezTo>
                    <a:pt x="331743" y="217899"/>
                    <a:pt x="421208" y="269042"/>
                    <a:pt x="503147" y="350981"/>
                  </a:cubicBezTo>
                  <a:cubicBezTo>
                    <a:pt x="612399" y="460233"/>
                    <a:pt x="666901" y="582864"/>
                    <a:pt x="624882" y="624884"/>
                  </a:cubicBezTo>
                  <a:cubicBezTo>
                    <a:pt x="582862" y="666904"/>
                    <a:pt x="460231" y="612401"/>
                    <a:pt x="350979" y="503149"/>
                  </a:cubicBezTo>
                  <a:cubicBezTo>
                    <a:pt x="241727" y="393897"/>
                    <a:pt x="187224" y="271266"/>
                    <a:pt x="229244" y="229246"/>
                  </a:cubicBezTo>
                  <a:cubicBezTo>
                    <a:pt x="239749" y="218741"/>
                    <a:pt x="255292" y="214269"/>
                    <a:pt x="274405" y="215177"/>
                  </a:cubicBezTo>
                  <a:close/>
                  <a:moveTo>
                    <a:pt x="1290960" y="215175"/>
                  </a:moveTo>
                  <a:cubicBezTo>
                    <a:pt x="1310073" y="214267"/>
                    <a:pt x="1325616" y="218740"/>
                    <a:pt x="1336121" y="229245"/>
                  </a:cubicBezTo>
                  <a:cubicBezTo>
                    <a:pt x="1378142" y="271265"/>
                    <a:pt x="1323639" y="393897"/>
                    <a:pt x="1214386" y="503150"/>
                  </a:cubicBezTo>
                  <a:cubicBezTo>
                    <a:pt x="1105133" y="612403"/>
                    <a:pt x="982502" y="666906"/>
                    <a:pt x="940481" y="624885"/>
                  </a:cubicBezTo>
                  <a:cubicBezTo>
                    <a:pt x="898461" y="582865"/>
                    <a:pt x="952964" y="460233"/>
                    <a:pt x="1062217" y="350980"/>
                  </a:cubicBezTo>
                  <a:cubicBezTo>
                    <a:pt x="1144156" y="269041"/>
                    <a:pt x="1233621" y="217898"/>
                    <a:pt x="1290960" y="215175"/>
                  </a:cubicBezTo>
                  <a:close/>
                  <a:moveTo>
                    <a:pt x="782683" y="0"/>
                  </a:moveTo>
                  <a:cubicBezTo>
                    <a:pt x="842109" y="0"/>
                    <a:pt x="890284" y="125254"/>
                    <a:pt x="890284" y="279763"/>
                  </a:cubicBezTo>
                  <a:cubicBezTo>
                    <a:pt x="890284" y="434272"/>
                    <a:pt x="842109" y="559526"/>
                    <a:pt x="782683" y="559526"/>
                  </a:cubicBezTo>
                  <a:cubicBezTo>
                    <a:pt x="723257" y="559526"/>
                    <a:pt x="675082" y="434272"/>
                    <a:pt x="675082" y="279763"/>
                  </a:cubicBezTo>
                  <a:cubicBezTo>
                    <a:pt x="675082" y="125254"/>
                    <a:pt x="723257" y="0"/>
                    <a:pt x="782683" y="0"/>
                  </a:cubicBezTo>
                  <a:close/>
                </a:path>
              </a:pathLst>
            </a:custGeom>
            <a:solidFill>
              <a:srgbClr val="FFCCFF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77" name="フリーフォーム: 図形 76">
              <a:extLst>
                <a:ext uri="{FF2B5EF4-FFF2-40B4-BE49-F238E27FC236}">
                  <a16:creationId xmlns:a16="http://schemas.microsoft.com/office/drawing/2014/main" id="{6E9ED354-CB58-3F43-EE0F-856EB6785EDC}"/>
                </a:ext>
              </a:extLst>
            </p:cNvPr>
            <p:cNvSpPr/>
            <p:nvPr/>
          </p:nvSpPr>
          <p:spPr bwMode="auto">
            <a:xfrm>
              <a:off x="2962356" y="6331631"/>
              <a:ext cx="223046" cy="223046"/>
            </a:xfrm>
            <a:custGeom>
              <a:avLst/>
              <a:gdLst>
                <a:gd name="connsiteX0" fmla="*/ 782683 w 1565362"/>
                <a:gd name="connsiteY0" fmla="*/ 1005840 h 1565366"/>
                <a:gd name="connsiteX1" fmla="*/ 890284 w 1565362"/>
                <a:gd name="connsiteY1" fmla="*/ 1285603 h 1565366"/>
                <a:gd name="connsiteX2" fmla="*/ 782683 w 1565362"/>
                <a:gd name="connsiteY2" fmla="*/ 1565366 h 1565366"/>
                <a:gd name="connsiteX3" fmla="*/ 675082 w 1565362"/>
                <a:gd name="connsiteY3" fmla="*/ 1285603 h 1565366"/>
                <a:gd name="connsiteX4" fmla="*/ 782683 w 1565362"/>
                <a:gd name="connsiteY4" fmla="*/ 1005840 h 1565366"/>
                <a:gd name="connsiteX5" fmla="*/ 985641 w 1565362"/>
                <a:gd name="connsiteY5" fmla="*/ 926413 h 1565366"/>
                <a:gd name="connsiteX6" fmla="*/ 1214383 w 1565362"/>
                <a:gd name="connsiteY6" fmla="*/ 1062217 h 1565366"/>
                <a:gd name="connsiteX7" fmla="*/ 1336118 w 1565362"/>
                <a:gd name="connsiteY7" fmla="*/ 1336120 h 1565366"/>
                <a:gd name="connsiteX8" fmla="*/ 1062215 w 1565362"/>
                <a:gd name="connsiteY8" fmla="*/ 1214385 h 1565366"/>
                <a:gd name="connsiteX9" fmla="*/ 940480 w 1565362"/>
                <a:gd name="connsiteY9" fmla="*/ 940482 h 1565366"/>
                <a:gd name="connsiteX10" fmla="*/ 985641 w 1565362"/>
                <a:gd name="connsiteY10" fmla="*/ 926413 h 1565366"/>
                <a:gd name="connsiteX11" fmla="*/ 579724 w 1565362"/>
                <a:gd name="connsiteY11" fmla="*/ 926411 h 1565366"/>
                <a:gd name="connsiteX12" fmla="*/ 624885 w 1565362"/>
                <a:gd name="connsiteY12" fmla="*/ 940481 h 1565366"/>
                <a:gd name="connsiteX13" fmla="*/ 503150 w 1565362"/>
                <a:gd name="connsiteY13" fmla="*/ 1214386 h 1565366"/>
                <a:gd name="connsiteX14" fmla="*/ 229245 w 1565362"/>
                <a:gd name="connsiteY14" fmla="*/ 1336121 h 1565366"/>
                <a:gd name="connsiteX15" fmla="*/ 350980 w 1565362"/>
                <a:gd name="connsiteY15" fmla="*/ 1062216 h 1565366"/>
                <a:gd name="connsiteX16" fmla="*/ 579724 w 1565362"/>
                <a:gd name="connsiteY16" fmla="*/ 926411 h 1565366"/>
                <a:gd name="connsiteX17" fmla="*/ 1285601 w 1565362"/>
                <a:gd name="connsiteY17" fmla="*/ 675083 h 1565366"/>
                <a:gd name="connsiteX18" fmla="*/ 1565362 w 1565362"/>
                <a:gd name="connsiteY18" fmla="*/ 782683 h 1565366"/>
                <a:gd name="connsiteX19" fmla="*/ 1285601 w 1565362"/>
                <a:gd name="connsiteY19" fmla="*/ 890283 h 1565366"/>
                <a:gd name="connsiteX20" fmla="*/ 1005840 w 1565362"/>
                <a:gd name="connsiteY20" fmla="*/ 782683 h 1565366"/>
                <a:gd name="connsiteX21" fmla="*/ 1285601 w 1565362"/>
                <a:gd name="connsiteY21" fmla="*/ 675083 h 1565366"/>
                <a:gd name="connsiteX22" fmla="*/ 279761 w 1565362"/>
                <a:gd name="connsiteY22" fmla="*/ 675083 h 1565366"/>
                <a:gd name="connsiteX23" fmla="*/ 559522 w 1565362"/>
                <a:gd name="connsiteY23" fmla="*/ 782683 h 1565366"/>
                <a:gd name="connsiteX24" fmla="*/ 279761 w 1565362"/>
                <a:gd name="connsiteY24" fmla="*/ 890283 h 1565366"/>
                <a:gd name="connsiteX25" fmla="*/ 0 w 1565362"/>
                <a:gd name="connsiteY25" fmla="*/ 782683 h 1565366"/>
                <a:gd name="connsiteX26" fmla="*/ 279761 w 1565362"/>
                <a:gd name="connsiteY26" fmla="*/ 675083 h 1565366"/>
                <a:gd name="connsiteX27" fmla="*/ 782681 w 1565362"/>
                <a:gd name="connsiteY27" fmla="*/ 623038 h 1565366"/>
                <a:gd name="connsiteX28" fmla="*/ 942325 w 1565362"/>
                <a:gd name="connsiteY28" fmla="*/ 782682 h 1565366"/>
                <a:gd name="connsiteX29" fmla="*/ 782681 w 1565362"/>
                <a:gd name="connsiteY29" fmla="*/ 942326 h 1565366"/>
                <a:gd name="connsiteX30" fmla="*/ 623037 w 1565362"/>
                <a:gd name="connsiteY30" fmla="*/ 782682 h 1565366"/>
                <a:gd name="connsiteX31" fmla="*/ 782681 w 1565362"/>
                <a:gd name="connsiteY31" fmla="*/ 623038 h 1565366"/>
                <a:gd name="connsiteX32" fmla="*/ 274405 w 1565362"/>
                <a:gd name="connsiteY32" fmla="*/ 215177 h 1565366"/>
                <a:gd name="connsiteX33" fmla="*/ 503147 w 1565362"/>
                <a:gd name="connsiteY33" fmla="*/ 350981 h 1565366"/>
                <a:gd name="connsiteX34" fmla="*/ 624882 w 1565362"/>
                <a:gd name="connsiteY34" fmla="*/ 624884 h 1565366"/>
                <a:gd name="connsiteX35" fmla="*/ 350979 w 1565362"/>
                <a:gd name="connsiteY35" fmla="*/ 503149 h 1565366"/>
                <a:gd name="connsiteX36" fmla="*/ 229244 w 1565362"/>
                <a:gd name="connsiteY36" fmla="*/ 229246 h 1565366"/>
                <a:gd name="connsiteX37" fmla="*/ 274405 w 1565362"/>
                <a:gd name="connsiteY37" fmla="*/ 215177 h 1565366"/>
                <a:gd name="connsiteX38" fmla="*/ 1290960 w 1565362"/>
                <a:gd name="connsiteY38" fmla="*/ 215175 h 1565366"/>
                <a:gd name="connsiteX39" fmla="*/ 1336121 w 1565362"/>
                <a:gd name="connsiteY39" fmla="*/ 229245 h 1565366"/>
                <a:gd name="connsiteX40" fmla="*/ 1214386 w 1565362"/>
                <a:gd name="connsiteY40" fmla="*/ 503150 h 1565366"/>
                <a:gd name="connsiteX41" fmla="*/ 940481 w 1565362"/>
                <a:gd name="connsiteY41" fmla="*/ 624885 h 1565366"/>
                <a:gd name="connsiteX42" fmla="*/ 1062217 w 1565362"/>
                <a:gd name="connsiteY42" fmla="*/ 350980 h 1565366"/>
                <a:gd name="connsiteX43" fmla="*/ 1290960 w 1565362"/>
                <a:gd name="connsiteY43" fmla="*/ 215175 h 1565366"/>
                <a:gd name="connsiteX44" fmla="*/ 782683 w 1565362"/>
                <a:gd name="connsiteY44" fmla="*/ 0 h 1565366"/>
                <a:gd name="connsiteX45" fmla="*/ 890284 w 1565362"/>
                <a:gd name="connsiteY45" fmla="*/ 279763 h 1565366"/>
                <a:gd name="connsiteX46" fmla="*/ 782683 w 1565362"/>
                <a:gd name="connsiteY46" fmla="*/ 559526 h 1565366"/>
                <a:gd name="connsiteX47" fmla="*/ 675082 w 1565362"/>
                <a:gd name="connsiteY47" fmla="*/ 279763 h 1565366"/>
                <a:gd name="connsiteX48" fmla="*/ 782683 w 1565362"/>
                <a:gd name="connsiteY48" fmla="*/ 0 h 1565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1565362" h="1565366">
                  <a:moveTo>
                    <a:pt x="782683" y="1005840"/>
                  </a:moveTo>
                  <a:cubicBezTo>
                    <a:pt x="842109" y="1005840"/>
                    <a:pt x="890284" y="1131094"/>
                    <a:pt x="890284" y="1285603"/>
                  </a:cubicBezTo>
                  <a:cubicBezTo>
                    <a:pt x="890284" y="1440112"/>
                    <a:pt x="842109" y="1565366"/>
                    <a:pt x="782683" y="1565366"/>
                  </a:cubicBezTo>
                  <a:cubicBezTo>
                    <a:pt x="723257" y="1565366"/>
                    <a:pt x="675082" y="1440112"/>
                    <a:pt x="675082" y="1285603"/>
                  </a:cubicBezTo>
                  <a:cubicBezTo>
                    <a:pt x="675082" y="1131094"/>
                    <a:pt x="723257" y="1005840"/>
                    <a:pt x="782683" y="1005840"/>
                  </a:cubicBezTo>
                  <a:close/>
                  <a:moveTo>
                    <a:pt x="985641" y="926413"/>
                  </a:moveTo>
                  <a:cubicBezTo>
                    <a:pt x="1042979" y="929135"/>
                    <a:pt x="1132444" y="980278"/>
                    <a:pt x="1214383" y="1062217"/>
                  </a:cubicBezTo>
                  <a:cubicBezTo>
                    <a:pt x="1323635" y="1171469"/>
                    <a:pt x="1378138" y="1294100"/>
                    <a:pt x="1336118" y="1336120"/>
                  </a:cubicBezTo>
                  <a:cubicBezTo>
                    <a:pt x="1294098" y="1378140"/>
                    <a:pt x="1171468" y="1323637"/>
                    <a:pt x="1062215" y="1214385"/>
                  </a:cubicBezTo>
                  <a:cubicBezTo>
                    <a:pt x="952963" y="1105133"/>
                    <a:pt x="898461" y="982502"/>
                    <a:pt x="940480" y="940482"/>
                  </a:cubicBezTo>
                  <a:cubicBezTo>
                    <a:pt x="950985" y="929977"/>
                    <a:pt x="966528" y="925505"/>
                    <a:pt x="985641" y="926413"/>
                  </a:cubicBezTo>
                  <a:close/>
                  <a:moveTo>
                    <a:pt x="579724" y="926411"/>
                  </a:moveTo>
                  <a:cubicBezTo>
                    <a:pt x="598837" y="925503"/>
                    <a:pt x="614380" y="929976"/>
                    <a:pt x="624885" y="940481"/>
                  </a:cubicBezTo>
                  <a:cubicBezTo>
                    <a:pt x="666906" y="982501"/>
                    <a:pt x="612403" y="1105133"/>
                    <a:pt x="503150" y="1214386"/>
                  </a:cubicBezTo>
                  <a:cubicBezTo>
                    <a:pt x="393897" y="1323639"/>
                    <a:pt x="271265" y="1378142"/>
                    <a:pt x="229245" y="1336121"/>
                  </a:cubicBezTo>
                  <a:cubicBezTo>
                    <a:pt x="187224" y="1294101"/>
                    <a:pt x="241727" y="1171469"/>
                    <a:pt x="350980" y="1062216"/>
                  </a:cubicBezTo>
                  <a:cubicBezTo>
                    <a:pt x="432920" y="980277"/>
                    <a:pt x="522385" y="929134"/>
                    <a:pt x="579724" y="926411"/>
                  </a:cubicBezTo>
                  <a:close/>
                  <a:moveTo>
                    <a:pt x="1285601" y="675083"/>
                  </a:moveTo>
                  <a:cubicBezTo>
                    <a:pt x="1440109" y="675083"/>
                    <a:pt x="1565362" y="723257"/>
                    <a:pt x="1565362" y="782683"/>
                  </a:cubicBezTo>
                  <a:cubicBezTo>
                    <a:pt x="1565362" y="842109"/>
                    <a:pt x="1440109" y="890283"/>
                    <a:pt x="1285601" y="890283"/>
                  </a:cubicBezTo>
                  <a:cubicBezTo>
                    <a:pt x="1131093" y="890283"/>
                    <a:pt x="1005840" y="842109"/>
                    <a:pt x="1005840" y="782683"/>
                  </a:cubicBezTo>
                  <a:cubicBezTo>
                    <a:pt x="1005840" y="723257"/>
                    <a:pt x="1131093" y="675083"/>
                    <a:pt x="1285601" y="675083"/>
                  </a:cubicBezTo>
                  <a:close/>
                  <a:moveTo>
                    <a:pt x="279761" y="675083"/>
                  </a:moveTo>
                  <a:cubicBezTo>
                    <a:pt x="434269" y="675083"/>
                    <a:pt x="559522" y="723257"/>
                    <a:pt x="559522" y="782683"/>
                  </a:cubicBezTo>
                  <a:cubicBezTo>
                    <a:pt x="559522" y="842109"/>
                    <a:pt x="434269" y="890283"/>
                    <a:pt x="279761" y="890283"/>
                  </a:cubicBezTo>
                  <a:cubicBezTo>
                    <a:pt x="125253" y="890283"/>
                    <a:pt x="0" y="842109"/>
                    <a:pt x="0" y="782683"/>
                  </a:cubicBezTo>
                  <a:cubicBezTo>
                    <a:pt x="0" y="723257"/>
                    <a:pt x="125253" y="675083"/>
                    <a:pt x="279761" y="675083"/>
                  </a:cubicBezTo>
                  <a:close/>
                  <a:moveTo>
                    <a:pt x="782681" y="623038"/>
                  </a:moveTo>
                  <a:cubicBezTo>
                    <a:pt x="870850" y="623038"/>
                    <a:pt x="942325" y="694513"/>
                    <a:pt x="942325" y="782682"/>
                  </a:cubicBezTo>
                  <a:cubicBezTo>
                    <a:pt x="942325" y="870851"/>
                    <a:pt x="870850" y="942326"/>
                    <a:pt x="782681" y="942326"/>
                  </a:cubicBezTo>
                  <a:cubicBezTo>
                    <a:pt x="694512" y="942326"/>
                    <a:pt x="623037" y="870851"/>
                    <a:pt x="623037" y="782682"/>
                  </a:cubicBezTo>
                  <a:cubicBezTo>
                    <a:pt x="623037" y="694513"/>
                    <a:pt x="694512" y="623038"/>
                    <a:pt x="782681" y="623038"/>
                  </a:cubicBezTo>
                  <a:close/>
                  <a:moveTo>
                    <a:pt x="274405" y="215177"/>
                  </a:moveTo>
                  <a:cubicBezTo>
                    <a:pt x="331743" y="217899"/>
                    <a:pt x="421208" y="269042"/>
                    <a:pt x="503147" y="350981"/>
                  </a:cubicBezTo>
                  <a:cubicBezTo>
                    <a:pt x="612399" y="460233"/>
                    <a:pt x="666901" y="582864"/>
                    <a:pt x="624882" y="624884"/>
                  </a:cubicBezTo>
                  <a:cubicBezTo>
                    <a:pt x="582862" y="666904"/>
                    <a:pt x="460231" y="612401"/>
                    <a:pt x="350979" y="503149"/>
                  </a:cubicBezTo>
                  <a:cubicBezTo>
                    <a:pt x="241727" y="393897"/>
                    <a:pt x="187224" y="271266"/>
                    <a:pt x="229244" y="229246"/>
                  </a:cubicBezTo>
                  <a:cubicBezTo>
                    <a:pt x="239749" y="218741"/>
                    <a:pt x="255292" y="214269"/>
                    <a:pt x="274405" y="215177"/>
                  </a:cubicBezTo>
                  <a:close/>
                  <a:moveTo>
                    <a:pt x="1290960" y="215175"/>
                  </a:moveTo>
                  <a:cubicBezTo>
                    <a:pt x="1310073" y="214267"/>
                    <a:pt x="1325616" y="218740"/>
                    <a:pt x="1336121" y="229245"/>
                  </a:cubicBezTo>
                  <a:cubicBezTo>
                    <a:pt x="1378142" y="271265"/>
                    <a:pt x="1323639" y="393897"/>
                    <a:pt x="1214386" y="503150"/>
                  </a:cubicBezTo>
                  <a:cubicBezTo>
                    <a:pt x="1105133" y="612403"/>
                    <a:pt x="982502" y="666906"/>
                    <a:pt x="940481" y="624885"/>
                  </a:cubicBezTo>
                  <a:cubicBezTo>
                    <a:pt x="898461" y="582865"/>
                    <a:pt x="952964" y="460233"/>
                    <a:pt x="1062217" y="350980"/>
                  </a:cubicBezTo>
                  <a:cubicBezTo>
                    <a:pt x="1144156" y="269041"/>
                    <a:pt x="1233621" y="217898"/>
                    <a:pt x="1290960" y="215175"/>
                  </a:cubicBezTo>
                  <a:close/>
                  <a:moveTo>
                    <a:pt x="782683" y="0"/>
                  </a:moveTo>
                  <a:cubicBezTo>
                    <a:pt x="842109" y="0"/>
                    <a:pt x="890284" y="125254"/>
                    <a:pt x="890284" y="279763"/>
                  </a:cubicBezTo>
                  <a:cubicBezTo>
                    <a:pt x="890284" y="434272"/>
                    <a:pt x="842109" y="559526"/>
                    <a:pt x="782683" y="559526"/>
                  </a:cubicBezTo>
                  <a:cubicBezTo>
                    <a:pt x="723257" y="559526"/>
                    <a:pt x="675082" y="434272"/>
                    <a:pt x="675082" y="279763"/>
                  </a:cubicBezTo>
                  <a:cubicBezTo>
                    <a:pt x="675082" y="125254"/>
                    <a:pt x="723257" y="0"/>
                    <a:pt x="782683" y="0"/>
                  </a:cubicBezTo>
                  <a:close/>
                </a:path>
              </a:pathLst>
            </a:custGeom>
            <a:solidFill>
              <a:srgbClr val="FFCCFF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80" name="フリーフォーム: 図形 79">
              <a:extLst>
                <a:ext uri="{FF2B5EF4-FFF2-40B4-BE49-F238E27FC236}">
                  <a16:creationId xmlns:a16="http://schemas.microsoft.com/office/drawing/2014/main" id="{792D53B4-0036-DDA7-6280-82D81620B167}"/>
                </a:ext>
              </a:extLst>
            </p:cNvPr>
            <p:cNvSpPr/>
            <p:nvPr/>
          </p:nvSpPr>
          <p:spPr bwMode="auto">
            <a:xfrm>
              <a:off x="3499204" y="6331631"/>
              <a:ext cx="223046" cy="223046"/>
            </a:xfrm>
            <a:custGeom>
              <a:avLst/>
              <a:gdLst>
                <a:gd name="connsiteX0" fmla="*/ 782683 w 1565362"/>
                <a:gd name="connsiteY0" fmla="*/ 1005840 h 1565366"/>
                <a:gd name="connsiteX1" fmla="*/ 890284 w 1565362"/>
                <a:gd name="connsiteY1" fmla="*/ 1285603 h 1565366"/>
                <a:gd name="connsiteX2" fmla="*/ 782683 w 1565362"/>
                <a:gd name="connsiteY2" fmla="*/ 1565366 h 1565366"/>
                <a:gd name="connsiteX3" fmla="*/ 675082 w 1565362"/>
                <a:gd name="connsiteY3" fmla="*/ 1285603 h 1565366"/>
                <a:gd name="connsiteX4" fmla="*/ 782683 w 1565362"/>
                <a:gd name="connsiteY4" fmla="*/ 1005840 h 1565366"/>
                <a:gd name="connsiteX5" fmla="*/ 985641 w 1565362"/>
                <a:gd name="connsiteY5" fmla="*/ 926413 h 1565366"/>
                <a:gd name="connsiteX6" fmla="*/ 1214383 w 1565362"/>
                <a:gd name="connsiteY6" fmla="*/ 1062217 h 1565366"/>
                <a:gd name="connsiteX7" fmla="*/ 1336118 w 1565362"/>
                <a:gd name="connsiteY7" fmla="*/ 1336120 h 1565366"/>
                <a:gd name="connsiteX8" fmla="*/ 1062215 w 1565362"/>
                <a:gd name="connsiteY8" fmla="*/ 1214385 h 1565366"/>
                <a:gd name="connsiteX9" fmla="*/ 940480 w 1565362"/>
                <a:gd name="connsiteY9" fmla="*/ 940482 h 1565366"/>
                <a:gd name="connsiteX10" fmla="*/ 985641 w 1565362"/>
                <a:gd name="connsiteY10" fmla="*/ 926413 h 1565366"/>
                <a:gd name="connsiteX11" fmla="*/ 579724 w 1565362"/>
                <a:gd name="connsiteY11" fmla="*/ 926411 h 1565366"/>
                <a:gd name="connsiteX12" fmla="*/ 624885 w 1565362"/>
                <a:gd name="connsiteY12" fmla="*/ 940481 h 1565366"/>
                <a:gd name="connsiteX13" fmla="*/ 503150 w 1565362"/>
                <a:gd name="connsiteY13" fmla="*/ 1214386 h 1565366"/>
                <a:gd name="connsiteX14" fmla="*/ 229245 w 1565362"/>
                <a:gd name="connsiteY14" fmla="*/ 1336121 h 1565366"/>
                <a:gd name="connsiteX15" fmla="*/ 350980 w 1565362"/>
                <a:gd name="connsiteY15" fmla="*/ 1062216 h 1565366"/>
                <a:gd name="connsiteX16" fmla="*/ 579724 w 1565362"/>
                <a:gd name="connsiteY16" fmla="*/ 926411 h 1565366"/>
                <a:gd name="connsiteX17" fmla="*/ 1285601 w 1565362"/>
                <a:gd name="connsiteY17" fmla="*/ 675083 h 1565366"/>
                <a:gd name="connsiteX18" fmla="*/ 1565362 w 1565362"/>
                <a:gd name="connsiteY18" fmla="*/ 782683 h 1565366"/>
                <a:gd name="connsiteX19" fmla="*/ 1285601 w 1565362"/>
                <a:gd name="connsiteY19" fmla="*/ 890283 h 1565366"/>
                <a:gd name="connsiteX20" fmla="*/ 1005840 w 1565362"/>
                <a:gd name="connsiteY20" fmla="*/ 782683 h 1565366"/>
                <a:gd name="connsiteX21" fmla="*/ 1285601 w 1565362"/>
                <a:gd name="connsiteY21" fmla="*/ 675083 h 1565366"/>
                <a:gd name="connsiteX22" fmla="*/ 279761 w 1565362"/>
                <a:gd name="connsiteY22" fmla="*/ 675083 h 1565366"/>
                <a:gd name="connsiteX23" fmla="*/ 559522 w 1565362"/>
                <a:gd name="connsiteY23" fmla="*/ 782683 h 1565366"/>
                <a:gd name="connsiteX24" fmla="*/ 279761 w 1565362"/>
                <a:gd name="connsiteY24" fmla="*/ 890283 h 1565366"/>
                <a:gd name="connsiteX25" fmla="*/ 0 w 1565362"/>
                <a:gd name="connsiteY25" fmla="*/ 782683 h 1565366"/>
                <a:gd name="connsiteX26" fmla="*/ 279761 w 1565362"/>
                <a:gd name="connsiteY26" fmla="*/ 675083 h 1565366"/>
                <a:gd name="connsiteX27" fmla="*/ 782681 w 1565362"/>
                <a:gd name="connsiteY27" fmla="*/ 623038 h 1565366"/>
                <a:gd name="connsiteX28" fmla="*/ 942325 w 1565362"/>
                <a:gd name="connsiteY28" fmla="*/ 782682 h 1565366"/>
                <a:gd name="connsiteX29" fmla="*/ 782681 w 1565362"/>
                <a:gd name="connsiteY29" fmla="*/ 942326 h 1565366"/>
                <a:gd name="connsiteX30" fmla="*/ 623037 w 1565362"/>
                <a:gd name="connsiteY30" fmla="*/ 782682 h 1565366"/>
                <a:gd name="connsiteX31" fmla="*/ 782681 w 1565362"/>
                <a:gd name="connsiteY31" fmla="*/ 623038 h 1565366"/>
                <a:gd name="connsiteX32" fmla="*/ 274405 w 1565362"/>
                <a:gd name="connsiteY32" fmla="*/ 215177 h 1565366"/>
                <a:gd name="connsiteX33" fmla="*/ 503147 w 1565362"/>
                <a:gd name="connsiteY33" fmla="*/ 350981 h 1565366"/>
                <a:gd name="connsiteX34" fmla="*/ 624882 w 1565362"/>
                <a:gd name="connsiteY34" fmla="*/ 624884 h 1565366"/>
                <a:gd name="connsiteX35" fmla="*/ 350979 w 1565362"/>
                <a:gd name="connsiteY35" fmla="*/ 503149 h 1565366"/>
                <a:gd name="connsiteX36" fmla="*/ 229244 w 1565362"/>
                <a:gd name="connsiteY36" fmla="*/ 229246 h 1565366"/>
                <a:gd name="connsiteX37" fmla="*/ 274405 w 1565362"/>
                <a:gd name="connsiteY37" fmla="*/ 215177 h 1565366"/>
                <a:gd name="connsiteX38" fmla="*/ 1290960 w 1565362"/>
                <a:gd name="connsiteY38" fmla="*/ 215175 h 1565366"/>
                <a:gd name="connsiteX39" fmla="*/ 1336121 w 1565362"/>
                <a:gd name="connsiteY39" fmla="*/ 229245 h 1565366"/>
                <a:gd name="connsiteX40" fmla="*/ 1214386 w 1565362"/>
                <a:gd name="connsiteY40" fmla="*/ 503150 h 1565366"/>
                <a:gd name="connsiteX41" fmla="*/ 940481 w 1565362"/>
                <a:gd name="connsiteY41" fmla="*/ 624885 h 1565366"/>
                <a:gd name="connsiteX42" fmla="*/ 1062217 w 1565362"/>
                <a:gd name="connsiteY42" fmla="*/ 350980 h 1565366"/>
                <a:gd name="connsiteX43" fmla="*/ 1290960 w 1565362"/>
                <a:gd name="connsiteY43" fmla="*/ 215175 h 1565366"/>
                <a:gd name="connsiteX44" fmla="*/ 782683 w 1565362"/>
                <a:gd name="connsiteY44" fmla="*/ 0 h 1565366"/>
                <a:gd name="connsiteX45" fmla="*/ 890284 w 1565362"/>
                <a:gd name="connsiteY45" fmla="*/ 279763 h 1565366"/>
                <a:gd name="connsiteX46" fmla="*/ 782683 w 1565362"/>
                <a:gd name="connsiteY46" fmla="*/ 559526 h 1565366"/>
                <a:gd name="connsiteX47" fmla="*/ 675082 w 1565362"/>
                <a:gd name="connsiteY47" fmla="*/ 279763 h 1565366"/>
                <a:gd name="connsiteX48" fmla="*/ 782683 w 1565362"/>
                <a:gd name="connsiteY48" fmla="*/ 0 h 1565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1565362" h="1565366">
                  <a:moveTo>
                    <a:pt x="782683" y="1005840"/>
                  </a:moveTo>
                  <a:cubicBezTo>
                    <a:pt x="842109" y="1005840"/>
                    <a:pt x="890284" y="1131094"/>
                    <a:pt x="890284" y="1285603"/>
                  </a:cubicBezTo>
                  <a:cubicBezTo>
                    <a:pt x="890284" y="1440112"/>
                    <a:pt x="842109" y="1565366"/>
                    <a:pt x="782683" y="1565366"/>
                  </a:cubicBezTo>
                  <a:cubicBezTo>
                    <a:pt x="723257" y="1565366"/>
                    <a:pt x="675082" y="1440112"/>
                    <a:pt x="675082" y="1285603"/>
                  </a:cubicBezTo>
                  <a:cubicBezTo>
                    <a:pt x="675082" y="1131094"/>
                    <a:pt x="723257" y="1005840"/>
                    <a:pt x="782683" y="1005840"/>
                  </a:cubicBezTo>
                  <a:close/>
                  <a:moveTo>
                    <a:pt x="985641" y="926413"/>
                  </a:moveTo>
                  <a:cubicBezTo>
                    <a:pt x="1042979" y="929135"/>
                    <a:pt x="1132444" y="980278"/>
                    <a:pt x="1214383" y="1062217"/>
                  </a:cubicBezTo>
                  <a:cubicBezTo>
                    <a:pt x="1323635" y="1171469"/>
                    <a:pt x="1378138" y="1294100"/>
                    <a:pt x="1336118" y="1336120"/>
                  </a:cubicBezTo>
                  <a:cubicBezTo>
                    <a:pt x="1294098" y="1378140"/>
                    <a:pt x="1171468" y="1323637"/>
                    <a:pt x="1062215" y="1214385"/>
                  </a:cubicBezTo>
                  <a:cubicBezTo>
                    <a:pt x="952963" y="1105133"/>
                    <a:pt x="898461" y="982502"/>
                    <a:pt x="940480" y="940482"/>
                  </a:cubicBezTo>
                  <a:cubicBezTo>
                    <a:pt x="950985" y="929977"/>
                    <a:pt x="966528" y="925505"/>
                    <a:pt x="985641" y="926413"/>
                  </a:cubicBezTo>
                  <a:close/>
                  <a:moveTo>
                    <a:pt x="579724" y="926411"/>
                  </a:moveTo>
                  <a:cubicBezTo>
                    <a:pt x="598837" y="925503"/>
                    <a:pt x="614380" y="929976"/>
                    <a:pt x="624885" y="940481"/>
                  </a:cubicBezTo>
                  <a:cubicBezTo>
                    <a:pt x="666906" y="982501"/>
                    <a:pt x="612403" y="1105133"/>
                    <a:pt x="503150" y="1214386"/>
                  </a:cubicBezTo>
                  <a:cubicBezTo>
                    <a:pt x="393897" y="1323639"/>
                    <a:pt x="271265" y="1378142"/>
                    <a:pt x="229245" y="1336121"/>
                  </a:cubicBezTo>
                  <a:cubicBezTo>
                    <a:pt x="187224" y="1294101"/>
                    <a:pt x="241727" y="1171469"/>
                    <a:pt x="350980" y="1062216"/>
                  </a:cubicBezTo>
                  <a:cubicBezTo>
                    <a:pt x="432920" y="980277"/>
                    <a:pt x="522385" y="929134"/>
                    <a:pt x="579724" y="926411"/>
                  </a:cubicBezTo>
                  <a:close/>
                  <a:moveTo>
                    <a:pt x="1285601" y="675083"/>
                  </a:moveTo>
                  <a:cubicBezTo>
                    <a:pt x="1440109" y="675083"/>
                    <a:pt x="1565362" y="723257"/>
                    <a:pt x="1565362" y="782683"/>
                  </a:cubicBezTo>
                  <a:cubicBezTo>
                    <a:pt x="1565362" y="842109"/>
                    <a:pt x="1440109" y="890283"/>
                    <a:pt x="1285601" y="890283"/>
                  </a:cubicBezTo>
                  <a:cubicBezTo>
                    <a:pt x="1131093" y="890283"/>
                    <a:pt x="1005840" y="842109"/>
                    <a:pt x="1005840" y="782683"/>
                  </a:cubicBezTo>
                  <a:cubicBezTo>
                    <a:pt x="1005840" y="723257"/>
                    <a:pt x="1131093" y="675083"/>
                    <a:pt x="1285601" y="675083"/>
                  </a:cubicBezTo>
                  <a:close/>
                  <a:moveTo>
                    <a:pt x="279761" y="675083"/>
                  </a:moveTo>
                  <a:cubicBezTo>
                    <a:pt x="434269" y="675083"/>
                    <a:pt x="559522" y="723257"/>
                    <a:pt x="559522" y="782683"/>
                  </a:cubicBezTo>
                  <a:cubicBezTo>
                    <a:pt x="559522" y="842109"/>
                    <a:pt x="434269" y="890283"/>
                    <a:pt x="279761" y="890283"/>
                  </a:cubicBezTo>
                  <a:cubicBezTo>
                    <a:pt x="125253" y="890283"/>
                    <a:pt x="0" y="842109"/>
                    <a:pt x="0" y="782683"/>
                  </a:cubicBezTo>
                  <a:cubicBezTo>
                    <a:pt x="0" y="723257"/>
                    <a:pt x="125253" y="675083"/>
                    <a:pt x="279761" y="675083"/>
                  </a:cubicBezTo>
                  <a:close/>
                  <a:moveTo>
                    <a:pt x="782681" y="623038"/>
                  </a:moveTo>
                  <a:cubicBezTo>
                    <a:pt x="870850" y="623038"/>
                    <a:pt x="942325" y="694513"/>
                    <a:pt x="942325" y="782682"/>
                  </a:cubicBezTo>
                  <a:cubicBezTo>
                    <a:pt x="942325" y="870851"/>
                    <a:pt x="870850" y="942326"/>
                    <a:pt x="782681" y="942326"/>
                  </a:cubicBezTo>
                  <a:cubicBezTo>
                    <a:pt x="694512" y="942326"/>
                    <a:pt x="623037" y="870851"/>
                    <a:pt x="623037" y="782682"/>
                  </a:cubicBezTo>
                  <a:cubicBezTo>
                    <a:pt x="623037" y="694513"/>
                    <a:pt x="694512" y="623038"/>
                    <a:pt x="782681" y="623038"/>
                  </a:cubicBezTo>
                  <a:close/>
                  <a:moveTo>
                    <a:pt x="274405" y="215177"/>
                  </a:moveTo>
                  <a:cubicBezTo>
                    <a:pt x="331743" y="217899"/>
                    <a:pt x="421208" y="269042"/>
                    <a:pt x="503147" y="350981"/>
                  </a:cubicBezTo>
                  <a:cubicBezTo>
                    <a:pt x="612399" y="460233"/>
                    <a:pt x="666901" y="582864"/>
                    <a:pt x="624882" y="624884"/>
                  </a:cubicBezTo>
                  <a:cubicBezTo>
                    <a:pt x="582862" y="666904"/>
                    <a:pt x="460231" y="612401"/>
                    <a:pt x="350979" y="503149"/>
                  </a:cubicBezTo>
                  <a:cubicBezTo>
                    <a:pt x="241727" y="393897"/>
                    <a:pt x="187224" y="271266"/>
                    <a:pt x="229244" y="229246"/>
                  </a:cubicBezTo>
                  <a:cubicBezTo>
                    <a:pt x="239749" y="218741"/>
                    <a:pt x="255292" y="214269"/>
                    <a:pt x="274405" y="215177"/>
                  </a:cubicBezTo>
                  <a:close/>
                  <a:moveTo>
                    <a:pt x="1290960" y="215175"/>
                  </a:moveTo>
                  <a:cubicBezTo>
                    <a:pt x="1310073" y="214267"/>
                    <a:pt x="1325616" y="218740"/>
                    <a:pt x="1336121" y="229245"/>
                  </a:cubicBezTo>
                  <a:cubicBezTo>
                    <a:pt x="1378142" y="271265"/>
                    <a:pt x="1323639" y="393897"/>
                    <a:pt x="1214386" y="503150"/>
                  </a:cubicBezTo>
                  <a:cubicBezTo>
                    <a:pt x="1105133" y="612403"/>
                    <a:pt x="982502" y="666906"/>
                    <a:pt x="940481" y="624885"/>
                  </a:cubicBezTo>
                  <a:cubicBezTo>
                    <a:pt x="898461" y="582865"/>
                    <a:pt x="952964" y="460233"/>
                    <a:pt x="1062217" y="350980"/>
                  </a:cubicBezTo>
                  <a:cubicBezTo>
                    <a:pt x="1144156" y="269041"/>
                    <a:pt x="1233621" y="217898"/>
                    <a:pt x="1290960" y="215175"/>
                  </a:cubicBezTo>
                  <a:close/>
                  <a:moveTo>
                    <a:pt x="782683" y="0"/>
                  </a:moveTo>
                  <a:cubicBezTo>
                    <a:pt x="842109" y="0"/>
                    <a:pt x="890284" y="125254"/>
                    <a:pt x="890284" y="279763"/>
                  </a:cubicBezTo>
                  <a:cubicBezTo>
                    <a:pt x="890284" y="434272"/>
                    <a:pt x="842109" y="559526"/>
                    <a:pt x="782683" y="559526"/>
                  </a:cubicBezTo>
                  <a:cubicBezTo>
                    <a:pt x="723257" y="559526"/>
                    <a:pt x="675082" y="434272"/>
                    <a:pt x="675082" y="279763"/>
                  </a:cubicBezTo>
                  <a:cubicBezTo>
                    <a:pt x="675082" y="125254"/>
                    <a:pt x="723257" y="0"/>
                    <a:pt x="782683" y="0"/>
                  </a:cubicBezTo>
                  <a:close/>
                </a:path>
              </a:pathLst>
            </a:custGeom>
            <a:solidFill>
              <a:srgbClr val="FFCCFF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83" name="フリーフォーム: 図形 82">
              <a:extLst>
                <a:ext uri="{FF2B5EF4-FFF2-40B4-BE49-F238E27FC236}">
                  <a16:creationId xmlns:a16="http://schemas.microsoft.com/office/drawing/2014/main" id="{2FC26714-6BF4-5EA1-4A89-78F8DBF2CFC9}"/>
                </a:ext>
              </a:extLst>
            </p:cNvPr>
            <p:cNvSpPr/>
            <p:nvPr/>
          </p:nvSpPr>
          <p:spPr bwMode="auto">
            <a:xfrm>
              <a:off x="4036052" y="6331631"/>
              <a:ext cx="223046" cy="223046"/>
            </a:xfrm>
            <a:custGeom>
              <a:avLst/>
              <a:gdLst>
                <a:gd name="connsiteX0" fmla="*/ 782683 w 1565362"/>
                <a:gd name="connsiteY0" fmla="*/ 1005840 h 1565366"/>
                <a:gd name="connsiteX1" fmla="*/ 890284 w 1565362"/>
                <a:gd name="connsiteY1" fmla="*/ 1285603 h 1565366"/>
                <a:gd name="connsiteX2" fmla="*/ 782683 w 1565362"/>
                <a:gd name="connsiteY2" fmla="*/ 1565366 h 1565366"/>
                <a:gd name="connsiteX3" fmla="*/ 675082 w 1565362"/>
                <a:gd name="connsiteY3" fmla="*/ 1285603 h 1565366"/>
                <a:gd name="connsiteX4" fmla="*/ 782683 w 1565362"/>
                <a:gd name="connsiteY4" fmla="*/ 1005840 h 1565366"/>
                <a:gd name="connsiteX5" fmla="*/ 985641 w 1565362"/>
                <a:gd name="connsiteY5" fmla="*/ 926413 h 1565366"/>
                <a:gd name="connsiteX6" fmla="*/ 1214383 w 1565362"/>
                <a:gd name="connsiteY6" fmla="*/ 1062217 h 1565366"/>
                <a:gd name="connsiteX7" fmla="*/ 1336118 w 1565362"/>
                <a:gd name="connsiteY7" fmla="*/ 1336120 h 1565366"/>
                <a:gd name="connsiteX8" fmla="*/ 1062215 w 1565362"/>
                <a:gd name="connsiteY8" fmla="*/ 1214385 h 1565366"/>
                <a:gd name="connsiteX9" fmla="*/ 940480 w 1565362"/>
                <a:gd name="connsiteY9" fmla="*/ 940482 h 1565366"/>
                <a:gd name="connsiteX10" fmla="*/ 985641 w 1565362"/>
                <a:gd name="connsiteY10" fmla="*/ 926413 h 1565366"/>
                <a:gd name="connsiteX11" fmla="*/ 579724 w 1565362"/>
                <a:gd name="connsiteY11" fmla="*/ 926411 h 1565366"/>
                <a:gd name="connsiteX12" fmla="*/ 624885 w 1565362"/>
                <a:gd name="connsiteY12" fmla="*/ 940481 h 1565366"/>
                <a:gd name="connsiteX13" fmla="*/ 503150 w 1565362"/>
                <a:gd name="connsiteY13" fmla="*/ 1214386 h 1565366"/>
                <a:gd name="connsiteX14" fmla="*/ 229245 w 1565362"/>
                <a:gd name="connsiteY14" fmla="*/ 1336121 h 1565366"/>
                <a:gd name="connsiteX15" fmla="*/ 350980 w 1565362"/>
                <a:gd name="connsiteY15" fmla="*/ 1062216 h 1565366"/>
                <a:gd name="connsiteX16" fmla="*/ 579724 w 1565362"/>
                <a:gd name="connsiteY16" fmla="*/ 926411 h 1565366"/>
                <a:gd name="connsiteX17" fmla="*/ 1285601 w 1565362"/>
                <a:gd name="connsiteY17" fmla="*/ 675083 h 1565366"/>
                <a:gd name="connsiteX18" fmla="*/ 1565362 w 1565362"/>
                <a:gd name="connsiteY18" fmla="*/ 782683 h 1565366"/>
                <a:gd name="connsiteX19" fmla="*/ 1285601 w 1565362"/>
                <a:gd name="connsiteY19" fmla="*/ 890283 h 1565366"/>
                <a:gd name="connsiteX20" fmla="*/ 1005840 w 1565362"/>
                <a:gd name="connsiteY20" fmla="*/ 782683 h 1565366"/>
                <a:gd name="connsiteX21" fmla="*/ 1285601 w 1565362"/>
                <a:gd name="connsiteY21" fmla="*/ 675083 h 1565366"/>
                <a:gd name="connsiteX22" fmla="*/ 279761 w 1565362"/>
                <a:gd name="connsiteY22" fmla="*/ 675083 h 1565366"/>
                <a:gd name="connsiteX23" fmla="*/ 559522 w 1565362"/>
                <a:gd name="connsiteY23" fmla="*/ 782683 h 1565366"/>
                <a:gd name="connsiteX24" fmla="*/ 279761 w 1565362"/>
                <a:gd name="connsiteY24" fmla="*/ 890283 h 1565366"/>
                <a:gd name="connsiteX25" fmla="*/ 0 w 1565362"/>
                <a:gd name="connsiteY25" fmla="*/ 782683 h 1565366"/>
                <a:gd name="connsiteX26" fmla="*/ 279761 w 1565362"/>
                <a:gd name="connsiteY26" fmla="*/ 675083 h 1565366"/>
                <a:gd name="connsiteX27" fmla="*/ 782681 w 1565362"/>
                <a:gd name="connsiteY27" fmla="*/ 623038 h 1565366"/>
                <a:gd name="connsiteX28" fmla="*/ 942325 w 1565362"/>
                <a:gd name="connsiteY28" fmla="*/ 782682 h 1565366"/>
                <a:gd name="connsiteX29" fmla="*/ 782681 w 1565362"/>
                <a:gd name="connsiteY29" fmla="*/ 942326 h 1565366"/>
                <a:gd name="connsiteX30" fmla="*/ 623037 w 1565362"/>
                <a:gd name="connsiteY30" fmla="*/ 782682 h 1565366"/>
                <a:gd name="connsiteX31" fmla="*/ 782681 w 1565362"/>
                <a:gd name="connsiteY31" fmla="*/ 623038 h 1565366"/>
                <a:gd name="connsiteX32" fmla="*/ 274405 w 1565362"/>
                <a:gd name="connsiteY32" fmla="*/ 215177 h 1565366"/>
                <a:gd name="connsiteX33" fmla="*/ 503147 w 1565362"/>
                <a:gd name="connsiteY33" fmla="*/ 350981 h 1565366"/>
                <a:gd name="connsiteX34" fmla="*/ 624882 w 1565362"/>
                <a:gd name="connsiteY34" fmla="*/ 624884 h 1565366"/>
                <a:gd name="connsiteX35" fmla="*/ 350979 w 1565362"/>
                <a:gd name="connsiteY35" fmla="*/ 503149 h 1565366"/>
                <a:gd name="connsiteX36" fmla="*/ 229244 w 1565362"/>
                <a:gd name="connsiteY36" fmla="*/ 229246 h 1565366"/>
                <a:gd name="connsiteX37" fmla="*/ 274405 w 1565362"/>
                <a:gd name="connsiteY37" fmla="*/ 215177 h 1565366"/>
                <a:gd name="connsiteX38" fmla="*/ 1290960 w 1565362"/>
                <a:gd name="connsiteY38" fmla="*/ 215175 h 1565366"/>
                <a:gd name="connsiteX39" fmla="*/ 1336121 w 1565362"/>
                <a:gd name="connsiteY39" fmla="*/ 229245 h 1565366"/>
                <a:gd name="connsiteX40" fmla="*/ 1214386 w 1565362"/>
                <a:gd name="connsiteY40" fmla="*/ 503150 h 1565366"/>
                <a:gd name="connsiteX41" fmla="*/ 940481 w 1565362"/>
                <a:gd name="connsiteY41" fmla="*/ 624885 h 1565366"/>
                <a:gd name="connsiteX42" fmla="*/ 1062217 w 1565362"/>
                <a:gd name="connsiteY42" fmla="*/ 350980 h 1565366"/>
                <a:gd name="connsiteX43" fmla="*/ 1290960 w 1565362"/>
                <a:gd name="connsiteY43" fmla="*/ 215175 h 1565366"/>
                <a:gd name="connsiteX44" fmla="*/ 782683 w 1565362"/>
                <a:gd name="connsiteY44" fmla="*/ 0 h 1565366"/>
                <a:gd name="connsiteX45" fmla="*/ 890284 w 1565362"/>
                <a:gd name="connsiteY45" fmla="*/ 279763 h 1565366"/>
                <a:gd name="connsiteX46" fmla="*/ 782683 w 1565362"/>
                <a:gd name="connsiteY46" fmla="*/ 559526 h 1565366"/>
                <a:gd name="connsiteX47" fmla="*/ 675082 w 1565362"/>
                <a:gd name="connsiteY47" fmla="*/ 279763 h 1565366"/>
                <a:gd name="connsiteX48" fmla="*/ 782683 w 1565362"/>
                <a:gd name="connsiteY48" fmla="*/ 0 h 1565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1565362" h="1565366">
                  <a:moveTo>
                    <a:pt x="782683" y="1005840"/>
                  </a:moveTo>
                  <a:cubicBezTo>
                    <a:pt x="842109" y="1005840"/>
                    <a:pt x="890284" y="1131094"/>
                    <a:pt x="890284" y="1285603"/>
                  </a:cubicBezTo>
                  <a:cubicBezTo>
                    <a:pt x="890284" y="1440112"/>
                    <a:pt x="842109" y="1565366"/>
                    <a:pt x="782683" y="1565366"/>
                  </a:cubicBezTo>
                  <a:cubicBezTo>
                    <a:pt x="723257" y="1565366"/>
                    <a:pt x="675082" y="1440112"/>
                    <a:pt x="675082" y="1285603"/>
                  </a:cubicBezTo>
                  <a:cubicBezTo>
                    <a:pt x="675082" y="1131094"/>
                    <a:pt x="723257" y="1005840"/>
                    <a:pt x="782683" y="1005840"/>
                  </a:cubicBezTo>
                  <a:close/>
                  <a:moveTo>
                    <a:pt x="985641" y="926413"/>
                  </a:moveTo>
                  <a:cubicBezTo>
                    <a:pt x="1042979" y="929135"/>
                    <a:pt x="1132444" y="980278"/>
                    <a:pt x="1214383" y="1062217"/>
                  </a:cubicBezTo>
                  <a:cubicBezTo>
                    <a:pt x="1323635" y="1171469"/>
                    <a:pt x="1378138" y="1294100"/>
                    <a:pt x="1336118" y="1336120"/>
                  </a:cubicBezTo>
                  <a:cubicBezTo>
                    <a:pt x="1294098" y="1378140"/>
                    <a:pt x="1171468" y="1323637"/>
                    <a:pt x="1062215" y="1214385"/>
                  </a:cubicBezTo>
                  <a:cubicBezTo>
                    <a:pt x="952963" y="1105133"/>
                    <a:pt x="898461" y="982502"/>
                    <a:pt x="940480" y="940482"/>
                  </a:cubicBezTo>
                  <a:cubicBezTo>
                    <a:pt x="950985" y="929977"/>
                    <a:pt x="966528" y="925505"/>
                    <a:pt x="985641" y="926413"/>
                  </a:cubicBezTo>
                  <a:close/>
                  <a:moveTo>
                    <a:pt x="579724" y="926411"/>
                  </a:moveTo>
                  <a:cubicBezTo>
                    <a:pt x="598837" y="925503"/>
                    <a:pt x="614380" y="929976"/>
                    <a:pt x="624885" y="940481"/>
                  </a:cubicBezTo>
                  <a:cubicBezTo>
                    <a:pt x="666906" y="982501"/>
                    <a:pt x="612403" y="1105133"/>
                    <a:pt x="503150" y="1214386"/>
                  </a:cubicBezTo>
                  <a:cubicBezTo>
                    <a:pt x="393897" y="1323639"/>
                    <a:pt x="271265" y="1378142"/>
                    <a:pt x="229245" y="1336121"/>
                  </a:cubicBezTo>
                  <a:cubicBezTo>
                    <a:pt x="187224" y="1294101"/>
                    <a:pt x="241727" y="1171469"/>
                    <a:pt x="350980" y="1062216"/>
                  </a:cubicBezTo>
                  <a:cubicBezTo>
                    <a:pt x="432920" y="980277"/>
                    <a:pt x="522385" y="929134"/>
                    <a:pt x="579724" y="926411"/>
                  </a:cubicBezTo>
                  <a:close/>
                  <a:moveTo>
                    <a:pt x="1285601" y="675083"/>
                  </a:moveTo>
                  <a:cubicBezTo>
                    <a:pt x="1440109" y="675083"/>
                    <a:pt x="1565362" y="723257"/>
                    <a:pt x="1565362" y="782683"/>
                  </a:cubicBezTo>
                  <a:cubicBezTo>
                    <a:pt x="1565362" y="842109"/>
                    <a:pt x="1440109" y="890283"/>
                    <a:pt x="1285601" y="890283"/>
                  </a:cubicBezTo>
                  <a:cubicBezTo>
                    <a:pt x="1131093" y="890283"/>
                    <a:pt x="1005840" y="842109"/>
                    <a:pt x="1005840" y="782683"/>
                  </a:cubicBezTo>
                  <a:cubicBezTo>
                    <a:pt x="1005840" y="723257"/>
                    <a:pt x="1131093" y="675083"/>
                    <a:pt x="1285601" y="675083"/>
                  </a:cubicBezTo>
                  <a:close/>
                  <a:moveTo>
                    <a:pt x="279761" y="675083"/>
                  </a:moveTo>
                  <a:cubicBezTo>
                    <a:pt x="434269" y="675083"/>
                    <a:pt x="559522" y="723257"/>
                    <a:pt x="559522" y="782683"/>
                  </a:cubicBezTo>
                  <a:cubicBezTo>
                    <a:pt x="559522" y="842109"/>
                    <a:pt x="434269" y="890283"/>
                    <a:pt x="279761" y="890283"/>
                  </a:cubicBezTo>
                  <a:cubicBezTo>
                    <a:pt x="125253" y="890283"/>
                    <a:pt x="0" y="842109"/>
                    <a:pt x="0" y="782683"/>
                  </a:cubicBezTo>
                  <a:cubicBezTo>
                    <a:pt x="0" y="723257"/>
                    <a:pt x="125253" y="675083"/>
                    <a:pt x="279761" y="675083"/>
                  </a:cubicBezTo>
                  <a:close/>
                  <a:moveTo>
                    <a:pt x="782681" y="623038"/>
                  </a:moveTo>
                  <a:cubicBezTo>
                    <a:pt x="870850" y="623038"/>
                    <a:pt x="942325" y="694513"/>
                    <a:pt x="942325" y="782682"/>
                  </a:cubicBezTo>
                  <a:cubicBezTo>
                    <a:pt x="942325" y="870851"/>
                    <a:pt x="870850" y="942326"/>
                    <a:pt x="782681" y="942326"/>
                  </a:cubicBezTo>
                  <a:cubicBezTo>
                    <a:pt x="694512" y="942326"/>
                    <a:pt x="623037" y="870851"/>
                    <a:pt x="623037" y="782682"/>
                  </a:cubicBezTo>
                  <a:cubicBezTo>
                    <a:pt x="623037" y="694513"/>
                    <a:pt x="694512" y="623038"/>
                    <a:pt x="782681" y="623038"/>
                  </a:cubicBezTo>
                  <a:close/>
                  <a:moveTo>
                    <a:pt x="274405" y="215177"/>
                  </a:moveTo>
                  <a:cubicBezTo>
                    <a:pt x="331743" y="217899"/>
                    <a:pt x="421208" y="269042"/>
                    <a:pt x="503147" y="350981"/>
                  </a:cubicBezTo>
                  <a:cubicBezTo>
                    <a:pt x="612399" y="460233"/>
                    <a:pt x="666901" y="582864"/>
                    <a:pt x="624882" y="624884"/>
                  </a:cubicBezTo>
                  <a:cubicBezTo>
                    <a:pt x="582862" y="666904"/>
                    <a:pt x="460231" y="612401"/>
                    <a:pt x="350979" y="503149"/>
                  </a:cubicBezTo>
                  <a:cubicBezTo>
                    <a:pt x="241727" y="393897"/>
                    <a:pt x="187224" y="271266"/>
                    <a:pt x="229244" y="229246"/>
                  </a:cubicBezTo>
                  <a:cubicBezTo>
                    <a:pt x="239749" y="218741"/>
                    <a:pt x="255292" y="214269"/>
                    <a:pt x="274405" y="215177"/>
                  </a:cubicBezTo>
                  <a:close/>
                  <a:moveTo>
                    <a:pt x="1290960" y="215175"/>
                  </a:moveTo>
                  <a:cubicBezTo>
                    <a:pt x="1310073" y="214267"/>
                    <a:pt x="1325616" y="218740"/>
                    <a:pt x="1336121" y="229245"/>
                  </a:cubicBezTo>
                  <a:cubicBezTo>
                    <a:pt x="1378142" y="271265"/>
                    <a:pt x="1323639" y="393897"/>
                    <a:pt x="1214386" y="503150"/>
                  </a:cubicBezTo>
                  <a:cubicBezTo>
                    <a:pt x="1105133" y="612403"/>
                    <a:pt x="982502" y="666906"/>
                    <a:pt x="940481" y="624885"/>
                  </a:cubicBezTo>
                  <a:cubicBezTo>
                    <a:pt x="898461" y="582865"/>
                    <a:pt x="952964" y="460233"/>
                    <a:pt x="1062217" y="350980"/>
                  </a:cubicBezTo>
                  <a:cubicBezTo>
                    <a:pt x="1144156" y="269041"/>
                    <a:pt x="1233621" y="217898"/>
                    <a:pt x="1290960" y="215175"/>
                  </a:cubicBezTo>
                  <a:close/>
                  <a:moveTo>
                    <a:pt x="782683" y="0"/>
                  </a:moveTo>
                  <a:cubicBezTo>
                    <a:pt x="842109" y="0"/>
                    <a:pt x="890284" y="125254"/>
                    <a:pt x="890284" y="279763"/>
                  </a:cubicBezTo>
                  <a:cubicBezTo>
                    <a:pt x="890284" y="434272"/>
                    <a:pt x="842109" y="559526"/>
                    <a:pt x="782683" y="559526"/>
                  </a:cubicBezTo>
                  <a:cubicBezTo>
                    <a:pt x="723257" y="559526"/>
                    <a:pt x="675082" y="434272"/>
                    <a:pt x="675082" y="279763"/>
                  </a:cubicBezTo>
                  <a:cubicBezTo>
                    <a:pt x="675082" y="125254"/>
                    <a:pt x="723257" y="0"/>
                    <a:pt x="782683" y="0"/>
                  </a:cubicBezTo>
                  <a:close/>
                </a:path>
              </a:pathLst>
            </a:custGeom>
            <a:solidFill>
              <a:srgbClr val="FFCCFF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86" name="フリーフォーム: 図形 85">
              <a:extLst>
                <a:ext uri="{FF2B5EF4-FFF2-40B4-BE49-F238E27FC236}">
                  <a16:creationId xmlns:a16="http://schemas.microsoft.com/office/drawing/2014/main" id="{F94E81AC-E275-AFE9-A776-FF7C9E53B0EC}"/>
                </a:ext>
              </a:extLst>
            </p:cNvPr>
            <p:cNvSpPr/>
            <p:nvPr/>
          </p:nvSpPr>
          <p:spPr bwMode="auto">
            <a:xfrm>
              <a:off x="4572900" y="6331631"/>
              <a:ext cx="223046" cy="223046"/>
            </a:xfrm>
            <a:custGeom>
              <a:avLst/>
              <a:gdLst>
                <a:gd name="connsiteX0" fmla="*/ 782683 w 1565362"/>
                <a:gd name="connsiteY0" fmla="*/ 1005840 h 1565366"/>
                <a:gd name="connsiteX1" fmla="*/ 890284 w 1565362"/>
                <a:gd name="connsiteY1" fmla="*/ 1285603 h 1565366"/>
                <a:gd name="connsiteX2" fmla="*/ 782683 w 1565362"/>
                <a:gd name="connsiteY2" fmla="*/ 1565366 h 1565366"/>
                <a:gd name="connsiteX3" fmla="*/ 675082 w 1565362"/>
                <a:gd name="connsiteY3" fmla="*/ 1285603 h 1565366"/>
                <a:gd name="connsiteX4" fmla="*/ 782683 w 1565362"/>
                <a:gd name="connsiteY4" fmla="*/ 1005840 h 1565366"/>
                <a:gd name="connsiteX5" fmla="*/ 985641 w 1565362"/>
                <a:gd name="connsiteY5" fmla="*/ 926413 h 1565366"/>
                <a:gd name="connsiteX6" fmla="*/ 1214383 w 1565362"/>
                <a:gd name="connsiteY6" fmla="*/ 1062217 h 1565366"/>
                <a:gd name="connsiteX7" fmla="*/ 1336118 w 1565362"/>
                <a:gd name="connsiteY7" fmla="*/ 1336120 h 1565366"/>
                <a:gd name="connsiteX8" fmla="*/ 1062215 w 1565362"/>
                <a:gd name="connsiteY8" fmla="*/ 1214385 h 1565366"/>
                <a:gd name="connsiteX9" fmla="*/ 940480 w 1565362"/>
                <a:gd name="connsiteY9" fmla="*/ 940482 h 1565366"/>
                <a:gd name="connsiteX10" fmla="*/ 985641 w 1565362"/>
                <a:gd name="connsiteY10" fmla="*/ 926413 h 1565366"/>
                <a:gd name="connsiteX11" fmla="*/ 579724 w 1565362"/>
                <a:gd name="connsiteY11" fmla="*/ 926411 h 1565366"/>
                <a:gd name="connsiteX12" fmla="*/ 624885 w 1565362"/>
                <a:gd name="connsiteY12" fmla="*/ 940481 h 1565366"/>
                <a:gd name="connsiteX13" fmla="*/ 503150 w 1565362"/>
                <a:gd name="connsiteY13" fmla="*/ 1214386 h 1565366"/>
                <a:gd name="connsiteX14" fmla="*/ 229245 w 1565362"/>
                <a:gd name="connsiteY14" fmla="*/ 1336121 h 1565366"/>
                <a:gd name="connsiteX15" fmla="*/ 350980 w 1565362"/>
                <a:gd name="connsiteY15" fmla="*/ 1062216 h 1565366"/>
                <a:gd name="connsiteX16" fmla="*/ 579724 w 1565362"/>
                <a:gd name="connsiteY16" fmla="*/ 926411 h 1565366"/>
                <a:gd name="connsiteX17" fmla="*/ 1285601 w 1565362"/>
                <a:gd name="connsiteY17" fmla="*/ 675083 h 1565366"/>
                <a:gd name="connsiteX18" fmla="*/ 1565362 w 1565362"/>
                <a:gd name="connsiteY18" fmla="*/ 782683 h 1565366"/>
                <a:gd name="connsiteX19" fmla="*/ 1285601 w 1565362"/>
                <a:gd name="connsiteY19" fmla="*/ 890283 h 1565366"/>
                <a:gd name="connsiteX20" fmla="*/ 1005840 w 1565362"/>
                <a:gd name="connsiteY20" fmla="*/ 782683 h 1565366"/>
                <a:gd name="connsiteX21" fmla="*/ 1285601 w 1565362"/>
                <a:gd name="connsiteY21" fmla="*/ 675083 h 1565366"/>
                <a:gd name="connsiteX22" fmla="*/ 279761 w 1565362"/>
                <a:gd name="connsiteY22" fmla="*/ 675083 h 1565366"/>
                <a:gd name="connsiteX23" fmla="*/ 559522 w 1565362"/>
                <a:gd name="connsiteY23" fmla="*/ 782683 h 1565366"/>
                <a:gd name="connsiteX24" fmla="*/ 279761 w 1565362"/>
                <a:gd name="connsiteY24" fmla="*/ 890283 h 1565366"/>
                <a:gd name="connsiteX25" fmla="*/ 0 w 1565362"/>
                <a:gd name="connsiteY25" fmla="*/ 782683 h 1565366"/>
                <a:gd name="connsiteX26" fmla="*/ 279761 w 1565362"/>
                <a:gd name="connsiteY26" fmla="*/ 675083 h 1565366"/>
                <a:gd name="connsiteX27" fmla="*/ 782681 w 1565362"/>
                <a:gd name="connsiteY27" fmla="*/ 623038 h 1565366"/>
                <a:gd name="connsiteX28" fmla="*/ 942325 w 1565362"/>
                <a:gd name="connsiteY28" fmla="*/ 782682 h 1565366"/>
                <a:gd name="connsiteX29" fmla="*/ 782681 w 1565362"/>
                <a:gd name="connsiteY29" fmla="*/ 942326 h 1565366"/>
                <a:gd name="connsiteX30" fmla="*/ 623037 w 1565362"/>
                <a:gd name="connsiteY30" fmla="*/ 782682 h 1565366"/>
                <a:gd name="connsiteX31" fmla="*/ 782681 w 1565362"/>
                <a:gd name="connsiteY31" fmla="*/ 623038 h 1565366"/>
                <a:gd name="connsiteX32" fmla="*/ 274405 w 1565362"/>
                <a:gd name="connsiteY32" fmla="*/ 215177 h 1565366"/>
                <a:gd name="connsiteX33" fmla="*/ 503147 w 1565362"/>
                <a:gd name="connsiteY33" fmla="*/ 350981 h 1565366"/>
                <a:gd name="connsiteX34" fmla="*/ 624882 w 1565362"/>
                <a:gd name="connsiteY34" fmla="*/ 624884 h 1565366"/>
                <a:gd name="connsiteX35" fmla="*/ 350979 w 1565362"/>
                <a:gd name="connsiteY35" fmla="*/ 503149 h 1565366"/>
                <a:gd name="connsiteX36" fmla="*/ 229244 w 1565362"/>
                <a:gd name="connsiteY36" fmla="*/ 229246 h 1565366"/>
                <a:gd name="connsiteX37" fmla="*/ 274405 w 1565362"/>
                <a:gd name="connsiteY37" fmla="*/ 215177 h 1565366"/>
                <a:gd name="connsiteX38" fmla="*/ 1290960 w 1565362"/>
                <a:gd name="connsiteY38" fmla="*/ 215175 h 1565366"/>
                <a:gd name="connsiteX39" fmla="*/ 1336121 w 1565362"/>
                <a:gd name="connsiteY39" fmla="*/ 229245 h 1565366"/>
                <a:gd name="connsiteX40" fmla="*/ 1214386 w 1565362"/>
                <a:gd name="connsiteY40" fmla="*/ 503150 h 1565366"/>
                <a:gd name="connsiteX41" fmla="*/ 940481 w 1565362"/>
                <a:gd name="connsiteY41" fmla="*/ 624885 h 1565366"/>
                <a:gd name="connsiteX42" fmla="*/ 1062217 w 1565362"/>
                <a:gd name="connsiteY42" fmla="*/ 350980 h 1565366"/>
                <a:gd name="connsiteX43" fmla="*/ 1290960 w 1565362"/>
                <a:gd name="connsiteY43" fmla="*/ 215175 h 1565366"/>
                <a:gd name="connsiteX44" fmla="*/ 782683 w 1565362"/>
                <a:gd name="connsiteY44" fmla="*/ 0 h 1565366"/>
                <a:gd name="connsiteX45" fmla="*/ 890284 w 1565362"/>
                <a:gd name="connsiteY45" fmla="*/ 279763 h 1565366"/>
                <a:gd name="connsiteX46" fmla="*/ 782683 w 1565362"/>
                <a:gd name="connsiteY46" fmla="*/ 559526 h 1565366"/>
                <a:gd name="connsiteX47" fmla="*/ 675082 w 1565362"/>
                <a:gd name="connsiteY47" fmla="*/ 279763 h 1565366"/>
                <a:gd name="connsiteX48" fmla="*/ 782683 w 1565362"/>
                <a:gd name="connsiteY48" fmla="*/ 0 h 1565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1565362" h="1565366">
                  <a:moveTo>
                    <a:pt x="782683" y="1005840"/>
                  </a:moveTo>
                  <a:cubicBezTo>
                    <a:pt x="842109" y="1005840"/>
                    <a:pt x="890284" y="1131094"/>
                    <a:pt x="890284" y="1285603"/>
                  </a:cubicBezTo>
                  <a:cubicBezTo>
                    <a:pt x="890284" y="1440112"/>
                    <a:pt x="842109" y="1565366"/>
                    <a:pt x="782683" y="1565366"/>
                  </a:cubicBezTo>
                  <a:cubicBezTo>
                    <a:pt x="723257" y="1565366"/>
                    <a:pt x="675082" y="1440112"/>
                    <a:pt x="675082" y="1285603"/>
                  </a:cubicBezTo>
                  <a:cubicBezTo>
                    <a:pt x="675082" y="1131094"/>
                    <a:pt x="723257" y="1005840"/>
                    <a:pt x="782683" y="1005840"/>
                  </a:cubicBezTo>
                  <a:close/>
                  <a:moveTo>
                    <a:pt x="985641" y="926413"/>
                  </a:moveTo>
                  <a:cubicBezTo>
                    <a:pt x="1042979" y="929135"/>
                    <a:pt x="1132444" y="980278"/>
                    <a:pt x="1214383" y="1062217"/>
                  </a:cubicBezTo>
                  <a:cubicBezTo>
                    <a:pt x="1323635" y="1171469"/>
                    <a:pt x="1378138" y="1294100"/>
                    <a:pt x="1336118" y="1336120"/>
                  </a:cubicBezTo>
                  <a:cubicBezTo>
                    <a:pt x="1294098" y="1378140"/>
                    <a:pt x="1171468" y="1323637"/>
                    <a:pt x="1062215" y="1214385"/>
                  </a:cubicBezTo>
                  <a:cubicBezTo>
                    <a:pt x="952963" y="1105133"/>
                    <a:pt x="898461" y="982502"/>
                    <a:pt x="940480" y="940482"/>
                  </a:cubicBezTo>
                  <a:cubicBezTo>
                    <a:pt x="950985" y="929977"/>
                    <a:pt x="966528" y="925505"/>
                    <a:pt x="985641" y="926413"/>
                  </a:cubicBezTo>
                  <a:close/>
                  <a:moveTo>
                    <a:pt x="579724" y="926411"/>
                  </a:moveTo>
                  <a:cubicBezTo>
                    <a:pt x="598837" y="925503"/>
                    <a:pt x="614380" y="929976"/>
                    <a:pt x="624885" y="940481"/>
                  </a:cubicBezTo>
                  <a:cubicBezTo>
                    <a:pt x="666906" y="982501"/>
                    <a:pt x="612403" y="1105133"/>
                    <a:pt x="503150" y="1214386"/>
                  </a:cubicBezTo>
                  <a:cubicBezTo>
                    <a:pt x="393897" y="1323639"/>
                    <a:pt x="271265" y="1378142"/>
                    <a:pt x="229245" y="1336121"/>
                  </a:cubicBezTo>
                  <a:cubicBezTo>
                    <a:pt x="187224" y="1294101"/>
                    <a:pt x="241727" y="1171469"/>
                    <a:pt x="350980" y="1062216"/>
                  </a:cubicBezTo>
                  <a:cubicBezTo>
                    <a:pt x="432920" y="980277"/>
                    <a:pt x="522385" y="929134"/>
                    <a:pt x="579724" y="926411"/>
                  </a:cubicBezTo>
                  <a:close/>
                  <a:moveTo>
                    <a:pt x="1285601" y="675083"/>
                  </a:moveTo>
                  <a:cubicBezTo>
                    <a:pt x="1440109" y="675083"/>
                    <a:pt x="1565362" y="723257"/>
                    <a:pt x="1565362" y="782683"/>
                  </a:cubicBezTo>
                  <a:cubicBezTo>
                    <a:pt x="1565362" y="842109"/>
                    <a:pt x="1440109" y="890283"/>
                    <a:pt x="1285601" y="890283"/>
                  </a:cubicBezTo>
                  <a:cubicBezTo>
                    <a:pt x="1131093" y="890283"/>
                    <a:pt x="1005840" y="842109"/>
                    <a:pt x="1005840" y="782683"/>
                  </a:cubicBezTo>
                  <a:cubicBezTo>
                    <a:pt x="1005840" y="723257"/>
                    <a:pt x="1131093" y="675083"/>
                    <a:pt x="1285601" y="675083"/>
                  </a:cubicBezTo>
                  <a:close/>
                  <a:moveTo>
                    <a:pt x="279761" y="675083"/>
                  </a:moveTo>
                  <a:cubicBezTo>
                    <a:pt x="434269" y="675083"/>
                    <a:pt x="559522" y="723257"/>
                    <a:pt x="559522" y="782683"/>
                  </a:cubicBezTo>
                  <a:cubicBezTo>
                    <a:pt x="559522" y="842109"/>
                    <a:pt x="434269" y="890283"/>
                    <a:pt x="279761" y="890283"/>
                  </a:cubicBezTo>
                  <a:cubicBezTo>
                    <a:pt x="125253" y="890283"/>
                    <a:pt x="0" y="842109"/>
                    <a:pt x="0" y="782683"/>
                  </a:cubicBezTo>
                  <a:cubicBezTo>
                    <a:pt x="0" y="723257"/>
                    <a:pt x="125253" y="675083"/>
                    <a:pt x="279761" y="675083"/>
                  </a:cubicBezTo>
                  <a:close/>
                  <a:moveTo>
                    <a:pt x="782681" y="623038"/>
                  </a:moveTo>
                  <a:cubicBezTo>
                    <a:pt x="870850" y="623038"/>
                    <a:pt x="942325" y="694513"/>
                    <a:pt x="942325" y="782682"/>
                  </a:cubicBezTo>
                  <a:cubicBezTo>
                    <a:pt x="942325" y="870851"/>
                    <a:pt x="870850" y="942326"/>
                    <a:pt x="782681" y="942326"/>
                  </a:cubicBezTo>
                  <a:cubicBezTo>
                    <a:pt x="694512" y="942326"/>
                    <a:pt x="623037" y="870851"/>
                    <a:pt x="623037" y="782682"/>
                  </a:cubicBezTo>
                  <a:cubicBezTo>
                    <a:pt x="623037" y="694513"/>
                    <a:pt x="694512" y="623038"/>
                    <a:pt x="782681" y="623038"/>
                  </a:cubicBezTo>
                  <a:close/>
                  <a:moveTo>
                    <a:pt x="274405" y="215177"/>
                  </a:moveTo>
                  <a:cubicBezTo>
                    <a:pt x="331743" y="217899"/>
                    <a:pt x="421208" y="269042"/>
                    <a:pt x="503147" y="350981"/>
                  </a:cubicBezTo>
                  <a:cubicBezTo>
                    <a:pt x="612399" y="460233"/>
                    <a:pt x="666901" y="582864"/>
                    <a:pt x="624882" y="624884"/>
                  </a:cubicBezTo>
                  <a:cubicBezTo>
                    <a:pt x="582862" y="666904"/>
                    <a:pt x="460231" y="612401"/>
                    <a:pt x="350979" y="503149"/>
                  </a:cubicBezTo>
                  <a:cubicBezTo>
                    <a:pt x="241727" y="393897"/>
                    <a:pt x="187224" y="271266"/>
                    <a:pt x="229244" y="229246"/>
                  </a:cubicBezTo>
                  <a:cubicBezTo>
                    <a:pt x="239749" y="218741"/>
                    <a:pt x="255292" y="214269"/>
                    <a:pt x="274405" y="215177"/>
                  </a:cubicBezTo>
                  <a:close/>
                  <a:moveTo>
                    <a:pt x="1290960" y="215175"/>
                  </a:moveTo>
                  <a:cubicBezTo>
                    <a:pt x="1310073" y="214267"/>
                    <a:pt x="1325616" y="218740"/>
                    <a:pt x="1336121" y="229245"/>
                  </a:cubicBezTo>
                  <a:cubicBezTo>
                    <a:pt x="1378142" y="271265"/>
                    <a:pt x="1323639" y="393897"/>
                    <a:pt x="1214386" y="503150"/>
                  </a:cubicBezTo>
                  <a:cubicBezTo>
                    <a:pt x="1105133" y="612403"/>
                    <a:pt x="982502" y="666906"/>
                    <a:pt x="940481" y="624885"/>
                  </a:cubicBezTo>
                  <a:cubicBezTo>
                    <a:pt x="898461" y="582865"/>
                    <a:pt x="952964" y="460233"/>
                    <a:pt x="1062217" y="350980"/>
                  </a:cubicBezTo>
                  <a:cubicBezTo>
                    <a:pt x="1144156" y="269041"/>
                    <a:pt x="1233621" y="217898"/>
                    <a:pt x="1290960" y="215175"/>
                  </a:cubicBezTo>
                  <a:close/>
                  <a:moveTo>
                    <a:pt x="782683" y="0"/>
                  </a:moveTo>
                  <a:cubicBezTo>
                    <a:pt x="842109" y="0"/>
                    <a:pt x="890284" y="125254"/>
                    <a:pt x="890284" y="279763"/>
                  </a:cubicBezTo>
                  <a:cubicBezTo>
                    <a:pt x="890284" y="434272"/>
                    <a:pt x="842109" y="559526"/>
                    <a:pt x="782683" y="559526"/>
                  </a:cubicBezTo>
                  <a:cubicBezTo>
                    <a:pt x="723257" y="559526"/>
                    <a:pt x="675082" y="434272"/>
                    <a:pt x="675082" y="279763"/>
                  </a:cubicBezTo>
                  <a:cubicBezTo>
                    <a:pt x="675082" y="125254"/>
                    <a:pt x="723257" y="0"/>
                    <a:pt x="782683" y="0"/>
                  </a:cubicBezTo>
                  <a:close/>
                </a:path>
              </a:pathLst>
            </a:custGeom>
            <a:solidFill>
              <a:srgbClr val="FFCCFF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89" name="フリーフォーム: 図形 88">
              <a:extLst>
                <a:ext uri="{FF2B5EF4-FFF2-40B4-BE49-F238E27FC236}">
                  <a16:creationId xmlns:a16="http://schemas.microsoft.com/office/drawing/2014/main" id="{D55B9C60-ECB7-227C-1A5E-784E2A2F0C88}"/>
                </a:ext>
              </a:extLst>
            </p:cNvPr>
            <p:cNvSpPr/>
            <p:nvPr/>
          </p:nvSpPr>
          <p:spPr bwMode="auto">
            <a:xfrm>
              <a:off x="5109748" y="6331631"/>
              <a:ext cx="223046" cy="223046"/>
            </a:xfrm>
            <a:custGeom>
              <a:avLst/>
              <a:gdLst>
                <a:gd name="connsiteX0" fmla="*/ 782683 w 1565362"/>
                <a:gd name="connsiteY0" fmla="*/ 1005840 h 1565366"/>
                <a:gd name="connsiteX1" fmla="*/ 890284 w 1565362"/>
                <a:gd name="connsiteY1" fmla="*/ 1285603 h 1565366"/>
                <a:gd name="connsiteX2" fmla="*/ 782683 w 1565362"/>
                <a:gd name="connsiteY2" fmla="*/ 1565366 h 1565366"/>
                <a:gd name="connsiteX3" fmla="*/ 675082 w 1565362"/>
                <a:gd name="connsiteY3" fmla="*/ 1285603 h 1565366"/>
                <a:gd name="connsiteX4" fmla="*/ 782683 w 1565362"/>
                <a:gd name="connsiteY4" fmla="*/ 1005840 h 1565366"/>
                <a:gd name="connsiteX5" fmla="*/ 985641 w 1565362"/>
                <a:gd name="connsiteY5" fmla="*/ 926413 h 1565366"/>
                <a:gd name="connsiteX6" fmla="*/ 1214383 w 1565362"/>
                <a:gd name="connsiteY6" fmla="*/ 1062217 h 1565366"/>
                <a:gd name="connsiteX7" fmla="*/ 1336118 w 1565362"/>
                <a:gd name="connsiteY7" fmla="*/ 1336120 h 1565366"/>
                <a:gd name="connsiteX8" fmla="*/ 1062215 w 1565362"/>
                <a:gd name="connsiteY8" fmla="*/ 1214385 h 1565366"/>
                <a:gd name="connsiteX9" fmla="*/ 940480 w 1565362"/>
                <a:gd name="connsiteY9" fmla="*/ 940482 h 1565366"/>
                <a:gd name="connsiteX10" fmla="*/ 985641 w 1565362"/>
                <a:gd name="connsiteY10" fmla="*/ 926413 h 1565366"/>
                <a:gd name="connsiteX11" fmla="*/ 579724 w 1565362"/>
                <a:gd name="connsiteY11" fmla="*/ 926411 h 1565366"/>
                <a:gd name="connsiteX12" fmla="*/ 624885 w 1565362"/>
                <a:gd name="connsiteY12" fmla="*/ 940481 h 1565366"/>
                <a:gd name="connsiteX13" fmla="*/ 503150 w 1565362"/>
                <a:gd name="connsiteY13" fmla="*/ 1214386 h 1565366"/>
                <a:gd name="connsiteX14" fmla="*/ 229245 w 1565362"/>
                <a:gd name="connsiteY14" fmla="*/ 1336121 h 1565366"/>
                <a:gd name="connsiteX15" fmla="*/ 350980 w 1565362"/>
                <a:gd name="connsiteY15" fmla="*/ 1062216 h 1565366"/>
                <a:gd name="connsiteX16" fmla="*/ 579724 w 1565362"/>
                <a:gd name="connsiteY16" fmla="*/ 926411 h 1565366"/>
                <a:gd name="connsiteX17" fmla="*/ 1285601 w 1565362"/>
                <a:gd name="connsiteY17" fmla="*/ 675083 h 1565366"/>
                <a:gd name="connsiteX18" fmla="*/ 1565362 w 1565362"/>
                <a:gd name="connsiteY18" fmla="*/ 782683 h 1565366"/>
                <a:gd name="connsiteX19" fmla="*/ 1285601 w 1565362"/>
                <a:gd name="connsiteY19" fmla="*/ 890283 h 1565366"/>
                <a:gd name="connsiteX20" fmla="*/ 1005840 w 1565362"/>
                <a:gd name="connsiteY20" fmla="*/ 782683 h 1565366"/>
                <a:gd name="connsiteX21" fmla="*/ 1285601 w 1565362"/>
                <a:gd name="connsiteY21" fmla="*/ 675083 h 1565366"/>
                <a:gd name="connsiteX22" fmla="*/ 279761 w 1565362"/>
                <a:gd name="connsiteY22" fmla="*/ 675083 h 1565366"/>
                <a:gd name="connsiteX23" fmla="*/ 559522 w 1565362"/>
                <a:gd name="connsiteY23" fmla="*/ 782683 h 1565366"/>
                <a:gd name="connsiteX24" fmla="*/ 279761 w 1565362"/>
                <a:gd name="connsiteY24" fmla="*/ 890283 h 1565366"/>
                <a:gd name="connsiteX25" fmla="*/ 0 w 1565362"/>
                <a:gd name="connsiteY25" fmla="*/ 782683 h 1565366"/>
                <a:gd name="connsiteX26" fmla="*/ 279761 w 1565362"/>
                <a:gd name="connsiteY26" fmla="*/ 675083 h 1565366"/>
                <a:gd name="connsiteX27" fmla="*/ 782681 w 1565362"/>
                <a:gd name="connsiteY27" fmla="*/ 623038 h 1565366"/>
                <a:gd name="connsiteX28" fmla="*/ 942325 w 1565362"/>
                <a:gd name="connsiteY28" fmla="*/ 782682 h 1565366"/>
                <a:gd name="connsiteX29" fmla="*/ 782681 w 1565362"/>
                <a:gd name="connsiteY29" fmla="*/ 942326 h 1565366"/>
                <a:gd name="connsiteX30" fmla="*/ 623037 w 1565362"/>
                <a:gd name="connsiteY30" fmla="*/ 782682 h 1565366"/>
                <a:gd name="connsiteX31" fmla="*/ 782681 w 1565362"/>
                <a:gd name="connsiteY31" fmla="*/ 623038 h 1565366"/>
                <a:gd name="connsiteX32" fmla="*/ 274405 w 1565362"/>
                <a:gd name="connsiteY32" fmla="*/ 215177 h 1565366"/>
                <a:gd name="connsiteX33" fmla="*/ 503147 w 1565362"/>
                <a:gd name="connsiteY33" fmla="*/ 350981 h 1565366"/>
                <a:gd name="connsiteX34" fmla="*/ 624882 w 1565362"/>
                <a:gd name="connsiteY34" fmla="*/ 624884 h 1565366"/>
                <a:gd name="connsiteX35" fmla="*/ 350979 w 1565362"/>
                <a:gd name="connsiteY35" fmla="*/ 503149 h 1565366"/>
                <a:gd name="connsiteX36" fmla="*/ 229244 w 1565362"/>
                <a:gd name="connsiteY36" fmla="*/ 229246 h 1565366"/>
                <a:gd name="connsiteX37" fmla="*/ 274405 w 1565362"/>
                <a:gd name="connsiteY37" fmla="*/ 215177 h 1565366"/>
                <a:gd name="connsiteX38" fmla="*/ 1290960 w 1565362"/>
                <a:gd name="connsiteY38" fmla="*/ 215175 h 1565366"/>
                <a:gd name="connsiteX39" fmla="*/ 1336121 w 1565362"/>
                <a:gd name="connsiteY39" fmla="*/ 229245 h 1565366"/>
                <a:gd name="connsiteX40" fmla="*/ 1214386 w 1565362"/>
                <a:gd name="connsiteY40" fmla="*/ 503150 h 1565366"/>
                <a:gd name="connsiteX41" fmla="*/ 940481 w 1565362"/>
                <a:gd name="connsiteY41" fmla="*/ 624885 h 1565366"/>
                <a:gd name="connsiteX42" fmla="*/ 1062217 w 1565362"/>
                <a:gd name="connsiteY42" fmla="*/ 350980 h 1565366"/>
                <a:gd name="connsiteX43" fmla="*/ 1290960 w 1565362"/>
                <a:gd name="connsiteY43" fmla="*/ 215175 h 1565366"/>
                <a:gd name="connsiteX44" fmla="*/ 782683 w 1565362"/>
                <a:gd name="connsiteY44" fmla="*/ 0 h 1565366"/>
                <a:gd name="connsiteX45" fmla="*/ 890284 w 1565362"/>
                <a:gd name="connsiteY45" fmla="*/ 279763 h 1565366"/>
                <a:gd name="connsiteX46" fmla="*/ 782683 w 1565362"/>
                <a:gd name="connsiteY46" fmla="*/ 559526 h 1565366"/>
                <a:gd name="connsiteX47" fmla="*/ 675082 w 1565362"/>
                <a:gd name="connsiteY47" fmla="*/ 279763 h 1565366"/>
                <a:gd name="connsiteX48" fmla="*/ 782683 w 1565362"/>
                <a:gd name="connsiteY48" fmla="*/ 0 h 1565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1565362" h="1565366">
                  <a:moveTo>
                    <a:pt x="782683" y="1005840"/>
                  </a:moveTo>
                  <a:cubicBezTo>
                    <a:pt x="842109" y="1005840"/>
                    <a:pt x="890284" y="1131094"/>
                    <a:pt x="890284" y="1285603"/>
                  </a:cubicBezTo>
                  <a:cubicBezTo>
                    <a:pt x="890284" y="1440112"/>
                    <a:pt x="842109" y="1565366"/>
                    <a:pt x="782683" y="1565366"/>
                  </a:cubicBezTo>
                  <a:cubicBezTo>
                    <a:pt x="723257" y="1565366"/>
                    <a:pt x="675082" y="1440112"/>
                    <a:pt x="675082" y="1285603"/>
                  </a:cubicBezTo>
                  <a:cubicBezTo>
                    <a:pt x="675082" y="1131094"/>
                    <a:pt x="723257" y="1005840"/>
                    <a:pt x="782683" y="1005840"/>
                  </a:cubicBezTo>
                  <a:close/>
                  <a:moveTo>
                    <a:pt x="985641" y="926413"/>
                  </a:moveTo>
                  <a:cubicBezTo>
                    <a:pt x="1042979" y="929135"/>
                    <a:pt x="1132444" y="980278"/>
                    <a:pt x="1214383" y="1062217"/>
                  </a:cubicBezTo>
                  <a:cubicBezTo>
                    <a:pt x="1323635" y="1171469"/>
                    <a:pt x="1378138" y="1294100"/>
                    <a:pt x="1336118" y="1336120"/>
                  </a:cubicBezTo>
                  <a:cubicBezTo>
                    <a:pt x="1294098" y="1378140"/>
                    <a:pt x="1171468" y="1323637"/>
                    <a:pt x="1062215" y="1214385"/>
                  </a:cubicBezTo>
                  <a:cubicBezTo>
                    <a:pt x="952963" y="1105133"/>
                    <a:pt x="898461" y="982502"/>
                    <a:pt x="940480" y="940482"/>
                  </a:cubicBezTo>
                  <a:cubicBezTo>
                    <a:pt x="950985" y="929977"/>
                    <a:pt x="966528" y="925505"/>
                    <a:pt x="985641" y="926413"/>
                  </a:cubicBezTo>
                  <a:close/>
                  <a:moveTo>
                    <a:pt x="579724" y="926411"/>
                  </a:moveTo>
                  <a:cubicBezTo>
                    <a:pt x="598837" y="925503"/>
                    <a:pt x="614380" y="929976"/>
                    <a:pt x="624885" y="940481"/>
                  </a:cubicBezTo>
                  <a:cubicBezTo>
                    <a:pt x="666906" y="982501"/>
                    <a:pt x="612403" y="1105133"/>
                    <a:pt x="503150" y="1214386"/>
                  </a:cubicBezTo>
                  <a:cubicBezTo>
                    <a:pt x="393897" y="1323639"/>
                    <a:pt x="271265" y="1378142"/>
                    <a:pt x="229245" y="1336121"/>
                  </a:cubicBezTo>
                  <a:cubicBezTo>
                    <a:pt x="187224" y="1294101"/>
                    <a:pt x="241727" y="1171469"/>
                    <a:pt x="350980" y="1062216"/>
                  </a:cubicBezTo>
                  <a:cubicBezTo>
                    <a:pt x="432920" y="980277"/>
                    <a:pt x="522385" y="929134"/>
                    <a:pt x="579724" y="926411"/>
                  </a:cubicBezTo>
                  <a:close/>
                  <a:moveTo>
                    <a:pt x="1285601" y="675083"/>
                  </a:moveTo>
                  <a:cubicBezTo>
                    <a:pt x="1440109" y="675083"/>
                    <a:pt x="1565362" y="723257"/>
                    <a:pt x="1565362" y="782683"/>
                  </a:cubicBezTo>
                  <a:cubicBezTo>
                    <a:pt x="1565362" y="842109"/>
                    <a:pt x="1440109" y="890283"/>
                    <a:pt x="1285601" y="890283"/>
                  </a:cubicBezTo>
                  <a:cubicBezTo>
                    <a:pt x="1131093" y="890283"/>
                    <a:pt x="1005840" y="842109"/>
                    <a:pt x="1005840" y="782683"/>
                  </a:cubicBezTo>
                  <a:cubicBezTo>
                    <a:pt x="1005840" y="723257"/>
                    <a:pt x="1131093" y="675083"/>
                    <a:pt x="1285601" y="675083"/>
                  </a:cubicBezTo>
                  <a:close/>
                  <a:moveTo>
                    <a:pt x="279761" y="675083"/>
                  </a:moveTo>
                  <a:cubicBezTo>
                    <a:pt x="434269" y="675083"/>
                    <a:pt x="559522" y="723257"/>
                    <a:pt x="559522" y="782683"/>
                  </a:cubicBezTo>
                  <a:cubicBezTo>
                    <a:pt x="559522" y="842109"/>
                    <a:pt x="434269" y="890283"/>
                    <a:pt x="279761" y="890283"/>
                  </a:cubicBezTo>
                  <a:cubicBezTo>
                    <a:pt x="125253" y="890283"/>
                    <a:pt x="0" y="842109"/>
                    <a:pt x="0" y="782683"/>
                  </a:cubicBezTo>
                  <a:cubicBezTo>
                    <a:pt x="0" y="723257"/>
                    <a:pt x="125253" y="675083"/>
                    <a:pt x="279761" y="675083"/>
                  </a:cubicBezTo>
                  <a:close/>
                  <a:moveTo>
                    <a:pt x="782681" y="623038"/>
                  </a:moveTo>
                  <a:cubicBezTo>
                    <a:pt x="870850" y="623038"/>
                    <a:pt x="942325" y="694513"/>
                    <a:pt x="942325" y="782682"/>
                  </a:cubicBezTo>
                  <a:cubicBezTo>
                    <a:pt x="942325" y="870851"/>
                    <a:pt x="870850" y="942326"/>
                    <a:pt x="782681" y="942326"/>
                  </a:cubicBezTo>
                  <a:cubicBezTo>
                    <a:pt x="694512" y="942326"/>
                    <a:pt x="623037" y="870851"/>
                    <a:pt x="623037" y="782682"/>
                  </a:cubicBezTo>
                  <a:cubicBezTo>
                    <a:pt x="623037" y="694513"/>
                    <a:pt x="694512" y="623038"/>
                    <a:pt x="782681" y="623038"/>
                  </a:cubicBezTo>
                  <a:close/>
                  <a:moveTo>
                    <a:pt x="274405" y="215177"/>
                  </a:moveTo>
                  <a:cubicBezTo>
                    <a:pt x="331743" y="217899"/>
                    <a:pt x="421208" y="269042"/>
                    <a:pt x="503147" y="350981"/>
                  </a:cubicBezTo>
                  <a:cubicBezTo>
                    <a:pt x="612399" y="460233"/>
                    <a:pt x="666901" y="582864"/>
                    <a:pt x="624882" y="624884"/>
                  </a:cubicBezTo>
                  <a:cubicBezTo>
                    <a:pt x="582862" y="666904"/>
                    <a:pt x="460231" y="612401"/>
                    <a:pt x="350979" y="503149"/>
                  </a:cubicBezTo>
                  <a:cubicBezTo>
                    <a:pt x="241727" y="393897"/>
                    <a:pt x="187224" y="271266"/>
                    <a:pt x="229244" y="229246"/>
                  </a:cubicBezTo>
                  <a:cubicBezTo>
                    <a:pt x="239749" y="218741"/>
                    <a:pt x="255292" y="214269"/>
                    <a:pt x="274405" y="215177"/>
                  </a:cubicBezTo>
                  <a:close/>
                  <a:moveTo>
                    <a:pt x="1290960" y="215175"/>
                  </a:moveTo>
                  <a:cubicBezTo>
                    <a:pt x="1310073" y="214267"/>
                    <a:pt x="1325616" y="218740"/>
                    <a:pt x="1336121" y="229245"/>
                  </a:cubicBezTo>
                  <a:cubicBezTo>
                    <a:pt x="1378142" y="271265"/>
                    <a:pt x="1323639" y="393897"/>
                    <a:pt x="1214386" y="503150"/>
                  </a:cubicBezTo>
                  <a:cubicBezTo>
                    <a:pt x="1105133" y="612403"/>
                    <a:pt x="982502" y="666906"/>
                    <a:pt x="940481" y="624885"/>
                  </a:cubicBezTo>
                  <a:cubicBezTo>
                    <a:pt x="898461" y="582865"/>
                    <a:pt x="952964" y="460233"/>
                    <a:pt x="1062217" y="350980"/>
                  </a:cubicBezTo>
                  <a:cubicBezTo>
                    <a:pt x="1144156" y="269041"/>
                    <a:pt x="1233621" y="217898"/>
                    <a:pt x="1290960" y="215175"/>
                  </a:cubicBezTo>
                  <a:close/>
                  <a:moveTo>
                    <a:pt x="782683" y="0"/>
                  </a:moveTo>
                  <a:cubicBezTo>
                    <a:pt x="842109" y="0"/>
                    <a:pt x="890284" y="125254"/>
                    <a:pt x="890284" y="279763"/>
                  </a:cubicBezTo>
                  <a:cubicBezTo>
                    <a:pt x="890284" y="434272"/>
                    <a:pt x="842109" y="559526"/>
                    <a:pt x="782683" y="559526"/>
                  </a:cubicBezTo>
                  <a:cubicBezTo>
                    <a:pt x="723257" y="559526"/>
                    <a:pt x="675082" y="434272"/>
                    <a:pt x="675082" y="279763"/>
                  </a:cubicBezTo>
                  <a:cubicBezTo>
                    <a:pt x="675082" y="125254"/>
                    <a:pt x="723257" y="0"/>
                    <a:pt x="782683" y="0"/>
                  </a:cubicBezTo>
                  <a:close/>
                </a:path>
              </a:pathLst>
            </a:custGeom>
            <a:solidFill>
              <a:srgbClr val="FFCCFF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92" name="フリーフォーム: 図形 91">
              <a:extLst>
                <a:ext uri="{FF2B5EF4-FFF2-40B4-BE49-F238E27FC236}">
                  <a16:creationId xmlns:a16="http://schemas.microsoft.com/office/drawing/2014/main" id="{12704C7C-77A0-4113-C7DE-6482096A5ACF}"/>
                </a:ext>
              </a:extLst>
            </p:cNvPr>
            <p:cNvSpPr/>
            <p:nvPr/>
          </p:nvSpPr>
          <p:spPr bwMode="auto">
            <a:xfrm>
              <a:off x="5646596" y="6331631"/>
              <a:ext cx="223046" cy="223046"/>
            </a:xfrm>
            <a:custGeom>
              <a:avLst/>
              <a:gdLst>
                <a:gd name="connsiteX0" fmla="*/ 782683 w 1565362"/>
                <a:gd name="connsiteY0" fmla="*/ 1005840 h 1565366"/>
                <a:gd name="connsiteX1" fmla="*/ 890284 w 1565362"/>
                <a:gd name="connsiteY1" fmla="*/ 1285603 h 1565366"/>
                <a:gd name="connsiteX2" fmla="*/ 782683 w 1565362"/>
                <a:gd name="connsiteY2" fmla="*/ 1565366 h 1565366"/>
                <a:gd name="connsiteX3" fmla="*/ 675082 w 1565362"/>
                <a:gd name="connsiteY3" fmla="*/ 1285603 h 1565366"/>
                <a:gd name="connsiteX4" fmla="*/ 782683 w 1565362"/>
                <a:gd name="connsiteY4" fmla="*/ 1005840 h 1565366"/>
                <a:gd name="connsiteX5" fmla="*/ 985641 w 1565362"/>
                <a:gd name="connsiteY5" fmla="*/ 926413 h 1565366"/>
                <a:gd name="connsiteX6" fmla="*/ 1214383 w 1565362"/>
                <a:gd name="connsiteY6" fmla="*/ 1062217 h 1565366"/>
                <a:gd name="connsiteX7" fmla="*/ 1336118 w 1565362"/>
                <a:gd name="connsiteY7" fmla="*/ 1336120 h 1565366"/>
                <a:gd name="connsiteX8" fmla="*/ 1062215 w 1565362"/>
                <a:gd name="connsiteY8" fmla="*/ 1214385 h 1565366"/>
                <a:gd name="connsiteX9" fmla="*/ 940480 w 1565362"/>
                <a:gd name="connsiteY9" fmla="*/ 940482 h 1565366"/>
                <a:gd name="connsiteX10" fmla="*/ 985641 w 1565362"/>
                <a:gd name="connsiteY10" fmla="*/ 926413 h 1565366"/>
                <a:gd name="connsiteX11" fmla="*/ 579724 w 1565362"/>
                <a:gd name="connsiteY11" fmla="*/ 926411 h 1565366"/>
                <a:gd name="connsiteX12" fmla="*/ 624885 w 1565362"/>
                <a:gd name="connsiteY12" fmla="*/ 940481 h 1565366"/>
                <a:gd name="connsiteX13" fmla="*/ 503150 w 1565362"/>
                <a:gd name="connsiteY13" fmla="*/ 1214386 h 1565366"/>
                <a:gd name="connsiteX14" fmla="*/ 229245 w 1565362"/>
                <a:gd name="connsiteY14" fmla="*/ 1336121 h 1565366"/>
                <a:gd name="connsiteX15" fmla="*/ 350980 w 1565362"/>
                <a:gd name="connsiteY15" fmla="*/ 1062216 h 1565366"/>
                <a:gd name="connsiteX16" fmla="*/ 579724 w 1565362"/>
                <a:gd name="connsiteY16" fmla="*/ 926411 h 1565366"/>
                <a:gd name="connsiteX17" fmla="*/ 1285601 w 1565362"/>
                <a:gd name="connsiteY17" fmla="*/ 675083 h 1565366"/>
                <a:gd name="connsiteX18" fmla="*/ 1565362 w 1565362"/>
                <a:gd name="connsiteY18" fmla="*/ 782683 h 1565366"/>
                <a:gd name="connsiteX19" fmla="*/ 1285601 w 1565362"/>
                <a:gd name="connsiteY19" fmla="*/ 890283 h 1565366"/>
                <a:gd name="connsiteX20" fmla="*/ 1005840 w 1565362"/>
                <a:gd name="connsiteY20" fmla="*/ 782683 h 1565366"/>
                <a:gd name="connsiteX21" fmla="*/ 1285601 w 1565362"/>
                <a:gd name="connsiteY21" fmla="*/ 675083 h 1565366"/>
                <a:gd name="connsiteX22" fmla="*/ 279761 w 1565362"/>
                <a:gd name="connsiteY22" fmla="*/ 675083 h 1565366"/>
                <a:gd name="connsiteX23" fmla="*/ 559522 w 1565362"/>
                <a:gd name="connsiteY23" fmla="*/ 782683 h 1565366"/>
                <a:gd name="connsiteX24" fmla="*/ 279761 w 1565362"/>
                <a:gd name="connsiteY24" fmla="*/ 890283 h 1565366"/>
                <a:gd name="connsiteX25" fmla="*/ 0 w 1565362"/>
                <a:gd name="connsiteY25" fmla="*/ 782683 h 1565366"/>
                <a:gd name="connsiteX26" fmla="*/ 279761 w 1565362"/>
                <a:gd name="connsiteY26" fmla="*/ 675083 h 1565366"/>
                <a:gd name="connsiteX27" fmla="*/ 782681 w 1565362"/>
                <a:gd name="connsiteY27" fmla="*/ 623038 h 1565366"/>
                <a:gd name="connsiteX28" fmla="*/ 942325 w 1565362"/>
                <a:gd name="connsiteY28" fmla="*/ 782682 h 1565366"/>
                <a:gd name="connsiteX29" fmla="*/ 782681 w 1565362"/>
                <a:gd name="connsiteY29" fmla="*/ 942326 h 1565366"/>
                <a:gd name="connsiteX30" fmla="*/ 623037 w 1565362"/>
                <a:gd name="connsiteY30" fmla="*/ 782682 h 1565366"/>
                <a:gd name="connsiteX31" fmla="*/ 782681 w 1565362"/>
                <a:gd name="connsiteY31" fmla="*/ 623038 h 1565366"/>
                <a:gd name="connsiteX32" fmla="*/ 274405 w 1565362"/>
                <a:gd name="connsiteY32" fmla="*/ 215177 h 1565366"/>
                <a:gd name="connsiteX33" fmla="*/ 503147 w 1565362"/>
                <a:gd name="connsiteY33" fmla="*/ 350981 h 1565366"/>
                <a:gd name="connsiteX34" fmla="*/ 624882 w 1565362"/>
                <a:gd name="connsiteY34" fmla="*/ 624884 h 1565366"/>
                <a:gd name="connsiteX35" fmla="*/ 350979 w 1565362"/>
                <a:gd name="connsiteY35" fmla="*/ 503149 h 1565366"/>
                <a:gd name="connsiteX36" fmla="*/ 229244 w 1565362"/>
                <a:gd name="connsiteY36" fmla="*/ 229246 h 1565366"/>
                <a:gd name="connsiteX37" fmla="*/ 274405 w 1565362"/>
                <a:gd name="connsiteY37" fmla="*/ 215177 h 1565366"/>
                <a:gd name="connsiteX38" fmla="*/ 1290960 w 1565362"/>
                <a:gd name="connsiteY38" fmla="*/ 215175 h 1565366"/>
                <a:gd name="connsiteX39" fmla="*/ 1336121 w 1565362"/>
                <a:gd name="connsiteY39" fmla="*/ 229245 h 1565366"/>
                <a:gd name="connsiteX40" fmla="*/ 1214386 w 1565362"/>
                <a:gd name="connsiteY40" fmla="*/ 503150 h 1565366"/>
                <a:gd name="connsiteX41" fmla="*/ 940481 w 1565362"/>
                <a:gd name="connsiteY41" fmla="*/ 624885 h 1565366"/>
                <a:gd name="connsiteX42" fmla="*/ 1062217 w 1565362"/>
                <a:gd name="connsiteY42" fmla="*/ 350980 h 1565366"/>
                <a:gd name="connsiteX43" fmla="*/ 1290960 w 1565362"/>
                <a:gd name="connsiteY43" fmla="*/ 215175 h 1565366"/>
                <a:gd name="connsiteX44" fmla="*/ 782683 w 1565362"/>
                <a:gd name="connsiteY44" fmla="*/ 0 h 1565366"/>
                <a:gd name="connsiteX45" fmla="*/ 890284 w 1565362"/>
                <a:gd name="connsiteY45" fmla="*/ 279763 h 1565366"/>
                <a:gd name="connsiteX46" fmla="*/ 782683 w 1565362"/>
                <a:gd name="connsiteY46" fmla="*/ 559526 h 1565366"/>
                <a:gd name="connsiteX47" fmla="*/ 675082 w 1565362"/>
                <a:gd name="connsiteY47" fmla="*/ 279763 h 1565366"/>
                <a:gd name="connsiteX48" fmla="*/ 782683 w 1565362"/>
                <a:gd name="connsiteY48" fmla="*/ 0 h 1565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1565362" h="1565366">
                  <a:moveTo>
                    <a:pt x="782683" y="1005840"/>
                  </a:moveTo>
                  <a:cubicBezTo>
                    <a:pt x="842109" y="1005840"/>
                    <a:pt x="890284" y="1131094"/>
                    <a:pt x="890284" y="1285603"/>
                  </a:cubicBezTo>
                  <a:cubicBezTo>
                    <a:pt x="890284" y="1440112"/>
                    <a:pt x="842109" y="1565366"/>
                    <a:pt x="782683" y="1565366"/>
                  </a:cubicBezTo>
                  <a:cubicBezTo>
                    <a:pt x="723257" y="1565366"/>
                    <a:pt x="675082" y="1440112"/>
                    <a:pt x="675082" y="1285603"/>
                  </a:cubicBezTo>
                  <a:cubicBezTo>
                    <a:pt x="675082" y="1131094"/>
                    <a:pt x="723257" y="1005840"/>
                    <a:pt x="782683" y="1005840"/>
                  </a:cubicBezTo>
                  <a:close/>
                  <a:moveTo>
                    <a:pt x="985641" y="926413"/>
                  </a:moveTo>
                  <a:cubicBezTo>
                    <a:pt x="1042979" y="929135"/>
                    <a:pt x="1132444" y="980278"/>
                    <a:pt x="1214383" y="1062217"/>
                  </a:cubicBezTo>
                  <a:cubicBezTo>
                    <a:pt x="1323635" y="1171469"/>
                    <a:pt x="1378138" y="1294100"/>
                    <a:pt x="1336118" y="1336120"/>
                  </a:cubicBezTo>
                  <a:cubicBezTo>
                    <a:pt x="1294098" y="1378140"/>
                    <a:pt x="1171468" y="1323637"/>
                    <a:pt x="1062215" y="1214385"/>
                  </a:cubicBezTo>
                  <a:cubicBezTo>
                    <a:pt x="952963" y="1105133"/>
                    <a:pt x="898461" y="982502"/>
                    <a:pt x="940480" y="940482"/>
                  </a:cubicBezTo>
                  <a:cubicBezTo>
                    <a:pt x="950985" y="929977"/>
                    <a:pt x="966528" y="925505"/>
                    <a:pt x="985641" y="926413"/>
                  </a:cubicBezTo>
                  <a:close/>
                  <a:moveTo>
                    <a:pt x="579724" y="926411"/>
                  </a:moveTo>
                  <a:cubicBezTo>
                    <a:pt x="598837" y="925503"/>
                    <a:pt x="614380" y="929976"/>
                    <a:pt x="624885" y="940481"/>
                  </a:cubicBezTo>
                  <a:cubicBezTo>
                    <a:pt x="666906" y="982501"/>
                    <a:pt x="612403" y="1105133"/>
                    <a:pt x="503150" y="1214386"/>
                  </a:cubicBezTo>
                  <a:cubicBezTo>
                    <a:pt x="393897" y="1323639"/>
                    <a:pt x="271265" y="1378142"/>
                    <a:pt x="229245" y="1336121"/>
                  </a:cubicBezTo>
                  <a:cubicBezTo>
                    <a:pt x="187224" y="1294101"/>
                    <a:pt x="241727" y="1171469"/>
                    <a:pt x="350980" y="1062216"/>
                  </a:cubicBezTo>
                  <a:cubicBezTo>
                    <a:pt x="432920" y="980277"/>
                    <a:pt x="522385" y="929134"/>
                    <a:pt x="579724" y="926411"/>
                  </a:cubicBezTo>
                  <a:close/>
                  <a:moveTo>
                    <a:pt x="1285601" y="675083"/>
                  </a:moveTo>
                  <a:cubicBezTo>
                    <a:pt x="1440109" y="675083"/>
                    <a:pt x="1565362" y="723257"/>
                    <a:pt x="1565362" y="782683"/>
                  </a:cubicBezTo>
                  <a:cubicBezTo>
                    <a:pt x="1565362" y="842109"/>
                    <a:pt x="1440109" y="890283"/>
                    <a:pt x="1285601" y="890283"/>
                  </a:cubicBezTo>
                  <a:cubicBezTo>
                    <a:pt x="1131093" y="890283"/>
                    <a:pt x="1005840" y="842109"/>
                    <a:pt x="1005840" y="782683"/>
                  </a:cubicBezTo>
                  <a:cubicBezTo>
                    <a:pt x="1005840" y="723257"/>
                    <a:pt x="1131093" y="675083"/>
                    <a:pt x="1285601" y="675083"/>
                  </a:cubicBezTo>
                  <a:close/>
                  <a:moveTo>
                    <a:pt x="279761" y="675083"/>
                  </a:moveTo>
                  <a:cubicBezTo>
                    <a:pt x="434269" y="675083"/>
                    <a:pt x="559522" y="723257"/>
                    <a:pt x="559522" y="782683"/>
                  </a:cubicBezTo>
                  <a:cubicBezTo>
                    <a:pt x="559522" y="842109"/>
                    <a:pt x="434269" y="890283"/>
                    <a:pt x="279761" y="890283"/>
                  </a:cubicBezTo>
                  <a:cubicBezTo>
                    <a:pt x="125253" y="890283"/>
                    <a:pt x="0" y="842109"/>
                    <a:pt x="0" y="782683"/>
                  </a:cubicBezTo>
                  <a:cubicBezTo>
                    <a:pt x="0" y="723257"/>
                    <a:pt x="125253" y="675083"/>
                    <a:pt x="279761" y="675083"/>
                  </a:cubicBezTo>
                  <a:close/>
                  <a:moveTo>
                    <a:pt x="782681" y="623038"/>
                  </a:moveTo>
                  <a:cubicBezTo>
                    <a:pt x="870850" y="623038"/>
                    <a:pt x="942325" y="694513"/>
                    <a:pt x="942325" y="782682"/>
                  </a:cubicBezTo>
                  <a:cubicBezTo>
                    <a:pt x="942325" y="870851"/>
                    <a:pt x="870850" y="942326"/>
                    <a:pt x="782681" y="942326"/>
                  </a:cubicBezTo>
                  <a:cubicBezTo>
                    <a:pt x="694512" y="942326"/>
                    <a:pt x="623037" y="870851"/>
                    <a:pt x="623037" y="782682"/>
                  </a:cubicBezTo>
                  <a:cubicBezTo>
                    <a:pt x="623037" y="694513"/>
                    <a:pt x="694512" y="623038"/>
                    <a:pt x="782681" y="623038"/>
                  </a:cubicBezTo>
                  <a:close/>
                  <a:moveTo>
                    <a:pt x="274405" y="215177"/>
                  </a:moveTo>
                  <a:cubicBezTo>
                    <a:pt x="331743" y="217899"/>
                    <a:pt x="421208" y="269042"/>
                    <a:pt x="503147" y="350981"/>
                  </a:cubicBezTo>
                  <a:cubicBezTo>
                    <a:pt x="612399" y="460233"/>
                    <a:pt x="666901" y="582864"/>
                    <a:pt x="624882" y="624884"/>
                  </a:cubicBezTo>
                  <a:cubicBezTo>
                    <a:pt x="582862" y="666904"/>
                    <a:pt x="460231" y="612401"/>
                    <a:pt x="350979" y="503149"/>
                  </a:cubicBezTo>
                  <a:cubicBezTo>
                    <a:pt x="241727" y="393897"/>
                    <a:pt x="187224" y="271266"/>
                    <a:pt x="229244" y="229246"/>
                  </a:cubicBezTo>
                  <a:cubicBezTo>
                    <a:pt x="239749" y="218741"/>
                    <a:pt x="255292" y="214269"/>
                    <a:pt x="274405" y="215177"/>
                  </a:cubicBezTo>
                  <a:close/>
                  <a:moveTo>
                    <a:pt x="1290960" y="215175"/>
                  </a:moveTo>
                  <a:cubicBezTo>
                    <a:pt x="1310073" y="214267"/>
                    <a:pt x="1325616" y="218740"/>
                    <a:pt x="1336121" y="229245"/>
                  </a:cubicBezTo>
                  <a:cubicBezTo>
                    <a:pt x="1378142" y="271265"/>
                    <a:pt x="1323639" y="393897"/>
                    <a:pt x="1214386" y="503150"/>
                  </a:cubicBezTo>
                  <a:cubicBezTo>
                    <a:pt x="1105133" y="612403"/>
                    <a:pt x="982502" y="666906"/>
                    <a:pt x="940481" y="624885"/>
                  </a:cubicBezTo>
                  <a:cubicBezTo>
                    <a:pt x="898461" y="582865"/>
                    <a:pt x="952964" y="460233"/>
                    <a:pt x="1062217" y="350980"/>
                  </a:cubicBezTo>
                  <a:cubicBezTo>
                    <a:pt x="1144156" y="269041"/>
                    <a:pt x="1233621" y="217898"/>
                    <a:pt x="1290960" y="215175"/>
                  </a:cubicBezTo>
                  <a:close/>
                  <a:moveTo>
                    <a:pt x="782683" y="0"/>
                  </a:moveTo>
                  <a:cubicBezTo>
                    <a:pt x="842109" y="0"/>
                    <a:pt x="890284" y="125254"/>
                    <a:pt x="890284" y="279763"/>
                  </a:cubicBezTo>
                  <a:cubicBezTo>
                    <a:pt x="890284" y="434272"/>
                    <a:pt x="842109" y="559526"/>
                    <a:pt x="782683" y="559526"/>
                  </a:cubicBezTo>
                  <a:cubicBezTo>
                    <a:pt x="723257" y="559526"/>
                    <a:pt x="675082" y="434272"/>
                    <a:pt x="675082" y="279763"/>
                  </a:cubicBezTo>
                  <a:cubicBezTo>
                    <a:pt x="675082" y="125254"/>
                    <a:pt x="723257" y="0"/>
                    <a:pt x="782683" y="0"/>
                  </a:cubicBezTo>
                  <a:close/>
                </a:path>
              </a:pathLst>
            </a:custGeom>
            <a:solidFill>
              <a:srgbClr val="FFCCFF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95" name="フリーフォーム: 図形 94">
              <a:extLst>
                <a:ext uri="{FF2B5EF4-FFF2-40B4-BE49-F238E27FC236}">
                  <a16:creationId xmlns:a16="http://schemas.microsoft.com/office/drawing/2014/main" id="{4FBCBCF5-BAB8-417B-89FC-05221C1AC831}"/>
                </a:ext>
              </a:extLst>
            </p:cNvPr>
            <p:cNvSpPr/>
            <p:nvPr/>
          </p:nvSpPr>
          <p:spPr bwMode="auto">
            <a:xfrm>
              <a:off x="6183444" y="6331631"/>
              <a:ext cx="223046" cy="223046"/>
            </a:xfrm>
            <a:custGeom>
              <a:avLst/>
              <a:gdLst>
                <a:gd name="connsiteX0" fmla="*/ 782683 w 1565362"/>
                <a:gd name="connsiteY0" fmla="*/ 1005840 h 1565366"/>
                <a:gd name="connsiteX1" fmla="*/ 890284 w 1565362"/>
                <a:gd name="connsiteY1" fmla="*/ 1285603 h 1565366"/>
                <a:gd name="connsiteX2" fmla="*/ 782683 w 1565362"/>
                <a:gd name="connsiteY2" fmla="*/ 1565366 h 1565366"/>
                <a:gd name="connsiteX3" fmla="*/ 675082 w 1565362"/>
                <a:gd name="connsiteY3" fmla="*/ 1285603 h 1565366"/>
                <a:gd name="connsiteX4" fmla="*/ 782683 w 1565362"/>
                <a:gd name="connsiteY4" fmla="*/ 1005840 h 1565366"/>
                <a:gd name="connsiteX5" fmla="*/ 985641 w 1565362"/>
                <a:gd name="connsiteY5" fmla="*/ 926413 h 1565366"/>
                <a:gd name="connsiteX6" fmla="*/ 1214383 w 1565362"/>
                <a:gd name="connsiteY6" fmla="*/ 1062217 h 1565366"/>
                <a:gd name="connsiteX7" fmla="*/ 1336118 w 1565362"/>
                <a:gd name="connsiteY7" fmla="*/ 1336120 h 1565366"/>
                <a:gd name="connsiteX8" fmla="*/ 1062215 w 1565362"/>
                <a:gd name="connsiteY8" fmla="*/ 1214385 h 1565366"/>
                <a:gd name="connsiteX9" fmla="*/ 940480 w 1565362"/>
                <a:gd name="connsiteY9" fmla="*/ 940482 h 1565366"/>
                <a:gd name="connsiteX10" fmla="*/ 985641 w 1565362"/>
                <a:gd name="connsiteY10" fmla="*/ 926413 h 1565366"/>
                <a:gd name="connsiteX11" fmla="*/ 579724 w 1565362"/>
                <a:gd name="connsiteY11" fmla="*/ 926411 h 1565366"/>
                <a:gd name="connsiteX12" fmla="*/ 624885 w 1565362"/>
                <a:gd name="connsiteY12" fmla="*/ 940481 h 1565366"/>
                <a:gd name="connsiteX13" fmla="*/ 503150 w 1565362"/>
                <a:gd name="connsiteY13" fmla="*/ 1214386 h 1565366"/>
                <a:gd name="connsiteX14" fmla="*/ 229245 w 1565362"/>
                <a:gd name="connsiteY14" fmla="*/ 1336121 h 1565366"/>
                <a:gd name="connsiteX15" fmla="*/ 350980 w 1565362"/>
                <a:gd name="connsiteY15" fmla="*/ 1062216 h 1565366"/>
                <a:gd name="connsiteX16" fmla="*/ 579724 w 1565362"/>
                <a:gd name="connsiteY16" fmla="*/ 926411 h 1565366"/>
                <a:gd name="connsiteX17" fmla="*/ 1285601 w 1565362"/>
                <a:gd name="connsiteY17" fmla="*/ 675083 h 1565366"/>
                <a:gd name="connsiteX18" fmla="*/ 1565362 w 1565362"/>
                <a:gd name="connsiteY18" fmla="*/ 782683 h 1565366"/>
                <a:gd name="connsiteX19" fmla="*/ 1285601 w 1565362"/>
                <a:gd name="connsiteY19" fmla="*/ 890283 h 1565366"/>
                <a:gd name="connsiteX20" fmla="*/ 1005840 w 1565362"/>
                <a:gd name="connsiteY20" fmla="*/ 782683 h 1565366"/>
                <a:gd name="connsiteX21" fmla="*/ 1285601 w 1565362"/>
                <a:gd name="connsiteY21" fmla="*/ 675083 h 1565366"/>
                <a:gd name="connsiteX22" fmla="*/ 279761 w 1565362"/>
                <a:gd name="connsiteY22" fmla="*/ 675083 h 1565366"/>
                <a:gd name="connsiteX23" fmla="*/ 559522 w 1565362"/>
                <a:gd name="connsiteY23" fmla="*/ 782683 h 1565366"/>
                <a:gd name="connsiteX24" fmla="*/ 279761 w 1565362"/>
                <a:gd name="connsiteY24" fmla="*/ 890283 h 1565366"/>
                <a:gd name="connsiteX25" fmla="*/ 0 w 1565362"/>
                <a:gd name="connsiteY25" fmla="*/ 782683 h 1565366"/>
                <a:gd name="connsiteX26" fmla="*/ 279761 w 1565362"/>
                <a:gd name="connsiteY26" fmla="*/ 675083 h 1565366"/>
                <a:gd name="connsiteX27" fmla="*/ 782681 w 1565362"/>
                <a:gd name="connsiteY27" fmla="*/ 623038 h 1565366"/>
                <a:gd name="connsiteX28" fmla="*/ 942325 w 1565362"/>
                <a:gd name="connsiteY28" fmla="*/ 782682 h 1565366"/>
                <a:gd name="connsiteX29" fmla="*/ 782681 w 1565362"/>
                <a:gd name="connsiteY29" fmla="*/ 942326 h 1565366"/>
                <a:gd name="connsiteX30" fmla="*/ 623037 w 1565362"/>
                <a:gd name="connsiteY30" fmla="*/ 782682 h 1565366"/>
                <a:gd name="connsiteX31" fmla="*/ 782681 w 1565362"/>
                <a:gd name="connsiteY31" fmla="*/ 623038 h 1565366"/>
                <a:gd name="connsiteX32" fmla="*/ 274405 w 1565362"/>
                <a:gd name="connsiteY32" fmla="*/ 215177 h 1565366"/>
                <a:gd name="connsiteX33" fmla="*/ 503147 w 1565362"/>
                <a:gd name="connsiteY33" fmla="*/ 350981 h 1565366"/>
                <a:gd name="connsiteX34" fmla="*/ 624882 w 1565362"/>
                <a:gd name="connsiteY34" fmla="*/ 624884 h 1565366"/>
                <a:gd name="connsiteX35" fmla="*/ 350979 w 1565362"/>
                <a:gd name="connsiteY35" fmla="*/ 503149 h 1565366"/>
                <a:gd name="connsiteX36" fmla="*/ 229244 w 1565362"/>
                <a:gd name="connsiteY36" fmla="*/ 229246 h 1565366"/>
                <a:gd name="connsiteX37" fmla="*/ 274405 w 1565362"/>
                <a:gd name="connsiteY37" fmla="*/ 215177 h 1565366"/>
                <a:gd name="connsiteX38" fmla="*/ 1290960 w 1565362"/>
                <a:gd name="connsiteY38" fmla="*/ 215175 h 1565366"/>
                <a:gd name="connsiteX39" fmla="*/ 1336121 w 1565362"/>
                <a:gd name="connsiteY39" fmla="*/ 229245 h 1565366"/>
                <a:gd name="connsiteX40" fmla="*/ 1214386 w 1565362"/>
                <a:gd name="connsiteY40" fmla="*/ 503150 h 1565366"/>
                <a:gd name="connsiteX41" fmla="*/ 940481 w 1565362"/>
                <a:gd name="connsiteY41" fmla="*/ 624885 h 1565366"/>
                <a:gd name="connsiteX42" fmla="*/ 1062217 w 1565362"/>
                <a:gd name="connsiteY42" fmla="*/ 350980 h 1565366"/>
                <a:gd name="connsiteX43" fmla="*/ 1290960 w 1565362"/>
                <a:gd name="connsiteY43" fmla="*/ 215175 h 1565366"/>
                <a:gd name="connsiteX44" fmla="*/ 782683 w 1565362"/>
                <a:gd name="connsiteY44" fmla="*/ 0 h 1565366"/>
                <a:gd name="connsiteX45" fmla="*/ 890284 w 1565362"/>
                <a:gd name="connsiteY45" fmla="*/ 279763 h 1565366"/>
                <a:gd name="connsiteX46" fmla="*/ 782683 w 1565362"/>
                <a:gd name="connsiteY46" fmla="*/ 559526 h 1565366"/>
                <a:gd name="connsiteX47" fmla="*/ 675082 w 1565362"/>
                <a:gd name="connsiteY47" fmla="*/ 279763 h 1565366"/>
                <a:gd name="connsiteX48" fmla="*/ 782683 w 1565362"/>
                <a:gd name="connsiteY48" fmla="*/ 0 h 1565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1565362" h="1565366">
                  <a:moveTo>
                    <a:pt x="782683" y="1005840"/>
                  </a:moveTo>
                  <a:cubicBezTo>
                    <a:pt x="842109" y="1005840"/>
                    <a:pt x="890284" y="1131094"/>
                    <a:pt x="890284" y="1285603"/>
                  </a:cubicBezTo>
                  <a:cubicBezTo>
                    <a:pt x="890284" y="1440112"/>
                    <a:pt x="842109" y="1565366"/>
                    <a:pt x="782683" y="1565366"/>
                  </a:cubicBezTo>
                  <a:cubicBezTo>
                    <a:pt x="723257" y="1565366"/>
                    <a:pt x="675082" y="1440112"/>
                    <a:pt x="675082" y="1285603"/>
                  </a:cubicBezTo>
                  <a:cubicBezTo>
                    <a:pt x="675082" y="1131094"/>
                    <a:pt x="723257" y="1005840"/>
                    <a:pt x="782683" y="1005840"/>
                  </a:cubicBezTo>
                  <a:close/>
                  <a:moveTo>
                    <a:pt x="985641" y="926413"/>
                  </a:moveTo>
                  <a:cubicBezTo>
                    <a:pt x="1042979" y="929135"/>
                    <a:pt x="1132444" y="980278"/>
                    <a:pt x="1214383" y="1062217"/>
                  </a:cubicBezTo>
                  <a:cubicBezTo>
                    <a:pt x="1323635" y="1171469"/>
                    <a:pt x="1378138" y="1294100"/>
                    <a:pt x="1336118" y="1336120"/>
                  </a:cubicBezTo>
                  <a:cubicBezTo>
                    <a:pt x="1294098" y="1378140"/>
                    <a:pt x="1171468" y="1323637"/>
                    <a:pt x="1062215" y="1214385"/>
                  </a:cubicBezTo>
                  <a:cubicBezTo>
                    <a:pt x="952963" y="1105133"/>
                    <a:pt x="898461" y="982502"/>
                    <a:pt x="940480" y="940482"/>
                  </a:cubicBezTo>
                  <a:cubicBezTo>
                    <a:pt x="950985" y="929977"/>
                    <a:pt x="966528" y="925505"/>
                    <a:pt x="985641" y="926413"/>
                  </a:cubicBezTo>
                  <a:close/>
                  <a:moveTo>
                    <a:pt x="579724" y="926411"/>
                  </a:moveTo>
                  <a:cubicBezTo>
                    <a:pt x="598837" y="925503"/>
                    <a:pt x="614380" y="929976"/>
                    <a:pt x="624885" y="940481"/>
                  </a:cubicBezTo>
                  <a:cubicBezTo>
                    <a:pt x="666906" y="982501"/>
                    <a:pt x="612403" y="1105133"/>
                    <a:pt x="503150" y="1214386"/>
                  </a:cubicBezTo>
                  <a:cubicBezTo>
                    <a:pt x="393897" y="1323639"/>
                    <a:pt x="271265" y="1378142"/>
                    <a:pt x="229245" y="1336121"/>
                  </a:cubicBezTo>
                  <a:cubicBezTo>
                    <a:pt x="187224" y="1294101"/>
                    <a:pt x="241727" y="1171469"/>
                    <a:pt x="350980" y="1062216"/>
                  </a:cubicBezTo>
                  <a:cubicBezTo>
                    <a:pt x="432920" y="980277"/>
                    <a:pt x="522385" y="929134"/>
                    <a:pt x="579724" y="926411"/>
                  </a:cubicBezTo>
                  <a:close/>
                  <a:moveTo>
                    <a:pt x="1285601" y="675083"/>
                  </a:moveTo>
                  <a:cubicBezTo>
                    <a:pt x="1440109" y="675083"/>
                    <a:pt x="1565362" y="723257"/>
                    <a:pt x="1565362" y="782683"/>
                  </a:cubicBezTo>
                  <a:cubicBezTo>
                    <a:pt x="1565362" y="842109"/>
                    <a:pt x="1440109" y="890283"/>
                    <a:pt x="1285601" y="890283"/>
                  </a:cubicBezTo>
                  <a:cubicBezTo>
                    <a:pt x="1131093" y="890283"/>
                    <a:pt x="1005840" y="842109"/>
                    <a:pt x="1005840" y="782683"/>
                  </a:cubicBezTo>
                  <a:cubicBezTo>
                    <a:pt x="1005840" y="723257"/>
                    <a:pt x="1131093" y="675083"/>
                    <a:pt x="1285601" y="675083"/>
                  </a:cubicBezTo>
                  <a:close/>
                  <a:moveTo>
                    <a:pt x="279761" y="675083"/>
                  </a:moveTo>
                  <a:cubicBezTo>
                    <a:pt x="434269" y="675083"/>
                    <a:pt x="559522" y="723257"/>
                    <a:pt x="559522" y="782683"/>
                  </a:cubicBezTo>
                  <a:cubicBezTo>
                    <a:pt x="559522" y="842109"/>
                    <a:pt x="434269" y="890283"/>
                    <a:pt x="279761" y="890283"/>
                  </a:cubicBezTo>
                  <a:cubicBezTo>
                    <a:pt x="125253" y="890283"/>
                    <a:pt x="0" y="842109"/>
                    <a:pt x="0" y="782683"/>
                  </a:cubicBezTo>
                  <a:cubicBezTo>
                    <a:pt x="0" y="723257"/>
                    <a:pt x="125253" y="675083"/>
                    <a:pt x="279761" y="675083"/>
                  </a:cubicBezTo>
                  <a:close/>
                  <a:moveTo>
                    <a:pt x="782681" y="623038"/>
                  </a:moveTo>
                  <a:cubicBezTo>
                    <a:pt x="870850" y="623038"/>
                    <a:pt x="942325" y="694513"/>
                    <a:pt x="942325" y="782682"/>
                  </a:cubicBezTo>
                  <a:cubicBezTo>
                    <a:pt x="942325" y="870851"/>
                    <a:pt x="870850" y="942326"/>
                    <a:pt x="782681" y="942326"/>
                  </a:cubicBezTo>
                  <a:cubicBezTo>
                    <a:pt x="694512" y="942326"/>
                    <a:pt x="623037" y="870851"/>
                    <a:pt x="623037" y="782682"/>
                  </a:cubicBezTo>
                  <a:cubicBezTo>
                    <a:pt x="623037" y="694513"/>
                    <a:pt x="694512" y="623038"/>
                    <a:pt x="782681" y="623038"/>
                  </a:cubicBezTo>
                  <a:close/>
                  <a:moveTo>
                    <a:pt x="274405" y="215177"/>
                  </a:moveTo>
                  <a:cubicBezTo>
                    <a:pt x="331743" y="217899"/>
                    <a:pt x="421208" y="269042"/>
                    <a:pt x="503147" y="350981"/>
                  </a:cubicBezTo>
                  <a:cubicBezTo>
                    <a:pt x="612399" y="460233"/>
                    <a:pt x="666901" y="582864"/>
                    <a:pt x="624882" y="624884"/>
                  </a:cubicBezTo>
                  <a:cubicBezTo>
                    <a:pt x="582862" y="666904"/>
                    <a:pt x="460231" y="612401"/>
                    <a:pt x="350979" y="503149"/>
                  </a:cubicBezTo>
                  <a:cubicBezTo>
                    <a:pt x="241727" y="393897"/>
                    <a:pt x="187224" y="271266"/>
                    <a:pt x="229244" y="229246"/>
                  </a:cubicBezTo>
                  <a:cubicBezTo>
                    <a:pt x="239749" y="218741"/>
                    <a:pt x="255292" y="214269"/>
                    <a:pt x="274405" y="215177"/>
                  </a:cubicBezTo>
                  <a:close/>
                  <a:moveTo>
                    <a:pt x="1290960" y="215175"/>
                  </a:moveTo>
                  <a:cubicBezTo>
                    <a:pt x="1310073" y="214267"/>
                    <a:pt x="1325616" y="218740"/>
                    <a:pt x="1336121" y="229245"/>
                  </a:cubicBezTo>
                  <a:cubicBezTo>
                    <a:pt x="1378142" y="271265"/>
                    <a:pt x="1323639" y="393897"/>
                    <a:pt x="1214386" y="503150"/>
                  </a:cubicBezTo>
                  <a:cubicBezTo>
                    <a:pt x="1105133" y="612403"/>
                    <a:pt x="982502" y="666906"/>
                    <a:pt x="940481" y="624885"/>
                  </a:cubicBezTo>
                  <a:cubicBezTo>
                    <a:pt x="898461" y="582865"/>
                    <a:pt x="952964" y="460233"/>
                    <a:pt x="1062217" y="350980"/>
                  </a:cubicBezTo>
                  <a:cubicBezTo>
                    <a:pt x="1144156" y="269041"/>
                    <a:pt x="1233621" y="217898"/>
                    <a:pt x="1290960" y="215175"/>
                  </a:cubicBezTo>
                  <a:close/>
                  <a:moveTo>
                    <a:pt x="782683" y="0"/>
                  </a:moveTo>
                  <a:cubicBezTo>
                    <a:pt x="842109" y="0"/>
                    <a:pt x="890284" y="125254"/>
                    <a:pt x="890284" y="279763"/>
                  </a:cubicBezTo>
                  <a:cubicBezTo>
                    <a:pt x="890284" y="434272"/>
                    <a:pt x="842109" y="559526"/>
                    <a:pt x="782683" y="559526"/>
                  </a:cubicBezTo>
                  <a:cubicBezTo>
                    <a:pt x="723257" y="559526"/>
                    <a:pt x="675082" y="434272"/>
                    <a:pt x="675082" y="279763"/>
                  </a:cubicBezTo>
                  <a:cubicBezTo>
                    <a:pt x="675082" y="125254"/>
                    <a:pt x="723257" y="0"/>
                    <a:pt x="782683" y="0"/>
                  </a:cubicBezTo>
                  <a:close/>
                </a:path>
              </a:pathLst>
            </a:custGeom>
            <a:solidFill>
              <a:srgbClr val="FFCCFF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98" name="フリーフォーム: 図形 97">
              <a:extLst>
                <a:ext uri="{FF2B5EF4-FFF2-40B4-BE49-F238E27FC236}">
                  <a16:creationId xmlns:a16="http://schemas.microsoft.com/office/drawing/2014/main" id="{18206714-C8FB-4FFB-9C58-C638BD769128}"/>
                </a:ext>
              </a:extLst>
            </p:cNvPr>
            <p:cNvSpPr/>
            <p:nvPr/>
          </p:nvSpPr>
          <p:spPr bwMode="auto">
            <a:xfrm>
              <a:off x="6720292" y="6331631"/>
              <a:ext cx="223046" cy="223046"/>
            </a:xfrm>
            <a:custGeom>
              <a:avLst/>
              <a:gdLst>
                <a:gd name="connsiteX0" fmla="*/ 782683 w 1565362"/>
                <a:gd name="connsiteY0" fmla="*/ 1005840 h 1565366"/>
                <a:gd name="connsiteX1" fmla="*/ 890284 w 1565362"/>
                <a:gd name="connsiteY1" fmla="*/ 1285603 h 1565366"/>
                <a:gd name="connsiteX2" fmla="*/ 782683 w 1565362"/>
                <a:gd name="connsiteY2" fmla="*/ 1565366 h 1565366"/>
                <a:gd name="connsiteX3" fmla="*/ 675082 w 1565362"/>
                <a:gd name="connsiteY3" fmla="*/ 1285603 h 1565366"/>
                <a:gd name="connsiteX4" fmla="*/ 782683 w 1565362"/>
                <a:gd name="connsiteY4" fmla="*/ 1005840 h 1565366"/>
                <a:gd name="connsiteX5" fmla="*/ 985641 w 1565362"/>
                <a:gd name="connsiteY5" fmla="*/ 926413 h 1565366"/>
                <a:gd name="connsiteX6" fmla="*/ 1214383 w 1565362"/>
                <a:gd name="connsiteY6" fmla="*/ 1062217 h 1565366"/>
                <a:gd name="connsiteX7" fmla="*/ 1336118 w 1565362"/>
                <a:gd name="connsiteY7" fmla="*/ 1336120 h 1565366"/>
                <a:gd name="connsiteX8" fmla="*/ 1062215 w 1565362"/>
                <a:gd name="connsiteY8" fmla="*/ 1214385 h 1565366"/>
                <a:gd name="connsiteX9" fmla="*/ 940480 w 1565362"/>
                <a:gd name="connsiteY9" fmla="*/ 940482 h 1565366"/>
                <a:gd name="connsiteX10" fmla="*/ 985641 w 1565362"/>
                <a:gd name="connsiteY10" fmla="*/ 926413 h 1565366"/>
                <a:gd name="connsiteX11" fmla="*/ 579724 w 1565362"/>
                <a:gd name="connsiteY11" fmla="*/ 926411 h 1565366"/>
                <a:gd name="connsiteX12" fmla="*/ 624885 w 1565362"/>
                <a:gd name="connsiteY12" fmla="*/ 940481 h 1565366"/>
                <a:gd name="connsiteX13" fmla="*/ 503150 w 1565362"/>
                <a:gd name="connsiteY13" fmla="*/ 1214386 h 1565366"/>
                <a:gd name="connsiteX14" fmla="*/ 229245 w 1565362"/>
                <a:gd name="connsiteY14" fmla="*/ 1336121 h 1565366"/>
                <a:gd name="connsiteX15" fmla="*/ 350980 w 1565362"/>
                <a:gd name="connsiteY15" fmla="*/ 1062216 h 1565366"/>
                <a:gd name="connsiteX16" fmla="*/ 579724 w 1565362"/>
                <a:gd name="connsiteY16" fmla="*/ 926411 h 1565366"/>
                <a:gd name="connsiteX17" fmla="*/ 1285601 w 1565362"/>
                <a:gd name="connsiteY17" fmla="*/ 675083 h 1565366"/>
                <a:gd name="connsiteX18" fmla="*/ 1565362 w 1565362"/>
                <a:gd name="connsiteY18" fmla="*/ 782683 h 1565366"/>
                <a:gd name="connsiteX19" fmla="*/ 1285601 w 1565362"/>
                <a:gd name="connsiteY19" fmla="*/ 890283 h 1565366"/>
                <a:gd name="connsiteX20" fmla="*/ 1005840 w 1565362"/>
                <a:gd name="connsiteY20" fmla="*/ 782683 h 1565366"/>
                <a:gd name="connsiteX21" fmla="*/ 1285601 w 1565362"/>
                <a:gd name="connsiteY21" fmla="*/ 675083 h 1565366"/>
                <a:gd name="connsiteX22" fmla="*/ 279761 w 1565362"/>
                <a:gd name="connsiteY22" fmla="*/ 675083 h 1565366"/>
                <a:gd name="connsiteX23" fmla="*/ 559522 w 1565362"/>
                <a:gd name="connsiteY23" fmla="*/ 782683 h 1565366"/>
                <a:gd name="connsiteX24" fmla="*/ 279761 w 1565362"/>
                <a:gd name="connsiteY24" fmla="*/ 890283 h 1565366"/>
                <a:gd name="connsiteX25" fmla="*/ 0 w 1565362"/>
                <a:gd name="connsiteY25" fmla="*/ 782683 h 1565366"/>
                <a:gd name="connsiteX26" fmla="*/ 279761 w 1565362"/>
                <a:gd name="connsiteY26" fmla="*/ 675083 h 1565366"/>
                <a:gd name="connsiteX27" fmla="*/ 782681 w 1565362"/>
                <a:gd name="connsiteY27" fmla="*/ 623038 h 1565366"/>
                <a:gd name="connsiteX28" fmla="*/ 942325 w 1565362"/>
                <a:gd name="connsiteY28" fmla="*/ 782682 h 1565366"/>
                <a:gd name="connsiteX29" fmla="*/ 782681 w 1565362"/>
                <a:gd name="connsiteY29" fmla="*/ 942326 h 1565366"/>
                <a:gd name="connsiteX30" fmla="*/ 623037 w 1565362"/>
                <a:gd name="connsiteY30" fmla="*/ 782682 h 1565366"/>
                <a:gd name="connsiteX31" fmla="*/ 782681 w 1565362"/>
                <a:gd name="connsiteY31" fmla="*/ 623038 h 1565366"/>
                <a:gd name="connsiteX32" fmla="*/ 274405 w 1565362"/>
                <a:gd name="connsiteY32" fmla="*/ 215177 h 1565366"/>
                <a:gd name="connsiteX33" fmla="*/ 503147 w 1565362"/>
                <a:gd name="connsiteY33" fmla="*/ 350981 h 1565366"/>
                <a:gd name="connsiteX34" fmla="*/ 624882 w 1565362"/>
                <a:gd name="connsiteY34" fmla="*/ 624884 h 1565366"/>
                <a:gd name="connsiteX35" fmla="*/ 350979 w 1565362"/>
                <a:gd name="connsiteY35" fmla="*/ 503149 h 1565366"/>
                <a:gd name="connsiteX36" fmla="*/ 229244 w 1565362"/>
                <a:gd name="connsiteY36" fmla="*/ 229246 h 1565366"/>
                <a:gd name="connsiteX37" fmla="*/ 274405 w 1565362"/>
                <a:gd name="connsiteY37" fmla="*/ 215177 h 1565366"/>
                <a:gd name="connsiteX38" fmla="*/ 1290960 w 1565362"/>
                <a:gd name="connsiteY38" fmla="*/ 215175 h 1565366"/>
                <a:gd name="connsiteX39" fmla="*/ 1336121 w 1565362"/>
                <a:gd name="connsiteY39" fmla="*/ 229245 h 1565366"/>
                <a:gd name="connsiteX40" fmla="*/ 1214386 w 1565362"/>
                <a:gd name="connsiteY40" fmla="*/ 503150 h 1565366"/>
                <a:gd name="connsiteX41" fmla="*/ 940481 w 1565362"/>
                <a:gd name="connsiteY41" fmla="*/ 624885 h 1565366"/>
                <a:gd name="connsiteX42" fmla="*/ 1062217 w 1565362"/>
                <a:gd name="connsiteY42" fmla="*/ 350980 h 1565366"/>
                <a:gd name="connsiteX43" fmla="*/ 1290960 w 1565362"/>
                <a:gd name="connsiteY43" fmla="*/ 215175 h 1565366"/>
                <a:gd name="connsiteX44" fmla="*/ 782683 w 1565362"/>
                <a:gd name="connsiteY44" fmla="*/ 0 h 1565366"/>
                <a:gd name="connsiteX45" fmla="*/ 890284 w 1565362"/>
                <a:gd name="connsiteY45" fmla="*/ 279763 h 1565366"/>
                <a:gd name="connsiteX46" fmla="*/ 782683 w 1565362"/>
                <a:gd name="connsiteY46" fmla="*/ 559526 h 1565366"/>
                <a:gd name="connsiteX47" fmla="*/ 675082 w 1565362"/>
                <a:gd name="connsiteY47" fmla="*/ 279763 h 1565366"/>
                <a:gd name="connsiteX48" fmla="*/ 782683 w 1565362"/>
                <a:gd name="connsiteY48" fmla="*/ 0 h 1565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1565362" h="1565366">
                  <a:moveTo>
                    <a:pt x="782683" y="1005840"/>
                  </a:moveTo>
                  <a:cubicBezTo>
                    <a:pt x="842109" y="1005840"/>
                    <a:pt x="890284" y="1131094"/>
                    <a:pt x="890284" y="1285603"/>
                  </a:cubicBezTo>
                  <a:cubicBezTo>
                    <a:pt x="890284" y="1440112"/>
                    <a:pt x="842109" y="1565366"/>
                    <a:pt x="782683" y="1565366"/>
                  </a:cubicBezTo>
                  <a:cubicBezTo>
                    <a:pt x="723257" y="1565366"/>
                    <a:pt x="675082" y="1440112"/>
                    <a:pt x="675082" y="1285603"/>
                  </a:cubicBezTo>
                  <a:cubicBezTo>
                    <a:pt x="675082" y="1131094"/>
                    <a:pt x="723257" y="1005840"/>
                    <a:pt x="782683" y="1005840"/>
                  </a:cubicBezTo>
                  <a:close/>
                  <a:moveTo>
                    <a:pt x="985641" y="926413"/>
                  </a:moveTo>
                  <a:cubicBezTo>
                    <a:pt x="1042979" y="929135"/>
                    <a:pt x="1132444" y="980278"/>
                    <a:pt x="1214383" y="1062217"/>
                  </a:cubicBezTo>
                  <a:cubicBezTo>
                    <a:pt x="1323635" y="1171469"/>
                    <a:pt x="1378138" y="1294100"/>
                    <a:pt x="1336118" y="1336120"/>
                  </a:cubicBezTo>
                  <a:cubicBezTo>
                    <a:pt x="1294098" y="1378140"/>
                    <a:pt x="1171468" y="1323637"/>
                    <a:pt x="1062215" y="1214385"/>
                  </a:cubicBezTo>
                  <a:cubicBezTo>
                    <a:pt x="952963" y="1105133"/>
                    <a:pt x="898461" y="982502"/>
                    <a:pt x="940480" y="940482"/>
                  </a:cubicBezTo>
                  <a:cubicBezTo>
                    <a:pt x="950985" y="929977"/>
                    <a:pt x="966528" y="925505"/>
                    <a:pt x="985641" y="926413"/>
                  </a:cubicBezTo>
                  <a:close/>
                  <a:moveTo>
                    <a:pt x="579724" y="926411"/>
                  </a:moveTo>
                  <a:cubicBezTo>
                    <a:pt x="598837" y="925503"/>
                    <a:pt x="614380" y="929976"/>
                    <a:pt x="624885" y="940481"/>
                  </a:cubicBezTo>
                  <a:cubicBezTo>
                    <a:pt x="666906" y="982501"/>
                    <a:pt x="612403" y="1105133"/>
                    <a:pt x="503150" y="1214386"/>
                  </a:cubicBezTo>
                  <a:cubicBezTo>
                    <a:pt x="393897" y="1323639"/>
                    <a:pt x="271265" y="1378142"/>
                    <a:pt x="229245" y="1336121"/>
                  </a:cubicBezTo>
                  <a:cubicBezTo>
                    <a:pt x="187224" y="1294101"/>
                    <a:pt x="241727" y="1171469"/>
                    <a:pt x="350980" y="1062216"/>
                  </a:cubicBezTo>
                  <a:cubicBezTo>
                    <a:pt x="432920" y="980277"/>
                    <a:pt x="522385" y="929134"/>
                    <a:pt x="579724" y="926411"/>
                  </a:cubicBezTo>
                  <a:close/>
                  <a:moveTo>
                    <a:pt x="1285601" y="675083"/>
                  </a:moveTo>
                  <a:cubicBezTo>
                    <a:pt x="1440109" y="675083"/>
                    <a:pt x="1565362" y="723257"/>
                    <a:pt x="1565362" y="782683"/>
                  </a:cubicBezTo>
                  <a:cubicBezTo>
                    <a:pt x="1565362" y="842109"/>
                    <a:pt x="1440109" y="890283"/>
                    <a:pt x="1285601" y="890283"/>
                  </a:cubicBezTo>
                  <a:cubicBezTo>
                    <a:pt x="1131093" y="890283"/>
                    <a:pt x="1005840" y="842109"/>
                    <a:pt x="1005840" y="782683"/>
                  </a:cubicBezTo>
                  <a:cubicBezTo>
                    <a:pt x="1005840" y="723257"/>
                    <a:pt x="1131093" y="675083"/>
                    <a:pt x="1285601" y="675083"/>
                  </a:cubicBezTo>
                  <a:close/>
                  <a:moveTo>
                    <a:pt x="279761" y="675083"/>
                  </a:moveTo>
                  <a:cubicBezTo>
                    <a:pt x="434269" y="675083"/>
                    <a:pt x="559522" y="723257"/>
                    <a:pt x="559522" y="782683"/>
                  </a:cubicBezTo>
                  <a:cubicBezTo>
                    <a:pt x="559522" y="842109"/>
                    <a:pt x="434269" y="890283"/>
                    <a:pt x="279761" y="890283"/>
                  </a:cubicBezTo>
                  <a:cubicBezTo>
                    <a:pt x="125253" y="890283"/>
                    <a:pt x="0" y="842109"/>
                    <a:pt x="0" y="782683"/>
                  </a:cubicBezTo>
                  <a:cubicBezTo>
                    <a:pt x="0" y="723257"/>
                    <a:pt x="125253" y="675083"/>
                    <a:pt x="279761" y="675083"/>
                  </a:cubicBezTo>
                  <a:close/>
                  <a:moveTo>
                    <a:pt x="782681" y="623038"/>
                  </a:moveTo>
                  <a:cubicBezTo>
                    <a:pt x="870850" y="623038"/>
                    <a:pt x="942325" y="694513"/>
                    <a:pt x="942325" y="782682"/>
                  </a:cubicBezTo>
                  <a:cubicBezTo>
                    <a:pt x="942325" y="870851"/>
                    <a:pt x="870850" y="942326"/>
                    <a:pt x="782681" y="942326"/>
                  </a:cubicBezTo>
                  <a:cubicBezTo>
                    <a:pt x="694512" y="942326"/>
                    <a:pt x="623037" y="870851"/>
                    <a:pt x="623037" y="782682"/>
                  </a:cubicBezTo>
                  <a:cubicBezTo>
                    <a:pt x="623037" y="694513"/>
                    <a:pt x="694512" y="623038"/>
                    <a:pt x="782681" y="623038"/>
                  </a:cubicBezTo>
                  <a:close/>
                  <a:moveTo>
                    <a:pt x="274405" y="215177"/>
                  </a:moveTo>
                  <a:cubicBezTo>
                    <a:pt x="331743" y="217899"/>
                    <a:pt x="421208" y="269042"/>
                    <a:pt x="503147" y="350981"/>
                  </a:cubicBezTo>
                  <a:cubicBezTo>
                    <a:pt x="612399" y="460233"/>
                    <a:pt x="666901" y="582864"/>
                    <a:pt x="624882" y="624884"/>
                  </a:cubicBezTo>
                  <a:cubicBezTo>
                    <a:pt x="582862" y="666904"/>
                    <a:pt x="460231" y="612401"/>
                    <a:pt x="350979" y="503149"/>
                  </a:cubicBezTo>
                  <a:cubicBezTo>
                    <a:pt x="241727" y="393897"/>
                    <a:pt x="187224" y="271266"/>
                    <a:pt x="229244" y="229246"/>
                  </a:cubicBezTo>
                  <a:cubicBezTo>
                    <a:pt x="239749" y="218741"/>
                    <a:pt x="255292" y="214269"/>
                    <a:pt x="274405" y="215177"/>
                  </a:cubicBezTo>
                  <a:close/>
                  <a:moveTo>
                    <a:pt x="1290960" y="215175"/>
                  </a:moveTo>
                  <a:cubicBezTo>
                    <a:pt x="1310073" y="214267"/>
                    <a:pt x="1325616" y="218740"/>
                    <a:pt x="1336121" y="229245"/>
                  </a:cubicBezTo>
                  <a:cubicBezTo>
                    <a:pt x="1378142" y="271265"/>
                    <a:pt x="1323639" y="393897"/>
                    <a:pt x="1214386" y="503150"/>
                  </a:cubicBezTo>
                  <a:cubicBezTo>
                    <a:pt x="1105133" y="612403"/>
                    <a:pt x="982502" y="666906"/>
                    <a:pt x="940481" y="624885"/>
                  </a:cubicBezTo>
                  <a:cubicBezTo>
                    <a:pt x="898461" y="582865"/>
                    <a:pt x="952964" y="460233"/>
                    <a:pt x="1062217" y="350980"/>
                  </a:cubicBezTo>
                  <a:cubicBezTo>
                    <a:pt x="1144156" y="269041"/>
                    <a:pt x="1233621" y="217898"/>
                    <a:pt x="1290960" y="215175"/>
                  </a:cubicBezTo>
                  <a:close/>
                  <a:moveTo>
                    <a:pt x="782683" y="0"/>
                  </a:moveTo>
                  <a:cubicBezTo>
                    <a:pt x="842109" y="0"/>
                    <a:pt x="890284" y="125254"/>
                    <a:pt x="890284" y="279763"/>
                  </a:cubicBezTo>
                  <a:cubicBezTo>
                    <a:pt x="890284" y="434272"/>
                    <a:pt x="842109" y="559526"/>
                    <a:pt x="782683" y="559526"/>
                  </a:cubicBezTo>
                  <a:cubicBezTo>
                    <a:pt x="723257" y="559526"/>
                    <a:pt x="675082" y="434272"/>
                    <a:pt x="675082" y="279763"/>
                  </a:cubicBezTo>
                  <a:cubicBezTo>
                    <a:pt x="675082" y="125254"/>
                    <a:pt x="723257" y="0"/>
                    <a:pt x="782683" y="0"/>
                  </a:cubicBezTo>
                  <a:close/>
                </a:path>
              </a:pathLst>
            </a:custGeom>
            <a:solidFill>
              <a:srgbClr val="FFCCFF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01" name="フリーフォーム: 図形 100">
              <a:extLst>
                <a:ext uri="{FF2B5EF4-FFF2-40B4-BE49-F238E27FC236}">
                  <a16:creationId xmlns:a16="http://schemas.microsoft.com/office/drawing/2014/main" id="{89B6707B-DA6C-F001-E193-B9E93E3AA176}"/>
                </a:ext>
              </a:extLst>
            </p:cNvPr>
            <p:cNvSpPr/>
            <p:nvPr/>
          </p:nvSpPr>
          <p:spPr bwMode="auto">
            <a:xfrm>
              <a:off x="7257140" y="6331631"/>
              <a:ext cx="223046" cy="223046"/>
            </a:xfrm>
            <a:custGeom>
              <a:avLst/>
              <a:gdLst>
                <a:gd name="connsiteX0" fmla="*/ 782683 w 1565362"/>
                <a:gd name="connsiteY0" fmla="*/ 1005840 h 1565366"/>
                <a:gd name="connsiteX1" fmla="*/ 890284 w 1565362"/>
                <a:gd name="connsiteY1" fmla="*/ 1285603 h 1565366"/>
                <a:gd name="connsiteX2" fmla="*/ 782683 w 1565362"/>
                <a:gd name="connsiteY2" fmla="*/ 1565366 h 1565366"/>
                <a:gd name="connsiteX3" fmla="*/ 675082 w 1565362"/>
                <a:gd name="connsiteY3" fmla="*/ 1285603 h 1565366"/>
                <a:gd name="connsiteX4" fmla="*/ 782683 w 1565362"/>
                <a:gd name="connsiteY4" fmla="*/ 1005840 h 1565366"/>
                <a:gd name="connsiteX5" fmla="*/ 985641 w 1565362"/>
                <a:gd name="connsiteY5" fmla="*/ 926413 h 1565366"/>
                <a:gd name="connsiteX6" fmla="*/ 1214383 w 1565362"/>
                <a:gd name="connsiteY6" fmla="*/ 1062217 h 1565366"/>
                <a:gd name="connsiteX7" fmla="*/ 1336118 w 1565362"/>
                <a:gd name="connsiteY7" fmla="*/ 1336120 h 1565366"/>
                <a:gd name="connsiteX8" fmla="*/ 1062215 w 1565362"/>
                <a:gd name="connsiteY8" fmla="*/ 1214385 h 1565366"/>
                <a:gd name="connsiteX9" fmla="*/ 940480 w 1565362"/>
                <a:gd name="connsiteY9" fmla="*/ 940482 h 1565366"/>
                <a:gd name="connsiteX10" fmla="*/ 985641 w 1565362"/>
                <a:gd name="connsiteY10" fmla="*/ 926413 h 1565366"/>
                <a:gd name="connsiteX11" fmla="*/ 579724 w 1565362"/>
                <a:gd name="connsiteY11" fmla="*/ 926411 h 1565366"/>
                <a:gd name="connsiteX12" fmla="*/ 624885 w 1565362"/>
                <a:gd name="connsiteY12" fmla="*/ 940481 h 1565366"/>
                <a:gd name="connsiteX13" fmla="*/ 503150 w 1565362"/>
                <a:gd name="connsiteY13" fmla="*/ 1214386 h 1565366"/>
                <a:gd name="connsiteX14" fmla="*/ 229245 w 1565362"/>
                <a:gd name="connsiteY14" fmla="*/ 1336121 h 1565366"/>
                <a:gd name="connsiteX15" fmla="*/ 350980 w 1565362"/>
                <a:gd name="connsiteY15" fmla="*/ 1062216 h 1565366"/>
                <a:gd name="connsiteX16" fmla="*/ 579724 w 1565362"/>
                <a:gd name="connsiteY16" fmla="*/ 926411 h 1565366"/>
                <a:gd name="connsiteX17" fmla="*/ 1285601 w 1565362"/>
                <a:gd name="connsiteY17" fmla="*/ 675083 h 1565366"/>
                <a:gd name="connsiteX18" fmla="*/ 1565362 w 1565362"/>
                <a:gd name="connsiteY18" fmla="*/ 782683 h 1565366"/>
                <a:gd name="connsiteX19" fmla="*/ 1285601 w 1565362"/>
                <a:gd name="connsiteY19" fmla="*/ 890283 h 1565366"/>
                <a:gd name="connsiteX20" fmla="*/ 1005840 w 1565362"/>
                <a:gd name="connsiteY20" fmla="*/ 782683 h 1565366"/>
                <a:gd name="connsiteX21" fmla="*/ 1285601 w 1565362"/>
                <a:gd name="connsiteY21" fmla="*/ 675083 h 1565366"/>
                <a:gd name="connsiteX22" fmla="*/ 279761 w 1565362"/>
                <a:gd name="connsiteY22" fmla="*/ 675083 h 1565366"/>
                <a:gd name="connsiteX23" fmla="*/ 559522 w 1565362"/>
                <a:gd name="connsiteY23" fmla="*/ 782683 h 1565366"/>
                <a:gd name="connsiteX24" fmla="*/ 279761 w 1565362"/>
                <a:gd name="connsiteY24" fmla="*/ 890283 h 1565366"/>
                <a:gd name="connsiteX25" fmla="*/ 0 w 1565362"/>
                <a:gd name="connsiteY25" fmla="*/ 782683 h 1565366"/>
                <a:gd name="connsiteX26" fmla="*/ 279761 w 1565362"/>
                <a:gd name="connsiteY26" fmla="*/ 675083 h 1565366"/>
                <a:gd name="connsiteX27" fmla="*/ 782681 w 1565362"/>
                <a:gd name="connsiteY27" fmla="*/ 623038 h 1565366"/>
                <a:gd name="connsiteX28" fmla="*/ 942325 w 1565362"/>
                <a:gd name="connsiteY28" fmla="*/ 782682 h 1565366"/>
                <a:gd name="connsiteX29" fmla="*/ 782681 w 1565362"/>
                <a:gd name="connsiteY29" fmla="*/ 942326 h 1565366"/>
                <a:gd name="connsiteX30" fmla="*/ 623037 w 1565362"/>
                <a:gd name="connsiteY30" fmla="*/ 782682 h 1565366"/>
                <a:gd name="connsiteX31" fmla="*/ 782681 w 1565362"/>
                <a:gd name="connsiteY31" fmla="*/ 623038 h 1565366"/>
                <a:gd name="connsiteX32" fmla="*/ 274405 w 1565362"/>
                <a:gd name="connsiteY32" fmla="*/ 215177 h 1565366"/>
                <a:gd name="connsiteX33" fmla="*/ 503147 w 1565362"/>
                <a:gd name="connsiteY33" fmla="*/ 350981 h 1565366"/>
                <a:gd name="connsiteX34" fmla="*/ 624882 w 1565362"/>
                <a:gd name="connsiteY34" fmla="*/ 624884 h 1565366"/>
                <a:gd name="connsiteX35" fmla="*/ 350979 w 1565362"/>
                <a:gd name="connsiteY35" fmla="*/ 503149 h 1565366"/>
                <a:gd name="connsiteX36" fmla="*/ 229244 w 1565362"/>
                <a:gd name="connsiteY36" fmla="*/ 229246 h 1565366"/>
                <a:gd name="connsiteX37" fmla="*/ 274405 w 1565362"/>
                <a:gd name="connsiteY37" fmla="*/ 215177 h 1565366"/>
                <a:gd name="connsiteX38" fmla="*/ 1290960 w 1565362"/>
                <a:gd name="connsiteY38" fmla="*/ 215175 h 1565366"/>
                <a:gd name="connsiteX39" fmla="*/ 1336121 w 1565362"/>
                <a:gd name="connsiteY39" fmla="*/ 229245 h 1565366"/>
                <a:gd name="connsiteX40" fmla="*/ 1214386 w 1565362"/>
                <a:gd name="connsiteY40" fmla="*/ 503150 h 1565366"/>
                <a:gd name="connsiteX41" fmla="*/ 940481 w 1565362"/>
                <a:gd name="connsiteY41" fmla="*/ 624885 h 1565366"/>
                <a:gd name="connsiteX42" fmla="*/ 1062217 w 1565362"/>
                <a:gd name="connsiteY42" fmla="*/ 350980 h 1565366"/>
                <a:gd name="connsiteX43" fmla="*/ 1290960 w 1565362"/>
                <a:gd name="connsiteY43" fmla="*/ 215175 h 1565366"/>
                <a:gd name="connsiteX44" fmla="*/ 782683 w 1565362"/>
                <a:gd name="connsiteY44" fmla="*/ 0 h 1565366"/>
                <a:gd name="connsiteX45" fmla="*/ 890284 w 1565362"/>
                <a:gd name="connsiteY45" fmla="*/ 279763 h 1565366"/>
                <a:gd name="connsiteX46" fmla="*/ 782683 w 1565362"/>
                <a:gd name="connsiteY46" fmla="*/ 559526 h 1565366"/>
                <a:gd name="connsiteX47" fmla="*/ 675082 w 1565362"/>
                <a:gd name="connsiteY47" fmla="*/ 279763 h 1565366"/>
                <a:gd name="connsiteX48" fmla="*/ 782683 w 1565362"/>
                <a:gd name="connsiteY48" fmla="*/ 0 h 1565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1565362" h="1565366">
                  <a:moveTo>
                    <a:pt x="782683" y="1005840"/>
                  </a:moveTo>
                  <a:cubicBezTo>
                    <a:pt x="842109" y="1005840"/>
                    <a:pt x="890284" y="1131094"/>
                    <a:pt x="890284" y="1285603"/>
                  </a:cubicBezTo>
                  <a:cubicBezTo>
                    <a:pt x="890284" y="1440112"/>
                    <a:pt x="842109" y="1565366"/>
                    <a:pt x="782683" y="1565366"/>
                  </a:cubicBezTo>
                  <a:cubicBezTo>
                    <a:pt x="723257" y="1565366"/>
                    <a:pt x="675082" y="1440112"/>
                    <a:pt x="675082" y="1285603"/>
                  </a:cubicBezTo>
                  <a:cubicBezTo>
                    <a:pt x="675082" y="1131094"/>
                    <a:pt x="723257" y="1005840"/>
                    <a:pt x="782683" y="1005840"/>
                  </a:cubicBezTo>
                  <a:close/>
                  <a:moveTo>
                    <a:pt x="985641" y="926413"/>
                  </a:moveTo>
                  <a:cubicBezTo>
                    <a:pt x="1042979" y="929135"/>
                    <a:pt x="1132444" y="980278"/>
                    <a:pt x="1214383" y="1062217"/>
                  </a:cubicBezTo>
                  <a:cubicBezTo>
                    <a:pt x="1323635" y="1171469"/>
                    <a:pt x="1378138" y="1294100"/>
                    <a:pt x="1336118" y="1336120"/>
                  </a:cubicBezTo>
                  <a:cubicBezTo>
                    <a:pt x="1294098" y="1378140"/>
                    <a:pt x="1171468" y="1323637"/>
                    <a:pt x="1062215" y="1214385"/>
                  </a:cubicBezTo>
                  <a:cubicBezTo>
                    <a:pt x="952963" y="1105133"/>
                    <a:pt x="898461" y="982502"/>
                    <a:pt x="940480" y="940482"/>
                  </a:cubicBezTo>
                  <a:cubicBezTo>
                    <a:pt x="950985" y="929977"/>
                    <a:pt x="966528" y="925505"/>
                    <a:pt x="985641" y="926413"/>
                  </a:cubicBezTo>
                  <a:close/>
                  <a:moveTo>
                    <a:pt x="579724" y="926411"/>
                  </a:moveTo>
                  <a:cubicBezTo>
                    <a:pt x="598837" y="925503"/>
                    <a:pt x="614380" y="929976"/>
                    <a:pt x="624885" y="940481"/>
                  </a:cubicBezTo>
                  <a:cubicBezTo>
                    <a:pt x="666906" y="982501"/>
                    <a:pt x="612403" y="1105133"/>
                    <a:pt x="503150" y="1214386"/>
                  </a:cubicBezTo>
                  <a:cubicBezTo>
                    <a:pt x="393897" y="1323639"/>
                    <a:pt x="271265" y="1378142"/>
                    <a:pt x="229245" y="1336121"/>
                  </a:cubicBezTo>
                  <a:cubicBezTo>
                    <a:pt x="187224" y="1294101"/>
                    <a:pt x="241727" y="1171469"/>
                    <a:pt x="350980" y="1062216"/>
                  </a:cubicBezTo>
                  <a:cubicBezTo>
                    <a:pt x="432920" y="980277"/>
                    <a:pt x="522385" y="929134"/>
                    <a:pt x="579724" y="926411"/>
                  </a:cubicBezTo>
                  <a:close/>
                  <a:moveTo>
                    <a:pt x="1285601" y="675083"/>
                  </a:moveTo>
                  <a:cubicBezTo>
                    <a:pt x="1440109" y="675083"/>
                    <a:pt x="1565362" y="723257"/>
                    <a:pt x="1565362" y="782683"/>
                  </a:cubicBezTo>
                  <a:cubicBezTo>
                    <a:pt x="1565362" y="842109"/>
                    <a:pt x="1440109" y="890283"/>
                    <a:pt x="1285601" y="890283"/>
                  </a:cubicBezTo>
                  <a:cubicBezTo>
                    <a:pt x="1131093" y="890283"/>
                    <a:pt x="1005840" y="842109"/>
                    <a:pt x="1005840" y="782683"/>
                  </a:cubicBezTo>
                  <a:cubicBezTo>
                    <a:pt x="1005840" y="723257"/>
                    <a:pt x="1131093" y="675083"/>
                    <a:pt x="1285601" y="675083"/>
                  </a:cubicBezTo>
                  <a:close/>
                  <a:moveTo>
                    <a:pt x="279761" y="675083"/>
                  </a:moveTo>
                  <a:cubicBezTo>
                    <a:pt x="434269" y="675083"/>
                    <a:pt x="559522" y="723257"/>
                    <a:pt x="559522" y="782683"/>
                  </a:cubicBezTo>
                  <a:cubicBezTo>
                    <a:pt x="559522" y="842109"/>
                    <a:pt x="434269" y="890283"/>
                    <a:pt x="279761" y="890283"/>
                  </a:cubicBezTo>
                  <a:cubicBezTo>
                    <a:pt x="125253" y="890283"/>
                    <a:pt x="0" y="842109"/>
                    <a:pt x="0" y="782683"/>
                  </a:cubicBezTo>
                  <a:cubicBezTo>
                    <a:pt x="0" y="723257"/>
                    <a:pt x="125253" y="675083"/>
                    <a:pt x="279761" y="675083"/>
                  </a:cubicBezTo>
                  <a:close/>
                  <a:moveTo>
                    <a:pt x="782681" y="623038"/>
                  </a:moveTo>
                  <a:cubicBezTo>
                    <a:pt x="870850" y="623038"/>
                    <a:pt x="942325" y="694513"/>
                    <a:pt x="942325" y="782682"/>
                  </a:cubicBezTo>
                  <a:cubicBezTo>
                    <a:pt x="942325" y="870851"/>
                    <a:pt x="870850" y="942326"/>
                    <a:pt x="782681" y="942326"/>
                  </a:cubicBezTo>
                  <a:cubicBezTo>
                    <a:pt x="694512" y="942326"/>
                    <a:pt x="623037" y="870851"/>
                    <a:pt x="623037" y="782682"/>
                  </a:cubicBezTo>
                  <a:cubicBezTo>
                    <a:pt x="623037" y="694513"/>
                    <a:pt x="694512" y="623038"/>
                    <a:pt x="782681" y="623038"/>
                  </a:cubicBezTo>
                  <a:close/>
                  <a:moveTo>
                    <a:pt x="274405" y="215177"/>
                  </a:moveTo>
                  <a:cubicBezTo>
                    <a:pt x="331743" y="217899"/>
                    <a:pt x="421208" y="269042"/>
                    <a:pt x="503147" y="350981"/>
                  </a:cubicBezTo>
                  <a:cubicBezTo>
                    <a:pt x="612399" y="460233"/>
                    <a:pt x="666901" y="582864"/>
                    <a:pt x="624882" y="624884"/>
                  </a:cubicBezTo>
                  <a:cubicBezTo>
                    <a:pt x="582862" y="666904"/>
                    <a:pt x="460231" y="612401"/>
                    <a:pt x="350979" y="503149"/>
                  </a:cubicBezTo>
                  <a:cubicBezTo>
                    <a:pt x="241727" y="393897"/>
                    <a:pt x="187224" y="271266"/>
                    <a:pt x="229244" y="229246"/>
                  </a:cubicBezTo>
                  <a:cubicBezTo>
                    <a:pt x="239749" y="218741"/>
                    <a:pt x="255292" y="214269"/>
                    <a:pt x="274405" y="215177"/>
                  </a:cubicBezTo>
                  <a:close/>
                  <a:moveTo>
                    <a:pt x="1290960" y="215175"/>
                  </a:moveTo>
                  <a:cubicBezTo>
                    <a:pt x="1310073" y="214267"/>
                    <a:pt x="1325616" y="218740"/>
                    <a:pt x="1336121" y="229245"/>
                  </a:cubicBezTo>
                  <a:cubicBezTo>
                    <a:pt x="1378142" y="271265"/>
                    <a:pt x="1323639" y="393897"/>
                    <a:pt x="1214386" y="503150"/>
                  </a:cubicBezTo>
                  <a:cubicBezTo>
                    <a:pt x="1105133" y="612403"/>
                    <a:pt x="982502" y="666906"/>
                    <a:pt x="940481" y="624885"/>
                  </a:cubicBezTo>
                  <a:cubicBezTo>
                    <a:pt x="898461" y="582865"/>
                    <a:pt x="952964" y="460233"/>
                    <a:pt x="1062217" y="350980"/>
                  </a:cubicBezTo>
                  <a:cubicBezTo>
                    <a:pt x="1144156" y="269041"/>
                    <a:pt x="1233621" y="217898"/>
                    <a:pt x="1290960" y="215175"/>
                  </a:cubicBezTo>
                  <a:close/>
                  <a:moveTo>
                    <a:pt x="782683" y="0"/>
                  </a:moveTo>
                  <a:cubicBezTo>
                    <a:pt x="842109" y="0"/>
                    <a:pt x="890284" y="125254"/>
                    <a:pt x="890284" y="279763"/>
                  </a:cubicBezTo>
                  <a:cubicBezTo>
                    <a:pt x="890284" y="434272"/>
                    <a:pt x="842109" y="559526"/>
                    <a:pt x="782683" y="559526"/>
                  </a:cubicBezTo>
                  <a:cubicBezTo>
                    <a:pt x="723257" y="559526"/>
                    <a:pt x="675082" y="434272"/>
                    <a:pt x="675082" y="279763"/>
                  </a:cubicBezTo>
                  <a:cubicBezTo>
                    <a:pt x="675082" y="125254"/>
                    <a:pt x="723257" y="0"/>
                    <a:pt x="782683" y="0"/>
                  </a:cubicBezTo>
                  <a:close/>
                </a:path>
              </a:pathLst>
            </a:custGeom>
            <a:solidFill>
              <a:srgbClr val="FFCCFF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04" name="フリーフォーム: 図形 103">
              <a:extLst>
                <a:ext uri="{FF2B5EF4-FFF2-40B4-BE49-F238E27FC236}">
                  <a16:creationId xmlns:a16="http://schemas.microsoft.com/office/drawing/2014/main" id="{D69F224F-AE42-9C98-B489-E7454A7857BC}"/>
                </a:ext>
              </a:extLst>
            </p:cNvPr>
            <p:cNvSpPr/>
            <p:nvPr/>
          </p:nvSpPr>
          <p:spPr bwMode="auto">
            <a:xfrm>
              <a:off x="7793988" y="6331631"/>
              <a:ext cx="223046" cy="223046"/>
            </a:xfrm>
            <a:custGeom>
              <a:avLst/>
              <a:gdLst>
                <a:gd name="connsiteX0" fmla="*/ 782683 w 1565362"/>
                <a:gd name="connsiteY0" fmla="*/ 1005840 h 1565366"/>
                <a:gd name="connsiteX1" fmla="*/ 890284 w 1565362"/>
                <a:gd name="connsiteY1" fmla="*/ 1285603 h 1565366"/>
                <a:gd name="connsiteX2" fmla="*/ 782683 w 1565362"/>
                <a:gd name="connsiteY2" fmla="*/ 1565366 h 1565366"/>
                <a:gd name="connsiteX3" fmla="*/ 675082 w 1565362"/>
                <a:gd name="connsiteY3" fmla="*/ 1285603 h 1565366"/>
                <a:gd name="connsiteX4" fmla="*/ 782683 w 1565362"/>
                <a:gd name="connsiteY4" fmla="*/ 1005840 h 1565366"/>
                <a:gd name="connsiteX5" fmla="*/ 985641 w 1565362"/>
                <a:gd name="connsiteY5" fmla="*/ 926413 h 1565366"/>
                <a:gd name="connsiteX6" fmla="*/ 1214383 w 1565362"/>
                <a:gd name="connsiteY6" fmla="*/ 1062217 h 1565366"/>
                <a:gd name="connsiteX7" fmla="*/ 1336118 w 1565362"/>
                <a:gd name="connsiteY7" fmla="*/ 1336120 h 1565366"/>
                <a:gd name="connsiteX8" fmla="*/ 1062215 w 1565362"/>
                <a:gd name="connsiteY8" fmla="*/ 1214385 h 1565366"/>
                <a:gd name="connsiteX9" fmla="*/ 940480 w 1565362"/>
                <a:gd name="connsiteY9" fmla="*/ 940482 h 1565366"/>
                <a:gd name="connsiteX10" fmla="*/ 985641 w 1565362"/>
                <a:gd name="connsiteY10" fmla="*/ 926413 h 1565366"/>
                <a:gd name="connsiteX11" fmla="*/ 579724 w 1565362"/>
                <a:gd name="connsiteY11" fmla="*/ 926411 h 1565366"/>
                <a:gd name="connsiteX12" fmla="*/ 624885 w 1565362"/>
                <a:gd name="connsiteY12" fmla="*/ 940481 h 1565366"/>
                <a:gd name="connsiteX13" fmla="*/ 503150 w 1565362"/>
                <a:gd name="connsiteY13" fmla="*/ 1214386 h 1565366"/>
                <a:gd name="connsiteX14" fmla="*/ 229245 w 1565362"/>
                <a:gd name="connsiteY14" fmla="*/ 1336121 h 1565366"/>
                <a:gd name="connsiteX15" fmla="*/ 350980 w 1565362"/>
                <a:gd name="connsiteY15" fmla="*/ 1062216 h 1565366"/>
                <a:gd name="connsiteX16" fmla="*/ 579724 w 1565362"/>
                <a:gd name="connsiteY16" fmla="*/ 926411 h 1565366"/>
                <a:gd name="connsiteX17" fmla="*/ 1285601 w 1565362"/>
                <a:gd name="connsiteY17" fmla="*/ 675083 h 1565366"/>
                <a:gd name="connsiteX18" fmla="*/ 1565362 w 1565362"/>
                <a:gd name="connsiteY18" fmla="*/ 782683 h 1565366"/>
                <a:gd name="connsiteX19" fmla="*/ 1285601 w 1565362"/>
                <a:gd name="connsiteY19" fmla="*/ 890283 h 1565366"/>
                <a:gd name="connsiteX20" fmla="*/ 1005840 w 1565362"/>
                <a:gd name="connsiteY20" fmla="*/ 782683 h 1565366"/>
                <a:gd name="connsiteX21" fmla="*/ 1285601 w 1565362"/>
                <a:gd name="connsiteY21" fmla="*/ 675083 h 1565366"/>
                <a:gd name="connsiteX22" fmla="*/ 279761 w 1565362"/>
                <a:gd name="connsiteY22" fmla="*/ 675083 h 1565366"/>
                <a:gd name="connsiteX23" fmla="*/ 559522 w 1565362"/>
                <a:gd name="connsiteY23" fmla="*/ 782683 h 1565366"/>
                <a:gd name="connsiteX24" fmla="*/ 279761 w 1565362"/>
                <a:gd name="connsiteY24" fmla="*/ 890283 h 1565366"/>
                <a:gd name="connsiteX25" fmla="*/ 0 w 1565362"/>
                <a:gd name="connsiteY25" fmla="*/ 782683 h 1565366"/>
                <a:gd name="connsiteX26" fmla="*/ 279761 w 1565362"/>
                <a:gd name="connsiteY26" fmla="*/ 675083 h 1565366"/>
                <a:gd name="connsiteX27" fmla="*/ 782681 w 1565362"/>
                <a:gd name="connsiteY27" fmla="*/ 623038 h 1565366"/>
                <a:gd name="connsiteX28" fmla="*/ 942325 w 1565362"/>
                <a:gd name="connsiteY28" fmla="*/ 782682 h 1565366"/>
                <a:gd name="connsiteX29" fmla="*/ 782681 w 1565362"/>
                <a:gd name="connsiteY29" fmla="*/ 942326 h 1565366"/>
                <a:gd name="connsiteX30" fmla="*/ 623037 w 1565362"/>
                <a:gd name="connsiteY30" fmla="*/ 782682 h 1565366"/>
                <a:gd name="connsiteX31" fmla="*/ 782681 w 1565362"/>
                <a:gd name="connsiteY31" fmla="*/ 623038 h 1565366"/>
                <a:gd name="connsiteX32" fmla="*/ 274405 w 1565362"/>
                <a:gd name="connsiteY32" fmla="*/ 215177 h 1565366"/>
                <a:gd name="connsiteX33" fmla="*/ 503147 w 1565362"/>
                <a:gd name="connsiteY33" fmla="*/ 350981 h 1565366"/>
                <a:gd name="connsiteX34" fmla="*/ 624882 w 1565362"/>
                <a:gd name="connsiteY34" fmla="*/ 624884 h 1565366"/>
                <a:gd name="connsiteX35" fmla="*/ 350979 w 1565362"/>
                <a:gd name="connsiteY35" fmla="*/ 503149 h 1565366"/>
                <a:gd name="connsiteX36" fmla="*/ 229244 w 1565362"/>
                <a:gd name="connsiteY36" fmla="*/ 229246 h 1565366"/>
                <a:gd name="connsiteX37" fmla="*/ 274405 w 1565362"/>
                <a:gd name="connsiteY37" fmla="*/ 215177 h 1565366"/>
                <a:gd name="connsiteX38" fmla="*/ 1290960 w 1565362"/>
                <a:gd name="connsiteY38" fmla="*/ 215175 h 1565366"/>
                <a:gd name="connsiteX39" fmla="*/ 1336121 w 1565362"/>
                <a:gd name="connsiteY39" fmla="*/ 229245 h 1565366"/>
                <a:gd name="connsiteX40" fmla="*/ 1214386 w 1565362"/>
                <a:gd name="connsiteY40" fmla="*/ 503150 h 1565366"/>
                <a:gd name="connsiteX41" fmla="*/ 940481 w 1565362"/>
                <a:gd name="connsiteY41" fmla="*/ 624885 h 1565366"/>
                <a:gd name="connsiteX42" fmla="*/ 1062217 w 1565362"/>
                <a:gd name="connsiteY42" fmla="*/ 350980 h 1565366"/>
                <a:gd name="connsiteX43" fmla="*/ 1290960 w 1565362"/>
                <a:gd name="connsiteY43" fmla="*/ 215175 h 1565366"/>
                <a:gd name="connsiteX44" fmla="*/ 782683 w 1565362"/>
                <a:gd name="connsiteY44" fmla="*/ 0 h 1565366"/>
                <a:gd name="connsiteX45" fmla="*/ 890284 w 1565362"/>
                <a:gd name="connsiteY45" fmla="*/ 279763 h 1565366"/>
                <a:gd name="connsiteX46" fmla="*/ 782683 w 1565362"/>
                <a:gd name="connsiteY46" fmla="*/ 559526 h 1565366"/>
                <a:gd name="connsiteX47" fmla="*/ 675082 w 1565362"/>
                <a:gd name="connsiteY47" fmla="*/ 279763 h 1565366"/>
                <a:gd name="connsiteX48" fmla="*/ 782683 w 1565362"/>
                <a:gd name="connsiteY48" fmla="*/ 0 h 1565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1565362" h="1565366">
                  <a:moveTo>
                    <a:pt x="782683" y="1005840"/>
                  </a:moveTo>
                  <a:cubicBezTo>
                    <a:pt x="842109" y="1005840"/>
                    <a:pt x="890284" y="1131094"/>
                    <a:pt x="890284" y="1285603"/>
                  </a:cubicBezTo>
                  <a:cubicBezTo>
                    <a:pt x="890284" y="1440112"/>
                    <a:pt x="842109" y="1565366"/>
                    <a:pt x="782683" y="1565366"/>
                  </a:cubicBezTo>
                  <a:cubicBezTo>
                    <a:pt x="723257" y="1565366"/>
                    <a:pt x="675082" y="1440112"/>
                    <a:pt x="675082" y="1285603"/>
                  </a:cubicBezTo>
                  <a:cubicBezTo>
                    <a:pt x="675082" y="1131094"/>
                    <a:pt x="723257" y="1005840"/>
                    <a:pt x="782683" y="1005840"/>
                  </a:cubicBezTo>
                  <a:close/>
                  <a:moveTo>
                    <a:pt x="985641" y="926413"/>
                  </a:moveTo>
                  <a:cubicBezTo>
                    <a:pt x="1042979" y="929135"/>
                    <a:pt x="1132444" y="980278"/>
                    <a:pt x="1214383" y="1062217"/>
                  </a:cubicBezTo>
                  <a:cubicBezTo>
                    <a:pt x="1323635" y="1171469"/>
                    <a:pt x="1378138" y="1294100"/>
                    <a:pt x="1336118" y="1336120"/>
                  </a:cubicBezTo>
                  <a:cubicBezTo>
                    <a:pt x="1294098" y="1378140"/>
                    <a:pt x="1171468" y="1323637"/>
                    <a:pt x="1062215" y="1214385"/>
                  </a:cubicBezTo>
                  <a:cubicBezTo>
                    <a:pt x="952963" y="1105133"/>
                    <a:pt x="898461" y="982502"/>
                    <a:pt x="940480" y="940482"/>
                  </a:cubicBezTo>
                  <a:cubicBezTo>
                    <a:pt x="950985" y="929977"/>
                    <a:pt x="966528" y="925505"/>
                    <a:pt x="985641" y="926413"/>
                  </a:cubicBezTo>
                  <a:close/>
                  <a:moveTo>
                    <a:pt x="579724" y="926411"/>
                  </a:moveTo>
                  <a:cubicBezTo>
                    <a:pt x="598837" y="925503"/>
                    <a:pt x="614380" y="929976"/>
                    <a:pt x="624885" y="940481"/>
                  </a:cubicBezTo>
                  <a:cubicBezTo>
                    <a:pt x="666906" y="982501"/>
                    <a:pt x="612403" y="1105133"/>
                    <a:pt x="503150" y="1214386"/>
                  </a:cubicBezTo>
                  <a:cubicBezTo>
                    <a:pt x="393897" y="1323639"/>
                    <a:pt x="271265" y="1378142"/>
                    <a:pt x="229245" y="1336121"/>
                  </a:cubicBezTo>
                  <a:cubicBezTo>
                    <a:pt x="187224" y="1294101"/>
                    <a:pt x="241727" y="1171469"/>
                    <a:pt x="350980" y="1062216"/>
                  </a:cubicBezTo>
                  <a:cubicBezTo>
                    <a:pt x="432920" y="980277"/>
                    <a:pt x="522385" y="929134"/>
                    <a:pt x="579724" y="926411"/>
                  </a:cubicBezTo>
                  <a:close/>
                  <a:moveTo>
                    <a:pt x="1285601" y="675083"/>
                  </a:moveTo>
                  <a:cubicBezTo>
                    <a:pt x="1440109" y="675083"/>
                    <a:pt x="1565362" y="723257"/>
                    <a:pt x="1565362" y="782683"/>
                  </a:cubicBezTo>
                  <a:cubicBezTo>
                    <a:pt x="1565362" y="842109"/>
                    <a:pt x="1440109" y="890283"/>
                    <a:pt x="1285601" y="890283"/>
                  </a:cubicBezTo>
                  <a:cubicBezTo>
                    <a:pt x="1131093" y="890283"/>
                    <a:pt x="1005840" y="842109"/>
                    <a:pt x="1005840" y="782683"/>
                  </a:cubicBezTo>
                  <a:cubicBezTo>
                    <a:pt x="1005840" y="723257"/>
                    <a:pt x="1131093" y="675083"/>
                    <a:pt x="1285601" y="675083"/>
                  </a:cubicBezTo>
                  <a:close/>
                  <a:moveTo>
                    <a:pt x="279761" y="675083"/>
                  </a:moveTo>
                  <a:cubicBezTo>
                    <a:pt x="434269" y="675083"/>
                    <a:pt x="559522" y="723257"/>
                    <a:pt x="559522" y="782683"/>
                  </a:cubicBezTo>
                  <a:cubicBezTo>
                    <a:pt x="559522" y="842109"/>
                    <a:pt x="434269" y="890283"/>
                    <a:pt x="279761" y="890283"/>
                  </a:cubicBezTo>
                  <a:cubicBezTo>
                    <a:pt x="125253" y="890283"/>
                    <a:pt x="0" y="842109"/>
                    <a:pt x="0" y="782683"/>
                  </a:cubicBezTo>
                  <a:cubicBezTo>
                    <a:pt x="0" y="723257"/>
                    <a:pt x="125253" y="675083"/>
                    <a:pt x="279761" y="675083"/>
                  </a:cubicBezTo>
                  <a:close/>
                  <a:moveTo>
                    <a:pt x="782681" y="623038"/>
                  </a:moveTo>
                  <a:cubicBezTo>
                    <a:pt x="870850" y="623038"/>
                    <a:pt x="942325" y="694513"/>
                    <a:pt x="942325" y="782682"/>
                  </a:cubicBezTo>
                  <a:cubicBezTo>
                    <a:pt x="942325" y="870851"/>
                    <a:pt x="870850" y="942326"/>
                    <a:pt x="782681" y="942326"/>
                  </a:cubicBezTo>
                  <a:cubicBezTo>
                    <a:pt x="694512" y="942326"/>
                    <a:pt x="623037" y="870851"/>
                    <a:pt x="623037" y="782682"/>
                  </a:cubicBezTo>
                  <a:cubicBezTo>
                    <a:pt x="623037" y="694513"/>
                    <a:pt x="694512" y="623038"/>
                    <a:pt x="782681" y="623038"/>
                  </a:cubicBezTo>
                  <a:close/>
                  <a:moveTo>
                    <a:pt x="274405" y="215177"/>
                  </a:moveTo>
                  <a:cubicBezTo>
                    <a:pt x="331743" y="217899"/>
                    <a:pt x="421208" y="269042"/>
                    <a:pt x="503147" y="350981"/>
                  </a:cubicBezTo>
                  <a:cubicBezTo>
                    <a:pt x="612399" y="460233"/>
                    <a:pt x="666901" y="582864"/>
                    <a:pt x="624882" y="624884"/>
                  </a:cubicBezTo>
                  <a:cubicBezTo>
                    <a:pt x="582862" y="666904"/>
                    <a:pt x="460231" y="612401"/>
                    <a:pt x="350979" y="503149"/>
                  </a:cubicBezTo>
                  <a:cubicBezTo>
                    <a:pt x="241727" y="393897"/>
                    <a:pt x="187224" y="271266"/>
                    <a:pt x="229244" y="229246"/>
                  </a:cubicBezTo>
                  <a:cubicBezTo>
                    <a:pt x="239749" y="218741"/>
                    <a:pt x="255292" y="214269"/>
                    <a:pt x="274405" y="215177"/>
                  </a:cubicBezTo>
                  <a:close/>
                  <a:moveTo>
                    <a:pt x="1290960" y="215175"/>
                  </a:moveTo>
                  <a:cubicBezTo>
                    <a:pt x="1310073" y="214267"/>
                    <a:pt x="1325616" y="218740"/>
                    <a:pt x="1336121" y="229245"/>
                  </a:cubicBezTo>
                  <a:cubicBezTo>
                    <a:pt x="1378142" y="271265"/>
                    <a:pt x="1323639" y="393897"/>
                    <a:pt x="1214386" y="503150"/>
                  </a:cubicBezTo>
                  <a:cubicBezTo>
                    <a:pt x="1105133" y="612403"/>
                    <a:pt x="982502" y="666906"/>
                    <a:pt x="940481" y="624885"/>
                  </a:cubicBezTo>
                  <a:cubicBezTo>
                    <a:pt x="898461" y="582865"/>
                    <a:pt x="952964" y="460233"/>
                    <a:pt x="1062217" y="350980"/>
                  </a:cubicBezTo>
                  <a:cubicBezTo>
                    <a:pt x="1144156" y="269041"/>
                    <a:pt x="1233621" y="217898"/>
                    <a:pt x="1290960" y="215175"/>
                  </a:cubicBezTo>
                  <a:close/>
                  <a:moveTo>
                    <a:pt x="782683" y="0"/>
                  </a:moveTo>
                  <a:cubicBezTo>
                    <a:pt x="842109" y="0"/>
                    <a:pt x="890284" y="125254"/>
                    <a:pt x="890284" y="279763"/>
                  </a:cubicBezTo>
                  <a:cubicBezTo>
                    <a:pt x="890284" y="434272"/>
                    <a:pt x="842109" y="559526"/>
                    <a:pt x="782683" y="559526"/>
                  </a:cubicBezTo>
                  <a:cubicBezTo>
                    <a:pt x="723257" y="559526"/>
                    <a:pt x="675082" y="434272"/>
                    <a:pt x="675082" y="279763"/>
                  </a:cubicBezTo>
                  <a:cubicBezTo>
                    <a:pt x="675082" y="125254"/>
                    <a:pt x="723257" y="0"/>
                    <a:pt x="782683" y="0"/>
                  </a:cubicBezTo>
                  <a:close/>
                </a:path>
              </a:pathLst>
            </a:custGeom>
            <a:solidFill>
              <a:srgbClr val="FFCCFF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07" name="フリーフォーム: 図形 106">
              <a:extLst>
                <a:ext uri="{FF2B5EF4-FFF2-40B4-BE49-F238E27FC236}">
                  <a16:creationId xmlns:a16="http://schemas.microsoft.com/office/drawing/2014/main" id="{207AF560-C0AD-339E-2E00-D3AE14AF8021}"/>
                </a:ext>
              </a:extLst>
            </p:cNvPr>
            <p:cNvSpPr/>
            <p:nvPr/>
          </p:nvSpPr>
          <p:spPr bwMode="auto">
            <a:xfrm>
              <a:off x="8330836" y="6331631"/>
              <a:ext cx="223046" cy="223046"/>
            </a:xfrm>
            <a:custGeom>
              <a:avLst/>
              <a:gdLst>
                <a:gd name="connsiteX0" fmla="*/ 782683 w 1565362"/>
                <a:gd name="connsiteY0" fmla="*/ 1005840 h 1565366"/>
                <a:gd name="connsiteX1" fmla="*/ 890284 w 1565362"/>
                <a:gd name="connsiteY1" fmla="*/ 1285603 h 1565366"/>
                <a:gd name="connsiteX2" fmla="*/ 782683 w 1565362"/>
                <a:gd name="connsiteY2" fmla="*/ 1565366 h 1565366"/>
                <a:gd name="connsiteX3" fmla="*/ 675082 w 1565362"/>
                <a:gd name="connsiteY3" fmla="*/ 1285603 h 1565366"/>
                <a:gd name="connsiteX4" fmla="*/ 782683 w 1565362"/>
                <a:gd name="connsiteY4" fmla="*/ 1005840 h 1565366"/>
                <a:gd name="connsiteX5" fmla="*/ 985641 w 1565362"/>
                <a:gd name="connsiteY5" fmla="*/ 926413 h 1565366"/>
                <a:gd name="connsiteX6" fmla="*/ 1214383 w 1565362"/>
                <a:gd name="connsiteY6" fmla="*/ 1062217 h 1565366"/>
                <a:gd name="connsiteX7" fmla="*/ 1336118 w 1565362"/>
                <a:gd name="connsiteY7" fmla="*/ 1336120 h 1565366"/>
                <a:gd name="connsiteX8" fmla="*/ 1062215 w 1565362"/>
                <a:gd name="connsiteY8" fmla="*/ 1214385 h 1565366"/>
                <a:gd name="connsiteX9" fmla="*/ 940480 w 1565362"/>
                <a:gd name="connsiteY9" fmla="*/ 940482 h 1565366"/>
                <a:gd name="connsiteX10" fmla="*/ 985641 w 1565362"/>
                <a:gd name="connsiteY10" fmla="*/ 926413 h 1565366"/>
                <a:gd name="connsiteX11" fmla="*/ 579724 w 1565362"/>
                <a:gd name="connsiteY11" fmla="*/ 926411 h 1565366"/>
                <a:gd name="connsiteX12" fmla="*/ 624885 w 1565362"/>
                <a:gd name="connsiteY12" fmla="*/ 940481 h 1565366"/>
                <a:gd name="connsiteX13" fmla="*/ 503150 w 1565362"/>
                <a:gd name="connsiteY13" fmla="*/ 1214386 h 1565366"/>
                <a:gd name="connsiteX14" fmla="*/ 229245 w 1565362"/>
                <a:gd name="connsiteY14" fmla="*/ 1336121 h 1565366"/>
                <a:gd name="connsiteX15" fmla="*/ 350980 w 1565362"/>
                <a:gd name="connsiteY15" fmla="*/ 1062216 h 1565366"/>
                <a:gd name="connsiteX16" fmla="*/ 579724 w 1565362"/>
                <a:gd name="connsiteY16" fmla="*/ 926411 h 1565366"/>
                <a:gd name="connsiteX17" fmla="*/ 1285601 w 1565362"/>
                <a:gd name="connsiteY17" fmla="*/ 675083 h 1565366"/>
                <a:gd name="connsiteX18" fmla="*/ 1565362 w 1565362"/>
                <a:gd name="connsiteY18" fmla="*/ 782683 h 1565366"/>
                <a:gd name="connsiteX19" fmla="*/ 1285601 w 1565362"/>
                <a:gd name="connsiteY19" fmla="*/ 890283 h 1565366"/>
                <a:gd name="connsiteX20" fmla="*/ 1005840 w 1565362"/>
                <a:gd name="connsiteY20" fmla="*/ 782683 h 1565366"/>
                <a:gd name="connsiteX21" fmla="*/ 1285601 w 1565362"/>
                <a:gd name="connsiteY21" fmla="*/ 675083 h 1565366"/>
                <a:gd name="connsiteX22" fmla="*/ 279761 w 1565362"/>
                <a:gd name="connsiteY22" fmla="*/ 675083 h 1565366"/>
                <a:gd name="connsiteX23" fmla="*/ 559522 w 1565362"/>
                <a:gd name="connsiteY23" fmla="*/ 782683 h 1565366"/>
                <a:gd name="connsiteX24" fmla="*/ 279761 w 1565362"/>
                <a:gd name="connsiteY24" fmla="*/ 890283 h 1565366"/>
                <a:gd name="connsiteX25" fmla="*/ 0 w 1565362"/>
                <a:gd name="connsiteY25" fmla="*/ 782683 h 1565366"/>
                <a:gd name="connsiteX26" fmla="*/ 279761 w 1565362"/>
                <a:gd name="connsiteY26" fmla="*/ 675083 h 1565366"/>
                <a:gd name="connsiteX27" fmla="*/ 782681 w 1565362"/>
                <a:gd name="connsiteY27" fmla="*/ 623038 h 1565366"/>
                <a:gd name="connsiteX28" fmla="*/ 942325 w 1565362"/>
                <a:gd name="connsiteY28" fmla="*/ 782682 h 1565366"/>
                <a:gd name="connsiteX29" fmla="*/ 782681 w 1565362"/>
                <a:gd name="connsiteY29" fmla="*/ 942326 h 1565366"/>
                <a:gd name="connsiteX30" fmla="*/ 623037 w 1565362"/>
                <a:gd name="connsiteY30" fmla="*/ 782682 h 1565366"/>
                <a:gd name="connsiteX31" fmla="*/ 782681 w 1565362"/>
                <a:gd name="connsiteY31" fmla="*/ 623038 h 1565366"/>
                <a:gd name="connsiteX32" fmla="*/ 274405 w 1565362"/>
                <a:gd name="connsiteY32" fmla="*/ 215177 h 1565366"/>
                <a:gd name="connsiteX33" fmla="*/ 503147 w 1565362"/>
                <a:gd name="connsiteY33" fmla="*/ 350981 h 1565366"/>
                <a:gd name="connsiteX34" fmla="*/ 624882 w 1565362"/>
                <a:gd name="connsiteY34" fmla="*/ 624884 h 1565366"/>
                <a:gd name="connsiteX35" fmla="*/ 350979 w 1565362"/>
                <a:gd name="connsiteY35" fmla="*/ 503149 h 1565366"/>
                <a:gd name="connsiteX36" fmla="*/ 229244 w 1565362"/>
                <a:gd name="connsiteY36" fmla="*/ 229246 h 1565366"/>
                <a:gd name="connsiteX37" fmla="*/ 274405 w 1565362"/>
                <a:gd name="connsiteY37" fmla="*/ 215177 h 1565366"/>
                <a:gd name="connsiteX38" fmla="*/ 1290960 w 1565362"/>
                <a:gd name="connsiteY38" fmla="*/ 215175 h 1565366"/>
                <a:gd name="connsiteX39" fmla="*/ 1336121 w 1565362"/>
                <a:gd name="connsiteY39" fmla="*/ 229245 h 1565366"/>
                <a:gd name="connsiteX40" fmla="*/ 1214386 w 1565362"/>
                <a:gd name="connsiteY40" fmla="*/ 503150 h 1565366"/>
                <a:gd name="connsiteX41" fmla="*/ 940481 w 1565362"/>
                <a:gd name="connsiteY41" fmla="*/ 624885 h 1565366"/>
                <a:gd name="connsiteX42" fmla="*/ 1062217 w 1565362"/>
                <a:gd name="connsiteY42" fmla="*/ 350980 h 1565366"/>
                <a:gd name="connsiteX43" fmla="*/ 1290960 w 1565362"/>
                <a:gd name="connsiteY43" fmla="*/ 215175 h 1565366"/>
                <a:gd name="connsiteX44" fmla="*/ 782683 w 1565362"/>
                <a:gd name="connsiteY44" fmla="*/ 0 h 1565366"/>
                <a:gd name="connsiteX45" fmla="*/ 890284 w 1565362"/>
                <a:gd name="connsiteY45" fmla="*/ 279763 h 1565366"/>
                <a:gd name="connsiteX46" fmla="*/ 782683 w 1565362"/>
                <a:gd name="connsiteY46" fmla="*/ 559526 h 1565366"/>
                <a:gd name="connsiteX47" fmla="*/ 675082 w 1565362"/>
                <a:gd name="connsiteY47" fmla="*/ 279763 h 1565366"/>
                <a:gd name="connsiteX48" fmla="*/ 782683 w 1565362"/>
                <a:gd name="connsiteY48" fmla="*/ 0 h 1565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1565362" h="1565366">
                  <a:moveTo>
                    <a:pt x="782683" y="1005840"/>
                  </a:moveTo>
                  <a:cubicBezTo>
                    <a:pt x="842109" y="1005840"/>
                    <a:pt x="890284" y="1131094"/>
                    <a:pt x="890284" y="1285603"/>
                  </a:cubicBezTo>
                  <a:cubicBezTo>
                    <a:pt x="890284" y="1440112"/>
                    <a:pt x="842109" y="1565366"/>
                    <a:pt x="782683" y="1565366"/>
                  </a:cubicBezTo>
                  <a:cubicBezTo>
                    <a:pt x="723257" y="1565366"/>
                    <a:pt x="675082" y="1440112"/>
                    <a:pt x="675082" y="1285603"/>
                  </a:cubicBezTo>
                  <a:cubicBezTo>
                    <a:pt x="675082" y="1131094"/>
                    <a:pt x="723257" y="1005840"/>
                    <a:pt x="782683" y="1005840"/>
                  </a:cubicBezTo>
                  <a:close/>
                  <a:moveTo>
                    <a:pt x="985641" y="926413"/>
                  </a:moveTo>
                  <a:cubicBezTo>
                    <a:pt x="1042979" y="929135"/>
                    <a:pt x="1132444" y="980278"/>
                    <a:pt x="1214383" y="1062217"/>
                  </a:cubicBezTo>
                  <a:cubicBezTo>
                    <a:pt x="1323635" y="1171469"/>
                    <a:pt x="1378138" y="1294100"/>
                    <a:pt x="1336118" y="1336120"/>
                  </a:cubicBezTo>
                  <a:cubicBezTo>
                    <a:pt x="1294098" y="1378140"/>
                    <a:pt x="1171468" y="1323637"/>
                    <a:pt x="1062215" y="1214385"/>
                  </a:cubicBezTo>
                  <a:cubicBezTo>
                    <a:pt x="952963" y="1105133"/>
                    <a:pt x="898461" y="982502"/>
                    <a:pt x="940480" y="940482"/>
                  </a:cubicBezTo>
                  <a:cubicBezTo>
                    <a:pt x="950985" y="929977"/>
                    <a:pt x="966528" y="925505"/>
                    <a:pt x="985641" y="926413"/>
                  </a:cubicBezTo>
                  <a:close/>
                  <a:moveTo>
                    <a:pt x="579724" y="926411"/>
                  </a:moveTo>
                  <a:cubicBezTo>
                    <a:pt x="598837" y="925503"/>
                    <a:pt x="614380" y="929976"/>
                    <a:pt x="624885" y="940481"/>
                  </a:cubicBezTo>
                  <a:cubicBezTo>
                    <a:pt x="666906" y="982501"/>
                    <a:pt x="612403" y="1105133"/>
                    <a:pt x="503150" y="1214386"/>
                  </a:cubicBezTo>
                  <a:cubicBezTo>
                    <a:pt x="393897" y="1323639"/>
                    <a:pt x="271265" y="1378142"/>
                    <a:pt x="229245" y="1336121"/>
                  </a:cubicBezTo>
                  <a:cubicBezTo>
                    <a:pt x="187224" y="1294101"/>
                    <a:pt x="241727" y="1171469"/>
                    <a:pt x="350980" y="1062216"/>
                  </a:cubicBezTo>
                  <a:cubicBezTo>
                    <a:pt x="432920" y="980277"/>
                    <a:pt x="522385" y="929134"/>
                    <a:pt x="579724" y="926411"/>
                  </a:cubicBezTo>
                  <a:close/>
                  <a:moveTo>
                    <a:pt x="1285601" y="675083"/>
                  </a:moveTo>
                  <a:cubicBezTo>
                    <a:pt x="1440109" y="675083"/>
                    <a:pt x="1565362" y="723257"/>
                    <a:pt x="1565362" y="782683"/>
                  </a:cubicBezTo>
                  <a:cubicBezTo>
                    <a:pt x="1565362" y="842109"/>
                    <a:pt x="1440109" y="890283"/>
                    <a:pt x="1285601" y="890283"/>
                  </a:cubicBezTo>
                  <a:cubicBezTo>
                    <a:pt x="1131093" y="890283"/>
                    <a:pt x="1005840" y="842109"/>
                    <a:pt x="1005840" y="782683"/>
                  </a:cubicBezTo>
                  <a:cubicBezTo>
                    <a:pt x="1005840" y="723257"/>
                    <a:pt x="1131093" y="675083"/>
                    <a:pt x="1285601" y="675083"/>
                  </a:cubicBezTo>
                  <a:close/>
                  <a:moveTo>
                    <a:pt x="279761" y="675083"/>
                  </a:moveTo>
                  <a:cubicBezTo>
                    <a:pt x="434269" y="675083"/>
                    <a:pt x="559522" y="723257"/>
                    <a:pt x="559522" y="782683"/>
                  </a:cubicBezTo>
                  <a:cubicBezTo>
                    <a:pt x="559522" y="842109"/>
                    <a:pt x="434269" y="890283"/>
                    <a:pt x="279761" y="890283"/>
                  </a:cubicBezTo>
                  <a:cubicBezTo>
                    <a:pt x="125253" y="890283"/>
                    <a:pt x="0" y="842109"/>
                    <a:pt x="0" y="782683"/>
                  </a:cubicBezTo>
                  <a:cubicBezTo>
                    <a:pt x="0" y="723257"/>
                    <a:pt x="125253" y="675083"/>
                    <a:pt x="279761" y="675083"/>
                  </a:cubicBezTo>
                  <a:close/>
                  <a:moveTo>
                    <a:pt x="782681" y="623038"/>
                  </a:moveTo>
                  <a:cubicBezTo>
                    <a:pt x="870850" y="623038"/>
                    <a:pt x="942325" y="694513"/>
                    <a:pt x="942325" y="782682"/>
                  </a:cubicBezTo>
                  <a:cubicBezTo>
                    <a:pt x="942325" y="870851"/>
                    <a:pt x="870850" y="942326"/>
                    <a:pt x="782681" y="942326"/>
                  </a:cubicBezTo>
                  <a:cubicBezTo>
                    <a:pt x="694512" y="942326"/>
                    <a:pt x="623037" y="870851"/>
                    <a:pt x="623037" y="782682"/>
                  </a:cubicBezTo>
                  <a:cubicBezTo>
                    <a:pt x="623037" y="694513"/>
                    <a:pt x="694512" y="623038"/>
                    <a:pt x="782681" y="623038"/>
                  </a:cubicBezTo>
                  <a:close/>
                  <a:moveTo>
                    <a:pt x="274405" y="215177"/>
                  </a:moveTo>
                  <a:cubicBezTo>
                    <a:pt x="331743" y="217899"/>
                    <a:pt x="421208" y="269042"/>
                    <a:pt x="503147" y="350981"/>
                  </a:cubicBezTo>
                  <a:cubicBezTo>
                    <a:pt x="612399" y="460233"/>
                    <a:pt x="666901" y="582864"/>
                    <a:pt x="624882" y="624884"/>
                  </a:cubicBezTo>
                  <a:cubicBezTo>
                    <a:pt x="582862" y="666904"/>
                    <a:pt x="460231" y="612401"/>
                    <a:pt x="350979" y="503149"/>
                  </a:cubicBezTo>
                  <a:cubicBezTo>
                    <a:pt x="241727" y="393897"/>
                    <a:pt x="187224" y="271266"/>
                    <a:pt x="229244" y="229246"/>
                  </a:cubicBezTo>
                  <a:cubicBezTo>
                    <a:pt x="239749" y="218741"/>
                    <a:pt x="255292" y="214269"/>
                    <a:pt x="274405" y="215177"/>
                  </a:cubicBezTo>
                  <a:close/>
                  <a:moveTo>
                    <a:pt x="1290960" y="215175"/>
                  </a:moveTo>
                  <a:cubicBezTo>
                    <a:pt x="1310073" y="214267"/>
                    <a:pt x="1325616" y="218740"/>
                    <a:pt x="1336121" y="229245"/>
                  </a:cubicBezTo>
                  <a:cubicBezTo>
                    <a:pt x="1378142" y="271265"/>
                    <a:pt x="1323639" y="393897"/>
                    <a:pt x="1214386" y="503150"/>
                  </a:cubicBezTo>
                  <a:cubicBezTo>
                    <a:pt x="1105133" y="612403"/>
                    <a:pt x="982502" y="666906"/>
                    <a:pt x="940481" y="624885"/>
                  </a:cubicBezTo>
                  <a:cubicBezTo>
                    <a:pt x="898461" y="582865"/>
                    <a:pt x="952964" y="460233"/>
                    <a:pt x="1062217" y="350980"/>
                  </a:cubicBezTo>
                  <a:cubicBezTo>
                    <a:pt x="1144156" y="269041"/>
                    <a:pt x="1233621" y="217898"/>
                    <a:pt x="1290960" y="215175"/>
                  </a:cubicBezTo>
                  <a:close/>
                  <a:moveTo>
                    <a:pt x="782683" y="0"/>
                  </a:moveTo>
                  <a:cubicBezTo>
                    <a:pt x="842109" y="0"/>
                    <a:pt x="890284" y="125254"/>
                    <a:pt x="890284" y="279763"/>
                  </a:cubicBezTo>
                  <a:cubicBezTo>
                    <a:pt x="890284" y="434272"/>
                    <a:pt x="842109" y="559526"/>
                    <a:pt x="782683" y="559526"/>
                  </a:cubicBezTo>
                  <a:cubicBezTo>
                    <a:pt x="723257" y="559526"/>
                    <a:pt x="675082" y="434272"/>
                    <a:pt x="675082" y="279763"/>
                  </a:cubicBezTo>
                  <a:cubicBezTo>
                    <a:pt x="675082" y="125254"/>
                    <a:pt x="723257" y="0"/>
                    <a:pt x="782683" y="0"/>
                  </a:cubicBezTo>
                  <a:close/>
                </a:path>
              </a:pathLst>
            </a:custGeom>
            <a:solidFill>
              <a:srgbClr val="FFCCFF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10" name="フリーフォーム: 図形 109">
              <a:extLst>
                <a:ext uri="{FF2B5EF4-FFF2-40B4-BE49-F238E27FC236}">
                  <a16:creationId xmlns:a16="http://schemas.microsoft.com/office/drawing/2014/main" id="{668AFD2F-FF0F-FEA0-CFE5-3A3EF2A581D2}"/>
                </a:ext>
              </a:extLst>
            </p:cNvPr>
            <p:cNvSpPr/>
            <p:nvPr/>
          </p:nvSpPr>
          <p:spPr bwMode="auto">
            <a:xfrm>
              <a:off x="8867684" y="6331631"/>
              <a:ext cx="223046" cy="223046"/>
            </a:xfrm>
            <a:custGeom>
              <a:avLst/>
              <a:gdLst>
                <a:gd name="connsiteX0" fmla="*/ 782683 w 1565362"/>
                <a:gd name="connsiteY0" fmla="*/ 1005840 h 1565366"/>
                <a:gd name="connsiteX1" fmla="*/ 890284 w 1565362"/>
                <a:gd name="connsiteY1" fmla="*/ 1285603 h 1565366"/>
                <a:gd name="connsiteX2" fmla="*/ 782683 w 1565362"/>
                <a:gd name="connsiteY2" fmla="*/ 1565366 h 1565366"/>
                <a:gd name="connsiteX3" fmla="*/ 675082 w 1565362"/>
                <a:gd name="connsiteY3" fmla="*/ 1285603 h 1565366"/>
                <a:gd name="connsiteX4" fmla="*/ 782683 w 1565362"/>
                <a:gd name="connsiteY4" fmla="*/ 1005840 h 1565366"/>
                <a:gd name="connsiteX5" fmla="*/ 985641 w 1565362"/>
                <a:gd name="connsiteY5" fmla="*/ 926413 h 1565366"/>
                <a:gd name="connsiteX6" fmla="*/ 1214383 w 1565362"/>
                <a:gd name="connsiteY6" fmla="*/ 1062217 h 1565366"/>
                <a:gd name="connsiteX7" fmla="*/ 1336118 w 1565362"/>
                <a:gd name="connsiteY7" fmla="*/ 1336120 h 1565366"/>
                <a:gd name="connsiteX8" fmla="*/ 1062215 w 1565362"/>
                <a:gd name="connsiteY8" fmla="*/ 1214385 h 1565366"/>
                <a:gd name="connsiteX9" fmla="*/ 940480 w 1565362"/>
                <a:gd name="connsiteY9" fmla="*/ 940482 h 1565366"/>
                <a:gd name="connsiteX10" fmla="*/ 985641 w 1565362"/>
                <a:gd name="connsiteY10" fmla="*/ 926413 h 1565366"/>
                <a:gd name="connsiteX11" fmla="*/ 579724 w 1565362"/>
                <a:gd name="connsiteY11" fmla="*/ 926411 h 1565366"/>
                <a:gd name="connsiteX12" fmla="*/ 624885 w 1565362"/>
                <a:gd name="connsiteY12" fmla="*/ 940481 h 1565366"/>
                <a:gd name="connsiteX13" fmla="*/ 503150 w 1565362"/>
                <a:gd name="connsiteY13" fmla="*/ 1214386 h 1565366"/>
                <a:gd name="connsiteX14" fmla="*/ 229245 w 1565362"/>
                <a:gd name="connsiteY14" fmla="*/ 1336121 h 1565366"/>
                <a:gd name="connsiteX15" fmla="*/ 350980 w 1565362"/>
                <a:gd name="connsiteY15" fmla="*/ 1062216 h 1565366"/>
                <a:gd name="connsiteX16" fmla="*/ 579724 w 1565362"/>
                <a:gd name="connsiteY16" fmla="*/ 926411 h 1565366"/>
                <a:gd name="connsiteX17" fmla="*/ 1285601 w 1565362"/>
                <a:gd name="connsiteY17" fmla="*/ 675083 h 1565366"/>
                <a:gd name="connsiteX18" fmla="*/ 1565362 w 1565362"/>
                <a:gd name="connsiteY18" fmla="*/ 782683 h 1565366"/>
                <a:gd name="connsiteX19" fmla="*/ 1285601 w 1565362"/>
                <a:gd name="connsiteY19" fmla="*/ 890283 h 1565366"/>
                <a:gd name="connsiteX20" fmla="*/ 1005840 w 1565362"/>
                <a:gd name="connsiteY20" fmla="*/ 782683 h 1565366"/>
                <a:gd name="connsiteX21" fmla="*/ 1285601 w 1565362"/>
                <a:gd name="connsiteY21" fmla="*/ 675083 h 1565366"/>
                <a:gd name="connsiteX22" fmla="*/ 279761 w 1565362"/>
                <a:gd name="connsiteY22" fmla="*/ 675083 h 1565366"/>
                <a:gd name="connsiteX23" fmla="*/ 559522 w 1565362"/>
                <a:gd name="connsiteY23" fmla="*/ 782683 h 1565366"/>
                <a:gd name="connsiteX24" fmla="*/ 279761 w 1565362"/>
                <a:gd name="connsiteY24" fmla="*/ 890283 h 1565366"/>
                <a:gd name="connsiteX25" fmla="*/ 0 w 1565362"/>
                <a:gd name="connsiteY25" fmla="*/ 782683 h 1565366"/>
                <a:gd name="connsiteX26" fmla="*/ 279761 w 1565362"/>
                <a:gd name="connsiteY26" fmla="*/ 675083 h 1565366"/>
                <a:gd name="connsiteX27" fmla="*/ 782681 w 1565362"/>
                <a:gd name="connsiteY27" fmla="*/ 623038 h 1565366"/>
                <a:gd name="connsiteX28" fmla="*/ 942325 w 1565362"/>
                <a:gd name="connsiteY28" fmla="*/ 782682 h 1565366"/>
                <a:gd name="connsiteX29" fmla="*/ 782681 w 1565362"/>
                <a:gd name="connsiteY29" fmla="*/ 942326 h 1565366"/>
                <a:gd name="connsiteX30" fmla="*/ 623037 w 1565362"/>
                <a:gd name="connsiteY30" fmla="*/ 782682 h 1565366"/>
                <a:gd name="connsiteX31" fmla="*/ 782681 w 1565362"/>
                <a:gd name="connsiteY31" fmla="*/ 623038 h 1565366"/>
                <a:gd name="connsiteX32" fmla="*/ 274405 w 1565362"/>
                <a:gd name="connsiteY32" fmla="*/ 215177 h 1565366"/>
                <a:gd name="connsiteX33" fmla="*/ 503147 w 1565362"/>
                <a:gd name="connsiteY33" fmla="*/ 350981 h 1565366"/>
                <a:gd name="connsiteX34" fmla="*/ 624882 w 1565362"/>
                <a:gd name="connsiteY34" fmla="*/ 624884 h 1565366"/>
                <a:gd name="connsiteX35" fmla="*/ 350979 w 1565362"/>
                <a:gd name="connsiteY35" fmla="*/ 503149 h 1565366"/>
                <a:gd name="connsiteX36" fmla="*/ 229244 w 1565362"/>
                <a:gd name="connsiteY36" fmla="*/ 229246 h 1565366"/>
                <a:gd name="connsiteX37" fmla="*/ 274405 w 1565362"/>
                <a:gd name="connsiteY37" fmla="*/ 215177 h 1565366"/>
                <a:gd name="connsiteX38" fmla="*/ 1290960 w 1565362"/>
                <a:gd name="connsiteY38" fmla="*/ 215175 h 1565366"/>
                <a:gd name="connsiteX39" fmla="*/ 1336121 w 1565362"/>
                <a:gd name="connsiteY39" fmla="*/ 229245 h 1565366"/>
                <a:gd name="connsiteX40" fmla="*/ 1214386 w 1565362"/>
                <a:gd name="connsiteY40" fmla="*/ 503150 h 1565366"/>
                <a:gd name="connsiteX41" fmla="*/ 940481 w 1565362"/>
                <a:gd name="connsiteY41" fmla="*/ 624885 h 1565366"/>
                <a:gd name="connsiteX42" fmla="*/ 1062217 w 1565362"/>
                <a:gd name="connsiteY42" fmla="*/ 350980 h 1565366"/>
                <a:gd name="connsiteX43" fmla="*/ 1290960 w 1565362"/>
                <a:gd name="connsiteY43" fmla="*/ 215175 h 1565366"/>
                <a:gd name="connsiteX44" fmla="*/ 782683 w 1565362"/>
                <a:gd name="connsiteY44" fmla="*/ 0 h 1565366"/>
                <a:gd name="connsiteX45" fmla="*/ 890284 w 1565362"/>
                <a:gd name="connsiteY45" fmla="*/ 279763 h 1565366"/>
                <a:gd name="connsiteX46" fmla="*/ 782683 w 1565362"/>
                <a:gd name="connsiteY46" fmla="*/ 559526 h 1565366"/>
                <a:gd name="connsiteX47" fmla="*/ 675082 w 1565362"/>
                <a:gd name="connsiteY47" fmla="*/ 279763 h 1565366"/>
                <a:gd name="connsiteX48" fmla="*/ 782683 w 1565362"/>
                <a:gd name="connsiteY48" fmla="*/ 0 h 1565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1565362" h="1565366">
                  <a:moveTo>
                    <a:pt x="782683" y="1005840"/>
                  </a:moveTo>
                  <a:cubicBezTo>
                    <a:pt x="842109" y="1005840"/>
                    <a:pt x="890284" y="1131094"/>
                    <a:pt x="890284" y="1285603"/>
                  </a:cubicBezTo>
                  <a:cubicBezTo>
                    <a:pt x="890284" y="1440112"/>
                    <a:pt x="842109" y="1565366"/>
                    <a:pt x="782683" y="1565366"/>
                  </a:cubicBezTo>
                  <a:cubicBezTo>
                    <a:pt x="723257" y="1565366"/>
                    <a:pt x="675082" y="1440112"/>
                    <a:pt x="675082" y="1285603"/>
                  </a:cubicBezTo>
                  <a:cubicBezTo>
                    <a:pt x="675082" y="1131094"/>
                    <a:pt x="723257" y="1005840"/>
                    <a:pt x="782683" y="1005840"/>
                  </a:cubicBezTo>
                  <a:close/>
                  <a:moveTo>
                    <a:pt x="985641" y="926413"/>
                  </a:moveTo>
                  <a:cubicBezTo>
                    <a:pt x="1042979" y="929135"/>
                    <a:pt x="1132444" y="980278"/>
                    <a:pt x="1214383" y="1062217"/>
                  </a:cubicBezTo>
                  <a:cubicBezTo>
                    <a:pt x="1323635" y="1171469"/>
                    <a:pt x="1378138" y="1294100"/>
                    <a:pt x="1336118" y="1336120"/>
                  </a:cubicBezTo>
                  <a:cubicBezTo>
                    <a:pt x="1294098" y="1378140"/>
                    <a:pt x="1171468" y="1323637"/>
                    <a:pt x="1062215" y="1214385"/>
                  </a:cubicBezTo>
                  <a:cubicBezTo>
                    <a:pt x="952963" y="1105133"/>
                    <a:pt x="898461" y="982502"/>
                    <a:pt x="940480" y="940482"/>
                  </a:cubicBezTo>
                  <a:cubicBezTo>
                    <a:pt x="950985" y="929977"/>
                    <a:pt x="966528" y="925505"/>
                    <a:pt x="985641" y="926413"/>
                  </a:cubicBezTo>
                  <a:close/>
                  <a:moveTo>
                    <a:pt x="579724" y="926411"/>
                  </a:moveTo>
                  <a:cubicBezTo>
                    <a:pt x="598837" y="925503"/>
                    <a:pt x="614380" y="929976"/>
                    <a:pt x="624885" y="940481"/>
                  </a:cubicBezTo>
                  <a:cubicBezTo>
                    <a:pt x="666906" y="982501"/>
                    <a:pt x="612403" y="1105133"/>
                    <a:pt x="503150" y="1214386"/>
                  </a:cubicBezTo>
                  <a:cubicBezTo>
                    <a:pt x="393897" y="1323639"/>
                    <a:pt x="271265" y="1378142"/>
                    <a:pt x="229245" y="1336121"/>
                  </a:cubicBezTo>
                  <a:cubicBezTo>
                    <a:pt x="187224" y="1294101"/>
                    <a:pt x="241727" y="1171469"/>
                    <a:pt x="350980" y="1062216"/>
                  </a:cubicBezTo>
                  <a:cubicBezTo>
                    <a:pt x="432920" y="980277"/>
                    <a:pt x="522385" y="929134"/>
                    <a:pt x="579724" y="926411"/>
                  </a:cubicBezTo>
                  <a:close/>
                  <a:moveTo>
                    <a:pt x="1285601" y="675083"/>
                  </a:moveTo>
                  <a:cubicBezTo>
                    <a:pt x="1440109" y="675083"/>
                    <a:pt x="1565362" y="723257"/>
                    <a:pt x="1565362" y="782683"/>
                  </a:cubicBezTo>
                  <a:cubicBezTo>
                    <a:pt x="1565362" y="842109"/>
                    <a:pt x="1440109" y="890283"/>
                    <a:pt x="1285601" y="890283"/>
                  </a:cubicBezTo>
                  <a:cubicBezTo>
                    <a:pt x="1131093" y="890283"/>
                    <a:pt x="1005840" y="842109"/>
                    <a:pt x="1005840" y="782683"/>
                  </a:cubicBezTo>
                  <a:cubicBezTo>
                    <a:pt x="1005840" y="723257"/>
                    <a:pt x="1131093" y="675083"/>
                    <a:pt x="1285601" y="675083"/>
                  </a:cubicBezTo>
                  <a:close/>
                  <a:moveTo>
                    <a:pt x="279761" y="675083"/>
                  </a:moveTo>
                  <a:cubicBezTo>
                    <a:pt x="434269" y="675083"/>
                    <a:pt x="559522" y="723257"/>
                    <a:pt x="559522" y="782683"/>
                  </a:cubicBezTo>
                  <a:cubicBezTo>
                    <a:pt x="559522" y="842109"/>
                    <a:pt x="434269" y="890283"/>
                    <a:pt x="279761" y="890283"/>
                  </a:cubicBezTo>
                  <a:cubicBezTo>
                    <a:pt x="125253" y="890283"/>
                    <a:pt x="0" y="842109"/>
                    <a:pt x="0" y="782683"/>
                  </a:cubicBezTo>
                  <a:cubicBezTo>
                    <a:pt x="0" y="723257"/>
                    <a:pt x="125253" y="675083"/>
                    <a:pt x="279761" y="675083"/>
                  </a:cubicBezTo>
                  <a:close/>
                  <a:moveTo>
                    <a:pt x="782681" y="623038"/>
                  </a:moveTo>
                  <a:cubicBezTo>
                    <a:pt x="870850" y="623038"/>
                    <a:pt x="942325" y="694513"/>
                    <a:pt x="942325" y="782682"/>
                  </a:cubicBezTo>
                  <a:cubicBezTo>
                    <a:pt x="942325" y="870851"/>
                    <a:pt x="870850" y="942326"/>
                    <a:pt x="782681" y="942326"/>
                  </a:cubicBezTo>
                  <a:cubicBezTo>
                    <a:pt x="694512" y="942326"/>
                    <a:pt x="623037" y="870851"/>
                    <a:pt x="623037" y="782682"/>
                  </a:cubicBezTo>
                  <a:cubicBezTo>
                    <a:pt x="623037" y="694513"/>
                    <a:pt x="694512" y="623038"/>
                    <a:pt x="782681" y="623038"/>
                  </a:cubicBezTo>
                  <a:close/>
                  <a:moveTo>
                    <a:pt x="274405" y="215177"/>
                  </a:moveTo>
                  <a:cubicBezTo>
                    <a:pt x="331743" y="217899"/>
                    <a:pt x="421208" y="269042"/>
                    <a:pt x="503147" y="350981"/>
                  </a:cubicBezTo>
                  <a:cubicBezTo>
                    <a:pt x="612399" y="460233"/>
                    <a:pt x="666901" y="582864"/>
                    <a:pt x="624882" y="624884"/>
                  </a:cubicBezTo>
                  <a:cubicBezTo>
                    <a:pt x="582862" y="666904"/>
                    <a:pt x="460231" y="612401"/>
                    <a:pt x="350979" y="503149"/>
                  </a:cubicBezTo>
                  <a:cubicBezTo>
                    <a:pt x="241727" y="393897"/>
                    <a:pt x="187224" y="271266"/>
                    <a:pt x="229244" y="229246"/>
                  </a:cubicBezTo>
                  <a:cubicBezTo>
                    <a:pt x="239749" y="218741"/>
                    <a:pt x="255292" y="214269"/>
                    <a:pt x="274405" y="215177"/>
                  </a:cubicBezTo>
                  <a:close/>
                  <a:moveTo>
                    <a:pt x="1290960" y="215175"/>
                  </a:moveTo>
                  <a:cubicBezTo>
                    <a:pt x="1310073" y="214267"/>
                    <a:pt x="1325616" y="218740"/>
                    <a:pt x="1336121" y="229245"/>
                  </a:cubicBezTo>
                  <a:cubicBezTo>
                    <a:pt x="1378142" y="271265"/>
                    <a:pt x="1323639" y="393897"/>
                    <a:pt x="1214386" y="503150"/>
                  </a:cubicBezTo>
                  <a:cubicBezTo>
                    <a:pt x="1105133" y="612403"/>
                    <a:pt x="982502" y="666906"/>
                    <a:pt x="940481" y="624885"/>
                  </a:cubicBezTo>
                  <a:cubicBezTo>
                    <a:pt x="898461" y="582865"/>
                    <a:pt x="952964" y="460233"/>
                    <a:pt x="1062217" y="350980"/>
                  </a:cubicBezTo>
                  <a:cubicBezTo>
                    <a:pt x="1144156" y="269041"/>
                    <a:pt x="1233621" y="217898"/>
                    <a:pt x="1290960" y="215175"/>
                  </a:cubicBezTo>
                  <a:close/>
                  <a:moveTo>
                    <a:pt x="782683" y="0"/>
                  </a:moveTo>
                  <a:cubicBezTo>
                    <a:pt x="842109" y="0"/>
                    <a:pt x="890284" y="125254"/>
                    <a:pt x="890284" y="279763"/>
                  </a:cubicBezTo>
                  <a:cubicBezTo>
                    <a:pt x="890284" y="434272"/>
                    <a:pt x="842109" y="559526"/>
                    <a:pt x="782683" y="559526"/>
                  </a:cubicBezTo>
                  <a:cubicBezTo>
                    <a:pt x="723257" y="559526"/>
                    <a:pt x="675082" y="434272"/>
                    <a:pt x="675082" y="279763"/>
                  </a:cubicBezTo>
                  <a:cubicBezTo>
                    <a:pt x="675082" y="125254"/>
                    <a:pt x="723257" y="0"/>
                    <a:pt x="782683" y="0"/>
                  </a:cubicBezTo>
                  <a:close/>
                </a:path>
              </a:pathLst>
            </a:custGeom>
            <a:solidFill>
              <a:srgbClr val="FFCCFF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13" name="フリーフォーム: 図形 112">
              <a:extLst>
                <a:ext uri="{FF2B5EF4-FFF2-40B4-BE49-F238E27FC236}">
                  <a16:creationId xmlns:a16="http://schemas.microsoft.com/office/drawing/2014/main" id="{3DFD65BC-831F-283A-3225-AEE5435D7FF1}"/>
                </a:ext>
              </a:extLst>
            </p:cNvPr>
            <p:cNvSpPr/>
            <p:nvPr/>
          </p:nvSpPr>
          <p:spPr bwMode="auto">
            <a:xfrm>
              <a:off x="9404532" y="6331631"/>
              <a:ext cx="223046" cy="223046"/>
            </a:xfrm>
            <a:custGeom>
              <a:avLst/>
              <a:gdLst>
                <a:gd name="connsiteX0" fmla="*/ 782683 w 1565362"/>
                <a:gd name="connsiteY0" fmla="*/ 1005840 h 1565366"/>
                <a:gd name="connsiteX1" fmla="*/ 890284 w 1565362"/>
                <a:gd name="connsiteY1" fmla="*/ 1285603 h 1565366"/>
                <a:gd name="connsiteX2" fmla="*/ 782683 w 1565362"/>
                <a:gd name="connsiteY2" fmla="*/ 1565366 h 1565366"/>
                <a:gd name="connsiteX3" fmla="*/ 675082 w 1565362"/>
                <a:gd name="connsiteY3" fmla="*/ 1285603 h 1565366"/>
                <a:gd name="connsiteX4" fmla="*/ 782683 w 1565362"/>
                <a:gd name="connsiteY4" fmla="*/ 1005840 h 1565366"/>
                <a:gd name="connsiteX5" fmla="*/ 985641 w 1565362"/>
                <a:gd name="connsiteY5" fmla="*/ 926413 h 1565366"/>
                <a:gd name="connsiteX6" fmla="*/ 1214383 w 1565362"/>
                <a:gd name="connsiteY6" fmla="*/ 1062217 h 1565366"/>
                <a:gd name="connsiteX7" fmla="*/ 1336118 w 1565362"/>
                <a:gd name="connsiteY7" fmla="*/ 1336120 h 1565366"/>
                <a:gd name="connsiteX8" fmla="*/ 1062215 w 1565362"/>
                <a:gd name="connsiteY8" fmla="*/ 1214385 h 1565366"/>
                <a:gd name="connsiteX9" fmla="*/ 940480 w 1565362"/>
                <a:gd name="connsiteY9" fmla="*/ 940482 h 1565366"/>
                <a:gd name="connsiteX10" fmla="*/ 985641 w 1565362"/>
                <a:gd name="connsiteY10" fmla="*/ 926413 h 1565366"/>
                <a:gd name="connsiteX11" fmla="*/ 579724 w 1565362"/>
                <a:gd name="connsiteY11" fmla="*/ 926411 h 1565366"/>
                <a:gd name="connsiteX12" fmla="*/ 624885 w 1565362"/>
                <a:gd name="connsiteY12" fmla="*/ 940481 h 1565366"/>
                <a:gd name="connsiteX13" fmla="*/ 503150 w 1565362"/>
                <a:gd name="connsiteY13" fmla="*/ 1214386 h 1565366"/>
                <a:gd name="connsiteX14" fmla="*/ 229245 w 1565362"/>
                <a:gd name="connsiteY14" fmla="*/ 1336121 h 1565366"/>
                <a:gd name="connsiteX15" fmla="*/ 350980 w 1565362"/>
                <a:gd name="connsiteY15" fmla="*/ 1062216 h 1565366"/>
                <a:gd name="connsiteX16" fmla="*/ 579724 w 1565362"/>
                <a:gd name="connsiteY16" fmla="*/ 926411 h 1565366"/>
                <a:gd name="connsiteX17" fmla="*/ 1285601 w 1565362"/>
                <a:gd name="connsiteY17" fmla="*/ 675083 h 1565366"/>
                <a:gd name="connsiteX18" fmla="*/ 1565362 w 1565362"/>
                <a:gd name="connsiteY18" fmla="*/ 782683 h 1565366"/>
                <a:gd name="connsiteX19" fmla="*/ 1285601 w 1565362"/>
                <a:gd name="connsiteY19" fmla="*/ 890283 h 1565366"/>
                <a:gd name="connsiteX20" fmla="*/ 1005840 w 1565362"/>
                <a:gd name="connsiteY20" fmla="*/ 782683 h 1565366"/>
                <a:gd name="connsiteX21" fmla="*/ 1285601 w 1565362"/>
                <a:gd name="connsiteY21" fmla="*/ 675083 h 1565366"/>
                <a:gd name="connsiteX22" fmla="*/ 279761 w 1565362"/>
                <a:gd name="connsiteY22" fmla="*/ 675083 h 1565366"/>
                <a:gd name="connsiteX23" fmla="*/ 559522 w 1565362"/>
                <a:gd name="connsiteY23" fmla="*/ 782683 h 1565366"/>
                <a:gd name="connsiteX24" fmla="*/ 279761 w 1565362"/>
                <a:gd name="connsiteY24" fmla="*/ 890283 h 1565366"/>
                <a:gd name="connsiteX25" fmla="*/ 0 w 1565362"/>
                <a:gd name="connsiteY25" fmla="*/ 782683 h 1565366"/>
                <a:gd name="connsiteX26" fmla="*/ 279761 w 1565362"/>
                <a:gd name="connsiteY26" fmla="*/ 675083 h 1565366"/>
                <a:gd name="connsiteX27" fmla="*/ 782681 w 1565362"/>
                <a:gd name="connsiteY27" fmla="*/ 623038 h 1565366"/>
                <a:gd name="connsiteX28" fmla="*/ 942325 w 1565362"/>
                <a:gd name="connsiteY28" fmla="*/ 782682 h 1565366"/>
                <a:gd name="connsiteX29" fmla="*/ 782681 w 1565362"/>
                <a:gd name="connsiteY29" fmla="*/ 942326 h 1565366"/>
                <a:gd name="connsiteX30" fmla="*/ 623037 w 1565362"/>
                <a:gd name="connsiteY30" fmla="*/ 782682 h 1565366"/>
                <a:gd name="connsiteX31" fmla="*/ 782681 w 1565362"/>
                <a:gd name="connsiteY31" fmla="*/ 623038 h 1565366"/>
                <a:gd name="connsiteX32" fmla="*/ 274405 w 1565362"/>
                <a:gd name="connsiteY32" fmla="*/ 215177 h 1565366"/>
                <a:gd name="connsiteX33" fmla="*/ 503147 w 1565362"/>
                <a:gd name="connsiteY33" fmla="*/ 350981 h 1565366"/>
                <a:gd name="connsiteX34" fmla="*/ 624882 w 1565362"/>
                <a:gd name="connsiteY34" fmla="*/ 624884 h 1565366"/>
                <a:gd name="connsiteX35" fmla="*/ 350979 w 1565362"/>
                <a:gd name="connsiteY35" fmla="*/ 503149 h 1565366"/>
                <a:gd name="connsiteX36" fmla="*/ 229244 w 1565362"/>
                <a:gd name="connsiteY36" fmla="*/ 229246 h 1565366"/>
                <a:gd name="connsiteX37" fmla="*/ 274405 w 1565362"/>
                <a:gd name="connsiteY37" fmla="*/ 215177 h 1565366"/>
                <a:gd name="connsiteX38" fmla="*/ 1290960 w 1565362"/>
                <a:gd name="connsiteY38" fmla="*/ 215175 h 1565366"/>
                <a:gd name="connsiteX39" fmla="*/ 1336121 w 1565362"/>
                <a:gd name="connsiteY39" fmla="*/ 229245 h 1565366"/>
                <a:gd name="connsiteX40" fmla="*/ 1214386 w 1565362"/>
                <a:gd name="connsiteY40" fmla="*/ 503150 h 1565366"/>
                <a:gd name="connsiteX41" fmla="*/ 940481 w 1565362"/>
                <a:gd name="connsiteY41" fmla="*/ 624885 h 1565366"/>
                <a:gd name="connsiteX42" fmla="*/ 1062217 w 1565362"/>
                <a:gd name="connsiteY42" fmla="*/ 350980 h 1565366"/>
                <a:gd name="connsiteX43" fmla="*/ 1290960 w 1565362"/>
                <a:gd name="connsiteY43" fmla="*/ 215175 h 1565366"/>
                <a:gd name="connsiteX44" fmla="*/ 782683 w 1565362"/>
                <a:gd name="connsiteY44" fmla="*/ 0 h 1565366"/>
                <a:gd name="connsiteX45" fmla="*/ 890284 w 1565362"/>
                <a:gd name="connsiteY45" fmla="*/ 279763 h 1565366"/>
                <a:gd name="connsiteX46" fmla="*/ 782683 w 1565362"/>
                <a:gd name="connsiteY46" fmla="*/ 559526 h 1565366"/>
                <a:gd name="connsiteX47" fmla="*/ 675082 w 1565362"/>
                <a:gd name="connsiteY47" fmla="*/ 279763 h 1565366"/>
                <a:gd name="connsiteX48" fmla="*/ 782683 w 1565362"/>
                <a:gd name="connsiteY48" fmla="*/ 0 h 1565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1565362" h="1565366">
                  <a:moveTo>
                    <a:pt x="782683" y="1005840"/>
                  </a:moveTo>
                  <a:cubicBezTo>
                    <a:pt x="842109" y="1005840"/>
                    <a:pt x="890284" y="1131094"/>
                    <a:pt x="890284" y="1285603"/>
                  </a:cubicBezTo>
                  <a:cubicBezTo>
                    <a:pt x="890284" y="1440112"/>
                    <a:pt x="842109" y="1565366"/>
                    <a:pt x="782683" y="1565366"/>
                  </a:cubicBezTo>
                  <a:cubicBezTo>
                    <a:pt x="723257" y="1565366"/>
                    <a:pt x="675082" y="1440112"/>
                    <a:pt x="675082" y="1285603"/>
                  </a:cubicBezTo>
                  <a:cubicBezTo>
                    <a:pt x="675082" y="1131094"/>
                    <a:pt x="723257" y="1005840"/>
                    <a:pt x="782683" y="1005840"/>
                  </a:cubicBezTo>
                  <a:close/>
                  <a:moveTo>
                    <a:pt x="985641" y="926413"/>
                  </a:moveTo>
                  <a:cubicBezTo>
                    <a:pt x="1042979" y="929135"/>
                    <a:pt x="1132444" y="980278"/>
                    <a:pt x="1214383" y="1062217"/>
                  </a:cubicBezTo>
                  <a:cubicBezTo>
                    <a:pt x="1323635" y="1171469"/>
                    <a:pt x="1378138" y="1294100"/>
                    <a:pt x="1336118" y="1336120"/>
                  </a:cubicBezTo>
                  <a:cubicBezTo>
                    <a:pt x="1294098" y="1378140"/>
                    <a:pt x="1171468" y="1323637"/>
                    <a:pt x="1062215" y="1214385"/>
                  </a:cubicBezTo>
                  <a:cubicBezTo>
                    <a:pt x="952963" y="1105133"/>
                    <a:pt x="898461" y="982502"/>
                    <a:pt x="940480" y="940482"/>
                  </a:cubicBezTo>
                  <a:cubicBezTo>
                    <a:pt x="950985" y="929977"/>
                    <a:pt x="966528" y="925505"/>
                    <a:pt x="985641" y="926413"/>
                  </a:cubicBezTo>
                  <a:close/>
                  <a:moveTo>
                    <a:pt x="579724" y="926411"/>
                  </a:moveTo>
                  <a:cubicBezTo>
                    <a:pt x="598837" y="925503"/>
                    <a:pt x="614380" y="929976"/>
                    <a:pt x="624885" y="940481"/>
                  </a:cubicBezTo>
                  <a:cubicBezTo>
                    <a:pt x="666906" y="982501"/>
                    <a:pt x="612403" y="1105133"/>
                    <a:pt x="503150" y="1214386"/>
                  </a:cubicBezTo>
                  <a:cubicBezTo>
                    <a:pt x="393897" y="1323639"/>
                    <a:pt x="271265" y="1378142"/>
                    <a:pt x="229245" y="1336121"/>
                  </a:cubicBezTo>
                  <a:cubicBezTo>
                    <a:pt x="187224" y="1294101"/>
                    <a:pt x="241727" y="1171469"/>
                    <a:pt x="350980" y="1062216"/>
                  </a:cubicBezTo>
                  <a:cubicBezTo>
                    <a:pt x="432920" y="980277"/>
                    <a:pt x="522385" y="929134"/>
                    <a:pt x="579724" y="926411"/>
                  </a:cubicBezTo>
                  <a:close/>
                  <a:moveTo>
                    <a:pt x="1285601" y="675083"/>
                  </a:moveTo>
                  <a:cubicBezTo>
                    <a:pt x="1440109" y="675083"/>
                    <a:pt x="1565362" y="723257"/>
                    <a:pt x="1565362" y="782683"/>
                  </a:cubicBezTo>
                  <a:cubicBezTo>
                    <a:pt x="1565362" y="842109"/>
                    <a:pt x="1440109" y="890283"/>
                    <a:pt x="1285601" y="890283"/>
                  </a:cubicBezTo>
                  <a:cubicBezTo>
                    <a:pt x="1131093" y="890283"/>
                    <a:pt x="1005840" y="842109"/>
                    <a:pt x="1005840" y="782683"/>
                  </a:cubicBezTo>
                  <a:cubicBezTo>
                    <a:pt x="1005840" y="723257"/>
                    <a:pt x="1131093" y="675083"/>
                    <a:pt x="1285601" y="675083"/>
                  </a:cubicBezTo>
                  <a:close/>
                  <a:moveTo>
                    <a:pt x="279761" y="675083"/>
                  </a:moveTo>
                  <a:cubicBezTo>
                    <a:pt x="434269" y="675083"/>
                    <a:pt x="559522" y="723257"/>
                    <a:pt x="559522" y="782683"/>
                  </a:cubicBezTo>
                  <a:cubicBezTo>
                    <a:pt x="559522" y="842109"/>
                    <a:pt x="434269" y="890283"/>
                    <a:pt x="279761" y="890283"/>
                  </a:cubicBezTo>
                  <a:cubicBezTo>
                    <a:pt x="125253" y="890283"/>
                    <a:pt x="0" y="842109"/>
                    <a:pt x="0" y="782683"/>
                  </a:cubicBezTo>
                  <a:cubicBezTo>
                    <a:pt x="0" y="723257"/>
                    <a:pt x="125253" y="675083"/>
                    <a:pt x="279761" y="675083"/>
                  </a:cubicBezTo>
                  <a:close/>
                  <a:moveTo>
                    <a:pt x="782681" y="623038"/>
                  </a:moveTo>
                  <a:cubicBezTo>
                    <a:pt x="870850" y="623038"/>
                    <a:pt x="942325" y="694513"/>
                    <a:pt x="942325" y="782682"/>
                  </a:cubicBezTo>
                  <a:cubicBezTo>
                    <a:pt x="942325" y="870851"/>
                    <a:pt x="870850" y="942326"/>
                    <a:pt x="782681" y="942326"/>
                  </a:cubicBezTo>
                  <a:cubicBezTo>
                    <a:pt x="694512" y="942326"/>
                    <a:pt x="623037" y="870851"/>
                    <a:pt x="623037" y="782682"/>
                  </a:cubicBezTo>
                  <a:cubicBezTo>
                    <a:pt x="623037" y="694513"/>
                    <a:pt x="694512" y="623038"/>
                    <a:pt x="782681" y="623038"/>
                  </a:cubicBezTo>
                  <a:close/>
                  <a:moveTo>
                    <a:pt x="274405" y="215177"/>
                  </a:moveTo>
                  <a:cubicBezTo>
                    <a:pt x="331743" y="217899"/>
                    <a:pt x="421208" y="269042"/>
                    <a:pt x="503147" y="350981"/>
                  </a:cubicBezTo>
                  <a:cubicBezTo>
                    <a:pt x="612399" y="460233"/>
                    <a:pt x="666901" y="582864"/>
                    <a:pt x="624882" y="624884"/>
                  </a:cubicBezTo>
                  <a:cubicBezTo>
                    <a:pt x="582862" y="666904"/>
                    <a:pt x="460231" y="612401"/>
                    <a:pt x="350979" y="503149"/>
                  </a:cubicBezTo>
                  <a:cubicBezTo>
                    <a:pt x="241727" y="393897"/>
                    <a:pt x="187224" y="271266"/>
                    <a:pt x="229244" y="229246"/>
                  </a:cubicBezTo>
                  <a:cubicBezTo>
                    <a:pt x="239749" y="218741"/>
                    <a:pt x="255292" y="214269"/>
                    <a:pt x="274405" y="215177"/>
                  </a:cubicBezTo>
                  <a:close/>
                  <a:moveTo>
                    <a:pt x="1290960" y="215175"/>
                  </a:moveTo>
                  <a:cubicBezTo>
                    <a:pt x="1310073" y="214267"/>
                    <a:pt x="1325616" y="218740"/>
                    <a:pt x="1336121" y="229245"/>
                  </a:cubicBezTo>
                  <a:cubicBezTo>
                    <a:pt x="1378142" y="271265"/>
                    <a:pt x="1323639" y="393897"/>
                    <a:pt x="1214386" y="503150"/>
                  </a:cubicBezTo>
                  <a:cubicBezTo>
                    <a:pt x="1105133" y="612403"/>
                    <a:pt x="982502" y="666906"/>
                    <a:pt x="940481" y="624885"/>
                  </a:cubicBezTo>
                  <a:cubicBezTo>
                    <a:pt x="898461" y="582865"/>
                    <a:pt x="952964" y="460233"/>
                    <a:pt x="1062217" y="350980"/>
                  </a:cubicBezTo>
                  <a:cubicBezTo>
                    <a:pt x="1144156" y="269041"/>
                    <a:pt x="1233621" y="217898"/>
                    <a:pt x="1290960" y="215175"/>
                  </a:cubicBezTo>
                  <a:close/>
                  <a:moveTo>
                    <a:pt x="782683" y="0"/>
                  </a:moveTo>
                  <a:cubicBezTo>
                    <a:pt x="842109" y="0"/>
                    <a:pt x="890284" y="125254"/>
                    <a:pt x="890284" y="279763"/>
                  </a:cubicBezTo>
                  <a:cubicBezTo>
                    <a:pt x="890284" y="434272"/>
                    <a:pt x="842109" y="559526"/>
                    <a:pt x="782683" y="559526"/>
                  </a:cubicBezTo>
                  <a:cubicBezTo>
                    <a:pt x="723257" y="559526"/>
                    <a:pt x="675082" y="434272"/>
                    <a:pt x="675082" y="279763"/>
                  </a:cubicBezTo>
                  <a:cubicBezTo>
                    <a:pt x="675082" y="125254"/>
                    <a:pt x="723257" y="0"/>
                    <a:pt x="782683" y="0"/>
                  </a:cubicBezTo>
                  <a:close/>
                </a:path>
              </a:pathLst>
            </a:custGeom>
            <a:solidFill>
              <a:srgbClr val="FFCCFF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19" name="フリーフォーム: 図形 118">
              <a:extLst>
                <a:ext uri="{FF2B5EF4-FFF2-40B4-BE49-F238E27FC236}">
                  <a16:creationId xmlns:a16="http://schemas.microsoft.com/office/drawing/2014/main" id="{9C96185F-C7A9-7973-9815-451FA568C5EA}"/>
                </a:ext>
              </a:extLst>
            </p:cNvPr>
            <p:cNvSpPr/>
            <p:nvPr/>
          </p:nvSpPr>
          <p:spPr bwMode="auto">
            <a:xfrm>
              <a:off x="278116" y="770496"/>
              <a:ext cx="223046" cy="223046"/>
            </a:xfrm>
            <a:custGeom>
              <a:avLst/>
              <a:gdLst>
                <a:gd name="connsiteX0" fmla="*/ 782683 w 1565362"/>
                <a:gd name="connsiteY0" fmla="*/ 1005840 h 1565366"/>
                <a:gd name="connsiteX1" fmla="*/ 890284 w 1565362"/>
                <a:gd name="connsiteY1" fmla="*/ 1285603 h 1565366"/>
                <a:gd name="connsiteX2" fmla="*/ 782683 w 1565362"/>
                <a:gd name="connsiteY2" fmla="*/ 1565366 h 1565366"/>
                <a:gd name="connsiteX3" fmla="*/ 675082 w 1565362"/>
                <a:gd name="connsiteY3" fmla="*/ 1285603 h 1565366"/>
                <a:gd name="connsiteX4" fmla="*/ 782683 w 1565362"/>
                <a:gd name="connsiteY4" fmla="*/ 1005840 h 1565366"/>
                <a:gd name="connsiteX5" fmla="*/ 985641 w 1565362"/>
                <a:gd name="connsiteY5" fmla="*/ 926413 h 1565366"/>
                <a:gd name="connsiteX6" fmla="*/ 1214383 w 1565362"/>
                <a:gd name="connsiteY6" fmla="*/ 1062217 h 1565366"/>
                <a:gd name="connsiteX7" fmla="*/ 1336118 w 1565362"/>
                <a:gd name="connsiteY7" fmla="*/ 1336120 h 1565366"/>
                <a:gd name="connsiteX8" fmla="*/ 1062215 w 1565362"/>
                <a:gd name="connsiteY8" fmla="*/ 1214385 h 1565366"/>
                <a:gd name="connsiteX9" fmla="*/ 940480 w 1565362"/>
                <a:gd name="connsiteY9" fmla="*/ 940482 h 1565366"/>
                <a:gd name="connsiteX10" fmla="*/ 985641 w 1565362"/>
                <a:gd name="connsiteY10" fmla="*/ 926413 h 1565366"/>
                <a:gd name="connsiteX11" fmla="*/ 579724 w 1565362"/>
                <a:gd name="connsiteY11" fmla="*/ 926411 h 1565366"/>
                <a:gd name="connsiteX12" fmla="*/ 624885 w 1565362"/>
                <a:gd name="connsiteY12" fmla="*/ 940481 h 1565366"/>
                <a:gd name="connsiteX13" fmla="*/ 503150 w 1565362"/>
                <a:gd name="connsiteY13" fmla="*/ 1214386 h 1565366"/>
                <a:gd name="connsiteX14" fmla="*/ 229245 w 1565362"/>
                <a:gd name="connsiteY14" fmla="*/ 1336121 h 1565366"/>
                <a:gd name="connsiteX15" fmla="*/ 350980 w 1565362"/>
                <a:gd name="connsiteY15" fmla="*/ 1062216 h 1565366"/>
                <a:gd name="connsiteX16" fmla="*/ 579724 w 1565362"/>
                <a:gd name="connsiteY16" fmla="*/ 926411 h 1565366"/>
                <a:gd name="connsiteX17" fmla="*/ 1285601 w 1565362"/>
                <a:gd name="connsiteY17" fmla="*/ 675083 h 1565366"/>
                <a:gd name="connsiteX18" fmla="*/ 1565362 w 1565362"/>
                <a:gd name="connsiteY18" fmla="*/ 782683 h 1565366"/>
                <a:gd name="connsiteX19" fmla="*/ 1285601 w 1565362"/>
                <a:gd name="connsiteY19" fmla="*/ 890283 h 1565366"/>
                <a:gd name="connsiteX20" fmla="*/ 1005840 w 1565362"/>
                <a:gd name="connsiteY20" fmla="*/ 782683 h 1565366"/>
                <a:gd name="connsiteX21" fmla="*/ 1285601 w 1565362"/>
                <a:gd name="connsiteY21" fmla="*/ 675083 h 1565366"/>
                <a:gd name="connsiteX22" fmla="*/ 279761 w 1565362"/>
                <a:gd name="connsiteY22" fmla="*/ 675083 h 1565366"/>
                <a:gd name="connsiteX23" fmla="*/ 559522 w 1565362"/>
                <a:gd name="connsiteY23" fmla="*/ 782683 h 1565366"/>
                <a:gd name="connsiteX24" fmla="*/ 279761 w 1565362"/>
                <a:gd name="connsiteY24" fmla="*/ 890283 h 1565366"/>
                <a:gd name="connsiteX25" fmla="*/ 0 w 1565362"/>
                <a:gd name="connsiteY25" fmla="*/ 782683 h 1565366"/>
                <a:gd name="connsiteX26" fmla="*/ 279761 w 1565362"/>
                <a:gd name="connsiteY26" fmla="*/ 675083 h 1565366"/>
                <a:gd name="connsiteX27" fmla="*/ 782681 w 1565362"/>
                <a:gd name="connsiteY27" fmla="*/ 623038 h 1565366"/>
                <a:gd name="connsiteX28" fmla="*/ 942325 w 1565362"/>
                <a:gd name="connsiteY28" fmla="*/ 782682 h 1565366"/>
                <a:gd name="connsiteX29" fmla="*/ 782681 w 1565362"/>
                <a:gd name="connsiteY29" fmla="*/ 942326 h 1565366"/>
                <a:gd name="connsiteX30" fmla="*/ 623037 w 1565362"/>
                <a:gd name="connsiteY30" fmla="*/ 782682 h 1565366"/>
                <a:gd name="connsiteX31" fmla="*/ 782681 w 1565362"/>
                <a:gd name="connsiteY31" fmla="*/ 623038 h 1565366"/>
                <a:gd name="connsiteX32" fmla="*/ 274405 w 1565362"/>
                <a:gd name="connsiteY32" fmla="*/ 215177 h 1565366"/>
                <a:gd name="connsiteX33" fmla="*/ 503147 w 1565362"/>
                <a:gd name="connsiteY33" fmla="*/ 350981 h 1565366"/>
                <a:gd name="connsiteX34" fmla="*/ 624882 w 1565362"/>
                <a:gd name="connsiteY34" fmla="*/ 624884 h 1565366"/>
                <a:gd name="connsiteX35" fmla="*/ 350979 w 1565362"/>
                <a:gd name="connsiteY35" fmla="*/ 503149 h 1565366"/>
                <a:gd name="connsiteX36" fmla="*/ 229244 w 1565362"/>
                <a:gd name="connsiteY36" fmla="*/ 229246 h 1565366"/>
                <a:gd name="connsiteX37" fmla="*/ 274405 w 1565362"/>
                <a:gd name="connsiteY37" fmla="*/ 215177 h 1565366"/>
                <a:gd name="connsiteX38" fmla="*/ 1290960 w 1565362"/>
                <a:gd name="connsiteY38" fmla="*/ 215175 h 1565366"/>
                <a:gd name="connsiteX39" fmla="*/ 1336121 w 1565362"/>
                <a:gd name="connsiteY39" fmla="*/ 229245 h 1565366"/>
                <a:gd name="connsiteX40" fmla="*/ 1214386 w 1565362"/>
                <a:gd name="connsiteY40" fmla="*/ 503150 h 1565366"/>
                <a:gd name="connsiteX41" fmla="*/ 940481 w 1565362"/>
                <a:gd name="connsiteY41" fmla="*/ 624885 h 1565366"/>
                <a:gd name="connsiteX42" fmla="*/ 1062217 w 1565362"/>
                <a:gd name="connsiteY42" fmla="*/ 350980 h 1565366"/>
                <a:gd name="connsiteX43" fmla="*/ 1290960 w 1565362"/>
                <a:gd name="connsiteY43" fmla="*/ 215175 h 1565366"/>
                <a:gd name="connsiteX44" fmla="*/ 782683 w 1565362"/>
                <a:gd name="connsiteY44" fmla="*/ 0 h 1565366"/>
                <a:gd name="connsiteX45" fmla="*/ 890284 w 1565362"/>
                <a:gd name="connsiteY45" fmla="*/ 279763 h 1565366"/>
                <a:gd name="connsiteX46" fmla="*/ 782683 w 1565362"/>
                <a:gd name="connsiteY46" fmla="*/ 559526 h 1565366"/>
                <a:gd name="connsiteX47" fmla="*/ 675082 w 1565362"/>
                <a:gd name="connsiteY47" fmla="*/ 279763 h 1565366"/>
                <a:gd name="connsiteX48" fmla="*/ 782683 w 1565362"/>
                <a:gd name="connsiteY48" fmla="*/ 0 h 1565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1565362" h="1565366">
                  <a:moveTo>
                    <a:pt x="782683" y="1005840"/>
                  </a:moveTo>
                  <a:cubicBezTo>
                    <a:pt x="842109" y="1005840"/>
                    <a:pt x="890284" y="1131094"/>
                    <a:pt x="890284" y="1285603"/>
                  </a:cubicBezTo>
                  <a:cubicBezTo>
                    <a:pt x="890284" y="1440112"/>
                    <a:pt x="842109" y="1565366"/>
                    <a:pt x="782683" y="1565366"/>
                  </a:cubicBezTo>
                  <a:cubicBezTo>
                    <a:pt x="723257" y="1565366"/>
                    <a:pt x="675082" y="1440112"/>
                    <a:pt x="675082" y="1285603"/>
                  </a:cubicBezTo>
                  <a:cubicBezTo>
                    <a:pt x="675082" y="1131094"/>
                    <a:pt x="723257" y="1005840"/>
                    <a:pt x="782683" y="1005840"/>
                  </a:cubicBezTo>
                  <a:close/>
                  <a:moveTo>
                    <a:pt x="985641" y="926413"/>
                  </a:moveTo>
                  <a:cubicBezTo>
                    <a:pt x="1042979" y="929135"/>
                    <a:pt x="1132444" y="980278"/>
                    <a:pt x="1214383" y="1062217"/>
                  </a:cubicBezTo>
                  <a:cubicBezTo>
                    <a:pt x="1323635" y="1171469"/>
                    <a:pt x="1378138" y="1294100"/>
                    <a:pt x="1336118" y="1336120"/>
                  </a:cubicBezTo>
                  <a:cubicBezTo>
                    <a:pt x="1294098" y="1378140"/>
                    <a:pt x="1171468" y="1323637"/>
                    <a:pt x="1062215" y="1214385"/>
                  </a:cubicBezTo>
                  <a:cubicBezTo>
                    <a:pt x="952963" y="1105133"/>
                    <a:pt x="898461" y="982502"/>
                    <a:pt x="940480" y="940482"/>
                  </a:cubicBezTo>
                  <a:cubicBezTo>
                    <a:pt x="950985" y="929977"/>
                    <a:pt x="966528" y="925505"/>
                    <a:pt x="985641" y="926413"/>
                  </a:cubicBezTo>
                  <a:close/>
                  <a:moveTo>
                    <a:pt x="579724" y="926411"/>
                  </a:moveTo>
                  <a:cubicBezTo>
                    <a:pt x="598837" y="925503"/>
                    <a:pt x="614380" y="929976"/>
                    <a:pt x="624885" y="940481"/>
                  </a:cubicBezTo>
                  <a:cubicBezTo>
                    <a:pt x="666906" y="982501"/>
                    <a:pt x="612403" y="1105133"/>
                    <a:pt x="503150" y="1214386"/>
                  </a:cubicBezTo>
                  <a:cubicBezTo>
                    <a:pt x="393897" y="1323639"/>
                    <a:pt x="271265" y="1378142"/>
                    <a:pt x="229245" y="1336121"/>
                  </a:cubicBezTo>
                  <a:cubicBezTo>
                    <a:pt x="187224" y="1294101"/>
                    <a:pt x="241727" y="1171469"/>
                    <a:pt x="350980" y="1062216"/>
                  </a:cubicBezTo>
                  <a:cubicBezTo>
                    <a:pt x="432920" y="980277"/>
                    <a:pt x="522385" y="929134"/>
                    <a:pt x="579724" y="926411"/>
                  </a:cubicBezTo>
                  <a:close/>
                  <a:moveTo>
                    <a:pt x="1285601" y="675083"/>
                  </a:moveTo>
                  <a:cubicBezTo>
                    <a:pt x="1440109" y="675083"/>
                    <a:pt x="1565362" y="723257"/>
                    <a:pt x="1565362" y="782683"/>
                  </a:cubicBezTo>
                  <a:cubicBezTo>
                    <a:pt x="1565362" y="842109"/>
                    <a:pt x="1440109" y="890283"/>
                    <a:pt x="1285601" y="890283"/>
                  </a:cubicBezTo>
                  <a:cubicBezTo>
                    <a:pt x="1131093" y="890283"/>
                    <a:pt x="1005840" y="842109"/>
                    <a:pt x="1005840" y="782683"/>
                  </a:cubicBezTo>
                  <a:cubicBezTo>
                    <a:pt x="1005840" y="723257"/>
                    <a:pt x="1131093" y="675083"/>
                    <a:pt x="1285601" y="675083"/>
                  </a:cubicBezTo>
                  <a:close/>
                  <a:moveTo>
                    <a:pt x="279761" y="675083"/>
                  </a:moveTo>
                  <a:cubicBezTo>
                    <a:pt x="434269" y="675083"/>
                    <a:pt x="559522" y="723257"/>
                    <a:pt x="559522" y="782683"/>
                  </a:cubicBezTo>
                  <a:cubicBezTo>
                    <a:pt x="559522" y="842109"/>
                    <a:pt x="434269" y="890283"/>
                    <a:pt x="279761" y="890283"/>
                  </a:cubicBezTo>
                  <a:cubicBezTo>
                    <a:pt x="125253" y="890283"/>
                    <a:pt x="0" y="842109"/>
                    <a:pt x="0" y="782683"/>
                  </a:cubicBezTo>
                  <a:cubicBezTo>
                    <a:pt x="0" y="723257"/>
                    <a:pt x="125253" y="675083"/>
                    <a:pt x="279761" y="675083"/>
                  </a:cubicBezTo>
                  <a:close/>
                  <a:moveTo>
                    <a:pt x="782681" y="623038"/>
                  </a:moveTo>
                  <a:cubicBezTo>
                    <a:pt x="870850" y="623038"/>
                    <a:pt x="942325" y="694513"/>
                    <a:pt x="942325" y="782682"/>
                  </a:cubicBezTo>
                  <a:cubicBezTo>
                    <a:pt x="942325" y="870851"/>
                    <a:pt x="870850" y="942326"/>
                    <a:pt x="782681" y="942326"/>
                  </a:cubicBezTo>
                  <a:cubicBezTo>
                    <a:pt x="694512" y="942326"/>
                    <a:pt x="623037" y="870851"/>
                    <a:pt x="623037" y="782682"/>
                  </a:cubicBezTo>
                  <a:cubicBezTo>
                    <a:pt x="623037" y="694513"/>
                    <a:pt x="694512" y="623038"/>
                    <a:pt x="782681" y="623038"/>
                  </a:cubicBezTo>
                  <a:close/>
                  <a:moveTo>
                    <a:pt x="274405" y="215177"/>
                  </a:moveTo>
                  <a:cubicBezTo>
                    <a:pt x="331743" y="217899"/>
                    <a:pt x="421208" y="269042"/>
                    <a:pt x="503147" y="350981"/>
                  </a:cubicBezTo>
                  <a:cubicBezTo>
                    <a:pt x="612399" y="460233"/>
                    <a:pt x="666901" y="582864"/>
                    <a:pt x="624882" y="624884"/>
                  </a:cubicBezTo>
                  <a:cubicBezTo>
                    <a:pt x="582862" y="666904"/>
                    <a:pt x="460231" y="612401"/>
                    <a:pt x="350979" y="503149"/>
                  </a:cubicBezTo>
                  <a:cubicBezTo>
                    <a:pt x="241727" y="393897"/>
                    <a:pt x="187224" y="271266"/>
                    <a:pt x="229244" y="229246"/>
                  </a:cubicBezTo>
                  <a:cubicBezTo>
                    <a:pt x="239749" y="218741"/>
                    <a:pt x="255292" y="214269"/>
                    <a:pt x="274405" y="215177"/>
                  </a:cubicBezTo>
                  <a:close/>
                  <a:moveTo>
                    <a:pt x="1290960" y="215175"/>
                  </a:moveTo>
                  <a:cubicBezTo>
                    <a:pt x="1310073" y="214267"/>
                    <a:pt x="1325616" y="218740"/>
                    <a:pt x="1336121" y="229245"/>
                  </a:cubicBezTo>
                  <a:cubicBezTo>
                    <a:pt x="1378142" y="271265"/>
                    <a:pt x="1323639" y="393897"/>
                    <a:pt x="1214386" y="503150"/>
                  </a:cubicBezTo>
                  <a:cubicBezTo>
                    <a:pt x="1105133" y="612403"/>
                    <a:pt x="982502" y="666906"/>
                    <a:pt x="940481" y="624885"/>
                  </a:cubicBezTo>
                  <a:cubicBezTo>
                    <a:pt x="898461" y="582865"/>
                    <a:pt x="952964" y="460233"/>
                    <a:pt x="1062217" y="350980"/>
                  </a:cubicBezTo>
                  <a:cubicBezTo>
                    <a:pt x="1144156" y="269041"/>
                    <a:pt x="1233621" y="217898"/>
                    <a:pt x="1290960" y="215175"/>
                  </a:cubicBezTo>
                  <a:close/>
                  <a:moveTo>
                    <a:pt x="782683" y="0"/>
                  </a:moveTo>
                  <a:cubicBezTo>
                    <a:pt x="842109" y="0"/>
                    <a:pt x="890284" y="125254"/>
                    <a:pt x="890284" y="279763"/>
                  </a:cubicBezTo>
                  <a:cubicBezTo>
                    <a:pt x="890284" y="434272"/>
                    <a:pt x="842109" y="559526"/>
                    <a:pt x="782683" y="559526"/>
                  </a:cubicBezTo>
                  <a:cubicBezTo>
                    <a:pt x="723257" y="559526"/>
                    <a:pt x="675082" y="434272"/>
                    <a:pt x="675082" y="279763"/>
                  </a:cubicBezTo>
                  <a:cubicBezTo>
                    <a:pt x="675082" y="125254"/>
                    <a:pt x="723257" y="0"/>
                    <a:pt x="782683" y="0"/>
                  </a:cubicBezTo>
                  <a:close/>
                </a:path>
              </a:pathLst>
            </a:custGeom>
            <a:solidFill>
              <a:srgbClr val="FFCCFF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22" name="フリーフォーム: 図形 121">
              <a:extLst>
                <a:ext uri="{FF2B5EF4-FFF2-40B4-BE49-F238E27FC236}">
                  <a16:creationId xmlns:a16="http://schemas.microsoft.com/office/drawing/2014/main" id="{1AF89898-63E8-764F-387B-D8128CAE939B}"/>
                </a:ext>
              </a:extLst>
            </p:cNvPr>
            <p:cNvSpPr/>
            <p:nvPr/>
          </p:nvSpPr>
          <p:spPr bwMode="auto">
            <a:xfrm>
              <a:off x="9404532" y="770496"/>
              <a:ext cx="223046" cy="223046"/>
            </a:xfrm>
            <a:custGeom>
              <a:avLst/>
              <a:gdLst>
                <a:gd name="connsiteX0" fmla="*/ 782683 w 1565362"/>
                <a:gd name="connsiteY0" fmla="*/ 1005840 h 1565366"/>
                <a:gd name="connsiteX1" fmla="*/ 890284 w 1565362"/>
                <a:gd name="connsiteY1" fmla="*/ 1285603 h 1565366"/>
                <a:gd name="connsiteX2" fmla="*/ 782683 w 1565362"/>
                <a:gd name="connsiteY2" fmla="*/ 1565366 h 1565366"/>
                <a:gd name="connsiteX3" fmla="*/ 675082 w 1565362"/>
                <a:gd name="connsiteY3" fmla="*/ 1285603 h 1565366"/>
                <a:gd name="connsiteX4" fmla="*/ 782683 w 1565362"/>
                <a:gd name="connsiteY4" fmla="*/ 1005840 h 1565366"/>
                <a:gd name="connsiteX5" fmla="*/ 985641 w 1565362"/>
                <a:gd name="connsiteY5" fmla="*/ 926413 h 1565366"/>
                <a:gd name="connsiteX6" fmla="*/ 1214383 w 1565362"/>
                <a:gd name="connsiteY6" fmla="*/ 1062217 h 1565366"/>
                <a:gd name="connsiteX7" fmla="*/ 1336118 w 1565362"/>
                <a:gd name="connsiteY7" fmla="*/ 1336120 h 1565366"/>
                <a:gd name="connsiteX8" fmla="*/ 1062215 w 1565362"/>
                <a:gd name="connsiteY8" fmla="*/ 1214385 h 1565366"/>
                <a:gd name="connsiteX9" fmla="*/ 940480 w 1565362"/>
                <a:gd name="connsiteY9" fmla="*/ 940482 h 1565366"/>
                <a:gd name="connsiteX10" fmla="*/ 985641 w 1565362"/>
                <a:gd name="connsiteY10" fmla="*/ 926413 h 1565366"/>
                <a:gd name="connsiteX11" fmla="*/ 579724 w 1565362"/>
                <a:gd name="connsiteY11" fmla="*/ 926411 h 1565366"/>
                <a:gd name="connsiteX12" fmla="*/ 624885 w 1565362"/>
                <a:gd name="connsiteY12" fmla="*/ 940481 h 1565366"/>
                <a:gd name="connsiteX13" fmla="*/ 503150 w 1565362"/>
                <a:gd name="connsiteY13" fmla="*/ 1214386 h 1565366"/>
                <a:gd name="connsiteX14" fmla="*/ 229245 w 1565362"/>
                <a:gd name="connsiteY14" fmla="*/ 1336121 h 1565366"/>
                <a:gd name="connsiteX15" fmla="*/ 350980 w 1565362"/>
                <a:gd name="connsiteY15" fmla="*/ 1062216 h 1565366"/>
                <a:gd name="connsiteX16" fmla="*/ 579724 w 1565362"/>
                <a:gd name="connsiteY16" fmla="*/ 926411 h 1565366"/>
                <a:gd name="connsiteX17" fmla="*/ 1285601 w 1565362"/>
                <a:gd name="connsiteY17" fmla="*/ 675083 h 1565366"/>
                <a:gd name="connsiteX18" fmla="*/ 1565362 w 1565362"/>
                <a:gd name="connsiteY18" fmla="*/ 782683 h 1565366"/>
                <a:gd name="connsiteX19" fmla="*/ 1285601 w 1565362"/>
                <a:gd name="connsiteY19" fmla="*/ 890283 h 1565366"/>
                <a:gd name="connsiteX20" fmla="*/ 1005840 w 1565362"/>
                <a:gd name="connsiteY20" fmla="*/ 782683 h 1565366"/>
                <a:gd name="connsiteX21" fmla="*/ 1285601 w 1565362"/>
                <a:gd name="connsiteY21" fmla="*/ 675083 h 1565366"/>
                <a:gd name="connsiteX22" fmla="*/ 279761 w 1565362"/>
                <a:gd name="connsiteY22" fmla="*/ 675083 h 1565366"/>
                <a:gd name="connsiteX23" fmla="*/ 559522 w 1565362"/>
                <a:gd name="connsiteY23" fmla="*/ 782683 h 1565366"/>
                <a:gd name="connsiteX24" fmla="*/ 279761 w 1565362"/>
                <a:gd name="connsiteY24" fmla="*/ 890283 h 1565366"/>
                <a:gd name="connsiteX25" fmla="*/ 0 w 1565362"/>
                <a:gd name="connsiteY25" fmla="*/ 782683 h 1565366"/>
                <a:gd name="connsiteX26" fmla="*/ 279761 w 1565362"/>
                <a:gd name="connsiteY26" fmla="*/ 675083 h 1565366"/>
                <a:gd name="connsiteX27" fmla="*/ 782681 w 1565362"/>
                <a:gd name="connsiteY27" fmla="*/ 623038 h 1565366"/>
                <a:gd name="connsiteX28" fmla="*/ 942325 w 1565362"/>
                <a:gd name="connsiteY28" fmla="*/ 782682 h 1565366"/>
                <a:gd name="connsiteX29" fmla="*/ 782681 w 1565362"/>
                <a:gd name="connsiteY29" fmla="*/ 942326 h 1565366"/>
                <a:gd name="connsiteX30" fmla="*/ 623037 w 1565362"/>
                <a:gd name="connsiteY30" fmla="*/ 782682 h 1565366"/>
                <a:gd name="connsiteX31" fmla="*/ 782681 w 1565362"/>
                <a:gd name="connsiteY31" fmla="*/ 623038 h 1565366"/>
                <a:gd name="connsiteX32" fmla="*/ 274405 w 1565362"/>
                <a:gd name="connsiteY32" fmla="*/ 215177 h 1565366"/>
                <a:gd name="connsiteX33" fmla="*/ 503147 w 1565362"/>
                <a:gd name="connsiteY33" fmla="*/ 350981 h 1565366"/>
                <a:gd name="connsiteX34" fmla="*/ 624882 w 1565362"/>
                <a:gd name="connsiteY34" fmla="*/ 624884 h 1565366"/>
                <a:gd name="connsiteX35" fmla="*/ 350979 w 1565362"/>
                <a:gd name="connsiteY35" fmla="*/ 503149 h 1565366"/>
                <a:gd name="connsiteX36" fmla="*/ 229244 w 1565362"/>
                <a:gd name="connsiteY36" fmla="*/ 229246 h 1565366"/>
                <a:gd name="connsiteX37" fmla="*/ 274405 w 1565362"/>
                <a:gd name="connsiteY37" fmla="*/ 215177 h 1565366"/>
                <a:gd name="connsiteX38" fmla="*/ 1290960 w 1565362"/>
                <a:gd name="connsiteY38" fmla="*/ 215175 h 1565366"/>
                <a:gd name="connsiteX39" fmla="*/ 1336121 w 1565362"/>
                <a:gd name="connsiteY39" fmla="*/ 229245 h 1565366"/>
                <a:gd name="connsiteX40" fmla="*/ 1214386 w 1565362"/>
                <a:gd name="connsiteY40" fmla="*/ 503150 h 1565366"/>
                <a:gd name="connsiteX41" fmla="*/ 940481 w 1565362"/>
                <a:gd name="connsiteY41" fmla="*/ 624885 h 1565366"/>
                <a:gd name="connsiteX42" fmla="*/ 1062217 w 1565362"/>
                <a:gd name="connsiteY42" fmla="*/ 350980 h 1565366"/>
                <a:gd name="connsiteX43" fmla="*/ 1290960 w 1565362"/>
                <a:gd name="connsiteY43" fmla="*/ 215175 h 1565366"/>
                <a:gd name="connsiteX44" fmla="*/ 782683 w 1565362"/>
                <a:gd name="connsiteY44" fmla="*/ 0 h 1565366"/>
                <a:gd name="connsiteX45" fmla="*/ 890284 w 1565362"/>
                <a:gd name="connsiteY45" fmla="*/ 279763 h 1565366"/>
                <a:gd name="connsiteX46" fmla="*/ 782683 w 1565362"/>
                <a:gd name="connsiteY46" fmla="*/ 559526 h 1565366"/>
                <a:gd name="connsiteX47" fmla="*/ 675082 w 1565362"/>
                <a:gd name="connsiteY47" fmla="*/ 279763 h 1565366"/>
                <a:gd name="connsiteX48" fmla="*/ 782683 w 1565362"/>
                <a:gd name="connsiteY48" fmla="*/ 0 h 1565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1565362" h="1565366">
                  <a:moveTo>
                    <a:pt x="782683" y="1005840"/>
                  </a:moveTo>
                  <a:cubicBezTo>
                    <a:pt x="842109" y="1005840"/>
                    <a:pt x="890284" y="1131094"/>
                    <a:pt x="890284" y="1285603"/>
                  </a:cubicBezTo>
                  <a:cubicBezTo>
                    <a:pt x="890284" y="1440112"/>
                    <a:pt x="842109" y="1565366"/>
                    <a:pt x="782683" y="1565366"/>
                  </a:cubicBezTo>
                  <a:cubicBezTo>
                    <a:pt x="723257" y="1565366"/>
                    <a:pt x="675082" y="1440112"/>
                    <a:pt x="675082" y="1285603"/>
                  </a:cubicBezTo>
                  <a:cubicBezTo>
                    <a:pt x="675082" y="1131094"/>
                    <a:pt x="723257" y="1005840"/>
                    <a:pt x="782683" y="1005840"/>
                  </a:cubicBezTo>
                  <a:close/>
                  <a:moveTo>
                    <a:pt x="985641" y="926413"/>
                  </a:moveTo>
                  <a:cubicBezTo>
                    <a:pt x="1042979" y="929135"/>
                    <a:pt x="1132444" y="980278"/>
                    <a:pt x="1214383" y="1062217"/>
                  </a:cubicBezTo>
                  <a:cubicBezTo>
                    <a:pt x="1323635" y="1171469"/>
                    <a:pt x="1378138" y="1294100"/>
                    <a:pt x="1336118" y="1336120"/>
                  </a:cubicBezTo>
                  <a:cubicBezTo>
                    <a:pt x="1294098" y="1378140"/>
                    <a:pt x="1171468" y="1323637"/>
                    <a:pt x="1062215" y="1214385"/>
                  </a:cubicBezTo>
                  <a:cubicBezTo>
                    <a:pt x="952963" y="1105133"/>
                    <a:pt x="898461" y="982502"/>
                    <a:pt x="940480" y="940482"/>
                  </a:cubicBezTo>
                  <a:cubicBezTo>
                    <a:pt x="950985" y="929977"/>
                    <a:pt x="966528" y="925505"/>
                    <a:pt x="985641" y="926413"/>
                  </a:cubicBezTo>
                  <a:close/>
                  <a:moveTo>
                    <a:pt x="579724" y="926411"/>
                  </a:moveTo>
                  <a:cubicBezTo>
                    <a:pt x="598837" y="925503"/>
                    <a:pt x="614380" y="929976"/>
                    <a:pt x="624885" y="940481"/>
                  </a:cubicBezTo>
                  <a:cubicBezTo>
                    <a:pt x="666906" y="982501"/>
                    <a:pt x="612403" y="1105133"/>
                    <a:pt x="503150" y="1214386"/>
                  </a:cubicBezTo>
                  <a:cubicBezTo>
                    <a:pt x="393897" y="1323639"/>
                    <a:pt x="271265" y="1378142"/>
                    <a:pt x="229245" y="1336121"/>
                  </a:cubicBezTo>
                  <a:cubicBezTo>
                    <a:pt x="187224" y="1294101"/>
                    <a:pt x="241727" y="1171469"/>
                    <a:pt x="350980" y="1062216"/>
                  </a:cubicBezTo>
                  <a:cubicBezTo>
                    <a:pt x="432920" y="980277"/>
                    <a:pt x="522385" y="929134"/>
                    <a:pt x="579724" y="926411"/>
                  </a:cubicBezTo>
                  <a:close/>
                  <a:moveTo>
                    <a:pt x="1285601" y="675083"/>
                  </a:moveTo>
                  <a:cubicBezTo>
                    <a:pt x="1440109" y="675083"/>
                    <a:pt x="1565362" y="723257"/>
                    <a:pt x="1565362" y="782683"/>
                  </a:cubicBezTo>
                  <a:cubicBezTo>
                    <a:pt x="1565362" y="842109"/>
                    <a:pt x="1440109" y="890283"/>
                    <a:pt x="1285601" y="890283"/>
                  </a:cubicBezTo>
                  <a:cubicBezTo>
                    <a:pt x="1131093" y="890283"/>
                    <a:pt x="1005840" y="842109"/>
                    <a:pt x="1005840" y="782683"/>
                  </a:cubicBezTo>
                  <a:cubicBezTo>
                    <a:pt x="1005840" y="723257"/>
                    <a:pt x="1131093" y="675083"/>
                    <a:pt x="1285601" y="675083"/>
                  </a:cubicBezTo>
                  <a:close/>
                  <a:moveTo>
                    <a:pt x="279761" y="675083"/>
                  </a:moveTo>
                  <a:cubicBezTo>
                    <a:pt x="434269" y="675083"/>
                    <a:pt x="559522" y="723257"/>
                    <a:pt x="559522" y="782683"/>
                  </a:cubicBezTo>
                  <a:cubicBezTo>
                    <a:pt x="559522" y="842109"/>
                    <a:pt x="434269" y="890283"/>
                    <a:pt x="279761" y="890283"/>
                  </a:cubicBezTo>
                  <a:cubicBezTo>
                    <a:pt x="125253" y="890283"/>
                    <a:pt x="0" y="842109"/>
                    <a:pt x="0" y="782683"/>
                  </a:cubicBezTo>
                  <a:cubicBezTo>
                    <a:pt x="0" y="723257"/>
                    <a:pt x="125253" y="675083"/>
                    <a:pt x="279761" y="675083"/>
                  </a:cubicBezTo>
                  <a:close/>
                  <a:moveTo>
                    <a:pt x="782681" y="623038"/>
                  </a:moveTo>
                  <a:cubicBezTo>
                    <a:pt x="870850" y="623038"/>
                    <a:pt x="942325" y="694513"/>
                    <a:pt x="942325" y="782682"/>
                  </a:cubicBezTo>
                  <a:cubicBezTo>
                    <a:pt x="942325" y="870851"/>
                    <a:pt x="870850" y="942326"/>
                    <a:pt x="782681" y="942326"/>
                  </a:cubicBezTo>
                  <a:cubicBezTo>
                    <a:pt x="694512" y="942326"/>
                    <a:pt x="623037" y="870851"/>
                    <a:pt x="623037" y="782682"/>
                  </a:cubicBezTo>
                  <a:cubicBezTo>
                    <a:pt x="623037" y="694513"/>
                    <a:pt x="694512" y="623038"/>
                    <a:pt x="782681" y="623038"/>
                  </a:cubicBezTo>
                  <a:close/>
                  <a:moveTo>
                    <a:pt x="274405" y="215177"/>
                  </a:moveTo>
                  <a:cubicBezTo>
                    <a:pt x="331743" y="217899"/>
                    <a:pt x="421208" y="269042"/>
                    <a:pt x="503147" y="350981"/>
                  </a:cubicBezTo>
                  <a:cubicBezTo>
                    <a:pt x="612399" y="460233"/>
                    <a:pt x="666901" y="582864"/>
                    <a:pt x="624882" y="624884"/>
                  </a:cubicBezTo>
                  <a:cubicBezTo>
                    <a:pt x="582862" y="666904"/>
                    <a:pt x="460231" y="612401"/>
                    <a:pt x="350979" y="503149"/>
                  </a:cubicBezTo>
                  <a:cubicBezTo>
                    <a:pt x="241727" y="393897"/>
                    <a:pt x="187224" y="271266"/>
                    <a:pt x="229244" y="229246"/>
                  </a:cubicBezTo>
                  <a:cubicBezTo>
                    <a:pt x="239749" y="218741"/>
                    <a:pt x="255292" y="214269"/>
                    <a:pt x="274405" y="215177"/>
                  </a:cubicBezTo>
                  <a:close/>
                  <a:moveTo>
                    <a:pt x="1290960" y="215175"/>
                  </a:moveTo>
                  <a:cubicBezTo>
                    <a:pt x="1310073" y="214267"/>
                    <a:pt x="1325616" y="218740"/>
                    <a:pt x="1336121" y="229245"/>
                  </a:cubicBezTo>
                  <a:cubicBezTo>
                    <a:pt x="1378142" y="271265"/>
                    <a:pt x="1323639" y="393897"/>
                    <a:pt x="1214386" y="503150"/>
                  </a:cubicBezTo>
                  <a:cubicBezTo>
                    <a:pt x="1105133" y="612403"/>
                    <a:pt x="982502" y="666906"/>
                    <a:pt x="940481" y="624885"/>
                  </a:cubicBezTo>
                  <a:cubicBezTo>
                    <a:pt x="898461" y="582865"/>
                    <a:pt x="952964" y="460233"/>
                    <a:pt x="1062217" y="350980"/>
                  </a:cubicBezTo>
                  <a:cubicBezTo>
                    <a:pt x="1144156" y="269041"/>
                    <a:pt x="1233621" y="217898"/>
                    <a:pt x="1290960" y="215175"/>
                  </a:cubicBezTo>
                  <a:close/>
                  <a:moveTo>
                    <a:pt x="782683" y="0"/>
                  </a:moveTo>
                  <a:cubicBezTo>
                    <a:pt x="842109" y="0"/>
                    <a:pt x="890284" y="125254"/>
                    <a:pt x="890284" y="279763"/>
                  </a:cubicBezTo>
                  <a:cubicBezTo>
                    <a:pt x="890284" y="434272"/>
                    <a:pt x="842109" y="559526"/>
                    <a:pt x="782683" y="559526"/>
                  </a:cubicBezTo>
                  <a:cubicBezTo>
                    <a:pt x="723257" y="559526"/>
                    <a:pt x="675082" y="434272"/>
                    <a:pt x="675082" y="279763"/>
                  </a:cubicBezTo>
                  <a:cubicBezTo>
                    <a:pt x="675082" y="125254"/>
                    <a:pt x="723257" y="0"/>
                    <a:pt x="782683" y="0"/>
                  </a:cubicBezTo>
                  <a:close/>
                </a:path>
              </a:pathLst>
            </a:custGeom>
            <a:solidFill>
              <a:srgbClr val="FFCCFF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25" name="フリーフォーム: 図形 124">
              <a:extLst>
                <a:ext uri="{FF2B5EF4-FFF2-40B4-BE49-F238E27FC236}">
                  <a16:creationId xmlns:a16="http://schemas.microsoft.com/office/drawing/2014/main" id="{13AA3AD5-2CD3-7D32-3981-C6439BA42A64}"/>
                </a:ext>
              </a:extLst>
            </p:cNvPr>
            <p:cNvSpPr/>
            <p:nvPr/>
          </p:nvSpPr>
          <p:spPr bwMode="auto">
            <a:xfrm>
              <a:off x="278116" y="1276054"/>
              <a:ext cx="223046" cy="223046"/>
            </a:xfrm>
            <a:custGeom>
              <a:avLst/>
              <a:gdLst>
                <a:gd name="connsiteX0" fmla="*/ 782683 w 1565362"/>
                <a:gd name="connsiteY0" fmla="*/ 1005840 h 1565366"/>
                <a:gd name="connsiteX1" fmla="*/ 890284 w 1565362"/>
                <a:gd name="connsiteY1" fmla="*/ 1285603 h 1565366"/>
                <a:gd name="connsiteX2" fmla="*/ 782683 w 1565362"/>
                <a:gd name="connsiteY2" fmla="*/ 1565366 h 1565366"/>
                <a:gd name="connsiteX3" fmla="*/ 675082 w 1565362"/>
                <a:gd name="connsiteY3" fmla="*/ 1285603 h 1565366"/>
                <a:gd name="connsiteX4" fmla="*/ 782683 w 1565362"/>
                <a:gd name="connsiteY4" fmla="*/ 1005840 h 1565366"/>
                <a:gd name="connsiteX5" fmla="*/ 985641 w 1565362"/>
                <a:gd name="connsiteY5" fmla="*/ 926413 h 1565366"/>
                <a:gd name="connsiteX6" fmla="*/ 1214383 w 1565362"/>
                <a:gd name="connsiteY6" fmla="*/ 1062217 h 1565366"/>
                <a:gd name="connsiteX7" fmla="*/ 1336118 w 1565362"/>
                <a:gd name="connsiteY7" fmla="*/ 1336120 h 1565366"/>
                <a:gd name="connsiteX8" fmla="*/ 1062215 w 1565362"/>
                <a:gd name="connsiteY8" fmla="*/ 1214385 h 1565366"/>
                <a:gd name="connsiteX9" fmla="*/ 940480 w 1565362"/>
                <a:gd name="connsiteY9" fmla="*/ 940482 h 1565366"/>
                <a:gd name="connsiteX10" fmla="*/ 985641 w 1565362"/>
                <a:gd name="connsiteY10" fmla="*/ 926413 h 1565366"/>
                <a:gd name="connsiteX11" fmla="*/ 579724 w 1565362"/>
                <a:gd name="connsiteY11" fmla="*/ 926411 h 1565366"/>
                <a:gd name="connsiteX12" fmla="*/ 624885 w 1565362"/>
                <a:gd name="connsiteY12" fmla="*/ 940481 h 1565366"/>
                <a:gd name="connsiteX13" fmla="*/ 503150 w 1565362"/>
                <a:gd name="connsiteY13" fmla="*/ 1214386 h 1565366"/>
                <a:gd name="connsiteX14" fmla="*/ 229245 w 1565362"/>
                <a:gd name="connsiteY14" fmla="*/ 1336121 h 1565366"/>
                <a:gd name="connsiteX15" fmla="*/ 350980 w 1565362"/>
                <a:gd name="connsiteY15" fmla="*/ 1062216 h 1565366"/>
                <a:gd name="connsiteX16" fmla="*/ 579724 w 1565362"/>
                <a:gd name="connsiteY16" fmla="*/ 926411 h 1565366"/>
                <a:gd name="connsiteX17" fmla="*/ 1285601 w 1565362"/>
                <a:gd name="connsiteY17" fmla="*/ 675083 h 1565366"/>
                <a:gd name="connsiteX18" fmla="*/ 1565362 w 1565362"/>
                <a:gd name="connsiteY18" fmla="*/ 782683 h 1565366"/>
                <a:gd name="connsiteX19" fmla="*/ 1285601 w 1565362"/>
                <a:gd name="connsiteY19" fmla="*/ 890283 h 1565366"/>
                <a:gd name="connsiteX20" fmla="*/ 1005840 w 1565362"/>
                <a:gd name="connsiteY20" fmla="*/ 782683 h 1565366"/>
                <a:gd name="connsiteX21" fmla="*/ 1285601 w 1565362"/>
                <a:gd name="connsiteY21" fmla="*/ 675083 h 1565366"/>
                <a:gd name="connsiteX22" fmla="*/ 279761 w 1565362"/>
                <a:gd name="connsiteY22" fmla="*/ 675083 h 1565366"/>
                <a:gd name="connsiteX23" fmla="*/ 559522 w 1565362"/>
                <a:gd name="connsiteY23" fmla="*/ 782683 h 1565366"/>
                <a:gd name="connsiteX24" fmla="*/ 279761 w 1565362"/>
                <a:gd name="connsiteY24" fmla="*/ 890283 h 1565366"/>
                <a:gd name="connsiteX25" fmla="*/ 0 w 1565362"/>
                <a:gd name="connsiteY25" fmla="*/ 782683 h 1565366"/>
                <a:gd name="connsiteX26" fmla="*/ 279761 w 1565362"/>
                <a:gd name="connsiteY26" fmla="*/ 675083 h 1565366"/>
                <a:gd name="connsiteX27" fmla="*/ 782681 w 1565362"/>
                <a:gd name="connsiteY27" fmla="*/ 623038 h 1565366"/>
                <a:gd name="connsiteX28" fmla="*/ 942325 w 1565362"/>
                <a:gd name="connsiteY28" fmla="*/ 782682 h 1565366"/>
                <a:gd name="connsiteX29" fmla="*/ 782681 w 1565362"/>
                <a:gd name="connsiteY29" fmla="*/ 942326 h 1565366"/>
                <a:gd name="connsiteX30" fmla="*/ 623037 w 1565362"/>
                <a:gd name="connsiteY30" fmla="*/ 782682 h 1565366"/>
                <a:gd name="connsiteX31" fmla="*/ 782681 w 1565362"/>
                <a:gd name="connsiteY31" fmla="*/ 623038 h 1565366"/>
                <a:gd name="connsiteX32" fmla="*/ 274405 w 1565362"/>
                <a:gd name="connsiteY32" fmla="*/ 215177 h 1565366"/>
                <a:gd name="connsiteX33" fmla="*/ 503147 w 1565362"/>
                <a:gd name="connsiteY33" fmla="*/ 350981 h 1565366"/>
                <a:gd name="connsiteX34" fmla="*/ 624882 w 1565362"/>
                <a:gd name="connsiteY34" fmla="*/ 624884 h 1565366"/>
                <a:gd name="connsiteX35" fmla="*/ 350979 w 1565362"/>
                <a:gd name="connsiteY35" fmla="*/ 503149 h 1565366"/>
                <a:gd name="connsiteX36" fmla="*/ 229244 w 1565362"/>
                <a:gd name="connsiteY36" fmla="*/ 229246 h 1565366"/>
                <a:gd name="connsiteX37" fmla="*/ 274405 w 1565362"/>
                <a:gd name="connsiteY37" fmla="*/ 215177 h 1565366"/>
                <a:gd name="connsiteX38" fmla="*/ 1290960 w 1565362"/>
                <a:gd name="connsiteY38" fmla="*/ 215175 h 1565366"/>
                <a:gd name="connsiteX39" fmla="*/ 1336121 w 1565362"/>
                <a:gd name="connsiteY39" fmla="*/ 229245 h 1565366"/>
                <a:gd name="connsiteX40" fmla="*/ 1214386 w 1565362"/>
                <a:gd name="connsiteY40" fmla="*/ 503150 h 1565366"/>
                <a:gd name="connsiteX41" fmla="*/ 940481 w 1565362"/>
                <a:gd name="connsiteY41" fmla="*/ 624885 h 1565366"/>
                <a:gd name="connsiteX42" fmla="*/ 1062217 w 1565362"/>
                <a:gd name="connsiteY42" fmla="*/ 350980 h 1565366"/>
                <a:gd name="connsiteX43" fmla="*/ 1290960 w 1565362"/>
                <a:gd name="connsiteY43" fmla="*/ 215175 h 1565366"/>
                <a:gd name="connsiteX44" fmla="*/ 782683 w 1565362"/>
                <a:gd name="connsiteY44" fmla="*/ 0 h 1565366"/>
                <a:gd name="connsiteX45" fmla="*/ 890284 w 1565362"/>
                <a:gd name="connsiteY45" fmla="*/ 279763 h 1565366"/>
                <a:gd name="connsiteX46" fmla="*/ 782683 w 1565362"/>
                <a:gd name="connsiteY46" fmla="*/ 559526 h 1565366"/>
                <a:gd name="connsiteX47" fmla="*/ 675082 w 1565362"/>
                <a:gd name="connsiteY47" fmla="*/ 279763 h 1565366"/>
                <a:gd name="connsiteX48" fmla="*/ 782683 w 1565362"/>
                <a:gd name="connsiteY48" fmla="*/ 0 h 1565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1565362" h="1565366">
                  <a:moveTo>
                    <a:pt x="782683" y="1005840"/>
                  </a:moveTo>
                  <a:cubicBezTo>
                    <a:pt x="842109" y="1005840"/>
                    <a:pt x="890284" y="1131094"/>
                    <a:pt x="890284" y="1285603"/>
                  </a:cubicBezTo>
                  <a:cubicBezTo>
                    <a:pt x="890284" y="1440112"/>
                    <a:pt x="842109" y="1565366"/>
                    <a:pt x="782683" y="1565366"/>
                  </a:cubicBezTo>
                  <a:cubicBezTo>
                    <a:pt x="723257" y="1565366"/>
                    <a:pt x="675082" y="1440112"/>
                    <a:pt x="675082" y="1285603"/>
                  </a:cubicBezTo>
                  <a:cubicBezTo>
                    <a:pt x="675082" y="1131094"/>
                    <a:pt x="723257" y="1005840"/>
                    <a:pt x="782683" y="1005840"/>
                  </a:cubicBezTo>
                  <a:close/>
                  <a:moveTo>
                    <a:pt x="985641" y="926413"/>
                  </a:moveTo>
                  <a:cubicBezTo>
                    <a:pt x="1042979" y="929135"/>
                    <a:pt x="1132444" y="980278"/>
                    <a:pt x="1214383" y="1062217"/>
                  </a:cubicBezTo>
                  <a:cubicBezTo>
                    <a:pt x="1323635" y="1171469"/>
                    <a:pt x="1378138" y="1294100"/>
                    <a:pt x="1336118" y="1336120"/>
                  </a:cubicBezTo>
                  <a:cubicBezTo>
                    <a:pt x="1294098" y="1378140"/>
                    <a:pt x="1171468" y="1323637"/>
                    <a:pt x="1062215" y="1214385"/>
                  </a:cubicBezTo>
                  <a:cubicBezTo>
                    <a:pt x="952963" y="1105133"/>
                    <a:pt x="898461" y="982502"/>
                    <a:pt x="940480" y="940482"/>
                  </a:cubicBezTo>
                  <a:cubicBezTo>
                    <a:pt x="950985" y="929977"/>
                    <a:pt x="966528" y="925505"/>
                    <a:pt x="985641" y="926413"/>
                  </a:cubicBezTo>
                  <a:close/>
                  <a:moveTo>
                    <a:pt x="579724" y="926411"/>
                  </a:moveTo>
                  <a:cubicBezTo>
                    <a:pt x="598837" y="925503"/>
                    <a:pt x="614380" y="929976"/>
                    <a:pt x="624885" y="940481"/>
                  </a:cubicBezTo>
                  <a:cubicBezTo>
                    <a:pt x="666906" y="982501"/>
                    <a:pt x="612403" y="1105133"/>
                    <a:pt x="503150" y="1214386"/>
                  </a:cubicBezTo>
                  <a:cubicBezTo>
                    <a:pt x="393897" y="1323639"/>
                    <a:pt x="271265" y="1378142"/>
                    <a:pt x="229245" y="1336121"/>
                  </a:cubicBezTo>
                  <a:cubicBezTo>
                    <a:pt x="187224" y="1294101"/>
                    <a:pt x="241727" y="1171469"/>
                    <a:pt x="350980" y="1062216"/>
                  </a:cubicBezTo>
                  <a:cubicBezTo>
                    <a:pt x="432920" y="980277"/>
                    <a:pt x="522385" y="929134"/>
                    <a:pt x="579724" y="926411"/>
                  </a:cubicBezTo>
                  <a:close/>
                  <a:moveTo>
                    <a:pt x="1285601" y="675083"/>
                  </a:moveTo>
                  <a:cubicBezTo>
                    <a:pt x="1440109" y="675083"/>
                    <a:pt x="1565362" y="723257"/>
                    <a:pt x="1565362" y="782683"/>
                  </a:cubicBezTo>
                  <a:cubicBezTo>
                    <a:pt x="1565362" y="842109"/>
                    <a:pt x="1440109" y="890283"/>
                    <a:pt x="1285601" y="890283"/>
                  </a:cubicBezTo>
                  <a:cubicBezTo>
                    <a:pt x="1131093" y="890283"/>
                    <a:pt x="1005840" y="842109"/>
                    <a:pt x="1005840" y="782683"/>
                  </a:cubicBezTo>
                  <a:cubicBezTo>
                    <a:pt x="1005840" y="723257"/>
                    <a:pt x="1131093" y="675083"/>
                    <a:pt x="1285601" y="675083"/>
                  </a:cubicBezTo>
                  <a:close/>
                  <a:moveTo>
                    <a:pt x="279761" y="675083"/>
                  </a:moveTo>
                  <a:cubicBezTo>
                    <a:pt x="434269" y="675083"/>
                    <a:pt x="559522" y="723257"/>
                    <a:pt x="559522" y="782683"/>
                  </a:cubicBezTo>
                  <a:cubicBezTo>
                    <a:pt x="559522" y="842109"/>
                    <a:pt x="434269" y="890283"/>
                    <a:pt x="279761" y="890283"/>
                  </a:cubicBezTo>
                  <a:cubicBezTo>
                    <a:pt x="125253" y="890283"/>
                    <a:pt x="0" y="842109"/>
                    <a:pt x="0" y="782683"/>
                  </a:cubicBezTo>
                  <a:cubicBezTo>
                    <a:pt x="0" y="723257"/>
                    <a:pt x="125253" y="675083"/>
                    <a:pt x="279761" y="675083"/>
                  </a:cubicBezTo>
                  <a:close/>
                  <a:moveTo>
                    <a:pt x="782681" y="623038"/>
                  </a:moveTo>
                  <a:cubicBezTo>
                    <a:pt x="870850" y="623038"/>
                    <a:pt x="942325" y="694513"/>
                    <a:pt x="942325" y="782682"/>
                  </a:cubicBezTo>
                  <a:cubicBezTo>
                    <a:pt x="942325" y="870851"/>
                    <a:pt x="870850" y="942326"/>
                    <a:pt x="782681" y="942326"/>
                  </a:cubicBezTo>
                  <a:cubicBezTo>
                    <a:pt x="694512" y="942326"/>
                    <a:pt x="623037" y="870851"/>
                    <a:pt x="623037" y="782682"/>
                  </a:cubicBezTo>
                  <a:cubicBezTo>
                    <a:pt x="623037" y="694513"/>
                    <a:pt x="694512" y="623038"/>
                    <a:pt x="782681" y="623038"/>
                  </a:cubicBezTo>
                  <a:close/>
                  <a:moveTo>
                    <a:pt x="274405" y="215177"/>
                  </a:moveTo>
                  <a:cubicBezTo>
                    <a:pt x="331743" y="217899"/>
                    <a:pt x="421208" y="269042"/>
                    <a:pt x="503147" y="350981"/>
                  </a:cubicBezTo>
                  <a:cubicBezTo>
                    <a:pt x="612399" y="460233"/>
                    <a:pt x="666901" y="582864"/>
                    <a:pt x="624882" y="624884"/>
                  </a:cubicBezTo>
                  <a:cubicBezTo>
                    <a:pt x="582862" y="666904"/>
                    <a:pt x="460231" y="612401"/>
                    <a:pt x="350979" y="503149"/>
                  </a:cubicBezTo>
                  <a:cubicBezTo>
                    <a:pt x="241727" y="393897"/>
                    <a:pt x="187224" y="271266"/>
                    <a:pt x="229244" y="229246"/>
                  </a:cubicBezTo>
                  <a:cubicBezTo>
                    <a:pt x="239749" y="218741"/>
                    <a:pt x="255292" y="214269"/>
                    <a:pt x="274405" y="215177"/>
                  </a:cubicBezTo>
                  <a:close/>
                  <a:moveTo>
                    <a:pt x="1290960" y="215175"/>
                  </a:moveTo>
                  <a:cubicBezTo>
                    <a:pt x="1310073" y="214267"/>
                    <a:pt x="1325616" y="218740"/>
                    <a:pt x="1336121" y="229245"/>
                  </a:cubicBezTo>
                  <a:cubicBezTo>
                    <a:pt x="1378142" y="271265"/>
                    <a:pt x="1323639" y="393897"/>
                    <a:pt x="1214386" y="503150"/>
                  </a:cubicBezTo>
                  <a:cubicBezTo>
                    <a:pt x="1105133" y="612403"/>
                    <a:pt x="982502" y="666906"/>
                    <a:pt x="940481" y="624885"/>
                  </a:cubicBezTo>
                  <a:cubicBezTo>
                    <a:pt x="898461" y="582865"/>
                    <a:pt x="952964" y="460233"/>
                    <a:pt x="1062217" y="350980"/>
                  </a:cubicBezTo>
                  <a:cubicBezTo>
                    <a:pt x="1144156" y="269041"/>
                    <a:pt x="1233621" y="217898"/>
                    <a:pt x="1290960" y="215175"/>
                  </a:cubicBezTo>
                  <a:close/>
                  <a:moveTo>
                    <a:pt x="782683" y="0"/>
                  </a:moveTo>
                  <a:cubicBezTo>
                    <a:pt x="842109" y="0"/>
                    <a:pt x="890284" y="125254"/>
                    <a:pt x="890284" y="279763"/>
                  </a:cubicBezTo>
                  <a:cubicBezTo>
                    <a:pt x="890284" y="434272"/>
                    <a:pt x="842109" y="559526"/>
                    <a:pt x="782683" y="559526"/>
                  </a:cubicBezTo>
                  <a:cubicBezTo>
                    <a:pt x="723257" y="559526"/>
                    <a:pt x="675082" y="434272"/>
                    <a:pt x="675082" y="279763"/>
                  </a:cubicBezTo>
                  <a:cubicBezTo>
                    <a:pt x="675082" y="125254"/>
                    <a:pt x="723257" y="0"/>
                    <a:pt x="782683" y="0"/>
                  </a:cubicBezTo>
                  <a:close/>
                </a:path>
              </a:pathLst>
            </a:custGeom>
            <a:solidFill>
              <a:srgbClr val="FFCCFF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28" name="フリーフォーム: 図形 127">
              <a:extLst>
                <a:ext uri="{FF2B5EF4-FFF2-40B4-BE49-F238E27FC236}">
                  <a16:creationId xmlns:a16="http://schemas.microsoft.com/office/drawing/2014/main" id="{5310317D-0948-A333-BCA9-DE9702C4916B}"/>
                </a:ext>
              </a:extLst>
            </p:cNvPr>
            <p:cNvSpPr/>
            <p:nvPr/>
          </p:nvSpPr>
          <p:spPr bwMode="auto">
            <a:xfrm>
              <a:off x="9404532" y="1276054"/>
              <a:ext cx="223046" cy="223046"/>
            </a:xfrm>
            <a:custGeom>
              <a:avLst/>
              <a:gdLst>
                <a:gd name="connsiteX0" fmla="*/ 782683 w 1565362"/>
                <a:gd name="connsiteY0" fmla="*/ 1005840 h 1565366"/>
                <a:gd name="connsiteX1" fmla="*/ 890284 w 1565362"/>
                <a:gd name="connsiteY1" fmla="*/ 1285603 h 1565366"/>
                <a:gd name="connsiteX2" fmla="*/ 782683 w 1565362"/>
                <a:gd name="connsiteY2" fmla="*/ 1565366 h 1565366"/>
                <a:gd name="connsiteX3" fmla="*/ 675082 w 1565362"/>
                <a:gd name="connsiteY3" fmla="*/ 1285603 h 1565366"/>
                <a:gd name="connsiteX4" fmla="*/ 782683 w 1565362"/>
                <a:gd name="connsiteY4" fmla="*/ 1005840 h 1565366"/>
                <a:gd name="connsiteX5" fmla="*/ 985641 w 1565362"/>
                <a:gd name="connsiteY5" fmla="*/ 926413 h 1565366"/>
                <a:gd name="connsiteX6" fmla="*/ 1214383 w 1565362"/>
                <a:gd name="connsiteY6" fmla="*/ 1062217 h 1565366"/>
                <a:gd name="connsiteX7" fmla="*/ 1336118 w 1565362"/>
                <a:gd name="connsiteY7" fmla="*/ 1336120 h 1565366"/>
                <a:gd name="connsiteX8" fmla="*/ 1062215 w 1565362"/>
                <a:gd name="connsiteY8" fmla="*/ 1214385 h 1565366"/>
                <a:gd name="connsiteX9" fmla="*/ 940480 w 1565362"/>
                <a:gd name="connsiteY9" fmla="*/ 940482 h 1565366"/>
                <a:gd name="connsiteX10" fmla="*/ 985641 w 1565362"/>
                <a:gd name="connsiteY10" fmla="*/ 926413 h 1565366"/>
                <a:gd name="connsiteX11" fmla="*/ 579724 w 1565362"/>
                <a:gd name="connsiteY11" fmla="*/ 926411 h 1565366"/>
                <a:gd name="connsiteX12" fmla="*/ 624885 w 1565362"/>
                <a:gd name="connsiteY12" fmla="*/ 940481 h 1565366"/>
                <a:gd name="connsiteX13" fmla="*/ 503150 w 1565362"/>
                <a:gd name="connsiteY13" fmla="*/ 1214386 h 1565366"/>
                <a:gd name="connsiteX14" fmla="*/ 229245 w 1565362"/>
                <a:gd name="connsiteY14" fmla="*/ 1336121 h 1565366"/>
                <a:gd name="connsiteX15" fmla="*/ 350980 w 1565362"/>
                <a:gd name="connsiteY15" fmla="*/ 1062216 h 1565366"/>
                <a:gd name="connsiteX16" fmla="*/ 579724 w 1565362"/>
                <a:gd name="connsiteY16" fmla="*/ 926411 h 1565366"/>
                <a:gd name="connsiteX17" fmla="*/ 1285601 w 1565362"/>
                <a:gd name="connsiteY17" fmla="*/ 675083 h 1565366"/>
                <a:gd name="connsiteX18" fmla="*/ 1565362 w 1565362"/>
                <a:gd name="connsiteY18" fmla="*/ 782683 h 1565366"/>
                <a:gd name="connsiteX19" fmla="*/ 1285601 w 1565362"/>
                <a:gd name="connsiteY19" fmla="*/ 890283 h 1565366"/>
                <a:gd name="connsiteX20" fmla="*/ 1005840 w 1565362"/>
                <a:gd name="connsiteY20" fmla="*/ 782683 h 1565366"/>
                <a:gd name="connsiteX21" fmla="*/ 1285601 w 1565362"/>
                <a:gd name="connsiteY21" fmla="*/ 675083 h 1565366"/>
                <a:gd name="connsiteX22" fmla="*/ 279761 w 1565362"/>
                <a:gd name="connsiteY22" fmla="*/ 675083 h 1565366"/>
                <a:gd name="connsiteX23" fmla="*/ 559522 w 1565362"/>
                <a:gd name="connsiteY23" fmla="*/ 782683 h 1565366"/>
                <a:gd name="connsiteX24" fmla="*/ 279761 w 1565362"/>
                <a:gd name="connsiteY24" fmla="*/ 890283 h 1565366"/>
                <a:gd name="connsiteX25" fmla="*/ 0 w 1565362"/>
                <a:gd name="connsiteY25" fmla="*/ 782683 h 1565366"/>
                <a:gd name="connsiteX26" fmla="*/ 279761 w 1565362"/>
                <a:gd name="connsiteY26" fmla="*/ 675083 h 1565366"/>
                <a:gd name="connsiteX27" fmla="*/ 782681 w 1565362"/>
                <a:gd name="connsiteY27" fmla="*/ 623038 h 1565366"/>
                <a:gd name="connsiteX28" fmla="*/ 942325 w 1565362"/>
                <a:gd name="connsiteY28" fmla="*/ 782682 h 1565366"/>
                <a:gd name="connsiteX29" fmla="*/ 782681 w 1565362"/>
                <a:gd name="connsiteY29" fmla="*/ 942326 h 1565366"/>
                <a:gd name="connsiteX30" fmla="*/ 623037 w 1565362"/>
                <a:gd name="connsiteY30" fmla="*/ 782682 h 1565366"/>
                <a:gd name="connsiteX31" fmla="*/ 782681 w 1565362"/>
                <a:gd name="connsiteY31" fmla="*/ 623038 h 1565366"/>
                <a:gd name="connsiteX32" fmla="*/ 274405 w 1565362"/>
                <a:gd name="connsiteY32" fmla="*/ 215177 h 1565366"/>
                <a:gd name="connsiteX33" fmla="*/ 503147 w 1565362"/>
                <a:gd name="connsiteY33" fmla="*/ 350981 h 1565366"/>
                <a:gd name="connsiteX34" fmla="*/ 624882 w 1565362"/>
                <a:gd name="connsiteY34" fmla="*/ 624884 h 1565366"/>
                <a:gd name="connsiteX35" fmla="*/ 350979 w 1565362"/>
                <a:gd name="connsiteY35" fmla="*/ 503149 h 1565366"/>
                <a:gd name="connsiteX36" fmla="*/ 229244 w 1565362"/>
                <a:gd name="connsiteY36" fmla="*/ 229246 h 1565366"/>
                <a:gd name="connsiteX37" fmla="*/ 274405 w 1565362"/>
                <a:gd name="connsiteY37" fmla="*/ 215177 h 1565366"/>
                <a:gd name="connsiteX38" fmla="*/ 1290960 w 1565362"/>
                <a:gd name="connsiteY38" fmla="*/ 215175 h 1565366"/>
                <a:gd name="connsiteX39" fmla="*/ 1336121 w 1565362"/>
                <a:gd name="connsiteY39" fmla="*/ 229245 h 1565366"/>
                <a:gd name="connsiteX40" fmla="*/ 1214386 w 1565362"/>
                <a:gd name="connsiteY40" fmla="*/ 503150 h 1565366"/>
                <a:gd name="connsiteX41" fmla="*/ 940481 w 1565362"/>
                <a:gd name="connsiteY41" fmla="*/ 624885 h 1565366"/>
                <a:gd name="connsiteX42" fmla="*/ 1062217 w 1565362"/>
                <a:gd name="connsiteY42" fmla="*/ 350980 h 1565366"/>
                <a:gd name="connsiteX43" fmla="*/ 1290960 w 1565362"/>
                <a:gd name="connsiteY43" fmla="*/ 215175 h 1565366"/>
                <a:gd name="connsiteX44" fmla="*/ 782683 w 1565362"/>
                <a:gd name="connsiteY44" fmla="*/ 0 h 1565366"/>
                <a:gd name="connsiteX45" fmla="*/ 890284 w 1565362"/>
                <a:gd name="connsiteY45" fmla="*/ 279763 h 1565366"/>
                <a:gd name="connsiteX46" fmla="*/ 782683 w 1565362"/>
                <a:gd name="connsiteY46" fmla="*/ 559526 h 1565366"/>
                <a:gd name="connsiteX47" fmla="*/ 675082 w 1565362"/>
                <a:gd name="connsiteY47" fmla="*/ 279763 h 1565366"/>
                <a:gd name="connsiteX48" fmla="*/ 782683 w 1565362"/>
                <a:gd name="connsiteY48" fmla="*/ 0 h 1565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1565362" h="1565366">
                  <a:moveTo>
                    <a:pt x="782683" y="1005840"/>
                  </a:moveTo>
                  <a:cubicBezTo>
                    <a:pt x="842109" y="1005840"/>
                    <a:pt x="890284" y="1131094"/>
                    <a:pt x="890284" y="1285603"/>
                  </a:cubicBezTo>
                  <a:cubicBezTo>
                    <a:pt x="890284" y="1440112"/>
                    <a:pt x="842109" y="1565366"/>
                    <a:pt x="782683" y="1565366"/>
                  </a:cubicBezTo>
                  <a:cubicBezTo>
                    <a:pt x="723257" y="1565366"/>
                    <a:pt x="675082" y="1440112"/>
                    <a:pt x="675082" y="1285603"/>
                  </a:cubicBezTo>
                  <a:cubicBezTo>
                    <a:pt x="675082" y="1131094"/>
                    <a:pt x="723257" y="1005840"/>
                    <a:pt x="782683" y="1005840"/>
                  </a:cubicBezTo>
                  <a:close/>
                  <a:moveTo>
                    <a:pt x="985641" y="926413"/>
                  </a:moveTo>
                  <a:cubicBezTo>
                    <a:pt x="1042979" y="929135"/>
                    <a:pt x="1132444" y="980278"/>
                    <a:pt x="1214383" y="1062217"/>
                  </a:cubicBezTo>
                  <a:cubicBezTo>
                    <a:pt x="1323635" y="1171469"/>
                    <a:pt x="1378138" y="1294100"/>
                    <a:pt x="1336118" y="1336120"/>
                  </a:cubicBezTo>
                  <a:cubicBezTo>
                    <a:pt x="1294098" y="1378140"/>
                    <a:pt x="1171468" y="1323637"/>
                    <a:pt x="1062215" y="1214385"/>
                  </a:cubicBezTo>
                  <a:cubicBezTo>
                    <a:pt x="952963" y="1105133"/>
                    <a:pt x="898461" y="982502"/>
                    <a:pt x="940480" y="940482"/>
                  </a:cubicBezTo>
                  <a:cubicBezTo>
                    <a:pt x="950985" y="929977"/>
                    <a:pt x="966528" y="925505"/>
                    <a:pt x="985641" y="926413"/>
                  </a:cubicBezTo>
                  <a:close/>
                  <a:moveTo>
                    <a:pt x="579724" y="926411"/>
                  </a:moveTo>
                  <a:cubicBezTo>
                    <a:pt x="598837" y="925503"/>
                    <a:pt x="614380" y="929976"/>
                    <a:pt x="624885" y="940481"/>
                  </a:cubicBezTo>
                  <a:cubicBezTo>
                    <a:pt x="666906" y="982501"/>
                    <a:pt x="612403" y="1105133"/>
                    <a:pt x="503150" y="1214386"/>
                  </a:cubicBezTo>
                  <a:cubicBezTo>
                    <a:pt x="393897" y="1323639"/>
                    <a:pt x="271265" y="1378142"/>
                    <a:pt x="229245" y="1336121"/>
                  </a:cubicBezTo>
                  <a:cubicBezTo>
                    <a:pt x="187224" y="1294101"/>
                    <a:pt x="241727" y="1171469"/>
                    <a:pt x="350980" y="1062216"/>
                  </a:cubicBezTo>
                  <a:cubicBezTo>
                    <a:pt x="432920" y="980277"/>
                    <a:pt x="522385" y="929134"/>
                    <a:pt x="579724" y="926411"/>
                  </a:cubicBezTo>
                  <a:close/>
                  <a:moveTo>
                    <a:pt x="1285601" y="675083"/>
                  </a:moveTo>
                  <a:cubicBezTo>
                    <a:pt x="1440109" y="675083"/>
                    <a:pt x="1565362" y="723257"/>
                    <a:pt x="1565362" y="782683"/>
                  </a:cubicBezTo>
                  <a:cubicBezTo>
                    <a:pt x="1565362" y="842109"/>
                    <a:pt x="1440109" y="890283"/>
                    <a:pt x="1285601" y="890283"/>
                  </a:cubicBezTo>
                  <a:cubicBezTo>
                    <a:pt x="1131093" y="890283"/>
                    <a:pt x="1005840" y="842109"/>
                    <a:pt x="1005840" y="782683"/>
                  </a:cubicBezTo>
                  <a:cubicBezTo>
                    <a:pt x="1005840" y="723257"/>
                    <a:pt x="1131093" y="675083"/>
                    <a:pt x="1285601" y="675083"/>
                  </a:cubicBezTo>
                  <a:close/>
                  <a:moveTo>
                    <a:pt x="279761" y="675083"/>
                  </a:moveTo>
                  <a:cubicBezTo>
                    <a:pt x="434269" y="675083"/>
                    <a:pt x="559522" y="723257"/>
                    <a:pt x="559522" y="782683"/>
                  </a:cubicBezTo>
                  <a:cubicBezTo>
                    <a:pt x="559522" y="842109"/>
                    <a:pt x="434269" y="890283"/>
                    <a:pt x="279761" y="890283"/>
                  </a:cubicBezTo>
                  <a:cubicBezTo>
                    <a:pt x="125253" y="890283"/>
                    <a:pt x="0" y="842109"/>
                    <a:pt x="0" y="782683"/>
                  </a:cubicBezTo>
                  <a:cubicBezTo>
                    <a:pt x="0" y="723257"/>
                    <a:pt x="125253" y="675083"/>
                    <a:pt x="279761" y="675083"/>
                  </a:cubicBezTo>
                  <a:close/>
                  <a:moveTo>
                    <a:pt x="782681" y="623038"/>
                  </a:moveTo>
                  <a:cubicBezTo>
                    <a:pt x="870850" y="623038"/>
                    <a:pt x="942325" y="694513"/>
                    <a:pt x="942325" y="782682"/>
                  </a:cubicBezTo>
                  <a:cubicBezTo>
                    <a:pt x="942325" y="870851"/>
                    <a:pt x="870850" y="942326"/>
                    <a:pt x="782681" y="942326"/>
                  </a:cubicBezTo>
                  <a:cubicBezTo>
                    <a:pt x="694512" y="942326"/>
                    <a:pt x="623037" y="870851"/>
                    <a:pt x="623037" y="782682"/>
                  </a:cubicBezTo>
                  <a:cubicBezTo>
                    <a:pt x="623037" y="694513"/>
                    <a:pt x="694512" y="623038"/>
                    <a:pt x="782681" y="623038"/>
                  </a:cubicBezTo>
                  <a:close/>
                  <a:moveTo>
                    <a:pt x="274405" y="215177"/>
                  </a:moveTo>
                  <a:cubicBezTo>
                    <a:pt x="331743" y="217899"/>
                    <a:pt x="421208" y="269042"/>
                    <a:pt x="503147" y="350981"/>
                  </a:cubicBezTo>
                  <a:cubicBezTo>
                    <a:pt x="612399" y="460233"/>
                    <a:pt x="666901" y="582864"/>
                    <a:pt x="624882" y="624884"/>
                  </a:cubicBezTo>
                  <a:cubicBezTo>
                    <a:pt x="582862" y="666904"/>
                    <a:pt x="460231" y="612401"/>
                    <a:pt x="350979" y="503149"/>
                  </a:cubicBezTo>
                  <a:cubicBezTo>
                    <a:pt x="241727" y="393897"/>
                    <a:pt x="187224" y="271266"/>
                    <a:pt x="229244" y="229246"/>
                  </a:cubicBezTo>
                  <a:cubicBezTo>
                    <a:pt x="239749" y="218741"/>
                    <a:pt x="255292" y="214269"/>
                    <a:pt x="274405" y="215177"/>
                  </a:cubicBezTo>
                  <a:close/>
                  <a:moveTo>
                    <a:pt x="1290960" y="215175"/>
                  </a:moveTo>
                  <a:cubicBezTo>
                    <a:pt x="1310073" y="214267"/>
                    <a:pt x="1325616" y="218740"/>
                    <a:pt x="1336121" y="229245"/>
                  </a:cubicBezTo>
                  <a:cubicBezTo>
                    <a:pt x="1378142" y="271265"/>
                    <a:pt x="1323639" y="393897"/>
                    <a:pt x="1214386" y="503150"/>
                  </a:cubicBezTo>
                  <a:cubicBezTo>
                    <a:pt x="1105133" y="612403"/>
                    <a:pt x="982502" y="666906"/>
                    <a:pt x="940481" y="624885"/>
                  </a:cubicBezTo>
                  <a:cubicBezTo>
                    <a:pt x="898461" y="582865"/>
                    <a:pt x="952964" y="460233"/>
                    <a:pt x="1062217" y="350980"/>
                  </a:cubicBezTo>
                  <a:cubicBezTo>
                    <a:pt x="1144156" y="269041"/>
                    <a:pt x="1233621" y="217898"/>
                    <a:pt x="1290960" y="215175"/>
                  </a:cubicBezTo>
                  <a:close/>
                  <a:moveTo>
                    <a:pt x="782683" y="0"/>
                  </a:moveTo>
                  <a:cubicBezTo>
                    <a:pt x="842109" y="0"/>
                    <a:pt x="890284" y="125254"/>
                    <a:pt x="890284" y="279763"/>
                  </a:cubicBezTo>
                  <a:cubicBezTo>
                    <a:pt x="890284" y="434272"/>
                    <a:pt x="842109" y="559526"/>
                    <a:pt x="782683" y="559526"/>
                  </a:cubicBezTo>
                  <a:cubicBezTo>
                    <a:pt x="723257" y="559526"/>
                    <a:pt x="675082" y="434272"/>
                    <a:pt x="675082" y="279763"/>
                  </a:cubicBezTo>
                  <a:cubicBezTo>
                    <a:pt x="675082" y="125254"/>
                    <a:pt x="723257" y="0"/>
                    <a:pt x="782683" y="0"/>
                  </a:cubicBezTo>
                  <a:close/>
                </a:path>
              </a:pathLst>
            </a:custGeom>
            <a:solidFill>
              <a:srgbClr val="FFCCFF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31" name="フリーフォーム: 図形 130">
              <a:extLst>
                <a:ext uri="{FF2B5EF4-FFF2-40B4-BE49-F238E27FC236}">
                  <a16:creationId xmlns:a16="http://schemas.microsoft.com/office/drawing/2014/main" id="{D14D8960-B2B3-8EEB-9D82-40B9BF5C5E4F}"/>
                </a:ext>
              </a:extLst>
            </p:cNvPr>
            <p:cNvSpPr/>
            <p:nvPr/>
          </p:nvSpPr>
          <p:spPr bwMode="auto">
            <a:xfrm>
              <a:off x="278116" y="1781612"/>
              <a:ext cx="223046" cy="223046"/>
            </a:xfrm>
            <a:custGeom>
              <a:avLst/>
              <a:gdLst>
                <a:gd name="connsiteX0" fmla="*/ 782683 w 1565362"/>
                <a:gd name="connsiteY0" fmla="*/ 1005840 h 1565366"/>
                <a:gd name="connsiteX1" fmla="*/ 890284 w 1565362"/>
                <a:gd name="connsiteY1" fmla="*/ 1285603 h 1565366"/>
                <a:gd name="connsiteX2" fmla="*/ 782683 w 1565362"/>
                <a:gd name="connsiteY2" fmla="*/ 1565366 h 1565366"/>
                <a:gd name="connsiteX3" fmla="*/ 675082 w 1565362"/>
                <a:gd name="connsiteY3" fmla="*/ 1285603 h 1565366"/>
                <a:gd name="connsiteX4" fmla="*/ 782683 w 1565362"/>
                <a:gd name="connsiteY4" fmla="*/ 1005840 h 1565366"/>
                <a:gd name="connsiteX5" fmla="*/ 985641 w 1565362"/>
                <a:gd name="connsiteY5" fmla="*/ 926413 h 1565366"/>
                <a:gd name="connsiteX6" fmla="*/ 1214383 w 1565362"/>
                <a:gd name="connsiteY6" fmla="*/ 1062217 h 1565366"/>
                <a:gd name="connsiteX7" fmla="*/ 1336118 w 1565362"/>
                <a:gd name="connsiteY7" fmla="*/ 1336120 h 1565366"/>
                <a:gd name="connsiteX8" fmla="*/ 1062215 w 1565362"/>
                <a:gd name="connsiteY8" fmla="*/ 1214385 h 1565366"/>
                <a:gd name="connsiteX9" fmla="*/ 940480 w 1565362"/>
                <a:gd name="connsiteY9" fmla="*/ 940482 h 1565366"/>
                <a:gd name="connsiteX10" fmla="*/ 985641 w 1565362"/>
                <a:gd name="connsiteY10" fmla="*/ 926413 h 1565366"/>
                <a:gd name="connsiteX11" fmla="*/ 579724 w 1565362"/>
                <a:gd name="connsiteY11" fmla="*/ 926411 h 1565366"/>
                <a:gd name="connsiteX12" fmla="*/ 624885 w 1565362"/>
                <a:gd name="connsiteY12" fmla="*/ 940481 h 1565366"/>
                <a:gd name="connsiteX13" fmla="*/ 503150 w 1565362"/>
                <a:gd name="connsiteY13" fmla="*/ 1214386 h 1565366"/>
                <a:gd name="connsiteX14" fmla="*/ 229245 w 1565362"/>
                <a:gd name="connsiteY14" fmla="*/ 1336121 h 1565366"/>
                <a:gd name="connsiteX15" fmla="*/ 350980 w 1565362"/>
                <a:gd name="connsiteY15" fmla="*/ 1062216 h 1565366"/>
                <a:gd name="connsiteX16" fmla="*/ 579724 w 1565362"/>
                <a:gd name="connsiteY16" fmla="*/ 926411 h 1565366"/>
                <a:gd name="connsiteX17" fmla="*/ 1285601 w 1565362"/>
                <a:gd name="connsiteY17" fmla="*/ 675083 h 1565366"/>
                <a:gd name="connsiteX18" fmla="*/ 1565362 w 1565362"/>
                <a:gd name="connsiteY18" fmla="*/ 782683 h 1565366"/>
                <a:gd name="connsiteX19" fmla="*/ 1285601 w 1565362"/>
                <a:gd name="connsiteY19" fmla="*/ 890283 h 1565366"/>
                <a:gd name="connsiteX20" fmla="*/ 1005840 w 1565362"/>
                <a:gd name="connsiteY20" fmla="*/ 782683 h 1565366"/>
                <a:gd name="connsiteX21" fmla="*/ 1285601 w 1565362"/>
                <a:gd name="connsiteY21" fmla="*/ 675083 h 1565366"/>
                <a:gd name="connsiteX22" fmla="*/ 279761 w 1565362"/>
                <a:gd name="connsiteY22" fmla="*/ 675083 h 1565366"/>
                <a:gd name="connsiteX23" fmla="*/ 559522 w 1565362"/>
                <a:gd name="connsiteY23" fmla="*/ 782683 h 1565366"/>
                <a:gd name="connsiteX24" fmla="*/ 279761 w 1565362"/>
                <a:gd name="connsiteY24" fmla="*/ 890283 h 1565366"/>
                <a:gd name="connsiteX25" fmla="*/ 0 w 1565362"/>
                <a:gd name="connsiteY25" fmla="*/ 782683 h 1565366"/>
                <a:gd name="connsiteX26" fmla="*/ 279761 w 1565362"/>
                <a:gd name="connsiteY26" fmla="*/ 675083 h 1565366"/>
                <a:gd name="connsiteX27" fmla="*/ 782681 w 1565362"/>
                <a:gd name="connsiteY27" fmla="*/ 623038 h 1565366"/>
                <a:gd name="connsiteX28" fmla="*/ 942325 w 1565362"/>
                <a:gd name="connsiteY28" fmla="*/ 782682 h 1565366"/>
                <a:gd name="connsiteX29" fmla="*/ 782681 w 1565362"/>
                <a:gd name="connsiteY29" fmla="*/ 942326 h 1565366"/>
                <a:gd name="connsiteX30" fmla="*/ 623037 w 1565362"/>
                <a:gd name="connsiteY30" fmla="*/ 782682 h 1565366"/>
                <a:gd name="connsiteX31" fmla="*/ 782681 w 1565362"/>
                <a:gd name="connsiteY31" fmla="*/ 623038 h 1565366"/>
                <a:gd name="connsiteX32" fmla="*/ 274405 w 1565362"/>
                <a:gd name="connsiteY32" fmla="*/ 215177 h 1565366"/>
                <a:gd name="connsiteX33" fmla="*/ 503147 w 1565362"/>
                <a:gd name="connsiteY33" fmla="*/ 350981 h 1565366"/>
                <a:gd name="connsiteX34" fmla="*/ 624882 w 1565362"/>
                <a:gd name="connsiteY34" fmla="*/ 624884 h 1565366"/>
                <a:gd name="connsiteX35" fmla="*/ 350979 w 1565362"/>
                <a:gd name="connsiteY35" fmla="*/ 503149 h 1565366"/>
                <a:gd name="connsiteX36" fmla="*/ 229244 w 1565362"/>
                <a:gd name="connsiteY36" fmla="*/ 229246 h 1565366"/>
                <a:gd name="connsiteX37" fmla="*/ 274405 w 1565362"/>
                <a:gd name="connsiteY37" fmla="*/ 215177 h 1565366"/>
                <a:gd name="connsiteX38" fmla="*/ 1290960 w 1565362"/>
                <a:gd name="connsiteY38" fmla="*/ 215175 h 1565366"/>
                <a:gd name="connsiteX39" fmla="*/ 1336121 w 1565362"/>
                <a:gd name="connsiteY39" fmla="*/ 229245 h 1565366"/>
                <a:gd name="connsiteX40" fmla="*/ 1214386 w 1565362"/>
                <a:gd name="connsiteY40" fmla="*/ 503150 h 1565366"/>
                <a:gd name="connsiteX41" fmla="*/ 940481 w 1565362"/>
                <a:gd name="connsiteY41" fmla="*/ 624885 h 1565366"/>
                <a:gd name="connsiteX42" fmla="*/ 1062217 w 1565362"/>
                <a:gd name="connsiteY42" fmla="*/ 350980 h 1565366"/>
                <a:gd name="connsiteX43" fmla="*/ 1290960 w 1565362"/>
                <a:gd name="connsiteY43" fmla="*/ 215175 h 1565366"/>
                <a:gd name="connsiteX44" fmla="*/ 782683 w 1565362"/>
                <a:gd name="connsiteY44" fmla="*/ 0 h 1565366"/>
                <a:gd name="connsiteX45" fmla="*/ 890284 w 1565362"/>
                <a:gd name="connsiteY45" fmla="*/ 279763 h 1565366"/>
                <a:gd name="connsiteX46" fmla="*/ 782683 w 1565362"/>
                <a:gd name="connsiteY46" fmla="*/ 559526 h 1565366"/>
                <a:gd name="connsiteX47" fmla="*/ 675082 w 1565362"/>
                <a:gd name="connsiteY47" fmla="*/ 279763 h 1565366"/>
                <a:gd name="connsiteX48" fmla="*/ 782683 w 1565362"/>
                <a:gd name="connsiteY48" fmla="*/ 0 h 1565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1565362" h="1565366">
                  <a:moveTo>
                    <a:pt x="782683" y="1005840"/>
                  </a:moveTo>
                  <a:cubicBezTo>
                    <a:pt x="842109" y="1005840"/>
                    <a:pt x="890284" y="1131094"/>
                    <a:pt x="890284" y="1285603"/>
                  </a:cubicBezTo>
                  <a:cubicBezTo>
                    <a:pt x="890284" y="1440112"/>
                    <a:pt x="842109" y="1565366"/>
                    <a:pt x="782683" y="1565366"/>
                  </a:cubicBezTo>
                  <a:cubicBezTo>
                    <a:pt x="723257" y="1565366"/>
                    <a:pt x="675082" y="1440112"/>
                    <a:pt x="675082" y="1285603"/>
                  </a:cubicBezTo>
                  <a:cubicBezTo>
                    <a:pt x="675082" y="1131094"/>
                    <a:pt x="723257" y="1005840"/>
                    <a:pt x="782683" y="1005840"/>
                  </a:cubicBezTo>
                  <a:close/>
                  <a:moveTo>
                    <a:pt x="985641" y="926413"/>
                  </a:moveTo>
                  <a:cubicBezTo>
                    <a:pt x="1042979" y="929135"/>
                    <a:pt x="1132444" y="980278"/>
                    <a:pt x="1214383" y="1062217"/>
                  </a:cubicBezTo>
                  <a:cubicBezTo>
                    <a:pt x="1323635" y="1171469"/>
                    <a:pt x="1378138" y="1294100"/>
                    <a:pt x="1336118" y="1336120"/>
                  </a:cubicBezTo>
                  <a:cubicBezTo>
                    <a:pt x="1294098" y="1378140"/>
                    <a:pt x="1171468" y="1323637"/>
                    <a:pt x="1062215" y="1214385"/>
                  </a:cubicBezTo>
                  <a:cubicBezTo>
                    <a:pt x="952963" y="1105133"/>
                    <a:pt x="898461" y="982502"/>
                    <a:pt x="940480" y="940482"/>
                  </a:cubicBezTo>
                  <a:cubicBezTo>
                    <a:pt x="950985" y="929977"/>
                    <a:pt x="966528" y="925505"/>
                    <a:pt x="985641" y="926413"/>
                  </a:cubicBezTo>
                  <a:close/>
                  <a:moveTo>
                    <a:pt x="579724" y="926411"/>
                  </a:moveTo>
                  <a:cubicBezTo>
                    <a:pt x="598837" y="925503"/>
                    <a:pt x="614380" y="929976"/>
                    <a:pt x="624885" y="940481"/>
                  </a:cubicBezTo>
                  <a:cubicBezTo>
                    <a:pt x="666906" y="982501"/>
                    <a:pt x="612403" y="1105133"/>
                    <a:pt x="503150" y="1214386"/>
                  </a:cubicBezTo>
                  <a:cubicBezTo>
                    <a:pt x="393897" y="1323639"/>
                    <a:pt x="271265" y="1378142"/>
                    <a:pt x="229245" y="1336121"/>
                  </a:cubicBezTo>
                  <a:cubicBezTo>
                    <a:pt x="187224" y="1294101"/>
                    <a:pt x="241727" y="1171469"/>
                    <a:pt x="350980" y="1062216"/>
                  </a:cubicBezTo>
                  <a:cubicBezTo>
                    <a:pt x="432920" y="980277"/>
                    <a:pt x="522385" y="929134"/>
                    <a:pt x="579724" y="926411"/>
                  </a:cubicBezTo>
                  <a:close/>
                  <a:moveTo>
                    <a:pt x="1285601" y="675083"/>
                  </a:moveTo>
                  <a:cubicBezTo>
                    <a:pt x="1440109" y="675083"/>
                    <a:pt x="1565362" y="723257"/>
                    <a:pt x="1565362" y="782683"/>
                  </a:cubicBezTo>
                  <a:cubicBezTo>
                    <a:pt x="1565362" y="842109"/>
                    <a:pt x="1440109" y="890283"/>
                    <a:pt x="1285601" y="890283"/>
                  </a:cubicBezTo>
                  <a:cubicBezTo>
                    <a:pt x="1131093" y="890283"/>
                    <a:pt x="1005840" y="842109"/>
                    <a:pt x="1005840" y="782683"/>
                  </a:cubicBezTo>
                  <a:cubicBezTo>
                    <a:pt x="1005840" y="723257"/>
                    <a:pt x="1131093" y="675083"/>
                    <a:pt x="1285601" y="675083"/>
                  </a:cubicBezTo>
                  <a:close/>
                  <a:moveTo>
                    <a:pt x="279761" y="675083"/>
                  </a:moveTo>
                  <a:cubicBezTo>
                    <a:pt x="434269" y="675083"/>
                    <a:pt x="559522" y="723257"/>
                    <a:pt x="559522" y="782683"/>
                  </a:cubicBezTo>
                  <a:cubicBezTo>
                    <a:pt x="559522" y="842109"/>
                    <a:pt x="434269" y="890283"/>
                    <a:pt x="279761" y="890283"/>
                  </a:cubicBezTo>
                  <a:cubicBezTo>
                    <a:pt x="125253" y="890283"/>
                    <a:pt x="0" y="842109"/>
                    <a:pt x="0" y="782683"/>
                  </a:cubicBezTo>
                  <a:cubicBezTo>
                    <a:pt x="0" y="723257"/>
                    <a:pt x="125253" y="675083"/>
                    <a:pt x="279761" y="675083"/>
                  </a:cubicBezTo>
                  <a:close/>
                  <a:moveTo>
                    <a:pt x="782681" y="623038"/>
                  </a:moveTo>
                  <a:cubicBezTo>
                    <a:pt x="870850" y="623038"/>
                    <a:pt x="942325" y="694513"/>
                    <a:pt x="942325" y="782682"/>
                  </a:cubicBezTo>
                  <a:cubicBezTo>
                    <a:pt x="942325" y="870851"/>
                    <a:pt x="870850" y="942326"/>
                    <a:pt x="782681" y="942326"/>
                  </a:cubicBezTo>
                  <a:cubicBezTo>
                    <a:pt x="694512" y="942326"/>
                    <a:pt x="623037" y="870851"/>
                    <a:pt x="623037" y="782682"/>
                  </a:cubicBezTo>
                  <a:cubicBezTo>
                    <a:pt x="623037" y="694513"/>
                    <a:pt x="694512" y="623038"/>
                    <a:pt x="782681" y="623038"/>
                  </a:cubicBezTo>
                  <a:close/>
                  <a:moveTo>
                    <a:pt x="274405" y="215177"/>
                  </a:moveTo>
                  <a:cubicBezTo>
                    <a:pt x="331743" y="217899"/>
                    <a:pt x="421208" y="269042"/>
                    <a:pt x="503147" y="350981"/>
                  </a:cubicBezTo>
                  <a:cubicBezTo>
                    <a:pt x="612399" y="460233"/>
                    <a:pt x="666901" y="582864"/>
                    <a:pt x="624882" y="624884"/>
                  </a:cubicBezTo>
                  <a:cubicBezTo>
                    <a:pt x="582862" y="666904"/>
                    <a:pt x="460231" y="612401"/>
                    <a:pt x="350979" y="503149"/>
                  </a:cubicBezTo>
                  <a:cubicBezTo>
                    <a:pt x="241727" y="393897"/>
                    <a:pt x="187224" y="271266"/>
                    <a:pt x="229244" y="229246"/>
                  </a:cubicBezTo>
                  <a:cubicBezTo>
                    <a:pt x="239749" y="218741"/>
                    <a:pt x="255292" y="214269"/>
                    <a:pt x="274405" y="215177"/>
                  </a:cubicBezTo>
                  <a:close/>
                  <a:moveTo>
                    <a:pt x="1290960" y="215175"/>
                  </a:moveTo>
                  <a:cubicBezTo>
                    <a:pt x="1310073" y="214267"/>
                    <a:pt x="1325616" y="218740"/>
                    <a:pt x="1336121" y="229245"/>
                  </a:cubicBezTo>
                  <a:cubicBezTo>
                    <a:pt x="1378142" y="271265"/>
                    <a:pt x="1323639" y="393897"/>
                    <a:pt x="1214386" y="503150"/>
                  </a:cubicBezTo>
                  <a:cubicBezTo>
                    <a:pt x="1105133" y="612403"/>
                    <a:pt x="982502" y="666906"/>
                    <a:pt x="940481" y="624885"/>
                  </a:cubicBezTo>
                  <a:cubicBezTo>
                    <a:pt x="898461" y="582865"/>
                    <a:pt x="952964" y="460233"/>
                    <a:pt x="1062217" y="350980"/>
                  </a:cubicBezTo>
                  <a:cubicBezTo>
                    <a:pt x="1144156" y="269041"/>
                    <a:pt x="1233621" y="217898"/>
                    <a:pt x="1290960" y="215175"/>
                  </a:cubicBezTo>
                  <a:close/>
                  <a:moveTo>
                    <a:pt x="782683" y="0"/>
                  </a:moveTo>
                  <a:cubicBezTo>
                    <a:pt x="842109" y="0"/>
                    <a:pt x="890284" y="125254"/>
                    <a:pt x="890284" y="279763"/>
                  </a:cubicBezTo>
                  <a:cubicBezTo>
                    <a:pt x="890284" y="434272"/>
                    <a:pt x="842109" y="559526"/>
                    <a:pt x="782683" y="559526"/>
                  </a:cubicBezTo>
                  <a:cubicBezTo>
                    <a:pt x="723257" y="559526"/>
                    <a:pt x="675082" y="434272"/>
                    <a:pt x="675082" y="279763"/>
                  </a:cubicBezTo>
                  <a:cubicBezTo>
                    <a:pt x="675082" y="125254"/>
                    <a:pt x="723257" y="0"/>
                    <a:pt x="782683" y="0"/>
                  </a:cubicBezTo>
                  <a:close/>
                </a:path>
              </a:pathLst>
            </a:custGeom>
            <a:solidFill>
              <a:srgbClr val="FFCCFF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34" name="フリーフォーム: 図形 133">
              <a:extLst>
                <a:ext uri="{FF2B5EF4-FFF2-40B4-BE49-F238E27FC236}">
                  <a16:creationId xmlns:a16="http://schemas.microsoft.com/office/drawing/2014/main" id="{07B1AE42-415B-1126-EDE1-5A96E267D143}"/>
                </a:ext>
              </a:extLst>
            </p:cNvPr>
            <p:cNvSpPr/>
            <p:nvPr/>
          </p:nvSpPr>
          <p:spPr bwMode="auto">
            <a:xfrm>
              <a:off x="9404532" y="1781612"/>
              <a:ext cx="223046" cy="223046"/>
            </a:xfrm>
            <a:custGeom>
              <a:avLst/>
              <a:gdLst>
                <a:gd name="connsiteX0" fmla="*/ 782683 w 1565362"/>
                <a:gd name="connsiteY0" fmla="*/ 1005840 h 1565366"/>
                <a:gd name="connsiteX1" fmla="*/ 890284 w 1565362"/>
                <a:gd name="connsiteY1" fmla="*/ 1285603 h 1565366"/>
                <a:gd name="connsiteX2" fmla="*/ 782683 w 1565362"/>
                <a:gd name="connsiteY2" fmla="*/ 1565366 h 1565366"/>
                <a:gd name="connsiteX3" fmla="*/ 675082 w 1565362"/>
                <a:gd name="connsiteY3" fmla="*/ 1285603 h 1565366"/>
                <a:gd name="connsiteX4" fmla="*/ 782683 w 1565362"/>
                <a:gd name="connsiteY4" fmla="*/ 1005840 h 1565366"/>
                <a:gd name="connsiteX5" fmla="*/ 985641 w 1565362"/>
                <a:gd name="connsiteY5" fmla="*/ 926413 h 1565366"/>
                <a:gd name="connsiteX6" fmla="*/ 1214383 w 1565362"/>
                <a:gd name="connsiteY6" fmla="*/ 1062217 h 1565366"/>
                <a:gd name="connsiteX7" fmla="*/ 1336118 w 1565362"/>
                <a:gd name="connsiteY7" fmla="*/ 1336120 h 1565366"/>
                <a:gd name="connsiteX8" fmla="*/ 1062215 w 1565362"/>
                <a:gd name="connsiteY8" fmla="*/ 1214385 h 1565366"/>
                <a:gd name="connsiteX9" fmla="*/ 940480 w 1565362"/>
                <a:gd name="connsiteY9" fmla="*/ 940482 h 1565366"/>
                <a:gd name="connsiteX10" fmla="*/ 985641 w 1565362"/>
                <a:gd name="connsiteY10" fmla="*/ 926413 h 1565366"/>
                <a:gd name="connsiteX11" fmla="*/ 579724 w 1565362"/>
                <a:gd name="connsiteY11" fmla="*/ 926411 h 1565366"/>
                <a:gd name="connsiteX12" fmla="*/ 624885 w 1565362"/>
                <a:gd name="connsiteY12" fmla="*/ 940481 h 1565366"/>
                <a:gd name="connsiteX13" fmla="*/ 503150 w 1565362"/>
                <a:gd name="connsiteY13" fmla="*/ 1214386 h 1565366"/>
                <a:gd name="connsiteX14" fmla="*/ 229245 w 1565362"/>
                <a:gd name="connsiteY14" fmla="*/ 1336121 h 1565366"/>
                <a:gd name="connsiteX15" fmla="*/ 350980 w 1565362"/>
                <a:gd name="connsiteY15" fmla="*/ 1062216 h 1565366"/>
                <a:gd name="connsiteX16" fmla="*/ 579724 w 1565362"/>
                <a:gd name="connsiteY16" fmla="*/ 926411 h 1565366"/>
                <a:gd name="connsiteX17" fmla="*/ 1285601 w 1565362"/>
                <a:gd name="connsiteY17" fmla="*/ 675083 h 1565366"/>
                <a:gd name="connsiteX18" fmla="*/ 1565362 w 1565362"/>
                <a:gd name="connsiteY18" fmla="*/ 782683 h 1565366"/>
                <a:gd name="connsiteX19" fmla="*/ 1285601 w 1565362"/>
                <a:gd name="connsiteY19" fmla="*/ 890283 h 1565366"/>
                <a:gd name="connsiteX20" fmla="*/ 1005840 w 1565362"/>
                <a:gd name="connsiteY20" fmla="*/ 782683 h 1565366"/>
                <a:gd name="connsiteX21" fmla="*/ 1285601 w 1565362"/>
                <a:gd name="connsiteY21" fmla="*/ 675083 h 1565366"/>
                <a:gd name="connsiteX22" fmla="*/ 279761 w 1565362"/>
                <a:gd name="connsiteY22" fmla="*/ 675083 h 1565366"/>
                <a:gd name="connsiteX23" fmla="*/ 559522 w 1565362"/>
                <a:gd name="connsiteY23" fmla="*/ 782683 h 1565366"/>
                <a:gd name="connsiteX24" fmla="*/ 279761 w 1565362"/>
                <a:gd name="connsiteY24" fmla="*/ 890283 h 1565366"/>
                <a:gd name="connsiteX25" fmla="*/ 0 w 1565362"/>
                <a:gd name="connsiteY25" fmla="*/ 782683 h 1565366"/>
                <a:gd name="connsiteX26" fmla="*/ 279761 w 1565362"/>
                <a:gd name="connsiteY26" fmla="*/ 675083 h 1565366"/>
                <a:gd name="connsiteX27" fmla="*/ 782681 w 1565362"/>
                <a:gd name="connsiteY27" fmla="*/ 623038 h 1565366"/>
                <a:gd name="connsiteX28" fmla="*/ 942325 w 1565362"/>
                <a:gd name="connsiteY28" fmla="*/ 782682 h 1565366"/>
                <a:gd name="connsiteX29" fmla="*/ 782681 w 1565362"/>
                <a:gd name="connsiteY29" fmla="*/ 942326 h 1565366"/>
                <a:gd name="connsiteX30" fmla="*/ 623037 w 1565362"/>
                <a:gd name="connsiteY30" fmla="*/ 782682 h 1565366"/>
                <a:gd name="connsiteX31" fmla="*/ 782681 w 1565362"/>
                <a:gd name="connsiteY31" fmla="*/ 623038 h 1565366"/>
                <a:gd name="connsiteX32" fmla="*/ 274405 w 1565362"/>
                <a:gd name="connsiteY32" fmla="*/ 215177 h 1565366"/>
                <a:gd name="connsiteX33" fmla="*/ 503147 w 1565362"/>
                <a:gd name="connsiteY33" fmla="*/ 350981 h 1565366"/>
                <a:gd name="connsiteX34" fmla="*/ 624882 w 1565362"/>
                <a:gd name="connsiteY34" fmla="*/ 624884 h 1565366"/>
                <a:gd name="connsiteX35" fmla="*/ 350979 w 1565362"/>
                <a:gd name="connsiteY35" fmla="*/ 503149 h 1565366"/>
                <a:gd name="connsiteX36" fmla="*/ 229244 w 1565362"/>
                <a:gd name="connsiteY36" fmla="*/ 229246 h 1565366"/>
                <a:gd name="connsiteX37" fmla="*/ 274405 w 1565362"/>
                <a:gd name="connsiteY37" fmla="*/ 215177 h 1565366"/>
                <a:gd name="connsiteX38" fmla="*/ 1290960 w 1565362"/>
                <a:gd name="connsiteY38" fmla="*/ 215175 h 1565366"/>
                <a:gd name="connsiteX39" fmla="*/ 1336121 w 1565362"/>
                <a:gd name="connsiteY39" fmla="*/ 229245 h 1565366"/>
                <a:gd name="connsiteX40" fmla="*/ 1214386 w 1565362"/>
                <a:gd name="connsiteY40" fmla="*/ 503150 h 1565366"/>
                <a:gd name="connsiteX41" fmla="*/ 940481 w 1565362"/>
                <a:gd name="connsiteY41" fmla="*/ 624885 h 1565366"/>
                <a:gd name="connsiteX42" fmla="*/ 1062217 w 1565362"/>
                <a:gd name="connsiteY42" fmla="*/ 350980 h 1565366"/>
                <a:gd name="connsiteX43" fmla="*/ 1290960 w 1565362"/>
                <a:gd name="connsiteY43" fmla="*/ 215175 h 1565366"/>
                <a:gd name="connsiteX44" fmla="*/ 782683 w 1565362"/>
                <a:gd name="connsiteY44" fmla="*/ 0 h 1565366"/>
                <a:gd name="connsiteX45" fmla="*/ 890284 w 1565362"/>
                <a:gd name="connsiteY45" fmla="*/ 279763 h 1565366"/>
                <a:gd name="connsiteX46" fmla="*/ 782683 w 1565362"/>
                <a:gd name="connsiteY46" fmla="*/ 559526 h 1565366"/>
                <a:gd name="connsiteX47" fmla="*/ 675082 w 1565362"/>
                <a:gd name="connsiteY47" fmla="*/ 279763 h 1565366"/>
                <a:gd name="connsiteX48" fmla="*/ 782683 w 1565362"/>
                <a:gd name="connsiteY48" fmla="*/ 0 h 1565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1565362" h="1565366">
                  <a:moveTo>
                    <a:pt x="782683" y="1005840"/>
                  </a:moveTo>
                  <a:cubicBezTo>
                    <a:pt x="842109" y="1005840"/>
                    <a:pt x="890284" y="1131094"/>
                    <a:pt x="890284" y="1285603"/>
                  </a:cubicBezTo>
                  <a:cubicBezTo>
                    <a:pt x="890284" y="1440112"/>
                    <a:pt x="842109" y="1565366"/>
                    <a:pt x="782683" y="1565366"/>
                  </a:cubicBezTo>
                  <a:cubicBezTo>
                    <a:pt x="723257" y="1565366"/>
                    <a:pt x="675082" y="1440112"/>
                    <a:pt x="675082" y="1285603"/>
                  </a:cubicBezTo>
                  <a:cubicBezTo>
                    <a:pt x="675082" y="1131094"/>
                    <a:pt x="723257" y="1005840"/>
                    <a:pt x="782683" y="1005840"/>
                  </a:cubicBezTo>
                  <a:close/>
                  <a:moveTo>
                    <a:pt x="985641" y="926413"/>
                  </a:moveTo>
                  <a:cubicBezTo>
                    <a:pt x="1042979" y="929135"/>
                    <a:pt x="1132444" y="980278"/>
                    <a:pt x="1214383" y="1062217"/>
                  </a:cubicBezTo>
                  <a:cubicBezTo>
                    <a:pt x="1323635" y="1171469"/>
                    <a:pt x="1378138" y="1294100"/>
                    <a:pt x="1336118" y="1336120"/>
                  </a:cubicBezTo>
                  <a:cubicBezTo>
                    <a:pt x="1294098" y="1378140"/>
                    <a:pt x="1171468" y="1323637"/>
                    <a:pt x="1062215" y="1214385"/>
                  </a:cubicBezTo>
                  <a:cubicBezTo>
                    <a:pt x="952963" y="1105133"/>
                    <a:pt x="898461" y="982502"/>
                    <a:pt x="940480" y="940482"/>
                  </a:cubicBezTo>
                  <a:cubicBezTo>
                    <a:pt x="950985" y="929977"/>
                    <a:pt x="966528" y="925505"/>
                    <a:pt x="985641" y="926413"/>
                  </a:cubicBezTo>
                  <a:close/>
                  <a:moveTo>
                    <a:pt x="579724" y="926411"/>
                  </a:moveTo>
                  <a:cubicBezTo>
                    <a:pt x="598837" y="925503"/>
                    <a:pt x="614380" y="929976"/>
                    <a:pt x="624885" y="940481"/>
                  </a:cubicBezTo>
                  <a:cubicBezTo>
                    <a:pt x="666906" y="982501"/>
                    <a:pt x="612403" y="1105133"/>
                    <a:pt x="503150" y="1214386"/>
                  </a:cubicBezTo>
                  <a:cubicBezTo>
                    <a:pt x="393897" y="1323639"/>
                    <a:pt x="271265" y="1378142"/>
                    <a:pt x="229245" y="1336121"/>
                  </a:cubicBezTo>
                  <a:cubicBezTo>
                    <a:pt x="187224" y="1294101"/>
                    <a:pt x="241727" y="1171469"/>
                    <a:pt x="350980" y="1062216"/>
                  </a:cubicBezTo>
                  <a:cubicBezTo>
                    <a:pt x="432920" y="980277"/>
                    <a:pt x="522385" y="929134"/>
                    <a:pt x="579724" y="926411"/>
                  </a:cubicBezTo>
                  <a:close/>
                  <a:moveTo>
                    <a:pt x="1285601" y="675083"/>
                  </a:moveTo>
                  <a:cubicBezTo>
                    <a:pt x="1440109" y="675083"/>
                    <a:pt x="1565362" y="723257"/>
                    <a:pt x="1565362" y="782683"/>
                  </a:cubicBezTo>
                  <a:cubicBezTo>
                    <a:pt x="1565362" y="842109"/>
                    <a:pt x="1440109" y="890283"/>
                    <a:pt x="1285601" y="890283"/>
                  </a:cubicBezTo>
                  <a:cubicBezTo>
                    <a:pt x="1131093" y="890283"/>
                    <a:pt x="1005840" y="842109"/>
                    <a:pt x="1005840" y="782683"/>
                  </a:cubicBezTo>
                  <a:cubicBezTo>
                    <a:pt x="1005840" y="723257"/>
                    <a:pt x="1131093" y="675083"/>
                    <a:pt x="1285601" y="675083"/>
                  </a:cubicBezTo>
                  <a:close/>
                  <a:moveTo>
                    <a:pt x="279761" y="675083"/>
                  </a:moveTo>
                  <a:cubicBezTo>
                    <a:pt x="434269" y="675083"/>
                    <a:pt x="559522" y="723257"/>
                    <a:pt x="559522" y="782683"/>
                  </a:cubicBezTo>
                  <a:cubicBezTo>
                    <a:pt x="559522" y="842109"/>
                    <a:pt x="434269" y="890283"/>
                    <a:pt x="279761" y="890283"/>
                  </a:cubicBezTo>
                  <a:cubicBezTo>
                    <a:pt x="125253" y="890283"/>
                    <a:pt x="0" y="842109"/>
                    <a:pt x="0" y="782683"/>
                  </a:cubicBezTo>
                  <a:cubicBezTo>
                    <a:pt x="0" y="723257"/>
                    <a:pt x="125253" y="675083"/>
                    <a:pt x="279761" y="675083"/>
                  </a:cubicBezTo>
                  <a:close/>
                  <a:moveTo>
                    <a:pt x="782681" y="623038"/>
                  </a:moveTo>
                  <a:cubicBezTo>
                    <a:pt x="870850" y="623038"/>
                    <a:pt x="942325" y="694513"/>
                    <a:pt x="942325" y="782682"/>
                  </a:cubicBezTo>
                  <a:cubicBezTo>
                    <a:pt x="942325" y="870851"/>
                    <a:pt x="870850" y="942326"/>
                    <a:pt x="782681" y="942326"/>
                  </a:cubicBezTo>
                  <a:cubicBezTo>
                    <a:pt x="694512" y="942326"/>
                    <a:pt x="623037" y="870851"/>
                    <a:pt x="623037" y="782682"/>
                  </a:cubicBezTo>
                  <a:cubicBezTo>
                    <a:pt x="623037" y="694513"/>
                    <a:pt x="694512" y="623038"/>
                    <a:pt x="782681" y="623038"/>
                  </a:cubicBezTo>
                  <a:close/>
                  <a:moveTo>
                    <a:pt x="274405" y="215177"/>
                  </a:moveTo>
                  <a:cubicBezTo>
                    <a:pt x="331743" y="217899"/>
                    <a:pt x="421208" y="269042"/>
                    <a:pt x="503147" y="350981"/>
                  </a:cubicBezTo>
                  <a:cubicBezTo>
                    <a:pt x="612399" y="460233"/>
                    <a:pt x="666901" y="582864"/>
                    <a:pt x="624882" y="624884"/>
                  </a:cubicBezTo>
                  <a:cubicBezTo>
                    <a:pt x="582862" y="666904"/>
                    <a:pt x="460231" y="612401"/>
                    <a:pt x="350979" y="503149"/>
                  </a:cubicBezTo>
                  <a:cubicBezTo>
                    <a:pt x="241727" y="393897"/>
                    <a:pt x="187224" y="271266"/>
                    <a:pt x="229244" y="229246"/>
                  </a:cubicBezTo>
                  <a:cubicBezTo>
                    <a:pt x="239749" y="218741"/>
                    <a:pt x="255292" y="214269"/>
                    <a:pt x="274405" y="215177"/>
                  </a:cubicBezTo>
                  <a:close/>
                  <a:moveTo>
                    <a:pt x="1290960" y="215175"/>
                  </a:moveTo>
                  <a:cubicBezTo>
                    <a:pt x="1310073" y="214267"/>
                    <a:pt x="1325616" y="218740"/>
                    <a:pt x="1336121" y="229245"/>
                  </a:cubicBezTo>
                  <a:cubicBezTo>
                    <a:pt x="1378142" y="271265"/>
                    <a:pt x="1323639" y="393897"/>
                    <a:pt x="1214386" y="503150"/>
                  </a:cubicBezTo>
                  <a:cubicBezTo>
                    <a:pt x="1105133" y="612403"/>
                    <a:pt x="982502" y="666906"/>
                    <a:pt x="940481" y="624885"/>
                  </a:cubicBezTo>
                  <a:cubicBezTo>
                    <a:pt x="898461" y="582865"/>
                    <a:pt x="952964" y="460233"/>
                    <a:pt x="1062217" y="350980"/>
                  </a:cubicBezTo>
                  <a:cubicBezTo>
                    <a:pt x="1144156" y="269041"/>
                    <a:pt x="1233621" y="217898"/>
                    <a:pt x="1290960" y="215175"/>
                  </a:cubicBezTo>
                  <a:close/>
                  <a:moveTo>
                    <a:pt x="782683" y="0"/>
                  </a:moveTo>
                  <a:cubicBezTo>
                    <a:pt x="842109" y="0"/>
                    <a:pt x="890284" y="125254"/>
                    <a:pt x="890284" y="279763"/>
                  </a:cubicBezTo>
                  <a:cubicBezTo>
                    <a:pt x="890284" y="434272"/>
                    <a:pt x="842109" y="559526"/>
                    <a:pt x="782683" y="559526"/>
                  </a:cubicBezTo>
                  <a:cubicBezTo>
                    <a:pt x="723257" y="559526"/>
                    <a:pt x="675082" y="434272"/>
                    <a:pt x="675082" y="279763"/>
                  </a:cubicBezTo>
                  <a:cubicBezTo>
                    <a:pt x="675082" y="125254"/>
                    <a:pt x="723257" y="0"/>
                    <a:pt x="782683" y="0"/>
                  </a:cubicBezTo>
                  <a:close/>
                </a:path>
              </a:pathLst>
            </a:custGeom>
            <a:solidFill>
              <a:srgbClr val="FFCCFF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37" name="フリーフォーム: 図形 136">
              <a:extLst>
                <a:ext uri="{FF2B5EF4-FFF2-40B4-BE49-F238E27FC236}">
                  <a16:creationId xmlns:a16="http://schemas.microsoft.com/office/drawing/2014/main" id="{175B3BE0-4906-2A4F-9CE6-362AE7F4197B}"/>
                </a:ext>
              </a:extLst>
            </p:cNvPr>
            <p:cNvSpPr/>
            <p:nvPr/>
          </p:nvSpPr>
          <p:spPr bwMode="auto">
            <a:xfrm>
              <a:off x="278116" y="2287170"/>
              <a:ext cx="223046" cy="223046"/>
            </a:xfrm>
            <a:custGeom>
              <a:avLst/>
              <a:gdLst>
                <a:gd name="connsiteX0" fmla="*/ 782683 w 1565362"/>
                <a:gd name="connsiteY0" fmla="*/ 1005840 h 1565366"/>
                <a:gd name="connsiteX1" fmla="*/ 890284 w 1565362"/>
                <a:gd name="connsiteY1" fmla="*/ 1285603 h 1565366"/>
                <a:gd name="connsiteX2" fmla="*/ 782683 w 1565362"/>
                <a:gd name="connsiteY2" fmla="*/ 1565366 h 1565366"/>
                <a:gd name="connsiteX3" fmla="*/ 675082 w 1565362"/>
                <a:gd name="connsiteY3" fmla="*/ 1285603 h 1565366"/>
                <a:gd name="connsiteX4" fmla="*/ 782683 w 1565362"/>
                <a:gd name="connsiteY4" fmla="*/ 1005840 h 1565366"/>
                <a:gd name="connsiteX5" fmla="*/ 985641 w 1565362"/>
                <a:gd name="connsiteY5" fmla="*/ 926413 h 1565366"/>
                <a:gd name="connsiteX6" fmla="*/ 1214383 w 1565362"/>
                <a:gd name="connsiteY6" fmla="*/ 1062217 h 1565366"/>
                <a:gd name="connsiteX7" fmla="*/ 1336118 w 1565362"/>
                <a:gd name="connsiteY7" fmla="*/ 1336120 h 1565366"/>
                <a:gd name="connsiteX8" fmla="*/ 1062215 w 1565362"/>
                <a:gd name="connsiteY8" fmla="*/ 1214385 h 1565366"/>
                <a:gd name="connsiteX9" fmla="*/ 940480 w 1565362"/>
                <a:gd name="connsiteY9" fmla="*/ 940482 h 1565366"/>
                <a:gd name="connsiteX10" fmla="*/ 985641 w 1565362"/>
                <a:gd name="connsiteY10" fmla="*/ 926413 h 1565366"/>
                <a:gd name="connsiteX11" fmla="*/ 579724 w 1565362"/>
                <a:gd name="connsiteY11" fmla="*/ 926411 h 1565366"/>
                <a:gd name="connsiteX12" fmla="*/ 624885 w 1565362"/>
                <a:gd name="connsiteY12" fmla="*/ 940481 h 1565366"/>
                <a:gd name="connsiteX13" fmla="*/ 503150 w 1565362"/>
                <a:gd name="connsiteY13" fmla="*/ 1214386 h 1565366"/>
                <a:gd name="connsiteX14" fmla="*/ 229245 w 1565362"/>
                <a:gd name="connsiteY14" fmla="*/ 1336121 h 1565366"/>
                <a:gd name="connsiteX15" fmla="*/ 350980 w 1565362"/>
                <a:gd name="connsiteY15" fmla="*/ 1062216 h 1565366"/>
                <a:gd name="connsiteX16" fmla="*/ 579724 w 1565362"/>
                <a:gd name="connsiteY16" fmla="*/ 926411 h 1565366"/>
                <a:gd name="connsiteX17" fmla="*/ 1285601 w 1565362"/>
                <a:gd name="connsiteY17" fmla="*/ 675083 h 1565366"/>
                <a:gd name="connsiteX18" fmla="*/ 1565362 w 1565362"/>
                <a:gd name="connsiteY18" fmla="*/ 782683 h 1565366"/>
                <a:gd name="connsiteX19" fmla="*/ 1285601 w 1565362"/>
                <a:gd name="connsiteY19" fmla="*/ 890283 h 1565366"/>
                <a:gd name="connsiteX20" fmla="*/ 1005840 w 1565362"/>
                <a:gd name="connsiteY20" fmla="*/ 782683 h 1565366"/>
                <a:gd name="connsiteX21" fmla="*/ 1285601 w 1565362"/>
                <a:gd name="connsiteY21" fmla="*/ 675083 h 1565366"/>
                <a:gd name="connsiteX22" fmla="*/ 279761 w 1565362"/>
                <a:gd name="connsiteY22" fmla="*/ 675083 h 1565366"/>
                <a:gd name="connsiteX23" fmla="*/ 559522 w 1565362"/>
                <a:gd name="connsiteY23" fmla="*/ 782683 h 1565366"/>
                <a:gd name="connsiteX24" fmla="*/ 279761 w 1565362"/>
                <a:gd name="connsiteY24" fmla="*/ 890283 h 1565366"/>
                <a:gd name="connsiteX25" fmla="*/ 0 w 1565362"/>
                <a:gd name="connsiteY25" fmla="*/ 782683 h 1565366"/>
                <a:gd name="connsiteX26" fmla="*/ 279761 w 1565362"/>
                <a:gd name="connsiteY26" fmla="*/ 675083 h 1565366"/>
                <a:gd name="connsiteX27" fmla="*/ 782681 w 1565362"/>
                <a:gd name="connsiteY27" fmla="*/ 623038 h 1565366"/>
                <a:gd name="connsiteX28" fmla="*/ 942325 w 1565362"/>
                <a:gd name="connsiteY28" fmla="*/ 782682 h 1565366"/>
                <a:gd name="connsiteX29" fmla="*/ 782681 w 1565362"/>
                <a:gd name="connsiteY29" fmla="*/ 942326 h 1565366"/>
                <a:gd name="connsiteX30" fmla="*/ 623037 w 1565362"/>
                <a:gd name="connsiteY30" fmla="*/ 782682 h 1565366"/>
                <a:gd name="connsiteX31" fmla="*/ 782681 w 1565362"/>
                <a:gd name="connsiteY31" fmla="*/ 623038 h 1565366"/>
                <a:gd name="connsiteX32" fmla="*/ 274405 w 1565362"/>
                <a:gd name="connsiteY32" fmla="*/ 215177 h 1565366"/>
                <a:gd name="connsiteX33" fmla="*/ 503147 w 1565362"/>
                <a:gd name="connsiteY33" fmla="*/ 350981 h 1565366"/>
                <a:gd name="connsiteX34" fmla="*/ 624882 w 1565362"/>
                <a:gd name="connsiteY34" fmla="*/ 624884 h 1565366"/>
                <a:gd name="connsiteX35" fmla="*/ 350979 w 1565362"/>
                <a:gd name="connsiteY35" fmla="*/ 503149 h 1565366"/>
                <a:gd name="connsiteX36" fmla="*/ 229244 w 1565362"/>
                <a:gd name="connsiteY36" fmla="*/ 229246 h 1565366"/>
                <a:gd name="connsiteX37" fmla="*/ 274405 w 1565362"/>
                <a:gd name="connsiteY37" fmla="*/ 215177 h 1565366"/>
                <a:gd name="connsiteX38" fmla="*/ 1290960 w 1565362"/>
                <a:gd name="connsiteY38" fmla="*/ 215175 h 1565366"/>
                <a:gd name="connsiteX39" fmla="*/ 1336121 w 1565362"/>
                <a:gd name="connsiteY39" fmla="*/ 229245 h 1565366"/>
                <a:gd name="connsiteX40" fmla="*/ 1214386 w 1565362"/>
                <a:gd name="connsiteY40" fmla="*/ 503150 h 1565366"/>
                <a:gd name="connsiteX41" fmla="*/ 940481 w 1565362"/>
                <a:gd name="connsiteY41" fmla="*/ 624885 h 1565366"/>
                <a:gd name="connsiteX42" fmla="*/ 1062217 w 1565362"/>
                <a:gd name="connsiteY42" fmla="*/ 350980 h 1565366"/>
                <a:gd name="connsiteX43" fmla="*/ 1290960 w 1565362"/>
                <a:gd name="connsiteY43" fmla="*/ 215175 h 1565366"/>
                <a:gd name="connsiteX44" fmla="*/ 782683 w 1565362"/>
                <a:gd name="connsiteY44" fmla="*/ 0 h 1565366"/>
                <a:gd name="connsiteX45" fmla="*/ 890284 w 1565362"/>
                <a:gd name="connsiteY45" fmla="*/ 279763 h 1565366"/>
                <a:gd name="connsiteX46" fmla="*/ 782683 w 1565362"/>
                <a:gd name="connsiteY46" fmla="*/ 559526 h 1565366"/>
                <a:gd name="connsiteX47" fmla="*/ 675082 w 1565362"/>
                <a:gd name="connsiteY47" fmla="*/ 279763 h 1565366"/>
                <a:gd name="connsiteX48" fmla="*/ 782683 w 1565362"/>
                <a:gd name="connsiteY48" fmla="*/ 0 h 1565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1565362" h="1565366">
                  <a:moveTo>
                    <a:pt x="782683" y="1005840"/>
                  </a:moveTo>
                  <a:cubicBezTo>
                    <a:pt x="842109" y="1005840"/>
                    <a:pt x="890284" y="1131094"/>
                    <a:pt x="890284" y="1285603"/>
                  </a:cubicBezTo>
                  <a:cubicBezTo>
                    <a:pt x="890284" y="1440112"/>
                    <a:pt x="842109" y="1565366"/>
                    <a:pt x="782683" y="1565366"/>
                  </a:cubicBezTo>
                  <a:cubicBezTo>
                    <a:pt x="723257" y="1565366"/>
                    <a:pt x="675082" y="1440112"/>
                    <a:pt x="675082" y="1285603"/>
                  </a:cubicBezTo>
                  <a:cubicBezTo>
                    <a:pt x="675082" y="1131094"/>
                    <a:pt x="723257" y="1005840"/>
                    <a:pt x="782683" y="1005840"/>
                  </a:cubicBezTo>
                  <a:close/>
                  <a:moveTo>
                    <a:pt x="985641" y="926413"/>
                  </a:moveTo>
                  <a:cubicBezTo>
                    <a:pt x="1042979" y="929135"/>
                    <a:pt x="1132444" y="980278"/>
                    <a:pt x="1214383" y="1062217"/>
                  </a:cubicBezTo>
                  <a:cubicBezTo>
                    <a:pt x="1323635" y="1171469"/>
                    <a:pt x="1378138" y="1294100"/>
                    <a:pt x="1336118" y="1336120"/>
                  </a:cubicBezTo>
                  <a:cubicBezTo>
                    <a:pt x="1294098" y="1378140"/>
                    <a:pt x="1171468" y="1323637"/>
                    <a:pt x="1062215" y="1214385"/>
                  </a:cubicBezTo>
                  <a:cubicBezTo>
                    <a:pt x="952963" y="1105133"/>
                    <a:pt x="898461" y="982502"/>
                    <a:pt x="940480" y="940482"/>
                  </a:cubicBezTo>
                  <a:cubicBezTo>
                    <a:pt x="950985" y="929977"/>
                    <a:pt x="966528" y="925505"/>
                    <a:pt x="985641" y="926413"/>
                  </a:cubicBezTo>
                  <a:close/>
                  <a:moveTo>
                    <a:pt x="579724" y="926411"/>
                  </a:moveTo>
                  <a:cubicBezTo>
                    <a:pt x="598837" y="925503"/>
                    <a:pt x="614380" y="929976"/>
                    <a:pt x="624885" y="940481"/>
                  </a:cubicBezTo>
                  <a:cubicBezTo>
                    <a:pt x="666906" y="982501"/>
                    <a:pt x="612403" y="1105133"/>
                    <a:pt x="503150" y="1214386"/>
                  </a:cubicBezTo>
                  <a:cubicBezTo>
                    <a:pt x="393897" y="1323639"/>
                    <a:pt x="271265" y="1378142"/>
                    <a:pt x="229245" y="1336121"/>
                  </a:cubicBezTo>
                  <a:cubicBezTo>
                    <a:pt x="187224" y="1294101"/>
                    <a:pt x="241727" y="1171469"/>
                    <a:pt x="350980" y="1062216"/>
                  </a:cubicBezTo>
                  <a:cubicBezTo>
                    <a:pt x="432920" y="980277"/>
                    <a:pt x="522385" y="929134"/>
                    <a:pt x="579724" y="926411"/>
                  </a:cubicBezTo>
                  <a:close/>
                  <a:moveTo>
                    <a:pt x="1285601" y="675083"/>
                  </a:moveTo>
                  <a:cubicBezTo>
                    <a:pt x="1440109" y="675083"/>
                    <a:pt x="1565362" y="723257"/>
                    <a:pt x="1565362" y="782683"/>
                  </a:cubicBezTo>
                  <a:cubicBezTo>
                    <a:pt x="1565362" y="842109"/>
                    <a:pt x="1440109" y="890283"/>
                    <a:pt x="1285601" y="890283"/>
                  </a:cubicBezTo>
                  <a:cubicBezTo>
                    <a:pt x="1131093" y="890283"/>
                    <a:pt x="1005840" y="842109"/>
                    <a:pt x="1005840" y="782683"/>
                  </a:cubicBezTo>
                  <a:cubicBezTo>
                    <a:pt x="1005840" y="723257"/>
                    <a:pt x="1131093" y="675083"/>
                    <a:pt x="1285601" y="675083"/>
                  </a:cubicBezTo>
                  <a:close/>
                  <a:moveTo>
                    <a:pt x="279761" y="675083"/>
                  </a:moveTo>
                  <a:cubicBezTo>
                    <a:pt x="434269" y="675083"/>
                    <a:pt x="559522" y="723257"/>
                    <a:pt x="559522" y="782683"/>
                  </a:cubicBezTo>
                  <a:cubicBezTo>
                    <a:pt x="559522" y="842109"/>
                    <a:pt x="434269" y="890283"/>
                    <a:pt x="279761" y="890283"/>
                  </a:cubicBezTo>
                  <a:cubicBezTo>
                    <a:pt x="125253" y="890283"/>
                    <a:pt x="0" y="842109"/>
                    <a:pt x="0" y="782683"/>
                  </a:cubicBezTo>
                  <a:cubicBezTo>
                    <a:pt x="0" y="723257"/>
                    <a:pt x="125253" y="675083"/>
                    <a:pt x="279761" y="675083"/>
                  </a:cubicBezTo>
                  <a:close/>
                  <a:moveTo>
                    <a:pt x="782681" y="623038"/>
                  </a:moveTo>
                  <a:cubicBezTo>
                    <a:pt x="870850" y="623038"/>
                    <a:pt x="942325" y="694513"/>
                    <a:pt x="942325" y="782682"/>
                  </a:cubicBezTo>
                  <a:cubicBezTo>
                    <a:pt x="942325" y="870851"/>
                    <a:pt x="870850" y="942326"/>
                    <a:pt x="782681" y="942326"/>
                  </a:cubicBezTo>
                  <a:cubicBezTo>
                    <a:pt x="694512" y="942326"/>
                    <a:pt x="623037" y="870851"/>
                    <a:pt x="623037" y="782682"/>
                  </a:cubicBezTo>
                  <a:cubicBezTo>
                    <a:pt x="623037" y="694513"/>
                    <a:pt x="694512" y="623038"/>
                    <a:pt x="782681" y="623038"/>
                  </a:cubicBezTo>
                  <a:close/>
                  <a:moveTo>
                    <a:pt x="274405" y="215177"/>
                  </a:moveTo>
                  <a:cubicBezTo>
                    <a:pt x="331743" y="217899"/>
                    <a:pt x="421208" y="269042"/>
                    <a:pt x="503147" y="350981"/>
                  </a:cubicBezTo>
                  <a:cubicBezTo>
                    <a:pt x="612399" y="460233"/>
                    <a:pt x="666901" y="582864"/>
                    <a:pt x="624882" y="624884"/>
                  </a:cubicBezTo>
                  <a:cubicBezTo>
                    <a:pt x="582862" y="666904"/>
                    <a:pt x="460231" y="612401"/>
                    <a:pt x="350979" y="503149"/>
                  </a:cubicBezTo>
                  <a:cubicBezTo>
                    <a:pt x="241727" y="393897"/>
                    <a:pt x="187224" y="271266"/>
                    <a:pt x="229244" y="229246"/>
                  </a:cubicBezTo>
                  <a:cubicBezTo>
                    <a:pt x="239749" y="218741"/>
                    <a:pt x="255292" y="214269"/>
                    <a:pt x="274405" y="215177"/>
                  </a:cubicBezTo>
                  <a:close/>
                  <a:moveTo>
                    <a:pt x="1290960" y="215175"/>
                  </a:moveTo>
                  <a:cubicBezTo>
                    <a:pt x="1310073" y="214267"/>
                    <a:pt x="1325616" y="218740"/>
                    <a:pt x="1336121" y="229245"/>
                  </a:cubicBezTo>
                  <a:cubicBezTo>
                    <a:pt x="1378142" y="271265"/>
                    <a:pt x="1323639" y="393897"/>
                    <a:pt x="1214386" y="503150"/>
                  </a:cubicBezTo>
                  <a:cubicBezTo>
                    <a:pt x="1105133" y="612403"/>
                    <a:pt x="982502" y="666906"/>
                    <a:pt x="940481" y="624885"/>
                  </a:cubicBezTo>
                  <a:cubicBezTo>
                    <a:pt x="898461" y="582865"/>
                    <a:pt x="952964" y="460233"/>
                    <a:pt x="1062217" y="350980"/>
                  </a:cubicBezTo>
                  <a:cubicBezTo>
                    <a:pt x="1144156" y="269041"/>
                    <a:pt x="1233621" y="217898"/>
                    <a:pt x="1290960" y="215175"/>
                  </a:cubicBezTo>
                  <a:close/>
                  <a:moveTo>
                    <a:pt x="782683" y="0"/>
                  </a:moveTo>
                  <a:cubicBezTo>
                    <a:pt x="842109" y="0"/>
                    <a:pt x="890284" y="125254"/>
                    <a:pt x="890284" y="279763"/>
                  </a:cubicBezTo>
                  <a:cubicBezTo>
                    <a:pt x="890284" y="434272"/>
                    <a:pt x="842109" y="559526"/>
                    <a:pt x="782683" y="559526"/>
                  </a:cubicBezTo>
                  <a:cubicBezTo>
                    <a:pt x="723257" y="559526"/>
                    <a:pt x="675082" y="434272"/>
                    <a:pt x="675082" y="279763"/>
                  </a:cubicBezTo>
                  <a:cubicBezTo>
                    <a:pt x="675082" y="125254"/>
                    <a:pt x="723257" y="0"/>
                    <a:pt x="782683" y="0"/>
                  </a:cubicBezTo>
                  <a:close/>
                </a:path>
              </a:pathLst>
            </a:custGeom>
            <a:solidFill>
              <a:srgbClr val="FFCCFF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40" name="フリーフォーム: 図形 139">
              <a:extLst>
                <a:ext uri="{FF2B5EF4-FFF2-40B4-BE49-F238E27FC236}">
                  <a16:creationId xmlns:a16="http://schemas.microsoft.com/office/drawing/2014/main" id="{6FD2FBA5-E999-664C-9485-D0DE2807EA9C}"/>
                </a:ext>
              </a:extLst>
            </p:cNvPr>
            <p:cNvSpPr/>
            <p:nvPr/>
          </p:nvSpPr>
          <p:spPr bwMode="auto">
            <a:xfrm>
              <a:off x="9404532" y="2287170"/>
              <a:ext cx="223046" cy="223046"/>
            </a:xfrm>
            <a:custGeom>
              <a:avLst/>
              <a:gdLst>
                <a:gd name="connsiteX0" fmla="*/ 782683 w 1565362"/>
                <a:gd name="connsiteY0" fmla="*/ 1005840 h 1565366"/>
                <a:gd name="connsiteX1" fmla="*/ 890284 w 1565362"/>
                <a:gd name="connsiteY1" fmla="*/ 1285603 h 1565366"/>
                <a:gd name="connsiteX2" fmla="*/ 782683 w 1565362"/>
                <a:gd name="connsiteY2" fmla="*/ 1565366 h 1565366"/>
                <a:gd name="connsiteX3" fmla="*/ 675082 w 1565362"/>
                <a:gd name="connsiteY3" fmla="*/ 1285603 h 1565366"/>
                <a:gd name="connsiteX4" fmla="*/ 782683 w 1565362"/>
                <a:gd name="connsiteY4" fmla="*/ 1005840 h 1565366"/>
                <a:gd name="connsiteX5" fmla="*/ 985641 w 1565362"/>
                <a:gd name="connsiteY5" fmla="*/ 926413 h 1565366"/>
                <a:gd name="connsiteX6" fmla="*/ 1214383 w 1565362"/>
                <a:gd name="connsiteY6" fmla="*/ 1062217 h 1565366"/>
                <a:gd name="connsiteX7" fmla="*/ 1336118 w 1565362"/>
                <a:gd name="connsiteY7" fmla="*/ 1336120 h 1565366"/>
                <a:gd name="connsiteX8" fmla="*/ 1062215 w 1565362"/>
                <a:gd name="connsiteY8" fmla="*/ 1214385 h 1565366"/>
                <a:gd name="connsiteX9" fmla="*/ 940480 w 1565362"/>
                <a:gd name="connsiteY9" fmla="*/ 940482 h 1565366"/>
                <a:gd name="connsiteX10" fmla="*/ 985641 w 1565362"/>
                <a:gd name="connsiteY10" fmla="*/ 926413 h 1565366"/>
                <a:gd name="connsiteX11" fmla="*/ 579724 w 1565362"/>
                <a:gd name="connsiteY11" fmla="*/ 926411 h 1565366"/>
                <a:gd name="connsiteX12" fmla="*/ 624885 w 1565362"/>
                <a:gd name="connsiteY12" fmla="*/ 940481 h 1565366"/>
                <a:gd name="connsiteX13" fmla="*/ 503150 w 1565362"/>
                <a:gd name="connsiteY13" fmla="*/ 1214386 h 1565366"/>
                <a:gd name="connsiteX14" fmla="*/ 229245 w 1565362"/>
                <a:gd name="connsiteY14" fmla="*/ 1336121 h 1565366"/>
                <a:gd name="connsiteX15" fmla="*/ 350980 w 1565362"/>
                <a:gd name="connsiteY15" fmla="*/ 1062216 h 1565366"/>
                <a:gd name="connsiteX16" fmla="*/ 579724 w 1565362"/>
                <a:gd name="connsiteY16" fmla="*/ 926411 h 1565366"/>
                <a:gd name="connsiteX17" fmla="*/ 1285601 w 1565362"/>
                <a:gd name="connsiteY17" fmla="*/ 675083 h 1565366"/>
                <a:gd name="connsiteX18" fmla="*/ 1565362 w 1565362"/>
                <a:gd name="connsiteY18" fmla="*/ 782683 h 1565366"/>
                <a:gd name="connsiteX19" fmla="*/ 1285601 w 1565362"/>
                <a:gd name="connsiteY19" fmla="*/ 890283 h 1565366"/>
                <a:gd name="connsiteX20" fmla="*/ 1005840 w 1565362"/>
                <a:gd name="connsiteY20" fmla="*/ 782683 h 1565366"/>
                <a:gd name="connsiteX21" fmla="*/ 1285601 w 1565362"/>
                <a:gd name="connsiteY21" fmla="*/ 675083 h 1565366"/>
                <a:gd name="connsiteX22" fmla="*/ 279761 w 1565362"/>
                <a:gd name="connsiteY22" fmla="*/ 675083 h 1565366"/>
                <a:gd name="connsiteX23" fmla="*/ 559522 w 1565362"/>
                <a:gd name="connsiteY23" fmla="*/ 782683 h 1565366"/>
                <a:gd name="connsiteX24" fmla="*/ 279761 w 1565362"/>
                <a:gd name="connsiteY24" fmla="*/ 890283 h 1565366"/>
                <a:gd name="connsiteX25" fmla="*/ 0 w 1565362"/>
                <a:gd name="connsiteY25" fmla="*/ 782683 h 1565366"/>
                <a:gd name="connsiteX26" fmla="*/ 279761 w 1565362"/>
                <a:gd name="connsiteY26" fmla="*/ 675083 h 1565366"/>
                <a:gd name="connsiteX27" fmla="*/ 782681 w 1565362"/>
                <a:gd name="connsiteY27" fmla="*/ 623038 h 1565366"/>
                <a:gd name="connsiteX28" fmla="*/ 942325 w 1565362"/>
                <a:gd name="connsiteY28" fmla="*/ 782682 h 1565366"/>
                <a:gd name="connsiteX29" fmla="*/ 782681 w 1565362"/>
                <a:gd name="connsiteY29" fmla="*/ 942326 h 1565366"/>
                <a:gd name="connsiteX30" fmla="*/ 623037 w 1565362"/>
                <a:gd name="connsiteY30" fmla="*/ 782682 h 1565366"/>
                <a:gd name="connsiteX31" fmla="*/ 782681 w 1565362"/>
                <a:gd name="connsiteY31" fmla="*/ 623038 h 1565366"/>
                <a:gd name="connsiteX32" fmla="*/ 274405 w 1565362"/>
                <a:gd name="connsiteY32" fmla="*/ 215177 h 1565366"/>
                <a:gd name="connsiteX33" fmla="*/ 503147 w 1565362"/>
                <a:gd name="connsiteY33" fmla="*/ 350981 h 1565366"/>
                <a:gd name="connsiteX34" fmla="*/ 624882 w 1565362"/>
                <a:gd name="connsiteY34" fmla="*/ 624884 h 1565366"/>
                <a:gd name="connsiteX35" fmla="*/ 350979 w 1565362"/>
                <a:gd name="connsiteY35" fmla="*/ 503149 h 1565366"/>
                <a:gd name="connsiteX36" fmla="*/ 229244 w 1565362"/>
                <a:gd name="connsiteY36" fmla="*/ 229246 h 1565366"/>
                <a:gd name="connsiteX37" fmla="*/ 274405 w 1565362"/>
                <a:gd name="connsiteY37" fmla="*/ 215177 h 1565366"/>
                <a:gd name="connsiteX38" fmla="*/ 1290960 w 1565362"/>
                <a:gd name="connsiteY38" fmla="*/ 215175 h 1565366"/>
                <a:gd name="connsiteX39" fmla="*/ 1336121 w 1565362"/>
                <a:gd name="connsiteY39" fmla="*/ 229245 h 1565366"/>
                <a:gd name="connsiteX40" fmla="*/ 1214386 w 1565362"/>
                <a:gd name="connsiteY40" fmla="*/ 503150 h 1565366"/>
                <a:gd name="connsiteX41" fmla="*/ 940481 w 1565362"/>
                <a:gd name="connsiteY41" fmla="*/ 624885 h 1565366"/>
                <a:gd name="connsiteX42" fmla="*/ 1062217 w 1565362"/>
                <a:gd name="connsiteY42" fmla="*/ 350980 h 1565366"/>
                <a:gd name="connsiteX43" fmla="*/ 1290960 w 1565362"/>
                <a:gd name="connsiteY43" fmla="*/ 215175 h 1565366"/>
                <a:gd name="connsiteX44" fmla="*/ 782683 w 1565362"/>
                <a:gd name="connsiteY44" fmla="*/ 0 h 1565366"/>
                <a:gd name="connsiteX45" fmla="*/ 890284 w 1565362"/>
                <a:gd name="connsiteY45" fmla="*/ 279763 h 1565366"/>
                <a:gd name="connsiteX46" fmla="*/ 782683 w 1565362"/>
                <a:gd name="connsiteY46" fmla="*/ 559526 h 1565366"/>
                <a:gd name="connsiteX47" fmla="*/ 675082 w 1565362"/>
                <a:gd name="connsiteY47" fmla="*/ 279763 h 1565366"/>
                <a:gd name="connsiteX48" fmla="*/ 782683 w 1565362"/>
                <a:gd name="connsiteY48" fmla="*/ 0 h 1565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1565362" h="1565366">
                  <a:moveTo>
                    <a:pt x="782683" y="1005840"/>
                  </a:moveTo>
                  <a:cubicBezTo>
                    <a:pt x="842109" y="1005840"/>
                    <a:pt x="890284" y="1131094"/>
                    <a:pt x="890284" y="1285603"/>
                  </a:cubicBezTo>
                  <a:cubicBezTo>
                    <a:pt x="890284" y="1440112"/>
                    <a:pt x="842109" y="1565366"/>
                    <a:pt x="782683" y="1565366"/>
                  </a:cubicBezTo>
                  <a:cubicBezTo>
                    <a:pt x="723257" y="1565366"/>
                    <a:pt x="675082" y="1440112"/>
                    <a:pt x="675082" y="1285603"/>
                  </a:cubicBezTo>
                  <a:cubicBezTo>
                    <a:pt x="675082" y="1131094"/>
                    <a:pt x="723257" y="1005840"/>
                    <a:pt x="782683" y="1005840"/>
                  </a:cubicBezTo>
                  <a:close/>
                  <a:moveTo>
                    <a:pt x="985641" y="926413"/>
                  </a:moveTo>
                  <a:cubicBezTo>
                    <a:pt x="1042979" y="929135"/>
                    <a:pt x="1132444" y="980278"/>
                    <a:pt x="1214383" y="1062217"/>
                  </a:cubicBezTo>
                  <a:cubicBezTo>
                    <a:pt x="1323635" y="1171469"/>
                    <a:pt x="1378138" y="1294100"/>
                    <a:pt x="1336118" y="1336120"/>
                  </a:cubicBezTo>
                  <a:cubicBezTo>
                    <a:pt x="1294098" y="1378140"/>
                    <a:pt x="1171468" y="1323637"/>
                    <a:pt x="1062215" y="1214385"/>
                  </a:cubicBezTo>
                  <a:cubicBezTo>
                    <a:pt x="952963" y="1105133"/>
                    <a:pt x="898461" y="982502"/>
                    <a:pt x="940480" y="940482"/>
                  </a:cubicBezTo>
                  <a:cubicBezTo>
                    <a:pt x="950985" y="929977"/>
                    <a:pt x="966528" y="925505"/>
                    <a:pt x="985641" y="926413"/>
                  </a:cubicBezTo>
                  <a:close/>
                  <a:moveTo>
                    <a:pt x="579724" y="926411"/>
                  </a:moveTo>
                  <a:cubicBezTo>
                    <a:pt x="598837" y="925503"/>
                    <a:pt x="614380" y="929976"/>
                    <a:pt x="624885" y="940481"/>
                  </a:cubicBezTo>
                  <a:cubicBezTo>
                    <a:pt x="666906" y="982501"/>
                    <a:pt x="612403" y="1105133"/>
                    <a:pt x="503150" y="1214386"/>
                  </a:cubicBezTo>
                  <a:cubicBezTo>
                    <a:pt x="393897" y="1323639"/>
                    <a:pt x="271265" y="1378142"/>
                    <a:pt x="229245" y="1336121"/>
                  </a:cubicBezTo>
                  <a:cubicBezTo>
                    <a:pt x="187224" y="1294101"/>
                    <a:pt x="241727" y="1171469"/>
                    <a:pt x="350980" y="1062216"/>
                  </a:cubicBezTo>
                  <a:cubicBezTo>
                    <a:pt x="432920" y="980277"/>
                    <a:pt x="522385" y="929134"/>
                    <a:pt x="579724" y="926411"/>
                  </a:cubicBezTo>
                  <a:close/>
                  <a:moveTo>
                    <a:pt x="1285601" y="675083"/>
                  </a:moveTo>
                  <a:cubicBezTo>
                    <a:pt x="1440109" y="675083"/>
                    <a:pt x="1565362" y="723257"/>
                    <a:pt x="1565362" y="782683"/>
                  </a:cubicBezTo>
                  <a:cubicBezTo>
                    <a:pt x="1565362" y="842109"/>
                    <a:pt x="1440109" y="890283"/>
                    <a:pt x="1285601" y="890283"/>
                  </a:cubicBezTo>
                  <a:cubicBezTo>
                    <a:pt x="1131093" y="890283"/>
                    <a:pt x="1005840" y="842109"/>
                    <a:pt x="1005840" y="782683"/>
                  </a:cubicBezTo>
                  <a:cubicBezTo>
                    <a:pt x="1005840" y="723257"/>
                    <a:pt x="1131093" y="675083"/>
                    <a:pt x="1285601" y="675083"/>
                  </a:cubicBezTo>
                  <a:close/>
                  <a:moveTo>
                    <a:pt x="279761" y="675083"/>
                  </a:moveTo>
                  <a:cubicBezTo>
                    <a:pt x="434269" y="675083"/>
                    <a:pt x="559522" y="723257"/>
                    <a:pt x="559522" y="782683"/>
                  </a:cubicBezTo>
                  <a:cubicBezTo>
                    <a:pt x="559522" y="842109"/>
                    <a:pt x="434269" y="890283"/>
                    <a:pt x="279761" y="890283"/>
                  </a:cubicBezTo>
                  <a:cubicBezTo>
                    <a:pt x="125253" y="890283"/>
                    <a:pt x="0" y="842109"/>
                    <a:pt x="0" y="782683"/>
                  </a:cubicBezTo>
                  <a:cubicBezTo>
                    <a:pt x="0" y="723257"/>
                    <a:pt x="125253" y="675083"/>
                    <a:pt x="279761" y="675083"/>
                  </a:cubicBezTo>
                  <a:close/>
                  <a:moveTo>
                    <a:pt x="782681" y="623038"/>
                  </a:moveTo>
                  <a:cubicBezTo>
                    <a:pt x="870850" y="623038"/>
                    <a:pt x="942325" y="694513"/>
                    <a:pt x="942325" y="782682"/>
                  </a:cubicBezTo>
                  <a:cubicBezTo>
                    <a:pt x="942325" y="870851"/>
                    <a:pt x="870850" y="942326"/>
                    <a:pt x="782681" y="942326"/>
                  </a:cubicBezTo>
                  <a:cubicBezTo>
                    <a:pt x="694512" y="942326"/>
                    <a:pt x="623037" y="870851"/>
                    <a:pt x="623037" y="782682"/>
                  </a:cubicBezTo>
                  <a:cubicBezTo>
                    <a:pt x="623037" y="694513"/>
                    <a:pt x="694512" y="623038"/>
                    <a:pt x="782681" y="623038"/>
                  </a:cubicBezTo>
                  <a:close/>
                  <a:moveTo>
                    <a:pt x="274405" y="215177"/>
                  </a:moveTo>
                  <a:cubicBezTo>
                    <a:pt x="331743" y="217899"/>
                    <a:pt x="421208" y="269042"/>
                    <a:pt x="503147" y="350981"/>
                  </a:cubicBezTo>
                  <a:cubicBezTo>
                    <a:pt x="612399" y="460233"/>
                    <a:pt x="666901" y="582864"/>
                    <a:pt x="624882" y="624884"/>
                  </a:cubicBezTo>
                  <a:cubicBezTo>
                    <a:pt x="582862" y="666904"/>
                    <a:pt x="460231" y="612401"/>
                    <a:pt x="350979" y="503149"/>
                  </a:cubicBezTo>
                  <a:cubicBezTo>
                    <a:pt x="241727" y="393897"/>
                    <a:pt x="187224" y="271266"/>
                    <a:pt x="229244" y="229246"/>
                  </a:cubicBezTo>
                  <a:cubicBezTo>
                    <a:pt x="239749" y="218741"/>
                    <a:pt x="255292" y="214269"/>
                    <a:pt x="274405" y="215177"/>
                  </a:cubicBezTo>
                  <a:close/>
                  <a:moveTo>
                    <a:pt x="1290960" y="215175"/>
                  </a:moveTo>
                  <a:cubicBezTo>
                    <a:pt x="1310073" y="214267"/>
                    <a:pt x="1325616" y="218740"/>
                    <a:pt x="1336121" y="229245"/>
                  </a:cubicBezTo>
                  <a:cubicBezTo>
                    <a:pt x="1378142" y="271265"/>
                    <a:pt x="1323639" y="393897"/>
                    <a:pt x="1214386" y="503150"/>
                  </a:cubicBezTo>
                  <a:cubicBezTo>
                    <a:pt x="1105133" y="612403"/>
                    <a:pt x="982502" y="666906"/>
                    <a:pt x="940481" y="624885"/>
                  </a:cubicBezTo>
                  <a:cubicBezTo>
                    <a:pt x="898461" y="582865"/>
                    <a:pt x="952964" y="460233"/>
                    <a:pt x="1062217" y="350980"/>
                  </a:cubicBezTo>
                  <a:cubicBezTo>
                    <a:pt x="1144156" y="269041"/>
                    <a:pt x="1233621" y="217898"/>
                    <a:pt x="1290960" y="215175"/>
                  </a:cubicBezTo>
                  <a:close/>
                  <a:moveTo>
                    <a:pt x="782683" y="0"/>
                  </a:moveTo>
                  <a:cubicBezTo>
                    <a:pt x="842109" y="0"/>
                    <a:pt x="890284" y="125254"/>
                    <a:pt x="890284" y="279763"/>
                  </a:cubicBezTo>
                  <a:cubicBezTo>
                    <a:pt x="890284" y="434272"/>
                    <a:pt x="842109" y="559526"/>
                    <a:pt x="782683" y="559526"/>
                  </a:cubicBezTo>
                  <a:cubicBezTo>
                    <a:pt x="723257" y="559526"/>
                    <a:pt x="675082" y="434272"/>
                    <a:pt x="675082" y="279763"/>
                  </a:cubicBezTo>
                  <a:cubicBezTo>
                    <a:pt x="675082" y="125254"/>
                    <a:pt x="723257" y="0"/>
                    <a:pt x="782683" y="0"/>
                  </a:cubicBezTo>
                  <a:close/>
                </a:path>
              </a:pathLst>
            </a:custGeom>
            <a:solidFill>
              <a:srgbClr val="FFCCFF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43" name="フリーフォーム: 図形 142">
              <a:extLst>
                <a:ext uri="{FF2B5EF4-FFF2-40B4-BE49-F238E27FC236}">
                  <a16:creationId xmlns:a16="http://schemas.microsoft.com/office/drawing/2014/main" id="{07B8DA1E-ACCF-2934-8D7F-4C4D4C39FF89}"/>
                </a:ext>
              </a:extLst>
            </p:cNvPr>
            <p:cNvSpPr/>
            <p:nvPr/>
          </p:nvSpPr>
          <p:spPr bwMode="auto">
            <a:xfrm>
              <a:off x="278116" y="2792728"/>
              <a:ext cx="223046" cy="223046"/>
            </a:xfrm>
            <a:custGeom>
              <a:avLst/>
              <a:gdLst>
                <a:gd name="connsiteX0" fmla="*/ 782683 w 1565362"/>
                <a:gd name="connsiteY0" fmla="*/ 1005840 h 1565366"/>
                <a:gd name="connsiteX1" fmla="*/ 890284 w 1565362"/>
                <a:gd name="connsiteY1" fmla="*/ 1285603 h 1565366"/>
                <a:gd name="connsiteX2" fmla="*/ 782683 w 1565362"/>
                <a:gd name="connsiteY2" fmla="*/ 1565366 h 1565366"/>
                <a:gd name="connsiteX3" fmla="*/ 675082 w 1565362"/>
                <a:gd name="connsiteY3" fmla="*/ 1285603 h 1565366"/>
                <a:gd name="connsiteX4" fmla="*/ 782683 w 1565362"/>
                <a:gd name="connsiteY4" fmla="*/ 1005840 h 1565366"/>
                <a:gd name="connsiteX5" fmla="*/ 985641 w 1565362"/>
                <a:gd name="connsiteY5" fmla="*/ 926413 h 1565366"/>
                <a:gd name="connsiteX6" fmla="*/ 1214383 w 1565362"/>
                <a:gd name="connsiteY6" fmla="*/ 1062217 h 1565366"/>
                <a:gd name="connsiteX7" fmla="*/ 1336118 w 1565362"/>
                <a:gd name="connsiteY7" fmla="*/ 1336120 h 1565366"/>
                <a:gd name="connsiteX8" fmla="*/ 1062215 w 1565362"/>
                <a:gd name="connsiteY8" fmla="*/ 1214385 h 1565366"/>
                <a:gd name="connsiteX9" fmla="*/ 940480 w 1565362"/>
                <a:gd name="connsiteY9" fmla="*/ 940482 h 1565366"/>
                <a:gd name="connsiteX10" fmla="*/ 985641 w 1565362"/>
                <a:gd name="connsiteY10" fmla="*/ 926413 h 1565366"/>
                <a:gd name="connsiteX11" fmla="*/ 579724 w 1565362"/>
                <a:gd name="connsiteY11" fmla="*/ 926411 h 1565366"/>
                <a:gd name="connsiteX12" fmla="*/ 624885 w 1565362"/>
                <a:gd name="connsiteY12" fmla="*/ 940481 h 1565366"/>
                <a:gd name="connsiteX13" fmla="*/ 503150 w 1565362"/>
                <a:gd name="connsiteY13" fmla="*/ 1214386 h 1565366"/>
                <a:gd name="connsiteX14" fmla="*/ 229245 w 1565362"/>
                <a:gd name="connsiteY14" fmla="*/ 1336121 h 1565366"/>
                <a:gd name="connsiteX15" fmla="*/ 350980 w 1565362"/>
                <a:gd name="connsiteY15" fmla="*/ 1062216 h 1565366"/>
                <a:gd name="connsiteX16" fmla="*/ 579724 w 1565362"/>
                <a:gd name="connsiteY16" fmla="*/ 926411 h 1565366"/>
                <a:gd name="connsiteX17" fmla="*/ 1285601 w 1565362"/>
                <a:gd name="connsiteY17" fmla="*/ 675083 h 1565366"/>
                <a:gd name="connsiteX18" fmla="*/ 1565362 w 1565362"/>
                <a:gd name="connsiteY18" fmla="*/ 782683 h 1565366"/>
                <a:gd name="connsiteX19" fmla="*/ 1285601 w 1565362"/>
                <a:gd name="connsiteY19" fmla="*/ 890283 h 1565366"/>
                <a:gd name="connsiteX20" fmla="*/ 1005840 w 1565362"/>
                <a:gd name="connsiteY20" fmla="*/ 782683 h 1565366"/>
                <a:gd name="connsiteX21" fmla="*/ 1285601 w 1565362"/>
                <a:gd name="connsiteY21" fmla="*/ 675083 h 1565366"/>
                <a:gd name="connsiteX22" fmla="*/ 279761 w 1565362"/>
                <a:gd name="connsiteY22" fmla="*/ 675083 h 1565366"/>
                <a:gd name="connsiteX23" fmla="*/ 559522 w 1565362"/>
                <a:gd name="connsiteY23" fmla="*/ 782683 h 1565366"/>
                <a:gd name="connsiteX24" fmla="*/ 279761 w 1565362"/>
                <a:gd name="connsiteY24" fmla="*/ 890283 h 1565366"/>
                <a:gd name="connsiteX25" fmla="*/ 0 w 1565362"/>
                <a:gd name="connsiteY25" fmla="*/ 782683 h 1565366"/>
                <a:gd name="connsiteX26" fmla="*/ 279761 w 1565362"/>
                <a:gd name="connsiteY26" fmla="*/ 675083 h 1565366"/>
                <a:gd name="connsiteX27" fmla="*/ 782681 w 1565362"/>
                <a:gd name="connsiteY27" fmla="*/ 623038 h 1565366"/>
                <a:gd name="connsiteX28" fmla="*/ 942325 w 1565362"/>
                <a:gd name="connsiteY28" fmla="*/ 782682 h 1565366"/>
                <a:gd name="connsiteX29" fmla="*/ 782681 w 1565362"/>
                <a:gd name="connsiteY29" fmla="*/ 942326 h 1565366"/>
                <a:gd name="connsiteX30" fmla="*/ 623037 w 1565362"/>
                <a:gd name="connsiteY30" fmla="*/ 782682 h 1565366"/>
                <a:gd name="connsiteX31" fmla="*/ 782681 w 1565362"/>
                <a:gd name="connsiteY31" fmla="*/ 623038 h 1565366"/>
                <a:gd name="connsiteX32" fmla="*/ 274405 w 1565362"/>
                <a:gd name="connsiteY32" fmla="*/ 215177 h 1565366"/>
                <a:gd name="connsiteX33" fmla="*/ 503147 w 1565362"/>
                <a:gd name="connsiteY33" fmla="*/ 350981 h 1565366"/>
                <a:gd name="connsiteX34" fmla="*/ 624882 w 1565362"/>
                <a:gd name="connsiteY34" fmla="*/ 624884 h 1565366"/>
                <a:gd name="connsiteX35" fmla="*/ 350979 w 1565362"/>
                <a:gd name="connsiteY35" fmla="*/ 503149 h 1565366"/>
                <a:gd name="connsiteX36" fmla="*/ 229244 w 1565362"/>
                <a:gd name="connsiteY36" fmla="*/ 229246 h 1565366"/>
                <a:gd name="connsiteX37" fmla="*/ 274405 w 1565362"/>
                <a:gd name="connsiteY37" fmla="*/ 215177 h 1565366"/>
                <a:gd name="connsiteX38" fmla="*/ 1290960 w 1565362"/>
                <a:gd name="connsiteY38" fmla="*/ 215175 h 1565366"/>
                <a:gd name="connsiteX39" fmla="*/ 1336121 w 1565362"/>
                <a:gd name="connsiteY39" fmla="*/ 229245 h 1565366"/>
                <a:gd name="connsiteX40" fmla="*/ 1214386 w 1565362"/>
                <a:gd name="connsiteY40" fmla="*/ 503150 h 1565366"/>
                <a:gd name="connsiteX41" fmla="*/ 940481 w 1565362"/>
                <a:gd name="connsiteY41" fmla="*/ 624885 h 1565366"/>
                <a:gd name="connsiteX42" fmla="*/ 1062217 w 1565362"/>
                <a:gd name="connsiteY42" fmla="*/ 350980 h 1565366"/>
                <a:gd name="connsiteX43" fmla="*/ 1290960 w 1565362"/>
                <a:gd name="connsiteY43" fmla="*/ 215175 h 1565366"/>
                <a:gd name="connsiteX44" fmla="*/ 782683 w 1565362"/>
                <a:gd name="connsiteY44" fmla="*/ 0 h 1565366"/>
                <a:gd name="connsiteX45" fmla="*/ 890284 w 1565362"/>
                <a:gd name="connsiteY45" fmla="*/ 279763 h 1565366"/>
                <a:gd name="connsiteX46" fmla="*/ 782683 w 1565362"/>
                <a:gd name="connsiteY46" fmla="*/ 559526 h 1565366"/>
                <a:gd name="connsiteX47" fmla="*/ 675082 w 1565362"/>
                <a:gd name="connsiteY47" fmla="*/ 279763 h 1565366"/>
                <a:gd name="connsiteX48" fmla="*/ 782683 w 1565362"/>
                <a:gd name="connsiteY48" fmla="*/ 0 h 1565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1565362" h="1565366">
                  <a:moveTo>
                    <a:pt x="782683" y="1005840"/>
                  </a:moveTo>
                  <a:cubicBezTo>
                    <a:pt x="842109" y="1005840"/>
                    <a:pt x="890284" y="1131094"/>
                    <a:pt x="890284" y="1285603"/>
                  </a:cubicBezTo>
                  <a:cubicBezTo>
                    <a:pt x="890284" y="1440112"/>
                    <a:pt x="842109" y="1565366"/>
                    <a:pt x="782683" y="1565366"/>
                  </a:cubicBezTo>
                  <a:cubicBezTo>
                    <a:pt x="723257" y="1565366"/>
                    <a:pt x="675082" y="1440112"/>
                    <a:pt x="675082" y="1285603"/>
                  </a:cubicBezTo>
                  <a:cubicBezTo>
                    <a:pt x="675082" y="1131094"/>
                    <a:pt x="723257" y="1005840"/>
                    <a:pt x="782683" y="1005840"/>
                  </a:cubicBezTo>
                  <a:close/>
                  <a:moveTo>
                    <a:pt x="985641" y="926413"/>
                  </a:moveTo>
                  <a:cubicBezTo>
                    <a:pt x="1042979" y="929135"/>
                    <a:pt x="1132444" y="980278"/>
                    <a:pt x="1214383" y="1062217"/>
                  </a:cubicBezTo>
                  <a:cubicBezTo>
                    <a:pt x="1323635" y="1171469"/>
                    <a:pt x="1378138" y="1294100"/>
                    <a:pt x="1336118" y="1336120"/>
                  </a:cubicBezTo>
                  <a:cubicBezTo>
                    <a:pt x="1294098" y="1378140"/>
                    <a:pt x="1171468" y="1323637"/>
                    <a:pt x="1062215" y="1214385"/>
                  </a:cubicBezTo>
                  <a:cubicBezTo>
                    <a:pt x="952963" y="1105133"/>
                    <a:pt x="898461" y="982502"/>
                    <a:pt x="940480" y="940482"/>
                  </a:cubicBezTo>
                  <a:cubicBezTo>
                    <a:pt x="950985" y="929977"/>
                    <a:pt x="966528" y="925505"/>
                    <a:pt x="985641" y="926413"/>
                  </a:cubicBezTo>
                  <a:close/>
                  <a:moveTo>
                    <a:pt x="579724" y="926411"/>
                  </a:moveTo>
                  <a:cubicBezTo>
                    <a:pt x="598837" y="925503"/>
                    <a:pt x="614380" y="929976"/>
                    <a:pt x="624885" y="940481"/>
                  </a:cubicBezTo>
                  <a:cubicBezTo>
                    <a:pt x="666906" y="982501"/>
                    <a:pt x="612403" y="1105133"/>
                    <a:pt x="503150" y="1214386"/>
                  </a:cubicBezTo>
                  <a:cubicBezTo>
                    <a:pt x="393897" y="1323639"/>
                    <a:pt x="271265" y="1378142"/>
                    <a:pt x="229245" y="1336121"/>
                  </a:cubicBezTo>
                  <a:cubicBezTo>
                    <a:pt x="187224" y="1294101"/>
                    <a:pt x="241727" y="1171469"/>
                    <a:pt x="350980" y="1062216"/>
                  </a:cubicBezTo>
                  <a:cubicBezTo>
                    <a:pt x="432920" y="980277"/>
                    <a:pt x="522385" y="929134"/>
                    <a:pt x="579724" y="926411"/>
                  </a:cubicBezTo>
                  <a:close/>
                  <a:moveTo>
                    <a:pt x="1285601" y="675083"/>
                  </a:moveTo>
                  <a:cubicBezTo>
                    <a:pt x="1440109" y="675083"/>
                    <a:pt x="1565362" y="723257"/>
                    <a:pt x="1565362" y="782683"/>
                  </a:cubicBezTo>
                  <a:cubicBezTo>
                    <a:pt x="1565362" y="842109"/>
                    <a:pt x="1440109" y="890283"/>
                    <a:pt x="1285601" y="890283"/>
                  </a:cubicBezTo>
                  <a:cubicBezTo>
                    <a:pt x="1131093" y="890283"/>
                    <a:pt x="1005840" y="842109"/>
                    <a:pt x="1005840" y="782683"/>
                  </a:cubicBezTo>
                  <a:cubicBezTo>
                    <a:pt x="1005840" y="723257"/>
                    <a:pt x="1131093" y="675083"/>
                    <a:pt x="1285601" y="675083"/>
                  </a:cubicBezTo>
                  <a:close/>
                  <a:moveTo>
                    <a:pt x="279761" y="675083"/>
                  </a:moveTo>
                  <a:cubicBezTo>
                    <a:pt x="434269" y="675083"/>
                    <a:pt x="559522" y="723257"/>
                    <a:pt x="559522" y="782683"/>
                  </a:cubicBezTo>
                  <a:cubicBezTo>
                    <a:pt x="559522" y="842109"/>
                    <a:pt x="434269" y="890283"/>
                    <a:pt x="279761" y="890283"/>
                  </a:cubicBezTo>
                  <a:cubicBezTo>
                    <a:pt x="125253" y="890283"/>
                    <a:pt x="0" y="842109"/>
                    <a:pt x="0" y="782683"/>
                  </a:cubicBezTo>
                  <a:cubicBezTo>
                    <a:pt x="0" y="723257"/>
                    <a:pt x="125253" y="675083"/>
                    <a:pt x="279761" y="675083"/>
                  </a:cubicBezTo>
                  <a:close/>
                  <a:moveTo>
                    <a:pt x="782681" y="623038"/>
                  </a:moveTo>
                  <a:cubicBezTo>
                    <a:pt x="870850" y="623038"/>
                    <a:pt x="942325" y="694513"/>
                    <a:pt x="942325" y="782682"/>
                  </a:cubicBezTo>
                  <a:cubicBezTo>
                    <a:pt x="942325" y="870851"/>
                    <a:pt x="870850" y="942326"/>
                    <a:pt x="782681" y="942326"/>
                  </a:cubicBezTo>
                  <a:cubicBezTo>
                    <a:pt x="694512" y="942326"/>
                    <a:pt x="623037" y="870851"/>
                    <a:pt x="623037" y="782682"/>
                  </a:cubicBezTo>
                  <a:cubicBezTo>
                    <a:pt x="623037" y="694513"/>
                    <a:pt x="694512" y="623038"/>
                    <a:pt x="782681" y="623038"/>
                  </a:cubicBezTo>
                  <a:close/>
                  <a:moveTo>
                    <a:pt x="274405" y="215177"/>
                  </a:moveTo>
                  <a:cubicBezTo>
                    <a:pt x="331743" y="217899"/>
                    <a:pt x="421208" y="269042"/>
                    <a:pt x="503147" y="350981"/>
                  </a:cubicBezTo>
                  <a:cubicBezTo>
                    <a:pt x="612399" y="460233"/>
                    <a:pt x="666901" y="582864"/>
                    <a:pt x="624882" y="624884"/>
                  </a:cubicBezTo>
                  <a:cubicBezTo>
                    <a:pt x="582862" y="666904"/>
                    <a:pt x="460231" y="612401"/>
                    <a:pt x="350979" y="503149"/>
                  </a:cubicBezTo>
                  <a:cubicBezTo>
                    <a:pt x="241727" y="393897"/>
                    <a:pt x="187224" y="271266"/>
                    <a:pt x="229244" y="229246"/>
                  </a:cubicBezTo>
                  <a:cubicBezTo>
                    <a:pt x="239749" y="218741"/>
                    <a:pt x="255292" y="214269"/>
                    <a:pt x="274405" y="215177"/>
                  </a:cubicBezTo>
                  <a:close/>
                  <a:moveTo>
                    <a:pt x="1290960" y="215175"/>
                  </a:moveTo>
                  <a:cubicBezTo>
                    <a:pt x="1310073" y="214267"/>
                    <a:pt x="1325616" y="218740"/>
                    <a:pt x="1336121" y="229245"/>
                  </a:cubicBezTo>
                  <a:cubicBezTo>
                    <a:pt x="1378142" y="271265"/>
                    <a:pt x="1323639" y="393897"/>
                    <a:pt x="1214386" y="503150"/>
                  </a:cubicBezTo>
                  <a:cubicBezTo>
                    <a:pt x="1105133" y="612403"/>
                    <a:pt x="982502" y="666906"/>
                    <a:pt x="940481" y="624885"/>
                  </a:cubicBezTo>
                  <a:cubicBezTo>
                    <a:pt x="898461" y="582865"/>
                    <a:pt x="952964" y="460233"/>
                    <a:pt x="1062217" y="350980"/>
                  </a:cubicBezTo>
                  <a:cubicBezTo>
                    <a:pt x="1144156" y="269041"/>
                    <a:pt x="1233621" y="217898"/>
                    <a:pt x="1290960" y="215175"/>
                  </a:cubicBezTo>
                  <a:close/>
                  <a:moveTo>
                    <a:pt x="782683" y="0"/>
                  </a:moveTo>
                  <a:cubicBezTo>
                    <a:pt x="842109" y="0"/>
                    <a:pt x="890284" y="125254"/>
                    <a:pt x="890284" y="279763"/>
                  </a:cubicBezTo>
                  <a:cubicBezTo>
                    <a:pt x="890284" y="434272"/>
                    <a:pt x="842109" y="559526"/>
                    <a:pt x="782683" y="559526"/>
                  </a:cubicBezTo>
                  <a:cubicBezTo>
                    <a:pt x="723257" y="559526"/>
                    <a:pt x="675082" y="434272"/>
                    <a:pt x="675082" y="279763"/>
                  </a:cubicBezTo>
                  <a:cubicBezTo>
                    <a:pt x="675082" y="125254"/>
                    <a:pt x="723257" y="0"/>
                    <a:pt x="782683" y="0"/>
                  </a:cubicBezTo>
                  <a:close/>
                </a:path>
              </a:pathLst>
            </a:custGeom>
            <a:solidFill>
              <a:srgbClr val="FFCCFF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46" name="フリーフォーム: 図形 145">
              <a:extLst>
                <a:ext uri="{FF2B5EF4-FFF2-40B4-BE49-F238E27FC236}">
                  <a16:creationId xmlns:a16="http://schemas.microsoft.com/office/drawing/2014/main" id="{E8FDF90D-B978-C98E-271B-DC3951501A31}"/>
                </a:ext>
              </a:extLst>
            </p:cNvPr>
            <p:cNvSpPr/>
            <p:nvPr/>
          </p:nvSpPr>
          <p:spPr bwMode="auto">
            <a:xfrm>
              <a:off x="9404532" y="2792728"/>
              <a:ext cx="223046" cy="223046"/>
            </a:xfrm>
            <a:custGeom>
              <a:avLst/>
              <a:gdLst>
                <a:gd name="connsiteX0" fmla="*/ 782683 w 1565362"/>
                <a:gd name="connsiteY0" fmla="*/ 1005840 h 1565366"/>
                <a:gd name="connsiteX1" fmla="*/ 890284 w 1565362"/>
                <a:gd name="connsiteY1" fmla="*/ 1285603 h 1565366"/>
                <a:gd name="connsiteX2" fmla="*/ 782683 w 1565362"/>
                <a:gd name="connsiteY2" fmla="*/ 1565366 h 1565366"/>
                <a:gd name="connsiteX3" fmla="*/ 675082 w 1565362"/>
                <a:gd name="connsiteY3" fmla="*/ 1285603 h 1565366"/>
                <a:gd name="connsiteX4" fmla="*/ 782683 w 1565362"/>
                <a:gd name="connsiteY4" fmla="*/ 1005840 h 1565366"/>
                <a:gd name="connsiteX5" fmla="*/ 985641 w 1565362"/>
                <a:gd name="connsiteY5" fmla="*/ 926413 h 1565366"/>
                <a:gd name="connsiteX6" fmla="*/ 1214383 w 1565362"/>
                <a:gd name="connsiteY6" fmla="*/ 1062217 h 1565366"/>
                <a:gd name="connsiteX7" fmla="*/ 1336118 w 1565362"/>
                <a:gd name="connsiteY7" fmla="*/ 1336120 h 1565366"/>
                <a:gd name="connsiteX8" fmla="*/ 1062215 w 1565362"/>
                <a:gd name="connsiteY8" fmla="*/ 1214385 h 1565366"/>
                <a:gd name="connsiteX9" fmla="*/ 940480 w 1565362"/>
                <a:gd name="connsiteY9" fmla="*/ 940482 h 1565366"/>
                <a:gd name="connsiteX10" fmla="*/ 985641 w 1565362"/>
                <a:gd name="connsiteY10" fmla="*/ 926413 h 1565366"/>
                <a:gd name="connsiteX11" fmla="*/ 579724 w 1565362"/>
                <a:gd name="connsiteY11" fmla="*/ 926411 h 1565366"/>
                <a:gd name="connsiteX12" fmla="*/ 624885 w 1565362"/>
                <a:gd name="connsiteY12" fmla="*/ 940481 h 1565366"/>
                <a:gd name="connsiteX13" fmla="*/ 503150 w 1565362"/>
                <a:gd name="connsiteY13" fmla="*/ 1214386 h 1565366"/>
                <a:gd name="connsiteX14" fmla="*/ 229245 w 1565362"/>
                <a:gd name="connsiteY14" fmla="*/ 1336121 h 1565366"/>
                <a:gd name="connsiteX15" fmla="*/ 350980 w 1565362"/>
                <a:gd name="connsiteY15" fmla="*/ 1062216 h 1565366"/>
                <a:gd name="connsiteX16" fmla="*/ 579724 w 1565362"/>
                <a:gd name="connsiteY16" fmla="*/ 926411 h 1565366"/>
                <a:gd name="connsiteX17" fmla="*/ 1285601 w 1565362"/>
                <a:gd name="connsiteY17" fmla="*/ 675083 h 1565366"/>
                <a:gd name="connsiteX18" fmla="*/ 1565362 w 1565362"/>
                <a:gd name="connsiteY18" fmla="*/ 782683 h 1565366"/>
                <a:gd name="connsiteX19" fmla="*/ 1285601 w 1565362"/>
                <a:gd name="connsiteY19" fmla="*/ 890283 h 1565366"/>
                <a:gd name="connsiteX20" fmla="*/ 1005840 w 1565362"/>
                <a:gd name="connsiteY20" fmla="*/ 782683 h 1565366"/>
                <a:gd name="connsiteX21" fmla="*/ 1285601 w 1565362"/>
                <a:gd name="connsiteY21" fmla="*/ 675083 h 1565366"/>
                <a:gd name="connsiteX22" fmla="*/ 279761 w 1565362"/>
                <a:gd name="connsiteY22" fmla="*/ 675083 h 1565366"/>
                <a:gd name="connsiteX23" fmla="*/ 559522 w 1565362"/>
                <a:gd name="connsiteY23" fmla="*/ 782683 h 1565366"/>
                <a:gd name="connsiteX24" fmla="*/ 279761 w 1565362"/>
                <a:gd name="connsiteY24" fmla="*/ 890283 h 1565366"/>
                <a:gd name="connsiteX25" fmla="*/ 0 w 1565362"/>
                <a:gd name="connsiteY25" fmla="*/ 782683 h 1565366"/>
                <a:gd name="connsiteX26" fmla="*/ 279761 w 1565362"/>
                <a:gd name="connsiteY26" fmla="*/ 675083 h 1565366"/>
                <a:gd name="connsiteX27" fmla="*/ 782681 w 1565362"/>
                <a:gd name="connsiteY27" fmla="*/ 623038 h 1565366"/>
                <a:gd name="connsiteX28" fmla="*/ 942325 w 1565362"/>
                <a:gd name="connsiteY28" fmla="*/ 782682 h 1565366"/>
                <a:gd name="connsiteX29" fmla="*/ 782681 w 1565362"/>
                <a:gd name="connsiteY29" fmla="*/ 942326 h 1565366"/>
                <a:gd name="connsiteX30" fmla="*/ 623037 w 1565362"/>
                <a:gd name="connsiteY30" fmla="*/ 782682 h 1565366"/>
                <a:gd name="connsiteX31" fmla="*/ 782681 w 1565362"/>
                <a:gd name="connsiteY31" fmla="*/ 623038 h 1565366"/>
                <a:gd name="connsiteX32" fmla="*/ 274405 w 1565362"/>
                <a:gd name="connsiteY32" fmla="*/ 215177 h 1565366"/>
                <a:gd name="connsiteX33" fmla="*/ 503147 w 1565362"/>
                <a:gd name="connsiteY33" fmla="*/ 350981 h 1565366"/>
                <a:gd name="connsiteX34" fmla="*/ 624882 w 1565362"/>
                <a:gd name="connsiteY34" fmla="*/ 624884 h 1565366"/>
                <a:gd name="connsiteX35" fmla="*/ 350979 w 1565362"/>
                <a:gd name="connsiteY35" fmla="*/ 503149 h 1565366"/>
                <a:gd name="connsiteX36" fmla="*/ 229244 w 1565362"/>
                <a:gd name="connsiteY36" fmla="*/ 229246 h 1565366"/>
                <a:gd name="connsiteX37" fmla="*/ 274405 w 1565362"/>
                <a:gd name="connsiteY37" fmla="*/ 215177 h 1565366"/>
                <a:gd name="connsiteX38" fmla="*/ 1290960 w 1565362"/>
                <a:gd name="connsiteY38" fmla="*/ 215175 h 1565366"/>
                <a:gd name="connsiteX39" fmla="*/ 1336121 w 1565362"/>
                <a:gd name="connsiteY39" fmla="*/ 229245 h 1565366"/>
                <a:gd name="connsiteX40" fmla="*/ 1214386 w 1565362"/>
                <a:gd name="connsiteY40" fmla="*/ 503150 h 1565366"/>
                <a:gd name="connsiteX41" fmla="*/ 940481 w 1565362"/>
                <a:gd name="connsiteY41" fmla="*/ 624885 h 1565366"/>
                <a:gd name="connsiteX42" fmla="*/ 1062217 w 1565362"/>
                <a:gd name="connsiteY42" fmla="*/ 350980 h 1565366"/>
                <a:gd name="connsiteX43" fmla="*/ 1290960 w 1565362"/>
                <a:gd name="connsiteY43" fmla="*/ 215175 h 1565366"/>
                <a:gd name="connsiteX44" fmla="*/ 782683 w 1565362"/>
                <a:gd name="connsiteY44" fmla="*/ 0 h 1565366"/>
                <a:gd name="connsiteX45" fmla="*/ 890284 w 1565362"/>
                <a:gd name="connsiteY45" fmla="*/ 279763 h 1565366"/>
                <a:gd name="connsiteX46" fmla="*/ 782683 w 1565362"/>
                <a:gd name="connsiteY46" fmla="*/ 559526 h 1565366"/>
                <a:gd name="connsiteX47" fmla="*/ 675082 w 1565362"/>
                <a:gd name="connsiteY47" fmla="*/ 279763 h 1565366"/>
                <a:gd name="connsiteX48" fmla="*/ 782683 w 1565362"/>
                <a:gd name="connsiteY48" fmla="*/ 0 h 1565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1565362" h="1565366">
                  <a:moveTo>
                    <a:pt x="782683" y="1005840"/>
                  </a:moveTo>
                  <a:cubicBezTo>
                    <a:pt x="842109" y="1005840"/>
                    <a:pt x="890284" y="1131094"/>
                    <a:pt x="890284" y="1285603"/>
                  </a:cubicBezTo>
                  <a:cubicBezTo>
                    <a:pt x="890284" y="1440112"/>
                    <a:pt x="842109" y="1565366"/>
                    <a:pt x="782683" y="1565366"/>
                  </a:cubicBezTo>
                  <a:cubicBezTo>
                    <a:pt x="723257" y="1565366"/>
                    <a:pt x="675082" y="1440112"/>
                    <a:pt x="675082" y="1285603"/>
                  </a:cubicBezTo>
                  <a:cubicBezTo>
                    <a:pt x="675082" y="1131094"/>
                    <a:pt x="723257" y="1005840"/>
                    <a:pt x="782683" y="1005840"/>
                  </a:cubicBezTo>
                  <a:close/>
                  <a:moveTo>
                    <a:pt x="985641" y="926413"/>
                  </a:moveTo>
                  <a:cubicBezTo>
                    <a:pt x="1042979" y="929135"/>
                    <a:pt x="1132444" y="980278"/>
                    <a:pt x="1214383" y="1062217"/>
                  </a:cubicBezTo>
                  <a:cubicBezTo>
                    <a:pt x="1323635" y="1171469"/>
                    <a:pt x="1378138" y="1294100"/>
                    <a:pt x="1336118" y="1336120"/>
                  </a:cubicBezTo>
                  <a:cubicBezTo>
                    <a:pt x="1294098" y="1378140"/>
                    <a:pt x="1171468" y="1323637"/>
                    <a:pt x="1062215" y="1214385"/>
                  </a:cubicBezTo>
                  <a:cubicBezTo>
                    <a:pt x="952963" y="1105133"/>
                    <a:pt x="898461" y="982502"/>
                    <a:pt x="940480" y="940482"/>
                  </a:cubicBezTo>
                  <a:cubicBezTo>
                    <a:pt x="950985" y="929977"/>
                    <a:pt x="966528" y="925505"/>
                    <a:pt x="985641" y="926413"/>
                  </a:cubicBezTo>
                  <a:close/>
                  <a:moveTo>
                    <a:pt x="579724" y="926411"/>
                  </a:moveTo>
                  <a:cubicBezTo>
                    <a:pt x="598837" y="925503"/>
                    <a:pt x="614380" y="929976"/>
                    <a:pt x="624885" y="940481"/>
                  </a:cubicBezTo>
                  <a:cubicBezTo>
                    <a:pt x="666906" y="982501"/>
                    <a:pt x="612403" y="1105133"/>
                    <a:pt x="503150" y="1214386"/>
                  </a:cubicBezTo>
                  <a:cubicBezTo>
                    <a:pt x="393897" y="1323639"/>
                    <a:pt x="271265" y="1378142"/>
                    <a:pt x="229245" y="1336121"/>
                  </a:cubicBezTo>
                  <a:cubicBezTo>
                    <a:pt x="187224" y="1294101"/>
                    <a:pt x="241727" y="1171469"/>
                    <a:pt x="350980" y="1062216"/>
                  </a:cubicBezTo>
                  <a:cubicBezTo>
                    <a:pt x="432920" y="980277"/>
                    <a:pt x="522385" y="929134"/>
                    <a:pt x="579724" y="926411"/>
                  </a:cubicBezTo>
                  <a:close/>
                  <a:moveTo>
                    <a:pt x="1285601" y="675083"/>
                  </a:moveTo>
                  <a:cubicBezTo>
                    <a:pt x="1440109" y="675083"/>
                    <a:pt x="1565362" y="723257"/>
                    <a:pt x="1565362" y="782683"/>
                  </a:cubicBezTo>
                  <a:cubicBezTo>
                    <a:pt x="1565362" y="842109"/>
                    <a:pt x="1440109" y="890283"/>
                    <a:pt x="1285601" y="890283"/>
                  </a:cubicBezTo>
                  <a:cubicBezTo>
                    <a:pt x="1131093" y="890283"/>
                    <a:pt x="1005840" y="842109"/>
                    <a:pt x="1005840" y="782683"/>
                  </a:cubicBezTo>
                  <a:cubicBezTo>
                    <a:pt x="1005840" y="723257"/>
                    <a:pt x="1131093" y="675083"/>
                    <a:pt x="1285601" y="675083"/>
                  </a:cubicBezTo>
                  <a:close/>
                  <a:moveTo>
                    <a:pt x="279761" y="675083"/>
                  </a:moveTo>
                  <a:cubicBezTo>
                    <a:pt x="434269" y="675083"/>
                    <a:pt x="559522" y="723257"/>
                    <a:pt x="559522" y="782683"/>
                  </a:cubicBezTo>
                  <a:cubicBezTo>
                    <a:pt x="559522" y="842109"/>
                    <a:pt x="434269" y="890283"/>
                    <a:pt x="279761" y="890283"/>
                  </a:cubicBezTo>
                  <a:cubicBezTo>
                    <a:pt x="125253" y="890283"/>
                    <a:pt x="0" y="842109"/>
                    <a:pt x="0" y="782683"/>
                  </a:cubicBezTo>
                  <a:cubicBezTo>
                    <a:pt x="0" y="723257"/>
                    <a:pt x="125253" y="675083"/>
                    <a:pt x="279761" y="675083"/>
                  </a:cubicBezTo>
                  <a:close/>
                  <a:moveTo>
                    <a:pt x="782681" y="623038"/>
                  </a:moveTo>
                  <a:cubicBezTo>
                    <a:pt x="870850" y="623038"/>
                    <a:pt x="942325" y="694513"/>
                    <a:pt x="942325" y="782682"/>
                  </a:cubicBezTo>
                  <a:cubicBezTo>
                    <a:pt x="942325" y="870851"/>
                    <a:pt x="870850" y="942326"/>
                    <a:pt x="782681" y="942326"/>
                  </a:cubicBezTo>
                  <a:cubicBezTo>
                    <a:pt x="694512" y="942326"/>
                    <a:pt x="623037" y="870851"/>
                    <a:pt x="623037" y="782682"/>
                  </a:cubicBezTo>
                  <a:cubicBezTo>
                    <a:pt x="623037" y="694513"/>
                    <a:pt x="694512" y="623038"/>
                    <a:pt x="782681" y="623038"/>
                  </a:cubicBezTo>
                  <a:close/>
                  <a:moveTo>
                    <a:pt x="274405" y="215177"/>
                  </a:moveTo>
                  <a:cubicBezTo>
                    <a:pt x="331743" y="217899"/>
                    <a:pt x="421208" y="269042"/>
                    <a:pt x="503147" y="350981"/>
                  </a:cubicBezTo>
                  <a:cubicBezTo>
                    <a:pt x="612399" y="460233"/>
                    <a:pt x="666901" y="582864"/>
                    <a:pt x="624882" y="624884"/>
                  </a:cubicBezTo>
                  <a:cubicBezTo>
                    <a:pt x="582862" y="666904"/>
                    <a:pt x="460231" y="612401"/>
                    <a:pt x="350979" y="503149"/>
                  </a:cubicBezTo>
                  <a:cubicBezTo>
                    <a:pt x="241727" y="393897"/>
                    <a:pt x="187224" y="271266"/>
                    <a:pt x="229244" y="229246"/>
                  </a:cubicBezTo>
                  <a:cubicBezTo>
                    <a:pt x="239749" y="218741"/>
                    <a:pt x="255292" y="214269"/>
                    <a:pt x="274405" y="215177"/>
                  </a:cubicBezTo>
                  <a:close/>
                  <a:moveTo>
                    <a:pt x="1290960" y="215175"/>
                  </a:moveTo>
                  <a:cubicBezTo>
                    <a:pt x="1310073" y="214267"/>
                    <a:pt x="1325616" y="218740"/>
                    <a:pt x="1336121" y="229245"/>
                  </a:cubicBezTo>
                  <a:cubicBezTo>
                    <a:pt x="1378142" y="271265"/>
                    <a:pt x="1323639" y="393897"/>
                    <a:pt x="1214386" y="503150"/>
                  </a:cubicBezTo>
                  <a:cubicBezTo>
                    <a:pt x="1105133" y="612403"/>
                    <a:pt x="982502" y="666906"/>
                    <a:pt x="940481" y="624885"/>
                  </a:cubicBezTo>
                  <a:cubicBezTo>
                    <a:pt x="898461" y="582865"/>
                    <a:pt x="952964" y="460233"/>
                    <a:pt x="1062217" y="350980"/>
                  </a:cubicBezTo>
                  <a:cubicBezTo>
                    <a:pt x="1144156" y="269041"/>
                    <a:pt x="1233621" y="217898"/>
                    <a:pt x="1290960" y="215175"/>
                  </a:cubicBezTo>
                  <a:close/>
                  <a:moveTo>
                    <a:pt x="782683" y="0"/>
                  </a:moveTo>
                  <a:cubicBezTo>
                    <a:pt x="842109" y="0"/>
                    <a:pt x="890284" y="125254"/>
                    <a:pt x="890284" y="279763"/>
                  </a:cubicBezTo>
                  <a:cubicBezTo>
                    <a:pt x="890284" y="434272"/>
                    <a:pt x="842109" y="559526"/>
                    <a:pt x="782683" y="559526"/>
                  </a:cubicBezTo>
                  <a:cubicBezTo>
                    <a:pt x="723257" y="559526"/>
                    <a:pt x="675082" y="434272"/>
                    <a:pt x="675082" y="279763"/>
                  </a:cubicBezTo>
                  <a:cubicBezTo>
                    <a:pt x="675082" y="125254"/>
                    <a:pt x="723257" y="0"/>
                    <a:pt x="782683" y="0"/>
                  </a:cubicBezTo>
                  <a:close/>
                </a:path>
              </a:pathLst>
            </a:custGeom>
            <a:solidFill>
              <a:srgbClr val="FFCCFF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49" name="フリーフォーム: 図形 148">
              <a:extLst>
                <a:ext uri="{FF2B5EF4-FFF2-40B4-BE49-F238E27FC236}">
                  <a16:creationId xmlns:a16="http://schemas.microsoft.com/office/drawing/2014/main" id="{3CDDB9A9-CB01-D0CF-3B75-240BF5F3FF86}"/>
                </a:ext>
              </a:extLst>
            </p:cNvPr>
            <p:cNvSpPr/>
            <p:nvPr/>
          </p:nvSpPr>
          <p:spPr bwMode="auto">
            <a:xfrm>
              <a:off x="278116" y="3298286"/>
              <a:ext cx="223046" cy="223046"/>
            </a:xfrm>
            <a:custGeom>
              <a:avLst/>
              <a:gdLst>
                <a:gd name="connsiteX0" fmla="*/ 782683 w 1565362"/>
                <a:gd name="connsiteY0" fmla="*/ 1005840 h 1565366"/>
                <a:gd name="connsiteX1" fmla="*/ 890284 w 1565362"/>
                <a:gd name="connsiteY1" fmla="*/ 1285603 h 1565366"/>
                <a:gd name="connsiteX2" fmla="*/ 782683 w 1565362"/>
                <a:gd name="connsiteY2" fmla="*/ 1565366 h 1565366"/>
                <a:gd name="connsiteX3" fmla="*/ 675082 w 1565362"/>
                <a:gd name="connsiteY3" fmla="*/ 1285603 h 1565366"/>
                <a:gd name="connsiteX4" fmla="*/ 782683 w 1565362"/>
                <a:gd name="connsiteY4" fmla="*/ 1005840 h 1565366"/>
                <a:gd name="connsiteX5" fmla="*/ 985641 w 1565362"/>
                <a:gd name="connsiteY5" fmla="*/ 926413 h 1565366"/>
                <a:gd name="connsiteX6" fmla="*/ 1214383 w 1565362"/>
                <a:gd name="connsiteY6" fmla="*/ 1062217 h 1565366"/>
                <a:gd name="connsiteX7" fmla="*/ 1336118 w 1565362"/>
                <a:gd name="connsiteY7" fmla="*/ 1336120 h 1565366"/>
                <a:gd name="connsiteX8" fmla="*/ 1062215 w 1565362"/>
                <a:gd name="connsiteY8" fmla="*/ 1214385 h 1565366"/>
                <a:gd name="connsiteX9" fmla="*/ 940480 w 1565362"/>
                <a:gd name="connsiteY9" fmla="*/ 940482 h 1565366"/>
                <a:gd name="connsiteX10" fmla="*/ 985641 w 1565362"/>
                <a:gd name="connsiteY10" fmla="*/ 926413 h 1565366"/>
                <a:gd name="connsiteX11" fmla="*/ 579724 w 1565362"/>
                <a:gd name="connsiteY11" fmla="*/ 926411 h 1565366"/>
                <a:gd name="connsiteX12" fmla="*/ 624885 w 1565362"/>
                <a:gd name="connsiteY12" fmla="*/ 940481 h 1565366"/>
                <a:gd name="connsiteX13" fmla="*/ 503150 w 1565362"/>
                <a:gd name="connsiteY13" fmla="*/ 1214386 h 1565366"/>
                <a:gd name="connsiteX14" fmla="*/ 229245 w 1565362"/>
                <a:gd name="connsiteY14" fmla="*/ 1336121 h 1565366"/>
                <a:gd name="connsiteX15" fmla="*/ 350980 w 1565362"/>
                <a:gd name="connsiteY15" fmla="*/ 1062216 h 1565366"/>
                <a:gd name="connsiteX16" fmla="*/ 579724 w 1565362"/>
                <a:gd name="connsiteY16" fmla="*/ 926411 h 1565366"/>
                <a:gd name="connsiteX17" fmla="*/ 1285601 w 1565362"/>
                <a:gd name="connsiteY17" fmla="*/ 675083 h 1565366"/>
                <a:gd name="connsiteX18" fmla="*/ 1565362 w 1565362"/>
                <a:gd name="connsiteY18" fmla="*/ 782683 h 1565366"/>
                <a:gd name="connsiteX19" fmla="*/ 1285601 w 1565362"/>
                <a:gd name="connsiteY19" fmla="*/ 890283 h 1565366"/>
                <a:gd name="connsiteX20" fmla="*/ 1005840 w 1565362"/>
                <a:gd name="connsiteY20" fmla="*/ 782683 h 1565366"/>
                <a:gd name="connsiteX21" fmla="*/ 1285601 w 1565362"/>
                <a:gd name="connsiteY21" fmla="*/ 675083 h 1565366"/>
                <a:gd name="connsiteX22" fmla="*/ 279761 w 1565362"/>
                <a:gd name="connsiteY22" fmla="*/ 675083 h 1565366"/>
                <a:gd name="connsiteX23" fmla="*/ 559522 w 1565362"/>
                <a:gd name="connsiteY23" fmla="*/ 782683 h 1565366"/>
                <a:gd name="connsiteX24" fmla="*/ 279761 w 1565362"/>
                <a:gd name="connsiteY24" fmla="*/ 890283 h 1565366"/>
                <a:gd name="connsiteX25" fmla="*/ 0 w 1565362"/>
                <a:gd name="connsiteY25" fmla="*/ 782683 h 1565366"/>
                <a:gd name="connsiteX26" fmla="*/ 279761 w 1565362"/>
                <a:gd name="connsiteY26" fmla="*/ 675083 h 1565366"/>
                <a:gd name="connsiteX27" fmla="*/ 782681 w 1565362"/>
                <a:gd name="connsiteY27" fmla="*/ 623038 h 1565366"/>
                <a:gd name="connsiteX28" fmla="*/ 942325 w 1565362"/>
                <a:gd name="connsiteY28" fmla="*/ 782682 h 1565366"/>
                <a:gd name="connsiteX29" fmla="*/ 782681 w 1565362"/>
                <a:gd name="connsiteY29" fmla="*/ 942326 h 1565366"/>
                <a:gd name="connsiteX30" fmla="*/ 623037 w 1565362"/>
                <a:gd name="connsiteY30" fmla="*/ 782682 h 1565366"/>
                <a:gd name="connsiteX31" fmla="*/ 782681 w 1565362"/>
                <a:gd name="connsiteY31" fmla="*/ 623038 h 1565366"/>
                <a:gd name="connsiteX32" fmla="*/ 274405 w 1565362"/>
                <a:gd name="connsiteY32" fmla="*/ 215177 h 1565366"/>
                <a:gd name="connsiteX33" fmla="*/ 503147 w 1565362"/>
                <a:gd name="connsiteY33" fmla="*/ 350981 h 1565366"/>
                <a:gd name="connsiteX34" fmla="*/ 624882 w 1565362"/>
                <a:gd name="connsiteY34" fmla="*/ 624884 h 1565366"/>
                <a:gd name="connsiteX35" fmla="*/ 350979 w 1565362"/>
                <a:gd name="connsiteY35" fmla="*/ 503149 h 1565366"/>
                <a:gd name="connsiteX36" fmla="*/ 229244 w 1565362"/>
                <a:gd name="connsiteY36" fmla="*/ 229246 h 1565366"/>
                <a:gd name="connsiteX37" fmla="*/ 274405 w 1565362"/>
                <a:gd name="connsiteY37" fmla="*/ 215177 h 1565366"/>
                <a:gd name="connsiteX38" fmla="*/ 1290960 w 1565362"/>
                <a:gd name="connsiteY38" fmla="*/ 215175 h 1565366"/>
                <a:gd name="connsiteX39" fmla="*/ 1336121 w 1565362"/>
                <a:gd name="connsiteY39" fmla="*/ 229245 h 1565366"/>
                <a:gd name="connsiteX40" fmla="*/ 1214386 w 1565362"/>
                <a:gd name="connsiteY40" fmla="*/ 503150 h 1565366"/>
                <a:gd name="connsiteX41" fmla="*/ 940481 w 1565362"/>
                <a:gd name="connsiteY41" fmla="*/ 624885 h 1565366"/>
                <a:gd name="connsiteX42" fmla="*/ 1062217 w 1565362"/>
                <a:gd name="connsiteY42" fmla="*/ 350980 h 1565366"/>
                <a:gd name="connsiteX43" fmla="*/ 1290960 w 1565362"/>
                <a:gd name="connsiteY43" fmla="*/ 215175 h 1565366"/>
                <a:gd name="connsiteX44" fmla="*/ 782683 w 1565362"/>
                <a:gd name="connsiteY44" fmla="*/ 0 h 1565366"/>
                <a:gd name="connsiteX45" fmla="*/ 890284 w 1565362"/>
                <a:gd name="connsiteY45" fmla="*/ 279763 h 1565366"/>
                <a:gd name="connsiteX46" fmla="*/ 782683 w 1565362"/>
                <a:gd name="connsiteY46" fmla="*/ 559526 h 1565366"/>
                <a:gd name="connsiteX47" fmla="*/ 675082 w 1565362"/>
                <a:gd name="connsiteY47" fmla="*/ 279763 h 1565366"/>
                <a:gd name="connsiteX48" fmla="*/ 782683 w 1565362"/>
                <a:gd name="connsiteY48" fmla="*/ 0 h 1565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1565362" h="1565366">
                  <a:moveTo>
                    <a:pt x="782683" y="1005840"/>
                  </a:moveTo>
                  <a:cubicBezTo>
                    <a:pt x="842109" y="1005840"/>
                    <a:pt x="890284" y="1131094"/>
                    <a:pt x="890284" y="1285603"/>
                  </a:cubicBezTo>
                  <a:cubicBezTo>
                    <a:pt x="890284" y="1440112"/>
                    <a:pt x="842109" y="1565366"/>
                    <a:pt x="782683" y="1565366"/>
                  </a:cubicBezTo>
                  <a:cubicBezTo>
                    <a:pt x="723257" y="1565366"/>
                    <a:pt x="675082" y="1440112"/>
                    <a:pt x="675082" y="1285603"/>
                  </a:cubicBezTo>
                  <a:cubicBezTo>
                    <a:pt x="675082" y="1131094"/>
                    <a:pt x="723257" y="1005840"/>
                    <a:pt x="782683" y="1005840"/>
                  </a:cubicBezTo>
                  <a:close/>
                  <a:moveTo>
                    <a:pt x="985641" y="926413"/>
                  </a:moveTo>
                  <a:cubicBezTo>
                    <a:pt x="1042979" y="929135"/>
                    <a:pt x="1132444" y="980278"/>
                    <a:pt x="1214383" y="1062217"/>
                  </a:cubicBezTo>
                  <a:cubicBezTo>
                    <a:pt x="1323635" y="1171469"/>
                    <a:pt x="1378138" y="1294100"/>
                    <a:pt x="1336118" y="1336120"/>
                  </a:cubicBezTo>
                  <a:cubicBezTo>
                    <a:pt x="1294098" y="1378140"/>
                    <a:pt x="1171468" y="1323637"/>
                    <a:pt x="1062215" y="1214385"/>
                  </a:cubicBezTo>
                  <a:cubicBezTo>
                    <a:pt x="952963" y="1105133"/>
                    <a:pt x="898461" y="982502"/>
                    <a:pt x="940480" y="940482"/>
                  </a:cubicBezTo>
                  <a:cubicBezTo>
                    <a:pt x="950985" y="929977"/>
                    <a:pt x="966528" y="925505"/>
                    <a:pt x="985641" y="926413"/>
                  </a:cubicBezTo>
                  <a:close/>
                  <a:moveTo>
                    <a:pt x="579724" y="926411"/>
                  </a:moveTo>
                  <a:cubicBezTo>
                    <a:pt x="598837" y="925503"/>
                    <a:pt x="614380" y="929976"/>
                    <a:pt x="624885" y="940481"/>
                  </a:cubicBezTo>
                  <a:cubicBezTo>
                    <a:pt x="666906" y="982501"/>
                    <a:pt x="612403" y="1105133"/>
                    <a:pt x="503150" y="1214386"/>
                  </a:cubicBezTo>
                  <a:cubicBezTo>
                    <a:pt x="393897" y="1323639"/>
                    <a:pt x="271265" y="1378142"/>
                    <a:pt x="229245" y="1336121"/>
                  </a:cubicBezTo>
                  <a:cubicBezTo>
                    <a:pt x="187224" y="1294101"/>
                    <a:pt x="241727" y="1171469"/>
                    <a:pt x="350980" y="1062216"/>
                  </a:cubicBezTo>
                  <a:cubicBezTo>
                    <a:pt x="432920" y="980277"/>
                    <a:pt x="522385" y="929134"/>
                    <a:pt x="579724" y="926411"/>
                  </a:cubicBezTo>
                  <a:close/>
                  <a:moveTo>
                    <a:pt x="1285601" y="675083"/>
                  </a:moveTo>
                  <a:cubicBezTo>
                    <a:pt x="1440109" y="675083"/>
                    <a:pt x="1565362" y="723257"/>
                    <a:pt x="1565362" y="782683"/>
                  </a:cubicBezTo>
                  <a:cubicBezTo>
                    <a:pt x="1565362" y="842109"/>
                    <a:pt x="1440109" y="890283"/>
                    <a:pt x="1285601" y="890283"/>
                  </a:cubicBezTo>
                  <a:cubicBezTo>
                    <a:pt x="1131093" y="890283"/>
                    <a:pt x="1005840" y="842109"/>
                    <a:pt x="1005840" y="782683"/>
                  </a:cubicBezTo>
                  <a:cubicBezTo>
                    <a:pt x="1005840" y="723257"/>
                    <a:pt x="1131093" y="675083"/>
                    <a:pt x="1285601" y="675083"/>
                  </a:cubicBezTo>
                  <a:close/>
                  <a:moveTo>
                    <a:pt x="279761" y="675083"/>
                  </a:moveTo>
                  <a:cubicBezTo>
                    <a:pt x="434269" y="675083"/>
                    <a:pt x="559522" y="723257"/>
                    <a:pt x="559522" y="782683"/>
                  </a:cubicBezTo>
                  <a:cubicBezTo>
                    <a:pt x="559522" y="842109"/>
                    <a:pt x="434269" y="890283"/>
                    <a:pt x="279761" y="890283"/>
                  </a:cubicBezTo>
                  <a:cubicBezTo>
                    <a:pt x="125253" y="890283"/>
                    <a:pt x="0" y="842109"/>
                    <a:pt x="0" y="782683"/>
                  </a:cubicBezTo>
                  <a:cubicBezTo>
                    <a:pt x="0" y="723257"/>
                    <a:pt x="125253" y="675083"/>
                    <a:pt x="279761" y="675083"/>
                  </a:cubicBezTo>
                  <a:close/>
                  <a:moveTo>
                    <a:pt x="782681" y="623038"/>
                  </a:moveTo>
                  <a:cubicBezTo>
                    <a:pt x="870850" y="623038"/>
                    <a:pt x="942325" y="694513"/>
                    <a:pt x="942325" y="782682"/>
                  </a:cubicBezTo>
                  <a:cubicBezTo>
                    <a:pt x="942325" y="870851"/>
                    <a:pt x="870850" y="942326"/>
                    <a:pt x="782681" y="942326"/>
                  </a:cubicBezTo>
                  <a:cubicBezTo>
                    <a:pt x="694512" y="942326"/>
                    <a:pt x="623037" y="870851"/>
                    <a:pt x="623037" y="782682"/>
                  </a:cubicBezTo>
                  <a:cubicBezTo>
                    <a:pt x="623037" y="694513"/>
                    <a:pt x="694512" y="623038"/>
                    <a:pt x="782681" y="623038"/>
                  </a:cubicBezTo>
                  <a:close/>
                  <a:moveTo>
                    <a:pt x="274405" y="215177"/>
                  </a:moveTo>
                  <a:cubicBezTo>
                    <a:pt x="331743" y="217899"/>
                    <a:pt x="421208" y="269042"/>
                    <a:pt x="503147" y="350981"/>
                  </a:cubicBezTo>
                  <a:cubicBezTo>
                    <a:pt x="612399" y="460233"/>
                    <a:pt x="666901" y="582864"/>
                    <a:pt x="624882" y="624884"/>
                  </a:cubicBezTo>
                  <a:cubicBezTo>
                    <a:pt x="582862" y="666904"/>
                    <a:pt x="460231" y="612401"/>
                    <a:pt x="350979" y="503149"/>
                  </a:cubicBezTo>
                  <a:cubicBezTo>
                    <a:pt x="241727" y="393897"/>
                    <a:pt x="187224" y="271266"/>
                    <a:pt x="229244" y="229246"/>
                  </a:cubicBezTo>
                  <a:cubicBezTo>
                    <a:pt x="239749" y="218741"/>
                    <a:pt x="255292" y="214269"/>
                    <a:pt x="274405" y="215177"/>
                  </a:cubicBezTo>
                  <a:close/>
                  <a:moveTo>
                    <a:pt x="1290960" y="215175"/>
                  </a:moveTo>
                  <a:cubicBezTo>
                    <a:pt x="1310073" y="214267"/>
                    <a:pt x="1325616" y="218740"/>
                    <a:pt x="1336121" y="229245"/>
                  </a:cubicBezTo>
                  <a:cubicBezTo>
                    <a:pt x="1378142" y="271265"/>
                    <a:pt x="1323639" y="393897"/>
                    <a:pt x="1214386" y="503150"/>
                  </a:cubicBezTo>
                  <a:cubicBezTo>
                    <a:pt x="1105133" y="612403"/>
                    <a:pt x="982502" y="666906"/>
                    <a:pt x="940481" y="624885"/>
                  </a:cubicBezTo>
                  <a:cubicBezTo>
                    <a:pt x="898461" y="582865"/>
                    <a:pt x="952964" y="460233"/>
                    <a:pt x="1062217" y="350980"/>
                  </a:cubicBezTo>
                  <a:cubicBezTo>
                    <a:pt x="1144156" y="269041"/>
                    <a:pt x="1233621" y="217898"/>
                    <a:pt x="1290960" y="215175"/>
                  </a:cubicBezTo>
                  <a:close/>
                  <a:moveTo>
                    <a:pt x="782683" y="0"/>
                  </a:moveTo>
                  <a:cubicBezTo>
                    <a:pt x="842109" y="0"/>
                    <a:pt x="890284" y="125254"/>
                    <a:pt x="890284" y="279763"/>
                  </a:cubicBezTo>
                  <a:cubicBezTo>
                    <a:pt x="890284" y="434272"/>
                    <a:pt x="842109" y="559526"/>
                    <a:pt x="782683" y="559526"/>
                  </a:cubicBezTo>
                  <a:cubicBezTo>
                    <a:pt x="723257" y="559526"/>
                    <a:pt x="675082" y="434272"/>
                    <a:pt x="675082" y="279763"/>
                  </a:cubicBezTo>
                  <a:cubicBezTo>
                    <a:pt x="675082" y="125254"/>
                    <a:pt x="723257" y="0"/>
                    <a:pt x="782683" y="0"/>
                  </a:cubicBezTo>
                  <a:close/>
                </a:path>
              </a:pathLst>
            </a:custGeom>
            <a:solidFill>
              <a:srgbClr val="FFCCFF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52" name="フリーフォーム: 図形 151">
              <a:extLst>
                <a:ext uri="{FF2B5EF4-FFF2-40B4-BE49-F238E27FC236}">
                  <a16:creationId xmlns:a16="http://schemas.microsoft.com/office/drawing/2014/main" id="{A4FC23E9-1583-8385-89C2-3350E83AC6A5}"/>
                </a:ext>
              </a:extLst>
            </p:cNvPr>
            <p:cNvSpPr/>
            <p:nvPr/>
          </p:nvSpPr>
          <p:spPr bwMode="auto">
            <a:xfrm>
              <a:off x="9404532" y="3298286"/>
              <a:ext cx="223046" cy="223046"/>
            </a:xfrm>
            <a:custGeom>
              <a:avLst/>
              <a:gdLst>
                <a:gd name="connsiteX0" fmla="*/ 782683 w 1565362"/>
                <a:gd name="connsiteY0" fmla="*/ 1005840 h 1565366"/>
                <a:gd name="connsiteX1" fmla="*/ 890284 w 1565362"/>
                <a:gd name="connsiteY1" fmla="*/ 1285603 h 1565366"/>
                <a:gd name="connsiteX2" fmla="*/ 782683 w 1565362"/>
                <a:gd name="connsiteY2" fmla="*/ 1565366 h 1565366"/>
                <a:gd name="connsiteX3" fmla="*/ 675082 w 1565362"/>
                <a:gd name="connsiteY3" fmla="*/ 1285603 h 1565366"/>
                <a:gd name="connsiteX4" fmla="*/ 782683 w 1565362"/>
                <a:gd name="connsiteY4" fmla="*/ 1005840 h 1565366"/>
                <a:gd name="connsiteX5" fmla="*/ 985641 w 1565362"/>
                <a:gd name="connsiteY5" fmla="*/ 926413 h 1565366"/>
                <a:gd name="connsiteX6" fmla="*/ 1214383 w 1565362"/>
                <a:gd name="connsiteY6" fmla="*/ 1062217 h 1565366"/>
                <a:gd name="connsiteX7" fmla="*/ 1336118 w 1565362"/>
                <a:gd name="connsiteY7" fmla="*/ 1336120 h 1565366"/>
                <a:gd name="connsiteX8" fmla="*/ 1062215 w 1565362"/>
                <a:gd name="connsiteY8" fmla="*/ 1214385 h 1565366"/>
                <a:gd name="connsiteX9" fmla="*/ 940480 w 1565362"/>
                <a:gd name="connsiteY9" fmla="*/ 940482 h 1565366"/>
                <a:gd name="connsiteX10" fmla="*/ 985641 w 1565362"/>
                <a:gd name="connsiteY10" fmla="*/ 926413 h 1565366"/>
                <a:gd name="connsiteX11" fmla="*/ 579724 w 1565362"/>
                <a:gd name="connsiteY11" fmla="*/ 926411 h 1565366"/>
                <a:gd name="connsiteX12" fmla="*/ 624885 w 1565362"/>
                <a:gd name="connsiteY12" fmla="*/ 940481 h 1565366"/>
                <a:gd name="connsiteX13" fmla="*/ 503150 w 1565362"/>
                <a:gd name="connsiteY13" fmla="*/ 1214386 h 1565366"/>
                <a:gd name="connsiteX14" fmla="*/ 229245 w 1565362"/>
                <a:gd name="connsiteY14" fmla="*/ 1336121 h 1565366"/>
                <a:gd name="connsiteX15" fmla="*/ 350980 w 1565362"/>
                <a:gd name="connsiteY15" fmla="*/ 1062216 h 1565366"/>
                <a:gd name="connsiteX16" fmla="*/ 579724 w 1565362"/>
                <a:gd name="connsiteY16" fmla="*/ 926411 h 1565366"/>
                <a:gd name="connsiteX17" fmla="*/ 1285601 w 1565362"/>
                <a:gd name="connsiteY17" fmla="*/ 675083 h 1565366"/>
                <a:gd name="connsiteX18" fmla="*/ 1565362 w 1565362"/>
                <a:gd name="connsiteY18" fmla="*/ 782683 h 1565366"/>
                <a:gd name="connsiteX19" fmla="*/ 1285601 w 1565362"/>
                <a:gd name="connsiteY19" fmla="*/ 890283 h 1565366"/>
                <a:gd name="connsiteX20" fmla="*/ 1005840 w 1565362"/>
                <a:gd name="connsiteY20" fmla="*/ 782683 h 1565366"/>
                <a:gd name="connsiteX21" fmla="*/ 1285601 w 1565362"/>
                <a:gd name="connsiteY21" fmla="*/ 675083 h 1565366"/>
                <a:gd name="connsiteX22" fmla="*/ 279761 w 1565362"/>
                <a:gd name="connsiteY22" fmla="*/ 675083 h 1565366"/>
                <a:gd name="connsiteX23" fmla="*/ 559522 w 1565362"/>
                <a:gd name="connsiteY23" fmla="*/ 782683 h 1565366"/>
                <a:gd name="connsiteX24" fmla="*/ 279761 w 1565362"/>
                <a:gd name="connsiteY24" fmla="*/ 890283 h 1565366"/>
                <a:gd name="connsiteX25" fmla="*/ 0 w 1565362"/>
                <a:gd name="connsiteY25" fmla="*/ 782683 h 1565366"/>
                <a:gd name="connsiteX26" fmla="*/ 279761 w 1565362"/>
                <a:gd name="connsiteY26" fmla="*/ 675083 h 1565366"/>
                <a:gd name="connsiteX27" fmla="*/ 782681 w 1565362"/>
                <a:gd name="connsiteY27" fmla="*/ 623038 h 1565366"/>
                <a:gd name="connsiteX28" fmla="*/ 942325 w 1565362"/>
                <a:gd name="connsiteY28" fmla="*/ 782682 h 1565366"/>
                <a:gd name="connsiteX29" fmla="*/ 782681 w 1565362"/>
                <a:gd name="connsiteY29" fmla="*/ 942326 h 1565366"/>
                <a:gd name="connsiteX30" fmla="*/ 623037 w 1565362"/>
                <a:gd name="connsiteY30" fmla="*/ 782682 h 1565366"/>
                <a:gd name="connsiteX31" fmla="*/ 782681 w 1565362"/>
                <a:gd name="connsiteY31" fmla="*/ 623038 h 1565366"/>
                <a:gd name="connsiteX32" fmla="*/ 274405 w 1565362"/>
                <a:gd name="connsiteY32" fmla="*/ 215177 h 1565366"/>
                <a:gd name="connsiteX33" fmla="*/ 503147 w 1565362"/>
                <a:gd name="connsiteY33" fmla="*/ 350981 h 1565366"/>
                <a:gd name="connsiteX34" fmla="*/ 624882 w 1565362"/>
                <a:gd name="connsiteY34" fmla="*/ 624884 h 1565366"/>
                <a:gd name="connsiteX35" fmla="*/ 350979 w 1565362"/>
                <a:gd name="connsiteY35" fmla="*/ 503149 h 1565366"/>
                <a:gd name="connsiteX36" fmla="*/ 229244 w 1565362"/>
                <a:gd name="connsiteY36" fmla="*/ 229246 h 1565366"/>
                <a:gd name="connsiteX37" fmla="*/ 274405 w 1565362"/>
                <a:gd name="connsiteY37" fmla="*/ 215177 h 1565366"/>
                <a:gd name="connsiteX38" fmla="*/ 1290960 w 1565362"/>
                <a:gd name="connsiteY38" fmla="*/ 215175 h 1565366"/>
                <a:gd name="connsiteX39" fmla="*/ 1336121 w 1565362"/>
                <a:gd name="connsiteY39" fmla="*/ 229245 h 1565366"/>
                <a:gd name="connsiteX40" fmla="*/ 1214386 w 1565362"/>
                <a:gd name="connsiteY40" fmla="*/ 503150 h 1565366"/>
                <a:gd name="connsiteX41" fmla="*/ 940481 w 1565362"/>
                <a:gd name="connsiteY41" fmla="*/ 624885 h 1565366"/>
                <a:gd name="connsiteX42" fmla="*/ 1062217 w 1565362"/>
                <a:gd name="connsiteY42" fmla="*/ 350980 h 1565366"/>
                <a:gd name="connsiteX43" fmla="*/ 1290960 w 1565362"/>
                <a:gd name="connsiteY43" fmla="*/ 215175 h 1565366"/>
                <a:gd name="connsiteX44" fmla="*/ 782683 w 1565362"/>
                <a:gd name="connsiteY44" fmla="*/ 0 h 1565366"/>
                <a:gd name="connsiteX45" fmla="*/ 890284 w 1565362"/>
                <a:gd name="connsiteY45" fmla="*/ 279763 h 1565366"/>
                <a:gd name="connsiteX46" fmla="*/ 782683 w 1565362"/>
                <a:gd name="connsiteY46" fmla="*/ 559526 h 1565366"/>
                <a:gd name="connsiteX47" fmla="*/ 675082 w 1565362"/>
                <a:gd name="connsiteY47" fmla="*/ 279763 h 1565366"/>
                <a:gd name="connsiteX48" fmla="*/ 782683 w 1565362"/>
                <a:gd name="connsiteY48" fmla="*/ 0 h 1565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1565362" h="1565366">
                  <a:moveTo>
                    <a:pt x="782683" y="1005840"/>
                  </a:moveTo>
                  <a:cubicBezTo>
                    <a:pt x="842109" y="1005840"/>
                    <a:pt x="890284" y="1131094"/>
                    <a:pt x="890284" y="1285603"/>
                  </a:cubicBezTo>
                  <a:cubicBezTo>
                    <a:pt x="890284" y="1440112"/>
                    <a:pt x="842109" y="1565366"/>
                    <a:pt x="782683" y="1565366"/>
                  </a:cubicBezTo>
                  <a:cubicBezTo>
                    <a:pt x="723257" y="1565366"/>
                    <a:pt x="675082" y="1440112"/>
                    <a:pt x="675082" y="1285603"/>
                  </a:cubicBezTo>
                  <a:cubicBezTo>
                    <a:pt x="675082" y="1131094"/>
                    <a:pt x="723257" y="1005840"/>
                    <a:pt x="782683" y="1005840"/>
                  </a:cubicBezTo>
                  <a:close/>
                  <a:moveTo>
                    <a:pt x="985641" y="926413"/>
                  </a:moveTo>
                  <a:cubicBezTo>
                    <a:pt x="1042979" y="929135"/>
                    <a:pt x="1132444" y="980278"/>
                    <a:pt x="1214383" y="1062217"/>
                  </a:cubicBezTo>
                  <a:cubicBezTo>
                    <a:pt x="1323635" y="1171469"/>
                    <a:pt x="1378138" y="1294100"/>
                    <a:pt x="1336118" y="1336120"/>
                  </a:cubicBezTo>
                  <a:cubicBezTo>
                    <a:pt x="1294098" y="1378140"/>
                    <a:pt x="1171468" y="1323637"/>
                    <a:pt x="1062215" y="1214385"/>
                  </a:cubicBezTo>
                  <a:cubicBezTo>
                    <a:pt x="952963" y="1105133"/>
                    <a:pt x="898461" y="982502"/>
                    <a:pt x="940480" y="940482"/>
                  </a:cubicBezTo>
                  <a:cubicBezTo>
                    <a:pt x="950985" y="929977"/>
                    <a:pt x="966528" y="925505"/>
                    <a:pt x="985641" y="926413"/>
                  </a:cubicBezTo>
                  <a:close/>
                  <a:moveTo>
                    <a:pt x="579724" y="926411"/>
                  </a:moveTo>
                  <a:cubicBezTo>
                    <a:pt x="598837" y="925503"/>
                    <a:pt x="614380" y="929976"/>
                    <a:pt x="624885" y="940481"/>
                  </a:cubicBezTo>
                  <a:cubicBezTo>
                    <a:pt x="666906" y="982501"/>
                    <a:pt x="612403" y="1105133"/>
                    <a:pt x="503150" y="1214386"/>
                  </a:cubicBezTo>
                  <a:cubicBezTo>
                    <a:pt x="393897" y="1323639"/>
                    <a:pt x="271265" y="1378142"/>
                    <a:pt x="229245" y="1336121"/>
                  </a:cubicBezTo>
                  <a:cubicBezTo>
                    <a:pt x="187224" y="1294101"/>
                    <a:pt x="241727" y="1171469"/>
                    <a:pt x="350980" y="1062216"/>
                  </a:cubicBezTo>
                  <a:cubicBezTo>
                    <a:pt x="432920" y="980277"/>
                    <a:pt x="522385" y="929134"/>
                    <a:pt x="579724" y="926411"/>
                  </a:cubicBezTo>
                  <a:close/>
                  <a:moveTo>
                    <a:pt x="1285601" y="675083"/>
                  </a:moveTo>
                  <a:cubicBezTo>
                    <a:pt x="1440109" y="675083"/>
                    <a:pt x="1565362" y="723257"/>
                    <a:pt x="1565362" y="782683"/>
                  </a:cubicBezTo>
                  <a:cubicBezTo>
                    <a:pt x="1565362" y="842109"/>
                    <a:pt x="1440109" y="890283"/>
                    <a:pt x="1285601" y="890283"/>
                  </a:cubicBezTo>
                  <a:cubicBezTo>
                    <a:pt x="1131093" y="890283"/>
                    <a:pt x="1005840" y="842109"/>
                    <a:pt x="1005840" y="782683"/>
                  </a:cubicBezTo>
                  <a:cubicBezTo>
                    <a:pt x="1005840" y="723257"/>
                    <a:pt x="1131093" y="675083"/>
                    <a:pt x="1285601" y="675083"/>
                  </a:cubicBezTo>
                  <a:close/>
                  <a:moveTo>
                    <a:pt x="279761" y="675083"/>
                  </a:moveTo>
                  <a:cubicBezTo>
                    <a:pt x="434269" y="675083"/>
                    <a:pt x="559522" y="723257"/>
                    <a:pt x="559522" y="782683"/>
                  </a:cubicBezTo>
                  <a:cubicBezTo>
                    <a:pt x="559522" y="842109"/>
                    <a:pt x="434269" y="890283"/>
                    <a:pt x="279761" y="890283"/>
                  </a:cubicBezTo>
                  <a:cubicBezTo>
                    <a:pt x="125253" y="890283"/>
                    <a:pt x="0" y="842109"/>
                    <a:pt x="0" y="782683"/>
                  </a:cubicBezTo>
                  <a:cubicBezTo>
                    <a:pt x="0" y="723257"/>
                    <a:pt x="125253" y="675083"/>
                    <a:pt x="279761" y="675083"/>
                  </a:cubicBezTo>
                  <a:close/>
                  <a:moveTo>
                    <a:pt x="782681" y="623038"/>
                  </a:moveTo>
                  <a:cubicBezTo>
                    <a:pt x="870850" y="623038"/>
                    <a:pt x="942325" y="694513"/>
                    <a:pt x="942325" y="782682"/>
                  </a:cubicBezTo>
                  <a:cubicBezTo>
                    <a:pt x="942325" y="870851"/>
                    <a:pt x="870850" y="942326"/>
                    <a:pt x="782681" y="942326"/>
                  </a:cubicBezTo>
                  <a:cubicBezTo>
                    <a:pt x="694512" y="942326"/>
                    <a:pt x="623037" y="870851"/>
                    <a:pt x="623037" y="782682"/>
                  </a:cubicBezTo>
                  <a:cubicBezTo>
                    <a:pt x="623037" y="694513"/>
                    <a:pt x="694512" y="623038"/>
                    <a:pt x="782681" y="623038"/>
                  </a:cubicBezTo>
                  <a:close/>
                  <a:moveTo>
                    <a:pt x="274405" y="215177"/>
                  </a:moveTo>
                  <a:cubicBezTo>
                    <a:pt x="331743" y="217899"/>
                    <a:pt x="421208" y="269042"/>
                    <a:pt x="503147" y="350981"/>
                  </a:cubicBezTo>
                  <a:cubicBezTo>
                    <a:pt x="612399" y="460233"/>
                    <a:pt x="666901" y="582864"/>
                    <a:pt x="624882" y="624884"/>
                  </a:cubicBezTo>
                  <a:cubicBezTo>
                    <a:pt x="582862" y="666904"/>
                    <a:pt x="460231" y="612401"/>
                    <a:pt x="350979" y="503149"/>
                  </a:cubicBezTo>
                  <a:cubicBezTo>
                    <a:pt x="241727" y="393897"/>
                    <a:pt x="187224" y="271266"/>
                    <a:pt x="229244" y="229246"/>
                  </a:cubicBezTo>
                  <a:cubicBezTo>
                    <a:pt x="239749" y="218741"/>
                    <a:pt x="255292" y="214269"/>
                    <a:pt x="274405" y="215177"/>
                  </a:cubicBezTo>
                  <a:close/>
                  <a:moveTo>
                    <a:pt x="1290960" y="215175"/>
                  </a:moveTo>
                  <a:cubicBezTo>
                    <a:pt x="1310073" y="214267"/>
                    <a:pt x="1325616" y="218740"/>
                    <a:pt x="1336121" y="229245"/>
                  </a:cubicBezTo>
                  <a:cubicBezTo>
                    <a:pt x="1378142" y="271265"/>
                    <a:pt x="1323639" y="393897"/>
                    <a:pt x="1214386" y="503150"/>
                  </a:cubicBezTo>
                  <a:cubicBezTo>
                    <a:pt x="1105133" y="612403"/>
                    <a:pt x="982502" y="666906"/>
                    <a:pt x="940481" y="624885"/>
                  </a:cubicBezTo>
                  <a:cubicBezTo>
                    <a:pt x="898461" y="582865"/>
                    <a:pt x="952964" y="460233"/>
                    <a:pt x="1062217" y="350980"/>
                  </a:cubicBezTo>
                  <a:cubicBezTo>
                    <a:pt x="1144156" y="269041"/>
                    <a:pt x="1233621" y="217898"/>
                    <a:pt x="1290960" y="215175"/>
                  </a:cubicBezTo>
                  <a:close/>
                  <a:moveTo>
                    <a:pt x="782683" y="0"/>
                  </a:moveTo>
                  <a:cubicBezTo>
                    <a:pt x="842109" y="0"/>
                    <a:pt x="890284" y="125254"/>
                    <a:pt x="890284" y="279763"/>
                  </a:cubicBezTo>
                  <a:cubicBezTo>
                    <a:pt x="890284" y="434272"/>
                    <a:pt x="842109" y="559526"/>
                    <a:pt x="782683" y="559526"/>
                  </a:cubicBezTo>
                  <a:cubicBezTo>
                    <a:pt x="723257" y="559526"/>
                    <a:pt x="675082" y="434272"/>
                    <a:pt x="675082" y="279763"/>
                  </a:cubicBezTo>
                  <a:cubicBezTo>
                    <a:pt x="675082" y="125254"/>
                    <a:pt x="723257" y="0"/>
                    <a:pt x="782683" y="0"/>
                  </a:cubicBezTo>
                  <a:close/>
                </a:path>
              </a:pathLst>
            </a:custGeom>
            <a:solidFill>
              <a:srgbClr val="FFCCFF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55" name="フリーフォーム: 図形 154">
              <a:extLst>
                <a:ext uri="{FF2B5EF4-FFF2-40B4-BE49-F238E27FC236}">
                  <a16:creationId xmlns:a16="http://schemas.microsoft.com/office/drawing/2014/main" id="{97D8E7F9-A8C7-80B4-E713-AC30F1A385BF}"/>
                </a:ext>
              </a:extLst>
            </p:cNvPr>
            <p:cNvSpPr/>
            <p:nvPr/>
          </p:nvSpPr>
          <p:spPr bwMode="auto">
            <a:xfrm>
              <a:off x="278116" y="3803844"/>
              <a:ext cx="223046" cy="223046"/>
            </a:xfrm>
            <a:custGeom>
              <a:avLst/>
              <a:gdLst>
                <a:gd name="connsiteX0" fmla="*/ 782683 w 1565362"/>
                <a:gd name="connsiteY0" fmla="*/ 1005840 h 1565366"/>
                <a:gd name="connsiteX1" fmla="*/ 890284 w 1565362"/>
                <a:gd name="connsiteY1" fmla="*/ 1285603 h 1565366"/>
                <a:gd name="connsiteX2" fmla="*/ 782683 w 1565362"/>
                <a:gd name="connsiteY2" fmla="*/ 1565366 h 1565366"/>
                <a:gd name="connsiteX3" fmla="*/ 675082 w 1565362"/>
                <a:gd name="connsiteY3" fmla="*/ 1285603 h 1565366"/>
                <a:gd name="connsiteX4" fmla="*/ 782683 w 1565362"/>
                <a:gd name="connsiteY4" fmla="*/ 1005840 h 1565366"/>
                <a:gd name="connsiteX5" fmla="*/ 985641 w 1565362"/>
                <a:gd name="connsiteY5" fmla="*/ 926413 h 1565366"/>
                <a:gd name="connsiteX6" fmla="*/ 1214383 w 1565362"/>
                <a:gd name="connsiteY6" fmla="*/ 1062217 h 1565366"/>
                <a:gd name="connsiteX7" fmla="*/ 1336118 w 1565362"/>
                <a:gd name="connsiteY7" fmla="*/ 1336120 h 1565366"/>
                <a:gd name="connsiteX8" fmla="*/ 1062215 w 1565362"/>
                <a:gd name="connsiteY8" fmla="*/ 1214385 h 1565366"/>
                <a:gd name="connsiteX9" fmla="*/ 940480 w 1565362"/>
                <a:gd name="connsiteY9" fmla="*/ 940482 h 1565366"/>
                <a:gd name="connsiteX10" fmla="*/ 985641 w 1565362"/>
                <a:gd name="connsiteY10" fmla="*/ 926413 h 1565366"/>
                <a:gd name="connsiteX11" fmla="*/ 579724 w 1565362"/>
                <a:gd name="connsiteY11" fmla="*/ 926411 h 1565366"/>
                <a:gd name="connsiteX12" fmla="*/ 624885 w 1565362"/>
                <a:gd name="connsiteY12" fmla="*/ 940481 h 1565366"/>
                <a:gd name="connsiteX13" fmla="*/ 503150 w 1565362"/>
                <a:gd name="connsiteY13" fmla="*/ 1214386 h 1565366"/>
                <a:gd name="connsiteX14" fmla="*/ 229245 w 1565362"/>
                <a:gd name="connsiteY14" fmla="*/ 1336121 h 1565366"/>
                <a:gd name="connsiteX15" fmla="*/ 350980 w 1565362"/>
                <a:gd name="connsiteY15" fmla="*/ 1062216 h 1565366"/>
                <a:gd name="connsiteX16" fmla="*/ 579724 w 1565362"/>
                <a:gd name="connsiteY16" fmla="*/ 926411 h 1565366"/>
                <a:gd name="connsiteX17" fmla="*/ 1285601 w 1565362"/>
                <a:gd name="connsiteY17" fmla="*/ 675083 h 1565366"/>
                <a:gd name="connsiteX18" fmla="*/ 1565362 w 1565362"/>
                <a:gd name="connsiteY18" fmla="*/ 782683 h 1565366"/>
                <a:gd name="connsiteX19" fmla="*/ 1285601 w 1565362"/>
                <a:gd name="connsiteY19" fmla="*/ 890283 h 1565366"/>
                <a:gd name="connsiteX20" fmla="*/ 1005840 w 1565362"/>
                <a:gd name="connsiteY20" fmla="*/ 782683 h 1565366"/>
                <a:gd name="connsiteX21" fmla="*/ 1285601 w 1565362"/>
                <a:gd name="connsiteY21" fmla="*/ 675083 h 1565366"/>
                <a:gd name="connsiteX22" fmla="*/ 279761 w 1565362"/>
                <a:gd name="connsiteY22" fmla="*/ 675083 h 1565366"/>
                <a:gd name="connsiteX23" fmla="*/ 559522 w 1565362"/>
                <a:gd name="connsiteY23" fmla="*/ 782683 h 1565366"/>
                <a:gd name="connsiteX24" fmla="*/ 279761 w 1565362"/>
                <a:gd name="connsiteY24" fmla="*/ 890283 h 1565366"/>
                <a:gd name="connsiteX25" fmla="*/ 0 w 1565362"/>
                <a:gd name="connsiteY25" fmla="*/ 782683 h 1565366"/>
                <a:gd name="connsiteX26" fmla="*/ 279761 w 1565362"/>
                <a:gd name="connsiteY26" fmla="*/ 675083 h 1565366"/>
                <a:gd name="connsiteX27" fmla="*/ 782681 w 1565362"/>
                <a:gd name="connsiteY27" fmla="*/ 623038 h 1565366"/>
                <a:gd name="connsiteX28" fmla="*/ 942325 w 1565362"/>
                <a:gd name="connsiteY28" fmla="*/ 782682 h 1565366"/>
                <a:gd name="connsiteX29" fmla="*/ 782681 w 1565362"/>
                <a:gd name="connsiteY29" fmla="*/ 942326 h 1565366"/>
                <a:gd name="connsiteX30" fmla="*/ 623037 w 1565362"/>
                <a:gd name="connsiteY30" fmla="*/ 782682 h 1565366"/>
                <a:gd name="connsiteX31" fmla="*/ 782681 w 1565362"/>
                <a:gd name="connsiteY31" fmla="*/ 623038 h 1565366"/>
                <a:gd name="connsiteX32" fmla="*/ 274405 w 1565362"/>
                <a:gd name="connsiteY32" fmla="*/ 215177 h 1565366"/>
                <a:gd name="connsiteX33" fmla="*/ 503147 w 1565362"/>
                <a:gd name="connsiteY33" fmla="*/ 350981 h 1565366"/>
                <a:gd name="connsiteX34" fmla="*/ 624882 w 1565362"/>
                <a:gd name="connsiteY34" fmla="*/ 624884 h 1565366"/>
                <a:gd name="connsiteX35" fmla="*/ 350979 w 1565362"/>
                <a:gd name="connsiteY35" fmla="*/ 503149 h 1565366"/>
                <a:gd name="connsiteX36" fmla="*/ 229244 w 1565362"/>
                <a:gd name="connsiteY36" fmla="*/ 229246 h 1565366"/>
                <a:gd name="connsiteX37" fmla="*/ 274405 w 1565362"/>
                <a:gd name="connsiteY37" fmla="*/ 215177 h 1565366"/>
                <a:gd name="connsiteX38" fmla="*/ 1290960 w 1565362"/>
                <a:gd name="connsiteY38" fmla="*/ 215175 h 1565366"/>
                <a:gd name="connsiteX39" fmla="*/ 1336121 w 1565362"/>
                <a:gd name="connsiteY39" fmla="*/ 229245 h 1565366"/>
                <a:gd name="connsiteX40" fmla="*/ 1214386 w 1565362"/>
                <a:gd name="connsiteY40" fmla="*/ 503150 h 1565366"/>
                <a:gd name="connsiteX41" fmla="*/ 940481 w 1565362"/>
                <a:gd name="connsiteY41" fmla="*/ 624885 h 1565366"/>
                <a:gd name="connsiteX42" fmla="*/ 1062217 w 1565362"/>
                <a:gd name="connsiteY42" fmla="*/ 350980 h 1565366"/>
                <a:gd name="connsiteX43" fmla="*/ 1290960 w 1565362"/>
                <a:gd name="connsiteY43" fmla="*/ 215175 h 1565366"/>
                <a:gd name="connsiteX44" fmla="*/ 782683 w 1565362"/>
                <a:gd name="connsiteY44" fmla="*/ 0 h 1565366"/>
                <a:gd name="connsiteX45" fmla="*/ 890284 w 1565362"/>
                <a:gd name="connsiteY45" fmla="*/ 279763 h 1565366"/>
                <a:gd name="connsiteX46" fmla="*/ 782683 w 1565362"/>
                <a:gd name="connsiteY46" fmla="*/ 559526 h 1565366"/>
                <a:gd name="connsiteX47" fmla="*/ 675082 w 1565362"/>
                <a:gd name="connsiteY47" fmla="*/ 279763 h 1565366"/>
                <a:gd name="connsiteX48" fmla="*/ 782683 w 1565362"/>
                <a:gd name="connsiteY48" fmla="*/ 0 h 1565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1565362" h="1565366">
                  <a:moveTo>
                    <a:pt x="782683" y="1005840"/>
                  </a:moveTo>
                  <a:cubicBezTo>
                    <a:pt x="842109" y="1005840"/>
                    <a:pt x="890284" y="1131094"/>
                    <a:pt x="890284" y="1285603"/>
                  </a:cubicBezTo>
                  <a:cubicBezTo>
                    <a:pt x="890284" y="1440112"/>
                    <a:pt x="842109" y="1565366"/>
                    <a:pt x="782683" y="1565366"/>
                  </a:cubicBezTo>
                  <a:cubicBezTo>
                    <a:pt x="723257" y="1565366"/>
                    <a:pt x="675082" y="1440112"/>
                    <a:pt x="675082" y="1285603"/>
                  </a:cubicBezTo>
                  <a:cubicBezTo>
                    <a:pt x="675082" y="1131094"/>
                    <a:pt x="723257" y="1005840"/>
                    <a:pt x="782683" y="1005840"/>
                  </a:cubicBezTo>
                  <a:close/>
                  <a:moveTo>
                    <a:pt x="985641" y="926413"/>
                  </a:moveTo>
                  <a:cubicBezTo>
                    <a:pt x="1042979" y="929135"/>
                    <a:pt x="1132444" y="980278"/>
                    <a:pt x="1214383" y="1062217"/>
                  </a:cubicBezTo>
                  <a:cubicBezTo>
                    <a:pt x="1323635" y="1171469"/>
                    <a:pt x="1378138" y="1294100"/>
                    <a:pt x="1336118" y="1336120"/>
                  </a:cubicBezTo>
                  <a:cubicBezTo>
                    <a:pt x="1294098" y="1378140"/>
                    <a:pt x="1171468" y="1323637"/>
                    <a:pt x="1062215" y="1214385"/>
                  </a:cubicBezTo>
                  <a:cubicBezTo>
                    <a:pt x="952963" y="1105133"/>
                    <a:pt x="898461" y="982502"/>
                    <a:pt x="940480" y="940482"/>
                  </a:cubicBezTo>
                  <a:cubicBezTo>
                    <a:pt x="950985" y="929977"/>
                    <a:pt x="966528" y="925505"/>
                    <a:pt x="985641" y="926413"/>
                  </a:cubicBezTo>
                  <a:close/>
                  <a:moveTo>
                    <a:pt x="579724" y="926411"/>
                  </a:moveTo>
                  <a:cubicBezTo>
                    <a:pt x="598837" y="925503"/>
                    <a:pt x="614380" y="929976"/>
                    <a:pt x="624885" y="940481"/>
                  </a:cubicBezTo>
                  <a:cubicBezTo>
                    <a:pt x="666906" y="982501"/>
                    <a:pt x="612403" y="1105133"/>
                    <a:pt x="503150" y="1214386"/>
                  </a:cubicBezTo>
                  <a:cubicBezTo>
                    <a:pt x="393897" y="1323639"/>
                    <a:pt x="271265" y="1378142"/>
                    <a:pt x="229245" y="1336121"/>
                  </a:cubicBezTo>
                  <a:cubicBezTo>
                    <a:pt x="187224" y="1294101"/>
                    <a:pt x="241727" y="1171469"/>
                    <a:pt x="350980" y="1062216"/>
                  </a:cubicBezTo>
                  <a:cubicBezTo>
                    <a:pt x="432920" y="980277"/>
                    <a:pt x="522385" y="929134"/>
                    <a:pt x="579724" y="926411"/>
                  </a:cubicBezTo>
                  <a:close/>
                  <a:moveTo>
                    <a:pt x="1285601" y="675083"/>
                  </a:moveTo>
                  <a:cubicBezTo>
                    <a:pt x="1440109" y="675083"/>
                    <a:pt x="1565362" y="723257"/>
                    <a:pt x="1565362" y="782683"/>
                  </a:cubicBezTo>
                  <a:cubicBezTo>
                    <a:pt x="1565362" y="842109"/>
                    <a:pt x="1440109" y="890283"/>
                    <a:pt x="1285601" y="890283"/>
                  </a:cubicBezTo>
                  <a:cubicBezTo>
                    <a:pt x="1131093" y="890283"/>
                    <a:pt x="1005840" y="842109"/>
                    <a:pt x="1005840" y="782683"/>
                  </a:cubicBezTo>
                  <a:cubicBezTo>
                    <a:pt x="1005840" y="723257"/>
                    <a:pt x="1131093" y="675083"/>
                    <a:pt x="1285601" y="675083"/>
                  </a:cubicBezTo>
                  <a:close/>
                  <a:moveTo>
                    <a:pt x="279761" y="675083"/>
                  </a:moveTo>
                  <a:cubicBezTo>
                    <a:pt x="434269" y="675083"/>
                    <a:pt x="559522" y="723257"/>
                    <a:pt x="559522" y="782683"/>
                  </a:cubicBezTo>
                  <a:cubicBezTo>
                    <a:pt x="559522" y="842109"/>
                    <a:pt x="434269" y="890283"/>
                    <a:pt x="279761" y="890283"/>
                  </a:cubicBezTo>
                  <a:cubicBezTo>
                    <a:pt x="125253" y="890283"/>
                    <a:pt x="0" y="842109"/>
                    <a:pt x="0" y="782683"/>
                  </a:cubicBezTo>
                  <a:cubicBezTo>
                    <a:pt x="0" y="723257"/>
                    <a:pt x="125253" y="675083"/>
                    <a:pt x="279761" y="675083"/>
                  </a:cubicBezTo>
                  <a:close/>
                  <a:moveTo>
                    <a:pt x="782681" y="623038"/>
                  </a:moveTo>
                  <a:cubicBezTo>
                    <a:pt x="870850" y="623038"/>
                    <a:pt x="942325" y="694513"/>
                    <a:pt x="942325" y="782682"/>
                  </a:cubicBezTo>
                  <a:cubicBezTo>
                    <a:pt x="942325" y="870851"/>
                    <a:pt x="870850" y="942326"/>
                    <a:pt x="782681" y="942326"/>
                  </a:cubicBezTo>
                  <a:cubicBezTo>
                    <a:pt x="694512" y="942326"/>
                    <a:pt x="623037" y="870851"/>
                    <a:pt x="623037" y="782682"/>
                  </a:cubicBezTo>
                  <a:cubicBezTo>
                    <a:pt x="623037" y="694513"/>
                    <a:pt x="694512" y="623038"/>
                    <a:pt x="782681" y="623038"/>
                  </a:cubicBezTo>
                  <a:close/>
                  <a:moveTo>
                    <a:pt x="274405" y="215177"/>
                  </a:moveTo>
                  <a:cubicBezTo>
                    <a:pt x="331743" y="217899"/>
                    <a:pt x="421208" y="269042"/>
                    <a:pt x="503147" y="350981"/>
                  </a:cubicBezTo>
                  <a:cubicBezTo>
                    <a:pt x="612399" y="460233"/>
                    <a:pt x="666901" y="582864"/>
                    <a:pt x="624882" y="624884"/>
                  </a:cubicBezTo>
                  <a:cubicBezTo>
                    <a:pt x="582862" y="666904"/>
                    <a:pt x="460231" y="612401"/>
                    <a:pt x="350979" y="503149"/>
                  </a:cubicBezTo>
                  <a:cubicBezTo>
                    <a:pt x="241727" y="393897"/>
                    <a:pt x="187224" y="271266"/>
                    <a:pt x="229244" y="229246"/>
                  </a:cubicBezTo>
                  <a:cubicBezTo>
                    <a:pt x="239749" y="218741"/>
                    <a:pt x="255292" y="214269"/>
                    <a:pt x="274405" y="215177"/>
                  </a:cubicBezTo>
                  <a:close/>
                  <a:moveTo>
                    <a:pt x="1290960" y="215175"/>
                  </a:moveTo>
                  <a:cubicBezTo>
                    <a:pt x="1310073" y="214267"/>
                    <a:pt x="1325616" y="218740"/>
                    <a:pt x="1336121" y="229245"/>
                  </a:cubicBezTo>
                  <a:cubicBezTo>
                    <a:pt x="1378142" y="271265"/>
                    <a:pt x="1323639" y="393897"/>
                    <a:pt x="1214386" y="503150"/>
                  </a:cubicBezTo>
                  <a:cubicBezTo>
                    <a:pt x="1105133" y="612403"/>
                    <a:pt x="982502" y="666906"/>
                    <a:pt x="940481" y="624885"/>
                  </a:cubicBezTo>
                  <a:cubicBezTo>
                    <a:pt x="898461" y="582865"/>
                    <a:pt x="952964" y="460233"/>
                    <a:pt x="1062217" y="350980"/>
                  </a:cubicBezTo>
                  <a:cubicBezTo>
                    <a:pt x="1144156" y="269041"/>
                    <a:pt x="1233621" y="217898"/>
                    <a:pt x="1290960" y="215175"/>
                  </a:cubicBezTo>
                  <a:close/>
                  <a:moveTo>
                    <a:pt x="782683" y="0"/>
                  </a:moveTo>
                  <a:cubicBezTo>
                    <a:pt x="842109" y="0"/>
                    <a:pt x="890284" y="125254"/>
                    <a:pt x="890284" y="279763"/>
                  </a:cubicBezTo>
                  <a:cubicBezTo>
                    <a:pt x="890284" y="434272"/>
                    <a:pt x="842109" y="559526"/>
                    <a:pt x="782683" y="559526"/>
                  </a:cubicBezTo>
                  <a:cubicBezTo>
                    <a:pt x="723257" y="559526"/>
                    <a:pt x="675082" y="434272"/>
                    <a:pt x="675082" y="279763"/>
                  </a:cubicBezTo>
                  <a:cubicBezTo>
                    <a:pt x="675082" y="125254"/>
                    <a:pt x="723257" y="0"/>
                    <a:pt x="782683" y="0"/>
                  </a:cubicBezTo>
                  <a:close/>
                </a:path>
              </a:pathLst>
            </a:custGeom>
            <a:solidFill>
              <a:srgbClr val="FFCCFF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58" name="フリーフォーム: 図形 157">
              <a:extLst>
                <a:ext uri="{FF2B5EF4-FFF2-40B4-BE49-F238E27FC236}">
                  <a16:creationId xmlns:a16="http://schemas.microsoft.com/office/drawing/2014/main" id="{7B029727-F7B2-B307-5062-15EB49684EAF}"/>
                </a:ext>
              </a:extLst>
            </p:cNvPr>
            <p:cNvSpPr/>
            <p:nvPr/>
          </p:nvSpPr>
          <p:spPr bwMode="auto">
            <a:xfrm>
              <a:off x="9404532" y="3803844"/>
              <a:ext cx="223046" cy="223046"/>
            </a:xfrm>
            <a:custGeom>
              <a:avLst/>
              <a:gdLst>
                <a:gd name="connsiteX0" fmla="*/ 782683 w 1565362"/>
                <a:gd name="connsiteY0" fmla="*/ 1005840 h 1565366"/>
                <a:gd name="connsiteX1" fmla="*/ 890284 w 1565362"/>
                <a:gd name="connsiteY1" fmla="*/ 1285603 h 1565366"/>
                <a:gd name="connsiteX2" fmla="*/ 782683 w 1565362"/>
                <a:gd name="connsiteY2" fmla="*/ 1565366 h 1565366"/>
                <a:gd name="connsiteX3" fmla="*/ 675082 w 1565362"/>
                <a:gd name="connsiteY3" fmla="*/ 1285603 h 1565366"/>
                <a:gd name="connsiteX4" fmla="*/ 782683 w 1565362"/>
                <a:gd name="connsiteY4" fmla="*/ 1005840 h 1565366"/>
                <a:gd name="connsiteX5" fmla="*/ 985641 w 1565362"/>
                <a:gd name="connsiteY5" fmla="*/ 926413 h 1565366"/>
                <a:gd name="connsiteX6" fmla="*/ 1214383 w 1565362"/>
                <a:gd name="connsiteY6" fmla="*/ 1062217 h 1565366"/>
                <a:gd name="connsiteX7" fmla="*/ 1336118 w 1565362"/>
                <a:gd name="connsiteY7" fmla="*/ 1336120 h 1565366"/>
                <a:gd name="connsiteX8" fmla="*/ 1062215 w 1565362"/>
                <a:gd name="connsiteY8" fmla="*/ 1214385 h 1565366"/>
                <a:gd name="connsiteX9" fmla="*/ 940480 w 1565362"/>
                <a:gd name="connsiteY9" fmla="*/ 940482 h 1565366"/>
                <a:gd name="connsiteX10" fmla="*/ 985641 w 1565362"/>
                <a:gd name="connsiteY10" fmla="*/ 926413 h 1565366"/>
                <a:gd name="connsiteX11" fmla="*/ 579724 w 1565362"/>
                <a:gd name="connsiteY11" fmla="*/ 926411 h 1565366"/>
                <a:gd name="connsiteX12" fmla="*/ 624885 w 1565362"/>
                <a:gd name="connsiteY12" fmla="*/ 940481 h 1565366"/>
                <a:gd name="connsiteX13" fmla="*/ 503150 w 1565362"/>
                <a:gd name="connsiteY13" fmla="*/ 1214386 h 1565366"/>
                <a:gd name="connsiteX14" fmla="*/ 229245 w 1565362"/>
                <a:gd name="connsiteY14" fmla="*/ 1336121 h 1565366"/>
                <a:gd name="connsiteX15" fmla="*/ 350980 w 1565362"/>
                <a:gd name="connsiteY15" fmla="*/ 1062216 h 1565366"/>
                <a:gd name="connsiteX16" fmla="*/ 579724 w 1565362"/>
                <a:gd name="connsiteY16" fmla="*/ 926411 h 1565366"/>
                <a:gd name="connsiteX17" fmla="*/ 1285601 w 1565362"/>
                <a:gd name="connsiteY17" fmla="*/ 675083 h 1565366"/>
                <a:gd name="connsiteX18" fmla="*/ 1565362 w 1565362"/>
                <a:gd name="connsiteY18" fmla="*/ 782683 h 1565366"/>
                <a:gd name="connsiteX19" fmla="*/ 1285601 w 1565362"/>
                <a:gd name="connsiteY19" fmla="*/ 890283 h 1565366"/>
                <a:gd name="connsiteX20" fmla="*/ 1005840 w 1565362"/>
                <a:gd name="connsiteY20" fmla="*/ 782683 h 1565366"/>
                <a:gd name="connsiteX21" fmla="*/ 1285601 w 1565362"/>
                <a:gd name="connsiteY21" fmla="*/ 675083 h 1565366"/>
                <a:gd name="connsiteX22" fmla="*/ 279761 w 1565362"/>
                <a:gd name="connsiteY22" fmla="*/ 675083 h 1565366"/>
                <a:gd name="connsiteX23" fmla="*/ 559522 w 1565362"/>
                <a:gd name="connsiteY23" fmla="*/ 782683 h 1565366"/>
                <a:gd name="connsiteX24" fmla="*/ 279761 w 1565362"/>
                <a:gd name="connsiteY24" fmla="*/ 890283 h 1565366"/>
                <a:gd name="connsiteX25" fmla="*/ 0 w 1565362"/>
                <a:gd name="connsiteY25" fmla="*/ 782683 h 1565366"/>
                <a:gd name="connsiteX26" fmla="*/ 279761 w 1565362"/>
                <a:gd name="connsiteY26" fmla="*/ 675083 h 1565366"/>
                <a:gd name="connsiteX27" fmla="*/ 782681 w 1565362"/>
                <a:gd name="connsiteY27" fmla="*/ 623038 h 1565366"/>
                <a:gd name="connsiteX28" fmla="*/ 942325 w 1565362"/>
                <a:gd name="connsiteY28" fmla="*/ 782682 h 1565366"/>
                <a:gd name="connsiteX29" fmla="*/ 782681 w 1565362"/>
                <a:gd name="connsiteY29" fmla="*/ 942326 h 1565366"/>
                <a:gd name="connsiteX30" fmla="*/ 623037 w 1565362"/>
                <a:gd name="connsiteY30" fmla="*/ 782682 h 1565366"/>
                <a:gd name="connsiteX31" fmla="*/ 782681 w 1565362"/>
                <a:gd name="connsiteY31" fmla="*/ 623038 h 1565366"/>
                <a:gd name="connsiteX32" fmla="*/ 274405 w 1565362"/>
                <a:gd name="connsiteY32" fmla="*/ 215177 h 1565366"/>
                <a:gd name="connsiteX33" fmla="*/ 503147 w 1565362"/>
                <a:gd name="connsiteY33" fmla="*/ 350981 h 1565366"/>
                <a:gd name="connsiteX34" fmla="*/ 624882 w 1565362"/>
                <a:gd name="connsiteY34" fmla="*/ 624884 h 1565366"/>
                <a:gd name="connsiteX35" fmla="*/ 350979 w 1565362"/>
                <a:gd name="connsiteY35" fmla="*/ 503149 h 1565366"/>
                <a:gd name="connsiteX36" fmla="*/ 229244 w 1565362"/>
                <a:gd name="connsiteY36" fmla="*/ 229246 h 1565366"/>
                <a:gd name="connsiteX37" fmla="*/ 274405 w 1565362"/>
                <a:gd name="connsiteY37" fmla="*/ 215177 h 1565366"/>
                <a:gd name="connsiteX38" fmla="*/ 1290960 w 1565362"/>
                <a:gd name="connsiteY38" fmla="*/ 215175 h 1565366"/>
                <a:gd name="connsiteX39" fmla="*/ 1336121 w 1565362"/>
                <a:gd name="connsiteY39" fmla="*/ 229245 h 1565366"/>
                <a:gd name="connsiteX40" fmla="*/ 1214386 w 1565362"/>
                <a:gd name="connsiteY40" fmla="*/ 503150 h 1565366"/>
                <a:gd name="connsiteX41" fmla="*/ 940481 w 1565362"/>
                <a:gd name="connsiteY41" fmla="*/ 624885 h 1565366"/>
                <a:gd name="connsiteX42" fmla="*/ 1062217 w 1565362"/>
                <a:gd name="connsiteY42" fmla="*/ 350980 h 1565366"/>
                <a:gd name="connsiteX43" fmla="*/ 1290960 w 1565362"/>
                <a:gd name="connsiteY43" fmla="*/ 215175 h 1565366"/>
                <a:gd name="connsiteX44" fmla="*/ 782683 w 1565362"/>
                <a:gd name="connsiteY44" fmla="*/ 0 h 1565366"/>
                <a:gd name="connsiteX45" fmla="*/ 890284 w 1565362"/>
                <a:gd name="connsiteY45" fmla="*/ 279763 h 1565366"/>
                <a:gd name="connsiteX46" fmla="*/ 782683 w 1565362"/>
                <a:gd name="connsiteY46" fmla="*/ 559526 h 1565366"/>
                <a:gd name="connsiteX47" fmla="*/ 675082 w 1565362"/>
                <a:gd name="connsiteY47" fmla="*/ 279763 h 1565366"/>
                <a:gd name="connsiteX48" fmla="*/ 782683 w 1565362"/>
                <a:gd name="connsiteY48" fmla="*/ 0 h 1565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1565362" h="1565366">
                  <a:moveTo>
                    <a:pt x="782683" y="1005840"/>
                  </a:moveTo>
                  <a:cubicBezTo>
                    <a:pt x="842109" y="1005840"/>
                    <a:pt x="890284" y="1131094"/>
                    <a:pt x="890284" y="1285603"/>
                  </a:cubicBezTo>
                  <a:cubicBezTo>
                    <a:pt x="890284" y="1440112"/>
                    <a:pt x="842109" y="1565366"/>
                    <a:pt x="782683" y="1565366"/>
                  </a:cubicBezTo>
                  <a:cubicBezTo>
                    <a:pt x="723257" y="1565366"/>
                    <a:pt x="675082" y="1440112"/>
                    <a:pt x="675082" y="1285603"/>
                  </a:cubicBezTo>
                  <a:cubicBezTo>
                    <a:pt x="675082" y="1131094"/>
                    <a:pt x="723257" y="1005840"/>
                    <a:pt x="782683" y="1005840"/>
                  </a:cubicBezTo>
                  <a:close/>
                  <a:moveTo>
                    <a:pt x="985641" y="926413"/>
                  </a:moveTo>
                  <a:cubicBezTo>
                    <a:pt x="1042979" y="929135"/>
                    <a:pt x="1132444" y="980278"/>
                    <a:pt x="1214383" y="1062217"/>
                  </a:cubicBezTo>
                  <a:cubicBezTo>
                    <a:pt x="1323635" y="1171469"/>
                    <a:pt x="1378138" y="1294100"/>
                    <a:pt x="1336118" y="1336120"/>
                  </a:cubicBezTo>
                  <a:cubicBezTo>
                    <a:pt x="1294098" y="1378140"/>
                    <a:pt x="1171468" y="1323637"/>
                    <a:pt x="1062215" y="1214385"/>
                  </a:cubicBezTo>
                  <a:cubicBezTo>
                    <a:pt x="952963" y="1105133"/>
                    <a:pt x="898461" y="982502"/>
                    <a:pt x="940480" y="940482"/>
                  </a:cubicBezTo>
                  <a:cubicBezTo>
                    <a:pt x="950985" y="929977"/>
                    <a:pt x="966528" y="925505"/>
                    <a:pt x="985641" y="926413"/>
                  </a:cubicBezTo>
                  <a:close/>
                  <a:moveTo>
                    <a:pt x="579724" y="926411"/>
                  </a:moveTo>
                  <a:cubicBezTo>
                    <a:pt x="598837" y="925503"/>
                    <a:pt x="614380" y="929976"/>
                    <a:pt x="624885" y="940481"/>
                  </a:cubicBezTo>
                  <a:cubicBezTo>
                    <a:pt x="666906" y="982501"/>
                    <a:pt x="612403" y="1105133"/>
                    <a:pt x="503150" y="1214386"/>
                  </a:cubicBezTo>
                  <a:cubicBezTo>
                    <a:pt x="393897" y="1323639"/>
                    <a:pt x="271265" y="1378142"/>
                    <a:pt x="229245" y="1336121"/>
                  </a:cubicBezTo>
                  <a:cubicBezTo>
                    <a:pt x="187224" y="1294101"/>
                    <a:pt x="241727" y="1171469"/>
                    <a:pt x="350980" y="1062216"/>
                  </a:cubicBezTo>
                  <a:cubicBezTo>
                    <a:pt x="432920" y="980277"/>
                    <a:pt x="522385" y="929134"/>
                    <a:pt x="579724" y="926411"/>
                  </a:cubicBezTo>
                  <a:close/>
                  <a:moveTo>
                    <a:pt x="1285601" y="675083"/>
                  </a:moveTo>
                  <a:cubicBezTo>
                    <a:pt x="1440109" y="675083"/>
                    <a:pt x="1565362" y="723257"/>
                    <a:pt x="1565362" y="782683"/>
                  </a:cubicBezTo>
                  <a:cubicBezTo>
                    <a:pt x="1565362" y="842109"/>
                    <a:pt x="1440109" y="890283"/>
                    <a:pt x="1285601" y="890283"/>
                  </a:cubicBezTo>
                  <a:cubicBezTo>
                    <a:pt x="1131093" y="890283"/>
                    <a:pt x="1005840" y="842109"/>
                    <a:pt x="1005840" y="782683"/>
                  </a:cubicBezTo>
                  <a:cubicBezTo>
                    <a:pt x="1005840" y="723257"/>
                    <a:pt x="1131093" y="675083"/>
                    <a:pt x="1285601" y="675083"/>
                  </a:cubicBezTo>
                  <a:close/>
                  <a:moveTo>
                    <a:pt x="279761" y="675083"/>
                  </a:moveTo>
                  <a:cubicBezTo>
                    <a:pt x="434269" y="675083"/>
                    <a:pt x="559522" y="723257"/>
                    <a:pt x="559522" y="782683"/>
                  </a:cubicBezTo>
                  <a:cubicBezTo>
                    <a:pt x="559522" y="842109"/>
                    <a:pt x="434269" y="890283"/>
                    <a:pt x="279761" y="890283"/>
                  </a:cubicBezTo>
                  <a:cubicBezTo>
                    <a:pt x="125253" y="890283"/>
                    <a:pt x="0" y="842109"/>
                    <a:pt x="0" y="782683"/>
                  </a:cubicBezTo>
                  <a:cubicBezTo>
                    <a:pt x="0" y="723257"/>
                    <a:pt x="125253" y="675083"/>
                    <a:pt x="279761" y="675083"/>
                  </a:cubicBezTo>
                  <a:close/>
                  <a:moveTo>
                    <a:pt x="782681" y="623038"/>
                  </a:moveTo>
                  <a:cubicBezTo>
                    <a:pt x="870850" y="623038"/>
                    <a:pt x="942325" y="694513"/>
                    <a:pt x="942325" y="782682"/>
                  </a:cubicBezTo>
                  <a:cubicBezTo>
                    <a:pt x="942325" y="870851"/>
                    <a:pt x="870850" y="942326"/>
                    <a:pt x="782681" y="942326"/>
                  </a:cubicBezTo>
                  <a:cubicBezTo>
                    <a:pt x="694512" y="942326"/>
                    <a:pt x="623037" y="870851"/>
                    <a:pt x="623037" y="782682"/>
                  </a:cubicBezTo>
                  <a:cubicBezTo>
                    <a:pt x="623037" y="694513"/>
                    <a:pt x="694512" y="623038"/>
                    <a:pt x="782681" y="623038"/>
                  </a:cubicBezTo>
                  <a:close/>
                  <a:moveTo>
                    <a:pt x="274405" y="215177"/>
                  </a:moveTo>
                  <a:cubicBezTo>
                    <a:pt x="331743" y="217899"/>
                    <a:pt x="421208" y="269042"/>
                    <a:pt x="503147" y="350981"/>
                  </a:cubicBezTo>
                  <a:cubicBezTo>
                    <a:pt x="612399" y="460233"/>
                    <a:pt x="666901" y="582864"/>
                    <a:pt x="624882" y="624884"/>
                  </a:cubicBezTo>
                  <a:cubicBezTo>
                    <a:pt x="582862" y="666904"/>
                    <a:pt x="460231" y="612401"/>
                    <a:pt x="350979" y="503149"/>
                  </a:cubicBezTo>
                  <a:cubicBezTo>
                    <a:pt x="241727" y="393897"/>
                    <a:pt x="187224" y="271266"/>
                    <a:pt x="229244" y="229246"/>
                  </a:cubicBezTo>
                  <a:cubicBezTo>
                    <a:pt x="239749" y="218741"/>
                    <a:pt x="255292" y="214269"/>
                    <a:pt x="274405" y="215177"/>
                  </a:cubicBezTo>
                  <a:close/>
                  <a:moveTo>
                    <a:pt x="1290960" y="215175"/>
                  </a:moveTo>
                  <a:cubicBezTo>
                    <a:pt x="1310073" y="214267"/>
                    <a:pt x="1325616" y="218740"/>
                    <a:pt x="1336121" y="229245"/>
                  </a:cubicBezTo>
                  <a:cubicBezTo>
                    <a:pt x="1378142" y="271265"/>
                    <a:pt x="1323639" y="393897"/>
                    <a:pt x="1214386" y="503150"/>
                  </a:cubicBezTo>
                  <a:cubicBezTo>
                    <a:pt x="1105133" y="612403"/>
                    <a:pt x="982502" y="666906"/>
                    <a:pt x="940481" y="624885"/>
                  </a:cubicBezTo>
                  <a:cubicBezTo>
                    <a:pt x="898461" y="582865"/>
                    <a:pt x="952964" y="460233"/>
                    <a:pt x="1062217" y="350980"/>
                  </a:cubicBezTo>
                  <a:cubicBezTo>
                    <a:pt x="1144156" y="269041"/>
                    <a:pt x="1233621" y="217898"/>
                    <a:pt x="1290960" y="215175"/>
                  </a:cubicBezTo>
                  <a:close/>
                  <a:moveTo>
                    <a:pt x="782683" y="0"/>
                  </a:moveTo>
                  <a:cubicBezTo>
                    <a:pt x="842109" y="0"/>
                    <a:pt x="890284" y="125254"/>
                    <a:pt x="890284" y="279763"/>
                  </a:cubicBezTo>
                  <a:cubicBezTo>
                    <a:pt x="890284" y="434272"/>
                    <a:pt x="842109" y="559526"/>
                    <a:pt x="782683" y="559526"/>
                  </a:cubicBezTo>
                  <a:cubicBezTo>
                    <a:pt x="723257" y="559526"/>
                    <a:pt x="675082" y="434272"/>
                    <a:pt x="675082" y="279763"/>
                  </a:cubicBezTo>
                  <a:cubicBezTo>
                    <a:pt x="675082" y="125254"/>
                    <a:pt x="723257" y="0"/>
                    <a:pt x="782683" y="0"/>
                  </a:cubicBezTo>
                  <a:close/>
                </a:path>
              </a:pathLst>
            </a:custGeom>
            <a:solidFill>
              <a:srgbClr val="FFCCFF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61" name="フリーフォーム: 図形 160">
              <a:extLst>
                <a:ext uri="{FF2B5EF4-FFF2-40B4-BE49-F238E27FC236}">
                  <a16:creationId xmlns:a16="http://schemas.microsoft.com/office/drawing/2014/main" id="{08C8AB61-96CB-D157-DF3C-8F7E7CF037B0}"/>
                </a:ext>
              </a:extLst>
            </p:cNvPr>
            <p:cNvSpPr/>
            <p:nvPr/>
          </p:nvSpPr>
          <p:spPr bwMode="auto">
            <a:xfrm>
              <a:off x="278116" y="4309402"/>
              <a:ext cx="223046" cy="223046"/>
            </a:xfrm>
            <a:custGeom>
              <a:avLst/>
              <a:gdLst>
                <a:gd name="connsiteX0" fmla="*/ 782683 w 1565362"/>
                <a:gd name="connsiteY0" fmla="*/ 1005840 h 1565366"/>
                <a:gd name="connsiteX1" fmla="*/ 890284 w 1565362"/>
                <a:gd name="connsiteY1" fmla="*/ 1285603 h 1565366"/>
                <a:gd name="connsiteX2" fmla="*/ 782683 w 1565362"/>
                <a:gd name="connsiteY2" fmla="*/ 1565366 h 1565366"/>
                <a:gd name="connsiteX3" fmla="*/ 675082 w 1565362"/>
                <a:gd name="connsiteY3" fmla="*/ 1285603 h 1565366"/>
                <a:gd name="connsiteX4" fmla="*/ 782683 w 1565362"/>
                <a:gd name="connsiteY4" fmla="*/ 1005840 h 1565366"/>
                <a:gd name="connsiteX5" fmla="*/ 985641 w 1565362"/>
                <a:gd name="connsiteY5" fmla="*/ 926413 h 1565366"/>
                <a:gd name="connsiteX6" fmla="*/ 1214383 w 1565362"/>
                <a:gd name="connsiteY6" fmla="*/ 1062217 h 1565366"/>
                <a:gd name="connsiteX7" fmla="*/ 1336118 w 1565362"/>
                <a:gd name="connsiteY7" fmla="*/ 1336120 h 1565366"/>
                <a:gd name="connsiteX8" fmla="*/ 1062215 w 1565362"/>
                <a:gd name="connsiteY8" fmla="*/ 1214385 h 1565366"/>
                <a:gd name="connsiteX9" fmla="*/ 940480 w 1565362"/>
                <a:gd name="connsiteY9" fmla="*/ 940482 h 1565366"/>
                <a:gd name="connsiteX10" fmla="*/ 985641 w 1565362"/>
                <a:gd name="connsiteY10" fmla="*/ 926413 h 1565366"/>
                <a:gd name="connsiteX11" fmla="*/ 579724 w 1565362"/>
                <a:gd name="connsiteY11" fmla="*/ 926411 h 1565366"/>
                <a:gd name="connsiteX12" fmla="*/ 624885 w 1565362"/>
                <a:gd name="connsiteY12" fmla="*/ 940481 h 1565366"/>
                <a:gd name="connsiteX13" fmla="*/ 503150 w 1565362"/>
                <a:gd name="connsiteY13" fmla="*/ 1214386 h 1565366"/>
                <a:gd name="connsiteX14" fmla="*/ 229245 w 1565362"/>
                <a:gd name="connsiteY14" fmla="*/ 1336121 h 1565366"/>
                <a:gd name="connsiteX15" fmla="*/ 350980 w 1565362"/>
                <a:gd name="connsiteY15" fmla="*/ 1062216 h 1565366"/>
                <a:gd name="connsiteX16" fmla="*/ 579724 w 1565362"/>
                <a:gd name="connsiteY16" fmla="*/ 926411 h 1565366"/>
                <a:gd name="connsiteX17" fmla="*/ 1285601 w 1565362"/>
                <a:gd name="connsiteY17" fmla="*/ 675083 h 1565366"/>
                <a:gd name="connsiteX18" fmla="*/ 1565362 w 1565362"/>
                <a:gd name="connsiteY18" fmla="*/ 782683 h 1565366"/>
                <a:gd name="connsiteX19" fmla="*/ 1285601 w 1565362"/>
                <a:gd name="connsiteY19" fmla="*/ 890283 h 1565366"/>
                <a:gd name="connsiteX20" fmla="*/ 1005840 w 1565362"/>
                <a:gd name="connsiteY20" fmla="*/ 782683 h 1565366"/>
                <a:gd name="connsiteX21" fmla="*/ 1285601 w 1565362"/>
                <a:gd name="connsiteY21" fmla="*/ 675083 h 1565366"/>
                <a:gd name="connsiteX22" fmla="*/ 279761 w 1565362"/>
                <a:gd name="connsiteY22" fmla="*/ 675083 h 1565366"/>
                <a:gd name="connsiteX23" fmla="*/ 559522 w 1565362"/>
                <a:gd name="connsiteY23" fmla="*/ 782683 h 1565366"/>
                <a:gd name="connsiteX24" fmla="*/ 279761 w 1565362"/>
                <a:gd name="connsiteY24" fmla="*/ 890283 h 1565366"/>
                <a:gd name="connsiteX25" fmla="*/ 0 w 1565362"/>
                <a:gd name="connsiteY25" fmla="*/ 782683 h 1565366"/>
                <a:gd name="connsiteX26" fmla="*/ 279761 w 1565362"/>
                <a:gd name="connsiteY26" fmla="*/ 675083 h 1565366"/>
                <a:gd name="connsiteX27" fmla="*/ 782681 w 1565362"/>
                <a:gd name="connsiteY27" fmla="*/ 623038 h 1565366"/>
                <a:gd name="connsiteX28" fmla="*/ 942325 w 1565362"/>
                <a:gd name="connsiteY28" fmla="*/ 782682 h 1565366"/>
                <a:gd name="connsiteX29" fmla="*/ 782681 w 1565362"/>
                <a:gd name="connsiteY29" fmla="*/ 942326 h 1565366"/>
                <a:gd name="connsiteX30" fmla="*/ 623037 w 1565362"/>
                <a:gd name="connsiteY30" fmla="*/ 782682 h 1565366"/>
                <a:gd name="connsiteX31" fmla="*/ 782681 w 1565362"/>
                <a:gd name="connsiteY31" fmla="*/ 623038 h 1565366"/>
                <a:gd name="connsiteX32" fmla="*/ 274405 w 1565362"/>
                <a:gd name="connsiteY32" fmla="*/ 215177 h 1565366"/>
                <a:gd name="connsiteX33" fmla="*/ 503147 w 1565362"/>
                <a:gd name="connsiteY33" fmla="*/ 350981 h 1565366"/>
                <a:gd name="connsiteX34" fmla="*/ 624882 w 1565362"/>
                <a:gd name="connsiteY34" fmla="*/ 624884 h 1565366"/>
                <a:gd name="connsiteX35" fmla="*/ 350979 w 1565362"/>
                <a:gd name="connsiteY35" fmla="*/ 503149 h 1565366"/>
                <a:gd name="connsiteX36" fmla="*/ 229244 w 1565362"/>
                <a:gd name="connsiteY36" fmla="*/ 229246 h 1565366"/>
                <a:gd name="connsiteX37" fmla="*/ 274405 w 1565362"/>
                <a:gd name="connsiteY37" fmla="*/ 215177 h 1565366"/>
                <a:gd name="connsiteX38" fmla="*/ 1290960 w 1565362"/>
                <a:gd name="connsiteY38" fmla="*/ 215175 h 1565366"/>
                <a:gd name="connsiteX39" fmla="*/ 1336121 w 1565362"/>
                <a:gd name="connsiteY39" fmla="*/ 229245 h 1565366"/>
                <a:gd name="connsiteX40" fmla="*/ 1214386 w 1565362"/>
                <a:gd name="connsiteY40" fmla="*/ 503150 h 1565366"/>
                <a:gd name="connsiteX41" fmla="*/ 940481 w 1565362"/>
                <a:gd name="connsiteY41" fmla="*/ 624885 h 1565366"/>
                <a:gd name="connsiteX42" fmla="*/ 1062217 w 1565362"/>
                <a:gd name="connsiteY42" fmla="*/ 350980 h 1565366"/>
                <a:gd name="connsiteX43" fmla="*/ 1290960 w 1565362"/>
                <a:gd name="connsiteY43" fmla="*/ 215175 h 1565366"/>
                <a:gd name="connsiteX44" fmla="*/ 782683 w 1565362"/>
                <a:gd name="connsiteY44" fmla="*/ 0 h 1565366"/>
                <a:gd name="connsiteX45" fmla="*/ 890284 w 1565362"/>
                <a:gd name="connsiteY45" fmla="*/ 279763 h 1565366"/>
                <a:gd name="connsiteX46" fmla="*/ 782683 w 1565362"/>
                <a:gd name="connsiteY46" fmla="*/ 559526 h 1565366"/>
                <a:gd name="connsiteX47" fmla="*/ 675082 w 1565362"/>
                <a:gd name="connsiteY47" fmla="*/ 279763 h 1565366"/>
                <a:gd name="connsiteX48" fmla="*/ 782683 w 1565362"/>
                <a:gd name="connsiteY48" fmla="*/ 0 h 1565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1565362" h="1565366">
                  <a:moveTo>
                    <a:pt x="782683" y="1005840"/>
                  </a:moveTo>
                  <a:cubicBezTo>
                    <a:pt x="842109" y="1005840"/>
                    <a:pt x="890284" y="1131094"/>
                    <a:pt x="890284" y="1285603"/>
                  </a:cubicBezTo>
                  <a:cubicBezTo>
                    <a:pt x="890284" y="1440112"/>
                    <a:pt x="842109" y="1565366"/>
                    <a:pt x="782683" y="1565366"/>
                  </a:cubicBezTo>
                  <a:cubicBezTo>
                    <a:pt x="723257" y="1565366"/>
                    <a:pt x="675082" y="1440112"/>
                    <a:pt x="675082" y="1285603"/>
                  </a:cubicBezTo>
                  <a:cubicBezTo>
                    <a:pt x="675082" y="1131094"/>
                    <a:pt x="723257" y="1005840"/>
                    <a:pt x="782683" y="1005840"/>
                  </a:cubicBezTo>
                  <a:close/>
                  <a:moveTo>
                    <a:pt x="985641" y="926413"/>
                  </a:moveTo>
                  <a:cubicBezTo>
                    <a:pt x="1042979" y="929135"/>
                    <a:pt x="1132444" y="980278"/>
                    <a:pt x="1214383" y="1062217"/>
                  </a:cubicBezTo>
                  <a:cubicBezTo>
                    <a:pt x="1323635" y="1171469"/>
                    <a:pt x="1378138" y="1294100"/>
                    <a:pt x="1336118" y="1336120"/>
                  </a:cubicBezTo>
                  <a:cubicBezTo>
                    <a:pt x="1294098" y="1378140"/>
                    <a:pt x="1171468" y="1323637"/>
                    <a:pt x="1062215" y="1214385"/>
                  </a:cubicBezTo>
                  <a:cubicBezTo>
                    <a:pt x="952963" y="1105133"/>
                    <a:pt x="898461" y="982502"/>
                    <a:pt x="940480" y="940482"/>
                  </a:cubicBezTo>
                  <a:cubicBezTo>
                    <a:pt x="950985" y="929977"/>
                    <a:pt x="966528" y="925505"/>
                    <a:pt x="985641" y="926413"/>
                  </a:cubicBezTo>
                  <a:close/>
                  <a:moveTo>
                    <a:pt x="579724" y="926411"/>
                  </a:moveTo>
                  <a:cubicBezTo>
                    <a:pt x="598837" y="925503"/>
                    <a:pt x="614380" y="929976"/>
                    <a:pt x="624885" y="940481"/>
                  </a:cubicBezTo>
                  <a:cubicBezTo>
                    <a:pt x="666906" y="982501"/>
                    <a:pt x="612403" y="1105133"/>
                    <a:pt x="503150" y="1214386"/>
                  </a:cubicBezTo>
                  <a:cubicBezTo>
                    <a:pt x="393897" y="1323639"/>
                    <a:pt x="271265" y="1378142"/>
                    <a:pt x="229245" y="1336121"/>
                  </a:cubicBezTo>
                  <a:cubicBezTo>
                    <a:pt x="187224" y="1294101"/>
                    <a:pt x="241727" y="1171469"/>
                    <a:pt x="350980" y="1062216"/>
                  </a:cubicBezTo>
                  <a:cubicBezTo>
                    <a:pt x="432920" y="980277"/>
                    <a:pt x="522385" y="929134"/>
                    <a:pt x="579724" y="926411"/>
                  </a:cubicBezTo>
                  <a:close/>
                  <a:moveTo>
                    <a:pt x="1285601" y="675083"/>
                  </a:moveTo>
                  <a:cubicBezTo>
                    <a:pt x="1440109" y="675083"/>
                    <a:pt x="1565362" y="723257"/>
                    <a:pt x="1565362" y="782683"/>
                  </a:cubicBezTo>
                  <a:cubicBezTo>
                    <a:pt x="1565362" y="842109"/>
                    <a:pt x="1440109" y="890283"/>
                    <a:pt x="1285601" y="890283"/>
                  </a:cubicBezTo>
                  <a:cubicBezTo>
                    <a:pt x="1131093" y="890283"/>
                    <a:pt x="1005840" y="842109"/>
                    <a:pt x="1005840" y="782683"/>
                  </a:cubicBezTo>
                  <a:cubicBezTo>
                    <a:pt x="1005840" y="723257"/>
                    <a:pt x="1131093" y="675083"/>
                    <a:pt x="1285601" y="675083"/>
                  </a:cubicBezTo>
                  <a:close/>
                  <a:moveTo>
                    <a:pt x="279761" y="675083"/>
                  </a:moveTo>
                  <a:cubicBezTo>
                    <a:pt x="434269" y="675083"/>
                    <a:pt x="559522" y="723257"/>
                    <a:pt x="559522" y="782683"/>
                  </a:cubicBezTo>
                  <a:cubicBezTo>
                    <a:pt x="559522" y="842109"/>
                    <a:pt x="434269" y="890283"/>
                    <a:pt x="279761" y="890283"/>
                  </a:cubicBezTo>
                  <a:cubicBezTo>
                    <a:pt x="125253" y="890283"/>
                    <a:pt x="0" y="842109"/>
                    <a:pt x="0" y="782683"/>
                  </a:cubicBezTo>
                  <a:cubicBezTo>
                    <a:pt x="0" y="723257"/>
                    <a:pt x="125253" y="675083"/>
                    <a:pt x="279761" y="675083"/>
                  </a:cubicBezTo>
                  <a:close/>
                  <a:moveTo>
                    <a:pt x="782681" y="623038"/>
                  </a:moveTo>
                  <a:cubicBezTo>
                    <a:pt x="870850" y="623038"/>
                    <a:pt x="942325" y="694513"/>
                    <a:pt x="942325" y="782682"/>
                  </a:cubicBezTo>
                  <a:cubicBezTo>
                    <a:pt x="942325" y="870851"/>
                    <a:pt x="870850" y="942326"/>
                    <a:pt x="782681" y="942326"/>
                  </a:cubicBezTo>
                  <a:cubicBezTo>
                    <a:pt x="694512" y="942326"/>
                    <a:pt x="623037" y="870851"/>
                    <a:pt x="623037" y="782682"/>
                  </a:cubicBezTo>
                  <a:cubicBezTo>
                    <a:pt x="623037" y="694513"/>
                    <a:pt x="694512" y="623038"/>
                    <a:pt x="782681" y="623038"/>
                  </a:cubicBezTo>
                  <a:close/>
                  <a:moveTo>
                    <a:pt x="274405" y="215177"/>
                  </a:moveTo>
                  <a:cubicBezTo>
                    <a:pt x="331743" y="217899"/>
                    <a:pt x="421208" y="269042"/>
                    <a:pt x="503147" y="350981"/>
                  </a:cubicBezTo>
                  <a:cubicBezTo>
                    <a:pt x="612399" y="460233"/>
                    <a:pt x="666901" y="582864"/>
                    <a:pt x="624882" y="624884"/>
                  </a:cubicBezTo>
                  <a:cubicBezTo>
                    <a:pt x="582862" y="666904"/>
                    <a:pt x="460231" y="612401"/>
                    <a:pt x="350979" y="503149"/>
                  </a:cubicBezTo>
                  <a:cubicBezTo>
                    <a:pt x="241727" y="393897"/>
                    <a:pt x="187224" y="271266"/>
                    <a:pt x="229244" y="229246"/>
                  </a:cubicBezTo>
                  <a:cubicBezTo>
                    <a:pt x="239749" y="218741"/>
                    <a:pt x="255292" y="214269"/>
                    <a:pt x="274405" y="215177"/>
                  </a:cubicBezTo>
                  <a:close/>
                  <a:moveTo>
                    <a:pt x="1290960" y="215175"/>
                  </a:moveTo>
                  <a:cubicBezTo>
                    <a:pt x="1310073" y="214267"/>
                    <a:pt x="1325616" y="218740"/>
                    <a:pt x="1336121" y="229245"/>
                  </a:cubicBezTo>
                  <a:cubicBezTo>
                    <a:pt x="1378142" y="271265"/>
                    <a:pt x="1323639" y="393897"/>
                    <a:pt x="1214386" y="503150"/>
                  </a:cubicBezTo>
                  <a:cubicBezTo>
                    <a:pt x="1105133" y="612403"/>
                    <a:pt x="982502" y="666906"/>
                    <a:pt x="940481" y="624885"/>
                  </a:cubicBezTo>
                  <a:cubicBezTo>
                    <a:pt x="898461" y="582865"/>
                    <a:pt x="952964" y="460233"/>
                    <a:pt x="1062217" y="350980"/>
                  </a:cubicBezTo>
                  <a:cubicBezTo>
                    <a:pt x="1144156" y="269041"/>
                    <a:pt x="1233621" y="217898"/>
                    <a:pt x="1290960" y="215175"/>
                  </a:cubicBezTo>
                  <a:close/>
                  <a:moveTo>
                    <a:pt x="782683" y="0"/>
                  </a:moveTo>
                  <a:cubicBezTo>
                    <a:pt x="842109" y="0"/>
                    <a:pt x="890284" y="125254"/>
                    <a:pt x="890284" y="279763"/>
                  </a:cubicBezTo>
                  <a:cubicBezTo>
                    <a:pt x="890284" y="434272"/>
                    <a:pt x="842109" y="559526"/>
                    <a:pt x="782683" y="559526"/>
                  </a:cubicBezTo>
                  <a:cubicBezTo>
                    <a:pt x="723257" y="559526"/>
                    <a:pt x="675082" y="434272"/>
                    <a:pt x="675082" y="279763"/>
                  </a:cubicBezTo>
                  <a:cubicBezTo>
                    <a:pt x="675082" y="125254"/>
                    <a:pt x="723257" y="0"/>
                    <a:pt x="782683" y="0"/>
                  </a:cubicBezTo>
                  <a:close/>
                </a:path>
              </a:pathLst>
            </a:custGeom>
            <a:solidFill>
              <a:srgbClr val="FFCCFF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64" name="フリーフォーム: 図形 163">
              <a:extLst>
                <a:ext uri="{FF2B5EF4-FFF2-40B4-BE49-F238E27FC236}">
                  <a16:creationId xmlns:a16="http://schemas.microsoft.com/office/drawing/2014/main" id="{6B5DC15C-9F40-B273-4AA2-827A7D4DD193}"/>
                </a:ext>
              </a:extLst>
            </p:cNvPr>
            <p:cNvSpPr/>
            <p:nvPr/>
          </p:nvSpPr>
          <p:spPr bwMode="auto">
            <a:xfrm>
              <a:off x="9404532" y="4309402"/>
              <a:ext cx="223046" cy="223046"/>
            </a:xfrm>
            <a:custGeom>
              <a:avLst/>
              <a:gdLst>
                <a:gd name="connsiteX0" fmla="*/ 782683 w 1565362"/>
                <a:gd name="connsiteY0" fmla="*/ 1005840 h 1565366"/>
                <a:gd name="connsiteX1" fmla="*/ 890284 w 1565362"/>
                <a:gd name="connsiteY1" fmla="*/ 1285603 h 1565366"/>
                <a:gd name="connsiteX2" fmla="*/ 782683 w 1565362"/>
                <a:gd name="connsiteY2" fmla="*/ 1565366 h 1565366"/>
                <a:gd name="connsiteX3" fmla="*/ 675082 w 1565362"/>
                <a:gd name="connsiteY3" fmla="*/ 1285603 h 1565366"/>
                <a:gd name="connsiteX4" fmla="*/ 782683 w 1565362"/>
                <a:gd name="connsiteY4" fmla="*/ 1005840 h 1565366"/>
                <a:gd name="connsiteX5" fmla="*/ 985641 w 1565362"/>
                <a:gd name="connsiteY5" fmla="*/ 926413 h 1565366"/>
                <a:gd name="connsiteX6" fmla="*/ 1214383 w 1565362"/>
                <a:gd name="connsiteY6" fmla="*/ 1062217 h 1565366"/>
                <a:gd name="connsiteX7" fmla="*/ 1336118 w 1565362"/>
                <a:gd name="connsiteY7" fmla="*/ 1336120 h 1565366"/>
                <a:gd name="connsiteX8" fmla="*/ 1062215 w 1565362"/>
                <a:gd name="connsiteY8" fmla="*/ 1214385 h 1565366"/>
                <a:gd name="connsiteX9" fmla="*/ 940480 w 1565362"/>
                <a:gd name="connsiteY9" fmla="*/ 940482 h 1565366"/>
                <a:gd name="connsiteX10" fmla="*/ 985641 w 1565362"/>
                <a:gd name="connsiteY10" fmla="*/ 926413 h 1565366"/>
                <a:gd name="connsiteX11" fmla="*/ 579724 w 1565362"/>
                <a:gd name="connsiteY11" fmla="*/ 926411 h 1565366"/>
                <a:gd name="connsiteX12" fmla="*/ 624885 w 1565362"/>
                <a:gd name="connsiteY12" fmla="*/ 940481 h 1565366"/>
                <a:gd name="connsiteX13" fmla="*/ 503150 w 1565362"/>
                <a:gd name="connsiteY13" fmla="*/ 1214386 h 1565366"/>
                <a:gd name="connsiteX14" fmla="*/ 229245 w 1565362"/>
                <a:gd name="connsiteY14" fmla="*/ 1336121 h 1565366"/>
                <a:gd name="connsiteX15" fmla="*/ 350980 w 1565362"/>
                <a:gd name="connsiteY15" fmla="*/ 1062216 h 1565366"/>
                <a:gd name="connsiteX16" fmla="*/ 579724 w 1565362"/>
                <a:gd name="connsiteY16" fmla="*/ 926411 h 1565366"/>
                <a:gd name="connsiteX17" fmla="*/ 1285601 w 1565362"/>
                <a:gd name="connsiteY17" fmla="*/ 675083 h 1565366"/>
                <a:gd name="connsiteX18" fmla="*/ 1565362 w 1565362"/>
                <a:gd name="connsiteY18" fmla="*/ 782683 h 1565366"/>
                <a:gd name="connsiteX19" fmla="*/ 1285601 w 1565362"/>
                <a:gd name="connsiteY19" fmla="*/ 890283 h 1565366"/>
                <a:gd name="connsiteX20" fmla="*/ 1005840 w 1565362"/>
                <a:gd name="connsiteY20" fmla="*/ 782683 h 1565366"/>
                <a:gd name="connsiteX21" fmla="*/ 1285601 w 1565362"/>
                <a:gd name="connsiteY21" fmla="*/ 675083 h 1565366"/>
                <a:gd name="connsiteX22" fmla="*/ 279761 w 1565362"/>
                <a:gd name="connsiteY22" fmla="*/ 675083 h 1565366"/>
                <a:gd name="connsiteX23" fmla="*/ 559522 w 1565362"/>
                <a:gd name="connsiteY23" fmla="*/ 782683 h 1565366"/>
                <a:gd name="connsiteX24" fmla="*/ 279761 w 1565362"/>
                <a:gd name="connsiteY24" fmla="*/ 890283 h 1565366"/>
                <a:gd name="connsiteX25" fmla="*/ 0 w 1565362"/>
                <a:gd name="connsiteY25" fmla="*/ 782683 h 1565366"/>
                <a:gd name="connsiteX26" fmla="*/ 279761 w 1565362"/>
                <a:gd name="connsiteY26" fmla="*/ 675083 h 1565366"/>
                <a:gd name="connsiteX27" fmla="*/ 782681 w 1565362"/>
                <a:gd name="connsiteY27" fmla="*/ 623038 h 1565366"/>
                <a:gd name="connsiteX28" fmla="*/ 942325 w 1565362"/>
                <a:gd name="connsiteY28" fmla="*/ 782682 h 1565366"/>
                <a:gd name="connsiteX29" fmla="*/ 782681 w 1565362"/>
                <a:gd name="connsiteY29" fmla="*/ 942326 h 1565366"/>
                <a:gd name="connsiteX30" fmla="*/ 623037 w 1565362"/>
                <a:gd name="connsiteY30" fmla="*/ 782682 h 1565366"/>
                <a:gd name="connsiteX31" fmla="*/ 782681 w 1565362"/>
                <a:gd name="connsiteY31" fmla="*/ 623038 h 1565366"/>
                <a:gd name="connsiteX32" fmla="*/ 274405 w 1565362"/>
                <a:gd name="connsiteY32" fmla="*/ 215177 h 1565366"/>
                <a:gd name="connsiteX33" fmla="*/ 503147 w 1565362"/>
                <a:gd name="connsiteY33" fmla="*/ 350981 h 1565366"/>
                <a:gd name="connsiteX34" fmla="*/ 624882 w 1565362"/>
                <a:gd name="connsiteY34" fmla="*/ 624884 h 1565366"/>
                <a:gd name="connsiteX35" fmla="*/ 350979 w 1565362"/>
                <a:gd name="connsiteY35" fmla="*/ 503149 h 1565366"/>
                <a:gd name="connsiteX36" fmla="*/ 229244 w 1565362"/>
                <a:gd name="connsiteY36" fmla="*/ 229246 h 1565366"/>
                <a:gd name="connsiteX37" fmla="*/ 274405 w 1565362"/>
                <a:gd name="connsiteY37" fmla="*/ 215177 h 1565366"/>
                <a:gd name="connsiteX38" fmla="*/ 1290960 w 1565362"/>
                <a:gd name="connsiteY38" fmla="*/ 215175 h 1565366"/>
                <a:gd name="connsiteX39" fmla="*/ 1336121 w 1565362"/>
                <a:gd name="connsiteY39" fmla="*/ 229245 h 1565366"/>
                <a:gd name="connsiteX40" fmla="*/ 1214386 w 1565362"/>
                <a:gd name="connsiteY40" fmla="*/ 503150 h 1565366"/>
                <a:gd name="connsiteX41" fmla="*/ 940481 w 1565362"/>
                <a:gd name="connsiteY41" fmla="*/ 624885 h 1565366"/>
                <a:gd name="connsiteX42" fmla="*/ 1062217 w 1565362"/>
                <a:gd name="connsiteY42" fmla="*/ 350980 h 1565366"/>
                <a:gd name="connsiteX43" fmla="*/ 1290960 w 1565362"/>
                <a:gd name="connsiteY43" fmla="*/ 215175 h 1565366"/>
                <a:gd name="connsiteX44" fmla="*/ 782683 w 1565362"/>
                <a:gd name="connsiteY44" fmla="*/ 0 h 1565366"/>
                <a:gd name="connsiteX45" fmla="*/ 890284 w 1565362"/>
                <a:gd name="connsiteY45" fmla="*/ 279763 h 1565366"/>
                <a:gd name="connsiteX46" fmla="*/ 782683 w 1565362"/>
                <a:gd name="connsiteY46" fmla="*/ 559526 h 1565366"/>
                <a:gd name="connsiteX47" fmla="*/ 675082 w 1565362"/>
                <a:gd name="connsiteY47" fmla="*/ 279763 h 1565366"/>
                <a:gd name="connsiteX48" fmla="*/ 782683 w 1565362"/>
                <a:gd name="connsiteY48" fmla="*/ 0 h 1565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1565362" h="1565366">
                  <a:moveTo>
                    <a:pt x="782683" y="1005840"/>
                  </a:moveTo>
                  <a:cubicBezTo>
                    <a:pt x="842109" y="1005840"/>
                    <a:pt x="890284" y="1131094"/>
                    <a:pt x="890284" y="1285603"/>
                  </a:cubicBezTo>
                  <a:cubicBezTo>
                    <a:pt x="890284" y="1440112"/>
                    <a:pt x="842109" y="1565366"/>
                    <a:pt x="782683" y="1565366"/>
                  </a:cubicBezTo>
                  <a:cubicBezTo>
                    <a:pt x="723257" y="1565366"/>
                    <a:pt x="675082" y="1440112"/>
                    <a:pt x="675082" y="1285603"/>
                  </a:cubicBezTo>
                  <a:cubicBezTo>
                    <a:pt x="675082" y="1131094"/>
                    <a:pt x="723257" y="1005840"/>
                    <a:pt x="782683" y="1005840"/>
                  </a:cubicBezTo>
                  <a:close/>
                  <a:moveTo>
                    <a:pt x="985641" y="926413"/>
                  </a:moveTo>
                  <a:cubicBezTo>
                    <a:pt x="1042979" y="929135"/>
                    <a:pt x="1132444" y="980278"/>
                    <a:pt x="1214383" y="1062217"/>
                  </a:cubicBezTo>
                  <a:cubicBezTo>
                    <a:pt x="1323635" y="1171469"/>
                    <a:pt x="1378138" y="1294100"/>
                    <a:pt x="1336118" y="1336120"/>
                  </a:cubicBezTo>
                  <a:cubicBezTo>
                    <a:pt x="1294098" y="1378140"/>
                    <a:pt x="1171468" y="1323637"/>
                    <a:pt x="1062215" y="1214385"/>
                  </a:cubicBezTo>
                  <a:cubicBezTo>
                    <a:pt x="952963" y="1105133"/>
                    <a:pt x="898461" y="982502"/>
                    <a:pt x="940480" y="940482"/>
                  </a:cubicBezTo>
                  <a:cubicBezTo>
                    <a:pt x="950985" y="929977"/>
                    <a:pt x="966528" y="925505"/>
                    <a:pt x="985641" y="926413"/>
                  </a:cubicBezTo>
                  <a:close/>
                  <a:moveTo>
                    <a:pt x="579724" y="926411"/>
                  </a:moveTo>
                  <a:cubicBezTo>
                    <a:pt x="598837" y="925503"/>
                    <a:pt x="614380" y="929976"/>
                    <a:pt x="624885" y="940481"/>
                  </a:cubicBezTo>
                  <a:cubicBezTo>
                    <a:pt x="666906" y="982501"/>
                    <a:pt x="612403" y="1105133"/>
                    <a:pt x="503150" y="1214386"/>
                  </a:cubicBezTo>
                  <a:cubicBezTo>
                    <a:pt x="393897" y="1323639"/>
                    <a:pt x="271265" y="1378142"/>
                    <a:pt x="229245" y="1336121"/>
                  </a:cubicBezTo>
                  <a:cubicBezTo>
                    <a:pt x="187224" y="1294101"/>
                    <a:pt x="241727" y="1171469"/>
                    <a:pt x="350980" y="1062216"/>
                  </a:cubicBezTo>
                  <a:cubicBezTo>
                    <a:pt x="432920" y="980277"/>
                    <a:pt x="522385" y="929134"/>
                    <a:pt x="579724" y="926411"/>
                  </a:cubicBezTo>
                  <a:close/>
                  <a:moveTo>
                    <a:pt x="1285601" y="675083"/>
                  </a:moveTo>
                  <a:cubicBezTo>
                    <a:pt x="1440109" y="675083"/>
                    <a:pt x="1565362" y="723257"/>
                    <a:pt x="1565362" y="782683"/>
                  </a:cubicBezTo>
                  <a:cubicBezTo>
                    <a:pt x="1565362" y="842109"/>
                    <a:pt x="1440109" y="890283"/>
                    <a:pt x="1285601" y="890283"/>
                  </a:cubicBezTo>
                  <a:cubicBezTo>
                    <a:pt x="1131093" y="890283"/>
                    <a:pt x="1005840" y="842109"/>
                    <a:pt x="1005840" y="782683"/>
                  </a:cubicBezTo>
                  <a:cubicBezTo>
                    <a:pt x="1005840" y="723257"/>
                    <a:pt x="1131093" y="675083"/>
                    <a:pt x="1285601" y="675083"/>
                  </a:cubicBezTo>
                  <a:close/>
                  <a:moveTo>
                    <a:pt x="279761" y="675083"/>
                  </a:moveTo>
                  <a:cubicBezTo>
                    <a:pt x="434269" y="675083"/>
                    <a:pt x="559522" y="723257"/>
                    <a:pt x="559522" y="782683"/>
                  </a:cubicBezTo>
                  <a:cubicBezTo>
                    <a:pt x="559522" y="842109"/>
                    <a:pt x="434269" y="890283"/>
                    <a:pt x="279761" y="890283"/>
                  </a:cubicBezTo>
                  <a:cubicBezTo>
                    <a:pt x="125253" y="890283"/>
                    <a:pt x="0" y="842109"/>
                    <a:pt x="0" y="782683"/>
                  </a:cubicBezTo>
                  <a:cubicBezTo>
                    <a:pt x="0" y="723257"/>
                    <a:pt x="125253" y="675083"/>
                    <a:pt x="279761" y="675083"/>
                  </a:cubicBezTo>
                  <a:close/>
                  <a:moveTo>
                    <a:pt x="782681" y="623038"/>
                  </a:moveTo>
                  <a:cubicBezTo>
                    <a:pt x="870850" y="623038"/>
                    <a:pt x="942325" y="694513"/>
                    <a:pt x="942325" y="782682"/>
                  </a:cubicBezTo>
                  <a:cubicBezTo>
                    <a:pt x="942325" y="870851"/>
                    <a:pt x="870850" y="942326"/>
                    <a:pt x="782681" y="942326"/>
                  </a:cubicBezTo>
                  <a:cubicBezTo>
                    <a:pt x="694512" y="942326"/>
                    <a:pt x="623037" y="870851"/>
                    <a:pt x="623037" y="782682"/>
                  </a:cubicBezTo>
                  <a:cubicBezTo>
                    <a:pt x="623037" y="694513"/>
                    <a:pt x="694512" y="623038"/>
                    <a:pt x="782681" y="623038"/>
                  </a:cubicBezTo>
                  <a:close/>
                  <a:moveTo>
                    <a:pt x="274405" y="215177"/>
                  </a:moveTo>
                  <a:cubicBezTo>
                    <a:pt x="331743" y="217899"/>
                    <a:pt x="421208" y="269042"/>
                    <a:pt x="503147" y="350981"/>
                  </a:cubicBezTo>
                  <a:cubicBezTo>
                    <a:pt x="612399" y="460233"/>
                    <a:pt x="666901" y="582864"/>
                    <a:pt x="624882" y="624884"/>
                  </a:cubicBezTo>
                  <a:cubicBezTo>
                    <a:pt x="582862" y="666904"/>
                    <a:pt x="460231" y="612401"/>
                    <a:pt x="350979" y="503149"/>
                  </a:cubicBezTo>
                  <a:cubicBezTo>
                    <a:pt x="241727" y="393897"/>
                    <a:pt x="187224" y="271266"/>
                    <a:pt x="229244" y="229246"/>
                  </a:cubicBezTo>
                  <a:cubicBezTo>
                    <a:pt x="239749" y="218741"/>
                    <a:pt x="255292" y="214269"/>
                    <a:pt x="274405" y="215177"/>
                  </a:cubicBezTo>
                  <a:close/>
                  <a:moveTo>
                    <a:pt x="1290960" y="215175"/>
                  </a:moveTo>
                  <a:cubicBezTo>
                    <a:pt x="1310073" y="214267"/>
                    <a:pt x="1325616" y="218740"/>
                    <a:pt x="1336121" y="229245"/>
                  </a:cubicBezTo>
                  <a:cubicBezTo>
                    <a:pt x="1378142" y="271265"/>
                    <a:pt x="1323639" y="393897"/>
                    <a:pt x="1214386" y="503150"/>
                  </a:cubicBezTo>
                  <a:cubicBezTo>
                    <a:pt x="1105133" y="612403"/>
                    <a:pt x="982502" y="666906"/>
                    <a:pt x="940481" y="624885"/>
                  </a:cubicBezTo>
                  <a:cubicBezTo>
                    <a:pt x="898461" y="582865"/>
                    <a:pt x="952964" y="460233"/>
                    <a:pt x="1062217" y="350980"/>
                  </a:cubicBezTo>
                  <a:cubicBezTo>
                    <a:pt x="1144156" y="269041"/>
                    <a:pt x="1233621" y="217898"/>
                    <a:pt x="1290960" y="215175"/>
                  </a:cubicBezTo>
                  <a:close/>
                  <a:moveTo>
                    <a:pt x="782683" y="0"/>
                  </a:moveTo>
                  <a:cubicBezTo>
                    <a:pt x="842109" y="0"/>
                    <a:pt x="890284" y="125254"/>
                    <a:pt x="890284" y="279763"/>
                  </a:cubicBezTo>
                  <a:cubicBezTo>
                    <a:pt x="890284" y="434272"/>
                    <a:pt x="842109" y="559526"/>
                    <a:pt x="782683" y="559526"/>
                  </a:cubicBezTo>
                  <a:cubicBezTo>
                    <a:pt x="723257" y="559526"/>
                    <a:pt x="675082" y="434272"/>
                    <a:pt x="675082" y="279763"/>
                  </a:cubicBezTo>
                  <a:cubicBezTo>
                    <a:pt x="675082" y="125254"/>
                    <a:pt x="723257" y="0"/>
                    <a:pt x="782683" y="0"/>
                  </a:cubicBezTo>
                  <a:close/>
                </a:path>
              </a:pathLst>
            </a:custGeom>
            <a:solidFill>
              <a:srgbClr val="FFCCFF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67" name="フリーフォーム: 図形 166">
              <a:extLst>
                <a:ext uri="{FF2B5EF4-FFF2-40B4-BE49-F238E27FC236}">
                  <a16:creationId xmlns:a16="http://schemas.microsoft.com/office/drawing/2014/main" id="{33B9165F-D456-33F8-C10C-64B026FA24B9}"/>
                </a:ext>
              </a:extLst>
            </p:cNvPr>
            <p:cNvSpPr/>
            <p:nvPr/>
          </p:nvSpPr>
          <p:spPr bwMode="auto">
            <a:xfrm>
              <a:off x="278116" y="4814960"/>
              <a:ext cx="223046" cy="223046"/>
            </a:xfrm>
            <a:custGeom>
              <a:avLst/>
              <a:gdLst>
                <a:gd name="connsiteX0" fmla="*/ 782683 w 1565362"/>
                <a:gd name="connsiteY0" fmla="*/ 1005840 h 1565366"/>
                <a:gd name="connsiteX1" fmla="*/ 890284 w 1565362"/>
                <a:gd name="connsiteY1" fmla="*/ 1285603 h 1565366"/>
                <a:gd name="connsiteX2" fmla="*/ 782683 w 1565362"/>
                <a:gd name="connsiteY2" fmla="*/ 1565366 h 1565366"/>
                <a:gd name="connsiteX3" fmla="*/ 675082 w 1565362"/>
                <a:gd name="connsiteY3" fmla="*/ 1285603 h 1565366"/>
                <a:gd name="connsiteX4" fmla="*/ 782683 w 1565362"/>
                <a:gd name="connsiteY4" fmla="*/ 1005840 h 1565366"/>
                <a:gd name="connsiteX5" fmla="*/ 985641 w 1565362"/>
                <a:gd name="connsiteY5" fmla="*/ 926413 h 1565366"/>
                <a:gd name="connsiteX6" fmla="*/ 1214383 w 1565362"/>
                <a:gd name="connsiteY6" fmla="*/ 1062217 h 1565366"/>
                <a:gd name="connsiteX7" fmla="*/ 1336118 w 1565362"/>
                <a:gd name="connsiteY7" fmla="*/ 1336120 h 1565366"/>
                <a:gd name="connsiteX8" fmla="*/ 1062215 w 1565362"/>
                <a:gd name="connsiteY8" fmla="*/ 1214385 h 1565366"/>
                <a:gd name="connsiteX9" fmla="*/ 940480 w 1565362"/>
                <a:gd name="connsiteY9" fmla="*/ 940482 h 1565366"/>
                <a:gd name="connsiteX10" fmla="*/ 985641 w 1565362"/>
                <a:gd name="connsiteY10" fmla="*/ 926413 h 1565366"/>
                <a:gd name="connsiteX11" fmla="*/ 579724 w 1565362"/>
                <a:gd name="connsiteY11" fmla="*/ 926411 h 1565366"/>
                <a:gd name="connsiteX12" fmla="*/ 624885 w 1565362"/>
                <a:gd name="connsiteY12" fmla="*/ 940481 h 1565366"/>
                <a:gd name="connsiteX13" fmla="*/ 503150 w 1565362"/>
                <a:gd name="connsiteY13" fmla="*/ 1214386 h 1565366"/>
                <a:gd name="connsiteX14" fmla="*/ 229245 w 1565362"/>
                <a:gd name="connsiteY14" fmla="*/ 1336121 h 1565366"/>
                <a:gd name="connsiteX15" fmla="*/ 350980 w 1565362"/>
                <a:gd name="connsiteY15" fmla="*/ 1062216 h 1565366"/>
                <a:gd name="connsiteX16" fmla="*/ 579724 w 1565362"/>
                <a:gd name="connsiteY16" fmla="*/ 926411 h 1565366"/>
                <a:gd name="connsiteX17" fmla="*/ 1285601 w 1565362"/>
                <a:gd name="connsiteY17" fmla="*/ 675083 h 1565366"/>
                <a:gd name="connsiteX18" fmla="*/ 1565362 w 1565362"/>
                <a:gd name="connsiteY18" fmla="*/ 782683 h 1565366"/>
                <a:gd name="connsiteX19" fmla="*/ 1285601 w 1565362"/>
                <a:gd name="connsiteY19" fmla="*/ 890283 h 1565366"/>
                <a:gd name="connsiteX20" fmla="*/ 1005840 w 1565362"/>
                <a:gd name="connsiteY20" fmla="*/ 782683 h 1565366"/>
                <a:gd name="connsiteX21" fmla="*/ 1285601 w 1565362"/>
                <a:gd name="connsiteY21" fmla="*/ 675083 h 1565366"/>
                <a:gd name="connsiteX22" fmla="*/ 279761 w 1565362"/>
                <a:gd name="connsiteY22" fmla="*/ 675083 h 1565366"/>
                <a:gd name="connsiteX23" fmla="*/ 559522 w 1565362"/>
                <a:gd name="connsiteY23" fmla="*/ 782683 h 1565366"/>
                <a:gd name="connsiteX24" fmla="*/ 279761 w 1565362"/>
                <a:gd name="connsiteY24" fmla="*/ 890283 h 1565366"/>
                <a:gd name="connsiteX25" fmla="*/ 0 w 1565362"/>
                <a:gd name="connsiteY25" fmla="*/ 782683 h 1565366"/>
                <a:gd name="connsiteX26" fmla="*/ 279761 w 1565362"/>
                <a:gd name="connsiteY26" fmla="*/ 675083 h 1565366"/>
                <a:gd name="connsiteX27" fmla="*/ 782681 w 1565362"/>
                <a:gd name="connsiteY27" fmla="*/ 623038 h 1565366"/>
                <a:gd name="connsiteX28" fmla="*/ 942325 w 1565362"/>
                <a:gd name="connsiteY28" fmla="*/ 782682 h 1565366"/>
                <a:gd name="connsiteX29" fmla="*/ 782681 w 1565362"/>
                <a:gd name="connsiteY29" fmla="*/ 942326 h 1565366"/>
                <a:gd name="connsiteX30" fmla="*/ 623037 w 1565362"/>
                <a:gd name="connsiteY30" fmla="*/ 782682 h 1565366"/>
                <a:gd name="connsiteX31" fmla="*/ 782681 w 1565362"/>
                <a:gd name="connsiteY31" fmla="*/ 623038 h 1565366"/>
                <a:gd name="connsiteX32" fmla="*/ 274405 w 1565362"/>
                <a:gd name="connsiteY32" fmla="*/ 215177 h 1565366"/>
                <a:gd name="connsiteX33" fmla="*/ 503147 w 1565362"/>
                <a:gd name="connsiteY33" fmla="*/ 350981 h 1565366"/>
                <a:gd name="connsiteX34" fmla="*/ 624882 w 1565362"/>
                <a:gd name="connsiteY34" fmla="*/ 624884 h 1565366"/>
                <a:gd name="connsiteX35" fmla="*/ 350979 w 1565362"/>
                <a:gd name="connsiteY35" fmla="*/ 503149 h 1565366"/>
                <a:gd name="connsiteX36" fmla="*/ 229244 w 1565362"/>
                <a:gd name="connsiteY36" fmla="*/ 229246 h 1565366"/>
                <a:gd name="connsiteX37" fmla="*/ 274405 w 1565362"/>
                <a:gd name="connsiteY37" fmla="*/ 215177 h 1565366"/>
                <a:gd name="connsiteX38" fmla="*/ 1290960 w 1565362"/>
                <a:gd name="connsiteY38" fmla="*/ 215175 h 1565366"/>
                <a:gd name="connsiteX39" fmla="*/ 1336121 w 1565362"/>
                <a:gd name="connsiteY39" fmla="*/ 229245 h 1565366"/>
                <a:gd name="connsiteX40" fmla="*/ 1214386 w 1565362"/>
                <a:gd name="connsiteY40" fmla="*/ 503150 h 1565366"/>
                <a:gd name="connsiteX41" fmla="*/ 940481 w 1565362"/>
                <a:gd name="connsiteY41" fmla="*/ 624885 h 1565366"/>
                <a:gd name="connsiteX42" fmla="*/ 1062217 w 1565362"/>
                <a:gd name="connsiteY42" fmla="*/ 350980 h 1565366"/>
                <a:gd name="connsiteX43" fmla="*/ 1290960 w 1565362"/>
                <a:gd name="connsiteY43" fmla="*/ 215175 h 1565366"/>
                <a:gd name="connsiteX44" fmla="*/ 782683 w 1565362"/>
                <a:gd name="connsiteY44" fmla="*/ 0 h 1565366"/>
                <a:gd name="connsiteX45" fmla="*/ 890284 w 1565362"/>
                <a:gd name="connsiteY45" fmla="*/ 279763 h 1565366"/>
                <a:gd name="connsiteX46" fmla="*/ 782683 w 1565362"/>
                <a:gd name="connsiteY46" fmla="*/ 559526 h 1565366"/>
                <a:gd name="connsiteX47" fmla="*/ 675082 w 1565362"/>
                <a:gd name="connsiteY47" fmla="*/ 279763 h 1565366"/>
                <a:gd name="connsiteX48" fmla="*/ 782683 w 1565362"/>
                <a:gd name="connsiteY48" fmla="*/ 0 h 1565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1565362" h="1565366">
                  <a:moveTo>
                    <a:pt x="782683" y="1005840"/>
                  </a:moveTo>
                  <a:cubicBezTo>
                    <a:pt x="842109" y="1005840"/>
                    <a:pt x="890284" y="1131094"/>
                    <a:pt x="890284" y="1285603"/>
                  </a:cubicBezTo>
                  <a:cubicBezTo>
                    <a:pt x="890284" y="1440112"/>
                    <a:pt x="842109" y="1565366"/>
                    <a:pt x="782683" y="1565366"/>
                  </a:cubicBezTo>
                  <a:cubicBezTo>
                    <a:pt x="723257" y="1565366"/>
                    <a:pt x="675082" y="1440112"/>
                    <a:pt x="675082" y="1285603"/>
                  </a:cubicBezTo>
                  <a:cubicBezTo>
                    <a:pt x="675082" y="1131094"/>
                    <a:pt x="723257" y="1005840"/>
                    <a:pt x="782683" y="1005840"/>
                  </a:cubicBezTo>
                  <a:close/>
                  <a:moveTo>
                    <a:pt x="985641" y="926413"/>
                  </a:moveTo>
                  <a:cubicBezTo>
                    <a:pt x="1042979" y="929135"/>
                    <a:pt x="1132444" y="980278"/>
                    <a:pt x="1214383" y="1062217"/>
                  </a:cubicBezTo>
                  <a:cubicBezTo>
                    <a:pt x="1323635" y="1171469"/>
                    <a:pt x="1378138" y="1294100"/>
                    <a:pt x="1336118" y="1336120"/>
                  </a:cubicBezTo>
                  <a:cubicBezTo>
                    <a:pt x="1294098" y="1378140"/>
                    <a:pt x="1171468" y="1323637"/>
                    <a:pt x="1062215" y="1214385"/>
                  </a:cubicBezTo>
                  <a:cubicBezTo>
                    <a:pt x="952963" y="1105133"/>
                    <a:pt x="898461" y="982502"/>
                    <a:pt x="940480" y="940482"/>
                  </a:cubicBezTo>
                  <a:cubicBezTo>
                    <a:pt x="950985" y="929977"/>
                    <a:pt x="966528" y="925505"/>
                    <a:pt x="985641" y="926413"/>
                  </a:cubicBezTo>
                  <a:close/>
                  <a:moveTo>
                    <a:pt x="579724" y="926411"/>
                  </a:moveTo>
                  <a:cubicBezTo>
                    <a:pt x="598837" y="925503"/>
                    <a:pt x="614380" y="929976"/>
                    <a:pt x="624885" y="940481"/>
                  </a:cubicBezTo>
                  <a:cubicBezTo>
                    <a:pt x="666906" y="982501"/>
                    <a:pt x="612403" y="1105133"/>
                    <a:pt x="503150" y="1214386"/>
                  </a:cubicBezTo>
                  <a:cubicBezTo>
                    <a:pt x="393897" y="1323639"/>
                    <a:pt x="271265" y="1378142"/>
                    <a:pt x="229245" y="1336121"/>
                  </a:cubicBezTo>
                  <a:cubicBezTo>
                    <a:pt x="187224" y="1294101"/>
                    <a:pt x="241727" y="1171469"/>
                    <a:pt x="350980" y="1062216"/>
                  </a:cubicBezTo>
                  <a:cubicBezTo>
                    <a:pt x="432920" y="980277"/>
                    <a:pt x="522385" y="929134"/>
                    <a:pt x="579724" y="926411"/>
                  </a:cubicBezTo>
                  <a:close/>
                  <a:moveTo>
                    <a:pt x="1285601" y="675083"/>
                  </a:moveTo>
                  <a:cubicBezTo>
                    <a:pt x="1440109" y="675083"/>
                    <a:pt x="1565362" y="723257"/>
                    <a:pt x="1565362" y="782683"/>
                  </a:cubicBezTo>
                  <a:cubicBezTo>
                    <a:pt x="1565362" y="842109"/>
                    <a:pt x="1440109" y="890283"/>
                    <a:pt x="1285601" y="890283"/>
                  </a:cubicBezTo>
                  <a:cubicBezTo>
                    <a:pt x="1131093" y="890283"/>
                    <a:pt x="1005840" y="842109"/>
                    <a:pt x="1005840" y="782683"/>
                  </a:cubicBezTo>
                  <a:cubicBezTo>
                    <a:pt x="1005840" y="723257"/>
                    <a:pt x="1131093" y="675083"/>
                    <a:pt x="1285601" y="675083"/>
                  </a:cubicBezTo>
                  <a:close/>
                  <a:moveTo>
                    <a:pt x="279761" y="675083"/>
                  </a:moveTo>
                  <a:cubicBezTo>
                    <a:pt x="434269" y="675083"/>
                    <a:pt x="559522" y="723257"/>
                    <a:pt x="559522" y="782683"/>
                  </a:cubicBezTo>
                  <a:cubicBezTo>
                    <a:pt x="559522" y="842109"/>
                    <a:pt x="434269" y="890283"/>
                    <a:pt x="279761" y="890283"/>
                  </a:cubicBezTo>
                  <a:cubicBezTo>
                    <a:pt x="125253" y="890283"/>
                    <a:pt x="0" y="842109"/>
                    <a:pt x="0" y="782683"/>
                  </a:cubicBezTo>
                  <a:cubicBezTo>
                    <a:pt x="0" y="723257"/>
                    <a:pt x="125253" y="675083"/>
                    <a:pt x="279761" y="675083"/>
                  </a:cubicBezTo>
                  <a:close/>
                  <a:moveTo>
                    <a:pt x="782681" y="623038"/>
                  </a:moveTo>
                  <a:cubicBezTo>
                    <a:pt x="870850" y="623038"/>
                    <a:pt x="942325" y="694513"/>
                    <a:pt x="942325" y="782682"/>
                  </a:cubicBezTo>
                  <a:cubicBezTo>
                    <a:pt x="942325" y="870851"/>
                    <a:pt x="870850" y="942326"/>
                    <a:pt x="782681" y="942326"/>
                  </a:cubicBezTo>
                  <a:cubicBezTo>
                    <a:pt x="694512" y="942326"/>
                    <a:pt x="623037" y="870851"/>
                    <a:pt x="623037" y="782682"/>
                  </a:cubicBezTo>
                  <a:cubicBezTo>
                    <a:pt x="623037" y="694513"/>
                    <a:pt x="694512" y="623038"/>
                    <a:pt x="782681" y="623038"/>
                  </a:cubicBezTo>
                  <a:close/>
                  <a:moveTo>
                    <a:pt x="274405" y="215177"/>
                  </a:moveTo>
                  <a:cubicBezTo>
                    <a:pt x="331743" y="217899"/>
                    <a:pt x="421208" y="269042"/>
                    <a:pt x="503147" y="350981"/>
                  </a:cubicBezTo>
                  <a:cubicBezTo>
                    <a:pt x="612399" y="460233"/>
                    <a:pt x="666901" y="582864"/>
                    <a:pt x="624882" y="624884"/>
                  </a:cubicBezTo>
                  <a:cubicBezTo>
                    <a:pt x="582862" y="666904"/>
                    <a:pt x="460231" y="612401"/>
                    <a:pt x="350979" y="503149"/>
                  </a:cubicBezTo>
                  <a:cubicBezTo>
                    <a:pt x="241727" y="393897"/>
                    <a:pt x="187224" y="271266"/>
                    <a:pt x="229244" y="229246"/>
                  </a:cubicBezTo>
                  <a:cubicBezTo>
                    <a:pt x="239749" y="218741"/>
                    <a:pt x="255292" y="214269"/>
                    <a:pt x="274405" y="215177"/>
                  </a:cubicBezTo>
                  <a:close/>
                  <a:moveTo>
                    <a:pt x="1290960" y="215175"/>
                  </a:moveTo>
                  <a:cubicBezTo>
                    <a:pt x="1310073" y="214267"/>
                    <a:pt x="1325616" y="218740"/>
                    <a:pt x="1336121" y="229245"/>
                  </a:cubicBezTo>
                  <a:cubicBezTo>
                    <a:pt x="1378142" y="271265"/>
                    <a:pt x="1323639" y="393897"/>
                    <a:pt x="1214386" y="503150"/>
                  </a:cubicBezTo>
                  <a:cubicBezTo>
                    <a:pt x="1105133" y="612403"/>
                    <a:pt x="982502" y="666906"/>
                    <a:pt x="940481" y="624885"/>
                  </a:cubicBezTo>
                  <a:cubicBezTo>
                    <a:pt x="898461" y="582865"/>
                    <a:pt x="952964" y="460233"/>
                    <a:pt x="1062217" y="350980"/>
                  </a:cubicBezTo>
                  <a:cubicBezTo>
                    <a:pt x="1144156" y="269041"/>
                    <a:pt x="1233621" y="217898"/>
                    <a:pt x="1290960" y="215175"/>
                  </a:cubicBezTo>
                  <a:close/>
                  <a:moveTo>
                    <a:pt x="782683" y="0"/>
                  </a:moveTo>
                  <a:cubicBezTo>
                    <a:pt x="842109" y="0"/>
                    <a:pt x="890284" y="125254"/>
                    <a:pt x="890284" y="279763"/>
                  </a:cubicBezTo>
                  <a:cubicBezTo>
                    <a:pt x="890284" y="434272"/>
                    <a:pt x="842109" y="559526"/>
                    <a:pt x="782683" y="559526"/>
                  </a:cubicBezTo>
                  <a:cubicBezTo>
                    <a:pt x="723257" y="559526"/>
                    <a:pt x="675082" y="434272"/>
                    <a:pt x="675082" y="279763"/>
                  </a:cubicBezTo>
                  <a:cubicBezTo>
                    <a:pt x="675082" y="125254"/>
                    <a:pt x="723257" y="0"/>
                    <a:pt x="782683" y="0"/>
                  </a:cubicBezTo>
                  <a:close/>
                </a:path>
              </a:pathLst>
            </a:custGeom>
            <a:solidFill>
              <a:srgbClr val="FFCCFF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70" name="フリーフォーム: 図形 169">
              <a:extLst>
                <a:ext uri="{FF2B5EF4-FFF2-40B4-BE49-F238E27FC236}">
                  <a16:creationId xmlns:a16="http://schemas.microsoft.com/office/drawing/2014/main" id="{6AD370F1-63DD-F52B-FF73-4152E8160602}"/>
                </a:ext>
              </a:extLst>
            </p:cNvPr>
            <p:cNvSpPr/>
            <p:nvPr/>
          </p:nvSpPr>
          <p:spPr bwMode="auto">
            <a:xfrm>
              <a:off x="9404532" y="4814960"/>
              <a:ext cx="223046" cy="223046"/>
            </a:xfrm>
            <a:custGeom>
              <a:avLst/>
              <a:gdLst>
                <a:gd name="connsiteX0" fmla="*/ 782683 w 1565362"/>
                <a:gd name="connsiteY0" fmla="*/ 1005840 h 1565366"/>
                <a:gd name="connsiteX1" fmla="*/ 890284 w 1565362"/>
                <a:gd name="connsiteY1" fmla="*/ 1285603 h 1565366"/>
                <a:gd name="connsiteX2" fmla="*/ 782683 w 1565362"/>
                <a:gd name="connsiteY2" fmla="*/ 1565366 h 1565366"/>
                <a:gd name="connsiteX3" fmla="*/ 675082 w 1565362"/>
                <a:gd name="connsiteY3" fmla="*/ 1285603 h 1565366"/>
                <a:gd name="connsiteX4" fmla="*/ 782683 w 1565362"/>
                <a:gd name="connsiteY4" fmla="*/ 1005840 h 1565366"/>
                <a:gd name="connsiteX5" fmla="*/ 985641 w 1565362"/>
                <a:gd name="connsiteY5" fmla="*/ 926413 h 1565366"/>
                <a:gd name="connsiteX6" fmla="*/ 1214383 w 1565362"/>
                <a:gd name="connsiteY6" fmla="*/ 1062217 h 1565366"/>
                <a:gd name="connsiteX7" fmla="*/ 1336118 w 1565362"/>
                <a:gd name="connsiteY7" fmla="*/ 1336120 h 1565366"/>
                <a:gd name="connsiteX8" fmla="*/ 1062215 w 1565362"/>
                <a:gd name="connsiteY8" fmla="*/ 1214385 h 1565366"/>
                <a:gd name="connsiteX9" fmla="*/ 940480 w 1565362"/>
                <a:gd name="connsiteY9" fmla="*/ 940482 h 1565366"/>
                <a:gd name="connsiteX10" fmla="*/ 985641 w 1565362"/>
                <a:gd name="connsiteY10" fmla="*/ 926413 h 1565366"/>
                <a:gd name="connsiteX11" fmla="*/ 579724 w 1565362"/>
                <a:gd name="connsiteY11" fmla="*/ 926411 h 1565366"/>
                <a:gd name="connsiteX12" fmla="*/ 624885 w 1565362"/>
                <a:gd name="connsiteY12" fmla="*/ 940481 h 1565366"/>
                <a:gd name="connsiteX13" fmla="*/ 503150 w 1565362"/>
                <a:gd name="connsiteY13" fmla="*/ 1214386 h 1565366"/>
                <a:gd name="connsiteX14" fmla="*/ 229245 w 1565362"/>
                <a:gd name="connsiteY14" fmla="*/ 1336121 h 1565366"/>
                <a:gd name="connsiteX15" fmla="*/ 350980 w 1565362"/>
                <a:gd name="connsiteY15" fmla="*/ 1062216 h 1565366"/>
                <a:gd name="connsiteX16" fmla="*/ 579724 w 1565362"/>
                <a:gd name="connsiteY16" fmla="*/ 926411 h 1565366"/>
                <a:gd name="connsiteX17" fmla="*/ 1285601 w 1565362"/>
                <a:gd name="connsiteY17" fmla="*/ 675083 h 1565366"/>
                <a:gd name="connsiteX18" fmla="*/ 1565362 w 1565362"/>
                <a:gd name="connsiteY18" fmla="*/ 782683 h 1565366"/>
                <a:gd name="connsiteX19" fmla="*/ 1285601 w 1565362"/>
                <a:gd name="connsiteY19" fmla="*/ 890283 h 1565366"/>
                <a:gd name="connsiteX20" fmla="*/ 1005840 w 1565362"/>
                <a:gd name="connsiteY20" fmla="*/ 782683 h 1565366"/>
                <a:gd name="connsiteX21" fmla="*/ 1285601 w 1565362"/>
                <a:gd name="connsiteY21" fmla="*/ 675083 h 1565366"/>
                <a:gd name="connsiteX22" fmla="*/ 279761 w 1565362"/>
                <a:gd name="connsiteY22" fmla="*/ 675083 h 1565366"/>
                <a:gd name="connsiteX23" fmla="*/ 559522 w 1565362"/>
                <a:gd name="connsiteY23" fmla="*/ 782683 h 1565366"/>
                <a:gd name="connsiteX24" fmla="*/ 279761 w 1565362"/>
                <a:gd name="connsiteY24" fmla="*/ 890283 h 1565366"/>
                <a:gd name="connsiteX25" fmla="*/ 0 w 1565362"/>
                <a:gd name="connsiteY25" fmla="*/ 782683 h 1565366"/>
                <a:gd name="connsiteX26" fmla="*/ 279761 w 1565362"/>
                <a:gd name="connsiteY26" fmla="*/ 675083 h 1565366"/>
                <a:gd name="connsiteX27" fmla="*/ 782681 w 1565362"/>
                <a:gd name="connsiteY27" fmla="*/ 623038 h 1565366"/>
                <a:gd name="connsiteX28" fmla="*/ 942325 w 1565362"/>
                <a:gd name="connsiteY28" fmla="*/ 782682 h 1565366"/>
                <a:gd name="connsiteX29" fmla="*/ 782681 w 1565362"/>
                <a:gd name="connsiteY29" fmla="*/ 942326 h 1565366"/>
                <a:gd name="connsiteX30" fmla="*/ 623037 w 1565362"/>
                <a:gd name="connsiteY30" fmla="*/ 782682 h 1565366"/>
                <a:gd name="connsiteX31" fmla="*/ 782681 w 1565362"/>
                <a:gd name="connsiteY31" fmla="*/ 623038 h 1565366"/>
                <a:gd name="connsiteX32" fmla="*/ 274405 w 1565362"/>
                <a:gd name="connsiteY32" fmla="*/ 215177 h 1565366"/>
                <a:gd name="connsiteX33" fmla="*/ 503147 w 1565362"/>
                <a:gd name="connsiteY33" fmla="*/ 350981 h 1565366"/>
                <a:gd name="connsiteX34" fmla="*/ 624882 w 1565362"/>
                <a:gd name="connsiteY34" fmla="*/ 624884 h 1565366"/>
                <a:gd name="connsiteX35" fmla="*/ 350979 w 1565362"/>
                <a:gd name="connsiteY35" fmla="*/ 503149 h 1565366"/>
                <a:gd name="connsiteX36" fmla="*/ 229244 w 1565362"/>
                <a:gd name="connsiteY36" fmla="*/ 229246 h 1565366"/>
                <a:gd name="connsiteX37" fmla="*/ 274405 w 1565362"/>
                <a:gd name="connsiteY37" fmla="*/ 215177 h 1565366"/>
                <a:gd name="connsiteX38" fmla="*/ 1290960 w 1565362"/>
                <a:gd name="connsiteY38" fmla="*/ 215175 h 1565366"/>
                <a:gd name="connsiteX39" fmla="*/ 1336121 w 1565362"/>
                <a:gd name="connsiteY39" fmla="*/ 229245 h 1565366"/>
                <a:gd name="connsiteX40" fmla="*/ 1214386 w 1565362"/>
                <a:gd name="connsiteY40" fmla="*/ 503150 h 1565366"/>
                <a:gd name="connsiteX41" fmla="*/ 940481 w 1565362"/>
                <a:gd name="connsiteY41" fmla="*/ 624885 h 1565366"/>
                <a:gd name="connsiteX42" fmla="*/ 1062217 w 1565362"/>
                <a:gd name="connsiteY42" fmla="*/ 350980 h 1565366"/>
                <a:gd name="connsiteX43" fmla="*/ 1290960 w 1565362"/>
                <a:gd name="connsiteY43" fmla="*/ 215175 h 1565366"/>
                <a:gd name="connsiteX44" fmla="*/ 782683 w 1565362"/>
                <a:gd name="connsiteY44" fmla="*/ 0 h 1565366"/>
                <a:gd name="connsiteX45" fmla="*/ 890284 w 1565362"/>
                <a:gd name="connsiteY45" fmla="*/ 279763 h 1565366"/>
                <a:gd name="connsiteX46" fmla="*/ 782683 w 1565362"/>
                <a:gd name="connsiteY46" fmla="*/ 559526 h 1565366"/>
                <a:gd name="connsiteX47" fmla="*/ 675082 w 1565362"/>
                <a:gd name="connsiteY47" fmla="*/ 279763 h 1565366"/>
                <a:gd name="connsiteX48" fmla="*/ 782683 w 1565362"/>
                <a:gd name="connsiteY48" fmla="*/ 0 h 1565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1565362" h="1565366">
                  <a:moveTo>
                    <a:pt x="782683" y="1005840"/>
                  </a:moveTo>
                  <a:cubicBezTo>
                    <a:pt x="842109" y="1005840"/>
                    <a:pt x="890284" y="1131094"/>
                    <a:pt x="890284" y="1285603"/>
                  </a:cubicBezTo>
                  <a:cubicBezTo>
                    <a:pt x="890284" y="1440112"/>
                    <a:pt x="842109" y="1565366"/>
                    <a:pt x="782683" y="1565366"/>
                  </a:cubicBezTo>
                  <a:cubicBezTo>
                    <a:pt x="723257" y="1565366"/>
                    <a:pt x="675082" y="1440112"/>
                    <a:pt x="675082" y="1285603"/>
                  </a:cubicBezTo>
                  <a:cubicBezTo>
                    <a:pt x="675082" y="1131094"/>
                    <a:pt x="723257" y="1005840"/>
                    <a:pt x="782683" y="1005840"/>
                  </a:cubicBezTo>
                  <a:close/>
                  <a:moveTo>
                    <a:pt x="985641" y="926413"/>
                  </a:moveTo>
                  <a:cubicBezTo>
                    <a:pt x="1042979" y="929135"/>
                    <a:pt x="1132444" y="980278"/>
                    <a:pt x="1214383" y="1062217"/>
                  </a:cubicBezTo>
                  <a:cubicBezTo>
                    <a:pt x="1323635" y="1171469"/>
                    <a:pt x="1378138" y="1294100"/>
                    <a:pt x="1336118" y="1336120"/>
                  </a:cubicBezTo>
                  <a:cubicBezTo>
                    <a:pt x="1294098" y="1378140"/>
                    <a:pt x="1171468" y="1323637"/>
                    <a:pt x="1062215" y="1214385"/>
                  </a:cubicBezTo>
                  <a:cubicBezTo>
                    <a:pt x="952963" y="1105133"/>
                    <a:pt x="898461" y="982502"/>
                    <a:pt x="940480" y="940482"/>
                  </a:cubicBezTo>
                  <a:cubicBezTo>
                    <a:pt x="950985" y="929977"/>
                    <a:pt x="966528" y="925505"/>
                    <a:pt x="985641" y="926413"/>
                  </a:cubicBezTo>
                  <a:close/>
                  <a:moveTo>
                    <a:pt x="579724" y="926411"/>
                  </a:moveTo>
                  <a:cubicBezTo>
                    <a:pt x="598837" y="925503"/>
                    <a:pt x="614380" y="929976"/>
                    <a:pt x="624885" y="940481"/>
                  </a:cubicBezTo>
                  <a:cubicBezTo>
                    <a:pt x="666906" y="982501"/>
                    <a:pt x="612403" y="1105133"/>
                    <a:pt x="503150" y="1214386"/>
                  </a:cubicBezTo>
                  <a:cubicBezTo>
                    <a:pt x="393897" y="1323639"/>
                    <a:pt x="271265" y="1378142"/>
                    <a:pt x="229245" y="1336121"/>
                  </a:cubicBezTo>
                  <a:cubicBezTo>
                    <a:pt x="187224" y="1294101"/>
                    <a:pt x="241727" y="1171469"/>
                    <a:pt x="350980" y="1062216"/>
                  </a:cubicBezTo>
                  <a:cubicBezTo>
                    <a:pt x="432920" y="980277"/>
                    <a:pt x="522385" y="929134"/>
                    <a:pt x="579724" y="926411"/>
                  </a:cubicBezTo>
                  <a:close/>
                  <a:moveTo>
                    <a:pt x="1285601" y="675083"/>
                  </a:moveTo>
                  <a:cubicBezTo>
                    <a:pt x="1440109" y="675083"/>
                    <a:pt x="1565362" y="723257"/>
                    <a:pt x="1565362" y="782683"/>
                  </a:cubicBezTo>
                  <a:cubicBezTo>
                    <a:pt x="1565362" y="842109"/>
                    <a:pt x="1440109" y="890283"/>
                    <a:pt x="1285601" y="890283"/>
                  </a:cubicBezTo>
                  <a:cubicBezTo>
                    <a:pt x="1131093" y="890283"/>
                    <a:pt x="1005840" y="842109"/>
                    <a:pt x="1005840" y="782683"/>
                  </a:cubicBezTo>
                  <a:cubicBezTo>
                    <a:pt x="1005840" y="723257"/>
                    <a:pt x="1131093" y="675083"/>
                    <a:pt x="1285601" y="675083"/>
                  </a:cubicBezTo>
                  <a:close/>
                  <a:moveTo>
                    <a:pt x="279761" y="675083"/>
                  </a:moveTo>
                  <a:cubicBezTo>
                    <a:pt x="434269" y="675083"/>
                    <a:pt x="559522" y="723257"/>
                    <a:pt x="559522" y="782683"/>
                  </a:cubicBezTo>
                  <a:cubicBezTo>
                    <a:pt x="559522" y="842109"/>
                    <a:pt x="434269" y="890283"/>
                    <a:pt x="279761" y="890283"/>
                  </a:cubicBezTo>
                  <a:cubicBezTo>
                    <a:pt x="125253" y="890283"/>
                    <a:pt x="0" y="842109"/>
                    <a:pt x="0" y="782683"/>
                  </a:cubicBezTo>
                  <a:cubicBezTo>
                    <a:pt x="0" y="723257"/>
                    <a:pt x="125253" y="675083"/>
                    <a:pt x="279761" y="675083"/>
                  </a:cubicBezTo>
                  <a:close/>
                  <a:moveTo>
                    <a:pt x="782681" y="623038"/>
                  </a:moveTo>
                  <a:cubicBezTo>
                    <a:pt x="870850" y="623038"/>
                    <a:pt x="942325" y="694513"/>
                    <a:pt x="942325" y="782682"/>
                  </a:cubicBezTo>
                  <a:cubicBezTo>
                    <a:pt x="942325" y="870851"/>
                    <a:pt x="870850" y="942326"/>
                    <a:pt x="782681" y="942326"/>
                  </a:cubicBezTo>
                  <a:cubicBezTo>
                    <a:pt x="694512" y="942326"/>
                    <a:pt x="623037" y="870851"/>
                    <a:pt x="623037" y="782682"/>
                  </a:cubicBezTo>
                  <a:cubicBezTo>
                    <a:pt x="623037" y="694513"/>
                    <a:pt x="694512" y="623038"/>
                    <a:pt x="782681" y="623038"/>
                  </a:cubicBezTo>
                  <a:close/>
                  <a:moveTo>
                    <a:pt x="274405" y="215177"/>
                  </a:moveTo>
                  <a:cubicBezTo>
                    <a:pt x="331743" y="217899"/>
                    <a:pt x="421208" y="269042"/>
                    <a:pt x="503147" y="350981"/>
                  </a:cubicBezTo>
                  <a:cubicBezTo>
                    <a:pt x="612399" y="460233"/>
                    <a:pt x="666901" y="582864"/>
                    <a:pt x="624882" y="624884"/>
                  </a:cubicBezTo>
                  <a:cubicBezTo>
                    <a:pt x="582862" y="666904"/>
                    <a:pt x="460231" y="612401"/>
                    <a:pt x="350979" y="503149"/>
                  </a:cubicBezTo>
                  <a:cubicBezTo>
                    <a:pt x="241727" y="393897"/>
                    <a:pt x="187224" y="271266"/>
                    <a:pt x="229244" y="229246"/>
                  </a:cubicBezTo>
                  <a:cubicBezTo>
                    <a:pt x="239749" y="218741"/>
                    <a:pt x="255292" y="214269"/>
                    <a:pt x="274405" y="215177"/>
                  </a:cubicBezTo>
                  <a:close/>
                  <a:moveTo>
                    <a:pt x="1290960" y="215175"/>
                  </a:moveTo>
                  <a:cubicBezTo>
                    <a:pt x="1310073" y="214267"/>
                    <a:pt x="1325616" y="218740"/>
                    <a:pt x="1336121" y="229245"/>
                  </a:cubicBezTo>
                  <a:cubicBezTo>
                    <a:pt x="1378142" y="271265"/>
                    <a:pt x="1323639" y="393897"/>
                    <a:pt x="1214386" y="503150"/>
                  </a:cubicBezTo>
                  <a:cubicBezTo>
                    <a:pt x="1105133" y="612403"/>
                    <a:pt x="982502" y="666906"/>
                    <a:pt x="940481" y="624885"/>
                  </a:cubicBezTo>
                  <a:cubicBezTo>
                    <a:pt x="898461" y="582865"/>
                    <a:pt x="952964" y="460233"/>
                    <a:pt x="1062217" y="350980"/>
                  </a:cubicBezTo>
                  <a:cubicBezTo>
                    <a:pt x="1144156" y="269041"/>
                    <a:pt x="1233621" y="217898"/>
                    <a:pt x="1290960" y="215175"/>
                  </a:cubicBezTo>
                  <a:close/>
                  <a:moveTo>
                    <a:pt x="782683" y="0"/>
                  </a:moveTo>
                  <a:cubicBezTo>
                    <a:pt x="842109" y="0"/>
                    <a:pt x="890284" y="125254"/>
                    <a:pt x="890284" y="279763"/>
                  </a:cubicBezTo>
                  <a:cubicBezTo>
                    <a:pt x="890284" y="434272"/>
                    <a:pt x="842109" y="559526"/>
                    <a:pt x="782683" y="559526"/>
                  </a:cubicBezTo>
                  <a:cubicBezTo>
                    <a:pt x="723257" y="559526"/>
                    <a:pt x="675082" y="434272"/>
                    <a:pt x="675082" y="279763"/>
                  </a:cubicBezTo>
                  <a:cubicBezTo>
                    <a:pt x="675082" y="125254"/>
                    <a:pt x="723257" y="0"/>
                    <a:pt x="782683" y="0"/>
                  </a:cubicBezTo>
                  <a:close/>
                </a:path>
              </a:pathLst>
            </a:custGeom>
            <a:solidFill>
              <a:srgbClr val="FFCCFF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73" name="フリーフォーム: 図形 172">
              <a:extLst>
                <a:ext uri="{FF2B5EF4-FFF2-40B4-BE49-F238E27FC236}">
                  <a16:creationId xmlns:a16="http://schemas.microsoft.com/office/drawing/2014/main" id="{23DB7553-867A-0055-1463-3BB7D5DB3DC5}"/>
                </a:ext>
              </a:extLst>
            </p:cNvPr>
            <p:cNvSpPr/>
            <p:nvPr/>
          </p:nvSpPr>
          <p:spPr bwMode="auto">
            <a:xfrm>
              <a:off x="278116" y="5320518"/>
              <a:ext cx="223046" cy="223046"/>
            </a:xfrm>
            <a:custGeom>
              <a:avLst/>
              <a:gdLst>
                <a:gd name="connsiteX0" fmla="*/ 782683 w 1565362"/>
                <a:gd name="connsiteY0" fmla="*/ 1005840 h 1565366"/>
                <a:gd name="connsiteX1" fmla="*/ 890284 w 1565362"/>
                <a:gd name="connsiteY1" fmla="*/ 1285603 h 1565366"/>
                <a:gd name="connsiteX2" fmla="*/ 782683 w 1565362"/>
                <a:gd name="connsiteY2" fmla="*/ 1565366 h 1565366"/>
                <a:gd name="connsiteX3" fmla="*/ 675082 w 1565362"/>
                <a:gd name="connsiteY3" fmla="*/ 1285603 h 1565366"/>
                <a:gd name="connsiteX4" fmla="*/ 782683 w 1565362"/>
                <a:gd name="connsiteY4" fmla="*/ 1005840 h 1565366"/>
                <a:gd name="connsiteX5" fmla="*/ 985641 w 1565362"/>
                <a:gd name="connsiteY5" fmla="*/ 926413 h 1565366"/>
                <a:gd name="connsiteX6" fmla="*/ 1214383 w 1565362"/>
                <a:gd name="connsiteY6" fmla="*/ 1062217 h 1565366"/>
                <a:gd name="connsiteX7" fmla="*/ 1336118 w 1565362"/>
                <a:gd name="connsiteY7" fmla="*/ 1336120 h 1565366"/>
                <a:gd name="connsiteX8" fmla="*/ 1062215 w 1565362"/>
                <a:gd name="connsiteY8" fmla="*/ 1214385 h 1565366"/>
                <a:gd name="connsiteX9" fmla="*/ 940480 w 1565362"/>
                <a:gd name="connsiteY9" fmla="*/ 940482 h 1565366"/>
                <a:gd name="connsiteX10" fmla="*/ 985641 w 1565362"/>
                <a:gd name="connsiteY10" fmla="*/ 926413 h 1565366"/>
                <a:gd name="connsiteX11" fmla="*/ 579724 w 1565362"/>
                <a:gd name="connsiteY11" fmla="*/ 926411 h 1565366"/>
                <a:gd name="connsiteX12" fmla="*/ 624885 w 1565362"/>
                <a:gd name="connsiteY12" fmla="*/ 940481 h 1565366"/>
                <a:gd name="connsiteX13" fmla="*/ 503150 w 1565362"/>
                <a:gd name="connsiteY13" fmla="*/ 1214386 h 1565366"/>
                <a:gd name="connsiteX14" fmla="*/ 229245 w 1565362"/>
                <a:gd name="connsiteY14" fmla="*/ 1336121 h 1565366"/>
                <a:gd name="connsiteX15" fmla="*/ 350980 w 1565362"/>
                <a:gd name="connsiteY15" fmla="*/ 1062216 h 1565366"/>
                <a:gd name="connsiteX16" fmla="*/ 579724 w 1565362"/>
                <a:gd name="connsiteY16" fmla="*/ 926411 h 1565366"/>
                <a:gd name="connsiteX17" fmla="*/ 1285601 w 1565362"/>
                <a:gd name="connsiteY17" fmla="*/ 675083 h 1565366"/>
                <a:gd name="connsiteX18" fmla="*/ 1565362 w 1565362"/>
                <a:gd name="connsiteY18" fmla="*/ 782683 h 1565366"/>
                <a:gd name="connsiteX19" fmla="*/ 1285601 w 1565362"/>
                <a:gd name="connsiteY19" fmla="*/ 890283 h 1565366"/>
                <a:gd name="connsiteX20" fmla="*/ 1005840 w 1565362"/>
                <a:gd name="connsiteY20" fmla="*/ 782683 h 1565366"/>
                <a:gd name="connsiteX21" fmla="*/ 1285601 w 1565362"/>
                <a:gd name="connsiteY21" fmla="*/ 675083 h 1565366"/>
                <a:gd name="connsiteX22" fmla="*/ 279761 w 1565362"/>
                <a:gd name="connsiteY22" fmla="*/ 675083 h 1565366"/>
                <a:gd name="connsiteX23" fmla="*/ 559522 w 1565362"/>
                <a:gd name="connsiteY23" fmla="*/ 782683 h 1565366"/>
                <a:gd name="connsiteX24" fmla="*/ 279761 w 1565362"/>
                <a:gd name="connsiteY24" fmla="*/ 890283 h 1565366"/>
                <a:gd name="connsiteX25" fmla="*/ 0 w 1565362"/>
                <a:gd name="connsiteY25" fmla="*/ 782683 h 1565366"/>
                <a:gd name="connsiteX26" fmla="*/ 279761 w 1565362"/>
                <a:gd name="connsiteY26" fmla="*/ 675083 h 1565366"/>
                <a:gd name="connsiteX27" fmla="*/ 782681 w 1565362"/>
                <a:gd name="connsiteY27" fmla="*/ 623038 h 1565366"/>
                <a:gd name="connsiteX28" fmla="*/ 942325 w 1565362"/>
                <a:gd name="connsiteY28" fmla="*/ 782682 h 1565366"/>
                <a:gd name="connsiteX29" fmla="*/ 782681 w 1565362"/>
                <a:gd name="connsiteY29" fmla="*/ 942326 h 1565366"/>
                <a:gd name="connsiteX30" fmla="*/ 623037 w 1565362"/>
                <a:gd name="connsiteY30" fmla="*/ 782682 h 1565366"/>
                <a:gd name="connsiteX31" fmla="*/ 782681 w 1565362"/>
                <a:gd name="connsiteY31" fmla="*/ 623038 h 1565366"/>
                <a:gd name="connsiteX32" fmla="*/ 274405 w 1565362"/>
                <a:gd name="connsiteY32" fmla="*/ 215177 h 1565366"/>
                <a:gd name="connsiteX33" fmla="*/ 503147 w 1565362"/>
                <a:gd name="connsiteY33" fmla="*/ 350981 h 1565366"/>
                <a:gd name="connsiteX34" fmla="*/ 624882 w 1565362"/>
                <a:gd name="connsiteY34" fmla="*/ 624884 h 1565366"/>
                <a:gd name="connsiteX35" fmla="*/ 350979 w 1565362"/>
                <a:gd name="connsiteY35" fmla="*/ 503149 h 1565366"/>
                <a:gd name="connsiteX36" fmla="*/ 229244 w 1565362"/>
                <a:gd name="connsiteY36" fmla="*/ 229246 h 1565366"/>
                <a:gd name="connsiteX37" fmla="*/ 274405 w 1565362"/>
                <a:gd name="connsiteY37" fmla="*/ 215177 h 1565366"/>
                <a:gd name="connsiteX38" fmla="*/ 1290960 w 1565362"/>
                <a:gd name="connsiteY38" fmla="*/ 215175 h 1565366"/>
                <a:gd name="connsiteX39" fmla="*/ 1336121 w 1565362"/>
                <a:gd name="connsiteY39" fmla="*/ 229245 h 1565366"/>
                <a:gd name="connsiteX40" fmla="*/ 1214386 w 1565362"/>
                <a:gd name="connsiteY40" fmla="*/ 503150 h 1565366"/>
                <a:gd name="connsiteX41" fmla="*/ 940481 w 1565362"/>
                <a:gd name="connsiteY41" fmla="*/ 624885 h 1565366"/>
                <a:gd name="connsiteX42" fmla="*/ 1062217 w 1565362"/>
                <a:gd name="connsiteY42" fmla="*/ 350980 h 1565366"/>
                <a:gd name="connsiteX43" fmla="*/ 1290960 w 1565362"/>
                <a:gd name="connsiteY43" fmla="*/ 215175 h 1565366"/>
                <a:gd name="connsiteX44" fmla="*/ 782683 w 1565362"/>
                <a:gd name="connsiteY44" fmla="*/ 0 h 1565366"/>
                <a:gd name="connsiteX45" fmla="*/ 890284 w 1565362"/>
                <a:gd name="connsiteY45" fmla="*/ 279763 h 1565366"/>
                <a:gd name="connsiteX46" fmla="*/ 782683 w 1565362"/>
                <a:gd name="connsiteY46" fmla="*/ 559526 h 1565366"/>
                <a:gd name="connsiteX47" fmla="*/ 675082 w 1565362"/>
                <a:gd name="connsiteY47" fmla="*/ 279763 h 1565366"/>
                <a:gd name="connsiteX48" fmla="*/ 782683 w 1565362"/>
                <a:gd name="connsiteY48" fmla="*/ 0 h 1565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1565362" h="1565366">
                  <a:moveTo>
                    <a:pt x="782683" y="1005840"/>
                  </a:moveTo>
                  <a:cubicBezTo>
                    <a:pt x="842109" y="1005840"/>
                    <a:pt x="890284" y="1131094"/>
                    <a:pt x="890284" y="1285603"/>
                  </a:cubicBezTo>
                  <a:cubicBezTo>
                    <a:pt x="890284" y="1440112"/>
                    <a:pt x="842109" y="1565366"/>
                    <a:pt x="782683" y="1565366"/>
                  </a:cubicBezTo>
                  <a:cubicBezTo>
                    <a:pt x="723257" y="1565366"/>
                    <a:pt x="675082" y="1440112"/>
                    <a:pt x="675082" y="1285603"/>
                  </a:cubicBezTo>
                  <a:cubicBezTo>
                    <a:pt x="675082" y="1131094"/>
                    <a:pt x="723257" y="1005840"/>
                    <a:pt x="782683" y="1005840"/>
                  </a:cubicBezTo>
                  <a:close/>
                  <a:moveTo>
                    <a:pt x="985641" y="926413"/>
                  </a:moveTo>
                  <a:cubicBezTo>
                    <a:pt x="1042979" y="929135"/>
                    <a:pt x="1132444" y="980278"/>
                    <a:pt x="1214383" y="1062217"/>
                  </a:cubicBezTo>
                  <a:cubicBezTo>
                    <a:pt x="1323635" y="1171469"/>
                    <a:pt x="1378138" y="1294100"/>
                    <a:pt x="1336118" y="1336120"/>
                  </a:cubicBezTo>
                  <a:cubicBezTo>
                    <a:pt x="1294098" y="1378140"/>
                    <a:pt x="1171468" y="1323637"/>
                    <a:pt x="1062215" y="1214385"/>
                  </a:cubicBezTo>
                  <a:cubicBezTo>
                    <a:pt x="952963" y="1105133"/>
                    <a:pt x="898461" y="982502"/>
                    <a:pt x="940480" y="940482"/>
                  </a:cubicBezTo>
                  <a:cubicBezTo>
                    <a:pt x="950985" y="929977"/>
                    <a:pt x="966528" y="925505"/>
                    <a:pt x="985641" y="926413"/>
                  </a:cubicBezTo>
                  <a:close/>
                  <a:moveTo>
                    <a:pt x="579724" y="926411"/>
                  </a:moveTo>
                  <a:cubicBezTo>
                    <a:pt x="598837" y="925503"/>
                    <a:pt x="614380" y="929976"/>
                    <a:pt x="624885" y="940481"/>
                  </a:cubicBezTo>
                  <a:cubicBezTo>
                    <a:pt x="666906" y="982501"/>
                    <a:pt x="612403" y="1105133"/>
                    <a:pt x="503150" y="1214386"/>
                  </a:cubicBezTo>
                  <a:cubicBezTo>
                    <a:pt x="393897" y="1323639"/>
                    <a:pt x="271265" y="1378142"/>
                    <a:pt x="229245" y="1336121"/>
                  </a:cubicBezTo>
                  <a:cubicBezTo>
                    <a:pt x="187224" y="1294101"/>
                    <a:pt x="241727" y="1171469"/>
                    <a:pt x="350980" y="1062216"/>
                  </a:cubicBezTo>
                  <a:cubicBezTo>
                    <a:pt x="432920" y="980277"/>
                    <a:pt x="522385" y="929134"/>
                    <a:pt x="579724" y="926411"/>
                  </a:cubicBezTo>
                  <a:close/>
                  <a:moveTo>
                    <a:pt x="1285601" y="675083"/>
                  </a:moveTo>
                  <a:cubicBezTo>
                    <a:pt x="1440109" y="675083"/>
                    <a:pt x="1565362" y="723257"/>
                    <a:pt x="1565362" y="782683"/>
                  </a:cubicBezTo>
                  <a:cubicBezTo>
                    <a:pt x="1565362" y="842109"/>
                    <a:pt x="1440109" y="890283"/>
                    <a:pt x="1285601" y="890283"/>
                  </a:cubicBezTo>
                  <a:cubicBezTo>
                    <a:pt x="1131093" y="890283"/>
                    <a:pt x="1005840" y="842109"/>
                    <a:pt x="1005840" y="782683"/>
                  </a:cubicBezTo>
                  <a:cubicBezTo>
                    <a:pt x="1005840" y="723257"/>
                    <a:pt x="1131093" y="675083"/>
                    <a:pt x="1285601" y="675083"/>
                  </a:cubicBezTo>
                  <a:close/>
                  <a:moveTo>
                    <a:pt x="279761" y="675083"/>
                  </a:moveTo>
                  <a:cubicBezTo>
                    <a:pt x="434269" y="675083"/>
                    <a:pt x="559522" y="723257"/>
                    <a:pt x="559522" y="782683"/>
                  </a:cubicBezTo>
                  <a:cubicBezTo>
                    <a:pt x="559522" y="842109"/>
                    <a:pt x="434269" y="890283"/>
                    <a:pt x="279761" y="890283"/>
                  </a:cubicBezTo>
                  <a:cubicBezTo>
                    <a:pt x="125253" y="890283"/>
                    <a:pt x="0" y="842109"/>
                    <a:pt x="0" y="782683"/>
                  </a:cubicBezTo>
                  <a:cubicBezTo>
                    <a:pt x="0" y="723257"/>
                    <a:pt x="125253" y="675083"/>
                    <a:pt x="279761" y="675083"/>
                  </a:cubicBezTo>
                  <a:close/>
                  <a:moveTo>
                    <a:pt x="782681" y="623038"/>
                  </a:moveTo>
                  <a:cubicBezTo>
                    <a:pt x="870850" y="623038"/>
                    <a:pt x="942325" y="694513"/>
                    <a:pt x="942325" y="782682"/>
                  </a:cubicBezTo>
                  <a:cubicBezTo>
                    <a:pt x="942325" y="870851"/>
                    <a:pt x="870850" y="942326"/>
                    <a:pt x="782681" y="942326"/>
                  </a:cubicBezTo>
                  <a:cubicBezTo>
                    <a:pt x="694512" y="942326"/>
                    <a:pt x="623037" y="870851"/>
                    <a:pt x="623037" y="782682"/>
                  </a:cubicBezTo>
                  <a:cubicBezTo>
                    <a:pt x="623037" y="694513"/>
                    <a:pt x="694512" y="623038"/>
                    <a:pt x="782681" y="623038"/>
                  </a:cubicBezTo>
                  <a:close/>
                  <a:moveTo>
                    <a:pt x="274405" y="215177"/>
                  </a:moveTo>
                  <a:cubicBezTo>
                    <a:pt x="331743" y="217899"/>
                    <a:pt x="421208" y="269042"/>
                    <a:pt x="503147" y="350981"/>
                  </a:cubicBezTo>
                  <a:cubicBezTo>
                    <a:pt x="612399" y="460233"/>
                    <a:pt x="666901" y="582864"/>
                    <a:pt x="624882" y="624884"/>
                  </a:cubicBezTo>
                  <a:cubicBezTo>
                    <a:pt x="582862" y="666904"/>
                    <a:pt x="460231" y="612401"/>
                    <a:pt x="350979" y="503149"/>
                  </a:cubicBezTo>
                  <a:cubicBezTo>
                    <a:pt x="241727" y="393897"/>
                    <a:pt x="187224" y="271266"/>
                    <a:pt x="229244" y="229246"/>
                  </a:cubicBezTo>
                  <a:cubicBezTo>
                    <a:pt x="239749" y="218741"/>
                    <a:pt x="255292" y="214269"/>
                    <a:pt x="274405" y="215177"/>
                  </a:cubicBezTo>
                  <a:close/>
                  <a:moveTo>
                    <a:pt x="1290960" y="215175"/>
                  </a:moveTo>
                  <a:cubicBezTo>
                    <a:pt x="1310073" y="214267"/>
                    <a:pt x="1325616" y="218740"/>
                    <a:pt x="1336121" y="229245"/>
                  </a:cubicBezTo>
                  <a:cubicBezTo>
                    <a:pt x="1378142" y="271265"/>
                    <a:pt x="1323639" y="393897"/>
                    <a:pt x="1214386" y="503150"/>
                  </a:cubicBezTo>
                  <a:cubicBezTo>
                    <a:pt x="1105133" y="612403"/>
                    <a:pt x="982502" y="666906"/>
                    <a:pt x="940481" y="624885"/>
                  </a:cubicBezTo>
                  <a:cubicBezTo>
                    <a:pt x="898461" y="582865"/>
                    <a:pt x="952964" y="460233"/>
                    <a:pt x="1062217" y="350980"/>
                  </a:cubicBezTo>
                  <a:cubicBezTo>
                    <a:pt x="1144156" y="269041"/>
                    <a:pt x="1233621" y="217898"/>
                    <a:pt x="1290960" y="215175"/>
                  </a:cubicBezTo>
                  <a:close/>
                  <a:moveTo>
                    <a:pt x="782683" y="0"/>
                  </a:moveTo>
                  <a:cubicBezTo>
                    <a:pt x="842109" y="0"/>
                    <a:pt x="890284" y="125254"/>
                    <a:pt x="890284" y="279763"/>
                  </a:cubicBezTo>
                  <a:cubicBezTo>
                    <a:pt x="890284" y="434272"/>
                    <a:pt x="842109" y="559526"/>
                    <a:pt x="782683" y="559526"/>
                  </a:cubicBezTo>
                  <a:cubicBezTo>
                    <a:pt x="723257" y="559526"/>
                    <a:pt x="675082" y="434272"/>
                    <a:pt x="675082" y="279763"/>
                  </a:cubicBezTo>
                  <a:cubicBezTo>
                    <a:pt x="675082" y="125254"/>
                    <a:pt x="723257" y="0"/>
                    <a:pt x="782683" y="0"/>
                  </a:cubicBezTo>
                  <a:close/>
                </a:path>
              </a:pathLst>
            </a:custGeom>
            <a:solidFill>
              <a:srgbClr val="FFCCFF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76" name="フリーフォーム: 図形 175">
              <a:extLst>
                <a:ext uri="{FF2B5EF4-FFF2-40B4-BE49-F238E27FC236}">
                  <a16:creationId xmlns:a16="http://schemas.microsoft.com/office/drawing/2014/main" id="{C232C5DF-A1F5-9AE8-5A52-B5DE11ADBB2A}"/>
                </a:ext>
              </a:extLst>
            </p:cNvPr>
            <p:cNvSpPr/>
            <p:nvPr/>
          </p:nvSpPr>
          <p:spPr bwMode="auto">
            <a:xfrm>
              <a:off x="9404532" y="5320518"/>
              <a:ext cx="223046" cy="223046"/>
            </a:xfrm>
            <a:custGeom>
              <a:avLst/>
              <a:gdLst>
                <a:gd name="connsiteX0" fmla="*/ 782683 w 1565362"/>
                <a:gd name="connsiteY0" fmla="*/ 1005840 h 1565366"/>
                <a:gd name="connsiteX1" fmla="*/ 890284 w 1565362"/>
                <a:gd name="connsiteY1" fmla="*/ 1285603 h 1565366"/>
                <a:gd name="connsiteX2" fmla="*/ 782683 w 1565362"/>
                <a:gd name="connsiteY2" fmla="*/ 1565366 h 1565366"/>
                <a:gd name="connsiteX3" fmla="*/ 675082 w 1565362"/>
                <a:gd name="connsiteY3" fmla="*/ 1285603 h 1565366"/>
                <a:gd name="connsiteX4" fmla="*/ 782683 w 1565362"/>
                <a:gd name="connsiteY4" fmla="*/ 1005840 h 1565366"/>
                <a:gd name="connsiteX5" fmla="*/ 985641 w 1565362"/>
                <a:gd name="connsiteY5" fmla="*/ 926413 h 1565366"/>
                <a:gd name="connsiteX6" fmla="*/ 1214383 w 1565362"/>
                <a:gd name="connsiteY6" fmla="*/ 1062217 h 1565366"/>
                <a:gd name="connsiteX7" fmla="*/ 1336118 w 1565362"/>
                <a:gd name="connsiteY7" fmla="*/ 1336120 h 1565366"/>
                <a:gd name="connsiteX8" fmla="*/ 1062215 w 1565362"/>
                <a:gd name="connsiteY8" fmla="*/ 1214385 h 1565366"/>
                <a:gd name="connsiteX9" fmla="*/ 940480 w 1565362"/>
                <a:gd name="connsiteY9" fmla="*/ 940482 h 1565366"/>
                <a:gd name="connsiteX10" fmla="*/ 985641 w 1565362"/>
                <a:gd name="connsiteY10" fmla="*/ 926413 h 1565366"/>
                <a:gd name="connsiteX11" fmla="*/ 579724 w 1565362"/>
                <a:gd name="connsiteY11" fmla="*/ 926411 h 1565366"/>
                <a:gd name="connsiteX12" fmla="*/ 624885 w 1565362"/>
                <a:gd name="connsiteY12" fmla="*/ 940481 h 1565366"/>
                <a:gd name="connsiteX13" fmla="*/ 503150 w 1565362"/>
                <a:gd name="connsiteY13" fmla="*/ 1214386 h 1565366"/>
                <a:gd name="connsiteX14" fmla="*/ 229245 w 1565362"/>
                <a:gd name="connsiteY14" fmla="*/ 1336121 h 1565366"/>
                <a:gd name="connsiteX15" fmla="*/ 350980 w 1565362"/>
                <a:gd name="connsiteY15" fmla="*/ 1062216 h 1565366"/>
                <a:gd name="connsiteX16" fmla="*/ 579724 w 1565362"/>
                <a:gd name="connsiteY16" fmla="*/ 926411 h 1565366"/>
                <a:gd name="connsiteX17" fmla="*/ 1285601 w 1565362"/>
                <a:gd name="connsiteY17" fmla="*/ 675083 h 1565366"/>
                <a:gd name="connsiteX18" fmla="*/ 1565362 w 1565362"/>
                <a:gd name="connsiteY18" fmla="*/ 782683 h 1565366"/>
                <a:gd name="connsiteX19" fmla="*/ 1285601 w 1565362"/>
                <a:gd name="connsiteY19" fmla="*/ 890283 h 1565366"/>
                <a:gd name="connsiteX20" fmla="*/ 1005840 w 1565362"/>
                <a:gd name="connsiteY20" fmla="*/ 782683 h 1565366"/>
                <a:gd name="connsiteX21" fmla="*/ 1285601 w 1565362"/>
                <a:gd name="connsiteY21" fmla="*/ 675083 h 1565366"/>
                <a:gd name="connsiteX22" fmla="*/ 279761 w 1565362"/>
                <a:gd name="connsiteY22" fmla="*/ 675083 h 1565366"/>
                <a:gd name="connsiteX23" fmla="*/ 559522 w 1565362"/>
                <a:gd name="connsiteY23" fmla="*/ 782683 h 1565366"/>
                <a:gd name="connsiteX24" fmla="*/ 279761 w 1565362"/>
                <a:gd name="connsiteY24" fmla="*/ 890283 h 1565366"/>
                <a:gd name="connsiteX25" fmla="*/ 0 w 1565362"/>
                <a:gd name="connsiteY25" fmla="*/ 782683 h 1565366"/>
                <a:gd name="connsiteX26" fmla="*/ 279761 w 1565362"/>
                <a:gd name="connsiteY26" fmla="*/ 675083 h 1565366"/>
                <a:gd name="connsiteX27" fmla="*/ 782681 w 1565362"/>
                <a:gd name="connsiteY27" fmla="*/ 623038 h 1565366"/>
                <a:gd name="connsiteX28" fmla="*/ 942325 w 1565362"/>
                <a:gd name="connsiteY28" fmla="*/ 782682 h 1565366"/>
                <a:gd name="connsiteX29" fmla="*/ 782681 w 1565362"/>
                <a:gd name="connsiteY29" fmla="*/ 942326 h 1565366"/>
                <a:gd name="connsiteX30" fmla="*/ 623037 w 1565362"/>
                <a:gd name="connsiteY30" fmla="*/ 782682 h 1565366"/>
                <a:gd name="connsiteX31" fmla="*/ 782681 w 1565362"/>
                <a:gd name="connsiteY31" fmla="*/ 623038 h 1565366"/>
                <a:gd name="connsiteX32" fmla="*/ 274405 w 1565362"/>
                <a:gd name="connsiteY32" fmla="*/ 215177 h 1565366"/>
                <a:gd name="connsiteX33" fmla="*/ 503147 w 1565362"/>
                <a:gd name="connsiteY33" fmla="*/ 350981 h 1565366"/>
                <a:gd name="connsiteX34" fmla="*/ 624882 w 1565362"/>
                <a:gd name="connsiteY34" fmla="*/ 624884 h 1565366"/>
                <a:gd name="connsiteX35" fmla="*/ 350979 w 1565362"/>
                <a:gd name="connsiteY35" fmla="*/ 503149 h 1565366"/>
                <a:gd name="connsiteX36" fmla="*/ 229244 w 1565362"/>
                <a:gd name="connsiteY36" fmla="*/ 229246 h 1565366"/>
                <a:gd name="connsiteX37" fmla="*/ 274405 w 1565362"/>
                <a:gd name="connsiteY37" fmla="*/ 215177 h 1565366"/>
                <a:gd name="connsiteX38" fmla="*/ 1290960 w 1565362"/>
                <a:gd name="connsiteY38" fmla="*/ 215175 h 1565366"/>
                <a:gd name="connsiteX39" fmla="*/ 1336121 w 1565362"/>
                <a:gd name="connsiteY39" fmla="*/ 229245 h 1565366"/>
                <a:gd name="connsiteX40" fmla="*/ 1214386 w 1565362"/>
                <a:gd name="connsiteY40" fmla="*/ 503150 h 1565366"/>
                <a:gd name="connsiteX41" fmla="*/ 940481 w 1565362"/>
                <a:gd name="connsiteY41" fmla="*/ 624885 h 1565366"/>
                <a:gd name="connsiteX42" fmla="*/ 1062217 w 1565362"/>
                <a:gd name="connsiteY42" fmla="*/ 350980 h 1565366"/>
                <a:gd name="connsiteX43" fmla="*/ 1290960 w 1565362"/>
                <a:gd name="connsiteY43" fmla="*/ 215175 h 1565366"/>
                <a:gd name="connsiteX44" fmla="*/ 782683 w 1565362"/>
                <a:gd name="connsiteY44" fmla="*/ 0 h 1565366"/>
                <a:gd name="connsiteX45" fmla="*/ 890284 w 1565362"/>
                <a:gd name="connsiteY45" fmla="*/ 279763 h 1565366"/>
                <a:gd name="connsiteX46" fmla="*/ 782683 w 1565362"/>
                <a:gd name="connsiteY46" fmla="*/ 559526 h 1565366"/>
                <a:gd name="connsiteX47" fmla="*/ 675082 w 1565362"/>
                <a:gd name="connsiteY47" fmla="*/ 279763 h 1565366"/>
                <a:gd name="connsiteX48" fmla="*/ 782683 w 1565362"/>
                <a:gd name="connsiteY48" fmla="*/ 0 h 1565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1565362" h="1565366">
                  <a:moveTo>
                    <a:pt x="782683" y="1005840"/>
                  </a:moveTo>
                  <a:cubicBezTo>
                    <a:pt x="842109" y="1005840"/>
                    <a:pt x="890284" y="1131094"/>
                    <a:pt x="890284" y="1285603"/>
                  </a:cubicBezTo>
                  <a:cubicBezTo>
                    <a:pt x="890284" y="1440112"/>
                    <a:pt x="842109" y="1565366"/>
                    <a:pt x="782683" y="1565366"/>
                  </a:cubicBezTo>
                  <a:cubicBezTo>
                    <a:pt x="723257" y="1565366"/>
                    <a:pt x="675082" y="1440112"/>
                    <a:pt x="675082" y="1285603"/>
                  </a:cubicBezTo>
                  <a:cubicBezTo>
                    <a:pt x="675082" y="1131094"/>
                    <a:pt x="723257" y="1005840"/>
                    <a:pt x="782683" y="1005840"/>
                  </a:cubicBezTo>
                  <a:close/>
                  <a:moveTo>
                    <a:pt x="985641" y="926413"/>
                  </a:moveTo>
                  <a:cubicBezTo>
                    <a:pt x="1042979" y="929135"/>
                    <a:pt x="1132444" y="980278"/>
                    <a:pt x="1214383" y="1062217"/>
                  </a:cubicBezTo>
                  <a:cubicBezTo>
                    <a:pt x="1323635" y="1171469"/>
                    <a:pt x="1378138" y="1294100"/>
                    <a:pt x="1336118" y="1336120"/>
                  </a:cubicBezTo>
                  <a:cubicBezTo>
                    <a:pt x="1294098" y="1378140"/>
                    <a:pt x="1171468" y="1323637"/>
                    <a:pt x="1062215" y="1214385"/>
                  </a:cubicBezTo>
                  <a:cubicBezTo>
                    <a:pt x="952963" y="1105133"/>
                    <a:pt x="898461" y="982502"/>
                    <a:pt x="940480" y="940482"/>
                  </a:cubicBezTo>
                  <a:cubicBezTo>
                    <a:pt x="950985" y="929977"/>
                    <a:pt x="966528" y="925505"/>
                    <a:pt x="985641" y="926413"/>
                  </a:cubicBezTo>
                  <a:close/>
                  <a:moveTo>
                    <a:pt x="579724" y="926411"/>
                  </a:moveTo>
                  <a:cubicBezTo>
                    <a:pt x="598837" y="925503"/>
                    <a:pt x="614380" y="929976"/>
                    <a:pt x="624885" y="940481"/>
                  </a:cubicBezTo>
                  <a:cubicBezTo>
                    <a:pt x="666906" y="982501"/>
                    <a:pt x="612403" y="1105133"/>
                    <a:pt x="503150" y="1214386"/>
                  </a:cubicBezTo>
                  <a:cubicBezTo>
                    <a:pt x="393897" y="1323639"/>
                    <a:pt x="271265" y="1378142"/>
                    <a:pt x="229245" y="1336121"/>
                  </a:cubicBezTo>
                  <a:cubicBezTo>
                    <a:pt x="187224" y="1294101"/>
                    <a:pt x="241727" y="1171469"/>
                    <a:pt x="350980" y="1062216"/>
                  </a:cubicBezTo>
                  <a:cubicBezTo>
                    <a:pt x="432920" y="980277"/>
                    <a:pt x="522385" y="929134"/>
                    <a:pt x="579724" y="926411"/>
                  </a:cubicBezTo>
                  <a:close/>
                  <a:moveTo>
                    <a:pt x="1285601" y="675083"/>
                  </a:moveTo>
                  <a:cubicBezTo>
                    <a:pt x="1440109" y="675083"/>
                    <a:pt x="1565362" y="723257"/>
                    <a:pt x="1565362" y="782683"/>
                  </a:cubicBezTo>
                  <a:cubicBezTo>
                    <a:pt x="1565362" y="842109"/>
                    <a:pt x="1440109" y="890283"/>
                    <a:pt x="1285601" y="890283"/>
                  </a:cubicBezTo>
                  <a:cubicBezTo>
                    <a:pt x="1131093" y="890283"/>
                    <a:pt x="1005840" y="842109"/>
                    <a:pt x="1005840" y="782683"/>
                  </a:cubicBezTo>
                  <a:cubicBezTo>
                    <a:pt x="1005840" y="723257"/>
                    <a:pt x="1131093" y="675083"/>
                    <a:pt x="1285601" y="675083"/>
                  </a:cubicBezTo>
                  <a:close/>
                  <a:moveTo>
                    <a:pt x="279761" y="675083"/>
                  </a:moveTo>
                  <a:cubicBezTo>
                    <a:pt x="434269" y="675083"/>
                    <a:pt x="559522" y="723257"/>
                    <a:pt x="559522" y="782683"/>
                  </a:cubicBezTo>
                  <a:cubicBezTo>
                    <a:pt x="559522" y="842109"/>
                    <a:pt x="434269" y="890283"/>
                    <a:pt x="279761" y="890283"/>
                  </a:cubicBezTo>
                  <a:cubicBezTo>
                    <a:pt x="125253" y="890283"/>
                    <a:pt x="0" y="842109"/>
                    <a:pt x="0" y="782683"/>
                  </a:cubicBezTo>
                  <a:cubicBezTo>
                    <a:pt x="0" y="723257"/>
                    <a:pt x="125253" y="675083"/>
                    <a:pt x="279761" y="675083"/>
                  </a:cubicBezTo>
                  <a:close/>
                  <a:moveTo>
                    <a:pt x="782681" y="623038"/>
                  </a:moveTo>
                  <a:cubicBezTo>
                    <a:pt x="870850" y="623038"/>
                    <a:pt x="942325" y="694513"/>
                    <a:pt x="942325" y="782682"/>
                  </a:cubicBezTo>
                  <a:cubicBezTo>
                    <a:pt x="942325" y="870851"/>
                    <a:pt x="870850" y="942326"/>
                    <a:pt x="782681" y="942326"/>
                  </a:cubicBezTo>
                  <a:cubicBezTo>
                    <a:pt x="694512" y="942326"/>
                    <a:pt x="623037" y="870851"/>
                    <a:pt x="623037" y="782682"/>
                  </a:cubicBezTo>
                  <a:cubicBezTo>
                    <a:pt x="623037" y="694513"/>
                    <a:pt x="694512" y="623038"/>
                    <a:pt x="782681" y="623038"/>
                  </a:cubicBezTo>
                  <a:close/>
                  <a:moveTo>
                    <a:pt x="274405" y="215177"/>
                  </a:moveTo>
                  <a:cubicBezTo>
                    <a:pt x="331743" y="217899"/>
                    <a:pt x="421208" y="269042"/>
                    <a:pt x="503147" y="350981"/>
                  </a:cubicBezTo>
                  <a:cubicBezTo>
                    <a:pt x="612399" y="460233"/>
                    <a:pt x="666901" y="582864"/>
                    <a:pt x="624882" y="624884"/>
                  </a:cubicBezTo>
                  <a:cubicBezTo>
                    <a:pt x="582862" y="666904"/>
                    <a:pt x="460231" y="612401"/>
                    <a:pt x="350979" y="503149"/>
                  </a:cubicBezTo>
                  <a:cubicBezTo>
                    <a:pt x="241727" y="393897"/>
                    <a:pt x="187224" y="271266"/>
                    <a:pt x="229244" y="229246"/>
                  </a:cubicBezTo>
                  <a:cubicBezTo>
                    <a:pt x="239749" y="218741"/>
                    <a:pt x="255292" y="214269"/>
                    <a:pt x="274405" y="215177"/>
                  </a:cubicBezTo>
                  <a:close/>
                  <a:moveTo>
                    <a:pt x="1290960" y="215175"/>
                  </a:moveTo>
                  <a:cubicBezTo>
                    <a:pt x="1310073" y="214267"/>
                    <a:pt x="1325616" y="218740"/>
                    <a:pt x="1336121" y="229245"/>
                  </a:cubicBezTo>
                  <a:cubicBezTo>
                    <a:pt x="1378142" y="271265"/>
                    <a:pt x="1323639" y="393897"/>
                    <a:pt x="1214386" y="503150"/>
                  </a:cubicBezTo>
                  <a:cubicBezTo>
                    <a:pt x="1105133" y="612403"/>
                    <a:pt x="982502" y="666906"/>
                    <a:pt x="940481" y="624885"/>
                  </a:cubicBezTo>
                  <a:cubicBezTo>
                    <a:pt x="898461" y="582865"/>
                    <a:pt x="952964" y="460233"/>
                    <a:pt x="1062217" y="350980"/>
                  </a:cubicBezTo>
                  <a:cubicBezTo>
                    <a:pt x="1144156" y="269041"/>
                    <a:pt x="1233621" y="217898"/>
                    <a:pt x="1290960" y="215175"/>
                  </a:cubicBezTo>
                  <a:close/>
                  <a:moveTo>
                    <a:pt x="782683" y="0"/>
                  </a:moveTo>
                  <a:cubicBezTo>
                    <a:pt x="842109" y="0"/>
                    <a:pt x="890284" y="125254"/>
                    <a:pt x="890284" y="279763"/>
                  </a:cubicBezTo>
                  <a:cubicBezTo>
                    <a:pt x="890284" y="434272"/>
                    <a:pt x="842109" y="559526"/>
                    <a:pt x="782683" y="559526"/>
                  </a:cubicBezTo>
                  <a:cubicBezTo>
                    <a:pt x="723257" y="559526"/>
                    <a:pt x="675082" y="434272"/>
                    <a:pt x="675082" y="279763"/>
                  </a:cubicBezTo>
                  <a:cubicBezTo>
                    <a:pt x="675082" y="125254"/>
                    <a:pt x="723257" y="0"/>
                    <a:pt x="782683" y="0"/>
                  </a:cubicBezTo>
                  <a:close/>
                </a:path>
              </a:pathLst>
            </a:custGeom>
            <a:solidFill>
              <a:srgbClr val="FFCCFF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79" name="フリーフォーム: 図形 178">
              <a:extLst>
                <a:ext uri="{FF2B5EF4-FFF2-40B4-BE49-F238E27FC236}">
                  <a16:creationId xmlns:a16="http://schemas.microsoft.com/office/drawing/2014/main" id="{63072155-8453-79A6-C6EA-6F1A23B7E774}"/>
                </a:ext>
              </a:extLst>
            </p:cNvPr>
            <p:cNvSpPr/>
            <p:nvPr/>
          </p:nvSpPr>
          <p:spPr bwMode="auto">
            <a:xfrm>
              <a:off x="278116" y="5826076"/>
              <a:ext cx="223046" cy="223046"/>
            </a:xfrm>
            <a:custGeom>
              <a:avLst/>
              <a:gdLst>
                <a:gd name="connsiteX0" fmla="*/ 782683 w 1565362"/>
                <a:gd name="connsiteY0" fmla="*/ 1005840 h 1565366"/>
                <a:gd name="connsiteX1" fmla="*/ 890284 w 1565362"/>
                <a:gd name="connsiteY1" fmla="*/ 1285603 h 1565366"/>
                <a:gd name="connsiteX2" fmla="*/ 782683 w 1565362"/>
                <a:gd name="connsiteY2" fmla="*/ 1565366 h 1565366"/>
                <a:gd name="connsiteX3" fmla="*/ 675082 w 1565362"/>
                <a:gd name="connsiteY3" fmla="*/ 1285603 h 1565366"/>
                <a:gd name="connsiteX4" fmla="*/ 782683 w 1565362"/>
                <a:gd name="connsiteY4" fmla="*/ 1005840 h 1565366"/>
                <a:gd name="connsiteX5" fmla="*/ 985641 w 1565362"/>
                <a:gd name="connsiteY5" fmla="*/ 926413 h 1565366"/>
                <a:gd name="connsiteX6" fmla="*/ 1214383 w 1565362"/>
                <a:gd name="connsiteY6" fmla="*/ 1062217 h 1565366"/>
                <a:gd name="connsiteX7" fmla="*/ 1336118 w 1565362"/>
                <a:gd name="connsiteY7" fmla="*/ 1336120 h 1565366"/>
                <a:gd name="connsiteX8" fmla="*/ 1062215 w 1565362"/>
                <a:gd name="connsiteY8" fmla="*/ 1214385 h 1565366"/>
                <a:gd name="connsiteX9" fmla="*/ 940480 w 1565362"/>
                <a:gd name="connsiteY9" fmla="*/ 940482 h 1565366"/>
                <a:gd name="connsiteX10" fmla="*/ 985641 w 1565362"/>
                <a:gd name="connsiteY10" fmla="*/ 926413 h 1565366"/>
                <a:gd name="connsiteX11" fmla="*/ 579724 w 1565362"/>
                <a:gd name="connsiteY11" fmla="*/ 926411 h 1565366"/>
                <a:gd name="connsiteX12" fmla="*/ 624885 w 1565362"/>
                <a:gd name="connsiteY12" fmla="*/ 940481 h 1565366"/>
                <a:gd name="connsiteX13" fmla="*/ 503150 w 1565362"/>
                <a:gd name="connsiteY13" fmla="*/ 1214386 h 1565366"/>
                <a:gd name="connsiteX14" fmla="*/ 229245 w 1565362"/>
                <a:gd name="connsiteY14" fmla="*/ 1336121 h 1565366"/>
                <a:gd name="connsiteX15" fmla="*/ 350980 w 1565362"/>
                <a:gd name="connsiteY15" fmla="*/ 1062216 h 1565366"/>
                <a:gd name="connsiteX16" fmla="*/ 579724 w 1565362"/>
                <a:gd name="connsiteY16" fmla="*/ 926411 h 1565366"/>
                <a:gd name="connsiteX17" fmla="*/ 1285601 w 1565362"/>
                <a:gd name="connsiteY17" fmla="*/ 675083 h 1565366"/>
                <a:gd name="connsiteX18" fmla="*/ 1565362 w 1565362"/>
                <a:gd name="connsiteY18" fmla="*/ 782683 h 1565366"/>
                <a:gd name="connsiteX19" fmla="*/ 1285601 w 1565362"/>
                <a:gd name="connsiteY19" fmla="*/ 890283 h 1565366"/>
                <a:gd name="connsiteX20" fmla="*/ 1005840 w 1565362"/>
                <a:gd name="connsiteY20" fmla="*/ 782683 h 1565366"/>
                <a:gd name="connsiteX21" fmla="*/ 1285601 w 1565362"/>
                <a:gd name="connsiteY21" fmla="*/ 675083 h 1565366"/>
                <a:gd name="connsiteX22" fmla="*/ 279761 w 1565362"/>
                <a:gd name="connsiteY22" fmla="*/ 675083 h 1565366"/>
                <a:gd name="connsiteX23" fmla="*/ 559522 w 1565362"/>
                <a:gd name="connsiteY23" fmla="*/ 782683 h 1565366"/>
                <a:gd name="connsiteX24" fmla="*/ 279761 w 1565362"/>
                <a:gd name="connsiteY24" fmla="*/ 890283 h 1565366"/>
                <a:gd name="connsiteX25" fmla="*/ 0 w 1565362"/>
                <a:gd name="connsiteY25" fmla="*/ 782683 h 1565366"/>
                <a:gd name="connsiteX26" fmla="*/ 279761 w 1565362"/>
                <a:gd name="connsiteY26" fmla="*/ 675083 h 1565366"/>
                <a:gd name="connsiteX27" fmla="*/ 782681 w 1565362"/>
                <a:gd name="connsiteY27" fmla="*/ 623038 h 1565366"/>
                <a:gd name="connsiteX28" fmla="*/ 942325 w 1565362"/>
                <a:gd name="connsiteY28" fmla="*/ 782682 h 1565366"/>
                <a:gd name="connsiteX29" fmla="*/ 782681 w 1565362"/>
                <a:gd name="connsiteY29" fmla="*/ 942326 h 1565366"/>
                <a:gd name="connsiteX30" fmla="*/ 623037 w 1565362"/>
                <a:gd name="connsiteY30" fmla="*/ 782682 h 1565366"/>
                <a:gd name="connsiteX31" fmla="*/ 782681 w 1565362"/>
                <a:gd name="connsiteY31" fmla="*/ 623038 h 1565366"/>
                <a:gd name="connsiteX32" fmla="*/ 274405 w 1565362"/>
                <a:gd name="connsiteY32" fmla="*/ 215177 h 1565366"/>
                <a:gd name="connsiteX33" fmla="*/ 503147 w 1565362"/>
                <a:gd name="connsiteY33" fmla="*/ 350981 h 1565366"/>
                <a:gd name="connsiteX34" fmla="*/ 624882 w 1565362"/>
                <a:gd name="connsiteY34" fmla="*/ 624884 h 1565366"/>
                <a:gd name="connsiteX35" fmla="*/ 350979 w 1565362"/>
                <a:gd name="connsiteY35" fmla="*/ 503149 h 1565366"/>
                <a:gd name="connsiteX36" fmla="*/ 229244 w 1565362"/>
                <a:gd name="connsiteY36" fmla="*/ 229246 h 1565366"/>
                <a:gd name="connsiteX37" fmla="*/ 274405 w 1565362"/>
                <a:gd name="connsiteY37" fmla="*/ 215177 h 1565366"/>
                <a:gd name="connsiteX38" fmla="*/ 1290960 w 1565362"/>
                <a:gd name="connsiteY38" fmla="*/ 215175 h 1565366"/>
                <a:gd name="connsiteX39" fmla="*/ 1336121 w 1565362"/>
                <a:gd name="connsiteY39" fmla="*/ 229245 h 1565366"/>
                <a:gd name="connsiteX40" fmla="*/ 1214386 w 1565362"/>
                <a:gd name="connsiteY40" fmla="*/ 503150 h 1565366"/>
                <a:gd name="connsiteX41" fmla="*/ 940481 w 1565362"/>
                <a:gd name="connsiteY41" fmla="*/ 624885 h 1565366"/>
                <a:gd name="connsiteX42" fmla="*/ 1062217 w 1565362"/>
                <a:gd name="connsiteY42" fmla="*/ 350980 h 1565366"/>
                <a:gd name="connsiteX43" fmla="*/ 1290960 w 1565362"/>
                <a:gd name="connsiteY43" fmla="*/ 215175 h 1565366"/>
                <a:gd name="connsiteX44" fmla="*/ 782683 w 1565362"/>
                <a:gd name="connsiteY44" fmla="*/ 0 h 1565366"/>
                <a:gd name="connsiteX45" fmla="*/ 890284 w 1565362"/>
                <a:gd name="connsiteY45" fmla="*/ 279763 h 1565366"/>
                <a:gd name="connsiteX46" fmla="*/ 782683 w 1565362"/>
                <a:gd name="connsiteY46" fmla="*/ 559526 h 1565366"/>
                <a:gd name="connsiteX47" fmla="*/ 675082 w 1565362"/>
                <a:gd name="connsiteY47" fmla="*/ 279763 h 1565366"/>
                <a:gd name="connsiteX48" fmla="*/ 782683 w 1565362"/>
                <a:gd name="connsiteY48" fmla="*/ 0 h 1565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1565362" h="1565366">
                  <a:moveTo>
                    <a:pt x="782683" y="1005840"/>
                  </a:moveTo>
                  <a:cubicBezTo>
                    <a:pt x="842109" y="1005840"/>
                    <a:pt x="890284" y="1131094"/>
                    <a:pt x="890284" y="1285603"/>
                  </a:cubicBezTo>
                  <a:cubicBezTo>
                    <a:pt x="890284" y="1440112"/>
                    <a:pt x="842109" y="1565366"/>
                    <a:pt x="782683" y="1565366"/>
                  </a:cubicBezTo>
                  <a:cubicBezTo>
                    <a:pt x="723257" y="1565366"/>
                    <a:pt x="675082" y="1440112"/>
                    <a:pt x="675082" y="1285603"/>
                  </a:cubicBezTo>
                  <a:cubicBezTo>
                    <a:pt x="675082" y="1131094"/>
                    <a:pt x="723257" y="1005840"/>
                    <a:pt x="782683" y="1005840"/>
                  </a:cubicBezTo>
                  <a:close/>
                  <a:moveTo>
                    <a:pt x="985641" y="926413"/>
                  </a:moveTo>
                  <a:cubicBezTo>
                    <a:pt x="1042979" y="929135"/>
                    <a:pt x="1132444" y="980278"/>
                    <a:pt x="1214383" y="1062217"/>
                  </a:cubicBezTo>
                  <a:cubicBezTo>
                    <a:pt x="1323635" y="1171469"/>
                    <a:pt x="1378138" y="1294100"/>
                    <a:pt x="1336118" y="1336120"/>
                  </a:cubicBezTo>
                  <a:cubicBezTo>
                    <a:pt x="1294098" y="1378140"/>
                    <a:pt x="1171468" y="1323637"/>
                    <a:pt x="1062215" y="1214385"/>
                  </a:cubicBezTo>
                  <a:cubicBezTo>
                    <a:pt x="952963" y="1105133"/>
                    <a:pt x="898461" y="982502"/>
                    <a:pt x="940480" y="940482"/>
                  </a:cubicBezTo>
                  <a:cubicBezTo>
                    <a:pt x="950985" y="929977"/>
                    <a:pt x="966528" y="925505"/>
                    <a:pt x="985641" y="926413"/>
                  </a:cubicBezTo>
                  <a:close/>
                  <a:moveTo>
                    <a:pt x="579724" y="926411"/>
                  </a:moveTo>
                  <a:cubicBezTo>
                    <a:pt x="598837" y="925503"/>
                    <a:pt x="614380" y="929976"/>
                    <a:pt x="624885" y="940481"/>
                  </a:cubicBezTo>
                  <a:cubicBezTo>
                    <a:pt x="666906" y="982501"/>
                    <a:pt x="612403" y="1105133"/>
                    <a:pt x="503150" y="1214386"/>
                  </a:cubicBezTo>
                  <a:cubicBezTo>
                    <a:pt x="393897" y="1323639"/>
                    <a:pt x="271265" y="1378142"/>
                    <a:pt x="229245" y="1336121"/>
                  </a:cubicBezTo>
                  <a:cubicBezTo>
                    <a:pt x="187224" y="1294101"/>
                    <a:pt x="241727" y="1171469"/>
                    <a:pt x="350980" y="1062216"/>
                  </a:cubicBezTo>
                  <a:cubicBezTo>
                    <a:pt x="432920" y="980277"/>
                    <a:pt x="522385" y="929134"/>
                    <a:pt x="579724" y="926411"/>
                  </a:cubicBezTo>
                  <a:close/>
                  <a:moveTo>
                    <a:pt x="1285601" y="675083"/>
                  </a:moveTo>
                  <a:cubicBezTo>
                    <a:pt x="1440109" y="675083"/>
                    <a:pt x="1565362" y="723257"/>
                    <a:pt x="1565362" y="782683"/>
                  </a:cubicBezTo>
                  <a:cubicBezTo>
                    <a:pt x="1565362" y="842109"/>
                    <a:pt x="1440109" y="890283"/>
                    <a:pt x="1285601" y="890283"/>
                  </a:cubicBezTo>
                  <a:cubicBezTo>
                    <a:pt x="1131093" y="890283"/>
                    <a:pt x="1005840" y="842109"/>
                    <a:pt x="1005840" y="782683"/>
                  </a:cubicBezTo>
                  <a:cubicBezTo>
                    <a:pt x="1005840" y="723257"/>
                    <a:pt x="1131093" y="675083"/>
                    <a:pt x="1285601" y="675083"/>
                  </a:cubicBezTo>
                  <a:close/>
                  <a:moveTo>
                    <a:pt x="279761" y="675083"/>
                  </a:moveTo>
                  <a:cubicBezTo>
                    <a:pt x="434269" y="675083"/>
                    <a:pt x="559522" y="723257"/>
                    <a:pt x="559522" y="782683"/>
                  </a:cubicBezTo>
                  <a:cubicBezTo>
                    <a:pt x="559522" y="842109"/>
                    <a:pt x="434269" y="890283"/>
                    <a:pt x="279761" y="890283"/>
                  </a:cubicBezTo>
                  <a:cubicBezTo>
                    <a:pt x="125253" y="890283"/>
                    <a:pt x="0" y="842109"/>
                    <a:pt x="0" y="782683"/>
                  </a:cubicBezTo>
                  <a:cubicBezTo>
                    <a:pt x="0" y="723257"/>
                    <a:pt x="125253" y="675083"/>
                    <a:pt x="279761" y="675083"/>
                  </a:cubicBezTo>
                  <a:close/>
                  <a:moveTo>
                    <a:pt x="782681" y="623038"/>
                  </a:moveTo>
                  <a:cubicBezTo>
                    <a:pt x="870850" y="623038"/>
                    <a:pt x="942325" y="694513"/>
                    <a:pt x="942325" y="782682"/>
                  </a:cubicBezTo>
                  <a:cubicBezTo>
                    <a:pt x="942325" y="870851"/>
                    <a:pt x="870850" y="942326"/>
                    <a:pt x="782681" y="942326"/>
                  </a:cubicBezTo>
                  <a:cubicBezTo>
                    <a:pt x="694512" y="942326"/>
                    <a:pt x="623037" y="870851"/>
                    <a:pt x="623037" y="782682"/>
                  </a:cubicBezTo>
                  <a:cubicBezTo>
                    <a:pt x="623037" y="694513"/>
                    <a:pt x="694512" y="623038"/>
                    <a:pt x="782681" y="623038"/>
                  </a:cubicBezTo>
                  <a:close/>
                  <a:moveTo>
                    <a:pt x="274405" y="215177"/>
                  </a:moveTo>
                  <a:cubicBezTo>
                    <a:pt x="331743" y="217899"/>
                    <a:pt x="421208" y="269042"/>
                    <a:pt x="503147" y="350981"/>
                  </a:cubicBezTo>
                  <a:cubicBezTo>
                    <a:pt x="612399" y="460233"/>
                    <a:pt x="666901" y="582864"/>
                    <a:pt x="624882" y="624884"/>
                  </a:cubicBezTo>
                  <a:cubicBezTo>
                    <a:pt x="582862" y="666904"/>
                    <a:pt x="460231" y="612401"/>
                    <a:pt x="350979" y="503149"/>
                  </a:cubicBezTo>
                  <a:cubicBezTo>
                    <a:pt x="241727" y="393897"/>
                    <a:pt x="187224" y="271266"/>
                    <a:pt x="229244" y="229246"/>
                  </a:cubicBezTo>
                  <a:cubicBezTo>
                    <a:pt x="239749" y="218741"/>
                    <a:pt x="255292" y="214269"/>
                    <a:pt x="274405" y="215177"/>
                  </a:cubicBezTo>
                  <a:close/>
                  <a:moveTo>
                    <a:pt x="1290960" y="215175"/>
                  </a:moveTo>
                  <a:cubicBezTo>
                    <a:pt x="1310073" y="214267"/>
                    <a:pt x="1325616" y="218740"/>
                    <a:pt x="1336121" y="229245"/>
                  </a:cubicBezTo>
                  <a:cubicBezTo>
                    <a:pt x="1378142" y="271265"/>
                    <a:pt x="1323639" y="393897"/>
                    <a:pt x="1214386" y="503150"/>
                  </a:cubicBezTo>
                  <a:cubicBezTo>
                    <a:pt x="1105133" y="612403"/>
                    <a:pt x="982502" y="666906"/>
                    <a:pt x="940481" y="624885"/>
                  </a:cubicBezTo>
                  <a:cubicBezTo>
                    <a:pt x="898461" y="582865"/>
                    <a:pt x="952964" y="460233"/>
                    <a:pt x="1062217" y="350980"/>
                  </a:cubicBezTo>
                  <a:cubicBezTo>
                    <a:pt x="1144156" y="269041"/>
                    <a:pt x="1233621" y="217898"/>
                    <a:pt x="1290960" y="215175"/>
                  </a:cubicBezTo>
                  <a:close/>
                  <a:moveTo>
                    <a:pt x="782683" y="0"/>
                  </a:moveTo>
                  <a:cubicBezTo>
                    <a:pt x="842109" y="0"/>
                    <a:pt x="890284" y="125254"/>
                    <a:pt x="890284" y="279763"/>
                  </a:cubicBezTo>
                  <a:cubicBezTo>
                    <a:pt x="890284" y="434272"/>
                    <a:pt x="842109" y="559526"/>
                    <a:pt x="782683" y="559526"/>
                  </a:cubicBezTo>
                  <a:cubicBezTo>
                    <a:pt x="723257" y="559526"/>
                    <a:pt x="675082" y="434272"/>
                    <a:pt x="675082" y="279763"/>
                  </a:cubicBezTo>
                  <a:cubicBezTo>
                    <a:pt x="675082" y="125254"/>
                    <a:pt x="723257" y="0"/>
                    <a:pt x="782683" y="0"/>
                  </a:cubicBezTo>
                  <a:close/>
                </a:path>
              </a:pathLst>
            </a:custGeom>
            <a:solidFill>
              <a:srgbClr val="FFCCFF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82" name="フリーフォーム: 図形 181">
              <a:extLst>
                <a:ext uri="{FF2B5EF4-FFF2-40B4-BE49-F238E27FC236}">
                  <a16:creationId xmlns:a16="http://schemas.microsoft.com/office/drawing/2014/main" id="{E7CA5560-C1CC-76F4-A5AE-21B69E9525DF}"/>
                </a:ext>
              </a:extLst>
            </p:cNvPr>
            <p:cNvSpPr/>
            <p:nvPr/>
          </p:nvSpPr>
          <p:spPr bwMode="auto">
            <a:xfrm>
              <a:off x="9404532" y="5826076"/>
              <a:ext cx="223046" cy="223046"/>
            </a:xfrm>
            <a:custGeom>
              <a:avLst/>
              <a:gdLst>
                <a:gd name="connsiteX0" fmla="*/ 782683 w 1565362"/>
                <a:gd name="connsiteY0" fmla="*/ 1005840 h 1565366"/>
                <a:gd name="connsiteX1" fmla="*/ 890284 w 1565362"/>
                <a:gd name="connsiteY1" fmla="*/ 1285603 h 1565366"/>
                <a:gd name="connsiteX2" fmla="*/ 782683 w 1565362"/>
                <a:gd name="connsiteY2" fmla="*/ 1565366 h 1565366"/>
                <a:gd name="connsiteX3" fmla="*/ 675082 w 1565362"/>
                <a:gd name="connsiteY3" fmla="*/ 1285603 h 1565366"/>
                <a:gd name="connsiteX4" fmla="*/ 782683 w 1565362"/>
                <a:gd name="connsiteY4" fmla="*/ 1005840 h 1565366"/>
                <a:gd name="connsiteX5" fmla="*/ 985641 w 1565362"/>
                <a:gd name="connsiteY5" fmla="*/ 926413 h 1565366"/>
                <a:gd name="connsiteX6" fmla="*/ 1214383 w 1565362"/>
                <a:gd name="connsiteY6" fmla="*/ 1062217 h 1565366"/>
                <a:gd name="connsiteX7" fmla="*/ 1336118 w 1565362"/>
                <a:gd name="connsiteY7" fmla="*/ 1336120 h 1565366"/>
                <a:gd name="connsiteX8" fmla="*/ 1062215 w 1565362"/>
                <a:gd name="connsiteY8" fmla="*/ 1214385 h 1565366"/>
                <a:gd name="connsiteX9" fmla="*/ 940480 w 1565362"/>
                <a:gd name="connsiteY9" fmla="*/ 940482 h 1565366"/>
                <a:gd name="connsiteX10" fmla="*/ 985641 w 1565362"/>
                <a:gd name="connsiteY10" fmla="*/ 926413 h 1565366"/>
                <a:gd name="connsiteX11" fmla="*/ 579724 w 1565362"/>
                <a:gd name="connsiteY11" fmla="*/ 926411 h 1565366"/>
                <a:gd name="connsiteX12" fmla="*/ 624885 w 1565362"/>
                <a:gd name="connsiteY12" fmla="*/ 940481 h 1565366"/>
                <a:gd name="connsiteX13" fmla="*/ 503150 w 1565362"/>
                <a:gd name="connsiteY13" fmla="*/ 1214386 h 1565366"/>
                <a:gd name="connsiteX14" fmla="*/ 229245 w 1565362"/>
                <a:gd name="connsiteY14" fmla="*/ 1336121 h 1565366"/>
                <a:gd name="connsiteX15" fmla="*/ 350980 w 1565362"/>
                <a:gd name="connsiteY15" fmla="*/ 1062216 h 1565366"/>
                <a:gd name="connsiteX16" fmla="*/ 579724 w 1565362"/>
                <a:gd name="connsiteY16" fmla="*/ 926411 h 1565366"/>
                <a:gd name="connsiteX17" fmla="*/ 1285601 w 1565362"/>
                <a:gd name="connsiteY17" fmla="*/ 675083 h 1565366"/>
                <a:gd name="connsiteX18" fmla="*/ 1565362 w 1565362"/>
                <a:gd name="connsiteY18" fmla="*/ 782683 h 1565366"/>
                <a:gd name="connsiteX19" fmla="*/ 1285601 w 1565362"/>
                <a:gd name="connsiteY19" fmla="*/ 890283 h 1565366"/>
                <a:gd name="connsiteX20" fmla="*/ 1005840 w 1565362"/>
                <a:gd name="connsiteY20" fmla="*/ 782683 h 1565366"/>
                <a:gd name="connsiteX21" fmla="*/ 1285601 w 1565362"/>
                <a:gd name="connsiteY21" fmla="*/ 675083 h 1565366"/>
                <a:gd name="connsiteX22" fmla="*/ 279761 w 1565362"/>
                <a:gd name="connsiteY22" fmla="*/ 675083 h 1565366"/>
                <a:gd name="connsiteX23" fmla="*/ 559522 w 1565362"/>
                <a:gd name="connsiteY23" fmla="*/ 782683 h 1565366"/>
                <a:gd name="connsiteX24" fmla="*/ 279761 w 1565362"/>
                <a:gd name="connsiteY24" fmla="*/ 890283 h 1565366"/>
                <a:gd name="connsiteX25" fmla="*/ 0 w 1565362"/>
                <a:gd name="connsiteY25" fmla="*/ 782683 h 1565366"/>
                <a:gd name="connsiteX26" fmla="*/ 279761 w 1565362"/>
                <a:gd name="connsiteY26" fmla="*/ 675083 h 1565366"/>
                <a:gd name="connsiteX27" fmla="*/ 782681 w 1565362"/>
                <a:gd name="connsiteY27" fmla="*/ 623038 h 1565366"/>
                <a:gd name="connsiteX28" fmla="*/ 942325 w 1565362"/>
                <a:gd name="connsiteY28" fmla="*/ 782682 h 1565366"/>
                <a:gd name="connsiteX29" fmla="*/ 782681 w 1565362"/>
                <a:gd name="connsiteY29" fmla="*/ 942326 h 1565366"/>
                <a:gd name="connsiteX30" fmla="*/ 623037 w 1565362"/>
                <a:gd name="connsiteY30" fmla="*/ 782682 h 1565366"/>
                <a:gd name="connsiteX31" fmla="*/ 782681 w 1565362"/>
                <a:gd name="connsiteY31" fmla="*/ 623038 h 1565366"/>
                <a:gd name="connsiteX32" fmla="*/ 274405 w 1565362"/>
                <a:gd name="connsiteY32" fmla="*/ 215177 h 1565366"/>
                <a:gd name="connsiteX33" fmla="*/ 503147 w 1565362"/>
                <a:gd name="connsiteY33" fmla="*/ 350981 h 1565366"/>
                <a:gd name="connsiteX34" fmla="*/ 624882 w 1565362"/>
                <a:gd name="connsiteY34" fmla="*/ 624884 h 1565366"/>
                <a:gd name="connsiteX35" fmla="*/ 350979 w 1565362"/>
                <a:gd name="connsiteY35" fmla="*/ 503149 h 1565366"/>
                <a:gd name="connsiteX36" fmla="*/ 229244 w 1565362"/>
                <a:gd name="connsiteY36" fmla="*/ 229246 h 1565366"/>
                <a:gd name="connsiteX37" fmla="*/ 274405 w 1565362"/>
                <a:gd name="connsiteY37" fmla="*/ 215177 h 1565366"/>
                <a:gd name="connsiteX38" fmla="*/ 1290960 w 1565362"/>
                <a:gd name="connsiteY38" fmla="*/ 215175 h 1565366"/>
                <a:gd name="connsiteX39" fmla="*/ 1336121 w 1565362"/>
                <a:gd name="connsiteY39" fmla="*/ 229245 h 1565366"/>
                <a:gd name="connsiteX40" fmla="*/ 1214386 w 1565362"/>
                <a:gd name="connsiteY40" fmla="*/ 503150 h 1565366"/>
                <a:gd name="connsiteX41" fmla="*/ 940481 w 1565362"/>
                <a:gd name="connsiteY41" fmla="*/ 624885 h 1565366"/>
                <a:gd name="connsiteX42" fmla="*/ 1062217 w 1565362"/>
                <a:gd name="connsiteY42" fmla="*/ 350980 h 1565366"/>
                <a:gd name="connsiteX43" fmla="*/ 1290960 w 1565362"/>
                <a:gd name="connsiteY43" fmla="*/ 215175 h 1565366"/>
                <a:gd name="connsiteX44" fmla="*/ 782683 w 1565362"/>
                <a:gd name="connsiteY44" fmla="*/ 0 h 1565366"/>
                <a:gd name="connsiteX45" fmla="*/ 890284 w 1565362"/>
                <a:gd name="connsiteY45" fmla="*/ 279763 h 1565366"/>
                <a:gd name="connsiteX46" fmla="*/ 782683 w 1565362"/>
                <a:gd name="connsiteY46" fmla="*/ 559526 h 1565366"/>
                <a:gd name="connsiteX47" fmla="*/ 675082 w 1565362"/>
                <a:gd name="connsiteY47" fmla="*/ 279763 h 1565366"/>
                <a:gd name="connsiteX48" fmla="*/ 782683 w 1565362"/>
                <a:gd name="connsiteY48" fmla="*/ 0 h 1565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1565362" h="1565366">
                  <a:moveTo>
                    <a:pt x="782683" y="1005840"/>
                  </a:moveTo>
                  <a:cubicBezTo>
                    <a:pt x="842109" y="1005840"/>
                    <a:pt x="890284" y="1131094"/>
                    <a:pt x="890284" y="1285603"/>
                  </a:cubicBezTo>
                  <a:cubicBezTo>
                    <a:pt x="890284" y="1440112"/>
                    <a:pt x="842109" y="1565366"/>
                    <a:pt x="782683" y="1565366"/>
                  </a:cubicBezTo>
                  <a:cubicBezTo>
                    <a:pt x="723257" y="1565366"/>
                    <a:pt x="675082" y="1440112"/>
                    <a:pt x="675082" y="1285603"/>
                  </a:cubicBezTo>
                  <a:cubicBezTo>
                    <a:pt x="675082" y="1131094"/>
                    <a:pt x="723257" y="1005840"/>
                    <a:pt x="782683" y="1005840"/>
                  </a:cubicBezTo>
                  <a:close/>
                  <a:moveTo>
                    <a:pt x="985641" y="926413"/>
                  </a:moveTo>
                  <a:cubicBezTo>
                    <a:pt x="1042979" y="929135"/>
                    <a:pt x="1132444" y="980278"/>
                    <a:pt x="1214383" y="1062217"/>
                  </a:cubicBezTo>
                  <a:cubicBezTo>
                    <a:pt x="1323635" y="1171469"/>
                    <a:pt x="1378138" y="1294100"/>
                    <a:pt x="1336118" y="1336120"/>
                  </a:cubicBezTo>
                  <a:cubicBezTo>
                    <a:pt x="1294098" y="1378140"/>
                    <a:pt x="1171468" y="1323637"/>
                    <a:pt x="1062215" y="1214385"/>
                  </a:cubicBezTo>
                  <a:cubicBezTo>
                    <a:pt x="952963" y="1105133"/>
                    <a:pt x="898461" y="982502"/>
                    <a:pt x="940480" y="940482"/>
                  </a:cubicBezTo>
                  <a:cubicBezTo>
                    <a:pt x="950985" y="929977"/>
                    <a:pt x="966528" y="925505"/>
                    <a:pt x="985641" y="926413"/>
                  </a:cubicBezTo>
                  <a:close/>
                  <a:moveTo>
                    <a:pt x="579724" y="926411"/>
                  </a:moveTo>
                  <a:cubicBezTo>
                    <a:pt x="598837" y="925503"/>
                    <a:pt x="614380" y="929976"/>
                    <a:pt x="624885" y="940481"/>
                  </a:cubicBezTo>
                  <a:cubicBezTo>
                    <a:pt x="666906" y="982501"/>
                    <a:pt x="612403" y="1105133"/>
                    <a:pt x="503150" y="1214386"/>
                  </a:cubicBezTo>
                  <a:cubicBezTo>
                    <a:pt x="393897" y="1323639"/>
                    <a:pt x="271265" y="1378142"/>
                    <a:pt x="229245" y="1336121"/>
                  </a:cubicBezTo>
                  <a:cubicBezTo>
                    <a:pt x="187224" y="1294101"/>
                    <a:pt x="241727" y="1171469"/>
                    <a:pt x="350980" y="1062216"/>
                  </a:cubicBezTo>
                  <a:cubicBezTo>
                    <a:pt x="432920" y="980277"/>
                    <a:pt x="522385" y="929134"/>
                    <a:pt x="579724" y="926411"/>
                  </a:cubicBezTo>
                  <a:close/>
                  <a:moveTo>
                    <a:pt x="1285601" y="675083"/>
                  </a:moveTo>
                  <a:cubicBezTo>
                    <a:pt x="1440109" y="675083"/>
                    <a:pt x="1565362" y="723257"/>
                    <a:pt x="1565362" y="782683"/>
                  </a:cubicBezTo>
                  <a:cubicBezTo>
                    <a:pt x="1565362" y="842109"/>
                    <a:pt x="1440109" y="890283"/>
                    <a:pt x="1285601" y="890283"/>
                  </a:cubicBezTo>
                  <a:cubicBezTo>
                    <a:pt x="1131093" y="890283"/>
                    <a:pt x="1005840" y="842109"/>
                    <a:pt x="1005840" y="782683"/>
                  </a:cubicBezTo>
                  <a:cubicBezTo>
                    <a:pt x="1005840" y="723257"/>
                    <a:pt x="1131093" y="675083"/>
                    <a:pt x="1285601" y="675083"/>
                  </a:cubicBezTo>
                  <a:close/>
                  <a:moveTo>
                    <a:pt x="279761" y="675083"/>
                  </a:moveTo>
                  <a:cubicBezTo>
                    <a:pt x="434269" y="675083"/>
                    <a:pt x="559522" y="723257"/>
                    <a:pt x="559522" y="782683"/>
                  </a:cubicBezTo>
                  <a:cubicBezTo>
                    <a:pt x="559522" y="842109"/>
                    <a:pt x="434269" y="890283"/>
                    <a:pt x="279761" y="890283"/>
                  </a:cubicBezTo>
                  <a:cubicBezTo>
                    <a:pt x="125253" y="890283"/>
                    <a:pt x="0" y="842109"/>
                    <a:pt x="0" y="782683"/>
                  </a:cubicBezTo>
                  <a:cubicBezTo>
                    <a:pt x="0" y="723257"/>
                    <a:pt x="125253" y="675083"/>
                    <a:pt x="279761" y="675083"/>
                  </a:cubicBezTo>
                  <a:close/>
                  <a:moveTo>
                    <a:pt x="782681" y="623038"/>
                  </a:moveTo>
                  <a:cubicBezTo>
                    <a:pt x="870850" y="623038"/>
                    <a:pt x="942325" y="694513"/>
                    <a:pt x="942325" y="782682"/>
                  </a:cubicBezTo>
                  <a:cubicBezTo>
                    <a:pt x="942325" y="870851"/>
                    <a:pt x="870850" y="942326"/>
                    <a:pt x="782681" y="942326"/>
                  </a:cubicBezTo>
                  <a:cubicBezTo>
                    <a:pt x="694512" y="942326"/>
                    <a:pt x="623037" y="870851"/>
                    <a:pt x="623037" y="782682"/>
                  </a:cubicBezTo>
                  <a:cubicBezTo>
                    <a:pt x="623037" y="694513"/>
                    <a:pt x="694512" y="623038"/>
                    <a:pt x="782681" y="623038"/>
                  </a:cubicBezTo>
                  <a:close/>
                  <a:moveTo>
                    <a:pt x="274405" y="215177"/>
                  </a:moveTo>
                  <a:cubicBezTo>
                    <a:pt x="331743" y="217899"/>
                    <a:pt x="421208" y="269042"/>
                    <a:pt x="503147" y="350981"/>
                  </a:cubicBezTo>
                  <a:cubicBezTo>
                    <a:pt x="612399" y="460233"/>
                    <a:pt x="666901" y="582864"/>
                    <a:pt x="624882" y="624884"/>
                  </a:cubicBezTo>
                  <a:cubicBezTo>
                    <a:pt x="582862" y="666904"/>
                    <a:pt x="460231" y="612401"/>
                    <a:pt x="350979" y="503149"/>
                  </a:cubicBezTo>
                  <a:cubicBezTo>
                    <a:pt x="241727" y="393897"/>
                    <a:pt x="187224" y="271266"/>
                    <a:pt x="229244" y="229246"/>
                  </a:cubicBezTo>
                  <a:cubicBezTo>
                    <a:pt x="239749" y="218741"/>
                    <a:pt x="255292" y="214269"/>
                    <a:pt x="274405" y="215177"/>
                  </a:cubicBezTo>
                  <a:close/>
                  <a:moveTo>
                    <a:pt x="1290960" y="215175"/>
                  </a:moveTo>
                  <a:cubicBezTo>
                    <a:pt x="1310073" y="214267"/>
                    <a:pt x="1325616" y="218740"/>
                    <a:pt x="1336121" y="229245"/>
                  </a:cubicBezTo>
                  <a:cubicBezTo>
                    <a:pt x="1378142" y="271265"/>
                    <a:pt x="1323639" y="393897"/>
                    <a:pt x="1214386" y="503150"/>
                  </a:cubicBezTo>
                  <a:cubicBezTo>
                    <a:pt x="1105133" y="612403"/>
                    <a:pt x="982502" y="666906"/>
                    <a:pt x="940481" y="624885"/>
                  </a:cubicBezTo>
                  <a:cubicBezTo>
                    <a:pt x="898461" y="582865"/>
                    <a:pt x="952964" y="460233"/>
                    <a:pt x="1062217" y="350980"/>
                  </a:cubicBezTo>
                  <a:cubicBezTo>
                    <a:pt x="1144156" y="269041"/>
                    <a:pt x="1233621" y="217898"/>
                    <a:pt x="1290960" y="215175"/>
                  </a:cubicBezTo>
                  <a:close/>
                  <a:moveTo>
                    <a:pt x="782683" y="0"/>
                  </a:moveTo>
                  <a:cubicBezTo>
                    <a:pt x="842109" y="0"/>
                    <a:pt x="890284" y="125254"/>
                    <a:pt x="890284" y="279763"/>
                  </a:cubicBezTo>
                  <a:cubicBezTo>
                    <a:pt x="890284" y="434272"/>
                    <a:pt x="842109" y="559526"/>
                    <a:pt x="782683" y="559526"/>
                  </a:cubicBezTo>
                  <a:cubicBezTo>
                    <a:pt x="723257" y="559526"/>
                    <a:pt x="675082" y="434272"/>
                    <a:pt x="675082" y="279763"/>
                  </a:cubicBezTo>
                  <a:cubicBezTo>
                    <a:pt x="675082" y="125254"/>
                    <a:pt x="723257" y="0"/>
                    <a:pt x="782683" y="0"/>
                  </a:cubicBezTo>
                  <a:close/>
                </a:path>
              </a:pathLst>
            </a:custGeom>
            <a:solidFill>
              <a:srgbClr val="FFCCFF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3" name="フリーフォーム: 図形 2">
              <a:extLst>
                <a:ext uri="{FF2B5EF4-FFF2-40B4-BE49-F238E27FC236}">
                  <a16:creationId xmlns:a16="http://schemas.microsoft.com/office/drawing/2014/main" id="{C0D30EB4-791A-99F1-7E55-7EC0E4724886}"/>
                </a:ext>
              </a:extLst>
            </p:cNvPr>
            <p:cNvSpPr/>
            <p:nvPr/>
          </p:nvSpPr>
          <p:spPr bwMode="auto">
            <a:xfrm>
              <a:off x="559987" y="264938"/>
              <a:ext cx="223046" cy="223046"/>
            </a:xfrm>
            <a:custGeom>
              <a:avLst/>
              <a:gdLst>
                <a:gd name="connsiteX0" fmla="*/ 782683 w 1565362"/>
                <a:gd name="connsiteY0" fmla="*/ 1005840 h 1565366"/>
                <a:gd name="connsiteX1" fmla="*/ 890284 w 1565362"/>
                <a:gd name="connsiteY1" fmla="*/ 1285603 h 1565366"/>
                <a:gd name="connsiteX2" fmla="*/ 782683 w 1565362"/>
                <a:gd name="connsiteY2" fmla="*/ 1565366 h 1565366"/>
                <a:gd name="connsiteX3" fmla="*/ 675082 w 1565362"/>
                <a:gd name="connsiteY3" fmla="*/ 1285603 h 1565366"/>
                <a:gd name="connsiteX4" fmla="*/ 782683 w 1565362"/>
                <a:gd name="connsiteY4" fmla="*/ 1005840 h 1565366"/>
                <a:gd name="connsiteX5" fmla="*/ 985641 w 1565362"/>
                <a:gd name="connsiteY5" fmla="*/ 926413 h 1565366"/>
                <a:gd name="connsiteX6" fmla="*/ 1214383 w 1565362"/>
                <a:gd name="connsiteY6" fmla="*/ 1062217 h 1565366"/>
                <a:gd name="connsiteX7" fmla="*/ 1336118 w 1565362"/>
                <a:gd name="connsiteY7" fmla="*/ 1336120 h 1565366"/>
                <a:gd name="connsiteX8" fmla="*/ 1062215 w 1565362"/>
                <a:gd name="connsiteY8" fmla="*/ 1214385 h 1565366"/>
                <a:gd name="connsiteX9" fmla="*/ 940480 w 1565362"/>
                <a:gd name="connsiteY9" fmla="*/ 940482 h 1565366"/>
                <a:gd name="connsiteX10" fmla="*/ 985641 w 1565362"/>
                <a:gd name="connsiteY10" fmla="*/ 926413 h 1565366"/>
                <a:gd name="connsiteX11" fmla="*/ 579724 w 1565362"/>
                <a:gd name="connsiteY11" fmla="*/ 926411 h 1565366"/>
                <a:gd name="connsiteX12" fmla="*/ 624885 w 1565362"/>
                <a:gd name="connsiteY12" fmla="*/ 940481 h 1565366"/>
                <a:gd name="connsiteX13" fmla="*/ 503150 w 1565362"/>
                <a:gd name="connsiteY13" fmla="*/ 1214386 h 1565366"/>
                <a:gd name="connsiteX14" fmla="*/ 229245 w 1565362"/>
                <a:gd name="connsiteY14" fmla="*/ 1336121 h 1565366"/>
                <a:gd name="connsiteX15" fmla="*/ 350980 w 1565362"/>
                <a:gd name="connsiteY15" fmla="*/ 1062216 h 1565366"/>
                <a:gd name="connsiteX16" fmla="*/ 579724 w 1565362"/>
                <a:gd name="connsiteY16" fmla="*/ 926411 h 1565366"/>
                <a:gd name="connsiteX17" fmla="*/ 1285601 w 1565362"/>
                <a:gd name="connsiteY17" fmla="*/ 675083 h 1565366"/>
                <a:gd name="connsiteX18" fmla="*/ 1565362 w 1565362"/>
                <a:gd name="connsiteY18" fmla="*/ 782683 h 1565366"/>
                <a:gd name="connsiteX19" fmla="*/ 1285601 w 1565362"/>
                <a:gd name="connsiteY19" fmla="*/ 890283 h 1565366"/>
                <a:gd name="connsiteX20" fmla="*/ 1005840 w 1565362"/>
                <a:gd name="connsiteY20" fmla="*/ 782683 h 1565366"/>
                <a:gd name="connsiteX21" fmla="*/ 1285601 w 1565362"/>
                <a:gd name="connsiteY21" fmla="*/ 675083 h 1565366"/>
                <a:gd name="connsiteX22" fmla="*/ 279761 w 1565362"/>
                <a:gd name="connsiteY22" fmla="*/ 675083 h 1565366"/>
                <a:gd name="connsiteX23" fmla="*/ 559522 w 1565362"/>
                <a:gd name="connsiteY23" fmla="*/ 782683 h 1565366"/>
                <a:gd name="connsiteX24" fmla="*/ 279761 w 1565362"/>
                <a:gd name="connsiteY24" fmla="*/ 890283 h 1565366"/>
                <a:gd name="connsiteX25" fmla="*/ 0 w 1565362"/>
                <a:gd name="connsiteY25" fmla="*/ 782683 h 1565366"/>
                <a:gd name="connsiteX26" fmla="*/ 279761 w 1565362"/>
                <a:gd name="connsiteY26" fmla="*/ 675083 h 1565366"/>
                <a:gd name="connsiteX27" fmla="*/ 782681 w 1565362"/>
                <a:gd name="connsiteY27" fmla="*/ 623038 h 1565366"/>
                <a:gd name="connsiteX28" fmla="*/ 942325 w 1565362"/>
                <a:gd name="connsiteY28" fmla="*/ 782682 h 1565366"/>
                <a:gd name="connsiteX29" fmla="*/ 782681 w 1565362"/>
                <a:gd name="connsiteY29" fmla="*/ 942326 h 1565366"/>
                <a:gd name="connsiteX30" fmla="*/ 623037 w 1565362"/>
                <a:gd name="connsiteY30" fmla="*/ 782682 h 1565366"/>
                <a:gd name="connsiteX31" fmla="*/ 782681 w 1565362"/>
                <a:gd name="connsiteY31" fmla="*/ 623038 h 1565366"/>
                <a:gd name="connsiteX32" fmla="*/ 274405 w 1565362"/>
                <a:gd name="connsiteY32" fmla="*/ 215177 h 1565366"/>
                <a:gd name="connsiteX33" fmla="*/ 503147 w 1565362"/>
                <a:gd name="connsiteY33" fmla="*/ 350981 h 1565366"/>
                <a:gd name="connsiteX34" fmla="*/ 624882 w 1565362"/>
                <a:gd name="connsiteY34" fmla="*/ 624884 h 1565366"/>
                <a:gd name="connsiteX35" fmla="*/ 350979 w 1565362"/>
                <a:gd name="connsiteY35" fmla="*/ 503149 h 1565366"/>
                <a:gd name="connsiteX36" fmla="*/ 229244 w 1565362"/>
                <a:gd name="connsiteY36" fmla="*/ 229246 h 1565366"/>
                <a:gd name="connsiteX37" fmla="*/ 274405 w 1565362"/>
                <a:gd name="connsiteY37" fmla="*/ 215177 h 1565366"/>
                <a:gd name="connsiteX38" fmla="*/ 1290960 w 1565362"/>
                <a:gd name="connsiteY38" fmla="*/ 215175 h 1565366"/>
                <a:gd name="connsiteX39" fmla="*/ 1336121 w 1565362"/>
                <a:gd name="connsiteY39" fmla="*/ 229245 h 1565366"/>
                <a:gd name="connsiteX40" fmla="*/ 1214386 w 1565362"/>
                <a:gd name="connsiteY40" fmla="*/ 503150 h 1565366"/>
                <a:gd name="connsiteX41" fmla="*/ 940481 w 1565362"/>
                <a:gd name="connsiteY41" fmla="*/ 624885 h 1565366"/>
                <a:gd name="connsiteX42" fmla="*/ 1062217 w 1565362"/>
                <a:gd name="connsiteY42" fmla="*/ 350980 h 1565366"/>
                <a:gd name="connsiteX43" fmla="*/ 1290960 w 1565362"/>
                <a:gd name="connsiteY43" fmla="*/ 215175 h 1565366"/>
                <a:gd name="connsiteX44" fmla="*/ 782683 w 1565362"/>
                <a:gd name="connsiteY44" fmla="*/ 0 h 1565366"/>
                <a:gd name="connsiteX45" fmla="*/ 890284 w 1565362"/>
                <a:gd name="connsiteY45" fmla="*/ 279763 h 1565366"/>
                <a:gd name="connsiteX46" fmla="*/ 782683 w 1565362"/>
                <a:gd name="connsiteY46" fmla="*/ 559526 h 1565366"/>
                <a:gd name="connsiteX47" fmla="*/ 675082 w 1565362"/>
                <a:gd name="connsiteY47" fmla="*/ 279763 h 1565366"/>
                <a:gd name="connsiteX48" fmla="*/ 782683 w 1565362"/>
                <a:gd name="connsiteY48" fmla="*/ 0 h 1565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1565362" h="1565366">
                  <a:moveTo>
                    <a:pt x="782683" y="1005840"/>
                  </a:moveTo>
                  <a:cubicBezTo>
                    <a:pt x="842109" y="1005840"/>
                    <a:pt x="890284" y="1131094"/>
                    <a:pt x="890284" y="1285603"/>
                  </a:cubicBezTo>
                  <a:cubicBezTo>
                    <a:pt x="890284" y="1440112"/>
                    <a:pt x="842109" y="1565366"/>
                    <a:pt x="782683" y="1565366"/>
                  </a:cubicBezTo>
                  <a:cubicBezTo>
                    <a:pt x="723257" y="1565366"/>
                    <a:pt x="675082" y="1440112"/>
                    <a:pt x="675082" y="1285603"/>
                  </a:cubicBezTo>
                  <a:cubicBezTo>
                    <a:pt x="675082" y="1131094"/>
                    <a:pt x="723257" y="1005840"/>
                    <a:pt x="782683" y="1005840"/>
                  </a:cubicBezTo>
                  <a:close/>
                  <a:moveTo>
                    <a:pt x="985641" y="926413"/>
                  </a:moveTo>
                  <a:cubicBezTo>
                    <a:pt x="1042979" y="929135"/>
                    <a:pt x="1132444" y="980278"/>
                    <a:pt x="1214383" y="1062217"/>
                  </a:cubicBezTo>
                  <a:cubicBezTo>
                    <a:pt x="1323635" y="1171469"/>
                    <a:pt x="1378138" y="1294100"/>
                    <a:pt x="1336118" y="1336120"/>
                  </a:cubicBezTo>
                  <a:cubicBezTo>
                    <a:pt x="1294098" y="1378140"/>
                    <a:pt x="1171468" y="1323637"/>
                    <a:pt x="1062215" y="1214385"/>
                  </a:cubicBezTo>
                  <a:cubicBezTo>
                    <a:pt x="952963" y="1105133"/>
                    <a:pt x="898461" y="982502"/>
                    <a:pt x="940480" y="940482"/>
                  </a:cubicBezTo>
                  <a:cubicBezTo>
                    <a:pt x="950985" y="929977"/>
                    <a:pt x="966528" y="925505"/>
                    <a:pt x="985641" y="926413"/>
                  </a:cubicBezTo>
                  <a:close/>
                  <a:moveTo>
                    <a:pt x="579724" y="926411"/>
                  </a:moveTo>
                  <a:cubicBezTo>
                    <a:pt x="598837" y="925503"/>
                    <a:pt x="614380" y="929976"/>
                    <a:pt x="624885" y="940481"/>
                  </a:cubicBezTo>
                  <a:cubicBezTo>
                    <a:pt x="666906" y="982501"/>
                    <a:pt x="612403" y="1105133"/>
                    <a:pt x="503150" y="1214386"/>
                  </a:cubicBezTo>
                  <a:cubicBezTo>
                    <a:pt x="393897" y="1323639"/>
                    <a:pt x="271265" y="1378142"/>
                    <a:pt x="229245" y="1336121"/>
                  </a:cubicBezTo>
                  <a:cubicBezTo>
                    <a:pt x="187224" y="1294101"/>
                    <a:pt x="241727" y="1171469"/>
                    <a:pt x="350980" y="1062216"/>
                  </a:cubicBezTo>
                  <a:cubicBezTo>
                    <a:pt x="432920" y="980277"/>
                    <a:pt x="522385" y="929134"/>
                    <a:pt x="579724" y="926411"/>
                  </a:cubicBezTo>
                  <a:close/>
                  <a:moveTo>
                    <a:pt x="1285601" y="675083"/>
                  </a:moveTo>
                  <a:cubicBezTo>
                    <a:pt x="1440109" y="675083"/>
                    <a:pt x="1565362" y="723257"/>
                    <a:pt x="1565362" y="782683"/>
                  </a:cubicBezTo>
                  <a:cubicBezTo>
                    <a:pt x="1565362" y="842109"/>
                    <a:pt x="1440109" y="890283"/>
                    <a:pt x="1285601" y="890283"/>
                  </a:cubicBezTo>
                  <a:cubicBezTo>
                    <a:pt x="1131093" y="890283"/>
                    <a:pt x="1005840" y="842109"/>
                    <a:pt x="1005840" y="782683"/>
                  </a:cubicBezTo>
                  <a:cubicBezTo>
                    <a:pt x="1005840" y="723257"/>
                    <a:pt x="1131093" y="675083"/>
                    <a:pt x="1285601" y="675083"/>
                  </a:cubicBezTo>
                  <a:close/>
                  <a:moveTo>
                    <a:pt x="279761" y="675083"/>
                  </a:moveTo>
                  <a:cubicBezTo>
                    <a:pt x="434269" y="675083"/>
                    <a:pt x="559522" y="723257"/>
                    <a:pt x="559522" y="782683"/>
                  </a:cubicBezTo>
                  <a:cubicBezTo>
                    <a:pt x="559522" y="842109"/>
                    <a:pt x="434269" y="890283"/>
                    <a:pt x="279761" y="890283"/>
                  </a:cubicBezTo>
                  <a:cubicBezTo>
                    <a:pt x="125253" y="890283"/>
                    <a:pt x="0" y="842109"/>
                    <a:pt x="0" y="782683"/>
                  </a:cubicBezTo>
                  <a:cubicBezTo>
                    <a:pt x="0" y="723257"/>
                    <a:pt x="125253" y="675083"/>
                    <a:pt x="279761" y="675083"/>
                  </a:cubicBezTo>
                  <a:close/>
                  <a:moveTo>
                    <a:pt x="782681" y="623038"/>
                  </a:moveTo>
                  <a:cubicBezTo>
                    <a:pt x="870850" y="623038"/>
                    <a:pt x="942325" y="694513"/>
                    <a:pt x="942325" y="782682"/>
                  </a:cubicBezTo>
                  <a:cubicBezTo>
                    <a:pt x="942325" y="870851"/>
                    <a:pt x="870850" y="942326"/>
                    <a:pt x="782681" y="942326"/>
                  </a:cubicBezTo>
                  <a:cubicBezTo>
                    <a:pt x="694512" y="942326"/>
                    <a:pt x="623037" y="870851"/>
                    <a:pt x="623037" y="782682"/>
                  </a:cubicBezTo>
                  <a:cubicBezTo>
                    <a:pt x="623037" y="694513"/>
                    <a:pt x="694512" y="623038"/>
                    <a:pt x="782681" y="623038"/>
                  </a:cubicBezTo>
                  <a:close/>
                  <a:moveTo>
                    <a:pt x="274405" y="215177"/>
                  </a:moveTo>
                  <a:cubicBezTo>
                    <a:pt x="331743" y="217899"/>
                    <a:pt x="421208" y="269042"/>
                    <a:pt x="503147" y="350981"/>
                  </a:cubicBezTo>
                  <a:cubicBezTo>
                    <a:pt x="612399" y="460233"/>
                    <a:pt x="666901" y="582864"/>
                    <a:pt x="624882" y="624884"/>
                  </a:cubicBezTo>
                  <a:cubicBezTo>
                    <a:pt x="582862" y="666904"/>
                    <a:pt x="460231" y="612401"/>
                    <a:pt x="350979" y="503149"/>
                  </a:cubicBezTo>
                  <a:cubicBezTo>
                    <a:pt x="241727" y="393897"/>
                    <a:pt x="187224" y="271266"/>
                    <a:pt x="229244" y="229246"/>
                  </a:cubicBezTo>
                  <a:cubicBezTo>
                    <a:pt x="239749" y="218741"/>
                    <a:pt x="255292" y="214269"/>
                    <a:pt x="274405" y="215177"/>
                  </a:cubicBezTo>
                  <a:close/>
                  <a:moveTo>
                    <a:pt x="1290960" y="215175"/>
                  </a:moveTo>
                  <a:cubicBezTo>
                    <a:pt x="1310073" y="214267"/>
                    <a:pt x="1325616" y="218740"/>
                    <a:pt x="1336121" y="229245"/>
                  </a:cubicBezTo>
                  <a:cubicBezTo>
                    <a:pt x="1378142" y="271265"/>
                    <a:pt x="1323639" y="393897"/>
                    <a:pt x="1214386" y="503150"/>
                  </a:cubicBezTo>
                  <a:cubicBezTo>
                    <a:pt x="1105133" y="612403"/>
                    <a:pt x="982502" y="666906"/>
                    <a:pt x="940481" y="624885"/>
                  </a:cubicBezTo>
                  <a:cubicBezTo>
                    <a:pt x="898461" y="582865"/>
                    <a:pt x="952964" y="460233"/>
                    <a:pt x="1062217" y="350980"/>
                  </a:cubicBezTo>
                  <a:cubicBezTo>
                    <a:pt x="1144156" y="269041"/>
                    <a:pt x="1233621" y="217898"/>
                    <a:pt x="1290960" y="215175"/>
                  </a:cubicBezTo>
                  <a:close/>
                  <a:moveTo>
                    <a:pt x="782683" y="0"/>
                  </a:moveTo>
                  <a:cubicBezTo>
                    <a:pt x="842109" y="0"/>
                    <a:pt x="890284" y="125254"/>
                    <a:pt x="890284" y="279763"/>
                  </a:cubicBezTo>
                  <a:cubicBezTo>
                    <a:pt x="890284" y="434272"/>
                    <a:pt x="842109" y="559526"/>
                    <a:pt x="782683" y="559526"/>
                  </a:cubicBezTo>
                  <a:cubicBezTo>
                    <a:pt x="723257" y="559526"/>
                    <a:pt x="675082" y="434272"/>
                    <a:pt x="675082" y="279763"/>
                  </a:cubicBezTo>
                  <a:cubicBezTo>
                    <a:pt x="675082" y="125254"/>
                    <a:pt x="723257" y="0"/>
                    <a:pt x="782683" y="0"/>
                  </a:cubicBezTo>
                  <a:close/>
                </a:path>
              </a:pathLst>
            </a:custGeom>
            <a:solidFill>
              <a:srgbClr val="FF99CC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65CB6CF1-57B0-B62A-375A-A94C8E961122}"/>
                </a:ext>
              </a:extLst>
            </p:cNvPr>
            <p:cNvSpPr/>
            <p:nvPr/>
          </p:nvSpPr>
          <p:spPr bwMode="auto">
            <a:xfrm>
              <a:off x="1096835" y="264938"/>
              <a:ext cx="223046" cy="223046"/>
            </a:xfrm>
            <a:custGeom>
              <a:avLst/>
              <a:gdLst>
                <a:gd name="connsiteX0" fmla="*/ 782683 w 1565362"/>
                <a:gd name="connsiteY0" fmla="*/ 1005840 h 1565366"/>
                <a:gd name="connsiteX1" fmla="*/ 890284 w 1565362"/>
                <a:gd name="connsiteY1" fmla="*/ 1285603 h 1565366"/>
                <a:gd name="connsiteX2" fmla="*/ 782683 w 1565362"/>
                <a:gd name="connsiteY2" fmla="*/ 1565366 h 1565366"/>
                <a:gd name="connsiteX3" fmla="*/ 675082 w 1565362"/>
                <a:gd name="connsiteY3" fmla="*/ 1285603 h 1565366"/>
                <a:gd name="connsiteX4" fmla="*/ 782683 w 1565362"/>
                <a:gd name="connsiteY4" fmla="*/ 1005840 h 1565366"/>
                <a:gd name="connsiteX5" fmla="*/ 985641 w 1565362"/>
                <a:gd name="connsiteY5" fmla="*/ 926413 h 1565366"/>
                <a:gd name="connsiteX6" fmla="*/ 1214383 w 1565362"/>
                <a:gd name="connsiteY6" fmla="*/ 1062217 h 1565366"/>
                <a:gd name="connsiteX7" fmla="*/ 1336118 w 1565362"/>
                <a:gd name="connsiteY7" fmla="*/ 1336120 h 1565366"/>
                <a:gd name="connsiteX8" fmla="*/ 1062215 w 1565362"/>
                <a:gd name="connsiteY8" fmla="*/ 1214385 h 1565366"/>
                <a:gd name="connsiteX9" fmla="*/ 940480 w 1565362"/>
                <a:gd name="connsiteY9" fmla="*/ 940482 h 1565366"/>
                <a:gd name="connsiteX10" fmla="*/ 985641 w 1565362"/>
                <a:gd name="connsiteY10" fmla="*/ 926413 h 1565366"/>
                <a:gd name="connsiteX11" fmla="*/ 579724 w 1565362"/>
                <a:gd name="connsiteY11" fmla="*/ 926411 h 1565366"/>
                <a:gd name="connsiteX12" fmla="*/ 624885 w 1565362"/>
                <a:gd name="connsiteY12" fmla="*/ 940481 h 1565366"/>
                <a:gd name="connsiteX13" fmla="*/ 503150 w 1565362"/>
                <a:gd name="connsiteY13" fmla="*/ 1214386 h 1565366"/>
                <a:gd name="connsiteX14" fmla="*/ 229245 w 1565362"/>
                <a:gd name="connsiteY14" fmla="*/ 1336121 h 1565366"/>
                <a:gd name="connsiteX15" fmla="*/ 350980 w 1565362"/>
                <a:gd name="connsiteY15" fmla="*/ 1062216 h 1565366"/>
                <a:gd name="connsiteX16" fmla="*/ 579724 w 1565362"/>
                <a:gd name="connsiteY16" fmla="*/ 926411 h 1565366"/>
                <a:gd name="connsiteX17" fmla="*/ 1285601 w 1565362"/>
                <a:gd name="connsiteY17" fmla="*/ 675083 h 1565366"/>
                <a:gd name="connsiteX18" fmla="*/ 1565362 w 1565362"/>
                <a:gd name="connsiteY18" fmla="*/ 782683 h 1565366"/>
                <a:gd name="connsiteX19" fmla="*/ 1285601 w 1565362"/>
                <a:gd name="connsiteY19" fmla="*/ 890283 h 1565366"/>
                <a:gd name="connsiteX20" fmla="*/ 1005840 w 1565362"/>
                <a:gd name="connsiteY20" fmla="*/ 782683 h 1565366"/>
                <a:gd name="connsiteX21" fmla="*/ 1285601 w 1565362"/>
                <a:gd name="connsiteY21" fmla="*/ 675083 h 1565366"/>
                <a:gd name="connsiteX22" fmla="*/ 279761 w 1565362"/>
                <a:gd name="connsiteY22" fmla="*/ 675083 h 1565366"/>
                <a:gd name="connsiteX23" fmla="*/ 559522 w 1565362"/>
                <a:gd name="connsiteY23" fmla="*/ 782683 h 1565366"/>
                <a:gd name="connsiteX24" fmla="*/ 279761 w 1565362"/>
                <a:gd name="connsiteY24" fmla="*/ 890283 h 1565366"/>
                <a:gd name="connsiteX25" fmla="*/ 0 w 1565362"/>
                <a:gd name="connsiteY25" fmla="*/ 782683 h 1565366"/>
                <a:gd name="connsiteX26" fmla="*/ 279761 w 1565362"/>
                <a:gd name="connsiteY26" fmla="*/ 675083 h 1565366"/>
                <a:gd name="connsiteX27" fmla="*/ 782681 w 1565362"/>
                <a:gd name="connsiteY27" fmla="*/ 623038 h 1565366"/>
                <a:gd name="connsiteX28" fmla="*/ 942325 w 1565362"/>
                <a:gd name="connsiteY28" fmla="*/ 782682 h 1565366"/>
                <a:gd name="connsiteX29" fmla="*/ 782681 w 1565362"/>
                <a:gd name="connsiteY29" fmla="*/ 942326 h 1565366"/>
                <a:gd name="connsiteX30" fmla="*/ 623037 w 1565362"/>
                <a:gd name="connsiteY30" fmla="*/ 782682 h 1565366"/>
                <a:gd name="connsiteX31" fmla="*/ 782681 w 1565362"/>
                <a:gd name="connsiteY31" fmla="*/ 623038 h 1565366"/>
                <a:gd name="connsiteX32" fmla="*/ 274405 w 1565362"/>
                <a:gd name="connsiteY32" fmla="*/ 215177 h 1565366"/>
                <a:gd name="connsiteX33" fmla="*/ 503147 w 1565362"/>
                <a:gd name="connsiteY33" fmla="*/ 350981 h 1565366"/>
                <a:gd name="connsiteX34" fmla="*/ 624882 w 1565362"/>
                <a:gd name="connsiteY34" fmla="*/ 624884 h 1565366"/>
                <a:gd name="connsiteX35" fmla="*/ 350979 w 1565362"/>
                <a:gd name="connsiteY35" fmla="*/ 503149 h 1565366"/>
                <a:gd name="connsiteX36" fmla="*/ 229244 w 1565362"/>
                <a:gd name="connsiteY36" fmla="*/ 229246 h 1565366"/>
                <a:gd name="connsiteX37" fmla="*/ 274405 w 1565362"/>
                <a:gd name="connsiteY37" fmla="*/ 215177 h 1565366"/>
                <a:gd name="connsiteX38" fmla="*/ 1290960 w 1565362"/>
                <a:gd name="connsiteY38" fmla="*/ 215175 h 1565366"/>
                <a:gd name="connsiteX39" fmla="*/ 1336121 w 1565362"/>
                <a:gd name="connsiteY39" fmla="*/ 229245 h 1565366"/>
                <a:gd name="connsiteX40" fmla="*/ 1214386 w 1565362"/>
                <a:gd name="connsiteY40" fmla="*/ 503150 h 1565366"/>
                <a:gd name="connsiteX41" fmla="*/ 940481 w 1565362"/>
                <a:gd name="connsiteY41" fmla="*/ 624885 h 1565366"/>
                <a:gd name="connsiteX42" fmla="*/ 1062217 w 1565362"/>
                <a:gd name="connsiteY42" fmla="*/ 350980 h 1565366"/>
                <a:gd name="connsiteX43" fmla="*/ 1290960 w 1565362"/>
                <a:gd name="connsiteY43" fmla="*/ 215175 h 1565366"/>
                <a:gd name="connsiteX44" fmla="*/ 782683 w 1565362"/>
                <a:gd name="connsiteY44" fmla="*/ 0 h 1565366"/>
                <a:gd name="connsiteX45" fmla="*/ 890284 w 1565362"/>
                <a:gd name="connsiteY45" fmla="*/ 279763 h 1565366"/>
                <a:gd name="connsiteX46" fmla="*/ 782683 w 1565362"/>
                <a:gd name="connsiteY46" fmla="*/ 559526 h 1565366"/>
                <a:gd name="connsiteX47" fmla="*/ 675082 w 1565362"/>
                <a:gd name="connsiteY47" fmla="*/ 279763 h 1565366"/>
                <a:gd name="connsiteX48" fmla="*/ 782683 w 1565362"/>
                <a:gd name="connsiteY48" fmla="*/ 0 h 1565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1565362" h="1565366">
                  <a:moveTo>
                    <a:pt x="782683" y="1005840"/>
                  </a:moveTo>
                  <a:cubicBezTo>
                    <a:pt x="842109" y="1005840"/>
                    <a:pt x="890284" y="1131094"/>
                    <a:pt x="890284" y="1285603"/>
                  </a:cubicBezTo>
                  <a:cubicBezTo>
                    <a:pt x="890284" y="1440112"/>
                    <a:pt x="842109" y="1565366"/>
                    <a:pt x="782683" y="1565366"/>
                  </a:cubicBezTo>
                  <a:cubicBezTo>
                    <a:pt x="723257" y="1565366"/>
                    <a:pt x="675082" y="1440112"/>
                    <a:pt x="675082" y="1285603"/>
                  </a:cubicBezTo>
                  <a:cubicBezTo>
                    <a:pt x="675082" y="1131094"/>
                    <a:pt x="723257" y="1005840"/>
                    <a:pt x="782683" y="1005840"/>
                  </a:cubicBezTo>
                  <a:close/>
                  <a:moveTo>
                    <a:pt x="985641" y="926413"/>
                  </a:moveTo>
                  <a:cubicBezTo>
                    <a:pt x="1042979" y="929135"/>
                    <a:pt x="1132444" y="980278"/>
                    <a:pt x="1214383" y="1062217"/>
                  </a:cubicBezTo>
                  <a:cubicBezTo>
                    <a:pt x="1323635" y="1171469"/>
                    <a:pt x="1378138" y="1294100"/>
                    <a:pt x="1336118" y="1336120"/>
                  </a:cubicBezTo>
                  <a:cubicBezTo>
                    <a:pt x="1294098" y="1378140"/>
                    <a:pt x="1171468" y="1323637"/>
                    <a:pt x="1062215" y="1214385"/>
                  </a:cubicBezTo>
                  <a:cubicBezTo>
                    <a:pt x="952963" y="1105133"/>
                    <a:pt x="898461" y="982502"/>
                    <a:pt x="940480" y="940482"/>
                  </a:cubicBezTo>
                  <a:cubicBezTo>
                    <a:pt x="950985" y="929977"/>
                    <a:pt x="966528" y="925505"/>
                    <a:pt x="985641" y="926413"/>
                  </a:cubicBezTo>
                  <a:close/>
                  <a:moveTo>
                    <a:pt x="579724" y="926411"/>
                  </a:moveTo>
                  <a:cubicBezTo>
                    <a:pt x="598837" y="925503"/>
                    <a:pt x="614380" y="929976"/>
                    <a:pt x="624885" y="940481"/>
                  </a:cubicBezTo>
                  <a:cubicBezTo>
                    <a:pt x="666906" y="982501"/>
                    <a:pt x="612403" y="1105133"/>
                    <a:pt x="503150" y="1214386"/>
                  </a:cubicBezTo>
                  <a:cubicBezTo>
                    <a:pt x="393897" y="1323639"/>
                    <a:pt x="271265" y="1378142"/>
                    <a:pt x="229245" y="1336121"/>
                  </a:cubicBezTo>
                  <a:cubicBezTo>
                    <a:pt x="187224" y="1294101"/>
                    <a:pt x="241727" y="1171469"/>
                    <a:pt x="350980" y="1062216"/>
                  </a:cubicBezTo>
                  <a:cubicBezTo>
                    <a:pt x="432920" y="980277"/>
                    <a:pt x="522385" y="929134"/>
                    <a:pt x="579724" y="926411"/>
                  </a:cubicBezTo>
                  <a:close/>
                  <a:moveTo>
                    <a:pt x="1285601" y="675083"/>
                  </a:moveTo>
                  <a:cubicBezTo>
                    <a:pt x="1440109" y="675083"/>
                    <a:pt x="1565362" y="723257"/>
                    <a:pt x="1565362" y="782683"/>
                  </a:cubicBezTo>
                  <a:cubicBezTo>
                    <a:pt x="1565362" y="842109"/>
                    <a:pt x="1440109" y="890283"/>
                    <a:pt x="1285601" y="890283"/>
                  </a:cubicBezTo>
                  <a:cubicBezTo>
                    <a:pt x="1131093" y="890283"/>
                    <a:pt x="1005840" y="842109"/>
                    <a:pt x="1005840" y="782683"/>
                  </a:cubicBezTo>
                  <a:cubicBezTo>
                    <a:pt x="1005840" y="723257"/>
                    <a:pt x="1131093" y="675083"/>
                    <a:pt x="1285601" y="675083"/>
                  </a:cubicBezTo>
                  <a:close/>
                  <a:moveTo>
                    <a:pt x="279761" y="675083"/>
                  </a:moveTo>
                  <a:cubicBezTo>
                    <a:pt x="434269" y="675083"/>
                    <a:pt x="559522" y="723257"/>
                    <a:pt x="559522" y="782683"/>
                  </a:cubicBezTo>
                  <a:cubicBezTo>
                    <a:pt x="559522" y="842109"/>
                    <a:pt x="434269" y="890283"/>
                    <a:pt x="279761" y="890283"/>
                  </a:cubicBezTo>
                  <a:cubicBezTo>
                    <a:pt x="125253" y="890283"/>
                    <a:pt x="0" y="842109"/>
                    <a:pt x="0" y="782683"/>
                  </a:cubicBezTo>
                  <a:cubicBezTo>
                    <a:pt x="0" y="723257"/>
                    <a:pt x="125253" y="675083"/>
                    <a:pt x="279761" y="675083"/>
                  </a:cubicBezTo>
                  <a:close/>
                  <a:moveTo>
                    <a:pt x="782681" y="623038"/>
                  </a:moveTo>
                  <a:cubicBezTo>
                    <a:pt x="870850" y="623038"/>
                    <a:pt x="942325" y="694513"/>
                    <a:pt x="942325" y="782682"/>
                  </a:cubicBezTo>
                  <a:cubicBezTo>
                    <a:pt x="942325" y="870851"/>
                    <a:pt x="870850" y="942326"/>
                    <a:pt x="782681" y="942326"/>
                  </a:cubicBezTo>
                  <a:cubicBezTo>
                    <a:pt x="694512" y="942326"/>
                    <a:pt x="623037" y="870851"/>
                    <a:pt x="623037" y="782682"/>
                  </a:cubicBezTo>
                  <a:cubicBezTo>
                    <a:pt x="623037" y="694513"/>
                    <a:pt x="694512" y="623038"/>
                    <a:pt x="782681" y="623038"/>
                  </a:cubicBezTo>
                  <a:close/>
                  <a:moveTo>
                    <a:pt x="274405" y="215177"/>
                  </a:moveTo>
                  <a:cubicBezTo>
                    <a:pt x="331743" y="217899"/>
                    <a:pt x="421208" y="269042"/>
                    <a:pt x="503147" y="350981"/>
                  </a:cubicBezTo>
                  <a:cubicBezTo>
                    <a:pt x="612399" y="460233"/>
                    <a:pt x="666901" y="582864"/>
                    <a:pt x="624882" y="624884"/>
                  </a:cubicBezTo>
                  <a:cubicBezTo>
                    <a:pt x="582862" y="666904"/>
                    <a:pt x="460231" y="612401"/>
                    <a:pt x="350979" y="503149"/>
                  </a:cubicBezTo>
                  <a:cubicBezTo>
                    <a:pt x="241727" y="393897"/>
                    <a:pt x="187224" y="271266"/>
                    <a:pt x="229244" y="229246"/>
                  </a:cubicBezTo>
                  <a:cubicBezTo>
                    <a:pt x="239749" y="218741"/>
                    <a:pt x="255292" y="214269"/>
                    <a:pt x="274405" y="215177"/>
                  </a:cubicBezTo>
                  <a:close/>
                  <a:moveTo>
                    <a:pt x="1290960" y="215175"/>
                  </a:moveTo>
                  <a:cubicBezTo>
                    <a:pt x="1310073" y="214267"/>
                    <a:pt x="1325616" y="218740"/>
                    <a:pt x="1336121" y="229245"/>
                  </a:cubicBezTo>
                  <a:cubicBezTo>
                    <a:pt x="1378142" y="271265"/>
                    <a:pt x="1323639" y="393897"/>
                    <a:pt x="1214386" y="503150"/>
                  </a:cubicBezTo>
                  <a:cubicBezTo>
                    <a:pt x="1105133" y="612403"/>
                    <a:pt x="982502" y="666906"/>
                    <a:pt x="940481" y="624885"/>
                  </a:cubicBezTo>
                  <a:cubicBezTo>
                    <a:pt x="898461" y="582865"/>
                    <a:pt x="952964" y="460233"/>
                    <a:pt x="1062217" y="350980"/>
                  </a:cubicBezTo>
                  <a:cubicBezTo>
                    <a:pt x="1144156" y="269041"/>
                    <a:pt x="1233621" y="217898"/>
                    <a:pt x="1290960" y="215175"/>
                  </a:cubicBezTo>
                  <a:close/>
                  <a:moveTo>
                    <a:pt x="782683" y="0"/>
                  </a:moveTo>
                  <a:cubicBezTo>
                    <a:pt x="842109" y="0"/>
                    <a:pt x="890284" y="125254"/>
                    <a:pt x="890284" y="279763"/>
                  </a:cubicBezTo>
                  <a:cubicBezTo>
                    <a:pt x="890284" y="434272"/>
                    <a:pt x="842109" y="559526"/>
                    <a:pt x="782683" y="559526"/>
                  </a:cubicBezTo>
                  <a:cubicBezTo>
                    <a:pt x="723257" y="559526"/>
                    <a:pt x="675082" y="434272"/>
                    <a:pt x="675082" y="279763"/>
                  </a:cubicBezTo>
                  <a:cubicBezTo>
                    <a:pt x="675082" y="125254"/>
                    <a:pt x="723257" y="0"/>
                    <a:pt x="782683" y="0"/>
                  </a:cubicBezTo>
                  <a:close/>
                </a:path>
              </a:pathLst>
            </a:custGeom>
            <a:solidFill>
              <a:srgbClr val="FF99CC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6" name="フリーフォーム: 図形 5">
              <a:extLst>
                <a:ext uri="{FF2B5EF4-FFF2-40B4-BE49-F238E27FC236}">
                  <a16:creationId xmlns:a16="http://schemas.microsoft.com/office/drawing/2014/main" id="{157EBEAA-922C-47D1-732E-AF9CE1DF93BA}"/>
                </a:ext>
              </a:extLst>
            </p:cNvPr>
            <p:cNvSpPr/>
            <p:nvPr/>
          </p:nvSpPr>
          <p:spPr bwMode="auto">
            <a:xfrm>
              <a:off x="1633683" y="264938"/>
              <a:ext cx="223046" cy="223046"/>
            </a:xfrm>
            <a:custGeom>
              <a:avLst/>
              <a:gdLst>
                <a:gd name="connsiteX0" fmla="*/ 782683 w 1565362"/>
                <a:gd name="connsiteY0" fmla="*/ 1005840 h 1565366"/>
                <a:gd name="connsiteX1" fmla="*/ 890284 w 1565362"/>
                <a:gd name="connsiteY1" fmla="*/ 1285603 h 1565366"/>
                <a:gd name="connsiteX2" fmla="*/ 782683 w 1565362"/>
                <a:gd name="connsiteY2" fmla="*/ 1565366 h 1565366"/>
                <a:gd name="connsiteX3" fmla="*/ 675082 w 1565362"/>
                <a:gd name="connsiteY3" fmla="*/ 1285603 h 1565366"/>
                <a:gd name="connsiteX4" fmla="*/ 782683 w 1565362"/>
                <a:gd name="connsiteY4" fmla="*/ 1005840 h 1565366"/>
                <a:gd name="connsiteX5" fmla="*/ 985641 w 1565362"/>
                <a:gd name="connsiteY5" fmla="*/ 926413 h 1565366"/>
                <a:gd name="connsiteX6" fmla="*/ 1214383 w 1565362"/>
                <a:gd name="connsiteY6" fmla="*/ 1062217 h 1565366"/>
                <a:gd name="connsiteX7" fmla="*/ 1336118 w 1565362"/>
                <a:gd name="connsiteY7" fmla="*/ 1336120 h 1565366"/>
                <a:gd name="connsiteX8" fmla="*/ 1062215 w 1565362"/>
                <a:gd name="connsiteY8" fmla="*/ 1214385 h 1565366"/>
                <a:gd name="connsiteX9" fmla="*/ 940480 w 1565362"/>
                <a:gd name="connsiteY9" fmla="*/ 940482 h 1565366"/>
                <a:gd name="connsiteX10" fmla="*/ 985641 w 1565362"/>
                <a:gd name="connsiteY10" fmla="*/ 926413 h 1565366"/>
                <a:gd name="connsiteX11" fmla="*/ 579724 w 1565362"/>
                <a:gd name="connsiteY11" fmla="*/ 926411 h 1565366"/>
                <a:gd name="connsiteX12" fmla="*/ 624885 w 1565362"/>
                <a:gd name="connsiteY12" fmla="*/ 940481 h 1565366"/>
                <a:gd name="connsiteX13" fmla="*/ 503150 w 1565362"/>
                <a:gd name="connsiteY13" fmla="*/ 1214386 h 1565366"/>
                <a:gd name="connsiteX14" fmla="*/ 229245 w 1565362"/>
                <a:gd name="connsiteY14" fmla="*/ 1336121 h 1565366"/>
                <a:gd name="connsiteX15" fmla="*/ 350980 w 1565362"/>
                <a:gd name="connsiteY15" fmla="*/ 1062216 h 1565366"/>
                <a:gd name="connsiteX16" fmla="*/ 579724 w 1565362"/>
                <a:gd name="connsiteY16" fmla="*/ 926411 h 1565366"/>
                <a:gd name="connsiteX17" fmla="*/ 1285601 w 1565362"/>
                <a:gd name="connsiteY17" fmla="*/ 675083 h 1565366"/>
                <a:gd name="connsiteX18" fmla="*/ 1565362 w 1565362"/>
                <a:gd name="connsiteY18" fmla="*/ 782683 h 1565366"/>
                <a:gd name="connsiteX19" fmla="*/ 1285601 w 1565362"/>
                <a:gd name="connsiteY19" fmla="*/ 890283 h 1565366"/>
                <a:gd name="connsiteX20" fmla="*/ 1005840 w 1565362"/>
                <a:gd name="connsiteY20" fmla="*/ 782683 h 1565366"/>
                <a:gd name="connsiteX21" fmla="*/ 1285601 w 1565362"/>
                <a:gd name="connsiteY21" fmla="*/ 675083 h 1565366"/>
                <a:gd name="connsiteX22" fmla="*/ 279761 w 1565362"/>
                <a:gd name="connsiteY22" fmla="*/ 675083 h 1565366"/>
                <a:gd name="connsiteX23" fmla="*/ 559522 w 1565362"/>
                <a:gd name="connsiteY23" fmla="*/ 782683 h 1565366"/>
                <a:gd name="connsiteX24" fmla="*/ 279761 w 1565362"/>
                <a:gd name="connsiteY24" fmla="*/ 890283 h 1565366"/>
                <a:gd name="connsiteX25" fmla="*/ 0 w 1565362"/>
                <a:gd name="connsiteY25" fmla="*/ 782683 h 1565366"/>
                <a:gd name="connsiteX26" fmla="*/ 279761 w 1565362"/>
                <a:gd name="connsiteY26" fmla="*/ 675083 h 1565366"/>
                <a:gd name="connsiteX27" fmla="*/ 782681 w 1565362"/>
                <a:gd name="connsiteY27" fmla="*/ 623038 h 1565366"/>
                <a:gd name="connsiteX28" fmla="*/ 942325 w 1565362"/>
                <a:gd name="connsiteY28" fmla="*/ 782682 h 1565366"/>
                <a:gd name="connsiteX29" fmla="*/ 782681 w 1565362"/>
                <a:gd name="connsiteY29" fmla="*/ 942326 h 1565366"/>
                <a:gd name="connsiteX30" fmla="*/ 623037 w 1565362"/>
                <a:gd name="connsiteY30" fmla="*/ 782682 h 1565366"/>
                <a:gd name="connsiteX31" fmla="*/ 782681 w 1565362"/>
                <a:gd name="connsiteY31" fmla="*/ 623038 h 1565366"/>
                <a:gd name="connsiteX32" fmla="*/ 274405 w 1565362"/>
                <a:gd name="connsiteY32" fmla="*/ 215177 h 1565366"/>
                <a:gd name="connsiteX33" fmla="*/ 503147 w 1565362"/>
                <a:gd name="connsiteY33" fmla="*/ 350981 h 1565366"/>
                <a:gd name="connsiteX34" fmla="*/ 624882 w 1565362"/>
                <a:gd name="connsiteY34" fmla="*/ 624884 h 1565366"/>
                <a:gd name="connsiteX35" fmla="*/ 350979 w 1565362"/>
                <a:gd name="connsiteY35" fmla="*/ 503149 h 1565366"/>
                <a:gd name="connsiteX36" fmla="*/ 229244 w 1565362"/>
                <a:gd name="connsiteY36" fmla="*/ 229246 h 1565366"/>
                <a:gd name="connsiteX37" fmla="*/ 274405 w 1565362"/>
                <a:gd name="connsiteY37" fmla="*/ 215177 h 1565366"/>
                <a:gd name="connsiteX38" fmla="*/ 1290960 w 1565362"/>
                <a:gd name="connsiteY38" fmla="*/ 215175 h 1565366"/>
                <a:gd name="connsiteX39" fmla="*/ 1336121 w 1565362"/>
                <a:gd name="connsiteY39" fmla="*/ 229245 h 1565366"/>
                <a:gd name="connsiteX40" fmla="*/ 1214386 w 1565362"/>
                <a:gd name="connsiteY40" fmla="*/ 503150 h 1565366"/>
                <a:gd name="connsiteX41" fmla="*/ 940481 w 1565362"/>
                <a:gd name="connsiteY41" fmla="*/ 624885 h 1565366"/>
                <a:gd name="connsiteX42" fmla="*/ 1062217 w 1565362"/>
                <a:gd name="connsiteY42" fmla="*/ 350980 h 1565366"/>
                <a:gd name="connsiteX43" fmla="*/ 1290960 w 1565362"/>
                <a:gd name="connsiteY43" fmla="*/ 215175 h 1565366"/>
                <a:gd name="connsiteX44" fmla="*/ 782683 w 1565362"/>
                <a:gd name="connsiteY44" fmla="*/ 0 h 1565366"/>
                <a:gd name="connsiteX45" fmla="*/ 890284 w 1565362"/>
                <a:gd name="connsiteY45" fmla="*/ 279763 h 1565366"/>
                <a:gd name="connsiteX46" fmla="*/ 782683 w 1565362"/>
                <a:gd name="connsiteY46" fmla="*/ 559526 h 1565366"/>
                <a:gd name="connsiteX47" fmla="*/ 675082 w 1565362"/>
                <a:gd name="connsiteY47" fmla="*/ 279763 h 1565366"/>
                <a:gd name="connsiteX48" fmla="*/ 782683 w 1565362"/>
                <a:gd name="connsiteY48" fmla="*/ 0 h 1565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1565362" h="1565366">
                  <a:moveTo>
                    <a:pt x="782683" y="1005840"/>
                  </a:moveTo>
                  <a:cubicBezTo>
                    <a:pt x="842109" y="1005840"/>
                    <a:pt x="890284" y="1131094"/>
                    <a:pt x="890284" y="1285603"/>
                  </a:cubicBezTo>
                  <a:cubicBezTo>
                    <a:pt x="890284" y="1440112"/>
                    <a:pt x="842109" y="1565366"/>
                    <a:pt x="782683" y="1565366"/>
                  </a:cubicBezTo>
                  <a:cubicBezTo>
                    <a:pt x="723257" y="1565366"/>
                    <a:pt x="675082" y="1440112"/>
                    <a:pt x="675082" y="1285603"/>
                  </a:cubicBezTo>
                  <a:cubicBezTo>
                    <a:pt x="675082" y="1131094"/>
                    <a:pt x="723257" y="1005840"/>
                    <a:pt x="782683" y="1005840"/>
                  </a:cubicBezTo>
                  <a:close/>
                  <a:moveTo>
                    <a:pt x="985641" y="926413"/>
                  </a:moveTo>
                  <a:cubicBezTo>
                    <a:pt x="1042979" y="929135"/>
                    <a:pt x="1132444" y="980278"/>
                    <a:pt x="1214383" y="1062217"/>
                  </a:cubicBezTo>
                  <a:cubicBezTo>
                    <a:pt x="1323635" y="1171469"/>
                    <a:pt x="1378138" y="1294100"/>
                    <a:pt x="1336118" y="1336120"/>
                  </a:cubicBezTo>
                  <a:cubicBezTo>
                    <a:pt x="1294098" y="1378140"/>
                    <a:pt x="1171468" y="1323637"/>
                    <a:pt x="1062215" y="1214385"/>
                  </a:cubicBezTo>
                  <a:cubicBezTo>
                    <a:pt x="952963" y="1105133"/>
                    <a:pt x="898461" y="982502"/>
                    <a:pt x="940480" y="940482"/>
                  </a:cubicBezTo>
                  <a:cubicBezTo>
                    <a:pt x="950985" y="929977"/>
                    <a:pt x="966528" y="925505"/>
                    <a:pt x="985641" y="926413"/>
                  </a:cubicBezTo>
                  <a:close/>
                  <a:moveTo>
                    <a:pt x="579724" y="926411"/>
                  </a:moveTo>
                  <a:cubicBezTo>
                    <a:pt x="598837" y="925503"/>
                    <a:pt x="614380" y="929976"/>
                    <a:pt x="624885" y="940481"/>
                  </a:cubicBezTo>
                  <a:cubicBezTo>
                    <a:pt x="666906" y="982501"/>
                    <a:pt x="612403" y="1105133"/>
                    <a:pt x="503150" y="1214386"/>
                  </a:cubicBezTo>
                  <a:cubicBezTo>
                    <a:pt x="393897" y="1323639"/>
                    <a:pt x="271265" y="1378142"/>
                    <a:pt x="229245" y="1336121"/>
                  </a:cubicBezTo>
                  <a:cubicBezTo>
                    <a:pt x="187224" y="1294101"/>
                    <a:pt x="241727" y="1171469"/>
                    <a:pt x="350980" y="1062216"/>
                  </a:cubicBezTo>
                  <a:cubicBezTo>
                    <a:pt x="432920" y="980277"/>
                    <a:pt x="522385" y="929134"/>
                    <a:pt x="579724" y="926411"/>
                  </a:cubicBezTo>
                  <a:close/>
                  <a:moveTo>
                    <a:pt x="1285601" y="675083"/>
                  </a:moveTo>
                  <a:cubicBezTo>
                    <a:pt x="1440109" y="675083"/>
                    <a:pt x="1565362" y="723257"/>
                    <a:pt x="1565362" y="782683"/>
                  </a:cubicBezTo>
                  <a:cubicBezTo>
                    <a:pt x="1565362" y="842109"/>
                    <a:pt x="1440109" y="890283"/>
                    <a:pt x="1285601" y="890283"/>
                  </a:cubicBezTo>
                  <a:cubicBezTo>
                    <a:pt x="1131093" y="890283"/>
                    <a:pt x="1005840" y="842109"/>
                    <a:pt x="1005840" y="782683"/>
                  </a:cubicBezTo>
                  <a:cubicBezTo>
                    <a:pt x="1005840" y="723257"/>
                    <a:pt x="1131093" y="675083"/>
                    <a:pt x="1285601" y="675083"/>
                  </a:cubicBezTo>
                  <a:close/>
                  <a:moveTo>
                    <a:pt x="279761" y="675083"/>
                  </a:moveTo>
                  <a:cubicBezTo>
                    <a:pt x="434269" y="675083"/>
                    <a:pt x="559522" y="723257"/>
                    <a:pt x="559522" y="782683"/>
                  </a:cubicBezTo>
                  <a:cubicBezTo>
                    <a:pt x="559522" y="842109"/>
                    <a:pt x="434269" y="890283"/>
                    <a:pt x="279761" y="890283"/>
                  </a:cubicBezTo>
                  <a:cubicBezTo>
                    <a:pt x="125253" y="890283"/>
                    <a:pt x="0" y="842109"/>
                    <a:pt x="0" y="782683"/>
                  </a:cubicBezTo>
                  <a:cubicBezTo>
                    <a:pt x="0" y="723257"/>
                    <a:pt x="125253" y="675083"/>
                    <a:pt x="279761" y="675083"/>
                  </a:cubicBezTo>
                  <a:close/>
                  <a:moveTo>
                    <a:pt x="782681" y="623038"/>
                  </a:moveTo>
                  <a:cubicBezTo>
                    <a:pt x="870850" y="623038"/>
                    <a:pt x="942325" y="694513"/>
                    <a:pt x="942325" y="782682"/>
                  </a:cubicBezTo>
                  <a:cubicBezTo>
                    <a:pt x="942325" y="870851"/>
                    <a:pt x="870850" y="942326"/>
                    <a:pt x="782681" y="942326"/>
                  </a:cubicBezTo>
                  <a:cubicBezTo>
                    <a:pt x="694512" y="942326"/>
                    <a:pt x="623037" y="870851"/>
                    <a:pt x="623037" y="782682"/>
                  </a:cubicBezTo>
                  <a:cubicBezTo>
                    <a:pt x="623037" y="694513"/>
                    <a:pt x="694512" y="623038"/>
                    <a:pt x="782681" y="623038"/>
                  </a:cubicBezTo>
                  <a:close/>
                  <a:moveTo>
                    <a:pt x="274405" y="215177"/>
                  </a:moveTo>
                  <a:cubicBezTo>
                    <a:pt x="331743" y="217899"/>
                    <a:pt x="421208" y="269042"/>
                    <a:pt x="503147" y="350981"/>
                  </a:cubicBezTo>
                  <a:cubicBezTo>
                    <a:pt x="612399" y="460233"/>
                    <a:pt x="666901" y="582864"/>
                    <a:pt x="624882" y="624884"/>
                  </a:cubicBezTo>
                  <a:cubicBezTo>
                    <a:pt x="582862" y="666904"/>
                    <a:pt x="460231" y="612401"/>
                    <a:pt x="350979" y="503149"/>
                  </a:cubicBezTo>
                  <a:cubicBezTo>
                    <a:pt x="241727" y="393897"/>
                    <a:pt x="187224" y="271266"/>
                    <a:pt x="229244" y="229246"/>
                  </a:cubicBezTo>
                  <a:cubicBezTo>
                    <a:pt x="239749" y="218741"/>
                    <a:pt x="255292" y="214269"/>
                    <a:pt x="274405" y="215177"/>
                  </a:cubicBezTo>
                  <a:close/>
                  <a:moveTo>
                    <a:pt x="1290960" y="215175"/>
                  </a:moveTo>
                  <a:cubicBezTo>
                    <a:pt x="1310073" y="214267"/>
                    <a:pt x="1325616" y="218740"/>
                    <a:pt x="1336121" y="229245"/>
                  </a:cubicBezTo>
                  <a:cubicBezTo>
                    <a:pt x="1378142" y="271265"/>
                    <a:pt x="1323639" y="393897"/>
                    <a:pt x="1214386" y="503150"/>
                  </a:cubicBezTo>
                  <a:cubicBezTo>
                    <a:pt x="1105133" y="612403"/>
                    <a:pt x="982502" y="666906"/>
                    <a:pt x="940481" y="624885"/>
                  </a:cubicBezTo>
                  <a:cubicBezTo>
                    <a:pt x="898461" y="582865"/>
                    <a:pt x="952964" y="460233"/>
                    <a:pt x="1062217" y="350980"/>
                  </a:cubicBezTo>
                  <a:cubicBezTo>
                    <a:pt x="1144156" y="269041"/>
                    <a:pt x="1233621" y="217898"/>
                    <a:pt x="1290960" y="215175"/>
                  </a:cubicBezTo>
                  <a:close/>
                  <a:moveTo>
                    <a:pt x="782683" y="0"/>
                  </a:moveTo>
                  <a:cubicBezTo>
                    <a:pt x="842109" y="0"/>
                    <a:pt x="890284" y="125254"/>
                    <a:pt x="890284" y="279763"/>
                  </a:cubicBezTo>
                  <a:cubicBezTo>
                    <a:pt x="890284" y="434272"/>
                    <a:pt x="842109" y="559526"/>
                    <a:pt x="782683" y="559526"/>
                  </a:cubicBezTo>
                  <a:cubicBezTo>
                    <a:pt x="723257" y="559526"/>
                    <a:pt x="675082" y="434272"/>
                    <a:pt x="675082" y="279763"/>
                  </a:cubicBezTo>
                  <a:cubicBezTo>
                    <a:pt x="675082" y="125254"/>
                    <a:pt x="723257" y="0"/>
                    <a:pt x="782683" y="0"/>
                  </a:cubicBezTo>
                  <a:close/>
                </a:path>
              </a:pathLst>
            </a:custGeom>
            <a:solidFill>
              <a:srgbClr val="FF99CC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EFE5EB0A-0C72-D7F1-0077-2FE88634F6BB}"/>
                </a:ext>
              </a:extLst>
            </p:cNvPr>
            <p:cNvSpPr/>
            <p:nvPr/>
          </p:nvSpPr>
          <p:spPr bwMode="auto">
            <a:xfrm>
              <a:off x="2170531" y="264938"/>
              <a:ext cx="223046" cy="223046"/>
            </a:xfrm>
            <a:custGeom>
              <a:avLst/>
              <a:gdLst>
                <a:gd name="connsiteX0" fmla="*/ 782683 w 1565362"/>
                <a:gd name="connsiteY0" fmla="*/ 1005840 h 1565366"/>
                <a:gd name="connsiteX1" fmla="*/ 890284 w 1565362"/>
                <a:gd name="connsiteY1" fmla="*/ 1285603 h 1565366"/>
                <a:gd name="connsiteX2" fmla="*/ 782683 w 1565362"/>
                <a:gd name="connsiteY2" fmla="*/ 1565366 h 1565366"/>
                <a:gd name="connsiteX3" fmla="*/ 675082 w 1565362"/>
                <a:gd name="connsiteY3" fmla="*/ 1285603 h 1565366"/>
                <a:gd name="connsiteX4" fmla="*/ 782683 w 1565362"/>
                <a:gd name="connsiteY4" fmla="*/ 1005840 h 1565366"/>
                <a:gd name="connsiteX5" fmla="*/ 985641 w 1565362"/>
                <a:gd name="connsiteY5" fmla="*/ 926413 h 1565366"/>
                <a:gd name="connsiteX6" fmla="*/ 1214383 w 1565362"/>
                <a:gd name="connsiteY6" fmla="*/ 1062217 h 1565366"/>
                <a:gd name="connsiteX7" fmla="*/ 1336118 w 1565362"/>
                <a:gd name="connsiteY7" fmla="*/ 1336120 h 1565366"/>
                <a:gd name="connsiteX8" fmla="*/ 1062215 w 1565362"/>
                <a:gd name="connsiteY8" fmla="*/ 1214385 h 1565366"/>
                <a:gd name="connsiteX9" fmla="*/ 940480 w 1565362"/>
                <a:gd name="connsiteY9" fmla="*/ 940482 h 1565366"/>
                <a:gd name="connsiteX10" fmla="*/ 985641 w 1565362"/>
                <a:gd name="connsiteY10" fmla="*/ 926413 h 1565366"/>
                <a:gd name="connsiteX11" fmla="*/ 579724 w 1565362"/>
                <a:gd name="connsiteY11" fmla="*/ 926411 h 1565366"/>
                <a:gd name="connsiteX12" fmla="*/ 624885 w 1565362"/>
                <a:gd name="connsiteY12" fmla="*/ 940481 h 1565366"/>
                <a:gd name="connsiteX13" fmla="*/ 503150 w 1565362"/>
                <a:gd name="connsiteY13" fmla="*/ 1214386 h 1565366"/>
                <a:gd name="connsiteX14" fmla="*/ 229245 w 1565362"/>
                <a:gd name="connsiteY14" fmla="*/ 1336121 h 1565366"/>
                <a:gd name="connsiteX15" fmla="*/ 350980 w 1565362"/>
                <a:gd name="connsiteY15" fmla="*/ 1062216 h 1565366"/>
                <a:gd name="connsiteX16" fmla="*/ 579724 w 1565362"/>
                <a:gd name="connsiteY16" fmla="*/ 926411 h 1565366"/>
                <a:gd name="connsiteX17" fmla="*/ 1285601 w 1565362"/>
                <a:gd name="connsiteY17" fmla="*/ 675083 h 1565366"/>
                <a:gd name="connsiteX18" fmla="*/ 1565362 w 1565362"/>
                <a:gd name="connsiteY18" fmla="*/ 782683 h 1565366"/>
                <a:gd name="connsiteX19" fmla="*/ 1285601 w 1565362"/>
                <a:gd name="connsiteY19" fmla="*/ 890283 h 1565366"/>
                <a:gd name="connsiteX20" fmla="*/ 1005840 w 1565362"/>
                <a:gd name="connsiteY20" fmla="*/ 782683 h 1565366"/>
                <a:gd name="connsiteX21" fmla="*/ 1285601 w 1565362"/>
                <a:gd name="connsiteY21" fmla="*/ 675083 h 1565366"/>
                <a:gd name="connsiteX22" fmla="*/ 279761 w 1565362"/>
                <a:gd name="connsiteY22" fmla="*/ 675083 h 1565366"/>
                <a:gd name="connsiteX23" fmla="*/ 559522 w 1565362"/>
                <a:gd name="connsiteY23" fmla="*/ 782683 h 1565366"/>
                <a:gd name="connsiteX24" fmla="*/ 279761 w 1565362"/>
                <a:gd name="connsiteY24" fmla="*/ 890283 h 1565366"/>
                <a:gd name="connsiteX25" fmla="*/ 0 w 1565362"/>
                <a:gd name="connsiteY25" fmla="*/ 782683 h 1565366"/>
                <a:gd name="connsiteX26" fmla="*/ 279761 w 1565362"/>
                <a:gd name="connsiteY26" fmla="*/ 675083 h 1565366"/>
                <a:gd name="connsiteX27" fmla="*/ 782681 w 1565362"/>
                <a:gd name="connsiteY27" fmla="*/ 623038 h 1565366"/>
                <a:gd name="connsiteX28" fmla="*/ 942325 w 1565362"/>
                <a:gd name="connsiteY28" fmla="*/ 782682 h 1565366"/>
                <a:gd name="connsiteX29" fmla="*/ 782681 w 1565362"/>
                <a:gd name="connsiteY29" fmla="*/ 942326 h 1565366"/>
                <a:gd name="connsiteX30" fmla="*/ 623037 w 1565362"/>
                <a:gd name="connsiteY30" fmla="*/ 782682 h 1565366"/>
                <a:gd name="connsiteX31" fmla="*/ 782681 w 1565362"/>
                <a:gd name="connsiteY31" fmla="*/ 623038 h 1565366"/>
                <a:gd name="connsiteX32" fmla="*/ 274405 w 1565362"/>
                <a:gd name="connsiteY32" fmla="*/ 215177 h 1565366"/>
                <a:gd name="connsiteX33" fmla="*/ 503147 w 1565362"/>
                <a:gd name="connsiteY33" fmla="*/ 350981 h 1565366"/>
                <a:gd name="connsiteX34" fmla="*/ 624882 w 1565362"/>
                <a:gd name="connsiteY34" fmla="*/ 624884 h 1565366"/>
                <a:gd name="connsiteX35" fmla="*/ 350979 w 1565362"/>
                <a:gd name="connsiteY35" fmla="*/ 503149 h 1565366"/>
                <a:gd name="connsiteX36" fmla="*/ 229244 w 1565362"/>
                <a:gd name="connsiteY36" fmla="*/ 229246 h 1565366"/>
                <a:gd name="connsiteX37" fmla="*/ 274405 w 1565362"/>
                <a:gd name="connsiteY37" fmla="*/ 215177 h 1565366"/>
                <a:gd name="connsiteX38" fmla="*/ 1290960 w 1565362"/>
                <a:gd name="connsiteY38" fmla="*/ 215175 h 1565366"/>
                <a:gd name="connsiteX39" fmla="*/ 1336121 w 1565362"/>
                <a:gd name="connsiteY39" fmla="*/ 229245 h 1565366"/>
                <a:gd name="connsiteX40" fmla="*/ 1214386 w 1565362"/>
                <a:gd name="connsiteY40" fmla="*/ 503150 h 1565366"/>
                <a:gd name="connsiteX41" fmla="*/ 940481 w 1565362"/>
                <a:gd name="connsiteY41" fmla="*/ 624885 h 1565366"/>
                <a:gd name="connsiteX42" fmla="*/ 1062217 w 1565362"/>
                <a:gd name="connsiteY42" fmla="*/ 350980 h 1565366"/>
                <a:gd name="connsiteX43" fmla="*/ 1290960 w 1565362"/>
                <a:gd name="connsiteY43" fmla="*/ 215175 h 1565366"/>
                <a:gd name="connsiteX44" fmla="*/ 782683 w 1565362"/>
                <a:gd name="connsiteY44" fmla="*/ 0 h 1565366"/>
                <a:gd name="connsiteX45" fmla="*/ 890284 w 1565362"/>
                <a:gd name="connsiteY45" fmla="*/ 279763 h 1565366"/>
                <a:gd name="connsiteX46" fmla="*/ 782683 w 1565362"/>
                <a:gd name="connsiteY46" fmla="*/ 559526 h 1565366"/>
                <a:gd name="connsiteX47" fmla="*/ 675082 w 1565362"/>
                <a:gd name="connsiteY47" fmla="*/ 279763 h 1565366"/>
                <a:gd name="connsiteX48" fmla="*/ 782683 w 1565362"/>
                <a:gd name="connsiteY48" fmla="*/ 0 h 1565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1565362" h="1565366">
                  <a:moveTo>
                    <a:pt x="782683" y="1005840"/>
                  </a:moveTo>
                  <a:cubicBezTo>
                    <a:pt x="842109" y="1005840"/>
                    <a:pt x="890284" y="1131094"/>
                    <a:pt x="890284" y="1285603"/>
                  </a:cubicBezTo>
                  <a:cubicBezTo>
                    <a:pt x="890284" y="1440112"/>
                    <a:pt x="842109" y="1565366"/>
                    <a:pt x="782683" y="1565366"/>
                  </a:cubicBezTo>
                  <a:cubicBezTo>
                    <a:pt x="723257" y="1565366"/>
                    <a:pt x="675082" y="1440112"/>
                    <a:pt x="675082" y="1285603"/>
                  </a:cubicBezTo>
                  <a:cubicBezTo>
                    <a:pt x="675082" y="1131094"/>
                    <a:pt x="723257" y="1005840"/>
                    <a:pt x="782683" y="1005840"/>
                  </a:cubicBezTo>
                  <a:close/>
                  <a:moveTo>
                    <a:pt x="985641" y="926413"/>
                  </a:moveTo>
                  <a:cubicBezTo>
                    <a:pt x="1042979" y="929135"/>
                    <a:pt x="1132444" y="980278"/>
                    <a:pt x="1214383" y="1062217"/>
                  </a:cubicBezTo>
                  <a:cubicBezTo>
                    <a:pt x="1323635" y="1171469"/>
                    <a:pt x="1378138" y="1294100"/>
                    <a:pt x="1336118" y="1336120"/>
                  </a:cubicBezTo>
                  <a:cubicBezTo>
                    <a:pt x="1294098" y="1378140"/>
                    <a:pt x="1171468" y="1323637"/>
                    <a:pt x="1062215" y="1214385"/>
                  </a:cubicBezTo>
                  <a:cubicBezTo>
                    <a:pt x="952963" y="1105133"/>
                    <a:pt x="898461" y="982502"/>
                    <a:pt x="940480" y="940482"/>
                  </a:cubicBezTo>
                  <a:cubicBezTo>
                    <a:pt x="950985" y="929977"/>
                    <a:pt x="966528" y="925505"/>
                    <a:pt x="985641" y="926413"/>
                  </a:cubicBezTo>
                  <a:close/>
                  <a:moveTo>
                    <a:pt x="579724" y="926411"/>
                  </a:moveTo>
                  <a:cubicBezTo>
                    <a:pt x="598837" y="925503"/>
                    <a:pt x="614380" y="929976"/>
                    <a:pt x="624885" y="940481"/>
                  </a:cubicBezTo>
                  <a:cubicBezTo>
                    <a:pt x="666906" y="982501"/>
                    <a:pt x="612403" y="1105133"/>
                    <a:pt x="503150" y="1214386"/>
                  </a:cubicBezTo>
                  <a:cubicBezTo>
                    <a:pt x="393897" y="1323639"/>
                    <a:pt x="271265" y="1378142"/>
                    <a:pt x="229245" y="1336121"/>
                  </a:cubicBezTo>
                  <a:cubicBezTo>
                    <a:pt x="187224" y="1294101"/>
                    <a:pt x="241727" y="1171469"/>
                    <a:pt x="350980" y="1062216"/>
                  </a:cubicBezTo>
                  <a:cubicBezTo>
                    <a:pt x="432920" y="980277"/>
                    <a:pt x="522385" y="929134"/>
                    <a:pt x="579724" y="926411"/>
                  </a:cubicBezTo>
                  <a:close/>
                  <a:moveTo>
                    <a:pt x="1285601" y="675083"/>
                  </a:moveTo>
                  <a:cubicBezTo>
                    <a:pt x="1440109" y="675083"/>
                    <a:pt x="1565362" y="723257"/>
                    <a:pt x="1565362" y="782683"/>
                  </a:cubicBezTo>
                  <a:cubicBezTo>
                    <a:pt x="1565362" y="842109"/>
                    <a:pt x="1440109" y="890283"/>
                    <a:pt x="1285601" y="890283"/>
                  </a:cubicBezTo>
                  <a:cubicBezTo>
                    <a:pt x="1131093" y="890283"/>
                    <a:pt x="1005840" y="842109"/>
                    <a:pt x="1005840" y="782683"/>
                  </a:cubicBezTo>
                  <a:cubicBezTo>
                    <a:pt x="1005840" y="723257"/>
                    <a:pt x="1131093" y="675083"/>
                    <a:pt x="1285601" y="675083"/>
                  </a:cubicBezTo>
                  <a:close/>
                  <a:moveTo>
                    <a:pt x="279761" y="675083"/>
                  </a:moveTo>
                  <a:cubicBezTo>
                    <a:pt x="434269" y="675083"/>
                    <a:pt x="559522" y="723257"/>
                    <a:pt x="559522" y="782683"/>
                  </a:cubicBezTo>
                  <a:cubicBezTo>
                    <a:pt x="559522" y="842109"/>
                    <a:pt x="434269" y="890283"/>
                    <a:pt x="279761" y="890283"/>
                  </a:cubicBezTo>
                  <a:cubicBezTo>
                    <a:pt x="125253" y="890283"/>
                    <a:pt x="0" y="842109"/>
                    <a:pt x="0" y="782683"/>
                  </a:cubicBezTo>
                  <a:cubicBezTo>
                    <a:pt x="0" y="723257"/>
                    <a:pt x="125253" y="675083"/>
                    <a:pt x="279761" y="675083"/>
                  </a:cubicBezTo>
                  <a:close/>
                  <a:moveTo>
                    <a:pt x="782681" y="623038"/>
                  </a:moveTo>
                  <a:cubicBezTo>
                    <a:pt x="870850" y="623038"/>
                    <a:pt x="942325" y="694513"/>
                    <a:pt x="942325" y="782682"/>
                  </a:cubicBezTo>
                  <a:cubicBezTo>
                    <a:pt x="942325" y="870851"/>
                    <a:pt x="870850" y="942326"/>
                    <a:pt x="782681" y="942326"/>
                  </a:cubicBezTo>
                  <a:cubicBezTo>
                    <a:pt x="694512" y="942326"/>
                    <a:pt x="623037" y="870851"/>
                    <a:pt x="623037" y="782682"/>
                  </a:cubicBezTo>
                  <a:cubicBezTo>
                    <a:pt x="623037" y="694513"/>
                    <a:pt x="694512" y="623038"/>
                    <a:pt x="782681" y="623038"/>
                  </a:cubicBezTo>
                  <a:close/>
                  <a:moveTo>
                    <a:pt x="274405" y="215177"/>
                  </a:moveTo>
                  <a:cubicBezTo>
                    <a:pt x="331743" y="217899"/>
                    <a:pt x="421208" y="269042"/>
                    <a:pt x="503147" y="350981"/>
                  </a:cubicBezTo>
                  <a:cubicBezTo>
                    <a:pt x="612399" y="460233"/>
                    <a:pt x="666901" y="582864"/>
                    <a:pt x="624882" y="624884"/>
                  </a:cubicBezTo>
                  <a:cubicBezTo>
                    <a:pt x="582862" y="666904"/>
                    <a:pt x="460231" y="612401"/>
                    <a:pt x="350979" y="503149"/>
                  </a:cubicBezTo>
                  <a:cubicBezTo>
                    <a:pt x="241727" y="393897"/>
                    <a:pt x="187224" y="271266"/>
                    <a:pt x="229244" y="229246"/>
                  </a:cubicBezTo>
                  <a:cubicBezTo>
                    <a:pt x="239749" y="218741"/>
                    <a:pt x="255292" y="214269"/>
                    <a:pt x="274405" y="215177"/>
                  </a:cubicBezTo>
                  <a:close/>
                  <a:moveTo>
                    <a:pt x="1290960" y="215175"/>
                  </a:moveTo>
                  <a:cubicBezTo>
                    <a:pt x="1310073" y="214267"/>
                    <a:pt x="1325616" y="218740"/>
                    <a:pt x="1336121" y="229245"/>
                  </a:cubicBezTo>
                  <a:cubicBezTo>
                    <a:pt x="1378142" y="271265"/>
                    <a:pt x="1323639" y="393897"/>
                    <a:pt x="1214386" y="503150"/>
                  </a:cubicBezTo>
                  <a:cubicBezTo>
                    <a:pt x="1105133" y="612403"/>
                    <a:pt x="982502" y="666906"/>
                    <a:pt x="940481" y="624885"/>
                  </a:cubicBezTo>
                  <a:cubicBezTo>
                    <a:pt x="898461" y="582865"/>
                    <a:pt x="952964" y="460233"/>
                    <a:pt x="1062217" y="350980"/>
                  </a:cubicBezTo>
                  <a:cubicBezTo>
                    <a:pt x="1144156" y="269041"/>
                    <a:pt x="1233621" y="217898"/>
                    <a:pt x="1290960" y="215175"/>
                  </a:cubicBezTo>
                  <a:close/>
                  <a:moveTo>
                    <a:pt x="782683" y="0"/>
                  </a:moveTo>
                  <a:cubicBezTo>
                    <a:pt x="842109" y="0"/>
                    <a:pt x="890284" y="125254"/>
                    <a:pt x="890284" y="279763"/>
                  </a:cubicBezTo>
                  <a:cubicBezTo>
                    <a:pt x="890284" y="434272"/>
                    <a:pt x="842109" y="559526"/>
                    <a:pt x="782683" y="559526"/>
                  </a:cubicBezTo>
                  <a:cubicBezTo>
                    <a:pt x="723257" y="559526"/>
                    <a:pt x="675082" y="434272"/>
                    <a:pt x="675082" y="279763"/>
                  </a:cubicBezTo>
                  <a:cubicBezTo>
                    <a:pt x="675082" y="125254"/>
                    <a:pt x="723257" y="0"/>
                    <a:pt x="782683" y="0"/>
                  </a:cubicBezTo>
                  <a:close/>
                </a:path>
              </a:pathLst>
            </a:custGeom>
            <a:solidFill>
              <a:srgbClr val="FF99CC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6356511D-CB0A-D8CF-827B-208C7211B570}"/>
                </a:ext>
              </a:extLst>
            </p:cNvPr>
            <p:cNvSpPr/>
            <p:nvPr/>
          </p:nvSpPr>
          <p:spPr bwMode="auto">
            <a:xfrm>
              <a:off x="2707379" y="264938"/>
              <a:ext cx="223046" cy="223046"/>
            </a:xfrm>
            <a:custGeom>
              <a:avLst/>
              <a:gdLst>
                <a:gd name="connsiteX0" fmla="*/ 782683 w 1565362"/>
                <a:gd name="connsiteY0" fmla="*/ 1005840 h 1565366"/>
                <a:gd name="connsiteX1" fmla="*/ 890284 w 1565362"/>
                <a:gd name="connsiteY1" fmla="*/ 1285603 h 1565366"/>
                <a:gd name="connsiteX2" fmla="*/ 782683 w 1565362"/>
                <a:gd name="connsiteY2" fmla="*/ 1565366 h 1565366"/>
                <a:gd name="connsiteX3" fmla="*/ 675082 w 1565362"/>
                <a:gd name="connsiteY3" fmla="*/ 1285603 h 1565366"/>
                <a:gd name="connsiteX4" fmla="*/ 782683 w 1565362"/>
                <a:gd name="connsiteY4" fmla="*/ 1005840 h 1565366"/>
                <a:gd name="connsiteX5" fmla="*/ 985641 w 1565362"/>
                <a:gd name="connsiteY5" fmla="*/ 926413 h 1565366"/>
                <a:gd name="connsiteX6" fmla="*/ 1214383 w 1565362"/>
                <a:gd name="connsiteY6" fmla="*/ 1062217 h 1565366"/>
                <a:gd name="connsiteX7" fmla="*/ 1336118 w 1565362"/>
                <a:gd name="connsiteY7" fmla="*/ 1336120 h 1565366"/>
                <a:gd name="connsiteX8" fmla="*/ 1062215 w 1565362"/>
                <a:gd name="connsiteY8" fmla="*/ 1214385 h 1565366"/>
                <a:gd name="connsiteX9" fmla="*/ 940480 w 1565362"/>
                <a:gd name="connsiteY9" fmla="*/ 940482 h 1565366"/>
                <a:gd name="connsiteX10" fmla="*/ 985641 w 1565362"/>
                <a:gd name="connsiteY10" fmla="*/ 926413 h 1565366"/>
                <a:gd name="connsiteX11" fmla="*/ 579724 w 1565362"/>
                <a:gd name="connsiteY11" fmla="*/ 926411 h 1565366"/>
                <a:gd name="connsiteX12" fmla="*/ 624885 w 1565362"/>
                <a:gd name="connsiteY12" fmla="*/ 940481 h 1565366"/>
                <a:gd name="connsiteX13" fmla="*/ 503150 w 1565362"/>
                <a:gd name="connsiteY13" fmla="*/ 1214386 h 1565366"/>
                <a:gd name="connsiteX14" fmla="*/ 229245 w 1565362"/>
                <a:gd name="connsiteY14" fmla="*/ 1336121 h 1565366"/>
                <a:gd name="connsiteX15" fmla="*/ 350980 w 1565362"/>
                <a:gd name="connsiteY15" fmla="*/ 1062216 h 1565366"/>
                <a:gd name="connsiteX16" fmla="*/ 579724 w 1565362"/>
                <a:gd name="connsiteY16" fmla="*/ 926411 h 1565366"/>
                <a:gd name="connsiteX17" fmla="*/ 1285601 w 1565362"/>
                <a:gd name="connsiteY17" fmla="*/ 675083 h 1565366"/>
                <a:gd name="connsiteX18" fmla="*/ 1565362 w 1565362"/>
                <a:gd name="connsiteY18" fmla="*/ 782683 h 1565366"/>
                <a:gd name="connsiteX19" fmla="*/ 1285601 w 1565362"/>
                <a:gd name="connsiteY19" fmla="*/ 890283 h 1565366"/>
                <a:gd name="connsiteX20" fmla="*/ 1005840 w 1565362"/>
                <a:gd name="connsiteY20" fmla="*/ 782683 h 1565366"/>
                <a:gd name="connsiteX21" fmla="*/ 1285601 w 1565362"/>
                <a:gd name="connsiteY21" fmla="*/ 675083 h 1565366"/>
                <a:gd name="connsiteX22" fmla="*/ 279761 w 1565362"/>
                <a:gd name="connsiteY22" fmla="*/ 675083 h 1565366"/>
                <a:gd name="connsiteX23" fmla="*/ 559522 w 1565362"/>
                <a:gd name="connsiteY23" fmla="*/ 782683 h 1565366"/>
                <a:gd name="connsiteX24" fmla="*/ 279761 w 1565362"/>
                <a:gd name="connsiteY24" fmla="*/ 890283 h 1565366"/>
                <a:gd name="connsiteX25" fmla="*/ 0 w 1565362"/>
                <a:gd name="connsiteY25" fmla="*/ 782683 h 1565366"/>
                <a:gd name="connsiteX26" fmla="*/ 279761 w 1565362"/>
                <a:gd name="connsiteY26" fmla="*/ 675083 h 1565366"/>
                <a:gd name="connsiteX27" fmla="*/ 782681 w 1565362"/>
                <a:gd name="connsiteY27" fmla="*/ 623038 h 1565366"/>
                <a:gd name="connsiteX28" fmla="*/ 942325 w 1565362"/>
                <a:gd name="connsiteY28" fmla="*/ 782682 h 1565366"/>
                <a:gd name="connsiteX29" fmla="*/ 782681 w 1565362"/>
                <a:gd name="connsiteY29" fmla="*/ 942326 h 1565366"/>
                <a:gd name="connsiteX30" fmla="*/ 623037 w 1565362"/>
                <a:gd name="connsiteY30" fmla="*/ 782682 h 1565366"/>
                <a:gd name="connsiteX31" fmla="*/ 782681 w 1565362"/>
                <a:gd name="connsiteY31" fmla="*/ 623038 h 1565366"/>
                <a:gd name="connsiteX32" fmla="*/ 274405 w 1565362"/>
                <a:gd name="connsiteY32" fmla="*/ 215177 h 1565366"/>
                <a:gd name="connsiteX33" fmla="*/ 503147 w 1565362"/>
                <a:gd name="connsiteY33" fmla="*/ 350981 h 1565366"/>
                <a:gd name="connsiteX34" fmla="*/ 624882 w 1565362"/>
                <a:gd name="connsiteY34" fmla="*/ 624884 h 1565366"/>
                <a:gd name="connsiteX35" fmla="*/ 350979 w 1565362"/>
                <a:gd name="connsiteY35" fmla="*/ 503149 h 1565366"/>
                <a:gd name="connsiteX36" fmla="*/ 229244 w 1565362"/>
                <a:gd name="connsiteY36" fmla="*/ 229246 h 1565366"/>
                <a:gd name="connsiteX37" fmla="*/ 274405 w 1565362"/>
                <a:gd name="connsiteY37" fmla="*/ 215177 h 1565366"/>
                <a:gd name="connsiteX38" fmla="*/ 1290960 w 1565362"/>
                <a:gd name="connsiteY38" fmla="*/ 215175 h 1565366"/>
                <a:gd name="connsiteX39" fmla="*/ 1336121 w 1565362"/>
                <a:gd name="connsiteY39" fmla="*/ 229245 h 1565366"/>
                <a:gd name="connsiteX40" fmla="*/ 1214386 w 1565362"/>
                <a:gd name="connsiteY40" fmla="*/ 503150 h 1565366"/>
                <a:gd name="connsiteX41" fmla="*/ 940481 w 1565362"/>
                <a:gd name="connsiteY41" fmla="*/ 624885 h 1565366"/>
                <a:gd name="connsiteX42" fmla="*/ 1062217 w 1565362"/>
                <a:gd name="connsiteY42" fmla="*/ 350980 h 1565366"/>
                <a:gd name="connsiteX43" fmla="*/ 1290960 w 1565362"/>
                <a:gd name="connsiteY43" fmla="*/ 215175 h 1565366"/>
                <a:gd name="connsiteX44" fmla="*/ 782683 w 1565362"/>
                <a:gd name="connsiteY44" fmla="*/ 0 h 1565366"/>
                <a:gd name="connsiteX45" fmla="*/ 890284 w 1565362"/>
                <a:gd name="connsiteY45" fmla="*/ 279763 h 1565366"/>
                <a:gd name="connsiteX46" fmla="*/ 782683 w 1565362"/>
                <a:gd name="connsiteY46" fmla="*/ 559526 h 1565366"/>
                <a:gd name="connsiteX47" fmla="*/ 675082 w 1565362"/>
                <a:gd name="connsiteY47" fmla="*/ 279763 h 1565366"/>
                <a:gd name="connsiteX48" fmla="*/ 782683 w 1565362"/>
                <a:gd name="connsiteY48" fmla="*/ 0 h 1565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1565362" h="1565366">
                  <a:moveTo>
                    <a:pt x="782683" y="1005840"/>
                  </a:moveTo>
                  <a:cubicBezTo>
                    <a:pt x="842109" y="1005840"/>
                    <a:pt x="890284" y="1131094"/>
                    <a:pt x="890284" y="1285603"/>
                  </a:cubicBezTo>
                  <a:cubicBezTo>
                    <a:pt x="890284" y="1440112"/>
                    <a:pt x="842109" y="1565366"/>
                    <a:pt x="782683" y="1565366"/>
                  </a:cubicBezTo>
                  <a:cubicBezTo>
                    <a:pt x="723257" y="1565366"/>
                    <a:pt x="675082" y="1440112"/>
                    <a:pt x="675082" y="1285603"/>
                  </a:cubicBezTo>
                  <a:cubicBezTo>
                    <a:pt x="675082" y="1131094"/>
                    <a:pt x="723257" y="1005840"/>
                    <a:pt x="782683" y="1005840"/>
                  </a:cubicBezTo>
                  <a:close/>
                  <a:moveTo>
                    <a:pt x="985641" y="926413"/>
                  </a:moveTo>
                  <a:cubicBezTo>
                    <a:pt x="1042979" y="929135"/>
                    <a:pt x="1132444" y="980278"/>
                    <a:pt x="1214383" y="1062217"/>
                  </a:cubicBezTo>
                  <a:cubicBezTo>
                    <a:pt x="1323635" y="1171469"/>
                    <a:pt x="1378138" y="1294100"/>
                    <a:pt x="1336118" y="1336120"/>
                  </a:cubicBezTo>
                  <a:cubicBezTo>
                    <a:pt x="1294098" y="1378140"/>
                    <a:pt x="1171468" y="1323637"/>
                    <a:pt x="1062215" y="1214385"/>
                  </a:cubicBezTo>
                  <a:cubicBezTo>
                    <a:pt x="952963" y="1105133"/>
                    <a:pt x="898461" y="982502"/>
                    <a:pt x="940480" y="940482"/>
                  </a:cubicBezTo>
                  <a:cubicBezTo>
                    <a:pt x="950985" y="929977"/>
                    <a:pt x="966528" y="925505"/>
                    <a:pt x="985641" y="926413"/>
                  </a:cubicBezTo>
                  <a:close/>
                  <a:moveTo>
                    <a:pt x="579724" y="926411"/>
                  </a:moveTo>
                  <a:cubicBezTo>
                    <a:pt x="598837" y="925503"/>
                    <a:pt x="614380" y="929976"/>
                    <a:pt x="624885" y="940481"/>
                  </a:cubicBezTo>
                  <a:cubicBezTo>
                    <a:pt x="666906" y="982501"/>
                    <a:pt x="612403" y="1105133"/>
                    <a:pt x="503150" y="1214386"/>
                  </a:cubicBezTo>
                  <a:cubicBezTo>
                    <a:pt x="393897" y="1323639"/>
                    <a:pt x="271265" y="1378142"/>
                    <a:pt x="229245" y="1336121"/>
                  </a:cubicBezTo>
                  <a:cubicBezTo>
                    <a:pt x="187224" y="1294101"/>
                    <a:pt x="241727" y="1171469"/>
                    <a:pt x="350980" y="1062216"/>
                  </a:cubicBezTo>
                  <a:cubicBezTo>
                    <a:pt x="432920" y="980277"/>
                    <a:pt x="522385" y="929134"/>
                    <a:pt x="579724" y="926411"/>
                  </a:cubicBezTo>
                  <a:close/>
                  <a:moveTo>
                    <a:pt x="1285601" y="675083"/>
                  </a:moveTo>
                  <a:cubicBezTo>
                    <a:pt x="1440109" y="675083"/>
                    <a:pt x="1565362" y="723257"/>
                    <a:pt x="1565362" y="782683"/>
                  </a:cubicBezTo>
                  <a:cubicBezTo>
                    <a:pt x="1565362" y="842109"/>
                    <a:pt x="1440109" y="890283"/>
                    <a:pt x="1285601" y="890283"/>
                  </a:cubicBezTo>
                  <a:cubicBezTo>
                    <a:pt x="1131093" y="890283"/>
                    <a:pt x="1005840" y="842109"/>
                    <a:pt x="1005840" y="782683"/>
                  </a:cubicBezTo>
                  <a:cubicBezTo>
                    <a:pt x="1005840" y="723257"/>
                    <a:pt x="1131093" y="675083"/>
                    <a:pt x="1285601" y="675083"/>
                  </a:cubicBezTo>
                  <a:close/>
                  <a:moveTo>
                    <a:pt x="279761" y="675083"/>
                  </a:moveTo>
                  <a:cubicBezTo>
                    <a:pt x="434269" y="675083"/>
                    <a:pt x="559522" y="723257"/>
                    <a:pt x="559522" y="782683"/>
                  </a:cubicBezTo>
                  <a:cubicBezTo>
                    <a:pt x="559522" y="842109"/>
                    <a:pt x="434269" y="890283"/>
                    <a:pt x="279761" y="890283"/>
                  </a:cubicBezTo>
                  <a:cubicBezTo>
                    <a:pt x="125253" y="890283"/>
                    <a:pt x="0" y="842109"/>
                    <a:pt x="0" y="782683"/>
                  </a:cubicBezTo>
                  <a:cubicBezTo>
                    <a:pt x="0" y="723257"/>
                    <a:pt x="125253" y="675083"/>
                    <a:pt x="279761" y="675083"/>
                  </a:cubicBezTo>
                  <a:close/>
                  <a:moveTo>
                    <a:pt x="782681" y="623038"/>
                  </a:moveTo>
                  <a:cubicBezTo>
                    <a:pt x="870850" y="623038"/>
                    <a:pt x="942325" y="694513"/>
                    <a:pt x="942325" y="782682"/>
                  </a:cubicBezTo>
                  <a:cubicBezTo>
                    <a:pt x="942325" y="870851"/>
                    <a:pt x="870850" y="942326"/>
                    <a:pt x="782681" y="942326"/>
                  </a:cubicBezTo>
                  <a:cubicBezTo>
                    <a:pt x="694512" y="942326"/>
                    <a:pt x="623037" y="870851"/>
                    <a:pt x="623037" y="782682"/>
                  </a:cubicBezTo>
                  <a:cubicBezTo>
                    <a:pt x="623037" y="694513"/>
                    <a:pt x="694512" y="623038"/>
                    <a:pt x="782681" y="623038"/>
                  </a:cubicBezTo>
                  <a:close/>
                  <a:moveTo>
                    <a:pt x="274405" y="215177"/>
                  </a:moveTo>
                  <a:cubicBezTo>
                    <a:pt x="331743" y="217899"/>
                    <a:pt x="421208" y="269042"/>
                    <a:pt x="503147" y="350981"/>
                  </a:cubicBezTo>
                  <a:cubicBezTo>
                    <a:pt x="612399" y="460233"/>
                    <a:pt x="666901" y="582864"/>
                    <a:pt x="624882" y="624884"/>
                  </a:cubicBezTo>
                  <a:cubicBezTo>
                    <a:pt x="582862" y="666904"/>
                    <a:pt x="460231" y="612401"/>
                    <a:pt x="350979" y="503149"/>
                  </a:cubicBezTo>
                  <a:cubicBezTo>
                    <a:pt x="241727" y="393897"/>
                    <a:pt x="187224" y="271266"/>
                    <a:pt x="229244" y="229246"/>
                  </a:cubicBezTo>
                  <a:cubicBezTo>
                    <a:pt x="239749" y="218741"/>
                    <a:pt x="255292" y="214269"/>
                    <a:pt x="274405" y="215177"/>
                  </a:cubicBezTo>
                  <a:close/>
                  <a:moveTo>
                    <a:pt x="1290960" y="215175"/>
                  </a:moveTo>
                  <a:cubicBezTo>
                    <a:pt x="1310073" y="214267"/>
                    <a:pt x="1325616" y="218740"/>
                    <a:pt x="1336121" y="229245"/>
                  </a:cubicBezTo>
                  <a:cubicBezTo>
                    <a:pt x="1378142" y="271265"/>
                    <a:pt x="1323639" y="393897"/>
                    <a:pt x="1214386" y="503150"/>
                  </a:cubicBezTo>
                  <a:cubicBezTo>
                    <a:pt x="1105133" y="612403"/>
                    <a:pt x="982502" y="666906"/>
                    <a:pt x="940481" y="624885"/>
                  </a:cubicBezTo>
                  <a:cubicBezTo>
                    <a:pt x="898461" y="582865"/>
                    <a:pt x="952964" y="460233"/>
                    <a:pt x="1062217" y="350980"/>
                  </a:cubicBezTo>
                  <a:cubicBezTo>
                    <a:pt x="1144156" y="269041"/>
                    <a:pt x="1233621" y="217898"/>
                    <a:pt x="1290960" y="215175"/>
                  </a:cubicBezTo>
                  <a:close/>
                  <a:moveTo>
                    <a:pt x="782683" y="0"/>
                  </a:moveTo>
                  <a:cubicBezTo>
                    <a:pt x="842109" y="0"/>
                    <a:pt x="890284" y="125254"/>
                    <a:pt x="890284" y="279763"/>
                  </a:cubicBezTo>
                  <a:cubicBezTo>
                    <a:pt x="890284" y="434272"/>
                    <a:pt x="842109" y="559526"/>
                    <a:pt x="782683" y="559526"/>
                  </a:cubicBezTo>
                  <a:cubicBezTo>
                    <a:pt x="723257" y="559526"/>
                    <a:pt x="675082" y="434272"/>
                    <a:pt x="675082" y="279763"/>
                  </a:cubicBezTo>
                  <a:cubicBezTo>
                    <a:pt x="675082" y="125254"/>
                    <a:pt x="723257" y="0"/>
                    <a:pt x="782683" y="0"/>
                  </a:cubicBezTo>
                  <a:close/>
                </a:path>
              </a:pathLst>
            </a:custGeom>
            <a:solidFill>
              <a:srgbClr val="FF99CC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9" name="フリーフォーム: 図形 8">
              <a:extLst>
                <a:ext uri="{FF2B5EF4-FFF2-40B4-BE49-F238E27FC236}">
                  <a16:creationId xmlns:a16="http://schemas.microsoft.com/office/drawing/2014/main" id="{2B33689A-6882-B9E7-66A9-8C53FFF6A30B}"/>
                </a:ext>
              </a:extLst>
            </p:cNvPr>
            <p:cNvSpPr/>
            <p:nvPr/>
          </p:nvSpPr>
          <p:spPr bwMode="auto">
            <a:xfrm>
              <a:off x="3244227" y="264938"/>
              <a:ext cx="223046" cy="223046"/>
            </a:xfrm>
            <a:custGeom>
              <a:avLst/>
              <a:gdLst>
                <a:gd name="connsiteX0" fmla="*/ 782683 w 1565362"/>
                <a:gd name="connsiteY0" fmla="*/ 1005840 h 1565366"/>
                <a:gd name="connsiteX1" fmla="*/ 890284 w 1565362"/>
                <a:gd name="connsiteY1" fmla="*/ 1285603 h 1565366"/>
                <a:gd name="connsiteX2" fmla="*/ 782683 w 1565362"/>
                <a:gd name="connsiteY2" fmla="*/ 1565366 h 1565366"/>
                <a:gd name="connsiteX3" fmla="*/ 675082 w 1565362"/>
                <a:gd name="connsiteY3" fmla="*/ 1285603 h 1565366"/>
                <a:gd name="connsiteX4" fmla="*/ 782683 w 1565362"/>
                <a:gd name="connsiteY4" fmla="*/ 1005840 h 1565366"/>
                <a:gd name="connsiteX5" fmla="*/ 985641 w 1565362"/>
                <a:gd name="connsiteY5" fmla="*/ 926413 h 1565366"/>
                <a:gd name="connsiteX6" fmla="*/ 1214383 w 1565362"/>
                <a:gd name="connsiteY6" fmla="*/ 1062217 h 1565366"/>
                <a:gd name="connsiteX7" fmla="*/ 1336118 w 1565362"/>
                <a:gd name="connsiteY7" fmla="*/ 1336120 h 1565366"/>
                <a:gd name="connsiteX8" fmla="*/ 1062215 w 1565362"/>
                <a:gd name="connsiteY8" fmla="*/ 1214385 h 1565366"/>
                <a:gd name="connsiteX9" fmla="*/ 940480 w 1565362"/>
                <a:gd name="connsiteY9" fmla="*/ 940482 h 1565366"/>
                <a:gd name="connsiteX10" fmla="*/ 985641 w 1565362"/>
                <a:gd name="connsiteY10" fmla="*/ 926413 h 1565366"/>
                <a:gd name="connsiteX11" fmla="*/ 579724 w 1565362"/>
                <a:gd name="connsiteY11" fmla="*/ 926411 h 1565366"/>
                <a:gd name="connsiteX12" fmla="*/ 624885 w 1565362"/>
                <a:gd name="connsiteY12" fmla="*/ 940481 h 1565366"/>
                <a:gd name="connsiteX13" fmla="*/ 503150 w 1565362"/>
                <a:gd name="connsiteY13" fmla="*/ 1214386 h 1565366"/>
                <a:gd name="connsiteX14" fmla="*/ 229245 w 1565362"/>
                <a:gd name="connsiteY14" fmla="*/ 1336121 h 1565366"/>
                <a:gd name="connsiteX15" fmla="*/ 350980 w 1565362"/>
                <a:gd name="connsiteY15" fmla="*/ 1062216 h 1565366"/>
                <a:gd name="connsiteX16" fmla="*/ 579724 w 1565362"/>
                <a:gd name="connsiteY16" fmla="*/ 926411 h 1565366"/>
                <a:gd name="connsiteX17" fmla="*/ 1285601 w 1565362"/>
                <a:gd name="connsiteY17" fmla="*/ 675083 h 1565366"/>
                <a:gd name="connsiteX18" fmla="*/ 1565362 w 1565362"/>
                <a:gd name="connsiteY18" fmla="*/ 782683 h 1565366"/>
                <a:gd name="connsiteX19" fmla="*/ 1285601 w 1565362"/>
                <a:gd name="connsiteY19" fmla="*/ 890283 h 1565366"/>
                <a:gd name="connsiteX20" fmla="*/ 1005840 w 1565362"/>
                <a:gd name="connsiteY20" fmla="*/ 782683 h 1565366"/>
                <a:gd name="connsiteX21" fmla="*/ 1285601 w 1565362"/>
                <a:gd name="connsiteY21" fmla="*/ 675083 h 1565366"/>
                <a:gd name="connsiteX22" fmla="*/ 279761 w 1565362"/>
                <a:gd name="connsiteY22" fmla="*/ 675083 h 1565366"/>
                <a:gd name="connsiteX23" fmla="*/ 559522 w 1565362"/>
                <a:gd name="connsiteY23" fmla="*/ 782683 h 1565366"/>
                <a:gd name="connsiteX24" fmla="*/ 279761 w 1565362"/>
                <a:gd name="connsiteY24" fmla="*/ 890283 h 1565366"/>
                <a:gd name="connsiteX25" fmla="*/ 0 w 1565362"/>
                <a:gd name="connsiteY25" fmla="*/ 782683 h 1565366"/>
                <a:gd name="connsiteX26" fmla="*/ 279761 w 1565362"/>
                <a:gd name="connsiteY26" fmla="*/ 675083 h 1565366"/>
                <a:gd name="connsiteX27" fmla="*/ 782681 w 1565362"/>
                <a:gd name="connsiteY27" fmla="*/ 623038 h 1565366"/>
                <a:gd name="connsiteX28" fmla="*/ 942325 w 1565362"/>
                <a:gd name="connsiteY28" fmla="*/ 782682 h 1565366"/>
                <a:gd name="connsiteX29" fmla="*/ 782681 w 1565362"/>
                <a:gd name="connsiteY29" fmla="*/ 942326 h 1565366"/>
                <a:gd name="connsiteX30" fmla="*/ 623037 w 1565362"/>
                <a:gd name="connsiteY30" fmla="*/ 782682 h 1565366"/>
                <a:gd name="connsiteX31" fmla="*/ 782681 w 1565362"/>
                <a:gd name="connsiteY31" fmla="*/ 623038 h 1565366"/>
                <a:gd name="connsiteX32" fmla="*/ 274405 w 1565362"/>
                <a:gd name="connsiteY32" fmla="*/ 215177 h 1565366"/>
                <a:gd name="connsiteX33" fmla="*/ 503147 w 1565362"/>
                <a:gd name="connsiteY33" fmla="*/ 350981 h 1565366"/>
                <a:gd name="connsiteX34" fmla="*/ 624882 w 1565362"/>
                <a:gd name="connsiteY34" fmla="*/ 624884 h 1565366"/>
                <a:gd name="connsiteX35" fmla="*/ 350979 w 1565362"/>
                <a:gd name="connsiteY35" fmla="*/ 503149 h 1565366"/>
                <a:gd name="connsiteX36" fmla="*/ 229244 w 1565362"/>
                <a:gd name="connsiteY36" fmla="*/ 229246 h 1565366"/>
                <a:gd name="connsiteX37" fmla="*/ 274405 w 1565362"/>
                <a:gd name="connsiteY37" fmla="*/ 215177 h 1565366"/>
                <a:gd name="connsiteX38" fmla="*/ 1290960 w 1565362"/>
                <a:gd name="connsiteY38" fmla="*/ 215175 h 1565366"/>
                <a:gd name="connsiteX39" fmla="*/ 1336121 w 1565362"/>
                <a:gd name="connsiteY39" fmla="*/ 229245 h 1565366"/>
                <a:gd name="connsiteX40" fmla="*/ 1214386 w 1565362"/>
                <a:gd name="connsiteY40" fmla="*/ 503150 h 1565366"/>
                <a:gd name="connsiteX41" fmla="*/ 940481 w 1565362"/>
                <a:gd name="connsiteY41" fmla="*/ 624885 h 1565366"/>
                <a:gd name="connsiteX42" fmla="*/ 1062217 w 1565362"/>
                <a:gd name="connsiteY42" fmla="*/ 350980 h 1565366"/>
                <a:gd name="connsiteX43" fmla="*/ 1290960 w 1565362"/>
                <a:gd name="connsiteY43" fmla="*/ 215175 h 1565366"/>
                <a:gd name="connsiteX44" fmla="*/ 782683 w 1565362"/>
                <a:gd name="connsiteY44" fmla="*/ 0 h 1565366"/>
                <a:gd name="connsiteX45" fmla="*/ 890284 w 1565362"/>
                <a:gd name="connsiteY45" fmla="*/ 279763 h 1565366"/>
                <a:gd name="connsiteX46" fmla="*/ 782683 w 1565362"/>
                <a:gd name="connsiteY46" fmla="*/ 559526 h 1565366"/>
                <a:gd name="connsiteX47" fmla="*/ 675082 w 1565362"/>
                <a:gd name="connsiteY47" fmla="*/ 279763 h 1565366"/>
                <a:gd name="connsiteX48" fmla="*/ 782683 w 1565362"/>
                <a:gd name="connsiteY48" fmla="*/ 0 h 1565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1565362" h="1565366">
                  <a:moveTo>
                    <a:pt x="782683" y="1005840"/>
                  </a:moveTo>
                  <a:cubicBezTo>
                    <a:pt x="842109" y="1005840"/>
                    <a:pt x="890284" y="1131094"/>
                    <a:pt x="890284" y="1285603"/>
                  </a:cubicBezTo>
                  <a:cubicBezTo>
                    <a:pt x="890284" y="1440112"/>
                    <a:pt x="842109" y="1565366"/>
                    <a:pt x="782683" y="1565366"/>
                  </a:cubicBezTo>
                  <a:cubicBezTo>
                    <a:pt x="723257" y="1565366"/>
                    <a:pt x="675082" y="1440112"/>
                    <a:pt x="675082" y="1285603"/>
                  </a:cubicBezTo>
                  <a:cubicBezTo>
                    <a:pt x="675082" y="1131094"/>
                    <a:pt x="723257" y="1005840"/>
                    <a:pt x="782683" y="1005840"/>
                  </a:cubicBezTo>
                  <a:close/>
                  <a:moveTo>
                    <a:pt x="985641" y="926413"/>
                  </a:moveTo>
                  <a:cubicBezTo>
                    <a:pt x="1042979" y="929135"/>
                    <a:pt x="1132444" y="980278"/>
                    <a:pt x="1214383" y="1062217"/>
                  </a:cubicBezTo>
                  <a:cubicBezTo>
                    <a:pt x="1323635" y="1171469"/>
                    <a:pt x="1378138" y="1294100"/>
                    <a:pt x="1336118" y="1336120"/>
                  </a:cubicBezTo>
                  <a:cubicBezTo>
                    <a:pt x="1294098" y="1378140"/>
                    <a:pt x="1171468" y="1323637"/>
                    <a:pt x="1062215" y="1214385"/>
                  </a:cubicBezTo>
                  <a:cubicBezTo>
                    <a:pt x="952963" y="1105133"/>
                    <a:pt x="898461" y="982502"/>
                    <a:pt x="940480" y="940482"/>
                  </a:cubicBezTo>
                  <a:cubicBezTo>
                    <a:pt x="950985" y="929977"/>
                    <a:pt x="966528" y="925505"/>
                    <a:pt x="985641" y="926413"/>
                  </a:cubicBezTo>
                  <a:close/>
                  <a:moveTo>
                    <a:pt x="579724" y="926411"/>
                  </a:moveTo>
                  <a:cubicBezTo>
                    <a:pt x="598837" y="925503"/>
                    <a:pt x="614380" y="929976"/>
                    <a:pt x="624885" y="940481"/>
                  </a:cubicBezTo>
                  <a:cubicBezTo>
                    <a:pt x="666906" y="982501"/>
                    <a:pt x="612403" y="1105133"/>
                    <a:pt x="503150" y="1214386"/>
                  </a:cubicBezTo>
                  <a:cubicBezTo>
                    <a:pt x="393897" y="1323639"/>
                    <a:pt x="271265" y="1378142"/>
                    <a:pt x="229245" y="1336121"/>
                  </a:cubicBezTo>
                  <a:cubicBezTo>
                    <a:pt x="187224" y="1294101"/>
                    <a:pt x="241727" y="1171469"/>
                    <a:pt x="350980" y="1062216"/>
                  </a:cubicBezTo>
                  <a:cubicBezTo>
                    <a:pt x="432920" y="980277"/>
                    <a:pt x="522385" y="929134"/>
                    <a:pt x="579724" y="926411"/>
                  </a:cubicBezTo>
                  <a:close/>
                  <a:moveTo>
                    <a:pt x="1285601" y="675083"/>
                  </a:moveTo>
                  <a:cubicBezTo>
                    <a:pt x="1440109" y="675083"/>
                    <a:pt x="1565362" y="723257"/>
                    <a:pt x="1565362" y="782683"/>
                  </a:cubicBezTo>
                  <a:cubicBezTo>
                    <a:pt x="1565362" y="842109"/>
                    <a:pt x="1440109" y="890283"/>
                    <a:pt x="1285601" y="890283"/>
                  </a:cubicBezTo>
                  <a:cubicBezTo>
                    <a:pt x="1131093" y="890283"/>
                    <a:pt x="1005840" y="842109"/>
                    <a:pt x="1005840" y="782683"/>
                  </a:cubicBezTo>
                  <a:cubicBezTo>
                    <a:pt x="1005840" y="723257"/>
                    <a:pt x="1131093" y="675083"/>
                    <a:pt x="1285601" y="675083"/>
                  </a:cubicBezTo>
                  <a:close/>
                  <a:moveTo>
                    <a:pt x="279761" y="675083"/>
                  </a:moveTo>
                  <a:cubicBezTo>
                    <a:pt x="434269" y="675083"/>
                    <a:pt x="559522" y="723257"/>
                    <a:pt x="559522" y="782683"/>
                  </a:cubicBezTo>
                  <a:cubicBezTo>
                    <a:pt x="559522" y="842109"/>
                    <a:pt x="434269" y="890283"/>
                    <a:pt x="279761" y="890283"/>
                  </a:cubicBezTo>
                  <a:cubicBezTo>
                    <a:pt x="125253" y="890283"/>
                    <a:pt x="0" y="842109"/>
                    <a:pt x="0" y="782683"/>
                  </a:cubicBezTo>
                  <a:cubicBezTo>
                    <a:pt x="0" y="723257"/>
                    <a:pt x="125253" y="675083"/>
                    <a:pt x="279761" y="675083"/>
                  </a:cubicBezTo>
                  <a:close/>
                  <a:moveTo>
                    <a:pt x="782681" y="623038"/>
                  </a:moveTo>
                  <a:cubicBezTo>
                    <a:pt x="870850" y="623038"/>
                    <a:pt x="942325" y="694513"/>
                    <a:pt x="942325" y="782682"/>
                  </a:cubicBezTo>
                  <a:cubicBezTo>
                    <a:pt x="942325" y="870851"/>
                    <a:pt x="870850" y="942326"/>
                    <a:pt x="782681" y="942326"/>
                  </a:cubicBezTo>
                  <a:cubicBezTo>
                    <a:pt x="694512" y="942326"/>
                    <a:pt x="623037" y="870851"/>
                    <a:pt x="623037" y="782682"/>
                  </a:cubicBezTo>
                  <a:cubicBezTo>
                    <a:pt x="623037" y="694513"/>
                    <a:pt x="694512" y="623038"/>
                    <a:pt x="782681" y="623038"/>
                  </a:cubicBezTo>
                  <a:close/>
                  <a:moveTo>
                    <a:pt x="274405" y="215177"/>
                  </a:moveTo>
                  <a:cubicBezTo>
                    <a:pt x="331743" y="217899"/>
                    <a:pt x="421208" y="269042"/>
                    <a:pt x="503147" y="350981"/>
                  </a:cubicBezTo>
                  <a:cubicBezTo>
                    <a:pt x="612399" y="460233"/>
                    <a:pt x="666901" y="582864"/>
                    <a:pt x="624882" y="624884"/>
                  </a:cubicBezTo>
                  <a:cubicBezTo>
                    <a:pt x="582862" y="666904"/>
                    <a:pt x="460231" y="612401"/>
                    <a:pt x="350979" y="503149"/>
                  </a:cubicBezTo>
                  <a:cubicBezTo>
                    <a:pt x="241727" y="393897"/>
                    <a:pt x="187224" y="271266"/>
                    <a:pt x="229244" y="229246"/>
                  </a:cubicBezTo>
                  <a:cubicBezTo>
                    <a:pt x="239749" y="218741"/>
                    <a:pt x="255292" y="214269"/>
                    <a:pt x="274405" y="215177"/>
                  </a:cubicBezTo>
                  <a:close/>
                  <a:moveTo>
                    <a:pt x="1290960" y="215175"/>
                  </a:moveTo>
                  <a:cubicBezTo>
                    <a:pt x="1310073" y="214267"/>
                    <a:pt x="1325616" y="218740"/>
                    <a:pt x="1336121" y="229245"/>
                  </a:cubicBezTo>
                  <a:cubicBezTo>
                    <a:pt x="1378142" y="271265"/>
                    <a:pt x="1323639" y="393897"/>
                    <a:pt x="1214386" y="503150"/>
                  </a:cubicBezTo>
                  <a:cubicBezTo>
                    <a:pt x="1105133" y="612403"/>
                    <a:pt x="982502" y="666906"/>
                    <a:pt x="940481" y="624885"/>
                  </a:cubicBezTo>
                  <a:cubicBezTo>
                    <a:pt x="898461" y="582865"/>
                    <a:pt x="952964" y="460233"/>
                    <a:pt x="1062217" y="350980"/>
                  </a:cubicBezTo>
                  <a:cubicBezTo>
                    <a:pt x="1144156" y="269041"/>
                    <a:pt x="1233621" y="217898"/>
                    <a:pt x="1290960" y="215175"/>
                  </a:cubicBezTo>
                  <a:close/>
                  <a:moveTo>
                    <a:pt x="782683" y="0"/>
                  </a:moveTo>
                  <a:cubicBezTo>
                    <a:pt x="842109" y="0"/>
                    <a:pt x="890284" y="125254"/>
                    <a:pt x="890284" y="279763"/>
                  </a:cubicBezTo>
                  <a:cubicBezTo>
                    <a:pt x="890284" y="434272"/>
                    <a:pt x="842109" y="559526"/>
                    <a:pt x="782683" y="559526"/>
                  </a:cubicBezTo>
                  <a:cubicBezTo>
                    <a:pt x="723257" y="559526"/>
                    <a:pt x="675082" y="434272"/>
                    <a:pt x="675082" y="279763"/>
                  </a:cubicBezTo>
                  <a:cubicBezTo>
                    <a:pt x="675082" y="125254"/>
                    <a:pt x="723257" y="0"/>
                    <a:pt x="782683" y="0"/>
                  </a:cubicBezTo>
                  <a:close/>
                </a:path>
              </a:pathLst>
            </a:custGeom>
            <a:solidFill>
              <a:srgbClr val="FF99CC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0" name="フリーフォーム: 図形 9">
              <a:extLst>
                <a:ext uri="{FF2B5EF4-FFF2-40B4-BE49-F238E27FC236}">
                  <a16:creationId xmlns:a16="http://schemas.microsoft.com/office/drawing/2014/main" id="{754D3DF6-A6A2-4BD2-10E8-36511B5AFA4E}"/>
                </a:ext>
              </a:extLst>
            </p:cNvPr>
            <p:cNvSpPr/>
            <p:nvPr/>
          </p:nvSpPr>
          <p:spPr bwMode="auto">
            <a:xfrm>
              <a:off x="3781075" y="264938"/>
              <a:ext cx="223046" cy="223046"/>
            </a:xfrm>
            <a:custGeom>
              <a:avLst/>
              <a:gdLst>
                <a:gd name="connsiteX0" fmla="*/ 782683 w 1565362"/>
                <a:gd name="connsiteY0" fmla="*/ 1005840 h 1565366"/>
                <a:gd name="connsiteX1" fmla="*/ 890284 w 1565362"/>
                <a:gd name="connsiteY1" fmla="*/ 1285603 h 1565366"/>
                <a:gd name="connsiteX2" fmla="*/ 782683 w 1565362"/>
                <a:gd name="connsiteY2" fmla="*/ 1565366 h 1565366"/>
                <a:gd name="connsiteX3" fmla="*/ 675082 w 1565362"/>
                <a:gd name="connsiteY3" fmla="*/ 1285603 h 1565366"/>
                <a:gd name="connsiteX4" fmla="*/ 782683 w 1565362"/>
                <a:gd name="connsiteY4" fmla="*/ 1005840 h 1565366"/>
                <a:gd name="connsiteX5" fmla="*/ 985641 w 1565362"/>
                <a:gd name="connsiteY5" fmla="*/ 926413 h 1565366"/>
                <a:gd name="connsiteX6" fmla="*/ 1214383 w 1565362"/>
                <a:gd name="connsiteY6" fmla="*/ 1062217 h 1565366"/>
                <a:gd name="connsiteX7" fmla="*/ 1336118 w 1565362"/>
                <a:gd name="connsiteY7" fmla="*/ 1336120 h 1565366"/>
                <a:gd name="connsiteX8" fmla="*/ 1062215 w 1565362"/>
                <a:gd name="connsiteY8" fmla="*/ 1214385 h 1565366"/>
                <a:gd name="connsiteX9" fmla="*/ 940480 w 1565362"/>
                <a:gd name="connsiteY9" fmla="*/ 940482 h 1565366"/>
                <a:gd name="connsiteX10" fmla="*/ 985641 w 1565362"/>
                <a:gd name="connsiteY10" fmla="*/ 926413 h 1565366"/>
                <a:gd name="connsiteX11" fmla="*/ 579724 w 1565362"/>
                <a:gd name="connsiteY11" fmla="*/ 926411 h 1565366"/>
                <a:gd name="connsiteX12" fmla="*/ 624885 w 1565362"/>
                <a:gd name="connsiteY12" fmla="*/ 940481 h 1565366"/>
                <a:gd name="connsiteX13" fmla="*/ 503150 w 1565362"/>
                <a:gd name="connsiteY13" fmla="*/ 1214386 h 1565366"/>
                <a:gd name="connsiteX14" fmla="*/ 229245 w 1565362"/>
                <a:gd name="connsiteY14" fmla="*/ 1336121 h 1565366"/>
                <a:gd name="connsiteX15" fmla="*/ 350980 w 1565362"/>
                <a:gd name="connsiteY15" fmla="*/ 1062216 h 1565366"/>
                <a:gd name="connsiteX16" fmla="*/ 579724 w 1565362"/>
                <a:gd name="connsiteY16" fmla="*/ 926411 h 1565366"/>
                <a:gd name="connsiteX17" fmla="*/ 1285601 w 1565362"/>
                <a:gd name="connsiteY17" fmla="*/ 675083 h 1565366"/>
                <a:gd name="connsiteX18" fmla="*/ 1565362 w 1565362"/>
                <a:gd name="connsiteY18" fmla="*/ 782683 h 1565366"/>
                <a:gd name="connsiteX19" fmla="*/ 1285601 w 1565362"/>
                <a:gd name="connsiteY19" fmla="*/ 890283 h 1565366"/>
                <a:gd name="connsiteX20" fmla="*/ 1005840 w 1565362"/>
                <a:gd name="connsiteY20" fmla="*/ 782683 h 1565366"/>
                <a:gd name="connsiteX21" fmla="*/ 1285601 w 1565362"/>
                <a:gd name="connsiteY21" fmla="*/ 675083 h 1565366"/>
                <a:gd name="connsiteX22" fmla="*/ 279761 w 1565362"/>
                <a:gd name="connsiteY22" fmla="*/ 675083 h 1565366"/>
                <a:gd name="connsiteX23" fmla="*/ 559522 w 1565362"/>
                <a:gd name="connsiteY23" fmla="*/ 782683 h 1565366"/>
                <a:gd name="connsiteX24" fmla="*/ 279761 w 1565362"/>
                <a:gd name="connsiteY24" fmla="*/ 890283 h 1565366"/>
                <a:gd name="connsiteX25" fmla="*/ 0 w 1565362"/>
                <a:gd name="connsiteY25" fmla="*/ 782683 h 1565366"/>
                <a:gd name="connsiteX26" fmla="*/ 279761 w 1565362"/>
                <a:gd name="connsiteY26" fmla="*/ 675083 h 1565366"/>
                <a:gd name="connsiteX27" fmla="*/ 782681 w 1565362"/>
                <a:gd name="connsiteY27" fmla="*/ 623038 h 1565366"/>
                <a:gd name="connsiteX28" fmla="*/ 942325 w 1565362"/>
                <a:gd name="connsiteY28" fmla="*/ 782682 h 1565366"/>
                <a:gd name="connsiteX29" fmla="*/ 782681 w 1565362"/>
                <a:gd name="connsiteY29" fmla="*/ 942326 h 1565366"/>
                <a:gd name="connsiteX30" fmla="*/ 623037 w 1565362"/>
                <a:gd name="connsiteY30" fmla="*/ 782682 h 1565366"/>
                <a:gd name="connsiteX31" fmla="*/ 782681 w 1565362"/>
                <a:gd name="connsiteY31" fmla="*/ 623038 h 1565366"/>
                <a:gd name="connsiteX32" fmla="*/ 274405 w 1565362"/>
                <a:gd name="connsiteY32" fmla="*/ 215177 h 1565366"/>
                <a:gd name="connsiteX33" fmla="*/ 503147 w 1565362"/>
                <a:gd name="connsiteY33" fmla="*/ 350981 h 1565366"/>
                <a:gd name="connsiteX34" fmla="*/ 624882 w 1565362"/>
                <a:gd name="connsiteY34" fmla="*/ 624884 h 1565366"/>
                <a:gd name="connsiteX35" fmla="*/ 350979 w 1565362"/>
                <a:gd name="connsiteY35" fmla="*/ 503149 h 1565366"/>
                <a:gd name="connsiteX36" fmla="*/ 229244 w 1565362"/>
                <a:gd name="connsiteY36" fmla="*/ 229246 h 1565366"/>
                <a:gd name="connsiteX37" fmla="*/ 274405 w 1565362"/>
                <a:gd name="connsiteY37" fmla="*/ 215177 h 1565366"/>
                <a:gd name="connsiteX38" fmla="*/ 1290960 w 1565362"/>
                <a:gd name="connsiteY38" fmla="*/ 215175 h 1565366"/>
                <a:gd name="connsiteX39" fmla="*/ 1336121 w 1565362"/>
                <a:gd name="connsiteY39" fmla="*/ 229245 h 1565366"/>
                <a:gd name="connsiteX40" fmla="*/ 1214386 w 1565362"/>
                <a:gd name="connsiteY40" fmla="*/ 503150 h 1565366"/>
                <a:gd name="connsiteX41" fmla="*/ 940481 w 1565362"/>
                <a:gd name="connsiteY41" fmla="*/ 624885 h 1565366"/>
                <a:gd name="connsiteX42" fmla="*/ 1062217 w 1565362"/>
                <a:gd name="connsiteY42" fmla="*/ 350980 h 1565366"/>
                <a:gd name="connsiteX43" fmla="*/ 1290960 w 1565362"/>
                <a:gd name="connsiteY43" fmla="*/ 215175 h 1565366"/>
                <a:gd name="connsiteX44" fmla="*/ 782683 w 1565362"/>
                <a:gd name="connsiteY44" fmla="*/ 0 h 1565366"/>
                <a:gd name="connsiteX45" fmla="*/ 890284 w 1565362"/>
                <a:gd name="connsiteY45" fmla="*/ 279763 h 1565366"/>
                <a:gd name="connsiteX46" fmla="*/ 782683 w 1565362"/>
                <a:gd name="connsiteY46" fmla="*/ 559526 h 1565366"/>
                <a:gd name="connsiteX47" fmla="*/ 675082 w 1565362"/>
                <a:gd name="connsiteY47" fmla="*/ 279763 h 1565366"/>
                <a:gd name="connsiteX48" fmla="*/ 782683 w 1565362"/>
                <a:gd name="connsiteY48" fmla="*/ 0 h 1565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1565362" h="1565366">
                  <a:moveTo>
                    <a:pt x="782683" y="1005840"/>
                  </a:moveTo>
                  <a:cubicBezTo>
                    <a:pt x="842109" y="1005840"/>
                    <a:pt x="890284" y="1131094"/>
                    <a:pt x="890284" y="1285603"/>
                  </a:cubicBezTo>
                  <a:cubicBezTo>
                    <a:pt x="890284" y="1440112"/>
                    <a:pt x="842109" y="1565366"/>
                    <a:pt x="782683" y="1565366"/>
                  </a:cubicBezTo>
                  <a:cubicBezTo>
                    <a:pt x="723257" y="1565366"/>
                    <a:pt x="675082" y="1440112"/>
                    <a:pt x="675082" y="1285603"/>
                  </a:cubicBezTo>
                  <a:cubicBezTo>
                    <a:pt x="675082" y="1131094"/>
                    <a:pt x="723257" y="1005840"/>
                    <a:pt x="782683" y="1005840"/>
                  </a:cubicBezTo>
                  <a:close/>
                  <a:moveTo>
                    <a:pt x="985641" y="926413"/>
                  </a:moveTo>
                  <a:cubicBezTo>
                    <a:pt x="1042979" y="929135"/>
                    <a:pt x="1132444" y="980278"/>
                    <a:pt x="1214383" y="1062217"/>
                  </a:cubicBezTo>
                  <a:cubicBezTo>
                    <a:pt x="1323635" y="1171469"/>
                    <a:pt x="1378138" y="1294100"/>
                    <a:pt x="1336118" y="1336120"/>
                  </a:cubicBezTo>
                  <a:cubicBezTo>
                    <a:pt x="1294098" y="1378140"/>
                    <a:pt x="1171468" y="1323637"/>
                    <a:pt x="1062215" y="1214385"/>
                  </a:cubicBezTo>
                  <a:cubicBezTo>
                    <a:pt x="952963" y="1105133"/>
                    <a:pt x="898461" y="982502"/>
                    <a:pt x="940480" y="940482"/>
                  </a:cubicBezTo>
                  <a:cubicBezTo>
                    <a:pt x="950985" y="929977"/>
                    <a:pt x="966528" y="925505"/>
                    <a:pt x="985641" y="926413"/>
                  </a:cubicBezTo>
                  <a:close/>
                  <a:moveTo>
                    <a:pt x="579724" y="926411"/>
                  </a:moveTo>
                  <a:cubicBezTo>
                    <a:pt x="598837" y="925503"/>
                    <a:pt x="614380" y="929976"/>
                    <a:pt x="624885" y="940481"/>
                  </a:cubicBezTo>
                  <a:cubicBezTo>
                    <a:pt x="666906" y="982501"/>
                    <a:pt x="612403" y="1105133"/>
                    <a:pt x="503150" y="1214386"/>
                  </a:cubicBezTo>
                  <a:cubicBezTo>
                    <a:pt x="393897" y="1323639"/>
                    <a:pt x="271265" y="1378142"/>
                    <a:pt x="229245" y="1336121"/>
                  </a:cubicBezTo>
                  <a:cubicBezTo>
                    <a:pt x="187224" y="1294101"/>
                    <a:pt x="241727" y="1171469"/>
                    <a:pt x="350980" y="1062216"/>
                  </a:cubicBezTo>
                  <a:cubicBezTo>
                    <a:pt x="432920" y="980277"/>
                    <a:pt x="522385" y="929134"/>
                    <a:pt x="579724" y="926411"/>
                  </a:cubicBezTo>
                  <a:close/>
                  <a:moveTo>
                    <a:pt x="1285601" y="675083"/>
                  </a:moveTo>
                  <a:cubicBezTo>
                    <a:pt x="1440109" y="675083"/>
                    <a:pt x="1565362" y="723257"/>
                    <a:pt x="1565362" y="782683"/>
                  </a:cubicBezTo>
                  <a:cubicBezTo>
                    <a:pt x="1565362" y="842109"/>
                    <a:pt x="1440109" y="890283"/>
                    <a:pt x="1285601" y="890283"/>
                  </a:cubicBezTo>
                  <a:cubicBezTo>
                    <a:pt x="1131093" y="890283"/>
                    <a:pt x="1005840" y="842109"/>
                    <a:pt x="1005840" y="782683"/>
                  </a:cubicBezTo>
                  <a:cubicBezTo>
                    <a:pt x="1005840" y="723257"/>
                    <a:pt x="1131093" y="675083"/>
                    <a:pt x="1285601" y="675083"/>
                  </a:cubicBezTo>
                  <a:close/>
                  <a:moveTo>
                    <a:pt x="279761" y="675083"/>
                  </a:moveTo>
                  <a:cubicBezTo>
                    <a:pt x="434269" y="675083"/>
                    <a:pt x="559522" y="723257"/>
                    <a:pt x="559522" y="782683"/>
                  </a:cubicBezTo>
                  <a:cubicBezTo>
                    <a:pt x="559522" y="842109"/>
                    <a:pt x="434269" y="890283"/>
                    <a:pt x="279761" y="890283"/>
                  </a:cubicBezTo>
                  <a:cubicBezTo>
                    <a:pt x="125253" y="890283"/>
                    <a:pt x="0" y="842109"/>
                    <a:pt x="0" y="782683"/>
                  </a:cubicBezTo>
                  <a:cubicBezTo>
                    <a:pt x="0" y="723257"/>
                    <a:pt x="125253" y="675083"/>
                    <a:pt x="279761" y="675083"/>
                  </a:cubicBezTo>
                  <a:close/>
                  <a:moveTo>
                    <a:pt x="782681" y="623038"/>
                  </a:moveTo>
                  <a:cubicBezTo>
                    <a:pt x="870850" y="623038"/>
                    <a:pt x="942325" y="694513"/>
                    <a:pt x="942325" y="782682"/>
                  </a:cubicBezTo>
                  <a:cubicBezTo>
                    <a:pt x="942325" y="870851"/>
                    <a:pt x="870850" y="942326"/>
                    <a:pt x="782681" y="942326"/>
                  </a:cubicBezTo>
                  <a:cubicBezTo>
                    <a:pt x="694512" y="942326"/>
                    <a:pt x="623037" y="870851"/>
                    <a:pt x="623037" y="782682"/>
                  </a:cubicBezTo>
                  <a:cubicBezTo>
                    <a:pt x="623037" y="694513"/>
                    <a:pt x="694512" y="623038"/>
                    <a:pt x="782681" y="623038"/>
                  </a:cubicBezTo>
                  <a:close/>
                  <a:moveTo>
                    <a:pt x="274405" y="215177"/>
                  </a:moveTo>
                  <a:cubicBezTo>
                    <a:pt x="331743" y="217899"/>
                    <a:pt x="421208" y="269042"/>
                    <a:pt x="503147" y="350981"/>
                  </a:cubicBezTo>
                  <a:cubicBezTo>
                    <a:pt x="612399" y="460233"/>
                    <a:pt x="666901" y="582864"/>
                    <a:pt x="624882" y="624884"/>
                  </a:cubicBezTo>
                  <a:cubicBezTo>
                    <a:pt x="582862" y="666904"/>
                    <a:pt x="460231" y="612401"/>
                    <a:pt x="350979" y="503149"/>
                  </a:cubicBezTo>
                  <a:cubicBezTo>
                    <a:pt x="241727" y="393897"/>
                    <a:pt x="187224" y="271266"/>
                    <a:pt x="229244" y="229246"/>
                  </a:cubicBezTo>
                  <a:cubicBezTo>
                    <a:pt x="239749" y="218741"/>
                    <a:pt x="255292" y="214269"/>
                    <a:pt x="274405" y="215177"/>
                  </a:cubicBezTo>
                  <a:close/>
                  <a:moveTo>
                    <a:pt x="1290960" y="215175"/>
                  </a:moveTo>
                  <a:cubicBezTo>
                    <a:pt x="1310073" y="214267"/>
                    <a:pt x="1325616" y="218740"/>
                    <a:pt x="1336121" y="229245"/>
                  </a:cubicBezTo>
                  <a:cubicBezTo>
                    <a:pt x="1378142" y="271265"/>
                    <a:pt x="1323639" y="393897"/>
                    <a:pt x="1214386" y="503150"/>
                  </a:cubicBezTo>
                  <a:cubicBezTo>
                    <a:pt x="1105133" y="612403"/>
                    <a:pt x="982502" y="666906"/>
                    <a:pt x="940481" y="624885"/>
                  </a:cubicBezTo>
                  <a:cubicBezTo>
                    <a:pt x="898461" y="582865"/>
                    <a:pt x="952964" y="460233"/>
                    <a:pt x="1062217" y="350980"/>
                  </a:cubicBezTo>
                  <a:cubicBezTo>
                    <a:pt x="1144156" y="269041"/>
                    <a:pt x="1233621" y="217898"/>
                    <a:pt x="1290960" y="215175"/>
                  </a:cubicBezTo>
                  <a:close/>
                  <a:moveTo>
                    <a:pt x="782683" y="0"/>
                  </a:moveTo>
                  <a:cubicBezTo>
                    <a:pt x="842109" y="0"/>
                    <a:pt x="890284" y="125254"/>
                    <a:pt x="890284" y="279763"/>
                  </a:cubicBezTo>
                  <a:cubicBezTo>
                    <a:pt x="890284" y="434272"/>
                    <a:pt x="842109" y="559526"/>
                    <a:pt x="782683" y="559526"/>
                  </a:cubicBezTo>
                  <a:cubicBezTo>
                    <a:pt x="723257" y="559526"/>
                    <a:pt x="675082" y="434272"/>
                    <a:pt x="675082" y="279763"/>
                  </a:cubicBezTo>
                  <a:cubicBezTo>
                    <a:pt x="675082" y="125254"/>
                    <a:pt x="723257" y="0"/>
                    <a:pt x="782683" y="0"/>
                  </a:cubicBezTo>
                  <a:close/>
                </a:path>
              </a:pathLst>
            </a:custGeom>
            <a:solidFill>
              <a:srgbClr val="FF99CC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2" name="フリーフォーム: 図形 11">
              <a:extLst>
                <a:ext uri="{FF2B5EF4-FFF2-40B4-BE49-F238E27FC236}">
                  <a16:creationId xmlns:a16="http://schemas.microsoft.com/office/drawing/2014/main" id="{C5CE1BF8-F8EC-BE02-0722-3AC0C22EEB41}"/>
                </a:ext>
              </a:extLst>
            </p:cNvPr>
            <p:cNvSpPr/>
            <p:nvPr/>
          </p:nvSpPr>
          <p:spPr bwMode="auto">
            <a:xfrm>
              <a:off x="4317923" y="264938"/>
              <a:ext cx="223046" cy="223046"/>
            </a:xfrm>
            <a:custGeom>
              <a:avLst/>
              <a:gdLst>
                <a:gd name="connsiteX0" fmla="*/ 782683 w 1565362"/>
                <a:gd name="connsiteY0" fmla="*/ 1005840 h 1565366"/>
                <a:gd name="connsiteX1" fmla="*/ 890284 w 1565362"/>
                <a:gd name="connsiteY1" fmla="*/ 1285603 h 1565366"/>
                <a:gd name="connsiteX2" fmla="*/ 782683 w 1565362"/>
                <a:gd name="connsiteY2" fmla="*/ 1565366 h 1565366"/>
                <a:gd name="connsiteX3" fmla="*/ 675082 w 1565362"/>
                <a:gd name="connsiteY3" fmla="*/ 1285603 h 1565366"/>
                <a:gd name="connsiteX4" fmla="*/ 782683 w 1565362"/>
                <a:gd name="connsiteY4" fmla="*/ 1005840 h 1565366"/>
                <a:gd name="connsiteX5" fmla="*/ 985641 w 1565362"/>
                <a:gd name="connsiteY5" fmla="*/ 926413 h 1565366"/>
                <a:gd name="connsiteX6" fmla="*/ 1214383 w 1565362"/>
                <a:gd name="connsiteY6" fmla="*/ 1062217 h 1565366"/>
                <a:gd name="connsiteX7" fmla="*/ 1336118 w 1565362"/>
                <a:gd name="connsiteY7" fmla="*/ 1336120 h 1565366"/>
                <a:gd name="connsiteX8" fmla="*/ 1062215 w 1565362"/>
                <a:gd name="connsiteY8" fmla="*/ 1214385 h 1565366"/>
                <a:gd name="connsiteX9" fmla="*/ 940480 w 1565362"/>
                <a:gd name="connsiteY9" fmla="*/ 940482 h 1565366"/>
                <a:gd name="connsiteX10" fmla="*/ 985641 w 1565362"/>
                <a:gd name="connsiteY10" fmla="*/ 926413 h 1565366"/>
                <a:gd name="connsiteX11" fmla="*/ 579724 w 1565362"/>
                <a:gd name="connsiteY11" fmla="*/ 926411 h 1565366"/>
                <a:gd name="connsiteX12" fmla="*/ 624885 w 1565362"/>
                <a:gd name="connsiteY12" fmla="*/ 940481 h 1565366"/>
                <a:gd name="connsiteX13" fmla="*/ 503150 w 1565362"/>
                <a:gd name="connsiteY13" fmla="*/ 1214386 h 1565366"/>
                <a:gd name="connsiteX14" fmla="*/ 229245 w 1565362"/>
                <a:gd name="connsiteY14" fmla="*/ 1336121 h 1565366"/>
                <a:gd name="connsiteX15" fmla="*/ 350980 w 1565362"/>
                <a:gd name="connsiteY15" fmla="*/ 1062216 h 1565366"/>
                <a:gd name="connsiteX16" fmla="*/ 579724 w 1565362"/>
                <a:gd name="connsiteY16" fmla="*/ 926411 h 1565366"/>
                <a:gd name="connsiteX17" fmla="*/ 1285601 w 1565362"/>
                <a:gd name="connsiteY17" fmla="*/ 675083 h 1565366"/>
                <a:gd name="connsiteX18" fmla="*/ 1565362 w 1565362"/>
                <a:gd name="connsiteY18" fmla="*/ 782683 h 1565366"/>
                <a:gd name="connsiteX19" fmla="*/ 1285601 w 1565362"/>
                <a:gd name="connsiteY19" fmla="*/ 890283 h 1565366"/>
                <a:gd name="connsiteX20" fmla="*/ 1005840 w 1565362"/>
                <a:gd name="connsiteY20" fmla="*/ 782683 h 1565366"/>
                <a:gd name="connsiteX21" fmla="*/ 1285601 w 1565362"/>
                <a:gd name="connsiteY21" fmla="*/ 675083 h 1565366"/>
                <a:gd name="connsiteX22" fmla="*/ 279761 w 1565362"/>
                <a:gd name="connsiteY22" fmla="*/ 675083 h 1565366"/>
                <a:gd name="connsiteX23" fmla="*/ 559522 w 1565362"/>
                <a:gd name="connsiteY23" fmla="*/ 782683 h 1565366"/>
                <a:gd name="connsiteX24" fmla="*/ 279761 w 1565362"/>
                <a:gd name="connsiteY24" fmla="*/ 890283 h 1565366"/>
                <a:gd name="connsiteX25" fmla="*/ 0 w 1565362"/>
                <a:gd name="connsiteY25" fmla="*/ 782683 h 1565366"/>
                <a:gd name="connsiteX26" fmla="*/ 279761 w 1565362"/>
                <a:gd name="connsiteY26" fmla="*/ 675083 h 1565366"/>
                <a:gd name="connsiteX27" fmla="*/ 782681 w 1565362"/>
                <a:gd name="connsiteY27" fmla="*/ 623038 h 1565366"/>
                <a:gd name="connsiteX28" fmla="*/ 942325 w 1565362"/>
                <a:gd name="connsiteY28" fmla="*/ 782682 h 1565366"/>
                <a:gd name="connsiteX29" fmla="*/ 782681 w 1565362"/>
                <a:gd name="connsiteY29" fmla="*/ 942326 h 1565366"/>
                <a:gd name="connsiteX30" fmla="*/ 623037 w 1565362"/>
                <a:gd name="connsiteY30" fmla="*/ 782682 h 1565366"/>
                <a:gd name="connsiteX31" fmla="*/ 782681 w 1565362"/>
                <a:gd name="connsiteY31" fmla="*/ 623038 h 1565366"/>
                <a:gd name="connsiteX32" fmla="*/ 274405 w 1565362"/>
                <a:gd name="connsiteY32" fmla="*/ 215177 h 1565366"/>
                <a:gd name="connsiteX33" fmla="*/ 503147 w 1565362"/>
                <a:gd name="connsiteY33" fmla="*/ 350981 h 1565366"/>
                <a:gd name="connsiteX34" fmla="*/ 624882 w 1565362"/>
                <a:gd name="connsiteY34" fmla="*/ 624884 h 1565366"/>
                <a:gd name="connsiteX35" fmla="*/ 350979 w 1565362"/>
                <a:gd name="connsiteY35" fmla="*/ 503149 h 1565366"/>
                <a:gd name="connsiteX36" fmla="*/ 229244 w 1565362"/>
                <a:gd name="connsiteY36" fmla="*/ 229246 h 1565366"/>
                <a:gd name="connsiteX37" fmla="*/ 274405 w 1565362"/>
                <a:gd name="connsiteY37" fmla="*/ 215177 h 1565366"/>
                <a:gd name="connsiteX38" fmla="*/ 1290960 w 1565362"/>
                <a:gd name="connsiteY38" fmla="*/ 215175 h 1565366"/>
                <a:gd name="connsiteX39" fmla="*/ 1336121 w 1565362"/>
                <a:gd name="connsiteY39" fmla="*/ 229245 h 1565366"/>
                <a:gd name="connsiteX40" fmla="*/ 1214386 w 1565362"/>
                <a:gd name="connsiteY40" fmla="*/ 503150 h 1565366"/>
                <a:gd name="connsiteX41" fmla="*/ 940481 w 1565362"/>
                <a:gd name="connsiteY41" fmla="*/ 624885 h 1565366"/>
                <a:gd name="connsiteX42" fmla="*/ 1062217 w 1565362"/>
                <a:gd name="connsiteY42" fmla="*/ 350980 h 1565366"/>
                <a:gd name="connsiteX43" fmla="*/ 1290960 w 1565362"/>
                <a:gd name="connsiteY43" fmla="*/ 215175 h 1565366"/>
                <a:gd name="connsiteX44" fmla="*/ 782683 w 1565362"/>
                <a:gd name="connsiteY44" fmla="*/ 0 h 1565366"/>
                <a:gd name="connsiteX45" fmla="*/ 890284 w 1565362"/>
                <a:gd name="connsiteY45" fmla="*/ 279763 h 1565366"/>
                <a:gd name="connsiteX46" fmla="*/ 782683 w 1565362"/>
                <a:gd name="connsiteY46" fmla="*/ 559526 h 1565366"/>
                <a:gd name="connsiteX47" fmla="*/ 675082 w 1565362"/>
                <a:gd name="connsiteY47" fmla="*/ 279763 h 1565366"/>
                <a:gd name="connsiteX48" fmla="*/ 782683 w 1565362"/>
                <a:gd name="connsiteY48" fmla="*/ 0 h 1565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1565362" h="1565366">
                  <a:moveTo>
                    <a:pt x="782683" y="1005840"/>
                  </a:moveTo>
                  <a:cubicBezTo>
                    <a:pt x="842109" y="1005840"/>
                    <a:pt x="890284" y="1131094"/>
                    <a:pt x="890284" y="1285603"/>
                  </a:cubicBezTo>
                  <a:cubicBezTo>
                    <a:pt x="890284" y="1440112"/>
                    <a:pt x="842109" y="1565366"/>
                    <a:pt x="782683" y="1565366"/>
                  </a:cubicBezTo>
                  <a:cubicBezTo>
                    <a:pt x="723257" y="1565366"/>
                    <a:pt x="675082" y="1440112"/>
                    <a:pt x="675082" y="1285603"/>
                  </a:cubicBezTo>
                  <a:cubicBezTo>
                    <a:pt x="675082" y="1131094"/>
                    <a:pt x="723257" y="1005840"/>
                    <a:pt x="782683" y="1005840"/>
                  </a:cubicBezTo>
                  <a:close/>
                  <a:moveTo>
                    <a:pt x="985641" y="926413"/>
                  </a:moveTo>
                  <a:cubicBezTo>
                    <a:pt x="1042979" y="929135"/>
                    <a:pt x="1132444" y="980278"/>
                    <a:pt x="1214383" y="1062217"/>
                  </a:cubicBezTo>
                  <a:cubicBezTo>
                    <a:pt x="1323635" y="1171469"/>
                    <a:pt x="1378138" y="1294100"/>
                    <a:pt x="1336118" y="1336120"/>
                  </a:cubicBezTo>
                  <a:cubicBezTo>
                    <a:pt x="1294098" y="1378140"/>
                    <a:pt x="1171468" y="1323637"/>
                    <a:pt x="1062215" y="1214385"/>
                  </a:cubicBezTo>
                  <a:cubicBezTo>
                    <a:pt x="952963" y="1105133"/>
                    <a:pt x="898461" y="982502"/>
                    <a:pt x="940480" y="940482"/>
                  </a:cubicBezTo>
                  <a:cubicBezTo>
                    <a:pt x="950985" y="929977"/>
                    <a:pt x="966528" y="925505"/>
                    <a:pt x="985641" y="926413"/>
                  </a:cubicBezTo>
                  <a:close/>
                  <a:moveTo>
                    <a:pt x="579724" y="926411"/>
                  </a:moveTo>
                  <a:cubicBezTo>
                    <a:pt x="598837" y="925503"/>
                    <a:pt x="614380" y="929976"/>
                    <a:pt x="624885" y="940481"/>
                  </a:cubicBezTo>
                  <a:cubicBezTo>
                    <a:pt x="666906" y="982501"/>
                    <a:pt x="612403" y="1105133"/>
                    <a:pt x="503150" y="1214386"/>
                  </a:cubicBezTo>
                  <a:cubicBezTo>
                    <a:pt x="393897" y="1323639"/>
                    <a:pt x="271265" y="1378142"/>
                    <a:pt x="229245" y="1336121"/>
                  </a:cubicBezTo>
                  <a:cubicBezTo>
                    <a:pt x="187224" y="1294101"/>
                    <a:pt x="241727" y="1171469"/>
                    <a:pt x="350980" y="1062216"/>
                  </a:cubicBezTo>
                  <a:cubicBezTo>
                    <a:pt x="432920" y="980277"/>
                    <a:pt x="522385" y="929134"/>
                    <a:pt x="579724" y="926411"/>
                  </a:cubicBezTo>
                  <a:close/>
                  <a:moveTo>
                    <a:pt x="1285601" y="675083"/>
                  </a:moveTo>
                  <a:cubicBezTo>
                    <a:pt x="1440109" y="675083"/>
                    <a:pt x="1565362" y="723257"/>
                    <a:pt x="1565362" y="782683"/>
                  </a:cubicBezTo>
                  <a:cubicBezTo>
                    <a:pt x="1565362" y="842109"/>
                    <a:pt x="1440109" y="890283"/>
                    <a:pt x="1285601" y="890283"/>
                  </a:cubicBezTo>
                  <a:cubicBezTo>
                    <a:pt x="1131093" y="890283"/>
                    <a:pt x="1005840" y="842109"/>
                    <a:pt x="1005840" y="782683"/>
                  </a:cubicBezTo>
                  <a:cubicBezTo>
                    <a:pt x="1005840" y="723257"/>
                    <a:pt x="1131093" y="675083"/>
                    <a:pt x="1285601" y="675083"/>
                  </a:cubicBezTo>
                  <a:close/>
                  <a:moveTo>
                    <a:pt x="279761" y="675083"/>
                  </a:moveTo>
                  <a:cubicBezTo>
                    <a:pt x="434269" y="675083"/>
                    <a:pt x="559522" y="723257"/>
                    <a:pt x="559522" y="782683"/>
                  </a:cubicBezTo>
                  <a:cubicBezTo>
                    <a:pt x="559522" y="842109"/>
                    <a:pt x="434269" y="890283"/>
                    <a:pt x="279761" y="890283"/>
                  </a:cubicBezTo>
                  <a:cubicBezTo>
                    <a:pt x="125253" y="890283"/>
                    <a:pt x="0" y="842109"/>
                    <a:pt x="0" y="782683"/>
                  </a:cubicBezTo>
                  <a:cubicBezTo>
                    <a:pt x="0" y="723257"/>
                    <a:pt x="125253" y="675083"/>
                    <a:pt x="279761" y="675083"/>
                  </a:cubicBezTo>
                  <a:close/>
                  <a:moveTo>
                    <a:pt x="782681" y="623038"/>
                  </a:moveTo>
                  <a:cubicBezTo>
                    <a:pt x="870850" y="623038"/>
                    <a:pt x="942325" y="694513"/>
                    <a:pt x="942325" y="782682"/>
                  </a:cubicBezTo>
                  <a:cubicBezTo>
                    <a:pt x="942325" y="870851"/>
                    <a:pt x="870850" y="942326"/>
                    <a:pt x="782681" y="942326"/>
                  </a:cubicBezTo>
                  <a:cubicBezTo>
                    <a:pt x="694512" y="942326"/>
                    <a:pt x="623037" y="870851"/>
                    <a:pt x="623037" y="782682"/>
                  </a:cubicBezTo>
                  <a:cubicBezTo>
                    <a:pt x="623037" y="694513"/>
                    <a:pt x="694512" y="623038"/>
                    <a:pt x="782681" y="623038"/>
                  </a:cubicBezTo>
                  <a:close/>
                  <a:moveTo>
                    <a:pt x="274405" y="215177"/>
                  </a:moveTo>
                  <a:cubicBezTo>
                    <a:pt x="331743" y="217899"/>
                    <a:pt x="421208" y="269042"/>
                    <a:pt x="503147" y="350981"/>
                  </a:cubicBezTo>
                  <a:cubicBezTo>
                    <a:pt x="612399" y="460233"/>
                    <a:pt x="666901" y="582864"/>
                    <a:pt x="624882" y="624884"/>
                  </a:cubicBezTo>
                  <a:cubicBezTo>
                    <a:pt x="582862" y="666904"/>
                    <a:pt x="460231" y="612401"/>
                    <a:pt x="350979" y="503149"/>
                  </a:cubicBezTo>
                  <a:cubicBezTo>
                    <a:pt x="241727" y="393897"/>
                    <a:pt x="187224" y="271266"/>
                    <a:pt x="229244" y="229246"/>
                  </a:cubicBezTo>
                  <a:cubicBezTo>
                    <a:pt x="239749" y="218741"/>
                    <a:pt x="255292" y="214269"/>
                    <a:pt x="274405" y="215177"/>
                  </a:cubicBezTo>
                  <a:close/>
                  <a:moveTo>
                    <a:pt x="1290960" y="215175"/>
                  </a:moveTo>
                  <a:cubicBezTo>
                    <a:pt x="1310073" y="214267"/>
                    <a:pt x="1325616" y="218740"/>
                    <a:pt x="1336121" y="229245"/>
                  </a:cubicBezTo>
                  <a:cubicBezTo>
                    <a:pt x="1378142" y="271265"/>
                    <a:pt x="1323639" y="393897"/>
                    <a:pt x="1214386" y="503150"/>
                  </a:cubicBezTo>
                  <a:cubicBezTo>
                    <a:pt x="1105133" y="612403"/>
                    <a:pt x="982502" y="666906"/>
                    <a:pt x="940481" y="624885"/>
                  </a:cubicBezTo>
                  <a:cubicBezTo>
                    <a:pt x="898461" y="582865"/>
                    <a:pt x="952964" y="460233"/>
                    <a:pt x="1062217" y="350980"/>
                  </a:cubicBezTo>
                  <a:cubicBezTo>
                    <a:pt x="1144156" y="269041"/>
                    <a:pt x="1233621" y="217898"/>
                    <a:pt x="1290960" y="215175"/>
                  </a:cubicBezTo>
                  <a:close/>
                  <a:moveTo>
                    <a:pt x="782683" y="0"/>
                  </a:moveTo>
                  <a:cubicBezTo>
                    <a:pt x="842109" y="0"/>
                    <a:pt x="890284" y="125254"/>
                    <a:pt x="890284" y="279763"/>
                  </a:cubicBezTo>
                  <a:cubicBezTo>
                    <a:pt x="890284" y="434272"/>
                    <a:pt x="842109" y="559526"/>
                    <a:pt x="782683" y="559526"/>
                  </a:cubicBezTo>
                  <a:cubicBezTo>
                    <a:pt x="723257" y="559526"/>
                    <a:pt x="675082" y="434272"/>
                    <a:pt x="675082" y="279763"/>
                  </a:cubicBezTo>
                  <a:cubicBezTo>
                    <a:pt x="675082" y="125254"/>
                    <a:pt x="723257" y="0"/>
                    <a:pt x="782683" y="0"/>
                  </a:cubicBezTo>
                  <a:close/>
                </a:path>
              </a:pathLst>
            </a:custGeom>
            <a:solidFill>
              <a:srgbClr val="FF99CC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3" name="フリーフォーム: 図形 12">
              <a:extLst>
                <a:ext uri="{FF2B5EF4-FFF2-40B4-BE49-F238E27FC236}">
                  <a16:creationId xmlns:a16="http://schemas.microsoft.com/office/drawing/2014/main" id="{293B4C24-016C-6928-FF29-99978EC50E53}"/>
                </a:ext>
              </a:extLst>
            </p:cNvPr>
            <p:cNvSpPr/>
            <p:nvPr/>
          </p:nvSpPr>
          <p:spPr bwMode="auto">
            <a:xfrm>
              <a:off x="4854771" y="264938"/>
              <a:ext cx="223046" cy="223046"/>
            </a:xfrm>
            <a:custGeom>
              <a:avLst/>
              <a:gdLst>
                <a:gd name="connsiteX0" fmla="*/ 782683 w 1565362"/>
                <a:gd name="connsiteY0" fmla="*/ 1005840 h 1565366"/>
                <a:gd name="connsiteX1" fmla="*/ 890284 w 1565362"/>
                <a:gd name="connsiteY1" fmla="*/ 1285603 h 1565366"/>
                <a:gd name="connsiteX2" fmla="*/ 782683 w 1565362"/>
                <a:gd name="connsiteY2" fmla="*/ 1565366 h 1565366"/>
                <a:gd name="connsiteX3" fmla="*/ 675082 w 1565362"/>
                <a:gd name="connsiteY3" fmla="*/ 1285603 h 1565366"/>
                <a:gd name="connsiteX4" fmla="*/ 782683 w 1565362"/>
                <a:gd name="connsiteY4" fmla="*/ 1005840 h 1565366"/>
                <a:gd name="connsiteX5" fmla="*/ 985641 w 1565362"/>
                <a:gd name="connsiteY5" fmla="*/ 926413 h 1565366"/>
                <a:gd name="connsiteX6" fmla="*/ 1214383 w 1565362"/>
                <a:gd name="connsiteY6" fmla="*/ 1062217 h 1565366"/>
                <a:gd name="connsiteX7" fmla="*/ 1336118 w 1565362"/>
                <a:gd name="connsiteY7" fmla="*/ 1336120 h 1565366"/>
                <a:gd name="connsiteX8" fmla="*/ 1062215 w 1565362"/>
                <a:gd name="connsiteY8" fmla="*/ 1214385 h 1565366"/>
                <a:gd name="connsiteX9" fmla="*/ 940480 w 1565362"/>
                <a:gd name="connsiteY9" fmla="*/ 940482 h 1565366"/>
                <a:gd name="connsiteX10" fmla="*/ 985641 w 1565362"/>
                <a:gd name="connsiteY10" fmla="*/ 926413 h 1565366"/>
                <a:gd name="connsiteX11" fmla="*/ 579724 w 1565362"/>
                <a:gd name="connsiteY11" fmla="*/ 926411 h 1565366"/>
                <a:gd name="connsiteX12" fmla="*/ 624885 w 1565362"/>
                <a:gd name="connsiteY12" fmla="*/ 940481 h 1565366"/>
                <a:gd name="connsiteX13" fmla="*/ 503150 w 1565362"/>
                <a:gd name="connsiteY13" fmla="*/ 1214386 h 1565366"/>
                <a:gd name="connsiteX14" fmla="*/ 229245 w 1565362"/>
                <a:gd name="connsiteY14" fmla="*/ 1336121 h 1565366"/>
                <a:gd name="connsiteX15" fmla="*/ 350980 w 1565362"/>
                <a:gd name="connsiteY15" fmla="*/ 1062216 h 1565366"/>
                <a:gd name="connsiteX16" fmla="*/ 579724 w 1565362"/>
                <a:gd name="connsiteY16" fmla="*/ 926411 h 1565366"/>
                <a:gd name="connsiteX17" fmla="*/ 1285601 w 1565362"/>
                <a:gd name="connsiteY17" fmla="*/ 675083 h 1565366"/>
                <a:gd name="connsiteX18" fmla="*/ 1565362 w 1565362"/>
                <a:gd name="connsiteY18" fmla="*/ 782683 h 1565366"/>
                <a:gd name="connsiteX19" fmla="*/ 1285601 w 1565362"/>
                <a:gd name="connsiteY19" fmla="*/ 890283 h 1565366"/>
                <a:gd name="connsiteX20" fmla="*/ 1005840 w 1565362"/>
                <a:gd name="connsiteY20" fmla="*/ 782683 h 1565366"/>
                <a:gd name="connsiteX21" fmla="*/ 1285601 w 1565362"/>
                <a:gd name="connsiteY21" fmla="*/ 675083 h 1565366"/>
                <a:gd name="connsiteX22" fmla="*/ 279761 w 1565362"/>
                <a:gd name="connsiteY22" fmla="*/ 675083 h 1565366"/>
                <a:gd name="connsiteX23" fmla="*/ 559522 w 1565362"/>
                <a:gd name="connsiteY23" fmla="*/ 782683 h 1565366"/>
                <a:gd name="connsiteX24" fmla="*/ 279761 w 1565362"/>
                <a:gd name="connsiteY24" fmla="*/ 890283 h 1565366"/>
                <a:gd name="connsiteX25" fmla="*/ 0 w 1565362"/>
                <a:gd name="connsiteY25" fmla="*/ 782683 h 1565366"/>
                <a:gd name="connsiteX26" fmla="*/ 279761 w 1565362"/>
                <a:gd name="connsiteY26" fmla="*/ 675083 h 1565366"/>
                <a:gd name="connsiteX27" fmla="*/ 782681 w 1565362"/>
                <a:gd name="connsiteY27" fmla="*/ 623038 h 1565366"/>
                <a:gd name="connsiteX28" fmla="*/ 942325 w 1565362"/>
                <a:gd name="connsiteY28" fmla="*/ 782682 h 1565366"/>
                <a:gd name="connsiteX29" fmla="*/ 782681 w 1565362"/>
                <a:gd name="connsiteY29" fmla="*/ 942326 h 1565366"/>
                <a:gd name="connsiteX30" fmla="*/ 623037 w 1565362"/>
                <a:gd name="connsiteY30" fmla="*/ 782682 h 1565366"/>
                <a:gd name="connsiteX31" fmla="*/ 782681 w 1565362"/>
                <a:gd name="connsiteY31" fmla="*/ 623038 h 1565366"/>
                <a:gd name="connsiteX32" fmla="*/ 274405 w 1565362"/>
                <a:gd name="connsiteY32" fmla="*/ 215177 h 1565366"/>
                <a:gd name="connsiteX33" fmla="*/ 503147 w 1565362"/>
                <a:gd name="connsiteY33" fmla="*/ 350981 h 1565366"/>
                <a:gd name="connsiteX34" fmla="*/ 624882 w 1565362"/>
                <a:gd name="connsiteY34" fmla="*/ 624884 h 1565366"/>
                <a:gd name="connsiteX35" fmla="*/ 350979 w 1565362"/>
                <a:gd name="connsiteY35" fmla="*/ 503149 h 1565366"/>
                <a:gd name="connsiteX36" fmla="*/ 229244 w 1565362"/>
                <a:gd name="connsiteY36" fmla="*/ 229246 h 1565366"/>
                <a:gd name="connsiteX37" fmla="*/ 274405 w 1565362"/>
                <a:gd name="connsiteY37" fmla="*/ 215177 h 1565366"/>
                <a:gd name="connsiteX38" fmla="*/ 1290960 w 1565362"/>
                <a:gd name="connsiteY38" fmla="*/ 215175 h 1565366"/>
                <a:gd name="connsiteX39" fmla="*/ 1336121 w 1565362"/>
                <a:gd name="connsiteY39" fmla="*/ 229245 h 1565366"/>
                <a:gd name="connsiteX40" fmla="*/ 1214386 w 1565362"/>
                <a:gd name="connsiteY40" fmla="*/ 503150 h 1565366"/>
                <a:gd name="connsiteX41" fmla="*/ 940481 w 1565362"/>
                <a:gd name="connsiteY41" fmla="*/ 624885 h 1565366"/>
                <a:gd name="connsiteX42" fmla="*/ 1062217 w 1565362"/>
                <a:gd name="connsiteY42" fmla="*/ 350980 h 1565366"/>
                <a:gd name="connsiteX43" fmla="*/ 1290960 w 1565362"/>
                <a:gd name="connsiteY43" fmla="*/ 215175 h 1565366"/>
                <a:gd name="connsiteX44" fmla="*/ 782683 w 1565362"/>
                <a:gd name="connsiteY44" fmla="*/ 0 h 1565366"/>
                <a:gd name="connsiteX45" fmla="*/ 890284 w 1565362"/>
                <a:gd name="connsiteY45" fmla="*/ 279763 h 1565366"/>
                <a:gd name="connsiteX46" fmla="*/ 782683 w 1565362"/>
                <a:gd name="connsiteY46" fmla="*/ 559526 h 1565366"/>
                <a:gd name="connsiteX47" fmla="*/ 675082 w 1565362"/>
                <a:gd name="connsiteY47" fmla="*/ 279763 h 1565366"/>
                <a:gd name="connsiteX48" fmla="*/ 782683 w 1565362"/>
                <a:gd name="connsiteY48" fmla="*/ 0 h 1565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1565362" h="1565366">
                  <a:moveTo>
                    <a:pt x="782683" y="1005840"/>
                  </a:moveTo>
                  <a:cubicBezTo>
                    <a:pt x="842109" y="1005840"/>
                    <a:pt x="890284" y="1131094"/>
                    <a:pt x="890284" y="1285603"/>
                  </a:cubicBezTo>
                  <a:cubicBezTo>
                    <a:pt x="890284" y="1440112"/>
                    <a:pt x="842109" y="1565366"/>
                    <a:pt x="782683" y="1565366"/>
                  </a:cubicBezTo>
                  <a:cubicBezTo>
                    <a:pt x="723257" y="1565366"/>
                    <a:pt x="675082" y="1440112"/>
                    <a:pt x="675082" y="1285603"/>
                  </a:cubicBezTo>
                  <a:cubicBezTo>
                    <a:pt x="675082" y="1131094"/>
                    <a:pt x="723257" y="1005840"/>
                    <a:pt x="782683" y="1005840"/>
                  </a:cubicBezTo>
                  <a:close/>
                  <a:moveTo>
                    <a:pt x="985641" y="926413"/>
                  </a:moveTo>
                  <a:cubicBezTo>
                    <a:pt x="1042979" y="929135"/>
                    <a:pt x="1132444" y="980278"/>
                    <a:pt x="1214383" y="1062217"/>
                  </a:cubicBezTo>
                  <a:cubicBezTo>
                    <a:pt x="1323635" y="1171469"/>
                    <a:pt x="1378138" y="1294100"/>
                    <a:pt x="1336118" y="1336120"/>
                  </a:cubicBezTo>
                  <a:cubicBezTo>
                    <a:pt x="1294098" y="1378140"/>
                    <a:pt x="1171468" y="1323637"/>
                    <a:pt x="1062215" y="1214385"/>
                  </a:cubicBezTo>
                  <a:cubicBezTo>
                    <a:pt x="952963" y="1105133"/>
                    <a:pt x="898461" y="982502"/>
                    <a:pt x="940480" y="940482"/>
                  </a:cubicBezTo>
                  <a:cubicBezTo>
                    <a:pt x="950985" y="929977"/>
                    <a:pt x="966528" y="925505"/>
                    <a:pt x="985641" y="926413"/>
                  </a:cubicBezTo>
                  <a:close/>
                  <a:moveTo>
                    <a:pt x="579724" y="926411"/>
                  </a:moveTo>
                  <a:cubicBezTo>
                    <a:pt x="598837" y="925503"/>
                    <a:pt x="614380" y="929976"/>
                    <a:pt x="624885" y="940481"/>
                  </a:cubicBezTo>
                  <a:cubicBezTo>
                    <a:pt x="666906" y="982501"/>
                    <a:pt x="612403" y="1105133"/>
                    <a:pt x="503150" y="1214386"/>
                  </a:cubicBezTo>
                  <a:cubicBezTo>
                    <a:pt x="393897" y="1323639"/>
                    <a:pt x="271265" y="1378142"/>
                    <a:pt x="229245" y="1336121"/>
                  </a:cubicBezTo>
                  <a:cubicBezTo>
                    <a:pt x="187224" y="1294101"/>
                    <a:pt x="241727" y="1171469"/>
                    <a:pt x="350980" y="1062216"/>
                  </a:cubicBezTo>
                  <a:cubicBezTo>
                    <a:pt x="432920" y="980277"/>
                    <a:pt x="522385" y="929134"/>
                    <a:pt x="579724" y="926411"/>
                  </a:cubicBezTo>
                  <a:close/>
                  <a:moveTo>
                    <a:pt x="1285601" y="675083"/>
                  </a:moveTo>
                  <a:cubicBezTo>
                    <a:pt x="1440109" y="675083"/>
                    <a:pt x="1565362" y="723257"/>
                    <a:pt x="1565362" y="782683"/>
                  </a:cubicBezTo>
                  <a:cubicBezTo>
                    <a:pt x="1565362" y="842109"/>
                    <a:pt x="1440109" y="890283"/>
                    <a:pt x="1285601" y="890283"/>
                  </a:cubicBezTo>
                  <a:cubicBezTo>
                    <a:pt x="1131093" y="890283"/>
                    <a:pt x="1005840" y="842109"/>
                    <a:pt x="1005840" y="782683"/>
                  </a:cubicBezTo>
                  <a:cubicBezTo>
                    <a:pt x="1005840" y="723257"/>
                    <a:pt x="1131093" y="675083"/>
                    <a:pt x="1285601" y="675083"/>
                  </a:cubicBezTo>
                  <a:close/>
                  <a:moveTo>
                    <a:pt x="279761" y="675083"/>
                  </a:moveTo>
                  <a:cubicBezTo>
                    <a:pt x="434269" y="675083"/>
                    <a:pt x="559522" y="723257"/>
                    <a:pt x="559522" y="782683"/>
                  </a:cubicBezTo>
                  <a:cubicBezTo>
                    <a:pt x="559522" y="842109"/>
                    <a:pt x="434269" y="890283"/>
                    <a:pt x="279761" y="890283"/>
                  </a:cubicBezTo>
                  <a:cubicBezTo>
                    <a:pt x="125253" y="890283"/>
                    <a:pt x="0" y="842109"/>
                    <a:pt x="0" y="782683"/>
                  </a:cubicBezTo>
                  <a:cubicBezTo>
                    <a:pt x="0" y="723257"/>
                    <a:pt x="125253" y="675083"/>
                    <a:pt x="279761" y="675083"/>
                  </a:cubicBezTo>
                  <a:close/>
                  <a:moveTo>
                    <a:pt x="782681" y="623038"/>
                  </a:moveTo>
                  <a:cubicBezTo>
                    <a:pt x="870850" y="623038"/>
                    <a:pt x="942325" y="694513"/>
                    <a:pt x="942325" y="782682"/>
                  </a:cubicBezTo>
                  <a:cubicBezTo>
                    <a:pt x="942325" y="870851"/>
                    <a:pt x="870850" y="942326"/>
                    <a:pt x="782681" y="942326"/>
                  </a:cubicBezTo>
                  <a:cubicBezTo>
                    <a:pt x="694512" y="942326"/>
                    <a:pt x="623037" y="870851"/>
                    <a:pt x="623037" y="782682"/>
                  </a:cubicBezTo>
                  <a:cubicBezTo>
                    <a:pt x="623037" y="694513"/>
                    <a:pt x="694512" y="623038"/>
                    <a:pt x="782681" y="623038"/>
                  </a:cubicBezTo>
                  <a:close/>
                  <a:moveTo>
                    <a:pt x="274405" y="215177"/>
                  </a:moveTo>
                  <a:cubicBezTo>
                    <a:pt x="331743" y="217899"/>
                    <a:pt x="421208" y="269042"/>
                    <a:pt x="503147" y="350981"/>
                  </a:cubicBezTo>
                  <a:cubicBezTo>
                    <a:pt x="612399" y="460233"/>
                    <a:pt x="666901" y="582864"/>
                    <a:pt x="624882" y="624884"/>
                  </a:cubicBezTo>
                  <a:cubicBezTo>
                    <a:pt x="582862" y="666904"/>
                    <a:pt x="460231" y="612401"/>
                    <a:pt x="350979" y="503149"/>
                  </a:cubicBezTo>
                  <a:cubicBezTo>
                    <a:pt x="241727" y="393897"/>
                    <a:pt x="187224" y="271266"/>
                    <a:pt x="229244" y="229246"/>
                  </a:cubicBezTo>
                  <a:cubicBezTo>
                    <a:pt x="239749" y="218741"/>
                    <a:pt x="255292" y="214269"/>
                    <a:pt x="274405" y="215177"/>
                  </a:cubicBezTo>
                  <a:close/>
                  <a:moveTo>
                    <a:pt x="1290960" y="215175"/>
                  </a:moveTo>
                  <a:cubicBezTo>
                    <a:pt x="1310073" y="214267"/>
                    <a:pt x="1325616" y="218740"/>
                    <a:pt x="1336121" y="229245"/>
                  </a:cubicBezTo>
                  <a:cubicBezTo>
                    <a:pt x="1378142" y="271265"/>
                    <a:pt x="1323639" y="393897"/>
                    <a:pt x="1214386" y="503150"/>
                  </a:cubicBezTo>
                  <a:cubicBezTo>
                    <a:pt x="1105133" y="612403"/>
                    <a:pt x="982502" y="666906"/>
                    <a:pt x="940481" y="624885"/>
                  </a:cubicBezTo>
                  <a:cubicBezTo>
                    <a:pt x="898461" y="582865"/>
                    <a:pt x="952964" y="460233"/>
                    <a:pt x="1062217" y="350980"/>
                  </a:cubicBezTo>
                  <a:cubicBezTo>
                    <a:pt x="1144156" y="269041"/>
                    <a:pt x="1233621" y="217898"/>
                    <a:pt x="1290960" y="215175"/>
                  </a:cubicBezTo>
                  <a:close/>
                  <a:moveTo>
                    <a:pt x="782683" y="0"/>
                  </a:moveTo>
                  <a:cubicBezTo>
                    <a:pt x="842109" y="0"/>
                    <a:pt x="890284" y="125254"/>
                    <a:pt x="890284" y="279763"/>
                  </a:cubicBezTo>
                  <a:cubicBezTo>
                    <a:pt x="890284" y="434272"/>
                    <a:pt x="842109" y="559526"/>
                    <a:pt x="782683" y="559526"/>
                  </a:cubicBezTo>
                  <a:cubicBezTo>
                    <a:pt x="723257" y="559526"/>
                    <a:pt x="675082" y="434272"/>
                    <a:pt x="675082" y="279763"/>
                  </a:cubicBezTo>
                  <a:cubicBezTo>
                    <a:pt x="675082" y="125254"/>
                    <a:pt x="723257" y="0"/>
                    <a:pt x="782683" y="0"/>
                  </a:cubicBezTo>
                  <a:close/>
                </a:path>
              </a:pathLst>
            </a:custGeom>
            <a:solidFill>
              <a:srgbClr val="FF99CC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5" name="フリーフォーム: 図形 14">
              <a:extLst>
                <a:ext uri="{FF2B5EF4-FFF2-40B4-BE49-F238E27FC236}">
                  <a16:creationId xmlns:a16="http://schemas.microsoft.com/office/drawing/2014/main" id="{97770D58-B672-0E0A-DE70-C63C1BBA2689}"/>
                </a:ext>
              </a:extLst>
            </p:cNvPr>
            <p:cNvSpPr/>
            <p:nvPr/>
          </p:nvSpPr>
          <p:spPr bwMode="auto">
            <a:xfrm>
              <a:off x="5391619" y="264938"/>
              <a:ext cx="223046" cy="223046"/>
            </a:xfrm>
            <a:custGeom>
              <a:avLst/>
              <a:gdLst>
                <a:gd name="connsiteX0" fmla="*/ 782683 w 1565362"/>
                <a:gd name="connsiteY0" fmla="*/ 1005840 h 1565366"/>
                <a:gd name="connsiteX1" fmla="*/ 890284 w 1565362"/>
                <a:gd name="connsiteY1" fmla="*/ 1285603 h 1565366"/>
                <a:gd name="connsiteX2" fmla="*/ 782683 w 1565362"/>
                <a:gd name="connsiteY2" fmla="*/ 1565366 h 1565366"/>
                <a:gd name="connsiteX3" fmla="*/ 675082 w 1565362"/>
                <a:gd name="connsiteY3" fmla="*/ 1285603 h 1565366"/>
                <a:gd name="connsiteX4" fmla="*/ 782683 w 1565362"/>
                <a:gd name="connsiteY4" fmla="*/ 1005840 h 1565366"/>
                <a:gd name="connsiteX5" fmla="*/ 985641 w 1565362"/>
                <a:gd name="connsiteY5" fmla="*/ 926413 h 1565366"/>
                <a:gd name="connsiteX6" fmla="*/ 1214383 w 1565362"/>
                <a:gd name="connsiteY6" fmla="*/ 1062217 h 1565366"/>
                <a:gd name="connsiteX7" fmla="*/ 1336118 w 1565362"/>
                <a:gd name="connsiteY7" fmla="*/ 1336120 h 1565366"/>
                <a:gd name="connsiteX8" fmla="*/ 1062215 w 1565362"/>
                <a:gd name="connsiteY8" fmla="*/ 1214385 h 1565366"/>
                <a:gd name="connsiteX9" fmla="*/ 940480 w 1565362"/>
                <a:gd name="connsiteY9" fmla="*/ 940482 h 1565366"/>
                <a:gd name="connsiteX10" fmla="*/ 985641 w 1565362"/>
                <a:gd name="connsiteY10" fmla="*/ 926413 h 1565366"/>
                <a:gd name="connsiteX11" fmla="*/ 579724 w 1565362"/>
                <a:gd name="connsiteY11" fmla="*/ 926411 h 1565366"/>
                <a:gd name="connsiteX12" fmla="*/ 624885 w 1565362"/>
                <a:gd name="connsiteY12" fmla="*/ 940481 h 1565366"/>
                <a:gd name="connsiteX13" fmla="*/ 503150 w 1565362"/>
                <a:gd name="connsiteY13" fmla="*/ 1214386 h 1565366"/>
                <a:gd name="connsiteX14" fmla="*/ 229245 w 1565362"/>
                <a:gd name="connsiteY14" fmla="*/ 1336121 h 1565366"/>
                <a:gd name="connsiteX15" fmla="*/ 350980 w 1565362"/>
                <a:gd name="connsiteY15" fmla="*/ 1062216 h 1565366"/>
                <a:gd name="connsiteX16" fmla="*/ 579724 w 1565362"/>
                <a:gd name="connsiteY16" fmla="*/ 926411 h 1565366"/>
                <a:gd name="connsiteX17" fmla="*/ 1285601 w 1565362"/>
                <a:gd name="connsiteY17" fmla="*/ 675083 h 1565366"/>
                <a:gd name="connsiteX18" fmla="*/ 1565362 w 1565362"/>
                <a:gd name="connsiteY18" fmla="*/ 782683 h 1565366"/>
                <a:gd name="connsiteX19" fmla="*/ 1285601 w 1565362"/>
                <a:gd name="connsiteY19" fmla="*/ 890283 h 1565366"/>
                <a:gd name="connsiteX20" fmla="*/ 1005840 w 1565362"/>
                <a:gd name="connsiteY20" fmla="*/ 782683 h 1565366"/>
                <a:gd name="connsiteX21" fmla="*/ 1285601 w 1565362"/>
                <a:gd name="connsiteY21" fmla="*/ 675083 h 1565366"/>
                <a:gd name="connsiteX22" fmla="*/ 279761 w 1565362"/>
                <a:gd name="connsiteY22" fmla="*/ 675083 h 1565366"/>
                <a:gd name="connsiteX23" fmla="*/ 559522 w 1565362"/>
                <a:gd name="connsiteY23" fmla="*/ 782683 h 1565366"/>
                <a:gd name="connsiteX24" fmla="*/ 279761 w 1565362"/>
                <a:gd name="connsiteY24" fmla="*/ 890283 h 1565366"/>
                <a:gd name="connsiteX25" fmla="*/ 0 w 1565362"/>
                <a:gd name="connsiteY25" fmla="*/ 782683 h 1565366"/>
                <a:gd name="connsiteX26" fmla="*/ 279761 w 1565362"/>
                <a:gd name="connsiteY26" fmla="*/ 675083 h 1565366"/>
                <a:gd name="connsiteX27" fmla="*/ 782681 w 1565362"/>
                <a:gd name="connsiteY27" fmla="*/ 623038 h 1565366"/>
                <a:gd name="connsiteX28" fmla="*/ 942325 w 1565362"/>
                <a:gd name="connsiteY28" fmla="*/ 782682 h 1565366"/>
                <a:gd name="connsiteX29" fmla="*/ 782681 w 1565362"/>
                <a:gd name="connsiteY29" fmla="*/ 942326 h 1565366"/>
                <a:gd name="connsiteX30" fmla="*/ 623037 w 1565362"/>
                <a:gd name="connsiteY30" fmla="*/ 782682 h 1565366"/>
                <a:gd name="connsiteX31" fmla="*/ 782681 w 1565362"/>
                <a:gd name="connsiteY31" fmla="*/ 623038 h 1565366"/>
                <a:gd name="connsiteX32" fmla="*/ 274405 w 1565362"/>
                <a:gd name="connsiteY32" fmla="*/ 215177 h 1565366"/>
                <a:gd name="connsiteX33" fmla="*/ 503147 w 1565362"/>
                <a:gd name="connsiteY33" fmla="*/ 350981 h 1565366"/>
                <a:gd name="connsiteX34" fmla="*/ 624882 w 1565362"/>
                <a:gd name="connsiteY34" fmla="*/ 624884 h 1565366"/>
                <a:gd name="connsiteX35" fmla="*/ 350979 w 1565362"/>
                <a:gd name="connsiteY35" fmla="*/ 503149 h 1565366"/>
                <a:gd name="connsiteX36" fmla="*/ 229244 w 1565362"/>
                <a:gd name="connsiteY36" fmla="*/ 229246 h 1565366"/>
                <a:gd name="connsiteX37" fmla="*/ 274405 w 1565362"/>
                <a:gd name="connsiteY37" fmla="*/ 215177 h 1565366"/>
                <a:gd name="connsiteX38" fmla="*/ 1290960 w 1565362"/>
                <a:gd name="connsiteY38" fmla="*/ 215175 h 1565366"/>
                <a:gd name="connsiteX39" fmla="*/ 1336121 w 1565362"/>
                <a:gd name="connsiteY39" fmla="*/ 229245 h 1565366"/>
                <a:gd name="connsiteX40" fmla="*/ 1214386 w 1565362"/>
                <a:gd name="connsiteY40" fmla="*/ 503150 h 1565366"/>
                <a:gd name="connsiteX41" fmla="*/ 940481 w 1565362"/>
                <a:gd name="connsiteY41" fmla="*/ 624885 h 1565366"/>
                <a:gd name="connsiteX42" fmla="*/ 1062217 w 1565362"/>
                <a:gd name="connsiteY42" fmla="*/ 350980 h 1565366"/>
                <a:gd name="connsiteX43" fmla="*/ 1290960 w 1565362"/>
                <a:gd name="connsiteY43" fmla="*/ 215175 h 1565366"/>
                <a:gd name="connsiteX44" fmla="*/ 782683 w 1565362"/>
                <a:gd name="connsiteY44" fmla="*/ 0 h 1565366"/>
                <a:gd name="connsiteX45" fmla="*/ 890284 w 1565362"/>
                <a:gd name="connsiteY45" fmla="*/ 279763 h 1565366"/>
                <a:gd name="connsiteX46" fmla="*/ 782683 w 1565362"/>
                <a:gd name="connsiteY46" fmla="*/ 559526 h 1565366"/>
                <a:gd name="connsiteX47" fmla="*/ 675082 w 1565362"/>
                <a:gd name="connsiteY47" fmla="*/ 279763 h 1565366"/>
                <a:gd name="connsiteX48" fmla="*/ 782683 w 1565362"/>
                <a:gd name="connsiteY48" fmla="*/ 0 h 1565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1565362" h="1565366">
                  <a:moveTo>
                    <a:pt x="782683" y="1005840"/>
                  </a:moveTo>
                  <a:cubicBezTo>
                    <a:pt x="842109" y="1005840"/>
                    <a:pt x="890284" y="1131094"/>
                    <a:pt x="890284" y="1285603"/>
                  </a:cubicBezTo>
                  <a:cubicBezTo>
                    <a:pt x="890284" y="1440112"/>
                    <a:pt x="842109" y="1565366"/>
                    <a:pt x="782683" y="1565366"/>
                  </a:cubicBezTo>
                  <a:cubicBezTo>
                    <a:pt x="723257" y="1565366"/>
                    <a:pt x="675082" y="1440112"/>
                    <a:pt x="675082" y="1285603"/>
                  </a:cubicBezTo>
                  <a:cubicBezTo>
                    <a:pt x="675082" y="1131094"/>
                    <a:pt x="723257" y="1005840"/>
                    <a:pt x="782683" y="1005840"/>
                  </a:cubicBezTo>
                  <a:close/>
                  <a:moveTo>
                    <a:pt x="985641" y="926413"/>
                  </a:moveTo>
                  <a:cubicBezTo>
                    <a:pt x="1042979" y="929135"/>
                    <a:pt x="1132444" y="980278"/>
                    <a:pt x="1214383" y="1062217"/>
                  </a:cubicBezTo>
                  <a:cubicBezTo>
                    <a:pt x="1323635" y="1171469"/>
                    <a:pt x="1378138" y="1294100"/>
                    <a:pt x="1336118" y="1336120"/>
                  </a:cubicBezTo>
                  <a:cubicBezTo>
                    <a:pt x="1294098" y="1378140"/>
                    <a:pt x="1171468" y="1323637"/>
                    <a:pt x="1062215" y="1214385"/>
                  </a:cubicBezTo>
                  <a:cubicBezTo>
                    <a:pt x="952963" y="1105133"/>
                    <a:pt x="898461" y="982502"/>
                    <a:pt x="940480" y="940482"/>
                  </a:cubicBezTo>
                  <a:cubicBezTo>
                    <a:pt x="950985" y="929977"/>
                    <a:pt x="966528" y="925505"/>
                    <a:pt x="985641" y="926413"/>
                  </a:cubicBezTo>
                  <a:close/>
                  <a:moveTo>
                    <a:pt x="579724" y="926411"/>
                  </a:moveTo>
                  <a:cubicBezTo>
                    <a:pt x="598837" y="925503"/>
                    <a:pt x="614380" y="929976"/>
                    <a:pt x="624885" y="940481"/>
                  </a:cubicBezTo>
                  <a:cubicBezTo>
                    <a:pt x="666906" y="982501"/>
                    <a:pt x="612403" y="1105133"/>
                    <a:pt x="503150" y="1214386"/>
                  </a:cubicBezTo>
                  <a:cubicBezTo>
                    <a:pt x="393897" y="1323639"/>
                    <a:pt x="271265" y="1378142"/>
                    <a:pt x="229245" y="1336121"/>
                  </a:cubicBezTo>
                  <a:cubicBezTo>
                    <a:pt x="187224" y="1294101"/>
                    <a:pt x="241727" y="1171469"/>
                    <a:pt x="350980" y="1062216"/>
                  </a:cubicBezTo>
                  <a:cubicBezTo>
                    <a:pt x="432920" y="980277"/>
                    <a:pt x="522385" y="929134"/>
                    <a:pt x="579724" y="926411"/>
                  </a:cubicBezTo>
                  <a:close/>
                  <a:moveTo>
                    <a:pt x="1285601" y="675083"/>
                  </a:moveTo>
                  <a:cubicBezTo>
                    <a:pt x="1440109" y="675083"/>
                    <a:pt x="1565362" y="723257"/>
                    <a:pt x="1565362" y="782683"/>
                  </a:cubicBezTo>
                  <a:cubicBezTo>
                    <a:pt x="1565362" y="842109"/>
                    <a:pt x="1440109" y="890283"/>
                    <a:pt x="1285601" y="890283"/>
                  </a:cubicBezTo>
                  <a:cubicBezTo>
                    <a:pt x="1131093" y="890283"/>
                    <a:pt x="1005840" y="842109"/>
                    <a:pt x="1005840" y="782683"/>
                  </a:cubicBezTo>
                  <a:cubicBezTo>
                    <a:pt x="1005840" y="723257"/>
                    <a:pt x="1131093" y="675083"/>
                    <a:pt x="1285601" y="675083"/>
                  </a:cubicBezTo>
                  <a:close/>
                  <a:moveTo>
                    <a:pt x="279761" y="675083"/>
                  </a:moveTo>
                  <a:cubicBezTo>
                    <a:pt x="434269" y="675083"/>
                    <a:pt x="559522" y="723257"/>
                    <a:pt x="559522" y="782683"/>
                  </a:cubicBezTo>
                  <a:cubicBezTo>
                    <a:pt x="559522" y="842109"/>
                    <a:pt x="434269" y="890283"/>
                    <a:pt x="279761" y="890283"/>
                  </a:cubicBezTo>
                  <a:cubicBezTo>
                    <a:pt x="125253" y="890283"/>
                    <a:pt x="0" y="842109"/>
                    <a:pt x="0" y="782683"/>
                  </a:cubicBezTo>
                  <a:cubicBezTo>
                    <a:pt x="0" y="723257"/>
                    <a:pt x="125253" y="675083"/>
                    <a:pt x="279761" y="675083"/>
                  </a:cubicBezTo>
                  <a:close/>
                  <a:moveTo>
                    <a:pt x="782681" y="623038"/>
                  </a:moveTo>
                  <a:cubicBezTo>
                    <a:pt x="870850" y="623038"/>
                    <a:pt x="942325" y="694513"/>
                    <a:pt x="942325" y="782682"/>
                  </a:cubicBezTo>
                  <a:cubicBezTo>
                    <a:pt x="942325" y="870851"/>
                    <a:pt x="870850" y="942326"/>
                    <a:pt x="782681" y="942326"/>
                  </a:cubicBezTo>
                  <a:cubicBezTo>
                    <a:pt x="694512" y="942326"/>
                    <a:pt x="623037" y="870851"/>
                    <a:pt x="623037" y="782682"/>
                  </a:cubicBezTo>
                  <a:cubicBezTo>
                    <a:pt x="623037" y="694513"/>
                    <a:pt x="694512" y="623038"/>
                    <a:pt x="782681" y="623038"/>
                  </a:cubicBezTo>
                  <a:close/>
                  <a:moveTo>
                    <a:pt x="274405" y="215177"/>
                  </a:moveTo>
                  <a:cubicBezTo>
                    <a:pt x="331743" y="217899"/>
                    <a:pt x="421208" y="269042"/>
                    <a:pt x="503147" y="350981"/>
                  </a:cubicBezTo>
                  <a:cubicBezTo>
                    <a:pt x="612399" y="460233"/>
                    <a:pt x="666901" y="582864"/>
                    <a:pt x="624882" y="624884"/>
                  </a:cubicBezTo>
                  <a:cubicBezTo>
                    <a:pt x="582862" y="666904"/>
                    <a:pt x="460231" y="612401"/>
                    <a:pt x="350979" y="503149"/>
                  </a:cubicBezTo>
                  <a:cubicBezTo>
                    <a:pt x="241727" y="393897"/>
                    <a:pt x="187224" y="271266"/>
                    <a:pt x="229244" y="229246"/>
                  </a:cubicBezTo>
                  <a:cubicBezTo>
                    <a:pt x="239749" y="218741"/>
                    <a:pt x="255292" y="214269"/>
                    <a:pt x="274405" y="215177"/>
                  </a:cubicBezTo>
                  <a:close/>
                  <a:moveTo>
                    <a:pt x="1290960" y="215175"/>
                  </a:moveTo>
                  <a:cubicBezTo>
                    <a:pt x="1310073" y="214267"/>
                    <a:pt x="1325616" y="218740"/>
                    <a:pt x="1336121" y="229245"/>
                  </a:cubicBezTo>
                  <a:cubicBezTo>
                    <a:pt x="1378142" y="271265"/>
                    <a:pt x="1323639" y="393897"/>
                    <a:pt x="1214386" y="503150"/>
                  </a:cubicBezTo>
                  <a:cubicBezTo>
                    <a:pt x="1105133" y="612403"/>
                    <a:pt x="982502" y="666906"/>
                    <a:pt x="940481" y="624885"/>
                  </a:cubicBezTo>
                  <a:cubicBezTo>
                    <a:pt x="898461" y="582865"/>
                    <a:pt x="952964" y="460233"/>
                    <a:pt x="1062217" y="350980"/>
                  </a:cubicBezTo>
                  <a:cubicBezTo>
                    <a:pt x="1144156" y="269041"/>
                    <a:pt x="1233621" y="217898"/>
                    <a:pt x="1290960" y="215175"/>
                  </a:cubicBezTo>
                  <a:close/>
                  <a:moveTo>
                    <a:pt x="782683" y="0"/>
                  </a:moveTo>
                  <a:cubicBezTo>
                    <a:pt x="842109" y="0"/>
                    <a:pt x="890284" y="125254"/>
                    <a:pt x="890284" y="279763"/>
                  </a:cubicBezTo>
                  <a:cubicBezTo>
                    <a:pt x="890284" y="434272"/>
                    <a:pt x="842109" y="559526"/>
                    <a:pt x="782683" y="559526"/>
                  </a:cubicBezTo>
                  <a:cubicBezTo>
                    <a:pt x="723257" y="559526"/>
                    <a:pt x="675082" y="434272"/>
                    <a:pt x="675082" y="279763"/>
                  </a:cubicBezTo>
                  <a:cubicBezTo>
                    <a:pt x="675082" y="125254"/>
                    <a:pt x="723257" y="0"/>
                    <a:pt x="782683" y="0"/>
                  </a:cubicBezTo>
                  <a:close/>
                </a:path>
              </a:pathLst>
            </a:custGeom>
            <a:solidFill>
              <a:srgbClr val="FF99CC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6" name="フリーフォーム: 図形 15">
              <a:extLst>
                <a:ext uri="{FF2B5EF4-FFF2-40B4-BE49-F238E27FC236}">
                  <a16:creationId xmlns:a16="http://schemas.microsoft.com/office/drawing/2014/main" id="{317EF581-ACB6-207C-8ACE-068F130DF818}"/>
                </a:ext>
              </a:extLst>
            </p:cNvPr>
            <p:cNvSpPr/>
            <p:nvPr/>
          </p:nvSpPr>
          <p:spPr bwMode="auto">
            <a:xfrm>
              <a:off x="5928467" y="264938"/>
              <a:ext cx="223046" cy="223046"/>
            </a:xfrm>
            <a:custGeom>
              <a:avLst/>
              <a:gdLst>
                <a:gd name="connsiteX0" fmla="*/ 782683 w 1565362"/>
                <a:gd name="connsiteY0" fmla="*/ 1005840 h 1565366"/>
                <a:gd name="connsiteX1" fmla="*/ 890284 w 1565362"/>
                <a:gd name="connsiteY1" fmla="*/ 1285603 h 1565366"/>
                <a:gd name="connsiteX2" fmla="*/ 782683 w 1565362"/>
                <a:gd name="connsiteY2" fmla="*/ 1565366 h 1565366"/>
                <a:gd name="connsiteX3" fmla="*/ 675082 w 1565362"/>
                <a:gd name="connsiteY3" fmla="*/ 1285603 h 1565366"/>
                <a:gd name="connsiteX4" fmla="*/ 782683 w 1565362"/>
                <a:gd name="connsiteY4" fmla="*/ 1005840 h 1565366"/>
                <a:gd name="connsiteX5" fmla="*/ 985641 w 1565362"/>
                <a:gd name="connsiteY5" fmla="*/ 926413 h 1565366"/>
                <a:gd name="connsiteX6" fmla="*/ 1214383 w 1565362"/>
                <a:gd name="connsiteY6" fmla="*/ 1062217 h 1565366"/>
                <a:gd name="connsiteX7" fmla="*/ 1336118 w 1565362"/>
                <a:gd name="connsiteY7" fmla="*/ 1336120 h 1565366"/>
                <a:gd name="connsiteX8" fmla="*/ 1062215 w 1565362"/>
                <a:gd name="connsiteY8" fmla="*/ 1214385 h 1565366"/>
                <a:gd name="connsiteX9" fmla="*/ 940480 w 1565362"/>
                <a:gd name="connsiteY9" fmla="*/ 940482 h 1565366"/>
                <a:gd name="connsiteX10" fmla="*/ 985641 w 1565362"/>
                <a:gd name="connsiteY10" fmla="*/ 926413 h 1565366"/>
                <a:gd name="connsiteX11" fmla="*/ 579724 w 1565362"/>
                <a:gd name="connsiteY11" fmla="*/ 926411 h 1565366"/>
                <a:gd name="connsiteX12" fmla="*/ 624885 w 1565362"/>
                <a:gd name="connsiteY12" fmla="*/ 940481 h 1565366"/>
                <a:gd name="connsiteX13" fmla="*/ 503150 w 1565362"/>
                <a:gd name="connsiteY13" fmla="*/ 1214386 h 1565366"/>
                <a:gd name="connsiteX14" fmla="*/ 229245 w 1565362"/>
                <a:gd name="connsiteY14" fmla="*/ 1336121 h 1565366"/>
                <a:gd name="connsiteX15" fmla="*/ 350980 w 1565362"/>
                <a:gd name="connsiteY15" fmla="*/ 1062216 h 1565366"/>
                <a:gd name="connsiteX16" fmla="*/ 579724 w 1565362"/>
                <a:gd name="connsiteY16" fmla="*/ 926411 h 1565366"/>
                <a:gd name="connsiteX17" fmla="*/ 1285601 w 1565362"/>
                <a:gd name="connsiteY17" fmla="*/ 675083 h 1565366"/>
                <a:gd name="connsiteX18" fmla="*/ 1565362 w 1565362"/>
                <a:gd name="connsiteY18" fmla="*/ 782683 h 1565366"/>
                <a:gd name="connsiteX19" fmla="*/ 1285601 w 1565362"/>
                <a:gd name="connsiteY19" fmla="*/ 890283 h 1565366"/>
                <a:gd name="connsiteX20" fmla="*/ 1005840 w 1565362"/>
                <a:gd name="connsiteY20" fmla="*/ 782683 h 1565366"/>
                <a:gd name="connsiteX21" fmla="*/ 1285601 w 1565362"/>
                <a:gd name="connsiteY21" fmla="*/ 675083 h 1565366"/>
                <a:gd name="connsiteX22" fmla="*/ 279761 w 1565362"/>
                <a:gd name="connsiteY22" fmla="*/ 675083 h 1565366"/>
                <a:gd name="connsiteX23" fmla="*/ 559522 w 1565362"/>
                <a:gd name="connsiteY23" fmla="*/ 782683 h 1565366"/>
                <a:gd name="connsiteX24" fmla="*/ 279761 w 1565362"/>
                <a:gd name="connsiteY24" fmla="*/ 890283 h 1565366"/>
                <a:gd name="connsiteX25" fmla="*/ 0 w 1565362"/>
                <a:gd name="connsiteY25" fmla="*/ 782683 h 1565366"/>
                <a:gd name="connsiteX26" fmla="*/ 279761 w 1565362"/>
                <a:gd name="connsiteY26" fmla="*/ 675083 h 1565366"/>
                <a:gd name="connsiteX27" fmla="*/ 782681 w 1565362"/>
                <a:gd name="connsiteY27" fmla="*/ 623038 h 1565366"/>
                <a:gd name="connsiteX28" fmla="*/ 942325 w 1565362"/>
                <a:gd name="connsiteY28" fmla="*/ 782682 h 1565366"/>
                <a:gd name="connsiteX29" fmla="*/ 782681 w 1565362"/>
                <a:gd name="connsiteY29" fmla="*/ 942326 h 1565366"/>
                <a:gd name="connsiteX30" fmla="*/ 623037 w 1565362"/>
                <a:gd name="connsiteY30" fmla="*/ 782682 h 1565366"/>
                <a:gd name="connsiteX31" fmla="*/ 782681 w 1565362"/>
                <a:gd name="connsiteY31" fmla="*/ 623038 h 1565366"/>
                <a:gd name="connsiteX32" fmla="*/ 274405 w 1565362"/>
                <a:gd name="connsiteY32" fmla="*/ 215177 h 1565366"/>
                <a:gd name="connsiteX33" fmla="*/ 503147 w 1565362"/>
                <a:gd name="connsiteY33" fmla="*/ 350981 h 1565366"/>
                <a:gd name="connsiteX34" fmla="*/ 624882 w 1565362"/>
                <a:gd name="connsiteY34" fmla="*/ 624884 h 1565366"/>
                <a:gd name="connsiteX35" fmla="*/ 350979 w 1565362"/>
                <a:gd name="connsiteY35" fmla="*/ 503149 h 1565366"/>
                <a:gd name="connsiteX36" fmla="*/ 229244 w 1565362"/>
                <a:gd name="connsiteY36" fmla="*/ 229246 h 1565366"/>
                <a:gd name="connsiteX37" fmla="*/ 274405 w 1565362"/>
                <a:gd name="connsiteY37" fmla="*/ 215177 h 1565366"/>
                <a:gd name="connsiteX38" fmla="*/ 1290960 w 1565362"/>
                <a:gd name="connsiteY38" fmla="*/ 215175 h 1565366"/>
                <a:gd name="connsiteX39" fmla="*/ 1336121 w 1565362"/>
                <a:gd name="connsiteY39" fmla="*/ 229245 h 1565366"/>
                <a:gd name="connsiteX40" fmla="*/ 1214386 w 1565362"/>
                <a:gd name="connsiteY40" fmla="*/ 503150 h 1565366"/>
                <a:gd name="connsiteX41" fmla="*/ 940481 w 1565362"/>
                <a:gd name="connsiteY41" fmla="*/ 624885 h 1565366"/>
                <a:gd name="connsiteX42" fmla="*/ 1062217 w 1565362"/>
                <a:gd name="connsiteY42" fmla="*/ 350980 h 1565366"/>
                <a:gd name="connsiteX43" fmla="*/ 1290960 w 1565362"/>
                <a:gd name="connsiteY43" fmla="*/ 215175 h 1565366"/>
                <a:gd name="connsiteX44" fmla="*/ 782683 w 1565362"/>
                <a:gd name="connsiteY44" fmla="*/ 0 h 1565366"/>
                <a:gd name="connsiteX45" fmla="*/ 890284 w 1565362"/>
                <a:gd name="connsiteY45" fmla="*/ 279763 h 1565366"/>
                <a:gd name="connsiteX46" fmla="*/ 782683 w 1565362"/>
                <a:gd name="connsiteY46" fmla="*/ 559526 h 1565366"/>
                <a:gd name="connsiteX47" fmla="*/ 675082 w 1565362"/>
                <a:gd name="connsiteY47" fmla="*/ 279763 h 1565366"/>
                <a:gd name="connsiteX48" fmla="*/ 782683 w 1565362"/>
                <a:gd name="connsiteY48" fmla="*/ 0 h 1565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1565362" h="1565366">
                  <a:moveTo>
                    <a:pt x="782683" y="1005840"/>
                  </a:moveTo>
                  <a:cubicBezTo>
                    <a:pt x="842109" y="1005840"/>
                    <a:pt x="890284" y="1131094"/>
                    <a:pt x="890284" y="1285603"/>
                  </a:cubicBezTo>
                  <a:cubicBezTo>
                    <a:pt x="890284" y="1440112"/>
                    <a:pt x="842109" y="1565366"/>
                    <a:pt x="782683" y="1565366"/>
                  </a:cubicBezTo>
                  <a:cubicBezTo>
                    <a:pt x="723257" y="1565366"/>
                    <a:pt x="675082" y="1440112"/>
                    <a:pt x="675082" y="1285603"/>
                  </a:cubicBezTo>
                  <a:cubicBezTo>
                    <a:pt x="675082" y="1131094"/>
                    <a:pt x="723257" y="1005840"/>
                    <a:pt x="782683" y="1005840"/>
                  </a:cubicBezTo>
                  <a:close/>
                  <a:moveTo>
                    <a:pt x="985641" y="926413"/>
                  </a:moveTo>
                  <a:cubicBezTo>
                    <a:pt x="1042979" y="929135"/>
                    <a:pt x="1132444" y="980278"/>
                    <a:pt x="1214383" y="1062217"/>
                  </a:cubicBezTo>
                  <a:cubicBezTo>
                    <a:pt x="1323635" y="1171469"/>
                    <a:pt x="1378138" y="1294100"/>
                    <a:pt x="1336118" y="1336120"/>
                  </a:cubicBezTo>
                  <a:cubicBezTo>
                    <a:pt x="1294098" y="1378140"/>
                    <a:pt x="1171468" y="1323637"/>
                    <a:pt x="1062215" y="1214385"/>
                  </a:cubicBezTo>
                  <a:cubicBezTo>
                    <a:pt x="952963" y="1105133"/>
                    <a:pt x="898461" y="982502"/>
                    <a:pt x="940480" y="940482"/>
                  </a:cubicBezTo>
                  <a:cubicBezTo>
                    <a:pt x="950985" y="929977"/>
                    <a:pt x="966528" y="925505"/>
                    <a:pt x="985641" y="926413"/>
                  </a:cubicBezTo>
                  <a:close/>
                  <a:moveTo>
                    <a:pt x="579724" y="926411"/>
                  </a:moveTo>
                  <a:cubicBezTo>
                    <a:pt x="598837" y="925503"/>
                    <a:pt x="614380" y="929976"/>
                    <a:pt x="624885" y="940481"/>
                  </a:cubicBezTo>
                  <a:cubicBezTo>
                    <a:pt x="666906" y="982501"/>
                    <a:pt x="612403" y="1105133"/>
                    <a:pt x="503150" y="1214386"/>
                  </a:cubicBezTo>
                  <a:cubicBezTo>
                    <a:pt x="393897" y="1323639"/>
                    <a:pt x="271265" y="1378142"/>
                    <a:pt x="229245" y="1336121"/>
                  </a:cubicBezTo>
                  <a:cubicBezTo>
                    <a:pt x="187224" y="1294101"/>
                    <a:pt x="241727" y="1171469"/>
                    <a:pt x="350980" y="1062216"/>
                  </a:cubicBezTo>
                  <a:cubicBezTo>
                    <a:pt x="432920" y="980277"/>
                    <a:pt x="522385" y="929134"/>
                    <a:pt x="579724" y="926411"/>
                  </a:cubicBezTo>
                  <a:close/>
                  <a:moveTo>
                    <a:pt x="1285601" y="675083"/>
                  </a:moveTo>
                  <a:cubicBezTo>
                    <a:pt x="1440109" y="675083"/>
                    <a:pt x="1565362" y="723257"/>
                    <a:pt x="1565362" y="782683"/>
                  </a:cubicBezTo>
                  <a:cubicBezTo>
                    <a:pt x="1565362" y="842109"/>
                    <a:pt x="1440109" y="890283"/>
                    <a:pt x="1285601" y="890283"/>
                  </a:cubicBezTo>
                  <a:cubicBezTo>
                    <a:pt x="1131093" y="890283"/>
                    <a:pt x="1005840" y="842109"/>
                    <a:pt x="1005840" y="782683"/>
                  </a:cubicBezTo>
                  <a:cubicBezTo>
                    <a:pt x="1005840" y="723257"/>
                    <a:pt x="1131093" y="675083"/>
                    <a:pt x="1285601" y="675083"/>
                  </a:cubicBezTo>
                  <a:close/>
                  <a:moveTo>
                    <a:pt x="279761" y="675083"/>
                  </a:moveTo>
                  <a:cubicBezTo>
                    <a:pt x="434269" y="675083"/>
                    <a:pt x="559522" y="723257"/>
                    <a:pt x="559522" y="782683"/>
                  </a:cubicBezTo>
                  <a:cubicBezTo>
                    <a:pt x="559522" y="842109"/>
                    <a:pt x="434269" y="890283"/>
                    <a:pt x="279761" y="890283"/>
                  </a:cubicBezTo>
                  <a:cubicBezTo>
                    <a:pt x="125253" y="890283"/>
                    <a:pt x="0" y="842109"/>
                    <a:pt x="0" y="782683"/>
                  </a:cubicBezTo>
                  <a:cubicBezTo>
                    <a:pt x="0" y="723257"/>
                    <a:pt x="125253" y="675083"/>
                    <a:pt x="279761" y="675083"/>
                  </a:cubicBezTo>
                  <a:close/>
                  <a:moveTo>
                    <a:pt x="782681" y="623038"/>
                  </a:moveTo>
                  <a:cubicBezTo>
                    <a:pt x="870850" y="623038"/>
                    <a:pt x="942325" y="694513"/>
                    <a:pt x="942325" y="782682"/>
                  </a:cubicBezTo>
                  <a:cubicBezTo>
                    <a:pt x="942325" y="870851"/>
                    <a:pt x="870850" y="942326"/>
                    <a:pt x="782681" y="942326"/>
                  </a:cubicBezTo>
                  <a:cubicBezTo>
                    <a:pt x="694512" y="942326"/>
                    <a:pt x="623037" y="870851"/>
                    <a:pt x="623037" y="782682"/>
                  </a:cubicBezTo>
                  <a:cubicBezTo>
                    <a:pt x="623037" y="694513"/>
                    <a:pt x="694512" y="623038"/>
                    <a:pt x="782681" y="623038"/>
                  </a:cubicBezTo>
                  <a:close/>
                  <a:moveTo>
                    <a:pt x="274405" y="215177"/>
                  </a:moveTo>
                  <a:cubicBezTo>
                    <a:pt x="331743" y="217899"/>
                    <a:pt x="421208" y="269042"/>
                    <a:pt x="503147" y="350981"/>
                  </a:cubicBezTo>
                  <a:cubicBezTo>
                    <a:pt x="612399" y="460233"/>
                    <a:pt x="666901" y="582864"/>
                    <a:pt x="624882" y="624884"/>
                  </a:cubicBezTo>
                  <a:cubicBezTo>
                    <a:pt x="582862" y="666904"/>
                    <a:pt x="460231" y="612401"/>
                    <a:pt x="350979" y="503149"/>
                  </a:cubicBezTo>
                  <a:cubicBezTo>
                    <a:pt x="241727" y="393897"/>
                    <a:pt x="187224" y="271266"/>
                    <a:pt x="229244" y="229246"/>
                  </a:cubicBezTo>
                  <a:cubicBezTo>
                    <a:pt x="239749" y="218741"/>
                    <a:pt x="255292" y="214269"/>
                    <a:pt x="274405" y="215177"/>
                  </a:cubicBezTo>
                  <a:close/>
                  <a:moveTo>
                    <a:pt x="1290960" y="215175"/>
                  </a:moveTo>
                  <a:cubicBezTo>
                    <a:pt x="1310073" y="214267"/>
                    <a:pt x="1325616" y="218740"/>
                    <a:pt x="1336121" y="229245"/>
                  </a:cubicBezTo>
                  <a:cubicBezTo>
                    <a:pt x="1378142" y="271265"/>
                    <a:pt x="1323639" y="393897"/>
                    <a:pt x="1214386" y="503150"/>
                  </a:cubicBezTo>
                  <a:cubicBezTo>
                    <a:pt x="1105133" y="612403"/>
                    <a:pt x="982502" y="666906"/>
                    <a:pt x="940481" y="624885"/>
                  </a:cubicBezTo>
                  <a:cubicBezTo>
                    <a:pt x="898461" y="582865"/>
                    <a:pt x="952964" y="460233"/>
                    <a:pt x="1062217" y="350980"/>
                  </a:cubicBezTo>
                  <a:cubicBezTo>
                    <a:pt x="1144156" y="269041"/>
                    <a:pt x="1233621" y="217898"/>
                    <a:pt x="1290960" y="215175"/>
                  </a:cubicBezTo>
                  <a:close/>
                  <a:moveTo>
                    <a:pt x="782683" y="0"/>
                  </a:moveTo>
                  <a:cubicBezTo>
                    <a:pt x="842109" y="0"/>
                    <a:pt x="890284" y="125254"/>
                    <a:pt x="890284" y="279763"/>
                  </a:cubicBezTo>
                  <a:cubicBezTo>
                    <a:pt x="890284" y="434272"/>
                    <a:pt x="842109" y="559526"/>
                    <a:pt x="782683" y="559526"/>
                  </a:cubicBezTo>
                  <a:cubicBezTo>
                    <a:pt x="723257" y="559526"/>
                    <a:pt x="675082" y="434272"/>
                    <a:pt x="675082" y="279763"/>
                  </a:cubicBezTo>
                  <a:cubicBezTo>
                    <a:pt x="675082" y="125254"/>
                    <a:pt x="723257" y="0"/>
                    <a:pt x="782683" y="0"/>
                  </a:cubicBezTo>
                  <a:close/>
                </a:path>
              </a:pathLst>
            </a:custGeom>
            <a:solidFill>
              <a:srgbClr val="FF99CC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8" name="フリーフォーム: 図形 17">
              <a:extLst>
                <a:ext uri="{FF2B5EF4-FFF2-40B4-BE49-F238E27FC236}">
                  <a16:creationId xmlns:a16="http://schemas.microsoft.com/office/drawing/2014/main" id="{7AB5D582-3171-0DCB-66BE-768CF9B91B5F}"/>
                </a:ext>
              </a:extLst>
            </p:cNvPr>
            <p:cNvSpPr/>
            <p:nvPr/>
          </p:nvSpPr>
          <p:spPr bwMode="auto">
            <a:xfrm>
              <a:off x="6465315" y="264938"/>
              <a:ext cx="223046" cy="223046"/>
            </a:xfrm>
            <a:custGeom>
              <a:avLst/>
              <a:gdLst>
                <a:gd name="connsiteX0" fmla="*/ 782683 w 1565362"/>
                <a:gd name="connsiteY0" fmla="*/ 1005840 h 1565366"/>
                <a:gd name="connsiteX1" fmla="*/ 890284 w 1565362"/>
                <a:gd name="connsiteY1" fmla="*/ 1285603 h 1565366"/>
                <a:gd name="connsiteX2" fmla="*/ 782683 w 1565362"/>
                <a:gd name="connsiteY2" fmla="*/ 1565366 h 1565366"/>
                <a:gd name="connsiteX3" fmla="*/ 675082 w 1565362"/>
                <a:gd name="connsiteY3" fmla="*/ 1285603 h 1565366"/>
                <a:gd name="connsiteX4" fmla="*/ 782683 w 1565362"/>
                <a:gd name="connsiteY4" fmla="*/ 1005840 h 1565366"/>
                <a:gd name="connsiteX5" fmla="*/ 985641 w 1565362"/>
                <a:gd name="connsiteY5" fmla="*/ 926413 h 1565366"/>
                <a:gd name="connsiteX6" fmla="*/ 1214383 w 1565362"/>
                <a:gd name="connsiteY6" fmla="*/ 1062217 h 1565366"/>
                <a:gd name="connsiteX7" fmla="*/ 1336118 w 1565362"/>
                <a:gd name="connsiteY7" fmla="*/ 1336120 h 1565366"/>
                <a:gd name="connsiteX8" fmla="*/ 1062215 w 1565362"/>
                <a:gd name="connsiteY8" fmla="*/ 1214385 h 1565366"/>
                <a:gd name="connsiteX9" fmla="*/ 940480 w 1565362"/>
                <a:gd name="connsiteY9" fmla="*/ 940482 h 1565366"/>
                <a:gd name="connsiteX10" fmla="*/ 985641 w 1565362"/>
                <a:gd name="connsiteY10" fmla="*/ 926413 h 1565366"/>
                <a:gd name="connsiteX11" fmla="*/ 579724 w 1565362"/>
                <a:gd name="connsiteY11" fmla="*/ 926411 h 1565366"/>
                <a:gd name="connsiteX12" fmla="*/ 624885 w 1565362"/>
                <a:gd name="connsiteY12" fmla="*/ 940481 h 1565366"/>
                <a:gd name="connsiteX13" fmla="*/ 503150 w 1565362"/>
                <a:gd name="connsiteY13" fmla="*/ 1214386 h 1565366"/>
                <a:gd name="connsiteX14" fmla="*/ 229245 w 1565362"/>
                <a:gd name="connsiteY14" fmla="*/ 1336121 h 1565366"/>
                <a:gd name="connsiteX15" fmla="*/ 350980 w 1565362"/>
                <a:gd name="connsiteY15" fmla="*/ 1062216 h 1565366"/>
                <a:gd name="connsiteX16" fmla="*/ 579724 w 1565362"/>
                <a:gd name="connsiteY16" fmla="*/ 926411 h 1565366"/>
                <a:gd name="connsiteX17" fmla="*/ 1285601 w 1565362"/>
                <a:gd name="connsiteY17" fmla="*/ 675083 h 1565366"/>
                <a:gd name="connsiteX18" fmla="*/ 1565362 w 1565362"/>
                <a:gd name="connsiteY18" fmla="*/ 782683 h 1565366"/>
                <a:gd name="connsiteX19" fmla="*/ 1285601 w 1565362"/>
                <a:gd name="connsiteY19" fmla="*/ 890283 h 1565366"/>
                <a:gd name="connsiteX20" fmla="*/ 1005840 w 1565362"/>
                <a:gd name="connsiteY20" fmla="*/ 782683 h 1565366"/>
                <a:gd name="connsiteX21" fmla="*/ 1285601 w 1565362"/>
                <a:gd name="connsiteY21" fmla="*/ 675083 h 1565366"/>
                <a:gd name="connsiteX22" fmla="*/ 279761 w 1565362"/>
                <a:gd name="connsiteY22" fmla="*/ 675083 h 1565366"/>
                <a:gd name="connsiteX23" fmla="*/ 559522 w 1565362"/>
                <a:gd name="connsiteY23" fmla="*/ 782683 h 1565366"/>
                <a:gd name="connsiteX24" fmla="*/ 279761 w 1565362"/>
                <a:gd name="connsiteY24" fmla="*/ 890283 h 1565366"/>
                <a:gd name="connsiteX25" fmla="*/ 0 w 1565362"/>
                <a:gd name="connsiteY25" fmla="*/ 782683 h 1565366"/>
                <a:gd name="connsiteX26" fmla="*/ 279761 w 1565362"/>
                <a:gd name="connsiteY26" fmla="*/ 675083 h 1565366"/>
                <a:gd name="connsiteX27" fmla="*/ 782681 w 1565362"/>
                <a:gd name="connsiteY27" fmla="*/ 623038 h 1565366"/>
                <a:gd name="connsiteX28" fmla="*/ 942325 w 1565362"/>
                <a:gd name="connsiteY28" fmla="*/ 782682 h 1565366"/>
                <a:gd name="connsiteX29" fmla="*/ 782681 w 1565362"/>
                <a:gd name="connsiteY29" fmla="*/ 942326 h 1565366"/>
                <a:gd name="connsiteX30" fmla="*/ 623037 w 1565362"/>
                <a:gd name="connsiteY30" fmla="*/ 782682 h 1565366"/>
                <a:gd name="connsiteX31" fmla="*/ 782681 w 1565362"/>
                <a:gd name="connsiteY31" fmla="*/ 623038 h 1565366"/>
                <a:gd name="connsiteX32" fmla="*/ 274405 w 1565362"/>
                <a:gd name="connsiteY32" fmla="*/ 215177 h 1565366"/>
                <a:gd name="connsiteX33" fmla="*/ 503147 w 1565362"/>
                <a:gd name="connsiteY33" fmla="*/ 350981 h 1565366"/>
                <a:gd name="connsiteX34" fmla="*/ 624882 w 1565362"/>
                <a:gd name="connsiteY34" fmla="*/ 624884 h 1565366"/>
                <a:gd name="connsiteX35" fmla="*/ 350979 w 1565362"/>
                <a:gd name="connsiteY35" fmla="*/ 503149 h 1565366"/>
                <a:gd name="connsiteX36" fmla="*/ 229244 w 1565362"/>
                <a:gd name="connsiteY36" fmla="*/ 229246 h 1565366"/>
                <a:gd name="connsiteX37" fmla="*/ 274405 w 1565362"/>
                <a:gd name="connsiteY37" fmla="*/ 215177 h 1565366"/>
                <a:gd name="connsiteX38" fmla="*/ 1290960 w 1565362"/>
                <a:gd name="connsiteY38" fmla="*/ 215175 h 1565366"/>
                <a:gd name="connsiteX39" fmla="*/ 1336121 w 1565362"/>
                <a:gd name="connsiteY39" fmla="*/ 229245 h 1565366"/>
                <a:gd name="connsiteX40" fmla="*/ 1214386 w 1565362"/>
                <a:gd name="connsiteY40" fmla="*/ 503150 h 1565366"/>
                <a:gd name="connsiteX41" fmla="*/ 940481 w 1565362"/>
                <a:gd name="connsiteY41" fmla="*/ 624885 h 1565366"/>
                <a:gd name="connsiteX42" fmla="*/ 1062217 w 1565362"/>
                <a:gd name="connsiteY42" fmla="*/ 350980 h 1565366"/>
                <a:gd name="connsiteX43" fmla="*/ 1290960 w 1565362"/>
                <a:gd name="connsiteY43" fmla="*/ 215175 h 1565366"/>
                <a:gd name="connsiteX44" fmla="*/ 782683 w 1565362"/>
                <a:gd name="connsiteY44" fmla="*/ 0 h 1565366"/>
                <a:gd name="connsiteX45" fmla="*/ 890284 w 1565362"/>
                <a:gd name="connsiteY45" fmla="*/ 279763 h 1565366"/>
                <a:gd name="connsiteX46" fmla="*/ 782683 w 1565362"/>
                <a:gd name="connsiteY46" fmla="*/ 559526 h 1565366"/>
                <a:gd name="connsiteX47" fmla="*/ 675082 w 1565362"/>
                <a:gd name="connsiteY47" fmla="*/ 279763 h 1565366"/>
                <a:gd name="connsiteX48" fmla="*/ 782683 w 1565362"/>
                <a:gd name="connsiteY48" fmla="*/ 0 h 1565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1565362" h="1565366">
                  <a:moveTo>
                    <a:pt x="782683" y="1005840"/>
                  </a:moveTo>
                  <a:cubicBezTo>
                    <a:pt x="842109" y="1005840"/>
                    <a:pt x="890284" y="1131094"/>
                    <a:pt x="890284" y="1285603"/>
                  </a:cubicBezTo>
                  <a:cubicBezTo>
                    <a:pt x="890284" y="1440112"/>
                    <a:pt x="842109" y="1565366"/>
                    <a:pt x="782683" y="1565366"/>
                  </a:cubicBezTo>
                  <a:cubicBezTo>
                    <a:pt x="723257" y="1565366"/>
                    <a:pt x="675082" y="1440112"/>
                    <a:pt x="675082" y="1285603"/>
                  </a:cubicBezTo>
                  <a:cubicBezTo>
                    <a:pt x="675082" y="1131094"/>
                    <a:pt x="723257" y="1005840"/>
                    <a:pt x="782683" y="1005840"/>
                  </a:cubicBezTo>
                  <a:close/>
                  <a:moveTo>
                    <a:pt x="985641" y="926413"/>
                  </a:moveTo>
                  <a:cubicBezTo>
                    <a:pt x="1042979" y="929135"/>
                    <a:pt x="1132444" y="980278"/>
                    <a:pt x="1214383" y="1062217"/>
                  </a:cubicBezTo>
                  <a:cubicBezTo>
                    <a:pt x="1323635" y="1171469"/>
                    <a:pt x="1378138" y="1294100"/>
                    <a:pt x="1336118" y="1336120"/>
                  </a:cubicBezTo>
                  <a:cubicBezTo>
                    <a:pt x="1294098" y="1378140"/>
                    <a:pt x="1171468" y="1323637"/>
                    <a:pt x="1062215" y="1214385"/>
                  </a:cubicBezTo>
                  <a:cubicBezTo>
                    <a:pt x="952963" y="1105133"/>
                    <a:pt x="898461" y="982502"/>
                    <a:pt x="940480" y="940482"/>
                  </a:cubicBezTo>
                  <a:cubicBezTo>
                    <a:pt x="950985" y="929977"/>
                    <a:pt x="966528" y="925505"/>
                    <a:pt x="985641" y="926413"/>
                  </a:cubicBezTo>
                  <a:close/>
                  <a:moveTo>
                    <a:pt x="579724" y="926411"/>
                  </a:moveTo>
                  <a:cubicBezTo>
                    <a:pt x="598837" y="925503"/>
                    <a:pt x="614380" y="929976"/>
                    <a:pt x="624885" y="940481"/>
                  </a:cubicBezTo>
                  <a:cubicBezTo>
                    <a:pt x="666906" y="982501"/>
                    <a:pt x="612403" y="1105133"/>
                    <a:pt x="503150" y="1214386"/>
                  </a:cubicBezTo>
                  <a:cubicBezTo>
                    <a:pt x="393897" y="1323639"/>
                    <a:pt x="271265" y="1378142"/>
                    <a:pt x="229245" y="1336121"/>
                  </a:cubicBezTo>
                  <a:cubicBezTo>
                    <a:pt x="187224" y="1294101"/>
                    <a:pt x="241727" y="1171469"/>
                    <a:pt x="350980" y="1062216"/>
                  </a:cubicBezTo>
                  <a:cubicBezTo>
                    <a:pt x="432920" y="980277"/>
                    <a:pt x="522385" y="929134"/>
                    <a:pt x="579724" y="926411"/>
                  </a:cubicBezTo>
                  <a:close/>
                  <a:moveTo>
                    <a:pt x="1285601" y="675083"/>
                  </a:moveTo>
                  <a:cubicBezTo>
                    <a:pt x="1440109" y="675083"/>
                    <a:pt x="1565362" y="723257"/>
                    <a:pt x="1565362" y="782683"/>
                  </a:cubicBezTo>
                  <a:cubicBezTo>
                    <a:pt x="1565362" y="842109"/>
                    <a:pt x="1440109" y="890283"/>
                    <a:pt x="1285601" y="890283"/>
                  </a:cubicBezTo>
                  <a:cubicBezTo>
                    <a:pt x="1131093" y="890283"/>
                    <a:pt x="1005840" y="842109"/>
                    <a:pt x="1005840" y="782683"/>
                  </a:cubicBezTo>
                  <a:cubicBezTo>
                    <a:pt x="1005840" y="723257"/>
                    <a:pt x="1131093" y="675083"/>
                    <a:pt x="1285601" y="675083"/>
                  </a:cubicBezTo>
                  <a:close/>
                  <a:moveTo>
                    <a:pt x="279761" y="675083"/>
                  </a:moveTo>
                  <a:cubicBezTo>
                    <a:pt x="434269" y="675083"/>
                    <a:pt x="559522" y="723257"/>
                    <a:pt x="559522" y="782683"/>
                  </a:cubicBezTo>
                  <a:cubicBezTo>
                    <a:pt x="559522" y="842109"/>
                    <a:pt x="434269" y="890283"/>
                    <a:pt x="279761" y="890283"/>
                  </a:cubicBezTo>
                  <a:cubicBezTo>
                    <a:pt x="125253" y="890283"/>
                    <a:pt x="0" y="842109"/>
                    <a:pt x="0" y="782683"/>
                  </a:cubicBezTo>
                  <a:cubicBezTo>
                    <a:pt x="0" y="723257"/>
                    <a:pt x="125253" y="675083"/>
                    <a:pt x="279761" y="675083"/>
                  </a:cubicBezTo>
                  <a:close/>
                  <a:moveTo>
                    <a:pt x="782681" y="623038"/>
                  </a:moveTo>
                  <a:cubicBezTo>
                    <a:pt x="870850" y="623038"/>
                    <a:pt x="942325" y="694513"/>
                    <a:pt x="942325" y="782682"/>
                  </a:cubicBezTo>
                  <a:cubicBezTo>
                    <a:pt x="942325" y="870851"/>
                    <a:pt x="870850" y="942326"/>
                    <a:pt x="782681" y="942326"/>
                  </a:cubicBezTo>
                  <a:cubicBezTo>
                    <a:pt x="694512" y="942326"/>
                    <a:pt x="623037" y="870851"/>
                    <a:pt x="623037" y="782682"/>
                  </a:cubicBezTo>
                  <a:cubicBezTo>
                    <a:pt x="623037" y="694513"/>
                    <a:pt x="694512" y="623038"/>
                    <a:pt x="782681" y="623038"/>
                  </a:cubicBezTo>
                  <a:close/>
                  <a:moveTo>
                    <a:pt x="274405" y="215177"/>
                  </a:moveTo>
                  <a:cubicBezTo>
                    <a:pt x="331743" y="217899"/>
                    <a:pt x="421208" y="269042"/>
                    <a:pt x="503147" y="350981"/>
                  </a:cubicBezTo>
                  <a:cubicBezTo>
                    <a:pt x="612399" y="460233"/>
                    <a:pt x="666901" y="582864"/>
                    <a:pt x="624882" y="624884"/>
                  </a:cubicBezTo>
                  <a:cubicBezTo>
                    <a:pt x="582862" y="666904"/>
                    <a:pt x="460231" y="612401"/>
                    <a:pt x="350979" y="503149"/>
                  </a:cubicBezTo>
                  <a:cubicBezTo>
                    <a:pt x="241727" y="393897"/>
                    <a:pt x="187224" y="271266"/>
                    <a:pt x="229244" y="229246"/>
                  </a:cubicBezTo>
                  <a:cubicBezTo>
                    <a:pt x="239749" y="218741"/>
                    <a:pt x="255292" y="214269"/>
                    <a:pt x="274405" y="215177"/>
                  </a:cubicBezTo>
                  <a:close/>
                  <a:moveTo>
                    <a:pt x="1290960" y="215175"/>
                  </a:moveTo>
                  <a:cubicBezTo>
                    <a:pt x="1310073" y="214267"/>
                    <a:pt x="1325616" y="218740"/>
                    <a:pt x="1336121" y="229245"/>
                  </a:cubicBezTo>
                  <a:cubicBezTo>
                    <a:pt x="1378142" y="271265"/>
                    <a:pt x="1323639" y="393897"/>
                    <a:pt x="1214386" y="503150"/>
                  </a:cubicBezTo>
                  <a:cubicBezTo>
                    <a:pt x="1105133" y="612403"/>
                    <a:pt x="982502" y="666906"/>
                    <a:pt x="940481" y="624885"/>
                  </a:cubicBezTo>
                  <a:cubicBezTo>
                    <a:pt x="898461" y="582865"/>
                    <a:pt x="952964" y="460233"/>
                    <a:pt x="1062217" y="350980"/>
                  </a:cubicBezTo>
                  <a:cubicBezTo>
                    <a:pt x="1144156" y="269041"/>
                    <a:pt x="1233621" y="217898"/>
                    <a:pt x="1290960" y="215175"/>
                  </a:cubicBezTo>
                  <a:close/>
                  <a:moveTo>
                    <a:pt x="782683" y="0"/>
                  </a:moveTo>
                  <a:cubicBezTo>
                    <a:pt x="842109" y="0"/>
                    <a:pt x="890284" y="125254"/>
                    <a:pt x="890284" y="279763"/>
                  </a:cubicBezTo>
                  <a:cubicBezTo>
                    <a:pt x="890284" y="434272"/>
                    <a:pt x="842109" y="559526"/>
                    <a:pt x="782683" y="559526"/>
                  </a:cubicBezTo>
                  <a:cubicBezTo>
                    <a:pt x="723257" y="559526"/>
                    <a:pt x="675082" y="434272"/>
                    <a:pt x="675082" y="279763"/>
                  </a:cubicBezTo>
                  <a:cubicBezTo>
                    <a:pt x="675082" y="125254"/>
                    <a:pt x="723257" y="0"/>
                    <a:pt x="782683" y="0"/>
                  </a:cubicBezTo>
                  <a:close/>
                </a:path>
              </a:pathLst>
            </a:custGeom>
            <a:solidFill>
              <a:srgbClr val="FF99CC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9" name="フリーフォーム: 図形 18">
              <a:extLst>
                <a:ext uri="{FF2B5EF4-FFF2-40B4-BE49-F238E27FC236}">
                  <a16:creationId xmlns:a16="http://schemas.microsoft.com/office/drawing/2014/main" id="{CE315FB4-DBDC-95B7-02DB-2A73DFAC7896}"/>
                </a:ext>
              </a:extLst>
            </p:cNvPr>
            <p:cNvSpPr/>
            <p:nvPr/>
          </p:nvSpPr>
          <p:spPr bwMode="auto">
            <a:xfrm>
              <a:off x="7002163" y="264938"/>
              <a:ext cx="223046" cy="223046"/>
            </a:xfrm>
            <a:custGeom>
              <a:avLst/>
              <a:gdLst>
                <a:gd name="connsiteX0" fmla="*/ 782683 w 1565362"/>
                <a:gd name="connsiteY0" fmla="*/ 1005840 h 1565366"/>
                <a:gd name="connsiteX1" fmla="*/ 890284 w 1565362"/>
                <a:gd name="connsiteY1" fmla="*/ 1285603 h 1565366"/>
                <a:gd name="connsiteX2" fmla="*/ 782683 w 1565362"/>
                <a:gd name="connsiteY2" fmla="*/ 1565366 h 1565366"/>
                <a:gd name="connsiteX3" fmla="*/ 675082 w 1565362"/>
                <a:gd name="connsiteY3" fmla="*/ 1285603 h 1565366"/>
                <a:gd name="connsiteX4" fmla="*/ 782683 w 1565362"/>
                <a:gd name="connsiteY4" fmla="*/ 1005840 h 1565366"/>
                <a:gd name="connsiteX5" fmla="*/ 985641 w 1565362"/>
                <a:gd name="connsiteY5" fmla="*/ 926413 h 1565366"/>
                <a:gd name="connsiteX6" fmla="*/ 1214383 w 1565362"/>
                <a:gd name="connsiteY6" fmla="*/ 1062217 h 1565366"/>
                <a:gd name="connsiteX7" fmla="*/ 1336118 w 1565362"/>
                <a:gd name="connsiteY7" fmla="*/ 1336120 h 1565366"/>
                <a:gd name="connsiteX8" fmla="*/ 1062215 w 1565362"/>
                <a:gd name="connsiteY8" fmla="*/ 1214385 h 1565366"/>
                <a:gd name="connsiteX9" fmla="*/ 940480 w 1565362"/>
                <a:gd name="connsiteY9" fmla="*/ 940482 h 1565366"/>
                <a:gd name="connsiteX10" fmla="*/ 985641 w 1565362"/>
                <a:gd name="connsiteY10" fmla="*/ 926413 h 1565366"/>
                <a:gd name="connsiteX11" fmla="*/ 579724 w 1565362"/>
                <a:gd name="connsiteY11" fmla="*/ 926411 h 1565366"/>
                <a:gd name="connsiteX12" fmla="*/ 624885 w 1565362"/>
                <a:gd name="connsiteY12" fmla="*/ 940481 h 1565366"/>
                <a:gd name="connsiteX13" fmla="*/ 503150 w 1565362"/>
                <a:gd name="connsiteY13" fmla="*/ 1214386 h 1565366"/>
                <a:gd name="connsiteX14" fmla="*/ 229245 w 1565362"/>
                <a:gd name="connsiteY14" fmla="*/ 1336121 h 1565366"/>
                <a:gd name="connsiteX15" fmla="*/ 350980 w 1565362"/>
                <a:gd name="connsiteY15" fmla="*/ 1062216 h 1565366"/>
                <a:gd name="connsiteX16" fmla="*/ 579724 w 1565362"/>
                <a:gd name="connsiteY16" fmla="*/ 926411 h 1565366"/>
                <a:gd name="connsiteX17" fmla="*/ 1285601 w 1565362"/>
                <a:gd name="connsiteY17" fmla="*/ 675083 h 1565366"/>
                <a:gd name="connsiteX18" fmla="*/ 1565362 w 1565362"/>
                <a:gd name="connsiteY18" fmla="*/ 782683 h 1565366"/>
                <a:gd name="connsiteX19" fmla="*/ 1285601 w 1565362"/>
                <a:gd name="connsiteY19" fmla="*/ 890283 h 1565366"/>
                <a:gd name="connsiteX20" fmla="*/ 1005840 w 1565362"/>
                <a:gd name="connsiteY20" fmla="*/ 782683 h 1565366"/>
                <a:gd name="connsiteX21" fmla="*/ 1285601 w 1565362"/>
                <a:gd name="connsiteY21" fmla="*/ 675083 h 1565366"/>
                <a:gd name="connsiteX22" fmla="*/ 279761 w 1565362"/>
                <a:gd name="connsiteY22" fmla="*/ 675083 h 1565366"/>
                <a:gd name="connsiteX23" fmla="*/ 559522 w 1565362"/>
                <a:gd name="connsiteY23" fmla="*/ 782683 h 1565366"/>
                <a:gd name="connsiteX24" fmla="*/ 279761 w 1565362"/>
                <a:gd name="connsiteY24" fmla="*/ 890283 h 1565366"/>
                <a:gd name="connsiteX25" fmla="*/ 0 w 1565362"/>
                <a:gd name="connsiteY25" fmla="*/ 782683 h 1565366"/>
                <a:gd name="connsiteX26" fmla="*/ 279761 w 1565362"/>
                <a:gd name="connsiteY26" fmla="*/ 675083 h 1565366"/>
                <a:gd name="connsiteX27" fmla="*/ 782681 w 1565362"/>
                <a:gd name="connsiteY27" fmla="*/ 623038 h 1565366"/>
                <a:gd name="connsiteX28" fmla="*/ 942325 w 1565362"/>
                <a:gd name="connsiteY28" fmla="*/ 782682 h 1565366"/>
                <a:gd name="connsiteX29" fmla="*/ 782681 w 1565362"/>
                <a:gd name="connsiteY29" fmla="*/ 942326 h 1565366"/>
                <a:gd name="connsiteX30" fmla="*/ 623037 w 1565362"/>
                <a:gd name="connsiteY30" fmla="*/ 782682 h 1565366"/>
                <a:gd name="connsiteX31" fmla="*/ 782681 w 1565362"/>
                <a:gd name="connsiteY31" fmla="*/ 623038 h 1565366"/>
                <a:gd name="connsiteX32" fmla="*/ 274405 w 1565362"/>
                <a:gd name="connsiteY32" fmla="*/ 215177 h 1565366"/>
                <a:gd name="connsiteX33" fmla="*/ 503147 w 1565362"/>
                <a:gd name="connsiteY33" fmla="*/ 350981 h 1565366"/>
                <a:gd name="connsiteX34" fmla="*/ 624882 w 1565362"/>
                <a:gd name="connsiteY34" fmla="*/ 624884 h 1565366"/>
                <a:gd name="connsiteX35" fmla="*/ 350979 w 1565362"/>
                <a:gd name="connsiteY35" fmla="*/ 503149 h 1565366"/>
                <a:gd name="connsiteX36" fmla="*/ 229244 w 1565362"/>
                <a:gd name="connsiteY36" fmla="*/ 229246 h 1565366"/>
                <a:gd name="connsiteX37" fmla="*/ 274405 w 1565362"/>
                <a:gd name="connsiteY37" fmla="*/ 215177 h 1565366"/>
                <a:gd name="connsiteX38" fmla="*/ 1290960 w 1565362"/>
                <a:gd name="connsiteY38" fmla="*/ 215175 h 1565366"/>
                <a:gd name="connsiteX39" fmla="*/ 1336121 w 1565362"/>
                <a:gd name="connsiteY39" fmla="*/ 229245 h 1565366"/>
                <a:gd name="connsiteX40" fmla="*/ 1214386 w 1565362"/>
                <a:gd name="connsiteY40" fmla="*/ 503150 h 1565366"/>
                <a:gd name="connsiteX41" fmla="*/ 940481 w 1565362"/>
                <a:gd name="connsiteY41" fmla="*/ 624885 h 1565366"/>
                <a:gd name="connsiteX42" fmla="*/ 1062217 w 1565362"/>
                <a:gd name="connsiteY42" fmla="*/ 350980 h 1565366"/>
                <a:gd name="connsiteX43" fmla="*/ 1290960 w 1565362"/>
                <a:gd name="connsiteY43" fmla="*/ 215175 h 1565366"/>
                <a:gd name="connsiteX44" fmla="*/ 782683 w 1565362"/>
                <a:gd name="connsiteY44" fmla="*/ 0 h 1565366"/>
                <a:gd name="connsiteX45" fmla="*/ 890284 w 1565362"/>
                <a:gd name="connsiteY45" fmla="*/ 279763 h 1565366"/>
                <a:gd name="connsiteX46" fmla="*/ 782683 w 1565362"/>
                <a:gd name="connsiteY46" fmla="*/ 559526 h 1565366"/>
                <a:gd name="connsiteX47" fmla="*/ 675082 w 1565362"/>
                <a:gd name="connsiteY47" fmla="*/ 279763 h 1565366"/>
                <a:gd name="connsiteX48" fmla="*/ 782683 w 1565362"/>
                <a:gd name="connsiteY48" fmla="*/ 0 h 1565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1565362" h="1565366">
                  <a:moveTo>
                    <a:pt x="782683" y="1005840"/>
                  </a:moveTo>
                  <a:cubicBezTo>
                    <a:pt x="842109" y="1005840"/>
                    <a:pt x="890284" y="1131094"/>
                    <a:pt x="890284" y="1285603"/>
                  </a:cubicBezTo>
                  <a:cubicBezTo>
                    <a:pt x="890284" y="1440112"/>
                    <a:pt x="842109" y="1565366"/>
                    <a:pt x="782683" y="1565366"/>
                  </a:cubicBezTo>
                  <a:cubicBezTo>
                    <a:pt x="723257" y="1565366"/>
                    <a:pt x="675082" y="1440112"/>
                    <a:pt x="675082" y="1285603"/>
                  </a:cubicBezTo>
                  <a:cubicBezTo>
                    <a:pt x="675082" y="1131094"/>
                    <a:pt x="723257" y="1005840"/>
                    <a:pt x="782683" y="1005840"/>
                  </a:cubicBezTo>
                  <a:close/>
                  <a:moveTo>
                    <a:pt x="985641" y="926413"/>
                  </a:moveTo>
                  <a:cubicBezTo>
                    <a:pt x="1042979" y="929135"/>
                    <a:pt x="1132444" y="980278"/>
                    <a:pt x="1214383" y="1062217"/>
                  </a:cubicBezTo>
                  <a:cubicBezTo>
                    <a:pt x="1323635" y="1171469"/>
                    <a:pt x="1378138" y="1294100"/>
                    <a:pt x="1336118" y="1336120"/>
                  </a:cubicBezTo>
                  <a:cubicBezTo>
                    <a:pt x="1294098" y="1378140"/>
                    <a:pt x="1171468" y="1323637"/>
                    <a:pt x="1062215" y="1214385"/>
                  </a:cubicBezTo>
                  <a:cubicBezTo>
                    <a:pt x="952963" y="1105133"/>
                    <a:pt x="898461" y="982502"/>
                    <a:pt x="940480" y="940482"/>
                  </a:cubicBezTo>
                  <a:cubicBezTo>
                    <a:pt x="950985" y="929977"/>
                    <a:pt x="966528" y="925505"/>
                    <a:pt x="985641" y="926413"/>
                  </a:cubicBezTo>
                  <a:close/>
                  <a:moveTo>
                    <a:pt x="579724" y="926411"/>
                  </a:moveTo>
                  <a:cubicBezTo>
                    <a:pt x="598837" y="925503"/>
                    <a:pt x="614380" y="929976"/>
                    <a:pt x="624885" y="940481"/>
                  </a:cubicBezTo>
                  <a:cubicBezTo>
                    <a:pt x="666906" y="982501"/>
                    <a:pt x="612403" y="1105133"/>
                    <a:pt x="503150" y="1214386"/>
                  </a:cubicBezTo>
                  <a:cubicBezTo>
                    <a:pt x="393897" y="1323639"/>
                    <a:pt x="271265" y="1378142"/>
                    <a:pt x="229245" y="1336121"/>
                  </a:cubicBezTo>
                  <a:cubicBezTo>
                    <a:pt x="187224" y="1294101"/>
                    <a:pt x="241727" y="1171469"/>
                    <a:pt x="350980" y="1062216"/>
                  </a:cubicBezTo>
                  <a:cubicBezTo>
                    <a:pt x="432920" y="980277"/>
                    <a:pt x="522385" y="929134"/>
                    <a:pt x="579724" y="926411"/>
                  </a:cubicBezTo>
                  <a:close/>
                  <a:moveTo>
                    <a:pt x="1285601" y="675083"/>
                  </a:moveTo>
                  <a:cubicBezTo>
                    <a:pt x="1440109" y="675083"/>
                    <a:pt x="1565362" y="723257"/>
                    <a:pt x="1565362" y="782683"/>
                  </a:cubicBezTo>
                  <a:cubicBezTo>
                    <a:pt x="1565362" y="842109"/>
                    <a:pt x="1440109" y="890283"/>
                    <a:pt x="1285601" y="890283"/>
                  </a:cubicBezTo>
                  <a:cubicBezTo>
                    <a:pt x="1131093" y="890283"/>
                    <a:pt x="1005840" y="842109"/>
                    <a:pt x="1005840" y="782683"/>
                  </a:cubicBezTo>
                  <a:cubicBezTo>
                    <a:pt x="1005840" y="723257"/>
                    <a:pt x="1131093" y="675083"/>
                    <a:pt x="1285601" y="675083"/>
                  </a:cubicBezTo>
                  <a:close/>
                  <a:moveTo>
                    <a:pt x="279761" y="675083"/>
                  </a:moveTo>
                  <a:cubicBezTo>
                    <a:pt x="434269" y="675083"/>
                    <a:pt x="559522" y="723257"/>
                    <a:pt x="559522" y="782683"/>
                  </a:cubicBezTo>
                  <a:cubicBezTo>
                    <a:pt x="559522" y="842109"/>
                    <a:pt x="434269" y="890283"/>
                    <a:pt x="279761" y="890283"/>
                  </a:cubicBezTo>
                  <a:cubicBezTo>
                    <a:pt x="125253" y="890283"/>
                    <a:pt x="0" y="842109"/>
                    <a:pt x="0" y="782683"/>
                  </a:cubicBezTo>
                  <a:cubicBezTo>
                    <a:pt x="0" y="723257"/>
                    <a:pt x="125253" y="675083"/>
                    <a:pt x="279761" y="675083"/>
                  </a:cubicBezTo>
                  <a:close/>
                  <a:moveTo>
                    <a:pt x="782681" y="623038"/>
                  </a:moveTo>
                  <a:cubicBezTo>
                    <a:pt x="870850" y="623038"/>
                    <a:pt x="942325" y="694513"/>
                    <a:pt x="942325" y="782682"/>
                  </a:cubicBezTo>
                  <a:cubicBezTo>
                    <a:pt x="942325" y="870851"/>
                    <a:pt x="870850" y="942326"/>
                    <a:pt x="782681" y="942326"/>
                  </a:cubicBezTo>
                  <a:cubicBezTo>
                    <a:pt x="694512" y="942326"/>
                    <a:pt x="623037" y="870851"/>
                    <a:pt x="623037" y="782682"/>
                  </a:cubicBezTo>
                  <a:cubicBezTo>
                    <a:pt x="623037" y="694513"/>
                    <a:pt x="694512" y="623038"/>
                    <a:pt x="782681" y="623038"/>
                  </a:cubicBezTo>
                  <a:close/>
                  <a:moveTo>
                    <a:pt x="274405" y="215177"/>
                  </a:moveTo>
                  <a:cubicBezTo>
                    <a:pt x="331743" y="217899"/>
                    <a:pt x="421208" y="269042"/>
                    <a:pt x="503147" y="350981"/>
                  </a:cubicBezTo>
                  <a:cubicBezTo>
                    <a:pt x="612399" y="460233"/>
                    <a:pt x="666901" y="582864"/>
                    <a:pt x="624882" y="624884"/>
                  </a:cubicBezTo>
                  <a:cubicBezTo>
                    <a:pt x="582862" y="666904"/>
                    <a:pt x="460231" y="612401"/>
                    <a:pt x="350979" y="503149"/>
                  </a:cubicBezTo>
                  <a:cubicBezTo>
                    <a:pt x="241727" y="393897"/>
                    <a:pt x="187224" y="271266"/>
                    <a:pt x="229244" y="229246"/>
                  </a:cubicBezTo>
                  <a:cubicBezTo>
                    <a:pt x="239749" y="218741"/>
                    <a:pt x="255292" y="214269"/>
                    <a:pt x="274405" y="215177"/>
                  </a:cubicBezTo>
                  <a:close/>
                  <a:moveTo>
                    <a:pt x="1290960" y="215175"/>
                  </a:moveTo>
                  <a:cubicBezTo>
                    <a:pt x="1310073" y="214267"/>
                    <a:pt x="1325616" y="218740"/>
                    <a:pt x="1336121" y="229245"/>
                  </a:cubicBezTo>
                  <a:cubicBezTo>
                    <a:pt x="1378142" y="271265"/>
                    <a:pt x="1323639" y="393897"/>
                    <a:pt x="1214386" y="503150"/>
                  </a:cubicBezTo>
                  <a:cubicBezTo>
                    <a:pt x="1105133" y="612403"/>
                    <a:pt x="982502" y="666906"/>
                    <a:pt x="940481" y="624885"/>
                  </a:cubicBezTo>
                  <a:cubicBezTo>
                    <a:pt x="898461" y="582865"/>
                    <a:pt x="952964" y="460233"/>
                    <a:pt x="1062217" y="350980"/>
                  </a:cubicBezTo>
                  <a:cubicBezTo>
                    <a:pt x="1144156" y="269041"/>
                    <a:pt x="1233621" y="217898"/>
                    <a:pt x="1290960" y="215175"/>
                  </a:cubicBezTo>
                  <a:close/>
                  <a:moveTo>
                    <a:pt x="782683" y="0"/>
                  </a:moveTo>
                  <a:cubicBezTo>
                    <a:pt x="842109" y="0"/>
                    <a:pt x="890284" y="125254"/>
                    <a:pt x="890284" y="279763"/>
                  </a:cubicBezTo>
                  <a:cubicBezTo>
                    <a:pt x="890284" y="434272"/>
                    <a:pt x="842109" y="559526"/>
                    <a:pt x="782683" y="559526"/>
                  </a:cubicBezTo>
                  <a:cubicBezTo>
                    <a:pt x="723257" y="559526"/>
                    <a:pt x="675082" y="434272"/>
                    <a:pt x="675082" y="279763"/>
                  </a:cubicBezTo>
                  <a:cubicBezTo>
                    <a:pt x="675082" y="125254"/>
                    <a:pt x="723257" y="0"/>
                    <a:pt x="782683" y="0"/>
                  </a:cubicBezTo>
                  <a:close/>
                </a:path>
              </a:pathLst>
            </a:custGeom>
            <a:solidFill>
              <a:srgbClr val="FF99CC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1" name="フリーフォーム: 図形 20">
              <a:extLst>
                <a:ext uri="{FF2B5EF4-FFF2-40B4-BE49-F238E27FC236}">
                  <a16:creationId xmlns:a16="http://schemas.microsoft.com/office/drawing/2014/main" id="{00E9D7F9-0ABA-4283-DA2B-CB700C9ED3EA}"/>
                </a:ext>
              </a:extLst>
            </p:cNvPr>
            <p:cNvSpPr/>
            <p:nvPr/>
          </p:nvSpPr>
          <p:spPr bwMode="auto">
            <a:xfrm>
              <a:off x="7539011" y="264938"/>
              <a:ext cx="223046" cy="223046"/>
            </a:xfrm>
            <a:custGeom>
              <a:avLst/>
              <a:gdLst>
                <a:gd name="connsiteX0" fmla="*/ 782683 w 1565362"/>
                <a:gd name="connsiteY0" fmla="*/ 1005840 h 1565366"/>
                <a:gd name="connsiteX1" fmla="*/ 890284 w 1565362"/>
                <a:gd name="connsiteY1" fmla="*/ 1285603 h 1565366"/>
                <a:gd name="connsiteX2" fmla="*/ 782683 w 1565362"/>
                <a:gd name="connsiteY2" fmla="*/ 1565366 h 1565366"/>
                <a:gd name="connsiteX3" fmla="*/ 675082 w 1565362"/>
                <a:gd name="connsiteY3" fmla="*/ 1285603 h 1565366"/>
                <a:gd name="connsiteX4" fmla="*/ 782683 w 1565362"/>
                <a:gd name="connsiteY4" fmla="*/ 1005840 h 1565366"/>
                <a:gd name="connsiteX5" fmla="*/ 985641 w 1565362"/>
                <a:gd name="connsiteY5" fmla="*/ 926413 h 1565366"/>
                <a:gd name="connsiteX6" fmla="*/ 1214383 w 1565362"/>
                <a:gd name="connsiteY6" fmla="*/ 1062217 h 1565366"/>
                <a:gd name="connsiteX7" fmla="*/ 1336118 w 1565362"/>
                <a:gd name="connsiteY7" fmla="*/ 1336120 h 1565366"/>
                <a:gd name="connsiteX8" fmla="*/ 1062215 w 1565362"/>
                <a:gd name="connsiteY8" fmla="*/ 1214385 h 1565366"/>
                <a:gd name="connsiteX9" fmla="*/ 940480 w 1565362"/>
                <a:gd name="connsiteY9" fmla="*/ 940482 h 1565366"/>
                <a:gd name="connsiteX10" fmla="*/ 985641 w 1565362"/>
                <a:gd name="connsiteY10" fmla="*/ 926413 h 1565366"/>
                <a:gd name="connsiteX11" fmla="*/ 579724 w 1565362"/>
                <a:gd name="connsiteY11" fmla="*/ 926411 h 1565366"/>
                <a:gd name="connsiteX12" fmla="*/ 624885 w 1565362"/>
                <a:gd name="connsiteY12" fmla="*/ 940481 h 1565366"/>
                <a:gd name="connsiteX13" fmla="*/ 503150 w 1565362"/>
                <a:gd name="connsiteY13" fmla="*/ 1214386 h 1565366"/>
                <a:gd name="connsiteX14" fmla="*/ 229245 w 1565362"/>
                <a:gd name="connsiteY14" fmla="*/ 1336121 h 1565366"/>
                <a:gd name="connsiteX15" fmla="*/ 350980 w 1565362"/>
                <a:gd name="connsiteY15" fmla="*/ 1062216 h 1565366"/>
                <a:gd name="connsiteX16" fmla="*/ 579724 w 1565362"/>
                <a:gd name="connsiteY16" fmla="*/ 926411 h 1565366"/>
                <a:gd name="connsiteX17" fmla="*/ 1285601 w 1565362"/>
                <a:gd name="connsiteY17" fmla="*/ 675083 h 1565366"/>
                <a:gd name="connsiteX18" fmla="*/ 1565362 w 1565362"/>
                <a:gd name="connsiteY18" fmla="*/ 782683 h 1565366"/>
                <a:gd name="connsiteX19" fmla="*/ 1285601 w 1565362"/>
                <a:gd name="connsiteY19" fmla="*/ 890283 h 1565366"/>
                <a:gd name="connsiteX20" fmla="*/ 1005840 w 1565362"/>
                <a:gd name="connsiteY20" fmla="*/ 782683 h 1565366"/>
                <a:gd name="connsiteX21" fmla="*/ 1285601 w 1565362"/>
                <a:gd name="connsiteY21" fmla="*/ 675083 h 1565366"/>
                <a:gd name="connsiteX22" fmla="*/ 279761 w 1565362"/>
                <a:gd name="connsiteY22" fmla="*/ 675083 h 1565366"/>
                <a:gd name="connsiteX23" fmla="*/ 559522 w 1565362"/>
                <a:gd name="connsiteY23" fmla="*/ 782683 h 1565366"/>
                <a:gd name="connsiteX24" fmla="*/ 279761 w 1565362"/>
                <a:gd name="connsiteY24" fmla="*/ 890283 h 1565366"/>
                <a:gd name="connsiteX25" fmla="*/ 0 w 1565362"/>
                <a:gd name="connsiteY25" fmla="*/ 782683 h 1565366"/>
                <a:gd name="connsiteX26" fmla="*/ 279761 w 1565362"/>
                <a:gd name="connsiteY26" fmla="*/ 675083 h 1565366"/>
                <a:gd name="connsiteX27" fmla="*/ 782681 w 1565362"/>
                <a:gd name="connsiteY27" fmla="*/ 623038 h 1565366"/>
                <a:gd name="connsiteX28" fmla="*/ 942325 w 1565362"/>
                <a:gd name="connsiteY28" fmla="*/ 782682 h 1565366"/>
                <a:gd name="connsiteX29" fmla="*/ 782681 w 1565362"/>
                <a:gd name="connsiteY29" fmla="*/ 942326 h 1565366"/>
                <a:gd name="connsiteX30" fmla="*/ 623037 w 1565362"/>
                <a:gd name="connsiteY30" fmla="*/ 782682 h 1565366"/>
                <a:gd name="connsiteX31" fmla="*/ 782681 w 1565362"/>
                <a:gd name="connsiteY31" fmla="*/ 623038 h 1565366"/>
                <a:gd name="connsiteX32" fmla="*/ 274405 w 1565362"/>
                <a:gd name="connsiteY32" fmla="*/ 215177 h 1565366"/>
                <a:gd name="connsiteX33" fmla="*/ 503147 w 1565362"/>
                <a:gd name="connsiteY33" fmla="*/ 350981 h 1565366"/>
                <a:gd name="connsiteX34" fmla="*/ 624882 w 1565362"/>
                <a:gd name="connsiteY34" fmla="*/ 624884 h 1565366"/>
                <a:gd name="connsiteX35" fmla="*/ 350979 w 1565362"/>
                <a:gd name="connsiteY35" fmla="*/ 503149 h 1565366"/>
                <a:gd name="connsiteX36" fmla="*/ 229244 w 1565362"/>
                <a:gd name="connsiteY36" fmla="*/ 229246 h 1565366"/>
                <a:gd name="connsiteX37" fmla="*/ 274405 w 1565362"/>
                <a:gd name="connsiteY37" fmla="*/ 215177 h 1565366"/>
                <a:gd name="connsiteX38" fmla="*/ 1290960 w 1565362"/>
                <a:gd name="connsiteY38" fmla="*/ 215175 h 1565366"/>
                <a:gd name="connsiteX39" fmla="*/ 1336121 w 1565362"/>
                <a:gd name="connsiteY39" fmla="*/ 229245 h 1565366"/>
                <a:gd name="connsiteX40" fmla="*/ 1214386 w 1565362"/>
                <a:gd name="connsiteY40" fmla="*/ 503150 h 1565366"/>
                <a:gd name="connsiteX41" fmla="*/ 940481 w 1565362"/>
                <a:gd name="connsiteY41" fmla="*/ 624885 h 1565366"/>
                <a:gd name="connsiteX42" fmla="*/ 1062217 w 1565362"/>
                <a:gd name="connsiteY42" fmla="*/ 350980 h 1565366"/>
                <a:gd name="connsiteX43" fmla="*/ 1290960 w 1565362"/>
                <a:gd name="connsiteY43" fmla="*/ 215175 h 1565366"/>
                <a:gd name="connsiteX44" fmla="*/ 782683 w 1565362"/>
                <a:gd name="connsiteY44" fmla="*/ 0 h 1565366"/>
                <a:gd name="connsiteX45" fmla="*/ 890284 w 1565362"/>
                <a:gd name="connsiteY45" fmla="*/ 279763 h 1565366"/>
                <a:gd name="connsiteX46" fmla="*/ 782683 w 1565362"/>
                <a:gd name="connsiteY46" fmla="*/ 559526 h 1565366"/>
                <a:gd name="connsiteX47" fmla="*/ 675082 w 1565362"/>
                <a:gd name="connsiteY47" fmla="*/ 279763 h 1565366"/>
                <a:gd name="connsiteX48" fmla="*/ 782683 w 1565362"/>
                <a:gd name="connsiteY48" fmla="*/ 0 h 1565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1565362" h="1565366">
                  <a:moveTo>
                    <a:pt x="782683" y="1005840"/>
                  </a:moveTo>
                  <a:cubicBezTo>
                    <a:pt x="842109" y="1005840"/>
                    <a:pt x="890284" y="1131094"/>
                    <a:pt x="890284" y="1285603"/>
                  </a:cubicBezTo>
                  <a:cubicBezTo>
                    <a:pt x="890284" y="1440112"/>
                    <a:pt x="842109" y="1565366"/>
                    <a:pt x="782683" y="1565366"/>
                  </a:cubicBezTo>
                  <a:cubicBezTo>
                    <a:pt x="723257" y="1565366"/>
                    <a:pt x="675082" y="1440112"/>
                    <a:pt x="675082" y="1285603"/>
                  </a:cubicBezTo>
                  <a:cubicBezTo>
                    <a:pt x="675082" y="1131094"/>
                    <a:pt x="723257" y="1005840"/>
                    <a:pt x="782683" y="1005840"/>
                  </a:cubicBezTo>
                  <a:close/>
                  <a:moveTo>
                    <a:pt x="985641" y="926413"/>
                  </a:moveTo>
                  <a:cubicBezTo>
                    <a:pt x="1042979" y="929135"/>
                    <a:pt x="1132444" y="980278"/>
                    <a:pt x="1214383" y="1062217"/>
                  </a:cubicBezTo>
                  <a:cubicBezTo>
                    <a:pt x="1323635" y="1171469"/>
                    <a:pt x="1378138" y="1294100"/>
                    <a:pt x="1336118" y="1336120"/>
                  </a:cubicBezTo>
                  <a:cubicBezTo>
                    <a:pt x="1294098" y="1378140"/>
                    <a:pt x="1171468" y="1323637"/>
                    <a:pt x="1062215" y="1214385"/>
                  </a:cubicBezTo>
                  <a:cubicBezTo>
                    <a:pt x="952963" y="1105133"/>
                    <a:pt x="898461" y="982502"/>
                    <a:pt x="940480" y="940482"/>
                  </a:cubicBezTo>
                  <a:cubicBezTo>
                    <a:pt x="950985" y="929977"/>
                    <a:pt x="966528" y="925505"/>
                    <a:pt x="985641" y="926413"/>
                  </a:cubicBezTo>
                  <a:close/>
                  <a:moveTo>
                    <a:pt x="579724" y="926411"/>
                  </a:moveTo>
                  <a:cubicBezTo>
                    <a:pt x="598837" y="925503"/>
                    <a:pt x="614380" y="929976"/>
                    <a:pt x="624885" y="940481"/>
                  </a:cubicBezTo>
                  <a:cubicBezTo>
                    <a:pt x="666906" y="982501"/>
                    <a:pt x="612403" y="1105133"/>
                    <a:pt x="503150" y="1214386"/>
                  </a:cubicBezTo>
                  <a:cubicBezTo>
                    <a:pt x="393897" y="1323639"/>
                    <a:pt x="271265" y="1378142"/>
                    <a:pt x="229245" y="1336121"/>
                  </a:cubicBezTo>
                  <a:cubicBezTo>
                    <a:pt x="187224" y="1294101"/>
                    <a:pt x="241727" y="1171469"/>
                    <a:pt x="350980" y="1062216"/>
                  </a:cubicBezTo>
                  <a:cubicBezTo>
                    <a:pt x="432920" y="980277"/>
                    <a:pt x="522385" y="929134"/>
                    <a:pt x="579724" y="926411"/>
                  </a:cubicBezTo>
                  <a:close/>
                  <a:moveTo>
                    <a:pt x="1285601" y="675083"/>
                  </a:moveTo>
                  <a:cubicBezTo>
                    <a:pt x="1440109" y="675083"/>
                    <a:pt x="1565362" y="723257"/>
                    <a:pt x="1565362" y="782683"/>
                  </a:cubicBezTo>
                  <a:cubicBezTo>
                    <a:pt x="1565362" y="842109"/>
                    <a:pt x="1440109" y="890283"/>
                    <a:pt x="1285601" y="890283"/>
                  </a:cubicBezTo>
                  <a:cubicBezTo>
                    <a:pt x="1131093" y="890283"/>
                    <a:pt x="1005840" y="842109"/>
                    <a:pt x="1005840" y="782683"/>
                  </a:cubicBezTo>
                  <a:cubicBezTo>
                    <a:pt x="1005840" y="723257"/>
                    <a:pt x="1131093" y="675083"/>
                    <a:pt x="1285601" y="675083"/>
                  </a:cubicBezTo>
                  <a:close/>
                  <a:moveTo>
                    <a:pt x="279761" y="675083"/>
                  </a:moveTo>
                  <a:cubicBezTo>
                    <a:pt x="434269" y="675083"/>
                    <a:pt x="559522" y="723257"/>
                    <a:pt x="559522" y="782683"/>
                  </a:cubicBezTo>
                  <a:cubicBezTo>
                    <a:pt x="559522" y="842109"/>
                    <a:pt x="434269" y="890283"/>
                    <a:pt x="279761" y="890283"/>
                  </a:cubicBezTo>
                  <a:cubicBezTo>
                    <a:pt x="125253" y="890283"/>
                    <a:pt x="0" y="842109"/>
                    <a:pt x="0" y="782683"/>
                  </a:cubicBezTo>
                  <a:cubicBezTo>
                    <a:pt x="0" y="723257"/>
                    <a:pt x="125253" y="675083"/>
                    <a:pt x="279761" y="675083"/>
                  </a:cubicBezTo>
                  <a:close/>
                  <a:moveTo>
                    <a:pt x="782681" y="623038"/>
                  </a:moveTo>
                  <a:cubicBezTo>
                    <a:pt x="870850" y="623038"/>
                    <a:pt x="942325" y="694513"/>
                    <a:pt x="942325" y="782682"/>
                  </a:cubicBezTo>
                  <a:cubicBezTo>
                    <a:pt x="942325" y="870851"/>
                    <a:pt x="870850" y="942326"/>
                    <a:pt x="782681" y="942326"/>
                  </a:cubicBezTo>
                  <a:cubicBezTo>
                    <a:pt x="694512" y="942326"/>
                    <a:pt x="623037" y="870851"/>
                    <a:pt x="623037" y="782682"/>
                  </a:cubicBezTo>
                  <a:cubicBezTo>
                    <a:pt x="623037" y="694513"/>
                    <a:pt x="694512" y="623038"/>
                    <a:pt x="782681" y="623038"/>
                  </a:cubicBezTo>
                  <a:close/>
                  <a:moveTo>
                    <a:pt x="274405" y="215177"/>
                  </a:moveTo>
                  <a:cubicBezTo>
                    <a:pt x="331743" y="217899"/>
                    <a:pt x="421208" y="269042"/>
                    <a:pt x="503147" y="350981"/>
                  </a:cubicBezTo>
                  <a:cubicBezTo>
                    <a:pt x="612399" y="460233"/>
                    <a:pt x="666901" y="582864"/>
                    <a:pt x="624882" y="624884"/>
                  </a:cubicBezTo>
                  <a:cubicBezTo>
                    <a:pt x="582862" y="666904"/>
                    <a:pt x="460231" y="612401"/>
                    <a:pt x="350979" y="503149"/>
                  </a:cubicBezTo>
                  <a:cubicBezTo>
                    <a:pt x="241727" y="393897"/>
                    <a:pt x="187224" y="271266"/>
                    <a:pt x="229244" y="229246"/>
                  </a:cubicBezTo>
                  <a:cubicBezTo>
                    <a:pt x="239749" y="218741"/>
                    <a:pt x="255292" y="214269"/>
                    <a:pt x="274405" y="215177"/>
                  </a:cubicBezTo>
                  <a:close/>
                  <a:moveTo>
                    <a:pt x="1290960" y="215175"/>
                  </a:moveTo>
                  <a:cubicBezTo>
                    <a:pt x="1310073" y="214267"/>
                    <a:pt x="1325616" y="218740"/>
                    <a:pt x="1336121" y="229245"/>
                  </a:cubicBezTo>
                  <a:cubicBezTo>
                    <a:pt x="1378142" y="271265"/>
                    <a:pt x="1323639" y="393897"/>
                    <a:pt x="1214386" y="503150"/>
                  </a:cubicBezTo>
                  <a:cubicBezTo>
                    <a:pt x="1105133" y="612403"/>
                    <a:pt x="982502" y="666906"/>
                    <a:pt x="940481" y="624885"/>
                  </a:cubicBezTo>
                  <a:cubicBezTo>
                    <a:pt x="898461" y="582865"/>
                    <a:pt x="952964" y="460233"/>
                    <a:pt x="1062217" y="350980"/>
                  </a:cubicBezTo>
                  <a:cubicBezTo>
                    <a:pt x="1144156" y="269041"/>
                    <a:pt x="1233621" y="217898"/>
                    <a:pt x="1290960" y="215175"/>
                  </a:cubicBezTo>
                  <a:close/>
                  <a:moveTo>
                    <a:pt x="782683" y="0"/>
                  </a:moveTo>
                  <a:cubicBezTo>
                    <a:pt x="842109" y="0"/>
                    <a:pt x="890284" y="125254"/>
                    <a:pt x="890284" y="279763"/>
                  </a:cubicBezTo>
                  <a:cubicBezTo>
                    <a:pt x="890284" y="434272"/>
                    <a:pt x="842109" y="559526"/>
                    <a:pt x="782683" y="559526"/>
                  </a:cubicBezTo>
                  <a:cubicBezTo>
                    <a:pt x="723257" y="559526"/>
                    <a:pt x="675082" y="434272"/>
                    <a:pt x="675082" y="279763"/>
                  </a:cubicBezTo>
                  <a:cubicBezTo>
                    <a:pt x="675082" y="125254"/>
                    <a:pt x="723257" y="0"/>
                    <a:pt x="782683" y="0"/>
                  </a:cubicBezTo>
                  <a:close/>
                </a:path>
              </a:pathLst>
            </a:custGeom>
            <a:solidFill>
              <a:srgbClr val="FF99CC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2" name="フリーフォーム: 図形 21">
              <a:extLst>
                <a:ext uri="{FF2B5EF4-FFF2-40B4-BE49-F238E27FC236}">
                  <a16:creationId xmlns:a16="http://schemas.microsoft.com/office/drawing/2014/main" id="{818BF655-B42A-7D33-6553-A2F9FB269401}"/>
                </a:ext>
              </a:extLst>
            </p:cNvPr>
            <p:cNvSpPr/>
            <p:nvPr/>
          </p:nvSpPr>
          <p:spPr bwMode="auto">
            <a:xfrm>
              <a:off x="8075859" y="264938"/>
              <a:ext cx="223046" cy="223046"/>
            </a:xfrm>
            <a:custGeom>
              <a:avLst/>
              <a:gdLst>
                <a:gd name="connsiteX0" fmla="*/ 782683 w 1565362"/>
                <a:gd name="connsiteY0" fmla="*/ 1005840 h 1565366"/>
                <a:gd name="connsiteX1" fmla="*/ 890284 w 1565362"/>
                <a:gd name="connsiteY1" fmla="*/ 1285603 h 1565366"/>
                <a:gd name="connsiteX2" fmla="*/ 782683 w 1565362"/>
                <a:gd name="connsiteY2" fmla="*/ 1565366 h 1565366"/>
                <a:gd name="connsiteX3" fmla="*/ 675082 w 1565362"/>
                <a:gd name="connsiteY3" fmla="*/ 1285603 h 1565366"/>
                <a:gd name="connsiteX4" fmla="*/ 782683 w 1565362"/>
                <a:gd name="connsiteY4" fmla="*/ 1005840 h 1565366"/>
                <a:gd name="connsiteX5" fmla="*/ 985641 w 1565362"/>
                <a:gd name="connsiteY5" fmla="*/ 926413 h 1565366"/>
                <a:gd name="connsiteX6" fmla="*/ 1214383 w 1565362"/>
                <a:gd name="connsiteY6" fmla="*/ 1062217 h 1565366"/>
                <a:gd name="connsiteX7" fmla="*/ 1336118 w 1565362"/>
                <a:gd name="connsiteY7" fmla="*/ 1336120 h 1565366"/>
                <a:gd name="connsiteX8" fmla="*/ 1062215 w 1565362"/>
                <a:gd name="connsiteY8" fmla="*/ 1214385 h 1565366"/>
                <a:gd name="connsiteX9" fmla="*/ 940480 w 1565362"/>
                <a:gd name="connsiteY9" fmla="*/ 940482 h 1565366"/>
                <a:gd name="connsiteX10" fmla="*/ 985641 w 1565362"/>
                <a:gd name="connsiteY10" fmla="*/ 926413 h 1565366"/>
                <a:gd name="connsiteX11" fmla="*/ 579724 w 1565362"/>
                <a:gd name="connsiteY11" fmla="*/ 926411 h 1565366"/>
                <a:gd name="connsiteX12" fmla="*/ 624885 w 1565362"/>
                <a:gd name="connsiteY12" fmla="*/ 940481 h 1565366"/>
                <a:gd name="connsiteX13" fmla="*/ 503150 w 1565362"/>
                <a:gd name="connsiteY13" fmla="*/ 1214386 h 1565366"/>
                <a:gd name="connsiteX14" fmla="*/ 229245 w 1565362"/>
                <a:gd name="connsiteY14" fmla="*/ 1336121 h 1565366"/>
                <a:gd name="connsiteX15" fmla="*/ 350980 w 1565362"/>
                <a:gd name="connsiteY15" fmla="*/ 1062216 h 1565366"/>
                <a:gd name="connsiteX16" fmla="*/ 579724 w 1565362"/>
                <a:gd name="connsiteY16" fmla="*/ 926411 h 1565366"/>
                <a:gd name="connsiteX17" fmla="*/ 1285601 w 1565362"/>
                <a:gd name="connsiteY17" fmla="*/ 675083 h 1565366"/>
                <a:gd name="connsiteX18" fmla="*/ 1565362 w 1565362"/>
                <a:gd name="connsiteY18" fmla="*/ 782683 h 1565366"/>
                <a:gd name="connsiteX19" fmla="*/ 1285601 w 1565362"/>
                <a:gd name="connsiteY19" fmla="*/ 890283 h 1565366"/>
                <a:gd name="connsiteX20" fmla="*/ 1005840 w 1565362"/>
                <a:gd name="connsiteY20" fmla="*/ 782683 h 1565366"/>
                <a:gd name="connsiteX21" fmla="*/ 1285601 w 1565362"/>
                <a:gd name="connsiteY21" fmla="*/ 675083 h 1565366"/>
                <a:gd name="connsiteX22" fmla="*/ 279761 w 1565362"/>
                <a:gd name="connsiteY22" fmla="*/ 675083 h 1565366"/>
                <a:gd name="connsiteX23" fmla="*/ 559522 w 1565362"/>
                <a:gd name="connsiteY23" fmla="*/ 782683 h 1565366"/>
                <a:gd name="connsiteX24" fmla="*/ 279761 w 1565362"/>
                <a:gd name="connsiteY24" fmla="*/ 890283 h 1565366"/>
                <a:gd name="connsiteX25" fmla="*/ 0 w 1565362"/>
                <a:gd name="connsiteY25" fmla="*/ 782683 h 1565366"/>
                <a:gd name="connsiteX26" fmla="*/ 279761 w 1565362"/>
                <a:gd name="connsiteY26" fmla="*/ 675083 h 1565366"/>
                <a:gd name="connsiteX27" fmla="*/ 782681 w 1565362"/>
                <a:gd name="connsiteY27" fmla="*/ 623038 h 1565366"/>
                <a:gd name="connsiteX28" fmla="*/ 942325 w 1565362"/>
                <a:gd name="connsiteY28" fmla="*/ 782682 h 1565366"/>
                <a:gd name="connsiteX29" fmla="*/ 782681 w 1565362"/>
                <a:gd name="connsiteY29" fmla="*/ 942326 h 1565366"/>
                <a:gd name="connsiteX30" fmla="*/ 623037 w 1565362"/>
                <a:gd name="connsiteY30" fmla="*/ 782682 h 1565366"/>
                <a:gd name="connsiteX31" fmla="*/ 782681 w 1565362"/>
                <a:gd name="connsiteY31" fmla="*/ 623038 h 1565366"/>
                <a:gd name="connsiteX32" fmla="*/ 274405 w 1565362"/>
                <a:gd name="connsiteY32" fmla="*/ 215177 h 1565366"/>
                <a:gd name="connsiteX33" fmla="*/ 503147 w 1565362"/>
                <a:gd name="connsiteY33" fmla="*/ 350981 h 1565366"/>
                <a:gd name="connsiteX34" fmla="*/ 624882 w 1565362"/>
                <a:gd name="connsiteY34" fmla="*/ 624884 h 1565366"/>
                <a:gd name="connsiteX35" fmla="*/ 350979 w 1565362"/>
                <a:gd name="connsiteY35" fmla="*/ 503149 h 1565366"/>
                <a:gd name="connsiteX36" fmla="*/ 229244 w 1565362"/>
                <a:gd name="connsiteY36" fmla="*/ 229246 h 1565366"/>
                <a:gd name="connsiteX37" fmla="*/ 274405 w 1565362"/>
                <a:gd name="connsiteY37" fmla="*/ 215177 h 1565366"/>
                <a:gd name="connsiteX38" fmla="*/ 1290960 w 1565362"/>
                <a:gd name="connsiteY38" fmla="*/ 215175 h 1565366"/>
                <a:gd name="connsiteX39" fmla="*/ 1336121 w 1565362"/>
                <a:gd name="connsiteY39" fmla="*/ 229245 h 1565366"/>
                <a:gd name="connsiteX40" fmla="*/ 1214386 w 1565362"/>
                <a:gd name="connsiteY40" fmla="*/ 503150 h 1565366"/>
                <a:gd name="connsiteX41" fmla="*/ 940481 w 1565362"/>
                <a:gd name="connsiteY41" fmla="*/ 624885 h 1565366"/>
                <a:gd name="connsiteX42" fmla="*/ 1062217 w 1565362"/>
                <a:gd name="connsiteY42" fmla="*/ 350980 h 1565366"/>
                <a:gd name="connsiteX43" fmla="*/ 1290960 w 1565362"/>
                <a:gd name="connsiteY43" fmla="*/ 215175 h 1565366"/>
                <a:gd name="connsiteX44" fmla="*/ 782683 w 1565362"/>
                <a:gd name="connsiteY44" fmla="*/ 0 h 1565366"/>
                <a:gd name="connsiteX45" fmla="*/ 890284 w 1565362"/>
                <a:gd name="connsiteY45" fmla="*/ 279763 h 1565366"/>
                <a:gd name="connsiteX46" fmla="*/ 782683 w 1565362"/>
                <a:gd name="connsiteY46" fmla="*/ 559526 h 1565366"/>
                <a:gd name="connsiteX47" fmla="*/ 675082 w 1565362"/>
                <a:gd name="connsiteY47" fmla="*/ 279763 h 1565366"/>
                <a:gd name="connsiteX48" fmla="*/ 782683 w 1565362"/>
                <a:gd name="connsiteY48" fmla="*/ 0 h 1565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1565362" h="1565366">
                  <a:moveTo>
                    <a:pt x="782683" y="1005840"/>
                  </a:moveTo>
                  <a:cubicBezTo>
                    <a:pt x="842109" y="1005840"/>
                    <a:pt x="890284" y="1131094"/>
                    <a:pt x="890284" y="1285603"/>
                  </a:cubicBezTo>
                  <a:cubicBezTo>
                    <a:pt x="890284" y="1440112"/>
                    <a:pt x="842109" y="1565366"/>
                    <a:pt x="782683" y="1565366"/>
                  </a:cubicBezTo>
                  <a:cubicBezTo>
                    <a:pt x="723257" y="1565366"/>
                    <a:pt x="675082" y="1440112"/>
                    <a:pt x="675082" y="1285603"/>
                  </a:cubicBezTo>
                  <a:cubicBezTo>
                    <a:pt x="675082" y="1131094"/>
                    <a:pt x="723257" y="1005840"/>
                    <a:pt x="782683" y="1005840"/>
                  </a:cubicBezTo>
                  <a:close/>
                  <a:moveTo>
                    <a:pt x="985641" y="926413"/>
                  </a:moveTo>
                  <a:cubicBezTo>
                    <a:pt x="1042979" y="929135"/>
                    <a:pt x="1132444" y="980278"/>
                    <a:pt x="1214383" y="1062217"/>
                  </a:cubicBezTo>
                  <a:cubicBezTo>
                    <a:pt x="1323635" y="1171469"/>
                    <a:pt x="1378138" y="1294100"/>
                    <a:pt x="1336118" y="1336120"/>
                  </a:cubicBezTo>
                  <a:cubicBezTo>
                    <a:pt x="1294098" y="1378140"/>
                    <a:pt x="1171468" y="1323637"/>
                    <a:pt x="1062215" y="1214385"/>
                  </a:cubicBezTo>
                  <a:cubicBezTo>
                    <a:pt x="952963" y="1105133"/>
                    <a:pt x="898461" y="982502"/>
                    <a:pt x="940480" y="940482"/>
                  </a:cubicBezTo>
                  <a:cubicBezTo>
                    <a:pt x="950985" y="929977"/>
                    <a:pt x="966528" y="925505"/>
                    <a:pt x="985641" y="926413"/>
                  </a:cubicBezTo>
                  <a:close/>
                  <a:moveTo>
                    <a:pt x="579724" y="926411"/>
                  </a:moveTo>
                  <a:cubicBezTo>
                    <a:pt x="598837" y="925503"/>
                    <a:pt x="614380" y="929976"/>
                    <a:pt x="624885" y="940481"/>
                  </a:cubicBezTo>
                  <a:cubicBezTo>
                    <a:pt x="666906" y="982501"/>
                    <a:pt x="612403" y="1105133"/>
                    <a:pt x="503150" y="1214386"/>
                  </a:cubicBezTo>
                  <a:cubicBezTo>
                    <a:pt x="393897" y="1323639"/>
                    <a:pt x="271265" y="1378142"/>
                    <a:pt x="229245" y="1336121"/>
                  </a:cubicBezTo>
                  <a:cubicBezTo>
                    <a:pt x="187224" y="1294101"/>
                    <a:pt x="241727" y="1171469"/>
                    <a:pt x="350980" y="1062216"/>
                  </a:cubicBezTo>
                  <a:cubicBezTo>
                    <a:pt x="432920" y="980277"/>
                    <a:pt x="522385" y="929134"/>
                    <a:pt x="579724" y="926411"/>
                  </a:cubicBezTo>
                  <a:close/>
                  <a:moveTo>
                    <a:pt x="1285601" y="675083"/>
                  </a:moveTo>
                  <a:cubicBezTo>
                    <a:pt x="1440109" y="675083"/>
                    <a:pt x="1565362" y="723257"/>
                    <a:pt x="1565362" y="782683"/>
                  </a:cubicBezTo>
                  <a:cubicBezTo>
                    <a:pt x="1565362" y="842109"/>
                    <a:pt x="1440109" y="890283"/>
                    <a:pt x="1285601" y="890283"/>
                  </a:cubicBezTo>
                  <a:cubicBezTo>
                    <a:pt x="1131093" y="890283"/>
                    <a:pt x="1005840" y="842109"/>
                    <a:pt x="1005840" y="782683"/>
                  </a:cubicBezTo>
                  <a:cubicBezTo>
                    <a:pt x="1005840" y="723257"/>
                    <a:pt x="1131093" y="675083"/>
                    <a:pt x="1285601" y="675083"/>
                  </a:cubicBezTo>
                  <a:close/>
                  <a:moveTo>
                    <a:pt x="279761" y="675083"/>
                  </a:moveTo>
                  <a:cubicBezTo>
                    <a:pt x="434269" y="675083"/>
                    <a:pt x="559522" y="723257"/>
                    <a:pt x="559522" y="782683"/>
                  </a:cubicBezTo>
                  <a:cubicBezTo>
                    <a:pt x="559522" y="842109"/>
                    <a:pt x="434269" y="890283"/>
                    <a:pt x="279761" y="890283"/>
                  </a:cubicBezTo>
                  <a:cubicBezTo>
                    <a:pt x="125253" y="890283"/>
                    <a:pt x="0" y="842109"/>
                    <a:pt x="0" y="782683"/>
                  </a:cubicBezTo>
                  <a:cubicBezTo>
                    <a:pt x="0" y="723257"/>
                    <a:pt x="125253" y="675083"/>
                    <a:pt x="279761" y="675083"/>
                  </a:cubicBezTo>
                  <a:close/>
                  <a:moveTo>
                    <a:pt x="782681" y="623038"/>
                  </a:moveTo>
                  <a:cubicBezTo>
                    <a:pt x="870850" y="623038"/>
                    <a:pt x="942325" y="694513"/>
                    <a:pt x="942325" y="782682"/>
                  </a:cubicBezTo>
                  <a:cubicBezTo>
                    <a:pt x="942325" y="870851"/>
                    <a:pt x="870850" y="942326"/>
                    <a:pt x="782681" y="942326"/>
                  </a:cubicBezTo>
                  <a:cubicBezTo>
                    <a:pt x="694512" y="942326"/>
                    <a:pt x="623037" y="870851"/>
                    <a:pt x="623037" y="782682"/>
                  </a:cubicBezTo>
                  <a:cubicBezTo>
                    <a:pt x="623037" y="694513"/>
                    <a:pt x="694512" y="623038"/>
                    <a:pt x="782681" y="623038"/>
                  </a:cubicBezTo>
                  <a:close/>
                  <a:moveTo>
                    <a:pt x="274405" y="215177"/>
                  </a:moveTo>
                  <a:cubicBezTo>
                    <a:pt x="331743" y="217899"/>
                    <a:pt x="421208" y="269042"/>
                    <a:pt x="503147" y="350981"/>
                  </a:cubicBezTo>
                  <a:cubicBezTo>
                    <a:pt x="612399" y="460233"/>
                    <a:pt x="666901" y="582864"/>
                    <a:pt x="624882" y="624884"/>
                  </a:cubicBezTo>
                  <a:cubicBezTo>
                    <a:pt x="582862" y="666904"/>
                    <a:pt x="460231" y="612401"/>
                    <a:pt x="350979" y="503149"/>
                  </a:cubicBezTo>
                  <a:cubicBezTo>
                    <a:pt x="241727" y="393897"/>
                    <a:pt x="187224" y="271266"/>
                    <a:pt x="229244" y="229246"/>
                  </a:cubicBezTo>
                  <a:cubicBezTo>
                    <a:pt x="239749" y="218741"/>
                    <a:pt x="255292" y="214269"/>
                    <a:pt x="274405" y="215177"/>
                  </a:cubicBezTo>
                  <a:close/>
                  <a:moveTo>
                    <a:pt x="1290960" y="215175"/>
                  </a:moveTo>
                  <a:cubicBezTo>
                    <a:pt x="1310073" y="214267"/>
                    <a:pt x="1325616" y="218740"/>
                    <a:pt x="1336121" y="229245"/>
                  </a:cubicBezTo>
                  <a:cubicBezTo>
                    <a:pt x="1378142" y="271265"/>
                    <a:pt x="1323639" y="393897"/>
                    <a:pt x="1214386" y="503150"/>
                  </a:cubicBezTo>
                  <a:cubicBezTo>
                    <a:pt x="1105133" y="612403"/>
                    <a:pt x="982502" y="666906"/>
                    <a:pt x="940481" y="624885"/>
                  </a:cubicBezTo>
                  <a:cubicBezTo>
                    <a:pt x="898461" y="582865"/>
                    <a:pt x="952964" y="460233"/>
                    <a:pt x="1062217" y="350980"/>
                  </a:cubicBezTo>
                  <a:cubicBezTo>
                    <a:pt x="1144156" y="269041"/>
                    <a:pt x="1233621" y="217898"/>
                    <a:pt x="1290960" y="215175"/>
                  </a:cubicBezTo>
                  <a:close/>
                  <a:moveTo>
                    <a:pt x="782683" y="0"/>
                  </a:moveTo>
                  <a:cubicBezTo>
                    <a:pt x="842109" y="0"/>
                    <a:pt x="890284" y="125254"/>
                    <a:pt x="890284" y="279763"/>
                  </a:cubicBezTo>
                  <a:cubicBezTo>
                    <a:pt x="890284" y="434272"/>
                    <a:pt x="842109" y="559526"/>
                    <a:pt x="782683" y="559526"/>
                  </a:cubicBezTo>
                  <a:cubicBezTo>
                    <a:pt x="723257" y="559526"/>
                    <a:pt x="675082" y="434272"/>
                    <a:pt x="675082" y="279763"/>
                  </a:cubicBezTo>
                  <a:cubicBezTo>
                    <a:pt x="675082" y="125254"/>
                    <a:pt x="723257" y="0"/>
                    <a:pt x="782683" y="0"/>
                  </a:cubicBezTo>
                  <a:close/>
                </a:path>
              </a:pathLst>
            </a:custGeom>
            <a:solidFill>
              <a:srgbClr val="FF99CC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4" name="フリーフォーム: 図形 23">
              <a:extLst>
                <a:ext uri="{FF2B5EF4-FFF2-40B4-BE49-F238E27FC236}">
                  <a16:creationId xmlns:a16="http://schemas.microsoft.com/office/drawing/2014/main" id="{5D57920D-FB3B-1F85-C633-0C668E1E45C3}"/>
                </a:ext>
              </a:extLst>
            </p:cNvPr>
            <p:cNvSpPr/>
            <p:nvPr/>
          </p:nvSpPr>
          <p:spPr bwMode="auto">
            <a:xfrm>
              <a:off x="8612707" y="264938"/>
              <a:ext cx="223046" cy="223046"/>
            </a:xfrm>
            <a:custGeom>
              <a:avLst/>
              <a:gdLst>
                <a:gd name="connsiteX0" fmla="*/ 782683 w 1565362"/>
                <a:gd name="connsiteY0" fmla="*/ 1005840 h 1565366"/>
                <a:gd name="connsiteX1" fmla="*/ 890284 w 1565362"/>
                <a:gd name="connsiteY1" fmla="*/ 1285603 h 1565366"/>
                <a:gd name="connsiteX2" fmla="*/ 782683 w 1565362"/>
                <a:gd name="connsiteY2" fmla="*/ 1565366 h 1565366"/>
                <a:gd name="connsiteX3" fmla="*/ 675082 w 1565362"/>
                <a:gd name="connsiteY3" fmla="*/ 1285603 h 1565366"/>
                <a:gd name="connsiteX4" fmla="*/ 782683 w 1565362"/>
                <a:gd name="connsiteY4" fmla="*/ 1005840 h 1565366"/>
                <a:gd name="connsiteX5" fmla="*/ 985641 w 1565362"/>
                <a:gd name="connsiteY5" fmla="*/ 926413 h 1565366"/>
                <a:gd name="connsiteX6" fmla="*/ 1214383 w 1565362"/>
                <a:gd name="connsiteY6" fmla="*/ 1062217 h 1565366"/>
                <a:gd name="connsiteX7" fmla="*/ 1336118 w 1565362"/>
                <a:gd name="connsiteY7" fmla="*/ 1336120 h 1565366"/>
                <a:gd name="connsiteX8" fmla="*/ 1062215 w 1565362"/>
                <a:gd name="connsiteY8" fmla="*/ 1214385 h 1565366"/>
                <a:gd name="connsiteX9" fmla="*/ 940480 w 1565362"/>
                <a:gd name="connsiteY9" fmla="*/ 940482 h 1565366"/>
                <a:gd name="connsiteX10" fmla="*/ 985641 w 1565362"/>
                <a:gd name="connsiteY10" fmla="*/ 926413 h 1565366"/>
                <a:gd name="connsiteX11" fmla="*/ 579724 w 1565362"/>
                <a:gd name="connsiteY11" fmla="*/ 926411 h 1565366"/>
                <a:gd name="connsiteX12" fmla="*/ 624885 w 1565362"/>
                <a:gd name="connsiteY12" fmla="*/ 940481 h 1565366"/>
                <a:gd name="connsiteX13" fmla="*/ 503150 w 1565362"/>
                <a:gd name="connsiteY13" fmla="*/ 1214386 h 1565366"/>
                <a:gd name="connsiteX14" fmla="*/ 229245 w 1565362"/>
                <a:gd name="connsiteY14" fmla="*/ 1336121 h 1565366"/>
                <a:gd name="connsiteX15" fmla="*/ 350980 w 1565362"/>
                <a:gd name="connsiteY15" fmla="*/ 1062216 h 1565366"/>
                <a:gd name="connsiteX16" fmla="*/ 579724 w 1565362"/>
                <a:gd name="connsiteY16" fmla="*/ 926411 h 1565366"/>
                <a:gd name="connsiteX17" fmla="*/ 1285601 w 1565362"/>
                <a:gd name="connsiteY17" fmla="*/ 675083 h 1565366"/>
                <a:gd name="connsiteX18" fmla="*/ 1565362 w 1565362"/>
                <a:gd name="connsiteY18" fmla="*/ 782683 h 1565366"/>
                <a:gd name="connsiteX19" fmla="*/ 1285601 w 1565362"/>
                <a:gd name="connsiteY19" fmla="*/ 890283 h 1565366"/>
                <a:gd name="connsiteX20" fmla="*/ 1005840 w 1565362"/>
                <a:gd name="connsiteY20" fmla="*/ 782683 h 1565366"/>
                <a:gd name="connsiteX21" fmla="*/ 1285601 w 1565362"/>
                <a:gd name="connsiteY21" fmla="*/ 675083 h 1565366"/>
                <a:gd name="connsiteX22" fmla="*/ 279761 w 1565362"/>
                <a:gd name="connsiteY22" fmla="*/ 675083 h 1565366"/>
                <a:gd name="connsiteX23" fmla="*/ 559522 w 1565362"/>
                <a:gd name="connsiteY23" fmla="*/ 782683 h 1565366"/>
                <a:gd name="connsiteX24" fmla="*/ 279761 w 1565362"/>
                <a:gd name="connsiteY24" fmla="*/ 890283 h 1565366"/>
                <a:gd name="connsiteX25" fmla="*/ 0 w 1565362"/>
                <a:gd name="connsiteY25" fmla="*/ 782683 h 1565366"/>
                <a:gd name="connsiteX26" fmla="*/ 279761 w 1565362"/>
                <a:gd name="connsiteY26" fmla="*/ 675083 h 1565366"/>
                <a:gd name="connsiteX27" fmla="*/ 782681 w 1565362"/>
                <a:gd name="connsiteY27" fmla="*/ 623038 h 1565366"/>
                <a:gd name="connsiteX28" fmla="*/ 942325 w 1565362"/>
                <a:gd name="connsiteY28" fmla="*/ 782682 h 1565366"/>
                <a:gd name="connsiteX29" fmla="*/ 782681 w 1565362"/>
                <a:gd name="connsiteY29" fmla="*/ 942326 h 1565366"/>
                <a:gd name="connsiteX30" fmla="*/ 623037 w 1565362"/>
                <a:gd name="connsiteY30" fmla="*/ 782682 h 1565366"/>
                <a:gd name="connsiteX31" fmla="*/ 782681 w 1565362"/>
                <a:gd name="connsiteY31" fmla="*/ 623038 h 1565366"/>
                <a:gd name="connsiteX32" fmla="*/ 274405 w 1565362"/>
                <a:gd name="connsiteY32" fmla="*/ 215177 h 1565366"/>
                <a:gd name="connsiteX33" fmla="*/ 503147 w 1565362"/>
                <a:gd name="connsiteY33" fmla="*/ 350981 h 1565366"/>
                <a:gd name="connsiteX34" fmla="*/ 624882 w 1565362"/>
                <a:gd name="connsiteY34" fmla="*/ 624884 h 1565366"/>
                <a:gd name="connsiteX35" fmla="*/ 350979 w 1565362"/>
                <a:gd name="connsiteY35" fmla="*/ 503149 h 1565366"/>
                <a:gd name="connsiteX36" fmla="*/ 229244 w 1565362"/>
                <a:gd name="connsiteY36" fmla="*/ 229246 h 1565366"/>
                <a:gd name="connsiteX37" fmla="*/ 274405 w 1565362"/>
                <a:gd name="connsiteY37" fmla="*/ 215177 h 1565366"/>
                <a:gd name="connsiteX38" fmla="*/ 1290960 w 1565362"/>
                <a:gd name="connsiteY38" fmla="*/ 215175 h 1565366"/>
                <a:gd name="connsiteX39" fmla="*/ 1336121 w 1565362"/>
                <a:gd name="connsiteY39" fmla="*/ 229245 h 1565366"/>
                <a:gd name="connsiteX40" fmla="*/ 1214386 w 1565362"/>
                <a:gd name="connsiteY40" fmla="*/ 503150 h 1565366"/>
                <a:gd name="connsiteX41" fmla="*/ 940481 w 1565362"/>
                <a:gd name="connsiteY41" fmla="*/ 624885 h 1565366"/>
                <a:gd name="connsiteX42" fmla="*/ 1062217 w 1565362"/>
                <a:gd name="connsiteY42" fmla="*/ 350980 h 1565366"/>
                <a:gd name="connsiteX43" fmla="*/ 1290960 w 1565362"/>
                <a:gd name="connsiteY43" fmla="*/ 215175 h 1565366"/>
                <a:gd name="connsiteX44" fmla="*/ 782683 w 1565362"/>
                <a:gd name="connsiteY44" fmla="*/ 0 h 1565366"/>
                <a:gd name="connsiteX45" fmla="*/ 890284 w 1565362"/>
                <a:gd name="connsiteY45" fmla="*/ 279763 h 1565366"/>
                <a:gd name="connsiteX46" fmla="*/ 782683 w 1565362"/>
                <a:gd name="connsiteY46" fmla="*/ 559526 h 1565366"/>
                <a:gd name="connsiteX47" fmla="*/ 675082 w 1565362"/>
                <a:gd name="connsiteY47" fmla="*/ 279763 h 1565366"/>
                <a:gd name="connsiteX48" fmla="*/ 782683 w 1565362"/>
                <a:gd name="connsiteY48" fmla="*/ 0 h 1565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1565362" h="1565366">
                  <a:moveTo>
                    <a:pt x="782683" y="1005840"/>
                  </a:moveTo>
                  <a:cubicBezTo>
                    <a:pt x="842109" y="1005840"/>
                    <a:pt x="890284" y="1131094"/>
                    <a:pt x="890284" y="1285603"/>
                  </a:cubicBezTo>
                  <a:cubicBezTo>
                    <a:pt x="890284" y="1440112"/>
                    <a:pt x="842109" y="1565366"/>
                    <a:pt x="782683" y="1565366"/>
                  </a:cubicBezTo>
                  <a:cubicBezTo>
                    <a:pt x="723257" y="1565366"/>
                    <a:pt x="675082" y="1440112"/>
                    <a:pt x="675082" y="1285603"/>
                  </a:cubicBezTo>
                  <a:cubicBezTo>
                    <a:pt x="675082" y="1131094"/>
                    <a:pt x="723257" y="1005840"/>
                    <a:pt x="782683" y="1005840"/>
                  </a:cubicBezTo>
                  <a:close/>
                  <a:moveTo>
                    <a:pt x="985641" y="926413"/>
                  </a:moveTo>
                  <a:cubicBezTo>
                    <a:pt x="1042979" y="929135"/>
                    <a:pt x="1132444" y="980278"/>
                    <a:pt x="1214383" y="1062217"/>
                  </a:cubicBezTo>
                  <a:cubicBezTo>
                    <a:pt x="1323635" y="1171469"/>
                    <a:pt x="1378138" y="1294100"/>
                    <a:pt x="1336118" y="1336120"/>
                  </a:cubicBezTo>
                  <a:cubicBezTo>
                    <a:pt x="1294098" y="1378140"/>
                    <a:pt x="1171468" y="1323637"/>
                    <a:pt x="1062215" y="1214385"/>
                  </a:cubicBezTo>
                  <a:cubicBezTo>
                    <a:pt x="952963" y="1105133"/>
                    <a:pt x="898461" y="982502"/>
                    <a:pt x="940480" y="940482"/>
                  </a:cubicBezTo>
                  <a:cubicBezTo>
                    <a:pt x="950985" y="929977"/>
                    <a:pt x="966528" y="925505"/>
                    <a:pt x="985641" y="926413"/>
                  </a:cubicBezTo>
                  <a:close/>
                  <a:moveTo>
                    <a:pt x="579724" y="926411"/>
                  </a:moveTo>
                  <a:cubicBezTo>
                    <a:pt x="598837" y="925503"/>
                    <a:pt x="614380" y="929976"/>
                    <a:pt x="624885" y="940481"/>
                  </a:cubicBezTo>
                  <a:cubicBezTo>
                    <a:pt x="666906" y="982501"/>
                    <a:pt x="612403" y="1105133"/>
                    <a:pt x="503150" y="1214386"/>
                  </a:cubicBezTo>
                  <a:cubicBezTo>
                    <a:pt x="393897" y="1323639"/>
                    <a:pt x="271265" y="1378142"/>
                    <a:pt x="229245" y="1336121"/>
                  </a:cubicBezTo>
                  <a:cubicBezTo>
                    <a:pt x="187224" y="1294101"/>
                    <a:pt x="241727" y="1171469"/>
                    <a:pt x="350980" y="1062216"/>
                  </a:cubicBezTo>
                  <a:cubicBezTo>
                    <a:pt x="432920" y="980277"/>
                    <a:pt x="522385" y="929134"/>
                    <a:pt x="579724" y="926411"/>
                  </a:cubicBezTo>
                  <a:close/>
                  <a:moveTo>
                    <a:pt x="1285601" y="675083"/>
                  </a:moveTo>
                  <a:cubicBezTo>
                    <a:pt x="1440109" y="675083"/>
                    <a:pt x="1565362" y="723257"/>
                    <a:pt x="1565362" y="782683"/>
                  </a:cubicBezTo>
                  <a:cubicBezTo>
                    <a:pt x="1565362" y="842109"/>
                    <a:pt x="1440109" y="890283"/>
                    <a:pt x="1285601" y="890283"/>
                  </a:cubicBezTo>
                  <a:cubicBezTo>
                    <a:pt x="1131093" y="890283"/>
                    <a:pt x="1005840" y="842109"/>
                    <a:pt x="1005840" y="782683"/>
                  </a:cubicBezTo>
                  <a:cubicBezTo>
                    <a:pt x="1005840" y="723257"/>
                    <a:pt x="1131093" y="675083"/>
                    <a:pt x="1285601" y="675083"/>
                  </a:cubicBezTo>
                  <a:close/>
                  <a:moveTo>
                    <a:pt x="279761" y="675083"/>
                  </a:moveTo>
                  <a:cubicBezTo>
                    <a:pt x="434269" y="675083"/>
                    <a:pt x="559522" y="723257"/>
                    <a:pt x="559522" y="782683"/>
                  </a:cubicBezTo>
                  <a:cubicBezTo>
                    <a:pt x="559522" y="842109"/>
                    <a:pt x="434269" y="890283"/>
                    <a:pt x="279761" y="890283"/>
                  </a:cubicBezTo>
                  <a:cubicBezTo>
                    <a:pt x="125253" y="890283"/>
                    <a:pt x="0" y="842109"/>
                    <a:pt x="0" y="782683"/>
                  </a:cubicBezTo>
                  <a:cubicBezTo>
                    <a:pt x="0" y="723257"/>
                    <a:pt x="125253" y="675083"/>
                    <a:pt x="279761" y="675083"/>
                  </a:cubicBezTo>
                  <a:close/>
                  <a:moveTo>
                    <a:pt x="782681" y="623038"/>
                  </a:moveTo>
                  <a:cubicBezTo>
                    <a:pt x="870850" y="623038"/>
                    <a:pt x="942325" y="694513"/>
                    <a:pt x="942325" y="782682"/>
                  </a:cubicBezTo>
                  <a:cubicBezTo>
                    <a:pt x="942325" y="870851"/>
                    <a:pt x="870850" y="942326"/>
                    <a:pt x="782681" y="942326"/>
                  </a:cubicBezTo>
                  <a:cubicBezTo>
                    <a:pt x="694512" y="942326"/>
                    <a:pt x="623037" y="870851"/>
                    <a:pt x="623037" y="782682"/>
                  </a:cubicBezTo>
                  <a:cubicBezTo>
                    <a:pt x="623037" y="694513"/>
                    <a:pt x="694512" y="623038"/>
                    <a:pt x="782681" y="623038"/>
                  </a:cubicBezTo>
                  <a:close/>
                  <a:moveTo>
                    <a:pt x="274405" y="215177"/>
                  </a:moveTo>
                  <a:cubicBezTo>
                    <a:pt x="331743" y="217899"/>
                    <a:pt x="421208" y="269042"/>
                    <a:pt x="503147" y="350981"/>
                  </a:cubicBezTo>
                  <a:cubicBezTo>
                    <a:pt x="612399" y="460233"/>
                    <a:pt x="666901" y="582864"/>
                    <a:pt x="624882" y="624884"/>
                  </a:cubicBezTo>
                  <a:cubicBezTo>
                    <a:pt x="582862" y="666904"/>
                    <a:pt x="460231" y="612401"/>
                    <a:pt x="350979" y="503149"/>
                  </a:cubicBezTo>
                  <a:cubicBezTo>
                    <a:pt x="241727" y="393897"/>
                    <a:pt x="187224" y="271266"/>
                    <a:pt x="229244" y="229246"/>
                  </a:cubicBezTo>
                  <a:cubicBezTo>
                    <a:pt x="239749" y="218741"/>
                    <a:pt x="255292" y="214269"/>
                    <a:pt x="274405" y="215177"/>
                  </a:cubicBezTo>
                  <a:close/>
                  <a:moveTo>
                    <a:pt x="1290960" y="215175"/>
                  </a:moveTo>
                  <a:cubicBezTo>
                    <a:pt x="1310073" y="214267"/>
                    <a:pt x="1325616" y="218740"/>
                    <a:pt x="1336121" y="229245"/>
                  </a:cubicBezTo>
                  <a:cubicBezTo>
                    <a:pt x="1378142" y="271265"/>
                    <a:pt x="1323639" y="393897"/>
                    <a:pt x="1214386" y="503150"/>
                  </a:cubicBezTo>
                  <a:cubicBezTo>
                    <a:pt x="1105133" y="612403"/>
                    <a:pt x="982502" y="666906"/>
                    <a:pt x="940481" y="624885"/>
                  </a:cubicBezTo>
                  <a:cubicBezTo>
                    <a:pt x="898461" y="582865"/>
                    <a:pt x="952964" y="460233"/>
                    <a:pt x="1062217" y="350980"/>
                  </a:cubicBezTo>
                  <a:cubicBezTo>
                    <a:pt x="1144156" y="269041"/>
                    <a:pt x="1233621" y="217898"/>
                    <a:pt x="1290960" y="215175"/>
                  </a:cubicBezTo>
                  <a:close/>
                  <a:moveTo>
                    <a:pt x="782683" y="0"/>
                  </a:moveTo>
                  <a:cubicBezTo>
                    <a:pt x="842109" y="0"/>
                    <a:pt x="890284" y="125254"/>
                    <a:pt x="890284" y="279763"/>
                  </a:cubicBezTo>
                  <a:cubicBezTo>
                    <a:pt x="890284" y="434272"/>
                    <a:pt x="842109" y="559526"/>
                    <a:pt x="782683" y="559526"/>
                  </a:cubicBezTo>
                  <a:cubicBezTo>
                    <a:pt x="723257" y="559526"/>
                    <a:pt x="675082" y="434272"/>
                    <a:pt x="675082" y="279763"/>
                  </a:cubicBezTo>
                  <a:cubicBezTo>
                    <a:pt x="675082" y="125254"/>
                    <a:pt x="723257" y="0"/>
                    <a:pt x="782683" y="0"/>
                  </a:cubicBezTo>
                  <a:close/>
                </a:path>
              </a:pathLst>
            </a:custGeom>
            <a:solidFill>
              <a:srgbClr val="FF99CC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5" name="フリーフォーム: 図形 24">
              <a:extLst>
                <a:ext uri="{FF2B5EF4-FFF2-40B4-BE49-F238E27FC236}">
                  <a16:creationId xmlns:a16="http://schemas.microsoft.com/office/drawing/2014/main" id="{4A54C8D2-192E-59FF-5732-B7805D56660A}"/>
                </a:ext>
              </a:extLst>
            </p:cNvPr>
            <p:cNvSpPr/>
            <p:nvPr/>
          </p:nvSpPr>
          <p:spPr bwMode="auto">
            <a:xfrm>
              <a:off x="9149555" y="264938"/>
              <a:ext cx="223046" cy="223046"/>
            </a:xfrm>
            <a:custGeom>
              <a:avLst/>
              <a:gdLst>
                <a:gd name="connsiteX0" fmla="*/ 782683 w 1565362"/>
                <a:gd name="connsiteY0" fmla="*/ 1005840 h 1565366"/>
                <a:gd name="connsiteX1" fmla="*/ 890284 w 1565362"/>
                <a:gd name="connsiteY1" fmla="*/ 1285603 h 1565366"/>
                <a:gd name="connsiteX2" fmla="*/ 782683 w 1565362"/>
                <a:gd name="connsiteY2" fmla="*/ 1565366 h 1565366"/>
                <a:gd name="connsiteX3" fmla="*/ 675082 w 1565362"/>
                <a:gd name="connsiteY3" fmla="*/ 1285603 h 1565366"/>
                <a:gd name="connsiteX4" fmla="*/ 782683 w 1565362"/>
                <a:gd name="connsiteY4" fmla="*/ 1005840 h 1565366"/>
                <a:gd name="connsiteX5" fmla="*/ 985641 w 1565362"/>
                <a:gd name="connsiteY5" fmla="*/ 926413 h 1565366"/>
                <a:gd name="connsiteX6" fmla="*/ 1214383 w 1565362"/>
                <a:gd name="connsiteY6" fmla="*/ 1062217 h 1565366"/>
                <a:gd name="connsiteX7" fmla="*/ 1336118 w 1565362"/>
                <a:gd name="connsiteY7" fmla="*/ 1336120 h 1565366"/>
                <a:gd name="connsiteX8" fmla="*/ 1062215 w 1565362"/>
                <a:gd name="connsiteY8" fmla="*/ 1214385 h 1565366"/>
                <a:gd name="connsiteX9" fmla="*/ 940480 w 1565362"/>
                <a:gd name="connsiteY9" fmla="*/ 940482 h 1565366"/>
                <a:gd name="connsiteX10" fmla="*/ 985641 w 1565362"/>
                <a:gd name="connsiteY10" fmla="*/ 926413 h 1565366"/>
                <a:gd name="connsiteX11" fmla="*/ 579724 w 1565362"/>
                <a:gd name="connsiteY11" fmla="*/ 926411 h 1565366"/>
                <a:gd name="connsiteX12" fmla="*/ 624885 w 1565362"/>
                <a:gd name="connsiteY12" fmla="*/ 940481 h 1565366"/>
                <a:gd name="connsiteX13" fmla="*/ 503150 w 1565362"/>
                <a:gd name="connsiteY13" fmla="*/ 1214386 h 1565366"/>
                <a:gd name="connsiteX14" fmla="*/ 229245 w 1565362"/>
                <a:gd name="connsiteY14" fmla="*/ 1336121 h 1565366"/>
                <a:gd name="connsiteX15" fmla="*/ 350980 w 1565362"/>
                <a:gd name="connsiteY15" fmla="*/ 1062216 h 1565366"/>
                <a:gd name="connsiteX16" fmla="*/ 579724 w 1565362"/>
                <a:gd name="connsiteY16" fmla="*/ 926411 h 1565366"/>
                <a:gd name="connsiteX17" fmla="*/ 1285601 w 1565362"/>
                <a:gd name="connsiteY17" fmla="*/ 675083 h 1565366"/>
                <a:gd name="connsiteX18" fmla="*/ 1565362 w 1565362"/>
                <a:gd name="connsiteY18" fmla="*/ 782683 h 1565366"/>
                <a:gd name="connsiteX19" fmla="*/ 1285601 w 1565362"/>
                <a:gd name="connsiteY19" fmla="*/ 890283 h 1565366"/>
                <a:gd name="connsiteX20" fmla="*/ 1005840 w 1565362"/>
                <a:gd name="connsiteY20" fmla="*/ 782683 h 1565366"/>
                <a:gd name="connsiteX21" fmla="*/ 1285601 w 1565362"/>
                <a:gd name="connsiteY21" fmla="*/ 675083 h 1565366"/>
                <a:gd name="connsiteX22" fmla="*/ 279761 w 1565362"/>
                <a:gd name="connsiteY22" fmla="*/ 675083 h 1565366"/>
                <a:gd name="connsiteX23" fmla="*/ 559522 w 1565362"/>
                <a:gd name="connsiteY23" fmla="*/ 782683 h 1565366"/>
                <a:gd name="connsiteX24" fmla="*/ 279761 w 1565362"/>
                <a:gd name="connsiteY24" fmla="*/ 890283 h 1565366"/>
                <a:gd name="connsiteX25" fmla="*/ 0 w 1565362"/>
                <a:gd name="connsiteY25" fmla="*/ 782683 h 1565366"/>
                <a:gd name="connsiteX26" fmla="*/ 279761 w 1565362"/>
                <a:gd name="connsiteY26" fmla="*/ 675083 h 1565366"/>
                <a:gd name="connsiteX27" fmla="*/ 782681 w 1565362"/>
                <a:gd name="connsiteY27" fmla="*/ 623038 h 1565366"/>
                <a:gd name="connsiteX28" fmla="*/ 942325 w 1565362"/>
                <a:gd name="connsiteY28" fmla="*/ 782682 h 1565366"/>
                <a:gd name="connsiteX29" fmla="*/ 782681 w 1565362"/>
                <a:gd name="connsiteY29" fmla="*/ 942326 h 1565366"/>
                <a:gd name="connsiteX30" fmla="*/ 623037 w 1565362"/>
                <a:gd name="connsiteY30" fmla="*/ 782682 h 1565366"/>
                <a:gd name="connsiteX31" fmla="*/ 782681 w 1565362"/>
                <a:gd name="connsiteY31" fmla="*/ 623038 h 1565366"/>
                <a:gd name="connsiteX32" fmla="*/ 274405 w 1565362"/>
                <a:gd name="connsiteY32" fmla="*/ 215177 h 1565366"/>
                <a:gd name="connsiteX33" fmla="*/ 503147 w 1565362"/>
                <a:gd name="connsiteY33" fmla="*/ 350981 h 1565366"/>
                <a:gd name="connsiteX34" fmla="*/ 624882 w 1565362"/>
                <a:gd name="connsiteY34" fmla="*/ 624884 h 1565366"/>
                <a:gd name="connsiteX35" fmla="*/ 350979 w 1565362"/>
                <a:gd name="connsiteY35" fmla="*/ 503149 h 1565366"/>
                <a:gd name="connsiteX36" fmla="*/ 229244 w 1565362"/>
                <a:gd name="connsiteY36" fmla="*/ 229246 h 1565366"/>
                <a:gd name="connsiteX37" fmla="*/ 274405 w 1565362"/>
                <a:gd name="connsiteY37" fmla="*/ 215177 h 1565366"/>
                <a:gd name="connsiteX38" fmla="*/ 1290960 w 1565362"/>
                <a:gd name="connsiteY38" fmla="*/ 215175 h 1565366"/>
                <a:gd name="connsiteX39" fmla="*/ 1336121 w 1565362"/>
                <a:gd name="connsiteY39" fmla="*/ 229245 h 1565366"/>
                <a:gd name="connsiteX40" fmla="*/ 1214386 w 1565362"/>
                <a:gd name="connsiteY40" fmla="*/ 503150 h 1565366"/>
                <a:gd name="connsiteX41" fmla="*/ 940481 w 1565362"/>
                <a:gd name="connsiteY41" fmla="*/ 624885 h 1565366"/>
                <a:gd name="connsiteX42" fmla="*/ 1062217 w 1565362"/>
                <a:gd name="connsiteY42" fmla="*/ 350980 h 1565366"/>
                <a:gd name="connsiteX43" fmla="*/ 1290960 w 1565362"/>
                <a:gd name="connsiteY43" fmla="*/ 215175 h 1565366"/>
                <a:gd name="connsiteX44" fmla="*/ 782683 w 1565362"/>
                <a:gd name="connsiteY44" fmla="*/ 0 h 1565366"/>
                <a:gd name="connsiteX45" fmla="*/ 890284 w 1565362"/>
                <a:gd name="connsiteY45" fmla="*/ 279763 h 1565366"/>
                <a:gd name="connsiteX46" fmla="*/ 782683 w 1565362"/>
                <a:gd name="connsiteY46" fmla="*/ 559526 h 1565366"/>
                <a:gd name="connsiteX47" fmla="*/ 675082 w 1565362"/>
                <a:gd name="connsiteY47" fmla="*/ 279763 h 1565366"/>
                <a:gd name="connsiteX48" fmla="*/ 782683 w 1565362"/>
                <a:gd name="connsiteY48" fmla="*/ 0 h 1565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1565362" h="1565366">
                  <a:moveTo>
                    <a:pt x="782683" y="1005840"/>
                  </a:moveTo>
                  <a:cubicBezTo>
                    <a:pt x="842109" y="1005840"/>
                    <a:pt x="890284" y="1131094"/>
                    <a:pt x="890284" y="1285603"/>
                  </a:cubicBezTo>
                  <a:cubicBezTo>
                    <a:pt x="890284" y="1440112"/>
                    <a:pt x="842109" y="1565366"/>
                    <a:pt x="782683" y="1565366"/>
                  </a:cubicBezTo>
                  <a:cubicBezTo>
                    <a:pt x="723257" y="1565366"/>
                    <a:pt x="675082" y="1440112"/>
                    <a:pt x="675082" y="1285603"/>
                  </a:cubicBezTo>
                  <a:cubicBezTo>
                    <a:pt x="675082" y="1131094"/>
                    <a:pt x="723257" y="1005840"/>
                    <a:pt x="782683" y="1005840"/>
                  </a:cubicBezTo>
                  <a:close/>
                  <a:moveTo>
                    <a:pt x="985641" y="926413"/>
                  </a:moveTo>
                  <a:cubicBezTo>
                    <a:pt x="1042979" y="929135"/>
                    <a:pt x="1132444" y="980278"/>
                    <a:pt x="1214383" y="1062217"/>
                  </a:cubicBezTo>
                  <a:cubicBezTo>
                    <a:pt x="1323635" y="1171469"/>
                    <a:pt x="1378138" y="1294100"/>
                    <a:pt x="1336118" y="1336120"/>
                  </a:cubicBezTo>
                  <a:cubicBezTo>
                    <a:pt x="1294098" y="1378140"/>
                    <a:pt x="1171468" y="1323637"/>
                    <a:pt x="1062215" y="1214385"/>
                  </a:cubicBezTo>
                  <a:cubicBezTo>
                    <a:pt x="952963" y="1105133"/>
                    <a:pt x="898461" y="982502"/>
                    <a:pt x="940480" y="940482"/>
                  </a:cubicBezTo>
                  <a:cubicBezTo>
                    <a:pt x="950985" y="929977"/>
                    <a:pt x="966528" y="925505"/>
                    <a:pt x="985641" y="926413"/>
                  </a:cubicBezTo>
                  <a:close/>
                  <a:moveTo>
                    <a:pt x="579724" y="926411"/>
                  </a:moveTo>
                  <a:cubicBezTo>
                    <a:pt x="598837" y="925503"/>
                    <a:pt x="614380" y="929976"/>
                    <a:pt x="624885" y="940481"/>
                  </a:cubicBezTo>
                  <a:cubicBezTo>
                    <a:pt x="666906" y="982501"/>
                    <a:pt x="612403" y="1105133"/>
                    <a:pt x="503150" y="1214386"/>
                  </a:cubicBezTo>
                  <a:cubicBezTo>
                    <a:pt x="393897" y="1323639"/>
                    <a:pt x="271265" y="1378142"/>
                    <a:pt x="229245" y="1336121"/>
                  </a:cubicBezTo>
                  <a:cubicBezTo>
                    <a:pt x="187224" y="1294101"/>
                    <a:pt x="241727" y="1171469"/>
                    <a:pt x="350980" y="1062216"/>
                  </a:cubicBezTo>
                  <a:cubicBezTo>
                    <a:pt x="432920" y="980277"/>
                    <a:pt x="522385" y="929134"/>
                    <a:pt x="579724" y="926411"/>
                  </a:cubicBezTo>
                  <a:close/>
                  <a:moveTo>
                    <a:pt x="1285601" y="675083"/>
                  </a:moveTo>
                  <a:cubicBezTo>
                    <a:pt x="1440109" y="675083"/>
                    <a:pt x="1565362" y="723257"/>
                    <a:pt x="1565362" y="782683"/>
                  </a:cubicBezTo>
                  <a:cubicBezTo>
                    <a:pt x="1565362" y="842109"/>
                    <a:pt x="1440109" y="890283"/>
                    <a:pt x="1285601" y="890283"/>
                  </a:cubicBezTo>
                  <a:cubicBezTo>
                    <a:pt x="1131093" y="890283"/>
                    <a:pt x="1005840" y="842109"/>
                    <a:pt x="1005840" y="782683"/>
                  </a:cubicBezTo>
                  <a:cubicBezTo>
                    <a:pt x="1005840" y="723257"/>
                    <a:pt x="1131093" y="675083"/>
                    <a:pt x="1285601" y="675083"/>
                  </a:cubicBezTo>
                  <a:close/>
                  <a:moveTo>
                    <a:pt x="279761" y="675083"/>
                  </a:moveTo>
                  <a:cubicBezTo>
                    <a:pt x="434269" y="675083"/>
                    <a:pt x="559522" y="723257"/>
                    <a:pt x="559522" y="782683"/>
                  </a:cubicBezTo>
                  <a:cubicBezTo>
                    <a:pt x="559522" y="842109"/>
                    <a:pt x="434269" y="890283"/>
                    <a:pt x="279761" y="890283"/>
                  </a:cubicBezTo>
                  <a:cubicBezTo>
                    <a:pt x="125253" y="890283"/>
                    <a:pt x="0" y="842109"/>
                    <a:pt x="0" y="782683"/>
                  </a:cubicBezTo>
                  <a:cubicBezTo>
                    <a:pt x="0" y="723257"/>
                    <a:pt x="125253" y="675083"/>
                    <a:pt x="279761" y="675083"/>
                  </a:cubicBezTo>
                  <a:close/>
                  <a:moveTo>
                    <a:pt x="782681" y="623038"/>
                  </a:moveTo>
                  <a:cubicBezTo>
                    <a:pt x="870850" y="623038"/>
                    <a:pt x="942325" y="694513"/>
                    <a:pt x="942325" y="782682"/>
                  </a:cubicBezTo>
                  <a:cubicBezTo>
                    <a:pt x="942325" y="870851"/>
                    <a:pt x="870850" y="942326"/>
                    <a:pt x="782681" y="942326"/>
                  </a:cubicBezTo>
                  <a:cubicBezTo>
                    <a:pt x="694512" y="942326"/>
                    <a:pt x="623037" y="870851"/>
                    <a:pt x="623037" y="782682"/>
                  </a:cubicBezTo>
                  <a:cubicBezTo>
                    <a:pt x="623037" y="694513"/>
                    <a:pt x="694512" y="623038"/>
                    <a:pt x="782681" y="623038"/>
                  </a:cubicBezTo>
                  <a:close/>
                  <a:moveTo>
                    <a:pt x="274405" y="215177"/>
                  </a:moveTo>
                  <a:cubicBezTo>
                    <a:pt x="331743" y="217899"/>
                    <a:pt x="421208" y="269042"/>
                    <a:pt x="503147" y="350981"/>
                  </a:cubicBezTo>
                  <a:cubicBezTo>
                    <a:pt x="612399" y="460233"/>
                    <a:pt x="666901" y="582864"/>
                    <a:pt x="624882" y="624884"/>
                  </a:cubicBezTo>
                  <a:cubicBezTo>
                    <a:pt x="582862" y="666904"/>
                    <a:pt x="460231" y="612401"/>
                    <a:pt x="350979" y="503149"/>
                  </a:cubicBezTo>
                  <a:cubicBezTo>
                    <a:pt x="241727" y="393897"/>
                    <a:pt x="187224" y="271266"/>
                    <a:pt x="229244" y="229246"/>
                  </a:cubicBezTo>
                  <a:cubicBezTo>
                    <a:pt x="239749" y="218741"/>
                    <a:pt x="255292" y="214269"/>
                    <a:pt x="274405" y="215177"/>
                  </a:cubicBezTo>
                  <a:close/>
                  <a:moveTo>
                    <a:pt x="1290960" y="215175"/>
                  </a:moveTo>
                  <a:cubicBezTo>
                    <a:pt x="1310073" y="214267"/>
                    <a:pt x="1325616" y="218740"/>
                    <a:pt x="1336121" y="229245"/>
                  </a:cubicBezTo>
                  <a:cubicBezTo>
                    <a:pt x="1378142" y="271265"/>
                    <a:pt x="1323639" y="393897"/>
                    <a:pt x="1214386" y="503150"/>
                  </a:cubicBezTo>
                  <a:cubicBezTo>
                    <a:pt x="1105133" y="612403"/>
                    <a:pt x="982502" y="666906"/>
                    <a:pt x="940481" y="624885"/>
                  </a:cubicBezTo>
                  <a:cubicBezTo>
                    <a:pt x="898461" y="582865"/>
                    <a:pt x="952964" y="460233"/>
                    <a:pt x="1062217" y="350980"/>
                  </a:cubicBezTo>
                  <a:cubicBezTo>
                    <a:pt x="1144156" y="269041"/>
                    <a:pt x="1233621" y="217898"/>
                    <a:pt x="1290960" y="215175"/>
                  </a:cubicBezTo>
                  <a:close/>
                  <a:moveTo>
                    <a:pt x="782683" y="0"/>
                  </a:moveTo>
                  <a:cubicBezTo>
                    <a:pt x="842109" y="0"/>
                    <a:pt x="890284" y="125254"/>
                    <a:pt x="890284" y="279763"/>
                  </a:cubicBezTo>
                  <a:cubicBezTo>
                    <a:pt x="890284" y="434272"/>
                    <a:pt x="842109" y="559526"/>
                    <a:pt x="782683" y="559526"/>
                  </a:cubicBezTo>
                  <a:cubicBezTo>
                    <a:pt x="723257" y="559526"/>
                    <a:pt x="675082" y="434272"/>
                    <a:pt x="675082" y="279763"/>
                  </a:cubicBezTo>
                  <a:cubicBezTo>
                    <a:pt x="675082" y="125254"/>
                    <a:pt x="723257" y="0"/>
                    <a:pt x="782683" y="0"/>
                  </a:cubicBezTo>
                  <a:close/>
                </a:path>
              </a:pathLst>
            </a:custGeom>
            <a:solidFill>
              <a:srgbClr val="FF99CC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7" name="フリーフォーム: 図形 26">
              <a:extLst>
                <a:ext uri="{FF2B5EF4-FFF2-40B4-BE49-F238E27FC236}">
                  <a16:creationId xmlns:a16="http://schemas.microsoft.com/office/drawing/2014/main" id="{1F0A1F29-900F-1AA1-DE85-C64EC5D049B9}"/>
                </a:ext>
              </a:extLst>
            </p:cNvPr>
            <p:cNvSpPr/>
            <p:nvPr/>
          </p:nvSpPr>
          <p:spPr bwMode="auto">
            <a:xfrm>
              <a:off x="559987" y="6331631"/>
              <a:ext cx="223046" cy="223046"/>
            </a:xfrm>
            <a:custGeom>
              <a:avLst/>
              <a:gdLst>
                <a:gd name="connsiteX0" fmla="*/ 782683 w 1565362"/>
                <a:gd name="connsiteY0" fmla="*/ 1005840 h 1565366"/>
                <a:gd name="connsiteX1" fmla="*/ 890284 w 1565362"/>
                <a:gd name="connsiteY1" fmla="*/ 1285603 h 1565366"/>
                <a:gd name="connsiteX2" fmla="*/ 782683 w 1565362"/>
                <a:gd name="connsiteY2" fmla="*/ 1565366 h 1565366"/>
                <a:gd name="connsiteX3" fmla="*/ 675082 w 1565362"/>
                <a:gd name="connsiteY3" fmla="*/ 1285603 h 1565366"/>
                <a:gd name="connsiteX4" fmla="*/ 782683 w 1565362"/>
                <a:gd name="connsiteY4" fmla="*/ 1005840 h 1565366"/>
                <a:gd name="connsiteX5" fmla="*/ 985641 w 1565362"/>
                <a:gd name="connsiteY5" fmla="*/ 926413 h 1565366"/>
                <a:gd name="connsiteX6" fmla="*/ 1214383 w 1565362"/>
                <a:gd name="connsiteY6" fmla="*/ 1062217 h 1565366"/>
                <a:gd name="connsiteX7" fmla="*/ 1336118 w 1565362"/>
                <a:gd name="connsiteY7" fmla="*/ 1336120 h 1565366"/>
                <a:gd name="connsiteX8" fmla="*/ 1062215 w 1565362"/>
                <a:gd name="connsiteY8" fmla="*/ 1214385 h 1565366"/>
                <a:gd name="connsiteX9" fmla="*/ 940480 w 1565362"/>
                <a:gd name="connsiteY9" fmla="*/ 940482 h 1565366"/>
                <a:gd name="connsiteX10" fmla="*/ 985641 w 1565362"/>
                <a:gd name="connsiteY10" fmla="*/ 926413 h 1565366"/>
                <a:gd name="connsiteX11" fmla="*/ 579724 w 1565362"/>
                <a:gd name="connsiteY11" fmla="*/ 926411 h 1565366"/>
                <a:gd name="connsiteX12" fmla="*/ 624885 w 1565362"/>
                <a:gd name="connsiteY12" fmla="*/ 940481 h 1565366"/>
                <a:gd name="connsiteX13" fmla="*/ 503150 w 1565362"/>
                <a:gd name="connsiteY13" fmla="*/ 1214386 h 1565366"/>
                <a:gd name="connsiteX14" fmla="*/ 229245 w 1565362"/>
                <a:gd name="connsiteY14" fmla="*/ 1336121 h 1565366"/>
                <a:gd name="connsiteX15" fmla="*/ 350980 w 1565362"/>
                <a:gd name="connsiteY15" fmla="*/ 1062216 h 1565366"/>
                <a:gd name="connsiteX16" fmla="*/ 579724 w 1565362"/>
                <a:gd name="connsiteY16" fmla="*/ 926411 h 1565366"/>
                <a:gd name="connsiteX17" fmla="*/ 1285601 w 1565362"/>
                <a:gd name="connsiteY17" fmla="*/ 675083 h 1565366"/>
                <a:gd name="connsiteX18" fmla="*/ 1565362 w 1565362"/>
                <a:gd name="connsiteY18" fmla="*/ 782683 h 1565366"/>
                <a:gd name="connsiteX19" fmla="*/ 1285601 w 1565362"/>
                <a:gd name="connsiteY19" fmla="*/ 890283 h 1565366"/>
                <a:gd name="connsiteX20" fmla="*/ 1005840 w 1565362"/>
                <a:gd name="connsiteY20" fmla="*/ 782683 h 1565366"/>
                <a:gd name="connsiteX21" fmla="*/ 1285601 w 1565362"/>
                <a:gd name="connsiteY21" fmla="*/ 675083 h 1565366"/>
                <a:gd name="connsiteX22" fmla="*/ 279761 w 1565362"/>
                <a:gd name="connsiteY22" fmla="*/ 675083 h 1565366"/>
                <a:gd name="connsiteX23" fmla="*/ 559522 w 1565362"/>
                <a:gd name="connsiteY23" fmla="*/ 782683 h 1565366"/>
                <a:gd name="connsiteX24" fmla="*/ 279761 w 1565362"/>
                <a:gd name="connsiteY24" fmla="*/ 890283 h 1565366"/>
                <a:gd name="connsiteX25" fmla="*/ 0 w 1565362"/>
                <a:gd name="connsiteY25" fmla="*/ 782683 h 1565366"/>
                <a:gd name="connsiteX26" fmla="*/ 279761 w 1565362"/>
                <a:gd name="connsiteY26" fmla="*/ 675083 h 1565366"/>
                <a:gd name="connsiteX27" fmla="*/ 782681 w 1565362"/>
                <a:gd name="connsiteY27" fmla="*/ 623038 h 1565366"/>
                <a:gd name="connsiteX28" fmla="*/ 942325 w 1565362"/>
                <a:gd name="connsiteY28" fmla="*/ 782682 h 1565366"/>
                <a:gd name="connsiteX29" fmla="*/ 782681 w 1565362"/>
                <a:gd name="connsiteY29" fmla="*/ 942326 h 1565366"/>
                <a:gd name="connsiteX30" fmla="*/ 623037 w 1565362"/>
                <a:gd name="connsiteY30" fmla="*/ 782682 h 1565366"/>
                <a:gd name="connsiteX31" fmla="*/ 782681 w 1565362"/>
                <a:gd name="connsiteY31" fmla="*/ 623038 h 1565366"/>
                <a:gd name="connsiteX32" fmla="*/ 274405 w 1565362"/>
                <a:gd name="connsiteY32" fmla="*/ 215177 h 1565366"/>
                <a:gd name="connsiteX33" fmla="*/ 503147 w 1565362"/>
                <a:gd name="connsiteY33" fmla="*/ 350981 h 1565366"/>
                <a:gd name="connsiteX34" fmla="*/ 624882 w 1565362"/>
                <a:gd name="connsiteY34" fmla="*/ 624884 h 1565366"/>
                <a:gd name="connsiteX35" fmla="*/ 350979 w 1565362"/>
                <a:gd name="connsiteY35" fmla="*/ 503149 h 1565366"/>
                <a:gd name="connsiteX36" fmla="*/ 229244 w 1565362"/>
                <a:gd name="connsiteY36" fmla="*/ 229246 h 1565366"/>
                <a:gd name="connsiteX37" fmla="*/ 274405 w 1565362"/>
                <a:gd name="connsiteY37" fmla="*/ 215177 h 1565366"/>
                <a:gd name="connsiteX38" fmla="*/ 1290960 w 1565362"/>
                <a:gd name="connsiteY38" fmla="*/ 215175 h 1565366"/>
                <a:gd name="connsiteX39" fmla="*/ 1336121 w 1565362"/>
                <a:gd name="connsiteY39" fmla="*/ 229245 h 1565366"/>
                <a:gd name="connsiteX40" fmla="*/ 1214386 w 1565362"/>
                <a:gd name="connsiteY40" fmla="*/ 503150 h 1565366"/>
                <a:gd name="connsiteX41" fmla="*/ 940481 w 1565362"/>
                <a:gd name="connsiteY41" fmla="*/ 624885 h 1565366"/>
                <a:gd name="connsiteX42" fmla="*/ 1062217 w 1565362"/>
                <a:gd name="connsiteY42" fmla="*/ 350980 h 1565366"/>
                <a:gd name="connsiteX43" fmla="*/ 1290960 w 1565362"/>
                <a:gd name="connsiteY43" fmla="*/ 215175 h 1565366"/>
                <a:gd name="connsiteX44" fmla="*/ 782683 w 1565362"/>
                <a:gd name="connsiteY44" fmla="*/ 0 h 1565366"/>
                <a:gd name="connsiteX45" fmla="*/ 890284 w 1565362"/>
                <a:gd name="connsiteY45" fmla="*/ 279763 h 1565366"/>
                <a:gd name="connsiteX46" fmla="*/ 782683 w 1565362"/>
                <a:gd name="connsiteY46" fmla="*/ 559526 h 1565366"/>
                <a:gd name="connsiteX47" fmla="*/ 675082 w 1565362"/>
                <a:gd name="connsiteY47" fmla="*/ 279763 h 1565366"/>
                <a:gd name="connsiteX48" fmla="*/ 782683 w 1565362"/>
                <a:gd name="connsiteY48" fmla="*/ 0 h 1565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1565362" h="1565366">
                  <a:moveTo>
                    <a:pt x="782683" y="1005840"/>
                  </a:moveTo>
                  <a:cubicBezTo>
                    <a:pt x="842109" y="1005840"/>
                    <a:pt x="890284" y="1131094"/>
                    <a:pt x="890284" y="1285603"/>
                  </a:cubicBezTo>
                  <a:cubicBezTo>
                    <a:pt x="890284" y="1440112"/>
                    <a:pt x="842109" y="1565366"/>
                    <a:pt x="782683" y="1565366"/>
                  </a:cubicBezTo>
                  <a:cubicBezTo>
                    <a:pt x="723257" y="1565366"/>
                    <a:pt x="675082" y="1440112"/>
                    <a:pt x="675082" y="1285603"/>
                  </a:cubicBezTo>
                  <a:cubicBezTo>
                    <a:pt x="675082" y="1131094"/>
                    <a:pt x="723257" y="1005840"/>
                    <a:pt x="782683" y="1005840"/>
                  </a:cubicBezTo>
                  <a:close/>
                  <a:moveTo>
                    <a:pt x="985641" y="926413"/>
                  </a:moveTo>
                  <a:cubicBezTo>
                    <a:pt x="1042979" y="929135"/>
                    <a:pt x="1132444" y="980278"/>
                    <a:pt x="1214383" y="1062217"/>
                  </a:cubicBezTo>
                  <a:cubicBezTo>
                    <a:pt x="1323635" y="1171469"/>
                    <a:pt x="1378138" y="1294100"/>
                    <a:pt x="1336118" y="1336120"/>
                  </a:cubicBezTo>
                  <a:cubicBezTo>
                    <a:pt x="1294098" y="1378140"/>
                    <a:pt x="1171468" y="1323637"/>
                    <a:pt x="1062215" y="1214385"/>
                  </a:cubicBezTo>
                  <a:cubicBezTo>
                    <a:pt x="952963" y="1105133"/>
                    <a:pt x="898461" y="982502"/>
                    <a:pt x="940480" y="940482"/>
                  </a:cubicBezTo>
                  <a:cubicBezTo>
                    <a:pt x="950985" y="929977"/>
                    <a:pt x="966528" y="925505"/>
                    <a:pt x="985641" y="926413"/>
                  </a:cubicBezTo>
                  <a:close/>
                  <a:moveTo>
                    <a:pt x="579724" y="926411"/>
                  </a:moveTo>
                  <a:cubicBezTo>
                    <a:pt x="598837" y="925503"/>
                    <a:pt x="614380" y="929976"/>
                    <a:pt x="624885" y="940481"/>
                  </a:cubicBezTo>
                  <a:cubicBezTo>
                    <a:pt x="666906" y="982501"/>
                    <a:pt x="612403" y="1105133"/>
                    <a:pt x="503150" y="1214386"/>
                  </a:cubicBezTo>
                  <a:cubicBezTo>
                    <a:pt x="393897" y="1323639"/>
                    <a:pt x="271265" y="1378142"/>
                    <a:pt x="229245" y="1336121"/>
                  </a:cubicBezTo>
                  <a:cubicBezTo>
                    <a:pt x="187224" y="1294101"/>
                    <a:pt x="241727" y="1171469"/>
                    <a:pt x="350980" y="1062216"/>
                  </a:cubicBezTo>
                  <a:cubicBezTo>
                    <a:pt x="432920" y="980277"/>
                    <a:pt x="522385" y="929134"/>
                    <a:pt x="579724" y="926411"/>
                  </a:cubicBezTo>
                  <a:close/>
                  <a:moveTo>
                    <a:pt x="1285601" y="675083"/>
                  </a:moveTo>
                  <a:cubicBezTo>
                    <a:pt x="1440109" y="675083"/>
                    <a:pt x="1565362" y="723257"/>
                    <a:pt x="1565362" y="782683"/>
                  </a:cubicBezTo>
                  <a:cubicBezTo>
                    <a:pt x="1565362" y="842109"/>
                    <a:pt x="1440109" y="890283"/>
                    <a:pt x="1285601" y="890283"/>
                  </a:cubicBezTo>
                  <a:cubicBezTo>
                    <a:pt x="1131093" y="890283"/>
                    <a:pt x="1005840" y="842109"/>
                    <a:pt x="1005840" y="782683"/>
                  </a:cubicBezTo>
                  <a:cubicBezTo>
                    <a:pt x="1005840" y="723257"/>
                    <a:pt x="1131093" y="675083"/>
                    <a:pt x="1285601" y="675083"/>
                  </a:cubicBezTo>
                  <a:close/>
                  <a:moveTo>
                    <a:pt x="279761" y="675083"/>
                  </a:moveTo>
                  <a:cubicBezTo>
                    <a:pt x="434269" y="675083"/>
                    <a:pt x="559522" y="723257"/>
                    <a:pt x="559522" y="782683"/>
                  </a:cubicBezTo>
                  <a:cubicBezTo>
                    <a:pt x="559522" y="842109"/>
                    <a:pt x="434269" y="890283"/>
                    <a:pt x="279761" y="890283"/>
                  </a:cubicBezTo>
                  <a:cubicBezTo>
                    <a:pt x="125253" y="890283"/>
                    <a:pt x="0" y="842109"/>
                    <a:pt x="0" y="782683"/>
                  </a:cubicBezTo>
                  <a:cubicBezTo>
                    <a:pt x="0" y="723257"/>
                    <a:pt x="125253" y="675083"/>
                    <a:pt x="279761" y="675083"/>
                  </a:cubicBezTo>
                  <a:close/>
                  <a:moveTo>
                    <a:pt x="782681" y="623038"/>
                  </a:moveTo>
                  <a:cubicBezTo>
                    <a:pt x="870850" y="623038"/>
                    <a:pt x="942325" y="694513"/>
                    <a:pt x="942325" y="782682"/>
                  </a:cubicBezTo>
                  <a:cubicBezTo>
                    <a:pt x="942325" y="870851"/>
                    <a:pt x="870850" y="942326"/>
                    <a:pt x="782681" y="942326"/>
                  </a:cubicBezTo>
                  <a:cubicBezTo>
                    <a:pt x="694512" y="942326"/>
                    <a:pt x="623037" y="870851"/>
                    <a:pt x="623037" y="782682"/>
                  </a:cubicBezTo>
                  <a:cubicBezTo>
                    <a:pt x="623037" y="694513"/>
                    <a:pt x="694512" y="623038"/>
                    <a:pt x="782681" y="623038"/>
                  </a:cubicBezTo>
                  <a:close/>
                  <a:moveTo>
                    <a:pt x="274405" y="215177"/>
                  </a:moveTo>
                  <a:cubicBezTo>
                    <a:pt x="331743" y="217899"/>
                    <a:pt x="421208" y="269042"/>
                    <a:pt x="503147" y="350981"/>
                  </a:cubicBezTo>
                  <a:cubicBezTo>
                    <a:pt x="612399" y="460233"/>
                    <a:pt x="666901" y="582864"/>
                    <a:pt x="624882" y="624884"/>
                  </a:cubicBezTo>
                  <a:cubicBezTo>
                    <a:pt x="582862" y="666904"/>
                    <a:pt x="460231" y="612401"/>
                    <a:pt x="350979" y="503149"/>
                  </a:cubicBezTo>
                  <a:cubicBezTo>
                    <a:pt x="241727" y="393897"/>
                    <a:pt x="187224" y="271266"/>
                    <a:pt x="229244" y="229246"/>
                  </a:cubicBezTo>
                  <a:cubicBezTo>
                    <a:pt x="239749" y="218741"/>
                    <a:pt x="255292" y="214269"/>
                    <a:pt x="274405" y="215177"/>
                  </a:cubicBezTo>
                  <a:close/>
                  <a:moveTo>
                    <a:pt x="1290960" y="215175"/>
                  </a:moveTo>
                  <a:cubicBezTo>
                    <a:pt x="1310073" y="214267"/>
                    <a:pt x="1325616" y="218740"/>
                    <a:pt x="1336121" y="229245"/>
                  </a:cubicBezTo>
                  <a:cubicBezTo>
                    <a:pt x="1378142" y="271265"/>
                    <a:pt x="1323639" y="393897"/>
                    <a:pt x="1214386" y="503150"/>
                  </a:cubicBezTo>
                  <a:cubicBezTo>
                    <a:pt x="1105133" y="612403"/>
                    <a:pt x="982502" y="666906"/>
                    <a:pt x="940481" y="624885"/>
                  </a:cubicBezTo>
                  <a:cubicBezTo>
                    <a:pt x="898461" y="582865"/>
                    <a:pt x="952964" y="460233"/>
                    <a:pt x="1062217" y="350980"/>
                  </a:cubicBezTo>
                  <a:cubicBezTo>
                    <a:pt x="1144156" y="269041"/>
                    <a:pt x="1233621" y="217898"/>
                    <a:pt x="1290960" y="215175"/>
                  </a:cubicBezTo>
                  <a:close/>
                  <a:moveTo>
                    <a:pt x="782683" y="0"/>
                  </a:moveTo>
                  <a:cubicBezTo>
                    <a:pt x="842109" y="0"/>
                    <a:pt x="890284" y="125254"/>
                    <a:pt x="890284" y="279763"/>
                  </a:cubicBezTo>
                  <a:cubicBezTo>
                    <a:pt x="890284" y="434272"/>
                    <a:pt x="842109" y="559526"/>
                    <a:pt x="782683" y="559526"/>
                  </a:cubicBezTo>
                  <a:cubicBezTo>
                    <a:pt x="723257" y="559526"/>
                    <a:pt x="675082" y="434272"/>
                    <a:pt x="675082" y="279763"/>
                  </a:cubicBezTo>
                  <a:cubicBezTo>
                    <a:pt x="675082" y="125254"/>
                    <a:pt x="723257" y="0"/>
                    <a:pt x="782683" y="0"/>
                  </a:cubicBezTo>
                  <a:close/>
                </a:path>
              </a:pathLst>
            </a:custGeom>
            <a:solidFill>
              <a:srgbClr val="FF99CC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8" name="フリーフォーム: 図形 27">
              <a:extLst>
                <a:ext uri="{FF2B5EF4-FFF2-40B4-BE49-F238E27FC236}">
                  <a16:creationId xmlns:a16="http://schemas.microsoft.com/office/drawing/2014/main" id="{C5EB53C9-E266-D0AD-24BF-A922C3593A59}"/>
                </a:ext>
              </a:extLst>
            </p:cNvPr>
            <p:cNvSpPr/>
            <p:nvPr/>
          </p:nvSpPr>
          <p:spPr bwMode="auto">
            <a:xfrm>
              <a:off x="1096835" y="6331631"/>
              <a:ext cx="223046" cy="223046"/>
            </a:xfrm>
            <a:custGeom>
              <a:avLst/>
              <a:gdLst>
                <a:gd name="connsiteX0" fmla="*/ 782683 w 1565362"/>
                <a:gd name="connsiteY0" fmla="*/ 1005840 h 1565366"/>
                <a:gd name="connsiteX1" fmla="*/ 890284 w 1565362"/>
                <a:gd name="connsiteY1" fmla="*/ 1285603 h 1565366"/>
                <a:gd name="connsiteX2" fmla="*/ 782683 w 1565362"/>
                <a:gd name="connsiteY2" fmla="*/ 1565366 h 1565366"/>
                <a:gd name="connsiteX3" fmla="*/ 675082 w 1565362"/>
                <a:gd name="connsiteY3" fmla="*/ 1285603 h 1565366"/>
                <a:gd name="connsiteX4" fmla="*/ 782683 w 1565362"/>
                <a:gd name="connsiteY4" fmla="*/ 1005840 h 1565366"/>
                <a:gd name="connsiteX5" fmla="*/ 985641 w 1565362"/>
                <a:gd name="connsiteY5" fmla="*/ 926413 h 1565366"/>
                <a:gd name="connsiteX6" fmla="*/ 1214383 w 1565362"/>
                <a:gd name="connsiteY6" fmla="*/ 1062217 h 1565366"/>
                <a:gd name="connsiteX7" fmla="*/ 1336118 w 1565362"/>
                <a:gd name="connsiteY7" fmla="*/ 1336120 h 1565366"/>
                <a:gd name="connsiteX8" fmla="*/ 1062215 w 1565362"/>
                <a:gd name="connsiteY8" fmla="*/ 1214385 h 1565366"/>
                <a:gd name="connsiteX9" fmla="*/ 940480 w 1565362"/>
                <a:gd name="connsiteY9" fmla="*/ 940482 h 1565366"/>
                <a:gd name="connsiteX10" fmla="*/ 985641 w 1565362"/>
                <a:gd name="connsiteY10" fmla="*/ 926413 h 1565366"/>
                <a:gd name="connsiteX11" fmla="*/ 579724 w 1565362"/>
                <a:gd name="connsiteY11" fmla="*/ 926411 h 1565366"/>
                <a:gd name="connsiteX12" fmla="*/ 624885 w 1565362"/>
                <a:gd name="connsiteY12" fmla="*/ 940481 h 1565366"/>
                <a:gd name="connsiteX13" fmla="*/ 503150 w 1565362"/>
                <a:gd name="connsiteY13" fmla="*/ 1214386 h 1565366"/>
                <a:gd name="connsiteX14" fmla="*/ 229245 w 1565362"/>
                <a:gd name="connsiteY14" fmla="*/ 1336121 h 1565366"/>
                <a:gd name="connsiteX15" fmla="*/ 350980 w 1565362"/>
                <a:gd name="connsiteY15" fmla="*/ 1062216 h 1565366"/>
                <a:gd name="connsiteX16" fmla="*/ 579724 w 1565362"/>
                <a:gd name="connsiteY16" fmla="*/ 926411 h 1565366"/>
                <a:gd name="connsiteX17" fmla="*/ 1285601 w 1565362"/>
                <a:gd name="connsiteY17" fmla="*/ 675083 h 1565366"/>
                <a:gd name="connsiteX18" fmla="*/ 1565362 w 1565362"/>
                <a:gd name="connsiteY18" fmla="*/ 782683 h 1565366"/>
                <a:gd name="connsiteX19" fmla="*/ 1285601 w 1565362"/>
                <a:gd name="connsiteY19" fmla="*/ 890283 h 1565366"/>
                <a:gd name="connsiteX20" fmla="*/ 1005840 w 1565362"/>
                <a:gd name="connsiteY20" fmla="*/ 782683 h 1565366"/>
                <a:gd name="connsiteX21" fmla="*/ 1285601 w 1565362"/>
                <a:gd name="connsiteY21" fmla="*/ 675083 h 1565366"/>
                <a:gd name="connsiteX22" fmla="*/ 279761 w 1565362"/>
                <a:gd name="connsiteY22" fmla="*/ 675083 h 1565366"/>
                <a:gd name="connsiteX23" fmla="*/ 559522 w 1565362"/>
                <a:gd name="connsiteY23" fmla="*/ 782683 h 1565366"/>
                <a:gd name="connsiteX24" fmla="*/ 279761 w 1565362"/>
                <a:gd name="connsiteY24" fmla="*/ 890283 h 1565366"/>
                <a:gd name="connsiteX25" fmla="*/ 0 w 1565362"/>
                <a:gd name="connsiteY25" fmla="*/ 782683 h 1565366"/>
                <a:gd name="connsiteX26" fmla="*/ 279761 w 1565362"/>
                <a:gd name="connsiteY26" fmla="*/ 675083 h 1565366"/>
                <a:gd name="connsiteX27" fmla="*/ 782681 w 1565362"/>
                <a:gd name="connsiteY27" fmla="*/ 623038 h 1565366"/>
                <a:gd name="connsiteX28" fmla="*/ 942325 w 1565362"/>
                <a:gd name="connsiteY28" fmla="*/ 782682 h 1565366"/>
                <a:gd name="connsiteX29" fmla="*/ 782681 w 1565362"/>
                <a:gd name="connsiteY29" fmla="*/ 942326 h 1565366"/>
                <a:gd name="connsiteX30" fmla="*/ 623037 w 1565362"/>
                <a:gd name="connsiteY30" fmla="*/ 782682 h 1565366"/>
                <a:gd name="connsiteX31" fmla="*/ 782681 w 1565362"/>
                <a:gd name="connsiteY31" fmla="*/ 623038 h 1565366"/>
                <a:gd name="connsiteX32" fmla="*/ 274405 w 1565362"/>
                <a:gd name="connsiteY32" fmla="*/ 215177 h 1565366"/>
                <a:gd name="connsiteX33" fmla="*/ 503147 w 1565362"/>
                <a:gd name="connsiteY33" fmla="*/ 350981 h 1565366"/>
                <a:gd name="connsiteX34" fmla="*/ 624882 w 1565362"/>
                <a:gd name="connsiteY34" fmla="*/ 624884 h 1565366"/>
                <a:gd name="connsiteX35" fmla="*/ 350979 w 1565362"/>
                <a:gd name="connsiteY35" fmla="*/ 503149 h 1565366"/>
                <a:gd name="connsiteX36" fmla="*/ 229244 w 1565362"/>
                <a:gd name="connsiteY36" fmla="*/ 229246 h 1565366"/>
                <a:gd name="connsiteX37" fmla="*/ 274405 w 1565362"/>
                <a:gd name="connsiteY37" fmla="*/ 215177 h 1565366"/>
                <a:gd name="connsiteX38" fmla="*/ 1290960 w 1565362"/>
                <a:gd name="connsiteY38" fmla="*/ 215175 h 1565366"/>
                <a:gd name="connsiteX39" fmla="*/ 1336121 w 1565362"/>
                <a:gd name="connsiteY39" fmla="*/ 229245 h 1565366"/>
                <a:gd name="connsiteX40" fmla="*/ 1214386 w 1565362"/>
                <a:gd name="connsiteY40" fmla="*/ 503150 h 1565366"/>
                <a:gd name="connsiteX41" fmla="*/ 940481 w 1565362"/>
                <a:gd name="connsiteY41" fmla="*/ 624885 h 1565366"/>
                <a:gd name="connsiteX42" fmla="*/ 1062217 w 1565362"/>
                <a:gd name="connsiteY42" fmla="*/ 350980 h 1565366"/>
                <a:gd name="connsiteX43" fmla="*/ 1290960 w 1565362"/>
                <a:gd name="connsiteY43" fmla="*/ 215175 h 1565366"/>
                <a:gd name="connsiteX44" fmla="*/ 782683 w 1565362"/>
                <a:gd name="connsiteY44" fmla="*/ 0 h 1565366"/>
                <a:gd name="connsiteX45" fmla="*/ 890284 w 1565362"/>
                <a:gd name="connsiteY45" fmla="*/ 279763 h 1565366"/>
                <a:gd name="connsiteX46" fmla="*/ 782683 w 1565362"/>
                <a:gd name="connsiteY46" fmla="*/ 559526 h 1565366"/>
                <a:gd name="connsiteX47" fmla="*/ 675082 w 1565362"/>
                <a:gd name="connsiteY47" fmla="*/ 279763 h 1565366"/>
                <a:gd name="connsiteX48" fmla="*/ 782683 w 1565362"/>
                <a:gd name="connsiteY48" fmla="*/ 0 h 1565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1565362" h="1565366">
                  <a:moveTo>
                    <a:pt x="782683" y="1005840"/>
                  </a:moveTo>
                  <a:cubicBezTo>
                    <a:pt x="842109" y="1005840"/>
                    <a:pt x="890284" y="1131094"/>
                    <a:pt x="890284" y="1285603"/>
                  </a:cubicBezTo>
                  <a:cubicBezTo>
                    <a:pt x="890284" y="1440112"/>
                    <a:pt x="842109" y="1565366"/>
                    <a:pt x="782683" y="1565366"/>
                  </a:cubicBezTo>
                  <a:cubicBezTo>
                    <a:pt x="723257" y="1565366"/>
                    <a:pt x="675082" y="1440112"/>
                    <a:pt x="675082" y="1285603"/>
                  </a:cubicBezTo>
                  <a:cubicBezTo>
                    <a:pt x="675082" y="1131094"/>
                    <a:pt x="723257" y="1005840"/>
                    <a:pt x="782683" y="1005840"/>
                  </a:cubicBezTo>
                  <a:close/>
                  <a:moveTo>
                    <a:pt x="985641" y="926413"/>
                  </a:moveTo>
                  <a:cubicBezTo>
                    <a:pt x="1042979" y="929135"/>
                    <a:pt x="1132444" y="980278"/>
                    <a:pt x="1214383" y="1062217"/>
                  </a:cubicBezTo>
                  <a:cubicBezTo>
                    <a:pt x="1323635" y="1171469"/>
                    <a:pt x="1378138" y="1294100"/>
                    <a:pt x="1336118" y="1336120"/>
                  </a:cubicBezTo>
                  <a:cubicBezTo>
                    <a:pt x="1294098" y="1378140"/>
                    <a:pt x="1171468" y="1323637"/>
                    <a:pt x="1062215" y="1214385"/>
                  </a:cubicBezTo>
                  <a:cubicBezTo>
                    <a:pt x="952963" y="1105133"/>
                    <a:pt x="898461" y="982502"/>
                    <a:pt x="940480" y="940482"/>
                  </a:cubicBezTo>
                  <a:cubicBezTo>
                    <a:pt x="950985" y="929977"/>
                    <a:pt x="966528" y="925505"/>
                    <a:pt x="985641" y="926413"/>
                  </a:cubicBezTo>
                  <a:close/>
                  <a:moveTo>
                    <a:pt x="579724" y="926411"/>
                  </a:moveTo>
                  <a:cubicBezTo>
                    <a:pt x="598837" y="925503"/>
                    <a:pt x="614380" y="929976"/>
                    <a:pt x="624885" y="940481"/>
                  </a:cubicBezTo>
                  <a:cubicBezTo>
                    <a:pt x="666906" y="982501"/>
                    <a:pt x="612403" y="1105133"/>
                    <a:pt x="503150" y="1214386"/>
                  </a:cubicBezTo>
                  <a:cubicBezTo>
                    <a:pt x="393897" y="1323639"/>
                    <a:pt x="271265" y="1378142"/>
                    <a:pt x="229245" y="1336121"/>
                  </a:cubicBezTo>
                  <a:cubicBezTo>
                    <a:pt x="187224" y="1294101"/>
                    <a:pt x="241727" y="1171469"/>
                    <a:pt x="350980" y="1062216"/>
                  </a:cubicBezTo>
                  <a:cubicBezTo>
                    <a:pt x="432920" y="980277"/>
                    <a:pt x="522385" y="929134"/>
                    <a:pt x="579724" y="926411"/>
                  </a:cubicBezTo>
                  <a:close/>
                  <a:moveTo>
                    <a:pt x="1285601" y="675083"/>
                  </a:moveTo>
                  <a:cubicBezTo>
                    <a:pt x="1440109" y="675083"/>
                    <a:pt x="1565362" y="723257"/>
                    <a:pt x="1565362" y="782683"/>
                  </a:cubicBezTo>
                  <a:cubicBezTo>
                    <a:pt x="1565362" y="842109"/>
                    <a:pt x="1440109" y="890283"/>
                    <a:pt x="1285601" y="890283"/>
                  </a:cubicBezTo>
                  <a:cubicBezTo>
                    <a:pt x="1131093" y="890283"/>
                    <a:pt x="1005840" y="842109"/>
                    <a:pt x="1005840" y="782683"/>
                  </a:cubicBezTo>
                  <a:cubicBezTo>
                    <a:pt x="1005840" y="723257"/>
                    <a:pt x="1131093" y="675083"/>
                    <a:pt x="1285601" y="675083"/>
                  </a:cubicBezTo>
                  <a:close/>
                  <a:moveTo>
                    <a:pt x="279761" y="675083"/>
                  </a:moveTo>
                  <a:cubicBezTo>
                    <a:pt x="434269" y="675083"/>
                    <a:pt x="559522" y="723257"/>
                    <a:pt x="559522" y="782683"/>
                  </a:cubicBezTo>
                  <a:cubicBezTo>
                    <a:pt x="559522" y="842109"/>
                    <a:pt x="434269" y="890283"/>
                    <a:pt x="279761" y="890283"/>
                  </a:cubicBezTo>
                  <a:cubicBezTo>
                    <a:pt x="125253" y="890283"/>
                    <a:pt x="0" y="842109"/>
                    <a:pt x="0" y="782683"/>
                  </a:cubicBezTo>
                  <a:cubicBezTo>
                    <a:pt x="0" y="723257"/>
                    <a:pt x="125253" y="675083"/>
                    <a:pt x="279761" y="675083"/>
                  </a:cubicBezTo>
                  <a:close/>
                  <a:moveTo>
                    <a:pt x="782681" y="623038"/>
                  </a:moveTo>
                  <a:cubicBezTo>
                    <a:pt x="870850" y="623038"/>
                    <a:pt x="942325" y="694513"/>
                    <a:pt x="942325" y="782682"/>
                  </a:cubicBezTo>
                  <a:cubicBezTo>
                    <a:pt x="942325" y="870851"/>
                    <a:pt x="870850" y="942326"/>
                    <a:pt x="782681" y="942326"/>
                  </a:cubicBezTo>
                  <a:cubicBezTo>
                    <a:pt x="694512" y="942326"/>
                    <a:pt x="623037" y="870851"/>
                    <a:pt x="623037" y="782682"/>
                  </a:cubicBezTo>
                  <a:cubicBezTo>
                    <a:pt x="623037" y="694513"/>
                    <a:pt x="694512" y="623038"/>
                    <a:pt x="782681" y="623038"/>
                  </a:cubicBezTo>
                  <a:close/>
                  <a:moveTo>
                    <a:pt x="274405" y="215177"/>
                  </a:moveTo>
                  <a:cubicBezTo>
                    <a:pt x="331743" y="217899"/>
                    <a:pt x="421208" y="269042"/>
                    <a:pt x="503147" y="350981"/>
                  </a:cubicBezTo>
                  <a:cubicBezTo>
                    <a:pt x="612399" y="460233"/>
                    <a:pt x="666901" y="582864"/>
                    <a:pt x="624882" y="624884"/>
                  </a:cubicBezTo>
                  <a:cubicBezTo>
                    <a:pt x="582862" y="666904"/>
                    <a:pt x="460231" y="612401"/>
                    <a:pt x="350979" y="503149"/>
                  </a:cubicBezTo>
                  <a:cubicBezTo>
                    <a:pt x="241727" y="393897"/>
                    <a:pt x="187224" y="271266"/>
                    <a:pt x="229244" y="229246"/>
                  </a:cubicBezTo>
                  <a:cubicBezTo>
                    <a:pt x="239749" y="218741"/>
                    <a:pt x="255292" y="214269"/>
                    <a:pt x="274405" y="215177"/>
                  </a:cubicBezTo>
                  <a:close/>
                  <a:moveTo>
                    <a:pt x="1290960" y="215175"/>
                  </a:moveTo>
                  <a:cubicBezTo>
                    <a:pt x="1310073" y="214267"/>
                    <a:pt x="1325616" y="218740"/>
                    <a:pt x="1336121" y="229245"/>
                  </a:cubicBezTo>
                  <a:cubicBezTo>
                    <a:pt x="1378142" y="271265"/>
                    <a:pt x="1323639" y="393897"/>
                    <a:pt x="1214386" y="503150"/>
                  </a:cubicBezTo>
                  <a:cubicBezTo>
                    <a:pt x="1105133" y="612403"/>
                    <a:pt x="982502" y="666906"/>
                    <a:pt x="940481" y="624885"/>
                  </a:cubicBezTo>
                  <a:cubicBezTo>
                    <a:pt x="898461" y="582865"/>
                    <a:pt x="952964" y="460233"/>
                    <a:pt x="1062217" y="350980"/>
                  </a:cubicBezTo>
                  <a:cubicBezTo>
                    <a:pt x="1144156" y="269041"/>
                    <a:pt x="1233621" y="217898"/>
                    <a:pt x="1290960" y="215175"/>
                  </a:cubicBezTo>
                  <a:close/>
                  <a:moveTo>
                    <a:pt x="782683" y="0"/>
                  </a:moveTo>
                  <a:cubicBezTo>
                    <a:pt x="842109" y="0"/>
                    <a:pt x="890284" y="125254"/>
                    <a:pt x="890284" y="279763"/>
                  </a:cubicBezTo>
                  <a:cubicBezTo>
                    <a:pt x="890284" y="434272"/>
                    <a:pt x="842109" y="559526"/>
                    <a:pt x="782683" y="559526"/>
                  </a:cubicBezTo>
                  <a:cubicBezTo>
                    <a:pt x="723257" y="559526"/>
                    <a:pt x="675082" y="434272"/>
                    <a:pt x="675082" y="279763"/>
                  </a:cubicBezTo>
                  <a:cubicBezTo>
                    <a:pt x="675082" y="125254"/>
                    <a:pt x="723257" y="0"/>
                    <a:pt x="782683" y="0"/>
                  </a:cubicBezTo>
                  <a:close/>
                </a:path>
              </a:pathLst>
            </a:custGeom>
            <a:solidFill>
              <a:srgbClr val="FF99CC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30" name="フリーフォーム: 図形 29">
              <a:extLst>
                <a:ext uri="{FF2B5EF4-FFF2-40B4-BE49-F238E27FC236}">
                  <a16:creationId xmlns:a16="http://schemas.microsoft.com/office/drawing/2014/main" id="{1C3FBE6C-8CE6-1EEE-D990-7C8484B725FE}"/>
                </a:ext>
              </a:extLst>
            </p:cNvPr>
            <p:cNvSpPr/>
            <p:nvPr/>
          </p:nvSpPr>
          <p:spPr bwMode="auto">
            <a:xfrm>
              <a:off x="1633683" y="6331631"/>
              <a:ext cx="223046" cy="223046"/>
            </a:xfrm>
            <a:custGeom>
              <a:avLst/>
              <a:gdLst>
                <a:gd name="connsiteX0" fmla="*/ 782683 w 1565362"/>
                <a:gd name="connsiteY0" fmla="*/ 1005840 h 1565366"/>
                <a:gd name="connsiteX1" fmla="*/ 890284 w 1565362"/>
                <a:gd name="connsiteY1" fmla="*/ 1285603 h 1565366"/>
                <a:gd name="connsiteX2" fmla="*/ 782683 w 1565362"/>
                <a:gd name="connsiteY2" fmla="*/ 1565366 h 1565366"/>
                <a:gd name="connsiteX3" fmla="*/ 675082 w 1565362"/>
                <a:gd name="connsiteY3" fmla="*/ 1285603 h 1565366"/>
                <a:gd name="connsiteX4" fmla="*/ 782683 w 1565362"/>
                <a:gd name="connsiteY4" fmla="*/ 1005840 h 1565366"/>
                <a:gd name="connsiteX5" fmla="*/ 985641 w 1565362"/>
                <a:gd name="connsiteY5" fmla="*/ 926413 h 1565366"/>
                <a:gd name="connsiteX6" fmla="*/ 1214383 w 1565362"/>
                <a:gd name="connsiteY6" fmla="*/ 1062217 h 1565366"/>
                <a:gd name="connsiteX7" fmla="*/ 1336118 w 1565362"/>
                <a:gd name="connsiteY7" fmla="*/ 1336120 h 1565366"/>
                <a:gd name="connsiteX8" fmla="*/ 1062215 w 1565362"/>
                <a:gd name="connsiteY8" fmla="*/ 1214385 h 1565366"/>
                <a:gd name="connsiteX9" fmla="*/ 940480 w 1565362"/>
                <a:gd name="connsiteY9" fmla="*/ 940482 h 1565366"/>
                <a:gd name="connsiteX10" fmla="*/ 985641 w 1565362"/>
                <a:gd name="connsiteY10" fmla="*/ 926413 h 1565366"/>
                <a:gd name="connsiteX11" fmla="*/ 579724 w 1565362"/>
                <a:gd name="connsiteY11" fmla="*/ 926411 h 1565366"/>
                <a:gd name="connsiteX12" fmla="*/ 624885 w 1565362"/>
                <a:gd name="connsiteY12" fmla="*/ 940481 h 1565366"/>
                <a:gd name="connsiteX13" fmla="*/ 503150 w 1565362"/>
                <a:gd name="connsiteY13" fmla="*/ 1214386 h 1565366"/>
                <a:gd name="connsiteX14" fmla="*/ 229245 w 1565362"/>
                <a:gd name="connsiteY14" fmla="*/ 1336121 h 1565366"/>
                <a:gd name="connsiteX15" fmla="*/ 350980 w 1565362"/>
                <a:gd name="connsiteY15" fmla="*/ 1062216 h 1565366"/>
                <a:gd name="connsiteX16" fmla="*/ 579724 w 1565362"/>
                <a:gd name="connsiteY16" fmla="*/ 926411 h 1565366"/>
                <a:gd name="connsiteX17" fmla="*/ 1285601 w 1565362"/>
                <a:gd name="connsiteY17" fmla="*/ 675083 h 1565366"/>
                <a:gd name="connsiteX18" fmla="*/ 1565362 w 1565362"/>
                <a:gd name="connsiteY18" fmla="*/ 782683 h 1565366"/>
                <a:gd name="connsiteX19" fmla="*/ 1285601 w 1565362"/>
                <a:gd name="connsiteY19" fmla="*/ 890283 h 1565366"/>
                <a:gd name="connsiteX20" fmla="*/ 1005840 w 1565362"/>
                <a:gd name="connsiteY20" fmla="*/ 782683 h 1565366"/>
                <a:gd name="connsiteX21" fmla="*/ 1285601 w 1565362"/>
                <a:gd name="connsiteY21" fmla="*/ 675083 h 1565366"/>
                <a:gd name="connsiteX22" fmla="*/ 279761 w 1565362"/>
                <a:gd name="connsiteY22" fmla="*/ 675083 h 1565366"/>
                <a:gd name="connsiteX23" fmla="*/ 559522 w 1565362"/>
                <a:gd name="connsiteY23" fmla="*/ 782683 h 1565366"/>
                <a:gd name="connsiteX24" fmla="*/ 279761 w 1565362"/>
                <a:gd name="connsiteY24" fmla="*/ 890283 h 1565366"/>
                <a:gd name="connsiteX25" fmla="*/ 0 w 1565362"/>
                <a:gd name="connsiteY25" fmla="*/ 782683 h 1565366"/>
                <a:gd name="connsiteX26" fmla="*/ 279761 w 1565362"/>
                <a:gd name="connsiteY26" fmla="*/ 675083 h 1565366"/>
                <a:gd name="connsiteX27" fmla="*/ 782681 w 1565362"/>
                <a:gd name="connsiteY27" fmla="*/ 623038 h 1565366"/>
                <a:gd name="connsiteX28" fmla="*/ 942325 w 1565362"/>
                <a:gd name="connsiteY28" fmla="*/ 782682 h 1565366"/>
                <a:gd name="connsiteX29" fmla="*/ 782681 w 1565362"/>
                <a:gd name="connsiteY29" fmla="*/ 942326 h 1565366"/>
                <a:gd name="connsiteX30" fmla="*/ 623037 w 1565362"/>
                <a:gd name="connsiteY30" fmla="*/ 782682 h 1565366"/>
                <a:gd name="connsiteX31" fmla="*/ 782681 w 1565362"/>
                <a:gd name="connsiteY31" fmla="*/ 623038 h 1565366"/>
                <a:gd name="connsiteX32" fmla="*/ 274405 w 1565362"/>
                <a:gd name="connsiteY32" fmla="*/ 215177 h 1565366"/>
                <a:gd name="connsiteX33" fmla="*/ 503147 w 1565362"/>
                <a:gd name="connsiteY33" fmla="*/ 350981 h 1565366"/>
                <a:gd name="connsiteX34" fmla="*/ 624882 w 1565362"/>
                <a:gd name="connsiteY34" fmla="*/ 624884 h 1565366"/>
                <a:gd name="connsiteX35" fmla="*/ 350979 w 1565362"/>
                <a:gd name="connsiteY35" fmla="*/ 503149 h 1565366"/>
                <a:gd name="connsiteX36" fmla="*/ 229244 w 1565362"/>
                <a:gd name="connsiteY36" fmla="*/ 229246 h 1565366"/>
                <a:gd name="connsiteX37" fmla="*/ 274405 w 1565362"/>
                <a:gd name="connsiteY37" fmla="*/ 215177 h 1565366"/>
                <a:gd name="connsiteX38" fmla="*/ 1290960 w 1565362"/>
                <a:gd name="connsiteY38" fmla="*/ 215175 h 1565366"/>
                <a:gd name="connsiteX39" fmla="*/ 1336121 w 1565362"/>
                <a:gd name="connsiteY39" fmla="*/ 229245 h 1565366"/>
                <a:gd name="connsiteX40" fmla="*/ 1214386 w 1565362"/>
                <a:gd name="connsiteY40" fmla="*/ 503150 h 1565366"/>
                <a:gd name="connsiteX41" fmla="*/ 940481 w 1565362"/>
                <a:gd name="connsiteY41" fmla="*/ 624885 h 1565366"/>
                <a:gd name="connsiteX42" fmla="*/ 1062217 w 1565362"/>
                <a:gd name="connsiteY42" fmla="*/ 350980 h 1565366"/>
                <a:gd name="connsiteX43" fmla="*/ 1290960 w 1565362"/>
                <a:gd name="connsiteY43" fmla="*/ 215175 h 1565366"/>
                <a:gd name="connsiteX44" fmla="*/ 782683 w 1565362"/>
                <a:gd name="connsiteY44" fmla="*/ 0 h 1565366"/>
                <a:gd name="connsiteX45" fmla="*/ 890284 w 1565362"/>
                <a:gd name="connsiteY45" fmla="*/ 279763 h 1565366"/>
                <a:gd name="connsiteX46" fmla="*/ 782683 w 1565362"/>
                <a:gd name="connsiteY46" fmla="*/ 559526 h 1565366"/>
                <a:gd name="connsiteX47" fmla="*/ 675082 w 1565362"/>
                <a:gd name="connsiteY47" fmla="*/ 279763 h 1565366"/>
                <a:gd name="connsiteX48" fmla="*/ 782683 w 1565362"/>
                <a:gd name="connsiteY48" fmla="*/ 0 h 1565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1565362" h="1565366">
                  <a:moveTo>
                    <a:pt x="782683" y="1005840"/>
                  </a:moveTo>
                  <a:cubicBezTo>
                    <a:pt x="842109" y="1005840"/>
                    <a:pt x="890284" y="1131094"/>
                    <a:pt x="890284" y="1285603"/>
                  </a:cubicBezTo>
                  <a:cubicBezTo>
                    <a:pt x="890284" y="1440112"/>
                    <a:pt x="842109" y="1565366"/>
                    <a:pt x="782683" y="1565366"/>
                  </a:cubicBezTo>
                  <a:cubicBezTo>
                    <a:pt x="723257" y="1565366"/>
                    <a:pt x="675082" y="1440112"/>
                    <a:pt x="675082" y="1285603"/>
                  </a:cubicBezTo>
                  <a:cubicBezTo>
                    <a:pt x="675082" y="1131094"/>
                    <a:pt x="723257" y="1005840"/>
                    <a:pt x="782683" y="1005840"/>
                  </a:cubicBezTo>
                  <a:close/>
                  <a:moveTo>
                    <a:pt x="985641" y="926413"/>
                  </a:moveTo>
                  <a:cubicBezTo>
                    <a:pt x="1042979" y="929135"/>
                    <a:pt x="1132444" y="980278"/>
                    <a:pt x="1214383" y="1062217"/>
                  </a:cubicBezTo>
                  <a:cubicBezTo>
                    <a:pt x="1323635" y="1171469"/>
                    <a:pt x="1378138" y="1294100"/>
                    <a:pt x="1336118" y="1336120"/>
                  </a:cubicBezTo>
                  <a:cubicBezTo>
                    <a:pt x="1294098" y="1378140"/>
                    <a:pt x="1171468" y="1323637"/>
                    <a:pt x="1062215" y="1214385"/>
                  </a:cubicBezTo>
                  <a:cubicBezTo>
                    <a:pt x="952963" y="1105133"/>
                    <a:pt x="898461" y="982502"/>
                    <a:pt x="940480" y="940482"/>
                  </a:cubicBezTo>
                  <a:cubicBezTo>
                    <a:pt x="950985" y="929977"/>
                    <a:pt x="966528" y="925505"/>
                    <a:pt x="985641" y="926413"/>
                  </a:cubicBezTo>
                  <a:close/>
                  <a:moveTo>
                    <a:pt x="579724" y="926411"/>
                  </a:moveTo>
                  <a:cubicBezTo>
                    <a:pt x="598837" y="925503"/>
                    <a:pt x="614380" y="929976"/>
                    <a:pt x="624885" y="940481"/>
                  </a:cubicBezTo>
                  <a:cubicBezTo>
                    <a:pt x="666906" y="982501"/>
                    <a:pt x="612403" y="1105133"/>
                    <a:pt x="503150" y="1214386"/>
                  </a:cubicBezTo>
                  <a:cubicBezTo>
                    <a:pt x="393897" y="1323639"/>
                    <a:pt x="271265" y="1378142"/>
                    <a:pt x="229245" y="1336121"/>
                  </a:cubicBezTo>
                  <a:cubicBezTo>
                    <a:pt x="187224" y="1294101"/>
                    <a:pt x="241727" y="1171469"/>
                    <a:pt x="350980" y="1062216"/>
                  </a:cubicBezTo>
                  <a:cubicBezTo>
                    <a:pt x="432920" y="980277"/>
                    <a:pt x="522385" y="929134"/>
                    <a:pt x="579724" y="926411"/>
                  </a:cubicBezTo>
                  <a:close/>
                  <a:moveTo>
                    <a:pt x="1285601" y="675083"/>
                  </a:moveTo>
                  <a:cubicBezTo>
                    <a:pt x="1440109" y="675083"/>
                    <a:pt x="1565362" y="723257"/>
                    <a:pt x="1565362" y="782683"/>
                  </a:cubicBezTo>
                  <a:cubicBezTo>
                    <a:pt x="1565362" y="842109"/>
                    <a:pt x="1440109" y="890283"/>
                    <a:pt x="1285601" y="890283"/>
                  </a:cubicBezTo>
                  <a:cubicBezTo>
                    <a:pt x="1131093" y="890283"/>
                    <a:pt x="1005840" y="842109"/>
                    <a:pt x="1005840" y="782683"/>
                  </a:cubicBezTo>
                  <a:cubicBezTo>
                    <a:pt x="1005840" y="723257"/>
                    <a:pt x="1131093" y="675083"/>
                    <a:pt x="1285601" y="675083"/>
                  </a:cubicBezTo>
                  <a:close/>
                  <a:moveTo>
                    <a:pt x="279761" y="675083"/>
                  </a:moveTo>
                  <a:cubicBezTo>
                    <a:pt x="434269" y="675083"/>
                    <a:pt x="559522" y="723257"/>
                    <a:pt x="559522" y="782683"/>
                  </a:cubicBezTo>
                  <a:cubicBezTo>
                    <a:pt x="559522" y="842109"/>
                    <a:pt x="434269" y="890283"/>
                    <a:pt x="279761" y="890283"/>
                  </a:cubicBezTo>
                  <a:cubicBezTo>
                    <a:pt x="125253" y="890283"/>
                    <a:pt x="0" y="842109"/>
                    <a:pt x="0" y="782683"/>
                  </a:cubicBezTo>
                  <a:cubicBezTo>
                    <a:pt x="0" y="723257"/>
                    <a:pt x="125253" y="675083"/>
                    <a:pt x="279761" y="675083"/>
                  </a:cubicBezTo>
                  <a:close/>
                  <a:moveTo>
                    <a:pt x="782681" y="623038"/>
                  </a:moveTo>
                  <a:cubicBezTo>
                    <a:pt x="870850" y="623038"/>
                    <a:pt x="942325" y="694513"/>
                    <a:pt x="942325" y="782682"/>
                  </a:cubicBezTo>
                  <a:cubicBezTo>
                    <a:pt x="942325" y="870851"/>
                    <a:pt x="870850" y="942326"/>
                    <a:pt x="782681" y="942326"/>
                  </a:cubicBezTo>
                  <a:cubicBezTo>
                    <a:pt x="694512" y="942326"/>
                    <a:pt x="623037" y="870851"/>
                    <a:pt x="623037" y="782682"/>
                  </a:cubicBezTo>
                  <a:cubicBezTo>
                    <a:pt x="623037" y="694513"/>
                    <a:pt x="694512" y="623038"/>
                    <a:pt x="782681" y="623038"/>
                  </a:cubicBezTo>
                  <a:close/>
                  <a:moveTo>
                    <a:pt x="274405" y="215177"/>
                  </a:moveTo>
                  <a:cubicBezTo>
                    <a:pt x="331743" y="217899"/>
                    <a:pt x="421208" y="269042"/>
                    <a:pt x="503147" y="350981"/>
                  </a:cubicBezTo>
                  <a:cubicBezTo>
                    <a:pt x="612399" y="460233"/>
                    <a:pt x="666901" y="582864"/>
                    <a:pt x="624882" y="624884"/>
                  </a:cubicBezTo>
                  <a:cubicBezTo>
                    <a:pt x="582862" y="666904"/>
                    <a:pt x="460231" y="612401"/>
                    <a:pt x="350979" y="503149"/>
                  </a:cubicBezTo>
                  <a:cubicBezTo>
                    <a:pt x="241727" y="393897"/>
                    <a:pt x="187224" y="271266"/>
                    <a:pt x="229244" y="229246"/>
                  </a:cubicBezTo>
                  <a:cubicBezTo>
                    <a:pt x="239749" y="218741"/>
                    <a:pt x="255292" y="214269"/>
                    <a:pt x="274405" y="215177"/>
                  </a:cubicBezTo>
                  <a:close/>
                  <a:moveTo>
                    <a:pt x="1290960" y="215175"/>
                  </a:moveTo>
                  <a:cubicBezTo>
                    <a:pt x="1310073" y="214267"/>
                    <a:pt x="1325616" y="218740"/>
                    <a:pt x="1336121" y="229245"/>
                  </a:cubicBezTo>
                  <a:cubicBezTo>
                    <a:pt x="1378142" y="271265"/>
                    <a:pt x="1323639" y="393897"/>
                    <a:pt x="1214386" y="503150"/>
                  </a:cubicBezTo>
                  <a:cubicBezTo>
                    <a:pt x="1105133" y="612403"/>
                    <a:pt x="982502" y="666906"/>
                    <a:pt x="940481" y="624885"/>
                  </a:cubicBezTo>
                  <a:cubicBezTo>
                    <a:pt x="898461" y="582865"/>
                    <a:pt x="952964" y="460233"/>
                    <a:pt x="1062217" y="350980"/>
                  </a:cubicBezTo>
                  <a:cubicBezTo>
                    <a:pt x="1144156" y="269041"/>
                    <a:pt x="1233621" y="217898"/>
                    <a:pt x="1290960" y="215175"/>
                  </a:cubicBezTo>
                  <a:close/>
                  <a:moveTo>
                    <a:pt x="782683" y="0"/>
                  </a:moveTo>
                  <a:cubicBezTo>
                    <a:pt x="842109" y="0"/>
                    <a:pt x="890284" y="125254"/>
                    <a:pt x="890284" y="279763"/>
                  </a:cubicBezTo>
                  <a:cubicBezTo>
                    <a:pt x="890284" y="434272"/>
                    <a:pt x="842109" y="559526"/>
                    <a:pt x="782683" y="559526"/>
                  </a:cubicBezTo>
                  <a:cubicBezTo>
                    <a:pt x="723257" y="559526"/>
                    <a:pt x="675082" y="434272"/>
                    <a:pt x="675082" y="279763"/>
                  </a:cubicBezTo>
                  <a:cubicBezTo>
                    <a:pt x="675082" y="125254"/>
                    <a:pt x="723257" y="0"/>
                    <a:pt x="782683" y="0"/>
                  </a:cubicBezTo>
                  <a:close/>
                </a:path>
              </a:pathLst>
            </a:custGeom>
            <a:solidFill>
              <a:srgbClr val="FF99CC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31" name="フリーフォーム: 図形 30">
              <a:extLst>
                <a:ext uri="{FF2B5EF4-FFF2-40B4-BE49-F238E27FC236}">
                  <a16:creationId xmlns:a16="http://schemas.microsoft.com/office/drawing/2014/main" id="{FB2154CA-FE6E-7AEC-D466-A3E3A3F6D20A}"/>
                </a:ext>
              </a:extLst>
            </p:cNvPr>
            <p:cNvSpPr/>
            <p:nvPr/>
          </p:nvSpPr>
          <p:spPr bwMode="auto">
            <a:xfrm>
              <a:off x="2170531" y="6331631"/>
              <a:ext cx="223046" cy="223046"/>
            </a:xfrm>
            <a:custGeom>
              <a:avLst/>
              <a:gdLst>
                <a:gd name="connsiteX0" fmla="*/ 782683 w 1565362"/>
                <a:gd name="connsiteY0" fmla="*/ 1005840 h 1565366"/>
                <a:gd name="connsiteX1" fmla="*/ 890284 w 1565362"/>
                <a:gd name="connsiteY1" fmla="*/ 1285603 h 1565366"/>
                <a:gd name="connsiteX2" fmla="*/ 782683 w 1565362"/>
                <a:gd name="connsiteY2" fmla="*/ 1565366 h 1565366"/>
                <a:gd name="connsiteX3" fmla="*/ 675082 w 1565362"/>
                <a:gd name="connsiteY3" fmla="*/ 1285603 h 1565366"/>
                <a:gd name="connsiteX4" fmla="*/ 782683 w 1565362"/>
                <a:gd name="connsiteY4" fmla="*/ 1005840 h 1565366"/>
                <a:gd name="connsiteX5" fmla="*/ 985641 w 1565362"/>
                <a:gd name="connsiteY5" fmla="*/ 926413 h 1565366"/>
                <a:gd name="connsiteX6" fmla="*/ 1214383 w 1565362"/>
                <a:gd name="connsiteY6" fmla="*/ 1062217 h 1565366"/>
                <a:gd name="connsiteX7" fmla="*/ 1336118 w 1565362"/>
                <a:gd name="connsiteY7" fmla="*/ 1336120 h 1565366"/>
                <a:gd name="connsiteX8" fmla="*/ 1062215 w 1565362"/>
                <a:gd name="connsiteY8" fmla="*/ 1214385 h 1565366"/>
                <a:gd name="connsiteX9" fmla="*/ 940480 w 1565362"/>
                <a:gd name="connsiteY9" fmla="*/ 940482 h 1565366"/>
                <a:gd name="connsiteX10" fmla="*/ 985641 w 1565362"/>
                <a:gd name="connsiteY10" fmla="*/ 926413 h 1565366"/>
                <a:gd name="connsiteX11" fmla="*/ 579724 w 1565362"/>
                <a:gd name="connsiteY11" fmla="*/ 926411 h 1565366"/>
                <a:gd name="connsiteX12" fmla="*/ 624885 w 1565362"/>
                <a:gd name="connsiteY12" fmla="*/ 940481 h 1565366"/>
                <a:gd name="connsiteX13" fmla="*/ 503150 w 1565362"/>
                <a:gd name="connsiteY13" fmla="*/ 1214386 h 1565366"/>
                <a:gd name="connsiteX14" fmla="*/ 229245 w 1565362"/>
                <a:gd name="connsiteY14" fmla="*/ 1336121 h 1565366"/>
                <a:gd name="connsiteX15" fmla="*/ 350980 w 1565362"/>
                <a:gd name="connsiteY15" fmla="*/ 1062216 h 1565366"/>
                <a:gd name="connsiteX16" fmla="*/ 579724 w 1565362"/>
                <a:gd name="connsiteY16" fmla="*/ 926411 h 1565366"/>
                <a:gd name="connsiteX17" fmla="*/ 1285601 w 1565362"/>
                <a:gd name="connsiteY17" fmla="*/ 675083 h 1565366"/>
                <a:gd name="connsiteX18" fmla="*/ 1565362 w 1565362"/>
                <a:gd name="connsiteY18" fmla="*/ 782683 h 1565366"/>
                <a:gd name="connsiteX19" fmla="*/ 1285601 w 1565362"/>
                <a:gd name="connsiteY19" fmla="*/ 890283 h 1565366"/>
                <a:gd name="connsiteX20" fmla="*/ 1005840 w 1565362"/>
                <a:gd name="connsiteY20" fmla="*/ 782683 h 1565366"/>
                <a:gd name="connsiteX21" fmla="*/ 1285601 w 1565362"/>
                <a:gd name="connsiteY21" fmla="*/ 675083 h 1565366"/>
                <a:gd name="connsiteX22" fmla="*/ 279761 w 1565362"/>
                <a:gd name="connsiteY22" fmla="*/ 675083 h 1565366"/>
                <a:gd name="connsiteX23" fmla="*/ 559522 w 1565362"/>
                <a:gd name="connsiteY23" fmla="*/ 782683 h 1565366"/>
                <a:gd name="connsiteX24" fmla="*/ 279761 w 1565362"/>
                <a:gd name="connsiteY24" fmla="*/ 890283 h 1565366"/>
                <a:gd name="connsiteX25" fmla="*/ 0 w 1565362"/>
                <a:gd name="connsiteY25" fmla="*/ 782683 h 1565366"/>
                <a:gd name="connsiteX26" fmla="*/ 279761 w 1565362"/>
                <a:gd name="connsiteY26" fmla="*/ 675083 h 1565366"/>
                <a:gd name="connsiteX27" fmla="*/ 782681 w 1565362"/>
                <a:gd name="connsiteY27" fmla="*/ 623038 h 1565366"/>
                <a:gd name="connsiteX28" fmla="*/ 942325 w 1565362"/>
                <a:gd name="connsiteY28" fmla="*/ 782682 h 1565366"/>
                <a:gd name="connsiteX29" fmla="*/ 782681 w 1565362"/>
                <a:gd name="connsiteY29" fmla="*/ 942326 h 1565366"/>
                <a:gd name="connsiteX30" fmla="*/ 623037 w 1565362"/>
                <a:gd name="connsiteY30" fmla="*/ 782682 h 1565366"/>
                <a:gd name="connsiteX31" fmla="*/ 782681 w 1565362"/>
                <a:gd name="connsiteY31" fmla="*/ 623038 h 1565366"/>
                <a:gd name="connsiteX32" fmla="*/ 274405 w 1565362"/>
                <a:gd name="connsiteY32" fmla="*/ 215177 h 1565366"/>
                <a:gd name="connsiteX33" fmla="*/ 503147 w 1565362"/>
                <a:gd name="connsiteY33" fmla="*/ 350981 h 1565366"/>
                <a:gd name="connsiteX34" fmla="*/ 624882 w 1565362"/>
                <a:gd name="connsiteY34" fmla="*/ 624884 h 1565366"/>
                <a:gd name="connsiteX35" fmla="*/ 350979 w 1565362"/>
                <a:gd name="connsiteY35" fmla="*/ 503149 h 1565366"/>
                <a:gd name="connsiteX36" fmla="*/ 229244 w 1565362"/>
                <a:gd name="connsiteY36" fmla="*/ 229246 h 1565366"/>
                <a:gd name="connsiteX37" fmla="*/ 274405 w 1565362"/>
                <a:gd name="connsiteY37" fmla="*/ 215177 h 1565366"/>
                <a:gd name="connsiteX38" fmla="*/ 1290960 w 1565362"/>
                <a:gd name="connsiteY38" fmla="*/ 215175 h 1565366"/>
                <a:gd name="connsiteX39" fmla="*/ 1336121 w 1565362"/>
                <a:gd name="connsiteY39" fmla="*/ 229245 h 1565366"/>
                <a:gd name="connsiteX40" fmla="*/ 1214386 w 1565362"/>
                <a:gd name="connsiteY40" fmla="*/ 503150 h 1565366"/>
                <a:gd name="connsiteX41" fmla="*/ 940481 w 1565362"/>
                <a:gd name="connsiteY41" fmla="*/ 624885 h 1565366"/>
                <a:gd name="connsiteX42" fmla="*/ 1062217 w 1565362"/>
                <a:gd name="connsiteY42" fmla="*/ 350980 h 1565366"/>
                <a:gd name="connsiteX43" fmla="*/ 1290960 w 1565362"/>
                <a:gd name="connsiteY43" fmla="*/ 215175 h 1565366"/>
                <a:gd name="connsiteX44" fmla="*/ 782683 w 1565362"/>
                <a:gd name="connsiteY44" fmla="*/ 0 h 1565366"/>
                <a:gd name="connsiteX45" fmla="*/ 890284 w 1565362"/>
                <a:gd name="connsiteY45" fmla="*/ 279763 h 1565366"/>
                <a:gd name="connsiteX46" fmla="*/ 782683 w 1565362"/>
                <a:gd name="connsiteY46" fmla="*/ 559526 h 1565366"/>
                <a:gd name="connsiteX47" fmla="*/ 675082 w 1565362"/>
                <a:gd name="connsiteY47" fmla="*/ 279763 h 1565366"/>
                <a:gd name="connsiteX48" fmla="*/ 782683 w 1565362"/>
                <a:gd name="connsiteY48" fmla="*/ 0 h 1565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1565362" h="1565366">
                  <a:moveTo>
                    <a:pt x="782683" y="1005840"/>
                  </a:moveTo>
                  <a:cubicBezTo>
                    <a:pt x="842109" y="1005840"/>
                    <a:pt x="890284" y="1131094"/>
                    <a:pt x="890284" y="1285603"/>
                  </a:cubicBezTo>
                  <a:cubicBezTo>
                    <a:pt x="890284" y="1440112"/>
                    <a:pt x="842109" y="1565366"/>
                    <a:pt x="782683" y="1565366"/>
                  </a:cubicBezTo>
                  <a:cubicBezTo>
                    <a:pt x="723257" y="1565366"/>
                    <a:pt x="675082" y="1440112"/>
                    <a:pt x="675082" y="1285603"/>
                  </a:cubicBezTo>
                  <a:cubicBezTo>
                    <a:pt x="675082" y="1131094"/>
                    <a:pt x="723257" y="1005840"/>
                    <a:pt x="782683" y="1005840"/>
                  </a:cubicBezTo>
                  <a:close/>
                  <a:moveTo>
                    <a:pt x="985641" y="926413"/>
                  </a:moveTo>
                  <a:cubicBezTo>
                    <a:pt x="1042979" y="929135"/>
                    <a:pt x="1132444" y="980278"/>
                    <a:pt x="1214383" y="1062217"/>
                  </a:cubicBezTo>
                  <a:cubicBezTo>
                    <a:pt x="1323635" y="1171469"/>
                    <a:pt x="1378138" y="1294100"/>
                    <a:pt x="1336118" y="1336120"/>
                  </a:cubicBezTo>
                  <a:cubicBezTo>
                    <a:pt x="1294098" y="1378140"/>
                    <a:pt x="1171468" y="1323637"/>
                    <a:pt x="1062215" y="1214385"/>
                  </a:cubicBezTo>
                  <a:cubicBezTo>
                    <a:pt x="952963" y="1105133"/>
                    <a:pt x="898461" y="982502"/>
                    <a:pt x="940480" y="940482"/>
                  </a:cubicBezTo>
                  <a:cubicBezTo>
                    <a:pt x="950985" y="929977"/>
                    <a:pt x="966528" y="925505"/>
                    <a:pt x="985641" y="926413"/>
                  </a:cubicBezTo>
                  <a:close/>
                  <a:moveTo>
                    <a:pt x="579724" y="926411"/>
                  </a:moveTo>
                  <a:cubicBezTo>
                    <a:pt x="598837" y="925503"/>
                    <a:pt x="614380" y="929976"/>
                    <a:pt x="624885" y="940481"/>
                  </a:cubicBezTo>
                  <a:cubicBezTo>
                    <a:pt x="666906" y="982501"/>
                    <a:pt x="612403" y="1105133"/>
                    <a:pt x="503150" y="1214386"/>
                  </a:cubicBezTo>
                  <a:cubicBezTo>
                    <a:pt x="393897" y="1323639"/>
                    <a:pt x="271265" y="1378142"/>
                    <a:pt x="229245" y="1336121"/>
                  </a:cubicBezTo>
                  <a:cubicBezTo>
                    <a:pt x="187224" y="1294101"/>
                    <a:pt x="241727" y="1171469"/>
                    <a:pt x="350980" y="1062216"/>
                  </a:cubicBezTo>
                  <a:cubicBezTo>
                    <a:pt x="432920" y="980277"/>
                    <a:pt x="522385" y="929134"/>
                    <a:pt x="579724" y="926411"/>
                  </a:cubicBezTo>
                  <a:close/>
                  <a:moveTo>
                    <a:pt x="1285601" y="675083"/>
                  </a:moveTo>
                  <a:cubicBezTo>
                    <a:pt x="1440109" y="675083"/>
                    <a:pt x="1565362" y="723257"/>
                    <a:pt x="1565362" y="782683"/>
                  </a:cubicBezTo>
                  <a:cubicBezTo>
                    <a:pt x="1565362" y="842109"/>
                    <a:pt x="1440109" y="890283"/>
                    <a:pt x="1285601" y="890283"/>
                  </a:cubicBezTo>
                  <a:cubicBezTo>
                    <a:pt x="1131093" y="890283"/>
                    <a:pt x="1005840" y="842109"/>
                    <a:pt x="1005840" y="782683"/>
                  </a:cubicBezTo>
                  <a:cubicBezTo>
                    <a:pt x="1005840" y="723257"/>
                    <a:pt x="1131093" y="675083"/>
                    <a:pt x="1285601" y="675083"/>
                  </a:cubicBezTo>
                  <a:close/>
                  <a:moveTo>
                    <a:pt x="279761" y="675083"/>
                  </a:moveTo>
                  <a:cubicBezTo>
                    <a:pt x="434269" y="675083"/>
                    <a:pt x="559522" y="723257"/>
                    <a:pt x="559522" y="782683"/>
                  </a:cubicBezTo>
                  <a:cubicBezTo>
                    <a:pt x="559522" y="842109"/>
                    <a:pt x="434269" y="890283"/>
                    <a:pt x="279761" y="890283"/>
                  </a:cubicBezTo>
                  <a:cubicBezTo>
                    <a:pt x="125253" y="890283"/>
                    <a:pt x="0" y="842109"/>
                    <a:pt x="0" y="782683"/>
                  </a:cubicBezTo>
                  <a:cubicBezTo>
                    <a:pt x="0" y="723257"/>
                    <a:pt x="125253" y="675083"/>
                    <a:pt x="279761" y="675083"/>
                  </a:cubicBezTo>
                  <a:close/>
                  <a:moveTo>
                    <a:pt x="782681" y="623038"/>
                  </a:moveTo>
                  <a:cubicBezTo>
                    <a:pt x="870850" y="623038"/>
                    <a:pt x="942325" y="694513"/>
                    <a:pt x="942325" y="782682"/>
                  </a:cubicBezTo>
                  <a:cubicBezTo>
                    <a:pt x="942325" y="870851"/>
                    <a:pt x="870850" y="942326"/>
                    <a:pt x="782681" y="942326"/>
                  </a:cubicBezTo>
                  <a:cubicBezTo>
                    <a:pt x="694512" y="942326"/>
                    <a:pt x="623037" y="870851"/>
                    <a:pt x="623037" y="782682"/>
                  </a:cubicBezTo>
                  <a:cubicBezTo>
                    <a:pt x="623037" y="694513"/>
                    <a:pt x="694512" y="623038"/>
                    <a:pt x="782681" y="623038"/>
                  </a:cubicBezTo>
                  <a:close/>
                  <a:moveTo>
                    <a:pt x="274405" y="215177"/>
                  </a:moveTo>
                  <a:cubicBezTo>
                    <a:pt x="331743" y="217899"/>
                    <a:pt x="421208" y="269042"/>
                    <a:pt x="503147" y="350981"/>
                  </a:cubicBezTo>
                  <a:cubicBezTo>
                    <a:pt x="612399" y="460233"/>
                    <a:pt x="666901" y="582864"/>
                    <a:pt x="624882" y="624884"/>
                  </a:cubicBezTo>
                  <a:cubicBezTo>
                    <a:pt x="582862" y="666904"/>
                    <a:pt x="460231" y="612401"/>
                    <a:pt x="350979" y="503149"/>
                  </a:cubicBezTo>
                  <a:cubicBezTo>
                    <a:pt x="241727" y="393897"/>
                    <a:pt x="187224" y="271266"/>
                    <a:pt x="229244" y="229246"/>
                  </a:cubicBezTo>
                  <a:cubicBezTo>
                    <a:pt x="239749" y="218741"/>
                    <a:pt x="255292" y="214269"/>
                    <a:pt x="274405" y="215177"/>
                  </a:cubicBezTo>
                  <a:close/>
                  <a:moveTo>
                    <a:pt x="1290960" y="215175"/>
                  </a:moveTo>
                  <a:cubicBezTo>
                    <a:pt x="1310073" y="214267"/>
                    <a:pt x="1325616" y="218740"/>
                    <a:pt x="1336121" y="229245"/>
                  </a:cubicBezTo>
                  <a:cubicBezTo>
                    <a:pt x="1378142" y="271265"/>
                    <a:pt x="1323639" y="393897"/>
                    <a:pt x="1214386" y="503150"/>
                  </a:cubicBezTo>
                  <a:cubicBezTo>
                    <a:pt x="1105133" y="612403"/>
                    <a:pt x="982502" y="666906"/>
                    <a:pt x="940481" y="624885"/>
                  </a:cubicBezTo>
                  <a:cubicBezTo>
                    <a:pt x="898461" y="582865"/>
                    <a:pt x="952964" y="460233"/>
                    <a:pt x="1062217" y="350980"/>
                  </a:cubicBezTo>
                  <a:cubicBezTo>
                    <a:pt x="1144156" y="269041"/>
                    <a:pt x="1233621" y="217898"/>
                    <a:pt x="1290960" y="215175"/>
                  </a:cubicBezTo>
                  <a:close/>
                  <a:moveTo>
                    <a:pt x="782683" y="0"/>
                  </a:moveTo>
                  <a:cubicBezTo>
                    <a:pt x="842109" y="0"/>
                    <a:pt x="890284" y="125254"/>
                    <a:pt x="890284" y="279763"/>
                  </a:cubicBezTo>
                  <a:cubicBezTo>
                    <a:pt x="890284" y="434272"/>
                    <a:pt x="842109" y="559526"/>
                    <a:pt x="782683" y="559526"/>
                  </a:cubicBezTo>
                  <a:cubicBezTo>
                    <a:pt x="723257" y="559526"/>
                    <a:pt x="675082" y="434272"/>
                    <a:pt x="675082" y="279763"/>
                  </a:cubicBezTo>
                  <a:cubicBezTo>
                    <a:pt x="675082" y="125254"/>
                    <a:pt x="723257" y="0"/>
                    <a:pt x="782683" y="0"/>
                  </a:cubicBezTo>
                  <a:close/>
                </a:path>
              </a:pathLst>
            </a:custGeom>
            <a:solidFill>
              <a:srgbClr val="FF99CC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33" name="フリーフォーム: 図形 32">
              <a:extLst>
                <a:ext uri="{FF2B5EF4-FFF2-40B4-BE49-F238E27FC236}">
                  <a16:creationId xmlns:a16="http://schemas.microsoft.com/office/drawing/2014/main" id="{DD590761-B50F-1D09-0599-BDB6E003BCAD}"/>
                </a:ext>
              </a:extLst>
            </p:cNvPr>
            <p:cNvSpPr/>
            <p:nvPr/>
          </p:nvSpPr>
          <p:spPr bwMode="auto">
            <a:xfrm>
              <a:off x="2707379" y="6331631"/>
              <a:ext cx="223046" cy="223046"/>
            </a:xfrm>
            <a:custGeom>
              <a:avLst/>
              <a:gdLst>
                <a:gd name="connsiteX0" fmla="*/ 782683 w 1565362"/>
                <a:gd name="connsiteY0" fmla="*/ 1005840 h 1565366"/>
                <a:gd name="connsiteX1" fmla="*/ 890284 w 1565362"/>
                <a:gd name="connsiteY1" fmla="*/ 1285603 h 1565366"/>
                <a:gd name="connsiteX2" fmla="*/ 782683 w 1565362"/>
                <a:gd name="connsiteY2" fmla="*/ 1565366 h 1565366"/>
                <a:gd name="connsiteX3" fmla="*/ 675082 w 1565362"/>
                <a:gd name="connsiteY3" fmla="*/ 1285603 h 1565366"/>
                <a:gd name="connsiteX4" fmla="*/ 782683 w 1565362"/>
                <a:gd name="connsiteY4" fmla="*/ 1005840 h 1565366"/>
                <a:gd name="connsiteX5" fmla="*/ 985641 w 1565362"/>
                <a:gd name="connsiteY5" fmla="*/ 926413 h 1565366"/>
                <a:gd name="connsiteX6" fmla="*/ 1214383 w 1565362"/>
                <a:gd name="connsiteY6" fmla="*/ 1062217 h 1565366"/>
                <a:gd name="connsiteX7" fmla="*/ 1336118 w 1565362"/>
                <a:gd name="connsiteY7" fmla="*/ 1336120 h 1565366"/>
                <a:gd name="connsiteX8" fmla="*/ 1062215 w 1565362"/>
                <a:gd name="connsiteY8" fmla="*/ 1214385 h 1565366"/>
                <a:gd name="connsiteX9" fmla="*/ 940480 w 1565362"/>
                <a:gd name="connsiteY9" fmla="*/ 940482 h 1565366"/>
                <a:gd name="connsiteX10" fmla="*/ 985641 w 1565362"/>
                <a:gd name="connsiteY10" fmla="*/ 926413 h 1565366"/>
                <a:gd name="connsiteX11" fmla="*/ 579724 w 1565362"/>
                <a:gd name="connsiteY11" fmla="*/ 926411 h 1565366"/>
                <a:gd name="connsiteX12" fmla="*/ 624885 w 1565362"/>
                <a:gd name="connsiteY12" fmla="*/ 940481 h 1565366"/>
                <a:gd name="connsiteX13" fmla="*/ 503150 w 1565362"/>
                <a:gd name="connsiteY13" fmla="*/ 1214386 h 1565366"/>
                <a:gd name="connsiteX14" fmla="*/ 229245 w 1565362"/>
                <a:gd name="connsiteY14" fmla="*/ 1336121 h 1565366"/>
                <a:gd name="connsiteX15" fmla="*/ 350980 w 1565362"/>
                <a:gd name="connsiteY15" fmla="*/ 1062216 h 1565366"/>
                <a:gd name="connsiteX16" fmla="*/ 579724 w 1565362"/>
                <a:gd name="connsiteY16" fmla="*/ 926411 h 1565366"/>
                <a:gd name="connsiteX17" fmla="*/ 1285601 w 1565362"/>
                <a:gd name="connsiteY17" fmla="*/ 675083 h 1565366"/>
                <a:gd name="connsiteX18" fmla="*/ 1565362 w 1565362"/>
                <a:gd name="connsiteY18" fmla="*/ 782683 h 1565366"/>
                <a:gd name="connsiteX19" fmla="*/ 1285601 w 1565362"/>
                <a:gd name="connsiteY19" fmla="*/ 890283 h 1565366"/>
                <a:gd name="connsiteX20" fmla="*/ 1005840 w 1565362"/>
                <a:gd name="connsiteY20" fmla="*/ 782683 h 1565366"/>
                <a:gd name="connsiteX21" fmla="*/ 1285601 w 1565362"/>
                <a:gd name="connsiteY21" fmla="*/ 675083 h 1565366"/>
                <a:gd name="connsiteX22" fmla="*/ 279761 w 1565362"/>
                <a:gd name="connsiteY22" fmla="*/ 675083 h 1565366"/>
                <a:gd name="connsiteX23" fmla="*/ 559522 w 1565362"/>
                <a:gd name="connsiteY23" fmla="*/ 782683 h 1565366"/>
                <a:gd name="connsiteX24" fmla="*/ 279761 w 1565362"/>
                <a:gd name="connsiteY24" fmla="*/ 890283 h 1565366"/>
                <a:gd name="connsiteX25" fmla="*/ 0 w 1565362"/>
                <a:gd name="connsiteY25" fmla="*/ 782683 h 1565366"/>
                <a:gd name="connsiteX26" fmla="*/ 279761 w 1565362"/>
                <a:gd name="connsiteY26" fmla="*/ 675083 h 1565366"/>
                <a:gd name="connsiteX27" fmla="*/ 782681 w 1565362"/>
                <a:gd name="connsiteY27" fmla="*/ 623038 h 1565366"/>
                <a:gd name="connsiteX28" fmla="*/ 942325 w 1565362"/>
                <a:gd name="connsiteY28" fmla="*/ 782682 h 1565366"/>
                <a:gd name="connsiteX29" fmla="*/ 782681 w 1565362"/>
                <a:gd name="connsiteY29" fmla="*/ 942326 h 1565366"/>
                <a:gd name="connsiteX30" fmla="*/ 623037 w 1565362"/>
                <a:gd name="connsiteY30" fmla="*/ 782682 h 1565366"/>
                <a:gd name="connsiteX31" fmla="*/ 782681 w 1565362"/>
                <a:gd name="connsiteY31" fmla="*/ 623038 h 1565366"/>
                <a:gd name="connsiteX32" fmla="*/ 274405 w 1565362"/>
                <a:gd name="connsiteY32" fmla="*/ 215177 h 1565366"/>
                <a:gd name="connsiteX33" fmla="*/ 503147 w 1565362"/>
                <a:gd name="connsiteY33" fmla="*/ 350981 h 1565366"/>
                <a:gd name="connsiteX34" fmla="*/ 624882 w 1565362"/>
                <a:gd name="connsiteY34" fmla="*/ 624884 h 1565366"/>
                <a:gd name="connsiteX35" fmla="*/ 350979 w 1565362"/>
                <a:gd name="connsiteY35" fmla="*/ 503149 h 1565366"/>
                <a:gd name="connsiteX36" fmla="*/ 229244 w 1565362"/>
                <a:gd name="connsiteY36" fmla="*/ 229246 h 1565366"/>
                <a:gd name="connsiteX37" fmla="*/ 274405 w 1565362"/>
                <a:gd name="connsiteY37" fmla="*/ 215177 h 1565366"/>
                <a:gd name="connsiteX38" fmla="*/ 1290960 w 1565362"/>
                <a:gd name="connsiteY38" fmla="*/ 215175 h 1565366"/>
                <a:gd name="connsiteX39" fmla="*/ 1336121 w 1565362"/>
                <a:gd name="connsiteY39" fmla="*/ 229245 h 1565366"/>
                <a:gd name="connsiteX40" fmla="*/ 1214386 w 1565362"/>
                <a:gd name="connsiteY40" fmla="*/ 503150 h 1565366"/>
                <a:gd name="connsiteX41" fmla="*/ 940481 w 1565362"/>
                <a:gd name="connsiteY41" fmla="*/ 624885 h 1565366"/>
                <a:gd name="connsiteX42" fmla="*/ 1062217 w 1565362"/>
                <a:gd name="connsiteY42" fmla="*/ 350980 h 1565366"/>
                <a:gd name="connsiteX43" fmla="*/ 1290960 w 1565362"/>
                <a:gd name="connsiteY43" fmla="*/ 215175 h 1565366"/>
                <a:gd name="connsiteX44" fmla="*/ 782683 w 1565362"/>
                <a:gd name="connsiteY44" fmla="*/ 0 h 1565366"/>
                <a:gd name="connsiteX45" fmla="*/ 890284 w 1565362"/>
                <a:gd name="connsiteY45" fmla="*/ 279763 h 1565366"/>
                <a:gd name="connsiteX46" fmla="*/ 782683 w 1565362"/>
                <a:gd name="connsiteY46" fmla="*/ 559526 h 1565366"/>
                <a:gd name="connsiteX47" fmla="*/ 675082 w 1565362"/>
                <a:gd name="connsiteY47" fmla="*/ 279763 h 1565366"/>
                <a:gd name="connsiteX48" fmla="*/ 782683 w 1565362"/>
                <a:gd name="connsiteY48" fmla="*/ 0 h 1565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1565362" h="1565366">
                  <a:moveTo>
                    <a:pt x="782683" y="1005840"/>
                  </a:moveTo>
                  <a:cubicBezTo>
                    <a:pt x="842109" y="1005840"/>
                    <a:pt x="890284" y="1131094"/>
                    <a:pt x="890284" y="1285603"/>
                  </a:cubicBezTo>
                  <a:cubicBezTo>
                    <a:pt x="890284" y="1440112"/>
                    <a:pt x="842109" y="1565366"/>
                    <a:pt x="782683" y="1565366"/>
                  </a:cubicBezTo>
                  <a:cubicBezTo>
                    <a:pt x="723257" y="1565366"/>
                    <a:pt x="675082" y="1440112"/>
                    <a:pt x="675082" y="1285603"/>
                  </a:cubicBezTo>
                  <a:cubicBezTo>
                    <a:pt x="675082" y="1131094"/>
                    <a:pt x="723257" y="1005840"/>
                    <a:pt x="782683" y="1005840"/>
                  </a:cubicBezTo>
                  <a:close/>
                  <a:moveTo>
                    <a:pt x="985641" y="926413"/>
                  </a:moveTo>
                  <a:cubicBezTo>
                    <a:pt x="1042979" y="929135"/>
                    <a:pt x="1132444" y="980278"/>
                    <a:pt x="1214383" y="1062217"/>
                  </a:cubicBezTo>
                  <a:cubicBezTo>
                    <a:pt x="1323635" y="1171469"/>
                    <a:pt x="1378138" y="1294100"/>
                    <a:pt x="1336118" y="1336120"/>
                  </a:cubicBezTo>
                  <a:cubicBezTo>
                    <a:pt x="1294098" y="1378140"/>
                    <a:pt x="1171468" y="1323637"/>
                    <a:pt x="1062215" y="1214385"/>
                  </a:cubicBezTo>
                  <a:cubicBezTo>
                    <a:pt x="952963" y="1105133"/>
                    <a:pt x="898461" y="982502"/>
                    <a:pt x="940480" y="940482"/>
                  </a:cubicBezTo>
                  <a:cubicBezTo>
                    <a:pt x="950985" y="929977"/>
                    <a:pt x="966528" y="925505"/>
                    <a:pt x="985641" y="926413"/>
                  </a:cubicBezTo>
                  <a:close/>
                  <a:moveTo>
                    <a:pt x="579724" y="926411"/>
                  </a:moveTo>
                  <a:cubicBezTo>
                    <a:pt x="598837" y="925503"/>
                    <a:pt x="614380" y="929976"/>
                    <a:pt x="624885" y="940481"/>
                  </a:cubicBezTo>
                  <a:cubicBezTo>
                    <a:pt x="666906" y="982501"/>
                    <a:pt x="612403" y="1105133"/>
                    <a:pt x="503150" y="1214386"/>
                  </a:cubicBezTo>
                  <a:cubicBezTo>
                    <a:pt x="393897" y="1323639"/>
                    <a:pt x="271265" y="1378142"/>
                    <a:pt x="229245" y="1336121"/>
                  </a:cubicBezTo>
                  <a:cubicBezTo>
                    <a:pt x="187224" y="1294101"/>
                    <a:pt x="241727" y="1171469"/>
                    <a:pt x="350980" y="1062216"/>
                  </a:cubicBezTo>
                  <a:cubicBezTo>
                    <a:pt x="432920" y="980277"/>
                    <a:pt x="522385" y="929134"/>
                    <a:pt x="579724" y="926411"/>
                  </a:cubicBezTo>
                  <a:close/>
                  <a:moveTo>
                    <a:pt x="1285601" y="675083"/>
                  </a:moveTo>
                  <a:cubicBezTo>
                    <a:pt x="1440109" y="675083"/>
                    <a:pt x="1565362" y="723257"/>
                    <a:pt x="1565362" y="782683"/>
                  </a:cubicBezTo>
                  <a:cubicBezTo>
                    <a:pt x="1565362" y="842109"/>
                    <a:pt x="1440109" y="890283"/>
                    <a:pt x="1285601" y="890283"/>
                  </a:cubicBezTo>
                  <a:cubicBezTo>
                    <a:pt x="1131093" y="890283"/>
                    <a:pt x="1005840" y="842109"/>
                    <a:pt x="1005840" y="782683"/>
                  </a:cubicBezTo>
                  <a:cubicBezTo>
                    <a:pt x="1005840" y="723257"/>
                    <a:pt x="1131093" y="675083"/>
                    <a:pt x="1285601" y="675083"/>
                  </a:cubicBezTo>
                  <a:close/>
                  <a:moveTo>
                    <a:pt x="279761" y="675083"/>
                  </a:moveTo>
                  <a:cubicBezTo>
                    <a:pt x="434269" y="675083"/>
                    <a:pt x="559522" y="723257"/>
                    <a:pt x="559522" y="782683"/>
                  </a:cubicBezTo>
                  <a:cubicBezTo>
                    <a:pt x="559522" y="842109"/>
                    <a:pt x="434269" y="890283"/>
                    <a:pt x="279761" y="890283"/>
                  </a:cubicBezTo>
                  <a:cubicBezTo>
                    <a:pt x="125253" y="890283"/>
                    <a:pt x="0" y="842109"/>
                    <a:pt x="0" y="782683"/>
                  </a:cubicBezTo>
                  <a:cubicBezTo>
                    <a:pt x="0" y="723257"/>
                    <a:pt x="125253" y="675083"/>
                    <a:pt x="279761" y="675083"/>
                  </a:cubicBezTo>
                  <a:close/>
                  <a:moveTo>
                    <a:pt x="782681" y="623038"/>
                  </a:moveTo>
                  <a:cubicBezTo>
                    <a:pt x="870850" y="623038"/>
                    <a:pt x="942325" y="694513"/>
                    <a:pt x="942325" y="782682"/>
                  </a:cubicBezTo>
                  <a:cubicBezTo>
                    <a:pt x="942325" y="870851"/>
                    <a:pt x="870850" y="942326"/>
                    <a:pt x="782681" y="942326"/>
                  </a:cubicBezTo>
                  <a:cubicBezTo>
                    <a:pt x="694512" y="942326"/>
                    <a:pt x="623037" y="870851"/>
                    <a:pt x="623037" y="782682"/>
                  </a:cubicBezTo>
                  <a:cubicBezTo>
                    <a:pt x="623037" y="694513"/>
                    <a:pt x="694512" y="623038"/>
                    <a:pt x="782681" y="623038"/>
                  </a:cubicBezTo>
                  <a:close/>
                  <a:moveTo>
                    <a:pt x="274405" y="215177"/>
                  </a:moveTo>
                  <a:cubicBezTo>
                    <a:pt x="331743" y="217899"/>
                    <a:pt x="421208" y="269042"/>
                    <a:pt x="503147" y="350981"/>
                  </a:cubicBezTo>
                  <a:cubicBezTo>
                    <a:pt x="612399" y="460233"/>
                    <a:pt x="666901" y="582864"/>
                    <a:pt x="624882" y="624884"/>
                  </a:cubicBezTo>
                  <a:cubicBezTo>
                    <a:pt x="582862" y="666904"/>
                    <a:pt x="460231" y="612401"/>
                    <a:pt x="350979" y="503149"/>
                  </a:cubicBezTo>
                  <a:cubicBezTo>
                    <a:pt x="241727" y="393897"/>
                    <a:pt x="187224" y="271266"/>
                    <a:pt x="229244" y="229246"/>
                  </a:cubicBezTo>
                  <a:cubicBezTo>
                    <a:pt x="239749" y="218741"/>
                    <a:pt x="255292" y="214269"/>
                    <a:pt x="274405" y="215177"/>
                  </a:cubicBezTo>
                  <a:close/>
                  <a:moveTo>
                    <a:pt x="1290960" y="215175"/>
                  </a:moveTo>
                  <a:cubicBezTo>
                    <a:pt x="1310073" y="214267"/>
                    <a:pt x="1325616" y="218740"/>
                    <a:pt x="1336121" y="229245"/>
                  </a:cubicBezTo>
                  <a:cubicBezTo>
                    <a:pt x="1378142" y="271265"/>
                    <a:pt x="1323639" y="393897"/>
                    <a:pt x="1214386" y="503150"/>
                  </a:cubicBezTo>
                  <a:cubicBezTo>
                    <a:pt x="1105133" y="612403"/>
                    <a:pt x="982502" y="666906"/>
                    <a:pt x="940481" y="624885"/>
                  </a:cubicBezTo>
                  <a:cubicBezTo>
                    <a:pt x="898461" y="582865"/>
                    <a:pt x="952964" y="460233"/>
                    <a:pt x="1062217" y="350980"/>
                  </a:cubicBezTo>
                  <a:cubicBezTo>
                    <a:pt x="1144156" y="269041"/>
                    <a:pt x="1233621" y="217898"/>
                    <a:pt x="1290960" y="215175"/>
                  </a:cubicBezTo>
                  <a:close/>
                  <a:moveTo>
                    <a:pt x="782683" y="0"/>
                  </a:moveTo>
                  <a:cubicBezTo>
                    <a:pt x="842109" y="0"/>
                    <a:pt x="890284" y="125254"/>
                    <a:pt x="890284" y="279763"/>
                  </a:cubicBezTo>
                  <a:cubicBezTo>
                    <a:pt x="890284" y="434272"/>
                    <a:pt x="842109" y="559526"/>
                    <a:pt x="782683" y="559526"/>
                  </a:cubicBezTo>
                  <a:cubicBezTo>
                    <a:pt x="723257" y="559526"/>
                    <a:pt x="675082" y="434272"/>
                    <a:pt x="675082" y="279763"/>
                  </a:cubicBezTo>
                  <a:cubicBezTo>
                    <a:pt x="675082" y="125254"/>
                    <a:pt x="723257" y="0"/>
                    <a:pt x="782683" y="0"/>
                  </a:cubicBezTo>
                  <a:close/>
                </a:path>
              </a:pathLst>
            </a:custGeom>
            <a:solidFill>
              <a:srgbClr val="FF99CC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34" name="フリーフォーム: 図形 33">
              <a:extLst>
                <a:ext uri="{FF2B5EF4-FFF2-40B4-BE49-F238E27FC236}">
                  <a16:creationId xmlns:a16="http://schemas.microsoft.com/office/drawing/2014/main" id="{5A31AF2C-C1A6-C770-1E87-8009C4181518}"/>
                </a:ext>
              </a:extLst>
            </p:cNvPr>
            <p:cNvSpPr/>
            <p:nvPr/>
          </p:nvSpPr>
          <p:spPr bwMode="auto">
            <a:xfrm>
              <a:off x="3244227" y="6331631"/>
              <a:ext cx="223046" cy="223046"/>
            </a:xfrm>
            <a:custGeom>
              <a:avLst/>
              <a:gdLst>
                <a:gd name="connsiteX0" fmla="*/ 782683 w 1565362"/>
                <a:gd name="connsiteY0" fmla="*/ 1005840 h 1565366"/>
                <a:gd name="connsiteX1" fmla="*/ 890284 w 1565362"/>
                <a:gd name="connsiteY1" fmla="*/ 1285603 h 1565366"/>
                <a:gd name="connsiteX2" fmla="*/ 782683 w 1565362"/>
                <a:gd name="connsiteY2" fmla="*/ 1565366 h 1565366"/>
                <a:gd name="connsiteX3" fmla="*/ 675082 w 1565362"/>
                <a:gd name="connsiteY3" fmla="*/ 1285603 h 1565366"/>
                <a:gd name="connsiteX4" fmla="*/ 782683 w 1565362"/>
                <a:gd name="connsiteY4" fmla="*/ 1005840 h 1565366"/>
                <a:gd name="connsiteX5" fmla="*/ 985641 w 1565362"/>
                <a:gd name="connsiteY5" fmla="*/ 926413 h 1565366"/>
                <a:gd name="connsiteX6" fmla="*/ 1214383 w 1565362"/>
                <a:gd name="connsiteY6" fmla="*/ 1062217 h 1565366"/>
                <a:gd name="connsiteX7" fmla="*/ 1336118 w 1565362"/>
                <a:gd name="connsiteY7" fmla="*/ 1336120 h 1565366"/>
                <a:gd name="connsiteX8" fmla="*/ 1062215 w 1565362"/>
                <a:gd name="connsiteY8" fmla="*/ 1214385 h 1565366"/>
                <a:gd name="connsiteX9" fmla="*/ 940480 w 1565362"/>
                <a:gd name="connsiteY9" fmla="*/ 940482 h 1565366"/>
                <a:gd name="connsiteX10" fmla="*/ 985641 w 1565362"/>
                <a:gd name="connsiteY10" fmla="*/ 926413 h 1565366"/>
                <a:gd name="connsiteX11" fmla="*/ 579724 w 1565362"/>
                <a:gd name="connsiteY11" fmla="*/ 926411 h 1565366"/>
                <a:gd name="connsiteX12" fmla="*/ 624885 w 1565362"/>
                <a:gd name="connsiteY12" fmla="*/ 940481 h 1565366"/>
                <a:gd name="connsiteX13" fmla="*/ 503150 w 1565362"/>
                <a:gd name="connsiteY13" fmla="*/ 1214386 h 1565366"/>
                <a:gd name="connsiteX14" fmla="*/ 229245 w 1565362"/>
                <a:gd name="connsiteY14" fmla="*/ 1336121 h 1565366"/>
                <a:gd name="connsiteX15" fmla="*/ 350980 w 1565362"/>
                <a:gd name="connsiteY15" fmla="*/ 1062216 h 1565366"/>
                <a:gd name="connsiteX16" fmla="*/ 579724 w 1565362"/>
                <a:gd name="connsiteY16" fmla="*/ 926411 h 1565366"/>
                <a:gd name="connsiteX17" fmla="*/ 1285601 w 1565362"/>
                <a:gd name="connsiteY17" fmla="*/ 675083 h 1565366"/>
                <a:gd name="connsiteX18" fmla="*/ 1565362 w 1565362"/>
                <a:gd name="connsiteY18" fmla="*/ 782683 h 1565366"/>
                <a:gd name="connsiteX19" fmla="*/ 1285601 w 1565362"/>
                <a:gd name="connsiteY19" fmla="*/ 890283 h 1565366"/>
                <a:gd name="connsiteX20" fmla="*/ 1005840 w 1565362"/>
                <a:gd name="connsiteY20" fmla="*/ 782683 h 1565366"/>
                <a:gd name="connsiteX21" fmla="*/ 1285601 w 1565362"/>
                <a:gd name="connsiteY21" fmla="*/ 675083 h 1565366"/>
                <a:gd name="connsiteX22" fmla="*/ 279761 w 1565362"/>
                <a:gd name="connsiteY22" fmla="*/ 675083 h 1565366"/>
                <a:gd name="connsiteX23" fmla="*/ 559522 w 1565362"/>
                <a:gd name="connsiteY23" fmla="*/ 782683 h 1565366"/>
                <a:gd name="connsiteX24" fmla="*/ 279761 w 1565362"/>
                <a:gd name="connsiteY24" fmla="*/ 890283 h 1565366"/>
                <a:gd name="connsiteX25" fmla="*/ 0 w 1565362"/>
                <a:gd name="connsiteY25" fmla="*/ 782683 h 1565366"/>
                <a:gd name="connsiteX26" fmla="*/ 279761 w 1565362"/>
                <a:gd name="connsiteY26" fmla="*/ 675083 h 1565366"/>
                <a:gd name="connsiteX27" fmla="*/ 782681 w 1565362"/>
                <a:gd name="connsiteY27" fmla="*/ 623038 h 1565366"/>
                <a:gd name="connsiteX28" fmla="*/ 942325 w 1565362"/>
                <a:gd name="connsiteY28" fmla="*/ 782682 h 1565366"/>
                <a:gd name="connsiteX29" fmla="*/ 782681 w 1565362"/>
                <a:gd name="connsiteY29" fmla="*/ 942326 h 1565366"/>
                <a:gd name="connsiteX30" fmla="*/ 623037 w 1565362"/>
                <a:gd name="connsiteY30" fmla="*/ 782682 h 1565366"/>
                <a:gd name="connsiteX31" fmla="*/ 782681 w 1565362"/>
                <a:gd name="connsiteY31" fmla="*/ 623038 h 1565366"/>
                <a:gd name="connsiteX32" fmla="*/ 274405 w 1565362"/>
                <a:gd name="connsiteY32" fmla="*/ 215177 h 1565366"/>
                <a:gd name="connsiteX33" fmla="*/ 503147 w 1565362"/>
                <a:gd name="connsiteY33" fmla="*/ 350981 h 1565366"/>
                <a:gd name="connsiteX34" fmla="*/ 624882 w 1565362"/>
                <a:gd name="connsiteY34" fmla="*/ 624884 h 1565366"/>
                <a:gd name="connsiteX35" fmla="*/ 350979 w 1565362"/>
                <a:gd name="connsiteY35" fmla="*/ 503149 h 1565366"/>
                <a:gd name="connsiteX36" fmla="*/ 229244 w 1565362"/>
                <a:gd name="connsiteY36" fmla="*/ 229246 h 1565366"/>
                <a:gd name="connsiteX37" fmla="*/ 274405 w 1565362"/>
                <a:gd name="connsiteY37" fmla="*/ 215177 h 1565366"/>
                <a:gd name="connsiteX38" fmla="*/ 1290960 w 1565362"/>
                <a:gd name="connsiteY38" fmla="*/ 215175 h 1565366"/>
                <a:gd name="connsiteX39" fmla="*/ 1336121 w 1565362"/>
                <a:gd name="connsiteY39" fmla="*/ 229245 h 1565366"/>
                <a:gd name="connsiteX40" fmla="*/ 1214386 w 1565362"/>
                <a:gd name="connsiteY40" fmla="*/ 503150 h 1565366"/>
                <a:gd name="connsiteX41" fmla="*/ 940481 w 1565362"/>
                <a:gd name="connsiteY41" fmla="*/ 624885 h 1565366"/>
                <a:gd name="connsiteX42" fmla="*/ 1062217 w 1565362"/>
                <a:gd name="connsiteY42" fmla="*/ 350980 h 1565366"/>
                <a:gd name="connsiteX43" fmla="*/ 1290960 w 1565362"/>
                <a:gd name="connsiteY43" fmla="*/ 215175 h 1565366"/>
                <a:gd name="connsiteX44" fmla="*/ 782683 w 1565362"/>
                <a:gd name="connsiteY44" fmla="*/ 0 h 1565366"/>
                <a:gd name="connsiteX45" fmla="*/ 890284 w 1565362"/>
                <a:gd name="connsiteY45" fmla="*/ 279763 h 1565366"/>
                <a:gd name="connsiteX46" fmla="*/ 782683 w 1565362"/>
                <a:gd name="connsiteY46" fmla="*/ 559526 h 1565366"/>
                <a:gd name="connsiteX47" fmla="*/ 675082 w 1565362"/>
                <a:gd name="connsiteY47" fmla="*/ 279763 h 1565366"/>
                <a:gd name="connsiteX48" fmla="*/ 782683 w 1565362"/>
                <a:gd name="connsiteY48" fmla="*/ 0 h 1565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1565362" h="1565366">
                  <a:moveTo>
                    <a:pt x="782683" y="1005840"/>
                  </a:moveTo>
                  <a:cubicBezTo>
                    <a:pt x="842109" y="1005840"/>
                    <a:pt x="890284" y="1131094"/>
                    <a:pt x="890284" y="1285603"/>
                  </a:cubicBezTo>
                  <a:cubicBezTo>
                    <a:pt x="890284" y="1440112"/>
                    <a:pt x="842109" y="1565366"/>
                    <a:pt x="782683" y="1565366"/>
                  </a:cubicBezTo>
                  <a:cubicBezTo>
                    <a:pt x="723257" y="1565366"/>
                    <a:pt x="675082" y="1440112"/>
                    <a:pt x="675082" y="1285603"/>
                  </a:cubicBezTo>
                  <a:cubicBezTo>
                    <a:pt x="675082" y="1131094"/>
                    <a:pt x="723257" y="1005840"/>
                    <a:pt x="782683" y="1005840"/>
                  </a:cubicBezTo>
                  <a:close/>
                  <a:moveTo>
                    <a:pt x="985641" y="926413"/>
                  </a:moveTo>
                  <a:cubicBezTo>
                    <a:pt x="1042979" y="929135"/>
                    <a:pt x="1132444" y="980278"/>
                    <a:pt x="1214383" y="1062217"/>
                  </a:cubicBezTo>
                  <a:cubicBezTo>
                    <a:pt x="1323635" y="1171469"/>
                    <a:pt x="1378138" y="1294100"/>
                    <a:pt x="1336118" y="1336120"/>
                  </a:cubicBezTo>
                  <a:cubicBezTo>
                    <a:pt x="1294098" y="1378140"/>
                    <a:pt x="1171468" y="1323637"/>
                    <a:pt x="1062215" y="1214385"/>
                  </a:cubicBezTo>
                  <a:cubicBezTo>
                    <a:pt x="952963" y="1105133"/>
                    <a:pt x="898461" y="982502"/>
                    <a:pt x="940480" y="940482"/>
                  </a:cubicBezTo>
                  <a:cubicBezTo>
                    <a:pt x="950985" y="929977"/>
                    <a:pt x="966528" y="925505"/>
                    <a:pt x="985641" y="926413"/>
                  </a:cubicBezTo>
                  <a:close/>
                  <a:moveTo>
                    <a:pt x="579724" y="926411"/>
                  </a:moveTo>
                  <a:cubicBezTo>
                    <a:pt x="598837" y="925503"/>
                    <a:pt x="614380" y="929976"/>
                    <a:pt x="624885" y="940481"/>
                  </a:cubicBezTo>
                  <a:cubicBezTo>
                    <a:pt x="666906" y="982501"/>
                    <a:pt x="612403" y="1105133"/>
                    <a:pt x="503150" y="1214386"/>
                  </a:cubicBezTo>
                  <a:cubicBezTo>
                    <a:pt x="393897" y="1323639"/>
                    <a:pt x="271265" y="1378142"/>
                    <a:pt x="229245" y="1336121"/>
                  </a:cubicBezTo>
                  <a:cubicBezTo>
                    <a:pt x="187224" y="1294101"/>
                    <a:pt x="241727" y="1171469"/>
                    <a:pt x="350980" y="1062216"/>
                  </a:cubicBezTo>
                  <a:cubicBezTo>
                    <a:pt x="432920" y="980277"/>
                    <a:pt x="522385" y="929134"/>
                    <a:pt x="579724" y="926411"/>
                  </a:cubicBezTo>
                  <a:close/>
                  <a:moveTo>
                    <a:pt x="1285601" y="675083"/>
                  </a:moveTo>
                  <a:cubicBezTo>
                    <a:pt x="1440109" y="675083"/>
                    <a:pt x="1565362" y="723257"/>
                    <a:pt x="1565362" y="782683"/>
                  </a:cubicBezTo>
                  <a:cubicBezTo>
                    <a:pt x="1565362" y="842109"/>
                    <a:pt x="1440109" y="890283"/>
                    <a:pt x="1285601" y="890283"/>
                  </a:cubicBezTo>
                  <a:cubicBezTo>
                    <a:pt x="1131093" y="890283"/>
                    <a:pt x="1005840" y="842109"/>
                    <a:pt x="1005840" y="782683"/>
                  </a:cubicBezTo>
                  <a:cubicBezTo>
                    <a:pt x="1005840" y="723257"/>
                    <a:pt x="1131093" y="675083"/>
                    <a:pt x="1285601" y="675083"/>
                  </a:cubicBezTo>
                  <a:close/>
                  <a:moveTo>
                    <a:pt x="279761" y="675083"/>
                  </a:moveTo>
                  <a:cubicBezTo>
                    <a:pt x="434269" y="675083"/>
                    <a:pt x="559522" y="723257"/>
                    <a:pt x="559522" y="782683"/>
                  </a:cubicBezTo>
                  <a:cubicBezTo>
                    <a:pt x="559522" y="842109"/>
                    <a:pt x="434269" y="890283"/>
                    <a:pt x="279761" y="890283"/>
                  </a:cubicBezTo>
                  <a:cubicBezTo>
                    <a:pt x="125253" y="890283"/>
                    <a:pt x="0" y="842109"/>
                    <a:pt x="0" y="782683"/>
                  </a:cubicBezTo>
                  <a:cubicBezTo>
                    <a:pt x="0" y="723257"/>
                    <a:pt x="125253" y="675083"/>
                    <a:pt x="279761" y="675083"/>
                  </a:cubicBezTo>
                  <a:close/>
                  <a:moveTo>
                    <a:pt x="782681" y="623038"/>
                  </a:moveTo>
                  <a:cubicBezTo>
                    <a:pt x="870850" y="623038"/>
                    <a:pt x="942325" y="694513"/>
                    <a:pt x="942325" y="782682"/>
                  </a:cubicBezTo>
                  <a:cubicBezTo>
                    <a:pt x="942325" y="870851"/>
                    <a:pt x="870850" y="942326"/>
                    <a:pt x="782681" y="942326"/>
                  </a:cubicBezTo>
                  <a:cubicBezTo>
                    <a:pt x="694512" y="942326"/>
                    <a:pt x="623037" y="870851"/>
                    <a:pt x="623037" y="782682"/>
                  </a:cubicBezTo>
                  <a:cubicBezTo>
                    <a:pt x="623037" y="694513"/>
                    <a:pt x="694512" y="623038"/>
                    <a:pt x="782681" y="623038"/>
                  </a:cubicBezTo>
                  <a:close/>
                  <a:moveTo>
                    <a:pt x="274405" y="215177"/>
                  </a:moveTo>
                  <a:cubicBezTo>
                    <a:pt x="331743" y="217899"/>
                    <a:pt x="421208" y="269042"/>
                    <a:pt x="503147" y="350981"/>
                  </a:cubicBezTo>
                  <a:cubicBezTo>
                    <a:pt x="612399" y="460233"/>
                    <a:pt x="666901" y="582864"/>
                    <a:pt x="624882" y="624884"/>
                  </a:cubicBezTo>
                  <a:cubicBezTo>
                    <a:pt x="582862" y="666904"/>
                    <a:pt x="460231" y="612401"/>
                    <a:pt x="350979" y="503149"/>
                  </a:cubicBezTo>
                  <a:cubicBezTo>
                    <a:pt x="241727" y="393897"/>
                    <a:pt x="187224" y="271266"/>
                    <a:pt x="229244" y="229246"/>
                  </a:cubicBezTo>
                  <a:cubicBezTo>
                    <a:pt x="239749" y="218741"/>
                    <a:pt x="255292" y="214269"/>
                    <a:pt x="274405" y="215177"/>
                  </a:cubicBezTo>
                  <a:close/>
                  <a:moveTo>
                    <a:pt x="1290960" y="215175"/>
                  </a:moveTo>
                  <a:cubicBezTo>
                    <a:pt x="1310073" y="214267"/>
                    <a:pt x="1325616" y="218740"/>
                    <a:pt x="1336121" y="229245"/>
                  </a:cubicBezTo>
                  <a:cubicBezTo>
                    <a:pt x="1378142" y="271265"/>
                    <a:pt x="1323639" y="393897"/>
                    <a:pt x="1214386" y="503150"/>
                  </a:cubicBezTo>
                  <a:cubicBezTo>
                    <a:pt x="1105133" y="612403"/>
                    <a:pt x="982502" y="666906"/>
                    <a:pt x="940481" y="624885"/>
                  </a:cubicBezTo>
                  <a:cubicBezTo>
                    <a:pt x="898461" y="582865"/>
                    <a:pt x="952964" y="460233"/>
                    <a:pt x="1062217" y="350980"/>
                  </a:cubicBezTo>
                  <a:cubicBezTo>
                    <a:pt x="1144156" y="269041"/>
                    <a:pt x="1233621" y="217898"/>
                    <a:pt x="1290960" y="215175"/>
                  </a:cubicBezTo>
                  <a:close/>
                  <a:moveTo>
                    <a:pt x="782683" y="0"/>
                  </a:moveTo>
                  <a:cubicBezTo>
                    <a:pt x="842109" y="0"/>
                    <a:pt x="890284" y="125254"/>
                    <a:pt x="890284" y="279763"/>
                  </a:cubicBezTo>
                  <a:cubicBezTo>
                    <a:pt x="890284" y="434272"/>
                    <a:pt x="842109" y="559526"/>
                    <a:pt x="782683" y="559526"/>
                  </a:cubicBezTo>
                  <a:cubicBezTo>
                    <a:pt x="723257" y="559526"/>
                    <a:pt x="675082" y="434272"/>
                    <a:pt x="675082" y="279763"/>
                  </a:cubicBezTo>
                  <a:cubicBezTo>
                    <a:pt x="675082" y="125254"/>
                    <a:pt x="723257" y="0"/>
                    <a:pt x="782683" y="0"/>
                  </a:cubicBezTo>
                  <a:close/>
                </a:path>
              </a:pathLst>
            </a:custGeom>
            <a:solidFill>
              <a:srgbClr val="FF99CC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36" name="フリーフォーム: 図形 35">
              <a:extLst>
                <a:ext uri="{FF2B5EF4-FFF2-40B4-BE49-F238E27FC236}">
                  <a16:creationId xmlns:a16="http://schemas.microsoft.com/office/drawing/2014/main" id="{1CE287DB-E36A-770C-1C78-099D43757056}"/>
                </a:ext>
              </a:extLst>
            </p:cNvPr>
            <p:cNvSpPr/>
            <p:nvPr/>
          </p:nvSpPr>
          <p:spPr bwMode="auto">
            <a:xfrm>
              <a:off x="3781075" y="6331631"/>
              <a:ext cx="223046" cy="223046"/>
            </a:xfrm>
            <a:custGeom>
              <a:avLst/>
              <a:gdLst>
                <a:gd name="connsiteX0" fmla="*/ 782683 w 1565362"/>
                <a:gd name="connsiteY0" fmla="*/ 1005840 h 1565366"/>
                <a:gd name="connsiteX1" fmla="*/ 890284 w 1565362"/>
                <a:gd name="connsiteY1" fmla="*/ 1285603 h 1565366"/>
                <a:gd name="connsiteX2" fmla="*/ 782683 w 1565362"/>
                <a:gd name="connsiteY2" fmla="*/ 1565366 h 1565366"/>
                <a:gd name="connsiteX3" fmla="*/ 675082 w 1565362"/>
                <a:gd name="connsiteY3" fmla="*/ 1285603 h 1565366"/>
                <a:gd name="connsiteX4" fmla="*/ 782683 w 1565362"/>
                <a:gd name="connsiteY4" fmla="*/ 1005840 h 1565366"/>
                <a:gd name="connsiteX5" fmla="*/ 985641 w 1565362"/>
                <a:gd name="connsiteY5" fmla="*/ 926413 h 1565366"/>
                <a:gd name="connsiteX6" fmla="*/ 1214383 w 1565362"/>
                <a:gd name="connsiteY6" fmla="*/ 1062217 h 1565366"/>
                <a:gd name="connsiteX7" fmla="*/ 1336118 w 1565362"/>
                <a:gd name="connsiteY7" fmla="*/ 1336120 h 1565366"/>
                <a:gd name="connsiteX8" fmla="*/ 1062215 w 1565362"/>
                <a:gd name="connsiteY8" fmla="*/ 1214385 h 1565366"/>
                <a:gd name="connsiteX9" fmla="*/ 940480 w 1565362"/>
                <a:gd name="connsiteY9" fmla="*/ 940482 h 1565366"/>
                <a:gd name="connsiteX10" fmla="*/ 985641 w 1565362"/>
                <a:gd name="connsiteY10" fmla="*/ 926413 h 1565366"/>
                <a:gd name="connsiteX11" fmla="*/ 579724 w 1565362"/>
                <a:gd name="connsiteY11" fmla="*/ 926411 h 1565366"/>
                <a:gd name="connsiteX12" fmla="*/ 624885 w 1565362"/>
                <a:gd name="connsiteY12" fmla="*/ 940481 h 1565366"/>
                <a:gd name="connsiteX13" fmla="*/ 503150 w 1565362"/>
                <a:gd name="connsiteY13" fmla="*/ 1214386 h 1565366"/>
                <a:gd name="connsiteX14" fmla="*/ 229245 w 1565362"/>
                <a:gd name="connsiteY14" fmla="*/ 1336121 h 1565366"/>
                <a:gd name="connsiteX15" fmla="*/ 350980 w 1565362"/>
                <a:gd name="connsiteY15" fmla="*/ 1062216 h 1565366"/>
                <a:gd name="connsiteX16" fmla="*/ 579724 w 1565362"/>
                <a:gd name="connsiteY16" fmla="*/ 926411 h 1565366"/>
                <a:gd name="connsiteX17" fmla="*/ 1285601 w 1565362"/>
                <a:gd name="connsiteY17" fmla="*/ 675083 h 1565366"/>
                <a:gd name="connsiteX18" fmla="*/ 1565362 w 1565362"/>
                <a:gd name="connsiteY18" fmla="*/ 782683 h 1565366"/>
                <a:gd name="connsiteX19" fmla="*/ 1285601 w 1565362"/>
                <a:gd name="connsiteY19" fmla="*/ 890283 h 1565366"/>
                <a:gd name="connsiteX20" fmla="*/ 1005840 w 1565362"/>
                <a:gd name="connsiteY20" fmla="*/ 782683 h 1565366"/>
                <a:gd name="connsiteX21" fmla="*/ 1285601 w 1565362"/>
                <a:gd name="connsiteY21" fmla="*/ 675083 h 1565366"/>
                <a:gd name="connsiteX22" fmla="*/ 279761 w 1565362"/>
                <a:gd name="connsiteY22" fmla="*/ 675083 h 1565366"/>
                <a:gd name="connsiteX23" fmla="*/ 559522 w 1565362"/>
                <a:gd name="connsiteY23" fmla="*/ 782683 h 1565366"/>
                <a:gd name="connsiteX24" fmla="*/ 279761 w 1565362"/>
                <a:gd name="connsiteY24" fmla="*/ 890283 h 1565366"/>
                <a:gd name="connsiteX25" fmla="*/ 0 w 1565362"/>
                <a:gd name="connsiteY25" fmla="*/ 782683 h 1565366"/>
                <a:gd name="connsiteX26" fmla="*/ 279761 w 1565362"/>
                <a:gd name="connsiteY26" fmla="*/ 675083 h 1565366"/>
                <a:gd name="connsiteX27" fmla="*/ 782681 w 1565362"/>
                <a:gd name="connsiteY27" fmla="*/ 623038 h 1565366"/>
                <a:gd name="connsiteX28" fmla="*/ 942325 w 1565362"/>
                <a:gd name="connsiteY28" fmla="*/ 782682 h 1565366"/>
                <a:gd name="connsiteX29" fmla="*/ 782681 w 1565362"/>
                <a:gd name="connsiteY29" fmla="*/ 942326 h 1565366"/>
                <a:gd name="connsiteX30" fmla="*/ 623037 w 1565362"/>
                <a:gd name="connsiteY30" fmla="*/ 782682 h 1565366"/>
                <a:gd name="connsiteX31" fmla="*/ 782681 w 1565362"/>
                <a:gd name="connsiteY31" fmla="*/ 623038 h 1565366"/>
                <a:gd name="connsiteX32" fmla="*/ 274405 w 1565362"/>
                <a:gd name="connsiteY32" fmla="*/ 215177 h 1565366"/>
                <a:gd name="connsiteX33" fmla="*/ 503147 w 1565362"/>
                <a:gd name="connsiteY33" fmla="*/ 350981 h 1565366"/>
                <a:gd name="connsiteX34" fmla="*/ 624882 w 1565362"/>
                <a:gd name="connsiteY34" fmla="*/ 624884 h 1565366"/>
                <a:gd name="connsiteX35" fmla="*/ 350979 w 1565362"/>
                <a:gd name="connsiteY35" fmla="*/ 503149 h 1565366"/>
                <a:gd name="connsiteX36" fmla="*/ 229244 w 1565362"/>
                <a:gd name="connsiteY36" fmla="*/ 229246 h 1565366"/>
                <a:gd name="connsiteX37" fmla="*/ 274405 w 1565362"/>
                <a:gd name="connsiteY37" fmla="*/ 215177 h 1565366"/>
                <a:gd name="connsiteX38" fmla="*/ 1290960 w 1565362"/>
                <a:gd name="connsiteY38" fmla="*/ 215175 h 1565366"/>
                <a:gd name="connsiteX39" fmla="*/ 1336121 w 1565362"/>
                <a:gd name="connsiteY39" fmla="*/ 229245 h 1565366"/>
                <a:gd name="connsiteX40" fmla="*/ 1214386 w 1565362"/>
                <a:gd name="connsiteY40" fmla="*/ 503150 h 1565366"/>
                <a:gd name="connsiteX41" fmla="*/ 940481 w 1565362"/>
                <a:gd name="connsiteY41" fmla="*/ 624885 h 1565366"/>
                <a:gd name="connsiteX42" fmla="*/ 1062217 w 1565362"/>
                <a:gd name="connsiteY42" fmla="*/ 350980 h 1565366"/>
                <a:gd name="connsiteX43" fmla="*/ 1290960 w 1565362"/>
                <a:gd name="connsiteY43" fmla="*/ 215175 h 1565366"/>
                <a:gd name="connsiteX44" fmla="*/ 782683 w 1565362"/>
                <a:gd name="connsiteY44" fmla="*/ 0 h 1565366"/>
                <a:gd name="connsiteX45" fmla="*/ 890284 w 1565362"/>
                <a:gd name="connsiteY45" fmla="*/ 279763 h 1565366"/>
                <a:gd name="connsiteX46" fmla="*/ 782683 w 1565362"/>
                <a:gd name="connsiteY46" fmla="*/ 559526 h 1565366"/>
                <a:gd name="connsiteX47" fmla="*/ 675082 w 1565362"/>
                <a:gd name="connsiteY47" fmla="*/ 279763 h 1565366"/>
                <a:gd name="connsiteX48" fmla="*/ 782683 w 1565362"/>
                <a:gd name="connsiteY48" fmla="*/ 0 h 1565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1565362" h="1565366">
                  <a:moveTo>
                    <a:pt x="782683" y="1005840"/>
                  </a:moveTo>
                  <a:cubicBezTo>
                    <a:pt x="842109" y="1005840"/>
                    <a:pt x="890284" y="1131094"/>
                    <a:pt x="890284" y="1285603"/>
                  </a:cubicBezTo>
                  <a:cubicBezTo>
                    <a:pt x="890284" y="1440112"/>
                    <a:pt x="842109" y="1565366"/>
                    <a:pt x="782683" y="1565366"/>
                  </a:cubicBezTo>
                  <a:cubicBezTo>
                    <a:pt x="723257" y="1565366"/>
                    <a:pt x="675082" y="1440112"/>
                    <a:pt x="675082" y="1285603"/>
                  </a:cubicBezTo>
                  <a:cubicBezTo>
                    <a:pt x="675082" y="1131094"/>
                    <a:pt x="723257" y="1005840"/>
                    <a:pt x="782683" y="1005840"/>
                  </a:cubicBezTo>
                  <a:close/>
                  <a:moveTo>
                    <a:pt x="985641" y="926413"/>
                  </a:moveTo>
                  <a:cubicBezTo>
                    <a:pt x="1042979" y="929135"/>
                    <a:pt x="1132444" y="980278"/>
                    <a:pt x="1214383" y="1062217"/>
                  </a:cubicBezTo>
                  <a:cubicBezTo>
                    <a:pt x="1323635" y="1171469"/>
                    <a:pt x="1378138" y="1294100"/>
                    <a:pt x="1336118" y="1336120"/>
                  </a:cubicBezTo>
                  <a:cubicBezTo>
                    <a:pt x="1294098" y="1378140"/>
                    <a:pt x="1171468" y="1323637"/>
                    <a:pt x="1062215" y="1214385"/>
                  </a:cubicBezTo>
                  <a:cubicBezTo>
                    <a:pt x="952963" y="1105133"/>
                    <a:pt x="898461" y="982502"/>
                    <a:pt x="940480" y="940482"/>
                  </a:cubicBezTo>
                  <a:cubicBezTo>
                    <a:pt x="950985" y="929977"/>
                    <a:pt x="966528" y="925505"/>
                    <a:pt x="985641" y="926413"/>
                  </a:cubicBezTo>
                  <a:close/>
                  <a:moveTo>
                    <a:pt x="579724" y="926411"/>
                  </a:moveTo>
                  <a:cubicBezTo>
                    <a:pt x="598837" y="925503"/>
                    <a:pt x="614380" y="929976"/>
                    <a:pt x="624885" y="940481"/>
                  </a:cubicBezTo>
                  <a:cubicBezTo>
                    <a:pt x="666906" y="982501"/>
                    <a:pt x="612403" y="1105133"/>
                    <a:pt x="503150" y="1214386"/>
                  </a:cubicBezTo>
                  <a:cubicBezTo>
                    <a:pt x="393897" y="1323639"/>
                    <a:pt x="271265" y="1378142"/>
                    <a:pt x="229245" y="1336121"/>
                  </a:cubicBezTo>
                  <a:cubicBezTo>
                    <a:pt x="187224" y="1294101"/>
                    <a:pt x="241727" y="1171469"/>
                    <a:pt x="350980" y="1062216"/>
                  </a:cubicBezTo>
                  <a:cubicBezTo>
                    <a:pt x="432920" y="980277"/>
                    <a:pt x="522385" y="929134"/>
                    <a:pt x="579724" y="926411"/>
                  </a:cubicBezTo>
                  <a:close/>
                  <a:moveTo>
                    <a:pt x="1285601" y="675083"/>
                  </a:moveTo>
                  <a:cubicBezTo>
                    <a:pt x="1440109" y="675083"/>
                    <a:pt x="1565362" y="723257"/>
                    <a:pt x="1565362" y="782683"/>
                  </a:cubicBezTo>
                  <a:cubicBezTo>
                    <a:pt x="1565362" y="842109"/>
                    <a:pt x="1440109" y="890283"/>
                    <a:pt x="1285601" y="890283"/>
                  </a:cubicBezTo>
                  <a:cubicBezTo>
                    <a:pt x="1131093" y="890283"/>
                    <a:pt x="1005840" y="842109"/>
                    <a:pt x="1005840" y="782683"/>
                  </a:cubicBezTo>
                  <a:cubicBezTo>
                    <a:pt x="1005840" y="723257"/>
                    <a:pt x="1131093" y="675083"/>
                    <a:pt x="1285601" y="675083"/>
                  </a:cubicBezTo>
                  <a:close/>
                  <a:moveTo>
                    <a:pt x="279761" y="675083"/>
                  </a:moveTo>
                  <a:cubicBezTo>
                    <a:pt x="434269" y="675083"/>
                    <a:pt x="559522" y="723257"/>
                    <a:pt x="559522" y="782683"/>
                  </a:cubicBezTo>
                  <a:cubicBezTo>
                    <a:pt x="559522" y="842109"/>
                    <a:pt x="434269" y="890283"/>
                    <a:pt x="279761" y="890283"/>
                  </a:cubicBezTo>
                  <a:cubicBezTo>
                    <a:pt x="125253" y="890283"/>
                    <a:pt x="0" y="842109"/>
                    <a:pt x="0" y="782683"/>
                  </a:cubicBezTo>
                  <a:cubicBezTo>
                    <a:pt x="0" y="723257"/>
                    <a:pt x="125253" y="675083"/>
                    <a:pt x="279761" y="675083"/>
                  </a:cubicBezTo>
                  <a:close/>
                  <a:moveTo>
                    <a:pt x="782681" y="623038"/>
                  </a:moveTo>
                  <a:cubicBezTo>
                    <a:pt x="870850" y="623038"/>
                    <a:pt x="942325" y="694513"/>
                    <a:pt x="942325" y="782682"/>
                  </a:cubicBezTo>
                  <a:cubicBezTo>
                    <a:pt x="942325" y="870851"/>
                    <a:pt x="870850" y="942326"/>
                    <a:pt x="782681" y="942326"/>
                  </a:cubicBezTo>
                  <a:cubicBezTo>
                    <a:pt x="694512" y="942326"/>
                    <a:pt x="623037" y="870851"/>
                    <a:pt x="623037" y="782682"/>
                  </a:cubicBezTo>
                  <a:cubicBezTo>
                    <a:pt x="623037" y="694513"/>
                    <a:pt x="694512" y="623038"/>
                    <a:pt x="782681" y="623038"/>
                  </a:cubicBezTo>
                  <a:close/>
                  <a:moveTo>
                    <a:pt x="274405" y="215177"/>
                  </a:moveTo>
                  <a:cubicBezTo>
                    <a:pt x="331743" y="217899"/>
                    <a:pt x="421208" y="269042"/>
                    <a:pt x="503147" y="350981"/>
                  </a:cubicBezTo>
                  <a:cubicBezTo>
                    <a:pt x="612399" y="460233"/>
                    <a:pt x="666901" y="582864"/>
                    <a:pt x="624882" y="624884"/>
                  </a:cubicBezTo>
                  <a:cubicBezTo>
                    <a:pt x="582862" y="666904"/>
                    <a:pt x="460231" y="612401"/>
                    <a:pt x="350979" y="503149"/>
                  </a:cubicBezTo>
                  <a:cubicBezTo>
                    <a:pt x="241727" y="393897"/>
                    <a:pt x="187224" y="271266"/>
                    <a:pt x="229244" y="229246"/>
                  </a:cubicBezTo>
                  <a:cubicBezTo>
                    <a:pt x="239749" y="218741"/>
                    <a:pt x="255292" y="214269"/>
                    <a:pt x="274405" y="215177"/>
                  </a:cubicBezTo>
                  <a:close/>
                  <a:moveTo>
                    <a:pt x="1290960" y="215175"/>
                  </a:moveTo>
                  <a:cubicBezTo>
                    <a:pt x="1310073" y="214267"/>
                    <a:pt x="1325616" y="218740"/>
                    <a:pt x="1336121" y="229245"/>
                  </a:cubicBezTo>
                  <a:cubicBezTo>
                    <a:pt x="1378142" y="271265"/>
                    <a:pt x="1323639" y="393897"/>
                    <a:pt x="1214386" y="503150"/>
                  </a:cubicBezTo>
                  <a:cubicBezTo>
                    <a:pt x="1105133" y="612403"/>
                    <a:pt x="982502" y="666906"/>
                    <a:pt x="940481" y="624885"/>
                  </a:cubicBezTo>
                  <a:cubicBezTo>
                    <a:pt x="898461" y="582865"/>
                    <a:pt x="952964" y="460233"/>
                    <a:pt x="1062217" y="350980"/>
                  </a:cubicBezTo>
                  <a:cubicBezTo>
                    <a:pt x="1144156" y="269041"/>
                    <a:pt x="1233621" y="217898"/>
                    <a:pt x="1290960" y="215175"/>
                  </a:cubicBezTo>
                  <a:close/>
                  <a:moveTo>
                    <a:pt x="782683" y="0"/>
                  </a:moveTo>
                  <a:cubicBezTo>
                    <a:pt x="842109" y="0"/>
                    <a:pt x="890284" y="125254"/>
                    <a:pt x="890284" y="279763"/>
                  </a:cubicBezTo>
                  <a:cubicBezTo>
                    <a:pt x="890284" y="434272"/>
                    <a:pt x="842109" y="559526"/>
                    <a:pt x="782683" y="559526"/>
                  </a:cubicBezTo>
                  <a:cubicBezTo>
                    <a:pt x="723257" y="559526"/>
                    <a:pt x="675082" y="434272"/>
                    <a:pt x="675082" y="279763"/>
                  </a:cubicBezTo>
                  <a:cubicBezTo>
                    <a:pt x="675082" y="125254"/>
                    <a:pt x="723257" y="0"/>
                    <a:pt x="782683" y="0"/>
                  </a:cubicBezTo>
                  <a:close/>
                </a:path>
              </a:pathLst>
            </a:custGeom>
            <a:solidFill>
              <a:srgbClr val="FF99CC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37" name="フリーフォーム: 図形 36">
              <a:extLst>
                <a:ext uri="{FF2B5EF4-FFF2-40B4-BE49-F238E27FC236}">
                  <a16:creationId xmlns:a16="http://schemas.microsoft.com/office/drawing/2014/main" id="{B3040C2A-CFB3-D41F-0E53-0190EA8C077E}"/>
                </a:ext>
              </a:extLst>
            </p:cNvPr>
            <p:cNvSpPr/>
            <p:nvPr/>
          </p:nvSpPr>
          <p:spPr bwMode="auto">
            <a:xfrm>
              <a:off x="4317923" y="6331631"/>
              <a:ext cx="223046" cy="223046"/>
            </a:xfrm>
            <a:custGeom>
              <a:avLst/>
              <a:gdLst>
                <a:gd name="connsiteX0" fmla="*/ 782683 w 1565362"/>
                <a:gd name="connsiteY0" fmla="*/ 1005840 h 1565366"/>
                <a:gd name="connsiteX1" fmla="*/ 890284 w 1565362"/>
                <a:gd name="connsiteY1" fmla="*/ 1285603 h 1565366"/>
                <a:gd name="connsiteX2" fmla="*/ 782683 w 1565362"/>
                <a:gd name="connsiteY2" fmla="*/ 1565366 h 1565366"/>
                <a:gd name="connsiteX3" fmla="*/ 675082 w 1565362"/>
                <a:gd name="connsiteY3" fmla="*/ 1285603 h 1565366"/>
                <a:gd name="connsiteX4" fmla="*/ 782683 w 1565362"/>
                <a:gd name="connsiteY4" fmla="*/ 1005840 h 1565366"/>
                <a:gd name="connsiteX5" fmla="*/ 985641 w 1565362"/>
                <a:gd name="connsiteY5" fmla="*/ 926413 h 1565366"/>
                <a:gd name="connsiteX6" fmla="*/ 1214383 w 1565362"/>
                <a:gd name="connsiteY6" fmla="*/ 1062217 h 1565366"/>
                <a:gd name="connsiteX7" fmla="*/ 1336118 w 1565362"/>
                <a:gd name="connsiteY7" fmla="*/ 1336120 h 1565366"/>
                <a:gd name="connsiteX8" fmla="*/ 1062215 w 1565362"/>
                <a:gd name="connsiteY8" fmla="*/ 1214385 h 1565366"/>
                <a:gd name="connsiteX9" fmla="*/ 940480 w 1565362"/>
                <a:gd name="connsiteY9" fmla="*/ 940482 h 1565366"/>
                <a:gd name="connsiteX10" fmla="*/ 985641 w 1565362"/>
                <a:gd name="connsiteY10" fmla="*/ 926413 h 1565366"/>
                <a:gd name="connsiteX11" fmla="*/ 579724 w 1565362"/>
                <a:gd name="connsiteY11" fmla="*/ 926411 h 1565366"/>
                <a:gd name="connsiteX12" fmla="*/ 624885 w 1565362"/>
                <a:gd name="connsiteY12" fmla="*/ 940481 h 1565366"/>
                <a:gd name="connsiteX13" fmla="*/ 503150 w 1565362"/>
                <a:gd name="connsiteY13" fmla="*/ 1214386 h 1565366"/>
                <a:gd name="connsiteX14" fmla="*/ 229245 w 1565362"/>
                <a:gd name="connsiteY14" fmla="*/ 1336121 h 1565366"/>
                <a:gd name="connsiteX15" fmla="*/ 350980 w 1565362"/>
                <a:gd name="connsiteY15" fmla="*/ 1062216 h 1565366"/>
                <a:gd name="connsiteX16" fmla="*/ 579724 w 1565362"/>
                <a:gd name="connsiteY16" fmla="*/ 926411 h 1565366"/>
                <a:gd name="connsiteX17" fmla="*/ 1285601 w 1565362"/>
                <a:gd name="connsiteY17" fmla="*/ 675083 h 1565366"/>
                <a:gd name="connsiteX18" fmla="*/ 1565362 w 1565362"/>
                <a:gd name="connsiteY18" fmla="*/ 782683 h 1565366"/>
                <a:gd name="connsiteX19" fmla="*/ 1285601 w 1565362"/>
                <a:gd name="connsiteY19" fmla="*/ 890283 h 1565366"/>
                <a:gd name="connsiteX20" fmla="*/ 1005840 w 1565362"/>
                <a:gd name="connsiteY20" fmla="*/ 782683 h 1565366"/>
                <a:gd name="connsiteX21" fmla="*/ 1285601 w 1565362"/>
                <a:gd name="connsiteY21" fmla="*/ 675083 h 1565366"/>
                <a:gd name="connsiteX22" fmla="*/ 279761 w 1565362"/>
                <a:gd name="connsiteY22" fmla="*/ 675083 h 1565366"/>
                <a:gd name="connsiteX23" fmla="*/ 559522 w 1565362"/>
                <a:gd name="connsiteY23" fmla="*/ 782683 h 1565366"/>
                <a:gd name="connsiteX24" fmla="*/ 279761 w 1565362"/>
                <a:gd name="connsiteY24" fmla="*/ 890283 h 1565366"/>
                <a:gd name="connsiteX25" fmla="*/ 0 w 1565362"/>
                <a:gd name="connsiteY25" fmla="*/ 782683 h 1565366"/>
                <a:gd name="connsiteX26" fmla="*/ 279761 w 1565362"/>
                <a:gd name="connsiteY26" fmla="*/ 675083 h 1565366"/>
                <a:gd name="connsiteX27" fmla="*/ 782681 w 1565362"/>
                <a:gd name="connsiteY27" fmla="*/ 623038 h 1565366"/>
                <a:gd name="connsiteX28" fmla="*/ 942325 w 1565362"/>
                <a:gd name="connsiteY28" fmla="*/ 782682 h 1565366"/>
                <a:gd name="connsiteX29" fmla="*/ 782681 w 1565362"/>
                <a:gd name="connsiteY29" fmla="*/ 942326 h 1565366"/>
                <a:gd name="connsiteX30" fmla="*/ 623037 w 1565362"/>
                <a:gd name="connsiteY30" fmla="*/ 782682 h 1565366"/>
                <a:gd name="connsiteX31" fmla="*/ 782681 w 1565362"/>
                <a:gd name="connsiteY31" fmla="*/ 623038 h 1565366"/>
                <a:gd name="connsiteX32" fmla="*/ 274405 w 1565362"/>
                <a:gd name="connsiteY32" fmla="*/ 215177 h 1565366"/>
                <a:gd name="connsiteX33" fmla="*/ 503147 w 1565362"/>
                <a:gd name="connsiteY33" fmla="*/ 350981 h 1565366"/>
                <a:gd name="connsiteX34" fmla="*/ 624882 w 1565362"/>
                <a:gd name="connsiteY34" fmla="*/ 624884 h 1565366"/>
                <a:gd name="connsiteX35" fmla="*/ 350979 w 1565362"/>
                <a:gd name="connsiteY35" fmla="*/ 503149 h 1565366"/>
                <a:gd name="connsiteX36" fmla="*/ 229244 w 1565362"/>
                <a:gd name="connsiteY36" fmla="*/ 229246 h 1565366"/>
                <a:gd name="connsiteX37" fmla="*/ 274405 w 1565362"/>
                <a:gd name="connsiteY37" fmla="*/ 215177 h 1565366"/>
                <a:gd name="connsiteX38" fmla="*/ 1290960 w 1565362"/>
                <a:gd name="connsiteY38" fmla="*/ 215175 h 1565366"/>
                <a:gd name="connsiteX39" fmla="*/ 1336121 w 1565362"/>
                <a:gd name="connsiteY39" fmla="*/ 229245 h 1565366"/>
                <a:gd name="connsiteX40" fmla="*/ 1214386 w 1565362"/>
                <a:gd name="connsiteY40" fmla="*/ 503150 h 1565366"/>
                <a:gd name="connsiteX41" fmla="*/ 940481 w 1565362"/>
                <a:gd name="connsiteY41" fmla="*/ 624885 h 1565366"/>
                <a:gd name="connsiteX42" fmla="*/ 1062217 w 1565362"/>
                <a:gd name="connsiteY42" fmla="*/ 350980 h 1565366"/>
                <a:gd name="connsiteX43" fmla="*/ 1290960 w 1565362"/>
                <a:gd name="connsiteY43" fmla="*/ 215175 h 1565366"/>
                <a:gd name="connsiteX44" fmla="*/ 782683 w 1565362"/>
                <a:gd name="connsiteY44" fmla="*/ 0 h 1565366"/>
                <a:gd name="connsiteX45" fmla="*/ 890284 w 1565362"/>
                <a:gd name="connsiteY45" fmla="*/ 279763 h 1565366"/>
                <a:gd name="connsiteX46" fmla="*/ 782683 w 1565362"/>
                <a:gd name="connsiteY46" fmla="*/ 559526 h 1565366"/>
                <a:gd name="connsiteX47" fmla="*/ 675082 w 1565362"/>
                <a:gd name="connsiteY47" fmla="*/ 279763 h 1565366"/>
                <a:gd name="connsiteX48" fmla="*/ 782683 w 1565362"/>
                <a:gd name="connsiteY48" fmla="*/ 0 h 1565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1565362" h="1565366">
                  <a:moveTo>
                    <a:pt x="782683" y="1005840"/>
                  </a:moveTo>
                  <a:cubicBezTo>
                    <a:pt x="842109" y="1005840"/>
                    <a:pt x="890284" y="1131094"/>
                    <a:pt x="890284" y="1285603"/>
                  </a:cubicBezTo>
                  <a:cubicBezTo>
                    <a:pt x="890284" y="1440112"/>
                    <a:pt x="842109" y="1565366"/>
                    <a:pt x="782683" y="1565366"/>
                  </a:cubicBezTo>
                  <a:cubicBezTo>
                    <a:pt x="723257" y="1565366"/>
                    <a:pt x="675082" y="1440112"/>
                    <a:pt x="675082" y="1285603"/>
                  </a:cubicBezTo>
                  <a:cubicBezTo>
                    <a:pt x="675082" y="1131094"/>
                    <a:pt x="723257" y="1005840"/>
                    <a:pt x="782683" y="1005840"/>
                  </a:cubicBezTo>
                  <a:close/>
                  <a:moveTo>
                    <a:pt x="985641" y="926413"/>
                  </a:moveTo>
                  <a:cubicBezTo>
                    <a:pt x="1042979" y="929135"/>
                    <a:pt x="1132444" y="980278"/>
                    <a:pt x="1214383" y="1062217"/>
                  </a:cubicBezTo>
                  <a:cubicBezTo>
                    <a:pt x="1323635" y="1171469"/>
                    <a:pt x="1378138" y="1294100"/>
                    <a:pt x="1336118" y="1336120"/>
                  </a:cubicBezTo>
                  <a:cubicBezTo>
                    <a:pt x="1294098" y="1378140"/>
                    <a:pt x="1171468" y="1323637"/>
                    <a:pt x="1062215" y="1214385"/>
                  </a:cubicBezTo>
                  <a:cubicBezTo>
                    <a:pt x="952963" y="1105133"/>
                    <a:pt x="898461" y="982502"/>
                    <a:pt x="940480" y="940482"/>
                  </a:cubicBezTo>
                  <a:cubicBezTo>
                    <a:pt x="950985" y="929977"/>
                    <a:pt x="966528" y="925505"/>
                    <a:pt x="985641" y="926413"/>
                  </a:cubicBezTo>
                  <a:close/>
                  <a:moveTo>
                    <a:pt x="579724" y="926411"/>
                  </a:moveTo>
                  <a:cubicBezTo>
                    <a:pt x="598837" y="925503"/>
                    <a:pt x="614380" y="929976"/>
                    <a:pt x="624885" y="940481"/>
                  </a:cubicBezTo>
                  <a:cubicBezTo>
                    <a:pt x="666906" y="982501"/>
                    <a:pt x="612403" y="1105133"/>
                    <a:pt x="503150" y="1214386"/>
                  </a:cubicBezTo>
                  <a:cubicBezTo>
                    <a:pt x="393897" y="1323639"/>
                    <a:pt x="271265" y="1378142"/>
                    <a:pt x="229245" y="1336121"/>
                  </a:cubicBezTo>
                  <a:cubicBezTo>
                    <a:pt x="187224" y="1294101"/>
                    <a:pt x="241727" y="1171469"/>
                    <a:pt x="350980" y="1062216"/>
                  </a:cubicBezTo>
                  <a:cubicBezTo>
                    <a:pt x="432920" y="980277"/>
                    <a:pt x="522385" y="929134"/>
                    <a:pt x="579724" y="926411"/>
                  </a:cubicBezTo>
                  <a:close/>
                  <a:moveTo>
                    <a:pt x="1285601" y="675083"/>
                  </a:moveTo>
                  <a:cubicBezTo>
                    <a:pt x="1440109" y="675083"/>
                    <a:pt x="1565362" y="723257"/>
                    <a:pt x="1565362" y="782683"/>
                  </a:cubicBezTo>
                  <a:cubicBezTo>
                    <a:pt x="1565362" y="842109"/>
                    <a:pt x="1440109" y="890283"/>
                    <a:pt x="1285601" y="890283"/>
                  </a:cubicBezTo>
                  <a:cubicBezTo>
                    <a:pt x="1131093" y="890283"/>
                    <a:pt x="1005840" y="842109"/>
                    <a:pt x="1005840" y="782683"/>
                  </a:cubicBezTo>
                  <a:cubicBezTo>
                    <a:pt x="1005840" y="723257"/>
                    <a:pt x="1131093" y="675083"/>
                    <a:pt x="1285601" y="675083"/>
                  </a:cubicBezTo>
                  <a:close/>
                  <a:moveTo>
                    <a:pt x="279761" y="675083"/>
                  </a:moveTo>
                  <a:cubicBezTo>
                    <a:pt x="434269" y="675083"/>
                    <a:pt x="559522" y="723257"/>
                    <a:pt x="559522" y="782683"/>
                  </a:cubicBezTo>
                  <a:cubicBezTo>
                    <a:pt x="559522" y="842109"/>
                    <a:pt x="434269" y="890283"/>
                    <a:pt x="279761" y="890283"/>
                  </a:cubicBezTo>
                  <a:cubicBezTo>
                    <a:pt x="125253" y="890283"/>
                    <a:pt x="0" y="842109"/>
                    <a:pt x="0" y="782683"/>
                  </a:cubicBezTo>
                  <a:cubicBezTo>
                    <a:pt x="0" y="723257"/>
                    <a:pt x="125253" y="675083"/>
                    <a:pt x="279761" y="675083"/>
                  </a:cubicBezTo>
                  <a:close/>
                  <a:moveTo>
                    <a:pt x="782681" y="623038"/>
                  </a:moveTo>
                  <a:cubicBezTo>
                    <a:pt x="870850" y="623038"/>
                    <a:pt x="942325" y="694513"/>
                    <a:pt x="942325" y="782682"/>
                  </a:cubicBezTo>
                  <a:cubicBezTo>
                    <a:pt x="942325" y="870851"/>
                    <a:pt x="870850" y="942326"/>
                    <a:pt x="782681" y="942326"/>
                  </a:cubicBezTo>
                  <a:cubicBezTo>
                    <a:pt x="694512" y="942326"/>
                    <a:pt x="623037" y="870851"/>
                    <a:pt x="623037" y="782682"/>
                  </a:cubicBezTo>
                  <a:cubicBezTo>
                    <a:pt x="623037" y="694513"/>
                    <a:pt x="694512" y="623038"/>
                    <a:pt x="782681" y="623038"/>
                  </a:cubicBezTo>
                  <a:close/>
                  <a:moveTo>
                    <a:pt x="274405" y="215177"/>
                  </a:moveTo>
                  <a:cubicBezTo>
                    <a:pt x="331743" y="217899"/>
                    <a:pt x="421208" y="269042"/>
                    <a:pt x="503147" y="350981"/>
                  </a:cubicBezTo>
                  <a:cubicBezTo>
                    <a:pt x="612399" y="460233"/>
                    <a:pt x="666901" y="582864"/>
                    <a:pt x="624882" y="624884"/>
                  </a:cubicBezTo>
                  <a:cubicBezTo>
                    <a:pt x="582862" y="666904"/>
                    <a:pt x="460231" y="612401"/>
                    <a:pt x="350979" y="503149"/>
                  </a:cubicBezTo>
                  <a:cubicBezTo>
                    <a:pt x="241727" y="393897"/>
                    <a:pt x="187224" y="271266"/>
                    <a:pt x="229244" y="229246"/>
                  </a:cubicBezTo>
                  <a:cubicBezTo>
                    <a:pt x="239749" y="218741"/>
                    <a:pt x="255292" y="214269"/>
                    <a:pt x="274405" y="215177"/>
                  </a:cubicBezTo>
                  <a:close/>
                  <a:moveTo>
                    <a:pt x="1290960" y="215175"/>
                  </a:moveTo>
                  <a:cubicBezTo>
                    <a:pt x="1310073" y="214267"/>
                    <a:pt x="1325616" y="218740"/>
                    <a:pt x="1336121" y="229245"/>
                  </a:cubicBezTo>
                  <a:cubicBezTo>
                    <a:pt x="1378142" y="271265"/>
                    <a:pt x="1323639" y="393897"/>
                    <a:pt x="1214386" y="503150"/>
                  </a:cubicBezTo>
                  <a:cubicBezTo>
                    <a:pt x="1105133" y="612403"/>
                    <a:pt x="982502" y="666906"/>
                    <a:pt x="940481" y="624885"/>
                  </a:cubicBezTo>
                  <a:cubicBezTo>
                    <a:pt x="898461" y="582865"/>
                    <a:pt x="952964" y="460233"/>
                    <a:pt x="1062217" y="350980"/>
                  </a:cubicBezTo>
                  <a:cubicBezTo>
                    <a:pt x="1144156" y="269041"/>
                    <a:pt x="1233621" y="217898"/>
                    <a:pt x="1290960" y="215175"/>
                  </a:cubicBezTo>
                  <a:close/>
                  <a:moveTo>
                    <a:pt x="782683" y="0"/>
                  </a:moveTo>
                  <a:cubicBezTo>
                    <a:pt x="842109" y="0"/>
                    <a:pt x="890284" y="125254"/>
                    <a:pt x="890284" y="279763"/>
                  </a:cubicBezTo>
                  <a:cubicBezTo>
                    <a:pt x="890284" y="434272"/>
                    <a:pt x="842109" y="559526"/>
                    <a:pt x="782683" y="559526"/>
                  </a:cubicBezTo>
                  <a:cubicBezTo>
                    <a:pt x="723257" y="559526"/>
                    <a:pt x="675082" y="434272"/>
                    <a:pt x="675082" y="279763"/>
                  </a:cubicBezTo>
                  <a:cubicBezTo>
                    <a:pt x="675082" y="125254"/>
                    <a:pt x="723257" y="0"/>
                    <a:pt x="782683" y="0"/>
                  </a:cubicBezTo>
                  <a:close/>
                </a:path>
              </a:pathLst>
            </a:custGeom>
            <a:solidFill>
              <a:srgbClr val="FF99CC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39" name="フリーフォーム: 図形 38">
              <a:extLst>
                <a:ext uri="{FF2B5EF4-FFF2-40B4-BE49-F238E27FC236}">
                  <a16:creationId xmlns:a16="http://schemas.microsoft.com/office/drawing/2014/main" id="{E1D23F06-DCE8-582B-9F6A-67540D5AB0C9}"/>
                </a:ext>
              </a:extLst>
            </p:cNvPr>
            <p:cNvSpPr/>
            <p:nvPr/>
          </p:nvSpPr>
          <p:spPr bwMode="auto">
            <a:xfrm>
              <a:off x="4854771" y="6331631"/>
              <a:ext cx="223046" cy="223046"/>
            </a:xfrm>
            <a:custGeom>
              <a:avLst/>
              <a:gdLst>
                <a:gd name="connsiteX0" fmla="*/ 782683 w 1565362"/>
                <a:gd name="connsiteY0" fmla="*/ 1005840 h 1565366"/>
                <a:gd name="connsiteX1" fmla="*/ 890284 w 1565362"/>
                <a:gd name="connsiteY1" fmla="*/ 1285603 h 1565366"/>
                <a:gd name="connsiteX2" fmla="*/ 782683 w 1565362"/>
                <a:gd name="connsiteY2" fmla="*/ 1565366 h 1565366"/>
                <a:gd name="connsiteX3" fmla="*/ 675082 w 1565362"/>
                <a:gd name="connsiteY3" fmla="*/ 1285603 h 1565366"/>
                <a:gd name="connsiteX4" fmla="*/ 782683 w 1565362"/>
                <a:gd name="connsiteY4" fmla="*/ 1005840 h 1565366"/>
                <a:gd name="connsiteX5" fmla="*/ 985641 w 1565362"/>
                <a:gd name="connsiteY5" fmla="*/ 926413 h 1565366"/>
                <a:gd name="connsiteX6" fmla="*/ 1214383 w 1565362"/>
                <a:gd name="connsiteY6" fmla="*/ 1062217 h 1565366"/>
                <a:gd name="connsiteX7" fmla="*/ 1336118 w 1565362"/>
                <a:gd name="connsiteY7" fmla="*/ 1336120 h 1565366"/>
                <a:gd name="connsiteX8" fmla="*/ 1062215 w 1565362"/>
                <a:gd name="connsiteY8" fmla="*/ 1214385 h 1565366"/>
                <a:gd name="connsiteX9" fmla="*/ 940480 w 1565362"/>
                <a:gd name="connsiteY9" fmla="*/ 940482 h 1565366"/>
                <a:gd name="connsiteX10" fmla="*/ 985641 w 1565362"/>
                <a:gd name="connsiteY10" fmla="*/ 926413 h 1565366"/>
                <a:gd name="connsiteX11" fmla="*/ 579724 w 1565362"/>
                <a:gd name="connsiteY11" fmla="*/ 926411 h 1565366"/>
                <a:gd name="connsiteX12" fmla="*/ 624885 w 1565362"/>
                <a:gd name="connsiteY12" fmla="*/ 940481 h 1565366"/>
                <a:gd name="connsiteX13" fmla="*/ 503150 w 1565362"/>
                <a:gd name="connsiteY13" fmla="*/ 1214386 h 1565366"/>
                <a:gd name="connsiteX14" fmla="*/ 229245 w 1565362"/>
                <a:gd name="connsiteY14" fmla="*/ 1336121 h 1565366"/>
                <a:gd name="connsiteX15" fmla="*/ 350980 w 1565362"/>
                <a:gd name="connsiteY15" fmla="*/ 1062216 h 1565366"/>
                <a:gd name="connsiteX16" fmla="*/ 579724 w 1565362"/>
                <a:gd name="connsiteY16" fmla="*/ 926411 h 1565366"/>
                <a:gd name="connsiteX17" fmla="*/ 1285601 w 1565362"/>
                <a:gd name="connsiteY17" fmla="*/ 675083 h 1565366"/>
                <a:gd name="connsiteX18" fmla="*/ 1565362 w 1565362"/>
                <a:gd name="connsiteY18" fmla="*/ 782683 h 1565366"/>
                <a:gd name="connsiteX19" fmla="*/ 1285601 w 1565362"/>
                <a:gd name="connsiteY19" fmla="*/ 890283 h 1565366"/>
                <a:gd name="connsiteX20" fmla="*/ 1005840 w 1565362"/>
                <a:gd name="connsiteY20" fmla="*/ 782683 h 1565366"/>
                <a:gd name="connsiteX21" fmla="*/ 1285601 w 1565362"/>
                <a:gd name="connsiteY21" fmla="*/ 675083 h 1565366"/>
                <a:gd name="connsiteX22" fmla="*/ 279761 w 1565362"/>
                <a:gd name="connsiteY22" fmla="*/ 675083 h 1565366"/>
                <a:gd name="connsiteX23" fmla="*/ 559522 w 1565362"/>
                <a:gd name="connsiteY23" fmla="*/ 782683 h 1565366"/>
                <a:gd name="connsiteX24" fmla="*/ 279761 w 1565362"/>
                <a:gd name="connsiteY24" fmla="*/ 890283 h 1565366"/>
                <a:gd name="connsiteX25" fmla="*/ 0 w 1565362"/>
                <a:gd name="connsiteY25" fmla="*/ 782683 h 1565366"/>
                <a:gd name="connsiteX26" fmla="*/ 279761 w 1565362"/>
                <a:gd name="connsiteY26" fmla="*/ 675083 h 1565366"/>
                <a:gd name="connsiteX27" fmla="*/ 782681 w 1565362"/>
                <a:gd name="connsiteY27" fmla="*/ 623038 h 1565366"/>
                <a:gd name="connsiteX28" fmla="*/ 942325 w 1565362"/>
                <a:gd name="connsiteY28" fmla="*/ 782682 h 1565366"/>
                <a:gd name="connsiteX29" fmla="*/ 782681 w 1565362"/>
                <a:gd name="connsiteY29" fmla="*/ 942326 h 1565366"/>
                <a:gd name="connsiteX30" fmla="*/ 623037 w 1565362"/>
                <a:gd name="connsiteY30" fmla="*/ 782682 h 1565366"/>
                <a:gd name="connsiteX31" fmla="*/ 782681 w 1565362"/>
                <a:gd name="connsiteY31" fmla="*/ 623038 h 1565366"/>
                <a:gd name="connsiteX32" fmla="*/ 274405 w 1565362"/>
                <a:gd name="connsiteY32" fmla="*/ 215177 h 1565366"/>
                <a:gd name="connsiteX33" fmla="*/ 503147 w 1565362"/>
                <a:gd name="connsiteY33" fmla="*/ 350981 h 1565366"/>
                <a:gd name="connsiteX34" fmla="*/ 624882 w 1565362"/>
                <a:gd name="connsiteY34" fmla="*/ 624884 h 1565366"/>
                <a:gd name="connsiteX35" fmla="*/ 350979 w 1565362"/>
                <a:gd name="connsiteY35" fmla="*/ 503149 h 1565366"/>
                <a:gd name="connsiteX36" fmla="*/ 229244 w 1565362"/>
                <a:gd name="connsiteY36" fmla="*/ 229246 h 1565366"/>
                <a:gd name="connsiteX37" fmla="*/ 274405 w 1565362"/>
                <a:gd name="connsiteY37" fmla="*/ 215177 h 1565366"/>
                <a:gd name="connsiteX38" fmla="*/ 1290960 w 1565362"/>
                <a:gd name="connsiteY38" fmla="*/ 215175 h 1565366"/>
                <a:gd name="connsiteX39" fmla="*/ 1336121 w 1565362"/>
                <a:gd name="connsiteY39" fmla="*/ 229245 h 1565366"/>
                <a:gd name="connsiteX40" fmla="*/ 1214386 w 1565362"/>
                <a:gd name="connsiteY40" fmla="*/ 503150 h 1565366"/>
                <a:gd name="connsiteX41" fmla="*/ 940481 w 1565362"/>
                <a:gd name="connsiteY41" fmla="*/ 624885 h 1565366"/>
                <a:gd name="connsiteX42" fmla="*/ 1062217 w 1565362"/>
                <a:gd name="connsiteY42" fmla="*/ 350980 h 1565366"/>
                <a:gd name="connsiteX43" fmla="*/ 1290960 w 1565362"/>
                <a:gd name="connsiteY43" fmla="*/ 215175 h 1565366"/>
                <a:gd name="connsiteX44" fmla="*/ 782683 w 1565362"/>
                <a:gd name="connsiteY44" fmla="*/ 0 h 1565366"/>
                <a:gd name="connsiteX45" fmla="*/ 890284 w 1565362"/>
                <a:gd name="connsiteY45" fmla="*/ 279763 h 1565366"/>
                <a:gd name="connsiteX46" fmla="*/ 782683 w 1565362"/>
                <a:gd name="connsiteY46" fmla="*/ 559526 h 1565366"/>
                <a:gd name="connsiteX47" fmla="*/ 675082 w 1565362"/>
                <a:gd name="connsiteY47" fmla="*/ 279763 h 1565366"/>
                <a:gd name="connsiteX48" fmla="*/ 782683 w 1565362"/>
                <a:gd name="connsiteY48" fmla="*/ 0 h 1565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1565362" h="1565366">
                  <a:moveTo>
                    <a:pt x="782683" y="1005840"/>
                  </a:moveTo>
                  <a:cubicBezTo>
                    <a:pt x="842109" y="1005840"/>
                    <a:pt x="890284" y="1131094"/>
                    <a:pt x="890284" y="1285603"/>
                  </a:cubicBezTo>
                  <a:cubicBezTo>
                    <a:pt x="890284" y="1440112"/>
                    <a:pt x="842109" y="1565366"/>
                    <a:pt x="782683" y="1565366"/>
                  </a:cubicBezTo>
                  <a:cubicBezTo>
                    <a:pt x="723257" y="1565366"/>
                    <a:pt x="675082" y="1440112"/>
                    <a:pt x="675082" y="1285603"/>
                  </a:cubicBezTo>
                  <a:cubicBezTo>
                    <a:pt x="675082" y="1131094"/>
                    <a:pt x="723257" y="1005840"/>
                    <a:pt x="782683" y="1005840"/>
                  </a:cubicBezTo>
                  <a:close/>
                  <a:moveTo>
                    <a:pt x="985641" y="926413"/>
                  </a:moveTo>
                  <a:cubicBezTo>
                    <a:pt x="1042979" y="929135"/>
                    <a:pt x="1132444" y="980278"/>
                    <a:pt x="1214383" y="1062217"/>
                  </a:cubicBezTo>
                  <a:cubicBezTo>
                    <a:pt x="1323635" y="1171469"/>
                    <a:pt x="1378138" y="1294100"/>
                    <a:pt x="1336118" y="1336120"/>
                  </a:cubicBezTo>
                  <a:cubicBezTo>
                    <a:pt x="1294098" y="1378140"/>
                    <a:pt x="1171468" y="1323637"/>
                    <a:pt x="1062215" y="1214385"/>
                  </a:cubicBezTo>
                  <a:cubicBezTo>
                    <a:pt x="952963" y="1105133"/>
                    <a:pt x="898461" y="982502"/>
                    <a:pt x="940480" y="940482"/>
                  </a:cubicBezTo>
                  <a:cubicBezTo>
                    <a:pt x="950985" y="929977"/>
                    <a:pt x="966528" y="925505"/>
                    <a:pt x="985641" y="926413"/>
                  </a:cubicBezTo>
                  <a:close/>
                  <a:moveTo>
                    <a:pt x="579724" y="926411"/>
                  </a:moveTo>
                  <a:cubicBezTo>
                    <a:pt x="598837" y="925503"/>
                    <a:pt x="614380" y="929976"/>
                    <a:pt x="624885" y="940481"/>
                  </a:cubicBezTo>
                  <a:cubicBezTo>
                    <a:pt x="666906" y="982501"/>
                    <a:pt x="612403" y="1105133"/>
                    <a:pt x="503150" y="1214386"/>
                  </a:cubicBezTo>
                  <a:cubicBezTo>
                    <a:pt x="393897" y="1323639"/>
                    <a:pt x="271265" y="1378142"/>
                    <a:pt x="229245" y="1336121"/>
                  </a:cubicBezTo>
                  <a:cubicBezTo>
                    <a:pt x="187224" y="1294101"/>
                    <a:pt x="241727" y="1171469"/>
                    <a:pt x="350980" y="1062216"/>
                  </a:cubicBezTo>
                  <a:cubicBezTo>
                    <a:pt x="432920" y="980277"/>
                    <a:pt x="522385" y="929134"/>
                    <a:pt x="579724" y="926411"/>
                  </a:cubicBezTo>
                  <a:close/>
                  <a:moveTo>
                    <a:pt x="1285601" y="675083"/>
                  </a:moveTo>
                  <a:cubicBezTo>
                    <a:pt x="1440109" y="675083"/>
                    <a:pt x="1565362" y="723257"/>
                    <a:pt x="1565362" y="782683"/>
                  </a:cubicBezTo>
                  <a:cubicBezTo>
                    <a:pt x="1565362" y="842109"/>
                    <a:pt x="1440109" y="890283"/>
                    <a:pt x="1285601" y="890283"/>
                  </a:cubicBezTo>
                  <a:cubicBezTo>
                    <a:pt x="1131093" y="890283"/>
                    <a:pt x="1005840" y="842109"/>
                    <a:pt x="1005840" y="782683"/>
                  </a:cubicBezTo>
                  <a:cubicBezTo>
                    <a:pt x="1005840" y="723257"/>
                    <a:pt x="1131093" y="675083"/>
                    <a:pt x="1285601" y="675083"/>
                  </a:cubicBezTo>
                  <a:close/>
                  <a:moveTo>
                    <a:pt x="279761" y="675083"/>
                  </a:moveTo>
                  <a:cubicBezTo>
                    <a:pt x="434269" y="675083"/>
                    <a:pt x="559522" y="723257"/>
                    <a:pt x="559522" y="782683"/>
                  </a:cubicBezTo>
                  <a:cubicBezTo>
                    <a:pt x="559522" y="842109"/>
                    <a:pt x="434269" y="890283"/>
                    <a:pt x="279761" y="890283"/>
                  </a:cubicBezTo>
                  <a:cubicBezTo>
                    <a:pt x="125253" y="890283"/>
                    <a:pt x="0" y="842109"/>
                    <a:pt x="0" y="782683"/>
                  </a:cubicBezTo>
                  <a:cubicBezTo>
                    <a:pt x="0" y="723257"/>
                    <a:pt x="125253" y="675083"/>
                    <a:pt x="279761" y="675083"/>
                  </a:cubicBezTo>
                  <a:close/>
                  <a:moveTo>
                    <a:pt x="782681" y="623038"/>
                  </a:moveTo>
                  <a:cubicBezTo>
                    <a:pt x="870850" y="623038"/>
                    <a:pt x="942325" y="694513"/>
                    <a:pt x="942325" y="782682"/>
                  </a:cubicBezTo>
                  <a:cubicBezTo>
                    <a:pt x="942325" y="870851"/>
                    <a:pt x="870850" y="942326"/>
                    <a:pt x="782681" y="942326"/>
                  </a:cubicBezTo>
                  <a:cubicBezTo>
                    <a:pt x="694512" y="942326"/>
                    <a:pt x="623037" y="870851"/>
                    <a:pt x="623037" y="782682"/>
                  </a:cubicBezTo>
                  <a:cubicBezTo>
                    <a:pt x="623037" y="694513"/>
                    <a:pt x="694512" y="623038"/>
                    <a:pt x="782681" y="623038"/>
                  </a:cubicBezTo>
                  <a:close/>
                  <a:moveTo>
                    <a:pt x="274405" y="215177"/>
                  </a:moveTo>
                  <a:cubicBezTo>
                    <a:pt x="331743" y="217899"/>
                    <a:pt x="421208" y="269042"/>
                    <a:pt x="503147" y="350981"/>
                  </a:cubicBezTo>
                  <a:cubicBezTo>
                    <a:pt x="612399" y="460233"/>
                    <a:pt x="666901" y="582864"/>
                    <a:pt x="624882" y="624884"/>
                  </a:cubicBezTo>
                  <a:cubicBezTo>
                    <a:pt x="582862" y="666904"/>
                    <a:pt x="460231" y="612401"/>
                    <a:pt x="350979" y="503149"/>
                  </a:cubicBezTo>
                  <a:cubicBezTo>
                    <a:pt x="241727" y="393897"/>
                    <a:pt x="187224" y="271266"/>
                    <a:pt x="229244" y="229246"/>
                  </a:cubicBezTo>
                  <a:cubicBezTo>
                    <a:pt x="239749" y="218741"/>
                    <a:pt x="255292" y="214269"/>
                    <a:pt x="274405" y="215177"/>
                  </a:cubicBezTo>
                  <a:close/>
                  <a:moveTo>
                    <a:pt x="1290960" y="215175"/>
                  </a:moveTo>
                  <a:cubicBezTo>
                    <a:pt x="1310073" y="214267"/>
                    <a:pt x="1325616" y="218740"/>
                    <a:pt x="1336121" y="229245"/>
                  </a:cubicBezTo>
                  <a:cubicBezTo>
                    <a:pt x="1378142" y="271265"/>
                    <a:pt x="1323639" y="393897"/>
                    <a:pt x="1214386" y="503150"/>
                  </a:cubicBezTo>
                  <a:cubicBezTo>
                    <a:pt x="1105133" y="612403"/>
                    <a:pt x="982502" y="666906"/>
                    <a:pt x="940481" y="624885"/>
                  </a:cubicBezTo>
                  <a:cubicBezTo>
                    <a:pt x="898461" y="582865"/>
                    <a:pt x="952964" y="460233"/>
                    <a:pt x="1062217" y="350980"/>
                  </a:cubicBezTo>
                  <a:cubicBezTo>
                    <a:pt x="1144156" y="269041"/>
                    <a:pt x="1233621" y="217898"/>
                    <a:pt x="1290960" y="215175"/>
                  </a:cubicBezTo>
                  <a:close/>
                  <a:moveTo>
                    <a:pt x="782683" y="0"/>
                  </a:moveTo>
                  <a:cubicBezTo>
                    <a:pt x="842109" y="0"/>
                    <a:pt x="890284" y="125254"/>
                    <a:pt x="890284" y="279763"/>
                  </a:cubicBezTo>
                  <a:cubicBezTo>
                    <a:pt x="890284" y="434272"/>
                    <a:pt x="842109" y="559526"/>
                    <a:pt x="782683" y="559526"/>
                  </a:cubicBezTo>
                  <a:cubicBezTo>
                    <a:pt x="723257" y="559526"/>
                    <a:pt x="675082" y="434272"/>
                    <a:pt x="675082" y="279763"/>
                  </a:cubicBezTo>
                  <a:cubicBezTo>
                    <a:pt x="675082" y="125254"/>
                    <a:pt x="723257" y="0"/>
                    <a:pt x="782683" y="0"/>
                  </a:cubicBezTo>
                  <a:close/>
                </a:path>
              </a:pathLst>
            </a:custGeom>
            <a:solidFill>
              <a:srgbClr val="FF99CC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40" name="フリーフォーム: 図形 39">
              <a:extLst>
                <a:ext uri="{FF2B5EF4-FFF2-40B4-BE49-F238E27FC236}">
                  <a16:creationId xmlns:a16="http://schemas.microsoft.com/office/drawing/2014/main" id="{6324E7E8-9537-61CD-77E4-5CB7057C49C1}"/>
                </a:ext>
              </a:extLst>
            </p:cNvPr>
            <p:cNvSpPr/>
            <p:nvPr/>
          </p:nvSpPr>
          <p:spPr bwMode="auto">
            <a:xfrm>
              <a:off x="5391619" y="6331631"/>
              <a:ext cx="223046" cy="223046"/>
            </a:xfrm>
            <a:custGeom>
              <a:avLst/>
              <a:gdLst>
                <a:gd name="connsiteX0" fmla="*/ 782683 w 1565362"/>
                <a:gd name="connsiteY0" fmla="*/ 1005840 h 1565366"/>
                <a:gd name="connsiteX1" fmla="*/ 890284 w 1565362"/>
                <a:gd name="connsiteY1" fmla="*/ 1285603 h 1565366"/>
                <a:gd name="connsiteX2" fmla="*/ 782683 w 1565362"/>
                <a:gd name="connsiteY2" fmla="*/ 1565366 h 1565366"/>
                <a:gd name="connsiteX3" fmla="*/ 675082 w 1565362"/>
                <a:gd name="connsiteY3" fmla="*/ 1285603 h 1565366"/>
                <a:gd name="connsiteX4" fmla="*/ 782683 w 1565362"/>
                <a:gd name="connsiteY4" fmla="*/ 1005840 h 1565366"/>
                <a:gd name="connsiteX5" fmla="*/ 985641 w 1565362"/>
                <a:gd name="connsiteY5" fmla="*/ 926413 h 1565366"/>
                <a:gd name="connsiteX6" fmla="*/ 1214383 w 1565362"/>
                <a:gd name="connsiteY6" fmla="*/ 1062217 h 1565366"/>
                <a:gd name="connsiteX7" fmla="*/ 1336118 w 1565362"/>
                <a:gd name="connsiteY7" fmla="*/ 1336120 h 1565366"/>
                <a:gd name="connsiteX8" fmla="*/ 1062215 w 1565362"/>
                <a:gd name="connsiteY8" fmla="*/ 1214385 h 1565366"/>
                <a:gd name="connsiteX9" fmla="*/ 940480 w 1565362"/>
                <a:gd name="connsiteY9" fmla="*/ 940482 h 1565366"/>
                <a:gd name="connsiteX10" fmla="*/ 985641 w 1565362"/>
                <a:gd name="connsiteY10" fmla="*/ 926413 h 1565366"/>
                <a:gd name="connsiteX11" fmla="*/ 579724 w 1565362"/>
                <a:gd name="connsiteY11" fmla="*/ 926411 h 1565366"/>
                <a:gd name="connsiteX12" fmla="*/ 624885 w 1565362"/>
                <a:gd name="connsiteY12" fmla="*/ 940481 h 1565366"/>
                <a:gd name="connsiteX13" fmla="*/ 503150 w 1565362"/>
                <a:gd name="connsiteY13" fmla="*/ 1214386 h 1565366"/>
                <a:gd name="connsiteX14" fmla="*/ 229245 w 1565362"/>
                <a:gd name="connsiteY14" fmla="*/ 1336121 h 1565366"/>
                <a:gd name="connsiteX15" fmla="*/ 350980 w 1565362"/>
                <a:gd name="connsiteY15" fmla="*/ 1062216 h 1565366"/>
                <a:gd name="connsiteX16" fmla="*/ 579724 w 1565362"/>
                <a:gd name="connsiteY16" fmla="*/ 926411 h 1565366"/>
                <a:gd name="connsiteX17" fmla="*/ 1285601 w 1565362"/>
                <a:gd name="connsiteY17" fmla="*/ 675083 h 1565366"/>
                <a:gd name="connsiteX18" fmla="*/ 1565362 w 1565362"/>
                <a:gd name="connsiteY18" fmla="*/ 782683 h 1565366"/>
                <a:gd name="connsiteX19" fmla="*/ 1285601 w 1565362"/>
                <a:gd name="connsiteY19" fmla="*/ 890283 h 1565366"/>
                <a:gd name="connsiteX20" fmla="*/ 1005840 w 1565362"/>
                <a:gd name="connsiteY20" fmla="*/ 782683 h 1565366"/>
                <a:gd name="connsiteX21" fmla="*/ 1285601 w 1565362"/>
                <a:gd name="connsiteY21" fmla="*/ 675083 h 1565366"/>
                <a:gd name="connsiteX22" fmla="*/ 279761 w 1565362"/>
                <a:gd name="connsiteY22" fmla="*/ 675083 h 1565366"/>
                <a:gd name="connsiteX23" fmla="*/ 559522 w 1565362"/>
                <a:gd name="connsiteY23" fmla="*/ 782683 h 1565366"/>
                <a:gd name="connsiteX24" fmla="*/ 279761 w 1565362"/>
                <a:gd name="connsiteY24" fmla="*/ 890283 h 1565366"/>
                <a:gd name="connsiteX25" fmla="*/ 0 w 1565362"/>
                <a:gd name="connsiteY25" fmla="*/ 782683 h 1565366"/>
                <a:gd name="connsiteX26" fmla="*/ 279761 w 1565362"/>
                <a:gd name="connsiteY26" fmla="*/ 675083 h 1565366"/>
                <a:gd name="connsiteX27" fmla="*/ 782681 w 1565362"/>
                <a:gd name="connsiteY27" fmla="*/ 623038 h 1565366"/>
                <a:gd name="connsiteX28" fmla="*/ 942325 w 1565362"/>
                <a:gd name="connsiteY28" fmla="*/ 782682 h 1565366"/>
                <a:gd name="connsiteX29" fmla="*/ 782681 w 1565362"/>
                <a:gd name="connsiteY29" fmla="*/ 942326 h 1565366"/>
                <a:gd name="connsiteX30" fmla="*/ 623037 w 1565362"/>
                <a:gd name="connsiteY30" fmla="*/ 782682 h 1565366"/>
                <a:gd name="connsiteX31" fmla="*/ 782681 w 1565362"/>
                <a:gd name="connsiteY31" fmla="*/ 623038 h 1565366"/>
                <a:gd name="connsiteX32" fmla="*/ 274405 w 1565362"/>
                <a:gd name="connsiteY32" fmla="*/ 215177 h 1565366"/>
                <a:gd name="connsiteX33" fmla="*/ 503147 w 1565362"/>
                <a:gd name="connsiteY33" fmla="*/ 350981 h 1565366"/>
                <a:gd name="connsiteX34" fmla="*/ 624882 w 1565362"/>
                <a:gd name="connsiteY34" fmla="*/ 624884 h 1565366"/>
                <a:gd name="connsiteX35" fmla="*/ 350979 w 1565362"/>
                <a:gd name="connsiteY35" fmla="*/ 503149 h 1565366"/>
                <a:gd name="connsiteX36" fmla="*/ 229244 w 1565362"/>
                <a:gd name="connsiteY36" fmla="*/ 229246 h 1565366"/>
                <a:gd name="connsiteX37" fmla="*/ 274405 w 1565362"/>
                <a:gd name="connsiteY37" fmla="*/ 215177 h 1565366"/>
                <a:gd name="connsiteX38" fmla="*/ 1290960 w 1565362"/>
                <a:gd name="connsiteY38" fmla="*/ 215175 h 1565366"/>
                <a:gd name="connsiteX39" fmla="*/ 1336121 w 1565362"/>
                <a:gd name="connsiteY39" fmla="*/ 229245 h 1565366"/>
                <a:gd name="connsiteX40" fmla="*/ 1214386 w 1565362"/>
                <a:gd name="connsiteY40" fmla="*/ 503150 h 1565366"/>
                <a:gd name="connsiteX41" fmla="*/ 940481 w 1565362"/>
                <a:gd name="connsiteY41" fmla="*/ 624885 h 1565366"/>
                <a:gd name="connsiteX42" fmla="*/ 1062217 w 1565362"/>
                <a:gd name="connsiteY42" fmla="*/ 350980 h 1565366"/>
                <a:gd name="connsiteX43" fmla="*/ 1290960 w 1565362"/>
                <a:gd name="connsiteY43" fmla="*/ 215175 h 1565366"/>
                <a:gd name="connsiteX44" fmla="*/ 782683 w 1565362"/>
                <a:gd name="connsiteY44" fmla="*/ 0 h 1565366"/>
                <a:gd name="connsiteX45" fmla="*/ 890284 w 1565362"/>
                <a:gd name="connsiteY45" fmla="*/ 279763 h 1565366"/>
                <a:gd name="connsiteX46" fmla="*/ 782683 w 1565362"/>
                <a:gd name="connsiteY46" fmla="*/ 559526 h 1565366"/>
                <a:gd name="connsiteX47" fmla="*/ 675082 w 1565362"/>
                <a:gd name="connsiteY47" fmla="*/ 279763 h 1565366"/>
                <a:gd name="connsiteX48" fmla="*/ 782683 w 1565362"/>
                <a:gd name="connsiteY48" fmla="*/ 0 h 1565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1565362" h="1565366">
                  <a:moveTo>
                    <a:pt x="782683" y="1005840"/>
                  </a:moveTo>
                  <a:cubicBezTo>
                    <a:pt x="842109" y="1005840"/>
                    <a:pt x="890284" y="1131094"/>
                    <a:pt x="890284" y="1285603"/>
                  </a:cubicBezTo>
                  <a:cubicBezTo>
                    <a:pt x="890284" y="1440112"/>
                    <a:pt x="842109" y="1565366"/>
                    <a:pt x="782683" y="1565366"/>
                  </a:cubicBezTo>
                  <a:cubicBezTo>
                    <a:pt x="723257" y="1565366"/>
                    <a:pt x="675082" y="1440112"/>
                    <a:pt x="675082" y="1285603"/>
                  </a:cubicBezTo>
                  <a:cubicBezTo>
                    <a:pt x="675082" y="1131094"/>
                    <a:pt x="723257" y="1005840"/>
                    <a:pt x="782683" y="1005840"/>
                  </a:cubicBezTo>
                  <a:close/>
                  <a:moveTo>
                    <a:pt x="985641" y="926413"/>
                  </a:moveTo>
                  <a:cubicBezTo>
                    <a:pt x="1042979" y="929135"/>
                    <a:pt x="1132444" y="980278"/>
                    <a:pt x="1214383" y="1062217"/>
                  </a:cubicBezTo>
                  <a:cubicBezTo>
                    <a:pt x="1323635" y="1171469"/>
                    <a:pt x="1378138" y="1294100"/>
                    <a:pt x="1336118" y="1336120"/>
                  </a:cubicBezTo>
                  <a:cubicBezTo>
                    <a:pt x="1294098" y="1378140"/>
                    <a:pt x="1171468" y="1323637"/>
                    <a:pt x="1062215" y="1214385"/>
                  </a:cubicBezTo>
                  <a:cubicBezTo>
                    <a:pt x="952963" y="1105133"/>
                    <a:pt x="898461" y="982502"/>
                    <a:pt x="940480" y="940482"/>
                  </a:cubicBezTo>
                  <a:cubicBezTo>
                    <a:pt x="950985" y="929977"/>
                    <a:pt x="966528" y="925505"/>
                    <a:pt x="985641" y="926413"/>
                  </a:cubicBezTo>
                  <a:close/>
                  <a:moveTo>
                    <a:pt x="579724" y="926411"/>
                  </a:moveTo>
                  <a:cubicBezTo>
                    <a:pt x="598837" y="925503"/>
                    <a:pt x="614380" y="929976"/>
                    <a:pt x="624885" y="940481"/>
                  </a:cubicBezTo>
                  <a:cubicBezTo>
                    <a:pt x="666906" y="982501"/>
                    <a:pt x="612403" y="1105133"/>
                    <a:pt x="503150" y="1214386"/>
                  </a:cubicBezTo>
                  <a:cubicBezTo>
                    <a:pt x="393897" y="1323639"/>
                    <a:pt x="271265" y="1378142"/>
                    <a:pt x="229245" y="1336121"/>
                  </a:cubicBezTo>
                  <a:cubicBezTo>
                    <a:pt x="187224" y="1294101"/>
                    <a:pt x="241727" y="1171469"/>
                    <a:pt x="350980" y="1062216"/>
                  </a:cubicBezTo>
                  <a:cubicBezTo>
                    <a:pt x="432920" y="980277"/>
                    <a:pt x="522385" y="929134"/>
                    <a:pt x="579724" y="926411"/>
                  </a:cubicBezTo>
                  <a:close/>
                  <a:moveTo>
                    <a:pt x="1285601" y="675083"/>
                  </a:moveTo>
                  <a:cubicBezTo>
                    <a:pt x="1440109" y="675083"/>
                    <a:pt x="1565362" y="723257"/>
                    <a:pt x="1565362" y="782683"/>
                  </a:cubicBezTo>
                  <a:cubicBezTo>
                    <a:pt x="1565362" y="842109"/>
                    <a:pt x="1440109" y="890283"/>
                    <a:pt x="1285601" y="890283"/>
                  </a:cubicBezTo>
                  <a:cubicBezTo>
                    <a:pt x="1131093" y="890283"/>
                    <a:pt x="1005840" y="842109"/>
                    <a:pt x="1005840" y="782683"/>
                  </a:cubicBezTo>
                  <a:cubicBezTo>
                    <a:pt x="1005840" y="723257"/>
                    <a:pt x="1131093" y="675083"/>
                    <a:pt x="1285601" y="675083"/>
                  </a:cubicBezTo>
                  <a:close/>
                  <a:moveTo>
                    <a:pt x="279761" y="675083"/>
                  </a:moveTo>
                  <a:cubicBezTo>
                    <a:pt x="434269" y="675083"/>
                    <a:pt x="559522" y="723257"/>
                    <a:pt x="559522" y="782683"/>
                  </a:cubicBezTo>
                  <a:cubicBezTo>
                    <a:pt x="559522" y="842109"/>
                    <a:pt x="434269" y="890283"/>
                    <a:pt x="279761" y="890283"/>
                  </a:cubicBezTo>
                  <a:cubicBezTo>
                    <a:pt x="125253" y="890283"/>
                    <a:pt x="0" y="842109"/>
                    <a:pt x="0" y="782683"/>
                  </a:cubicBezTo>
                  <a:cubicBezTo>
                    <a:pt x="0" y="723257"/>
                    <a:pt x="125253" y="675083"/>
                    <a:pt x="279761" y="675083"/>
                  </a:cubicBezTo>
                  <a:close/>
                  <a:moveTo>
                    <a:pt x="782681" y="623038"/>
                  </a:moveTo>
                  <a:cubicBezTo>
                    <a:pt x="870850" y="623038"/>
                    <a:pt x="942325" y="694513"/>
                    <a:pt x="942325" y="782682"/>
                  </a:cubicBezTo>
                  <a:cubicBezTo>
                    <a:pt x="942325" y="870851"/>
                    <a:pt x="870850" y="942326"/>
                    <a:pt x="782681" y="942326"/>
                  </a:cubicBezTo>
                  <a:cubicBezTo>
                    <a:pt x="694512" y="942326"/>
                    <a:pt x="623037" y="870851"/>
                    <a:pt x="623037" y="782682"/>
                  </a:cubicBezTo>
                  <a:cubicBezTo>
                    <a:pt x="623037" y="694513"/>
                    <a:pt x="694512" y="623038"/>
                    <a:pt x="782681" y="623038"/>
                  </a:cubicBezTo>
                  <a:close/>
                  <a:moveTo>
                    <a:pt x="274405" y="215177"/>
                  </a:moveTo>
                  <a:cubicBezTo>
                    <a:pt x="331743" y="217899"/>
                    <a:pt x="421208" y="269042"/>
                    <a:pt x="503147" y="350981"/>
                  </a:cubicBezTo>
                  <a:cubicBezTo>
                    <a:pt x="612399" y="460233"/>
                    <a:pt x="666901" y="582864"/>
                    <a:pt x="624882" y="624884"/>
                  </a:cubicBezTo>
                  <a:cubicBezTo>
                    <a:pt x="582862" y="666904"/>
                    <a:pt x="460231" y="612401"/>
                    <a:pt x="350979" y="503149"/>
                  </a:cubicBezTo>
                  <a:cubicBezTo>
                    <a:pt x="241727" y="393897"/>
                    <a:pt x="187224" y="271266"/>
                    <a:pt x="229244" y="229246"/>
                  </a:cubicBezTo>
                  <a:cubicBezTo>
                    <a:pt x="239749" y="218741"/>
                    <a:pt x="255292" y="214269"/>
                    <a:pt x="274405" y="215177"/>
                  </a:cubicBezTo>
                  <a:close/>
                  <a:moveTo>
                    <a:pt x="1290960" y="215175"/>
                  </a:moveTo>
                  <a:cubicBezTo>
                    <a:pt x="1310073" y="214267"/>
                    <a:pt x="1325616" y="218740"/>
                    <a:pt x="1336121" y="229245"/>
                  </a:cubicBezTo>
                  <a:cubicBezTo>
                    <a:pt x="1378142" y="271265"/>
                    <a:pt x="1323639" y="393897"/>
                    <a:pt x="1214386" y="503150"/>
                  </a:cubicBezTo>
                  <a:cubicBezTo>
                    <a:pt x="1105133" y="612403"/>
                    <a:pt x="982502" y="666906"/>
                    <a:pt x="940481" y="624885"/>
                  </a:cubicBezTo>
                  <a:cubicBezTo>
                    <a:pt x="898461" y="582865"/>
                    <a:pt x="952964" y="460233"/>
                    <a:pt x="1062217" y="350980"/>
                  </a:cubicBezTo>
                  <a:cubicBezTo>
                    <a:pt x="1144156" y="269041"/>
                    <a:pt x="1233621" y="217898"/>
                    <a:pt x="1290960" y="215175"/>
                  </a:cubicBezTo>
                  <a:close/>
                  <a:moveTo>
                    <a:pt x="782683" y="0"/>
                  </a:moveTo>
                  <a:cubicBezTo>
                    <a:pt x="842109" y="0"/>
                    <a:pt x="890284" y="125254"/>
                    <a:pt x="890284" y="279763"/>
                  </a:cubicBezTo>
                  <a:cubicBezTo>
                    <a:pt x="890284" y="434272"/>
                    <a:pt x="842109" y="559526"/>
                    <a:pt x="782683" y="559526"/>
                  </a:cubicBezTo>
                  <a:cubicBezTo>
                    <a:pt x="723257" y="559526"/>
                    <a:pt x="675082" y="434272"/>
                    <a:pt x="675082" y="279763"/>
                  </a:cubicBezTo>
                  <a:cubicBezTo>
                    <a:pt x="675082" y="125254"/>
                    <a:pt x="723257" y="0"/>
                    <a:pt x="782683" y="0"/>
                  </a:cubicBezTo>
                  <a:close/>
                </a:path>
              </a:pathLst>
            </a:custGeom>
            <a:solidFill>
              <a:srgbClr val="FF99CC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42" name="フリーフォーム: 図形 41">
              <a:extLst>
                <a:ext uri="{FF2B5EF4-FFF2-40B4-BE49-F238E27FC236}">
                  <a16:creationId xmlns:a16="http://schemas.microsoft.com/office/drawing/2014/main" id="{811C31EA-CF79-9C52-0347-C4FF86B1580B}"/>
                </a:ext>
              </a:extLst>
            </p:cNvPr>
            <p:cNvSpPr/>
            <p:nvPr/>
          </p:nvSpPr>
          <p:spPr bwMode="auto">
            <a:xfrm>
              <a:off x="5928467" y="6331631"/>
              <a:ext cx="223046" cy="223046"/>
            </a:xfrm>
            <a:custGeom>
              <a:avLst/>
              <a:gdLst>
                <a:gd name="connsiteX0" fmla="*/ 782683 w 1565362"/>
                <a:gd name="connsiteY0" fmla="*/ 1005840 h 1565366"/>
                <a:gd name="connsiteX1" fmla="*/ 890284 w 1565362"/>
                <a:gd name="connsiteY1" fmla="*/ 1285603 h 1565366"/>
                <a:gd name="connsiteX2" fmla="*/ 782683 w 1565362"/>
                <a:gd name="connsiteY2" fmla="*/ 1565366 h 1565366"/>
                <a:gd name="connsiteX3" fmla="*/ 675082 w 1565362"/>
                <a:gd name="connsiteY3" fmla="*/ 1285603 h 1565366"/>
                <a:gd name="connsiteX4" fmla="*/ 782683 w 1565362"/>
                <a:gd name="connsiteY4" fmla="*/ 1005840 h 1565366"/>
                <a:gd name="connsiteX5" fmla="*/ 985641 w 1565362"/>
                <a:gd name="connsiteY5" fmla="*/ 926413 h 1565366"/>
                <a:gd name="connsiteX6" fmla="*/ 1214383 w 1565362"/>
                <a:gd name="connsiteY6" fmla="*/ 1062217 h 1565366"/>
                <a:gd name="connsiteX7" fmla="*/ 1336118 w 1565362"/>
                <a:gd name="connsiteY7" fmla="*/ 1336120 h 1565366"/>
                <a:gd name="connsiteX8" fmla="*/ 1062215 w 1565362"/>
                <a:gd name="connsiteY8" fmla="*/ 1214385 h 1565366"/>
                <a:gd name="connsiteX9" fmla="*/ 940480 w 1565362"/>
                <a:gd name="connsiteY9" fmla="*/ 940482 h 1565366"/>
                <a:gd name="connsiteX10" fmla="*/ 985641 w 1565362"/>
                <a:gd name="connsiteY10" fmla="*/ 926413 h 1565366"/>
                <a:gd name="connsiteX11" fmla="*/ 579724 w 1565362"/>
                <a:gd name="connsiteY11" fmla="*/ 926411 h 1565366"/>
                <a:gd name="connsiteX12" fmla="*/ 624885 w 1565362"/>
                <a:gd name="connsiteY12" fmla="*/ 940481 h 1565366"/>
                <a:gd name="connsiteX13" fmla="*/ 503150 w 1565362"/>
                <a:gd name="connsiteY13" fmla="*/ 1214386 h 1565366"/>
                <a:gd name="connsiteX14" fmla="*/ 229245 w 1565362"/>
                <a:gd name="connsiteY14" fmla="*/ 1336121 h 1565366"/>
                <a:gd name="connsiteX15" fmla="*/ 350980 w 1565362"/>
                <a:gd name="connsiteY15" fmla="*/ 1062216 h 1565366"/>
                <a:gd name="connsiteX16" fmla="*/ 579724 w 1565362"/>
                <a:gd name="connsiteY16" fmla="*/ 926411 h 1565366"/>
                <a:gd name="connsiteX17" fmla="*/ 1285601 w 1565362"/>
                <a:gd name="connsiteY17" fmla="*/ 675083 h 1565366"/>
                <a:gd name="connsiteX18" fmla="*/ 1565362 w 1565362"/>
                <a:gd name="connsiteY18" fmla="*/ 782683 h 1565366"/>
                <a:gd name="connsiteX19" fmla="*/ 1285601 w 1565362"/>
                <a:gd name="connsiteY19" fmla="*/ 890283 h 1565366"/>
                <a:gd name="connsiteX20" fmla="*/ 1005840 w 1565362"/>
                <a:gd name="connsiteY20" fmla="*/ 782683 h 1565366"/>
                <a:gd name="connsiteX21" fmla="*/ 1285601 w 1565362"/>
                <a:gd name="connsiteY21" fmla="*/ 675083 h 1565366"/>
                <a:gd name="connsiteX22" fmla="*/ 279761 w 1565362"/>
                <a:gd name="connsiteY22" fmla="*/ 675083 h 1565366"/>
                <a:gd name="connsiteX23" fmla="*/ 559522 w 1565362"/>
                <a:gd name="connsiteY23" fmla="*/ 782683 h 1565366"/>
                <a:gd name="connsiteX24" fmla="*/ 279761 w 1565362"/>
                <a:gd name="connsiteY24" fmla="*/ 890283 h 1565366"/>
                <a:gd name="connsiteX25" fmla="*/ 0 w 1565362"/>
                <a:gd name="connsiteY25" fmla="*/ 782683 h 1565366"/>
                <a:gd name="connsiteX26" fmla="*/ 279761 w 1565362"/>
                <a:gd name="connsiteY26" fmla="*/ 675083 h 1565366"/>
                <a:gd name="connsiteX27" fmla="*/ 782681 w 1565362"/>
                <a:gd name="connsiteY27" fmla="*/ 623038 h 1565366"/>
                <a:gd name="connsiteX28" fmla="*/ 942325 w 1565362"/>
                <a:gd name="connsiteY28" fmla="*/ 782682 h 1565366"/>
                <a:gd name="connsiteX29" fmla="*/ 782681 w 1565362"/>
                <a:gd name="connsiteY29" fmla="*/ 942326 h 1565366"/>
                <a:gd name="connsiteX30" fmla="*/ 623037 w 1565362"/>
                <a:gd name="connsiteY30" fmla="*/ 782682 h 1565366"/>
                <a:gd name="connsiteX31" fmla="*/ 782681 w 1565362"/>
                <a:gd name="connsiteY31" fmla="*/ 623038 h 1565366"/>
                <a:gd name="connsiteX32" fmla="*/ 274405 w 1565362"/>
                <a:gd name="connsiteY32" fmla="*/ 215177 h 1565366"/>
                <a:gd name="connsiteX33" fmla="*/ 503147 w 1565362"/>
                <a:gd name="connsiteY33" fmla="*/ 350981 h 1565366"/>
                <a:gd name="connsiteX34" fmla="*/ 624882 w 1565362"/>
                <a:gd name="connsiteY34" fmla="*/ 624884 h 1565366"/>
                <a:gd name="connsiteX35" fmla="*/ 350979 w 1565362"/>
                <a:gd name="connsiteY35" fmla="*/ 503149 h 1565366"/>
                <a:gd name="connsiteX36" fmla="*/ 229244 w 1565362"/>
                <a:gd name="connsiteY36" fmla="*/ 229246 h 1565366"/>
                <a:gd name="connsiteX37" fmla="*/ 274405 w 1565362"/>
                <a:gd name="connsiteY37" fmla="*/ 215177 h 1565366"/>
                <a:gd name="connsiteX38" fmla="*/ 1290960 w 1565362"/>
                <a:gd name="connsiteY38" fmla="*/ 215175 h 1565366"/>
                <a:gd name="connsiteX39" fmla="*/ 1336121 w 1565362"/>
                <a:gd name="connsiteY39" fmla="*/ 229245 h 1565366"/>
                <a:gd name="connsiteX40" fmla="*/ 1214386 w 1565362"/>
                <a:gd name="connsiteY40" fmla="*/ 503150 h 1565366"/>
                <a:gd name="connsiteX41" fmla="*/ 940481 w 1565362"/>
                <a:gd name="connsiteY41" fmla="*/ 624885 h 1565366"/>
                <a:gd name="connsiteX42" fmla="*/ 1062217 w 1565362"/>
                <a:gd name="connsiteY42" fmla="*/ 350980 h 1565366"/>
                <a:gd name="connsiteX43" fmla="*/ 1290960 w 1565362"/>
                <a:gd name="connsiteY43" fmla="*/ 215175 h 1565366"/>
                <a:gd name="connsiteX44" fmla="*/ 782683 w 1565362"/>
                <a:gd name="connsiteY44" fmla="*/ 0 h 1565366"/>
                <a:gd name="connsiteX45" fmla="*/ 890284 w 1565362"/>
                <a:gd name="connsiteY45" fmla="*/ 279763 h 1565366"/>
                <a:gd name="connsiteX46" fmla="*/ 782683 w 1565362"/>
                <a:gd name="connsiteY46" fmla="*/ 559526 h 1565366"/>
                <a:gd name="connsiteX47" fmla="*/ 675082 w 1565362"/>
                <a:gd name="connsiteY47" fmla="*/ 279763 h 1565366"/>
                <a:gd name="connsiteX48" fmla="*/ 782683 w 1565362"/>
                <a:gd name="connsiteY48" fmla="*/ 0 h 1565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1565362" h="1565366">
                  <a:moveTo>
                    <a:pt x="782683" y="1005840"/>
                  </a:moveTo>
                  <a:cubicBezTo>
                    <a:pt x="842109" y="1005840"/>
                    <a:pt x="890284" y="1131094"/>
                    <a:pt x="890284" y="1285603"/>
                  </a:cubicBezTo>
                  <a:cubicBezTo>
                    <a:pt x="890284" y="1440112"/>
                    <a:pt x="842109" y="1565366"/>
                    <a:pt x="782683" y="1565366"/>
                  </a:cubicBezTo>
                  <a:cubicBezTo>
                    <a:pt x="723257" y="1565366"/>
                    <a:pt x="675082" y="1440112"/>
                    <a:pt x="675082" y="1285603"/>
                  </a:cubicBezTo>
                  <a:cubicBezTo>
                    <a:pt x="675082" y="1131094"/>
                    <a:pt x="723257" y="1005840"/>
                    <a:pt x="782683" y="1005840"/>
                  </a:cubicBezTo>
                  <a:close/>
                  <a:moveTo>
                    <a:pt x="985641" y="926413"/>
                  </a:moveTo>
                  <a:cubicBezTo>
                    <a:pt x="1042979" y="929135"/>
                    <a:pt x="1132444" y="980278"/>
                    <a:pt x="1214383" y="1062217"/>
                  </a:cubicBezTo>
                  <a:cubicBezTo>
                    <a:pt x="1323635" y="1171469"/>
                    <a:pt x="1378138" y="1294100"/>
                    <a:pt x="1336118" y="1336120"/>
                  </a:cubicBezTo>
                  <a:cubicBezTo>
                    <a:pt x="1294098" y="1378140"/>
                    <a:pt x="1171468" y="1323637"/>
                    <a:pt x="1062215" y="1214385"/>
                  </a:cubicBezTo>
                  <a:cubicBezTo>
                    <a:pt x="952963" y="1105133"/>
                    <a:pt x="898461" y="982502"/>
                    <a:pt x="940480" y="940482"/>
                  </a:cubicBezTo>
                  <a:cubicBezTo>
                    <a:pt x="950985" y="929977"/>
                    <a:pt x="966528" y="925505"/>
                    <a:pt x="985641" y="926413"/>
                  </a:cubicBezTo>
                  <a:close/>
                  <a:moveTo>
                    <a:pt x="579724" y="926411"/>
                  </a:moveTo>
                  <a:cubicBezTo>
                    <a:pt x="598837" y="925503"/>
                    <a:pt x="614380" y="929976"/>
                    <a:pt x="624885" y="940481"/>
                  </a:cubicBezTo>
                  <a:cubicBezTo>
                    <a:pt x="666906" y="982501"/>
                    <a:pt x="612403" y="1105133"/>
                    <a:pt x="503150" y="1214386"/>
                  </a:cubicBezTo>
                  <a:cubicBezTo>
                    <a:pt x="393897" y="1323639"/>
                    <a:pt x="271265" y="1378142"/>
                    <a:pt x="229245" y="1336121"/>
                  </a:cubicBezTo>
                  <a:cubicBezTo>
                    <a:pt x="187224" y="1294101"/>
                    <a:pt x="241727" y="1171469"/>
                    <a:pt x="350980" y="1062216"/>
                  </a:cubicBezTo>
                  <a:cubicBezTo>
                    <a:pt x="432920" y="980277"/>
                    <a:pt x="522385" y="929134"/>
                    <a:pt x="579724" y="926411"/>
                  </a:cubicBezTo>
                  <a:close/>
                  <a:moveTo>
                    <a:pt x="1285601" y="675083"/>
                  </a:moveTo>
                  <a:cubicBezTo>
                    <a:pt x="1440109" y="675083"/>
                    <a:pt x="1565362" y="723257"/>
                    <a:pt x="1565362" y="782683"/>
                  </a:cubicBezTo>
                  <a:cubicBezTo>
                    <a:pt x="1565362" y="842109"/>
                    <a:pt x="1440109" y="890283"/>
                    <a:pt x="1285601" y="890283"/>
                  </a:cubicBezTo>
                  <a:cubicBezTo>
                    <a:pt x="1131093" y="890283"/>
                    <a:pt x="1005840" y="842109"/>
                    <a:pt x="1005840" y="782683"/>
                  </a:cubicBezTo>
                  <a:cubicBezTo>
                    <a:pt x="1005840" y="723257"/>
                    <a:pt x="1131093" y="675083"/>
                    <a:pt x="1285601" y="675083"/>
                  </a:cubicBezTo>
                  <a:close/>
                  <a:moveTo>
                    <a:pt x="279761" y="675083"/>
                  </a:moveTo>
                  <a:cubicBezTo>
                    <a:pt x="434269" y="675083"/>
                    <a:pt x="559522" y="723257"/>
                    <a:pt x="559522" y="782683"/>
                  </a:cubicBezTo>
                  <a:cubicBezTo>
                    <a:pt x="559522" y="842109"/>
                    <a:pt x="434269" y="890283"/>
                    <a:pt x="279761" y="890283"/>
                  </a:cubicBezTo>
                  <a:cubicBezTo>
                    <a:pt x="125253" y="890283"/>
                    <a:pt x="0" y="842109"/>
                    <a:pt x="0" y="782683"/>
                  </a:cubicBezTo>
                  <a:cubicBezTo>
                    <a:pt x="0" y="723257"/>
                    <a:pt x="125253" y="675083"/>
                    <a:pt x="279761" y="675083"/>
                  </a:cubicBezTo>
                  <a:close/>
                  <a:moveTo>
                    <a:pt x="782681" y="623038"/>
                  </a:moveTo>
                  <a:cubicBezTo>
                    <a:pt x="870850" y="623038"/>
                    <a:pt x="942325" y="694513"/>
                    <a:pt x="942325" y="782682"/>
                  </a:cubicBezTo>
                  <a:cubicBezTo>
                    <a:pt x="942325" y="870851"/>
                    <a:pt x="870850" y="942326"/>
                    <a:pt x="782681" y="942326"/>
                  </a:cubicBezTo>
                  <a:cubicBezTo>
                    <a:pt x="694512" y="942326"/>
                    <a:pt x="623037" y="870851"/>
                    <a:pt x="623037" y="782682"/>
                  </a:cubicBezTo>
                  <a:cubicBezTo>
                    <a:pt x="623037" y="694513"/>
                    <a:pt x="694512" y="623038"/>
                    <a:pt x="782681" y="623038"/>
                  </a:cubicBezTo>
                  <a:close/>
                  <a:moveTo>
                    <a:pt x="274405" y="215177"/>
                  </a:moveTo>
                  <a:cubicBezTo>
                    <a:pt x="331743" y="217899"/>
                    <a:pt x="421208" y="269042"/>
                    <a:pt x="503147" y="350981"/>
                  </a:cubicBezTo>
                  <a:cubicBezTo>
                    <a:pt x="612399" y="460233"/>
                    <a:pt x="666901" y="582864"/>
                    <a:pt x="624882" y="624884"/>
                  </a:cubicBezTo>
                  <a:cubicBezTo>
                    <a:pt x="582862" y="666904"/>
                    <a:pt x="460231" y="612401"/>
                    <a:pt x="350979" y="503149"/>
                  </a:cubicBezTo>
                  <a:cubicBezTo>
                    <a:pt x="241727" y="393897"/>
                    <a:pt x="187224" y="271266"/>
                    <a:pt x="229244" y="229246"/>
                  </a:cubicBezTo>
                  <a:cubicBezTo>
                    <a:pt x="239749" y="218741"/>
                    <a:pt x="255292" y="214269"/>
                    <a:pt x="274405" y="215177"/>
                  </a:cubicBezTo>
                  <a:close/>
                  <a:moveTo>
                    <a:pt x="1290960" y="215175"/>
                  </a:moveTo>
                  <a:cubicBezTo>
                    <a:pt x="1310073" y="214267"/>
                    <a:pt x="1325616" y="218740"/>
                    <a:pt x="1336121" y="229245"/>
                  </a:cubicBezTo>
                  <a:cubicBezTo>
                    <a:pt x="1378142" y="271265"/>
                    <a:pt x="1323639" y="393897"/>
                    <a:pt x="1214386" y="503150"/>
                  </a:cubicBezTo>
                  <a:cubicBezTo>
                    <a:pt x="1105133" y="612403"/>
                    <a:pt x="982502" y="666906"/>
                    <a:pt x="940481" y="624885"/>
                  </a:cubicBezTo>
                  <a:cubicBezTo>
                    <a:pt x="898461" y="582865"/>
                    <a:pt x="952964" y="460233"/>
                    <a:pt x="1062217" y="350980"/>
                  </a:cubicBezTo>
                  <a:cubicBezTo>
                    <a:pt x="1144156" y="269041"/>
                    <a:pt x="1233621" y="217898"/>
                    <a:pt x="1290960" y="215175"/>
                  </a:cubicBezTo>
                  <a:close/>
                  <a:moveTo>
                    <a:pt x="782683" y="0"/>
                  </a:moveTo>
                  <a:cubicBezTo>
                    <a:pt x="842109" y="0"/>
                    <a:pt x="890284" y="125254"/>
                    <a:pt x="890284" y="279763"/>
                  </a:cubicBezTo>
                  <a:cubicBezTo>
                    <a:pt x="890284" y="434272"/>
                    <a:pt x="842109" y="559526"/>
                    <a:pt x="782683" y="559526"/>
                  </a:cubicBezTo>
                  <a:cubicBezTo>
                    <a:pt x="723257" y="559526"/>
                    <a:pt x="675082" y="434272"/>
                    <a:pt x="675082" y="279763"/>
                  </a:cubicBezTo>
                  <a:cubicBezTo>
                    <a:pt x="675082" y="125254"/>
                    <a:pt x="723257" y="0"/>
                    <a:pt x="782683" y="0"/>
                  </a:cubicBezTo>
                  <a:close/>
                </a:path>
              </a:pathLst>
            </a:custGeom>
            <a:solidFill>
              <a:srgbClr val="FF99CC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43" name="フリーフォーム: 図形 42">
              <a:extLst>
                <a:ext uri="{FF2B5EF4-FFF2-40B4-BE49-F238E27FC236}">
                  <a16:creationId xmlns:a16="http://schemas.microsoft.com/office/drawing/2014/main" id="{96782B61-C050-43A0-42B6-2F3783F2A8AD}"/>
                </a:ext>
              </a:extLst>
            </p:cNvPr>
            <p:cNvSpPr/>
            <p:nvPr/>
          </p:nvSpPr>
          <p:spPr bwMode="auto">
            <a:xfrm>
              <a:off x="6465315" y="6331631"/>
              <a:ext cx="223046" cy="223046"/>
            </a:xfrm>
            <a:custGeom>
              <a:avLst/>
              <a:gdLst>
                <a:gd name="connsiteX0" fmla="*/ 782683 w 1565362"/>
                <a:gd name="connsiteY0" fmla="*/ 1005840 h 1565366"/>
                <a:gd name="connsiteX1" fmla="*/ 890284 w 1565362"/>
                <a:gd name="connsiteY1" fmla="*/ 1285603 h 1565366"/>
                <a:gd name="connsiteX2" fmla="*/ 782683 w 1565362"/>
                <a:gd name="connsiteY2" fmla="*/ 1565366 h 1565366"/>
                <a:gd name="connsiteX3" fmla="*/ 675082 w 1565362"/>
                <a:gd name="connsiteY3" fmla="*/ 1285603 h 1565366"/>
                <a:gd name="connsiteX4" fmla="*/ 782683 w 1565362"/>
                <a:gd name="connsiteY4" fmla="*/ 1005840 h 1565366"/>
                <a:gd name="connsiteX5" fmla="*/ 985641 w 1565362"/>
                <a:gd name="connsiteY5" fmla="*/ 926413 h 1565366"/>
                <a:gd name="connsiteX6" fmla="*/ 1214383 w 1565362"/>
                <a:gd name="connsiteY6" fmla="*/ 1062217 h 1565366"/>
                <a:gd name="connsiteX7" fmla="*/ 1336118 w 1565362"/>
                <a:gd name="connsiteY7" fmla="*/ 1336120 h 1565366"/>
                <a:gd name="connsiteX8" fmla="*/ 1062215 w 1565362"/>
                <a:gd name="connsiteY8" fmla="*/ 1214385 h 1565366"/>
                <a:gd name="connsiteX9" fmla="*/ 940480 w 1565362"/>
                <a:gd name="connsiteY9" fmla="*/ 940482 h 1565366"/>
                <a:gd name="connsiteX10" fmla="*/ 985641 w 1565362"/>
                <a:gd name="connsiteY10" fmla="*/ 926413 h 1565366"/>
                <a:gd name="connsiteX11" fmla="*/ 579724 w 1565362"/>
                <a:gd name="connsiteY11" fmla="*/ 926411 h 1565366"/>
                <a:gd name="connsiteX12" fmla="*/ 624885 w 1565362"/>
                <a:gd name="connsiteY12" fmla="*/ 940481 h 1565366"/>
                <a:gd name="connsiteX13" fmla="*/ 503150 w 1565362"/>
                <a:gd name="connsiteY13" fmla="*/ 1214386 h 1565366"/>
                <a:gd name="connsiteX14" fmla="*/ 229245 w 1565362"/>
                <a:gd name="connsiteY14" fmla="*/ 1336121 h 1565366"/>
                <a:gd name="connsiteX15" fmla="*/ 350980 w 1565362"/>
                <a:gd name="connsiteY15" fmla="*/ 1062216 h 1565366"/>
                <a:gd name="connsiteX16" fmla="*/ 579724 w 1565362"/>
                <a:gd name="connsiteY16" fmla="*/ 926411 h 1565366"/>
                <a:gd name="connsiteX17" fmla="*/ 1285601 w 1565362"/>
                <a:gd name="connsiteY17" fmla="*/ 675083 h 1565366"/>
                <a:gd name="connsiteX18" fmla="*/ 1565362 w 1565362"/>
                <a:gd name="connsiteY18" fmla="*/ 782683 h 1565366"/>
                <a:gd name="connsiteX19" fmla="*/ 1285601 w 1565362"/>
                <a:gd name="connsiteY19" fmla="*/ 890283 h 1565366"/>
                <a:gd name="connsiteX20" fmla="*/ 1005840 w 1565362"/>
                <a:gd name="connsiteY20" fmla="*/ 782683 h 1565366"/>
                <a:gd name="connsiteX21" fmla="*/ 1285601 w 1565362"/>
                <a:gd name="connsiteY21" fmla="*/ 675083 h 1565366"/>
                <a:gd name="connsiteX22" fmla="*/ 279761 w 1565362"/>
                <a:gd name="connsiteY22" fmla="*/ 675083 h 1565366"/>
                <a:gd name="connsiteX23" fmla="*/ 559522 w 1565362"/>
                <a:gd name="connsiteY23" fmla="*/ 782683 h 1565366"/>
                <a:gd name="connsiteX24" fmla="*/ 279761 w 1565362"/>
                <a:gd name="connsiteY24" fmla="*/ 890283 h 1565366"/>
                <a:gd name="connsiteX25" fmla="*/ 0 w 1565362"/>
                <a:gd name="connsiteY25" fmla="*/ 782683 h 1565366"/>
                <a:gd name="connsiteX26" fmla="*/ 279761 w 1565362"/>
                <a:gd name="connsiteY26" fmla="*/ 675083 h 1565366"/>
                <a:gd name="connsiteX27" fmla="*/ 782681 w 1565362"/>
                <a:gd name="connsiteY27" fmla="*/ 623038 h 1565366"/>
                <a:gd name="connsiteX28" fmla="*/ 942325 w 1565362"/>
                <a:gd name="connsiteY28" fmla="*/ 782682 h 1565366"/>
                <a:gd name="connsiteX29" fmla="*/ 782681 w 1565362"/>
                <a:gd name="connsiteY29" fmla="*/ 942326 h 1565366"/>
                <a:gd name="connsiteX30" fmla="*/ 623037 w 1565362"/>
                <a:gd name="connsiteY30" fmla="*/ 782682 h 1565366"/>
                <a:gd name="connsiteX31" fmla="*/ 782681 w 1565362"/>
                <a:gd name="connsiteY31" fmla="*/ 623038 h 1565366"/>
                <a:gd name="connsiteX32" fmla="*/ 274405 w 1565362"/>
                <a:gd name="connsiteY32" fmla="*/ 215177 h 1565366"/>
                <a:gd name="connsiteX33" fmla="*/ 503147 w 1565362"/>
                <a:gd name="connsiteY33" fmla="*/ 350981 h 1565366"/>
                <a:gd name="connsiteX34" fmla="*/ 624882 w 1565362"/>
                <a:gd name="connsiteY34" fmla="*/ 624884 h 1565366"/>
                <a:gd name="connsiteX35" fmla="*/ 350979 w 1565362"/>
                <a:gd name="connsiteY35" fmla="*/ 503149 h 1565366"/>
                <a:gd name="connsiteX36" fmla="*/ 229244 w 1565362"/>
                <a:gd name="connsiteY36" fmla="*/ 229246 h 1565366"/>
                <a:gd name="connsiteX37" fmla="*/ 274405 w 1565362"/>
                <a:gd name="connsiteY37" fmla="*/ 215177 h 1565366"/>
                <a:gd name="connsiteX38" fmla="*/ 1290960 w 1565362"/>
                <a:gd name="connsiteY38" fmla="*/ 215175 h 1565366"/>
                <a:gd name="connsiteX39" fmla="*/ 1336121 w 1565362"/>
                <a:gd name="connsiteY39" fmla="*/ 229245 h 1565366"/>
                <a:gd name="connsiteX40" fmla="*/ 1214386 w 1565362"/>
                <a:gd name="connsiteY40" fmla="*/ 503150 h 1565366"/>
                <a:gd name="connsiteX41" fmla="*/ 940481 w 1565362"/>
                <a:gd name="connsiteY41" fmla="*/ 624885 h 1565366"/>
                <a:gd name="connsiteX42" fmla="*/ 1062217 w 1565362"/>
                <a:gd name="connsiteY42" fmla="*/ 350980 h 1565366"/>
                <a:gd name="connsiteX43" fmla="*/ 1290960 w 1565362"/>
                <a:gd name="connsiteY43" fmla="*/ 215175 h 1565366"/>
                <a:gd name="connsiteX44" fmla="*/ 782683 w 1565362"/>
                <a:gd name="connsiteY44" fmla="*/ 0 h 1565366"/>
                <a:gd name="connsiteX45" fmla="*/ 890284 w 1565362"/>
                <a:gd name="connsiteY45" fmla="*/ 279763 h 1565366"/>
                <a:gd name="connsiteX46" fmla="*/ 782683 w 1565362"/>
                <a:gd name="connsiteY46" fmla="*/ 559526 h 1565366"/>
                <a:gd name="connsiteX47" fmla="*/ 675082 w 1565362"/>
                <a:gd name="connsiteY47" fmla="*/ 279763 h 1565366"/>
                <a:gd name="connsiteX48" fmla="*/ 782683 w 1565362"/>
                <a:gd name="connsiteY48" fmla="*/ 0 h 1565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1565362" h="1565366">
                  <a:moveTo>
                    <a:pt x="782683" y="1005840"/>
                  </a:moveTo>
                  <a:cubicBezTo>
                    <a:pt x="842109" y="1005840"/>
                    <a:pt x="890284" y="1131094"/>
                    <a:pt x="890284" y="1285603"/>
                  </a:cubicBezTo>
                  <a:cubicBezTo>
                    <a:pt x="890284" y="1440112"/>
                    <a:pt x="842109" y="1565366"/>
                    <a:pt x="782683" y="1565366"/>
                  </a:cubicBezTo>
                  <a:cubicBezTo>
                    <a:pt x="723257" y="1565366"/>
                    <a:pt x="675082" y="1440112"/>
                    <a:pt x="675082" y="1285603"/>
                  </a:cubicBezTo>
                  <a:cubicBezTo>
                    <a:pt x="675082" y="1131094"/>
                    <a:pt x="723257" y="1005840"/>
                    <a:pt x="782683" y="1005840"/>
                  </a:cubicBezTo>
                  <a:close/>
                  <a:moveTo>
                    <a:pt x="985641" y="926413"/>
                  </a:moveTo>
                  <a:cubicBezTo>
                    <a:pt x="1042979" y="929135"/>
                    <a:pt x="1132444" y="980278"/>
                    <a:pt x="1214383" y="1062217"/>
                  </a:cubicBezTo>
                  <a:cubicBezTo>
                    <a:pt x="1323635" y="1171469"/>
                    <a:pt x="1378138" y="1294100"/>
                    <a:pt x="1336118" y="1336120"/>
                  </a:cubicBezTo>
                  <a:cubicBezTo>
                    <a:pt x="1294098" y="1378140"/>
                    <a:pt x="1171468" y="1323637"/>
                    <a:pt x="1062215" y="1214385"/>
                  </a:cubicBezTo>
                  <a:cubicBezTo>
                    <a:pt x="952963" y="1105133"/>
                    <a:pt x="898461" y="982502"/>
                    <a:pt x="940480" y="940482"/>
                  </a:cubicBezTo>
                  <a:cubicBezTo>
                    <a:pt x="950985" y="929977"/>
                    <a:pt x="966528" y="925505"/>
                    <a:pt x="985641" y="926413"/>
                  </a:cubicBezTo>
                  <a:close/>
                  <a:moveTo>
                    <a:pt x="579724" y="926411"/>
                  </a:moveTo>
                  <a:cubicBezTo>
                    <a:pt x="598837" y="925503"/>
                    <a:pt x="614380" y="929976"/>
                    <a:pt x="624885" y="940481"/>
                  </a:cubicBezTo>
                  <a:cubicBezTo>
                    <a:pt x="666906" y="982501"/>
                    <a:pt x="612403" y="1105133"/>
                    <a:pt x="503150" y="1214386"/>
                  </a:cubicBezTo>
                  <a:cubicBezTo>
                    <a:pt x="393897" y="1323639"/>
                    <a:pt x="271265" y="1378142"/>
                    <a:pt x="229245" y="1336121"/>
                  </a:cubicBezTo>
                  <a:cubicBezTo>
                    <a:pt x="187224" y="1294101"/>
                    <a:pt x="241727" y="1171469"/>
                    <a:pt x="350980" y="1062216"/>
                  </a:cubicBezTo>
                  <a:cubicBezTo>
                    <a:pt x="432920" y="980277"/>
                    <a:pt x="522385" y="929134"/>
                    <a:pt x="579724" y="926411"/>
                  </a:cubicBezTo>
                  <a:close/>
                  <a:moveTo>
                    <a:pt x="1285601" y="675083"/>
                  </a:moveTo>
                  <a:cubicBezTo>
                    <a:pt x="1440109" y="675083"/>
                    <a:pt x="1565362" y="723257"/>
                    <a:pt x="1565362" y="782683"/>
                  </a:cubicBezTo>
                  <a:cubicBezTo>
                    <a:pt x="1565362" y="842109"/>
                    <a:pt x="1440109" y="890283"/>
                    <a:pt x="1285601" y="890283"/>
                  </a:cubicBezTo>
                  <a:cubicBezTo>
                    <a:pt x="1131093" y="890283"/>
                    <a:pt x="1005840" y="842109"/>
                    <a:pt x="1005840" y="782683"/>
                  </a:cubicBezTo>
                  <a:cubicBezTo>
                    <a:pt x="1005840" y="723257"/>
                    <a:pt x="1131093" y="675083"/>
                    <a:pt x="1285601" y="675083"/>
                  </a:cubicBezTo>
                  <a:close/>
                  <a:moveTo>
                    <a:pt x="279761" y="675083"/>
                  </a:moveTo>
                  <a:cubicBezTo>
                    <a:pt x="434269" y="675083"/>
                    <a:pt x="559522" y="723257"/>
                    <a:pt x="559522" y="782683"/>
                  </a:cubicBezTo>
                  <a:cubicBezTo>
                    <a:pt x="559522" y="842109"/>
                    <a:pt x="434269" y="890283"/>
                    <a:pt x="279761" y="890283"/>
                  </a:cubicBezTo>
                  <a:cubicBezTo>
                    <a:pt x="125253" y="890283"/>
                    <a:pt x="0" y="842109"/>
                    <a:pt x="0" y="782683"/>
                  </a:cubicBezTo>
                  <a:cubicBezTo>
                    <a:pt x="0" y="723257"/>
                    <a:pt x="125253" y="675083"/>
                    <a:pt x="279761" y="675083"/>
                  </a:cubicBezTo>
                  <a:close/>
                  <a:moveTo>
                    <a:pt x="782681" y="623038"/>
                  </a:moveTo>
                  <a:cubicBezTo>
                    <a:pt x="870850" y="623038"/>
                    <a:pt x="942325" y="694513"/>
                    <a:pt x="942325" y="782682"/>
                  </a:cubicBezTo>
                  <a:cubicBezTo>
                    <a:pt x="942325" y="870851"/>
                    <a:pt x="870850" y="942326"/>
                    <a:pt x="782681" y="942326"/>
                  </a:cubicBezTo>
                  <a:cubicBezTo>
                    <a:pt x="694512" y="942326"/>
                    <a:pt x="623037" y="870851"/>
                    <a:pt x="623037" y="782682"/>
                  </a:cubicBezTo>
                  <a:cubicBezTo>
                    <a:pt x="623037" y="694513"/>
                    <a:pt x="694512" y="623038"/>
                    <a:pt x="782681" y="623038"/>
                  </a:cubicBezTo>
                  <a:close/>
                  <a:moveTo>
                    <a:pt x="274405" y="215177"/>
                  </a:moveTo>
                  <a:cubicBezTo>
                    <a:pt x="331743" y="217899"/>
                    <a:pt x="421208" y="269042"/>
                    <a:pt x="503147" y="350981"/>
                  </a:cubicBezTo>
                  <a:cubicBezTo>
                    <a:pt x="612399" y="460233"/>
                    <a:pt x="666901" y="582864"/>
                    <a:pt x="624882" y="624884"/>
                  </a:cubicBezTo>
                  <a:cubicBezTo>
                    <a:pt x="582862" y="666904"/>
                    <a:pt x="460231" y="612401"/>
                    <a:pt x="350979" y="503149"/>
                  </a:cubicBezTo>
                  <a:cubicBezTo>
                    <a:pt x="241727" y="393897"/>
                    <a:pt x="187224" y="271266"/>
                    <a:pt x="229244" y="229246"/>
                  </a:cubicBezTo>
                  <a:cubicBezTo>
                    <a:pt x="239749" y="218741"/>
                    <a:pt x="255292" y="214269"/>
                    <a:pt x="274405" y="215177"/>
                  </a:cubicBezTo>
                  <a:close/>
                  <a:moveTo>
                    <a:pt x="1290960" y="215175"/>
                  </a:moveTo>
                  <a:cubicBezTo>
                    <a:pt x="1310073" y="214267"/>
                    <a:pt x="1325616" y="218740"/>
                    <a:pt x="1336121" y="229245"/>
                  </a:cubicBezTo>
                  <a:cubicBezTo>
                    <a:pt x="1378142" y="271265"/>
                    <a:pt x="1323639" y="393897"/>
                    <a:pt x="1214386" y="503150"/>
                  </a:cubicBezTo>
                  <a:cubicBezTo>
                    <a:pt x="1105133" y="612403"/>
                    <a:pt x="982502" y="666906"/>
                    <a:pt x="940481" y="624885"/>
                  </a:cubicBezTo>
                  <a:cubicBezTo>
                    <a:pt x="898461" y="582865"/>
                    <a:pt x="952964" y="460233"/>
                    <a:pt x="1062217" y="350980"/>
                  </a:cubicBezTo>
                  <a:cubicBezTo>
                    <a:pt x="1144156" y="269041"/>
                    <a:pt x="1233621" y="217898"/>
                    <a:pt x="1290960" y="215175"/>
                  </a:cubicBezTo>
                  <a:close/>
                  <a:moveTo>
                    <a:pt x="782683" y="0"/>
                  </a:moveTo>
                  <a:cubicBezTo>
                    <a:pt x="842109" y="0"/>
                    <a:pt x="890284" y="125254"/>
                    <a:pt x="890284" y="279763"/>
                  </a:cubicBezTo>
                  <a:cubicBezTo>
                    <a:pt x="890284" y="434272"/>
                    <a:pt x="842109" y="559526"/>
                    <a:pt x="782683" y="559526"/>
                  </a:cubicBezTo>
                  <a:cubicBezTo>
                    <a:pt x="723257" y="559526"/>
                    <a:pt x="675082" y="434272"/>
                    <a:pt x="675082" y="279763"/>
                  </a:cubicBezTo>
                  <a:cubicBezTo>
                    <a:pt x="675082" y="125254"/>
                    <a:pt x="723257" y="0"/>
                    <a:pt x="782683" y="0"/>
                  </a:cubicBezTo>
                  <a:close/>
                </a:path>
              </a:pathLst>
            </a:custGeom>
            <a:solidFill>
              <a:srgbClr val="FF99CC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45" name="フリーフォーム: 図形 44">
              <a:extLst>
                <a:ext uri="{FF2B5EF4-FFF2-40B4-BE49-F238E27FC236}">
                  <a16:creationId xmlns:a16="http://schemas.microsoft.com/office/drawing/2014/main" id="{8577709A-6C59-B42A-309E-5B9E82B710D0}"/>
                </a:ext>
              </a:extLst>
            </p:cNvPr>
            <p:cNvSpPr/>
            <p:nvPr/>
          </p:nvSpPr>
          <p:spPr bwMode="auto">
            <a:xfrm>
              <a:off x="7002163" y="6331631"/>
              <a:ext cx="223046" cy="223046"/>
            </a:xfrm>
            <a:custGeom>
              <a:avLst/>
              <a:gdLst>
                <a:gd name="connsiteX0" fmla="*/ 782683 w 1565362"/>
                <a:gd name="connsiteY0" fmla="*/ 1005840 h 1565366"/>
                <a:gd name="connsiteX1" fmla="*/ 890284 w 1565362"/>
                <a:gd name="connsiteY1" fmla="*/ 1285603 h 1565366"/>
                <a:gd name="connsiteX2" fmla="*/ 782683 w 1565362"/>
                <a:gd name="connsiteY2" fmla="*/ 1565366 h 1565366"/>
                <a:gd name="connsiteX3" fmla="*/ 675082 w 1565362"/>
                <a:gd name="connsiteY3" fmla="*/ 1285603 h 1565366"/>
                <a:gd name="connsiteX4" fmla="*/ 782683 w 1565362"/>
                <a:gd name="connsiteY4" fmla="*/ 1005840 h 1565366"/>
                <a:gd name="connsiteX5" fmla="*/ 985641 w 1565362"/>
                <a:gd name="connsiteY5" fmla="*/ 926413 h 1565366"/>
                <a:gd name="connsiteX6" fmla="*/ 1214383 w 1565362"/>
                <a:gd name="connsiteY6" fmla="*/ 1062217 h 1565366"/>
                <a:gd name="connsiteX7" fmla="*/ 1336118 w 1565362"/>
                <a:gd name="connsiteY7" fmla="*/ 1336120 h 1565366"/>
                <a:gd name="connsiteX8" fmla="*/ 1062215 w 1565362"/>
                <a:gd name="connsiteY8" fmla="*/ 1214385 h 1565366"/>
                <a:gd name="connsiteX9" fmla="*/ 940480 w 1565362"/>
                <a:gd name="connsiteY9" fmla="*/ 940482 h 1565366"/>
                <a:gd name="connsiteX10" fmla="*/ 985641 w 1565362"/>
                <a:gd name="connsiteY10" fmla="*/ 926413 h 1565366"/>
                <a:gd name="connsiteX11" fmla="*/ 579724 w 1565362"/>
                <a:gd name="connsiteY11" fmla="*/ 926411 h 1565366"/>
                <a:gd name="connsiteX12" fmla="*/ 624885 w 1565362"/>
                <a:gd name="connsiteY12" fmla="*/ 940481 h 1565366"/>
                <a:gd name="connsiteX13" fmla="*/ 503150 w 1565362"/>
                <a:gd name="connsiteY13" fmla="*/ 1214386 h 1565366"/>
                <a:gd name="connsiteX14" fmla="*/ 229245 w 1565362"/>
                <a:gd name="connsiteY14" fmla="*/ 1336121 h 1565366"/>
                <a:gd name="connsiteX15" fmla="*/ 350980 w 1565362"/>
                <a:gd name="connsiteY15" fmla="*/ 1062216 h 1565366"/>
                <a:gd name="connsiteX16" fmla="*/ 579724 w 1565362"/>
                <a:gd name="connsiteY16" fmla="*/ 926411 h 1565366"/>
                <a:gd name="connsiteX17" fmla="*/ 1285601 w 1565362"/>
                <a:gd name="connsiteY17" fmla="*/ 675083 h 1565366"/>
                <a:gd name="connsiteX18" fmla="*/ 1565362 w 1565362"/>
                <a:gd name="connsiteY18" fmla="*/ 782683 h 1565366"/>
                <a:gd name="connsiteX19" fmla="*/ 1285601 w 1565362"/>
                <a:gd name="connsiteY19" fmla="*/ 890283 h 1565366"/>
                <a:gd name="connsiteX20" fmla="*/ 1005840 w 1565362"/>
                <a:gd name="connsiteY20" fmla="*/ 782683 h 1565366"/>
                <a:gd name="connsiteX21" fmla="*/ 1285601 w 1565362"/>
                <a:gd name="connsiteY21" fmla="*/ 675083 h 1565366"/>
                <a:gd name="connsiteX22" fmla="*/ 279761 w 1565362"/>
                <a:gd name="connsiteY22" fmla="*/ 675083 h 1565366"/>
                <a:gd name="connsiteX23" fmla="*/ 559522 w 1565362"/>
                <a:gd name="connsiteY23" fmla="*/ 782683 h 1565366"/>
                <a:gd name="connsiteX24" fmla="*/ 279761 w 1565362"/>
                <a:gd name="connsiteY24" fmla="*/ 890283 h 1565366"/>
                <a:gd name="connsiteX25" fmla="*/ 0 w 1565362"/>
                <a:gd name="connsiteY25" fmla="*/ 782683 h 1565366"/>
                <a:gd name="connsiteX26" fmla="*/ 279761 w 1565362"/>
                <a:gd name="connsiteY26" fmla="*/ 675083 h 1565366"/>
                <a:gd name="connsiteX27" fmla="*/ 782681 w 1565362"/>
                <a:gd name="connsiteY27" fmla="*/ 623038 h 1565366"/>
                <a:gd name="connsiteX28" fmla="*/ 942325 w 1565362"/>
                <a:gd name="connsiteY28" fmla="*/ 782682 h 1565366"/>
                <a:gd name="connsiteX29" fmla="*/ 782681 w 1565362"/>
                <a:gd name="connsiteY29" fmla="*/ 942326 h 1565366"/>
                <a:gd name="connsiteX30" fmla="*/ 623037 w 1565362"/>
                <a:gd name="connsiteY30" fmla="*/ 782682 h 1565366"/>
                <a:gd name="connsiteX31" fmla="*/ 782681 w 1565362"/>
                <a:gd name="connsiteY31" fmla="*/ 623038 h 1565366"/>
                <a:gd name="connsiteX32" fmla="*/ 274405 w 1565362"/>
                <a:gd name="connsiteY32" fmla="*/ 215177 h 1565366"/>
                <a:gd name="connsiteX33" fmla="*/ 503147 w 1565362"/>
                <a:gd name="connsiteY33" fmla="*/ 350981 h 1565366"/>
                <a:gd name="connsiteX34" fmla="*/ 624882 w 1565362"/>
                <a:gd name="connsiteY34" fmla="*/ 624884 h 1565366"/>
                <a:gd name="connsiteX35" fmla="*/ 350979 w 1565362"/>
                <a:gd name="connsiteY35" fmla="*/ 503149 h 1565366"/>
                <a:gd name="connsiteX36" fmla="*/ 229244 w 1565362"/>
                <a:gd name="connsiteY36" fmla="*/ 229246 h 1565366"/>
                <a:gd name="connsiteX37" fmla="*/ 274405 w 1565362"/>
                <a:gd name="connsiteY37" fmla="*/ 215177 h 1565366"/>
                <a:gd name="connsiteX38" fmla="*/ 1290960 w 1565362"/>
                <a:gd name="connsiteY38" fmla="*/ 215175 h 1565366"/>
                <a:gd name="connsiteX39" fmla="*/ 1336121 w 1565362"/>
                <a:gd name="connsiteY39" fmla="*/ 229245 h 1565366"/>
                <a:gd name="connsiteX40" fmla="*/ 1214386 w 1565362"/>
                <a:gd name="connsiteY40" fmla="*/ 503150 h 1565366"/>
                <a:gd name="connsiteX41" fmla="*/ 940481 w 1565362"/>
                <a:gd name="connsiteY41" fmla="*/ 624885 h 1565366"/>
                <a:gd name="connsiteX42" fmla="*/ 1062217 w 1565362"/>
                <a:gd name="connsiteY42" fmla="*/ 350980 h 1565366"/>
                <a:gd name="connsiteX43" fmla="*/ 1290960 w 1565362"/>
                <a:gd name="connsiteY43" fmla="*/ 215175 h 1565366"/>
                <a:gd name="connsiteX44" fmla="*/ 782683 w 1565362"/>
                <a:gd name="connsiteY44" fmla="*/ 0 h 1565366"/>
                <a:gd name="connsiteX45" fmla="*/ 890284 w 1565362"/>
                <a:gd name="connsiteY45" fmla="*/ 279763 h 1565366"/>
                <a:gd name="connsiteX46" fmla="*/ 782683 w 1565362"/>
                <a:gd name="connsiteY46" fmla="*/ 559526 h 1565366"/>
                <a:gd name="connsiteX47" fmla="*/ 675082 w 1565362"/>
                <a:gd name="connsiteY47" fmla="*/ 279763 h 1565366"/>
                <a:gd name="connsiteX48" fmla="*/ 782683 w 1565362"/>
                <a:gd name="connsiteY48" fmla="*/ 0 h 1565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1565362" h="1565366">
                  <a:moveTo>
                    <a:pt x="782683" y="1005840"/>
                  </a:moveTo>
                  <a:cubicBezTo>
                    <a:pt x="842109" y="1005840"/>
                    <a:pt x="890284" y="1131094"/>
                    <a:pt x="890284" y="1285603"/>
                  </a:cubicBezTo>
                  <a:cubicBezTo>
                    <a:pt x="890284" y="1440112"/>
                    <a:pt x="842109" y="1565366"/>
                    <a:pt x="782683" y="1565366"/>
                  </a:cubicBezTo>
                  <a:cubicBezTo>
                    <a:pt x="723257" y="1565366"/>
                    <a:pt x="675082" y="1440112"/>
                    <a:pt x="675082" y="1285603"/>
                  </a:cubicBezTo>
                  <a:cubicBezTo>
                    <a:pt x="675082" y="1131094"/>
                    <a:pt x="723257" y="1005840"/>
                    <a:pt x="782683" y="1005840"/>
                  </a:cubicBezTo>
                  <a:close/>
                  <a:moveTo>
                    <a:pt x="985641" y="926413"/>
                  </a:moveTo>
                  <a:cubicBezTo>
                    <a:pt x="1042979" y="929135"/>
                    <a:pt x="1132444" y="980278"/>
                    <a:pt x="1214383" y="1062217"/>
                  </a:cubicBezTo>
                  <a:cubicBezTo>
                    <a:pt x="1323635" y="1171469"/>
                    <a:pt x="1378138" y="1294100"/>
                    <a:pt x="1336118" y="1336120"/>
                  </a:cubicBezTo>
                  <a:cubicBezTo>
                    <a:pt x="1294098" y="1378140"/>
                    <a:pt x="1171468" y="1323637"/>
                    <a:pt x="1062215" y="1214385"/>
                  </a:cubicBezTo>
                  <a:cubicBezTo>
                    <a:pt x="952963" y="1105133"/>
                    <a:pt x="898461" y="982502"/>
                    <a:pt x="940480" y="940482"/>
                  </a:cubicBezTo>
                  <a:cubicBezTo>
                    <a:pt x="950985" y="929977"/>
                    <a:pt x="966528" y="925505"/>
                    <a:pt x="985641" y="926413"/>
                  </a:cubicBezTo>
                  <a:close/>
                  <a:moveTo>
                    <a:pt x="579724" y="926411"/>
                  </a:moveTo>
                  <a:cubicBezTo>
                    <a:pt x="598837" y="925503"/>
                    <a:pt x="614380" y="929976"/>
                    <a:pt x="624885" y="940481"/>
                  </a:cubicBezTo>
                  <a:cubicBezTo>
                    <a:pt x="666906" y="982501"/>
                    <a:pt x="612403" y="1105133"/>
                    <a:pt x="503150" y="1214386"/>
                  </a:cubicBezTo>
                  <a:cubicBezTo>
                    <a:pt x="393897" y="1323639"/>
                    <a:pt x="271265" y="1378142"/>
                    <a:pt x="229245" y="1336121"/>
                  </a:cubicBezTo>
                  <a:cubicBezTo>
                    <a:pt x="187224" y="1294101"/>
                    <a:pt x="241727" y="1171469"/>
                    <a:pt x="350980" y="1062216"/>
                  </a:cubicBezTo>
                  <a:cubicBezTo>
                    <a:pt x="432920" y="980277"/>
                    <a:pt x="522385" y="929134"/>
                    <a:pt x="579724" y="926411"/>
                  </a:cubicBezTo>
                  <a:close/>
                  <a:moveTo>
                    <a:pt x="1285601" y="675083"/>
                  </a:moveTo>
                  <a:cubicBezTo>
                    <a:pt x="1440109" y="675083"/>
                    <a:pt x="1565362" y="723257"/>
                    <a:pt x="1565362" y="782683"/>
                  </a:cubicBezTo>
                  <a:cubicBezTo>
                    <a:pt x="1565362" y="842109"/>
                    <a:pt x="1440109" y="890283"/>
                    <a:pt x="1285601" y="890283"/>
                  </a:cubicBezTo>
                  <a:cubicBezTo>
                    <a:pt x="1131093" y="890283"/>
                    <a:pt x="1005840" y="842109"/>
                    <a:pt x="1005840" y="782683"/>
                  </a:cubicBezTo>
                  <a:cubicBezTo>
                    <a:pt x="1005840" y="723257"/>
                    <a:pt x="1131093" y="675083"/>
                    <a:pt x="1285601" y="675083"/>
                  </a:cubicBezTo>
                  <a:close/>
                  <a:moveTo>
                    <a:pt x="279761" y="675083"/>
                  </a:moveTo>
                  <a:cubicBezTo>
                    <a:pt x="434269" y="675083"/>
                    <a:pt x="559522" y="723257"/>
                    <a:pt x="559522" y="782683"/>
                  </a:cubicBezTo>
                  <a:cubicBezTo>
                    <a:pt x="559522" y="842109"/>
                    <a:pt x="434269" y="890283"/>
                    <a:pt x="279761" y="890283"/>
                  </a:cubicBezTo>
                  <a:cubicBezTo>
                    <a:pt x="125253" y="890283"/>
                    <a:pt x="0" y="842109"/>
                    <a:pt x="0" y="782683"/>
                  </a:cubicBezTo>
                  <a:cubicBezTo>
                    <a:pt x="0" y="723257"/>
                    <a:pt x="125253" y="675083"/>
                    <a:pt x="279761" y="675083"/>
                  </a:cubicBezTo>
                  <a:close/>
                  <a:moveTo>
                    <a:pt x="782681" y="623038"/>
                  </a:moveTo>
                  <a:cubicBezTo>
                    <a:pt x="870850" y="623038"/>
                    <a:pt x="942325" y="694513"/>
                    <a:pt x="942325" y="782682"/>
                  </a:cubicBezTo>
                  <a:cubicBezTo>
                    <a:pt x="942325" y="870851"/>
                    <a:pt x="870850" y="942326"/>
                    <a:pt x="782681" y="942326"/>
                  </a:cubicBezTo>
                  <a:cubicBezTo>
                    <a:pt x="694512" y="942326"/>
                    <a:pt x="623037" y="870851"/>
                    <a:pt x="623037" y="782682"/>
                  </a:cubicBezTo>
                  <a:cubicBezTo>
                    <a:pt x="623037" y="694513"/>
                    <a:pt x="694512" y="623038"/>
                    <a:pt x="782681" y="623038"/>
                  </a:cubicBezTo>
                  <a:close/>
                  <a:moveTo>
                    <a:pt x="274405" y="215177"/>
                  </a:moveTo>
                  <a:cubicBezTo>
                    <a:pt x="331743" y="217899"/>
                    <a:pt x="421208" y="269042"/>
                    <a:pt x="503147" y="350981"/>
                  </a:cubicBezTo>
                  <a:cubicBezTo>
                    <a:pt x="612399" y="460233"/>
                    <a:pt x="666901" y="582864"/>
                    <a:pt x="624882" y="624884"/>
                  </a:cubicBezTo>
                  <a:cubicBezTo>
                    <a:pt x="582862" y="666904"/>
                    <a:pt x="460231" y="612401"/>
                    <a:pt x="350979" y="503149"/>
                  </a:cubicBezTo>
                  <a:cubicBezTo>
                    <a:pt x="241727" y="393897"/>
                    <a:pt x="187224" y="271266"/>
                    <a:pt x="229244" y="229246"/>
                  </a:cubicBezTo>
                  <a:cubicBezTo>
                    <a:pt x="239749" y="218741"/>
                    <a:pt x="255292" y="214269"/>
                    <a:pt x="274405" y="215177"/>
                  </a:cubicBezTo>
                  <a:close/>
                  <a:moveTo>
                    <a:pt x="1290960" y="215175"/>
                  </a:moveTo>
                  <a:cubicBezTo>
                    <a:pt x="1310073" y="214267"/>
                    <a:pt x="1325616" y="218740"/>
                    <a:pt x="1336121" y="229245"/>
                  </a:cubicBezTo>
                  <a:cubicBezTo>
                    <a:pt x="1378142" y="271265"/>
                    <a:pt x="1323639" y="393897"/>
                    <a:pt x="1214386" y="503150"/>
                  </a:cubicBezTo>
                  <a:cubicBezTo>
                    <a:pt x="1105133" y="612403"/>
                    <a:pt x="982502" y="666906"/>
                    <a:pt x="940481" y="624885"/>
                  </a:cubicBezTo>
                  <a:cubicBezTo>
                    <a:pt x="898461" y="582865"/>
                    <a:pt x="952964" y="460233"/>
                    <a:pt x="1062217" y="350980"/>
                  </a:cubicBezTo>
                  <a:cubicBezTo>
                    <a:pt x="1144156" y="269041"/>
                    <a:pt x="1233621" y="217898"/>
                    <a:pt x="1290960" y="215175"/>
                  </a:cubicBezTo>
                  <a:close/>
                  <a:moveTo>
                    <a:pt x="782683" y="0"/>
                  </a:moveTo>
                  <a:cubicBezTo>
                    <a:pt x="842109" y="0"/>
                    <a:pt x="890284" y="125254"/>
                    <a:pt x="890284" y="279763"/>
                  </a:cubicBezTo>
                  <a:cubicBezTo>
                    <a:pt x="890284" y="434272"/>
                    <a:pt x="842109" y="559526"/>
                    <a:pt x="782683" y="559526"/>
                  </a:cubicBezTo>
                  <a:cubicBezTo>
                    <a:pt x="723257" y="559526"/>
                    <a:pt x="675082" y="434272"/>
                    <a:pt x="675082" y="279763"/>
                  </a:cubicBezTo>
                  <a:cubicBezTo>
                    <a:pt x="675082" y="125254"/>
                    <a:pt x="723257" y="0"/>
                    <a:pt x="782683" y="0"/>
                  </a:cubicBezTo>
                  <a:close/>
                </a:path>
              </a:pathLst>
            </a:custGeom>
            <a:solidFill>
              <a:srgbClr val="FF99CC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46" name="フリーフォーム: 図形 45">
              <a:extLst>
                <a:ext uri="{FF2B5EF4-FFF2-40B4-BE49-F238E27FC236}">
                  <a16:creationId xmlns:a16="http://schemas.microsoft.com/office/drawing/2014/main" id="{31678066-4050-C807-359C-E9F0695AB04D}"/>
                </a:ext>
              </a:extLst>
            </p:cNvPr>
            <p:cNvSpPr/>
            <p:nvPr/>
          </p:nvSpPr>
          <p:spPr bwMode="auto">
            <a:xfrm>
              <a:off x="7539011" y="6331631"/>
              <a:ext cx="223046" cy="223046"/>
            </a:xfrm>
            <a:custGeom>
              <a:avLst/>
              <a:gdLst>
                <a:gd name="connsiteX0" fmla="*/ 782683 w 1565362"/>
                <a:gd name="connsiteY0" fmla="*/ 1005840 h 1565366"/>
                <a:gd name="connsiteX1" fmla="*/ 890284 w 1565362"/>
                <a:gd name="connsiteY1" fmla="*/ 1285603 h 1565366"/>
                <a:gd name="connsiteX2" fmla="*/ 782683 w 1565362"/>
                <a:gd name="connsiteY2" fmla="*/ 1565366 h 1565366"/>
                <a:gd name="connsiteX3" fmla="*/ 675082 w 1565362"/>
                <a:gd name="connsiteY3" fmla="*/ 1285603 h 1565366"/>
                <a:gd name="connsiteX4" fmla="*/ 782683 w 1565362"/>
                <a:gd name="connsiteY4" fmla="*/ 1005840 h 1565366"/>
                <a:gd name="connsiteX5" fmla="*/ 985641 w 1565362"/>
                <a:gd name="connsiteY5" fmla="*/ 926413 h 1565366"/>
                <a:gd name="connsiteX6" fmla="*/ 1214383 w 1565362"/>
                <a:gd name="connsiteY6" fmla="*/ 1062217 h 1565366"/>
                <a:gd name="connsiteX7" fmla="*/ 1336118 w 1565362"/>
                <a:gd name="connsiteY7" fmla="*/ 1336120 h 1565366"/>
                <a:gd name="connsiteX8" fmla="*/ 1062215 w 1565362"/>
                <a:gd name="connsiteY8" fmla="*/ 1214385 h 1565366"/>
                <a:gd name="connsiteX9" fmla="*/ 940480 w 1565362"/>
                <a:gd name="connsiteY9" fmla="*/ 940482 h 1565366"/>
                <a:gd name="connsiteX10" fmla="*/ 985641 w 1565362"/>
                <a:gd name="connsiteY10" fmla="*/ 926413 h 1565366"/>
                <a:gd name="connsiteX11" fmla="*/ 579724 w 1565362"/>
                <a:gd name="connsiteY11" fmla="*/ 926411 h 1565366"/>
                <a:gd name="connsiteX12" fmla="*/ 624885 w 1565362"/>
                <a:gd name="connsiteY12" fmla="*/ 940481 h 1565366"/>
                <a:gd name="connsiteX13" fmla="*/ 503150 w 1565362"/>
                <a:gd name="connsiteY13" fmla="*/ 1214386 h 1565366"/>
                <a:gd name="connsiteX14" fmla="*/ 229245 w 1565362"/>
                <a:gd name="connsiteY14" fmla="*/ 1336121 h 1565366"/>
                <a:gd name="connsiteX15" fmla="*/ 350980 w 1565362"/>
                <a:gd name="connsiteY15" fmla="*/ 1062216 h 1565366"/>
                <a:gd name="connsiteX16" fmla="*/ 579724 w 1565362"/>
                <a:gd name="connsiteY16" fmla="*/ 926411 h 1565366"/>
                <a:gd name="connsiteX17" fmla="*/ 1285601 w 1565362"/>
                <a:gd name="connsiteY17" fmla="*/ 675083 h 1565366"/>
                <a:gd name="connsiteX18" fmla="*/ 1565362 w 1565362"/>
                <a:gd name="connsiteY18" fmla="*/ 782683 h 1565366"/>
                <a:gd name="connsiteX19" fmla="*/ 1285601 w 1565362"/>
                <a:gd name="connsiteY19" fmla="*/ 890283 h 1565366"/>
                <a:gd name="connsiteX20" fmla="*/ 1005840 w 1565362"/>
                <a:gd name="connsiteY20" fmla="*/ 782683 h 1565366"/>
                <a:gd name="connsiteX21" fmla="*/ 1285601 w 1565362"/>
                <a:gd name="connsiteY21" fmla="*/ 675083 h 1565366"/>
                <a:gd name="connsiteX22" fmla="*/ 279761 w 1565362"/>
                <a:gd name="connsiteY22" fmla="*/ 675083 h 1565366"/>
                <a:gd name="connsiteX23" fmla="*/ 559522 w 1565362"/>
                <a:gd name="connsiteY23" fmla="*/ 782683 h 1565366"/>
                <a:gd name="connsiteX24" fmla="*/ 279761 w 1565362"/>
                <a:gd name="connsiteY24" fmla="*/ 890283 h 1565366"/>
                <a:gd name="connsiteX25" fmla="*/ 0 w 1565362"/>
                <a:gd name="connsiteY25" fmla="*/ 782683 h 1565366"/>
                <a:gd name="connsiteX26" fmla="*/ 279761 w 1565362"/>
                <a:gd name="connsiteY26" fmla="*/ 675083 h 1565366"/>
                <a:gd name="connsiteX27" fmla="*/ 782681 w 1565362"/>
                <a:gd name="connsiteY27" fmla="*/ 623038 h 1565366"/>
                <a:gd name="connsiteX28" fmla="*/ 942325 w 1565362"/>
                <a:gd name="connsiteY28" fmla="*/ 782682 h 1565366"/>
                <a:gd name="connsiteX29" fmla="*/ 782681 w 1565362"/>
                <a:gd name="connsiteY29" fmla="*/ 942326 h 1565366"/>
                <a:gd name="connsiteX30" fmla="*/ 623037 w 1565362"/>
                <a:gd name="connsiteY30" fmla="*/ 782682 h 1565366"/>
                <a:gd name="connsiteX31" fmla="*/ 782681 w 1565362"/>
                <a:gd name="connsiteY31" fmla="*/ 623038 h 1565366"/>
                <a:gd name="connsiteX32" fmla="*/ 274405 w 1565362"/>
                <a:gd name="connsiteY32" fmla="*/ 215177 h 1565366"/>
                <a:gd name="connsiteX33" fmla="*/ 503147 w 1565362"/>
                <a:gd name="connsiteY33" fmla="*/ 350981 h 1565366"/>
                <a:gd name="connsiteX34" fmla="*/ 624882 w 1565362"/>
                <a:gd name="connsiteY34" fmla="*/ 624884 h 1565366"/>
                <a:gd name="connsiteX35" fmla="*/ 350979 w 1565362"/>
                <a:gd name="connsiteY35" fmla="*/ 503149 h 1565366"/>
                <a:gd name="connsiteX36" fmla="*/ 229244 w 1565362"/>
                <a:gd name="connsiteY36" fmla="*/ 229246 h 1565366"/>
                <a:gd name="connsiteX37" fmla="*/ 274405 w 1565362"/>
                <a:gd name="connsiteY37" fmla="*/ 215177 h 1565366"/>
                <a:gd name="connsiteX38" fmla="*/ 1290960 w 1565362"/>
                <a:gd name="connsiteY38" fmla="*/ 215175 h 1565366"/>
                <a:gd name="connsiteX39" fmla="*/ 1336121 w 1565362"/>
                <a:gd name="connsiteY39" fmla="*/ 229245 h 1565366"/>
                <a:gd name="connsiteX40" fmla="*/ 1214386 w 1565362"/>
                <a:gd name="connsiteY40" fmla="*/ 503150 h 1565366"/>
                <a:gd name="connsiteX41" fmla="*/ 940481 w 1565362"/>
                <a:gd name="connsiteY41" fmla="*/ 624885 h 1565366"/>
                <a:gd name="connsiteX42" fmla="*/ 1062217 w 1565362"/>
                <a:gd name="connsiteY42" fmla="*/ 350980 h 1565366"/>
                <a:gd name="connsiteX43" fmla="*/ 1290960 w 1565362"/>
                <a:gd name="connsiteY43" fmla="*/ 215175 h 1565366"/>
                <a:gd name="connsiteX44" fmla="*/ 782683 w 1565362"/>
                <a:gd name="connsiteY44" fmla="*/ 0 h 1565366"/>
                <a:gd name="connsiteX45" fmla="*/ 890284 w 1565362"/>
                <a:gd name="connsiteY45" fmla="*/ 279763 h 1565366"/>
                <a:gd name="connsiteX46" fmla="*/ 782683 w 1565362"/>
                <a:gd name="connsiteY46" fmla="*/ 559526 h 1565366"/>
                <a:gd name="connsiteX47" fmla="*/ 675082 w 1565362"/>
                <a:gd name="connsiteY47" fmla="*/ 279763 h 1565366"/>
                <a:gd name="connsiteX48" fmla="*/ 782683 w 1565362"/>
                <a:gd name="connsiteY48" fmla="*/ 0 h 1565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1565362" h="1565366">
                  <a:moveTo>
                    <a:pt x="782683" y="1005840"/>
                  </a:moveTo>
                  <a:cubicBezTo>
                    <a:pt x="842109" y="1005840"/>
                    <a:pt x="890284" y="1131094"/>
                    <a:pt x="890284" y="1285603"/>
                  </a:cubicBezTo>
                  <a:cubicBezTo>
                    <a:pt x="890284" y="1440112"/>
                    <a:pt x="842109" y="1565366"/>
                    <a:pt x="782683" y="1565366"/>
                  </a:cubicBezTo>
                  <a:cubicBezTo>
                    <a:pt x="723257" y="1565366"/>
                    <a:pt x="675082" y="1440112"/>
                    <a:pt x="675082" y="1285603"/>
                  </a:cubicBezTo>
                  <a:cubicBezTo>
                    <a:pt x="675082" y="1131094"/>
                    <a:pt x="723257" y="1005840"/>
                    <a:pt x="782683" y="1005840"/>
                  </a:cubicBezTo>
                  <a:close/>
                  <a:moveTo>
                    <a:pt x="985641" y="926413"/>
                  </a:moveTo>
                  <a:cubicBezTo>
                    <a:pt x="1042979" y="929135"/>
                    <a:pt x="1132444" y="980278"/>
                    <a:pt x="1214383" y="1062217"/>
                  </a:cubicBezTo>
                  <a:cubicBezTo>
                    <a:pt x="1323635" y="1171469"/>
                    <a:pt x="1378138" y="1294100"/>
                    <a:pt x="1336118" y="1336120"/>
                  </a:cubicBezTo>
                  <a:cubicBezTo>
                    <a:pt x="1294098" y="1378140"/>
                    <a:pt x="1171468" y="1323637"/>
                    <a:pt x="1062215" y="1214385"/>
                  </a:cubicBezTo>
                  <a:cubicBezTo>
                    <a:pt x="952963" y="1105133"/>
                    <a:pt x="898461" y="982502"/>
                    <a:pt x="940480" y="940482"/>
                  </a:cubicBezTo>
                  <a:cubicBezTo>
                    <a:pt x="950985" y="929977"/>
                    <a:pt x="966528" y="925505"/>
                    <a:pt x="985641" y="926413"/>
                  </a:cubicBezTo>
                  <a:close/>
                  <a:moveTo>
                    <a:pt x="579724" y="926411"/>
                  </a:moveTo>
                  <a:cubicBezTo>
                    <a:pt x="598837" y="925503"/>
                    <a:pt x="614380" y="929976"/>
                    <a:pt x="624885" y="940481"/>
                  </a:cubicBezTo>
                  <a:cubicBezTo>
                    <a:pt x="666906" y="982501"/>
                    <a:pt x="612403" y="1105133"/>
                    <a:pt x="503150" y="1214386"/>
                  </a:cubicBezTo>
                  <a:cubicBezTo>
                    <a:pt x="393897" y="1323639"/>
                    <a:pt x="271265" y="1378142"/>
                    <a:pt x="229245" y="1336121"/>
                  </a:cubicBezTo>
                  <a:cubicBezTo>
                    <a:pt x="187224" y="1294101"/>
                    <a:pt x="241727" y="1171469"/>
                    <a:pt x="350980" y="1062216"/>
                  </a:cubicBezTo>
                  <a:cubicBezTo>
                    <a:pt x="432920" y="980277"/>
                    <a:pt x="522385" y="929134"/>
                    <a:pt x="579724" y="926411"/>
                  </a:cubicBezTo>
                  <a:close/>
                  <a:moveTo>
                    <a:pt x="1285601" y="675083"/>
                  </a:moveTo>
                  <a:cubicBezTo>
                    <a:pt x="1440109" y="675083"/>
                    <a:pt x="1565362" y="723257"/>
                    <a:pt x="1565362" y="782683"/>
                  </a:cubicBezTo>
                  <a:cubicBezTo>
                    <a:pt x="1565362" y="842109"/>
                    <a:pt x="1440109" y="890283"/>
                    <a:pt x="1285601" y="890283"/>
                  </a:cubicBezTo>
                  <a:cubicBezTo>
                    <a:pt x="1131093" y="890283"/>
                    <a:pt x="1005840" y="842109"/>
                    <a:pt x="1005840" y="782683"/>
                  </a:cubicBezTo>
                  <a:cubicBezTo>
                    <a:pt x="1005840" y="723257"/>
                    <a:pt x="1131093" y="675083"/>
                    <a:pt x="1285601" y="675083"/>
                  </a:cubicBezTo>
                  <a:close/>
                  <a:moveTo>
                    <a:pt x="279761" y="675083"/>
                  </a:moveTo>
                  <a:cubicBezTo>
                    <a:pt x="434269" y="675083"/>
                    <a:pt x="559522" y="723257"/>
                    <a:pt x="559522" y="782683"/>
                  </a:cubicBezTo>
                  <a:cubicBezTo>
                    <a:pt x="559522" y="842109"/>
                    <a:pt x="434269" y="890283"/>
                    <a:pt x="279761" y="890283"/>
                  </a:cubicBezTo>
                  <a:cubicBezTo>
                    <a:pt x="125253" y="890283"/>
                    <a:pt x="0" y="842109"/>
                    <a:pt x="0" y="782683"/>
                  </a:cubicBezTo>
                  <a:cubicBezTo>
                    <a:pt x="0" y="723257"/>
                    <a:pt x="125253" y="675083"/>
                    <a:pt x="279761" y="675083"/>
                  </a:cubicBezTo>
                  <a:close/>
                  <a:moveTo>
                    <a:pt x="782681" y="623038"/>
                  </a:moveTo>
                  <a:cubicBezTo>
                    <a:pt x="870850" y="623038"/>
                    <a:pt x="942325" y="694513"/>
                    <a:pt x="942325" y="782682"/>
                  </a:cubicBezTo>
                  <a:cubicBezTo>
                    <a:pt x="942325" y="870851"/>
                    <a:pt x="870850" y="942326"/>
                    <a:pt x="782681" y="942326"/>
                  </a:cubicBezTo>
                  <a:cubicBezTo>
                    <a:pt x="694512" y="942326"/>
                    <a:pt x="623037" y="870851"/>
                    <a:pt x="623037" y="782682"/>
                  </a:cubicBezTo>
                  <a:cubicBezTo>
                    <a:pt x="623037" y="694513"/>
                    <a:pt x="694512" y="623038"/>
                    <a:pt x="782681" y="623038"/>
                  </a:cubicBezTo>
                  <a:close/>
                  <a:moveTo>
                    <a:pt x="274405" y="215177"/>
                  </a:moveTo>
                  <a:cubicBezTo>
                    <a:pt x="331743" y="217899"/>
                    <a:pt x="421208" y="269042"/>
                    <a:pt x="503147" y="350981"/>
                  </a:cubicBezTo>
                  <a:cubicBezTo>
                    <a:pt x="612399" y="460233"/>
                    <a:pt x="666901" y="582864"/>
                    <a:pt x="624882" y="624884"/>
                  </a:cubicBezTo>
                  <a:cubicBezTo>
                    <a:pt x="582862" y="666904"/>
                    <a:pt x="460231" y="612401"/>
                    <a:pt x="350979" y="503149"/>
                  </a:cubicBezTo>
                  <a:cubicBezTo>
                    <a:pt x="241727" y="393897"/>
                    <a:pt x="187224" y="271266"/>
                    <a:pt x="229244" y="229246"/>
                  </a:cubicBezTo>
                  <a:cubicBezTo>
                    <a:pt x="239749" y="218741"/>
                    <a:pt x="255292" y="214269"/>
                    <a:pt x="274405" y="215177"/>
                  </a:cubicBezTo>
                  <a:close/>
                  <a:moveTo>
                    <a:pt x="1290960" y="215175"/>
                  </a:moveTo>
                  <a:cubicBezTo>
                    <a:pt x="1310073" y="214267"/>
                    <a:pt x="1325616" y="218740"/>
                    <a:pt x="1336121" y="229245"/>
                  </a:cubicBezTo>
                  <a:cubicBezTo>
                    <a:pt x="1378142" y="271265"/>
                    <a:pt x="1323639" y="393897"/>
                    <a:pt x="1214386" y="503150"/>
                  </a:cubicBezTo>
                  <a:cubicBezTo>
                    <a:pt x="1105133" y="612403"/>
                    <a:pt x="982502" y="666906"/>
                    <a:pt x="940481" y="624885"/>
                  </a:cubicBezTo>
                  <a:cubicBezTo>
                    <a:pt x="898461" y="582865"/>
                    <a:pt x="952964" y="460233"/>
                    <a:pt x="1062217" y="350980"/>
                  </a:cubicBezTo>
                  <a:cubicBezTo>
                    <a:pt x="1144156" y="269041"/>
                    <a:pt x="1233621" y="217898"/>
                    <a:pt x="1290960" y="215175"/>
                  </a:cubicBezTo>
                  <a:close/>
                  <a:moveTo>
                    <a:pt x="782683" y="0"/>
                  </a:moveTo>
                  <a:cubicBezTo>
                    <a:pt x="842109" y="0"/>
                    <a:pt x="890284" y="125254"/>
                    <a:pt x="890284" y="279763"/>
                  </a:cubicBezTo>
                  <a:cubicBezTo>
                    <a:pt x="890284" y="434272"/>
                    <a:pt x="842109" y="559526"/>
                    <a:pt x="782683" y="559526"/>
                  </a:cubicBezTo>
                  <a:cubicBezTo>
                    <a:pt x="723257" y="559526"/>
                    <a:pt x="675082" y="434272"/>
                    <a:pt x="675082" y="279763"/>
                  </a:cubicBezTo>
                  <a:cubicBezTo>
                    <a:pt x="675082" y="125254"/>
                    <a:pt x="723257" y="0"/>
                    <a:pt x="782683" y="0"/>
                  </a:cubicBezTo>
                  <a:close/>
                </a:path>
              </a:pathLst>
            </a:custGeom>
            <a:solidFill>
              <a:srgbClr val="FF99CC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48" name="フリーフォーム: 図形 47">
              <a:extLst>
                <a:ext uri="{FF2B5EF4-FFF2-40B4-BE49-F238E27FC236}">
                  <a16:creationId xmlns:a16="http://schemas.microsoft.com/office/drawing/2014/main" id="{2835D3CB-B0D7-7957-870E-92F6F3D49F43}"/>
                </a:ext>
              </a:extLst>
            </p:cNvPr>
            <p:cNvSpPr/>
            <p:nvPr/>
          </p:nvSpPr>
          <p:spPr bwMode="auto">
            <a:xfrm>
              <a:off x="8075859" y="6331631"/>
              <a:ext cx="223046" cy="223046"/>
            </a:xfrm>
            <a:custGeom>
              <a:avLst/>
              <a:gdLst>
                <a:gd name="connsiteX0" fmla="*/ 782683 w 1565362"/>
                <a:gd name="connsiteY0" fmla="*/ 1005840 h 1565366"/>
                <a:gd name="connsiteX1" fmla="*/ 890284 w 1565362"/>
                <a:gd name="connsiteY1" fmla="*/ 1285603 h 1565366"/>
                <a:gd name="connsiteX2" fmla="*/ 782683 w 1565362"/>
                <a:gd name="connsiteY2" fmla="*/ 1565366 h 1565366"/>
                <a:gd name="connsiteX3" fmla="*/ 675082 w 1565362"/>
                <a:gd name="connsiteY3" fmla="*/ 1285603 h 1565366"/>
                <a:gd name="connsiteX4" fmla="*/ 782683 w 1565362"/>
                <a:gd name="connsiteY4" fmla="*/ 1005840 h 1565366"/>
                <a:gd name="connsiteX5" fmla="*/ 985641 w 1565362"/>
                <a:gd name="connsiteY5" fmla="*/ 926413 h 1565366"/>
                <a:gd name="connsiteX6" fmla="*/ 1214383 w 1565362"/>
                <a:gd name="connsiteY6" fmla="*/ 1062217 h 1565366"/>
                <a:gd name="connsiteX7" fmla="*/ 1336118 w 1565362"/>
                <a:gd name="connsiteY7" fmla="*/ 1336120 h 1565366"/>
                <a:gd name="connsiteX8" fmla="*/ 1062215 w 1565362"/>
                <a:gd name="connsiteY8" fmla="*/ 1214385 h 1565366"/>
                <a:gd name="connsiteX9" fmla="*/ 940480 w 1565362"/>
                <a:gd name="connsiteY9" fmla="*/ 940482 h 1565366"/>
                <a:gd name="connsiteX10" fmla="*/ 985641 w 1565362"/>
                <a:gd name="connsiteY10" fmla="*/ 926413 h 1565366"/>
                <a:gd name="connsiteX11" fmla="*/ 579724 w 1565362"/>
                <a:gd name="connsiteY11" fmla="*/ 926411 h 1565366"/>
                <a:gd name="connsiteX12" fmla="*/ 624885 w 1565362"/>
                <a:gd name="connsiteY12" fmla="*/ 940481 h 1565366"/>
                <a:gd name="connsiteX13" fmla="*/ 503150 w 1565362"/>
                <a:gd name="connsiteY13" fmla="*/ 1214386 h 1565366"/>
                <a:gd name="connsiteX14" fmla="*/ 229245 w 1565362"/>
                <a:gd name="connsiteY14" fmla="*/ 1336121 h 1565366"/>
                <a:gd name="connsiteX15" fmla="*/ 350980 w 1565362"/>
                <a:gd name="connsiteY15" fmla="*/ 1062216 h 1565366"/>
                <a:gd name="connsiteX16" fmla="*/ 579724 w 1565362"/>
                <a:gd name="connsiteY16" fmla="*/ 926411 h 1565366"/>
                <a:gd name="connsiteX17" fmla="*/ 1285601 w 1565362"/>
                <a:gd name="connsiteY17" fmla="*/ 675083 h 1565366"/>
                <a:gd name="connsiteX18" fmla="*/ 1565362 w 1565362"/>
                <a:gd name="connsiteY18" fmla="*/ 782683 h 1565366"/>
                <a:gd name="connsiteX19" fmla="*/ 1285601 w 1565362"/>
                <a:gd name="connsiteY19" fmla="*/ 890283 h 1565366"/>
                <a:gd name="connsiteX20" fmla="*/ 1005840 w 1565362"/>
                <a:gd name="connsiteY20" fmla="*/ 782683 h 1565366"/>
                <a:gd name="connsiteX21" fmla="*/ 1285601 w 1565362"/>
                <a:gd name="connsiteY21" fmla="*/ 675083 h 1565366"/>
                <a:gd name="connsiteX22" fmla="*/ 279761 w 1565362"/>
                <a:gd name="connsiteY22" fmla="*/ 675083 h 1565366"/>
                <a:gd name="connsiteX23" fmla="*/ 559522 w 1565362"/>
                <a:gd name="connsiteY23" fmla="*/ 782683 h 1565366"/>
                <a:gd name="connsiteX24" fmla="*/ 279761 w 1565362"/>
                <a:gd name="connsiteY24" fmla="*/ 890283 h 1565366"/>
                <a:gd name="connsiteX25" fmla="*/ 0 w 1565362"/>
                <a:gd name="connsiteY25" fmla="*/ 782683 h 1565366"/>
                <a:gd name="connsiteX26" fmla="*/ 279761 w 1565362"/>
                <a:gd name="connsiteY26" fmla="*/ 675083 h 1565366"/>
                <a:gd name="connsiteX27" fmla="*/ 782681 w 1565362"/>
                <a:gd name="connsiteY27" fmla="*/ 623038 h 1565366"/>
                <a:gd name="connsiteX28" fmla="*/ 942325 w 1565362"/>
                <a:gd name="connsiteY28" fmla="*/ 782682 h 1565366"/>
                <a:gd name="connsiteX29" fmla="*/ 782681 w 1565362"/>
                <a:gd name="connsiteY29" fmla="*/ 942326 h 1565366"/>
                <a:gd name="connsiteX30" fmla="*/ 623037 w 1565362"/>
                <a:gd name="connsiteY30" fmla="*/ 782682 h 1565366"/>
                <a:gd name="connsiteX31" fmla="*/ 782681 w 1565362"/>
                <a:gd name="connsiteY31" fmla="*/ 623038 h 1565366"/>
                <a:gd name="connsiteX32" fmla="*/ 274405 w 1565362"/>
                <a:gd name="connsiteY32" fmla="*/ 215177 h 1565366"/>
                <a:gd name="connsiteX33" fmla="*/ 503147 w 1565362"/>
                <a:gd name="connsiteY33" fmla="*/ 350981 h 1565366"/>
                <a:gd name="connsiteX34" fmla="*/ 624882 w 1565362"/>
                <a:gd name="connsiteY34" fmla="*/ 624884 h 1565366"/>
                <a:gd name="connsiteX35" fmla="*/ 350979 w 1565362"/>
                <a:gd name="connsiteY35" fmla="*/ 503149 h 1565366"/>
                <a:gd name="connsiteX36" fmla="*/ 229244 w 1565362"/>
                <a:gd name="connsiteY36" fmla="*/ 229246 h 1565366"/>
                <a:gd name="connsiteX37" fmla="*/ 274405 w 1565362"/>
                <a:gd name="connsiteY37" fmla="*/ 215177 h 1565366"/>
                <a:gd name="connsiteX38" fmla="*/ 1290960 w 1565362"/>
                <a:gd name="connsiteY38" fmla="*/ 215175 h 1565366"/>
                <a:gd name="connsiteX39" fmla="*/ 1336121 w 1565362"/>
                <a:gd name="connsiteY39" fmla="*/ 229245 h 1565366"/>
                <a:gd name="connsiteX40" fmla="*/ 1214386 w 1565362"/>
                <a:gd name="connsiteY40" fmla="*/ 503150 h 1565366"/>
                <a:gd name="connsiteX41" fmla="*/ 940481 w 1565362"/>
                <a:gd name="connsiteY41" fmla="*/ 624885 h 1565366"/>
                <a:gd name="connsiteX42" fmla="*/ 1062217 w 1565362"/>
                <a:gd name="connsiteY42" fmla="*/ 350980 h 1565366"/>
                <a:gd name="connsiteX43" fmla="*/ 1290960 w 1565362"/>
                <a:gd name="connsiteY43" fmla="*/ 215175 h 1565366"/>
                <a:gd name="connsiteX44" fmla="*/ 782683 w 1565362"/>
                <a:gd name="connsiteY44" fmla="*/ 0 h 1565366"/>
                <a:gd name="connsiteX45" fmla="*/ 890284 w 1565362"/>
                <a:gd name="connsiteY45" fmla="*/ 279763 h 1565366"/>
                <a:gd name="connsiteX46" fmla="*/ 782683 w 1565362"/>
                <a:gd name="connsiteY46" fmla="*/ 559526 h 1565366"/>
                <a:gd name="connsiteX47" fmla="*/ 675082 w 1565362"/>
                <a:gd name="connsiteY47" fmla="*/ 279763 h 1565366"/>
                <a:gd name="connsiteX48" fmla="*/ 782683 w 1565362"/>
                <a:gd name="connsiteY48" fmla="*/ 0 h 1565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1565362" h="1565366">
                  <a:moveTo>
                    <a:pt x="782683" y="1005840"/>
                  </a:moveTo>
                  <a:cubicBezTo>
                    <a:pt x="842109" y="1005840"/>
                    <a:pt x="890284" y="1131094"/>
                    <a:pt x="890284" y="1285603"/>
                  </a:cubicBezTo>
                  <a:cubicBezTo>
                    <a:pt x="890284" y="1440112"/>
                    <a:pt x="842109" y="1565366"/>
                    <a:pt x="782683" y="1565366"/>
                  </a:cubicBezTo>
                  <a:cubicBezTo>
                    <a:pt x="723257" y="1565366"/>
                    <a:pt x="675082" y="1440112"/>
                    <a:pt x="675082" y="1285603"/>
                  </a:cubicBezTo>
                  <a:cubicBezTo>
                    <a:pt x="675082" y="1131094"/>
                    <a:pt x="723257" y="1005840"/>
                    <a:pt x="782683" y="1005840"/>
                  </a:cubicBezTo>
                  <a:close/>
                  <a:moveTo>
                    <a:pt x="985641" y="926413"/>
                  </a:moveTo>
                  <a:cubicBezTo>
                    <a:pt x="1042979" y="929135"/>
                    <a:pt x="1132444" y="980278"/>
                    <a:pt x="1214383" y="1062217"/>
                  </a:cubicBezTo>
                  <a:cubicBezTo>
                    <a:pt x="1323635" y="1171469"/>
                    <a:pt x="1378138" y="1294100"/>
                    <a:pt x="1336118" y="1336120"/>
                  </a:cubicBezTo>
                  <a:cubicBezTo>
                    <a:pt x="1294098" y="1378140"/>
                    <a:pt x="1171468" y="1323637"/>
                    <a:pt x="1062215" y="1214385"/>
                  </a:cubicBezTo>
                  <a:cubicBezTo>
                    <a:pt x="952963" y="1105133"/>
                    <a:pt x="898461" y="982502"/>
                    <a:pt x="940480" y="940482"/>
                  </a:cubicBezTo>
                  <a:cubicBezTo>
                    <a:pt x="950985" y="929977"/>
                    <a:pt x="966528" y="925505"/>
                    <a:pt x="985641" y="926413"/>
                  </a:cubicBezTo>
                  <a:close/>
                  <a:moveTo>
                    <a:pt x="579724" y="926411"/>
                  </a:moveTo>
                  <a:cubicBezTo>
                    <a:pt x="598837" y="925503"/>
                    <a:pt x="614380" y="929976"/>
                    <a:pt x="624885" y="940481"/>
                  </a:cubicBezTo>
                  <a:cubicBezTo>
                    <a:pt x="666906" y="982501"/>
                    <a:pt x="612403" y="1105133"/>
                    <a:pt x="503150" y="1214386"/>
                  </a:cubicBezTo>
                  <a:cubicBezTo>
                    <a:pt x="393897" y="1323639"/>
                    <a:pt x="271265" y="1378142"/>
                    <a:pt x="229245" y="1336121"/>
                  </a:cubicBezTo>
                  <a:cubicBezTo>
                    <a:pt x="187224" y="1294101"/>
                    <a:pt x="241727" y="1171469"/>
                    <a:pt x="350980" y="1062216"/>
                  </a:cubicBezTo>
                  <a:cubicBezTo>
                    <a:pt x="432920" y="980277"/>
                    <a:pt x="522385" y="929134"/>
                    <a:pt x="579724" y="926411"/>
                  </a:cubicBezTo>
                  <a:close/>
                  <a:moveTo>
                    <a:pt x="1285601" y="675083"/>
                  </a:moveTo>
                  <a:cubicBezTo>
                    <a:pt x="1440109" y="675083"/>
                    <a:pt x="1565362" y="723257"/>
                    <a:pt x="1565362" y="782683"/>
                  </a:cubicBezTo>
                  <a:cubicBezTo>
                    <a:pt x="1565362" y="842109"/>
                    <a:pt x="1440109" y="890283"/>
                    <a:pt x="1285601" y="890283"/>
                  </a:cubicBezTo>
                  <a:cubicBezTo>
                    <a:pt x="1131093" y="890283"/>
                    <a:pt x="1005840" y="842109"/>
                    <a:pt x="1005840" y="782683"/>
                  </a:cubicBezTo>
                  <a:cubicBezTo>
                    <a:pt x="1005840" y="723257"/>
                    <a:pt x="1131093" y="675083"/>
                    <a:pt x="1285601" y="675083"/>
                  </a:cubicBezTo>
                  <a:close/>
                  <a:moveTo>
                    <a:pt x="279761" y="675083"/>
                  </a:moveTo>
                  <a:cubicBezTo>
                    <a:pt x="434269" y="675083"/>
                    <a:pt x="559522" y="723257"/>
                    <a:pt x="559522" y="782683"/>
                  </a:cubicBezTo>
                  <a:cubicBezTo>
                    <a:pt x="559522" y="842109"/>
                    <a:pt x="434269" y="890283"/>
                    <a:pt x="279761" y="890283"/>
                  </a:cubicBezTo>
                  <a:cubicBezTo>
                    <a:pt x="125253" y="890283"/>
                    <a:pt x="0" y="842109"/>
                    <a:pt x="0" y="782683"/>
                  </a:cubicBezTo>
                  <a:cubicBezTo>
                    <a:pt x="0" y="723257"/>
                    <a:pt x="125253" y="675083"/>
                    <a:pt x="279761" y="675083"/>
                  </a:cubicBezTo>
                  <a:close/>
                  <a:moveTo>
                    <a:pt x="782681" y="623038"/>
                  </a:moveTo>
                  <a:cubicBezTo>
                    <a:pt x="870850" y="623038"/>
                    <a:pt x="942325" y="694513"/>
                    <a:pt x="942325" y="782682"/>
                  </a:cubicBezTo>
                  <a:cubicBezTo>
                    <a:pt x="942325" y="870851"/>
                    <a:pt x="870850" y="942326"/>
                    <a:pt x="782681" y="942326"/>
                  </a:cubicBezTo>
                  <a:cubicBezTo>
                    <a:pt x="694512" y="942326"/>
                    <a:pt x="623037" y="870851"/>
                    <a:pt x="623037" y="782682"/>
                  </a:cubicBezTo>
                  <a:cubicBezTo>
                    <a:pt x="623037" y="694513"/>
                    <a:pt x="694512" y="623038"/>
                    <a:pt x="782681" y="623038"/>
                  </a:cubicBezTo>
                  <a:close/>
                  <a:moveTo>
                    <a:pt x="274405" y="215177"/>
                  </a:moveTo>
                  <a:cubicBezTo>
                    <a:pt x="331743" y="217899"/>
                    <a:pt x="421208" y="269042"/>
                    <a:pt x="503147" y="350981"/>
                  </a:cubicBezTo>
                  <a:cubicBezTo>
                    <a:pt x="612399" y="460233"/>
                    <a:pt x="666901" y="582864"/>
                    <a:pt x="624882" y="624884"/>
                  </a:cubicBezTo>
                  <a:cubicBezTo>
                    <a:pt x="582862" y="666904"/>
                    <a:pt x="460231" y="612401"/>
                    <a:pt x="350979" y="503149"/>
                  </a:cubicBezTo>
                  <a:cubicBezTo>
                    <a:pt x="241727" y="393897"/>
                    <a:pt x="187224" y="271266"/>
                    <a:pt x="229244" y="229246"/>
                  </a:cubicBezTo>
                  <a:cubicBezTo>
                    <a:pt x="239749" y="218741"/>
                    <a:pt x="255292" y="214269"/>
                    <a:pt x="274405" y="215177"/>
                  </a:cubicBezTo>
                  <a:close/>
                  <a:moveTo>
                    <a:pt x="1290960" y="215175"/>
                  </a:moveTo>
                  <a:cubicBezTo>
                    <a:pt x="1310073" y="214267"/>
                    <a:pt x="1325616" y="218740"/>
                    <a:pt x="1336121" y="229245"/>
                  </a:cubicBezTo>
                  <a:cubicBezTo>
                    <a:pt x="1378142" y="271265"/>
                    <a:pt x="1323639" y="393897"/>
                    <a:pt x="1214386" y="503150"/>
                  </a:cubicBezTo>
                  <a:cubicBezTo>
                    <a:pt x="1105133" y="612403"/>
                    <a:pt x="982502" y="666906"/>
                    <a:pt x="940481" y="624885"/>
                  </a:cubicBezTo>
                  <a:cubicBezTo>
                    <a:pt x="898461" y="582865"/>
                    <a:pt x="952964" y="460233"/>
                    <a:pt x="1062217" y="350980"/>
                  </a:cubicBezTo>
                  <a:cubicBezTo>
                    <a:pt x="1144156" y="269041"/>
                    <a:pt x="1233621" y="217898"/>
                    <a:pt x="1290960" y="215175"/>
                  </a:cubicBezTo>
                  <a:close/>
                  <a:moveTo>
                    <a:pt x="782683" y="0"/>
                  </a:moveTo>
                  <a:cubicBezTo>
                    <a:pt x="842109" y="0"/>
                    <a:pt x="890284" y="125254"/>
                    <a:pt x="890284" y="279763"/>
                  </a:cubicBezTo>
                  <a:cubicBezTo>
                    <a:pt x="890284" y="434272"/>
                    <a:pt x="842109" y="559526"/>
                    <a:pt x="782683" y="559526"/>
                  </a:cubicBezTo>
                  <a:cubicBezTo>
                    <a:pt x="723257" y="559526"/>
                    <a:pt x="675082" y="434272"/>
                    <a:pt x="675082" y="279763"/>
                  </a:cubicBezTo>
                  <a:cubicBezTo>
                    <a:pt x="675082" y="125254"/>
                    <a:pt x="723257" y="0"/>
                    <a:pt x="782683" y="0"/>
                  </a:cubicBezTo>
                  <a:close/>
                </a:path>
              </a:pathLst>
            </a:custGeom>
            <a:solidFill>
              <a:srgbClr val="FF99CC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49" name="フリーフォーム: 図形 48">
              <a:extLst>
                <a:ext uri="{FF2B5EF4-FFF2-40B4-BE49-F238E27FC236}">
                  <a16:creationId xmlns:a16="http://schemas.microsoft.com/office/drawing/2014/main" id="{EB762162-2A09-ABF5-C532-7A0805636C3F}"/>
                </a:ext>
              </a:extLst>
            </p:cNvPr>
            <p:cNvSpPr/>
            <p:nvPr/>
          </p:nvSpPr>
          <p:spPr bwMode="auto">
            <a:xfrm>
              <a:off x="8612707" y="6331631"/>
              <a:ext cx="223046" cy="223046"/>
            </a:xfrm>
            <a:custGeom>
              <a:avLst/>
              <a:gdLst>
                <a:gd name="connsiteX0" fmla="*/ 782683 w 1565362"/>
                <a:gd name="connsiteY0" fmla="*/ 1005840 h 1565366"/>
                <a:gd name="connsiteX1" fmla="*/ 890284 w 1565362"/>
                <a:gd name="connsiteY1" fmla="*/ 1285603 h 1565366"/>
                <a:gd name="connsiteX2" fmla="*/ 782683 w 1565362"/>
                <a:gd name="connsiteY2" fmla="*/ 1565366 h 1565366"/>
                <a:gd name="connsiteX3" fmla="*/ 675082 w 1565362"/>
                <a:gd name="connsiteY3" fmla="*/ 1285603 h 1565366"/>
                <a:gd name="connsiteX4" fmla="*/ 782683 w 1565362"/>
                <a:gd name="connsiteY4" fmla="*/ 1005840 h 1565366"/>
                <a:gd name="connsiteX5" fmla="*/ 985641 w 1565362"/>
                <a:gd name="connsiteY5" fmla="*/ 926413 h 1565366"/>
                <a:gd name="connsiteX6" fmla="*/ 1214383 w 1565362"/>
                <a:gd name="connsiteY6" fmla="*/ 1062217 h 1565366"/>
                <a:gd name="connsiteX7" fmla="*/ 1336118 w 1565362"/>
                <a:gd name="connsiteY7" fmla="*/ 1336120 h 1565366"/>
                <a:gd name="connsiteX8" fmla="*/ 1062215 w 1565362"/>
                <a:gd name="connsiteY8" fmla="*/ 1214385 h 1565366"/>
                <a:gd name="connsiteX9" fmla="*/ 940480 w 1565362"/>
                <a:gd name="connsiteY9" fmla="*/ 940482 h 1565366"/>
                <a:gd name="connsiteX10" fmla="*/ 985641 w 1565362"/>
                <a:gd name="connsiteY10" fmla="*/ 926413 h 1565366"/>
                <a:gd name="connsiteX11" fmla="*/ 579724 w 1565362"/>
                <a:gd name="connsiteY11" fmla="*/ 926411 h 1565366"/>
                <a:gd name="connsiteX12" fmla="*/ 624885 w 1565362"/>
                <a:gd name="connsiteY12" fmla="*/ 940481 h 1565366"/>
                <a:gd name="connsiteX13" fmla="*/ 503150 w 1565362"/>
                <a:gd name="connsiteY13" fmla="*/ 1214386 h 1565366"/>
                <a:gd name="connsiteX14" fmla="*/ 229245 w 1565362"/>
                <a:gd name="connsiteY14" fmla="*/ 1336121 h 1565366"/>
                <a:gd name="connsiteX15" fmla="*/ 350980 w 1565362"/>
                <a:gd name="connsiteY15" fmla="*/ 1062216 h 1565366"/>
                <a:gd name="connsiteX16" fmla="*/ 579724 w 1565362"/>
                <a:gd name="connsiteY16" fmla="*/ 926411 h 1565366"/>
                <a:gd name="connsiteX17" fmla="*/ 1285601 w 1565362"/>
                <a:gd name="connsiteY17" fmla="*/ 675083 h 1565366"/>
                <a:gd name="connsiteX18" fmla="*/ 1565362 w 1565362"/>
                <a:gd name="connsiteY18" fmla="*/ 782683 h 1565366"/>
                <a:gd name="connsiteX19" fmla="*/ 1285601 w 1565362"/>
                <a:gd name="connsiteY19" fmla="*/ 890283 h 1565366"/>
                <a:gd name="connsiteX20" fmla="*/ 1005840 w 1565362"/>
                <a:gd name="connsiteY20" fmla="*/ 782683 h 1565366"/>
                <a:gd name="connsiteX21" fmla="*/ 1285601 w 1565362"/>
                <a:gd name="connsiteY21" fmla="*/ 675083 h 1565366"/>
                <a:gd name="connsiteX22" fmla="*/ 279761 w 1565362"/>
                <a:gd name="connsiteY22" fmla="*/ 675083 h 1565366"/>
                <a:gd name="connsiteX23" fmla="*/ 559522 w 1565362"/>
                <a:gd name="connsiteY23" fmla="*/ 782683 h 1565366"/>
                <a:gd name="connsiteX24" fmla="*/ 279761 w 1565362"/>
                <a:gd name="connsiteY24" fmla="*/ 890283 h 1565366"/>
                <a:gd name="connsiteX25" fmla="*/ 0 w 1565362"/>
                <a:gd name="connsiteY25" fmla="*/ 782683 h 1565366"/>
                <a:gd name="connsiteX26" fmla="*/ 279761 w 1565362"/>
                <a:gd name="connsiteY26" fmla="*/ 675083 h 1565366"/>
                <a:gd name="connsiteX27" fmla="*/ 782681 w 1565362"/>
                <a:gd name="connsiteY27" fmla="*/ 623038 h 1565366"/>
                <a:gd name="connsiteX28" fmla="*/ 942325 w 1565362"/>
                <a:gd name="connsiteY28" fmla="*/ 782682 h 1565366"/>
                <a:gd name="connsiteX29" fmla="*/ 782681 w 1565362"/>
                <a:gd name="connsiteY29" fmla="*/ 942326 h 1565366"/>
                <a:gd name="connsiteX30" fmla="*/ 623037 w 1565362"/>
                <a:gd name="connsiteY30" fmla="*/ 782682 h 1565366"/>
                <a:gd name="connsiteX31" fmla="*/ 782681 w 1565362"/>
                <a:gd name="connsiteY31" fmla="*/ 623038 h 1565366"/>
                <a:gd name="connsiteX32" fmla="*/ 274405 w 1565362"/>
                <a:gd name="connsiteY32" fmla="*/ 215177 h 1565366"/>
                <a:gd name="connsiteX33" fmla="*/ 503147 w 1565362"/>
                <a:gd name="connsiteY33" fmla="*/ 350981 h 1565366"/>
                <a:gd name="connsiteX34" fmla="*/ 624882 w 1565362"/>
                <a:gd name="connsiteY34" fmla="*/ 624884 h 1565366"/>
                <a:gd name="connsiteX35" fmla="*/ 350979 w 1565362"/>
                <a:gd name="connsiteY35" fmla="*/ 503149 h 1565366"/>
                <a:gd name="connsiteX36" fmla="*/ 229244 w 1565362"/>
                <a:gd name="connsiteY36" fmla="*/ 229246 h 1565366"/>
                <a:gd name="connsiteX37" fmla="*/ 274405 w 1565362"/>
                <a:gd name="connsiteY37" fmla="*/ 215177 h 1565366"/>
                <a:gd name="connsiteX38" fmla="*/ 1290960 w 1565362"/>
                <a:gd name="connsiteY38" fmla="*/ 215175 h 1565366"/>
                <a:gd name="connsiteX39" fmla="*/ 1336121 w 1565362"/>
                <a:gd name="connsiteY39" fmla="*/ 229245 h 1565366"/>
                <a:gd name="connsiteX40" fmla="*/ 1214386 w 1565362"/>
                <a:gd name="connsiteY40" fmla="*/ 503150 h 1565366"/>
                <a:gd name="connsiteX41" fmla="*/ 940481 w 1565362"/>
                <a:gd name="connsiteY41" fmla="*/ 624885 h 1565366"/>
                <a:gd name="connsiteX42" fmla="*/ 1062217 w 1565362"/>
                <a:gd name="connsiteY42" fmla="*/ 350980 h 1565366"/>
                <a:gd name="connsiteX43" fmla="*/ 1290960 w 1565362"/>
                <a:gd name="connsiteY43" fmla="*/ 215175 h 1565366"/>
                <a:gd name="connsiteX44" fmla="*/ 782683 w 1565362"/>
                <a:gd name="connsiteY44" fmla="*/ 0 h 1565366"/>
                <a:gd name="connsiteX45" fmla="*/ 890284 w 1565362"/>
                <a:gd name="connsiteY45" fmla="*/ 279763 h 1565366"/>
                <a:gd name="connsiteX46" fmla="*/ 782683 w 1565362"/>
                <a:gd name="connsiteY46" fmla="*/ 559526 h 1565366"/>
                <a:gd name="connsiteX47" fmla="*/ 675082 w 1565362"/>
                <a:gd name="connsiteY47" fmla="*/ 279763 h 1565366"/>
                <a:gd name="connsiteX48" fmla="*/ 782683 w 1565362"/>
                <a:gd name="connsiteY48" fmla="*/ 0 h 1565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1565362" h="1565366">
                  <a:moveTo>
                    <a:pt x="782683" y="1005840"/>
                  </a:moveTo>
                  <a:cubicBezTo>
                    <a:pt x="842109" y="1005840"/>
                    <a:pt x="890284" y="1131094"/>
                    <a:pt x="890284" y="1285603"/>
                  </a:cubicBezTo>
                  <a:cubicBezTo>
                    <a:pt x="890284" y="1440112"/>
                    <a:pt x="842109" y="1565366"/>
                    <a:pt x="782683" y="1565366"/>
                  </a:cubicBezTo>
                  <a:cubicBezTo>
                    <a:pt x="723257" y="1565366"/>
                    <a:pt x="675082" y="1440112"/>
                    <a:pt x="675082" y="1285603"/>
                  </a:cubicBezTo>
                  <a:cubicBezTo>
                    <a:pt x="675082" y="1131094"/>
                    <a:pt x="723257" y="1005840"/>
                    <a:pt x="782683" y="1005840"/>
                  </a:cubicBezTo>
                  <a:close/>
                  <a:moveTo>
                    <a:pt x="985641" y="926413"/>
                  </a:moveTo>
                  <a:cubicBezTo>
                    <a:pt x="1042979" y="929135"/>
                    <a:pt x="1132444" y="980278"/>
                    <a:pt x="1214383" y="1062217"/>
                  </a:cubicBezTo>
                  <a:cubicBezTo>
                    <a:pt x="1323635" y="1171469"/>
                    <a:pt x="1378138" y="1294100"/>
                    <a:pt x="1336118" y="1336120"/>
                  </a:cubicBezTo>
                  <a:cubicBezTo>
                    <a:pt x="1294098" y="1378140"/>
                    <a:pt x="1171468" y="1323637"/>
                    <a:pt x="1062215" y="1214385"/>
                  </a:cubicBezTo>
                  <a:cubicBezTo>
                    <a:pt x="952963" y="1105133"/>
                    <a:pt x="898461" y="982502"/>
                    <a:pt x="940480" y="940482"/>
                  </a:cubicBezTo>
                  <a:cubicBezTo>
                    <a:pt x="950985" y="929977"/>
                    <a:pt x="966528" y="925505"/>
                    <a:pt x="985641" y="926413"/>
                  </a:cubicBezTo>
                  <a:close/>
                  <a:moveTo>
                    <a:pt x="579724" y="926411"/>
                  </a:moveTo>
                  <a:cubicBezTo>
                    <a:pt x="598837" y="925503"/>
                    <a:pt x="614380" y="929976"/>
                    <a:pt x="624885" y="940481"/>
                  </a:cubicBezTo>
                  <a:cubicBezTo>
                    <a:pt x="666906" y="982501"/>
                    <a:pt x="612403" y="1105133"/>
                    <a:pt x="503150" y="1214386"/>
                  </a:cubicBezTo>
                  <a:cubicBezTo>
                    <a:pt x="393897" y="1323639"/>
                    <a:pt x="271265" y="1378142"/>
                    <a:pt x="229245" y="1336121"/>
                  </a:cubicBezTo>
                  <a:cubicBezTo>
                    <a:pt x="187224" y="1294101"/>
                    <a:pt x="241727" y="1171469"/>
                    <a:pt x="350980" y="1062216"/>
                  </a:cubicBezTo>
                  <a:cubicBezTo>
                    <a:pt x="432920" y="980277"/>
                    <a:pt x="522385" y="929134"/>
                    <a:pt x="579724" y="926411"/>
                  </a:cubicBezTo>
                  <a:close/>
                  <a:moveTo>
                    <a:pt x="1285601" y="675083"/>
                  </a:moveTo>
                  <a:cubicBezTo>
                    <a:pt x="1440109" y="675083"/>
                    <a:pt x="1565362" y="723257"/>
                    <a:pt x="1565362" y="782683"/>
                  </a:cubicBezTo>
                  <a:cubicBezTo>
                    <a:pt x="1565362" y="842109"/>
                    <a:pt x="1440109" y="890283"/>
                    <a:pt x="1285601" y="890283"/>
                  </a:cubicBezTo>
                  <a:cubicBezTo>
                    <a:pt x="1131093" y="890283"/>
                    <a:pt x="1005840" y="842109"/>
                    <a:pt x="1005840" y="782683"/>
                  </a:cubicBezTo>
                  <a:cubicBezTo>
                    <a:pt x="1005840" y="723257"/>
                    <a:pt x="1131093" y="675083"/>
                    <a:pt x="1285601" y="675083"/>
                  </a:cubicBezTo>
                  <a:close/>
                  <a:moveTo>
                    <a:pt x="279761" y="675083"/>
                  </a:moveTo>
                  <a:cubicBezTo>
                    <a:pt x="434269" y="675083"/>
                    <a:pt x="559522" y="723257"/>
                    <a:pt x="559522" y="782683"/>
                  </a:cubicBezTo>
                  <a:cubicBezTo>
                    <a:pt x="559522" y="842109"/>
                    <a:pt x="434269" y="890283"/>
                    <a:pt x="279761" y="890283"/>
                  </a:cubicBezTo>
                  <a:cubicBezTo>
                    <a:pt x="125253" y="890283"/>
                    <a:pt x="0" y="842109"/>
                    <a:pt x="0" y="782683"/>
                  </a:cubicBezTo>
                  <a:cubicBezTo>
                    <a:pt x="0" y="723257"/>
                    <a:pt x="125253" y="675083"/>
                    <a:pt x="279761" y="675083"/>
                  </a:cubicBezTo>
                  <a:close/>
                  <a:moveTo>
                    <a:pt x="782681" y="623038"/>
                  </a:moveTo>
                  <a:cubicBezTo>
                    <a:pt x="870850" y="623038"/>
                    <a:pt x="942325" y="694513"/>
                    <a:pt x="942325" y="782682"/>
                  </a:cubicBezTo>
                  <a:cubicBezTo>
                    <a:pt x="942325" y="870851"/>
                    <a:pt x="870850" y="942326"/>
                    <a:pt x="782681" y="942326"/>
                  </a:cubicBezTo>
                  <a:cubicBezTo>
                    <a:pt x="694512" y="942326"/>
                    <a:pt x="623037" y="870851"/>
                    <a:pt x="623037" y="782682"/>
                  </a:cubicBezTo>
                  <a:cubicBezTo>
                    <a:pt x="623037" y="694513"/>
                    <a:pt x="694512" y="623038"/>
                    <a:pt x="782681" y="623038"/>
                  </a:cubicBezTo>
                  <a:close/>
                  <a:moveTo>
                    <a:pt x="274405" y="215177"/>
                  </a:moveTo>
                  <a:cubicBezTo>
                    <a:pt x="331743" y="217899"/>
                    <a:pt x="421208" y="269042"/>
                    <a:pt x="503147" y="350981"/>
                  </a:cubicBezTo>
                  <a:cubicBezTo>
                    <a:pt x="612399" y="460233"/>
                    <a:pt x="666901" y="582864"/>
                    <a:pt x="624882" y="624884"/>
                  </a:cubicBezTo>
                  <a:cubicBezTo>
                    <a:pt x="582862" y="666904"/>
                    <a:pt x="460231" y="612401"/>
                    <a:pt x="350979" y="503149"/>
                  </a:cubicBezTo>
                  <a:cubicBezTo>
                    <a:pt x="241727" y="393897"/>
                    <a:pt x="187224" y="271266"/>
                    <a:pt x="229244" y="229246"/>
                  </a:cubicBezTo>
                  <a:cubicBezTo>
                    <a:pt x="239749" y="218741"/>
                    <a:pt x="255292" y="214269"/>
                    <a:pt x="274405" y="215177"/>
                  </a:cubicBezTo>
                  <a:close/>
                  <a:moveTo>
                    <a:pt x="1290960" y="215175"/>
                  </a:moveTo>
                  <a:cubicBezTo>
                    <a:pt x="1310073" y="214267"/>
                    <a:pt x="1325616" y="218740"/>
                    <a:pt x="1336121" y="229245"/>
                  </a:cubicBezTo>
                  <a:cubicBezTo>
                    <a:pt x="1378142" y="271265"/>
                    <a:pt x="1323639" y="393897"/>
                    <a:pt x="1214386" y="503150"/>
                  </a:cubicBezTo>
                  <a:cubicBezTo>
                    <a:pt x="1105133" y="612403"/>
                    <a:pt x="982502" y="666906"/>
                    <a:pt x="940481" y="624885"/>
                  </a:cubicBezTo>
                  <a:cubicBezTo>
                    <a:pt x="898461" y="582865"/>
                    <a:pt x="952964" y="460233"/>
                    <a:pt x="1062217" y="350980"/>
                  </a:cubicBezTo>
                  <a:cubicBezTo>
                    <a:pt x="1144156" y="269041"/>
                    <a:pt x="1233621" y="217898"/>
                    <a:pt x="1290960" y="215175"/>
                  </a:cubicBezTo>
                  <a:close/>
                  <a:moveTo>
                    <a:pt x="782683" y="0"/>
                  </a:moveTo>
                  <a:cubicBezTo>
                    <a:pt x="842109" y="0"/>
                    <a:pt x="890284" y="125254"/>
                    <a:pt x="890284" y="279763"/>
                  </a:cubicBezTo>
                  <a:cubicBezTo>
                    <a:pt x="890284" y="434272"/>
                    <a:pt x="842109" y="559526"/>
                    <a:pt x="782683" y="559526"/>
                  </a:cubicBezTo>
                  <a:cubicBezTo>
                    <a:pt x="723257" y="559526"/>
                    <a:pt x="675082" y="434272"/>
                    <a:pt x="675082" y="279763"/>
                  </a:cubicBezTo>
                  <a:cubicBezTo>
                    <a:pt x="675082" y="125254"/>
                    <a:pt x="723257" y="0"/>
                    <a:pt x="782683" y="0"/>
                  </a:cubicBezTo>
                  <a:close/>
                </a:path>
              </a:pathLst>
            </a:custGeom>
            <a:solidFill>
              <a:srgbClr val="FF99CC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51" name="フリーフォーム: 図形 50">
              <a:extLst>
                <a:ext uri="{FF2B5EF4-FFF2-40B4-BE49-F238E27FC236}">
                  <a16:creationId xmlns:a16="http://schemas.microsoft.com/office/drawing/2014/main" id="{8C01522E-3CE9-3029-85E4-475333CE5925}"/>
                </a:ext>
              </a:extLst>
            </p:cNvPr>
            <p:cNvSpPr/>
            <p:nvPr/>
          </p:nvSpPr>
          <p:spPr bwMode="auto">
            <a:xfrm>
              <a:off x="9149555" y="6331631"/>
              <a:ext cx="223046" cy="223046"/>
            </a:xfrm>
            <a:custGeom>
              <a:avLst/>
              <a:gdLst>
                <a:gd name="connsiteX0" fmla="*/ 782683 w 1565362"/>
                <a:gd name="connsiteY0" fmla="*/ 1005840 h 1565366"/>
                <a:gd name="connsiteX1" fmla="*/ 890284 w 1565362"/>
                <a:gd name="connsiteY1" fmla="*/ 1285603 h 1565366"/>
                <a:gd name="connsiteX2" fmla="*/ 782683 w 1565362"/>
                <a:gd name="connsiteY2" fmla="*/ 1565366 h 1565366"/>
                <a:gd name="connsiteX3" fmla="*/ 675082 w 1565362"/>
                <a:gd name="connsiteY3" fmla="*/ 1285603 h 1565366"/>
                <a:gd name="connsiteX4" fmla="*/ 782683 w 1565362"/>
                <a:gd name="connsiteY4" fmla="*/ 1005840 h 1565366"/>
                <a:gd name="connsiteX5" fmla="*/ 985641 w 1565362"/>
                <a:gd name="connsiteY5" fmla="*/ 926413 h 1565366"/>
                <a:gd name="connsiteX6" fmla="*/ 1214383 w 1565362"/>
                <a:gd name="connsiteY6" fmla="*/ 1062217 h 1565366"/>
                <a:gd name="connsiteX7" fmla="*/ 1336118 w 1565362"/>
                <a:gd name="connsiteY7" fmla="*/ 1336120 h 1565366"/>
                <a:gd name="connsiteX8" fmla="*/ 1062215 w 1565362"/>
                <a:gd name="connsiteY8" fmla="*/ 1214385 h 1565366"/>
                <a:gd name="connsiteX9" fmla="*/ 940480 w 1565362"/>
                <a:gd name="connsiteY9" fmla="*/ 940482 h 1565366"/>
                <a:gd name="connsiteX10" fmla="*/ 985641 w 1565362"/>
                <a:gd name="connsiteY10" fmla="*/ 926413 h 1565366"/>
                <a:gd name="connsiteX11" fmla="*/ 579724 w 1565362"/>
                <a:gd name="connsiteY11" fmla="*/ 926411 h 1565366"/>
                <a:gd name="connsiteX12" fmla="*/ 624885 w 1565362"/>
                <a:gd name="connsiteY12" fmla="*/ 940481 h 1565366"/>
                <a:gd name="connsiteX13" fmla="*/ 503150 w 1565362"/>
                <a:gd name="connsiteY13" fmla="*/ 1214386 h 1565366"/>
                <a:gd name="connsiteX14" fmla="*/ 229245 w 1565362"/>
                <a:gd name="connsiteY14" fmla="*/ 1336121 h 1565366"/>
                <a:gd name="connsiteX15" fmla="*/ 350980 w 1565362"/>
                <a:gd name="connsiteY15" fmla="*/ 1062216 h 1565366"/>
                <a:gd name="connsiteX16" fmla="*/ 579724 w 1565362"/>
                <a:gd name="connsiteY16" fmla="*/ 926411 h 1565366"/>
                <a:gd name="connsiteX17" fmla="*/ 1285601 w 1565362"/>
                <a:gd name="connsiteY17" fmla="*/ 675083 h 1565366"/>
                <a:gd name="connsiteX18" fmla="*/ 1565362 w 1565362"/>
                <a:gd name="connsiteY18" fmla="*/ 782683 h 1565366"/>
                <a:gd name="connsiteX19" fmla="*/ 1285601 w 1565362"/>
                <a:gd name="connsiteY19" fmla="*/ 890283 h 1565366"/>
                <a:gd name="connsiteX20" fmla="*/ 1005840 w 1565362"/>
                <a:gd name="connsiteY20" fmla="*/ 782683 h 1565366"/>
                <a:gd name="connsiteX21" fmla="*/ 1285601 w 1565362"/>
                <a:gd name="connsiteY21" fmla="*/ 675083 h 1565366"/>
                <a:gd name="connsiteX22" fmla="*/ 279761 w 1565362"/>
                <a:gd name="connsiteY22" fmla="*/ 675083 h 1565366"/>
                <a:gd name="connsiteX23" fmla="*/ 559522 w 1565362"/>
                <a:gd name="connsiteY23" fmla="*/ 782683 h 1565366"/>
                <a:gd name="connsiteX24" fmla="*/ 279761 w 1565362"/>
                <a:gd name="connsiteY24" fmla="*/ 890283 h 1565366"/>
                <a:gd name="connsiteX25" fmla="*/ 0 w 1565362"/>
                <a:gd name="connsiteY25" fmla="*/ 782683 h 1565366"/>
                <a:gd name="connsiteX26" fmla="*/ 279761 w 1565362"/>
                <a:gd name="connsiteY26" fmla="*/ 675083 h 1565366"/>
                <a:gd name="connsiteX27" fmla="*/ 782681 w 1565362"/>
                <a:gd name="connsiteY27" fmla="*/ 623038 h 1565366"/>
                <a:gd name="connsiteX28" fmla="*/ 942325 w 1565362"/>
                <a:gd name="connsiteY28" fmla="*/ 782682 h 1565366"/>
                <a:gd name="connsiteX29" fmla="*/ 782681 w 1565362"/>
                <a:gd name="connsiteY29" fmla="*/ 942326 h 1565366"/>
                <a:gd name="connsiteX30" fmla="*/ 623037 w 1565362"/>
                <a:gd name="connsiteY30" fmla="*/ 782682 h 1565366"/>
                <a:gd name="connsiteX31" fmla="*/ 782681 w 1565362"/>
                <a:gd name="connsiteY31" fmla="*/ 623038 h 1565366"/>
                <a:gd name="connsiteX32" fmla="*/ 274405 w 1565362"/>
                <a:gd name="connsiteY32" fmla="*/ 215177 h 1565366"/>
                <a:gd name="connsiteX33" fmla="*/ 503147 w 1565362"/>
                <a:gd name="connsiteY33" fmla="*/ 350981 h 1565366"/>
                <a:gd name="connsiteX34" fmla="*/ 624882 w 1565362"/>
                <a:gd name="connsiteY34" fmla="*/ 624884 h 1565366"/>
                <a:gd name="connsiteX35" fmla="*/ 350979 w 1565362"/>
                <a:gd name="connsiteY35" fmla="*/ 503149 h 1565366"/>
                <a:gd name="connsiteX36" fmla="*/ 229244 w 1565362"/>
                <a:gd name="connsiteY36" fmla="*/ 229246 h 1565366"/>
                <a:gd name="connsiteX37" fmla="*/ 274405 w 1565362"/>
                <a:gd name="connsiteY37" fmla="*/ 215177 h 1565366"/>
                <a:gd name="connsiteX38" fmla="*/ 1290960 w 1565362"/>
                <a:gd name="connsiteY38" fmla="*/ 215175 h 1565366"/>
                <a:gd name="connsiteX39" fmla="*/ 1336121 w 1565362"/>
                <a:gd name="connsiteY39" fmla="*/ 229245 h 1565366"/>
                <a:gd name="connsiteX40" fmla="*/ 1214386 w 1565362"/>
                <a:gd name="connsiteY40" fmla="*/ 503150 h 1565366"/>
                <a:gd name="connsiteX41" fmla="*/ 940481 w 1565362"/>
                <a:gd name="connsiteY41" fmla="*/ 624885 h 1565366"/>
                <a:gd name="connsiteX42" fmla="*/ 1062217 w 1565362"/>
                <a:gd name="connsiteY42" fmla="*/ 350980 h 1565366"/>
                <a:gd name="connsiteX43" fmla="*/ 1290960 w 1565362"/>
                <a:gd name="connsiteY43" fmla="*/ 215175 h 1565366"/>
                <a:gd name="connsiteX44" fmla="*/ 782683 w 1565362"/>
                <a:gd name="connsiteY44" fmla="*/ 0 h 1565366"/>
                <a:gd name="connsiteX45" fmla="*/ 890284 w 1565362"/>
                <a:gd name="connsiteY45" fmla="*/ 279763 h 1565366"/>
                <a:gd name="connsiteX46" fmla="*/ 782683 w 1565362"/>
                <a:gd name="connsiteY46" fmla="*/ 559526 h 1565366"/>
                <a:gd name="connsiteX47" fmla="*/ 675082 w 1565362"/>
                <a:gd name="connsiteY47" fmla="*/ 279763 h 1565366"/>
                <a:gd name="connsiteX48" fmla="*/ 782683 w 1565362"/>
                <a:gd name="connsiteY48" fmla="*/ 0 h 1565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1565362" h="1565366">
                  <a:moveTo>
                    <a:pt x="782683" y="1005840"/>
                  </a:moveTo>
                  <a:cubicBezTo>
                    <a:pt x="842109" y="1005840"/>
                    <a:pt x="890284" y="1131094"/>
                    <a:pt x="890284" y="1285603"/>
                  </a:cubicBezTo>
                  <a:cubicBezTo>
                    <a:pt x="890284" y="1440112"/>
                    <a:pt x="842109" y="1565366"/>
                    <a:pt x="782683" y="1565366"/>
                  </a:cubicBezTo>
                  <a:cubicBezTo>
                    <a:pt x="723257" y="1565366"/>
                    <a:pt x="675082" y="1440112"/>
                    <a:pt x="675082" y="1285603"/>
                  </a:cubicBezTo>
                  <a:cubicBezTo>
                    <a:pt x="675082" y="1131094"/>
                    <a:pt x="723257" y="1005840"/>
                    <a:pt x="782683" y="1005840"/>
                  </a:cubicBezTo>
                  <a:close/>
                  <a:moveTo>
                    <a:pt x="985641" y="926413"/>
                  </a:moveTo>
                  <a:cubicBezTo>
                    <a:pt x="1042979" y="929135"/>
                    <a:pt x="1132444" y="980278"/>
                    <a:pt x="1214383" y="1062217"/>
                  </a:cubicBezTo>
                  <a:cubicBezTo>
                    <a:pt x="1323635" y="1171469"/>
                    <a:pt x="1378138" y="1294100"/>
                    <a:pt x="1336118" y="1336120"/>
                  </a:cubicBezTo>
                  <a:cubicBezTo>
                    <a:pt x="1294098" y="1378140"/>
                    <a:pt x="1171468" y="1323637"/>
                    <a:pt x="1062215" y="1214385"/>
                  </a:cubicBezTo>
                  <a:cubicBezTo>
                    <a:pt x="952963" y="1105133"/>
                    <a:pt x="898461" y="982502"/>
                    <a:pt x="940480" y="940482"/>
                  </a:cubicBezTo>
                  <a:cubicBezTo>
                    <a:pt x="950985" y="929977"/>
                    <a:pt x="966528" y="925505"/>
                    <a:pt x="985641" y="926413"/>
                  </a:cubicBezTo>
                  <a:close/>
                  <a:moveTo>
                    <a:pt x="579724" y="926411"/>
                  </a:moveTo>
                  <a:cubicBezTo>
                    <a:pt x="598837" y="925503"/>
                    <a:pt x="614380" y="929976"/>
                    <a:pt x="624885" y="940481"/>
                  </a:cubicBezTo>
                  <a:cubicBezTo>
                    <a:pt x="666906" y="982501"/>
                    <a:pt x="612403" y="1105133"/>
                    <a:pt x="503150" y="1214386"/>
                  </a:cubicBezTo>
                  <a:cubicBezTo>
                    <a:pt x="393897" y="1323639"/>
                    <a:pt x="271265" y="1378142"/>
                    <a:pt x="229245" y="1336121"/>
                  </a:cubicBezTo>
                  <a:cubicBezTo>
                    <a:pt x="187224" y="1294101"/>
                    <a:pt x="241727" y="1171469"/>
                    <a:pt x="350980" y="1062216"/>
                  </a:cubicBezTo>
                  <a:cubicBezTo>
                    <a:pt x="432920" y="980277"/>
                    <a:pt x="522385" y="929134"/>
                    <a:pt x="579724" y="926411"/>
                  </a:cubicBezTo>
                  <a:close/>
                  <a:moveTo>
                    <a:pt x="1285601" y="675083"/>
                  </a:moveTo>
                  <a:cubicBezTo>
                    <a:pt x="1440109" y="675083"/>
                    <a:pt x="1565362" y="723257"/>
                    <a:pt x="1565362" y="782683"/>
                  </a:cubicBezTo>
                  <a:cubicBezTo>
                    <a:pt x="1565362" y="842109"/>
                    <a:pt x="1440109" y="890283"/>
                    <a:pt x="1285601" y="890283"/>
                  </a:cubicBezTo>
                  <a:cubicBezTo>
                    <a:pt x="1131093" y="890283"/>
                    <a:pt x="1005840" y="842109"/>
                    <a:pt x="1005840" y="782683"/>
                  </a:cubicBezTo>
                  <a:cubicBezTo>
                    <a:pt x="1005840" y="723257"/>
                    <a:pt x="1131093" y="675083"/>
                    <a:pt x="1285601" y="675083"/>
                  </a:cubicBezTo>
                  <a:close/>
                  <a:moveTo>
                    <a:pt x="279761" y="675083"/>
                  </a:moveTo>
                  <a:cubicBezTo>
                    <a:pt x="434269" y="675083"/>
                    <a:pt x="559522" y="723257"/>
                    <a:pt x="559522" y="782683"/>
                  </a:cubicBezTo>
                  <a:cubicBezTo>
                    <a:pt x="559522" y="842109"/>
                    <a:pt x="434269" y="890283"/>
                    <a:pt x="279761" y="890283"/>
                  </a:cubicBezTo>
                  <a:cubicBezTo>
                    <a:pt x="125253" y="890283"/>
                    <a:pt x="0" y="842109"/>
                    <a:pt x="0" y="782683"/>
                  </a:cubicBezTo>
                  <a:cubicBezTo>
                    <a:pt x="0" y="723257"/>
                    <a:pt x="125253" y="675083"/>
                    <a:pt x="279761" y="675083"/>
                  </a:cubicBezTo>
                  <a:close/>
                  <a:moveTo>
                    <a:pt x="782681" y="623038"/>
                  </a:moveTo>
                  <a:cubicBezTo>
                    <a:pt x="870850" y="623038"/>
                    <a:pt x="942325" y="694513"/>
                    <a:pt x="942325" y="782682"/>
                  </a:cubicBezTo>
                  <a:cubicBezTo>
                    <a:pt x="942325" y="870851"/>
                    <a:pt x="870850" y="942326"/>
                    <a:pt x="782681" y="942326"/>
                  </a:cubicBezTo>
                  <a:cubicBezTo>
                    <a:pt x="694512" y="942326"/>
                    <a:pt x="623037" y="870851"/>
                    <a:pt x="623037" y="782682"/>
                  </a:cubicBezTo>
                  <a:cubicBezTo>
                    <a:pt x="623037" y="694513"/>
                    <a:pt x="694512" y="623038"/>
                    <a:pt x="782681" y="623038"/>
                  </a:cubicBezTo>
                  <a:close/>
                  <a:moveTo>
                    <a:pt x="274405" y="215177"/>
                  </a:moveTo>
                  <a:cubicBezTo>
                    <a:pt x="331743" y="217899"/>
                    <a:pt x="421208" y="269042"/>
                    <a:pt x="503147" y="350981"/>
                  </a:cubicBezTo>
                  <a:cubicBezTo>
                    <a:pt x="612399" y="460233"/>
                    <a:pt x="666901" y="582864"/>
                    <a:pt x="624882" y="624884"/>
                  </a:cubicBezTo>
                  <a:cubicBezTo>
                    <a:pt x="582862" y="666904"/>
                    <a:pt x="460231" y="612401"/>
                    <a:pt x="350979" y="503149"/>
                  </a:cubicBezTo>
                  <a:cubicBezTo>
                    <a:pt x="241727" y="393897"/>
                    <a:pt x="187224" y="271266"/>
                    <a:pt x="229244" y="229246"/>
                  </a:cubicBezTo>
                  <a:cubicBezTo>
                    <a:pt x="239749" y="218741"/>
                    <a:pt x="255292" y="214269"/>
                    <a:pt x="274405" y="215177"/>
                  </a:cubicBezTo>
                  <a:close/>
                  <a:moveTo>
                    <a:pt x="1290960" y="215175"/>
                  </a:moveTo>
                  <a:cubicBezTo>
                    <a:pt x="1310073" y="214267"/>
                    <a:pt x="1325616" y="218740"/>
                    <a:pt x="1336121" y="229245"/>
                  </a:cubicBezTo>
                  <a:cubicBezTo>
                    <a:pt x="1378142" y="271265"/>
                    <a:pt x="1323639" y="393897"/>
                    <a:pt x="1214386" y="503150"/>
                  </a:cubicBezTo>
                  <a:cubicBezTo>
                    <a:pt x="1105133" y="612403"/>
                    <a:pt x="982502" y="666906"/>
                    <a:pt x="940481" y="624885"/>
                  </a:cubicBezTo>
                  <a:cubicBezTo>
                    <a:pt x="898461" y="582865"/>
                    <a:pt x="952964" y="460233"/>
                    <a:pt x="1062217" y="350980"/>
                  </a:cubicBezTo>
                  <a:cubicBezTo>
                    <a:pt x="1144156" y="269041"/>
                    <a:pt x="1233621" y="217898"/>
                    <a:pt x="1290960" y="215175"/>
                  </a:cubicBezTo>
                  <a:close/>
                  <a:moveTo>
                    <a:pt x="782683" y="0"/>
                  </a:moveTo>
                  <a:cubicBezTo>
                    <a:pt x="842109" y="0"/>
                    <a:pt x="890284" y="125254"/>
                    <a:pt x="890284" y="279763"/>
                  </a:cubicBezTo>
                  <a:cubicBezTo>
                    <a:pt x="890284" y="434272"/>
                    <a:pt x="842109" y="559526"/>
                    <a:pt x="782683" y="559526"/>
                  </a:cubicBezTo>
                  <a:cubicBezTo>
                    <a:pt x="723257" y="559526"/>
                    <a:pt x="675082" y="434272"/>
                    <a:pt x="675082" y="279763"/>
                  </a:cubicBezTo>
                  <a:cubicBezTo>
                    <a:pt x="675082" y="125254"/>
                    <a:pt x="723257" y="0"/>
                    <a:pt x="782683" y="0"/>
                  </a:cubicBezTo>
                  <a:close/>
                </a:path>
              </a:pathLst>
            </a:custGeom>
            <a:solidFill>
              <a:srgbClr val="FF99CC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52" name="フリーフォーム: 図形 51">
              <a:extLst>
                <a:ext uri="{FF2B5EF4-FFF2-40B4-BE49-F238E27FC236}">
                  <a16:creationId xmlns:a16="http://schemas.microsoft.com/office/drawing/2014/main" id="{22C7FEC5-0055-AA43-3B9F-709CE04C3CFD}"/>
                </a:ext>
              </a:extLst>
            </p:cNvPr>
            <p:cNvSpPr/>
            <p:nvPr/>
          </p:nvSpPr>
          <p:spPr bwMode="auto">
            <a:xfrm>
              <a:off x="278116" y="502331"/>
              <a:ext cx="223046" cy="223046"/>
            </a:xfrm>
            <a:custGeom>
              <a:avLst/>
              <a:gdLst>
                <a:gd name="connsiteX0" fmla="*/ 782683 w 1565362"/>
                <a:gd name="connsiteY0" fmla="*/ 1005840 h 1565366"/>
                <a:gd name="connsiteX1" fmla="*/ 890284 w 1565362"/>
                <a:gd name="connsiteY1" fmla="*/ 1285603 h 1565366"/>
                <a:gd name="connsiteX2" fmla="*/ 782683 w 1565362"/>
                <a:gd name="connsiteY2" fmla="*/ 1565366 h 1565366"/>
                <a:gd name="connsiteX3" fmla="*/ 675082 w 1565362"/>
                <a:gd name="connsiteY3" fmla="*/ 1285603 h 1565366"/>
                <a:gd name="connsiteX4" fmla="*/ 782683 w 1565362"/>
                <a:gd name="connsiteY4" fmla="*/ 1005840 h 1565366"/>
                <a:gd name="connsiteX5" fmla="*/ 985641 w 1565362"/>
                <a:gd name="connsiteY5" fmla="*/ 926413 h 1565366"/>
                <a:gd name="connsiteX6" fmla="*/ 1214383 w 1565362"/>
                <a:gd name="connsiteY6" fmla="*/ 1062217 h 1565366"/>
                <a:gd name="connsiteX7" fmla="*/ 1336118 w 1565362"/>
                <a:gd name="connsiteY7" fmla="*/ 1336120 h 1565366"/>
                <a:gd name="connsiteX8" fmla="*/ 1062215 w 1565362"/>
                <a:gd name="connsiteY8" fmla="*/ 1214385 h 1565366"/>
                <a:gd name="connsiteX9" fmla="*/ 940480 w 1565362"/>
                <a:gd name="connsiteY9" fmla="*/ 940482 h 1565366"/>
                <a:gd name="connsiteX10" fmla="*/ 985641 w 1565362"/>
                <a:gd name="connsiteY10" fmla="*/ 926413 h 1565366"/>
                <a:gd name="connsiteX11" fmla="*/ 579724 w 1565362"/>
                <a:gd name="connsiteY11" fmla="*/ 926411 h 1565366"/>
                <a:gd name="connsiteX12" fmla="*/ 624885 w 1565362"/>
                <a:gd name="connsiteY12" fmla="*/ 940481 h 1565366"/>
                <a:gd name="connsiteX13" fmla="*/ 503150 w 1565362"/>
                <a:gd name="connsiteY13" fmla="*/ 1214386 h 1565366"/>
                <a:gd name="connsiteX14" fmla="*/ 229245 w 1565362"/>
                <a:gd name="connsiteY14" fmla="*/ 1336121 h 1565366"/>
                <a:gd name="connsiteX15" fmla="*/ 350980 w 1565362"/>
                <a:gd name="connsiteY15" fmla="*/ 1062216 h 1565366"/>
                <a:gd name="connsiteX16" fmla="*/ 579724 w 1565362"/>
                <a:gd name="connsiteY16" fmla="*/ 926411 h 1565366"/>
                <a:gd name="connsiteX17" fmla="*/ 1285601 w 1565362"/>
                <a:gd name="connsiteY17" fmla="*/ 675083 h 1565366"/>
                <a:gd name="connsiteX18" fmla="*/ 1565362 w 1565362"/>
                <a:gd name="connsiteY18" fmla="*/ 782683 h 1565366"/>
                <a:gd name="connsiteX19" fmla="*/ 1285601 w 1565362"/>
                <a:gd name="connsiteY19" fmla="*/ 890283 h 1565366"/>
                <a:gd name="connsiteX20" fmla="*/ 1005840 w 1565362"/>
                <a:gd name="connsiteY20" fmla="*/ 782683 h 1565366"/>
                <a:gd name="connsiteX21" fmla="*/ 1285601 w 1565362"/>
                <a:gd name="connsiteY21" fmla="*/ 675083 h 1565366"/>
                <a:gd name="connsiteX22" fmla="*/ 279761 w 1565362"/>
                <a:gd name="connsiteY22" fmla="*/ 675083 h 1565366"/>
                <a:gd name="connsiteX23" fmla="*/ 559522 w 1565362"/>
                <a:gd name="connsiteY23" fmla="*/ 782683 h 1565366"/>
                <a:gd name="connsiteX24" fmla="*/ 279761 w 1565362"/>
                <a:gd name="connsiteY24" fmla="*/ 890283 h 1565366"/>
                <a:gd name="connsiteX25" fmla="*/ 0 w 1565362"/>
                <a:gd name="connsiteY25" fmla="*/ 782683 h 1565366"/>
                <a:gd name="connsiteX26" fmla="*/ 279761 w 1565362"/>
                <a:gd name="connsiteY26" fmla="*/ 675083 h 1565366"/>
                <a:gd name="connsiteX27" fmla="*/ 782681 w 1565362"/>
                <a:gd name="connsiteY27" fmla="*/ 623038 h 1565366"/>
                <a:gd name="connsiteX28" fmla="*/ 942325 w 1565362"/>
                <a:gd name="connsiteY28" fmla="*/ 782682 h 1565366"/>
                <a:gd name="connsiteX29" fmla="*/ 782681 w 1565362"/>
                <a:gd name="connsiteY29" fmla="*/ 942326 h 1565366"/>
                <a:gd name="connsiteX30" fmla="*/ 623037 w 1565362"/>
                <a:gd name="connsiteY30" fmla="*/ 782682 h 1565366"/>
                <a:gd name="connsiteX31" fmla="*/ 782681 w 1565362"/>
                <a:gd name="connsiteY31" fmla="*/ 623038 h 1565366"/>
                <a:gd name="connsiteX32" fmla="*/ 274405 w 1565362"/>
                <a:gd name="connsiteY32" fmla="*/ 215177 h 1565366"/>
                <a:gd name="connsiteX33" fmla="*/ 503147 w 1565362"/>
                <a:gd name="connsiteY33" fmla="*/ 350981 h 1565366"/>
                <a:gd name="connsiteX34" fmla="*/ 624882 w 1565362"/>
                <a:gd name="connsiteY34" fmla="*/ 624884 h 1565366"/>
                <a:gd name="connsiteX35" fmla="*/ 350979 w 1565362"/>
                <a:gd name="connsiteY35" fmla="*/ 503149 h 1565366"/>
                <a:gd name="connsiteX36" fmla="*/ 229244 w 1565362"/>
                <a:gd name="connsiteY36" fmla="*/ 229246 h 1565366"/>
                <a:gd name="connsiteX37" fmla="*/ 274405 w 1565362"/>
                <a:gd name="connsiteY37" fmla="*/ 215177 h 1565366"/>
                <a:gd name="connsiteX38" fmla="*/ 1290960 w 1565362"/>
                <a:gd name="connsiteY38" fmla="*/ 215175 h 1565366"/>
                <a:gd name="connsiteX39" fmla="*/ 1336121 w 1565362"/>
                <a:gd name="connsiteY39" fmla="*/ 229245 h 1565366"/>
                <a:gd name="connsiteX40" fmla="*/ 1214386 w 1565362"/>
                <a:gd name="connsiteY40" fmla="*/ 503150 h 1565366"/>
                <a:gd name="connsiteX41" fmla="*/ 940481 w 1565362"/>
                <a:gd name="connsiteY41" fmla="*/ 624885 h 1565366"/>
                <a:gd name="connsiteX42" fmla="*/ 1062217 w 1565362"/>
                <a:gd name="connsiteY42" fmla="*/ 350980 h 1565366"/>
                <a:gd name="connsiteX43" fmla="*/ 1290960 w 1565362"/>
                <a:gd name="connsiteY43" fmla="*/ 215175 h 1565366"/>
                <a:gd name="connsiteX44" fmla="*/ 782683 w 1565362"/>
                <a:gd name="connsiteY44" fmla="*/ 0 h 1565366"/>
                <a:gd name="connsiteX45" fmla="*/ 890284 w 1565362"/>
                <a:gd name="connsiteY45" fmla="*/ 279763 h 1565366"/>
                <a:gd name="connsiteX46" fmla="*/ 782683 w 1565362"/>
                <a:gd name="connsiteY46" fmla="*/ 559526 h 1565366"/>
                <a:gd name="connsiteX47" fmla="*/ 675082 w 1565362"/>
                <a:gd name="connsiteY47" fmla="*/ 279763 h 1565366"/>
                <a:gd name="connsiteX48" fmla="*/ 782683 w 1565362"/>
                <a:gd name="connsiteY48" fmla="*/ 0 h 1565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1565362" h="1565366">
                  <a:moveTo>
                    <a:pt x="782683" y="1005840"/>
                  </a:moveTo>
                  <a:cubicBezTo>
                    <a:pt x="842109" y="1005840"/>
                    <a:pt x="890284" y="1131094"/>
                    <a:pt x="890284" y="1285603"/>
                  </a:cubicBezTo>
                  <a:cubicBezTo>
                    <a:pt x="890284" y="1440112"/>
                    <a:pt x="842109" y="1565366"/>
                    <a:pt x="782683" y="1565366"/>
                  </a:cubicBezTo>
                  <a:cubicBezTo>
                    <a:pt x="723257" y="1565366"/>
                    <a:pt x="675082" y="1440112"/>
                    <a:pt x="675082" y="1285603"/>
                  </a:cubicBezTo>
                  <a:cubicBezTo>
                    <a:pt x="675082" y="1131094"/>
                    <a:pt x="723257" y="1005840"/>
                    <a:pt x="782683" y="1005840"/>
                  </a:cubicBezTo>
                  <a:close/>
                  <a:moveTo>
                    <a:pt x="985641" y="926413"/>
                  </a:moveTo>
                  <a:cubicBezTo>
                    <a:pt x="1042979" y="929135"/>
                    <a:pt x="1132444" y="980278"/>
                    <a:pt x="1214383" y="1062217"/>
                  </a:cubicBezTo>
                  <a:cubicBezTo>
                    <a:pt x="1323635" y="1171469"/>
                    <a:pt x="1378138" y="1294100"/>
                    <a:pt x="1336118" y="1336120"/>
                  </a:cubicBezTo>
                  <a:cubicBezTo>
                    <a:pt x="1294098" y="1378140"/>
                    <a:pt x="1171468" y="1323637"/>
                    <a:pt x="1062215" y="1214385"/>
                  </a:cubicBezTo>
                  <a:cubicBezTo>
                    <a:pt x="952963" y="1105133"/>
                    <a:pt x="898461" y="982502"/>
                    <a:pt x="940480" y="940482"/>
                  </a:cubicBezTo>
                  <a:cubicBezTo>
                    <a:pt x="950985" y="929977"/>
                    <a:pt x="966528" y="925505"/>
                    <a:pt x="985641" y="926413"/>
                  </a:cubicBezTo>
                  <a:close/>
                  <a:moveTo>
                    <a:pt x="579724" y="926411"/>
                  </a:moveTo>
                  <a:cubicBezTo>
                    <a:pt x="598837" y="925503"/>
                    <a:pt x="614380" y="929976"/>
                    <a:pt x="624885" y="940481"/>
                  </a:cubicBezTo>
                  <a:cubicBezTo>
                    <a:pt x="666906" y="982501"/>
                    <a:pt x="612403" y="1105133"/>
                    <a:pt x="503150" y="1214386"/>
                  </a:cubicBezTo>
                  <a:cubicBezTo>
                    <a:pt x="393897" y="1323639"/>
                    <a:pt x="271265" y="1378142"/>
                    <a:pt x="229245" y="1336121"/>
                  </a:cubicBezTo>
                  <a:cubicBezTo>
                    <a:pt x="187224" y="1294101"/>
                    <a:pt x="241727" y="1171469"/>
                    <a:pt x="350980" y="1062216"/>
                  </a:cubicBezTo>
                  <a:cubicBezTo>
                    <a:pt x="432920" y="980277"/>
                    <a:pt x="522385" y="929134"/>
                    <a:pt x="579724" y="926411"/>
                  </a:cubicBezTo>
                  <a:close/>
                  <a:moveTo>
                    <a:pt x="1285601" y="675083"/>
                  </a:moveTo>
                  <a:cubicBezTo>
                    <a:pt x="1440109" y="675083"/>
                    <a:pt x="1565362" y="723257"/>
                    <a:pt x="1565362" y="782683"/>
                  </a:cubicBezTo>
                  <a:cubicBezTo>
                    <a:pt x="1565362" y="842109"/>
                    <a:pt x="1440109" y="890283"/>
                    <a:pt x="1285601" y="890283"/>
                  </a:cubicBezTo>
                  <a:cubicBezTo>
                    <a:pt x="1131093" y="890283"/>
                    <a:pt x="1005840" y="842109"/>
                    <a:pt x="1005840" y="782683"/>
                  </a:cubicBezTo>
                  <a:cubicBezTo>
                    <a:pt x="1005840" y="723257"/>
                    <a:pt x="1131093" y="675083"/>
                    <a:pt x="1285601" y="675083"/>
                  </a:cubicBezTo>
                  <a:close/>
                  <a:moveTo>
                    <a:pt x="279761" y="675083"/>
                  </a:moveTo>
                  <a:cubicBezTo>
                    <a:pt x="434269" y="675083"/>
                    <a:pt x="559522" y="723257"/>
                    <a:pt x="559522" y="782683"/>
                  </a:cubicBezTo>
                  <a:cubicBezTo>
                    <a:pt x="559522" y="842109"/>
                    <a:pt x="434269" y="890283"/>
                    <a:pt x="279761" y="890283"/>
                  </a:cubicBezTo>
                  <a:cubicBezTo>
                    <a:pt x="125253" y="890283"/>
                    <a:pt x="0" y="842109"/>
                    <a:pt x="0" y="782683"/>
                  </a:cubicBezTo>
                  <a:cubicBezTo>
                    <a:pt x="0" y="723257"/>
                    <a:pt x="125253" y="675083"/>
                    <a:pt x="279761" y="675083"/>
                  </a:cubicBezTo>
                  <a:close/>
                  <a:moveTo>
                    <a:pt x="782681" y="623038"/>
                  </a:moveTo>
                  <a:cubicBezTo>
                    <a:pt x="870850" y="623038"/>
                    <a:pt x="942325" y="694513"/>
                    <a:pt x="942325" y="782682"/>
                  </a:cubicBezTo>
                  <a:cubicBezTo>
                    <a:pt x="942325" y="870851"/>
                    <a:pt x="870850" y="942326"/>
                    <a:pt x="782681" y="942326"/>
                  </a:cubicBezTo>
                  <a:cubicBezTo>
                    <a:pt x="694512" y="942326"/>
                    <a:pt x="623037" y="870851"/>
                    <a:pt x="623037" y="782682"/>
                  </a:cubicBezTo>
                  <a:cubicBezTo>
                    <a:pt x="623037" y="694513"/>
                    <a:pt x="694512" y="623038"/>
                    <a:pt x="782681" y="623038"/>
                  </a:cubicBezTo>
                  <a:close/>
                  <a:moveTo>
                    <a:pt x="274405" y="215177"/>
                  </a:moveTo>
                  <a:cubicBezTo>
                    <a:pt x="331743" y="217899"/>
                    <a:pt x="421208" y="269042"/>
                    <a:pt x="503147" y="350981"/>
                  </a:cubicBezTo>
                  <a:cubicBezTo>
                    <a:pt x="612399" y="460233"/>
                    <a:pt x="666901" y="582864"/>
                    <a:pt x="624882" y="624884"/>
                  </a:cubicBezTo>
                  <a:cubicBezTo>
                    <a:pt x="582862" y="666904"/>
                    <a:pt x="460231" y="612401"/>
                    <a:pt x="350979" y="503149"/>
                  </a:cubicBezTo>
                  <a:cubicBezTo>
                    <a:pt x="241727" y="393897"/>
                    <a:pt x="187224" y="271266"/>
                    <a:pt x="229244" y="229246"/>
                  </a:cubicBezTo>
                  <a:cubicBezTo>
                    <a:pt x="239749" y="218741"/>
                    <a:pt x="255292" y="214269"/>
                    <a:pt x="274405" y="215177"/>
                  </a:cubicBezTo>
                  <a:close/>
                  <a:moveTo>
                    <a:pt x="1290960" y="215175"/>
                  </a:moveTo>
                  <a:cubicBezTo>
                    <a:pt x="1310073" y="214267"/>
                    <a:pt x="1325616" y="218740"/>
                    <a:pt x="1336121" y="229245"/>
                  </a:cubicBezTo>
                  <a:cubicBezTo>
                    <a:pt x="1378142" y="271265"/>
                    <a:pt x="1323639" y="393897"/>
                    <a:pt x="1214386" y="503150"/>
                  </a:cubicBezTo>
                  <a:cubicBezTo>
                    <a:pt x="1105133" y="612403"/>
                    <a:pt x="982502" y="666906"/>
                    <a:pt x="940481" y="624885"/>
                  </a:cubicBezTo>
                  <a:cubicBezTo>
                    <a:pt x="898461" y="582865"/>
                    <a:pt x="952964" y="460233"/>
                    <a:pt x="1062217" y="350980"/>
                  </a:cubicBezTo>
                  <a:cubicBezTo>
                    <a:pt x="1144156" y="269041"/>
                    <a:pt x="1233621" y="217898"/>
                    <a:pt x="1290960" y="215175"/>
                  </a:cubicBezTo>
                  <a:close/>
                  <a:moveTo>
                    <a:pt x="782683" y="0"/>
                  </a:moveTo>
                  <a:cubicBezTo>
                    <a:pt x="842109" y="0"/>
                    <a:pt x="890284" y="125254"/>
                    <a:pt x="890284" y="279763"/>
                  </a:cubicBezTo>
                  <a:cubicBezTo>
                    <a:pt x="890284" y="434272"/>
                    <a:pt x="842109" y="559526"/>
                    <a:pt x="782683" y="559526"/>
                  </a:cubicBezTo>
                  <a:cubicBezTo>
                    <a:pt x="723257" y="559526"/>
                    <a:pt x="675082" y="434272"/>
                    <a:pt x="675082" y="279763"/>
                  </a:cubicBezTo>
                  <a:cubicBezTo>
                    <a:pt x="675082" y="125254"/>
                    <a:pt x="723257" y="0"/>
                    <a:pt x="782683" y="0"/>
                  </a:cubicBezTo>
                  <a:close/>
                </a:path>
              </a:pathLst>
            </a:custGeom>
            <a:solidFill>
              <a:srgbClr val="FF99CC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54" name="フリーフォーム: 図形 53">
              <a:extLst>
                <a:ext uri="{FF2B5EF4-FFF2-40B4-BE49-F238E27FC236}">
                  <a16:creationId xmlns:a16="http://schemas.microsoft.com/office/drawing/2014/main" id="{7BEB8F48-1C16-523F-B8A0-5E686D82565B}"/>
                </a:ext>
              </a:extLst>
            </p:cNvPr>
            <p:cNvSpPr/>
            <p:nvPr/>
          </p:nvSpPr>
          <p:spPr bwMode="auto">
            <a:xfrm>
              <a:off x="9404532" y="502331"/>
              <a:ext cx="223046" cy="223046"/>
            </a:xfrm>
            <a:custGeom>
              <a:avLst/>
              <a:gdLst>
                <a:gd name="connsiteX0" fmla="*/ 782683 w 1565362"/>
                <a:gd name="connsiteY0" fmla="*/ 1005840 h 1565366"/>
                <a:gd name="connsiteX1" fmla="*/ 890284 w 1565362"/>
                <a:gd name="connsiteY1" fmla="*/ 1285603 h 1565366"/>
                <a:gd name="connsiteX2" fmla="*/ 782683 w 1565362"/>
                <a:gd name="connsiteY2" fmla="*/ 1565366 h 1565366"/>
                <a:gd name="connsiteX3" fmla="*/ 675082 w 1565362"/>
                <a:gd name="connsiteY3" fmla="*/ 1285603 h 1565366"/>
                <a:gd name="connsiteX4" fmla="*/ 782683 w 1565362"/>
                <a:gd name="connsiteY4" fmla="*/ 1005840 h 1565366"/>
                <a:gd name="connsiteX5" fmla="*/ 985641 w 1565362"/>
                <a:gd name="connsiteY5" fmla="*/ 926413 h 1565366"/>
                <a:gd name="connsiteX6" fmla="*/ 1214383 w 1565362"/>
                <a:gd name="connsiteY6" fmla="*/ 1062217 h 1565366"/>
                <a:gd name="connsiteX7" fmla="*/ 1336118 w 1565362"/>
                <a:gd name="connsiteY7" fmla="*/ 1336120 h 1565366"/>
                <a:gd name="connsiteX8" fmla="*/ 1062215 w 1565362"/>
                <a:gd name="connsiteY8" fmla="*/ 1214385 h 1565366"/>
                <a:gd name="connsiteX9" fmla="*/ 940480 w 1565362"/>
                <a:gd name="connsiteY9" fmla="*/ 940482 h 1565366"/>
                <a:gd name="connsiteX10" fmla="*/ 985641 w 1565362"/>
                <a:gd name="connsiteY10" fmla="*/ 926413 h 1565366"/>
                <a:gd name="connsiteX11" fmla="*/ 579724 w 1565362"/>
                <a:gd name="connsiteY11" fmla="*/ 926411 h 1565366"/>
                <a:gd name="connsiteX12" fmla="*/ 624885 w 1565362"/>
                <a:gd name="connsiteY12" fmla="*/ 940481 h 1565366"/>
                <a:gd name="connsiteX13" fmla="*/ 503150 w 1565362"/>
                <a:gd name="connsiteY13" fmla="*/ 1214386 h 1565366"/>
                <a:gd name="connsiteX14" fmla="*/ 229245 w 1565362"/>
                <a:gd name="connsiteY14" fmla="*/ 1336121 h 1565366"/>
                <a:gd name="connsiteX15" fmla="*/ 350980 w 1565362"/>
                <a:gd name="connsiteY15" fmla="*/ 1062216 h 1565366"/>
                <a:gd name="connsiteX16" fmla="*/ 579724 w 1565362"/>
                <a:gd name="connsiteY16" fmla="*/ 926411 h 1565366"/>
                <a:gd name="connsiteX17" fmla="*/ 1285601 w 1565362"/>
                <a:gd name="connsiteY17" fmla="*/ 675083 h 1565366"/>
                <a:gd name="connsiteX18" fmla="*/ 1565362 w 1565362"/>
                <a:gd name="connsiteY18" fmla="*/ 782683 h 1565366"/>
                <a:gd name="connsiteX19" fmla="*/ 1285601 w 1565362"/>
                <a:gd name="connsiteY19" fmla="*/ 890283 h 1565366"/>
                <a:gd name="connsiteX20" fmla="*/ 1005840 w 1565362"/>
                <a:gd name="connsiteY20" fmla="*/ 782683 h 1565366"/>
                <a:gd name="connsiteX21" fmla="*/ 1285601 w 1565362"/>
                <a:gd name="connsiteY21" fmla="*/ 675083 h 1565366"/>
                <a:gd name="connsiteX22" fmla="*/ 279761 w 1565362"/>
                <a:gd name="connsiteY22" fmla="*/ 675083 h 1565366"/>
                <a:gd name="connsiteX23" fmla="*/ 559522 w 1565362"/>
                <a:gd name="connsiteY23" fmla="*/ 782683 h 1565366"/>
                <a:gd name="connsiteX24" fmla="*/ 279761 w 1565362"/>
                <a:gd name="connsiteY24" fmla="*/ 890283 h 1565366"/>
                <a:gd name="connsiteX25" fmla="*/ 0 w 1565362"/>
                <a:gd name="connsiteY25" fmla="*/ 782683 h 1565366"/>
                <a:gd name="connsiteX26" fmla="*/ 279761 w 1565362"/>
                <a:gd name="connsiteY26" fmla="*/ 675083 h 1565366"/>
                <a:gd name="connsiteX27" fmla="*/ 782681 w 1565362"/>
                <a:gd name="connsiteY27" fmla="*/ 623038 h 1565366"/>
                <a:gd name="connsiteX28" fmla="*/ 942325 w 1565362"/>
                <a:gd name="connsiteY28" fmla="*/ 782682 h 1565366"/>
                <a:gd name="connsiteX29" fmla="*/ 782681 w 1565362"/>
                <a:gd name="connsiteY29" fmla="*/ 942326 h 1565366"/>
                <a:gd name="connsiteX30" fmla="*/ 623037 w 1565362"/>
                <a:gd name="connsiteY30" fmla="*/ 782682 h 1565366"/>
                <a:gd name="connsiteX31" fmla="*/ 782681 w 1565362"/>
                <a:gd name="connsiteY31" fmla="*/ 623038 h 1565366"/>
                <a:gd name="connsiteX32" fmla="*/ 274405 w 1565362"/>
                <a:gd name="connsiteY32" fmla="*/ 215177 h 1565366"/>
                <a:gd name="connsiteX33" fmla="*/ 503147 w 1565362"/>
                <a:gd name="connsiteY33" fmla="*/ 350981 h 1565366"/>
                <a:gd name="connsiteX34" fmla="*/ 624882 w 1565362"/>
                <a:gd name="connsiteY34" fmla="*/ 624884 h 1565366"/>
                <a:gd name="connsiteX35" fmla="*/ 350979 w 1565362"/>
                <a:gd name="connsiteY35" fmla="*/ 503149 h 1565366"/>
                <a:gd name="connsiteX36" fmla="*/ 229244 w 1565362"/>
                <a:gd name="connsiteY36" fmla="*/ 229246 h 1565366"/>
                <a:gd name="connsiteX37" fmla="*/ 274405 w 1565362"/>
                <a:gd name="connsiteY37" fmla="*/ 215177 h 1565366"/>
                <a:gd name="connsiteX38" fmla="*/ 1290960 w 1565362"/>
                <a:gd name="connsiteY38" fmla="*/ 215175 h 1565366"/>
                <a:gd name="connsiteX39" fmla="*/ 1336121 w 1565362"/>
                <a:gd name="connsiteY39" fmla="*/ 229245 h 1565366"/>
                <a:gd name="connsiteX40" fmla="*/ 1214386 w 1565362"/>
                <a:gd name="connsiteY40" fmla="*/ 503150 h 1565366"/>
                <a:gd name="connsiteX41" fmla="*/ 940481 w 1565362"/>
                <a:gd name="connsiteY41" fmla="*/ 624885 h 1565366"/>
                <a:gd name="connsiteX42" fmla="*/ 1062217 w 1565362"/>
                <a:gd name="connsiteY42" fmla="*/ 350980 h 1565366"/>
                <a:gd name="connsiteX43" fmla="*/ 1290960 w 1565362"/>
                <a:gd name="connsiteY43" fmla="*/ 215175 h 1565366"/>
                <a:gd name="connsiteX44" fmla="*/ 782683 w 1565362"/>
                <a:gd name="connsiteY44" fmla="*/ 0 h 1565366"/>
                <a:gd name="connsiteX45" fmla="*/ 890284 w 1565362"/>
                <a:gd name="connsiteY45" fmla="*/ 279763 h 1565366"/>
                <a:gd name="connsiteX46" fmla="*/ 782683 w 1565362"/>
                <a:gd name="connsiteY46" fmla="*/ 559526 h 1565366"/>
                <a:gd name="connsiteX47" fmla="*/ 675082 w 1565362"/>
                <a:gd name="connsiteY47" fmla="*/ 279763 h 1565366"/>
                <a:gd name="connsiteX48" fmla="*/ 782683 w 1565362"/>
                <a:gd name="connsiteY48" fmla="*/ 0 h 1565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1565362" h="1565366">
                  <a:moveTo>
                    <a:pt x="782683" y="1005840"/>
                  </a:moveTo>
                  <a:cubicBezTo>
                    <a:pt x="842109" y="1005840"/>
                    <a:pt x="890284" y="1131094"/>
                    <a:pt x="890284" y="1285603"/>
                  </a:cubicBezTo>
                  <a:cubicBezTo>
                    <a:pt x="890284" y="1440112"/>
                    <a:pt x="842109" y="1565366"/>
                    <a:pt x="782683" y="1565366"/>
                  </a:cubicBezTo>
                  <a:cubicBezTo>
                    <a:pt x="723257" y="1565366"/>
                    <a:pt x="675082" y="1440112"/>
                    <a:pt x="675082" y="1285603"/>
                  </a:cubicBezTo>
                  <a:cubicBezTo>
                    <a:pt x="675082" y="1131094"/>
                    <a:pt x="723257" y="1005840"/>
                    <a:pt x="782683" y="1005840"/>
                  </a:cubicBezTo>
                  <a:close/>
                  <a:moveTo>
                    <a:pt x="985641" y="926413"/>
                  </a:moveTo>
                  <a:cubicBezTo>
                    <a:pt x="1042979" y="929135"/>
                    <a:pt x="1132444" y="980278"/>
                    <a:pt x="1214383" y="1062217"/>
                  </a:cubicBezTo>
                  <a:cubicBezTo>
                    <a:pt x="1323635" y="1171469"/>
                    <a:pt x="1378138" y="1294100"/>
                    <a:pt x="1336118" y="1336120"/>
                  </a:cubicBezTo>
                  <a:cubicBezTo>
                    <a:pt x="1294098" y="1378140"/>
                    <a:pt x="1171468" y="1323637"/>
                    <a:pt x="1062215" y="1214385"/>
                  </a:cubicBezTo>
                  <a:cubicBezTo>
                    <a:pt x="952963" y="1105133"/>
                    <a:pt x="898461" y="982502"/>
                    <a:pt x="940480" y="940482"/>
                  </a:cubicBezTo>
                  <a:cubicBezTo>
                    <a:pt x="950985" y="929977"/>
                    <a:pt x="966528" y="925505"/>
                    <a:pt x="985641" y="926413"/>
                  </a:cubicBezTo>
                  <a:close/>
                  <a:moveTo>
                    <a:pt x="579724" y="926411"/>
                  </a:moveTo>
                  <a:cubicBezTo>
                    <a:pt x="598837" y="925503"/>
                    <a:pt x="614380" y="929976"/>
                    <a:pt x="624885" y="940481"/>
                  </a:cubicBezTo>
                  <a:cubicBezTo>
                    <a:pt x="666906" y="982501"/>
                    <a:pt x="612403" y="1105133"/>
                    <a:pt x="503150" y="1214386"/>
                  </a:cubicBezTo>
                  <a:cubicBezTo>
                    <a:pt x="393897" y="1323639"/>
                    <a:pt x="271265" y="1378142"/>
                    <a:pt x="229245" y="1336121"/>
                  </a:cubicBezTo>
                  <a:cubicBezTo>
                    <a:pt x="187224" y="1294101"/>
                    <a:pt x="241727" y="1171469"/>
                    <a:pt x="350980" y="1062216"/>
                  </a:cubicBezTo>
                  <a:cubicBezTo>
                    <a:pt x="432920" y="980277"/>
                    <a:pt x="522385" y="929134"/>
                    <a:pt x="579724" y="926411"/>
                  </a:cubicBezTo>
                  <a:close/>
                  <a:moveTo>
                    <a:pt x="1285601" y="675083"/>
                  </a:moveTo>
                  <a:cubicBezTo>
                    <a:pt x="1440109" y="675083"/>
                    <a:pt x="1565362" y="723257"/>
                    <a:pt x="1565362" y="782683"/>
                  </a:cubicBezTo>
                  <a:cubicBezTo>
                    <a:pt x="1565362" y="842109"/>
                    <a:pt x="1440109" y="890283"/>
                    <a:pt x="1285601" y="890283"/>
                  </a:cubicBezTo>
                  <a:cubicBezTo>
                    <a:pt x="1131093" y="890283"/>
                    <a:pt x="1005840" y="842109"/>
                    <a:pt x="1005840" y="782683"/>
                  </a:cubicBezTo>
                  <a:cubicBezTo>
                    <a:pt x="1005840" y="723257"/>
                    <a:pt x="1131093" y="675083"/>
                    <a:pt x="1285601" y="675083"/>
                  </a:cubicBezTo>
                  <a:close/>
                  <a:moveTo>
                    <a:pt x="279761" y="675083"/>
                  </a:moveTo>
                  <a:cubicBezTo>
                    <a:pt x="434269" y="675083"/>
                    <a:pt x="559522" y="723257"/>
                    <a:pt x="559522" y="782683"/>
                  </a:cubicBezTo>
                  <a:cubicBezTo>
                    <a:pt x="559522" y="842109"/>
                    <a:pt x="434269" y="890283"/>
                    <a:pt x="279761" y="890283"/>
                  </a:cubicBezTo>
                  <a:cubicBezTo>
                    <a:pt x="125253" y="890283"/>
                    <a:pt x="0" y="842109"/>
                    <a:pt x="0" y="782683"/>
                  </a:cubicBezTo>
                  <a:cubicBezTo>
                    <a:pt x="0" y="723257"/>
                    <a:pt x="125253" y="675083"/>
                    <a:pt x="279761" y="675083"/>
                  </a:cubicBezTo>
                  <a:close/>
                  <a:moveTo>
                    <a:pt x="782681" y="623038"/>
                  </a:moveTo>
                  <a:cubicBezTo>
                    <a:pt x="870850" y="623038"/>
                    <a:pt x="942325" y="694513"/>
                    <a:pt x="942325" y="782682"/>
                  </a:cubicBezTo>
                  <a:cubicBezTo>
                    <a:pt x="942325" y="870851"/>
                    <a:pt x="870850" y="942326"/>
                    <a:pt x="782681" y="942326"/>
                  </a:cubicBezTo>
                  <a:cubicBezTo>
                    <a:pt x="694512" y="942326"/>
                    <a:pt x="623037" y="870851"/>
                    <a:pt x="623037" y="782682"/>
                  </a:cubicBezTo>
                  <a:cubicBezTo>
                    <a:pt x="623037" y="694513"/>
                    <a:pt x="694512" y="623038"/>
                    <a:pt x="782681" y="623038"/>
                  </a:cubicBezTo>
                  <a:close/>
                  <a:moveTo>
                    <a:pt x="274405" y="215177"/>
                  </a:moveTo>
                  <a:cubicBezTo>
                    <a:pt x="331743" y="217899"/>
                    <a:pt x="421208" y="269042"/>
                    <a:pt x="503147" y="350981"/>
                  </a:cubicBezTo>
                  <a:cubicBezTo>
                    <a:pt x="612399" y="460233"/>
                    <a:pt x="666901" y="582864"/>
                    <a:pt x="624882" y="624884"/>
                  </a:cubicBezTo>
                  <a:cubicBezTo>
                    <a:pt x="582862" y="666904"/>
                    <a:pt x="460231" y="612401"/>
                    <a:pt x="350979" y="503149"/>
                  </a:cubicBezTo>
                  <a:cubicBezTo>
                    <a:pt x="241727" y="393897"/>
                    <a:pt x="187224" y="271266"/>
                    <a:pt x="229244" y="229246"/>
                  </a:cubicBezTo>
                  <a:cubicBezTo>
                    <a:pt x="239749" y="218741"/>
                    <a:pt x="255292" y="214269"/>
                    <a:pt x="274405" y="215177"/>
                  </a:cubicBezTo>
                  <a:close/>
                  <a:moveTo>
                    <a:pt x="1290960" y="215175"/>
                  </a:moveTo>
                  <a:cubicBezTo>
                    <a:pt x="1310073" y="214267"/>
                    <a:pt x="1325616" y="218740"/>
                    <a:pt x="1336121" y="229245"/>
                  </a:cubicBezTo>
                  <a:cubicBezTo>
                    <a:pt x="1378142" y="271265"/>
                    <a:pt x="1323639" y="393897"/>
                    <a:pt x="1214386" y="503150"/>
                  </a:cubicBezTo>
                  <a:cubicBezTo>
                    <a:pt x="1105133" y="612403"/>
                    <a:pt x="982502" y="666906"/>
                    <a:pt x="940481" y="624885"/>
                  </a:cubicBezTo>
                  <a:cubicBezTo>
                    <a:pt x="898461" y="582865"/>
                    <a:pt x="952964" y="460233"/>
                    <a:pt x="1062217" y="350980"/>
                  </a:cubicBezTo>
                  <a:cubicBezTo>
                    <a:pt x="1144156" y="269041"/>
                    <a:pt x="1233621" y="217898"/>
                    <a:pt x="1290960" y="215175"/>
                  </a:cubicBezTo>
                  <a:close/>
                  <a:moveTo>
                    <a:pt x="782683" y="0"/>
                  </a:moveTo>
                  <a:cubicBezTo>
                    <a:pt x="842109" y="0"/>
                    <a:pt x="890284" y="125254"/>
                    <a:pt x="890284" y="279763"/>
                  </a:cubicBezTo>
                  <a:cubicBezTo>
                    <a:pt x="890284" y="434272"/>
                    <a:pt x="842109" y="559526"/>
                    <a:pt x="782683" y="559526"/>
                  </a:cubicBezTo>
                  <a:cubicBezTo>
                    <a:pt x="723257" y="559526"/>
                    <a:pt x="675082" y="434272"/>
                    <a:pt x="675082" y="279763"/>
                  </a:cubicBezTo>
                  <a:cubicBezTo>
                    <a:pt x="675082" y="125254"/>
                    <a:pt x="723257" y="0"/>
                    <a:pt x="782683" y="0"/>
                  </a:cubicBezTo>
                  <a:close/>
                </a:path>
              </a:pathLst>
            </a:custGeom>
            <a:solidFill>
              <a:srgbClr val="FF99CC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55" name="フリーフォーム: 図形 54">
              <a:extLst>
                <a:ext uri="{FF2B5EF4-FFF2-40B4-BE49-F238E27FC236}">
                  <a16:creationId xmlns:a16="http://schemas.microsoft.com/office/drawing/2014/main" id="{AB045FAF-D280-D956-C6CD-262371C93C51}"/>
                </a:ext>
              </a:extLst>
            </p:cNvPr>
            <p:cNvSpPr/>
            <p:nvPr/>
          </p:nvSpPr>
          <p:spPr bwMode="auto">
            <a:xfrm>
              <a:off x="278116" y="1007889"/>
              <a:ext cx="223046" cy="223046"/>
            </a:xfrm>
            <a:custGeom>
              <a:avLst/>
              <a:gdLst>
                <a:gd name="connsiteX0" fmla="*/ 782683 w 1565362"/>
                <a:gd name="connsiteY0" fmla="*/ 1005840 h 1565366"/>
                <a:gd name="connsiteX1" fmla="*/ 890284 w 1565362"/>
                <a:gd name="connsiteY1" fmla="*/ 1285603 h 1565366"/>
                <a:gd name="connsiteX2" fmla="*/ 782683 w 1565362"/>
                <a:gd name="connsiteY2" fmla="*/ 1565366 h 1565366"/>
                <a:gd name="connsiteX3" fmla="*/ 675082 w 1565362"/>
                <a:gd name="connsiteY3" fmla="*/ 1285603 h 1565366"/>
                <a:gd name="connsiteX4" fmla="*/ 782683 w 1565362"/>
                <a:gd name="connsiteY4" fmla="*/ 1005840 h 1565366"/>
                <a:gd name="connsiteX5" fmla="*/ 985641 w 1565362"/>
                <a:gd name="connsiteY5" fmla="*/ 926413 h 1565366"/>
                <a:gd name="connsiteX6" fmla="*/ 1214383 w 1565362"/>
                <a:gd name="connsiteY6" fmla="*/ 1062217 h 1565366"/>
                <a:gd name="connsiteX7" fmla="*/ 1336118 w 1565362"/>
                <a:gd name="connsiteY7" fmla="*/ 1336120 h 1565366"/>
                <a:gd name="connsiteX8" fmla="*/ 1062215 w 1565362"/>
                <a:gd name="connsiteY8" fmla="*/ 1214385 h 1565366"/>
                <a:gd name="connsiteX9" fmla="*/ 940480 w 1565362"/>
                <a:gd name="connsiteY9" fmla="*/ 940482 h 1565366"/>
                <a:gd name="connsiteX10" fmla="*/ 985641 w 1565362"/>
                <a:gd name="connsiteY10" fmla="*/ 926413 h 1565366"/>
                <a:gd name="connsiteX11" fmla="*/ 579724 w 1565362"/>
                <a:gd name="connsiteY11" fmla="*/ 926411 h 1565366"/>
                <a:gd name="connsiteX12" fmla="*/ 624885 w 1565362"/>
                <a:gd name="connsiteY12" fmla="*/ 940481 h 1565366"/>
                <a:gd name="connsiteX13" fmla="*/ 503150 w 1565362"/>
                <a:gd name="connsiteY13" fmla="*/ 1214386 h 1565366"/>
                <a:gd name="connsiteX14" fmla="*/ 229245 w 1565362"/>
                <a:gd name="connsiteY14" fmla="*/ 1336121 h 1565366"/>
                <a:gd name="connsiteX15" fmla="*/ 350980 w 1565362"/>
                <a:gd name="connsiteY15" fmla="*/ 1062216 h 1565366"/>
                <a:gd name="connsiteX16" fmla="*/ 579724 w 1565362"/>
                <a:gd name="connsiteY16" fmla="*/ 926411 h 1565366"/>
                <a:gd name="connsiteX17" fmla="*/ 1285601 w 1565362"/>
                <a:gd name="connsiteY17" fmla="*/ 675083 h 1565366"/>
                <a:gd name="connsiteX18" fmla="*/ 1565362 w 1565362"/>
                <a:gd name="connsiteY18" fmla="*/ 782683 h 1565366"/>
                <a:gd name="connsiteX19" fmla="*/ 1285601 w 1565362"/>
                <a:gd name="connsiteY19" fmla="*/ 890283 h 1565366"/>
                <a:gd name="connsiteX20" fmla="*/ 1005840 w 1565362"/>
                <a:gd name="connsiteY20" fmla="*/ 782683 h 1565366"/>
                <a:gd name="connsiteX21" fmla="*/ 1285601 w 1565362"/>
                <a:gd name="connsiteY21" fmla="*/ 675083 h 1565366"/>
                <a:gd name="connsiteX22" fmla="*/ 279761 w 1565362"/>
                <a:gd name="connsiteY22" fmla="*/ 675083 h 1565366"/>
                <a:gd name="connsiteX23" fmla="*/ 559522 w 1565362"/>
                <a:gd name="connsiteY23" fmla="*/ 782683 h 1565366"/>
                <a:gd name="connsiteX24" fmla="*/ 279761 w 1565362"/>
                <a:gd name="connsiteY24" fmla="*/ 890283 h 1565366"/>
                <a:gd name="connsiteX25" fmla="*/ 0 w 1565362"/>
                <a:gd name="connsiteY25" fmla="*/ 782683 h 1565366"/>
                <a:gd name="connsiteX26" fmla="*/ 279761 w 1565362"/>
                <a:gd name="connsiteY26" fmla="*/ 675083 h 1565366"/>
                <a:gd name="connsiteX27" fmla="*/ 782681 w 1565362"/>
                <a:gd name="connsiteY27" fmla="*/ 623038 h 1565366"/>
                <a:gd name="connsiteX28" fmla="*/ 942325 w 1565362"/>
                <a:gd name="connsiteY28" fmla="*/ 782682 h 1565366"/>
                <a:gd name="connsiteX29" fmla="*/ 782681 w 1565362"/>
                <a:gd name="connsiteY29" fmla="*/ 942326 h 1565366"/>
                <a:gd name="connsiteX30" fmla="*/ 623037 w 1565362"/>
                <a:gd name="connsiteY30" fmla="*/ 782682 h 1565366"/>
                <a:gd name="connsiteX31" fmla="*/ 782681 w 1565362"/>
                <a:gd name="connsiteY31" fmla="*/ 623038 h 1565366"/>
                <a:gd name="connsiteX32" fmla="*/ 274405 w 1565362"/>
                <a:gd name="connsiteY32" fmla="*/ 215177 h 1565366"/>
                <a:gd name="connsiteX33" fmla="*/ 503147 w 1565362"/>
                <a:gd name="connsiteY33" fmla="*/ 350981 h 1565366"/>
                <a:gd name="connsiteX34" fmla="*/ 624882 w 1565362"/>
                <a:gd name="connsiteY34" fmla="*/ 624884 h 1565366"/>
                <a:gd name="connsiteX35" fmla="*/ 350979 w 1565362"/>
                <a:gd name="connsiteY35" fmla="*/ 503149 h 1565366"/>
                <a:gd name="connsiteX36" fmla="*/ 229244 w 1565362"/>
                <a:gd name="connsiteY36" fmla="*/ 229246 h 1565366"/>
                <a:gd name="connsiteX37" fmla="*/ 274405 w 1565362"/>
                <a:gd name="connsiteY37" fmla="*/ 215177 h 1565366"/>
                <a:gd name="connsiteX38" fmla="*/ 1290960 w 1565362"/>
                <a:gd name="connsiteY38" fmla="*/ 215175 h 1565366"/>
                <a:gd name="connsiteX39" fmla="*/ 1336121 w 1565362"/>
                <a:gd name="connsiteY39" fmla="*/ 229245 h 1565366"/>
                <a:gd name="connsiteX40" fmla="*/ 1214386 w 1565362"/>
                <a:gd name="connsiteY40" fmla="*/ 503150 h 1565366"/>
                <a:gd name="connsiteX41" fmla="*/ 940481 w 1565362"/>
                <a:gd name="connsiteY41" fmla="*/ 624885 h 1565366"/>
                <a:gd name="connsiteX42" fmla="*/ 1062217 w 1565362"/>
                <a:gd name="connsiteY42" fmla="*/ 350980 h 1565366"/>
                <a:gd name="connsiteX43" fmla="*/ 1290960 w 1565362"/>
                <a:gd name="connsiteY43" fmla="*/ 215175 h 1565366"/>
                <a:gd name="connsiteX44" fmla="*/ 782683 w 1565362"/>
                <a:gd name="connsiteY44" fmla="*/ 0 h 1565366"/>
                <a:gd name="connsiteX45" fmla="*/ 890284 w 1565362"/>
                <a:gd name="connsiteY45" fmla="*/ 279763 h 1565366"/>
                <a:gd name="connsiteX46" fmla="*/ 782683 w 1565362"/>
                <a:gd name="connsiteY46" fmla="*/ 559526 h 1565366"/>
                <a:gd name="connsiteX47" fmla="*/ 675082 w 1565362"/>
                <a:gd name="connsiteY47" fmla="*/ 279763 h 1565366"/>
                <a:gd name="connsiteX48" fmla="*/ 782683 w 1565362"/>
                <a:gd name="connsiteY48" fmla="*/ 0 h 1565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1565362" h="1565366">
                  <a:moveTo>
                    <a:pt x="782683" y="1005840"/>
                  </a:moveTo>
                  <a:cubicBezTo>
                    <a:pt x="842109" y="1005840"/>
                    <a:pt x="890284" y="1131094"/>
                    <a:pt x="890284" y="1285603"/>
                  </a:cubicBezTo>
                  <a:cubicBezTo>
                    <a:pt x="890284" y="1440112"/>
                    <a:pt x="842109" y="1565366"/>
                    <a:pt x="782683" y="1565366"/>
                  </a:cubicBezTo>
                  <a:cubicBezTo>
                    <a:pt x="723257" y="1565366"/>
                    <a:pt x="675082" y="1440112"/>
                    <a:pt x="675082" y="1285603"/>
                  </a:cubicBezTo>
                  <a:cubicBezTo>
                    <a:pt x="675082" y="1131094"/>
                    <a:pt x="723257" y="1005840"/>
                    <a:pt x="782683" y="1005840"/>
                  </a:cubicBezTo>
                  <a:close/>
                  <a:moveTo>
                    <a:pt x="985641" y="926413"/>
                  </a:moveTo>
                  <a:cubicBezTo>
                    <a:pt x="1042979" y="929135"/>
                    <a:pt x="1132444" y="980278"/>
                    <a:pt x="1214383" y="1062217"/>
                  </a:cubicBezTo>
                  <a:cubicBezTo>
                    <a:pt x="1323635" y="1171469"/>
                    <a:pt x="1378138" y="1294100"/>
                    <a:pt x="1336118" y="1336120"/>
                  </a:cubicBezTo>
                  <a:cubicBezTo>
                    <a:pt x="1294098" y="1378140"/>
                    <a:pt x="1171468" y="1323637"/>
                    <a:pt x="1062215" y="1214385"/>
                  </a:cubicBezTo>
                  <a:cubicBezTo>
                    <a:pt x="952963" y="1105133"/>
                    <a:pt x="898461" y="982502"/>
                    <a:pt x="940480" y="940482"/>
                  </a:cubicBezTo>
                  <a:cubicBezTo>
                    <a:pt x="950985" y="929977"/>
                    <a:pt x="966528" y="925505"/>
                    <a:pt x="985641" y="926413"/>
                  </a:cubicBezTo>
                  <a:close/>
                  <a:moveTo>
                    <a:pt x="579724" y="926411"/>
                  </a:moveTo>
                  <a:cubicBezTo>
                    <a:pt x="598837" y="925503"/>
                    <a:pt x="614380" y="929976"/>
                    <a:pt x="624885" y="940481"/>
                  </a:cubicBezTo>
                  <a:cubicBezTo>
                    <a:pt x="666906" y="982501"/>
                    <a:pt x="612403" y="1105133"/>
                    <a:pt x="503150" y="1214386"/>
                  </a:cubicBezTo>
                  <a:cubicBezTo>
                    <a:pt x="393897" y="1323639"/>
                    <a:pt x="271265" y="1378142"/>
                    <a:pt x="229245" y="1336121"/>
                  </a:cubicBezTo>
                  <a:cubicBezTo>
                    <a:pt x="187224" y="1294101"/>
                    <a:pt x="241727" y="1171469"/>
                    <a:pt x="350980" y="1062216"/>
                  </a:cubicBezTo>
                  <a:cubicBezTo>
                    <a:pt x="432920" y="980277"/>
                    <a:pt x="522385" y="929134"/>
                    <a:pt x="579724" y="926411"/>
                  </a:cubicBezTo>
                  <a:close/>
                  <a:moveTo>
                    <a:pt x="1285601" y="675083"/>
                  </a:moveTo>
                  <a:cubicBezTo>
                    <a:pt x="1440109" y="675083"/>
                    <a:pt x="1565362" y="723257"/>
                    <a:pt x="1565362" y="782683"/>
                  </a:cubicBezTo>
                  <a:cubicBezTo>
                    <a:pt x="1565362" y="842109"/>
                    <a:pt x="1440109" y="890283"/>
                    <a:pt x="1285601" y="890283"/>
                  </a:cubicBezTo>
                  <a:cubicBezTo>
                    <a:pt x="1131093" y="890283"/>
                    <a:pt x="1005840" y="842109"/>
                    <a:pt x="1005840" y="782683"/>
                  </a:cubicBezTo>
                  <a:cubicBezTo>
                    <a:pt x="1005840" y="723257"/>
                    <a:pt x="1131093" y="675083"/>
                    <a:pt x="1285601" y="675083"/>
                  </a:cubicBezTo>
                  <a:close/>
                  <a:moveTo>
                    <a:pt x="279761" y="675083"/>
                  </a:moveTo>
                  <a:cubicBezTo>
                    <a:pt x="434269" y="675083"/>
                    <a:pt x="559522" y="723257"/>
                    <a:pt x="559522" y="782683"/>
                  </a:cubicBezTo>
                  <a:cubicBezTo>
                    <a:pt x="559522" y="842109"/>
                    <a:pt x="434269" y="890283"/>
                    <a:pt x="279761" y="890283"/>
                  </a:cubicBezTo>
                  <a:cubicBezTo>
                    <a:pt x="125253" y="890283"/>
                    <a:pt x="0" y="842109"/>
                    <a:pt x="0" y="782683"/>
                  </a:cubicBezTo>
                  <a:cubicBezTo>
                    <a:pt x="0" y="723257"/>
                    <a:pt x="125253" y="675083"/>
                    <a:pt x="279761" y="675083"/>
                  </a:cubicBezTo>
                  <a:close/>
                  <a:moveTo>
                    <a:pt x="782681" y="623038"/>
                  </a:moveTo>
                  <a:cubicBezTo>
                    <a:pt x="870850" y="623038"/>
                    <a:pt x="942325" y="694513"/>
                    <a:pt x="942325" y="782682"/>
                  </a:cubicBezTo>
                  <a:cubicBezTo>
                    <a:pt x="942325" y="870851"/>
                    <a:pt x="870850" y="942326"/>
                    <a:pt x="782681" y="942326"/>
                  </a:cubicBezTo>
                  <a:cubicBezTo>
                    <a:pt x="694512" y="942326"/>
                    <a:pt x="623037" y="870851"/>
                    <a:pt x="623037" y="782682"/>
                  </a:cubicBezTo>
                  <a:cubicBezTo>
                    <a:pt x="623037" y="694513"/>
                    <a:pt x="694512" y="623038"/>
                    <a:pt x="782681" y="623038"/>
                  </a:cubicBezTo>
                  <a:close/>
                  <a:moveTo>
                    <a:pt x="274405" y="215177"/>
                  </a:moveTo>
                  <a:cubicBezTo>
                    <a:pt x="331743" y="217899"/>
                    <a:pt x="421208" y="269042"/>
                    <a:pt x="503147" y="350981"/>
                  </a:cubicBezTo>
                  <a:cubicBezTo>
                    <a:pt x="612399" y="460233"/>
                    <a:pt x="666901" y="582864"/>
                    <a:pt x="624882" y="624884"/>
                  </a:cubicBezTo>
                  <a:cubicBezTo>
                    <a:pt x="582862" y="666904"/>
                    <a:pt x="460231" y="612401"/>
                    <a:pt x="350979" y="503149"/>
                  </a:cubicBezTo>
                  <a:cubicBezTo>
                    <a:pt x="241727" y="393897"/>
                    <a:pt x="187224" y="271266"/>
                    <a:pt x="229244" y="229246"/>
                  </a:cubicBezTo>
                  <a:cubicBezTo>
                    <a:pt x="239749" y="218741"/>
                    <a:pt x="255292" y="214269"/>
                    <a:pt x="274405" y="215177"/>
                  </a:cubicBezTo>
                  <a:close/>
                  <a:moveTo>
                    <a:pt x="1290960" y="215175"/>
                  </a:moveTo>
                  <a:cubicBezTo>
                    <a:pt x="1310073" y="214267"/>
                    <a:pt x="1325616" y="218740"/>
                    <a:pt x="1336121" y="229245"/>
                  </a:cubicBezTo>
                  <a:cubicBezTo>
                    <a:pt x="1378142" y="271265"/>
                    <a:pt x="1323639" y="393897"/>
                    <a:pt x="1214386" y="503150"/>
                  </a:cubicBezTo>
                  <a:cubicBezTo>
                    <a:pt x="1105133" y="612403"/>
                    <a:pt x="982502" y="666906"/>
                    <a:pt x="940481" y="624885"/>
                  </a:cubicBezTo>
                  <a:cubicBezTo>
                    <a:pt x="898461" y="582865"/>
                    <a:pt x="952964" y="460233"/>
                    <a:pt x="1062217" y="350980"/>
                  </a:cubicBezTo>
                  <a:cubicBezTo>
                    <a:pt x="1144156" y="269041"/>
                    <a:pt x="1233621" y="217898"/>
                    <a:pt x="1290960" y="215175"/>
                  </a:cubicBezTo>
                  <a:close/>
                  <a:moveTo>
                    <a:pt x="782683" y="0"/>
                  </a:moveTo>
                  <a:cubicBezTo>
                    <a:pt x="842109" y="0"/>
                    <a:pt x="890284" y="125254"/>
                    <a:pt x="890284" y="279763"/>
                  </a:cubicBezTo>
                  <a:cubicBezTo>
                    <a:pt x="890284" y="434272"/>
                    <a:pt x="842109" y="559526"/>
                    <a:pt x="782683" y="559526"/>
                  </a:cubicBezTo>
                  <a:cubicBezTo>
                    <a:pt x="723257" y="559526"/>
                    <a:pt x="675082" y="434272"/>
                    <a:pt x="675082" y="279763"/>
                  </a:cubicBezTo>
                  <a:cubicBezTo>
                    <a:pt x="675082" y="125254"/>
                    <a:pt x="723257" y="0"/>
                    <a:pt x="782683" y="0"/>
                  </a:cubicBezTo>
                  <a:close/>
                </a:path>
              </a:pathLst>
            </a:custGeom>
            <a:solidFill>
              <a:srgbClr val="FF99CC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57" name="フリーフォーム: 図形 56">
              <a:extLst>
                <a:ext uri="{FF2B5EF4-FFF2-40B4-BE49-F238E27FC236}">
                  <a16:creationId xmlns:a16="http://schemas.microsoft.com/office/drawing/2014/main" id="{AD063C5E-5340-3143-9244-61552630EE3F}"/>
                </a:ext>
              </a:extLst>
            </p:cNvPr>
            <p:cNvSpPr/>
            <p:nvPr/>
          </p:nvSpPr>
          <p:spPr bwMode="auto">
            <a:xfrm>
              <a:off x="9404532" y="1007889"/>
              <a:ext cx="223046" cy="223046"/>
            </a:xfrm>
            <a:custGeom>
              <a:avLst/>
              <a:gdLst>
                <a:gd name="connsiteX0" fmla="*/ 782683 w 1565362"/>
                <a:gd name="connsiteY0" fmla="*/ 1005840 h 1565366"/>
                <a:gd name="connsiteX1" fmla="*/ 890284 w 1565362"/>
                <a:gd name="connsiteY1" fmla="*/ 1285603 h 1565366"/>
                <a:gd name="connsiteX2" fmla="*/ 782683 w 1565362"/>
                <a:gd name="connsiteY2" fmla="*/ 1565366 h 1565366"/>
                <a:gd name="connsiteX3" fmla="*/ 675082 w 1565362"/>
                <a:gd name="connsiteY3" fmla="*/ 1285603 h 1565366"/>
                <a:gd name="connsiteX4" fmla="*/ 782683 w 1565362"/>
                <a:gd name="connsiteY4" fmla="*/ 1005840 h 1565366"/>
                <a:gd name="connsiteX5" fmla="*/ 985641 w 1565362"/>
                <a:gd name="connsiteY5" fmla="*/ 926413 h 1565366"/>
                <a:gd name="connsiteX6" fmla="*/ 1214383 w 1565362"/>
                <a:gd name="connsiteY6" fmla="*/ 1062217 h 1565366"/>
                <a:gd name="connsiteX7" fmla="*/ 1336118 w 1565362"/>
                <a:gd name="connsiteY7" fmla="*/ 1336120 h 1565366"/>
                <a:gd name="connsiteX8" fmla="*/ 1062215 w 1565362"/>
                <a:gd name="connsiteY8" fmla="*/ 1214385 h 1565366"/>
                <a:gd name="connsiteX9" fmla="*/ 940480 w 1565362"/>
                <a:gd name="connsiteY9" fmla="*/ 940482 h 1565366"/>
                <a:gd name="connsiteX10" fmla="*/ 985641 w 1565362"/>
                <a:gd name="connsiteY10" fmla="*/ 926413 h 1565366"/>
                <a:gd name="connsiteX11" fmla="*/ 579724 w 1565362"/>
                <a:gd name="connsiteY11" fmla="*/ 926411 h 1565366"/>
                <a:gd name="connsiteX12" fmla="*/ 624885 w 1565362"/>
                <a:gd name="connsiteY12" fmla="*/ 940481 h 1565366"/>
                <a:gd name="connsiteX13" fmla="*/ 503150 w 1565362"/>
                <a:gd name="connsiteY13" fmla="*/ 1214386 h 1565366"/>
                <a:gd name="connsiteX14" fmla="*/ 229245 w 1565362"/>
                <a:gd name="connsiteY14" fmla="*/ 1336121 h 1565366"/>
                <a:gd name="connsiteX15" fmla="*/ 350980 w 1565362"/>
                <a:gd name="connsiteY15" fmla="*/ 1062216 h 1565366"/>
                <a:gd name="connsiteX16" fmla="*/ 579724 w 1565362"/>
                <a:gd name="connsiteY16" fmla="*/ 926411 h 1565366"/>
                <a:gd name="connsiteX17" fmla="*/ 1285601 w 1565362"/>
                <a:gd name="connsiteY17" fmla="*/ 675083 h 1565366"/>
                <a:gd name="connsiteX18" fmla="*/ 1565362 w 1565362"/>
                <a:gd name="connsiteY18" fmla="*/ 782683 h 1565366"/>
                <a:gd name="connsiteX19" fmla="*/ 1285601 w 1565362"/>
                <a:gd name="connsiteY19" fmla="*/ 890283 h 1565366"/>
                <a:gd name="connsiteX20" fmla="*/ 1005840 w 1565362"/>
                <a:gd name="connsiteY20" fmla="*/ 782683 h 1565366"/>
                <a:gd name="connsiteX21" fmla="*/ 1285601 w 1565362"/>
                <a:gd name="connsiteY21" fmla="*/ 675083 h 1565366"/>
                <a:gd name="connsiteX22" fmla="*/ 279761 w 1565362"/>
                <a:gd name="connsiteY22" fmla="*/ 675083 h 1565366"/>
                <a:gd name="connsiteX23" fmla="*/ 559522 w 1565362"/>
                <a:gd name="connsiteY23" fmla="*/ 782683 h 1565366"/>
                <a:gd name="connsiteX24" fmla="*/ 279761 w 1565362"/>
                <a:gd name="connsiteY24" fmla="*/ 890283 h 1565366"/>
                <a:gd name="connsiteX25" fmla="*/ 0 w 1565362"/>
                <a:gd name="connsiteY25" fmla="*/ 782683 h 1565366"/>
                <a:gd name="connsiteX26" fmla="*/ 279761 w 1565362"/>
                <a:gd name="connsiteY26" fmla="*/ 675083 h 1565366"/>
                <a:gd name="connsiteX27" fmla="*/ 782681 w 1565362"/>
                <a:gd name="connsiteY27" fmla="*/ 623038 h 1565366"/>
                <a:gd name="connsiteX28" fmla="*/ 942325 w 1565362"/>
                <a:gd name="connsiteY28" fmla="*/ 782682 h 1565366"/>
                <a:gd name="connsiteX29" fmla="*/ 782681 w 1565362"/>
                <a:gd name="connsiteY29" fmla="*/ 942326 h 1565366"/>
                <a:gd name="connsiteX30" fmla="*/ 623037 w 1565362"/>
                <a:gd name="connsiteY30" fmla="*/ 782682 h 1565366"/>
                <a:gd name="connsiteX31" fmla="*/ 782681 w 1565362"/>
                <a:gd name="connsiteY31" fmla="*/ 623038 h 1565366"/>
                <a:gd name="connsiteX32" fmla="*/ 274405 w 1565362"/>
                <a:gd name="connsiteY32" fmla="*/ 215177 h 1565366"/>
                <a:gd name="connsiteX33" fmla="*/ 503147 w 1565362"/>
                <a:gd name="connsiteY33" fmla="*/ 350981 h 1565366"/>
                <a:gd name="connsiteX34" fmla="*/ 624882 w 1565362"/>
                <a:gd name="connsiteY34" fmla="*/ 624884 h 1565366"/>
                <a:gd name="connsiteX35" fmla="*/ 350979 w 1565362"/>
                <a:gd name="connsiteY35" fmla="*/ 503149 h 1565366"/>
                <a:gd name="connsiteX36" fmla="*/ 229244 w 1565362"/>
                <a:gd name="connsiteY36" fmla="*/ 229246 h 1565366"/>
                <a:gd name="connsiteX37" fmla="*/ 274405 w 1565362"/>
                <a:gd name="connsiteY37" fmla="*/ 215177 h 1565366"/>
                <a:gd name="connsiteX38" fmla="*/ 1290960 w 1565362"/>
                <a:gd name="connsiteY38" fmla="*/ 215175 h 1565366"/>
                <a:gd name="connsiteX39" fmla="*/ 1336121 w 1565362"/>
                <a:gd name="connsiteY39" fmla="*/ 229245 h 1565366"/>
                <a:gd name="connsiteX40" fmla="*/ 1214386 w 1565362"/>
                <a:gd name="connsiteY40" fmla="*/ 503150 h 1565366"/>
                <a:gd name="connsiteX41" fmla="*/ 940481 w 1565362"/>
                <a:gd name="connsiteY41" fmla="*/ 624885 h 1565366"/>
                <a:gd name="connsiteX42" fmla="*/ 1062217 w 1565362"/>
                <a:gd name="connsiteY42" fmla="*/ 350980 h 1565366"/>
                <a:gd name="connsiteX43" fmla="*/ 1290960 w 1565362"/>
                <a:gd name="connsiteY43" fmla="*/ 215175 h 1565366"/>
                <a:gd name="connsiteX44" fmla="*/ 782683 w 1565362"/>
                <a:gd name="connsiteY44" fmla="*/ 0 h 1565366"/>
                <a:gd name="connsiteX45" fmla="*/ 890284 w 1565362"/>
                <a:gd name="connsiteY45" fmla="*/ 279763 h 1565366"/>
                <a:gd name="connsiteX46" fmla="*/ 782683 w 1565362"/>
                <a:gd name="connsiteY46" fmla="*/ 559526 h 1565366"/>
                <a:gd name="connsiteX47" fmla="*/ 675082 w 1565362"/>
                <a:gd name="connsiteY47" fmla="*/ 279763 h 1565366"/>
                <a:gd name="connsiteX48" fmla="*/ 782683 w 1565362"/>
                <a:gd name="connsiteY48" fmla="*/ 0 h 1565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1565362" h="1565366">
                  <a:moveTo>
                    <a:pt x="782683" y="1005840"/>
                  </a:moveTo>
                  <a:cubicBezTo>
                    <a:pt x="842109" y="1005840"/>
                    <a:pt x="890284" y="1131094"/>
                    <a:pt x="890284" y="1285603"/>
                  </a:cubicBezTo>
                  <a:cubicBezTo>
                    <a:pt x="890284" y="1440112"/>
                    <a:pt x="842109" y="1565366"/>
                    <a:pt x="782683" y="1565366"/>
                  </a:cubicBezTo>
                  <a:cubicBezTo>
                    <a:pt x="723257" y="1565366"/>
                    <a:pt x="675082" y="1440112"/>
                    <a:pt x="675082" y="1285603"/>
                  </a:cubicBezTo>
                  <a:cubicBezTo>
                    <a:pt x="675082" y="1131094"/>
                    <a:pt x="723257" y="1005840"/>
                    <a:pt x="782683" y="1005840"/>
                  </a:cubicBezTo>
                  <a:close/>
                  <a:moveTo>
                    <a:pt x="985641" y="926413"/>
                  </a:moveTo>
                  <a:cubicBezTo>
                    <a:pt x="1042979" y="929135"/>
                    <a:pt x="1132444" y="980278"/>
                    <a:pt x="1214383" y="1062217"/>
                  </a:cubicBezTo>
                  <a:cubicBezTo>
                    <a:pt x="1323635" y="1171469"/>
                    <a:pt x="1378138" y="1294100"/>
                    <a:pt x="1336118" y="1336120"/>
                  </a:cubicBezTo>
                  <a:cubicBezTo>
                    <a:pt x="1294098" y="1378140"/>
                    <a:pt x="1171468" y="1323637"/>
                    <a:pt x="1062215" y="1214385"/>
                  </a:cubicBezTo>
                  <a:cubicBezTo>
                    <a:pt x="952963" y="1105133"/>
                    <a:pt x="898461" y="982502"/>
                    <a:pt x="940480" y="940482"/>
                  </a:cubicBezTo>
                  <a:cubicBezTo>
                    <a:pt x="950985" y="929977"/>
                    <a:pt x="966528" y="925505"/>
                    <a:pt x="985641" y="926413"/>
                  </a:cubicBezTo>
                  <a:close/>
                  <a:moveTo>
                    <a:pt x="579724" y="926411"/>
                  </a:moveTo>
                  <a:cubicBezTo>
                    <a:pt x="598837" y="925503"/>
                    <a:pt x="614380" y="929976"/>
                    <a:pt x="624885" y="940481"/>
                  </a:cubicBezTo>
                  <a:cubicBezTo>
                    <a:pt x="666906" y="982501"/>
                    <a:pt x="612403" y="1105133"/>
                    <a:pt x="503150" y="1214386"/>
                  </a:cubicBezTo>
                  <a:cubicBezTo>
                    <a:pt x="393897" y="1323639"/>
                    <a:pt x="271265" y="1378142"/>
                    <a:pt x="229245" y="1336121"/>
                  </a:cubicBezTo>
                  <a:cubicBezTo>
                    <a:pt x="187224" y="1294101"/>
                    <a:pt x="241727" y="1171469"/>
                    <a:pt x="350980" y="1062216"/>
                  </a:cubicBezTo>
                  <a:cubicBezTo>
                    <a:pt x="432920" y="980277"/>
                    <a:pt x="522385" y="929134"/>
                    <a:pt x="579724" y="926411"/>
                  </a:cubicBezTo>
                  <a:close/>
                  <a:moveTo>
                    <a:pt x="1285601" y="675083"/>
                  </a:moveTo>
                  <a:cubicBezTo>
                    <a:pt x="1440109" y="675083"/>
                    <a:pt x="1565362" y="723257"/>
                    <a:pt x="1565362" y="782683"/>
                  </a:cubicBezTo>
                  <a:cubicBezTo>
                    <a:pt x="1565362" y="842109"/>
                    <a:pt x="1440109" y="890283"/>
                    <a:pt x="1285601" y="890283"/>
                  </a:cubicBezTo>
                  <a:cubicBezTo>
                    <a:pt x="1131093" y="890283"/>
                    <a:pt x="1005840" y="842109"/>
                    <a:pt x="1005840" y="782683"/>
                  </a:cubicBezTo>
                  <a:cubicBezTo>
                    <a:pt x="1005840" y="723257"/>
                    <a:pt x="1131093" y="675083"/>
                    <a:pt x="1285601" y="675083"/>
                  </a:cubicBezTo>
                  <a:close/>
                  <a:moveTo>
                    <a:pt x="279761" y="675083"/>
                  </a:moveTo>
                  <a:cubicBezTo>
                    <a:pt x="434269" y="675083"/>
                    <a:pt x="559522" y="723257"/>
                    <a:pt x="559522" y="782683"/>
                  </a:cubicBezTo>
                  <a:cubicBezTo>
                    <a:pt x="559522" y="842109"/>
                    <a:pt x="434269" y="890283"/>
                    <a:pt x="279761" y="890283"/>
                  </a:cubicBezTo>
                  <a:cubicBezTo>
                    <a:pt x="125253" y="890283"/>
                    <a:pt x="0" y="842109"/>
                    <a:pt x="0" y="782683"/>
                  </a:cubicBezTo>
                  <a:cubicBezTo>
                    <a:pt x="0" y="723257"/>
                    <a:pt x="125253" y="675083"/>
                    <a:pt x="279761" y="675083"/>
                  </a:cubicBezTo>
                  <a:close/>
                  <a:moveTo>
                    <a:pt x="782681" y="623038"/>
                  </a:moveTo>
                  <a:cubicBezTo>
                    <a:pt x="870850" y="623038"/>
                    <a:pt x="942325" y="694513"/>
                    <a:pt x="942325" y="782682"/>
                  </a:cubicBezTo>
                  <a:cubicBezTo>
                    <a:pt x="942325" y="870851"/>
                    <a:pt x="870850" y="942326"/>
                    <a:pt x="782681" y="942326"/>
                  </a:cubicBezTo>
                  <a:cubicBezTo>
                    <a:pt x="694512" y="942326"/>
                    <a:pt x="623037" y="870851"/>
                    <a:pt x="623037" y="782682"/>
                  </a:cubicBezTo>
                  <a:cubicBezTo>
                    <a:pt x="623037" y="694513"/>
                    <a:pt x="694512" y="623038"/>
                    <a:pt x="782681" y="623038"/>
                  </a:cubicBezTo>
                  <a:close/>
                  <a:moveTo>
                    <a:pt x="274405" y="215177"/>
                  </a:moveTo>
                  <a:cubicBezTo>
                    <a:pt x="331743" y="217899"/>
                    <a:pt x="421208" y="269042"/>
                    <a:pt x="503147" y="350981"/>
                  </a:cubicBezTo>
                  <a:cubicBezTo>
                    <a:pt x="612399" y="460233"/>
                    <a:pt x="666901" y="582864"/>
                    <a:pt x="624882" y="624884"/>
                  </a:cubicBezTo>
                  <a:cubicBezTo>
                    <a:pt x="582862" y="666904"/>
                    <a:pt x="460231" y="612401"/>
                    <a:pt x="350979" y="503149"/>
                  </a:cubicBezTo>
                  <a:cubicBezTo>
                    <a:pt x="241727" y="393897"/>
                    <a:pt x="187224" y="271266"/>
                    <a:pt x="229244" y="229246"/>
                  </a:cubicBezTo>
                  <a:cubicBezTo>
                    <a:pt x="239749" y="218741"/>
                    <a:pt x="255292" y="214269"/>
                    <a:pt x="274405" y="215177"/>
                  </a:cubicBezTo>
                  <a:close/>
                  <a:moveTo>
                    <a:pt x="1290960" y="215175"/>
                  </a:moveTo>
                  <a:cubicBezTo>
                    <a:pt x="1310073" y="214267"/>
                    <a:pt x="1325616" y="218740"/>
                    <a:pt x="1336121" y="229245"/>
                  </a:cubicBezTo>
                  <a:cubicBezTo>
                    <a:pt x="1378142" y="271265"/>
                    <a:pt x="1323639" y="393897"/>
                    <a:pt x="1214386" y="503150"/>
                  </a:cubicBezTo>
                  <a:cubicBezTo>
                    <a:pt x="1105133" y="612403"/>
                    <a:pt x="982502" y="666906"/>
                    <a:pt x="940481" y="624885"/>
                  </a:cubicBezTo>
                  <a:cubicBezTo>
                    <a:pt x="898461" y="582865"/>
                    <a:pt x="952964" y="460233"/>
                    <a:pt x="1062217" y="350980"/>
                  </a:cubicBezTo>
                  <a:cubicBezTo>
                    <a:pt x="1144156" y="269041"/>
                    <a:pt x="1233621" y="217898"/>
                    <a:pt x="1290960" y="215175"/>
                  </a:cubicBezTo>
                  <a:close/>
                  <a:moveTo>
                    <a:pt x="782683" y="0"/>
                  </a:moveTo>
                  <a:cubicBezTo>
                    <a:pt x="842109" y="0"/>
                    <a:pt x="890284" y="125254"/>
                    <a:pt x="890284" y="279763"/>
                  </a:cubicBezTo>
                  <a:cubicBezTo>
                    <a:pt x="890284" y="434272"/>
                    <a:pt x="842109" y="559526"/>
                    <a:pt x="782683" y="559526"/>
                  </a:cubicBezTo>
                  <a:cubicBezTo>
                    <a:pt x="723257" y="559526"/>
                    <a:pt x="675082" y="434272"/>
                    <a:pt x="675082" y="279763"/>
                  </a:cubicBezTo>
                  <a:cubicBezTo>
                    <a:pt x="675082" y="125254"/>
                    <a:pt x="723257" y="0"/>
                    <a:pt x="782683" y="0"/>
                  </a:cubicBezTo>
                  <a:close/>
                </a:path>
              </a:pathLst>
            </a:custGeom>
            <a:solidFill>
              <a:srgbClr val="FF99CC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58" name="フリーフォーム: 図形 57">
              <a:extLst>
                <a:ext uri="{FF2B5EF4-FFF2-40B4-BE49-F238E27FC236}">
                  <a16:creationId xmlns:a16="http://schemas.microsoft.com/office/drawing/2014/main" id="{9EF1577A-06C8-05F2-CBA7-1A979CDAEDAD}"/>
                </a:ext>
              </a:extLst>
            </p:cNvPr>
            <p:cNvSpPr/>
            <p:nvPr/>
          </p:nvSpPr>
          <p:spPr bwMode="auto">
            <a:xfrm>
              <a:off x="278116" y="1513447"/>
              <a:ext cx="223046" cy="223046"/>
            </a:xfrm>
            <a:custGeom>
              <a:avLst/>
              <a:gdLst>
                <a:gd name="connsiteX0" fmla="*/ 782683 w 1565362"/>
                <a:gd name="connsiteY0" fmla="*/ 1005840 h 1565366"/>
                <a:gd name="connsiteX1" fmla="*/ 890284 w 1565362"/>
                <a:gd name="connsiteY1" fmla="*/ 1285603 h 1565366"/>
                <a:gd name="connsiteX2" fmla="*/ 782683 w 1565362"/>
                <a:gd name="connsiteY2" fmla="*/ 1565366 h 1565366"/>
                <a:gd name="connsiteX3" fmla="*/ 675082 w 1565362"/>
                <a:gd name="connsiteY3" fmla="*/ 1285603 h 1565366"/>
                <a:gd name="connsiteX4" fmla="*/ 782683 w 1565362"/>
                <a:gd name="connsiteY4" fmla="*/ 1005840 h 1565366"/>
                <a:gd name="connsiteX5" fmla="*/ 985641 w 1565362"/>
                <a:gd name="connsiteY5" fmla="*/ 926413 h 1565366"/>
                <a:gd name="connsiteX6" fmla="*/ 1214383 w 1565362"/>
                <a:gd name="connsiteY6" fmla="*/ 1062217 h 1565366"/>
                <a:gd name="connsiteX7" fmla="*/ 1336118 w 1565362"/>
                <a:gd name="connsiteY7" fmla="*/ 1336120 h 1565366"/>
                <a:gd name="connsiteX8" fmla="*/ 1062215 w 1565362"/>
                <a:gd name="connsiteY8" fmla="*/ 1214385 h 1565366"/>
                <a:gd name="connsiteX9" fmla="*/ 940480 w 1565362"/>
                <a:gd name="connsiteY9" fmla="*/ 940482 h 1565366"/>
                <a:gd name="connsiteX10" fmla="*/ 985641 w 1565362"/>
                <a:gd name="connsiteY10" fmla="*/ 926413 h 1565366"/>
                <a:gd name="connsiteX11" fmla="*/ 579724 w 1565362"/>
                <a:gd name="connsiteY11" fmla="*/ 926411 h 1565366"/>
                <a:gd name="connsiteX12" fmla="*/ 624885 w 1565362"/>
                <a:gd name="connsiteY12" fmla="*/ 940481 h 1565366"/>
                <a:gd name="connsiteX13" fmla="*/ 503150 w 1565362"/>
                <a:gd name="connsiteY13" fmla="*/ 1214386 h 1565366"/>
                <a:gd name="connsiteX14" fmla="*/ 229245 w 1565362"/>
                <a:gd name="connsiteY14" fmla="*/ 1336121 h 1565366"/>
                <a:gd name="connsiteX15" fmla="*/ 350980 w 1565362"/>
                <a:gd name="connsiteY15" fmla="*/ 1062216 h 1565366"/>
                <a:gd name="connsiteX16" fmla="*/ 579724 w 1565362"/>
                <a:gd name="connsiteY16" fmla="*/ 926411 h 1565366"/>
                <a:gd name="connsiteX17" fmla="*/ 1285601 w 1565362"/>
                <a:gd name="connsiteY17" fmla="*/ 675083 h 1565366"/>
                <a:gd name="connsiteX18" fmla="*/ 1565362 w 1565362"/>
                <a:gd name="connsiteY18" fmla="*/ 782683 h 1565366"/>
                <a:gd name="connsiteX19" fmla="*/ 1285601 w 1565362"/>
                <a:gd name="connsiteY19" fmla="*/ 890283 h 1565366"/>
                <a:gd name="connsiteX20" fmla="*/ 1005840 w 1565362"/>
                <a:gd name="connsiteY20" fmla="*/ 782683 h 1565366"/>
                <a:gd name="connsiteX21" fmla="*/ 1285601 w 1565362"/>
                <a:gd name="connsiteY21" fmla="*/ 675083 h 1565366"/>
                <a:gd name="connsiteX22" fmla="*/ 279761 w 1565362"/>
                <a:gd name="connsiteY22" fmla="*/ 675083 h 1565366"/>
                <a:gd name="connsiteX23" fmla="*/ 559522 w 1565362"/>
                <a:gd name="connsiteY23" fmla="*/ 782683 h 1565366"/>
                <a:gd name="connsiteX24" fmla="*/ 279761 w 1565362"/>
                <a:gd name="connsiteY24" fmla="*/ 890283 h 1565366"/>
                <a:gd name="connsiteX25" fmla="*/ 0 w 1565362"/>
                <a:gd name="connsiteY25" fmla="*/ 782683 h 1565366"/>
                <a:gd name="connsiteX26" fmla="*/ 279761 w 1565362"/>
                <a:gd name="connsiteY26" fmla="*/ 675083 h 1565366"/>
                <a:gd name="connsiteX27" fmla="*/ 782681 w 1565362"/>
                <a:gd name="connsiteY27" fmla="*/ 623038 h 1565366"/>
                <a:gd name="connsiteX28" fmla="*/ 942325 w 1565362"/>
                <a:gd name="connsiteY28" fmla="*/ 782682 h 1565366"/>
                <a:gd name="connsiteX29" fmla="*/ 782681 w 1565362"/>
                <a:gd name="connsiteY29" fmla="*/ 942326 h 1565366"/>
                <a:gd name="connsiteX30" fmla="*/ 623037 w 1565362"/>
                <a:gd name="connsiteY30" fmla="*/ 782682 h 1565366"/>
                <a:gd name="connsiteX31" fmla="*/ 782681 w 1565362"/>
                <a:gd name="connsiteY31" fmla="*/ 623038 h 1565366"/>
                <a:gd name="connsiteX32" fmla="*/ 274405 w 1565362"/>
                <a:gd name="connsiteY32" fmla="*/ 215177 h 1565366"/>
                <a:gd name="connsiteX33" fmla="*/ 503147 w 1565362"/>
                <a:gd name="connsiteY33" fmla="*/ 350981 h 1565366"/>
                <a:gd name="connsiteX34" fmla="*/ 624882 w 1565362"/>
                <a:gd name="connsiteY34" fmla="*/ 624884 h 1565366"/>
                <a:gd name="connsiteX35" fmla="*/ 350979 w 1565362"/>
                <a:gd name="connsiteY35" fmla="*/ 503149 h 1565366"/>
                <a:gd name="connsiteX36" fmla="*/ 229244 w 1565362"/>
                <a:gd name="connsiteY36" fmla="*/ 229246 h 1565366"/>
                <a:gd name="connsiteX37" fmla="*/ 274405 w 1565362"/>
                <a:gd name="connsiteY37" fmla="*/ 215177 h 1565366"/>
                <a:gd name="connsiteX38" fmla="*/ 1290960 w 1565362"/>
                <a:gd name="connsiteY38" fmla="*/ 215175 h 1565366"/>
                <a:gd name="connsiteX39" fmla="*/ 1336121 w 1565362"/>
                <a:gd name="connsiteY39" fmla="*/ 229245 h 1565366"/>
                <a:gd name="connsiteX40" fmla="*/ 1214386 w 1565362"/>
                <a:gd name="connsiteY40" fmla="*/ 503150 h 1565366"/>
                <a:gd name="connsiteX41" fmla="*/ 940481 w 1565362"/>
                <a:gd name="connsiteY41" fmla="*/ 624885 h 1565366"/>
                <a:gd name="connsiteX42" fmla="*/ 1062217 w 1565362"/>
                <a:gd name="connsiteY42" fmla="*/ 350980 h 1565366"/>
                <a:gd name="connsiteX43" fmla="*/ 1290960 w 1565362"/>
                <a:gd name="connsiteY43" fmla="*/ 215175 h 1565366"/>
                <a:gd name="connsiteX44" fmla="*/ 782683 w 1565362"/>
                <a:gd name="connsiteY44" fmla="*/ 0 h 1565366"/>
                <a:gd name="connsiteX45" fmla="*/ 890284 w 1565362"/>
                <a:gd name="connsiteY45" fmla="*/ 279763 h 1565366"/>
                <a:gd name="connsiteX46" fmla="*/ 782683 w 1565362"/>
                <a:gd name="connsiteY46" fmla="*/ 559526 h 1565366"/>
                <a:gd name="connsiteX47" fmla="*/ 675082 w 1565362"/>
                <a:gd name="connsiteY47" fmla="*/ 279763 h 1565366"/>
                <a:gd name="connsiteX48" fmla="*/ 782683 w 1565362"/>
                <a:gd name="connsiteY48" fmla="*/ 0 h 1565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1565362" h="1565366">
                  <a:moveTo>
                    <a:pt x="782683" y="1005840"/>
                  </a:moveTo>
                  <a:cubicBezTo>
                    <a:pt x="842109" y="1005840"/>
                    <a:pt x="890284" y="1131094"/>
                    <a:pt x="890284" y="1285603"/>
                  </a:cubicBezTo>
                  <a:cubicBezTo>
                    <a:pt x="890284" y="1440112"/>
                    <a:pt x="842109" y="1565366"/>
                    <a:pt x="782683" y="1565366"/>
                  </a:cubicBezTo>
                  <a:cubicBezTo>
                    <a:pt x="723257" y="1565366"/>
                    <a:pt x="675082" y="1440112"/>
                    <a:pt x="675082" y="1285603"/>
                  </a:cubicBezTo>
                  <a:cubicBezTo>
                    <a:pt x="675082" y="1131094"/>
                    <a:pt x="723257" y="1005840"/>
                    <a:pt x="782683" y="1005840"/>
                  </a:cubicBezTo>
                  <a:close/>
                  <a:moveTo>
                    <a:pt x="985641" y="926413"/>
                  </a:moveTo>
                  <a:cubicBezTo>
                    <a:pt x="1042979" y="929135"/>
                    <a:pt x="1132444" y="980278"/>
                    <a:pt x="1214383" y="1062217"/>
                  </a:cubicBezTo>
                  <a:cubicBezTo>
                    <a:pt x="1323635" y="1171469"/>
                    <a:pt x="1378138" y="1294100"/>
                    <a:pt x="1336118" y="1336120"/>
                  </a:cubicBezTo>
                  <a:cubicBezTo>
                    <a:pt x="1294098" y="1378140"/>
                    <a:pt x="1171468" y="1323637"/>
                    <a:pt x="1062215" y="1214385"/>
                  </a:cubicBezTo>
                  <a:cubicBezTo>
                    <a:pt x="952963" y="1105133"/>
                    <a:pt x="898461" y="982502"/>
                    <a:pt x="940480" y="940482"/>
                  </a:cubicBezTo>
                  <a:cubicBezTo>
                    <a:pt x="950985" y="929977"/>
                    <a:pt x="966528" y="925505"/>
                    <a:pt x="985641" y="926413"/>
                  </a:cubicBezTo>
                  <a:close/>
                  <a:moveTo>
                    <a:pt x="579724" y="926411"/>
                  </a:moveTo>
                  <a:cubicBezTo>
                    <a:pt x="598837" y="925503"/>
                    <a:pt x="614380" y="929976"/>
                    <a:pt x="624885" y="940481"/>
                  </a:cubicBezTo>
                  <a:cubicBezTo>
                    <a:pt x="666906" y="982501"/>
                    <a:pt x="612403" y="1105133"/>
                    <a:pt x="503150" y="1214386"/>
                  </a:cubicBezTo>
                  <a:cubicBezTo>
                    <a:pt x="393897" y="1323639"/>
                    <a:pt x="271265" y="1378142"/>
                    <a:pt x="229245" y="1336121"/>
                  </a:cubicBezTo>
                  <a:cubicBezTo>
                    <a:pt x="187224" y="1294101"/>
                    <a:pt x="241727" y="1171469"/>
                    <a:pt x="350980" y="1062216"/>
                  </a:cubicBezTo>
                  <a:cubicBezTo>
                    <a:pt x="432920" y="980277"/>
                    <a:pt x="522385" y="929134"/>
                    <a:pt x="579724" y="926411"/>
                  </a:cubicBezTo>
                  <a:close/>
                  <a:moveTo>
                    <a:pt x="1285601" y="675083"/>
                  </a:moveTo>
                  <a:cubicBezTo>
                    <a:pt x="1440109" y="675083"/>
                    <a:pt x="1565362" y="723257"/>
                    <a:pt x="1565362" y="782683"/>
                  </a:cubicBezTo>
                  <a:cubicBezTo>
                    <a:pt x="1565362" y="842109"/>
                    <a:pt x="1440109" y="890283"/>
                    <a:pt x="1285601" y="890283"/>
                  </a:cubicBezTo>
                  <a:cubicBezTo>
                    <a:pt x="1131093" y="890283"/>
                    <a:pt x="1005840" y="842109"/>
                    <a:pt x="1005840" y="782683"/>
                  </a:cubicBezTo>
                  <a:cubicBezTo>
                    <a:pt x="1005840" y="723257"/>
                    <a:pt x="1131093" y="675083"/>
                    <a:pt x="1285601" y="675083"/>
                  </a:cubicBezTo>
                  <a:close/>
                  <a:moveTo>
                    <a:pt x="279761" y="675083"/>
                  </a:moveTo>
                  <a:cubicBezTo>
                    <a:pt x="434269" y="675083"/>
                    <a:pt x="559522" y="723257"/>
                    <a:pt x="559522" y="782683"/>
                  </a:cubicBezTo>
                  <a:cubicBezTo>
                    <a:pt x="559522" y="842109"/>
                    <a:pt x="434269" y="890283"/>
                    <a:pt x="279761" y="890283"/>
                  </a:cubicBezTo>
                  <a:cubicBezTo>
                    <a:pt x="125253" y="890283"/>
                    <a:pt x="0" y="842109"/>
                    <a:pt x="0" y="782683"/>
                  </a:cubicBezTo>
                  <a:cubicBezTo>
                    <a:pt x="0" y="723257"/>
                    <a:pt x="125253" y="675083"/>
                    <a:pt x="279761" y="675083"/>
                  </a:cubicBezTo>
                  <a:close/>
                  <a:moveTo>
                    <a:pt x="782681" y="623038"/>
                  </a:moveTo>
                  <a:cubicBezTo>
                    <a:pt x="870850" y="623038"/>
                    <a:pt x="942325" y="694513"/>
                    <a:pt x="942325" y="782682"/>
                  </a:cubicBezTo>
                  <a:cubicBezTo>
                    <a:pt x="942325" y="870851"/>
                    <a:pt x="870850" y="942326"/>
                    <a:pt x="782681" y="942326"/>
                  </a:cubicBezTo>
                  <a:cubicBezTo>
                    <a:pt x="694512" y="942326"/>
                    <a:pt x="623037" y="870851"/>
                    <a:pt x="623037" y="782682"/>
                  </a:cubicBezTo>
                  <a:cubicBezTo>
                    <a:pt x="623037" y="694513"/>
                    <a:pt x="694512" y="623038"/>
                    <a:pt x="782681" y="623038"/>
                  </a:cubicBezTo>
                  <a:close/>
                  <a:moveTo>
                    <a:pt x="274405" y="215177"/>
                  </a:moveTo>
                  <a:cubicBezTo>
                    <a:pt x="331743" y="217899"/>
                    <a:pt x="421208" y="269042"/>
                    <a:pt x="503147" y="350981"/>
                  </a:cubicBezTo>
                  <a:cubicBezTo>
                    <a:pt x="612399" y="460233"/>
                    <a:pt x="666901" y="582864"/>
                    <a:pt x="624882" y="624884"/>
                  </a:cubicBezTo>
                  <a:cubicBezTo>
                    <a:pt x="582862" y="666904"/>
                    <a:pt x="460231" y="612401"/>
                    <a:pt x="350979" y="503149"/>
                  </a:cubicBezTo>
                  <a:cubicBezTo>
                    <a:pt x="241727" y="393897"/>
                    <a:pt x="187224" y="271266"/>
                    <a:pt x="229244" y="229246"/>
                  </a:cubicBezTo>
                  <a:cubicBezTo>
                    <a:pt x="239749" y="218741"/>
                    <a:pt x="255292" y="214269"/>
                    <a:pt x="274405" y="215177"/>
                  </a:cubicBezTo>
                  <a:close/>
                  <a:moveTo>
                    <a:pt x="1290960" y="215175"/>
                  </a:moveTo>
                  <a:cubicBezTo>
                    <a:pt x="1310073" y="214267"/>
                    <a:pt x="1325616" y="218740"/>
                    <a:pt x="1336121" y="229245"/>
                  </a:cubicBezTo>
                  <a:cubicBezTo>
                    <a:pt x="1378142" y="271265"/>
                    <a:pt x="1323639" y="393897"/>
                    <a:pt x="1214386" y="503150"/>
                  </a:cubicBezTo>
                  <a:cubicBezTo>
                    <a:pt x="1105133" y="612403"/>
                    <a:pt x="982502" y="666906"/>
                    <a:pt x="940481" y="624885"/>
                  </a:cubicBezTo>
                  <a:cubicBezTo>
                    <a:pt x="898461" y="582865"/>
                    <a:pt x="952964" y="460233"/>
                    <a:pt x="1062217" y="350980"/>
                  </a:cubicBezTo>
                  <a:cubicBezTo>
                    <a:pt x="1144156" y="269041"/>
                    <a:pt x="1233621" y="217898"/>
                    <a:pt x="1290960" y="215175"/>
                  </a:cubicBezTo>
                  <a:close/>
                  <a:moveTo>
                    <a:pt x="782683" y="0"/>
                  </a:moveTo>
                  <a:cubicBezTo>
                    <a:pt x="842109" y="0"/>
                    <a:pt x="890284" y="125254"/>
                    <a:pt x="890284" y="279763"/>
                  </a:cubicBezTo>
                  <a:cubicBezTo>
                    <a:pt x="890284" y="434272"/>
                    <a:pt x="842109" y="559526"/>
                    <a:pt x="782683" y="559526"/>
                  </a:cubicBezTo>
                  <a:cubicBezTo>
                    <a:pt x="723257" y="559526"/>
                    <a:pt x="675082" y="434272"/>
                    <a:pt x="675082" y="279763"/>
                  </a:cubicBezTo>
                  <a:cubicBezTo>
                    <a:pt x="675082" y="125254"/>
                    <a:pt x="723257" y="0"/>
                    <a:pt x="782683" y="0"/>
                  </a:cubicBezTo>
                  <a:close/>
                </a:path>
              </a:pathLst>
            </a:custGeom>
            <a:solidFill>
              <a:srgbClr val="FF99CC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60" name="フリーフォーム: 図形 59">
              <a:extLst>
                <a:ext uri="{FF2B5EF4-FFF2-40B4-BE49-F238E27FC236}">
                  <a16:creationId xmlns:a16="http://schemas.microsoft.com/office/drawing/2014/main" id="{F610C330-A23C-2858-3E50-977EFAA25AE4}"/>
                </a:ext>
              </a:extLst>
            </p:cNvPr>
            <p:cNvSpPr/>
            <p:nvPr/>
          </p:nvSpPr>
          <p:spPr bwMode="auto">
            <a:xfrm>
              <a:off x="9404532" y="1513447"/>
              <a:ext cx="223046" cy="223046"/>
            </a:xfrm>
            <a:custGeom>
              <a:avLst/>
              <a:gdLst>
                <a:gd name="connsiteX0" fmla="*/ 782683 w 1565362"/>
                <a:gd name="connsiteY0" fmla="*/ 1005840 h 1565366"/>
                <a:gd name="connsiteX1" fmla="*/ 890284 w 1565362"/>
                <a:gd name="connsiteY1" fmla="*/ 1285603 h 1565366"/>
                <a:gd name="connsiteX2" fmla="*/ 782683 w 1565362"/>
                <a:gd name="connsiteY2" fmla="*/ 1565366 h 1565366"/>
                <a:gd name="connsiteX3" fmla="*/ 675082 w 1565362"/>
                <a:gd name="connsiteY3" fmla="*/ 1285603 h 1565366"/>
                <a:gd name="connsiteX4" fmla="*/ 782683 w 1565362"/>
                <a:gd name="connsiteY4" fmla="*/ 1005840 h 1565366"/>
                <a:gd name="connsiteX5" fmla="*/ 985641 w 1565362"/>
                <a:gd name="connsiteY5" fmla="*/ 926413 h 1565366"/>
                <a:gd name="connsiteX6" fmla="*/ 1214383 w 1565362"/>
                <a:gd name="connsiteY6" fmla="*/ 1062217 h 1565366"/>
                <a:gd name="connsiteX7" fmla="*/ 1336118 w 1565362"/>
                <a:gd name="connsiteY7" fmla="*/ 1336120 h 1565366"/>
                <a:gd name="connsiteX8" fmla="*/ 1062215 w 1565362"/>
                <a:gd name="connsiteY8" fmla="*/ 1214385 h 1565366"/>
                <a:gd name="connsiteX9" fmla="*/ 940480 w 1565362"/>
                <a:gd name="connsiteY9" fmla="*/ 940482 h 1565366"/>
                <a:gd name="connsiteX10" fmla="*/ 985641 w 1565362"/>
                <a:gd name="connsiteY10" fmla="*/ 926413 h 1565366"/>
                <a:gd name="connsiteX11" fmla="*/ 579724 w 1565362"/>
                <a:gd name="connsiteY11" fmla="*/ 926411 h 1565366"/>
                <a:gd name="connsiteX12" fmla="*/ 624885 w 1565362"/>
                <a:gd name="connsiteY12" fmla="*/ 940481 h 1565366"/>
                <a:gd name="connsiteX13" fmla="*/ 503150 w 1565362"/>
                <a:gd name="connsiteY13" fmla="*/ 1214386 h 1565366"/>
                <a:gd name="connsiteX14" fmla="*/ 229245 w 1565362"/>
                <a:gd name="connsiteY14" fmla="*/ 1336121 h 1565366"/>
                <a:gd name="connsiteX15" fmla="*/ 350980 w 1565362"/>
                <a:gd name="connsiteY15" fmla="*/ 1062216 h 1565366"/>
                <a:gd name="connsiteX16" fmla="*/ 579724 w 1565362"/>
                <a:gd name="connsiteY16" fmla="*/ 926411 h 1565366"/>
                <a:gd name="connsiteX17" fmla="*/ 1285601 w 1565362"/>
                <a:gd name="connsiteY17" fmla="*/ 675083 h 1565366"/>
                <a:gd name="connsiteX18" fmla="*/ 1565362 w 1565362"/>
                <a:gd name="connsiteY18" fmla="*/ 782683 h 1565366"/>
                <a:gd name="connsiteX19" fmla="*/ 1285601 w 1565362"/>
                <a:gd name="connsiteY19" fmla="*/ 890283 h 1565366"/>
                <a:gd name="connsiteX20" fmla="*/ 1005840 w 1565362"/>
                <a:gd name="connsiteY20" fmla="*/ 782683 h 1565366"/>
                <a:gd name="connsiteX21" fmla="*/ 1285601 w 1565362"/>
                <a:gd name="connsiteY21" fmla="*/ 675083 h 1565366"/>
                <a:gd name="connsiteX22" fmla="*/ 279761 w 1565362"/>
                <a:gd name="connsiteY22" fmla="*/ 675083 h 1565366"/>
                <a:gd name="connsiteX23" fmla="*/ 559522 w 1565362"/>
                <a:gd name="connsiteY23" fmla="*/ 782683 h 1565366"/>
                <a:gd name="connsiteX24" fmla="*/ 279761 w 1565362"/>
                <a:gd name="connsiteY24" fmla="*/ 890283 h 1565366"/>
                <a:gd name="connsiteX25" fmla="*/ 0 w 1565362"/>
                <a:gd name="connsiteY25" fmla="*/ 782683 h 1565366"/>
                <a:gd name="connsiteX26" fmla="*/ 279761 w 1565362"/>
                <a:gd name="connsiteY26" fmla="*/ 675083 h 1565366"/>
                <a:gd name="connsiteX27" fmla="*/ 782681 w 1565362"/>
                <a:gd name="connsiteY27" fmla="*/ 623038 h 1565366"/>
                <a:gd name="connsiteX28" fmla="*/ 942325 w 1565362"/>
                <a:gd name="connsiteY28" fmla="*/ 782682 h 1565366"/>
                <a:gd name="connsiteX29" fmla="*/ 782681 w 1565362"/>
                <a:gd name="connsiteY29" fmla="*/ 942326 h 1565366"/>
                <a:gd name="connsiteX30" fmla="*/ 623037 w 1565362"/>
                <a:gd name="connsiteY30" fmla="*/ 782682 h 1565366"/>
                <a:gd name="connsiteX31" fmla="*/ 782681 w 1565362"/>
                <a:gd name="connsiteY31" fmla="*/ 623038 h 1565366"/>
                <a:gd name="connsiteX32" fmla="*/ 274405 w 1565362"/>
                <a:gd name="connsiteY32" fmla="*/ 215177 h 1565366"/>
                <a:gd name="connsiteX33" fmla="*/ 503147 w 1565362"/>
                <a:gd name="connsiteY33" fmla="*/ 350981 h 1565366"/>
                <a:gd name="connsiteX34" fmla="*/ 624882 w 1565362"/>
                <a:gd name="connsiteY34" fmla="*/ 624884 h 1565366"/>
                <a:gd name="connsiteX35" fmla="*/ 350979 w 1565362"/>
                <a:gd name="connsiteY35" fmla="*/ 503149 h 1565366"/>
                <a:gd name="connsiteX36" fmla="*/ 229244 w 1565362"/>
                <a:gd name="connsiteY36" fmla="*/ 229246 h 1565366"/>
                <a:gd name="connsiteX37" fmla="*/ 274405 w 1565362"/>
                <a:gd name="connsiteY37" fmla="*/ 215177 h 1565366"/>
                <a:gd name="connsiteX38" fmla="*/ 1290960 w 1565362"/>
                <a:gd name="connsiteY38" fmla="*/ 215175 h 1565366"/>
                <a:gd name="connsiteX39" fmla="*/ 1336121 w 1565362"/>
                <a:gd name="connsiteY39" fmla="*/ 229245 h 1565366"/>
                <a:gd name="connsiteX40" fmla="*/ 1214386 w 1565362"/>
                <a:gd name="connsiteY40" fmla="*/ 503150 h 1565366"/>
                <a:gd name="connsiteX41" fmla="*/ 940481 w 1565362"/>
                <a:gd name="connsiteY41" fmla="*/ 624885 h 1565366"/>
                <a:gd name="connsiteX42" fmla="*/ 1062217 w 1565362"/>
                <a:gd name="connsiteY42" fmla="*/ 350980 h 1565366"/>
                <a:gd name="connsiteX43" fmla="*/ 1290960 w 1565362"/>
                <a:gd name="connsiteY43" fmla="*/ 215175 h 1565366"/>
                <a:gd name="connsiteX44" fmla="*/ 782683 w 1565362"/>
                <a:gd name="connsiteY44" fmla="*/ 0 h 1565366"/>
                <a:gd name="connsiteX45" fmla="*/ 890284 w 1565362"/>
                <a:gd name="connsiteY45" fmla="*/ 279763 h 1565366"/>
                <a:gd name="connsiteX46" fmla="*/ 782683 w 1565362"/>
                <a:gd name="connsiteY46" fmla="*/ 559526 h 1565366"/>
                <a:gd name="connsiteX47" fmla="*/ 675082 w 1565362"/>
                <a:gd name="connsiteY47" fmla="*/ 279763 h 1565366"/>
                <a:gd name="connsiteX48" fmla="*/ 782683 w 1565362"/>
                <a:gd name="connsiteY48" fmla="*/ 0 h 1565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1565362" h="1565366">
                  <a:moveTo>
                    <a:pt x="782683" y="1005840"/>
                  </a:moveTo>
                  <a:cubicBezTo>
                    <a:pt x="842109" y="1005840"/>
                    <a:pt x="890284" y="1131094"/>
                    <a:pt x="890284" y="1285603"/>
                  </a:cubicBezTo>
                  <a:cubicBezTo>
                    <a:pt x="890284" y="1440112"/>
                    <a:pt x="842109" y="1565366"/>
                    <a:pt x="782683" y="1565366"/>
                  </a:cubicBezTo>
                  <a:cubicBezTo>
                    <a:pt x="723257" y="1565366"/>
                    <a:pt x="675082" y="1440112"/>
                    <a:pt x="675082" y="1285603"/>
                  </a:cubicBezTo>
                  <a:cubicBezTo>
                    <a:pt x="675082" y="1131094"/>
                    <a:pt x="723257" y="1005840"/>
                    <a:pt x="782683" y="1005840"/>
                  </a:cubicBezTo>
                  <a:close/>
                  <a:moveTo>
                    <a:pt x="985641" y="926413"/>
                  </a:moveTo>
                  <a:cubicBezTo>
                    <a:pt x="1042979" y="929135"/>
                    <a:pt x="1132444" y="980278"/>
                    <a:pt x="1214383" y="1062217"/>
                  </a:cubicBezTo>
                  <a:cubicBezTo>
                    <a:pt x="1323635" y="1171469"/>
                    <a:pt x="1378138" y="1294100"/>
                    <a:pt x="1336118" y="1336120"/>
                  </a:cubicBezTo>
                  <a:cubicBezTo>
                    <a:pt x="1294098" y="1378140"/>
                    <a:pt x="1171468" y="1323637"/>
                    <a:pt x="1062215" y="1214385"/>
                  </a:cubicBezTo>
                  <a:cubicBezTo>
                    <a:pt x="952963" y="1105133"/>
                    <a:pt x="898461" y="982502"/>
                    <a:pt x="940480" y="940482"/>
                  </a:cubicBezTo>
                  <a:cubicBezTo>
                    <a:pt x="950985" y="929977"/>
                    <a:pt x="966528" y="925505"/>
                    <a:pt x="985641" y="926413"/>
                  </a:cubicBezTo>
                  <a:close/>
                  <a:moveTo>
                    <a:pt x="579724" y="926411"/>
                  </a:moveTo>
                  <a:cubicBezTo>
                    <a:pt x="598837" y="925503"/>
                    <a:pt x="614380" y="929976"/>
                    <a:pt x="624885" y="940481"/>
                  </a:cubicBezTo>
                  <a:cubicBezTo>
                    <a:pt x="666906" y="982501"/>
                    <a:pt x="612403" y="1105133"/>
                    <a:pt x="503150" y="1214386"/>
                  </a:cubicBezTo>
                  <a:cubicBezTo>
                    <a:pt x="393897" y="1323639"/>
                    <a:pt x="271265" y="1378142"/>
                    <a:pt x="229245" y="1336121"/>
                  </a:cubicBezTo>
                  <a:cubicBezTo>
                    <a:pt x="187224" y="1294101"/>
                    <a:pt x="241727" y="1171469"/>
                    <a:pt x="350980" y="1062216"/>
                  </a:cubicBezTo>
                  <a:cubicBezTo>
                    <a:pt x="432920" y="980277"/>
                    <a:pt x="522385" y="929134"/>
                    <a:pt x="579724" y="926411"/>
                  </a:cubicBezTo>
                  <a:close/>
                  <a:moveTo>
                    <a:pt x="1285601" y="675083"/>
                  </a:moveTo>
                  <a:cubicBezTo>
                    <a:pt x="1440109" y="675083"/>
                    <a:pt x="1565362" y="723257"/>
                    <a:pt x="1565362" y="782683"/>
                  </a:cubicBezTo>
                  <a:cubicBezTo>
                    <a:pt x="1565362" y="842109"/>
                    <a:pt x="1440109" y="890283"/>
                    <a:pt x="1285601" y="890283"/>
                  </a:cubicBezTo>
                  <a:cubicBezTo>
                    <a:pt x="1131093" y="890283"/>
                    <a:pt x="1005840" y="842109"/>
                    <a:pt x="1005840" y="782683"/>
                  </a:cubicBezTo>
                  <a:cubicBezTo>
                    <a:pt x="1005840" y="723257"/>
                    <a:pt x="1131093" y="675083"/>
                    <a:pt x="1285601" y="675083"/>
                  </a:cubicBezTo>
                  <a:close/>
                  <a:moveTo>
                    <a:pt x="279761" y="675083"/>
                  </a:moveTo>
                  <a:cubicBezTo>
                    <a:pt x="434269" y="675083"/>
                    <a:pt x="559522" y="723257"/>
                    <a:pt x="559522" y="782683"/>
                  </a:cubicBezTo>
                  <a:cubicBezTo>
                    <a:pt x="559522" y="842109"/>
                    <a:pt x="434269" y="890283"/>
                    <a:pt x="279761" y="890283"/>
                  </a:cubicBezTo>
                  <a:cubicBezTo>
                    <a:pt x="125253" y="890283"/>
                    <a:pt x="0" y="842109"/>
                    <a:pt x="0" y="782683"/>
                  </a:cubicBezTo>
                  <a:cubicBezTo>
                    <a:pt x="0" y="723257"/>
                    <a:pt x="125253" y="675083"/>
                    <a:pt x="279761" y="675083"/>
                  </a:cubicBezTo>
                  <a:close/>
                  <a:moveTo>
                    <a:pt x="782681" y="623038"/>
                  </a:moveTo>
                  <a:cubicBezTo>
                    <a:pt x="870850" y="623038"/>
                    <a:pt x="942325" y="694513"/>
                    <a:pt x="942325" y="782682"/>
                  </a:cubicBezTo>
                  <a:cubicBezTo>
                    <a:pt x="942325" y="870851"/>
                    <a:pt x="870850" y="942326"/>
                    <a:pt x="782681" y="942326"/>
                  </a:cubicBezTo>
                  <a:cubicBezTo>
                    <a:pt x="694512" y="942326"/>
                    <a:pt x="623037" y="870851"/>
                    <a:pt x="623037" y="782682"/>
                  </a:cubicBezTo>
                  <a:cubicBezTo>
                    <a:pt x="623037" y="694513"/>
                    <a:pt x="694512" y="623038"/>
                    <a:pt x="782681" y="623038"/>
                  </a:cubicBezTo>
                  <a:close/>
                  <a:moveTo>
                    <a:pt x="274405" y="215177"/>
                  </a:moveTo>
                  <a:cubicBezTo>
                    <a:pt x="331743" y="217899"/>
                    <a:pt x="421208" y="269042"/>
                    <a:pt x="503147" y="350981"/>
                  </a:cubicBezTo>
                  <a:cubicBezTo>
                    <a:pt x="612399" y="460233"/>
                    <a:pt x="666901" y="582864"/>
                    <a:pt x="624882" y="624884"/>
                  </a:cubicBezTo>
                  <a:cubicBezTo>
                    <a:pt x="582862" y="666904"/>
                    <a:pt x="460231" y="612401"/>
                    <a:pt x="350979" y="503149"/>
                  </a:cubicBezTo>
                  <a:cubicBezTo>
                    <a:pt x="241727" y="393897"/>
                    <a:pt x="187224" y="271266"/>
                    <a:pt x="229244" y="229246"/>
                  </a:cubicBezTo>
                  <a:cubicBezTo>
                    <a:pt x="239749" y="218741"/>
                    <a:pt x="255292" y="214269"/>
                    <a:pt x="274405" y="215177"/>
                  </a:cubicBezTo>
                  <a:close/>
                  <a:moveTo>
                    <a:pt x="1290960" y="215175"/>
                  </a:moveTo>
                  <a:cubicBezTo>
                    <a:pt x="1310073" y="214267"/>
                    <a:pt x="1325616" y="218740"/>
                    <a:pt x="1336121" y="229245"/>
                  </a:cubicBezTo>
                  <a:cubicBezTo>
                    <a:pt x="1378142" y="271265"/>
                    <a:pt x="1323639" y="393897"/>
                    <a:pt x="1214386" y="503150"/>
                  </a:cubicBezTo>
                  <a:cubicBezTo>
                    <a:pt x="1105133" y="612403"/>
                    <a:pt x="982502" y="666906"/>
                    <a:pt x="940481" y="624885"/>
                  </a:cubicBezTo>
                  <a:cubicBezTo>
                    <a:pt x="898461" y="582865"/>
                    <a:pt x="952964" y="460233"/>
                    <a:pt x="1062217" y="350980"/>
                  </a:cubicBezTo>
                  <a:cubicBezTo>
                    <a:pt x="1144156" y="269041"/>
                    <a:pt x="1233621" y="217898"/>
                    <a:pt x="1290960" y="215175"/>
                  </a:cubicBezTo>
                  <a:close/>
                  <a:moveTo>
                    <a:pt x="782683" y="0"/>
                  </a:moveTo>
                  <a:cubicBezTo>
                    <a:pt x="842109" y="0"/>
                    <a:pt x="890284" y="125254"/>
                    <a:pt x="890284" y="279763"/>
                  </a:cubicBezTo>
                  <a:cubicBezTo>
                    <a:pt x="890284" y="434272"/>
                    <a:pt x="842109" y="559526"/>
                    <a:pt x="782683" y="559526"/>
                  </a:cubicBezTo>
                  <a:cubicBezTo>
                    <a:pt x="723257" y="559526"/>
                    <a:pt x="675082" y="434272"/>
                    <a:pt x="675082" y="279763"/>
                  </a:cubicBezTo>
                  <a:cubicBezTo>
                    <a:pt x="675082" y="125254"/>
                    <a:pt x="723257" y="0"/>
                    <a:pt x="782683" y="0"/>
                  </a:cubicBezTo>
                  <a:close/>
                </a:path>
              </a:pathLst>
            </a:custGeom>
            <a:solidFill>
              <a:srgbClr val="FF99CC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61" name="フリーフォーム: 図形 60">
              <a:extLst>
                <a:ext uri="{FF2B5EF4-FFF2-40B4-BE49-F238E27FC236}">
                  <a16:creationId xmlns:a16="http://schemas.microsoft.com/office/drawing/2014/main" id="{BB35827F-A20E-F925-5BCA-8F062FB59AD5}"/>
                </a:ext>
              </a:extLst>
            </p:cNvPr>
            <p:cNvSpPr/>
            <p:nvPr/>
          </p:nvSpPr>
          <p:spPr bwMode="auto">
            <a:xfrm>
              <a:off x="278116" y="2019005"/>
              <a:ext cx="223046" cy="223046"/>
            </a:xfrm>
            <a:custGeom>
              <a:avLst/>
              <a:gdLst>
                <a:gd name="connsiteX0" fmla="*/ 782683 w 1565362"/>
                <a:gd name="connsiteY0" fmla="*/ 1005840 h 1565366"/>
                <a:gd name="connsiteX1" fmla="*/ 890284 w 1565362"/>
                <a:gd name="connsiteY1" fmla="*/ 1285603 h 1565366"/>
                <a:gd name="connsiteX2" fmla="*/ 782683 w 1565362"/>
                <a:gd name="connsiteY2" fmla="*/ 1565366 h 1565366"/>
                <a:gd name="connsiteX3" fmla="*/ 675082 w 1565362"/>
                <a:gd name="connsiteY3" fmla="*/ 1285603 h 1565366"/>
                <a:gd name="connsiteX4" fmla="*/ 782683 w 1565362"/>
                <a:gd name="connsiteY4" fmla="*/ 1005840 h 1565366"/>
                <a:gd name="connsiteX5" fmla="*/ 985641 w 1565362"/>
                <a:gd name="connsiteY5" fmla="*/ 926413 h 1565366"/>
                <a:gd name="connsiteX6" fmla="*/ 1214383 w 1565362"/>
                <a:gd name="connsiteY6" fmla="*/ 1062217 h 1565366"/>
                <a:gd name="connsiteX7" fmla="*/ 1336118 w 1565362"/>
                <a:gd name="connsiteY7" fmla="*/ 1336120 h 1565366"/>
                <a:gd name="connsiteX8" fmla="*/ 1062215 w 1565362"/>
                <a:gd name="connsiteY8" fmla="*/ 1214385 h 1565366"/>
                <a:gd name="connsiteX9" fmla="*/ 940480 w 1565362"/>
                <a:gd name="connsiteY9" fmla="*/ 940482 h 1565366"/>
                <a:gd name="connsiteX10" fmla="*/ 985641 w 1565362"/>
                <a:gd name="connsiteY10" fmla="*/ 926413 h 1565366"/>
                <a:gd name="connsiteX11" fmla="*/ 579724 w 1565362"/>
                <a:gd name="connsiteY11" fmla="*/ 926411 h 1565366"/>
                <a:gd name="connsiteX12" fmla="*/ 624885 w 1565362"/>
                <a:gd name="connsiteY12" fmla="*/ 940481 h 1565366"/>
                <a:gd name="connsiteX13" fmla="*/ 503150 w 1565362"/>
                <a:gd name="connsiteY13" fmla="*/ 1214386 h 1565366"/>
                <a:gd name="connsiteX14" fmla="*/ 229245 w 1565362"/>
                <a:gd name="connsiteY14" fmla="*/ 1336121 h 1565366"/>
                <a:gd name="connsiteX15" fmla="*/ 350980 w 1565362"/>
                <a:gd name="connsiteY15" fmla="*/ 1062216 h 1565366"/>
                <a:gd name="connsiteX16" fmla="*/ 579724 w 1565362"/>
                <a:gd name="connsiteY16" fmla="*/ 926411 h 1565366"/>
                <a:gd name="connsiteX17" fmla="*/ 1285601 w 1565362"/>
                <a:gd name="connsiteY17" fmla="*/ 675083 h 1565366"/>
                <a:gd name="connsiteX18" fmla="*/ 1565362 w 1565362"/>
                <a:gd name="connsiteY18" fmla="*/ 782683 h 1565366"/>
                <a:gd name="connsiteX19" fmla="*/ 1285601 w 1565362"/>
                <a:gd name="connsiteY19" fmla="*/ 890283 h 1565366"/>
                <a:gd name="connsiteX20" fmla="*/ 1005840 w 1565362"/>
                <a:gd name="connsiteY20" fmla="*/ 782683 h 1565366"/>
                <a:gd name="connsiteX21" fmla="*/ 1285601 w 1565362"/>
                <a:gd name="connsiteY21" fmla="*/ 675083 h 1565366"/>
                <a:gd name="connsiteX22" fmla="*/ 279761 w 1565362"/>
                <a:gd name="connsiteY22" fmla="*/ 675083 h 1565366"/>
                <a:gd name="connsiteX23" fmla="*/ 559522 w 1565362"/>
                <a:gd name="connsiteY23" fmla="*/ 782683 h 1565366"/>
                <a:gd name="connsiteX24" fmla="*/ 279761 w 1565362"/>
                <a:gd name="connsiteY24" fmla="*/ 890283 h 1565366"/>
                <a:gd name="connsiteX25" fmla="*/ 0 w 1565362"/>
                <a:gd name="connsiteY25" fmla="*/ 782683 h 1565366"/>
                <a:gd name="connsiteX26" fmla="*/ 279761 w 1565362"/>
                <a:gd name="connsiteY26" fmla="*/ 675083 h 1565366"/>
                <a:gd name="connsiteX27" fmla="*/ 782681 w 1565362"/>
                <a:gd name="connsiteY27" fmla="*/ 623038 h 1565366"/>
                <a:gd name="connsiteX28" fmla="*/ 942325 w 1565362"/>
                <a:gd name="connsiteY28" fmla="*/ 782682 h 1565366"/>
                <a:gd name="connsiteX29" fmla="*/ 782681 w 1565362"/>
                <a:gd name="connsiteY29" fmla="*/ 942326 h 1565366"/>
                <a:gd name="connsiteX30" fmla="*/ 623037 w 1565362"/>
                <a:gd name="connsiteY30" fmla="*/ 782682 h 1565366"/>
                <a:gd name="connsiteX31" fmla="*/ 782681 w 1565362"/>
                <a:gd name="connsiteY31" fmla="*/ 623038 h 1565366"/>
                <a:gd name="connsiteX32" fmla="*/ 274405 w 1565362"/>
                <a:gd name="connsiteY32" fmla="*/ 215177 h 1565366"/>
                <a:gd name="connsiteX33" fmla="*/ 503147 w 1565362"/>
                <a:gd name="connsiteY33" fmla="*/ 350981 h 1565366"/>
                <a:gd name="connsiteX34" fmla="*/ 624882 w 1565362"/>
                <a:gd name="connsiteY34" fmla="*/ 624884 h 1565366"/>
                <a:gd name="connsiteX35" fmla="*/ 350979 w 1565362"/>
                <a:gd name="connsiteY35" fmla="*/ 503149 h 1565366"/>
                <a:gd name="connsiteX36" fmla="*/ 229244 w 1565362"/>
                <a:gd name="connsiteY36" fmla="*/ 229246 h 1565366"/>
                <a:gd name="connsiteX37" fmla="*/ 274405 w 1565362"/>
                <a:gd name="connsiteY37" fmla="*/ 215177 h 1565366"/>
                <a:gd name="connsiteX38" fmla="*/ 1290960 w 1565362"/>
                <a:gd name="connsiteY38" fmla="*/ 215175 h 1565366"/>
                <a:gd name="connsiteX39" fmla="*/ 1336121 w 1565362"/>
                <a:gd name="connsiteY39" fmla="*/ 229245 h 1565366"/>
                <a:gd name="connsiteX40" fmla="*/ 1214386 w 1565362"/>
                <a:gd name="connsiteY40" fmla="*/ 503150 h 1565366"/>
                <a:gd name="connsiteX41" fmla="*/ 940481 w 1565362"/>
                <a:gd name="connsiteY41" fmla="*/ 624885 h 1565366"/>
                <a:gd name="connsiteX42" fmla="*/ 1062217 w 1565362"/>
                <a:gd name="connsiteY42" fmla="*/ 350980 h 1565366"/>
                <a:gd name="connsiteX43" fmla="*/ 1290960 w 1565362"/>
                <a:gd name="connsiteY43" fmla="*/ 215175 h 1565366"/>
                <a:gd name="connsiteX44" fmla="*/ 782683 w 1565362"/>
                <a:gd name="connsiteY44" fmla="*/ 0 h 1565366"/>
                <a:gd name="connsiteX45" fmla="*/ 890284 w 1565362"/>
                <a:gd name="connsiteY45" fmla="*/ 279763 h 1565366"/>
                <a:gd name="connsiteX46" fmla="*/ 782683 w 1565362"/>
                <a:gd name="connsiteY46" fmla="*/ 559526 h 1565366"/>
                <a:gd name="connsiteX47" fmla="*/ 675082 w 1565362"/>
                <a:gd name="connsiteY47" fmla="*/ 279763 h 1565366"/>
                <a:gd name="connsiteX48" fmla="*/ 782683 w 1565362"/>
                <a:gd name="connsiteY48" fmla="*/ 0 h 1565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1565362" h="1565366">
                  <a:moveTo>
                    <a:pt x="782683" y="1005840"/>
                  </a:moveTo>
                  <a:cubicBezTo>
                    <a:pt x="842109" y="1005840"/>
                    <a:pt x="890284" y="1131094"/>
                    <a:pt x="890284" y="1285603"/>
                  </a:cubicBezTo>
                  <a:cubicBezTo>
                    <a:pt x="890284" y="1440112"/>
                    <a:pt x="842109" y="1565366"/>
                    <a:pt x="782683" y="1565366"/>
                  </a:cubicBezTo>
                  <a:cubicBezTo>
                    <a:pt x="723257" y="1565366"/>
                    <a:pt x="675082" y="1440112"/>
                    <a:pt x="675082" y="1285603"/>
                  </a:cubicBezTo>
                  <a:cubicBezTo>
                    <a:pt x="675082" y="1131094"/>
                    <a:pt x="723257" y="1005840"/>
                    <a:pt x="782683" y="1005840"/>
                  </a:cubicBezTo>
                  <a:close/>
                  <a:moveTo>
                    <a:pt x="985641" y="926413"/>
                  </a:moveTo>
                  <a:cubicBezTo>
                    <a:pt x="1042979" y="929135"/>
                    <a:pt x="1132444" y="980278"/>
                    <a:pt x="1214383" y="1062217"/>
                  </a:cubicBezTo>
                  <a:cubicBezTo>
                    <a:pt x="1323635" y="1171469"/>
                    <a:pt x="1378138" y="1294100"/>
                    <a:pt x="1336118" y="1336120"/>
                  </a:cubicBezTo>
                  <a:cubicBezTo>
                    <a:pt x="1294098" y="1378140"/>
                    <a:pt x="1171468" y="1323637"/>
                    <a:pt x="1062215" y="1214385"/>
                  </a:cubicBezTo>
                  <a:cubicBezTo>
                    <a:pt x="952963" y="1105133"/>
                    <a:pt x="898461" y="982502"/>
                    <a:pt x="940480" y="940482"/>
                  </a:cubicBezTo>
                  <a:cubicBezTo>
                    <a:pt x="950985" y="929977"/>
                    <a:pt x="966528" y="925505"/>
                    <a:pt x="985641" y="926413"/>
                  </a:cubicBezTo>
                  <a:close/>
                  <a:moveTo>
                    <a:pt x="579724" y="926411"/>
                  </a:moveTo>
                  <a:cubicBezTo>
                    <a:pt x="598837" y="925503"/>
                    <a:pt x="614380" y="929976"/>
                    <a:pt x="624885" y="940481"/>
                  </a:cubicBezTo>
                  <a:cubicBezTo>
                    <a:pt x="666906" y="982501"/>
                    <a:pt x="612403" y="1105133"/>
                    <a:pt x="503150" y="1214386"/>
                  </a:cubicBezTo>
                  <a:cubicBezTo>
                    <a:pt x="393897" y="1323639"/>
                    <a:pt x="271265" y="1378142"/>
                    <a:pt x="229245" y="1336121"/>
                  </a:cubicBezTo>
                  <a:cubicBezTo>
                    <a:pt x="187224" y="1294101"/>
                    <a:pt x="241727" y="1171469"/>
                    <a:pt x="350980" y="1062216"/>
                  </a:cubicBezTo>
                  <a:cubicBezTo>
                    <a:pt x="432920" y="980277"/>
                    <a:pt x="522385" y="929134"/>
                    <a:pt x="579724" y="926411"/>
                  </a:cubicBezTo>
                  <a:close/>
                  <a:moveTo>
                    <a:pt x="1285601" y="675083"/>
                  </a:moveTo>
                  <a:cubicBezTo>
                    <a:pt x="1440109" y="675083"/>
                    <a:pt x="1565362" y="723257"/>
                    <a:pt x="1565362" y="782683"/>
                  </a:cubicBezTo>
                  <a:cubicBezTo>
                    <a:pt x="1565362" y="842109"/>
                    <a:pt x="1440109" y="890283"/>
                    <a:pt x="1285601" y="890283"/>
                  </a:cubicBezTo>
                  <a:cubicBezTo>
                    <a:pt x="1131093" y="890283"/>
                    <a:pt x="1005840" y="842109"/>
                    <a:pt x="1005840" y="782683"/>
                  </a:cubicBezTo>
                  <a:cubicBezTo>
                    <a:pt x="1005840" y="723257"/>
                    <a:pt x="1131093" y="675083"/>
                    <a:pt x="1285601" y="675083"/>
                  </a:cubicBezTo>
                  <a:close/>
                  <a:moveTo>
                    <a:pt x="279761" y="675083"/>
                  </a:moveTo>
                  <a:cubicBezTo>
                    <a:pt x="434269" y="675083"/>
                    <a:pt x="559522" y="723257"/>
                    <a:pt x="559522" y="782683"/>
                  </a:cubicBezTo>
                  <a:cubicBezTo>
                    <a:pt x="559522" y="842109"/>
                    <a:pt x="434269" y="890283"/>
                    <a:pt x="279761" y="890283"/>
                  </a:cubicBezTo>
                  <a:cubicBezTo>
                    <a:pt x="125253" y="890283"/>
                    <a:pt x="0" y="842109"/>
                    <a:pt x="0" y="782683"/>
                  </a:cubicBezTo>
                  <a:cubicBezTo>
                    <a:pt x="0" y="723257"/>
                    <a:pt x="125253" y="675083"/>
                    <a:pt x="279761" y="675083"/>
                  </a:cubicBezTo>
                  <a:close/>
                  <a:moveTo>
                    <a:pt x="782681" y="623038"/>
                  </a:moveTo>
                  <a:cubicBezTo>
                    <a:pt x="870850" y="623038"/>
                    <a:pt x="942325" y="694513"/>
                    <a:pt x="942325" y="782682"/>
                  </a:cubicBezTo>
                  <a:cubicBezTo>
                    <a:pt x="942325" y="870851"/>
                    <a:pt x="870850" y="942326"/>
                    <a:pt x="782681" y="942326"/>
                  </a:cubicBezTo>
                  <a:cubicBezTo>
                    <a:pt x="694512" y="942326"/>
                    <a:pt x="623037" y="870851"/>
                    <a:pt x="623037" y="782682"/>
                  </a:cubicBezTo>
                  <a:cubicBezTo>
                    <a:pt x="623037" y="694513"/>
                    <a:pt x="694512" y="623038"/>
                    <a:pt x="782681" y="623038"/>
                  </a:cubicBezTo>
                  <a:close/>
                  <a:moveTo>
                    <a:pt x="274405" y="215177"/>
                  </a:moveTo>
                  <a:cubicBezTo>
                    <a:pt x="331743" y="217899"/>
                    <a:pt x="421208" y="269042"/>
                    <a:pt x="503147" y="350981"/>
                  </a:cubicBezTo>
                  <a:cubicBezTo>
                    <a:pt x="612399" y="460233"/>
                    <a:pt x="666901" y="582864"/>
                    <a:pt x="624882" y="624884"/>
                  </a:cubicBezTo>
                  <a:cubicBezTo>
                    <a:pt x="582862" y="666904"/>
                    <a:pt x="460231" y="612401"/>
                    <a:pt x="350979" y="503149"/>
                  </a:cubicBezTo>
                  <a:cubicBezTo>
                    <a:pt x="241727" y="393897"/>
                    <a:pt x="187224" y="271266"/>
                    <a:pt x="229244" y="229246"/>
                  </a:cubicBezTo>
                  <a:cubicBezTo>
                    <a:pt x="239749" y="218741"/>
                    <a:pt x="255292" y="214269"/>
                    <a:pt x="274405" y="215177"/>
                  </a:cubicBezTo>
                  <a:close/>
                  <a:moveTo>
                    <a:pt x="1290960" y="215175"/>
                  </a:moveTo>
                  <a:cubicBezTo>
                    <a:pt x="1310073" y="214267"/>
                    <a:pt x="1325616" y="218740"/>
                    <a:pt x="1336121" y="229245"/>
                  </a:cubicBezTo>
                  <a:cubicBezTo>
                    <a:pt x="1378142" y="271265"/>
                    <a:pt x="1323639" y="393897"/>
                    <a:pt x="1214386" y="503150"/>
                  </a:cubicBezTo>
                  <a:cubicBezTo>
                    <a:pt x="1105133" y="612403"/>
                    <a:pt x="982502" y="666906"/>
                    <a:pt x="940481" y="624885"/>
                  </a:cubicBezTo>
                  <a:cubicBezTo>
                    <a:pt x="898461" y="582865"/>
                    <a:pt x="952964" y="460233"/>
                    <a:pt x="1062217" y="350980"/>
                  </a:cubicBezTo>
                  <a:cubicBezTo>
                    <a:pt x="1144156" y="269041"/>
                    <a:pt x="1233621" y="217898"/>
                    <a:pt x="1290960" y="215175"/>
                  </a:cubicBezTo>
                  <a:close/>
                  <a:moveTo>
                    <a:pt x="782683" y="0"/>
                  </a:moveTo>
                  <a:cubicBezTo>
                    <a:pt x="842109" y="0"/>
                    <a:pt x="890284" y="125254"/>
                    <a:pt x="890284" y="279763"/>
                  </a:cubicBezTo>
                  <a:cubicBezTo>
                    <a:pt x="890284" y="434272"/>
                    <a:pt x="842109" y="559526"/>
                    <a:pt x="782683" y="559526"/>
                  </a:cubicBezTo>
                  <a:cubicBezTo>
                    <a:pt x="723257" y="559526"/>
                    <a:pt x="675082" y="434272"/>
                    <a:pt x="675082" y="279763"/>
                  </a:cubicBezTo>
                  <a:cubicBezTo>
                    <a:pt x="675082" y="125254"/>
                    <a:pt x="723257" y="0"/>
                    <a:pt x="782683" y="0"/>
                  </a:cubicBezTo>
                  <a:close/>
                </a:path>
              </a:pathLst>
            </a:custGeom>
            <a:solidFill>
              <a:srgbClr val="FF99CC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63" name="フリーフォーム: 図形 62">
              <a:extLst>
                <a:ext uri="{FF2B5EF4-FFF2-40B4-BE49-F238E27FC236}">
                  <a16:creationId xmlns:a16="http://schemas.microsoft.com/office/drawing/2014/main" id="{A4513920-1C3E-8C73-E8A2-79970920DA9F}"/>
                </a:ext>
              </a:extLst>
            </p:cNvPr>
            <p:cNvSpPr/>
            <p:nvPr/>
          </p:nvSpPr>
          <p:spPr bwMode="auto">
            <a:xfrm>
              <a:off x="9404532" y="2019005"/>
              <a:ext cx="223046" cy="223046"/>
            </a:xfrm>
            <a:custGeom>
              <a:avLst/>
              <a:gdLst>
                <a:gd name="connsiteX0" fmla="*/ 782683 w 1565362"/>
                <a:gd name="connsiteY0" fmla="*/ 1005840 h 1565366"/>
                <a:gd name="connsiteX1" fmla="*/ 890284 w 1565362"/>
                <a:gd name="connsiteY1" fmla="*/ 1285603 h 1565366"/>
                <a:gd name="connsiteX2" fmla="*/ 782683 w 1565362"/>
                <a:gd name="connsiteY2" fmla="*/ 1565366 h 1565366"/>
                <a:gd name="connsiteX3" fmla="*/ 675082 w 1565362"/>
                <a:gd name="connsiteY3" fmla="*/ 1285603 h 1565366"/>
                <a:gd name="connsiteX4" fmla="*/ 782683 w 1565362"/>
                <a:gd name="connsiteY4" fmla="*/ 1005840 h 1565366"/>
                <a:gd name="connsiteX5" fmla="*/ 985641 w 1565362"/>
                <a:gd name="connsiteY5" fmla="*/ 926413 h 1565366"/>
                <a:gd name="connsiteX6" fmla="*/ 1214383 w 1565362"/>
                <a:gd name="connsiteY6" fmla="*/ 1062217 h 1565366"/>
                <a:gd name="connsiteX7" fmla="*/ 1336118 w 1565362"/>
                <a:gd name="connsiteY7" fmla="*/ 1336120 h 1565366"/>
                <a:gd name="connsiteX8" fmla="*/ 1062215 w 1565362"/>
                <a:gd name="connsiteY8" fmla="*/ 1214385 h 1565366"/>
                <a:gd name="connsiteX9" fmla="*/ 940480 w 1565362"/>
                <a:gd name="connsiteY9" fmla="*/ 940482 h 1565366"/>
                <a:gd name="connsiteX10" fmla="*/ 985641 w 1565362"/>
                <a:gd name="connsiteY10" fmla="*/ 926413 h 1565366"/>
                <a:gd name="connsiteX11" fmla="*/ 579724 w 1565362"/>
                <a:gd name="connsiteY11" fmla="*/ 926411 h 1565366"/>
                <a:gd name="connsiteX12" fmla="*/ 624885 w 1565362"/>
                <a:gd name="connsiteY12" fmla="*/ 940481 h 1565366"/>
                <a:gd name="connsiteX13" fmla="*/ 503150 w 1565362"/>
                <a:gd name="connsiteY13" fmla="*/ 1214386 h 1565366"/>
                <a:gd name="connsiteX14" fmla="*/ 229245 w 1565362"/>
                <a:gd name="connsiteY14" fmla="*/ 1336121 h 1565366"/>
                <a:gd name="connsiteX15" fmla="*/ 350980 w 1565362"/>
                <a:gd name="connsiteY15" fmla="*/ 1062216 h 1565366"/>
                <a:gd name="connsiteX16" fmla="*/ 579724 w 1565362"/>
                <a:gd name="connsiteY16" fmla="*/ 926411 h 1565366"/>
                <a:gd name="connsiteX17" fmla="*/ 1285601 w 1565362"/>
                <a:gd name="connsiteY17" fmla="*/ 675083 h 1565366"/>
                <a:gd name="connsiteX18" fmla="*/ 1565362 w 1565362"/>
                <a:gd name="connsiteY18" fmla="*/ 782683 h 1565366"/>
                <a:gd name="connsiteX19" fmla="*/ 1285601 w 1565362"/>
                <a:gd name="connsiteY19" fmla="*/ 890283 h 1565366"/>
                <a:gd name="connsiteX20" fmla="*/ 1005840 w 1565362"/>
                <a:gd name="connsiteY20" fmla="*/ 782683 h 1565366"/>
                <a:gd name="connsiteX21" fmla="*/ 1285601 w 1565362"/>
                <a:gd name="connsiteY21" fmla="*/ 675083 h 1565366"/>
                <a:gd name="connsiteX22" fmla="*/ 279761 w 1565362"/>
                <a:gd name="connsiteY22" fmla="*/ 675083 h 1565366"/>
                <a:gd name="connsiteX23" fmla="*/ 559522 w 1565362"/>
                <a:gd name="connsiteY23" fmla="*/ 782683 h 1565366"/>
                <a:gd name="connsiteX24" fmla="*/ 279761 w 1565362"/>
                <a:gd name="connsiteY24" fmla="*/ 890283 h 1565366"/>
                <a:gd name="connsiteX25" fmla="*/ 0 w 1565362"/>
                <a:gd name="connsiteY25" fmla="*/ 782683 h 1565366"/>
                <a:gd name="connsiteX26" fmla="*/ 279761 w 1565362"/>
                <a:gd name="connsiteY26" fmla="*/ 675083 h 1565366"/>
                <a:gd name="connsiteX27" fmla="*/ 782681 w 1565362"/>
                <a:gd name="connsiteY27" fmla="*/ 623038 h 1565366"/>
                <a:gd name="connsiteX28" fmla="*/ 942325 w 1565362"/>
                <a:gd name="connsiteY28" fmla="*/ 782682 h 1565366"/>
                <a:gd name="connsiteX29" fmla="*/ 782681 w 1565362"/>
                <a:gd name="connsiteY29" fmla="*/ 942326 h 1565366"/>
                <a:gd name="connsiteX30" fmla="*/ 623037 w 1565362"/>
                <a:gd name="connsiteY30" fmla="*/ 782682 h 1565366"/>
                <a:gd name="connsiteX31" fmla="*/ 782681 w 1565362"/>
                <a:gd name="connsiteY31" fmla="*/ 623038 h 1565366"/>
                <a:gd name="connsiteX32" fmla="*/ 274405 w 1565362"/>
                <a:gd name="connsiteY32" fmla="*/ 215177 h 1565366"/>
                <a:gd name="connsiteX33" fmla="*/ 503147 w 1565362"/>
                <a:gd name="connsiteY33" fmla="*/ 350981 h 1565366"/>
                <a:gd name="connsiteX34" fmla="*/ 624882 w 1565362"/>
                <a:gd name="connsiteY34" fmla="*/ 624884 h 1565366"/>
                <a:gd name="connsiteX35" fmla="*/ 350979 w 1565362"/>
                <a:gd name="connsiteY35" fmla="*/ 503149 h 1565366"/>
                <a:gd name="connsiteX36" fmla="*/ 229244 w 1565362"/>
                <a:gd name="connsiteY36" fmla="*/ 229246 h 1565366"/>
                <a:gd name="connsiteX37" fmla="*/ 274405 w 1565362"/>
                <a:gd name="connsiteY37" fmla="*/ 215177 h 1565366"/>
                <a:gd name="connsiteX38" fmla="*/ 1290960 w 1565362"/>
                <a:gd name="connsiteY38" fmla="*/ 215175 h 1565366"/>
                <a:gd name="connsiteX39" fmla="*/ 1336121 w 1565362"/>
                <a:gd name="connsiteY39" fmla="*/ 229245 h 1565366"/>
                <a:gd name="connsiteX40" fmla="*/ 1214386 w 1565362"/>
                <a:gd name="connsiteY40" fmla="*/ 503150 h 1565366"/>
                <a:gd name="connsiteX41" fmla="*/ 940481 w 1565362"/>
                <a:gd name="connsiteY41" fmla="*/ 624885 h 1565366"/>
                <a:gd name="connsiteX42" fmla="*/ 1062217 w 1565362"/>
                <a:gd name="connsiteY42" fmla="*/ 350980 h 1565366"/>
                <a:gd name="connsiteX43" fmla="*/ 1290960 w 1565362"/>
                <a:gd name="connsiteY43" fmla="*/ 215175 h 1565366"/>
                <a:gd name="connsiteX44" fmla="*/ 782683 w 1565362"/>
                <a:gd name="connsiteY44" fmla="*/ 0 h 1565366"/>
                <a:gd name="connsiteX45" fmla="*/ 890284 w 1565362"/>
                <a:gd name="connsiteY45" fmla="*/ 279763 h 1565366"/>
                <a:gd name="connsiteX46" fmla="*/ 782683 w 1565362"/>
                <a:gd name="connsiteY46" fmla="*/ 559526 h 1565366"/>
                <a:gd name="connsiteX47" fmla="*/ 675082 w 1565362"/>
                <a:gd name="connsiteY47" fmla="*/ 279763 h 1565366"/>
                <a:gd name="connsiteX48" fmla="*/ 782683 w 1565362"/>
                <a:gd name="connsiteY48" fmla="*/ 0 h 1565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1565362" h="1565366">
                  <a:moveTo>
                    <a:pt x="782683" y="1005840"/>
                  </a:moveTo>
                  <a:cubicBezTo>
                    <a:pt x="842109" y="1005840"/>
                    <a:pt x="890284" y="1131094"/>
                    <a:pt x="890284" y="1285603"/>
                  </a:cubicBezTo>
                  <a:cubicBezTo>
                    <a:pt x="890284" y="1440112"/>
                    <a:pt x="842109" y="1565366"/>
                    <a:pt x="782683" y="1565366"/>
                  </a:cubicBezTo>
                  <a:cubicBezTo>
                    <a:pt x="723257" y="1565366"/>
                    <a:pt x="675082" y="1440112"/>
                    <a:pt x="675082" y="1285603"/>
                  </a:cubicBezTo>
                  <a:cubicBezTo>
                    <a:pt x="675082" y="1131094"/>
                    <a:pt x="723257" y="1005840"/>
                    <a:pt x="782683" y="1005840"/>
                  </a:cubicBezTo>
                  <a:close/>
                  <a:moveTo>
                    <a:pt x="985641" y="926413"/>
                  </a:moveTo>
                  <a:cubicBezTo>
                    <a:pt x="1042979" y="929135"/>
                    <a:pt x="1132444" y="980278"/>
                    <a:pt x="1214383" y="1062217"/>
                  </a:cubicBezTo>
                  <a:cubicBezTo>
                    <a:pt x="1323635" y="1171469"/>
                    <a:pt x="1378138" y="1294100"/>
                    <a:pt x="1336118" y="1336120"/>
                  </a:cubicBezTo>
                  <a:cubicBezTo>
                    <a:pt x="1294098" y="1378140"/>
                    <a:pt x="1171468" y="1323637"/>
                    <a:pt x="1062215" y="1214385"/>
                  </a:cubicBezTo>
                  <a:cubicBezTo>
                    <a:pt x="952963" y="1105133"/>
                    <a:pt x="898461" y="982502"/>
                    <a:pt x="940480" y="940482"/>
                  </a:cubicBezTo>
                  <a:cubicBezTo>
                    <a:pt x="950985" y="929977"/>
                    <a:pt x="966528" y="925505"/>
                    <a:pt x="985641" y="926413"/>
                  </a:cubicBezTo>
                  <a:close/>
                  <a:moveTo>
                    <a:pt x="579724" y="926411"/>
                  </a:moveTo>
                  <a:cubicBezTo>
                    <a:pt x="598837" y="925503"/>
                    <a:pt x="614380" y="929976"/>
                    <a:pt x="624885" y="940481"/>
                  </a:cubicBezTo>
                  <a:cubicBezTo>
                    <a:pt x="666906" y="982501"/>
                    <a:pt x="612403" y="1105133"/>
                    <a:pt x="503150" y="1214386"/>
                  </a:cubicBezTo>
                  <a:cubicBezTo>
                    <a:pt x="393897" y="1323639"/>
                    <a:pt x="271265" y="1378142"/>
                    <a:pt x="229245" y="1336121"/>
                  </a:cubicBezTo>
                  <a:cubicBezTo>
                    <a:pt x="187224" y="1294101"/>
                    <a:pt x="241727" y="1171469"/>
                    <a:pt x="350980" y="1062216"/>
                  </a:cubicBezTo>
                  <a:cubicBezTo>
                    <a:pt x="432920" y="980277"/>
                    <a:pt x="522385" y="929134"/>
                    <a:pt x="579724" y="926411"/>
                  </a:cubicBezTo>
                  <a:close/>
                  <a:moveTo>
                    <a:pt x="1285601" y="675083"/>
                  </a:moveTo>
                  <a:cubicBezTo>
                    <a:pt x="1440109" y="675083"/>
                    <a:pt x="1565362" y="723257"/>
                    <a:pt x="1565362" y="782683"/>
                  </a:cubicBezTo>
                  <a:cubicBezTo>
                    <a:pt x="1565362" y="842109"/>
                    <a:pt x="1440109" y="890283"/>
                    <a:pt x="1285601" y="890283"/>
                  </a:cubicBezTo>
                  <a:cubicBezTo>
                    <a:pt x="1131093" y="890283"/>
                    <a:pt x="1005840" y="842109"/>
                    <a:pt x="1005840" y="782683"/>
                  </a:cubicBezTo>
                  <a:cubicBezTo>
                    <a:pt x="1005840" y="723257"/>
                    <a:pt x="1131093" y="675083"/>
                    <a:pt x="1285601" y="675083"/>
                  </a:cubicBezTo>
                  <a:close/>
                  <a:moveTo>
                    <a:pt x="279761" y="675083"/>
                  </a:moveTo>
                  <a:cubicBezTo>
                    <a:pt x="434269" y="675083"/>
                    <a:pt x="559522" y="723257"/>
                    <a:pt x="559522" y="782683"/>
                  </a:cubicBezTo>
                  <a:cubicBezTo>
                    <a:pt x="559522" y="842109"/>
                    <a:pt x="434269" y="890283"/>
                    <a:pt x="279761" y="890283"/>
                  </a:cubicBezTo>
                  <a:cubicBezTo>
                    <a:pt x="125253" y="890283"/>
                    <a:pt x="0" y="842109"/>
                    <a:pt x="0" y="782683"/>
                  </a:cubicBezTo>
                  <a:cubicBezTo>
                    <a:pt x="0" y="723257"/>
                    <a:pt x="125253" y="675083"/>
                    <a:pt x="279761" y="675083"/>
                  </a:cubicBezTo>
                  <a:close/>
                  <a:moveTo>
                    <a:pt x="782681" y="623038"/>
                  </a:moveTo>
                  <a:cubicBezTo>
                    <a:pt x="870850" y="623038"/>
                    <a:pt x="942325" y="694513"/>
                    <a:pt x="942325" y="782682"/>
                  </a:cubicBezTo>
                  <a:cubicBezTo>
                    <a:pt x="942325" y="870851"/>
                    <a:pt x="870850" y="942326"/>
                    <a:pt x="782681" y="942326"/>
                  </a:cubicBezTo>
                  <a:cubicBezTo>
                    <a:pt x="694512" y="942326"/>
                    <a:pt x="623037" y="870851"/>
                    <a:pt x="623037" y="782682"/>
                  </a:cubicBezTo>
                  <a:cubicBezTo>
                    <a:pt x="623037" y="694513"/>
                    <a:pt x="694512" y="623038"/>
                    <a:pt x="782681" y="623038"/>
                  </a:cubicBezTo>
                  <a:close/>
                  <a:moveTo>
                    <a:pt x="274405" y="215177"/>
                  </a:moveTo>
                  <a:cubicBezTo>
                    <a:pt x="331743" y="217899"/>
                    <a:pt x="421208" y="269042"/>
                    <a:pt x="503147" y="350981"/>
                  </a:cubicBezTo>
                  <a:cubicBezTo>
                    <a:pt x="612399" y="460233"/>
                    <a:pt x="666901" y="582864"/>
                    <a:pt x="624882" y="624884"/>
                  </a:cubicBezTo>
                  <a:cubicBezTo>
                    <a:pt x="582862" y="666904"/>
                    <a:pt x="460231" y="612401"/>
                    <a:pt x="350979" y="503149"/>
                  </a:cubicBezTo>
                  <a:cubicBezTo>
                    <a:pt x="241727" y="393897"/>
                    <a:pt x="187224" y="271266"/>
                    <a:pt x="229244" y="229246"/>
                  </a:cubicBezTo>
                  <a:cubicBezTo>
                    <a:pt x="239749" y="218741"/>
                    <a:pt x="255292" y="214269"/>
                    <a:pt x="274405" y="215177"/>
                  </a:cubicBezTo>
                  <a:close/>
                  <a:moveTo>
                    <a:pt x="1290960" y="215175"/>
                  </a:moveTo>
                  <a:cubicBezTo>
                    <a:pt x="1310073" y="214267"/>
                    <a:pt x="1325616" y="218740"/>
                    <a:pt x="1336121" y="229245"/>
                  </a:cubicBezTo>
                  <a:cubicBezTo>
                    <a:pt x="1378142" y="271265"/>
                    <a:pt x="1323639" y="393897"/>
                    <a:pt x="1214386" y="503150"/>
                  </a:cubicBezTo>
                  <a:cubicBezTo>
                    <a:pt x="1105133" y="612403"/>
                    <a:pt x="982502" y="666906"/>
                    <a:pt x="940481" y="624885"/>
                  </a:cubicBezTo>
                  <a:cubicBezTo>
                    <a:pt x="898461" y="582865"/>
                    <a:pt x="952964" y="460233"/>
                    <a:pt x="1062217" y="350980"/>
                  </a:cubicBezTo>
                  <a:cubicBezTo>
                    <a:pt x="1144156" y="269041"/>
                    <a:pt x="1233621" y="217898"/>
                    <a:pt x="1290960" y="215175"/>
                  </a:cubicBezTo>
                  <a:close/>
                  <a:moveTo>
                    <a:pt x="782683" y="0"/>
                  </a:moveTo>
                  <a:cubicBezTo>
                    <a:pt x="842109" y="0"/>
                    <a:pt x="890284" y="125254"/>
                    <a:pt x="890284" y="279763"/>
                  </a:cubicBezTo>
                  <a:cubicBezTo>
                    <a:pt x="890284" y="434272"/>
                    <a:pt x="842109" y="559526"/>
                    <a:pt x="782683" y="559526"/>
                  </a:cubicBezTo>
                  <a:cubicBezTo>
                    <a:pt x="723257" y="559526"/>
                    <a:pt x="675082" y="434272"/>
                    <a:pt x="675082" y="279763"/>
                  </a:cubicBezTo>
                  <a:cubicBezTo>
                    <a:pt x="675082" y="125254"/>
                    <a:pt x="723257" y="0"/>
                    <a:pt x="782683" y="0"/>
                  </a:cubicBezTo>
                  <a:close/>
                </a:path>
              </a:pathLst>
            </a:custGeom>
            <a:solidFill>
              <a:srgbClr val="FF99CC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64" name="フリーフォーム: 図形 63">
              <a:extLst>
                <a:ext uri="{FF2B5EF4-FFF2-40B4-BE49-F238E27FC236}">
                  <a16:creationId xmlns:a16="http://schemas.microsoft.com/office/drawing/2014/main" id="{7AC1EDD5-8D8E-D417-75F9-B5EF000CCDC5}"/>
                </a:ext>
              </a:extLst>
            </p:cNvPr>
            <p:cNvSpPr/>
            <p:nvPr/>
          </p:nvSpPr>
          <p:spPr bwMode="auto">
            <a:xfrm>
              <a:off x="278116" y="2524563"/>
              <a:ext cx="223046" cy="223046"/>
            </a:xfrm>
            <a:custGeom>
              <a:avLst/>
              <a:gdLst>
                <a:gd name="connsiteX0" fmla="*/ 782683 w 1565362"/>
                <a:gd name="connsiteY0" fmla="*/ 1005840 h 1565366"/>
                <a:gd name="connsiteX1" fmla="*/ 890284 w 1565362"/>
                <a:gd name="connsiteY1" fmla="*/ 1285603 h 1565366"/>
                <a:gd name="connsiteX2" fmla="*/ 782683 w 1565362"/>
                <a:gd name="connsiteY2" fmla="*/ 1565366 h 1565366"/>
                <a:gd name="connsiteX3" fmla="*/ 675082 w 1565362"/>
                <a:gd name="connsiteY3" fmla="*/ 1285603 h 1565366"/>
                <a:gd name="connsiteX4" fmla="*/ 782683 w 1565362"/>
                <a:gd name="connsiteY4" fmla="*/ 1005840 h 1565366"/>
                <a:gd name="connsiteX5" fmla="*/ 985641 w 1565362"/>
                <a:gd name="connsiteY5" fmla="*/ 926413 h 1565366"/>
                <a:gd name="connsiteX6" fmla="*/ 1214383 w 1565362"/>
                <a:gd name="connsiteY6" fmla="*/ 1062217 h 1565366"/>
                <a:gd name="connsiteX7" fmla="*/ 1336118 w 1565362"/>
                <a:gd name="connsiteY7" fmla="*/ 1336120 h 1565366"/>
                <a:gd name="connsiteX8" fmla="*/ 1062215 w 1565362"/>
                <a:gd name="connsiteY8" fmla="*/ 1214385 h 1565366"/>
                <a:gd name="connsiteX9" fmla="*/ 940480 w 1565362"/>
                <a:gd name="connsiteY9" fmla="*/ 940482 h 1565366"/>
                <a:gd name="connsiteX10" fmla="*/ 985641 w 1565362"/>
                <a:gd name="connsiteY10" fmla="*/ 926413 h 1565366"/>
                <a:gd name="connsiteX11" fmla="*/ 579724 w 1565362"/>
                <a:gd name="connsiteY11" fmla="*/ 926411 h 1565366"/>
                <a:gd name="connsiteX12" fmla="*/ 624885 w 1565362"/>
                <a:gd name="connsiteY12" fmla="*/ 940481 h 1565366"/>
                <a:gd name="connsiteX13" fmla="*/ 503150 w 1565362"/>
                <a:gd name="connsiteY13" fmla="*/ 1214386 h 1565366"/>
                <a:gd name="connsiteX14" fmla="*/ 229245 w 1565362"/>
                <a:gd name="connsiteY14" fmla="*/ 1336121 h 1565366"/>
                <a:gd name="connsiteX15" fmla="*/ 350980 w 1565362"/>
                <a:gd name="connsiteY15" fmla="*/ 1062216 h 1565366"/>
                <a:gd name="connsiteX16" fmla="*/ 579724 w 1565362"/>
                <a:gd name="connsiteY16" fmla="*/ 926411 h 1565366"/>
                <a:gd name="connsiteX17" fmla="*/ 1285601 w 1565362"/>
                <a:gd name="connsiteY17" fmla="*/ 675083 h 1565366"/>
                <a:gd name="connsiteX18" fmla="*/ 1565362 w 1565362"/>
                <a:gd name="connsiteY18" fmla="*/ 782683 h 1565366"/>
                <a:gd name="connsiteX19" fmla="*/ 1285601 w 1565362"/>
                <a:gd name="connsiteY19" fmla="*/ 890283 h 1565366"/>
                <a:gd name="connsiteX20" fmla="*/ 1005840 w 1565362"/>
                <a:gd name="connsiteY20" fmla="*/ 782683 h 1565366"/>
                <a:gd name="connsiteX21" fmla="*/ 1285601 w 1565362"/>
                <a:gd name="connsiteY21" fmla="*/ 675083 h 1565366"/>
                <a:gd name="connsiteX22" fmla="*/ 279761 w 1565362"/>
                <a:gd name="connsiteY22" fmla="*/ 675083 h 1565366"/>
                <a:gd name="connsiteX23" fmla="*/ 559522 w 1565362"/>
                <a:gd name="connsiteY23" fmla="*/ 782683 h 1565366"/>
                <a:gd name="connsiteX24" fmla="*/ 279761 w 1565362"/>
                <a:gd name="connsiteY24" fmla="*/ 890283 h 1565366"/>
                <a:gd name="connsiteX25" fmla="*/ 0 w 1565362"/>
                <a:gd name="connsiteY25" fmla="*/ 782683 h 1565366"/>
                <a:gd name="connsiteX26" fmla="*/ 279761 w 1565362"/>
                <a:gd name="connsiteY26" fmla="*/ 675083 h 1565366"/>
                <a:gd name="connsiteX27" fmla="*/ 782681 w 1565362"/>
                <a:gd name="connsiteY27" fmla="*/ 623038 h 1565366"/>
                <a:gd name="connsiteX28" fmla="*/ 942325 w 1565362"/>
                <a:gd name="connsiteY28" fmla="*/ 782682 h 1565366"/>
                <a:gd name="connsiteX29" fmla="*/ 782681 w 1565362"/>
                <a:gd name="connsiteY29" fmla="*/ 942326 h 1565366"/>
                <a:gd name="connsiteX30" fmla="*/ 623037 w 1565362"/>
                <a:gd name="connsiteY30" fmla="*/ 782682 h 1565366"/>
                <a:gd name="connsiteX31" fmla="*/ 782681 w 1565362"/>
                <a:gd name="connsiteY31" fmla="*/ 623038 h 1565366"/>
                <a:gd name="connsiteX32" fmla="*/ 274405 w 1565362"/>
                <a:gd name="connsiteY32" fmla="*/ 215177 h 1565366"/>
                <a:gd name="connsiteX33" fmla="*/ 503147 w 1565362"/>
                <a:gd name="connsiteY33" fmla="*/ 350981 h 1565366"/>
                <a:gd name="connsiteX34" fmla="*/ 624882 w 1565362"/>
                <a:gd name="connsiteY34" fmla="*/ 624884 h 1565366"/>
                <a:gd name="connsiteX35" fmla="*/ 350979 w 1565362"/>
                <a:gd name="connsiteY35" fmla="*/ 503149 h 1565366"/>
                <a:gd name="connsiteX36" fmla="*/ 229244 w 1565362"/>
                <a:gd name="connsiteY36" fmla="*/ 229246 h 1565366"/>
                <a:gd name="connsiteX37" fmla="*/ 274405 w 1565362"/>
                <a:gd name="connsiteY37" fmla="*/ 215177 h 1565366"/>
                <a:gd name="connsiteX38" fmla="*/ 1290960 w 1565362"/>
                <a:gd name="connsiteY38" fmla="*/ 215175 h 1565366"/>
                <a:gd name="connsiteX39" fmla="*/ 1336121 w 1565362"/>
                <a:gd name="connsiteY39" fmla="*/ 229245 h 1565366"/>
                <a:gd name="connsiteX40" fmla="*/ 1214386 w 1565362"/>
                <a:gd name="connsiteY40" fmla="*/ 503150 h 1565366"/>
                <a:gd name="connsiteX41" fmla="*/ 940481 w 1565362"/>
                <a:gd name="connsiteY41" fmla="*/ 624885 h 1565366"/>
                <a:gd name="connsiteX42" fmla="*/ 1062217 w 1565362"/>
                <a:gd name="connsiteY42" fmla="*/ 350980 h 1565366"/>
                <a:gd name="connsiteX43" fmla="*/ 1290960 w 1565362"/>
                <a:gd name="connsiteY43" fmla="*/ 215175 h 1565366"/>
                <a:gd name="connsiteX44" fmla="*/ 782683 w 1565362"/>
                <a:gd name="connsiteY44" fmla="*/ 0 h 1565366"/>
                <a:gd name="connsiteX45" fmla="*/ 890284 w 1565362"/>
                <a:gd name="connsiteY45" fmla="*/ 279763 h 1565366"/>
                <a:gd name="connsiteX46" fmla="*/ 782683 w 1565362"/>
                <a:gd name="connsiteY46" fmla="*/ 559526 h 1565366"/>
                <a:gd name="connsiteX47" fmla="*/ 675082 w 1565362"/>
                <a:gd name="connsiteY47" fmla="*/ 279763 h 1565366"/>
                <a:gd name="connsiteX48" fmla="*/ 782683 w 1565362"/>
                <a:gd name="connsiteY48" fmla="*/ 0 h 1565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1565362" h="1565366">
                  <a:moveTo>
                    <a:pt x="782683" y="1005840"/>
                  </a:moveTo>
                  <a:cubicBezTo>
                    <a:pt x="842109" y="1005840"/>
                    <a:pt x="890284" y="1131094"/>
                    <a:pt x="890284" y="1285603"/>
                  </a:cubicBezTo>
                  <a:cubicBezTo>
                    <a:pt x="890284" y="1440112"/>
                    <a:pt x="842109" y="1565366"/>
                    <a:pt x="782683" y="1565366"/>
                  </a:cubicBezTo>
                  <a:cubicBezTo>
                    <a:pt x="723257" y="1565366"/>
                    <a:pt x="675082" y="1440112"/>
                    <a:pt x="675082" y="1285603"/>
                  </a:cubicBezTo>
                  <a:cubicBezTo>
                    <a:pt x="675082" y="1131094"/>
                    <a:pt x="723257" y="1005840"/>
                    <a:pt x="782683" y="1005840"/>
                  </a:cubicBezTo>
                  <a:close/>
                  <a:moveTo>
                    <a:pt x="985641" y="926413"/>
                  </a:moveTo>
                  <a:cubicBezTo>
                    <a:pt x="1042979" y="929135"/>
                    <a:pt x="1132444" y="980278"/>
                    <a:pt x="1214383" y="1062217"/>
                  </a:cubicBezTo>
                  <a:cubicBezTo>
                    <a:pt x="1323635" y="1171469"/>
                    <a:pt x="1378138" y="1294100"/>
                    <a:pt x="1336118" y="1336120"/>
                  </a:cubicBezTo>
                  <a:cubicBezTo>
                    <a:pt x="1294098" y="1378140"/>
                    <a:pt x="1171468" y="1323637"/>
                    <a:pt x="1062215" y="1214385"/>
                  </a:cubicBezTo>
                  <a:cubicBezTo>
                    <a:pt x="952963" y="1105133"/>
                    <a:pt x="898461" y="982502"/>
                    <a:pt x="940480" y="940482"/>
                  </a:cubicBezTo>
                  <a:cubicBezTo>
                    <a:pt x="950985" y="929977"/>
                    <a:pt x="966528" y="925505"/>
                    <a:pt x="985641" y="926413"/>
                  </a:cubicBezTo>
                  <a:close/>
                  <a:moveTo>
                    <a:pt x="579724" y="926411"/>
                  </a:moveTo>
                  <a:cubicBezTo>
                    <a:pt x="598837" y="925503"/>
                    <a:pt x="614380" y="929976"/>
                    <a:pt x="624885" y="940481"/>
                  </a:cubicBezTo>
                  <a:cubicBezTo>
                    <a:pt x="666906" y="982501"/>
                    <a:pt x="612403" y="1105133"/>
                    <a:pt x="503150" y="1214386"/>
                  </a:cubicBezTo>
                  <a:cubicBezTo>
                    <a:pt x="393897" y="1323639"/>
                    <a:pt x="271265" y="1378142"/>
                    <a:pt x="229245" y="1336121"/>
                  </a:cubicBezTo>
                  <a:cubicBezTo>
                    <a:pt x="187224" y="1294101"/>
                    <a:pt x="241727" y="1171469"/>
                    <a:pt x="350980" y="1062216"/>
                  </a:cubicBezTo>
                  <a:cubicBezTo>
                    <a:pt x="432920" y="980277"/>
                    <a:pt x="522385" y="929134"/>
                    <a:pt x="579724" y="926411"/>
                  </a:cubicBezTo>
                  <a:close/>
                  <a:moveTo>
                    <a:pt x="1285601" y="675083"/>
                  </a:moveTo>
                  <a:cubicBezTo>
                    <a:pt x="1440109" y="675083"/>
                    <a:pt x="1565362" y="723257"/>
                    <a:pt x="1565362" y="782683"/>
                  </a:cubicBezTo>
                  <a:cubicBezTo>
                    <a:pt x="1565362" y="842109"/>
                    <a:pt x="1440109" y="890283"/>
                    <a:pt x="1285601" y="890283"/>
                  </a:cubicBezTo>
                  <a:cubicBezTo>
                    <a:pt x="1131093" y="890283"/>
                    <a:pt x="1005840" y="842109"/>
                    <a:pt x="1005840" y="782683"/>
                  </a:cubicBezTo>
                  <a:cubicBezTo>
                    <a:pt x="1005840" y="723257"/>
                    <a:pt x="1131093" y="675083"/>
                    <a:pt x="1285601" y="675083"/>
                  </a:cubicBezTo>
                  <a:close/>
                  <a:moveTo>
                    <a:pt x="279761" y="675083"/>
                  </a:moveTo>
                  <a:cubicBezTo>
                    <a:pt x="434269" y="675083"/>
                    <a:pt x="559522" y="723257"/>
                    <a:pt x="559522" y="782683"/>
                  </a:cubicBezTo>
                  <a:cubicBezTo>
                    <a:pt x="559522" y="842109"/>
                    <a:pt x="434269" y="890283"/>
                    <a:pt x="279761" y="890283"/>
                  </a:cubicBezTo>
                  <a:cubicBezTo>
                    <a:pt x="125253" y="890283"/>
                    <a:pt x="0" y="842109"/>
                    <a:pt x="0" y="782683"/>
                  </a:cubicBezTo>
                  <a:cubicBezTo>
                    <a:pt x="0" y="723257"/>
                    <a:pt x="125253" y="675083"/>
                    <a:pt x="279761" y="675083"/>
                  </a:cubicBezTo>
                  <a:close/>
                  <a:moveTo>
                    <a:pt x="782681" y="623038"/>
                  </a:moveTo>
                  <a:cubicBezTo>
                    <a:pt x="870850" y="623038"/>
                    <a:pt x="942325" y="694513"/>
                    <a:pt x="942325" y="782682"/>
                  </a:cubicBezTo>
                  <a:cubicBezTo>
                    <a:pt x="942325" y="870851"/>
                    <a:pt x="870850" y="942326"/>
                    <a:pt x="782681" y="942326"/>
                  </a:cubicBezTo>
                  <a:cubicBezTo>
                    <a:pt x="694512" y="942326"/>
                    <a:pt x="623037" y="870851"/>
                    <a:pt x="623037" y="782682"/>
                  </a:cubicBezTo>
                  <a:cubicBezTo>
                    <a:pt x="623037" y="694513"/>
                    <a:pt x="694512" y="623038"/>
                    <a:pt x="782681" y="623038"/>
                  </a:cubicBezTo>
                  <a:close/>
                  <a:moveTo>
                    <a:pt x="274405" y="215177"/>
                  </a:moveTo>
                  <a:cubicBezTo>
                    <a:pt x="331743" y="217899"/>
                    <a:pt x="421208" y="269042"/>
                    <a:pt x="503147" y="350981"/>
                  </a:cubicBezTo>
                  <a:cubicBezTo>
                    <a:pt x="612399" y="460233"/>
                    <a:pt x="666901" y="582864"/>
                    <a:pt x="624882" y="624884"/>
                  </a:cubicBezTo>
                  <a:cubicBezTo>
                    <a:pt x="582862" y="666904"/>
                    <a:pt x="460231" y="612401"/>
                    <a:pt x="350979" y="503149"/>
                  </a:cubicBezTo>
                  <a:cubicBezTo>
                    <a:pt x="241727" y="393897"/>
                    <a:pt x="187224" y="271266"/>
                    <a:pt x="229244" y="229246"/>
                  </a:cubicBezTo>
                  <a:cubicBezTo>
                    <a:pt x="239749" y="218741"/>
                    <a:pt x="255292" y="214269"/>
                    <a:pt x="274405" y="215177"/>
                  </a:cubicBezTo>
                  <a:close/>
                  <a:moveTo>
                    <a:pt x="1290960" y="215175"/>
                  </a:moveTo>
                  <a:cubicBezTo>
                    <a:pt x="1310073" y="214267"/>
                    <a:pt x="1325616" y="218740"/>
                    <a:pt x="1336121" y="229245"/>
                  </a:cubicBezTo>
                  <a:cubicBezTo>
                    <a:pt x="1378142" y="271265"/>
                    <a:pt x="1323639" y="393897"/>
                    <a:pt x="1214386" y="503150"/>
                  </a:cubicBezTo>
                  <a:cubicBezTo>
                    <a:pt x="1105133" y="612403"/>
                    <a:pt x="982502" y="666906"/>
                    <a:pt x="940481" y="624885"/>
                  </a:cubicBezTo>
                  <a:cubicBezTo>
                    <a:pt x="898461" y="582865"/>
                    <a:pt x="952964" y="460233"/>
                    <a:pt x="1062217" y="350980"/>
                  </a:cubicBezTo>
                  <a:cubicBezTo>
                    <a:pt x="1144156" y="269041"/>
                    <a:pt x="1233621" y="217898"/>
                    <a:pt x="1290960" y="215175"/>
                  </a:cubicBezTo>
                  <a:close/>
                  <a:moveTo>
                    <a:pt x="782683" y="0"/>
                  </a:moveTo>
                  <a:cubicBezTo>
                    <a:pt x="842109" y="0"/>
                    <a:pt x="890284" y="125254"/>
                    <a:pt x="890284" y="279763"/>
                  </a:cubicBezTo>
                  <a:cubicBezTo>
                    <a:pt x="890284" y="434272"/>
                    <a:pt x="842109" y="559526"/>
                    <a:pt x="782683" y="559526"/>
                  </a:cubicBezTo>
                  <a:cubicBezTo>
                    <a:pt x="723257" y="559526"/>
                    <a:pt x="675082" y="434272"/>
                    <a:pt x="675082" y="279763"/>
                  </a:cubicBezTo>
                  <a:cubicBezTo>
                    <a:pt x="675082" y="125254"/>
                    <a:pt x="723257" y="0"/>
                    <a:pt x="782683" y="0"/>
                  </a:cubicBezTo>
                  <a:close/>
                </a:path>
              </a:pathLst>
            </a:custGeom>
            <a:solidFill>
              <a:srgbClr val="FF99CC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66" name="フリーフォーム: 図形 65">
              <a:extLst>
                <a:ext uri="{FF2B5EF4-FFF2-40B4-BE49-F238E27FC236}">
                  <a16:creationId xmlns:a16="http://schemas.microsoft.com/office/drawing/2014/main" id="{D3DC9D94-13F8-DA80-12D3-16559921F255}"/>
                </a:ext>
              </a:extLst>
            </p:cNvPr>
            <p:cNvSpPr/>
            <p:nvPr/>
          </p:nvSpPr>
          <p:spPr bwMode="auto">
            <a:xfrm>
              <a:off x="9404532" y="2524563"/>
              <a:ext cx="223046" cy="223046"/>
            </a:xfrm>
            <a:custGeom>
              <a:avLst/>
              <a:gdLst>
                <a:gd name="connsiteX0" fmla="*/ 782683 w 1565362"/>
                <a:gd name="connsiteY0" fmla="*/ 1005840 h 1565366"/>
                <a:gd name="connsiteX1" fmla="*/ 890284 w 1565362"/>
                <a:gd name="connsiteY1" fmla="*/ 1285603 h 1565366"/>
                <a:gd name="connsiteX2" fmla="*/ 782683 w 1565362"/>
                <a:gd name="connsiteY2" fmla="*/ 1565366 h 1565366"/>
                <a:gd name="connsiteX3" fmla="*/ 675082 w 1565362"/>
                <a:gd name="connsiteY3" fmla="*/ 1285603 h 1565366"/>
                <a:gd name="connsiteX4" fmla="*/ 782683 w 1565362"/>
                <a:gd name="connsiteY4" fmla="*/ 1005840 h 1565366"/>
                <a:gd name="connsiteX5" fmla="*/ 985641 w 1565362"/>
                <a:gd name="connsiteY5" fmla="*/ 926413 h 1565366"/>
                <a:gd name="connsiteX6" fmla="*/ 1214383 w 1565362"/>
                <a:gd name="connsiteY6" fmla="*/ 1062217 h 1565366"/>
                <a:gd name="connsiteX7" fmla="*/ 1336118 w 1565362"/>
                <a:gd name="connsiteY7" fmla="*/ 1336120 h 1565366"/>
                <a:gd name="connsiteX8" fmla="*/ 1062215 w 1565362"/>
                <a:gd name="connsiteY8" fmla="*/ 1214385 h 1565366"/>
                <a:gd name="connsiteX9" fmla="*/ 940480 w 1565362"/>
                <a:gd name="connsiteY9" fmla="*/ 940482 h 1565366"/>
                <a:gd name="connsiteX10" fmla="*/ 985641 w 1565362"/>
                <a:gd name="connsiteY10" fmla="*/ 926413 h 1565366"/>
                <a:gd name="connsiteX11" fmla="*/ 579724 w 1565362"/>
                <a:gd name="connsiteY11" fmla="*/ 926411 h 1565366"/>
                <a:gd name="connsiteX12" fmla="*/ 624885 w 1565362"/>
                <a:gd name="connsiteY12" fmla="*/ 940481 h 1565366"/>
                <a:gd name="connsiteX13" fmla="*/ 503150 w 1565362"/>
                <a:gd name="connsiteY13" fmla="*/ 1214386 h 1565366"/>
                <a:gd name="connsiteX14" fmla="*/ 229245 w 1565362"/>
                <a:gd name="connsiteY14" fmla="*/ 1336121 h 1565366"/>
                <a:gd name="connsiteX15" fmla="*/ 350980 w 1565362"/>
                <a:gd name="connsiteY15" fmla="*/ 1062216 h 1565366"/>
                <a:gd name="connsiteX16" fmla="*/ 579724 w 1565362"/>
                <a:gd name="connsiteY16" fmla="*/ 926411 h 1565366"/>
                <a:gd name="connsiteX17" fmla="*/ 1285601 w 1565362"/>
                <a:gd name="connsiteY17" fmla="*/ 675083 h 1565366"/>
                <a:gd name="connsiteX18" fmla="*/ 1565362 w 1565362"/>
                <a:gd name="connsiteY18" fmla="*/ 782683 h 1565366"/>
                <a:gd name="connsiteX19" fmla="*/ 1285601 w 1565362"/>
                <a:gd name="connsiteY19" fmla="*/ 890283 h 1565366"/>
                <a:gd name="connsiteX20" fmla="*/ 1005840 w 1565362"/>
                <a:gd name="connsiteY20" fmla="*/ 782683 h 1565366"/>
                <a:gd name="connsiteX21" fmla="*/ 1285601 w 1565362"/>
                <a:gd name="connsiteY21" fmla="*/ 675083 h 1565366"/>
                <a:gd name="connsiteX22" fmla="*/ 279761 w 1565362"/>
                <a:gd name="connsiteY22" fmla="*/ 675083 h 1565366"/>
                <a:gd name="connsiteX23" fmla="*/ 559522 w 1565362"/>
                <a:gd name="connsiteY23" fmla="*/ 782683 h 1565366"/>
                <a:gd name="connsiteX24" fmla="*/ 279761 w 1565362"/>
                <a:gd name="connsiteY24" fmla="*/ 890283 h 1565366"/>
                <a:gd name="connsiteX25" fmla="*/ 0 w 1565362"/>
                <a:gd name="connsiteY25" fmla="*/ 782683 h 1565366"/>
                <a:gd name="connsiteX26" fmla="*/ 279761 w 1565362"/>
                <a:gd name="connsiteY26" fmla="*/ 675083 h 1565366"/>
                <a:gd name="connsiteX27" fmla="*/ 782681 w 1565362"/>
                <a:gd name="connsiteY27" fmla="*/ 623038 h 1565366"/>
                <a:gd name="connsiteX28" fmla="*/ 942325 w 1565362"/>
                <a:gd name="connsiteY28" fmla="*/ 782682 h 1565366"/>
                <a:gd name="connsiteX29" fmla="*/ 782681 w 1565362"/>
                <a:gd name="connsiteY29" fmla="*/ 942326 h 1565366"/>
                <a:gd name="connsiteX30" fmla="*/ 623037 w 1565362"/>
                <a:gd name="connsiteY30" fmla="*/ 782682 h 1565366"/>
                <a:gd name="connsiteX31" fmla="*/ 782681 w 1565362"/>
                <a:gd name="connsiteY31" fmla="*/ 623038 h 1565366"/>
                <a:gd name="connsiteX32" fmla="*/ 274405 w 1565362"/>
                <a:gd name="connsiteY32" fmla="*/ 215177 h 1565366"/>
                <a:gd name="connsiteX33" fmla="*/ 503147 w 1565362"/>
                <a:gd name="connsiteY33" fmla="*/ 350981 h 1565366"/>
                <a:gd name="connsiteX34" fmla="*/ 624882 w 1565362"/>
                <a:gd name="connsiteY34" fmla="*/ 624884 h 1565366"/>
                <a:gd name="connsiteX35" fmla="*/ 350979 w 1565362"/>
                <a:gd name="connsiteY35" fmla="*/ 503149 h 1565366"/>
                <a:gd name="connsiteX36" fmla="*/ 229244 w 1565362"/>
                <a:gd name="connsiteY36" fmla="*/ 229246 h 1565366"/>
                <a:gd name="connsiteX37" fmla="*/ 274405 w 1565362"/>
                <a:gd name="connsiteY37" fmla="*/ 215177 h 1565366"/>
                <a:gd name="connsiteX38" fmla="*/ 1290960 w 1565362"/>
                <a:gd name="connsiteY38" fmla="*/ 215175 h 1565366"/>
                <a:gd name="connsiteX39" fmla="*/ 1336121 w 1565362"/>
                <a:gd name="connsiteY39" fmla="*/ 229245 h 1565366"/>
                <a:gd name="connsiteX40" fmla="*/ 1214386 w 1565362"/>
                <a:gd name="connsiteY40" fmla="*/ 503150 h 1565366"/>
                <a:gd name="connsiteX41" fmla="*/ 940481 w 1565362"/>
                <a:gd name="connsiteY41" fmla="*/ 624885 h 1565366"/>
                <a:gd name="connsiteX42" fmla="*/ 1062217 w 1565362"/>
                <a:gd name="connsiteY42" fmla="*/ 350980 h 1565366"/>
                <a:gd name="connsiteX43" fmla="*/ 1290960 w 1565362"/>
                <a:gd name="connsiteY43" fmla="*/ 215175 h 1565366"/>
                <a:gd name="connsiteX44" fmla="*/ 782683 w 1565362"/>
                <a:gd name="connsiteY44" fmla="*/ 0 h 1565366"/>
                <a:gd name="connsiteX45" fmla="*/ 890284 w 1565362"/>
                <a:gd name="connsiteY45" fmla="*/ 279763 h 1565366"/>
                <a:gd name="connsiteX46" fmla="*/ 782683 w 1565362"/>
                <a:gd name="connsiteY46" fmla="*/ 559526 h 1565366"/>
                <a:gd name="connsiteX47" fmla="*/ 675082 w 1565362"/>
                <a:gd name="connsiteY47" fmla="*/ 279763 h 1565366"/>
                <a:gd name="connsiteX48" fmla="*/ 782683 w 1565362"/>
                <a:gd name="connsiteY48" fmla="*/ 0 h 1565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1565362" h="1565366">
                  <a:moveTo>
                    <a:pt x="782683" y="1005840"/>
                  </a:moveTo>
                  <a:cubicBezTo>
                    <a:pt x="842109" y="1005840"/>
                    <a:pt x="890284" y="1131094"/>
                    <a:pt x="890284" y="1285603"/>
                  </a:cubicBezTo>
                  <a:cubicBezTo>
                    <a:pt x="890284" y="1440112"/>
                    <a:pt x="842109" y="1565366"/>
                    <a:pt x="782683" y="1565366"/>
                  </a:cubicBezTo>
                  <a:cubicBezTo>
                    <a:pt x="723257" y="1565366"/>
                    <a:pt x="675082" y="1440112"/>
                    <a:pt x="675082" y="1285603"/>
                  </a:cubicBezTo>
                  <a:cubicBezTo>
                    <a:pt x="675082" y="1131094"/>
                    <a:pt x="723257" y="1005840"/>
                    <a:pt x="782683" y="1005840"/>
                  </a:cubicBezTo>
                  <a:close/>
                  <a:moveTo>
                    <a:pt x="985641" y="926413"/>
                  </a:moveTo>
                  <a:cubicBezTo>
                    <a:pt x="1042979" y="929135"/>
                    <a:pt x="1132444" y="980278"/>
                    <a:pt x="1214383" y="1062217"/>
                  </a:cubicBezTo>
                  <a:cubicBezTo>
                    <a:pt x="1323635" y="1171469"/>
                    <a:pt x="1378138" y="1294100"/>
                    <a:pt x="1336118" y="1336120"/>
                  </a:cubicBezTo>
                  <a:cubicBezTo>
                    <a:pt x="1294098" y="1378140"/>
                    <a:pt x="1171468" y="1323637"/>
                    <a:pt x="1062215" y="1214385"/>
                  </a:cubicBezTo>
                  <a:cubicBezTo>
                    <a:pt x="952963" y="1105133"/>
                    <a:pt x="898461" y="982502"/>
                    <a:pt x="940480" y="940482"/>
                  </a:cubicBezTo>
                  <a:cubicBezTo>
                    <a:pt x="950985" y="929977"/>
                    <a:pt x="966528" y="925505"/>
                    <a:pt x="985641" y="926413"/>
                  </a:cubicBezTo>
                  <a:close/>
                  <a:moveTo>
                    <a:pt x="579724" y="926411"/>
                  </a:moveTo>
                  <a:cubicBezTo>
                    <a:pt x="598837" y="925503"/>
                    <a:pt x="614380" y="929976"/>
                    <a:pt x="624885" y="940481"/>
                  </a:cubicBezTo>
                  <a:cubicBezTo>
                    <a:pt x="666906" y="982501"/>
                    <a:pt x="612403" y="1105133"/>
                    <a:pt x="503150" y="1214386"/>
                  </a:cubicBezTo>
                  <a:cubicBezTo>
                    <a:pt x="393897" y="1323639"/>
                    <a:pt x="271265" y="1378142"/>
                    <a:pt x="229245" y="1336121"/>
                  </a:cubicBezTo>
                  <a:cubicBezTo>
                    <a:pt x="187224" y="1294101"/>
                    <a:pt x="241727" y="1171469"/>
                    <a:pt x="350980" y="1062216"/>
                  </a:cubicBezTo>
                  <a:cubicBezTo>
                    <a:pt x="432920" y="980277"/>
                    <a:pt x="522385" y="929134"/>
                    <a:pt x="579724" y="926411"/>
                  </a:cubicBezTo>
                  <a:close/>
                  <a:moveTo>
                    <a:pt x="1285601" y="675083"/>
                  </a:moveTo>
                  <a:cubicBezTo>
                    <a:pt x="1440109" y="675083"/>
                    <a:pt x="1565362" y="723257"/>
                    <a:pt x="1565362" y="782683"/>
                  </a:cubicBezTo>
                  <a:cubicBezTo>
                    <a:pt x="1565362" y="842109"/>
                    <a:pt x="1440109" y="890283"/>
                    <a:pt x="1285601" y="890283"/>
                  </a:cubicBezTo>
                  <a:cubicBezTo>
                    <a:pt x="1131093" y="890283"/>
                    <a:pt x="1005840" y="842109"/>
                    <a:pt x="1005840" y="782683"/>
                  </a:cubicBezTo>
                  <a:cubicBezTo>
                    <a:pt x="1005840" y="723257"/>
                    <a:pt x="1131093" y="675083"/>
                    <a:pt x="1285601" y="675083"/>
                  </a:cubicBezTo>
                  <a:close/>
                  <a:moveTo>
                    <a:pt x="279761" y="675083"/>
                  </a:moveTo>
                  <a:cubicBezTo>
                    <a:pt x="434269" y="675083"/>
                    <a:pt x="559522" y="723257"/>
                    <a:pt x="559522" y="782683"/>
                  </a:cubicBezTo>
                  <a:cubicBezTo>
                    <a:pt x="559522" y="842109"/>
                    <a:pt x="434269" y="890283"/>
                    <a:pt x="279761" y="890283"/>
                  </a:cubicBezTo>
                  <a:cubicBezTo>
                    <a:pt x="125253" y="890283"/>
                    <a:pt x="0" y="842109"/>
                    <a:pt x="0" y="782683"/>
                  </a:cubicBezTo>
                  <a:cubicBezTo>
                    <a:pt x="0" y="723257"/>
                    <a:pt x="125253" y="675083"/>
                    <a:pt x="279761" y="675083"/>
                  </a:cubicBezTo>
                  <a:close/>
                  <a:moveTo>
                    <a:pt x="782681" y="623038"/>
                  </a:moveTo>
                  <a:cubicBezTo>
                    <a:pt x="870850" y="623038"/>
                    <a:pt x="942325" y="694513"/>
                    <a:pt x="942325" y="782682"/>
                  </a:cubicBezTo>
                  <a:cubicBezTo>
                    <a:pt x="942325" y="870851"/>
                    <a:pt x="870850" y="942326"/>
                    <a:pt x="782681" y="942326"/>
                  </a:cubicBezTo>
                  <a:cubicBezTo>
                    <a:pt x="694512" y="942326"/>
                    <a:pt x="623037" y="870851"/>
                    <a:pt x="623037" y="782682"/>
                  </a:cubicBezTo>
                  <a:cubicBezTo>
                    <a:pt x="623037" y="694513"/>
                    <a:pt x="694512" y="623038"/>
                    <a:pt x="782681" y="623038"/>
                  </a:cubicBezTo>
                  <a:close/>
                  <a:moveTo>
                    <a:pt x="274405" y="215177"/>
                  </a:moveTo>
                  <a:cubicBezTo>
                    <a:pt x="331743" y="217899"/>
                    <a:pt x="421208" y="269042"/>
                    <a:pt x="503147" y="350981"/>
                  </a:cubicBezTo>
                  <a:cubicBezTo>
                    <a:pt x="612399" y="460233"/>
                    <a:pt x="666901" y="582864"/>
                    <a:pt x="624882" y="624884"/>
                  </a:cubicBezTo>
                  <a:cubicBezTo>
                    <a:pt x="582862" y="666904"/>
                    <a:pt x="460231" y="612401"/>
                    <a:pt x="350979" y="503149"/>
                  </a:cubicBezTo>
                  <a:cubicBezTo>
                    <a:pt x="241727" y="393897"/>
                    <a:pt x="187224" y="271266"/>
                    <a:pt x="229244" y="229246"/>
                  </a:cubicBezTo>
                  <a:cubicBezTo>
                    <a:pt x="239749" y="218741"/>
                    <a:pt x="255292" y="214269"/>
                    <a:pt x="274405" y="215177"/>
                  </a:cubicBezTo>
                  <a:close/>
                  <a:moveTo>
                    <a:pt x="1290960" y="215175"/>
                  </a:moveTo>
                  <a:cubicBezTo>
                    <a:pt x="1310073" y="214267"/>
                    <a:pt x="1325616" y="218740"/>
                    <a:pt x="1336121" y="229245"/>
                  </a:cubicBezTo>
                  <a:cubicBezTo>
                    <a:pt x="1378142" y="271265"/>
                    <a:pt x="1323639" y="393897"/>
                    <a:pt x="1214386" y="503150"/>
                  </a:cubicBezTo>
                  <a:cubicBezTo>
                    <a:pt x="1105133" y="612403"/>
                    <a:pt x="982502" y="666906"/>
                    <a:pt x="940481" y="624885"/>
                  </a:cubicBezTo>
                  <a:cubicBezTo>
                    <a:pt x="898461" y="582865"/>
                    <a:pt x="952964" y="460233"/>
                    <a:pt x="1062217" y="350980"/>
                  </a:cubicBezTo>
                  <a:cubicBezTo>
                    <a:pt x="1144156" y="269041"/>
                    <a:pt x="1233621" y="217898"/>
                    <a:pt x="1290960" y="215175"/>
                  </a:cubicBezTo>
                  <a:close/>
                  <a:moveTo>
                    <a:pt x="782683" y="0"/>
                  </a:moveTo>
                  <a:cubicBezTo>
                    <a:pt x="842109" y="0"/>
                    <a:pt x="890284" y="125254"/>
                    <a:pt x="890284" y="279763"/>
                  </a:cubicBezTo>
                  <a:cubicBezTo>
                    <a:pt x="890284" y="434272"/>
                    <a:pt x="842109" y="559526"/>
                    <a:pt x="782683" y="559526"/>
                  </a:cubicBezTo>
                  <a:cubicBezTo>
                    <a:pt x="723257" y="559526"/>
                    <a:pt x="675082" y="434272"/>
                    <a:pt x="675082" y="279763"/>
                  </a:cubicBezTo>
                  <a:cubicBezTo>
                    <a:pt x="675082" y="125254"/>
                    <a:pt x="723257" y="0"/>
                    <a:pt x="782683" y="0"/>
                  </a:cubicBezTo>
                  <a:close/>
                </a:path>
              </a:pathLst>
            </a:custGeom>
            <a:solidFill>
              <a:srgbClr val="FF99CC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67" name="フリーフォーム: 図形 66">
              <a:extLst>
                <a:ext uri="{FF2B5EF4-FFF2-40B4-BE49-F238E27FC236}">
                  <a16:creationId xmlns:a16="http://schemas.microsoft.com/office/drawing/2014/main" id="{35A13265-D3BE-1CA1-C0A3-E7B031B39803}"/>
                </a:ext>
              </a:extLst>
            </p:cNvPr>
            <p:cNvSpPr/>
            <p:nvPr/>
          </p:nvSpPr>
          <p:spPr bwMode="auto">
            <a:xfrm>
              <a:off x="278116" y="3030121"/>
              <a:ext cx="223046" cy="223046"/>
            </a:xfrm>
            <a:custGeom>
              <a:avLst/>
              <a:gdLst>
                <a:gd name="connsiteX0" fmla="*/ 782683 w 1565362"/>
                <a:gd name="connsiteY0" fmla="*/ 1005840 h 1565366"/>
                <a:gd name="connsiteX1" fmla="*/ 890284 w 1565362"/>
                <a:gd name="connsiteY1" fmla="*/ 1285603 h 1565366"/>
                <a:gd name="connsiteX2" fmla="*/ 782683 w 1565362"/>
                <a:gd name="connsiteY2" fmla="*/ 1565366 h 1565366"/>
                <a:gd name="connsiteX3" fmla="*/ 675082 w 1565362"/>
                <a:gd name="connsiteY3" fmla="*/ 1285603 h 1565366"/>
                <a:gd name="connsiteX4" fmla="*/ 782683 w 1565362"/>
                <a:gd name="connsiteY4" fmla="*/ 1005840 h 1565366"/>
                <a:gd name="connsiteX5" fmla="*/ 985641 w 1565362"/>
                <a:gd name="connsiteY5" fmla="*/ 926413 h 1565366"/>
                <a:gd name="connsiteX6" fmla="*/ 1214383 w 1565362"/>
                <a:gd name="connsiteY6" fmla="*/ 1062217 h 1565366"/>
                <a:gd name="connsiteX7" fmla="*/ 1336118 w 1565362"/>
                <a:gd name="connsiteY7" fmla="*/ 1336120 h 1565366"/>
                <a:gd name="connsiteX8" fmla="*/ 1062215 w 1565362"/>
                <a:gd name="connsiteY8" fmla="*/ 1214385 h 1565366"/>
                <a:gd name="connsiteX9" fmla="*/ 940480 w 1565362"/>
                <a:gd name="connsiteY9" fmla="*/ 940482 h 1565366"/>
                <a:gd name="connsiteX10" fmla="*/ 985641 w 1565362"/>
                <a:gd name="connsiteY10" fmla="*/ 926413 h 1565366"/>
                <a:gd name="connsiteX11" fmla="*/ 579724 w 1565362"/>
                <a:gd name="connsiteY11" fmla="*/ 926411 h 1565366"/>
                <a:gd name="connsiteX12" fmla="*/ 624885 w 1565362"/>
                <a:gd name="connsiteY12" fmla="*/ 940481 h 1565366"/>
                <a:gd name="connsiteX13" fmla="*/ 503150 w 1565362"/>
                <a:gd name="connsiteY13" fmla="*/ 1214386 h 1565366"/>
                <a:gd name="connsiteX14" fmla="*/ 229245 w 1565362"/>
                <a:gd name="connsiteY14" fmla="*/ 1336121 h 1565366"/>
                <a:gd name="connsiteX15" fmla="*/ 350980 w 1565362"/>
                <a:gd name="connsiteY15" fmla="*/ 1062216 h 1565366"/>
                <a:gd name="connsiteX16" fmla="*/ 579724 w 1565362"/>
                <a:gd name="connsiteY16" fmla="*/ 926411 h 1565366"/>
                <a:gd name="connsiteX17" fmla="*/ 1285601 w 1565362"/>
                <a:gd name="connsiteY17" fmla="*/ 675083 h 1565366"/>
                <a:gd name="connsiteX18" fmla="*/ 1565362 w 1565362"/>
                <a:gd name="connsiteY18" fmla="*/ 782683 h 1565366"/>
                <a:gd name="connsiteX19" fmla="*/ 1285601 w 1565362"/>
                <a:gd name="connsiteY19" fmla="*/ 890283 h 1565366"/>
                <a:gd name="connsiteX20" fmla="*/ 1005840 w 1565362"/>
                <a:gd name="connsiteY20" fmla="*/ 782683 h 1565366"/>
                <a:gd name="connsiteX21" fmla="*/ 1285601 w 1565362"/>
                <a:gd name="connsiteY21" fmla="*/ 675083 h 1565366"/>
                <a:gd name="connsiteX22" fmla="*/ 279761 w 1565362"/>
                <a:gd name="connsiteY22" fmla="*/ 675083 h 1565366"/>
                <a:gd name="connsiteX23" fmla="*/ 559522 w 1565362"/>
                <a:gd name="connsiteY23" fmla="*/ 782683 h 1565366"/>
                <a:gd name="connsiteX24" fmla="*/ 279761 w 1565362"/>
                <a:gd name="connsiteY24" fmla="*/ 890283 h 1565366"/>
                <a:gd name="connsiteX25" fmla="*/ 0 w 1565362"/>
                <a:gd name="connsiteY25" fmla="*/ 782683 h 1565366"/>
                <a:gd name="connsiteX26" fmla="*/ 279761 w 1565362"/>
                <a:gd name="connsiteY26" fmla="*/ 675083 h 1565366"/>
                <a:gd name="connsiteX27" fmla="*/ 782681 w 1565362"/>
                <a:gd name="connsiteY27" fmla="*/ 623038 h 1565366"/>
                <a:gd name="connsiteX28" fmla="*/ 942325 w 1565362"/>
                <a:gd name="connsiteY28" fmla="*/ 782682 h 1565366"/>
                <a:gd name="connsiteX29" fmla="*/ 782681 w 1565362"/>
                <a:gd name="connsiteY29" fmla="*/ 942326 h 1565366"/>
                <a:gd name="connsiteX30" fmla="*/ 623037 w 1565362"/>
                <a:gd name="connsiteY30" fmla="*/ 782682 h 1565366"/>
                <a:gd name="connsiteX31" fmla="*/ 782681 w 1565362"/>
                <a:gd name="connsiteY31" fmla="*/ 623038 h 1565366"/>
                <a:gd name="connsiteX32" fmla="*/ 274405 w 1565362"/>
                <a:gd name="connsiteY32" fmla="*/ 215177 h 1565366"/>
                <a:gd name="connsiteX33" fmla="*/ 503147 w 1565362"/>
                <a:gd name="connsiteY33" fmla="*/ 350981 h 1565366"/>
                <a:gd name="connsiteX34" fmla="*/ 624882 w 1565362"/>
                <a:gd name="connsiteY34" fmla="*/ 624884 h 1565366"/>
                <a:gd name="connsiteX35" fmla="*/ 350979 w 1565362"/>
                <a:gd name="connsiteY35" fmla="*/ 503149 h 1565366"/>
                <a:gd name="connsiteX36" fmla="*/ 229244 w 1565362"/>
                <a:gd name="connsiteY36" fmla="*/ 229246 h 1565366"/>
                <a:gd name="connsiteX37" fmla="*/ 274405 w 1565362"/>
                <a:gd name="connsiteY37" fmla="*/ 215177 h 1565366"/>
                <a:gd name="connsiteX38" fmla="*/ 1290960 w 1565362"/>
                <a:gd name="connsiteY38" fmla="*/ 215175 h 1565366"/>
                <a:gd name="connsiteX39" fmla="*/ 1336121 w 1565362"/>
                <a:gd name="connsiteY39" fmla="*/ 229245 h 1565366"/>
                <a:gd name="connsiteX40" fmla="*/ 1214386 w 1565362"/>
                <a:gd name="connsiteY40" fmla="*/ 503150 h 1565366"/>
                <a:gd name="connsiteX41" fmla="*/ 940481 w 1565362"/>
                <a:gd name="connsiteY41" fmla="*/ 624885 h 1565366"/>
                <a:gd name="connsiteX42" fmla="*/ 1062217 w 1565362"/>
                <a:gd name="connsiteY42" fmla="*/ 350980 h 1565366"/>
                <a:gd name="connsiteX43" fmla="*/ 1290960 w 1565362"/>
                <a:gd name="connsiteY43" fmla="*/ 215175 h 1565366"/>
                <a:gd name="connsiteX44" fmla="*/ 782683 w 1565362"/>
                <a:gd name="connsiteY44" fmla="*/ 0 h 1565366"/>
                <a:gd name="connsiteX45" fmla="*/ 890284 w 1565362"/>
                <a:gd name="connsiteY45" fmla="*/ 279763 h 1565366"/>
                <a:gd name="connsiteX46" fmla="*/ 782683 w 1565362"/>
                <a:gd name="connsiteY46" fmla="*/ 559526 h 1565366"/>
                <a:gd name="connsiteX47" fmla="*/ 675082 w 1565362"/>
                <a:gd name="connsiteY47" fmla="*/ 279763 h 1565366"/>
                <a:gd name="connsiteX48" fmla="*/ 782683 w 1565362"/>
                <a:gd name="connsiteY48" fmla="*/ 0 h 1565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1565362" h="1565366">
                  <a:moveTo>
                    <a:pt x="782683" y="1005840"/>
                  </a:moveTo>
                  <a:cubicBezTo>
                    <a:pt x="842109" y="1005840"/>
                    <a:pt x="890284" y="1131094"/>
                    <a:pt x="890284" y="1285603"/>
                  </a:cubicBezTo>
                  <a:cubicBezTo>
                    <a:pt x="890284" y="1440112"/>
                    <a:pt x="842109" y="1565366"/>
                    <a:pt x="782683" y="1565366"/>
                  </a:cubicBezTo>
                  <a:cubicBezTo>
                    <a:pt x="723257" y="1565366"/>
                    <a:pt x="675082" y="1440112"/>
                    <a:pt x="675082" y="1285603"/>
                  </a:cubicBezTo>
                  <a:cubicBezTo>
                    <a:pt x="675082" y="1131094"/>
                    <a:pt x="723257" y="1005840"/>
                    <a:pt x="782683" y="1005840"/>
                  </a:cubicBezTo>
                  <a:close/>
                  <a:moveTo>
                    <a:pt x="985641" y="926413"/>
                  </a:moveTo>
                  <a:cubicBezTo>
                    <a:pt x="1042979" y="929135"/>
                    <a:pt x="1132444" y="980278"/>
                    <a:pt x="1214383" y="1062217"/>
                  </a:cubicBezTo>
                  <a:cubicBezTo>
                    <a:pt x="1323635" y="1171469"/>
                    <a:pt x="1378138" y="1294100"/>
                    <a:pt x="1336118" y="1336120"/>
                  </a:cubicBezTo>
                  <a:cubicBezTo>
                    <a:pt x="1294098" y="1378140"/>
                    <a:pt x="1171468" y="1323637"/>
                    <a:pt x="1062215" y="1214385"/>
                  </a:cubicBezTo>
                  <a:cubicBezTo>
                    <a:pt x="952963" y="1105133"/>
                    <a:pt x="898461" y="982502"/>
                    <a:pt x="940480" y="940482"/>
                  </a:cubicBezTo>
                  <a:cubicBezTo>
                    <a:pt x="950985" y="929977"/>
                    <a:pt x="966528" y="925505"/>
                    <a:pt x="985641" y="926413"/>
                  </a:cubicBezTo>
                  <a:close/>
                  <a:moveTo>
                    <a:pt x="579724" y="926411"/>
                  </a:moveTo>
                  <a:cubicBezTo>
                    <a:pt x="598837" y="925503"/>
                    <a:pt x="614380" y="929976"/>
                    <a:pt x="624885" y="940481"/>
                  </a:cubicBezTo>
                  <a:cubicBezTo>
                    <a:pt x="666906" y="982501"/>
                    <a:pt x="612403" y="1105133"/>
                    <a:pt x="503150" y="1214386"/>
                  </a:cubicBezTo>
                  <a:cubicBezTo>
                    <a:pt x="393897" y="1323639"/>
                    <a:pt x="271265" y="1378142"/>
                    <a:pt x="229245" y="1336121"/>
                  </a:cubicBezTo>
                  <a:cubicBezTo>
                    <a:pt x="187224" y="1294101"/>
                    <a:pt x="241727" y="1171469"/>
                    <a:pt x="350980" y="1062216"/>
                  </a:cubicBezTo>
                  <a:cubicBezTo>
                    <a:pt x="432920" y="980277"/>
                    <a:pt x="522385" y="929134"/>
                    <a:pt x="579724" y="926411"/>
                  </a:cubicBezTo>
                  <a:close/>
                  <a:moveTo>
                    <a:pt x="1285601" y="675083"/>
                  </a:moveTo>
                  <a:cubicBezTo>
                    <a:pt x="1440109" y="675083"/>
                    <a:pt x="1565362" y="723257"/>
                    <a:pt x="1565362" y="782683"/>
                  </a:cubicBezTo>
                  <a:cubicBezTo>
                    <a:pt x="1565362" y="842109"/>
                    <a:pt x="1440109" y="890283"/>
                    <a:pt x="1285601" y="890283"/>
                  </a:cubicBezTo>
                  <a:cubicBezTo>
                    <a:pt x="1131093" y="890283"/>
                    <a:pt x="1005840" y="842109"/>
                    <a:pt x="1005840" y="782683"/>
                  </a:cubicBezTo>
                  <a:cubicBezTo>
                    <a:pt x="1005840" y="723257"/>
                    <a:pt x="1131093" y="675083"/>
                    <a:pt x="1285601" y="675083"/>
                  </a:cubicBezTo>
                  <a:close/>
                  <a:moveTo>
                    <a:pt x="279761" y="675083"/>
                  </a:moveTo>
                  <a:cubicBezTo>
                    <a:pt x="434269" y="675083"/>
                    <a:pt x="559522" y="723257"/>
                    <a:pt x="559522" y="782683"/>
                  </a:cubicBezTo>
                  <a:cubicBezTo>
                    <a:pt x="559522" y="842109"/>
                    <a:pt x="434269" y="890283"/>
                    <a:pt x="279761" y="890283"/>
                  </a:cubicBezTo>
                  <a:cubicBezTo>
                    <a:pt x="125253" y="890283"/>
                    <a:pt x="0" y="842109"/>
                    <a:pt x="0" y="782683"/>
                  </a:cubicBezTo>
                  <a:cubicBezTo>
                    <a:pt x="0" y="723257"/>
                    <a:pt x="125253" y="675083"/>
                    <a:pt x="279761" y="675083"/>
                  </a:cubicBezTo>
                  <a:close/>
                  <a:moveTo>
                    <a:pt x="782681" y="623038"/>
                  </a:moveTo>
                  <a:cubicBezTo>
                    <a:pt x="870850" y="623038"/>
                    <a:pt x="942325" y="694513"/>
                    <a:pt x="942325" y="782682"/>
                  </a:cubicBezTo>
                  <a:cubicBezTo>
                    <a:pt x="942325" y="870851"/>
                    <a:pt x="870850" y="942326"/>
                    <a:pt x="782681" y="942326"/>
                  </a:cubicBezTo>
                  <a:cubicBezTo>
                    <a:pt x="694512" y="942326"/>
                    <a:pt x="623037" y="870851"/>
                    <a:pt x="623037" y="782682"/>
                  </a:cubicBezTo>
                  <a:cubicBezTo>
                    <a:pt x="623037" y="694513"/>
                    <a:pt x="694512" y="623038"/>
                    <a:pt x="782681" y="623038"/>
                  </a:cubicBezTo>
                  <a:close/>
                  <a:moveTo>
                    <a:pt x="274405" y="215177"/>
                  </a:moveTo>
                  <a:cubicBezTo>
                    <a:pt x="331743" y="217899"/>
                    <a:pt x="421208" y="269042"/>
                    <a:pt x="503147" y="350981"/>
                  </a:cubicBezTo>
                  <a:cubicBezTo>
                    <a:pt x="612399" y="460233"/>
                    <a:pt x="666901" y="582864"/>
                    <a:pt x="624882" y="624884"/>
                  </a:cubicBezTo>
                  <a:cubicBezTo>
                    <a:pt x="582862" y="666904"/>
                    <a:pt x="460231" y="612401"/>
                    <a:pt x="350979" y="503149"/>
                  </a:cubicBezTo>
                  <a:cubicBezTo>
                    <a:pt x="241727" y="393897"/>
                    <a:pt x="187224" y="271266"/>
                    <a:pt x="229244" y="229246"/>
                  </a:cubicBezTo>
                  <a:cubicBezTo>
                    <a:pt x="239749" y="218741"/>
                    <a:pt x="255292" y="214269"/>
                    <a:pt x="274405" y="215177"/>
                  </a:cubicBezTo>
                  <a:close/>
                  <a:moveTo>
                    <a:pt x="1290960" y="215175"/>
                  </a:moveTo>
                  <a:cubicBezTo>
                    <a:pt x="1310073" y="214267"/>
                    <a:pt x="1325616" y="218740"/>
                    <a:pt x="1336121" y="229245"/>
                  </a:cubicBezTo>
                  <a:cubicBezTo>
                    <a:pt x="1378142" y="271265"/>
                    <a:pt x="1323639" y="393897"/>
                    <a:pt x="1214386" y="503150"/>
                  </a:cubicBezTo>
                  <a:cubicBezTo>
                    <a:pt x="1105133" y="612403"/>
                    <a:pt x="982502" y="666906"/>
                    <a:pt x="940481" y="624885"/>
                  </a:cubicBezTo>
                  <a:cubicBezTo>
                    <a:pt x="898461" y="582865"/>
                    <a:pt x="952964" y="460233"/>
                    <a:pt x="1062217" y="350980"/>
                  </a:cubicBezTo>
                  <a:cubicBezTo>
                    <a:pt x="1144156" y="269041"/>
                    <a:pt x="1233621" y="217898"/>
                    <a:pt x="1290960" y="215175"/>
                  </a:cubicBezTo>
                  <a:close/>
                  <a:moveTo>
                    <a:pt x="782683" y="0"/>
                  </a:moveTo>
                  <a:cubicBezTo>
                    <a:pt x="842109" y="0"/>
                    <a:pt x="890284" y="125254"/>
                    <a:pt x="890284" y="279763"/>
                  </a:cubicBezTo>
                  <a:cubicBezTo>
                    <a:pt x="890284" y="434272"/>
                    <a:pt x="842109" y="559526"/>
                    <a:pt x="782683" y="559526"/>
                  </a:cubicBezTo>
                  <a:cubicBezTo>
                    <a:pt x="723257" y="559526"/>
                    <a:pt x="675082" y="434272"/>
                    <a:pt x="675082" y="279763"/>
                  </a:cubicBezTo>
                  <a:cubicBezTo>
                    <a:pt x="675082" y="125254"/>
                    <a:pt x="723257" y="0"/>
                    <a:pt x="782683" y="0"/>
                  </a:cubicBezTo>
                  <a:close/>
                </a:path>
              </a:pathLst>
            </a:custGeom>
            <a:solidFill>
              <a:srgbClr val="FF99CC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69" name="フリーフォーム: 図形 68">
              <a:extLst>
                <a:ext uri="{FF2B5EF4-FFF2-40B4-BE49-F238E27FC236}">
                  <a16:creationId xmlns:a16="http://schemas.microsoft.com/office/drawing/2014/main" id="{780637E4-7551-5225-0946-1AAEEC1C4E80}"/>
                </a:ext>
              </a:extLst>
            </p:cNvPr>
            <p:cNvSpPr/>
            <p:nvPr/>
          </p:nvSpPr>
          <p:spPr bwMode="auto">
            <a:xfrm>
              <a:off x="9404532" y="3030121"/>
              <a:ext cx="223046" cy="223046"/>
            </a:xfrm>
            <a:custGeom>
              <a:avLst/>
              <a:gdLst>
                <a:gd name="connsiteX0" fmla="*/ 782683 w 1565362"/>
                <a:gd name="connsiteY0" fmla="*/ 1005840 h 1565366"/>
                <a:gd name="connsiteX1" fmla="*/ 890284 w 1565362"/>
                <a:gd name="connsiteY1" fmla="*/ 1285603 h 1565366"/>
                <a:gd name="connsiteX2" fmla="*/ 782683 w 1565362"/>
                <a:gd name="connsiteY2" fmla="*/ 1565366 h 1565366"/>
                <a:gd name="connsiteX3" fmla="*/ 675082 w 1565362"/>
                <a:gd name="connsiteY3" fmla="*/ 1285603 h 1565366"/>
                <a:gd name="connsiteX4" fmla="*/ 782683 w 1565362"/>
                <a:gd name="connsiteY4" fmla="*/ 1005840 h 1565366"/>
                <a:gd name="connsiteX5" fmla="*/ 985641 w 1565362"/>
                <a:gd name="connsiteY5" fmla="*/ 926413 h 1565366"/>
                <a:gd name="connsiteX6" fmla="*/ 1214383 w 1565362"/>
                <a:gd name="connsiteY6" fmla="*/ 1062217 h 1565366"/>
                <a:gd name="connsiteX7" fmla="*/ 1336118 w 1565362"/>
                <a:gd name="connsiteY7" fmla="*/ 1336120 h 1565366"/>
                <a:gd name="connsiteX8" fmla="*/ 1062215 w 1565362"/>
                <a:gd name="connsiteY8" fmla="*/ 1214385 h 1565366"/>
                <a:gd name="connsiteX9" fmla="*/ 940480 w 1565362"/>
                <a:gd name="connsiteY9" fmla="*/ 940482 h 1565366"/>
                <a:gd name="connsiteX10" fmla="*/ 985641 w 1565362"/>
                <a:gd name="connsiteY10" fmla="*/ 926413 h 1565366"/>
                <a:gd name="connsiteX11" fmla="*/ 579724 w 1565362"/>
                <a:gd name="connsiteY11" fmla="*/ 926411 h 1565366"/>
                <a:gd name="connsiteX12" fmla="*/ 624885 w 1565362"/>
                <a:gd name="connsiteY12" fmla="*/ 940481 h 1565366"/>
                <a:gd name="connsiteX13" fmla="*/ 503150 w 1565362"/>
                <a:gd name="connsiteY13" fmla="*/ 1214386 h 1565366"/>
                <a:gd name="connsiteX14" fmla="*/ 229245 w 1565362"/>
                <a:gd name="connsiteY14" fmla="*/ 1336121 h 1565366"/>
                <a:gd name="connsiteX15" fmla="*/ 350980 w 1565362"/>
                <a:gd name="connsiteY15" fmla="*/ 1062216 h 1565366"/>
                <a:gd name="connsiteX16" fmla="*/ 579724 w 1565362"/>
                <a:gd name="connsiteY16" fmla="*/ 926411 h 1565366"/>
                <a:gd name="connsiteX17" fmla="*/ 1285601 w 1565362"/>
                <a:gd name="connsiteY17" fmla="*/ 675083 h 1565366"/>
                <a:gd name="connsiteX18" fmla="*/ 1565362 w 1565362"/>
                <a:gd name="connsiteY18" fmla="*/ 782683 h 1565366"/>
                <a:gd name="connsiteX19" fmla="*/ 1285601 w 1565362"/>
                <a:gd name="connsiteY19" fmla="*/ 890283 h 1565366"/>
                <a:gd name="connsiteX20" fmla="*/ 1005840 w 1565362"/>
                <a:gd name="connsiteY20" fmla="*/ 782683 h 1565366"/>
                <a:gd name="connsiteX21" fmla="*/ 1285601 w 1565362"/>
                <a:gd name="connsiteY21" fmla="*/ 675083 h 1565366"/>
                <a:gd name="connsiteX22" fmla="*/ 279761 w 1565362"/>
                <a:gd name="connsiteY22" fmla="*/ 675083 h 1565366"/>
                <a:gd name="connsiteX23" fmla="*/ 559522 w 1565362"/>
                <a:gd name="connsiteY23" fmla="*/ 782683 h 1565366"/>
                <a:gd name="connsiteX24" fmla="*/ 279761 w 1565362"/>
                <a:gd name="connsiteY24" fmla="*/ 890283 h 1565366"/>
                <a:gd name="connsiteX25" fmla="*/ 0 w 1565362"/>
                <a:gd name="connsiteY25" fmla="*/ 782683 h 1565366"/>
                <a:gd name="connsiteX26" fmla="*/ 279761 w 1565362"/>
                <a:gd name="connsiteY26" fmla="*/ 675083 h 1565366"/>
                <a:gd name="connsiteX27" fmla="*/ 782681 w 1565362"/>
                <a:gd name="connsiteY27" fmla="*/ 623038 h 1565366"/>
                <a:gd name="connsiteX28" fmla="*/ 942325 w 1565362"/>
                <a:gd name="connsiteY28" fmla="*/ 782682 h 1565366"/>
                <a:gd name="connsiteX29" fmla="*/ 782681 w 1565362"/>
                <a:gd name="connsiteY29" fmla="*/ 942326 h 1565366"/>
                <a:gd name="connsiteX30" fmla="*/ 623037 w 1565362"/>
                <a:gd name="connsiteY30" fmla="*/ 782682 h 1565366"/>
                <a:gd name="connsiteX31" fmla="*/ 782681 w 1565362"/>
                <a:gd name="connsiteY31" fmla="*/ 623038 h 1565366"/>
                <a:gd name="connsiteX32" fmla="*/ 274405 w 1565362"/>
                <a:gd name="connsiteY32" fmla="*/ 215177 h 1565366"/>
                <a:gd name="connsiteX33" fmla="*/ 503147 w 1565362"/>
                <a:gd name="connsiteY33" fmla="*/ 350981 h 1565366"/>
                <a:gd name="connsiteX34" fmla="*/ 624882 w 1565362"/>
                <a:gd name="connsiteY34" fmla="*/ 624884 h 1565366"/>
                <a:gd name="connsiteX35" fmla="*/ 350979 w 1565362"/>
                <a:gd name="connsiteY35" fmla="*/ 503149 h 1565366"/>
                <a:gd name="connsiteX36" fmla="*/ 229244 w 1565362"/>
                <a:gd name="connsiteY36" fmla="*/ 229246 h 1565366"/>
                <a:gd name="connsiteX37" fmla="*/ 274405 w 1565362"/>
                <a:gd name="connsiteY37" fmla="*/ 215177 h 1565366"/>
                <a:gd name="connsiteX38" fmla="*/ 1290960 w 1565362"/>
                <a:gd name="connsiteY38" fmla="*/ 215175 h 1565366"/>
                <a:gd name="connsiteX39" fmla="*/ 1336121 w 1565362"/>
                <a:gd name="connsiteY39" fmla="*/ 229245 h 1565366"/>
                <a:gd name="connsiteX40" fmla="*/ 1214386 w 1565362"/>
                <a:gd name="connsiteY40" fmla="*/ 503150 h 1565366"/>
                <a:gd name="connsiteX41" fmla="*/ 940481 w 1565362"/>
                <a:gd name="connsiteY41" fmla="*/ 624885 h 1565366"/>
                <a:gd name="connsiteX42" fmla="*/ 1062217 w 1565362"/>
                <a:gd name="connsiteY42" fmla="*/ 350980 h 1565366"/>
                <a:gd name="connsiteX43" fmla="*/ 1290960 w 1565362"/>
                <a:gd name="connsiteY43" fmla="*/ 215175 h 1565366"/>
                <a:gd name="connsiteX44" fmla="*/ 782683 w 1565362"/>
                <a:gd name="connsiteY44" fmla="*/ 0 h 1565366"/>
                <a:gd name="connsiteX45" fmla="*/ 890284 w 1565362"/>
                <a:gd name="connsiteY45" fmla="*/ 279763 h 1565366"/>
                <a:gd name="connsiteX46" fmla="*/ 782683 w 1565362"/>
                <a:gd name="connsiteY46" fmla="*/ 559526 h 1565366"/>
                <a:gd name="connsiteX47" fmla="*/ 675082 w 1565362"/>
                <a:gd name="connsiteY47" fmla="*/ 279763 h 1565366"/>
                <a:gd name="connsiteX48" fmla="*/ 782683 w 1565362"/>
                <a:gd name="connsiteY48" fmla="*/ 0 h 1565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1565362" h="1565366">
                  <a:moveTo>
                    <a:pt x="782683" y="1005840"/>
                  </a:moveTo>
                  <a:cubicBezTo>
                    <a:pt x="842109" y="1005840"/>
                    <a:pt x="890284" y="1131094"/>
                    <a:pt x="890284" y="1285603"/>
                  </a:cubicBezTo>
                  <a:cubicBezTo>
                    <a:pt x="890284" y="1440112"/>
                    <a:pt x="842109" y="1565366"/>
                    <a:pt x="782683" y="1565366"/>
                  </a:cubicBezTo>
                  <a:cubicBezTo>
                    <a:pt x="723257" y="1565366"/>
                    <a:pt x="675082" y="1440112"/>
                    <a:pt x="675082" y="1285603"/>
                  </a:cubicBezTo>
                  <a:cubicBezTo>
                    <a:pt x="675082" y="1131094"/>
                    <a:pt x="723257" y="1005840"/>
                    <a:pt x="782683" y="1005840"/>
                  </a:cubicBezTo>
                  <a:close/>
                  <a:moveTo>
                    <a:pt x="985641" y="926413"/>
                  </a:moveTo>
                  <a:cubicBezTo>
                    <a:pt x="1042979" y="929135"/>
                    <a:pt x="1132444" y="980278"/>
                    <a:pt x="1214383" y="1062217"/>
                  </a:cubicBezTo>
                  <a:cubicBezTo>
                    <a:pt x="1323635" y="1171469"/>
                    <a:pt x="1378138" y="1294100"/>
                    <a:pt x="1336118" y="1336120"/>
                  </a:cubicBezTo>
                  <a:cubicBezTo>
                    <a:pt x="1294098" y="1378140"/>
                    <a:pt x="1171468" y="1323637"/>
                    <a:pt x="1062215" y="1214385"/>
                  </a:cubicBezTo>
                  <a:cubicBezTo>
                    <a:pt x="952963" y="1105133"/>
                    <a:pt x="898461" y="982502"/>
                    <a:pt x="940480" y="940482"/>
                  </a:cubicBezTo>
                  <a:cubicBezTo>
                    <a:pt x="950985" y="929977"/>
                    <a:pt x="966528" y="925505"/>
                    <a:pt x="985641" y="926413"/>
                  </a:cubicBezTo>
                  <a:close/>
                  <a:moveTo>
                    <a:pt x="579724" y="926411"/>
                  </a:moveTo>
                  <a:cubicBezTo>
                    <a:pt x="598837" y="925503"/>
                    <a:pt x="614380" y="929976"/>
                    <a:pt x="624885" y="940481"/>
                  </a:cubicBezTo>
                  <a:cubicBezTo>
                    <a:pt x="666906" y="982501"/>
                    <a:pt x="612403" y="1105133"/>
                    <a:pt x="503150" y="1214386"/>
                  </a:cubicBezTo>
                  <a:cubicBezTo>
                    <a:pt x="393897" y="1323639"/>
                    <a:pt x="271265" y="1378142"/>
                    <a:pt x="229245" y="1336121"/>
                  </a:cubicBezTo>
                  <a:cubicBezTo>
                    <a:pt x="187224" y="1294101"/>
                    <a:pt x="241727" y="1171469"/>
                    <a:pt x="350980" y="1062216"/>
                  </a:cubicBezTo>
                  <a:cubicBezTo>
                    <a:pt x="432920" y="980277"/>
                    <a:pt x="522385" y="929134"/>
                    <a:pt x="579724" y="926411"/>
                  </a:cubicBezTo>
                  <a:close/>
                  <a:moveTo>
                    <a:pt x="1285601" y="675083"/>
                  </a:moveTo>
                  <a:cubicBezTo>
                    <a:pt x="1440109" y="675083"/>
                    <a:pt x="1565362" y="723257"/>
                    <a:pt x="1565362" y="782683"/>
                  </a:cubicBezTo>
                  <a:cubicBezTo>
                    <a:pt x="1565362" y="842109"/>
                    <a:pt x="1440109" y="890283"/>
                    <a:pt x="1285601" y="890283"/>
                  </a:cubicBezTo>
                  <a:cubicBezTo>
                    <a:pt x="1131093" y="890283"/>
                    <a:pt x="1005840" y="842109"/>
                    <a:pt x="1005840" y="782683"/>
                  </a:cubicBezTo>
                  <a:cubicBezTo>
                    <a:pt x="1005840" y="723257"/>
                    <a:pt x="1131093" y="675083"/>
                    <a:pt x="1285601" y="675083"/>
                  </a:cubicBezTo>
                  <a:close/>
                  <a:moveTo>
                    <a:pt x="279761" y="675083"/>
                  </a:moveTo>
                  <a:cubicBezTo>
                    <a:pt x="434269" y="675083"/>
                    <a:pt x="559522" y="723257"/>
                    <a:pt x="559522" y="782683"/>
                  </a:cubicBezTo>
                  <a:cubicBezTo>
                    <a:pt x="559522" y="842109"/>
                    <a:pt x="434269" y="890283"/>
                    <a:pt x="279761" y="890283"/>
                  </a:cubicBezTo>
                  <a:cubicBezTo>
                    <a:pt x="125253" y="890283"/>
                    <a:pt x="0" y="842109"/>
                    <a:pt x="0" y="782683"/>
                  </a:cubicBezTo>
                  <a:cubicBezTo>
                    <a:pt x="0" y="723257"/>
                    <a:pt x="125253" y="675083"/>
                    <a:pt x="279761" y="675083"/>
                  </a:cubicBezTo>
                  <a:close/>
                  <a:moveTo>
                    <a:pt x="782681" y="623038"/>
                  </a:moveTo>
                  <a:cubicBezTo>
                    <a:pt x="870850" y="623038"/>
                    <a:pt x="942325" y="694513"/>
                    <a:pt x="942325" y="782682"/>
                  </a:cubicBezTo>
                  <a:cubicBezTo>
                    <a:pt x="942325" y="870851"/>
                    <a:pt x="870850" y="942326"/>
                    <a:pt x="782681" y="942326"/>
                  </a:cubicBezTo>
                  <a:cubicBezTo>
                    <a:pt x="694512" y="942326"/>
                    <a:pt x="623037" y="870851"/>
                    <a:pt x="623037" y="782682"/>
                  </a:cubicBezTo>
                  <a:cubicBezTo>
                    <a:pt x="623037" y="694513"/>
                    <a:pt x="694512" y="623038"/>
                    <a:pt x="782681" y="623038"/>
                  </a:cubicBezTo>
                  <a:close/>
                  <a:moveTo>
                    <a:pt x="274405" y="215177"/>
                  </a:moveTo>
                  <a:cubicBezTo>
                    <a:pt x="331743" y="217899"/>
                    <a:pt x="421208" y="269042"/>
                    <a:pt x="503147" y="350981"/>
                  </a:cubicBezTo>
                  <a:cubicBezTo>
                    <a:pt x="612399" y="460233"/>
                    <a:pt x="666901" y="582864"/>
                    <a:pt x="624882" y="624884"/>
                  </a:cubicBezTo>
                  <a:cubicBezTo>
                    <a:pt x="582862" y="666904"/>
                    <a:pt x="460231" y="612401"/>
                    <a:pt x="350979" y="503149"/>
                  </a:cubicBezTo>
                  <a:cubicBezTo>
                    <a:pt x="241727" y="393897"/>
                    <a:pt x="187224" y="271266"/>
                    <a:pt x="229244" y="229246"/>
                  </a:cubicBezTo>
                  <a:cubicBezTo>
                    <a:pt x="239749" y="218741"/>
                    <a:pt x="255292" y="214269"/>
                    <a:pt x="274405" y="215177"/>
                  </a:cubicBezTo>
                  <a:close/>
                  <a:moveTo>
                    <a:pt x="1290960" y="215175"/>
                  </a:moveTo>
                  <a:cubicBezTo>
                    <a:pt x="1310073" y="214267"/>
                    <a:pt x="1325616" y="218740"/>
                    <a:pt x="1336121" y="229245"/>
                  </a:cubicBezTo>
                  <a:cubicBezTo>
                    <a:pt x="1378142" y="271265"/>
                    <a:pt x="1323639" y="393897"/>
                    <a:pt x="1214386" y="503150"/>
                  </a:cubicBezTo>
                  <a:cubicBezTo>
                    <a:pt x="1105133" y="612403"/>
                    <a:pt x="982502" y="666906"/>
                    <a:pt x="940481" y="624885"/>
                  </a:cubicBezTo>
                  <a:cubicBezTo>
                    <a:pt x="898461" y="582865"/>
                    <a:pt x="952964" y="460233"/>
                    <a:pt x="1062217" y="350980"/>
                  </a:cubicBezTo>
                  <a:cubicBezTo>
                    <a:pt x="1144156" y="269041"/>
                    <a:pt x="1233621" y="217898"/>
                    <a:pt x="1290960" y="215175"/>
                  </a:cubicBezTo>
                  <a:close/>
                  <a:moveTo>
                    <a:pt x="782683" y="0"/>
                  </a:moveTo>
                  <a:cubicBezTo>
                    <a:pt x="842109" y="0"/>
                    <a:pt x="890284" y="125254"/>
                    <a:pt x="890284" y="279763"/>
                  </a:cubicBezTo>
                  <a:cubicBezTo>
                    <a:pt x="890284" y="434272"/>
                    <a:pt x="842109" y="559526"/>
                    <a:pt x="782683" y="559526"/>
                  </a:cubicBezTo>
                  <a:cubicBezTo>
                    <a:pt x="723257" y="559526"/>
                    <a:pt x="675082" y="434272"/>
                    <a:pt x="675082" y="279763"/>
                  </a:cubicBezTo>
                  <a:cubicBezTo>
                    <a:pt x="675082" y="125254"/>
                    <a:pt x="723257" y="0"/>
                    <a:pt x="782683" y="0"/>
                  </a:cubicBezTo>
                  <a:close/>
                </a:path>
              </a:pathLst>
            </a:custGeom>
            <a:solidFill>
              <a:srgbClr val="FF99CC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70" name="フリーフォーム: 図形 69">
              <a:extLst>
                <a:ext uri="{FF2B5EF4-FFF2-40B4-BE49-F238E27FC236}">
                  <a16:creationId xmlns:a16="http://schemas.microsoft.com/office/drawing/2014/main" id="{28BB5C52-3413-23D8-DE89-BA4FA7D14CB3}"/>
                </a:ext>
              </a:extLst>
            </p:cNvPr>
            <p:cNvSpPr/>
            <p:nvPr/>
          </p:nvSpPr>
          <p:spPr bwMode="auto">
            <a:xfrm>
              <a:off x="278116" y="3535679"/>
              <a:ext cx="223046" cy="223046"/>
            </a:xfrm>
            <a:custGeom>
              <a:avLst/>
              <a:gdLst>
                <a:gd name="connsiteX0" fmla="*/ 782683 w 1565362"/>
                <a:gd name="connsiteY0" fmla="*/ 1005840 h 1565366"/>
                <a:gd name="connsiteX1" fmla="*/ 890284 w 1565362"/>
                <a:gd name="connsiteY1" fmla="*/ 1285603 h 1565366"/>
                <a:gd name="connsiteX2" fmla="*/ 782683 w 1565362"/>
                <a:gd name="connsiteY2" fmla="*/ 1565366 h 1565366"/>
                <a:gd name="connsiteX3" fmla="*/ 675082 w 1565362"/>
                <a:gd name="connsiteY3" fmla="*/ 1285603 h 1565366"/>
                <a:gd name="connsiteX4" fmla="*/ 782683 w 1565362"/>
                <a:gd name="connsiteY4" fmla="*/ 1005840 h 1565366"/>
                <a:gd name="connsiteX5" fmla="*/ 985641 w 1565362"/>
                <a:gd name="connsiteY5" fmla="*/ 926413 h 1565366"/>
                <a:gd name="connsiteX6" fmla="*/ 1214383 w 1565362"/>
                <a:gd name="connsiteY6" fmla="*/ 1062217 h 1565366"/>
                <a:gd name="connsiteX7" fmla="*/ 1336118 w 1565362"/>
                <a:gd name="connsiteY7" fmla="*/ 1336120 h 1565366"/>
                <a:gd name="connsiteX8" fmla="*/ 1062215 w 1565362"/>
                <a:gd name="connsiteY8" fmla="*/ 1214385 h 1565366"/>
                <a:gd name="connsiteX9" fmla="*/ 940480 w 1565362"/>
                <a:gd name="connsiteY9" fmla="*/ 940482 h 1565366"/>
                <a:gd name="connsiteX10" fmla="*/ 985641 w 1565362"/>
                <a:gd name="connsiteY10" fmla="*/ 926413 h 1565366"/>
                <a:gd name="connsiteX11" fmla="*/ 579724 w 1565362"/>
                <a:gd name="connsiteY11" fmla="*/ 926411 h 1565366"/>
                <a:gd name="connsiteX12" fmla="*/ 624885 w 1565362"/>
                <a:gd name="connsiteY12" fmla="*/ 940481 h 1565366"/>
                <a:gd name="connsiteX13" fmla="*/ 503150 w 1565362"/>
                <a:gd name="connsiteY13" fmla="*/ 1214386 h 1565366"/>
                <a:gd name="connsiteX14" fmla="*/ 229245 w 1565362"/>
                <a:gd name="connsiteY14" fmla="*/ 1336121 h 1565366"/>
                <a:gd name="connsiteX15" fmla="*/ 350980 w 1565362"/>
                <a:gd name="connsiteY15" fmla="*/ 1062216 h 1565366"/>
                <a:gd name="connsiteX16" fmla="*/ 579724 w 1565362"/>
                <a:gd name="connsiteY16" fmla="*/ 926411 h 1565366"/>
                <a:gd name="connsiteX17" fmla="*/ 1285601 w 1565362"/>
                <a:gd name="connsiteY17" fmla="*/ 675083 h 1565366"/>
                <a:gd name="connsiteX18" fmla="*/ 1565362 w 1565362"/>
                <a:gd name="connsiteY18" fmla="*/ 782683 h 1565366"/>
                <a:gd name="connsiteX19" fmla="*/ 1285601 w 1565362"/>
                <a:gd name="connsiteY19" fmla="*/ 890283 h 1565366"/>
                <a:gd name="connsiteX20" fmla="*/ 1005840 w 1565362"/>
                <a:gd name="connsiteY20" fmla="*/ 782683 h 1565366"/>
                <a:gd name="connsiteX21" fmla="*/ 1285601 w 1565362"/>
                <a:gd name="connsiteY21" fmla="*/ 675083 h 1565366"/>
                <a:gd name="connsiteX22" fmla="*/ 279761 w 1565362"/>
                <a:gd name="connsiteY22" fmla="*/ 675083 h 1565366"/>
                <a:gd name="connsiteX23" fmla="*/ 559522 w 1565362"/>
                <a:gd name="connsiteY23" fmla="*/ 782683 h 1565366"/>
                <a:gd name="connsiteX24" fmla="*/ 279761 w 1565362"/>
                <a:gd name="connsiteY24" fmla="*/ 890283 h 1565366"/>
                <a:gd name="connsiteX25" fmla="*/ 0 w 1565362"/>
                <a:gd name="connsiteY25" fmla="*/ 782683 h 1565366"/>
                <a:gd name="connsiteX26" fmla="*/ 279761 w 1565362"/>
                <a:gd name="connsiteY26" fmla="*/ 675083 h 1565366"/>
                <a:gd name="connsiteX27" fmla="*/ 782681 w 1565362"/>
                <a:gd name="connsiteY27" fmla="*/ 623038 h 1565366"/>
                <a:gd name="connsiteX28" fmla="*/ 942325 w 1565362"/>
                <a:gd name="connsiteY28" fmla="*/ 782682 h 1565366"/>
                <a:gd name="connsiteX29" fmla="*/ 782681 w 1565362"/>
                <a:gd name="connsiteY29" fmla="*/ 942326 h 1565366"/>
                <a:gd name="connsiteX30" fmla="*/ 623037 w 1565362"/>
                <a:gd name="connsiteY30" fmla="*/ 782682 h 1565366"/>
                <a:gd name="connsiteX31" fmla="*/ 782681 w 1565362"/>
                <a:gd name="connsiteY31" fmla="*/ 623038 h 1565366"/>
                <a:gd name="connsiteX32" fmla="*/ 274405 w 1565362"/>
                <a:gd name="connsiteY32" fmla="*/ 215177 h 1565366"/>
                <a:gd name="connsiteX33" fmla="*/ 503147 w 1565362"/>
                <a:gd name="connsiteY33" fmla="*/ 350981 h 1565366"/>
                <a:gd name="connsiteX34" fmla="*/ 624882 w 1565362"/>
                <a:gd name="connsiteY34" fmla="*/ 624884 h 1565366"/>
                <a:gd name="connsiteX35" fmla="*/ 350979 w 1565362"/>
                <a:gd name="connsiteY35" fmla="*/ 503149 h 1565366"/>
                <a:gd name="connsiteX36" fmla="*/ 229244 w 1565362"/>
                <a:gd name="connsiteY36" fmla="*/ 229246 h 1565366"/>
                <a:gd name="connsiteX37" fmla="*/ 274405 w 1565362"/>
                <a:gd name="connsiteY37" fmla="*/ 215177 h 1565366"/>
                <a:gd name="connsiteX38" fmla="*/ 1290960 w 1565362"/>
                <a:gd name="connsiteY38" fmla="*/ 215175 h 1565366"/>
                <a:gd name="connsiteX39" fmla="*/ 1336121 w 1565362"/>
                <a:gd name="connsiteY39" fmla="*/ 229245 h 1565366"/>
                <a:gd name="connsiteX40" fmla="*/ 1214386 w 1565362"/>
                <a:gd name="connsiteY40" fmla="*/ 503150 h 1565366"/>
                <a:gd name="connsiteX41" fmla="*/ 940481 w 1565362"/>
                <a:gd name="connsiteY41" fmla="*/ 624885 h 1565366"/>
                <a:gd name="connsiteX42" fmla="*/ 1062217 w 1565362"/>
                <a:gd name="connsiteY42" fmla="*/ 350980 h 1565366"/>
                <a:gd name="connsiteX43" fmla="*/ 1290960 w 1565362"/>
                <a:gd name="connsiteY43" fmla="*/ 215175 h 1565366"/>
                <a:gd name="connsiteX44" fmla="*/ 782683 w 1565362"/>
                <a:gd name="connsiteY44" fmla="*/ 0 h 1565366"/>
                <a:gd name="connsiteX45" fmla="*/ 890284 w 1565362"/>
                <a:gd name="connsiteY45" fmla="*/ 279763 h 1565366"/>
                <a:gd name="connsiteX46" fmla="*/ 782683 w 1565362"/>
                <a:gd name="connsiteY46" fmla="*/ 559526 h 1565366"/>
                <a:gd name="connsiteX47" fmla="*/ 675082 w 1565362"/>
                <a:gd name="connsiteY47" fmla="*/ 279763 h 1565366"/>
                <a:gd name="connsiteX48" fmla="*/ 782683 w 1565362"/>
                <a:gd name="connsiteY48" fmla="*/ 0 h 1565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1565362" h="1565366">
                  <a:moveTo>
                    <a:pt x="782683" y="1005840"/>
                  </a:moveTo>
                  <a:cubicBezTo>
                    <a:pt x="842109" y="1005840"/>
                    <a:pt x="890284" y="1131094"/>
                    <a:pt x="890284" y="1285603"/>
                  </a:cubicBezTo>
                  <a:cubicBezTo>
                    <a:pt x="890284" y="1440112"/>
                    <a:pt x="842109" y="1565366"/>
                    <a:pt x="782683" y="1565366"/>
                  </a:cubicBezTo>
                  <a:cubicBezTo>
                    <a:pt x="723257" y="1565366"/>
                    <a:pt x="675082" y="1440112"/>
                    <a:pt x="675082" y="1285603"/>
                  </a:cubicBezTo>
                  <a:cubicBezTo>
                    <a:pt x="675082" y="1131094"/>
                    <a:pt x="723257" y="1005840"/>
                    <a:pt x="782683" y="1005840"/>
                  </a:cubicBezTo>
                  <a:close/>
                  <a:moveTo>
                    <a:pt x="985641" y="926413"/>
                  </a:moveTo>
                  <a:cubicBezTo>
                    <a:pt x="1042979" y="929135"/>
                    <a:pt x="1132444" y="980278"/>
                    <a:pt x="1214383" y="1062217"/>
                  </a:cubicBezTo>
                  <a:cubicBezTo>
                    <a:pt x="1323635" y="1171469"/>
                    <a:pt x="1378138" y="1294100"/>
                    <a:pt x="1336118" y="1336120"/>
                  </a:cubicBezTo>
                  <a:cubicBezTo>
                    <a:pt x="1294098" y="1378140"/>
                    <a:pt x="1171468" y="1323637"/>
                    <a:pt x="1062215" y="1214385"/>
                  </a:cubicBezTo>
                  <a:cubicBezTo>
                    <a:pt x="952963" y="1105133"/>
                    <a:pt x="898461" y="982502"/>
                    <a:pt x="940480" y="940482"/>
                  </a:cubicBezTo>
                  <a:cubicBezTo>
                    <a:pt x="950985" y="929977"/>
                    <a:pt x="966528" y="925505"/>
                    <a:pt x="985641" y="926413"/>
                  </a:cubicBezTo>
                  <a:close/>
                  <a:moveTo>
                    <a:pt x="579724" y="926411"/>
                  </a:moveTo>
                  <a:cubicBezTo>
                    <a:pt x="598837" y="925503"/>
                    <a:pt x="614380" y="929976"/>
                    <a:pt x="624885" y="940481"/>
                  </a:cubicBezTo>
                  <a:cubicBezTo>
                    <a:pt x="666906" y="982501"/>
                    <a:pt x="612403" y="1105133"/>
                    <a:pt x="503150" y="1214386"/>
                  </a:cubicBezTo>
                  <a:cubicBezTo>
                    <a:pt x="393897" y="1323639"/>
                    <a:pt x="271265" y="1378142"/>
                    <a:pt x="229245" y="1336121"/>
                  </a:cubicBezTo>
                  <a:cubicBezTo>
                    <a:pt x="187224" y="1294101"/>
                    <a:pt x="241727" y="1171469"/>
                    <a:pt x="350980" y="1062216"/>
                  </a:cubicBezTo>
                  <a:cubicBezTo>
                    <a:pt x="432920" y="980277"/>
                    <a:pt x="522385" y="929134"/>
                    <a:pt x="579724" y="926411"/>
                  </a:cubicBezTo>
                  <a:close/>
                  <a:moveTo>
                    <a:pt x="1285601" y="675083"/>
                  </a:moveTo>
                  <a:cubicBezTo>
                    <a:pt x="1440109" y="675083"/>
                    <a:pt x="1565362" y="723257"/>
                    <a:pt x="1565362" y="782683"/>
                  </a:cubicBezTo>
                  <a:cubicBezTo>
                    <a:pt x="1565362" y="842109"/>
                    <a:pt x="1440109" y="890283"/>
                    <a:pt x="1285601" y="890283"/>
                  </a:cubicBezTo>
                  <a:cubicBezTo>
                    <a:pt x="1131093" y="890283"/>
                    <a:pt x="1005840" y="842109"/>
                    <a:pt x="1005840" y="782683"/>
                  </a:cubicBezTo>
                  <a:cubicBezTo>
                    <a:pt x="1005840" y="723257"/>
                    <a:pt x="1131093" y="675083"/>
                    <a:pt x="1285601" y="675083"/>
                  </a:cubicBezTo>
                  <a:close/>
                  <a:moveTo>
                    <a:pt x="279761" y="675083"/>
                  </a:moveTo>
                  <a:cubicBezTo>
                    <a:pt x="434269" y="675083"/>
                    <a:pt x="559522" y="723257"/>
                    <a:pt x="559522" y="782683"/>
                  </a:cubicBezTo>
                  <a:cubicBezTo>
                    <a:pt x="559522" y="842109"/>
                    <a:pt x="434269" y="890283"/>
                    <a:pt x="279761" y="890283"/>
                  </a:cubicBezTo>
                  <a:cubicBezTo>
                    <a:pt x="125253" y="890283"/>
                    <a:pt x="0" y="842109"/>
                    <a:pt x="0" y="782683"/>
                  </a:cubicBezTo>
                  <a:cubicBezTo>
                    <a:pt x="0" y="723257"/>
                    <a:pt x="125253" y="675083"/>
                    <a:pt x="279761" y="675083"/>
                  </a:cubicBezTo>
                  <a:close/>
                  <a:moveTo>
                    <a:pt x="782681" y="623038"/>
                  </a:moveTo>
                  <a:cubicBezTo>
                    <a:pt x="870850" y="623038"/>
                    <a:pt x="942325" y="694513"/>
                    <a:pt x="942325" y="782682"/>
                  </a:cubicBezTo>
                  <a:cubicBezTo>
                    <a:pt x="942325" y="870851"/>
                    <a:pt x="870850" y="942326"/>
                    <a:pt x="782681" y="942326"/>
                  </a:cubicBezTo>
                  <a:cubicBezTo>
                    <a:pt x="694512" y="942326"/>
                    <a:pt x="623037" y="870851"/>
                    <a:pt x="623037" y="782682"/>
                  </a:cubicBezTo>
                  <a:cubicBezTo>
                    <a:pt x="623037" y="694513"/>
                    <a:pt x="694512" y="623038"/>
                    <a:pt x="782681" y="623038"/>
                  </a:cubicBezTo>
                  <a:close/>
                  <a:moveTo>
                    <a:pt x="274405" y="215177"/>
                  </a:moveTo>
                  <a:cubicBezTo>
                    <a:pt x="331743" y="217899"/>
                    <a:pt x="421208" y="269042"/>
                    <a:pt x="503147" y="350981"/>
                  </a:cubicBezTo>
                  <a:cubicBezTo>
                    <a:pt x="612399" y="460233"/>
                    <a:pt x="666901" y="582864"/>
                    <a:pt x="624882" y="624884"/>
                  </a:cubicBezTo>
                  <a:cubicBezTo>
                    <a:pt x="582862" y="666904"/>
                    <a:pt x="460231" y="612401"/>
                    <a:pt x="350979" y="503149"/>
                  </a:cubicBezTo>
                  <a:cubicBezTo>
                    <a:pt x="241727" y="393897"/>
                    <a:pt x="187224" y="271266"/>
                    <a:pt x="229244" y="229246"/>
                  </a:cubicBezTo>
                  <a:cubicBezTo>
                    <a:pt x="239749" y="218741"/>
                    <a:pt x="255292" y="214269"/>
                    <a:pt x="274405" y="215177"/>
                  </a:cubicBezTo>
                  <a:close/>
                  <a:moveTo>
                    <a:pt x="1290960" y="215175"/>
                  </a:moveTo>
                  <a:cubicBezTo>
                    <a:pt x="1310073" y="214267"/>
                    <a:pt x="1325616" y="218740"/>
                    <a:pt x="1336121" y="229245"/>
                  </a:cubicBezTo>
                  <a:cubicBezTo>
                    <a:pt x="1378142" y="271265"/>
                    <a:pt x="1323639" y="393897"/>
                    <a:pt x="1214386" y="503150"/>
                  </a:cubicBezTo>
                  <a:cubicBezTo>
                    <a:pt x="1105133" y="612403"/>
                    <a:pt x="982502" y="666906"/>
                    <a:pt x="940481" y="624885"/>
                  </a:cubicBezTo>
                  <a:cubicBezTo>
                    <a:pt x="898461" y="582865"/>
                    <a:pt x="952964" y="460233"/>
                    <a:pt x="1062217" y="350980"/>
                  </a:cubicBezTo>
                  <a:cubicBezTo>
                    <a:pt x="1144156" y="269041"/>
                    <a:pt x="1233621" y="217898"/>
                    <a:pt x="1290960" y="215175"/>
                  </a:cubicBezTo>
                  <a:close/>
                  <a:moveTo>
                    <a:pt x="782683" y="0"/>
                  </a:moveTo>
                  <a:cubicBezTo>
                    <a:pt x="842109" y="0"/>
                    <a:pt x="890284" y="125254"/>
                    <a:pt x="890284" y="279763"/>
                  </a:cubicBezTo>
                  <a:cubicBezTo>
                    <a:pt x="890284" y="434272"/>
                    <a:pt x="842109" y="559526"/>
                    <a:pt x="782683" y="559526"/>
                  </a:cubicBezTo>
                  <a:cubicBezTo>
                    <a:pt x="723257" y="559526"/>
                    <a:pt x="675082" y="434272"/>
                    <a:pt x="675082" y="279763"/>
                  </a:cubicBezTo>
                  <a:cubicBezTo>
                    <a:pt x="675082" y="125254"/>
                    <a:pt x="723257" y="0"/>
                    <a:pt x="782683" y="0"/>
                  </a:cubicBezTo>
                  <a:close/>
                </a:path>
              </a:pathLst>
            </a:custGeom>
            <a:solidFill>
              <a:srgbClr val="FF99CC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72" name="フリーフォーム: 図形 71">
              <a:extLst>
                <a:ext uri="{FF2B5EF4-FFF2-40B4-BE49-F238E27FC236}">
                  <a16:creationId xmlns:a16="http://schemas.microsoft.com/office/drawing/2014/main" id="{5981E26C-1A6C-F679-6BB5-D6A6D0C0905B}"/>
                </a:ext>
              </a:extLst>
            </p:cNvPr>
            <p:cNvSpPr/>
            <p:nvPr/>
          </p:nvSpPr>
          <p:spPr bwMode="auto">
            <a:xfrm>
              <a:off x="9404532" y="3535679"/>
              <a:ext cx="223046" cy="223046"/>
            </a:xfrm>
            <a:custGeom>
              <a:avLst/>
              <a:gdLst>
                <a:gd name="connsiteX0" fmla="*/ 782683 w 1565362"/>
                <a:gd name="connsiteY0" fmla="*/ 1005840 h 1565366"/>
                <a:gd name="connsiteX1" fmla="*/ 890284 w 1565362"/>
                <a:gd name="connsiteY1" fmla="*/ 1285603 h 1565366"/>
                <a:gd name="connsiteX2" fmla="*/ 782683 w 1565362"/>
                <a:gd name="connsiteY2" fmla="*/ 1565366 h 1565366"/>
                <a:gd name="connsiteX3" fmla="*/ 675082 w 1565362"/>
                <a:gd name="connsiteY3" fmla="*/ 1285603 h 1565366"/>
                <a:gd name="connsiteX4" fmla="*/ 782683 w 1565362"/>
                <a:gd name="connsiteY4" fmla="*/ 1005840 h 1565366"/>
                <a:gd name="connsiteX5" fmla="*/ 985641 w 1565362"/>
                <a:gd name="connsiteY5" fmla="*/ 926413 h 1565366"/>
                <a:gd name="connsiteX6" fmla="*/ 1214383 w 1565362"/>
                <a:gd name="connsiteY6" fmla="*/ 1062217 h 1565366"/>
                <a:gd name="connsiteX7" fmla="*/ 1336118 w 1565362"/>
                <a:gd name="connsiteY7" fmla="*/ 1336120 h 1565366"/>
                <a:gd name="connsiteX8" fmla="*/ 1062215 w 1565362"/>
                <a:gd name="connsiteY8" fmla="*/ 1214385 h 1565366"/>
                <a:gd name="connsiteX9" fmla="*/ 940480 w 1565362"/>
                <a:gd name="connsiteY9" fmla="*/ 940482 h 1565366"/>
                <a:gd name="connsiteX10" fmla="*/ 985641 w 1565362"/>
                <a:gd name="connsiteY10" fmla="*/ 926413 h 1565366"/>
                <a:gd name="connsiteX11" fmla="*/ 579724 w 1565362"/>
                <a:gd name="connsiteY11" fmla="*/ 926411 h 1565366"/>
                <a:gd name="connsiteX12" fmla="*/ 624885 w 1565362"/>
                <a:gd name="connsiteY12" fmla="*/ 940481 h 1565366"/>
                <a:gd name="connsiteX13" fmla="*/ 503150 w 1565362"/>
                <a:gd name="connsiteY13" fmla="*/ 1214386 h 1565366"/>
                <a:gd name="connsiteX14" fmla="*/ 229245 w 1565362"/>
                <a:gd name="connsiteY14" fmla="*/ 1336121 h 1565366"/>
                <a:gd name="connsiteX15" fmla="*/ 350980 w 1565362"/>
                <a:gd name="connsiteY15" fmla="*/ 1062216 h 1565366"/>
                <a:gd name="connsiteX16" fmla="*/ 579724 w 1565362"/>
                <a:gd name="connsiteY16" fmla="*/ 926411 h 1565366"/>
                <a:gd name="connsiteX17" fmla="*/ 1285601 w 1565362"/>
                <a:gd name="connsiteY17" fmla="*/ 675083 h 1565366"/>
                <a:gd name="connsiteX18" fmla="*/ 1565362 w 1565362"/>
                <a:gd name="connsiteY18" fmla="*/ 782683 h 1565366"/>
                <a:gd name="connsiteX19" fmla="*/ 1285601 w 1565362"/>
                <a:gd name="connsiteY19" fmla="*/ 890283 h 1565366"/>
                <a:gd name="connsiteX20" fmla="*/ 1005840 w 1565362"/>
                <a:gd name="connsiteY20" fmla="*/ 782683 h 1565366"/>
                <a:gd name="connsiteX21" fmla="*/ 1285601 w 1565362"/>
                <a:gd name="connsiteY21" fmla="*/ 675083 h 1565366"/>
                <a:gd name="connsiteX22" fmla="*/ 279761 w 1565362"/>
                <a:gd name="connsiteY22" fmla="*/ 675083 h 1565366"/>
                <a:gd name="connsiteX23" fmla="*/ 559522 w 1565362"/>
                <a:gd name="connsiteY23" fmla="*/ 782683 h 1565366"/>
                <a:gd name="connsiteX24" fmla="*/ 279761 w 1565362"/>
                <a:gd name="connsiteY24" fmla="*/ 890283 h 1565366"/>
                <a:gd name="connsiteX25" fmla="*/ 0 w 1565362"/>
                <a:gd name="connsiteY25" fmla="*/ 782683 h 1565366"/>
                <a:gd name="connsiteX26" fmla="*/ 279761 w 1565362"/>
                <a:gd name="connsiteY26" fmla="*/ 675083 h 1565366"/>
                <a:gd name="connsiteX27" fmla="*/ 782681 w 1565362"/>
                <a:gd name="connsiteY27" fmla="*/ 623038 h 1565366"/>
                <a:gd name="connsiteX28" fmla="*/ 942325 w 1565362"/>
                <a:gd name="connsiteY28" fmla="*/ 782682 h 1565366"/>
                <a:gd name="connsiteX29" fmla="*/ 782681 w 1565362"/>
                <a:gd name="connsiteY29" fmla="*/ 942326 h 1565366"/>
                <a:gd name="connsiteX30" fmla="*/ 623037 w 1565362"/>
                <a:gd name="connsiteY30" fmla="*/ 782682 h 1565366"/>
                <a:gd name="connsiteX31" fmla="*/ 782681 w 1565362"/>
                <a:gd name="connsiteY31" fmla="*/ 623038 h 1565366"/>
                <a:gd name="connsiteX32" fmla="*/ 274405 w 1565362"/>
                <a:gd name="connsiteY32" fmla="*/ 215177 h 1565366"/>
                <a:gd name="connsiteX33" fmla="*/ 503147 w 1565362"/>
                <a:gd name="connsiteY33" fmla="*/ 350981 h 1565366"/>
                <a:gd name="connsiteX34" fmla="*/ 624882 w 1565362"/>
                <a:gd name="connsiteY34" fmla="*/ 624884 h 1565366"/>
                <a:gd name="connsiteX35" fmla="*/ 350979 w 1565362"/>
                <a:gd name="connsiteY35" fmla="*/ 503149 h 1565366"/>
                <a:gd name="connsiteX36" fmla="*/ 229244 w 1565362"/>
                <a:gd name="connsiteY36" fmla="*/ 229246 h 1565366"/>
                <a:gd name="connsiteX37" fmla="*/ 274405 w 1565362"/>
                <a:gd name="connsiteY37" fmla="*/ 215177 h 1565366"/>
                <a:gd name="connsiteX38" fmla="*/ 1290960 w 1565362"/>
                <a:gd name="connsiteY38" fmla="*/ 215175 h 1565366"/>
                <a:gd name="connsiteX39" fmla="*/ 1336121 w 1565362"/>
                <a:gd name="connsiteY39" fmla="*/ 229245 h 1565366"/>
                <a:gd name="connsiteX40" fmla="*/ 1214386 w 1565362"/>
                <a:gd name="connsiteY40" fmla="*/ 503150 h 1565366"/>
                <a:gd name="connsiteX41" fmla="*/ 940481 w 1565362"/>
                <a:gd name="connsiteY41" fmla="*/ 624885 h 1565366"/>
                <a:gd name="connsiteX42" fmla="*/ 1062217 w 1565362"/>
                <a:gd name="connsiteY42" fmla="*/ 350980 h 1565366"/>
                <a:gd name="connsiteX43" fmla="*/ 1290960 w 1565362"/>
                <a:gd name="connsiteY43" fmla="*/ 215175 h 1565366"/>
                <a:gd name="connsiteX44" fmla="*/ 782683 w 1565362"/>
                <a:gd name="connsiteY44" fmla="*/ 0 h 1565366"/>
                <a:gd name="connsiteX45" fmla="*/ 890284 w 1565362"/>
                <a:gd name="connsiteY45" fmla="*/ 279763 h 1565366"/>
                <a:gd name="connsiteX46" fmla="*/ 782683 w 1565362"/>
                <a:gd name="connsiteY46" fmla="*/ 559526 h 1565366"/>
                <a:gd name="connsiteX47" fmla="*/ 675082 w 1565362"/>
                <a:gd name="connsiteY47" fmla="*/ 279763 h 1565366"/>
                <a:gd name="connsiteX48" fmla="*/ 782683 w 1565362"/>
                <a:gd name="connsiteY48" fmla="*/ 0 h 1565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1565362" h="1565366">
                  <a:moveTo>
                    <a:pt x="782683" y="1005840"/>
                  </a:moveTo>
                  <a:cubicBezTo>
                    <a:pt x="842109" y="1005840"/>
                    <a:pt x="890284" y="1131094"/>
                    <a:pt x="890284" y="1285603"/>
                  </a:cubicBezTo>
                  <a:cubicBezTo>
                    <a:pt x="890284" y="1440112"/>
                    <a:pt x="842109" y="1565366"/>
                    <a:pt x="782683" y="1565366"/>
                  </a:cubicBezTo>
                  <a:cubicBezTo>
                    <a:pt x="723257" y="1565366"/>
                    <a:pt x="675082" y="1440112"/>
                    <a:pt x="675082" y="1285603"/>
                  </a:cubicBezTo>
                  <a:cubicBezTo>
                    <a:pt x="675082" y="1131094"/>
                    <a:pt x="723257" y="1005840"/>
                    <a:pt x="782683" y="1005840"/>
                  </a:cubicBezTo>
                  <a:close/>
                  <a:moveTo>
                    <a:pt x="985641" y="926413"/>
                  </a:moveTo>
                  <a:cubicBezTo>
                    <a:pt x="1042979" y="929135"/>
                    <a:pt x="1132444" y="980278"/>
                    <a:pt x="1214383" y="1062217"/>
                  </a:cubicBezTo>
                  <a:cubicBezTo>
                    <a:pt x="1323635" y="1171469"/>
                    <a:pt x="1378138" y="1294100"/>
                    <a:pt x="1336118" y="1336120"/>
                  </a:cubicBezTo>
                  <a:cubicBezTo>
                    <a:pt x="1294098" y="1378140"/>
                    <a:pt x="1171468" y="1323637"/>
                    <a:pt x="1062215" y="1214385"/>
                  </a:cubicBezTo>
                  <a:cubicBezTo>
                    <a:pt x="952963" y="1105133"/>
                    <a:pt x="898461" y="982502"/>
                    <a:pt x="940480" y="940482"/>
                  </a:cubicBezTo>
                  <a:cubicBezTo>
                    <a:pt x="950985" y="929977"/>
                    <a:pt x="966528" y="925505"/>
                    <a:pt x="985641" y="926413"/>
                  </a:cubicBezTo>
                  <a:close/>
                  <a:moveTo>
                    <a:pt x="579724" y="926411"/>
                  </a:moveTo>
                  <a:cubicBezTo>
                    <a:pt x="598837" y="925503"/>
                    <a:pt x="614380" y="929976"/>
                    <a:pt x="624885" y="940481"/>
                  </a:cubicBezTo>
                  <a:cubicBezTo>
                    <a:pt x="666906" y="982501"/>
                    <a:pt x="612403" y="1105133"/>
                    <a:pt x="503150" y="1214386"/>
                  </a:cubicBezTo>
                  <a:cubicBezTo>
                    <a:pt x="393897" y="1323639"/>
                    <a:pt x="271265" y="1378142"/>
                    <a:pt x="229245" y="1336121"/>
                  </a:cubicBezTo>
                  <a:cubicBezTo>
                    <a:pt x="187224" y="1294101"/>
                    <a:pt x="241727" y="1171469"/>
                    <a:pt x="350980" y="1062216"/>
                  </a:cubicBezTo>
                  <a:cubicBezTo>
                    <a:pt x="432920" y="980277"/>
                    <a:pt x="522385" y="929134"/>
                    <a:pt x="579724" y="926411"/>
                  </a:cubicBezTo>
                  <a:close/>
                  <a:moveTo>
                    <a:pt x="1285601" y="675083"/>
                  </a:moveTo>
                  <a:cubicBezTo>
                    <a:pt x="1440109" y="675083"/>
                    <a:pt x="1565362" y="723257"/>
                    <a:pt x="1565362" y="782683"/>
                  </a:cubicBezTo>
                  <a:cubicBezTo>
                    <a:pt x="1565362" y="842109"/>
                    <a:pt x="1440109" y="890283"/>
                    <a:pt x="1285601" y="890283"/>
                  </a:cubicBezTo>
                  <a:cubicBezTo>
                    <a:pt x="1131093" y="890283"/>
                    <a:pt x="1005840" y="842109"/>
                    <a:pt x="1005840" y="782683"/>
                  </a:cubicBezTo>
                  <a:cubicBezTo>
                    <a:pt x="1005840" y="723257"/>
                    <a:pt x="1131093" y="675083"/>
                    <a:pt x="1285601" y="675083"/>
                  </a:cubicBezTo>
                  <a:close/>
                  <a:moveTo>
                    <a:pt x="279761" y="675083"/>
                  </a:moveTo>
                  <a:cubicBezTo>
                    <a:pt x="434269" y="675083"/>
                    <a:pt x="559522" y="723257"/>
                    <a:pt x="559522" y="782683"/>
                  </a:cubicBezTo>
                  <a:cubicBezTo>
                    <a:pt x="559522" y="842109"/>
                    <a:pt x="434269" y="890283"/>
                    <a:pt x="279761" y="890283"/>
                  </a:cubicBezTo>
                  <a:cubicBezTo>
                    <a:pt x="125253" y="890283"/>
                    <a:pt x="0" y="842109"/>
                    <a:pt x="0" y="782683"/>
                  </a:cubicBezTo>
                  <a:cubicBezTo>
                    <a:pt x="0" y="723257"/>
                    <a:pt x="125253" y="675083"/>
                    <a:pt x="279761" y="675083"/>
                  </a:cubicBezTo>
                  <a:close/>
                  <a:moveTo>
                    <a:pt x="782681" y="623038"/>
                  </a:moveTo>
                  <a:cubicBezTo>
                    <a:pt x="870850" y="623038"/>
                    <a:pt x="942325" y="694513"/>
                    <a:pt x="942325" y="782682"/>
                  </a:cubicBezTo>
                  <a:cubicBezTo>
                    <a:pt x="942325" y="870851"/>
                    <a:pt x="870850" y="942326"/>
                    <a:pt x="782681" y="942326"/>
                  </a:cubicBezTo>
                  <a:cubicBezTo>
                    <a:pt x="694512" y="942326"/>
                    <a:pt x="623037" y="870851"/>
                    <a:pt x="623037" y="782682"/>
                  </a:cubicBezTo>
                  <a:cubicBezTo>
                    <a:pt x="623037" y="694513"/>
                    <a:pt x="694512" y="623038"/>
                    <a:pt x="782681" y="623038"/>
                  </a:cubicBezTo>
                  <a:close/>
                  <a:moveTo>
                    <a:pt x="274405" y="215177"/>
                  </a:moveTo>
                  <a:cubicBezTo>
                    <a:pt x="331743" y="217899"/>
                    <a:pt x="421208" y="269042"/>
                    <a:pt x="503147" y="350981"/>
                  </a:cubicBezTo>
                  <a:cubicBezTo>
                    <a:pt x="612399" y="460233"/>
                    <a:pt x="666901" y="582864"/>
                    <a:pt x="624882" y="624884"/>
                  </a:cubicBezTo>
                  <a:cubicBezTo>
                    <a:pt x="582862" y="666904"/>
                    <a:pt x="460231" y="612401"/>
                    <a:pt x="350979" y="503149"/>
                  </a:cubicBezTo>
                  <a:cubicBezTo>
                    <a:pt x="241727" y="393897"/>
                    <a:pt x="187224" y="271266"/>
                    <a:pt x="229244" y="229246"/>
                  </a:cubicBezTo>
                  <a:cubicBezTo>
                    <a:pt x="239749" y="218741"/>
                    <a:pt x="255292" y="214269"/>
                    <a:pt x="274405" y="215177"/>
                  </a:cubicBezTo>
                  <a:close/>
                  <a:moveTo>
                    <a:pt x="1290960" y="215175"/>
                  </a:moveTo>
                  <a:cubicBezTo>
                    <a:pt x="1310073" y="214267"/>
                    <a:pt x="1325616" y="218740"/>
                    <a:pt x="1336121" y="229245"/>
                  </a:cubicBezTo>
                  <a:cubicBezTo>
                    <a:pt x="1378142" y="271265"/>
                    <a:pt x="1323639" y="393897"/>
                    <a:pt x="1214386" y="503150"/>
                  </a:cubicBezTo>
                  <a:cubicBezTo>
                    <a:pt x="1105133" y="612403"/>
                    <a:pt x="982502" y="666906"/>
                    <a:pt x="940481" y="624885"/>
                  </a:cubicBezTo>
                  <a:cubicBezTo>
                    <a:pt x="898461" y="582865"/>
                    <a:pt x="952964" y="460233"/>
                    <a:pt x="1062217" y="350980"/>
                  </a:cubicBezTo>
                  <a:cubicBezTo>
                    <a:pt x="1144156" y="269041"/>
                    <a:pt x="1233621" y="217898"/>
                    <a:pt x="1290960" y="215175"/>
                  </a:cubicBezTo>
                  <a:close/>
                  <a:moveTo>
                    <a:pt x="782683" y="0"/>
                  </a:moveTo>
                  <a:cubicBezTo>
                    <a:pt x="842109" y="0"/>
                    <a:pt x="890284" y="125254"/>
                    <a:pt x="890284" y="279763"/>
                  </a:cubicBezTo>
                  <a:cubicBezTo>
                    <a:pt x="890284" y="434272"/>
                    <a:pt x="842109" y="559526"/>
                    <a:pt x="782683" y="559526"/>
                  </a:cubicBezTo>
                  <a:cubicBezTo>
                    <a:pt x="723257" y="559526"/>
                    <a:pt x="675082" y="434272"/>
                    <a:pt x="675082" y="279763"/>
                  </a:cubicBezTo>
                  <a:cubicBezTo>
                    <a:pt x="675082" y="125254"/>
                    <a:pt x="723257" y="0"/>
                    <a:pt x="782683" y="0"/>
                  </a:cubicBezTo>
                  <a:close/>
                </a:path>
              </a:pathLst>
            </a:custGeom>
            <a:solidFill>
              <a:srgbClr val="FF99CC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73" name="フリーフォーム: 図形 72">
              <a:extLst>
                <a:ext uri="{FF2B5EF4-FFF2-40B4-BE49-F238E27FC236}">
                  <a16:creationId xmlns:a16="http://schemas.microsoft.com/office/drawing/2014/main" id="{B0A9F73A-4AE3-2E00-AEAD-3528B5CF5FC3}"/>
                </a:ext>
              </a:extLst>
            </p:cNvPr>
            <p:cNvSpPr/>
            <p:nvPr/>
          </p:nvSpPr>
          <p:spPr bwMode="auto">
            <a:xfrm>
              <a:off x="278116" y="4041237"/>
              <a:ext cx="223046" cy="223046"/>
            </a:xfrm>
            <a:custGeom>
              <a:avLst/>
              <a:gdLst>
                <a:gd name="connsiteX0" fmla="*/ 782683 w 1565362"/>
                <a:gd name="connsiteY0" fmla="*/ 1005840 h 1565366"/>
                <a:gd name="connsiteX1" fmla="*/ 890284 w 1565362"/>
                <a:gd name="connsiteY1" fmla="*/ 1285603 h 1565366"/>
                <a:gd name="connsiteX2" fmla="*/ 782683 w 1565362"/>
                <a:gd name="connsiteY2" fmla="*/ 1565366 h 1565366"/>
                <a:gd name="connsiteX3" fmla="*/ 675082 w 1565362"/>
                <a:gd name="connsiteY3" fmla="*/ 1285603 h 1565366"/>
                <a:gd name="connsiteX4" fmla="*/ 782683 w 1565362"/>
                <a:gd name="connsiteY4" fmla="*/ 1005840 h 1565366"/>
                <a:gd name="connsiteX5" fmla="*/ 985641 w 1565362"/>
                <a:gd name="connsiteY5" fmla="*/ 926413 h 1565366"/>
                <a:gd name="connsiteX6" fmla="*/ 1214383 w 1565362"/>
                <a:gd name="connsiteY6" fmla="*/ 1062217 h 1565366"/>
                <a:gd name="connsiteX7" fmla="*/ 1336118 w 1565362"/>
                <a:gd name="connsiteY7" fmla="*/ 1336120 h 1565366"/>
                <a:gd name="connsiteX8" fmla="*/ 1062215 w 1565362"/>
                <a:gd name="connsiteY8" fmla="*/ 1214385 h 1565366"/>
                <a:gd name="connsiteX9" fmla="*/ 940480 w 1565362"/>
                <a:gd name="connsiteY9" fmla="*/ 940482 h 1565366"/>
                <a:gd name="connsiteX10" fmla="*/ 985641 w 1565362"/>
                <a:gd name="connsiteY10" fmla="*/ 926413 h 1565366"/>
                <a:gd name="connsiteX11" fmla="*/ 579724 w 1565362"/>
                <a:gd name="connsiteY11" fmla="*/ 926411 h 1565366"/>
                <a:gd name="connsiteX12" fmla="*/ 624885 w 1565362"/>
                <a:gd name="connsiteY12" fmla="*/ 940481 h 1565366"/>
                <a:gd name="connsiteX13" fmla="*/ 503150 w 1565362"/>
                <a:gd name="connsiteY13" fmla="*/ 1214386 h 1565366"/>
                <a:gd name="connsiteX14" fmla="*/ 229245 w 1565362"/>
                <a:gd name="connsiteY14" fmla="*/ 1336121 h 1565366"/>
                <a:gd name="connsiteX15" fmla="*/ 350980 w 1565362"/>
                <a:gd name="connsiteY15" fmla="*/ 1062216 h 1565366"/>
                <a:gd name="connsiteX16" fmla="*/ 579724 w 1565362"/>
                <a:gd name="connsiteY16" fmla="*/ 926411 h 1565366"/>
                <a:gd name="connsiteX17" fmla="*/ 1285601 w 1565362"/>
                <a:gd name="connsiteY17" fmla="*/ 675083 h 1565366"/>
                <a:gd name="connsiteX18" fmla="*/ 1565362 w 1565362"/>
                <a:gd name="connsiteY18" fmla="*/ 782683 h 1565366"/>
                <a:gd name="connsiteX19" fmla="*/ 1285601 w 1565362"/>
                <a:gd name="connsiteY19" fmla="*/ 890283 h 1565366"/>
                <a:gd name="connsiteX20" fmla="*/ 1005840 w 1565362"/>
                <a:gd name="connsiteY20" fmla="*/ 782683 h 1565366"/>
                <a:gd name="connsiteX21" fmla="*/ 1285601 w 1565362"/>
                <a:gd name="connsiteY21" fmla="*/ 675083 h 1565366"/>
                <a:gd name="connsiteX22" fmla="*/ 279761 w 1565362"/>
                <a:gd name="connsiteY22" fmla="*/ 675083 h 1565366"/>
                <a:gd name="connsiteX23" fmla="*/ 559522 w 1565362"/>
                <a:gd name="connsiteY23" fmla="*/ 782683 h 1565366"/>
                <a:gd name="connsiteX24" fmla="*/ 279761 w 1565362"/>
                <a:gd name="connsiteY24" fmla="*/ 890283 h 1565366"/>
                <a:gd name="connsiteX25" fmla="*/ 0 w 1565362"/>
                <a:gd name="connsiteY25" fmla="*/ 782683 h 1565366"/>
                <a:gd name="connsiteX26" fmla="*/ 279761 w 1565362"/>
                <a:gd name="connsiteY26" fmla="*/ 675083 h 1565366"/>
                <a:gd name="connsiteX27" fmla="*/ 782681 w 1565362"/>
                <a:gd name="connsiteY27" fmla="*/ 623038 h 1565366"/>
                <a:gd name="connsiteX28" fmla="*/ 942325 w 1565362"/>
                <a:gd name="connsiteY28" fmla="*/ 782682 h 1565366"/>
                <a:gd name="connsiteX29" fmla="*/ 782681 w 1565362"/>
                <a:gd name="connsiteY29" fmla="*/ 942326 h 1565366"/>
                <a:gd name="connsiteX30" fmla="*/ 623037 w 1565362"/>
                <a:gd name="connsiteY30" fmla="*/ 782682 h 1565366"/>
                <a:gd name="connsiteX31" fmla="*/ 782681 w 1565362"/>
                <a:gd name="connsiteY31" fmla="*/ 623038 h 1565366"/>
                <a:gd name="connsiteX32" fmla="*/ 274405 w 1565362"/>
                <a:gd name="connsiteY32" fmla="*/ 215177 h 1565366"/>
                <a:gd name="connsiteX33" fmla="*/ 503147 w 1565362"/>
                <a:gd name="connsiteY33" fmla="*/ 350981 h 1565366"/>
                <a:gd name="connsiteX34" fmla="*/ 624882 w 1565362"/>
                <a:gd name="connsiteY34" fmla="*/ 624884 h 1565366"/>
                <a:gd name="connsiteX35" fmla="*/ 350979 w 1565362"/>
                <a:gd name="connsiteY35" fmla="*/ 503149 h 1565366"/>
                <a:gd name="connsiteX36" fmla="*/ 229244 w 1565362"/>
                <a:gd name="connsiteY36" fmla="*/ 229246 h 1565366"/>
                <a:gd name="connsiteX37" fmla="*/ 274405 w 1565362"/>
                <a:gd name="connsiteY37" fmla="*/ 215177 h 1565366"/>
                <a:gd name="connsiteX38" fmla="*/ 1290960 w 1565362"/>
                <a:gd name="connsiteY38" fmla="*/ 215175 h 1565366"/>
                <a:gd name="connsiteX39" fmla="*/ 1336121 w 1565362"/>
                <a:gd name="connsiteY39" fmla="*/ 229245 h 1565366"/>
                <a:gd name="connsiteX40" fmla="*/ 1214386 w 1565362"/>
                <a:gd name="connsiteY40" fmla="*/ 503150 h 1565366"/>
                <a:gd name="connsiteX41" fmla="*/ 940481 w 1565362"/>
                <a:gd name="connsiteY41" fmla="*/ 624885 h 1565366"/>
                <a:gd name="connsiteX42" fmla="*/ 1062217 w 1565362"/>
                <a:gd name="connsiteY42" fmla="*/ 350980 h 1565366"/>
                <a:gd name="connsiteX43" fmla="*/ 1290960 w 1565362"/>
                <a:gd name="connsiteY43" fmla="*/ 215175 h 1565366"/>
                <a:gd name="connsiteX44" fmla="*/ 782683 w 1565362"/>
                <a:gd name="connsiteY44" fmla="*/ 0 h 1565366"/>
                <a:gd name="connsiteX45" fmla="*/ 890284 w 1565362"/>
                <a:gd name="connsiteY45" fmla="*/ 279763 h 1565366"/>
                <a:gd name="connsiteX46" fmla="*/ 782683 w 1565362"/>
                <a:gd name="connsiteY46" fmla="*/ 559526 h 1565366"/>
                <a:gd name="connsiteX47" fmla="*/ 675082 w 1565362"/>
                <a:gd name="connsiteY47" fmla="*/ 279763 h 1565366"/>
                <a:gd name="connsiteX48" fmla="*/ 782683 w 1565362"/>
                <a:gd name="connsiteY48" fmla="*/ 0 h 1565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1565362" h="1565366">
                  <a:moveTo>
                    <a:pt x="782683" y="1005840"/>
                  </a:moveTo>
                  <a:cubicBezTo>
                    <a:pt x="842109" y="1005840"/>
                    <a:pt x="890284" y="1131094"/>
                    <a:pt x="890284" y="1285603"/>
                  </a:cubicBezTo>
                  <a:cubicBezTo>
                    <a:pt x="890284" y="1440112"/>
                    <a:pt x="842109" y="1565366"/>
                    <a:pt x="782683" y="1565366"/>
                  </a:cubicBezTo>
                  <a:cubicBezTo>
                    <a:pt x="723257" y="1565366"/>
                    <a:pt x="675082" y="1440112"/>
                    <a:pt x="675082" y="1285603"/>
                  </a:cubicBezTo>
                  <a:cubicBezTo>
                    <a:pt x="675082" y="1131094"/>
                    <a:pt x="723257" y="1005840"/>
                    <a:pt x="782683" y="1005840"/>
                  </a:cubicBezTo>
                  <a:close/>
                  <a:moveTo>
                    <a:pt x="985641" y="926413"/>
                  </a:moveTo>
                  <a:cubicBezTo>
                    <a:pt x="1042979" y="929135"/>
                    <a:pt x="1132444" y="980278"/>
                    <a:pt x="1214383" y="1062217"/>
                  </a:cubicBezTo>
                  <a:cubicBezTo>
                    <a:pt x="1323635" y="1171469"/>
                    <a:pt x="1378138" y="1294100"/>
                    <a:pt x="1336118" y="1336120"/>
                  </a:cubicBezTo>
                  <a:cubicBezTo>
                    <a:pt x="1294098" y="1378140"/>
                    <a:pt x="1171468" y="1323637"/>
                    <a:pt x="1062215" y="1214385"/>
                  </a:cubicBezTo>
                  <a:cubicBezTo>
                    <a:pt x="952963" y="1105133"/>
                    <a:pt x="898461" y="982502"/>
                    <a:pt x="940480" y="940482"/>
                  </a:cubicBezTo>
                  <a:cubicBezTo>
                    <a:pt x="950985" y="929977"/>
                    <a:pt x="966528" y="925505"/>
                    <a:pt x="985641" y="926413"/>
                  </a:cubicBezTo>
                  <a:close/>
                  <a:moveTo>
                    <a:pt x="579724" y="926411"/>
                  </a:moveTo>
                  <a:cubicBezTo>
                    <a:pt x="598837" y="925503"/>
                    <a:pt x="614380" y="929976"/>
                    <a:pt x="624885" y="940481"/>
                  </a:cubicBezTo>
                  <a:cubicBezTo>
                    <a:pt x="666906" y="982501"/>
                    <a:pt x="612403" y="1105133"/>
                    <a:pt x="503150" y="1214386"/>
                  </a:cubicBezTo>
                  <a:cubicBezTo>
                    <a:pt x="393897" y="1323639"/>
                    <a:pt x="271265" y="1378142"/>
                    <a:pt x="229245" y="1336121"/>
                  </a:cubicBezTo>
                  <a:cubicBezTo>
                    <a:pt x="187224" y="1294101"/>
                    <a:pt x="241727" y="1171469"/>
                    <a:pt x="350980" y="1062216"/>
                  </a:cubicBezTo>
                  <a:cubicBezTo>
                    <a:pt x="432920" y="980277"/>
                    <a:pt x="522385" y="929134"/>
                    <a:pt x="579724" y="926411"/>
                  </a:cubicBezTo>
                  <a:close/>
                  <a:moveTo>
                    <a:pt x="1285601" y="675083"/>
                  </a:moveTo>
                  <a:cubicBezTo>
                    <a:pt x="1440109" y="675083"/>
                    <a:pt x="1565362" y="723257"/>
                    <a:pt x="1565362" y="782683"/>
                  </a:cubicBezTo>
                  <a:cubicBezTo>
                    <a:pt x="1565362" y="842109"/>
                    <a:pt x="1440109" y="890283"/>
                    <a:pt x="1285601" y="890283"/>
                  </a:cubicBezTo>
                  <a:cubicBezTo>
                    <a:pt x="1131093" y="890283"/>
                    <a:pt x="1005840" y="842109"/>
                    <a:pt x="1005840" y="782683"/>
                  </a:cubicBezTo>
                  <a:cubicBezTo>
                    <a:pt x="1005840" y="723257"/>
                    <a:pt x="1131093" y="675083"/>
                    <a:pt x="1285601" y="675083"/>
                  </a:cubicBezTo>
                  <a:close/>
                  <a:moveTo>
                    <a:pt x="279761" y="675083"/>
                  </a:moveTo>
                  <a:cubicBezTo>
                    <a:pt x="434269" y="675083"/>
                    <a:pt x="559522" y="723257"/>
                    <a:pt x="559522" y="782683"/>
                  </a:cubicBezTo>
                  <a:cubicBezTo>
                    <a:pt x="559522" y="842109"/>
                    <a:pt x="434269" y="890283"/>
                    <a:pt x="279761" y="890283"/>
                  </a:cubicBezTo>
                  <a:cubicBezTo>
                    <a:pt x="125253" y="890283"/>
                    <a:pt x="0" y="842109"/>
                    <a:pt x="0" y="782683"/>
                  </a:cubicBezTo>
                  <a:cubicBezTo>
                    <a:pt x="0" y="723257"/>
                    <a:pt x="125253" y="675083"/>
                    <a:pt x="279761" y="675083"/>
                  </a:cubicBezTo>
                  <a:close/>
                  <a:moveTo>
                    <a:pt x="782681" y="623038"/>
                  </a:moveTo>
                  <a:cubicBezTo>
                    <a:pt x="870850" y="623038"/>
                    <a:pt x="942325" y="694513"/>
                    <a:pt x="942325" y="782682"/>
                  </a:cubicBezTo>
                  <a:cubicBezTo>
                    <a:pt x="942325" y="870851"/>
                    <a:pt x="870850" y="942326"/>
                    <a:pt x="782681" y="942326"/>
                  </a:cubicBezTo>
                  <a:cubicBezTo>
                    <a:pt x="694512" y="942326"/>
                    <a:pt x="623037" y="870851"/>
                    <a:pt x="623037" y="782682"/>
                  </a:cubicBezTo>
                  <a:cubicBezTo>
                    <a:pt x="623037" y="694513"/>
                    <a:pt x="694512" y="623038"/>
                    <a:pt x="782681" y="623038"/>
                  </a:cubicBezTo>
                  <a:close/>
                  <a:moveTo>
                    <a:pt x="274405" y="215177"/>
                  </a:moveTo>
                  <a:cubicBezTo>
                    <a:pt x="331743" y="217899"/>
                    <a:pt x="421208" y="269042"/>
                    <a:pt x="503147" y="350981"/>
                  </a:cubicBezTo>
                  <a:cubicBezTo>
                    <a:pt x="612399" y="460233"/>
                    <a:pt x="666901" y="582864"/>
                    <a:pt x="624882" y="624884"/>
                  </a:cubicBezTo>
                  <a:cubicBezTo>
                    <a:pt x="582862" y="666904"/>
                    <a:pt x="460231" y="612401"/>
                    <a:pt x="350979" y="503149"/>
                  </a:cubicBezTo>
                  <a:cubicBezTo>
                    <a:pt x="241727" y="393897"/>
                    <a:pt x="187224" y="271266"/>
                    <a:pt x="229244" y="229246"/>
                  </a:cubicBezTo>
                  <a:cubicBezTo>
                    <a:pt x="239749" y="218741"/>
                    <a:pt x="255292" y="214269"/>
                    <a:pt x="274405" y="215177"/>
                  </a:cubicBezTo>
                  <a:close/>
                  <a:moveTo>
                    <a:pt x="1290960" y="215175"/>
                  </a:moveTo>
                  <a:cubicBezTo>
                    <a:pt x="1310073" y="214267"/>
                    <a:pt x="1325616" y="218740"/>
                    <a:pt x="1336121" y="229245"/>
                  </a:cubicBezTo>
                  <a:cubicBezTo>
                    <a:pt x="1378142" y="271265"/>
                    <a:pt x="1323639" y="393897"/>
                    <a:pt x="1214386" y="503150"/>
                  </a:cubicBezTo>
                  <a:cubicBezTo>
                    <a:pt x="1105133" y="612403"/>
                    <a:pt x="982502" y="666906"/>
                    <a:pt x="940481" y="624885"/>
                  </a:cubicBezTo>
                  <a:cubicBezTo>
                    <a:pt x="898461" y="582865"/>
                    <a:pt x="952964" y="460233"/>
                    <a:pt x="1062217" y="350980"/>
                  </a:cubicBezTo>
                  <a:cubicBezTo>
                    <a:pt x="1144156" y="269041"/>
                    <a:pt x="1233621" y="217898"/>
                    <a:pt x="1290960" y="215175"/>
                  </a:cubicBezTo>
                  <a:close/>
                  <a:moveTo>
                    <a:pt x="782683" y="0"/>
                  </a:moveTo>
                  <a:cubicBezTo>
                    <a:pt x="842109" y="0"/>
                    <a:pt x="890284" y="125254"/>
                    <a:pt x="890284" y="279763"/>
                  </a:cubicBezTo>
                  <a:cubicBezTo>
                    <a:pt x="890284" y="434272"/>
                    <a:pt x="842109" y="559526"/>
                    <a:pt x="782683" y="559526"/>
                  </a:cubicBezTo>
                  <a:cubicBezTo>
                    <a:pt x="723257" y="559526"/>
                    <a:pt x="675082" y="434272"/>
                    <a:pt x="675082" y="279763"/>
                  </a:cubicBezTo>
                  <a:cubicBezTo>
                    <a:pt x="675082" y="125254"/>
                    <a:pt x="723257" y="0"/>
                    <a:pt x="782683" y="0"/>
                  </a:cubicBezTo>
                  <a:close/>
                </a:path>
              </a:pathLst>
            </a:custGeom>
            <a:solidFill>
              <a:srgbClr val="FF99CC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75" name="フリーフォーム: 図形 74">
              <a:extLst>
                <a:ext uri="{FF2B5EF4-FFF2-40B4-BE49-F238E27FC236}">
                  <a16:creationId xmlns:a16="http://schemas.microsoft.com/office/drawing/2014/main" id="{A5423C68-FC4E-1CFB-092E-C9FA239368CC}"/>
                </a:ext>
              </a:extLst>
            </p:cNvPr>
            <p:cNvSpPr/>
            <p:nvPr/>
          </p:nvSpPr>
          <p:spPr bwMode="auto">
            <a:xfrm>
              <a:off x="9404532" y="4041237"/>
              <a:ext cx="223046" cy="223046"/>
            </a:xfrm>
            <a:custGeom>
              <a:avLst/>
              <a:gdLst>
                <a:gd name="connsiteX0" fmla="*/ 782683 w 1565362"/>
                <a:gd name="connsiteY0" fmla="*/ 1005840 h 1565366"/>
                <a:gd name="connsiteX1" fmla="*/ 890284 w 1565362"/>
                <a:gd name="connsiteY1" fmla="*/ 1285603 h 1565366"/>
                <a:gd name="connsiteX2" fmla="*/ 782683 w 1565362"/>
                <a:gd name="connsiteY2" fmla="*/ 1565366 h 1565366"/>
                <a:gd name="connsiteX3" fmla="*/ 675082 w 1565362"/>
                <a:gd name="connsiteY3" fmla="*/ 1285603 h 1565366"/>
                <a:gd name="connsiteX4" fmla="*/ 782683 w 1565362"/>
                <a:gd name="connsiteY4" fmla="*/ 1005840 h 1565366"/>
                <a:gd name="connsiteX5" fmla="*/ 985641 w 1565362"/>
                <a:gd name="connsiteY5" fmla="*/ 926413 h 1565366"/>
                <a:gd name="connsiteX6" fmla="*/ 1214383 w 1565362"/>
                <a:gd name="connsiteY6" fmla="*/ 1062217 h 1565366"/>
                <a:gd name="connsiteX7" fmla="*/ 1336118 w 1565362"/>
                <a:gd name="connsiteY7" fmla="*/ 1336120 h 1565366"/>
                <a:gd name="connsiteX8" fmla="*/ 1062215 w 1565362"/>
                <a:gd name="connsiteY8" fmla="*/ 1214385 h 1565366"/>
                <a:gd name="connsiteX9" fmla="*/ 940480 w 1565362"/>
                <a:gd name="connsiteY9" fmla="*/ 940482 h 1565366"/>
                <a:gd name="connsiteX10" fmla="*/ 985641 w 1565362"/>
                <a:gd name="connsiteY10" fmla="*/ 926413 h 1565366"/>
                <a:gd name="connsiteX11" fmla="*/ 579724 w 1565362"/>
                <a:gd name="connsiteY11" fmla="*/ 926411 h 1565366"/>
                <a:gd name="connsiteX12" fmla="*/ 624885 w 1565362"/>
                <a:gd name="connsiteY12" fmla="*/ 940481 h 1565366"/>
                <a:gd name="connsiteX13" fmla="*/ 503150 w 1565362"/>
                <a:gd name="connsiteY13" fmla="*/ 1214386 h 1565366"/>
                <a:gd name="connsiteX14" fmla="*/ 229245 w 1565362"/>
                <a:gd name="connsiteY14" fmla="*/ 1336121 h 1565366"/>
                <a:gd name="connsiteX15" fmla="*/ 350980 w 1565362"/>
                <a:gd name="connsiteY15" fmla="*/ 1062216 h 1565366"/>
                <a:gd name="connsiteX16" fmla="*/ 579724 w 1565362"/>
                <a:gd name="connsiteY16" fmla="*/ 926411 h 1565366"/>
                <a:gd name="connsiteX17" fmla="*/ 1285601 w 1565362"/>
                <a:gd name="connsiteY17" fmla="*/ 675083 h 1565366"/>
                <a:gd name="connsiteX18" fmla="*/ 1565362 w 1565362"/>
                <a:gd name="connsiteY18" fmla="*/ 782683 h 1565366"/>
                <a:gd name="connsiteX19" fmla="*/ 1285601 w 1565362"/>
                <a:gd name="connsiteY19" fmla="*/ 890283 h 1565366"/>
                <a:gd name="connsiteX20" fmla="*/ 1005840 w 1565362"/>
                <a:gd name="connsiteY20" fmla="*/ 782683 h 1565366"/>
                <a:gd name="connsiteX21" fmla="*/ 1285601 w 1565362"/>
                <a:gd name="connsiteY21" fmla="*/ 675083 h 1565366"/>
                <a:gd name="connsiteX22" fmla="*/ 279761 w 1565362"/>
                <a:gd name="connsiteY22" fmla="*/ 675083 h 1565366"/>
                <a:gd name="connsiteX23" fmla="*/ 559522 w 1565362"/>
                <a:gd name="connsiteY23" fmla="*/ 782683 h 1565366"/>
                <a:gd name="connsiteX24" fmla="*/ 279761 w 1565362"/>
                <a:gd name="connsiteY24" fmla="*/ 890283 h 1565366"/>
                <a:gd name="connsiteX25" fmla="*/ 0 w 1565362"/>
                <a:gd name="connsiteY25" fmla="*/ 782683 h 1565366"/>
                <a:gd name="connsiteX26" fmla="*/ 279761 w 1565362"/>
                <a:gd name="connsiteY26" fmla="*/ 675083 h 1565366"/>
                <a:gd name="connsiteX27" fmla="*/ 782681 w 1565362"/>
                <a:gd name="connsiteY27" fmla="*/ 623038 h 1565366"/>
                <a:gd name="connsiteX28" fmla="*/ 942325 w 1565362"/>
                <a:gd name="connsiteY28" fmla="*/ 782682 h 1565366"/>
                <a:gd name="connsiteX29" fmla="*/ 782681 w 1565362"/>
                <a:gd name="connsiteY29" fmla="*/ 942326 h 1565366"/>
                <a:gd name="connsiteX30" fmla="*/ 623037 w 1565362"/>
                <a:gd name="connsiteY30" fmla="*/ 782682 h 1565366"/>
                <a:gd name="connsiteX31" fmla="*/ 782681 w 1565362"/>
                <a:gd name="connsiteY31" fmla="*/ 623038 h 1565366"/>
                <a:gd name="connsiteX32" fmla="*/ 274405 w 1565362"/>
                <a:gd name="connsiteY32" fmla="*/ 215177 h 1565366"/>
                <a:gd name="connsiteX33" fmla="*/ 503147 w 1565362"/>
                <a:gd name="connsiteY33" fmla="*/ 350981 h 1565366"/>
                <a:gd name="connsiteX34" fmla="*/ 624882 w 1565362"/>
                <a:gd name="connsiteY34" fmla="*/ 624884 h 1565366"/>
                <a:gd name="connsiteX35" fmla="*/ 350979 w 1565362"/>
                <a:gd name="connsiteY35" fmla="*/ 503149 h 1565366"/>
                <a:gd name="connsiteX36" fmla="*/ 229244 w 1565362"/>
                <a:gd name="connsiteY36" fmla="*/ 229246 h 1565366"/>
                <a:gd name="connsiteX37" fmla="*/ 274405 w 1565362"/>
                <a:gd name="connsiteY37" fmla="*/ 215177 h 1565366"/>
                <a:gd name="connsiteX38" fmla="*/ 1290960 w 1565362"/>
                <a:gd name="connsiteY38" fmla="*/ 215175 h 1565366"/>
                <a:gd name="connsiteX39" fmla="*/ 1336121 w 1565362"/>
                <a:gd name="connsiteY39" fmla="*/ 229245 h 1565366"/>
                <a:gd name="connsiteX40" fmla="*/ 1214386 w 1565362"/>
                <a:gd name="connsiteY40" fmla="*/ 503150 h 1565366"/>
                <a:gd name="connsiteX41" fmla="*/ 940481 w 1565362"/>
                <a:gd name="connsiteY41" fmla="*/ 624885 h 1565366"/>
                <a:gd name="connsiteX42" fmla="*/ 1062217 w 1565362"/>
                <a:gd name="connsiteY42" fmla="*/ 350980 h 1565366"/>
                <a:gd name="connsiteX43" fmla="*/ 1290960 w 1565362"/>
                <a:gd name="connsiteY43" fmla="*/ 215175 h 1565366"/>
                <a:gd name="connsiteX44" fmla="*/ 782683 w 1565362"/>
                <a:gd name="connsiteY44" fmla="*/ 0 h 1565366"/>
                <a:gd name="connsiteX45" fmla="*/ 890284 w 1565362"/>
                <a:gd name="connsiteY45" fmla="*/ 279763 h 1565366"/>
                <a:gd name="connsiteX46" fmla="*/ 782683 w 1565362"/>
                <a:gd name="connsiteY46" fmla="*/ 559526 h 1565366"/>
                <a:gd name="connsiteX47" fmla="*/ 675082 w 1565362"/>
                <a:gd name="connsiteY47" fmla="*/ 279763 h 1565366"/>
                <a:gd name="connsiteX48" fmla="*/ 782683 w 1565362"/>
                <a:gd name="connsiteY48" fmla="*/ 0 h 1565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1565362" h="1565366">
                  <a:moveTo>
                    <a:pt x="782683" y="1005840"/>
                  </a:moveTo>
                  <a:cubicBezTo>
                    <a:pt x="842109" y="1005840"/>
                    <a:pt x="890284" y="1131094"/>
                    <a:pt x="890284" y="1285603"/>
                  </a:cubicBezTo>
                  <a:cubicBezTo>
                    <a:pt x="890284" y="1440112"/>
                    <a:pt x="842109" y="1565366"/>
                    <a:pt x="782683" y="1565366"/>
                  </a:cubicBezTo>
                  <a:cubicBezTo>
                    <a:pt x="723257" y="1565366"/>
                    <a:pt x="675082" y="1440112"/>
                    <a:pt x="675082" y="1285603"/>
                  </a:cubicBezTo>
                  <a:cubicBezTo>
                    <a:pt x="675082" y="1131094"/>
                    <a:pt x="723257" y="1005840"/>
                    <a:pt x="782683" y="1005840"/>
                  </a:cubicBezTo>
                  <a:close/>
                  <a:moveTo>
                    <a:pt x="985641" y="926413"/>
                  </a:moveTo>
                  <a:cubicBezTo>
                    <a:pt x="1042979" y="929135"/>
                    <a:pt x="1132444" y="980278"/>
                    <a:pt x="1214383" y="1062217"/>
                  </a:cubicBezTo>
                  <a:cubicBezTo>
                    <a:pt x="1323635" y="1171469"/>
                    <a:pt x="1378138" y="1294100"/>
                    <a:pt x="1336118" y="1336120"/>
                  </a:cubicBezTo>
                  <a:cubicBezTo>
                    <a:pt x="1294098" y="1378140"/>
                    <a:pt x="1171468" y="1323637"/>
                    <a:pt x="1062215" y="1214385"/>
                  </a:cubicBezTo>
                  <a:cubicBezTo>
                    <a:pt x="952963" y="1105133"/>
                    <a:pt x="898461" y="982502"/>
                    <a:pt x="940480" y="940482"/>
                  </a:cubicBezTo>
                  <a:cubicBezTo>
                    <a:pt x="950985" y="929977"/>
                    <a:pt x="966528" y="925505"/>
                    <a:pt x="985641" y="926413"/>
                  </a:cubicBezTo>
                  <a:close/>
                  <a:moveTo>
                    <a:pt x="579724" y="926411"/>
                  </a:moveTo>
                  <a:cubicBezTo>
                    <a:pt x="598837" y="925503"/>
                    <a:pt x="614380" y="929976"/>
                    <a:pt x="624885" y="940481"/>
                  </a:cubicBezTo>
                  <a:cubicBezTo>
                    <a:pt x="666906" y="982501"/>
                    <a:pt x="612403" y="1105133"/>
                    <a:pt x="503150" y="1214386"/>
                  </a:cubicBezTo>
                  <a:cubicBezTo>
                    <a:pt x="393897" y="1323639"/>
                    <a:pt x="271265" y="1378142"/>
                    <a:pt x="229245" y="1336121"/>
                  </a:cubicBezTo>
                  <a:cubicBezTo>
                    <a:pt x="187224" y="1294101"/>
                    <a:pt x="241727" y="1171469"/>
                    <a:pt x="350980" y="1062216"/>
                  </a:cubicBezTo>
                  <a:cubicBezTo>
                    <a:pt x="432920" y="980277"/>
                    <a:pt x="522385" y="929134"/>
                    <a:pt x="579724" y="926411"/>
                  </a:cubicBezTo>
                  <a:close/>
                  <a:moveTo>
                    <a:pt x="1285601" y="675083"/>
                  </a:moveTo>
                  <a:cubicBezTo>
                    <a:pt x="1440109" y="675083"/>
                    <a:pt x="1565362" y="723257"/>
                    <a:pt x="1565362" y="782683"/>
                  </a:cubicBezTo>
                  <a:cubicBezTo>
                    <a:pt x="1565362" y="842109"/>
                    <a:pt x="1440109" y="890283"/>
                    <a:pt x="1285601" y="890283"/>
                  </a:cubicBezTo>
                  <a:cubicBezTo>
                    <a:pt x="1131093" y="890283"/>
                    <a:pt x="1005840" y="842109"/>
                    <a:pt x="1005840" y="782683"/>
                  </a:cubicBezTo>
                  <a:cubicBezTo>
                    <a:pt x="1005840" y="723257"/>
                    <a:pt x="1131093" y="675083"/>
                    <a:pt x="1285601" y="675083"/>
                  </a:cubicBezTo>
                  <a:close/>
                  <a:moveTo>
                    <a:pt x="279761" y="675083"/>
                  </a:moveTo>
                  <a:cubicBezTo>
                    <a:pt x="434269" y="675083"/>
                    <a:pt x="559522" y="723257"/>
                    <a:pt x="559522" y="782683"/>
                  </a:cubicBezTo>
                  <a:cubicBezTo>
                    <a:pt x="559522" y="842109"/>
                    <a:pt x="434269" y="890283"/>
                    <a:pt x="279761" y="890283"/>
                  </a:cubicBezTo>
                  <a:cubicBezTo>
                    <a:pt x="125253" y="890283"/>
                    <a:pt x="0" y="842109"/>
                    <a:pt x="0" y="782683"/>
                  </a:cubicBezTo>
                  <a:cubicBezTo>
                    <a:pt x="0" y="723257"/>
                    <a:pt x="125253" y="675083"/>
                    <a:pt x="279761" y="675083"/>
                  </a:cubicBezTo>
                  <a:close/>
                  <a:moveTo>
                    <a:pt x="782681" y="623038"/>
                  </a:moveTo>
                  <a:cubicBezTo>
                    <a:pt x="870850" y="623038"/>
                    <a:pt x="942325" y="694513"/>
                    <a:pt x="942325" y="782682"/>
                  </a:cubicBezTo>
                  <a:cubicBezTo>
                    <a:pt x="942325" y="870851"/>
                    <a:pt x="870850" y="942326"/>
                    <a:pt x="782681" y="942326"/>
                  </a:cubicBezTo>
                  <a:cubicBezTo>
                    <a:pt x="694512" y="942326"/>
                    <a:pt x="623037" y="870851"/>
                    <a:pt x="623037" y="782682"/>
                  </a:cubicBezTo>
                  <a:cubicBezTo>
                    <a:pt x="623037" y="694513"/>
                    <a:pt x="694512" y="623038"/>
                    <a:pt x="782681" y="623038"/>
                  </a:cubicBezTo>
                  <a:close/>
                  <a:moveTo>
                    <a:pt x="274405" y="215177"/>
                  </a:moveTo>
                  <a:cubicBezTo>
                    <a:pt x="331743" y="217899"/>
                    <a:pt x="421208" y="269042"/>
                    <a:pt x="503147" y="350981"/>
                  </a:cubicBezTo>
                  <a:cubicBezTo>
                    <a:pt x="612399" y="460233"/>
                    <a:pt x="666901" y="582864"/>
                    <a:pt x="624882" y="624884"/>
                  </a:cubicBezTo>
                  <a:cubicBezTo>
                    <a:pt x="582862" y="666904"/>
                    <a:pt x="460231" y="612401"/>
                    <a:pt x="350979" y="503149"/>
                  </a:cubicBezTo>
                  <a:cubicBezTo>
                    <a:pt x="241727" y="393897"/>
                    <a:pt x="187224" y="271266"/>
                    <a:pt x="229244" y="229246"/>
                  </a:cubicBezTo>
                  <a:cubicBezTo>
                    <a:pt x="239749" y="218741"/>
                    <a:pt x="255292" y="214269"/>
                    <a:pt x="274405" y="215177"/>
                  </a:cubicBezTo>
                  <a:close/>
                  <a:moveTo>
                    <a:pt x="1290960" y="215175"/>
                  </a:moveTo>
                  <a:cubicBezTo>
                    <a:pt x="1310073" y="214267"/>
                    <a:pt x="1325616" y="218740"/>
                    <a:pt x="1336121" y="229245"/>
                  </a:cubicBezTo>
                  <a:cubicBezTo>
                    <a:pt x="1378142" y="271265"/>
                    <a:pt x="1323639" y="393897"/>
                    <a:pt x="1214386" y="503150"/>
                  </a:cubicBezTo>
                  <a:cubicBezTo>
                    <a:pt x="1105133" y="612403"/>
                    <a:pt x="982502" y="666906"/>
                    <a:pt x="940481" y="624885"/>
                  </a:cubicBezTo>
                  <a:cubicBezTo>
                    <a:pt x="898461" y="582865"/>
                    <a:pt x="952964" y="460233"/>
                    <a:pt x="1062217" y="350980"/>
                  </a:cubicBezTo>
                  <a:cubicBezTo>
                    <a:pt x="1144156" y="269041"/>
                    <a:pt x="1233621" y="217898"/>
                    <a:pt x="1290960" y="215175"/>
                  </a:cubicBezTo>
                  <a:close/>
                  <a:moveTo>
                    <a:pt x="782683" y="0"/>
                  </a:moveTo>
                  <a:cubicBezTo>
                    <a:pt x="842109" y="0"/>
                    <a:pt x="890284" y="125254"/>
                    <a:pt x="890284" y="279763"/>
                  </a:cubicBezTo>
                  <a:cubicBezTo>
                    <a:pt x="890284" y="434272"/>
                    <a:pt x="842109" y="559526"/>
                    <a:pt x="782683" y="559526"/>
                  </a:cubicBezTo>
                  <a:cubicBezTo>
                    <a:pt x="723257" y="559526"/>
                    <a:pt x="675082" y="434272"/>
                    <a:pt x="675082" y="279763"/>
                  </a:cubicBezTo>
                  <a:cubicBezTo>
                    <a:pt x="675082" y="125254"/>
                    <a:pt x="723257" y="0"/>
                    <a:pt x="782683" y="0"/>
                  </a:cubicBezTo>
                  <a:close/>
                </a:path>
              </a:pathLst>
            </a:custGeom>
            <a:solidFill>
              <a:srgbClr val="FF99CC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76" name="フリーフォーム: 図形 75">
              <a:extLst>
                <a:ext uri="{FF2B5EF4-FFF2-40B4-BE49-F238E27FC236}">
                  <a16:creationId xmlns:a16="http://schemas.microsoft.com/office/drawing/2014/main" id="{DC95E2BA-6206-102B-AE7C-A04C9249DDC3}"/>
                </a:ext>
              </a:extLst>
            </p:cNvPr>
            <p:cNvSpPr/>
            <p:nvPr/>
          </p:nvSpPr>
          <p:spPr bwMode="auto">
            <a:xfrm>
              <a:off x="278116" y="4546795"/>
              <a:ext cx="223046" cy="223046"/>
            </a:xfrm>
            <a:custGeom>
              <a:avLst/>
              <a:gdLst>
                <a:gd name="connsiteX0" fmla="*/ 782683 w 1565362"/>
                <a:gd name="connsiteY0" fmla="*/ 1005840 h 1565366"/>
                <a:gd name="connsiteX1" fmla="*/ 890284 w 1565362"/>
                <a:gd name="connsiteY1" fmla="*/ 1285603 h 1565366"/>
                <a:gd name="connsiteX2" fmla="*/ 782683 w 1565362"/>
                <a:gd name="connsiteY2" fmla="*/ 1565366 h 1565366"/>
                <a:gd name="connsiteX3" fmla="*/ 675082 w 1565362"/>
                <a:gd name="connsiteY3" fmla="*/ 1285603 h 1565366"/>
                <a:gd name="connsiteX4" fmla="*/ 782683 w 1565362"/>
                <a:gd name="connsiteY4" fmla="*/ 1005840 h 1565366"/>
                <a:gd name="connsiteX5" fmla="*/ 985641 w 1565362"/>
                <a:gd name="connsiteY5" fmla="*/ 926413 h 1565366"/>
                <a:gd name="connsiteX6" fmla="*/ 1214383 w 1565362"/>
                <a:gd name="connsiteY6" fmla="*/ 1062217 h 1565366"/>
                <a:gd name="connsiteX7" fmla="*/ 1336118 w 1565362"/>
                <a:gd name="connsiteY7" fmla="*/ 1336120 h 1565366"/>
                <a:gd name="connsiteX8" fmla="*/ 1062215 w 1565362"/>
                <a:gd name="connsiteY8" fmla="*/ 1214385 h 1565366"/>
                <a:gd name="connsiteX9" fmla="*/ 940480 w 1565362"/>
                <a:gd name="connsiteY9" fmla="*/ 940482 h 1565366"/>
                <a:gd name="connsiteX10" fmla="*/ 985641 w 1565362"/>
                <a:gd name="connsiteY10" fmla="*/ 926413 h 1565366"/>
                <a:gd name="connsiteX11" fmla="*/ 579724 w 1565362"/>
                <a:gd name="connsiteY11" fmla="*/ 926411 h 1565366"/>
                <a:gd name="connsiteX12" fmla="*/ 624885 w 1565362"/>
                <a:gd name="connsiteY12" fmla="*/ 940481 h 1565366"/>
                <a:gd name="connsiteX13" fmla="*/ 503150 w 1565362"/>
                <a:gd name="connsiteY13" fmla="*/ 1214386 h 1565366"/>
                <a:gd name="connsiteX14" fmla="*/ 229245 w 1565362"/>
                <a:gd name="connsiteY14" fmla="*/ 1336121 h 1565366"/>
                <a:gd name="connsiteX15" fmla="*/ 350980 w 1565362"/>
                <a:gd name="connsiteY15" fmla="*/ 1062216 h 1565366"/>
                <a:gd name="connsiteX16" fmla="*/ 579724 w 1565362"/>
                <a:gd name="connsiteY16" fmla="*/ 926411 h 1565366"/>
                <a:gd name="connsiteX17" fmla="*/ 1285601 w 1565362"/>
                <a:gd name="connsiteY17" fmla="*/ 675083 h 1565366"/>
                <a:gd name="connsiteX18" fmla="*/ 1565362 w 1565362"/>
                <a:gd name="connsiteY18" fmla="*/ 782683 h 1565366"/>
                <a:gd name="connsiteX19" fmla="*/ 1285601 w 1565362"/>
                <a:gd name="connsiteY19" fmla="*/ 890283 h 1565366"/>
                <a:gd name="connsiteX20" fmla="*/ 1005840 w 1565362"/>
                <a:gd name="connsiteY20" fmla="*/ 782683 h 1565366"/>
                <a:gd name="connsiteX21" fmla="*/ 1285601 w 1565362"/>
                <a:gd name="connsiteY21" fmla="*/ 675083 h 1565366"/>
                <a:gd name="connsiteX22" fmla="*/ 279761 w 1565362"/>
                <a:gd name="connsiteY22" fmla="*/ 675083 h 1565366"/>
                <a:gd name="connsiteX23" fmla="*/ 559522 w 1565362"/>
                <a:gd name="connsiteY23" fmla="*/ 782683 h 1565366"/>
                <a:gd name="connsiteX24" fmla="*/ 279761 w 1565362"/>
                <a:gd name="connsiteY24" fmla="*/ 890283 h 1565366"/>
                <a:gd name="connsiteX25" fmla="*/ 0 w 1565362"/>
                <a:gd name="connsiteY25" fmla="*/ 782683 h 1565366"/>
                <a:gd name="connsiteX26" fmla="*/ 279761 w 1565362"/>
                <a:gd name="connsiteY26" fmla="*/ 675083 h 1565366"/>
                <a:gd name="connsiteX27" fmla="*/ 782681 w 1565362"/>
                <a:gd name="connsiteY27" fmla="*/ 623038 h 1565366"/>
                <a:gd name="connsiteX28" fmla="*/ 942325 w 1565362"/>
                <a:gd name="connsiteY28" fmla="*/ 782682 h 1565366"/>
                <a:gd name="connsiteX29" fmla="*/ 782681 w 1565362"/>
                <a:gd name="connsiteY29" fmla="*/ 942326 h 1565366"/>
                <a:gd name="connsiteX30" fmla="*/ 623037 w 1565362"/>
                <a:gd name="connsiteY30" fmla="*/ 782682 h 1565366"/>
                <a:gd name="connsiteX31" fmla="*/ 782681 w 1565362"/>
                <a:gd name="connsiteY31" fmla="*/ 623038 h 1565366"/>
                <a:gd name="connsiteX32" fmla="*/ 274405 w 1565362"/>
                <a:gd name="connsiteY32" fmla="*/ 215177 h 1565366"/>
                <a:gd name="connsiteX33" fmla="*/ 503147 w 1565362"/>
                <a:gd name="connsiteY33" fmla="*/ 350981 h 1565366"/>
                <a:gd name="connsiteX34" fmla="*/ 624882 w 1565362"/>
                <a:gd name="connsiteY34" fmla="*/ 624884 h 1565366"/>
                <a:gd name="connsiteX35" fmla="*/ 350979 w 1565362"/>
                <a:gd name="connsiteY35" fmla="*/ 503149 h 1565366"/>
                <a:gd name="connsiteX36" fmla="*/ 229244 w 1565362"/>
                <a:gd name="connsiteY36" fmla="*/ 229246 h 1565366"/>
                <a:gd name="connsiteX37" fmla="*/ 274405 w 1565362"/>
                <a:gd name="connsiteY37" fmla="*/ 215177 h 1565366"/>
                <a:gd name="connsiteX38" fmla="*/ 1290960 w 1565362"/>
                <a:gd name="connsiteY38" fmla="*/ 215175 h 1565366"/>
                <a:gd name="connsiteX39" fmla="*/ 1336121 w 1565362"/>
                <a:gd name="connsiteY39" fmla="*/ 229245 h 1565366"/>
                <a:gd name="connsiteX40" fmla="*/ 1214386 w 1565362"/>
                <a:gd name="connsiteY40" fmla="*/ 503150 h 1565366"/>
                <a:gd name="connsiteX41" fmla="*/ 940481 w 1565362"/>
                <a:gd name="connsiteY41" fmla="*/ 624885 h 1565366"/>
                <a:gd name="connsiteX42" fmla="*/ 1062217 w 1565362"/>
                <a:gd name="connsiteY42" fmla="*/ 350980 h 1565366"/>
                <a:gd name="connsiteX43" fmla="*/ 1290960 w 1565362"/>
                <a:gd name="connsiteY43" fmla="*/ 215175 h 1565366"/>
                <a:gd name="connsiteX44" fmla="*/ 782683 w 1565362"/>
                <a:gd name="connsiteY44" fmla="*/ 0 h 1565366"/>
                <a:gd name="connsiteX45" fmla="*/ 890284 w 1565362"/>
                <a:gd name="connsiteY45" fmla="*/ 279763 h 1565366"/>
                <a:gd name="connsiteX46" fmla="*/ 782683 w 1565362"/>
                <a:gd name="connsiteY46" fmla="*/ 559526 h 1565366"/>
                <a:gd name="connsiteX47" fmla="*/ 675082 w 1565362"/>
                <a:gd name="connsiteY47" fmla="*/ 279763 h 1565366"/>
                <a:gd name="connsiteX48" fmla="*/ 782683 w 1565362"/>
                <a:gd name="connsiteY48" fmla="*/ 0 h 1565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1565362" h="1565366">
                  <a:moveTo>
                    <a:pt x="782683" y="1005840"/>
                  </a:moveTo>
                  <a:cubicBezTo>
                    <a:pt x="842109" y="1005840"/>
                    <a:pt x="890284" y="1131094"/>
                    <a:pt x="890284" y="1285603"/>
                  </a:cubicBezTo>
                  <a:cubicBezTo>
                    <a:pt x="890284" y="1440112"/>
                    <a:pt x="842109" y="1565366"/>
                    <a:pt x="782683" y="1565366"/>
                  </a:cubicBezTo>
                  <a:cubicBezTo>
                    <a:pt x="723257" y="1565366"/>
                    <a:pt x="675082" y="1440112"/>
                    <a:pt x="675082" y="1285603"/>
                  </a:cubicBezTo>
                  <a:cubicBezTo>
                    <a:pt x="675082" y="1131094"/>
                    <a:pt x="723257" y="1005840"/>
                    <a:pt x="782683" y="1005840"/>
                  </a:cubicBezTo>
                  <a:close/>
                  <a:moveTo>
                    <a:pt x="985641" y="926413"/>
                  </a:moveTo>
                  <a:cubicBezTo>
                    <a:pt x="1042979" y="929135"/>
                    <a:pt x="1132444" y="980278"/>
                    <a:pt x="1214383" y="1062217"/>
                  </a:cubicBezTo>
                  <a:cubicBezTo>
                    <a:pt x="1323635" y="1171469"/>
                    <a:pt x="1378138" y="1294100"/>
                    <a:pt x="1336118" y="1336120"/>
                  </a:cubicBezTo>
                  <a:cubicBezTo>
                    <a:pt x="1294098" y="1378140"/>
                    <a:pt x="1171468" y="1323637"/>
                    <a:pt x="1062215" y="1214385"/>
                  </a:cubicBezTo>
                  <a:cubicBezTo>
                    <a:pt x="952963" y="1105133"/>
                    <a:pt x="898461" y="982502"/>
                    <a:pt x="940480" y="940482"/>
                  </a:cubicBezTo>
                  <a:cubicBezTo>
                    <a:pt x="950985" y="929977"/>
                    <a:pt x="966528" y="925505"/>
                    <a:pt x="985641" y="926413"/>
                  </a:cubicBezTo>
                  <a:close/>
                  <a:moveTo>
                    <a:pt x="579724" y="926411"/>
                  </a:moveTo>
                  <a:cubicBezTo>
                    <a:pt x="598837" y="925503"/>
                    <a:pt x="614380" y="929976"/>
                    <a:pt x="624885" y="940481"/>
                  </a:cubicBezTo>
                  <a:cubicBezTo>
                    <a:pt x="666906" y="982501"/>
                    <a:pt x="612403" y="1105133"/>
                    <a:pt x="503150" y="1214386"/>
                  </a:cubicBezTo>
                  <a:cubicBezTo>
                    <a:pt x="393897" y="1323639"/>
                    <a:pt x="271265" y="1378142"/>
                    <a:pt x="229245" y="1336121"/>
                  </a:cubicBezTo>
                  <a:cubicBezTo>
                    <a:pt x="187224" y="1294101"/>
                    <a:pt x="241727" y="1171469"/>
                    <a:pt x="350980" y="1062216"/>
                  </a:cubicBezTo>
                  <a:cubicBezTo>
                    <a:pt x="432920" y="980277"/>
                    <a:pt x="522385" y="929134"/>
                    <a:pt x="579724" y="926411"/>
                  </a:cubicBezTo>
                  <a:close/>
                  <a:moveTo>
                    <a:pt x="1285601" y="675083"/>
                  </a:moveTo>
                  <a:cubicBezTo>
                    <a:pt x="1440109" y="675083"/>
                    <a:pt x="1565362" y="723257"/>
                    <a:pt x="1565362" y="782683"/>
                  </a:cubicBezTo>
                  <a:cubicBezTo>
                    <a:pt x="1565362" y="842109"/>
                    <a:pt x="1440109" y="890283"/>
                    <a:pt x="1285601" y="890283"/>
                  </a:cubicBezTo>
                  <a:cubicBezTo>
                    <a:pt x="1131093" y="890283"/>
                    <a:pt x="1005840" y="842109"/>
                    <a:pt x="1005840" y="782683"/>
                  </a:cubicBezTo>
                  <a:cubicBezTo>
                    <a:pt x="1005840" y="723257"/>
                    <a:pt x="1131093" y="675083"/>
                    <a:pt x="1285601" y="675083"/>
                  </a:cubicBezTo>
                  <a:close/>
                  <a:moveTo>
                    <a:pt x="279761" y="675083"/>
                  </a:moveTo>
                  <a:cubicBezTo>
                    <a:pt x="434269" y="675083"/>
                    <a:pt x="559522" y="723257"/>
                    <a:pt x="559522" y="782683"/>
                  </a:cubicBezTo>
                  <a:cubicBezTo>
                    <a:pt x="559522" y="842109"/>
                    <a:pt x="434269" y="890283"/>
                    <a:pt x="279761" y="890283"/>
                  </a:cubicBezTo>
                  <a:cubicBezTo>
                    <a:pt x="125253" y="890283"/>
                    <a:pt x="0" y="842109"/>
                    <a:pt x="0" y="782683"/>
                  </a:cubicBezTo>
                  <a:cubicBezTo>
                    <a:pt x="0" y="723257"/>
                    <a:pt x="125253" y="675083"/>
                    <a:pt x="279761" y="675083"/>
                  </a:cubicBezTo>
                  <a:close/>
                  <a:moveTo>
                    <a:pt x="782681" y="623038"/>
                  </a:moveTo>
                  <a:cubicBezTo>
                    <a:pt x="870850" y="623038"/>
                    <a:pt x="942325" y="694513"/>
                    <a:pt x="942325" y="782682"/>
                  </a:cubicBezTo>
                  <a:cubicBezTo>
                    <a:pt x="942325" y="870851"/>
                    <a:pt x="870850" y="942326"/>
                    <a:pt x="782681" y="942326"/>
                  </a:cubicBezTo>
                  <a:cubicBezTo>
                    <a:pt x="694512" y="942326"/>
                    <a:pt x="623037" y="870851"/>
                    <a:pt x="623037" y="782682"/>
                  </a:cubicBezTo>
                  <a:cubicBezTo>
                    <a:pt x="623037" y="694513"/>
                    <a:pt x="694512" y="623038"/>
                    <a:pt x="782681" y="623038"/>
                  </a:cubicBezTo>
                  <a:close/>
                  <a:moveTo>
                    <a:pt x="274405" y="215177"/>
                  </a:moveTo>
                  <a:cubicBezTo>
                    <a:pt x="331743" y="217899"/>
                    <a:pt x="421208" y="269042"/>
                    <a:pt x="503147" y="350981"/>
                  </a:cubicBezTo>
                  <a:cubicBezTo>
                    <a:pt x="612399" y="460233"/>
                    <a:pt x="666901" y="582864"/>
                    <a:pt x="624882" y="624884"/>
                  </a:cubicBezTo>
                  <a:cubicBezTo>
                    <a:pt x="582862" y="666904"/>
                    <a:pt x="460231" y="612401"/>
                    <a:pt x="350979" y="503149"/>
                  </a:cubicBezTo>
                  <a:cubicBezTo>
                    <a:pt x="241727" y="393897"/>
                    <a:pt x="187224" y="271266"/>
                    <a:pt x="229244" y="229246"/>
                  </a:cubicBezTo>
                  <a:cubicBezTo>
                    <a:pt x="239749" y="218741"/>
                    <a:pt x="255292" y="214269"/>
                    <a:pt x="274405" y="215177"/>
                  </a:cubicBezTo>
                  <a:close/>
                  <a:moveTo>
                    <a:pt x="1290960" y="215175"/>
                  </a:moveTo>
                  <a:cubicBezTo>
                    <a:pt x="1310073" y="214267"/>
                    <a:pt x="1325616" y="218740"/>
                    <a:pt x="1336121" y="229245"/>
                  </a:cubicBezTo>
                  <a:cubicBezTo>
                    <a:pt x="1378142" y="271265"/>
                    <a:pt x="1323639" y="393897"/>
                    <a:pt x="1214386" y="503150"/>
                  </a:cubicBezTo>
                  <a:cubicBezTo>
                    <a:pt x="1105133" y="612403"/>
                    <a:pt x="982502" y="666906"/>
                    <a:pt x="940481" y="624885"/>
                  </a:cubicBezTo>
                  <a:cubicBezTo>
                    <a:pt x="898461" y="582865"/>
                    <a:pt x="952964" y="460233"/>
                    <a:pt x="1062217" y="350980"/>
                  </a:cubicBezTo>
                  <a:cubicBezTo>
                    <a:pt x="1144156" y="269041"/>
                    <a:pt x="1233621" y="217898"/>
                    <a:pt x="1290960" y="215175"/>
                  </a:cubicBezTo>
                  <a:close/>
                  <a:moveTo>
                    <a:pt x="782683" y="0"/>
                  </a:moveTo>
                  <a:cubicBezTo>
                    <a:pt x="842109" y="0"/>
                    <a:pt x="890284" y="125254"/>
                    <a:pt x="890284" y="279763"/>
                  </a:cubicBezTo>
                  <a:cubicBezTo>
                    <a:pt x="890284" y="434272"/>
                    <a:pt x="842109" y="559526"/>
                    <a:pt x="782683" y="559526"/>
                  </a:cubicBezTo>
                  <a:cubicBezTo>
                    <a:pt x="723257" y="559526"/>
                    <a:pt x="675082" y="434272"/>
                    <a:pt x="675082" y="279763"/>
                  </a:cubicBezTo>
                  <a:cubicBezTo>
                    <a:pt x="675082" y="125254"/>
                    <a:pt x="723257" y="0"/>
                    <a:pt x="782683" y="0"/>
                  </a:cubicBezTo>
                  <a:close/>
                </a:path>
              </a:pathLst>
            </a:custGeom>
            <a:solidFill>
              <a:srgbClr val="FF99CC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78" name="フリーフォーム: 図形 77">
              <a:extLst>
                <a:ext uri="{FF2B5EF4-FFF2-40B4-BE49-F238E27FC236}">
                  <a16:creationId xmlns:a16="http://schemas.microsoft.com/office/drawing/2014/main" id="{421587F1-7944-71E3-61AE-059BB56C22EA}"/>
                </a:ext>
              </a:extLst>
            </p:cNvPr>
            <p:cNvSpPr/>
            <p:nvPr/>
          </p:nvSpPr>
          <p:spPr bwMode="auto">
            <a:xfrm>
              <a:off x="9404532" y="4546795"/>
              <a:ext cx="223046" cy="223046"/>
            </a:xfrm>
            <a:custGeom>
              <a:avLst/>
              <a:gdLst>
                <a:gd name="connsiteX0" fmla="*/ 782683 w 1565362"/>
                <a:gd name="connsiteY0" fmla="*/ 1005840 h 1565366"/>
                <a:gd name="connsiteX1" fmla="*/ 890284 w 1565362"/>
                <a:gd name="connsiteY1" fmla="*/ 1285603 h 1565366"/>
                <a:gd name="connsiteX2" fmla="*/ 782683 w 1565362"/>
                <a:gd name="connsiteY2" fmla="*/ 1565366 h 1565366"/>
                <a:gd name="connsiteX3" fmla="*/ 675082 w 1565362"/>
                <a:gd name="connsiteY3" fmla="*/ 1285603 h 1565366"/>
                <a:gd name="connsiteX4" fmla="*/ 782683 w 1565362"/>
                <a:gd name="connsiteY4" fmla="*/ 1005840 h 1565366"/>
                <a:gd name="connsiteX5" fmla="*/ 985641 w 1565362"/>
                <a:gd name="connsiteY5" fmla="*/ 926413 h 1565366"/>
                <a:gd name="connsiteX6" fmla="*/ 1214383 w 1565362"/>
                <a:gd name="connsiteY6" fmla="*/ 1062217 h 1565366"/>
                <a:gd name="connsiteX7" fmla="*/ 1336118 w 1565362"/>
                <a:gd name="connsiteY7" fmla="*/ 1336120 h 1565366"/>
                <a:gd name="connsiteX8" fmla="*/ 1062215 w 1565362"/>
                <a:gd name="connsiteY8" fmla="*/ 1214385 h 1565366"/>
                <a:gd name="connsiteX9" fmla="*/ 940480 w 1565362"/>
                <a:gd name="connsiteY9" fmla="*/ 940482 h 1565366"/>
                <a:gd name="connsiteX10" fmla="*/ 985641 w 1565362"/>
                <a:gd name="connsiteY10" fmla="*/ 926413 h 1565366"/>
                <a:gd name="connsiteX11" fmla="*/ 579724 w 1565362"/>
                <a:gd name="connsiteY11" fmla="*/ 926411 h 1565366"/>
                <a:gd name="connsiteX12" fmla="*/ 624885 w 1565362"/>
                <a:gd name="connsiteY12" fmla="*/ 940481 h 1565366"/>
                <a:gd name="connsiteX13" fmla="*/ 503150 w 1565362"/>
                <a:gd name="connsiteY13" fmla="*/ 1214386 h 1565366"/>
                <a:gd name="connsiteX14" fmla="*/ 229245 w 1565362"/>
                <a:gd name="connsiteY14" fmla="*/ 1336121 h 1565366"/>
                <a:gd name="connsiteX15" fmla="*/ 350980 w 1565362"/>
                <a:gd name="connsiteY15" fmla="*/ 1062216 h 1565366"/>
                <a:gd name="connsiteX16" fmla="*/ 579724 w 1565362"/>
                <a:gd name="connsiteY16" fmla="*/ 926411 h 1565366"/>
                <a:gd name="connsiteX17" fmla="*/ 1285601 w 1565362"/>
                <a:gd name="connsiteY17" fmla="*/ 675083 h 1565366"/>
                <a:gd name="connsiteX18" fmla="*/ 1565362 w 1565362"/>
                <a:gd name="connsiteY18" fmla="*/ 782683 h 1565366"/>
                <a:gd name="connsiteX19" fmla="*/ 1285601 w 1565362"/>
                <a:gd name="connsiteY19" fmla="*/ 890283 h 1565366"/>
                <a:gd name="connsiteX20" fmla="*/ 1005840 w 1565362"/>
                <a:gd name="connsiteY20" fmla="*/ 782683 h 1565366"/>
                <a:gd name="connsiteX21" fmla="*/ 1285601 w 1565362"/>
                <a:gd name="connsiteY21" fmla="*/ 675083 h 1565366"/>
                <a:gd name="connsiteX22" fmla="*/ 279761 w 1565362"/>
                <a:gd name="connsiteY22" fmla="*/ 675083 h 1565366"/>
                <a:gd name="connsiteX23" fmla="*/ 559522 w 1565362"/>
                <a:gd name="connsiteY23" fmla="*/ 782683 h 1565366"/>
                <a:gd name="connsiteX24" fmla="*/ 279761 w 1565362"/>
                <a:gd name="connsiteY24" fmla="*/ 890283 h 1565366"/>
                <a:gd name="connsiteX25" fmla="*/ 0 w 1565362"/>
                <a:gd name="connsiteY25" fmla="*/ 782683 h 1565366"/>
                <a:gd name="connsiteX26" fmla="*/ 279761 w 1565362"/>
                <a:gd name="connsiteY26" fmla="*/ 675083 h 1565366"/>
                <a:gd name="connsiteX27" fmla="*/ 782681 w 1565362"/>
                <a:gd name="connsiteY27" fmla="*/ 623038 h 1565366"/>
                <a:gd name="connsiteX28" fmla="*/ 942325 w 1565362"/>
                <a:gd name="connsiteY28" fmla="*/ 782682 h 1565366"/>
                <a:gd name="connsiteX29" fmla="*/ 782681 w 1565362"/>
                <a:gd name="connsiteY29" fmla="*/ 942326 h 1565366"/>
                <a:gd name="connsiteX30" fmla="*/ 623037 w 1565362"/>
                <a:gd name="connsiteY30" fmla="*/ 782682 h 1565366"/>
                <a:gd name="connsiteX31" fmla="*/ 782681 w 1565362"/>
                <a:gd name="connsiteY31" fmla="*/ 623038 h 1565366"/>
                <a:gd name="connsiteX32" fmla="*/ 274405 w 1565362"/>
                <a:gd name="connsiteY32" fmla="*/ 215177 h 1565366"/>
                <a:gd name="connsiteX33" fmla="*/ 503147 w 1565362"/>
                <a:gd name="connsiteY33" fmla="*/ 350981 h 1565366"/>
                <a:gd name="connsiteX34" fmla="*/ 624882 w 1565362"/>
                <a:gd name="connsiteY34" fmla="*/ 624884 h 1565366"/>
                <a:gd name="connsiteX35" fmla="*/ 350979 w 1565362"/>
                <a:gd name="connsiteY35" fmla="*/ 503149 h 1565366"/>
                <a:gd name="connsiteX36" fmla="*/ 229244 w 1565362"/>
                <a:gd name="connsiteY36" fmla="*/ 229246 h 1565366"/>
                <a:gd name="connsiteX37" fmla="*/ 274405 w 1565362"/>
                <a:gd name="connsiteY37" fmla="*/ 215177 h 1565366"/>
                <a:gd name="connsiteX38" fmla="*/ 1290960 w 1565362"/>
                <a:gd name="connsiteY38" fmla="*/ 215175 h 1565366"/>
                <a:gd name="connsiteX39" fmla="*/ 1336121 w 1565362"/>
                <a:gd name="connsiteY39" fmla="*/ 229245 h 1565366"/>
                <a:gd name="connsiteX40" fmla="*/ 1214386 w 1565362"/>
                <a:gd name="connsiteY40" fmla="*/ 503150 h 1565366"/>
                <a:gd name="connsiteX41" fmla="*/ 940481 w 1565362"/>
                <a:gd name="connsiteY41" fmla="*/ 624885 h 1565366"/>
                <a:gd name="connsiteX42" fmla="*/ 1062217 w 1565362"/>
                <a:gd name="connsiteY42" fmla="*/ 350980 h 1565366"/>
                <a:gd name="connsiteX43" fmla="*/ 1290960 w 1565362"/>
                <a:gd name="connsiteY43" fmla="*/ 215175 h 1565366"/>
                <a:gd name="connsiteX44" fmla="*/ 782683 w 1565362"/>
                <a:gd name="connsiteY44" fmla="*/ 0 h 1565366"/>
                <a:gd name="connsiteX45" fmla="*/ 890284 w 1565362"/>
                <a:gd name="connsiteY45" fmla="*/ 279763 h 1565366"/>
                <a:gd name="connsiteX46" fmla="*/ 782683 w 1565362"/>
                <a:gd name="connsiteY46" fmla="*/ 559526 h 1565366"/>
                <a:gd name="connsiteX47" fmla="*/ 675082 w 1565362"/>
                <a:gd name="connsiteY47" fmla="*/ 279763 h 1565366"/>
                <a:gd name="connsiteX48" fmla="*/ 782683 w 1565362"/>
                <a:gd name="connsiteY48" fmla="*/ 0 h 1565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1565362" h="1565366">
                  <a:moveTo>
                    <a:pt x="782683" y="1005840"/>
                  </a:moveTo>
                  <a:cubicBezTo>
                    <a:pt x="842109" y="1005840"/>
                    <a:pt x="890284" y="1131094"/>
                    <a:pt x="890284" y="1285603"/>
                  </a:cubicBezTo>
                  <a:cubicBezTo>
                    <a:pt x="890284" y="1440112"/>
                    <a:pt x="842109" y="1565366"/>
                    <a:pt x="782683" y="1565366"/>
                  </a:cubicBezTo>
                  <a:cubicBezTo>
                    <a:pt x="723257" y="1565366"/>
                    <a:pt x="675082" y="1440112"/>
                    <a:pt x="675082" y="1285603"/>
                  </a:cubicBezTo>
                  <a:cubicBezTo>
                    <a:pt x="675082" y="1131094"/>
                    <a:pt x="723257" y="1005840"/>
                    <a:pt x="782683" y="1005840"/>
                  </a:cubicBezTo>
                  <a:close/>
                  <a:moveTo>
                    <a:pt x="985641" y="926413"/>
                  </a:moveTo>
                  <a:cubicBezTo>
                    <a:pt x="1042979" y="929135"/>
                    <a:pt x="1132444" y="980278"/>
                    <a:pt x="1214383" y="1062217"/>
                  </a:cubicBezTo>
                  <a:cubicBezTo>
                    <a:pt x="1323635" y="1171469"/>
                    <a:pt x="1378138" y="1294100"/>
                    <a:pt x="1336118" y="1336120"/>
                  </a:cubicBezTo>
                  <a:cubicBezTo>
                    <a:pt x="1294098" y="1378140"/>
                    <a:pt x="1171468" y="1323637"/>
                    <a:pt x="1062215" y="1214385"/>
                  </a:cubicBezTo>
                  <a:cubicBezTo>
                    <a:pt x="952963" y="1105133"/>
                    <a:pt x="898461" y="982502"/>
                    <a:pt x="940480" y="940482"/>
                  </a:cubicBezTo>
                  <a:cubicBezTo>
                    <a:pt x="950985" y="929977"/>
                    <a:pt x="966528" y="925505"/>
                    <a:pt x="985641" y="926413"/>
                  </a:cubicBezTo>
                  <a:close/>
                  <a:moveTo>
                    <a:pt x="579724" y="926411"/>
                  </a:moveTo>
                  <a:cubicBezTo>
                    <a:pt x="598837" y="925503"/>
                    <a:pt x="614380" y="929976"/>
                    <a:pt x="624885" y="940481"/>
                  </a:cubicBezTo>
                  <a:cubicBezTo>
                    <a:pt x="666906" y="982501"/>
                    <a:pt x="612403" y="1105133"/>
                    <a:pt x="503150" y="1214386"/>
                  </a:cubicBezTo>
                  <a:cubicBezTo>
                    <a:pt x="393897" y="1323639"/>
                    <a:pt x="271265" y="1378142"/>
                    <a:pt x="229245" y="1336121"/>
                  </a:cubicBezTo>
                  <a:cubicBezTo>
                    <a:pt x="187224" y="1294101"/>
                    <a:pt x="241727" y="1171469"/>
                    <a:pt x="350980" y="1062216"/>
                  </a:cubicBezTo>
                  <a:cubicBezTo>
                    <a:pt x="432920" y="980277"/>
                    <a:pt x="522385" y="929134"/>
                    <a:pt x="579724" y="926411"/>
                  </a:cubicBezTo>
                  <a:close/>
                  <a:moveTo>
                    <a:pt x="1285601" y="675083"/>
                  </a:moveTo>
                  <a:cubicBezTo>
                    <a:pt x="1440109" y="675083"/>
                    <a:pt x="1565362" y="723257"/>
                    <a:pt x="1565362" y="782683"/>
                  </a:cubicBezTo>
                  <a:cubicBezTo>
                    <a:pt x="1565362" y="842109"/>
                    <a:pt x="1440109" y="890283"/>
                    <a:pt x="1285601" y="890283"/>
                  </a:cubicBezTo>
                  <a:cubicBezTo>
                    <a:pt x="1131093" y="890283"/>
                    <a:pt x="1005840" y="842109"/>
                    <a:pt x="1005840" y="782683"/>
                  </a:cubicBezTo>
                  <a:cubicBezTo>
                    <a:pt x="1005840" y="723257"/>
                    <a:pt x="1131093" y="675083"/>
                    <a:pt x="1285601" y="675083"/>
                  </a:cubicBezTo>
                  <a:close/>
                  <a:moveTo>
                    <a:pt x="279761" y="675083"/>
                  </a:moveTo>
                  <a:cubicBezTo>
                    <a:pt x="434269" y="675083"/>
                    <a:pt x="559522" y="723257"/>
                    <a:pt x="559522" y="782683"/>
                  </a:cubicBezTo>
                  <a:cubicBezTo>
                    <a:pt x="559522" y="842109"/>
                    <a:pt x="434269" y="890283"/>
                    <a:pt x="279761" y="890283"/>
                  </a:cubicBezTo>
                  <a:cubicBezTo>
                    <a:pt x="125253" y="890283"/>
                    <a:pt x="0" y="842109"/>
                    <a:pt x="0" y="782683"/>
                  </a:cubicBezTo>
                  <a:cubicBezTo>
                    <a:pt x="0" y="723257"/>
                    <a:pt x="125253" y="675083"/>
                    <a:pt x="279761" y="675083"/>
                  </a:cubicBezTo>
                  <a:close/>
                  <a:moveTo>
                    <a:pt x="782681" y="623038"/>
                  </a:moveTo>
                  <a:cubicBezTo>
                    <a:pt x="870850" y="623038"/>
                    <a:pt x="942325" y="694513"/>
                    <a:pt x="942325" y="782682"/>
                  </a:cubicBezTo>
                  <a:cubicBezTo>
                    <a:pt x="942325" y="870851"/>
                    <a:pt x="870850" y="942326"/>
                    <a:pt x="782681" y="942326"/>
                  </a:cubicBezTo>
                  <a:cubicBezTo>
                    <a:pt x="694512" y="942326"/>
                    <a:pt x="623037" y="870851"/>
                    <a:pt x="623037" y="782682"/>
                  </a:cubicBezTo>
                  <a:cubicBezTo>
                    <a:pt x="623037" y="694513"/>
                    <a:pt x="694512" y="623038"/>
                    <a:pt x="782681" y="623038"/>
                  </a:cubicBezTo>
                  <a:close/>
                  <a:moveTo>
                    <a:pt x="274405" y="215177"/>
                  </a:moveTo>
                  <a:cubicBezTo>
                    <a:pt x="331743" y="217899"/>
                    <a:pt x="421208" y="269042"/>
                    <a:pt x="503147" y="350981"/>
                  </a:cubicBezTo>
                  <a:cubicBezTo>
                    <a:pt x="612399" y="460233"/>
                    <a:pt x="666901" y="582864"/>
                    <a:pt x="624882" y="624884"/>
                  </a:cubicBezTo>
                  <a:cubicBezTo>
                    <a:pt x="582862" y="666904"/>
                    <a:pt x="460231" y="612401"/>
                    <a:pt x="350979" y="503149"/>
                  </a:cubicBezTo>
                  <a:cubicBezTo>
                    <a:pt x="241727" y="393897"/>
                    <a:pt x="187224" y="271266"/>
                    <a:pt x="229244" y="229246"/>
                  </a:cubicBezTo>
                  <a:cubicBezTo>
                    <a:pt x="239749" y="218741"/>
                    <a:pt x="255292" y="214269"/>
                    <a:pt x="274405" y="215177"/>
                  </a:cubicBezTo>
                  <a:close/>
                  <a:moveTo>
                    <a:pt x="1290960" y="215175"/>
                  </a:moveTo>
                  <a:cubicBezTo>
                    <a:pt x="1310073" y="214267"/>
                    <a:pt x="1325616" y="218740"/>
                    <a:pt x="1336121" y="229245"/>
                  </a:cubicBezTo>
                  <a:cubicBezTo>
                    <a:pt x="1378142" y="271265"/>
                    <a:pt x="1323639" y="393897"/>
                    <a:pt x="1214386" y="503150"/>
                  </a:cubicBezTo>
                  <a:cubicBezTo>
                    <a:pt x="1105133" y="612403"/>
                    <a:pt x="982502" y="666906"/>
                    <a:pt x="940481" y="624885"/>
                  </a:cubicBezTo>
                  <a:cubicBezTo>
                    <a:pt x="898461" y="582865"/>
                    <a:pt x="952964" y="460233"/>
                    <a:pt x="1062217" y="350980"/>
                  </a:cubicBezTo>
                  <a:cubicBezTo>
                    <a:pt x="1144156" y="269041"/>
                    <a:pt x="1233621" y="217898"/>
                    <a:pt x="1290960" y="215175"/>
                  </a:cubicBezTo>
                  <a:close/>
                  <a:moveTo>
                    <a:pt x="782683" y="0"/>
                  </a:moveTo>
                  <a:cubicBezTo>
                    <a:pt x="842109" y="0"/>
                    <a:pt x="890284" y="125254"/>
                    <a:pt x="890284" y="279763"/>
                  </a:cubicBezTo>
                  <a:cubicBezTo>
                    <a:pt x="890284" y="434272"/>
                    <a:pt x="842109" y="559526"/>
                    <a:pt x="782683" y="559526"/>
                  </a:cubicBezTo>
                  <a:cubicBezTo>
                    <a:pt x="723257" y="559526"/>
                    <a:pt x="675082" y="434272"/>
                    <a:pt x="675082" y="279763"/>
                  </a:cubicBezTo>
                  <a:cubicBezTo>
                    <a:pt x="675082" y="125254"/>
                    <a:pt x="723257" y="0"/>
                    <a:pt x="782683" y="0"/>
                  </a:cubicBezTo>
                  <a:close/>
                </a:path>
              </a:pathLst>
            </a:custGeom>
            <a:solidFill>
              <a:srgbClr val="FF99CC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79" name="フリーフォーム: 図形 78">
              <a:extLst>
                <a:ext uri="{FF2B5EF4-FFF2-40B4-BE49-F238E27FC236}">
                  <a16:creationId xmlns:a16="http://schemas.microsoft.com/office/drawing/2014/main" id="{B02BB0FC-7D36-9A8B-AB98-916641B70627}"/>
                </a:ext>
              </a:extLst>
            </p:cNvPr>
            <p:cNvSpPr/>
            <p:nvPr/>
          </p:nvSpPr>
          <p:spPr bwMode="auto">
            <a:xfrm>
              <a:off x="278116" y="5052353"/>
              <a:ext cx="223046" cy="223046"/>
            </a:xfrm>
            <a:custGeom>
              <a:avLst/>
              <a:gdLst>
                <a:gd name="connsiteX0" fmla="*/ 782683 w 1565362"/>
                <a:gd name="connsiteY0" fmla="*/ 1005840 h 1565366"/>
                <a:gd name="connsiteX1" fmla="*/ 890284 w 1565362"/>
                <a:gd name="connsiteY1" fmla="*/ 1285603 h 1565366"/>
                <a:gd name="connsiteX2" fmla="*/ 782683 w 1565362"/>
                <a:gd name="connsiteY2" fmla="*/ 1565366 h 1565366"/>
                <a:gd name="connsiteX3" fmla="*/ 675082 w 1565362"/>
                <a:gd name="connsiteY3" fmla="*/ 1285603 h 1565366"/>
                <a:gd name="connsiteX4" fmla="*/ 782683 w 1565362"/>
                <a:gd name="connsiteY4" fmla="*/ 1005840 h 1565366"/>
                <a:gd name="connsiteX5" fmla="*/ 985641 w 1565362"/>
                <a:gd name="connsiteY5" fmla="*/ 926413 h 1565366"/>
                <a:gd name="connsiteX6" fmla="*/ 1214383 w 1565362"/>
                <a:gd name="connsiteY6" fmla="*/ 1062217 h 1565366"/>
                <a:gd name="connsiteX7" fmla="*/ 1336118 w 1565362"/>
                <a:gd name="connsiteY7" fmla="*/ 1336120 h 1565366"/>
                <a:gd name="connsiteX8" fmla="*/ 1062215 w 1565362"/>
                <a:gd name="connsiteY8" fmla="*/ 1214385 h 1565366"/>
                <a:gd name="connsiteX9" fmla="*/ 940480 w 1565362"/>
                <a:gd name="connsiteY9" fmla="*/ 940482 h 1565366"/>
                <a:gd name="connsiteX10" fmla="*/ 985641 w 1565362"/>
                <a:gd name="connsiteY10" fmla="*/ 926413 h 1565366"/>
                <a:gd name="connsiteX11" fmla="*/ 579724 w 1565362"/>
                <a:gd name="connsiteY11" fmla="*/ 926411 h 1565366"/>
                <a:gd name="connsiteX12" fmla="*/ 624885 w 1565362"/>
                <a:gd name="connsiteY12" fmla="*/ 940481 h 1565366"/>
                <a:gd name="connsiteX13" fmla="*/ 503150 w 1565362"/>
                <a:gd name="connsiteY13" fmla="*/ 1214386 h 1565366"/>
                <a:gd name="connsiteX14" fmla="*/ 229245 w 1565362"/>
                <a:gd name="connsiteY14" fmla="*/ 1336121 h 1565366"/>
                <a:gd name="connsiteX15" fmla="*/ 350980 w 1565362"/>
                <a:gd name="connsiteY15" fmla="*/ 1062216 h 1565366"/>
                <a:gd name="connsiteX16" fmla="*/ 579724 w 1565362"/>
                <a:gd name="connsiteY16" fmla="*/ 926411 h 1565366"/>
                <a:gd name="connsiteX17" fmla="*/ 1285601 w 1565362"/>
                <a:gd name="connsiteY17" fmla="*/ 675083 h 1565366"/>
                <a:gd name="connsiteX18" fmla="*/ 1565362 w 1565362"/>
                <a:gd name="connsiteY18" fmla="*/ 782683 h 1565366"/>
                <a:gd name="connsiteX19" fmla="*/ 1285601 w 1565362"/>
                <a:gd name="connsiteY19" fmla="*/ 890283 h 1565366"/>
                <a:gd name="connsiteX20" fmla="*/ 1005840 w 1565362"/>
                <a:gd name="connsiteY20" fmla="*/ 782683 h 1565366"/>
                <a:gd name="connsiteX21" fmla="*/ 1285601 w 1565362"/>
                <a:gd name="connsiteY21" fmla="*/ 675083 h 1565366"/>
                <a:gd name="connsiteX22" fmla="*/ 279761 w 1565362"/>
                <a:gd name="connsiteY22" fmla="*/ 675083 h 1565366"/>
                <a:gd name="connsiteX23" fmla="*/ 559522 w 1565362"/>
                <a:gd name="connsiteY23" fmla="*/ 782683 h 1565366"/>
                <a:gd name="connsiteX24" fmla="*/ 279761 w 1565362"/>
                <a:gd name="connsiteY24" fmla="*/ 890283 h 1565366"/>
                <a:gd name="connsiteX25" fmla="*/ 0 w 1565362"/>
                <a:gd name="connsiteY25" fmla="*/ 782683 h 1565366"/>
                <a:gd name="connsiteX26" fmla="*/ 279761 w 1565362"/>
                <a:gd name="connsiteY26" fmla="*/ 675083 h 1565366"/>
                <a:gd name="connsiteX27" fmla="*/ 782681 w 1565362"/>
                <a:gd name="connsiteY27" fmla="*/ 623038 h 1565366"/>
                <a:gd name="connsiteX28" fmla="*/ 942325 w 1565362"/>
                <a:gd name="connsiteY28" fmla="*/ 782682 h 1565366"/>
                <a:gd name="connsiteX29" fmla="*/ 782681 w 1565362"/>
                <a:gd name="connsiteY29" fmla="*/ 942326 h 1565366"/>
                <a:gd name="connsiteX30" fmla="*/ 623037 w 1565362"/>
                <a:gd name="connsiteY30" fmla="*/ 782682 h 1565366"/>
                <a:gd name="connsiteX31" fmla="*/ 782681 w 1565362"/>
                <a:gd name="connsiteY31" fmla="*/ 623038 h 1565366"/>
                <a:gd name="connsiteX32" fmla="*/ 274405 w 1565362"/>
                <a:gd name="connsiteY32" fmla="*/ 215177 h 1565366"/>
                <a:gd name="connsiteX33" fmla="*/ 503147 w 1565362"/>
                <a:gd name="connsiteY33" fmla="*/ 350981 h 1565366"/>
                <a:gd name="connsiteX34" fmla="*/ 624882 w 1565362"/>
                <a:gd name="connsiteY34" fmla="*/ 624884 h 1565366"/>
                <a:gd name="connsiteX35" fmla="*/ 350979 w 1565362"/>
                <a:gd name="connsiteY35" fmla="*/ 503149 h 1565366"/>
                <a:gd name="connsiteX36" fmla="*/ 229244 w 1565362"/>
                <a:gd name="connsiteY36" fmla="*/ 229246 h 1565366"/>
                <a:gd name="connsiteX37" fmla="*/ 274405 w 1565362"/>
                <a:gd name="connsiteY37" fmla="*/ 215177 h 1565366"/>
                <a:gd name="connsiteX38" fmla="*/ 1290960 w 1565362"/>
                <a:gd name="connsiteY38" fmla="*/ 215175 h 1565366"/>
                <a:gd name="connsiteX39" fmla="*/ 1336121 w 1565362"/>
                <a:gd name="connsiteY39" fmla="*/ 229245 h 1565366"/>
                <a:gd name="connsiteX40" fmla="*/ 1214386 w 1565362"/>
                <a:gd name="connsiteY40" fmla="*/ 503150 h 1565366"/>
                <a:gd name="connsiteX41" fmla="*/ 940481 w 1565362"/>
                <a:gd name="connsiteY41" fmla="*/ 624885 h 1565366"/>
                <a:gd name="connsiteX42" fmla="*/ 1062217 w 1565362"/>
                <a:gd name="connsiteY42" fmla="*/ 350980 h 1565366"/>
                <a:gd name="connsiteX43" fmla="*/ 1290960 w 1565362"/>
                <a:gd name="connsiteY43" fmla="*/ 215175 h 1565366"/>
                <a:gd name="connsiteX44" fmla="*/ 782683 w 1565362"/>
                <a:gd name="connsiteY44" fmla="*/ 0 h 1565366"/>
                <a:gd name="connsiteX45" fmla="*/ 890284 w 1565362"/>
                <a:gd name="connsiteY45" fmla="*/ 279763 h 1565366"/>
                <a:gd name="connsiteX46" fmla="*/ 782683 w 1565362"/>
                <a:gd name="connsiteY46" fmla="*/ 559526 h 1565366"/>
                <a:gd name="connsiteX47" fmla="*/ 675082 w 1565362"/>
                <a:gd name="connsiteY47" fmla="*/ 279763 h 1565366"/>
                <a:gd name="connsiteX48" fmla="*/ 782683 w 1565362"/>
                <a:gd name="connsiteY48" fmla="*/ 0 h 1565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1565362" h="1565366">
                  <a:moveTo>
                    <a:pt x="782683" y="1005840"/>
                  </a:moveTo>
                  <a:cubicBezTo>
                    <a:pt x="842109" y="1005840"/>
                    <a:pt x="890284" y="1131094"/>
                    <a:pt x="890284" y="1285603"/>
                  </a:cubicBezTo>
                  <a:cubicBezTo>
                    <a:pt x="890284" y="1440112"/>
                    <a:pt x="842109" y="1565366"/>
                    <a:pt x="782683" y="1565366"/>
                  </a:cubicBezTo>
                  <a:cubicBezTo>
                    <a:pt x="723257" y="1565366"/>
                    <a:pt x="675082" y="1440112"/>
                    <a:pt x="675082" y="1285603"/>
                  </a:cubicBezTo>
                  <a:cubicBezTo>
                    <a:pt x="675082" y="1131094"/>
                    <a:pt x="723257" y="1005840"/>
                    <a:pt x="782683" y="1005840"/>
                  </a:cubicBezTo>
                  <a:close/>
                  <a:moveTo>
                    <a:pt x="985641" y="926413"/>
                  </a:moveTo>
                  <a:cubicBezTo>
                    <a:pt x="1042979" y="929135"/>
                    <a:pt x="1132444" y="980278"/>
                    <a:pt x="1214383" y="1062217"/>
                  </a:cubicBezTo>
                  <a:cubicBezTo>
                    <a:pt x="1323635" y="1171469"/>
                    <a:pt x="1378138" y="1294100"/>
                    <a:pt x="1336118" y="1336120"/>
                  </a:cubicBezTo>
                  <a:cubicBezTo>
                    <a:pt x="1294098" y="1378140"/>
                    <a:pt x="1171468" y="1323637"/>
                    <a:pt x="1062215" y="1214385"/>
                  </a:cubicBezTo>
                  <a:cubicBezTo>
                    <a:pt x="952963" y="1105133"/>
                    <a:pt x="898461" y="982502"/>
                    <a:pt x="940480" y="940482"/>
                  </a:cubicBezTo>
                  <a:cubicBezTo>
                    <a:pt x="950985" y="929977"/>
                    <a:pt x="966528" y="925505"/>
                    <a:pt x="985641" y="926413"/>
                  </a:cubicBezTo>
                  <a:close/>
                  <a:moveTo>
                    <a:pt x="579724" y="926411"/>
                  </a:moveTo>
                  <a:cubicBezTo>
                    <a:pt x="598837" y="925503"/>
                    <a:pt x="614380" y="929976"/>
                    <a:pt x="624885" y="940481"/>
                  </a:cubicBezTo>
                  <a:cubicBezTo>
                    <a:pt x="666906" y="982501"/>
                    <a:pt x="612403" y="1105133"/>
                    <a:pt x="503150" y="1214386"/>
                  </a:cubicBezTo>
                  <a:cubicBezTo>
                    <a:pt x="393897" y="1323639"/>
                    <a:pt x="271265" y="1378142"/>
                    <a:pt x="229245" y="1336121"/>
                  </a:cubicBezTo>
                  <a:cubicBezTo>
                    <a:pt x="187224" y="1294101"/>
                    <a:pt x="241727" y="1171469"/>
                    <a:pt x="350980" y="1062216"/>
                  </a:cubicBezTo>
                  <a:cubicBezTo>
                    <a:pt x="432920" y="980277"/>
                    <a:pt x="522385" y="929134"/>
                    <a:pt x="579724" y="926411"/>
                  </a:cubicBezTo>
                  <a:close/>
                  <a:moveTo>
                    <a:pt x="1285601" y="675083"/>
                  </a:moveTo>
                  <a:cubicBezTo>
                    <a:pt x="1440109" y="675083"/>
                    <a:pt x="1565362" y="723257"/>
                    <a:pt x="1565362" y="782683"/>
                  </a:cubicBezTo>
                  <a:cubicBezTo>
                    <a:pt x="1565362" y="842109"/>
                    <a:pt x="1440109" y="890283"/>
                    <a:pt x="1285601" y="890283"/>
                  </a:cubicBezTo>
                  <a:cubicBezTo>
                    <a:pt x="1131093" y="890283"/>
                    <a:pt x="1005840" y="842109"/>
                    <a:pt x="1005840" y="782683"/>
                  </a:cubicBezTo>
                  <a:cubicBezTo>
                    <a:pt x="1005840" y="723257"/>
                    <a:pt x="1131093" y="675083"/>
                    <a:pt x="1285601" y="675083"/>
                  </a:cubicBezTo>
                  <a:close/>
                  <a:moveTo>
                    <a:pt x="279761" y="675083"/>
                  </a:moveTo>
                  <a:cubicBezTo>
                    <a:pt x="434269" y="675083"/>
                    <a:pt x="559522" y="723257"/>
                    <a:pt x="559522" y="782683"/>
                  </a:cubicBezTo>
                  <a:cubicBezTo>
                    <a:pt x="559522" y="842109"/>
                    <a:pt x="434269" y="890283"/>
                    <a:pt x="279761" y="890283"/>
                  </a:cubicBezTo>
                  <a:cubicBezTo>
                    <a:pt x="125253" y="890283"/>
                    <a:pt x="0" y="842109"/>
                    <a:pt x="0" y="782683"/>
                  </a:cubicBezTo>
                  <a:cubicBezTo>
                    <a:pt x="0" y="723257"/>
                    <a:pt x="125253" y="675083"/>
                    <a:pt x="279761" y="675083"/>
                  </a:cubicBezTo>
                  <a:close/>
                  <a:moveTo>
                    <a:pt x="782681" y="623038"/>
                  </a:moveTo>
                  <a:cubicBezTo>
                    <a:pt x="870850" y="623038"/>
                    <a:pt x="942325" y="694513"/>
                    <a:pt x="942325" y="782682"/>
                  </a:cubicBezTo>
                  <a:cubicBezTo>
                    <a:pt x="942325" y="870851"/>
                    <a:pt x="870850" y="942326"/>
                    <a:pt x="782681" y="942326"/>
                  </a:cubicBezTo>
                  <a:cubicBezTo>
                    <a:pt x="694512" y="942326"/>
                    <a:pt x="623037" y="870851"/>
                    <a:pt x="623037" y="782682"/>
                  </a:cubicBezTo>
                  <a:cubicBezTo>
                    <a:pt x="623037" y="694513"/>
                    <a:pt x="694512" y="623038"/>
                    <a:pt x="782681" y="623038"/>
                  </a:cubicBezTo>
                  <a:close/>
                  <a:moveTo>
                    <a:pt x="274405" y="215177"/>
                  </a:moveTo>
                  <a:cubicBezTo>
                    <a:pt x="331743" y="217899"/>
                    <a:pt x="421208" y="269042"/>
                    <a:pt x="503147" y="350981"/>
                  </a:cubicBezTo>
                  <a:cubicBezTo>
                    <a:pt x="612399" y="460233"/>
                    <a:pt x="666901" y="582864"/>
                    <a:pt x="624882" y="624884"/>
                  </a:cubicBezTo>
                  <a:cubicBezTo>
                    <a:pt x="582862" y="666904"/>
                    <a:pt x="460231" y="612401"/>
                    <a:pt x="350979" y="503149"/>
                  </a:cubicBezTo>
                  <a:cubicBezTo>
                    <a:pt x="241727" y="393897"/>
                    <a:pt x="187224" y="271266"/>
                    <a:pt x="229244" y="229246"/>
                  </a:cubicBezTo>
                  <a:cubicBezTo>
                    <a:pt x="239749" y="218741"/>
                    <a:pt x="255292" y="214269"/>
                    <a:pt x="274405" y="215177"/>
                  </a:cubicBezTo>
                  <a:close/>
                  <a:moveTo>
                    <a:pt x="1290960" y="215175"/>
                  </a:moveTo>
                  <a:cubicBezTo>
                    <a:pt x="1310073" y="214267"/>
                    <a:pt x="1325616" y="218740"/>
                    <a:pt x="1336121" y="229245"/>
                  </a:cubicBezTo>
                  <a:cubicBezTo>
                    <a:pt x="1378142" y="271265"/>
                    <a:pt x="1323639" y="393897"/>
                    <a:pt x="1214386" y="503150"/>
                  </a:cubicBezTo>
                  <a:cubicBezTo>
                    <a:pt x="1105133" y="612403"/>
                    <a:pt x="982502" y="666906"/>
                    <a:pt x="940481" y="624885"/>
                  </a:cubicBezTo>
                  <a:cubicBezTo>
                    <a:pt x="898461" y="582865"/>
                    <a:pt x="952964" y="460233"/>
                    <a:pt x="1062217" y="350980"/>
                  </a:cubicBezTo>
                  <a:cubicBezTo>
                    <a:pt x="1144156" y="269041"/>
                    <a:pt x="1233621" y="217898"/>
                    <a:pt x="1290960" y="215175"/>
                  </a:cubicBezTo>
                  <a:close/>
                  <a:moveTo>
                    <a:pt x="782683" y="0"/>
                  </a:moveTo>
                  <a:cubicBezTo>
                    <a:pt x="842109" y="0"/>
                    <a:pt x="890284" y="125254"/>
                    <a:pt x="890284" y="279763"/>
                  </a:cubicBezTo>
                  <a:cubicBezTo>
                    <a:pt x="890284" y="434272"/>
                    <a:pt x="842109" y="559526"/>
                    <a:pt x="782683" y="559526"/>
                  </a:cubicBezTo>
                  <a:cubicBezTo>
                    <a:pt x="723257" y="559526"/>
                    <a:pt x="675082" y="434272"/>
                    <a:pt x="675082" y="279763"/>
                  </a:cubicBezTo>
                  <a:cubicBezTo>
                    <a:pt x="675082" y="125254"/>
                    <a:pt x="723257" y="0"/>
                    <a:pt x="782683" y="0"/>
                  </a:cubicBezTo>
                  <a:close/>
                </a:path>
              </a:pathLst>
            </a:custGeom>
            <a:solidFill>
              <a:srgbClr val="FF99CC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81" name="フリーフォーム: 図形 80">
              <a:extLst>
                <a:ext uri="{FF2B5EF4-FFF2-40B4-BE49-F238E27FC236}">
                  <a16:creationId xmlns:a16="http://schemas.microsoft.com/office/drawing/2014/main" id="{CF4EB90C-B03D-9F97-D4AD-08D2EFCAF676}"/>
                </a:ext>
              </a:extLst>
            </p:cNvPr>
            <p:cNvSpPr/>
            <p:nvPr/>
          </p:nvSpPr>
          <p:spPr bwMode="auto">
            <a:xfrm>
              <a:off x="9404532" y="5052353"/>
              <a:ext cx="223046" cy="223046"/>
            </a:xfrm>
            <a:custGeom>
              <a:avLst/>
              <a:gdLst>
                <a:gd name="connsiteX0" fmla="*/ 782683 w 1565362"/>
                <a:gd name="connsiteY0" fmla="*/ 1005840 h 1565366"/>
                <a:gd name="connsiteX1" fmla="*/ 890284 w 1565362"/>
                <a:gd name="connsiteY1" fmla="*/ 1285603 h 1565366"/>
                <a:gd name="connsiteX2" fmla="*/ 782683 w 1565362"/>
                <a:gd name="connsiteY2" fmla="*/ 1565366 h 1565366"/>
                <a:gd name="connsiteX3" fmla="*/ 675082 w 1565362"/>
                <a:gd name="connsiteY3" fmla="*/ 1285603 h 1565366"/>
                <a:gd name="connsiteX4" fmla="*/ 782683 w 1565362"/>
                <a:gd name="connsiteY4" fmla="*/ 1005840 h 1565366"/>
                <a:gd name="connsiteX5" fmla="*/ 985641 w 1565362"/>
                <a:gd name="connsiteY5" fmla="*/ 926413 h 1565366"/>
                <a:gd name="connsiteX6" fmla="*/ 1214383 w 1565362"/>
                <a:gd name="connsiteY6" fmla="*/ 1062217 h 1565366"/>
                <a:gd name="connsiteX7" fmla="*/ 1336118 w 1565362"/>
                <a:gd name="connsiteY7" fmla="*/ 1336120 h 1565366"/>
                <a:gd name="connsiteX8" fmla="*/ 1062215 w 1565362"/>
                <a:gd name="connsiteY8" fmla="*/ 1214385 h 1565366"/>
                <a:gd name="connsiteX9" fmla="*/ 940480 w 1565362"/>
                <a:gd name="connsiteY9" fmla="*/ 940482 h 1565366"/>
                <a:gd name="connsiteX10" fmla="*/ 985641 w 1565362"/>
                <a:gd name="connsiteY10" fmla="*/ 926413 h 1565366"/>
                <a:gd name="connsiteX11" fmla="*/ 579724 w 1565362"/>
                <a:gd name="connsiteY11" fmla="*/ 926411 h 1565366"/>
                <a:gd name="connsiteX12" fmla="*/ 624885 w 1565362"/>
                <a:gd name="connsiteY12" fmla="*/ 940481 h 1565366"/>
                <a:gd name="connsiteX13" fmla="*/ 503150 w 1565362"/>
                <a:gd name="connsiteY13" fmla="*/ 1214386 h 1565366"/>
                <a:gd name="connsiteX14" fmla="*/ 229245 w 1565362"/>
                <a:gd name="connsiteY14" fmla="*/ 1336121 h 1565366"/>
                <a:gd name="connsiteX15" fmla="*/ 350980 w 1565362"/>
                <a:gd name="connsiteY15" fmla="*/ 1062216 h 1565366"/>
                <a:gd name="connsiteX16" fmla="*/ 579724 w 1565362"/>
                <a:gd name="connsiteY16" fmla="*/ 926411 h 1565366"/>
                <a:gd name="connsiteX17" fmla="*/ 1285601 w 1565362"/>
                <a:gd name="connsiteY17" fmla="*/ 675083 h 1565366"/>
                <a:gd name="connsiteX18" fmla="*/ 1565362 w 1565362"/>
                <a:gd name="connsiteY18" fmla="*/ 782683 h 1565366"/>
                <a:gd name="connsiteX19" fmla="*/ 1285601 w 1565362"/>
                <a:gd name="connsiteY19" fmla="*/ 890283 h 1565366"/>
                <a:gd name="connsiteX20" fmla="*/ 1005840 w 1565362"/>
                <a:gd name="connsiteY20" fmla="*/ 782683 h 1565366"/>
                <a:gd name="connsiteX21" fmla="*/ 1285601 w 1565362"/>
                <a:gd name="connsiteY21" fmla="*/ 675083 h 1565366"/>
                <a:gd name="connsiteX22" fmla="*/ 279761 w 1565362"/>
                <a:gd name="connsiteY22" fmla="*/ 675083 h 1565366"/>
                <a:gd name="connsiteX23" fmla="*/ 559522 w 1565362"/>
                <a:gd name="connsiteY23" fmla="*/ 782683 h 1565366"/>
                <a:gd name="connsiteX24" fmla="*/ 279761 w 1565362"/>
                <a:gd name="connsiteY24" fmla="*/ 890283 h 1565366"/>
                <a:gd name="connsiteX25" fmla="*/ 0 w 1565362"/>
                <a:gd name="connsiteY25" fmla="*/ 782683 h 1565366"/>
                <a:gd name="connsiteX26" fmla="*/ 279761 w 1565362"/>
                <a:gd name="connsiteY26" fmla="*/ 675083 h 1565366"/>
                <a:gd name="connsiteX27" fmla="*/ 782681 w 1565362"/>
                <a:gd name="connsiteY27" fmla="*/ 623038 h 1565366"/>
                <a:gd name="connsiteX28" fmla="*/ 942325 w 1565362"/>
                <a:gd name="connsiteY28" fmla="*/ 782682 h 1565366"/>
                <a:gd name="connsiteX29" fmla="*/ 782681 w 1565362"/>
                <a:gd name="connsiteY29" fmla="*/ 942326 h 1565366"/>
                <a:gd name="connsiteX30" fmla="*/ 623037 w 1565362"/>
                <a:gd name="connsiteY30" fmla="*/ 782682 h 1565366"/>
                <a:gd name="connsiteX31" fmla="*/ 782681 w 1565362"/>
                <a:gd name="connsiteY31" fmla="*/ 623038 h 1565366"/>
                <a:gd name="connsiteX32" fmla="*/ 274405 w 1565362"/>
                <a:gd name="connsiteY32" fmla="*/ 215177 h 1565366"/>
                <a:gd name="connsiteX33" fmla="*/ 503147 w 1565362"/>
                <a:gd name="connsiteY33" fmla="*/ 350981 h 1565366"/>
                <a:gd name="connsiteX34" fmla="*/ 624882 w 1565362"/>
                <a:gd name="connsiteY34" fmla="*/ 624884 h 1565366"/>
                <a:gd name="connsiteX35" fmla="*/ 350979 w 1565362"/>
                <a:gd name="connsiteY35" fmla="*/ 503149 h 1565366"/>
                <a:gd name="connsiteX36" fmla="*/ 229244 w 1565362"/>
                <a:gd name="connsiteY36" fmla="*/ 229246 h 1565366"/>
                <a:gd name="connsiteX37" fmla="*/ 274405 w 1565362"/>
                <a:gd name="connsiteY37" fmla="*/ 215177 h 1565366"/>
                <a:gd name="connsiteX38" fmla="*/ 1290960 w 1565362"/>
                <a:gd name="connsiteY38" fmla="*/ 215175 h 1565366"/>
                <a:gd name="connsiteX39" fmla="*/ 1336121 w 1565362"/>
                <a:gd name="connsiteY39" fmla="*/ 229245 h 1565366"/>
                <a:gd name="connsiteX40" fmla="*/ 1214386 w 1565362"/>
                <a:gd name="connsiteY40" fmla="*/ 503150 h 1565366"/>
                <a:gd name="connsiteX41" fmla="*/ 940481 w 1565362"/>
                <a:gd name="connsiteY41" fmla="*/ 624885 h 1565366"/>
                <a:gd name="connsiteX42" fmla="*/ 1062217 w 1565362"/>
                <a:gd name="connsiteY42" fmla="*/ 350980 h 1565366"/>
                <a:gd name="connsiteX43" fmla="*/ 1290960 w 1565362"/>
                <a:gd name="connsiteY43" fmla="*/ 215175 h 1565366"/>
                <a:gd name="connsiteX44" fmla="*/ 782683 w 1565362"/>
                <a:gd name="connsiteY44" fmla="*/ 0 h 1565366"/>
                <a:gd name="connsiteX45" fmla="*/ 890284 w 1565362"/>
                <a:gd name="connsiteY45" fmla="*/ 279763 h 1565366"/>
                <a:gd name="connsiteX46" fmla="*/ 782683 w 1565362"/>
                <a:gd name="connsiteY46" fmla="*/ 559526 h 1565366"/>
                <a:gd name="connsiteX47" fmla="*/ 675082 w 1565362"/>
                <a:gd name="connsiteY47" fmla="*/ 279763 h 1565366"/>
                <a:gd name="connsiteX48" fmla="*/ 782683 w 1565362"/>
                <a:gd name="connsiteY48" fmla="*/ 0 h 1565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1565362" h="1565366">
                  <a:moveTo>
                    <a:pt x="782683" y="1005840"/>
                  </a:moveTo>
                  <a:cubicBezTo>
                    <a:pt x="842109" y="1005840"/>
                    <a:pt x="890284" y="1131094"/>
                    <a:pt x="890284" y="1285603"/>
                  </a:cubicBezTo>
                  <a:cubicBezTo>
                    <a:pt x="890284" y="1440112"/>
                    <a:pt x="842109" y="1565366"/>
                    <a:pt x="782683" y="1565366"/>
                  </a:cubicBezTo>
                  <a:cubicBezTo>
                    <a:pt x="723257" y="1565366"/>
                    <a:pt x="675082" y="1440112"/>
                    <a:pt x="675082" y="1285603"/>
                  </a:cubicBezTo>
                  <a:cubicBezTo>
                    <a:pt x="675082" y="1131094"/>
                    <a:pt x="723257" y="1005840"/>
                    <a:pt x="782683" y="1005840"/>
                  </a:cubicBezTo>
                  <a:close/>
                  <a:moveTo>
                    <a:pt x="985641" y="926413"/>
                  </a:moveTo>
                  <a:cubicBezTo>
                    <a:pt x="1042979" y="929135"/>
                    <a:pt x="1132444" y="980278"/>
                    <a:pt x="1214383" y="1062217"/>
                  </a:cubicBezTo>
                  <a:cubicBezTo>
                    <a:pt x="1323635" y="1171469"/>
                    <a:pt x="1378138" y="1294100"/>
                    <a:pt x="1336118" y="1336120"/>
                  </a:cubicBezTo>
                  <a:cubicBezTo>
                    <a:pt x="1294098" y="1378140"/>
                    <a:pt x="1171468" y="1323637"/>
                    <a:pt x="1062215" y="1214385"/>
                  </a:cubicBezTo>
                  <a:cubicBezTo>
                    <a:pt x="952963" y="1105133"/>
                    <a:pt x="898461" y="982502"/>
                    <a:pt x="940480" y="940482"/>
                  </a:cubicBezTo>
                  <a:cubicBezTo>
                    <a:pt x="950985" y="929977"/>
                    <a:pt x="966528" y="925505"/>
                    <a:pt x="985641" y="926413"/>
                  </a:cubicBezTo>
                  <a:close/>
                  <a:moveTo>
                    <a:pt x="579724" y="926411"/>
                  </a:moveTo>
                  <a:cubicBezTo>
                    <a:pt x="598837" y="925503"/>
                    <a:pt x="614380" y="929976"/>
                    <a:pt x="624885" y="940481"/>
                  </a:cubicBezTo>
                  <a:cubicBezTo>
                    <a:pt x="666906" y="982501"/>
                    <a:pt x="612403" y="1105133"/>
                    <a:pt x="503150" y="1214386"/>
                  </a:cubicBezTo>
                  <a:cubicBezTo>
                    <a:pt x="393897" y="1323639"/>
                    <a:pt x="271265" y="1378142"/>
                    <a:pt x="229245" y="1336121"/>
                  </a:cubicBezTo>
                  <a:cubicBezTo>
                    <a:pt x="187224" y="1294101"/>
                    <a:pt x="241727" y="1171469"/>
                    <a:pt x="350980" y="1062216"/>
                  </a:cubicBezTo>
                  <a:cubicBezTo>
                    <a:pt x="432920" y="980277"/>
                    <a:pt x="522385" y="929134"/>
                    <a:pt x="579724" y="926411"/>
                  </a:cubicBezTo>
                  <a:close/>
                  <a:moveTo>
                    <a:pt x="1285601" y="675083"/>
                  </a:moveTo>
                  <a:cubicBezTo>
                    <a:pt x="1440109" y="675083"/>
                    <a:pt x="1565362" y="723257"/>
                    <a:pt x="1565362" y="782683"/>
                  </a:cubicBezTo>
                  <a:cubicBezTo>
                    <a:pt x="1565362" y="842109"/>
                    <a:pt x="1440109" y="890283"/>
                    <a:pt x="1285601" y="890283"/>
                  </a:cubicBezTo>
                  <a:cubicBezTo>
                    <a:pt x="1131093" y="890283"/>
                    <a:pt x="1005840" y="842109"/>
                    <a:pt x="1005840" y="782683"/>
                  </a:cubicBezTo>
                  <a:cubicBezTo>
                    <a:pt x="1005840" y="723257"/>
                    <a:pt x="1131093" y="675083"/>
                    <a:pt x="1285601" y="675083"/>
                  </a:cubicBezTo>
                  <a:close/>
                  <a:moveTo>
                    <a:pt x="279761" y="675083"/>
                  </a:moveTo>
                  <a:cubicBezTo>
                    <a:pt x="434269" y="675083"/>
                    <a:pt x="559522" y="723257"/>
                    <a:pt x="559522" y="782683"/>
                  </a:cubicBezTo>
                  <a:cubicBezTo>
                    <a:pt x="559522" y="842109"/>
                    <a:pt x="434269" y="890283"/>
                    <a:pt x="279761" y="890283"/>
                  </a:cubicBezTo>
                  <a:cubicBezTo>
                    <a:pt x="125253" y="890283"/>
                    <a:pt x="0" y="842109"/>
                    <a:pt x="0" y="782683"/>
                  </a:cubicBezTo>
                  <a:cubicBezTo>
                    <a:pt x="0" y="723257"/>
                    <a:pt x="125253" y="675083"/>
                    <a:pt x="279761" y="675083"/>
                  </a:cubicBezTo>
                  <a:close/>
                  <a:moveTo>
                    <a:pt x="782681" y="623038"/>
                  </a:moveTo>
                  <a:cubicBezTo>
                    <a:pt x="870850" y="623038"/>
                    <a:pt x="942325" y="694513"/>
                    <a:pt x="942325" y="782682"/>
                  </a:cubicBezTo>
                  <a:cubicBezTo>
                    <a:pt x="942325" y="870851"/>
                    <a:pt x="870850" y="942326"/>
                    <a:pt x="782681" y="942326"/>
                  </a:cubicBezTo>
                  <a:cubicBezTo>
                    <a:pt x="694512" y="942326"/>
                    <a:pt x="623037" y="870851"/>
                    <a:pt x="623037" y="782682"/>
                  </a:cubicBezTo>
                  <a:cubicBezTo>
                    <a:pt x="623037" y="694513"/>
                    <a:pt x="694512" y="623038"/>
                    <a:pt x="782681" y="623038"/>
                  </a:cubicBezTo>
                  <a:close/>
                  <a:moveTo>
                    <a:pt x="274405" y="215177"/>
                  </a:moveTo>
                  <a:cubicBezTo>
                    <a:pt x="331743" y="217899"/>
                    <a:pt x="421208" y="269042"/>
                    <a:pt x="503147" y="350981"/>
                  </a:cubicBezTo>
                  <a:cubicBezTo>
                    <a:pt x="612399" y="460233"/>
                    <a:pt x="666901" y="582864"/>
                    <a:pt x="624882" y="624884"/>
                  </a:cubicBezTo>
                  <a:cubicBezTo>
                    <a:pt x="582862" y="666904"/>
                    <a:pt x="460231" y="612401"/>
                    <a:pt x="350979" y="503149"/>
                  </a:cubicBezTo>
                  <a:cubicBezTo>
                    <a:pt x="241727" y="393897"/>
                    <a:pt x="187224" y="271266"/>
                    <a:pt x="229244" y="229246"/>
                  </a:cubicBezTo>
                  <a:cubicBezTo>
                    <a:pt x="239749" y="218741"/>
                    <a:pt x="255292" y="214269"/>
                    <a:pt x="274405" y="215177"/>
                  </a:cubicBezTo>
                  <a:close/>
                  <a:moveTo>
                    <a:pt x="1290960" y="215175"/>
                  </a:moveTo>
                  <a:cubicBezTo>
                    <a:pt x="1310073" y="214267"/>
                    <a:pt x="1325616" y="218740"/>
                    <a:pt x="1336121" y="229245"/>
                  </a:cubicBezTo>
                  <a:cubicBezTo>
                    <a:pt x="1378142" y="271265"/>
                    <a:pt x="1323639" y="393897"/>
                    <a:pt x="1214386" y="503150"/>
                  </a:cubicBezTo>
                  <a:cubicBezTo>
                    <a:pt x="1105133" y="612403"/>
                    <a:pt x="982502" y="666906"/>
                    <a:pt x="940481" y="624885"/>
                  </a:cubicBezTo>
                  <a:cubicBezTo>
                    <a:pt x="898461" y="582865"/>
                    <a:pt x="952964" y="460233"/>
                    <a:pt x="1062217" y="350980"/>
                  </a:cubicBezTo>
                  <a:cubicBezTo>
                    <a:pt x="1144156" y="269041"/>
                    <a:pt x="1233621" y="217898"/>
                    <a:pt x="1290960" y="215175"/>
                  </a:cubicBezTo>
                  <a:close/>
                  <a:moveTo>
                    <a:pt x="782683" y="0"/>
                  </a:moveTo>
                  <a:cubicBezTo>
                    <a:pt x="842109" y="0"/>
                    <a:pt x="890284" y="125254"/>
                    <a:pt x="890284" y="279763"/>
                  </a:cubicBezTo>
                  <a:cubicBezTo>
                    <a:pt x="890284" y="434272"/>
                    <a:pt x="842109" y="559526"/>
                    <a:pt x="782683" y="559526"/>
                  </a:cubicBezTo>
                  <a:cubicBezTo>
                    <a:pt x="723257" y="559526"/>
                    <a:pt x="675082" y="434272"/>
                    <a:pt x="675082" y="279763"/>
                  </a:cubicBezTo>
                  <a:cubicBezTo>
                    <a:pt x="675082" y="125254"/>
                    <a:pt x="723257" y="0"/>
                    <a:pt x="782683" y="0"/>
                  </a:cubicBezTo>
                  <a:close/>
                </a:path>
              </a:pathLst>
            </a:custGeom>
            <a:solidFill>
              <a:srgbClr val="FF99CC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82" name="フリーフォーム: 図形 81">
              <a:extLst>
                <a:ext uri="{FF2B5EF4-FFF2-40B4-BE49-F238E27FC236}">
                  <a16:creationId xmlns:a16="http://schemas.microsoft.com/office/drawing/2014/main" id="{1C1866B7-5A00-1DBB-2492-844D0D322124}"/>
                </a:ext>
              </a:extLst>
            </p:cNvPr>
            <p:cNvSpPr/>
            <p:nvPr/>
          </p:nvSpPr>
          <p:spPr bwMode="auto">
            <a:xfrm>
              <a:off x="278116" y="5557911"/>
              <a:ext cx="223046" cy="223046"/>
            </a:xfrm>
            <a:custGeom>
              <a:avLst/>
              <a:gdLst>
                <a:gd name="connsiteX0" fmla="*/ 782683 w 1565362"/>
                <a:gd name="connsiteY0" fmla="*/ 1005840 h 1565366"/>
                <a:gd name="connsiteX1" fmla="*/ 890284 w 1565362"/>
                <a:gd name="connsiteY1" fmla="*/ 1285603 h 1565366"/>
                <a:gd name="connsiteX2" fmla="*/ 782683 w 1565362"/>
                <a:gd name="connsiteY2" fmla="*/ 1565366 h 1565366"/>
                <a:gd name="connsiteX3" fmla="*/ 675082 w 1565362"/>
                <a:gd name="connsiteY3" fmla="*/ 1285603 h 1565366"/>
                <a:gd name="connsiteX4" fmla="*/ 782683 w 1565362"/>
                <a:gd name="connsiteY4" fmla="*/ 1005840 h 1565366"/>
                <a:gd name="connsiteX5" fmla="*/ 985641 w 1565362"/>
                <a:gd name="connsiteY5" fmla="*/ 926413 h 1565366"/>
                <a:gd name="connsiteX6" fmla="*/ 1214383 w 1565362"/>
                <a:gd name="connsiteY6" fmla="*/ 1062217 h 1565366"/>
                <a:gd name="connsiteX7" fmla="*/ 1336118 w 1565362"/>
                <a:gd name="connsiteY7" fmla="*/ 1336120 h 1565366"/>
                <a:gd name="connsiteX8" fmla="*/ 1062215 w 1565362"/>
                <a:gd name="connsiteY8" fmla="*/ 1214385 h 1565366"/>
                <a:gd name="connsiteX9" fmla="*/ 940480 w 1565362"/>
                <a:gd name="connsiteY9" fmla="*/ 940482 h 1565366"/>
                <a:gd name="connsiteX10" fmla="*/ 985641 w 1565362"/>
                <a:gd name="connsiteY10" fmla="*/ 926413 h 1565366"/>
                <a:gd name="connsiteX11" fmla="*/ 579724 w 1565362"/>
                <a:gd name="connsiteY11" fmla="*/ 926411 h 1565366"/>
                <a:gd name="connsiteX12" fmla="*/ 624885 w 1565362"/>
                <a:gd name="connsiteY12" fmla="*/ 940481 h 1565366"/>
                <a:gd name="connsiteX13" fmla="*/ 503150 w 1565362"/>
                <a:gd name="connsiteY13" fmla="*/ 1214386 h 1565366"/>
                <a:gd name="connsiteX14" fmla="*/ 229245 w 1565362"/>
                <a:gd name="connsiteY14" fmla="*/ 1336121 h 1565366"/>
                <a:gd name="connsiteX15" fmla="*/ 350980 w 1565362"/>
                <a:gd name="connsiteY15" fmla="*/ 1062216 h 1565366"/>
                <a:gd name="connsiteX16" fmla="*/ 579724 w 1565362"/>
                <a:gd name="connsiteY16" fmla="*/ 926411 h 1565366"/>
                <a:gd name="connsiteX17" fmla="*/ 1285601 w 1565362"/>
                <a:gd name="connsiteY17" fmla="*/ 675083 h 1565366"/>
                <a:gd name="connsiteX18" fmla="*/ 1565362 w 1565362"/>
                <a:gd name="connsiteY18" fmla="*/ 782683 h 1565366"/>
                <a:gd name="connsiteX19" fmla="*/ 1285601 w 1565362"/>
                <a:gd name="connsiteY19" fmla="*/ 890283 h 1565366"/>
                <a:gd name="connsiteX20" fmla="*/ 1005840 w 1565362"/>
                <a:gd name="connsiteY20" fmla="*/ 782683 h 1565366"/>
                <a:gd name="connsiteX21" fmla="*/ 1285601 w 1565362"/>
                <a:gd name="connsiteY21" fmla="*/ 675083 h 1565366"/>
                <a:gd name="connsiteX22" fmla="*/ 279761 w 1565362"/>
                <a:gd name="connsiteY22" fmla="*/ 675083 h 1565366"/>
                <a:gd name="connsiteX23" fmla="*/ 559522 w 1565362"/>
                <a:gd name="connsiteY23" fmla="*/ 782683 h 1565366"/>
                <a:gd name="connsiteX24" fmla="*/ 279761 w 1565362"/>
                <a:gd name="connsiteY24" fmla="*/ 890283 h 1565366"/>
                <a:gd name="connsiteX25" fmla="*/ 0 w 1565362"/>
                <a:gd name="connsiteY25" fmla="*/ 782683 h 1565366"/>
                <a:gd name="connsiteX26" fmla="*/ 279761 w 1565362"/>
                <a:gd name="connsiteY26" fmla="*/ 675083 h 1565366"/>
                <a:gd name="connsiteX27" fmla="*/ 782681 w 1565362"/>
                <a:gd name="connsiteY27" fmla="*/ 623038 h 1565366"/>
                <a:gd name="connsiteX28" fmla="*/ 942325 w 1565362"/>
                <a:gd name="connsiteY28" fmla="*/ 782682 h 1565366"/>
                <a:gd name="connsiteX29" fmla="*/ 782681 w 1565362"/>
                <a:gd name="connsiteY29" fmla="*/ 942326 h 1565366"/>
                <a:gd name="connsiteX30" fmla="*/ 623037 w 1565362"/>
                <a:gd name="connsiteY30" fmla="*/ 782682 h 1565366"/>
                <a:gd name="connsiteX31" fmla="*/ 782681 w 1565362"/>
                <a:gd name="connsiteY31" fmla="*/ 623038 h 1565366"/>
                <a:gd name="connsiteX32" fmla="*/ 274405 w 1565362"/>
                <a:gd name="connsiteY32" fmla="*/ 215177 h 1565366"/>
                <a:gd name="connsiteX33" fmla="*/ 503147 w 1565362"/>
                <a:gd name="connsiteY33" fmla="*/ 350981 h 1565366"/>
                <a:gd name="connsiteX34" fmla="*/ 624882 w 1565362"/>
                <a:gd name="connsiteY34" fmla="*/ 624884 h 1565366"/>
                <a:gd name="connsiteX35" fmla="*/ 350979 w 1565362"/>
                <a:gd name="connsiteY35" fmla="*/ 503149 h 1565366"/>
                <a:gd name="connsiteX36" fmla="*/ 229244 w 1565362"/>
                <a:gd name="connsiteY36" fmla="*/ 229246 h 1565366"/>
                <a:gd name="connsiteX37" fmla="*/ 274405 w 1565362"/>
                <a:gd name="connsiteY37" fmla="*/ 215177 h 1565366"/>
                <a:gd name="connsiteX38" fmla="*/ 1290960 w 1565362"/>
                <a:gd name="connsiteY38" fmla="*/ 215175 h 1565366"/>
                <a:gd name="connsiteX39" fmla="*/ 1336121 w 1565362"/>
                <a:gd name="connsiteY39" fmla="*/ 229245 h 1565366"/>
                <a:gd name="connsiteX40" fmla="*/ 1214386 w 1565362"/>
                <a:gd name="connsiteY40" fmla="*/ 503150 h 1565366"/>
                <a:gd name="connsiteX41" fmla="*/ 940481 w 1565362"/>
                <a:gd name="connsiteY41" fmla="*/ 624885 h 1565366"/>
                <a:gd name="connsiteX42" fmla="*/ 1062217 w 1565362"/>
                <a:gd name="connsiteY42" fmla="*/ 350980 h 1565366"/>
                <a:gd name="connsiteX43" fmla="*/ 1290960 w 1565362"/>
                <a:gd name="connsiteY43" fmla="*/ 215175 h 1565366"/>
                <a:gd name="connsiteX44" fmla="*/ 782683 w 1565362"/>
                <a:gd name="connsiteY44" fmla="*/ 0 h 1565366"/>
                <a:gd name="connsiteX45" fmla="*/ 890284 w 1565362"/>
                <a:gd name="connsiteY45" fmla="*/ 279763 h 1565366"/>
                <a:gd name="connsiteX46" fmla="*/ 782683 w 1565362"/>
                <a:gd name="connsiteY46" fmla="*/ 559526 h 1565366"/>
                <a:gd name="connsiteX47" fmla="*/ 675082 w 1565362"/>
                <a:gd name="connsiteY47" fmla="*/ 279763 h 1565366"/>
                <a:gd name="connsiteX48" fmla="*/ 782683 w 1565362"/>
                <a:gd name="connsiteY48" fmla="*/ 0 h 1565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1565362" h="1565366">
                  <a:moveTo>
                    <a:pt x="782683" y="1005840"/>
                  </a:moveTo>
                  <a:cubicBezTo>
                    <a:pt x="842109" y="1005840"/>
                    <a:pt x="890284" y="1131094"/>
                    <a:pt x="890284" y="1285603"/>
                  </a:cubicBezTo>
                  <a:cubicBezTo>
                    <a:pt x="890284" y="1440112"/>
                    <a:pt x="842109" y="1565366"/>
                    <a:pt x="782683" y="1565366"/>
                  </a:cubicBezTo>
                  <a:cubicBezTo>
                    <a:pt x="723257" y="1565366"/>
                    <a:pt x="675082" y="1440112"/>
                    <a:pt x="675082" y="1285603"/>
                  </a:cubicBezTo>
                  <a:cubicBezTo>
                    <a:pt x="675082" y="1131094"/>
                    <a:pt x="723257" y="1005840"/>
                    <a:pt x="782683" y="1005840"/>
                  </a:cubicBezTo>
                  <a:close/>
                  <a:moveTo>
                    <a:pt x="985641" y="926413"/>
                  </a:moveTo>
                  <a:cubicBezTo>
                    <a:pt x="1042979" y="929135"/>
                    <a:pt x="1132444" y="980278"/>
                    <a:pt x="1214383" y="1062217"/>
                  </a:cubicBezTo>
                  <a:cubicBezTo>
                    <a:pt x="1323635" y="1171469"/>
                    <a:pt x="1378138" y="1294100"/>
                    <a:pt x="1336118" y="1336120"/>
                  </a:cubicBezTo>
                  <a:cubicBezTo>
                    <a:pt x="1294098" y="1378140"/>
                    <a:pt x="1171468" y="1323637"/>
                    <a:pt x="1062215" y="1214385"/>
                  </a:cubicBezTo>
                  <a:cubicBezTo>
                    <a:pt x="952963" y="1105133"/>
                    <a:pt x="898461" y="982502"/>
                    <a:pt x="940480" y="940482"/>
                  </a:cubicBezTo>
                  <a:cubicBezTo>
                    <a:pt x="950985" y="929977"/>
                    <a:pt x="966528" y="925505"/>
                    <a:pt x="985641" y="926413"/>
                  </a:cubicBezTo>
                  <a:close/>
                  <a:moveTo>
                    <a:pt x="579724" y="926411"/>
                  </a:moveTo>
                  <a:cubicBezTo>
                    <a:pt x="598837" y="925503"/>
                    <a:pt x="614380" y="929976"/>
                    <a:pt x="624885" y="940481"/>
                  </a:cubicBezTo>
                  <a:cubicBezTo>
                    <a:pt x="666906" y="982501"/>
                    <a:pt x="612403" y="1105133"/>
                    <a:pt x="503150" y="1214386"/>
                  </a:cubicBezTo>
                  <a:cubicBezTo>
                    <a:pt x="393897" y="1323639"/>
                    <a:pt x="271265" y="1378142"/>
                    <a:pt x="229245" y="1336121"/>
                  </a:cubicBezTo>
                  <a:cubicBezTo>
                    <a:pt x="187224" y="1294101"/>
                    <a:pt x="241727" y="1171469"/>
                    <a:pt x="350980" y="1062216"/>
                  </a:cubicBezTo>
                  <a:cubicBezTo>
                    <a:pt x="432920" y="980277"/>
                    <a:pt x="522385" y="929134"/>
                    <a:pt x="579724" y="926411"/>
                  </a:cubicBezTo>
                  <a:close/>
                  <a:moveTo>
                    <a:pt x="1285601" y="675083"/>
                  </a:moveTo>
                  <a:cubicBezTo>
                    <a:pt x="1440109" y="675083"/>
                    <a:pt x="1565362" y="723257"/>
                    <a:pt x="1565362" y="782683"/>
                  </a:cubicBezTo>
                  <a:cubicBezTo>
                    <a:pt x="1565362" y="842109"/>
                    <a:pt x="1440109" y="890283"/>
                    <a:pt x="1285601" y="890283"/>
                  </a:cubicBezTo>
                  <a:cubicBezTo>
                    <a:pt x="1131093" y="890283"/>
                    <a:pt x="1005840" y="842109"/>
                    <a:pt x="1005840" y="782683"/>
                  </a:cubicBezTo>
                  <a:cubicBezTo>
                    <a:pt x="1005840" y="723257"/>
                    <a:pt x="1131093" y="675083"/>
                    <a:pt x="1285601" y="675083"/>
                  </a:cubicBezTo>
                  <a:close/>
                  <a:moveTo>
                    <a:pt x="279761" y="675083"/>
                  </a:moveTo>
                  <a:cubicBezTo>
                    <a:pt x="434269" y="675083"/>
                    <a:pt x="559522" y="723257"/>
                    <a:pt x="559522" y="782683"/>
                  </a:cubicBezTo>
                  <a:cubicBezTo>
                    <a:pt x="559522" y="842109"/>
                    <a:pt x="434269" y="890283"/>
                    <a:pt x="279761" y="890283"/>
                  </a:cubicBezTo>
                  <a:cubicBezTo>
                    <a:pt x="125253" y="890283"/>
                    <a:pt x="0" y="842109"/>
                    <a:pt x="0" y="782683"/>
                  </a:cubicBezTo>
                  <a:cubicBezTo>
                    <a:pt x="0" y="723257"/>
                    <a:pt x="125253" y="675083"/>
                    <a:pt x="279761" y="675083"/>
                  </a:cubicBezTo>
                  <a:close/>
                  <a:moveTo>
                    <a:pt x="782681" y="623038"/>
                  </a:moveTo>
                  <a:cubicBezTo>
                    <a:pt x="870850" y="623038"/>
                    <a:pt x="942325" y="694513"/>
                    <a:pt x="942325" y="782682"/>
                  </a:cubicBezTo>
                  <a:cubicBezTo>
                    <a:pt x="942325" y="870851"/>
                    <a:pt x="870850" y="942326"/>
                    <a:pt x="782681" y="942326"/>
                  </a:cubicBezTo>
                  <a:cubicBezTo>
                    <a:pt x="694512" y="942326"/>
                    <a:pt x="623037" y="870851"/>
                    <a:pt x="623037" y="782682"/>
                  </a:cubicBezTo>
                  <a:cubicBezTo>
                    <a:pt x="623037" y="694513"/>
                    <a:pt x="694512" y="623038"/>
                    <a:pt x="782681" y="623038"/>
                  </a:cubicBezTo>
                  <a:close/>
                  <a:moveTo>
                    <a:pt x="274405" y="215177"/>
                  </a:moveTo>
                  <a:cubicBezTo>
                    <a:pt x="331743" y="217899"/>
                    <a:pt x="421208" y="269042"/>
                    <a:pt x="503147" y="350981"/>
                  </a:cubicBezTo>
                  <a:cubicBezTo>
                    <a:pt x="612399" y="460233"/>
                    <a:pt x="666901" y="582864"/>
                    <a:pt x="624882" y="624884"/>
                  </a:cubicBezTo>
                  <a:cubicBezTo>
                    <a:pt x="582862" y="666904"/>
                    <a:pt x="460231" y="612401"/>
                    <a:pt x="350979" y="503149"/>
                  </a:cubicBezTo>
                  <a:cubicBezTo>
                    <a:pt x="241727" y="393897"/>
                    <a:pt x="187224" y="271266"/>
                    <a:pt x="229244" y="229246"/>
                  </a:cubicBezTo>
                  <a:cubicBezTo>
                    <a:pt x="239749" y="218741"/>
                    <a:pt x="255292" y="214269"/>
                    <a:pt x="274405" y="215177"/>
                  </a:cubicBezTo>
                  <a:close/>
                  <a:moveTo>
                    <a:pt x="1290960" y="215175"/>
                  </a:moveTo>
                  <a:cubicBezTo>
                    <a:pt x="1310073" y="214267"/>
                    <a:pt x="1325616" y="218740"/>
                    <a:pt x="1336121" y="229245"/>
                  </a:cubicBezTo>
                  <a:cubicBezTo>
                    <a:pt x="1378142" y="271265"/>
                    <a:pt x="1323639" y="393897"/>
                    <a:pt x="1214386" y="503150"/>
                  </a:cubicBezTo>
                  <a:cubicBezTo>
                    <a:pt x="1105133" y="612403"/>
                    <a:pt x="982502" y="666906"/>
                    <a:pt x="940481" y="624885"/>
                  </a:cubicBezTo>
                  <a:cubicBezTo>
                    <a:pt x="898461" y="582865"/>
                    <a:pt x="952964" y="460233"/>
                    <a:pt x="1062217" y="350980"/>
                  </a:cubicBezTo>
                  <a:cubicBezTo>
                    <a:pt x="1144156" y="269041"/>
                    <a:pt x="1233621" y="217898"/>
                    <a:pt x="1290960" y="215175"/>
                  </a:cubicBezTo>
                  <a:close/>
                  <a:moveTo>
                    <a:pt x="782683" y="0"/>
                  </a:moveTo>
                  <a:cubicBezTo>
                    <a:pt x="842109" y="0"/>
                    <a:pt x="890284" y="125254"/>
                    <a:pt x="890284" y="279763"/>
                  </a:cubicBezTo>
                  <a:cubicBezTo>
                    <a:pt x="890284" y="434272"/>
                    <a:pt x="842109" y="559526"/>
                    <a:pt x="782683" y="559526"/>
                  </a:cubicBezTo>
                  <a:cubicBezTo>
                    <a:pt x="723257" y="559526"/>
                    <a:pt x="675082" y="434272"/>
                    <a:pt x="675082" y="279763"/>
                  </a:cubicBezTo>
                  <a:cubicBezTo>
                    <a:pt x="675082" y="125254"/>
                    <a:pt x="723257" y="0"/>
                    <a:pt x="782683" y="0"/>
                  </a:cubicBezTo>
                  <a:close/>
                </a:path>
              </a:pathLst>
            </a:custGeom>
            <a:solidFill>
              <a:srgbClr val="FF99CC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84" name="フリーフォーム: 図形 83">
              <a:extLst>
                <a:ext uri="{FF2B5EF4-FFF2-40B4-BE49-F238E27FC236}">
                  <a16:creationId xmlns:a16="http://schemas.microsoft.com/office/drawing/2014/main" id="{5F5D1E72-450B-7B62-7959-7DE68A48E4AB}"/>
                </a:ext>
              </a:extLst>
            </p:cNvPr>
            <p:cNvSpPr/>
            <p:nvPr/>
          </p:nvSpPr>
          <p:spPr bwMode="auto">
            <a:xfrm>
              <a:off x="9404532" y="5557911"/>
              <a:ext cx="223046" cy="223046"/>
            </a:xfrm>
            <a:custGeom>
              <a:avLst/>
              <a:gdLst>
                <a:gd name="connsiteX0" fmla="*/ 782683 w 1565362"/>
                <a:gd name="connsiteY0" fmla="*/ 1005840 h 1565366"/>
                <a:gd name="connsiteX1" fmla="*/ 890284 w 1565362"/>
                <a:gd name="connsiteY1" fmla="*/ 1285603 h 1565366"/>
                <a:gd name="connsiteX2" fmla="*/ 782683 w 1565362"/>
                <a:gd name="connsiteY2" fmla="*/ 1565366 h 1565366"/>
                <a:gd name="connsiteX3" fmla="*/ 675082 w 1565362"/>
                <a:gd name="connsiteY3" fmla="*/ 1285603 h 1565366"/>
                <a:gd name="connsiteX4" fmla="*/ 782683 w 1565362"/>
                <a:gd name="connsiteY4" fmla="*/ 1005840 h 1565366"/>
                <a:gd name="connsiteX5" fmla="*/ 985641 w 1565362"/>
                <a:gd name="connsiteY5" fmla="*/ 926413 h 1565366"/>
                <a:gd name="connsiteX6" fmla="*/ 1214383 w 1565362"/>
                <a:gd name="connsiteY6" fmla="*/ 1062217 h 1565366"/>
                <a:gd name="connsiteX7" fmla="*/ 1336118 w 1565362"/>
                <a:gd name="connsiteY7" fmla="*/ 1336120 h 1565366"/>
                <a:gd name="connsiteX8" fmla="*/ 1062215 w 1565362"/>
                <a:gd name="connsiteY8" fmla="*/ 1214385 h 1565366"/>
                <a:gd name="connsiteX9" fmla="*/ 940480 w 1565362"/>
                <a:gd name="connsiteY9" fmla="*/ 940482 h 1565366"/>
                <a:gd name="connsiteX10" fmla="*/ 985641 w 1565362"/>
                <a:gd name="connsiteY10" fmla="*/ 926413 h 1565366"/>
                <a:gd name="connsiteX11" fmla="*/ 579724 w 1565362"/>
                <a:gd name="connsiteY11" fmla="*/ 926411 h 1565366"/>
                <a:gd name="connsiteX12" fmla="*/ 624885 w 1565362"/>
                <a:gd name="connsiteY12" fmla="*/ 940481 h 1565366"/>
                <a:gd name="connsiteX13" fmla="*/ 503150 w 1565362"/>
                <a:gd name="connsiteY13" fmla="*/ 1214386 h 1565366"/>
                <a:gd name="connsiteX14" fmla="*/ 229245 w 1565362"/>
                <a:gd name="connsiteY14" fmla="*/ 1336121 h 1565366"/>
                <a:gd name="connsiteX15" fmla="*/ 350980 w 1565362"/>
                <a:gd name="connsiteY15" fmla="*/ 1062216 h 1565366"/>
                <a:gd name="connsiteX16" fmla="*/ 579724 w 1565362"/>
                <a:gd name="connsiteY16" fmla="*/ 926411 h 1565366"/>
                <a:gd name="connsiteX17" fmla="*/ 1285601 w 1565362"/>
                <a:gd name="connsiteY17" fmla="*/ 675083 h 1565366"/>
                <a:gd name="connsiteX18" fmla="*/ 1565362 w 1565362"/>
                <a:gd name="connsiteY18" fmla="*/ 782683 h 1565366"/>
                <a:gd name="connsiteX19" fmla="*/ 1285601 w 1565362"/>
                <a:gd name="connsiteY19" fmla="*/ 890283 h 1565366"/>
                <a:gd name="connsiteX20" fmla="*/ 1005840 w 1565362"/>
                <a:gd name="connsiteY20" fmla="*/ 782683 h 1565366"/>
                <a:gd name="connsiteX21" fmla="*/ 1285601 w 1565362"/>
                <a:gd name="connsiteY21" fmla="*/ 675083 h 1565366"/>
                <a:gd name="connsiteX22" fmla="*/ 279761 w 1565362"/>
                <a:gd name="connsiteY22" fmla="*/ 675083 h 1565366"/>
                <a:gd name="connsiteX23" fmla="*/ 559522 w 1565362"/>
                <a:gd name="connsiteY23" fmla="*/ 782683 h 1565366"/>
                <a:gd name="connsiteX24" fmla="*/ 279761 w 1565362"/>
                <a:gd name="connsiteY24" fmla="*/ 890283 h 1565366"/>
                <a:gd name="connsiteX25" fmla="*/ 0 w 1565362"/>
                <a:gd name="connsiteY25" fmla="*/ 782683 h 1565366"/>
                <a:gd name="connsiteX26" fmla="*/ 279761 w 1565362"/>
                <a:gd name="connsiteY26" fmla="*/ 675083 h 1565366"/>
                <a:gd name="connsiteX27" fmla="*/ 782681 w 1565362"/>
                <a:gd name="connsiteY27" fmla="*/ 623038 h 1565366"/>
                <a:gd name="connsiteX28" fmla="*/ 942325 w 1565362"/>
                <a:gd name="connsiteY28" fmla="*/ 782682 h 1565366"/>
                <a:gd name="connsiteX29" fmla="*/ 782681 w 1565362"/>
                <a:gd name="connsiteY29" fmla="*/ 942326 h 1565366"/>
                <a:gd name="connsiteX30" fmla="*/ 623037 w 1565362"/>
                <a:gd name="connsiteY30" fmla="*/ 782682 h 1565366"/>
                <a:gd name="connsiteX31" fmla="*/ 782681 w 1565362"/>
                <a:gd name="connsiteY31" fmla="*/ 623038 h 1565366"/>
                <a:gd name="connsiteX32" fmla="*/ 274405 w 1565362"/>
                <a:gd name="connsiteY32" fmla="*/ 215177 h 1565366"/>
                <a:gd name="connsiteX33" fmla="*/ 503147 w 1565362"/>
                <a:gd name="connsiteY33" fmla="*/ 350981 h 1565366"/>
                <a:gd name="connsiteX34" fmla="*/ 624882 w 1565362"/>
                <a:gd name="connsiteY34" fmla="*/ 624884 h 1565366"/>
                <a:gd name="connsiteX35" fmla="*/ 350979 w 1565362"/>
                <a:gd name="connsiteY35" fmla="*/ 503149 h 1565366"/>
                <a:gd name="connsiteX36" fmla="*/ 229244 w 1565362"/>
                <a:gd name="connsiteY36" fmla="*/ 229246 h 1565366"/>
                <a:gd name="connsiteX37" fmla="*/ 274405 w 1565362"/>
                <a:gd name="connsiteY37" fmla="*/ 215177 h 1565366"/>
                <a:gd name="connsiteX38" fmla="*/ 1290960 w 1565362"/>
                <a:gd name="connsiteY38" fmla="*/ 215175 h 1565366"/>
                <a:gd name="connsiteX39" fmla="*/ 1336121 w 1565362"/>
                <a:gd name="connsiteY39" fmla="*/ 229245 h 1565366"/>
                <a:gd name="connsiteX40" fmla="*/ 1214386 w 1565362"/>
                <a:gd name="connsiteY40" fmla="*/ 503150 h 1565366"/>
                <a:gd name="connsiteX41" fmla="*/ 940481 w 1565362"/>
                <a:gd name="connsiteY41" fmla="*/ 624885 h 1565366"/>
                <a:gd name="connsiteX42" fmla="*/ 1062217 w 1565362"/>
                <a:gd name="connsiteY42" fmla="*/ 350980 h 1565366"/>
                <a:gd name="connsiteX43" fmla="*/ 1290960 w 1565362"/>
                <a:gd name="connsiteY43" fmla="*/ 215175 h 1565366"/>
                <a:gd name="connsiteX44" fmla="*/ 782683 w 1565362"/>
                <a:gd name="connsiteY44" fmla="*/ 0 h 1565366"/>
                <a:gd name="connsiteX45" fmla="*/ 890284 w 1565362"/>
                <a:gd name="connsiteY45" fmla="*/ 279763 h 1565366"/>
                <a:gd name="connsiteX46" fmla="*/ 782683 w 1565362"/>
                <a:gd name="connsiteY46" fmla="*/ 559526 h 1565366"/>
                <a:gd name="connsiteX47" fmla="*/ 675082 w 1565362"/>
                <a:gd name="connsiteY47" fmla="*/ 279763 h 1565366"/>
                <a:gd name="connsiteX48" fmla="*/ 782683 w 1565362"/>
                <a:gd name="connsiteY48" fmla="*/ 0 h 1565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1565362" h="1565366">
                  <a:moveTo>
                    <a:pt x="782683" y="1005840"/>
                  </a:moveTo>
                  <a:cubicBezTo>
                    <a:pt x="842109" y="1005840"/>
                    <a:pt x="890284" y="1131094"/>
                    <a:pt x="890284" y="1285603"/>
                  </a:cubicBezTo>
                  <a:cubicBezTo>
                    <a:pt x="890284" y="1440112"/>
                    <a:pt x="842109" y="1565366"/>
                    <a:pt x="782683" y="1565366"/>
                  </a:cubicBezTo>
                  <a:cubicBezTo>
                    <a:pt x="723257" y="1565366"/>
                    <a:pt x="675082" y="1440112"/>
                    <a:pt x="675082" y="1285603"/>
                  </a:cubicBezTo>
                  <a:cubicBezTo>
                    <a:pt x="675082" y="1131094"/>
                    <a:pt x="723257" y="1005840"/>
                    <a:pt x="782683" y="1005840"/>
                  </a:cubicBezTo>
                  <a:close/>
                  <a:moveTo>
                    <a:pt x="985641" y="926413"/>
                  </a:moveTo>
                  <a:cubicBezTo>
                    <a:pt x="1042979" y="929135"/>
                    <a:pt x="1132444" y="980278"/>
                    <a:pt x="1214383" y="1062217"/>
                  </a:cubicBezTo>
                  <a:cubicBezTo>
                    <a:pt x="1323635" y="1171469"/>
                    <a:pt x="1378138" y="1294100"/>
                    <a:pt x="1336118" y="1336120"/>
                  </a:cubicBezTo>
                  <a:cubicBezTo>
                    <a:pt x="1294098" y="1378140"/>
                    <a:pt x="1171468" y="1323637"/>
                    <a:pt x="1062215" y="1214385"/>
                  </a:cubicBezTo>
                  <a:cubicBezTo>
                    <a:pt x="952963" y="1105133"/>
                    <a:pt x="898461" y="982502"/>
                    <a:pt x="940480" y="940482"/>
                  </a:cubicBezTo>
                  <a:cubicBezTo>
                    <a:pt x="950985" y="929977"/>
                    <a:pt x="966528" y="925505"/>
                    <a:pt x="985641" y="926413"/>
                  </a:cubicBezTo>
                  <a:close/>
                  <a:moveTo>
                    <a:pt x="579724" y="926411"/>
                  </a:moveTo>
                  <a:cubicBezTo>
                    <a:pt x="598837" y="925503"/>
                    <a:pt x="614380" y="929976"/>
                    <a:pt x="624885" y="940481"/>
                  </a:cubicBezTo>
                  <a:cubicBezTo>
                    <a:pt x="666906" y="982501"/>
                    <a:pt x="612403" y="1105133"/>
                    <a:pt x="503150" y="1214386"/>
                  </a:cubicBezTo>
                  <a:cubicBezTo>
                    <a:pt x="393897" y="1323639"/>
                    <a:pt x="271265" y="1378142"/>
                    <a:pt x="229245" y="1336121"/>
                  </a:cubicBezTo>
                  <a:cubicBezTo>
                    <a:pt x="187224" y="1294101"/>
                    <a:pt x="241727" y="1171469"/>
                    <a:pt x="350980" y="1062216"/>
                  </a:cubicBezTo>
                  <a:cubicBezTo>
                    <a:pt x="432920" y="980277"/>
                    <a:pt x="522385" y="929134"/>
                    <a:pt x="579724" y="926411"/>
                  </a:cubicBezTo>
                  <a:close/>
                  <a:moveTo>
                    <a:pt x="1285601" y="675083"/>
                  </a:moveTo>
                  <a:cubicBezTo>
                    <a:pt x="1440109" y="675083"/>
                    <a:pt x="1565362" y="723257"/>
                    <a:pt x="1565362" y="782683"/>
                  </a:cubicBezTo>
                  <a:cubicBezTo>
                    <a:pt x="1565362" y="842109"/>
                    <a:pt x="1440109" y="890283"/>
                    <a:pt x="1285601" y="890283"/>
                  </a:cubicBezTo>
                  <a:cubicBezTo>
                    <a:pt x="1131093" y="890283"/>
                    <a:pt x="1005840" y="842109"/>
                    <a:pt x="1005840" y="782683"/>
                  </a:cubicBezTo>
                  <a:cubicBezTo>
                    <a:pt x="1005840" y="723257"/>
                    <a:pt x="1131093" y="675083"/>
                    <a:pt x="1285601" y="675083"/>
                  </a:cubicBezTo>
                  <a:close/>
                  <a:moveTo>
                    <a:pt x="279761" y="675083"/>
                  </a:moveTo>
                  <a:cubicBezTo>
                    <a:pt x="434269" y="675083"/>
                    <a:pt x="559522" y="723257"/>
                    <a:pt x="559522" y="782683"/>
                  </a:cubicBezTo>
                  <a:cubicBezTo>
                    <a:pt x="559522" y="842109"/>
                    <a:pt x="434269" y="890283"/>
                    <a:pt x="279761" y="890283"/>
                  </a:cubicBezTo>
                  <a:cubicBezTo>
                    <a:pt x="125253" y="890283"/>
                    <a:pt x="0" y="842109"/>
                    <a:pt x="0" y="782683"/>
                  </a:cubicBezTo>
                  <a:cubicBezTo>
                    <a:pt x="0" y="723257"/>
                    <a:pt x="125253" y="675083"/>
                    <a:pt x="279761" y="675083"/>
                  </a:cubicBezTo>
                  <a:close/>
                  <a:moveTo>
                    <a:pt x="782681" y="623038"/>
                  </a:moveTo>
                  <a:cubicBezTo>
                    <a:pt x="870850" y="623038"/>
                    <a:pt x="942325" y="694513"/>
                    <a:pt x="942325" y="782682"/>
                  </a:cubicBezTo>
                  <a:cubicBezTo>
                    <a:pt x="942325" y="870851"/>
                    <a:pt x="870850" y="942326"/>
                    <a:pt x="782681" y="942326"/>
                  </a:cubicBezTo>
                  <a:cubicBezTo>
                    <a:pt x="694512" y="942326"/>
                    <a:pt x="623037" y="870851"/>
                    <a:pt x="623037" y="782682"/>
                  </a:cubicBezTo>
                  <a:cubicBezTo>
                    <a:pt x="623037" y="694513"/>
                    <a:pt x="694512" y="623038"/>
                    <a:pt x="782681" y="623038"/>
                  </a:cubicBezTo>
                  <a:close/>
                  <a:moveTo>
                    <a:pt x="274405" y="215177"/>
                  </a:moveTo>
                  <a:cubicBezTo>
                    <a:pt x="331743" y="217899"/>
                    <a:pt x="421208" y="269042"/>
                    <a:pt x="503147" y="350981"/>
                  </a:cubicBezTo>
                  <a:cubicBezTo>
                    <a:pt x="612399" y="460233"/>
                    <a:pt x="666901" y="582864"/>
                    <a:pt x="624882" y="624884"/>
                  </a:cubicBezTo>
                  <a:cubicBezTo>
                    <a:pt x="582862" y="666904"/>
                    <a:pt x="460231" y="612401"/>
                    <a:pt x="350979" y="503149"/>
                  </a:cubicBezTo>
                  <a:cubicBezTo>
                    <a:pt x="241727" y="393897"/>
                    <a:pt x="187224" y="271266"/>
                    <a:pt x="229244" y="229246"/>
                  </a:cubicBezTo>
                  <a:cubicBezTo>
                    <a:pt x="239749" y="218741"/>
                    <a:pt x="255292" y="214269"/>
                    <a:pt x="274405" y="215177"/>
                  </a:cubicBezTo>
                  <a:close/>
                  <a:moveTo>
                    <a:pt x="1290960" y="215175"/>
                  </a:moveTo>
                  <a:cubicBezTo>
                    <a:pt x="1310073" y="214267"/>
                    <a:pt x="1325616" y="218740"/>
                    <a:pt x="1336121" y="229245"/>
                  </a:cubicBezTo>
                  <a:cubicBezTo>
                    <a:pt x="1378142" y="271265"/>
                    <a:pt x="1323639" y="393897"/>
                    <a:pt x="1214386" y="503150"/>
                  </a:cubicBezTo>
                  <a:cubicBezTo>
                    <a:pt x="1105133" y="612403"/>
                    <a:pt x="982502" y="666906"/>
                    <a:pt x="940481" y="624885"/>
                  </a:cubicBezTo>
                  <a:cubicBezTo>
                    <a:pt x="898461" y="582865"/>
                    <a:pt x="952964" y="460233"/>
                    <a:pt x="1062217" y="350980"/>
                  </a:cubicBezTo>
                  <a:cubicBezTo>
                    <a:pt x="1144156" y="269041"/>
                    <a:pt x="1233621" y="217898"/>
                    <a:pt x="1290960" y="215175"/>
                  </a:cubicBezTo>
                  <a:close/>
                  <a:moveTo>
                    <a:pt x="782683" y="0"/>
                  </a:moveTo>
                  <a:cubicBezTo>
                    <a:pt x="842109" y="0"/>
                    <a:pt x="890284" y="125254"/>
                    <a:pt x="890284" y="279763"/>
                  </a:cubicBezTo>
                  <a:cubicBezTo>
                    <a:pt x="890284" y="434272"/>
                    <a:pt x="842109" y="559526"/>
                    <a:pt x="782683" y="559526"/>
                  </a:cubicBezTo>
                  <a:cubicBezTo>
                    <a:pt x="723257" y="559526"/>
                    <a:pt x="675082" y="434272"/>
                    <a:pt x="675082" y="279763"/>
                  </a:cubicBezTo>
                  <a:cubicBezTo>
                    <a:pt x="675082" y="125254"/>
                    <a:pt x="723257" y="0"/>
                    <a:pt x="782683" y="0"/>
                  </a:cubicBezTo>
                  <a:close/>
                </a:path>
              </a:pathLst>
            </a:custGeom>
            <a:solidFill>
              <a:srgbClr val="FF99CC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85" name="フリーフォーム: 図形 84">
              <a:extLst>
                <a:ext uri="{FF2B5EF4-FFF2-40B4-BE49-F238E27FC236}">
                  <a16:creationId xmlns:a16="http://schemas.microsoft.com/office/drawing/2014/main" id="{43ADCBA1-A6F8-B93F-593F-D573E22FC63D}"/>
                </a:ext>
              </a:extLst>
            </p:cNvPr>
            <p:cNvSpPr/>
            <p:nvPr/>
          </p:nvSpPr>
          <p:spPr bwMode="auto">
            <a:xfrm>
              <a:off x="278116" y="6063469"/>
              <a:ext cx="223046" cy="223046"/>
            </a:xfrm>
            <a:custGeom>
              <a:avLst/>
              <a:gdLst>
                <a:gd name="connsiteX0" fmla="*/ 782683 w 1565362"/>
                <a:gd name="connsiteY0" fmla="*/ 1005840 h 1565366"/>
                <a:gd name="connsiteX1" fmla="*/ 890284 w 1565362"/>
                <a:gd name="connsiteY1" fmla="*/ 1285603 h 1565366"/>
                <a:gd name="connsiteX2" fmla="*/ 782683 w 1565362"/>
                <a:gd name="connsiteY2" fmla="*/ 1565366 h 1565366"/>
                <a:gd name="connsiteX3" fmla="*/ 675082 w 1565362"/>
                <a:gd name="connsiteY3" fmla="*/ 1285603 h 1565366"/>
                <a:gd name="connsiteX4" fmla="*/ 782683 w 1565362"/>
                <a:gd name="connsiteY4" fmla="*/ 1005840 h 1565366"/>
                <a:gd name="connsiteX5" fmla="*/ 985641 w 1565362"/>
                <a:gd name="connsiteY5" fmla="*/ 926413 h 1565366"/>
                <a:gd name="connsiteX6" fmla="*/ 1214383 w 1565362"/>
                <a:gd name="connsiteY6" fmla="*/ 1062217 h 1565366"/>
                <a:gd name="connsiteX7" fmla="*/ 1336118 w 1565362"/>
                <a:gd name="connsiteY7" fmla="*/ 1336120 h 1565366"/>
                <a:gd name="connsiteX8" fmla="*/ 1062215 w 1565362"/>
                <a:gd name="connsiteY8" fmla="*/ 1214385 h 1565366"/>
                <a:gd name="connsiteX9" fmla="*/ 940480 w 1565362"/>
                <a:gd name="connsiteY9" fmla="*/ 940482 h 1565366"/>
                <a:gd name="connsiteX10" fmla="*/ 985641 w 1565362"/>
                <a:gd name="connsiteY10" fmla="*/ 926413 h 1565366"/>
                <a:gd name="connsiteX11" fmla="*/ 579724 w 1565362"/>
                <a:gd name="connsiteY11" fmla="*/ 926411 h 1565366"/>
                <a:gd name="connsiteX12" fmla="*/ 624885 w 1565362"/>
                <a:gd name="connsiteY12" fmla="*/ 940481 h 1565366"/>
                <a:gd name="connsiteX13" fmla="*/ 503150 w 1565362"/>
                <a:gd name="connsiteY13" fmla="*/ 1214386 h 1565366"/>
                <a:gd name="connsiteX14" fmla="*/ 229245 w 1565362"/>
                <a:gd name="connsiteY14" fmla="*/ 1336121 h 1565366"/>
                <a:gd name="connsiteX15" fmla="*/ 350980 w 1565362"/>
                <a:gd name="connsiteY15" fmla="*/ 1062216 h 1565366"/>
                <a:gd name="connsiteX16" fmla="*/ 579724 w 1565362"/>
                <a:gd name="connsiteY16" fmla="*/ 926411 h 1565366"/>
                <a:gd name="connsiteX17" fmla="*/ 1285601 w 1565362"/>
                <a:gd name="connsiteY17" fmla="*/ 675083 h 1565366"/>
                <a:gd name="connsiteX18" fmla="*/ 1565362 w 1565362"/>
                <a:gd name="connsiteY18" fmla="*/ 782683 h 1565366"/>
                <a:gd name="connsiteX19" fmla="*/ 1285601 w 1565362"/>
                <a:gd name="connsiteY19" fmla="*/ 890283 h 1565366"/>
                <a:gd name="connsiteX20" fmla="*/ 1005840 w 1565362"/>
                <a:gd name="connsiteY20" fmla="*/ 782683 h 1565366"/>
                <a:gd name="connsiteX21" fmla="*/ 1285601 w 1565362"/>
                <a:gd name="connsiteY21" fmla="*/ 675083 h 1565366"/>
                <a:gd name="connsiteX22" fmla="*/ 279761 w 1565362"/>
                <a:gd name="connsiteY22" fmla="*/ 675083 h 1565366"/>
                <a:gd name="connsiteX23" fmla="*/ 559522 w 1565362"/>
                <a:gd name="connsiteY23" fmla="*/ 782683 h 1565366"/>
                <a:gd name="connsiteX24" fmla="*/ 279761 w 1565362"/>
                <a:gd name="connsiteY24" fmla="*/ 890283 h 1565366"/>
                <a:gd name="connsiteX25" fmla="*/ 0 w 1565362"/>
                <a:gd name="connsiteY25" fmla="*/ 782683 h 1565366"/>
                <a:gd name="connsiteX26" fmla="*/ 279761 w 1565362"/>
                <a:gd name="connsiteY26" fmla="*/ 675083 h 1565366"/>
                <a:gd name="connsiteX27" fmla="*/ 782681 w 1565362"/>
                <a:gd name="connsiteY27" fmla="*/ 623038 h 1565366"/>
                <a:gd name="connsiteX28" fmla="*/ 942325 w 1565362"/>
                <a:gd name="connsiteY28" fmla="*/ 782682 h 1565366"/>
                <a:gd name="connsiteX29" fmla="*/ 782681 w 1565362"/>
                <a:gd name="connsiteY29" fmla="*/ 942326 h 1565366"/>
                <a:gd name="connsiteX30" fmla="*/ 623037 w 1565362"/>
                <a:gd name="connsiteY30" fmla="*/ 782682 h 1565366"/>
                <a:gd name="connsiteX31" fmla="*/ 782681 w 1565362"/>
                <a:gd name="connsiteY31" fmla="*/ 623038 h 1565366"/>
                <a:gd name="connsiteX32" fmla="*/ 274405 w 1565362"/>
                <a:gd name="connsiteY32" fmla="*/ 215177 h 1565366"/>
                <a:gd name="connsiteX33" fmla="*/ 503147 w 1565362"/>
                <a:gd name="connsiteY33" fmla="*/ 350981 h 1565366"/>
                <a:gd name="connsiteX34" fmla="*/ 624882 w 1565362"/>
                <a:gd name="connsiteY34" fmla="*/ 624884 h 1565366"/>
                <a:gd name="connsiteX35" fmla="*/ 350979 w 1565362"/>
                <a:gd name="connsiteY35" fmla="*/ 503149 h 1565366"/>
                <a:gd name="connsiteX36" fmla="*/ 229244 w 1565362"/>
                <a:gd name="connsiteY36" fmla="*/ 229246 h 1565366"/>
                <a:gd name="connsiteX37" fmla="*/ 274405 w 1565362"/>
                <a:gd name="connsiteY37" fmla="*/ 215177 h 1565366"/>
                <a:gd name="connsiteX38" fmla="*/ 1290960 w 1565362"/>
                <a:gd name="connsiteY38" fmla="*/ 215175 h 1565366"/>
                <a:gd name="connsiteX39" fmla="*/ 1336121 w 1565362"/>
                <a:gd name="connsiteY39" fmla="*/ 229245 h 1565366"/>
                <a:gd name="connsiteX40" fmla="*/ 1214386 w 1565362"/>
                <a:gd name="connsiteY40" fmla="*/ 503150 h 1565366"/>
                <a:gd name="connsiteX41" fmla="*/ 940481 w 1565362"/>
                <a:gd name="connsiteY41" fmla="*/ 624885 h 1565366"/>
                <a:gd name="connsiteX42" fmla="*/ 1062217 w 1565362"/>
                <a:gd name="connsiteY42" fmla="*/ 350980 h 1565366"/>
                <a:gd name="connsiteX43" fmla="*/ 1290960 w 1565362"/>
                <a:gd name="connsiteY43" fmla="*/ 215175 h 1565366"/>
                <a:gd name="connsiteX44" fmla="*/ 782683 w 1565362"/>
                <a:gd name="connsiteY44" fmla="*/ 0 h 1565366"/>
                <a:gd name="connsiteX45" fmla="*/ 890284 w 1565362"/>
                <a:gd name="connsiteY45" fmla="*/ 279763 h 1565366"/>
                <a:gd name="connsiteX46" fmla="*/ 782683 w 1565362"/>
                <a:gd name="connsiteY46" fmla="*/ 559526 h 1565366"/>
                <a:gd name="connsiteX47" fmla="*/ 675082 w 1565362"/>
                <a:gd name="connsiteY47" fmla="*/ 279763 h 1565366"/>
                <a:gd name="connsiteX48" fmla="*/ 782683 w 1565362"/>
                <a:gd name="connsiteY48" fmla="*/ 0 h 1565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1565362" h="1565366">
                  <a:moveTo>
                    <a:pt x="782683" y="1005840"/>
                  </a:moveTo>
                  <a:cubicBezTo>
                    <a:pt x="842109" y="1005840"/>
                    <a:pt x="890284" y="1131094"/>
                    <a:pt x="890284" y="1285603"/>
                  </a:cubicBezTo>
                  <a:cubicBezTo>
                    <a:pt x="890284" y="1440112"/>
                    <a:pt x="842109" y="1565366"/>
                    <a:pt x="782683" y="1565366"/>
                  </a:cubicBezTo>
                  <a:cubicBezTo>
                    <a:pt x="723257" y="1565366"/>
                    <a:pt x="675082" y="1440112"/>
                    <a:pt x="675082" y="1285603"/>
                  </a:cubicBezTo>
                  <a:cubicBezTo>
                    <a:pt x="675082" y="1131094"/>
                    <a:pt x="723257" y="1005840"/>
                    <a:pt x="782683" y="1005840"/>
                  </a:cubicBezTo>
                  <a:close/>
                  <a:moveTo>
                    <a:pt x="985641" y="926413"/>
                  </a:moveTo>
                  <a:cubicBezTo>
                    <a:pt x="1042979" y="929135"/>
                    <a:pt x="1132444" y="980278"/>
                    <a:pt x="1214383" y="1062217"/>
                  </a:cubicBezTo>
                  <a:cubicBezTo>
                    <a:pt x="1323635" y="1171469"/>
                    <a:pt x="1378138" y="1294100"/>
                    <a:pt x="1336118" y="1336120"/>
                  </a:cubicBezTo>
                  <a:cubicBezTo>
                    <a:pt x="1294098" y="1378140"/>
                    <a:pt x="1171468" y="1323637"/>
                    <a:pt x="1062215" y="1214385"/>
                  </a:cubicBezTo>
                  <a:cubicBezTo>
                    <a:pt x="952963" y="1105133"/>
                    <a:pt x="898461" y="982502"/>
                    <a:pt x="940480" y="940482"/>
                  </a:cubicBezTo>
                  <a:cubicBezTo>
                    <a:pt x="950985" y="929977"/>
                    <a:pt x="966528" y="925505"/>
                    <a:pt x="985641" y="926413"/>
                  </a:cubicBezTo>
                  <a:close/>
                  <a:moveTo>
                    <a:pt x="579724" y="926411"/>
                  </a:moveTo>
                  <a:cubicBezTo>
                    <a:pt x="598837" y="925503"/>
                    <a:pt x="614380" y="929976"/>
                    <a:pt x="624885" y="940481"/>
                  </a:cubicBezTo>
                  <a:cubicBezTo>
                    <a:pt x="666906" y="982501"/>
                    <a:pt x="612403" y="1105133"/>
                    <a:pt x="503150" y="1214386"/>
                  </a:cubicBezTo>
                  <a:cubicBezTo>
                    <a:pt x="393897" y="1323639"/>
                    <a:pt x="271265" y="1378142"/>
                    <a:pt x="229245" y="1336121"/>
                  </a:cubicBezTo>
                  <a:cubicBezTo>
                    <a:pt x="187224" y="1294101"/>
                    <a:pt x="241727" y="1171469"/>
                    <a:pt x="350980" y="1062216"/>
                  </a:cubicBezTo>
                  <a:cubicBezTo>
                    <a:pt x="432920" y="980277"/>
                    <a:pt x="522385" y="929134"/>
                    <a:pt x="579724" y="926411"/>
                  </a:cubicBezTo>
                  <a:close/>
                  <a:moveTo>
                    <a:pt x="1285601" y="675083"/>
                  </a:moveTo>
                  <a:cubicBezTo>
                    <a:pt x="1440109" y="675083"/>
                    <a:pt x="1565362" y="723257"/>
                    <a:pt x="1565362" y="782683"/>
                  </a:cubicBezTo>
                  <a:cubicBezTo>
                    <a:pt x="1565362" y="842109"/>
                    <a:pt x="1440109" y="890283"/>
                    <a:pt x="1285601" y="890283"/>
                  </a:cubicBezTo>
                  <a:cubicBezTo>
                    <a:pt x="1131093" y="890283"/>
                    <a:pt x="1005840" y="842109"/>
                    <a:pt x="1005840" y="782683"/>
                  </a:cubicBezTo>
                  <a:cubicBezTo>
                    <a:pt x="1005840" y="723257"/>
                    <a:pt x="1131093" y="675083"/>
                    <a:pt x="1285601" y="675083"/>
                  </a:cubicBezTo>
                  <a:close/>
                  <a:moveTo>
                    <a:pt x="279761" y="675083"/>
                  </a:moveTo>
                  <a:cubicBezTo>
                    <a:pt x="434269" y="675083"/>
                    <a:pt x="559522" y="723257"/>
                    <a:pt x="559522" y="782683"/>
                  </a:cubicBezTo>
                  <a:cubicBezTo>
                    <a:pt x="559522" y="842109"/>
                    <a:pt x="434269" y="890283"/>
                    <a:pt x="279761" y="890283"/>
                  </a:cubicBezTo>
                  <a:cubicBezTo>
                    <a:pt x="125253" y="890283"/>
                    <a:pt x="0" y="842109"/>
                    <a:pt x="0" y="782683"/>
                  </a:cubicBezTo>
                  <a:cubicBezTo>
                    <a:pt x="0" y="723257"/>
                    <a:pt x="125253" y="675083"/>
                    <a:pt x="279761" y="675083"/>
                  </a:cubicBezTo>
                  <a:close/>
                  <a:moveTo>
                    <a:pt x="782681" y="623038"/>
                  </a:moveTo>
                  <a:cubicBezTo>
                    <a:pt x="870850" y="623038"/>
                    <a:pt x="942325" y="694513"/>
                    <a:pt x="942325" y="782682"/>
                  </a:cubicBezTo>
                  <a:cubicBezTo>
                    <a:pt x="942325" y="870851"/>
                    <a:pt x="870850" y="942326"/>
                    <a:pt x="782681" y="942326"/>
                  </a:cubicBezTo>
                  <a:cubicBezTo>
                    <a:pt x="694512" y="942326"/>
                    <a:pt x="623037" y="870851"/>
                    <a:pt x="623037" y="782682"/>
                  </a:cubicBezTo>
                  <a:cubicBezTo>
                    <a:pt x="623037" y="694513"/>
                    <a:pt x="694512" y="623038"/>
                    <a:pt x="782681" y="623038"/>
                  </a:cubicBezTo>
                  <a:close/>
                  <a:moveTo>
                    <a:pt x="274405" y="215177"/>
                  </a:moveTo>
                  <a:cubicBezTo>
                    <a:pt x="331743" y="217899"/>
                    <a:pt x="421208" y="269042"/>
                    <a:pt x="503147" y="350981"/>
                  </a:cubicBezTo>
                  <a:cubicBezTo>
                    <a:pt x="612399" y="460233"/>
                    <a:pt x="666901" y="582864"/>
                    <a:pt x="624882" y="624884"/>
                  </a:cubicBezTo>
                  <a:cubicBezTo>
                    <a:pt x="582862" y="666904"/>
                    <a:pt x="460231" y="612401"/>
                    <a:pt x="350979" y="503149"/>
                  </a:cubicBezTo>
                  <a:cubicBezTo>
                    <a:pt x="241727" y="393897"/>
                    <a:pt x="187224" y="271266"/>
                    <a:pt x="229244" y="229246"/>
                  </a:cubicBezTo>
                  <a:cubicBezTo>
                    <a:pt x="239749" y="218741"/>
                    <a:pt x="255292" y="214269"/>
                    <a:pt x="274405" y="215177"/>
                  </a:cubicBezTo>
                  <a:close/>
                  <a:moveTo>
                    <a:pt x="1290960" y="215175"/>
                  </a:moveTo>
                  <a:cubicBezTo>
                    <a:pt x="1310073" y="214267"/>
                    <a:pt x="1325616" y="218740"/>
                    <a:pt x="1336121" y="229245"/>
                  </a:cubicBezTo>
                  <a:cubicBezTo>
                    <a:pt x="1378142" y="271265"/>
                    <a:pt x="1323639" y="393897"/>
                    <a:pt x="1214386" y="503150"/>
                  </a:cubicBezTo>
                  <a:cubicBezTo>
                    <a:pt x="1105133" y="612403"/>
                    <a:pt x="982502" y="666906"/>
                    <a:pt x="940481" y="624885"/>
                  </a:cubicBezTo>
                  <a:cubicBezTo>
                    <a:pt x="898461" y="582865"/>
                    <a:pt x="952964" y="460233"/>
                    <a:pt x="1062217" y="350980"/>
                  </a:cubicBezTo>
                  <a:cubicBezTo>
                    <a:pt x="1144156" y="269041"/>
                    <a:pt x="1233621" y="217898"/>
                    <a:pt x="1290960" y="215175"/>
                  </a:cubicBezTo>
                  <a:close/>
                  <a:moveTo>
                    <a:pt x="782683" y="0"/>
                  </a:moveTo>
                  <a:cubicBezTo>
                    <a:pt x="842109" y="0"/>
                    <a:pt x="890284" y="125254"/>
                    <a:pt x="890284" y="279763"/>
                  </a:cubicBezTo>
                  <a:cubicBezTo>
                    <a:pt x="890284" y="434272"/>
                    <a:pt x="842109" y="559526"/>
                    <a:pt x="782683" y="559526"/>
                  </a:cubicBezTo>
                  <a:cubicBezTo>
                    <a:pt x="723257" y="559526"/>
                    <a:pt x="675082" y="434272"/>
                    <a:pt x="675082" y="279763"/>
                  </a:cubicBezTo>
                  <a:cubicBezTo>
                    <a:pt x="675082" y="125254"/>
                    <a:pt x="723257" y="0"/>
                    <a:pt x="782683" y="0"/>
                  </a:cubicBezTo>
                  <a:close/>
                </a:path>
              </a:pathLst>
            </a:custGeom>
            <a:solidFill>
              <a:srgbClr val="FF99CC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87" name="フリーフォーム: 図形 86">
              <a:extLst>
                <a:ext uri="{FF2B5EF4-FFF2-40B4-BE49-F238E27FC236}">
                  <a16:creationId xmlns:a16="http://schemas.microsoft.com/office/drawing/2014/main" id="{24E025CA-50DC-E647-50B6-A88DF4590C25}"/>
                </a:ext>
              </a:extLst>
            </p:cNvPr>
            <p:cNvSpPr/>
            <p:nvPr/>
          </p:nvSpPr>
          <p:spPr bwMode="auto">
            <a:xfrm>
              <a:off x="9404532" y="6063469"/>
              <a:ext cx="223046" cy="223046"/>
            </a:xfrm>
            <a:custGeom>
              <a:avLst/>
              <a:gdLst>
                <a:gd name="connsiteX0" fmla="*/ 782683 w 1565362"/>
                <a:gd name="connsiteY0" fmla="*/ 1005840 h 1565366"/>
                <a:gd name="connsiteX1" fmla="*/ 890284 w 1565362"/>
                <a:gd name="connsiteY1" fmla="*/ 1285603 h 1565366"/>
                <a:gd name="connsiteX2" fmla="*/ 782683 w 1565362"/>
                <a:gd name="connsiteY2" fmla="*/ 1565366 h 1565366"/>
                <a:gd name="connsiteX3" fmla="*/ 675082 w 1565362"/>
                <a:gd name="connsiteY3" fmla="*/ 1285603 h 1565366"/>
                <a:gd name="connsiteX4" fmla="*/ 782683 w 1565362"/>
                <a:gd name="connsiteY4" fmla="*/ 1005840 h 1565366"/>
                <a:gd name="connsiteX5" fmla="*/ 985641 w 1565362"/>
                <a:gd name="connsiteY5" fmla="*/ 926413 h 1565366"/>
                <a:gd name="connsiteX6" fmla="*/ 1214383 w 1565362"/>
                <a:gd name="connsiteY6" fmla="*/ 1062217 h 1565366"/>
                <a:gd name="connsiteX7" fmla="*/ 1336118 w 1565362"/>
                <a:gd name="connsiteY7" fmla="*/ 1336120 h 1565366"/>
                <a:gd name="connsiteX8" fmla="*/ 1062215 w 1565362"/>
                <a:gd name="connsiteY8" fmla="*/ 1214385 h 1565366"/>
                <a:gd name="connsiteX9" fmla="*/ 940480 w 1565362"/>
                <a:gd name="connsiteY9" fmla="*/ 940482 h 1565366"/>
                <a:gd name="connsiteX10" fmla="*/ 985641 w 1565362"/>
                <a:gd name="connsiteY10" fmla="*/ 926413 h 1565366"/>
                <a:gd name="connsiteX11" fmla="*/ 579724 w 1565362"/>
                <a:gd name="connsiteY11" fmla="*/ 926411 h 1565366"/>
                <a:gd name="connsiteX12" fmla="*/ 624885 w 1565362"/>
                <a:gd name="connsiteY12" fmla="*/ 940481 h 1565366"/>
                <a:gd name="connsiteX13" fmla="*/ 503150 w 1565362"/>
                <a:gd name="connsiteY13" fmla="*/ 1214386 h 1565366"/>
                <a:gd name="connsiteX14" fmla="*/ 229245 w 1565362"/>
                <a:gd name="connsiteY14" fmla="*/ 1336121 h 1565366"/>
                <a:gd name="connsiteX15" fmla="*/ 350980 w 1565362"/>
                <a:gd name="connsiteY15" fmla="*/ 1062216 h 1565366"/>
                <a:gd name="connsiteX16" fmla="*/ 579724 w 1565362"/>
                <a:gd name="connsiteY16" fmla="*/ 926411 h 1565366"/>
                <a:gd name="connsiteX17" fmla="*/ 1285601 w 1565362"/>
                <a:gd name="connsiteY17" fmla="*/ 675083 h 1565366"/>
                <a:gd name="connsiteX18" fmla="*/ 1565362 w 1565362"/>
                <a:gd name="connsiteY18" fmla="*/ 782683 h 1565366"/>
                <a:gd name="connsiteX19" fmla="*/ 1285601 w 1565362"/>
                <a:gd name="connsiteY19" fmla="*/ 890283 h 1565366"/>
                <a:gd name="connsiteX20" fmla="*/ 1005840 w 1565362"/>
                <a:gd name="connsiteY20" fmla="*/ 782683 h 1565366"/>
                <a:gd name="connsiteX21" fmla="*/ 1285601 w 1565362"/>
                <a:gd name="connsiteY21" fmla="*/ 675083 h 1565366"/>
                <a:gd name="connsiteX22" fmla="*/ 279761 w 1565362"/>
                <a:gd name="connsiteY22" fmla="*/ 675083 h 1565366"/>
                <a:gd name="connsiteX23" fmla="*/ 559522 w 1565362"/>
                <a:gd name="connsiteY23" fmla="*/ 782683 h 1565366"/>
                <a:gd name="connsiteX24" fmla="*/ 279761 w 1565362"/>
                <a:gd name="connsiteY24" fmla="*/ 890283 h 1565366"/>
                <a:gd name="connsiteX25" fmla="*/ 0 w 1565362"/>
                <a:gd name="connsiteY25" fmla="*/ 782683 h 1565366"/>
                <a:gd name="connsiteX26" fmla="*/ 279761 w 1565362"/>
                <a:gd name="connsiteY26" fmla="*/ 675083 h 1565366"/>
                <a:gd name="connsiteX27" fmla="*/ 782681 w 1565362"/>
                <a:gd name="connsiteY27" fmla="*/ 623038 h 1565366"/>
                <a:gd name="connsiteX28" fmla="*/ 942325 w 1565362"/>
                <a:gd name="connsiteY28" fmla="*/ 782682 h 1565366"/>
                <a:gd name="connsiteX29" fmla="*/ 782681 w 1565362"/>
                <a:gd name="connsiteY29" fmla="*/ 942326 h 1565366"/>
                <a:gd name="connsiteX30" fmla="*/ 623037 w 1565362"/>
                <a:gd name="connsiteY30" fmla="*/ 782682 h 1565366"/>
                <a:gd name="connsiteX31" fmla="*/ 782681 w 1565362"/>
                <a:gd name="connsiteY31" fmla="*/ 623038 h 1565366"/>
                <a:gd name="connsiteX32" fmla="*/ 274405 w 1565362"/>
                <a:gd name="connsiteY32" fmla="*/ 215177 h 1565366"/>
                <a:gd name="connsiteX33" fmla="*/ 503147 w 1565362"/>
                <a:gd name="connsiteY33" fmla="*/ 350981 h 1565366"/>
                <a:gd name="connsiteX34" fmla="*/ 624882 w 1565362"/>
                <a:gd name="connsiteY34" fmla="*/ 624884 h 1565366"/>
                <a:gd name="connsiteX35" fmla="*/ 350979 w 1565362"/>
                <a:gd name="connsiteY35" fmla="*/ 503149 h 1565366"/>
                <a:gd name="connsiteX36" fmla="*/ 229244 w 1565362"/>
                <a:gd name="connsiteY36" fmla="*/ 229246 h 1565366"/>
                <a:gd name="connsiteX37" fmla="*/ 274405 w 1565362"/>
                <a:gd name="connsiteY37" fmla="*/ 215177 h 1565366"/>
                <a:gd name="connsiteX38" fmla="*/ 1290960 w 1565362"/>
                <a:gd name="connsiteY38" fmla="*/ 215175 h 1565366"/>
                <a:gd name="connsiteX39" fmla="*/ 1336121 w 1565362"/>
                <a:gd name="connsiteY39" fmla="*/ 229245 h 1565366"/>
                <a:gd name="connsiteX40" fmla="*/ 1214386 w 1565362"/>
                <a:gd name="connsiteY40" fmla="*/ 503150 h 1565366"/>
                <a:gd name="connsiteX41" fmla="*/ 940481 w 1565362"/>
                <a:gd name="connsiteY41" fmla="*/ 624885 h 1565366"/>
                <a:gd name="connsiteX42" fmla="*/ 1062217 w 1565362"/>
                <a:gd name="connsiteY42" fmla="*/ 350980 h 1565366"/>
                <a:gd name="connsiteX43" fmla="*/ 1290960 w 1565362"/>
                <a:gd name="connsiteY43" fmla="*/ 215175 h 1565366"/>
                <a:gd name="connsiteX44" fmla="*/ 782683 w 1565362"/>
                <a:gd name="connsiteY44" fmla="*/ 0 h 1565366"/>
                <a:gd name="connsiteX45" fmla="*/ 890284 w 1565362"/>
                <a:gd name="connsiteY45" fmla="*/ 279763 h 1565366"/>
                <a:gd name="connsiteX46" fmla="*/ 782683 w 1565362"/>
                <a:gd name="connsiteY46" fmla="*/ 559526 h 1565366"/>
                <a:gd name="connsiteX47" fmla="*/ 675082 w 1565362"/>
                <a:gd name="connsiteY47" fmla="*/ 279763 h 1565366"/>
                <a:gd name="connsiteX48" fmla="*/ 782683 w 1565362"/>
                <a:gd name="connsiteY48" fmla="*/ 0 h 1565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1565362" h="1565366">
                  <a:moveTo>
                    <a:pt x="782683" y="1005840"/>
                  </a:moveTo>
                  <a:cubicBezTo>
                    <a:pt x="842109" y="1005840"/>
                    <a:pt x="890284" y="1131094"/>
                    <a:pt x="890284" y="1285603"/>
                  </a:cubicBezTo>
                  <a:cubicBezTo>
                    <a:pt x="890284" y="1440112"/>
                    <a:pt x="842109" y="1565366"/>
                    <a:pt x="782683" y="1565366"/>
                  </a:cubicBezTo>
                  <a:cubicBezTo>
                    <a:pt x="723257" y="1565366"/>
                    <a:pt x="675082" y="1440112"/>
                    <a:pt x="675082" y="1285603"/>
                  </a:cubicBezTo>
                  <a:cubicBezTo>
                    <a:pt x="675082" y="1131094"/>
                    <a:pt x="723257" y="1005840"/>
                    <a:pt x="782683" y="1005840"/>
                  </a:cubicBezTo>
                  <a:close/>
                  <a:moveTo>
                    <a:pt x="985641" y="926413"/>
                  </a:moveTo>
                  <a:cubicBezTo>
                    <a:pt x="1042979" y="929135"/>
                    <a:pt x="1132444" y="980278"/>
                    <a:pt x="1214383" y="1062217"/>
                  </a:cubicBezTo>
                  <a:cubicBezTo>
                    <a:pt x="1323635" y="1171469"/>
                    <a:pt x="1378138" y="1294100"/>
                    <a:pt x="1336118" y="1336120"/>
                  </a:cubicBezTo>
                  <a:cubicBezTo>
                    <a:pt x="1294098" y="1378140"/>
                    <a:pt x="1171468" y="1323637"/>
                    <a:pt x="1062215" y="1214385"/>
                  </a:cubicBezTo>
                  <a:cubicBezTo>
                    <a:pt x="952963" y="1105133"/>
                    <a:pt x="898461" y="982502"/>
                    <a:pt x="940480" y="940482"/>
                  </a:cubicBezTo>
                  <a:cubicBezTo>
                    <a:pt x="950985" y="929977"/>
                    <a:pt x="966528" y="925505"/>
                    <a:pt x="985641" y="926413"/>
                  </a:cubicBezTo>
                  <a:close/>
                  <a:moveTo>
                    <a:pt x="579724" y="926411"/>
                  </a:moveTo>
                  <a:cubicBezTo>
                    <a:pt x="598837" y="925503"/>
                    <a:pt x="614380" y="929976"/>
                    <a:pt x="624885" y="940481"/>
                  </a:cubicBezTo>
                  <a:cubicBezTo>
                    <a:pt x="666906" y="982501"/>
                    <a:pt x="612403" y="1105133"/>
                    <a:pt x="503150" y="1214386"/>
                  </a:cubicBezTo>
                  <a:cubicBezTo>
                    <a:pt x="393897" y="1323639"/>
                    <a:pt x="271265" y="1378142"/>
                    <a:pt x="229245" y="1336121"/>
                  </a:cubicBezTo>
                  <a:cubicBezTo>
                    <a:pt x="187224" y="1294101"/>
                    <a:pt x="241727" y="1171469"/>
                    <a:pt x="350980" y="1062216"/>
                  </a:cubicBezTo>
                  <a:cubicBezTo>
                    <a:pt x="432920" y="980277"/>
                    <a:pt x="522385" y="929134"/>
                    <a:pt x="579724" y="926411"/>
                  </a:cubicBezTo>
                  <a:close/>
                  <a:moveTo>
                    <a:pt x="1285601" y="675083"/>
                  </a:moveTo>
                  <a:cubicBezTo>
                    <a:pt x="1440109" y="675083"/>
                    <a:pt x="1565362" y="723257"/>
                    <a:pt x="1565362" y="782683"/>
                  </a:cubicBezTo>
                  <a:cubicBezTo>
                    <a:pt x="1565362" y="842109"/>
                    <a:pt x="1440109" y="890283"/>
                    <a:pt x="1285601" y="890283"/>
                  </a:cubicBezTo>
                  <a:cubicBezTo>
                    <a:pt x="1131093" y="890283"/>
                    <a:pt x="1005840" y="842109"/>
                    <a:pt x="1005840" y="782683"/>
                  </a:cubicBezTo>
                  <a:cubicBezTo>
                    <a:pt x="1005840" y="723257"/>
                    <a:pt x="1131093" y="675083"/>
                    <a:pt x="1285601" y="675083"/>
                  </a:cubicBezTo>
                  <a:close/>
                  <a:moveTo>
                    <a:pt x="279761" y="675083"/>
                  </a:moveTo>
                  <a:cubicBezTo>
                    <a:pt x="434269" y="675083"/>
                    <a:pt x="559522" y="723257"/>
                    <a:pt x="559522" y="782683"/>
                  </a:cubicBezTo>
                  <a:cubicBezTo>
                    <a:pt x="559522" y="842109"/>
                    <a:pt x="434269" y="890283"/>
                    <a:pt x="279761" y="890283"/>
                  </a:cubicBezTo>
                  <a:cubicBezTo>
                    <a:pt x="125253" y="890283"/>
                    <a:pt x="0" y="842109"/>
                    <a:pt x="0" y="782683"/>
                  </a:cubicBezTo>
                  <a:cubicBezTo>
                    <a:pt x="0" y="723257"/>
                    <a:pt x="125253" y="675083"/>
                    <a:pt x="279761" y="675083"/>
                  </a:cubicBezTo>
                  <a:close/>
                  <a:moveTo>
                    <a:pt x="782681" y="623038"/>
                  </a:moveTo>
                  <a:cubicBezTo>
                    <a:pt x="870850" y="623038"/>
                    <a:pt x="942325" y="694513"/>
                    <a:pt x="942325" y="782682"/>
                  </a:cubicBezTo>
                  <a:cubicBezTo>
                    <a:pt x="942325" y="870851"/>
                    <a:pt x="870850" y="942326"/>
                    <a:pt x="782681" y="942326"/>
                  </a:cubicBezTo>
                  <a:cubicBezTo>
                    <a:pt x="694512" y="942326"/>
                    <a:pt x="623037" y="870851"/>
                    <a:pt x="623037" y="782682"/>
                  </a:cubicBezTo>
                  <a:cubicBezTo>
                    <a:pt x="623037" y="694513"/>
                    <a:pt x="694512" y="623038"/>
                    <a:pt x="782681" y="623038"/>
                  </a:cubicBezTo>
                  <a:close/>
                  <a:moveTo>
                    <a:pt x="274405" y="215177"/>
                  </a:moveTo>
                  <a:cubicBezTo>
                    <a:pt x="331743" y="217899"/>
                    <a:pt x="421208" y="269042"/>
                    <a:pt x="503147" y="350981"/>
                  </a:cubicBezTo>
                  <a:cubicBezTo>
                    <a:pt x="612399" y="460233"/>
                    <a:pt x="666901" y="582864"/>
                    <a:pt x="624882" y="624884"/>
                  </a:cubicBezTo>
                  <a:cubicBezTo>
                    <a:pt x="582862" y="666904"/>
                    <a:pt x="460231" y="612401"/>
                    <a:pt x="350979" y="503149"/>
                  </a:cubicBezTo>
                  <a:cubicBezTo>
                    <a:pt x="241727" y="393897"/>
                    <a:pt x="187224" y="271266"/>
                    <a:pt x="229244" y="229246"/>
                  </a:cubicBezTo>
                  <a:cubicBezTo>
                    <a:pt x="239749" y="218741"/>
                    <a:pt x="255292" y="214269"/>
                    <a:pt x="274405" y="215177"/>
                  </a:cubicBezTo>
                  <a:close/>
                  <a:moveTo>
                    <a:pt x="1290960" y="215175"/>
                  </a:moveTo>
                  <a:cubicBezTo>
                    <a:pt x="1310073" y="214267"/>
                    <a:pt x="1325616" y="218740"/>
                    <a:pt x="1336121" y="229245"/>
                  </a:cubicBezTo>
                  <a:cubicBezTo>
                    <a:pt x="1378142" y="271265"/>
                    <a:pt x="1323639" y="393897"/>
                    <a:pt x="1214386" y="503150"/>
                  </a:cubicBezTo>
                  <a:cubicBezTo>
                    <a:pt x="1105133" y="612403"/>
                    <a:pt x="982502" y="666906"/>
                    <a:pt x="940481" y="624885"/>
                  </a:cubicBezTo>
                  <a:cubicBezTo>
                    <a:pt x="898461" y="582865"/>
                    <a:pt x="952964" y="460233"/>
                    <a:pt x="1062217" y="350980"/>
                  </a:cubicBezTo>
                  <a:cubicBezTo>
                    <a:pt x="1144156" y="269041"/>
                    <a:pt x="1233621" y="217898"/>
                    <a:pt x="1290960" y="215175"/>
                  </a:cubicBezTo>
                  <a:close/>
                  <a:moveTo>
                    <a:pt x="782683" y="0"/>
                  </a:moveTo>
                  <a:cubicBezTo>
                    <a:pt x="842109" y="0"/>
                    <a:pt x="890284" y="125254"/>
                    <a:pt x="890284" y="279763"/>
                  </a:cubicBezTo>
                  <a:cubicBezTo>
                    <a:pt x="890284" y="434272"/>
                    <a:pt x="842109" y="559526"/>
                    <a:pt x="782683" y="559526"/>
                  </a:cubicBezTo>
                  <a:cubicBezTo>
                    <a:pt x="723257" y="559526"/>
                    <a:pt x="675082" y="434272"/>
                    <a:pt x="675082" y="279763"/>
                  </a:cubicBezTo>
                  <a:cubicBezTo>
                    <a:pt x="675082" y="125254"/>
                    <a:pt x="723257" y="0"/>
                    <a:pt x="782683" y="0"/>
                  </a:cubicBezTo>
                  <a:close/>
                </a:path>
              </a:pathLst>
            </a:custGeom>
            <a:solidFill>
              <a:srgbClr val="FF99CC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44467701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82" name="グループ化 481">
            <a:extLst>
              <a:ext uri="{FF2B5EF4-FFF2-40B4-BE49-F238E27FC236}">
                <a16:creationId xmlns:a16="http://schemas.microsoft.com/office/drawing/2014/main" id="{20FEEC5F-FCF5-2D97-F5A8-8E12C579E237}"/>
              </a:ext>
            </a:extLst>
          </p:cNvPr>
          <p:cNvGrpSpPr/>
          <p:nvPr/>
        </p:nvGrpSpPr>
        <p:grpSpPr>
          <a:xfrm>
            <a:off x="200025" y="195739"/>
            <a:ext cx="9521824" cy="6441512"/>
            <a:chOff x="114300" y="137746"/>
            <a:chExt cx="9693274" cy="6557498"/>
          </a:xfrm>
        </p:grpSpPr>
        <p:sp>
          <p:nvSpPr>
            <p:cNvPr id="380" name="フリーフォーム: 図形 379">
              <a:extLst>
                <a:ext uri="{FF2B5EF4-FFF2-40B4-BE49-F238E27FC236}">
                  <a16:creationId xmlns:a16="http://schemas.microsoft.com/office/drawing/2014/main" id="{BE796E62-0703-F9A6-00A0-91D83715EABD}"/>
                </a:ext>
              </a:extLst>
            </p:cNvPr>
            <p:cNvSpPr/>
            <p:nvPr/>
          </p:nvSpPr>
          <p:spPr bwMode="auto">
            <a:xfrm>
              <a:off x="114300" y="137746"/>
              <a:ext cx="215899" cy="215900"/>
            </a:xfrm>
            <a:custGeom>
              <a:avLst/>
              <a:gdLst>
                <a:gd name="connsiteX0" fmla="*/ 724152 w 1951220"/>
                <a:gd name="connsiteY0" fmla="*/ 0 h 1951229"/>
                <a:gd name="connsiteX1" fmla="*/ 915550 w 1951220"/>
                <a:gd name="connsiteY1" fmla="*/ 329852 h 1951229"/>
                <a:gd name="connsiteX2" fmla="*/ 921889 w 1951220"/>
                <a:gd name="connsiteY2" fmla="*/ 382948 h 1951229"/>
                <a:gd name="connsiteX3" fmla="*/ 958899 w 1951220"/>
                <a:gd name="connsiteY3" fmla="*/ 342952 h 1951229"/>
                <a:gd name="connsiteX4" fmla="*/ 1487662 w 1951220"/>
                <a:gd name="connsiteY4" fmla="*/ 107946 h 1951229"/>
                <a:gd name="connsiteX5" fmla="*/ 1389760 w 1951220"/>
                <a:gd name="connsiteY5" fmla="*/ 476521 h 1951229"/>
                <a:gd name="connsiteX6" fmla="*/ 1356266 w 1951220"/>
                <a:gd name="connsiteY6" fmla="*/ 519097 h 1951229"/>
                <a:gd name="connsiteX7" fmla="*/ 1411152 w 1951220"/>
                <a:gd name="connsiteY7" fmla="*/ 516438 h 1951229"/>
                <a:gd name="connsiteX8" fmla="*/ 1951220 w 1951220"/>
                <a:gd name="connsiteY8" fmla="*/ 724156 h 1951229"/>
                <a:gd name="connsiteX9" fmla="*/ 1621371 w 1951220"/>
                <a:gd name="connsiteY9" fmla="*/ 915550 h 1951229"/>
                <a:gd name="connsiteX10" fmla="*/ 1568270 w 1951220"/>
                <a:gd name="connsiteY10" fmla="*/ 921890 h 1951229"/>
                <a:gd name="connsiteX11" fmla="*/ 1608270 w 1951220"/>
                <a:gd name="connsiteY11" fmla="*/ 958904 h 1951229"/>
                <a:gd name="connsiteX12" fmla="*/ 1843274 w 1951220"/>
                <a:gd name="connsiteY12" fmla="*/ 1487662 h 1951229"/>
                <a:gd name="connsiteX13" fmla="*/ 1474704 w 1951220"/>
                <a:gd name="connsiteY13" fmla="*/ 1389760 h 1951229"/>
                <a:gd name="connsiteX14" fmla="*/ 1432682 w 1951220"/>
                <a:gd name="connsiteY14" fmla="*/ 1356702 h 1951229"/>
                <a:gd name="connsiteX15" fmla="*/ 1434793 w 1951220"/>
                <a:gd name="connsiteY15" fmla="*/ 1411156 h 1951229"/>
                <a:gd name="connsiteX16" fmla="*/ 1227072 w 1951220"/>
                <a:gd name="connsiteY16" fmla="*/ 1951229 h 1951229"/>
                <a:gd name="connsiteX17" fmla="*/ 1035675 w 1951220"/>
                <a:gd name="connsiteY17" fmla="*/ 1621376 h 1951229"/>
                <a:gd name="connsiteX18" fmla="*/ 1029336 w 1951220"/>
                <a:gd name="connsiteY18" fmla="*/ 1568281 h 1951229"/>
                <a:gd name="connsiteX19" fmla="*/ 992326 w 1951220"/>
                <a:gd name="connsiteY19" fmla="*/ 1608277 h 1951229"/>
                <a:gd name="connsiteX20" fmla="*/ 463562 w 1951220"/>
                <a:gd name="connsiteY20" fmla="*/ 1843283 h 1951229"/>
                <a:gd name="connsiteX21" fmla="*/ 561464 w 1951220"/>
                <a:gd name="connsiteY21" fmla="*/ 1474708 h 1951229"/>
                <a:gd name="connsiteX22" fmla="*/ 594525 w 1951220"/>
                <a:gd name="connsiteY22" fmla="*/ 1432682 h 1951229"/>
                <a:gd name="connsiteX23" fmla="*/ 540069 w 1951220"/>
                <a:gd name="connsiteY23" fmla="*/ 1434793 h 1951229"/>
                <a:gd name="connsiteX24" fmla="*/ 0 w 1951220"/>
                <a:gd name="connsiteY24" fmla="*/ 1227076 h 1951229"/>
                <a:gd name="connsiteX25" fmla="*/ 329850 w 1951220"/>
                <a:gd name="connsiteY25" fmla="*/ 1035681 h 1951229"/>
                <a:gd name="connsiteX26" fmla="*/ 382951 w 1951220"/>
                <a:gd name="connsiteY26" fmla="*/ 1029341 h 1951229"/>
                <a:gd name="connsiteX27" fmla="*/ 342950 w 1951220"/>
                <a:gd name="connsiteY27" fmla="*/ 992327 h 1951229"/>
                <a:gd name="connsiteX28" fmla="*/ 107946 w 1951220"/>
                <a:gd name="connsiteY28" fmla="*/ 463570 h 1951229"/>
                <a:gd name="connsiteX29" fmla="*/ 476517 w 1951220"/>
                <a:gd name="connsiteY29" fmla="*/ 561471 h 1951229"/>
                <a:gd name="connsiteX30" fmla="*/ 518543 w 1951220"/>
                <a:gd name="connsiteY30" fmla="*/ 594532 h 1951229"/>
                <a:gd name="connsiteX31" fmla="*/ 516431 w 1951220"/>
                <a:gd name="connsiteY31" fmla="*/ 540073 h 1951229"/>
                <a:gd name="connsiteX32" fmla="*/ 682289 w 1951220"/>
                <a:gd name="connsiteY32" fmla="*/ 10972 h 1951229"/>
                <a:gd name="connsiteX33" fmla="*/ 724152 w 1951220"/>
                <a:gd name="connsiteY33" fmla="*/ 0 h 1951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951220" h="1951229">
                  <a:moveTo>
                    <a:pt x="724152" y="0"/>
                  </a:moveTo>
                  <a:cubicBezTo>
                    <a:pt x="810193" y="0"/>
                    <a:pt x="884016" y="136012"/>
                    <a:pt x="915550" y="329852"/>
                  </a:cubicBezTo>
                  <a:lnTo>
                    <a:pt x="921889" y="382948"/>
                  </a:lnTo>
                  <a:lnTo>
                    <a:pt x="958899" y="342952"/>
                  </a:lnTo>
                  <a:cubicBezTo>
                    <a:pt x="1169808" y="132043"/>
                    <a:pt x="1406543" y="26828"/>
                    <a:pt x="1487662" y="107946"/>
                  </a:cubicBezTo>
                  <a:cubicBezTo>
                    <a:pt x="1548501" y="168785"/>
                    <a:pt x="1504527" y="317159"/>
                    <a:pt x="1389760" y="476521"/>
                  </a:cubicBezTo>
                  <a:lnTo>
                    <a:pt x="1356266" y="519097"/>
                  </a:lnTo>
                  <a:lnTo>
                    <a:pt x="1411152" y="516438"/>
                  </a:lnTo>
                  <a:cubicBezTo>
                    <a:pt x="1709424" y="516438"/>
                    <a:pt x="1951221" y="609437"/>
                    <a:pt x="1951220" y="724156"/>
                  </a:cubicBezTo>
                  <a:cubicBezTo>
                    <a:pt x="1951221" y="810195"/>
                    <a:pt x="1815210" y="884017"/>
                    <a:pt x="1621371" y="915550"/>
                  </a:cubicBezTo>
                  <a:lnTo>
                    <a:pt x="1568270" y="921890"/>
                  </a:lnTo>
                  <a:lnTo>
                    <a:pt x="1608270" y="958904"/>
                  </a:lnTo>
                  <a:cubicBezTo>
                    <a:pt x="1819176" y="1169811"/>
                    <a:pt x="1924392" y="1406544"/>
                    <a:pt x="1843274" y="1487662"/>
                  </a:cubicBezTo>
                  <a:cubicBezTo>
                    <a:pt x="1782436" y="1548500"/>
                    <a:pt x="1634064" y="1504525"/>
                    <a:pt x="1474704" y="1389760"/>
                  </a:cubicBezTo>
                  <a:lnTo>
                    <a:pt x="1432682" y="1356702"/>
                  </a:lnTo>
                  <a:lnTo>
                    <a:pt x="1434793" y="1411156"/>
                  </a:lnTo>
                  <a:cubicBezTo>
                    <a:pt x="1434793" y="1709430"/>
                    <a:pt x="1341793" y="1951229"/>
                    <a:pt x="1227072" y="1951229"/>
                  </a:cubicBezTo>
                  <a:cubicBezTo>
                    <a:pt x="1141031" y="1951229"/>
                    <a:pt x="1067208" y="1815217"/>
                    <a:pt x="1035675" y="1621376"/>
                  </a:cubicBezTo>
                  <a:lnTo>
                    <a:pt x="1029336" y="1568281"/>
                  </a:lnTo>
                  <a:lnTo>
                    <a:pt x="992326" y="1608277"/>
                  </a:lnTo>
                  <a:cubicBezTo>
                    <a:pt x="781416" y="1819186"/>
                    <a:pt x="544681" y="1924401"/>
                    <a:pt x="463562" y="1843283"/>
                  </a:cubicBezTo>
                  <a:cubicBezTo>
                    <a:pt x="402723" y="1782444"/>
                    <a:pt x="446697" y="1634070"/>
                    <a:pt x="561464" y="1474708"/>
                  </a:cubicBezTo>
                  <a:lnTo>
                    <a:pt x="594525" y="1432682"/>
                  </a:lnTo>
                  <a:lnTo>
                    <a:pt x="540069" y="1434793"/>
                  </a:lnTo>
                  <a:cubicBezTo>
                    <a:pt x="241797" y="1434793"/>
                    <a:pt x="0" y="1341794"/>
                    <a:pt x="0" y="1227076"/>
                  </a:cubicBezTo>
                  <a:cubicBezTo>
                    <a:pt x="0" y="1141036"/>
                    <a:pt x="136011" y="1067214"/>
                    <a:pt x="329850" y="1035681"/>
                  </a:cubicBezTo>
                  <a:lnTo>
                    <a:pt x="382951" y="1029341"/>
                  </a:lnTo>
                  <a:lnTo>
                    <a:pt x="342950" y="992327"/>
                  </a:lnTo>
                  <a:cubicBezTo>
                    <a:pt x="132044" y="781420"/>
                    <a:pt x="26828" y="544687"/>
                    <a:pt x="107946" y="463570"/>
                  </a:cubicBezTo>
                  <a:cubicBezTo>
                    <a:pt x="168785" y="402731"/>
                    <a:pt x="317156" y="446705"/>
                    <a:pt x="476517" y="561471"/>
                  </a:cubicBezTo>
                  <a:lnTo>
                    <a:pt x="518543" y="594532"/>
                  </a:lnTo>
                  <a:lnTo>
                    <a:pt x="516431" y="540073"/>
                  </a:lnTo>
                  <a:cubicBezTo>
                    <a:pt x="516431" y="279083"/>
                    <a:pt x="587634" y="61332"/>
                    <a:pt x="682289" y="10972"/>
                  </a:cubicBezTo>
                  <a:cubicBezTo>
                    <a:pt x="695812" y="3778"/>
                    <a:pt x="709812" y="0"/>
                    <a:pt x="724152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81" name="フリーフォーム: 図形 380">
              <a:extLst>
                <a:ext uri="{FF2B5EF4-FFF2-40B4-BE49-F238E27FC236}">
                  <a16:creationId xmlns:a16="http://schemas.microsoft.com/office/drawing/2014/main" id="{B87C51EA-B175-B894-876A-090C4C564060}"/>
                </a:ext>
              </a:extLst>
            </p:cNvPr>
            <p:cNvSpPr/>
            <p:nvPr/>
          </p:nvSpPr>
          <p:spPr bwMode="auto">
            <a:xfrm>
              <a:off x="430212" y="137746"/>
              <a:ext cx="215899" cy="215900"/>
            </a:xfrm>
            <a:custGeom>
              <a:avLst/>
              <a:gdLst>
                <a:gd name="connsiteX0" fmla="*/ 724152 w 1951220"/>
                <a:gd name="connsiteY0" fmla="*/ 0 h 1951229"/>
                <a:gd name="connsiteX1" fmla="*/ 915550 w 1951220"/>
                <a:gd name="connsiteY1" fmla="*/ 329852 h 1951229"/>
                <a:gd name="connsiteX2" fmla="*/ 921889 w 1951220"/>
                <a:gd name="connsiteY2" fmla="*/ 382948 h 1951229"/>
                <a:gd name="connsiteX3" fmla="*/ 958899 w 1951220"/>
                <a:gd name="connsiteY3" fmla="*/ 342952 h 1951229"/>
                <a:gd name="connsiteX4" fmla="*/ 1487662 w 1951220"/>
                <a:gd name="connsiteY4" fmla="*/ 107946 h 1951229"/>
                <a:gd name="connsiteX5" fmla="*/ 1389760 w 1951220"/>
                <a:gd name="connsiteY5" fmla="*/ 476521 h 1951229"/>
                <a:gd name="connsiteX6" fmla="*/ 1356266 w 1951220"/>
                <a:gd name="connsiteY6" fmla="*/ 519097 h 1951229"/>
                <a:gd name="connsiteX7" fmla="*/ 1411152 w 1951220"/>
                <a:gd name="connsiteY7" fmla="*/ 516438 h 1951229"/>
                <a:gd name="connsiteX8" fmla="*/ 1951220 w 1951220"/>
                <a:gd name="connsiteY8" fmla="*/ 724156 h 1951229"/>
                <a:gd name="connsiteX9" fmla="*/ 1621371 w 1951220"/>
                <a:gd name="connsiteY9" fmla="*/ 915550 h 1951229"/>
                <a:gd name="connsiteX10" fmla="*/ 1568270 w 1951220"/>
                <a:gd name="connsiteY10" fmla="*/ 921890 h 1951229"/>
                <a:gd name="connsiteX11" fmla="*/ 1608270 w 1951220"/>
                <a:gd name="connsiteY11" fmla="*/ 958904 h 1951229"/>
                <a:gd name="connsiteX12" fmla="*/ 1843274 w 1951220"/>
                <a:gd name="connsiteY12" fmla="*/ 1487662 h 1951229"/>
                <a:gd name="connsiteX13" fmla="*/ 1474704 w 1951220"/>
                <a:gd name="connsiteY13" fmla="*/ 1389760 h 1951229"/>
                <a:gd name="connsiteX14" fmla="*/ 1432682 w 1951220"/>
                <a:gd name="connsiteY14" fmla="*/ 1356702 h 1951229"/>
                <a:gd name="connsiteX15" fmla="*/ 1434793 w 1951220"/>
                <a:gd name="connsiteY15" fmla="*/ 1411156 h 1951229"/>
                <a:gd name="connsiteX16" fmla="*/ 1227072 w 1951220"/>
                <a:gd name="connsiteY16" fmla="*/ 1951229 h 1951229"/>
                <a:gd name="connsiteX17" fmla="*/ 1035675 w 1951220"/>
                <a:gd name="connsiteY17" fmla="*/ 1621376 h 1951229"/>
                <a:gd name="connsiteX18" fmla="*/ 1029336 w 1951220"/>
                <a:gd name="connsiteY18" fmla="*/ 1568281 h 1951229"/>
                <a:gd name="connsiteX19" fmla="*/ 992326 w 1951220"/>
                <a:gd name="connsiteY19" fmla="*/ 1608277 h 1951229"/>
                <a:gd name="connsiteX20" fmla="*/ 463562 w 1951220"/>
                <a:gd name="connsiteY20" fmla="*/ 1843283 h 1951229"/>
                <a:gd name="connsiteX21" fmla="*/ 561464 w 1951220"/>
                <a:gd name="connsiteY21" fmla="*/ 1474708 h 1951229"/>
                <a:gd name="connsiteX22" fmla="*/ 594525 w 1951220"/>
                <a:gd name="connsiteY22" fmla="*/ 1432682 h 1951229"/>
                <a:gd name="connsiteX23" fmla="*/ 540069 w 1951220"/>
                <a:gd name="connsiteY23" fmla="*/ 1434793 h 1951229"/>
                <a:gd name="connsiteX24" fmla="*/ 0 w 1951220"/>
                <a:gd name="connsiteY24" fmla="*/ 1227076 h 1951229"/>
                <a:gd name="connsiteX25" fmla="*/ 329850 w 1951220"/>
                <a:gd name="connsiteY25" fmla="*/ 1035681 h 1951229"/>
                <a:gd name="connsiteX26" fmla="*/ 382951 w 1951220"/>
                <a:gd name="connsiteY26" fmla="*/ 1029341 h 1951229"/>
                <a:gd name="connsiteX27" fmla="*/ 342950 w 1951220"/>
                <a:gd name="connsiteY27" fmla="*/ 992327 h 1951229"/>
                <a:gd name="connsiteX28" fmla="*/ 107946 w 1951220"/>
                <a:gd name="connsiteY28" fmla="*/ 463570 h 1951229"/>
                <a:gd name="connsiteX29" fmla="*/ 476517 w 1951220"/>
                <a:gd name="connsiteY29" fmla="*/ 561471 h 1951229"/>
                <a:gd name="connsiteX30" fmla="*/ 518543 w 1951220"/>
                <a:gd name="connsiteY30" fmla="*/ 594532 h 1951229"/>
                <a:gd name="connsiteX31" fmla="*/ 516431 w 1951220"/>
                <a:gd name="connsiteY31" fmla="*/ 540073 h 1951229"/>
                <a:gd name="connsiteX32" fmla="*/ 682289 w 1951220"/>
                <a:gd name="connsiteY32" fmla="*/ 10972 h 1951229"/>
                <a:gd name="connsiteX33" fmla="*/ 724152 w 1951220"/>
                <a:gd name="connsiteY33" fmla="*/ 0 h 1951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951220" h="1951229">
                  <a:moveTo>
                    <a:pt x="724152" y="0"/>
                  </a:moveTo>
                  <a:cubicBezTo>
                    <a:pt x="810193" y="0"/>
                    <a:pt x="884016" y="136012"/>
                    <a:pt x="915550" y="329852"/>
                  </a:cubicBezTo>
                  <a:lnTo>
                    <a:pt x="921889" y="382948"/>
                  </a:lnTo>
                  <a:lnTo>
                    <a:pt x="958899" y="342952"/>
                  </a:lnTo>
                  <a:cubicBezTo>
                    <a:pt x="1169808" y="132043"/>
                    <a:pt x="1406543" y="26828"/>
                    <a:pt x="1487662" y="107946"/>
                  </a:cubicBezTo>
                  <a:cubicBezTo>
                    <a:pt x="1548501" y="168785"/>
                    <a:pt x="1504527" y="317159"/>
                    <a:pt x="1389760" y="476521"/>
                  </a:cubicBezTo>
                  <a:lnTo>
                    <a:pt x="1356266" y="519097"/>
                  </a:lnTo>
                  <a:lnTo>
                    <a:pt x="1411152" y="516438"/>
                  </a:lnTo>
                  <a:cubicBezTo>
                    <a:pt x="1709424" y="516438"/>
                    <a:pt x="1951221" y="609437"/>
                    <a:pt x="1951220" y="724156"/>
                  </a:cubicBezTo>
                  <a:cubicBezTo>
                    <a:pt x="1951221" y="810195"/>
                    <a:pt x="1815210" y="884017"/>
                    <a:pt x="1621371" y="915550"/>
                  </a:cubicBezTo>
                  <a:lnTo>
                    <a:pt x="1568270" y="921890"/>
                  </a:lnTo>
                  <a:lnTo>
                    <a:pt x="1608270" y="958904"/>
                  </a:lnTo>
                  <a:cubicBezTo>
                    <a:pt x="1819176" y="1169811"/>
                    <a:pt x="1924392" y="1406544"/>
                    <a:pt x="1843274" y="1487662"/>
                  </a:cubicBezTo>
                  <a:cubicBezTo>
                    <a:pt x="1782436" y="1548500"/>
                    <a:pt x="1634064" y="1504525"/>
                    <a:pt x="1474704" y="1389760"/>
                  </a:cubicBezTo>
                  <a:lnTo>
                    <a:pt x="1432682" y="1356702"/>
                  </a:lnTo>
                  <a:lnTo>
                    <a:pt x="1434793" y="1411156"/>
                  </a:lnTo>
                  <a:cubicBezTo>
                    <a:pt x="1434793" y="1709430"/>
                    <a:pt x="1341793" y="1951229"/>
                    <a:pt x="1227072" y="1951229"/>
                  </a:cubicBezTo>
                  <a:cubicBezTo>
                    <a:pt x="1141031" y="1951229"/>
                    <a:pt x="1067208" y="1815217"/>
                    <a:pt x="1035675" y="1621376"/>
                  </a:cubicBezTo>
                  <a:lnTo>
                    <a:pt x="1029336" y="1568281"/>
                  </a:lnTo>
                  <a:lnTo>
                    <a:pt x="992326" y="1608277"/>
                  </a:lnTo>
                  <a:cubicBezTo>
                    <a:pt x="781416" y="1819186"/>
                    <a:pt x="544681" y="1924401"/>
                    <a:pt x="463562" y="1843283"/>
                  </a:cubicBezTo>
                  <a:cubicBezTo>
                    <a:pt x="402723" y="1782444"/>
                    <a:pt x="446697" y="1634070"/>
                    <a:pt x="561464" y="1474708"/>
                  </a:cubicBezTo>
                  <a:lnTo>
                    <a:pt x="594525" y="1432682"/>
                  </a:lnTo>
                  <a:lnTo>
                    <a:pt x="540069" y="1434793"/>
                  </a:lnTo>
                  <a:cubicBezTo>
                    <a:pt x="241797" y="1434793"/>
                    <a:pt x="0" y="1341794"/>
                    <a:pt x="0" y="1227076"/>
                  </a:cubicBezTo>
                  <a:cubicBezTo>
                    <a:pt x="0" y="1141036"/>
                    <a:pt x="136011" y="1067214"/>
                    <a:pt x="329850" y="1035681"/>
                  </a:cubicBezTo>
                  <a:lnTo>
                    <a:pt x="382951" y="1029341"/>
                  </a:lnTo>
                  <a:lnTo>
                    <a:pt x="342950" y="992327"/>
                  </a:lnTo>
                  <a:cubicBezTo>
                    <a:pt x="132044" y="781420"/>
                    <a:pt x="26828" y="544687"/>
                    <a:pt x="107946" y="463570"/>
                  </a:cubicBezTo>
                  <a:cubicBezTo>
                    <a:pt x="168785" y="402731"/>
                    <a:pt x="317156" y="446705"/>
                    <a:pt x="476517" y="561471"/>
                  </a:cubicBezTo>
                  <a:lnTo>
                    <a:pt x="518543" y="594532"/>
                  </a:lnTo>
                  <a:lnTo>
                    <a:pt x="516431" y="540073"/>
                  </a:lnTo>
                  <a:cubicBezTo>
                    <a:pt x="516431" y="279083"/>
                    <a:pt x="587634" y="61332"/>
                    <a:pt x="682289" y="10972"/>
                  </a:cubicBezTo>
                  <a:cubicBezTo>
                    <a:pt x="695812" y="3778"/>
                    <a:pt x="709812" y="0"/>
                    <a:pt x="724152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82" name="フリーフォーム: 図形 381">
              <a:extLst>
                <a:ext uri="{FF2B5EF4-FFF2-40B4-BE49-F238E27FC236}">
                  <a16:creationId xmlns:a16="http://schemas.microsoft.com/office/drawing/2014/main" id="{66B35597-2E03-B0B3-FAD0-56BF837ECE06}"/>
                </a:ext>
              </a:extLst>
            </p:cNvPr>
            <p:cNvSpPr/>
            <p:nvPr/>
          </p:nvSpPr>
          <p:spPr bwMode="auto">
            <a:xfrm>
              <a:off x="746124" y="137746"/>
              <a:ext cx="215899" cy="215900"/>
            </a:xfrm>
            <a:custGeom>
              <a:avLst/>
              <a:gdLst>
                <a:gd name="connsiteX0" fmla="*/ 724152 w 1951220"/>
                <a:gd name="connsiteY0" fmla="*/ 0 h 1951229"/>
                <a:gd name="connsiteX1" fmla="*/ 915550 w 1951220"/>
                <a:gd name="connsiteY1" fmla="*/ 329852 h 1951229"/>
                <a:gd name="connsiteX2" fmla="*/ 921889 w 1951220"/>
                <a:gd name="connsiteY2" fmla="*/ 382948 h 1951229"/>
                <a:gd name="connsiteX3" fmla="*/ 958899 w 1951220"/>
                <a:gd name="connsiteY3" fmla="*/ 342952 h 1951229"/>
                <a:gd name="connsiteX4" fmla="*/ 1487662 w 1951220"/>
                <a:gd name="connsiteY4" fmla="*/ 107946 h 1951229"/>
                <a:gd name="connsiteX5" fmla="*/ 1389760 w 1951220"/>
                <a:gd name="connsiteY5" fmla="*/ 476521 h 1951229"/>
                <a:gd name="connsiteX6" fmla="*/ 1356266 w 1951220"/>
                <a:gd name="connsiteY6" fmla="*/ 519097 h 1951229"/>
                <a:gd name="connsiteX7" fmla="*/ 1411152 w 1951220"/>
                <a:gd name="connsiteY7" fmla="*/ 516438 h 1951229"/>
                <a:gd name="connsiteX8" fmla="*/ 1951220 w 1951220"/>
                <a:gd name="connsiteY8" fmla="*/ 724156 h 1951229"/>
                <a:gd name="connsiteX9" fmla="*/ 1621371 w 1951220"/>
                <a:gd name="connsiteY9" fmla="*/ 915550 h 1951229"/>
                <a:gd name="connsiteX10" fmla="*/ 1568270 w 1951220"/>
                <a:gd name="connsiteY10" fmla="*/ 921890 h 1951229"/>
                <a:gd name="connsiteX11" fmla="*/ 1608270 w 1951220"/>
                <a:gd name="connsiteY11" fmla="*/ 958904 h 1951229"/>
                <a:gd name="connsiteX12" fmla="*/ 1843274 w 1951220"/>
                <a:gd name="connsiteY12" fmla="*/ 1487662 h 1951229"/>
                <a:gd name="connsiteX13" fmla="*/ 1474704 w 1951220"/>
                <a:gd name="connsiteY13" fmla="*/ 1389760 h 1951229"/>
                <a:gd name="connsiteX14" fmla="*/ 1432682 w 1951220"/>
                <a:gd name="connsiteY14" fmla="*/ 1356702 h 1951229"/>
                <a:gd name="connsiteX15" fmla="*/ 1434793 w 1951220"/>
                <a:gd name="connsiteY15" fmla="*/ 1411156 h 1951229"/>
                <a:gd name="connsiteX16" fmla="*/ 1227072 w 1951220"/>
                <a:gd name="connsiteY16" fmla="*/ 1951229 h 1951229"/>
                <a:gd name="connsiteX17" fmla="*/ 1035675 w 1951220"/>
                <a:gd name="connsiteY17" fmla="*/ 1621376 h 1951229"/>
                <a:gd name="connsiteX18" fmla="*/ 1029336 w 1951220"/>
                <a:gd name="connsiteY18" fmla="*/ 1568281 h 1951229"/>
                <a:gd name="connsiteX19" fmla="*/ 992326 w 1951220"/>
                <a:gd name="connsiteY19" fmla="*/ 1608277 h 1951229"/>
                <a:gd name="connsiteX20" fmla="*/ 463562 w 1951220"/>
                <a:gd name="connsiteY20" fmla="*/ 1843283 h 1951229"/>
                <a:gd name="connsiteX21" fmla="*/ 561464 w 1951220"/>
                <a:gd name="connsiteY21" fmla="*/ 1474708 h 1951229"/>
                <a:gd name="connsiteX22" fmla="*/ 594525 w 1951220"/>
                <a:gd name="connsiteY22" fmla="*/ 1432682 h 1951229"/>
                <a:gd name="connsiteX23" fmla="*/ 540069 w 1951220"/>
                <a:gd name="connsiteY23" fmla="*/ 1434793 h 1951229"/>
                <a:gd name="connsiteX24" fmla="*/ 0 w 1951220"/>
                <a:gd name="connsiteY24" fmla="*/ 1227076 h 1951229"/>
                <a:gd name="connsiteX25" fmla="*/ 329850 w 1951220"/>
                <a:gd name="connsiteY25" fmla="*/ 1035681 h 1951229"/>
                <a:gd name="connsiteX26" fmla="*/ 382951 w 1951220"/>
                <a:gd name="connsiteY26" fmla="*/ 1029341 h 1951229"/>
                <a:gd name="connsiteX27" fmla="*/ 342950 w 1951220"/>
                <a:gd name="connsiteY27" fmla="*/ 992327 h 1951229"/>
                <a:gd name="connsiteX28" fmla="*/ 107946 w 1951220"/>
                <a:gd name="connsiteY28" fmla="*/ 463570 h 1951229"/>
                <a:gd name="connsiteX29" fmla="*/ 476517 w 1951220"/>
                <a:gd name="connsiteY29" fmla="*/ 561471 h 1951229"/>
                <a:gd name="connsiteX30" fmla="*/ 518543 w 1951220"/>
                <a:gd name="connsiteY30" fmla="*/ 594532 h 1951229"/>
                <a:gd name="connsiteX31" fmla="*/ 516431 w 1951220"/>
                <a:gd name="connsiteY31" fmla="*/ 540073 h 1951229"/>
                <a:gd name="connsiteX32" fmla="*/ 682289 w 1951220"/>
                <a:gd name="connsiteY32" fmla="*/ 10972 h 1951229"/>
                <a:gd name="connsiteX33" fmla="*/ 724152 w 1951220"/>
                <a:gd name="connsiteY33" fmla="*/ 0 h 1951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951220" h="1951229">
                  <a:moveTo>
                    <a:pt x="724152" y="0"/>
                  </a:moveTo>
                  <a:cubicBezTo>
                    <a:pt x="810193" y="0"/>
                    <a:pt x="884016" y="136012"/>
                    <a:pt x="915550" y="329852"/>
                  </a:cubicBezTo>
                  <a:lnTo>
                    <a:pt x="921889" y="382948"/>
                  </a:lnTo>
                  <a:lnTo>
                    <a:pt x="958899" y="342952"/>
                  </a:lnTo>
                  <a:cubicBezTo>
                    <a:pt x="1169808" y="132043"/>
                    <a:pt x="1406543" y="26828"/>
                    <a:pt x="1487662" y="107946"/>
                  </a:cubicBezTo>
                  <a:cubicBezTo>
                    <a:pt x="1548501" y="168785"/>
                    <a:pt x="1504527" y="317159"/>
                    <a:pt x="1389760" y="476521"/>
                  </a:cubicBezTo>
                  <a:lnTo>
                    <a:pt x="1356266" y="519097"/>
                  </a:lnTo>
                  <a:lnTo>
                    <a:pt x="1411152" y="516438"/>
                  </a:lnTo>
                  <a:cubicBezTo>
                    <a:pt x="1709424" y="516438"/>
                    <a:pt x="1951221" y="609437"/>
                    <a:pt x="1951220" y="724156"/>
                  </a:cubicBezTo>
                  <a:cubicBezTo>
                    <a:pt x="1951221" y="810195"/>
                    <a:pt x="1815210" y="884017"/>
                    <a:pt x="1621371" y="915550"/>
                  </a:cubicBezTo>
                  <a:lnTo>
                    <a:pt x="1568270" y="921890"/>
                  </a:lnTo>
                  <a:lnTo>
                    <a:pt x="1608270" y="958904"/>
                  </a:lnTo>
                  <a:cubicBezTo>
                    <a:pt x="1819176" y="1169811"/>
                    <a:pt x="1924392" y="1406544"/>
                    <a:pt x="1843274" y="1487662"/>
                  </a:cubicBezTo>
                  <a:cubicBezTo>
                    <a:pt x="1782436" y="1548500"/>
                    <a:pt x="1634064" y="1504525"/>
                    <a:pt x="1474704" y="1389760"/>
                  </a:cubicBezTo>
                  <a:lnTo>
                    <a:pt x="1432682" y="1356702"/>
                  </a:lnTo>
                  <a:lnTo>
                    <a:pt x="1434793" y="1411156"/>
                  </a:lnTo>
                  <a:cubicBezTo>
                    <a:pt x="1434793" y="1709430"/>
                    <a:pt x="1341793" y="1951229"/>
                    <a:pt x="1227072" y="1951229"/>
                  </a:cubicBezTo>
                  <a:cubicBezTo>
                    <a:pt x="1141031" y="1951229"/>
                    <a:pt x="1067208" y="1815217"/>
                    <a:pt x="1035675" y="1621376"/>
                  </a:cubicBezTo>
                  <a:lnTo>
                    <a:pt x="1029336" y="1568281"/>
                  </a:lnTo>
                  <a:lnTo>
                    <a:pt x="992326" y="1608277"/>
                  </a:lnTo>
                  <a:cubicBezTo>
                    <a:pt x="781416" y="1819186"/>
                    <a:pt x="544681" y="1924401"/>
                    <a:pt x="463562" y="1843283"/>
                  </a:cubicBezTo>
                  <a:cubicBezTo>
                    <a:pt x="402723" y="1782444"/>
                    <a:pt x="446697" y="1634070"/>
                    <a:pt x="561464" y="1474708"/>
                  </a:cubicBezTo>
                  <a:lnTo>
                    <a:pt x="594525" y="1432682"/>
                  </a:lnTo>
                  <a:lnTo>
                    <a:pt x="540069" y="1434793"/>
                  </a:lnTo>
                  <a:cubicBezTo>
                    <a:pt x="241797" y="1434793"/>
                    <a:pt x="0" y="1341794"/>
                    <a:pt x="0" y="1227076"/>
                  </a:cubicBezTo>
                  <a:cubicBezTo>
                    <a:pt x="0" y="1141036"/>
                    <a:pt x="136011" y="1067214"/>
                    <a:pt x="329850" y="1035681"/>
                  </a:cubicBezTo>
                  <a:lnTo>
                    <a:pt x="382951" y="1029341"/>
                  </a:lnTo>
                  <a:lnTo>
                    <a:pt x="342950" y="992327"/>
                  </a:lnTo>
                  <a:cubicBezTo>
                    <a:pt x="132044" y="781420"/>
                    <a:pt x="26828" y="544687"/>
                    <a:pt x="107946" y="463570"/>
                  </a:cubicBezTo>
                  <a:cubicBezTo>
                    <a:pt x="168785" y="402731"/>
                    <a:pt x="317156" y="446705"/>
                    <a:pt x="476517" y="561471"/>
                  </a:cubicBezTo>
                  <a:lnTo>
                    <a:pt x="518543" y="594532"/>
                  </a:lnTo>
                  <a:lnTo>
                    <a:pt x="516431" y="540073"/>
                  </a:lnTo>
                  <a:cubicBezTo>
                    <a:pt x="516431" y="279083"/>
                    <a:pt x="587634" y="61332"/>
                    <a:pt x="682289" y="10972"/>
                  </a:cubicBezTo>
                  <a:cubicBezTo>
                    <a:pt x="695812" y="3778"/>
                    <a:pt x="709812" y="0"/>
                    <a:pt x="724152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83" name="フリーフォーム: 図形 382">
              <a:extLst>
                <a:ext uri="{FF2B5EF4-FFF2-40B4-BE49-F238E27FC236}">
                  <a16:creationId xmlns:a16="http://schemas.microsoft.com/office/drawing/2014/main" id="{5E049085-4010-E3AB-6C6E-5DCD89FF9250}"/>
                </a:ext>
              </a:extLst>
            </p:cNvPr>
            <p:cNvSpPr/>
            <p:nvPr/>
          </p:nvSpPr>
          <p:spPr bwMode="auto">
            <a:xfrm>
              <a:off x="1062036" y="137746"/>
              <a:ext cx="215899" cy="215900"/>
            </a:xfrm>
            <a:custGeom>
              <a:avLst/>
              <a:gdLst>
                <a:gd name="connsiteX0" fmla="*/ 724152 w 1951220"/>
                <a:gd name="connsiteY0" fmla="*/ 0 h 1951229"/>
                <a:gd name="connsiteX1" fmla="*/ 915550 w 1951220"/>
                <a:gd name="connsiteY1" fmla="*/ 329852 h 1951229"/>
                <a:gd name="connsiteX2" fmla="*/ 921889 w 1951220"/>
                <a:gd name="connsiteY2" fmla="*/ 382948 h 1951229"/>
                <a:gd name="connsiteX3" fmla="*/ 958899 w 1951220"/>
                <a:gd name="connsiteY3" fmla="*/ 342952 h 1951229"/>
                <a:gd name="connsiteX4" fmla="*/ 1487662 w 1951220"/>
                <a:gd name="connsiteY4" fmla="*/ 107946 h 1951229"/>
                <a:gd name="connsiteX5" fmla="*/ 1389760 w 1951220"/>
                <a:gd name="connsiteY5" fmla="*/ 476521 h 1951229"/>
                <a:gd name="connsiteX6" fmla="*/ 1356266 w 1951220"/>
                <a:gd name="connsiteY6" fmla="*/ 519097 h 1951229"/>
                <a:gd name="connsiteX7" fmla="*/ 1411152 w 1951220"/>
                <a:gd name="connsiteY7" fmla="*/ 516438 h 1951229"/>
                <a:gd name="connsiteX8" fmla="*/ 1951220 w 1951220"/>
                <a:gd name="connsiteY8" fmla="*/ 724156 h 1951229"/>
                <a:gd name="connsiteX9" fmla="*/ 1621371 w 1951220"/>
                <a:gd name="connsiteY9" fmla="*/ 915550 h 1951229"/>
                <a:gd name="connsiteX10" fmla="*/ 1568270 w 1951220"/>
                <a:gd name="connsiteY10" fmla="*/ 921890 h 1951229"/>
                <a:gd name="connsiteX11" fmla="*/ 1608270 w 1951220"/>
                <a:gd name="connsiteY11" fmla="*/ 958904 h 1951229"/>
                <a:gd name="connsiteX12" fmla="*/ 1843274 w 1951220"/>
                <a:gd name="connsiteY12" fmla="*/ 1487662 h 1951229"/>
                <a:gd name="connsiteX13" fmla="*/ 1474704 w 1951220"/>
                <a:gd name="connsiteY13" fmla="*/ 1389760 h 1951229"/>
                <a:gd name="connsiteX14" fmla="*/ 1432682 w 1951220"/>
                <a:gd name="connsiteY14" fmla="*/ 1356702 h 1951229"/>
                <a:gd name="connsiteX15" fmla="*/ 1434793 w 1951220"/>
                <a:gd name="connsiteY15" fmla="*/ 1411156 h 1951229"/>
                <a:gd name="connsiteX16" fmla="*/ 1227072 w 1951220"/>
                <a:gd name="connsiteY16" fmla="*/ 1951229 h 1951229"/>
                <a:gd name="connsiteX17" fmla="*/ 1035675 w 1951220"/>
                <a:gd name="connsiteY17" fmla="*/ 1621376 h 1951229"/>
                <a:gd name="connsiteX18" fmla="*/ 1029336 w 1951220"/>
                <a:gd name="connsiteY18" fmla="*/ 1568281 h 1951229"/>
                <a:gd name="connsiteX19" fmla="*/ 992326 w 1951220"/>
                <a:gd name="connsiteY19" fmla="*/ 1608277 h 1951229"/>
                <a:gd name="connsiteX20" fmla="*/ 463562 w 1951220"/>
                <a:gd name="connsiteY20" fmla="*/ 1843283 h 1951229"/>
                <a:gd name="connsiteX21" fmla="*/ 561464 w 1951220"/>
                <a:gd name="connsiteY21" fmla="*/ 1474708 h 1951229"/>
                <a:gd name="connsiteX22" fmla="*/ 594525 w 1951220"/>
                <a:gd name="connsiteY22" fmla="*/ 1432682 h 1951229"/>
                <a:gd name="connsiteX23" fmla="*/ 540069 w 1951220"/>
                <a:gd name="connsiteY23" fmla="*/ 1434793 h 1951229"/>
                <a:gd name="connsiteX24" fmla="*/ 0 w 1951220"/>
                <a:gd name="connsiteY24" fmla="*/ 1227076 h 1951229"/>
                <a:gd name="connsiteX25" fmla="*/ 329850 w 1951220"/>
                <a:gd name="connsiteY25" fmla="*/ 1035681 h 1951229"/>
                <a:gd name="connsiteX26" fmla="*/ 382951 w 1951220"/>
                <a:gd name="connsiteY26" fmla="*/ 1029341 h 1951229"/>
                <a:gd name="connsiteX27" fmla="*/ 342950 w 1951220"/>
                <a:gd name="connsiteY27" fmla="*/ 992327 h 1951229"/>
                <a:gd name="connsiteX28" fmla="*/ 107946 w 1951220"/>
                <a:gd name="connsiteY28" fmla="*/ 463570 h 1951229"/>
                <a:gd name="connsiteX29" fmla="*/ 476517 w 1951220"/>
                <a:gd name="connsiteY29" fmla="*/ 561471 h 1951229"/>
                <a:gd name="connsiteX30" fmla="*/ 518543 w 1951220"/>
                <a:gd name="connsiteY30" fmla="*/ 594532 h 1951229"/>
                <a:gd name="connsiteX31" fmla="*/ 516431 w 1951220"/>
                <a:gd name="connsiteY31" fmla="*/ 540073 h 1951229"/>
                <a:gd name="connsiteX32" fmla="*/ 682289 w 1951220"/>
                <a:gd name="connsiteY32" fmla="*/ 10972 h 1951229"/>
                <a:gd name="connsiteX33" fmla="*/ 724152 w 1951220"/>
                <a:gd name="connsiteY33" fmla="*/ 0 h 1951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951220" h="1951229">
                  <a:moveTo>
                    <a:pt x="724152" y="0"/>
                  </a:moveTo>
                  <a:cubicBezTo>
                    <a:pt x="810193" y="0"/>
                    <a:pt x="884016" y="136012"/>
                    <a:pt x="915550" y="329852"/>
                  </a:cubicBezTo>
                  <a:lnTo>
                    <a:pt x="921889" y="382948"/>
                  </a:lnTo>
                  <a:lnTo>
                    <a:pt x="958899" y="342952"/>
                  </a:lnTo>
                  <a:cubicBezTo>
                    <a:pt x="1169808" y="132043"/>
                    <a:pt x="1406543" y="26828"/>
                    <a:pt x="1487662" y="107946"/>
                  </a:cubicBezTo>
                  <a:cubicBezTo>
                    <a:pt x="1548501" y="168785"/>
                    <a:pt x="1504527" y="317159"/>
                    <a:pt x="1389760" y="476521"/>
                  </a:cubicBezTo>
                  <a:lnTo>
                    <a:pt x="1356266" y="519097"/>
                  </a:lnTo>
                  <a:lnTo>
                    <a:pt x="1411152" y="516438"/>
                  </a:lnTo>
                  <a:cubicBezTo>
                    <a:pt x="1709424" y="516438"/>
                    <a:pt x="1951221" y="609437"/>
                    <a:pt x="1951220" y="724156"/>
                  </a:cubicBezTo>
                  <a:cubicBezTo>
                    <a:pt x="1951221" y="810195"/>
                    <a:pt x="1815210" y="884017"/>
                    <a:pt x="1621371" y="915550"/>
                  </a:cubicBezTo>
                  <a:lnTo>
                    <a:pt x="1568270" y="921890"/>
                  </a:lnTo>
                  <a:lnTo>
                    <a:pt x="1608270" y="958904"/>
                  </a:lnTo>
                  <a:cubicBezTo>
                    <a:pt x="1819176" y="1169811"/>
                    <a:pt x="1924392" y="1406544"/>
                    <a:pt x="1843274" y="1487662"/>
                  </a:cubicBezTo>
                  <a:cubicBezTo>
                    <a:pt x="1782436" y="1548500"/>
                    <a:pt x="1634064" y="1504525"/>
                    <a:pt x="1474704" y="1389760"/>
                  </a:cubicBezTo>
                  <a:lnTo>
                    <a:pt x="1432682" y="1356702"/>
                  </a:lnTo>
                  <a:lnTo>
                    <a:pt x="1434793" y="1411156"/>
                  </a:lnTo>
                  <a:cubicBezTo>
                    <a:pt x="1434793" y="1709430"/>
                    <a:pt x="1341793" y="1951229"/>
                    <a:pt x="1227072" y="1951229"/>
                  </a:cubicBezTo>
                  <a:cubicBezTo>
                    <a:pt x="1141031" y="1951229"/>
                    <a:pt x="1067208" y="1815217"/>
                    <a:pt x="1035675" y="1621376"/>
                  </a:cubicBezTo>
                  <a:lnTo>
                    <a:pt x="1029336" y="1568281"/>
                  </a:lnTo>
                  <a:lnTo>
                    <a:pt x="992326" y="1608277"/>
                  </a:lnTo>
                  <a:cubicBezTo>
                    <a:pt x="781416" y="1819186"/>
                    <a:pt x="544681" y="1924401"/>
                    <a:pt x="463562" y="1843283"/>
                  </a:cubicBezTo>
                  <a:cubicBezTo>
                    <a:pt x="402723" y="1782444"/>
                    <a:pt x="446697" y="1634070"/>
                    <a:pt x="561464" y="1474708"/>
                  </a:cubicBezTo>
                  <a:lnTo>
                    <a:pt x="594525" y="1432682"/>
                  </a:lnTo>
                  <a:lnTo>
                    <a:pt x="540069" y="1434793"/>
                  </a:lnTo>
                  <a:cubicBezTo>
                    <a:pt x="241797" y="1434793"/>
                    <a:pt x="0" y="1341794"/>
                    <a:pt x="0" y="1227076"/>
                  </a:cubicBezTo>
                  <a:cubicBezTo>
                    <a:pt x="0" y="1141036"/>
                    <a:pt x="136011" y="1067214"/>
                    <a:pt x="329850" y="1035681"/>
                  </a:cubicBezTo>
                  <a:lnTo>
                    <a:pt x="382951" y="1029341"/>
                  </a:lnTo>
                  <a:lnTo>
                    <a:pt x="342950" y="992327"/>
                  </a:lnTo>
                  <a:cubicBezTo>
                    <a:pt x="132044" y="781420"/>
                    <a:pt x="26828" y="544687"/>
                    <a:pt x="107946" y="463570"/>
                  </a:cubicBezTo>
                  <a:cubicBezTo>
                    <a:pt x="168785" y="402731"/>
                    <a:pt x="317156" y="446705"/>
                    <a:pt x="476517" y="561471"/>
                  </a:cubicBezTo>
                  <a:lnTo>
                    <a:pt x="518543" y="594532"/>
                  </a:lnTo>
                  <a:lnTo>
                    <a:pt x="516431" y="540073"/>
                  </a:lnTo>
                  <a:cubicBezTo>
                    <a:pt x="516431" y="279083"/>
                    <a:pt x="587634" y="61332"/>
                    <a:pt x="682289" y="10972"/>
                  </a:cubicBezTo>
                  <a:cubicBezTo>
                    <a:pt x="695812" y="3778"/>
                    <a:pt x="709812" y="0"/>
                    <a:pt x="724152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84" name="フリーフォーム: 図形 383">
              <a:extLst>
                <a:ext uri="{FF2B5EF4-FFF2-40B4-BE49-F238E27FC236}">
                  <a16:creationId xmlns:a16="http://schemas.microsoft.com/office/drawing/2014/main" id="{818A119E-5243-FA47-DC85-A1ADCD7FF92A}"/>
                </a:ext>
              </a:extLst>
            </p:cNvPr>
            <p:cNvSpPr/>
            <p:nvPr/>
          </p:nvSpPr>
          <p:spPr bwMode="auto">
            <a:xfrm>
              <a:off x="1377948" y="137746"/>
              <a:ext cx="215899" cy="215900"/>
            </a:xfrm>
            <a:custGeom>
              <a:avLst/>
              <a:gdLst>
                <a:gd name="connsiteX0" fmla="*/ 724152 w 1951220"/>
                <a:gd name="connsiteY0" fmla="*/ 0 h 1951229"/>
                <a:gd name="connsiteX1" fmla="*/ 915550 w 1951220"/>
                <a:gd name="connsiteY1" fmla="*/ 329852 h 1951229"/>
                <a:gd name="connsiteX2" fmla="*/ 921889 w 1951220"/>
                <a:gd name="connsiteY2" fmla="*/ 382948 h 1951229"/>
                <a:gd name="connsiteX3" fmla="*/ 958899 w 1951220"/>
                <a:gd name="connsiteY3" fmla="*/ 342952 h 1951229"/>
                <a:gd name="connsiteX4" fmla="*/ 1487662 w 1951220"/>
                <a:gd name="connsiteY4" fmla="*/ 107946 h 1951229"/>
                <a:gd name="connsiteX5" fmla="*/ 1389760 w 1951220"/>
                <a:gd name="connsiteY5" fmla="*/ 476521 h 1951229"/>
                <a:gd name="connsiteX6" fmla="*/ 1356266 w 1951220"/>
                <a:gd name="connsiteY6" fmla="*/ 519097 h 1951229"/>
                <a:gd name="connsiteX7" fmla="*/ 1411152 w 1951220"/>
                <a:gd name="connsiteY7" fmla="*/ 516438 h 1951229"/>
                <a:gd name="connsiteX8" fmla="*/ 1951220 w 1951220"/>
                <a:gd name="connsiteY8" fmla="*/ 724156 h 1951229"/>
                <a:gd name="connsiteX9" fmla="*/ 1621371 w 1951220"/>
                <a:gd name="connsiteY9" fmla="*/ 915550 h 1951229"/>
                <a:gd name="connsiteX10" fmla="*/ 1568270 w 1951220"/>
                <a:gd name="connsiteY10" fmla="*/ 921890 h 1951229"/>
                <a:gd name="connsiteX11" fmla="*/ 1608270 w 1951220"/>
                <a:gd name="connsiteY11" fmla="*/ 958904 h 1951229"/>
                <a:gd name="connsiteX12" fmla="*/ 1843274 w 1951220"/>
                <a:gd name="connsiteY12" fmla="*/ 1487662 h 1951229"/>
                <a:gd name="connsiteX13" fmla="*/ 1474704 w 1951220"/>
                <a:gd name="connsiteY13" fmla="*/ 1389760 h 1951229"/>
                <a:gd name="connsiteX14" fmla="*/ 1432682 w 1951220"/>
                <a:gd name="connsiteY14" fmla="*/ 1356702 h 1951229"/>
                <a:gd name="connsiteX15" fmla="*/ 1434793 w 1951220"/>
                <a:gd name="connsiteY15" fmla="*/ 1411156 h 1951229"/>
                <a:gd name="connsiteX16" fmla="*/ 1227072 w 1951220"/>
                <a:gd name="connsiteY16" fmla="*/ 1951229 h 1951229"/>
                <a:gd name="connsiteX17" fmla="*/ 1035675 w 1951220"/>
                <a:gd name="connsiteY17" fmla="*/ 1621376 h 1951229"/>
                <a:gd name="connsiteX18" fmla="*/ 1029336 w 1951220"/>
                <a:gd name="connsiteY18" fmla="*/ 1568281 h 1951229"/>
                <a:gd name="connsiteX19" fmla="*/ 992326 w 1951220"/>
                <a:gd name="connsiteY19" fmla="*/ 1608277 h 1951229"/>
                <a:gd name="connsiteX20" fmla="*/ 463562 w 1951220"/>
                <a:gd name="connsiteY20" fmla="*/ 1843283 h 1951229"/>
                <a:gd name="connsiteX21" fmla="*/ 561464 w 1951220"/>
                <a:gd name="connsiteY21" fmla="*/ 1474708 h 1951229"/>
                <a:gd name="connsiteX22" fmla="*/ 594525 w 1951220"/>
                <a:gd name="connsiteY22" fmla="*/ 1432682 h 1951229"/>
                <a:gd name="connsiteX23" fmla="*/ 540069 w 1951220"/>
                <a:gd name="connsiteY23" fmla="*/ 1434793 h 1951229"/>
                <a:gd name="connsiteX24" fmla="*/ 0 w 1951220"/>
                <a:gd name="connsiteY24" fmla="*/ 1227076 h 1951229"/>
                <a:gd name="connsiteX25" fmla="*/ 329850 w 1951220"/>
                <a:gd name="connsiteY25" fmla="*/ 1035681 h 1951229"/>
                <a:gd name="connsiteX26" fmla="*/ 382951 w 1951220"/>
                <a:gd name="connsiteY26" fmla="*/ 1029341 h 1951229"/>
                <a:gd name="connsiteX27" fmla="*/ 342950 w 1951220"/>
                <a:gd name="connsiteY27" fmla="*/ 992327 h 1951229"/>
                <a:gd name="connsiteX28" fmla="*/ 107946 w 1951220"/>
                <a:gd name="connsiteY28" fmla="*/ 463570 h 1951229"/>
                <a:gd name="connsiteX29" fmla="*/ 476517 w 1951220"/>
                <a:gd name="connsiteY29" fmla="*/ 561471 h 1951229"/>
                <a:gd name="connsiteX30" fmla="*/ 518543 w 1951220"/>
                <a:gd name="connsiteY30" fmla="*/ 594532 h 1951229"/>
                <a:gd name="connsiteX31" fmla="*/ 516431 w 1951220"/>
                <a:gd name="connsiteY31" fmla="*/ 540073 h 1951229"/>
                <a:gd name="connsiteX32" fmla="*/ 682289 w 1951220"/>
                <a:gd name="connsiteY32" fmla="*/ 10972 h 1951229"/>
                <a:gd name="connsiteX33" fmla="*/ 724152 w 1951220"/>
                <a:gd name="connsiteY33" fmla="*/ 0 h 1951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951220" h="1951229">
                  <a:moveTo>
                    <a:pt x="724152" y="0"/>
                  </a:moveTo>
                  <a:cubicBezTo>
                    <a:pt x="810193" y="0"/>
                    <a:pt x="884016" y="136012"/>
                    <a:pt x="915550" y="329852"/>
                  </a:cubicBezTo>
                  <a:lnTo>
                    <a:pt x="921889" y="382948"/>
                  </a:lnTo>
                  <a:lnTo>
                    <a:pt x="958899" y="342952"/>
                  </a:lnTo>
                  <a:cubicBezTo>
                    <a:pt x="1169808" y="132043"/>
                    <a:pt x="1406543" y="26828"/>
                    <a:pt x="1487662" y="107946"/>
                  </a:cubicBezTo>
                  <a:cubicBezTo>
                    <a:pt x="1548501" y="168785"/>
                    <a:pt x="1504527" y="317159"/>
                    <a:pt x="1389760" y="476521"/>
                  </a:cubicBezTo>
                  <a:lnTo>
                    <a:pt x="1356266" y="519097"/>
                  </a:lnTo>
                  <a:lnTo>
                    <a:pt x="1411152" y="516438"/>
                  </a:lnTo>
                  <a:cubicBezTo>
                    <a:pt x="1709424" y="516438"/>
                    <a:pt x="1951221" y="609437"/>
                    <a:pt x="1951220" y="724156"/>
                  </a:cubicBezTo>
                  <a:cubicBezTo>
                    <a:pt x="1951221" y="810195"/>
                    <a:pt x="1815210" y="884017"/>
                    <a:pt x="1621371" y="915550"/>
                  </a:cubicBezTo>
                  <a:lnTo>
                    <a:pt x="1568270" y="921890"/>
                  </a:lnTo>
                  <a:lnTo>
                    <a:pt x="1608270" y="958904"/>
                  </a:lnTo>
                  <a:cubicBezTo>
                    <a:pt x="1819176" y="1169811"/>
                    <a:pt x="1924392" y="1406544"/>
                    <a:pt x="1843274" y="1487662"/>
                  </a:cubicBezTo>
                  <a:cubicBezTo>
                    <a:pt x="1782436" y="1548500"/>
                    <a:pt x="1634064" y="1504525"/>
                    <a:pt x="1474704" y="1389760"/>
                  </a:cubicBezTo>
                  <a:lnTo>
                    <a:pt x="1432682" y="1356702"/>
                  </a:lnTo>
                  <a:lnTo>
                    <a:pt x="1434793" y="1411156"/>
                  </a:lnTo>
                  <a:cubicBezTo>
                    <a:pt x="1434793" y="1709430"/>
                    <a:pt x="1341793" y="1951229"/>
                    <a:pt x="1227072" y="1951229"/>
                  </a:cubicBezTo>
                  <a:cubicBezTo>
                    <a:pt x="1141031" y="1951229"/>
                    <a:pt x="1067208" y="1815217"/>
                    <a:pt x="1035675" y="1621376"/>
                  </a:cubicBezTo>
                  <a:lnTo>
                    <a:pt x="1029336" y="1568281"/>
                  </a:lnTo>
                  <a:lnTo>
                    <a:pt x="992326" y="1608277"/>
                  </a:lnTo>
                  <a:cubicBezTo>
                    <a:pt x="781416" y="1819186"/>
                    <a:pt x="544681" y="1924401"/>
                    <a:pt x="463562" y="1843283"/>
                  </a:cubicBezTo>
                  <a:cubicBezTo>
                    <a:pt x="402723" y="1782444"/>
                    <a:pt x="446697" y="1634070"/>
                    <a:pt x="561464" y="1474708"/>
                  </a:cubicBezTo>
                  <a:lnTo>
                    <a:pt x="594525" y="1432682"/>
                  </a:lnTo>
                  <a:lnTo>
                    <a:pt x="540069" y="1434793"/>
                  </a:lnTo>
                  <a:cubicBezTo>
                    <a:pt x="241797" y="1434793"/>
                    <a:pt x="0" y="1341794"/>
                    <a:pt x="0" y="1227076"/>
                  </a:cubicBezTo>
                  <a:cubicBezTo>
                    <a:pt x="0" y="1141036"/>
                    <a:pt x="136011" y="1067214"/>
                    <a:pt x="329850" y="1035681"/>
                  </a:cubicBezTo>
                  <a:lnTo>
                    <a:pt x="382951" y="1029341"/>
                  </a:lnTo>
                  <a:lnTo>
                    <a:pt x="342950" y="992327"/>
                  </a:lnTo>
                  <a:cubicBezTo>
                    <a:pt x="132044" y="781420"/>
                    <a:pt x="26828" y="544687"/>
                    <a:pt x="107946" y="463570"/>
                  </a:cubicBezTo>
                  <a:cubicBezTo>
                    <a:pt x="168785" y="402731"/>
                    <a:pt x="317156" y="446705"/>
                    <a:pt x="476517" y="561471"/>
                  </a:cubicBezTo>
                  <a:lnTo>
                    <a:pt x="518543" y="594532"/>
                  </a:lnTo>
                  <a:lnTo>
                    <a:pt x="516431" y="540073"/>
                  </a:lnTo>
                  <a:cubicBezTo>
                    <a:pt x="516431" y="279083"/>
                    <a:pt x="587634" y="61332"/>
                    <a:pt x="682289" y="10972"/>
                  </a:cubicBezTo>
                  <a:cubicBezTo>
                    <a:pt x="695812" y="3778"/>
                    <a:pt x="709812" y="0"/>
                    <a:pt x="724152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85" name="フリーフォーム: 図形 384">
              <a:extLst>
                <a:ext uri="{FF2B5EF4-FFF2-40B4-BE49-F238E27FC236}">
                  <a16:creationId xmlns:a16="http://schemas.microsoft.com/office/drawing/2014/main" id="{383E2E71-C878-FB50-B343-8022DFFC38BC}"/>
                </a:ext>
              </a:extLst>
            </p:cNvPr>
            <p:cNvSpPr/>
            <p:nvPr/>
          </p:nvSpPr>
          <p:spPr bwMode="auto">
            <a:xfrm>
              <a:off x="1693860" y="137746"/>
              <a:ext cx="215899" cy="215900"/>
            </a:xfrm>
            <a:custGeom>
              <a:avLst/>
              <a:gdLst>
                <a:gd name="connsiteX0" fmla="*/ 724152 w 1951220"/>
                <a:gd name="connsiteY0" fmla="*/ 0 h 1951229"/>
                <a:gd name="connsiteX1" fmla="*/ 915550 w 1951220"/>
                <a:gd name="connsiteY1" fmla="*/ 329852 h 1951229"/>
                <a:gd name="connsiteX2" fmla="*/ 921889 w 1951220"/>
                <a:gd name="connsiteY2" fmla="*/ 382948 h 1951229"/>
                <a:gd name="connsiteX3" fmla="*/ 958899 w 1951220"/>
                <a:gd name="connsiteY3" fmla="*/ 342952 h 1951229"/>
                <a:gd name="connsiteX4" fmla="*/ 1487662 w 1951220"/>
                <a:gd name="connsiteY4" fmla="*/ 107946 h 1951229"/>
                <a:gd name="connsiteX5" fmla="*/ 1389760 w 1951220"/>
                <a:gd name="connsiteY5" fmla="*/ 476521 h 1951229"/>
                <a:gd name="connsiteX6" fmla="*/ 1356266 w 1951220"/>
                <a:gd name="connsiteY6" fmla="*/ 519097 h 1951229"/>
                <a:gd name="connsiteX7" fmla="*/ 1411152 w 1951220"/>
                <a:gd name="connsiteY7" fmla="*/ 516438 h 1951229"/>
                <a:gd name="connsiteX8" fmla="*/ 1951220 w 1951220"/>
                <a:gd name="connsiteY8" fmla="*/ 724156 h 1951229"/>
                <a:gd name="connsiteX9" fmla="*/ 1621371 w 1951220"/>
                <a:gd name="connsiteY9" fmla="*/ 915550 h 1951229"/>
                <a:gd name="connsiteX10" fmla="*/ 1568270 w 1951220"/>
                <a:gd name="connsiteY10" fmla="*/ 921890 h 1951229"/>
                <a:gd name="connsiteX11" fmla="*/ 1608270 w 1951220"/>
                <a:gd name="connsiteY11" fmla="*/ 958904 h 1951229"/>
                <a:gd name="connsiteX12" fmla="*/ 1843274 w 1951220"/>
                <a:gd name="connsiteY12" fmla="*/ 1487662 h 1951229"/>
                <a:gd name="connsiteX13" fmla="*/ 1474704 w 1951220"/>
                <a:gd name="connsiteY13" fmla="*/ 1389760 h 1951229"/>
                <a:gd name="connsiteX14" fmla="*/ 1432682 w 1951220"/>
                <a:gd name="connsiteY14" fmla="*/ 1356702 h 1951229"/>
                <a:gd name="connsiteX15" fmla="*/ 1434793 w 1951220"/>
                <a:gd name="connsiteY15" fmla="*/ 1411156 h 1951229"/>
                <a:gd name="connsiteX16" fmla="*/ 1227072 w 1951220"/>
                <a:gd name="connsiteY16" fmla="*/ 1951229 h 1951229"/>
                <a:gd name="connsiteX17" fmla="*/ 1035675 w 1951220"/>
                <a:gd name="connsiteY17" fmla="*/ 1621376 h 1951229"/>
                <a:gd name="connsiteX18" fmla="*/ 1029336 w 1951220"/>
                <a:gd name="connsiteY18" fmla="*/ 1568281 h 1951229"/>
                <a:gd name="connsiteX19" fmla="*/ 992326 w 1951220"/>
                <a:gd name="connsiteY19" fmla="*/ 1608277 h 1951229"/>
                <a:gd name="connsiteX20" fmla="*/ 463562 w 1951220"/>
                <a:gd name="connsiteY20" fmla="*/ 1843283 h 1951229"/>
                <a:gd name="connsiteX21" fmla="*/ 561464 w 1951220"/>
                <a:gd name="connsiteY21" fmla="*/ 1474708 h 1951229"/>
                <a:gd name="connsiteX22" fmla="*/ 594525 w 1951220"/>
                <a:gd name="connsiteY22" fmla="*/ 1432682 h 1951229"/>
                <a:gd name="connsiteX23" fmla="*/ 540069 w 1951220"/>
                <a:gd name="connsiteY23" fmla="*/ 1434793 h 1951229"/>
                <a:gd name="connsiteX24" fmla="*/ 0 w 1951220"/>
                <a:gd name="connsiteY24" fmla="*/ 1227076 h 1951229"/>
                <a:gd name="connsiteX25" fmla="*/ 329850 w 1951220"/>
                <a:gd name="connsiteY25" fmla="*/ 1035681 h 1951229"/>
                <a:gd name="connsiteX26" fmla="*/ 382951 w 1951220"/>
                <a:gd name="connsiteY26" fmla="*/ 1029341 h 1951229"/>
                <a:gd name="connsiteX27" fmla="*/ 342950 w 1951220"/>
                <a:gd name="connsiteY27" fmla="*/ 992327 h 1951229"/>
                <a:gd name="connsiteX28" fmla="*/ 107946 w 1951220"/>
                <a:gd name="connsiteY28" fmla="*/ 463570 h 1951229"/>
                <a:gd name="connsiteX29" fmla="*/ 476517 w 1951220"/>
                <a:gd name="connsiteY29" fmla="*/ 561471 h 1951229"/>
                <a:gd name="connsiteX30" fmla="*/ 518543 w 1951220"/>
                <a:gd name="connsiteY30" fmla="*/ 594532 h 1951229"/>
                <a:gd name="connsiteX31" fmla="*/ 516431 w 1951220"/>
                <a:gd name="connsiteY31" fmla="*/ 540073 h 1951229"/>
                <a:gd name="connsiteX32" fmla="*/ 682289 w 1951220"/>
                <a:gd name="connsiteY32" fmla="*/ 10972 h 1951229"/>
                <a:gd name="connsiteX33" fmla="*/ 724152 w 1951220"/>
                <a:gd name="connsiteY33" fmla="*/ 0 h 1951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951220" h="1951229">
                  <a:moveTo>
                    <a:pt x="724152" y="0"/>
                  </a:moveTo>
                  <a:cubicBezTo>
                    <a:pt x="810193" y="0"/>
                    <a:pt x="884016" y="136012"/>
                    <a:pt x="915550" y="329852"/>
                  </a:cubicBezTo>
                  <a:lnTo>
                    <a:pt x="921889" y="382948"/>
                  </a:lnTo>
                  <a:lnTo>
                    <a:pt x="958899" y="342952"/>
                  </a:lnTo>
                  <a:cubicBezTo>
                    <a:pt x="1169808" y="132043"/>
                    <a:pt x="1406543" y="26828"/>
                    <a:pt x="1487662" y="107946"/>
                  </a:cubicBezTo>
                  <a:cubicBezTo>
                    <a:pt x="1548501" y="168785"/>
                    <a:pt x="1504527" y="317159"/>
                    <a:pt x="1389760" y="476521"/>
                  </a:cubicBezTo>
                  <a:lnTo>
                    <a:pt x="1356266" y="519097"/>
                  </a:lnTo>
                  <a:lnTo>
                    <a:pt x="1411152" y="516438"/>
                  </a:lnTo>
                  <a:cubicBezTo>
                    <a:pt x="1709424" y="516438"/>
                    <a:pt x="1951221" y="609437"/>
                    <a:pt x="1951220" y="724156"/>
                  </a:cubicBezTo>
                  <a:cubicBezTo>
                    <a:pt x="1951221" y="810195"/>
                    <a:pt x="1815210" y="884017"/>
                    <a:pt x="1621371" y="915550"/>
                  </a:cubicBezTo>
                  <a:lnTo>
                    <a:pt x="1568270" y="921890"/>
                  </a:lnTo>
                  <a:lnTo>
                    <a:pt x="1608270" y="958904"/>
                  </a:lnTo>
                  <a:cubicBezTo>
                    <a:pt x="1819176" y="1169811"/>
                    <a:pt x="1924392" y="1406544"/>
                    <a:pt x="1843274" y="1487662"/>
                  </a:cubicBezTo>
                  <a:cubicBezTo>
                    <a:pt x="1782436" y="1548500"/>
                    <a:pt x="1634064" y="1504525"/>
                    <a:pt x="1474704" y="1389760"/>
                  </a:cubicBezTo>
                  <a:lnTo>
                    <a:pt x="1432682" y="1356702"/>
                  </a:lnTo>
                  <a:lnTo>
                    <a:pt x="1434793" y="1411156"/>
                  </a:lnTo>
                  <a:cubicBezTo>
                    <a:pt x="1434793" y="1709430"/>
                    <a:pt x="1341793" y="1951229"/>
                    <a:pt x="1227072" y="1951229"/>
                  </a:cubicBezTo>
                  <a:cubicBezTo>
                    <a:pt x="1141031" y="1951229"/>
                    <a:pt x="1067208" y="1815217"/>
                    <a:pt x="1035675" y="1621376"/>
                  </a:cubicBezTo>
                  <a:lnTo>
                    <a:pt x="1029336" y="1568281"/>
                  </a:lnTo>
                  <a:lnTo>
                    <a:pt x="992326" y="1608277"/>
                  </a:lnTo>
                  <a:cubicBezTo>
                    <a:pt x="781416" y="1819186"/>
                    <a:pt x="544681" y="1924401"/>
                    <a:pt x="463562" y="1843283"/>
                  </a:cubicBezTo>
                  <a:cubicBezTo>
                    <a:pt x="402723" y="1782444"/>
                    <a:pt x="446697" y="1634070"/>
                    <a:pt x="561464" y="1474708"/>
                  </a:cubicBezTo>
                  <a:lnTo>
                    <a:pt x="594525" y="1432682"/>
                  </a:lnTo>
                  <a:lnTo>
                    <a:pt x="540069" y="1434793"/>
                  </a:lnTo>
                  <a:cubicBezTo>
                    <a:pt x="241797" y="1434793"/>
                    <a:pt x="0" y="1341794"/>
                    <a:pt x="0" y="1227076"/>
                  </a:cubicBezTo>
                  <a:cubicBezTo>
                    <a:pt x="0" y="1141036"/>
                    <a:pt x="136011" y="1067214"/>
                    <a:pt x="329850" y="1035681"/>
                  </a:cubicBezTo>
                  <a:lnTo>
                    <a:pt x="382951" y="1029341"/>
                  </a:lnTo>
                  <a:lnTo>
                    <a:pt x="342950" y="992327"/>
                  </a:lnTo>
                  <a:cubicBezTo>
                    <a:pt x="132044" y="781420"/>
                    <a:pt x="26828" y="544687"/>
                    <a:pt x="107946" y="463570"/>
                  </a:cubicBezTo>
                  <a:cubicBezTo>
                    <a:pt x="168785" y="402731"/>
                    <a:pt x="317156" y="446705"/>
                    <a:pt x="476517" y="561471"/>
                  </a:cubicBezTo>
                  <a:lnTo>
                    <a:pt x="518543" y="594532"/>
                  </a:lnTo>
                  <a:lnTo>
                    <a:pt x="516431" y="540073"/>
                  </a:lnTo>
                  <a:cubicBezTo>
                    <a:pt x="516431" y="279083"/>
                    <a:pt x="587634" y="61332"/>
                    <a:pt x="682289" y="10972"/>
                  </a:cubicBezTo>
                  <a:cubicBezTo>
                    <a:pt x="695812" y="3778"/>
                    <a:pt x="709812" y="0"/>
                    <a:pt x="724152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86" name="フリーフォーム: 図形 385">
              <a:extLst>
                <a:ext uri="{FF2B5EF4-FFF2-40B4-BE49-F238E27FC236}">
                  <a16:creationId xmlns:a16="http://schemas.microsoft.com/office/drawing/2014/main" id="{04661D3F-CCF7-16A7-645B-587E16DA2446}"/>
                </a:ext>
              </a:extLst>
            </p:cNvPr>
            <p:cNvSpPr/>
            <p:nvPr/>
          </p:nvSpPr>
          <p:spPr bwMode="auto">
            <a:xfrm>
              <a:off x="2009772" y="137746"/>
              <a:ext cx="215899" cy="215900"/>
            </a:xfrm>
            <a:custGeom>
              <a:avLst/>
              <a:gdLst>
                <a:gd name="connsiteX0" fmla="*/ 724152 w 1951220"/>
                <a:gd name="connsiteY0" fmla="*/ 0 h 1951229"/>
                <a:gd name="connsiteX1" fmla="*/ 915550 w 1951220"/>
                <a:gd name="connsiteY1" fmla="*/ 329852 h 1951229"/>
                <a:gd name="connsiteX2" fmla="*/ 921889 w 1951220"/>
                <a:gd name="connsiteY2" fmla="*/ 382948 h 1951229"/>
                <a:gd name="connsiteX3" fmla="*/ 958899 w 1951220"/>
                <a:gd name="connsiteY3" fmla="*/ 342952 h 1951229"/>
                <a:gd name="connsiteX4" fmla="*/ 1487662 w 1951220"/>
                <a:gd name="connsiteY4" fmla="*/ 107946 h 1951229"/>
                <a:gd name="connsiteX5" fmla="*/ 1389760 w 1951220"/>
                <a:gd name="connsiteY5" fmla="*/ 476521 h 1951229"/>
                <a:gd name="connsiteX6" fmla="*/ 1356266 w 1951220"/>
                <a:gd name="connsiteY6" fmla="*/ 519097 h 1951229"/>
                <a:gd name="connsiteX7" fmla="*/ 1411152 w 1951220"/>
                <a:gd name="connsiteY7" fmla="*/ 516438 h 1951229"/>
                <a:gd name="connsiteX8" fmla="*/ 1951220 w 1951220"/>
                <a:gd name="connsiteY8" fmla="*/ 724156 h 1951229"/>
                <a:gd name="connsiteX9" fmla="*/ 1621371 w 1951220"/>
                <a:gd name="connsiteY9" fmla="*/ 915550 h 1951229"/>
                <a:gd name="connsiteX10" fmla="*/ 1568270 w 1951220"/>
                <a:gd name="connsiteY10" fmla="*/ 921890 h 1951229"/>
                <a:gd name="connsiteX11" fmla="*/ 1608270 w 1951220"/>
                <a:gd name="connsiteY11" fmla="*/ 958904 h 1951229"/>
                <a:gd name="connsiteX12" fmla="*/ 1843274 w 1951220"/>
                <a:gd name="connsiteY12" fmla="*/ 1487662 h 1951229"/>
                <a:gd name="connsiteX13" fmla="*/ 1474704 w 1951220"/>
                <a:gd name="connsiteY13" fmla="*/ 1389760 h 1951229"/>
                <a:gd name="connsiteX14" fmla="*/ 1432682 w 1951220"/>
                <a:gd name="connsiteY14" fmla="*/ 1356702 h 1951229"/>
                <a:gd name="connsiteX15" fmla="*/ 1434793 w 1951220"/>
                <a:gd name="connsiteY15" fmla="*/ 1411156 h 1951229"/>
                <a:gd name="connsiteX16" fmla="*/ 1227072 w 1951220"/>
                <a:gd name="connsiteY16" fmla="*/ 1951229 h 1951229"/>
                <a:gd name="connsiteX17" fmla="*/ 1035675 w 1951220"/>
                <a:gd name="connsiteY17" fmla="*/ 1621376 h 1951229"/>
                <a:gd name="connsiteX18" fmla="*/ 1029336 w 1951220"/>
                <a:gd name="connsiteY18" fmla="*/ 1568281 h 1951229"/>
                <a:gd name="connsiteX19" fmla="*/ 992326 w 1951220"/>
                <a:gd name="connsiteY19" fmla="*/ 1608277 h 1951229"/>
                <a:gd name="connsiteX20" fmla="*/ 463562 w 1951220"/>
                <a:gd name="connsiteY20" fmla="*/ 1843283 h 1951229"/>
                <a:gd name="connsiteX21" fmla="*/ 561464 w 1951220"/>
                <a:gd name="connsiteY21" fmla="*/ 1474708 h 1951229"/>
                <a:gd name="connsiteX22" fmla="*/ 594525 w 1951220"/>
                <a:gd name="connsiteY22" fmla="*/ 1432682 h 1951229"/>
                <a:gd name="connsiteX23" fmla="*/ 540069 w 1951220"/>
                <a:gd name="connsiteY23" fmla="*/ 1434793 h 1951229"/>
                <a:gd name="connsiteX24" fmla="*/ 0 w 1951220"/>
                <a:gd name="connsiteY24" fmla="*/ 1227076 h 1951229"/>
                <a:gd name="connsiteX25" fmla="*/ 329850 w 1951220"/>
                <a:gd name="connsiteY25" fmla="*/ 1035681 h 1951229"/>
                <a:gd name="connsiteX26" fmla="*/ 382951 w 1951220"/>
                <a:gd name="connsiteY26" fmla="*/ 1029341 h 1951229"/>
                <a:gd name="connsiteX27" fmla="*/ 342950 w 1951220"/>
                <a:gd name="connsiteY27" fmla="*/ 992327 h 1951229"/>
                <a:gd name="connsiteX28" fmla="*/ 107946 w 1951220"/>
                <a:gd name="connsiteY28" fmla="*/ 463570 h 1951229"/>
                <a:gd name="connsiteX29" fmla="*/ 476517 w 1951220"/>
                <a:gd name="connsiteY29" fmla="*/ 561471 h 1951229"/>
                <a:gd name="connsiteX30" fmla="*/ 518543 w 1951220"/>
                <a:gd name="connsiteY30" fmla="*/ 594532 h 1951229"/>
                <a:gd name="connsiteX31" fmla="*/ 516431 w 1951220"/>
                <a:gd name="connsiteY31" fmla="*/ 540073 h 1951229"/>
                <a:gd name="connsiteX32" fmla="*/ 682289 w 1951220"/>
                <a:gd name="connsiteY32" fmla="*/ 10972 h 1951229"/>
                <a:gd name="connsiteX33" fmla="*/ 724152 w 1951220"/>
                <a:gd name="connsiteY33" fmla="*/ 0 h 1951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951220" h="1951229">
                  <a:moveTo>
                    <a:pt x="724152" y="0"/>
                  </a:moveTo>
                  <a:cubicBezTo>
                    <a:pt x="810193" y="0"/>
                    <a:pt x="884016" y="136012"/>
                    <a:pt x="915550" y="329852"/>
                  </a:cubicBezTo>
                  <a:lnTo>
                    <a:pt x="921889" y="382948"/>
                  </a:lnTo>
                  <a:lnTo>
                    <a:pt x="958899" y="342952"/>
                  </a:lnTo>
                  <a:cubicBezTo>
                    <a:pt x="1169808" y="132043"/>
                    <a:pt x="1406543" y="26828"/>
                    <a:pt x="1487662" y="107946"/>
                  </a:cubicBezTo>
                  <a:cubicBezTo>
                    <a:pt x="1548501" y="168785"/>
                    <a:pt x="1504527" y="317159"/>
                    <a:pt x="1389760" y="476521"/>
                  </a:cubicBezTo>
                  <a:lnTo>
                    <a:pt x="1356266" y="519097"/>
                  </a:lnTo>
                  <a:lnTo>
                    <a:pt x="1411152" y="516438"/>
                  </a:lnTo>
                  <a:cubicBezTo>
                    <a:pt x="1709424" y="516438"/>
                    <a:pt x="1951221" y="609437"/>
                    <a:pt x="1951220" y="724156"/>
                  </a:cubicBezTo>
                  <a:cubicBezTo>
                    <a:pt x="1951221" y="810195"/>
                    <a:pt x="1815210" y="884017"/>
                    <a:pt x="1621371" y="915550"/>
                  </a:cubicBezTo>
                  <a:lnTo>
                    <a:pt x="1568270" y="921890"/>
                  </a:lnTo>
                  <a:lnTo>
                    <a:pt x="1608270" y="958904"/>
                  </a:lnTo>
                  <a:cubicBezTo>
                    <a:pt x="1819176" y="1169811"/>
                    <a:pt x="1924392" y="1406544"/>
                    <a:pt x="1843274" y="1487662"/>
                  </a:cubicBezTo>
                  <a:cubicBezTo>
                    <a:pt x="1782436" y="1548500"/>
                    <a:pt x="1634064" y="1504525"/>
                    <a:pt x="1474704" y="1389760"/>
                  </a:cubicBezTo>
                  <a:lnTo>
                    <a:pt x="1432682" y="1356702"/>
                  </a:lnTo>
                  <a:lnTo>
                    <a:pt x="1434793" y="1411156"/>
                  </a:lnTo>
                  <a:cubicBezTo>
                    <a:pt x="1434793" y="1709430"/>
                    <a:pt x="1341793" y="1951229"/>
                    <a:pt x="1227072" y="1951229"/>
                  </a:cubicBezTo>
                  <a:cubicBezTo>
                    <a:pt x="1141031" y="1951229"/>
                    <a:pt x="1067208" y="1815217"/>
                    <a:pt x="1035675" y="1621376"/>
                  </a:cubicBezTo>
                  <a:lnTo>
                    <a:pt x="1029336" y="1568281"/>
                  </a:lnTo>
                  <a:lnTo>
                    <a:pt x="992326" y="1608277"/>
                  </a:lnTo>
                  <a:cubicBezTo>
                    <a:pt x="781416" y="1819186"/>
                    <a:pt x="544681" y="1924401"/>
                    <a:pt x="463562" y="1843283"/>
                  </a:cubicBezTo>
                  <a:cubicBezTo>
                    <a:pt x="402723" y="1782444"/>
                    <a:pt x="446697" y="1634070"/>
                    <a:pt x="561464" y="1474708"/>
                  </a:cubicBezTo>
                  <a:lnTo>
                    <a:pt x="594525" y="1432682"/>
                  </a:lnTo>
                  <a:lnTo>
                    <a:pt x="540069" y="1434793"/>
                  </a:lnTo>
                  <a:cubicBezTo>
                    <a:pt x="241797" y="1434793"/>
                    <a:pt x="0" y="1341794"/>
                    <a:pt x="0" y="1227076"/>
                  </a:cubicBezTo>
                  <a:cubicBezTo>
                    <a:pt x="0" y="1141036"/>
                    <a:pt x="136011" y="1067214"/>
                    <a:pt x="329850" y="1035681"/>
                  </a:cubicBezTo>
                  <a:lnTo>
                    <a:pt x="382951" y="1029341"/>
                  </a:lnTo>
                  <a:lnTo>
                    <a:pt x="342950" y="992327"/>
                  </a:lnTo>
                  <a:cubicBezTo>
                    <a:pt x="132044" y="781420"/>
                    <a:pt x="26828" y="544687"/>
                    <a:pt x="107946" y="463570"/>
                  </a:cubicBezTo>
                  <a:cubicBezTo>
                    <a:pt x="168785" y="402731"/>
                    <a:pt x="317156" y="446705"/>
                    <a:pt x="476517" y="561471"/>
                  </a:cubicBezTo>
                  <a:lnTo>
                    <a:pt x="518543" y="594532"/>
                  </a:lnTo>
                  <a:lnTo>
                    <a:pt x="516431" y="540073"/>
                  </a:lnTo>
                  <a:cubicBezTo>
                    <a:pt x="516431" y="279083"/>
                    <a:pt x="587634" y="61332"/>
                    <a:pt x="682289" y="10972"/>
                  </a:cubicBezTo>
                  <a:cubicBezTo>
                    <a:pt x="695812" y="3778"/>
                    <a:pt x="709812" y="0"/>
                    <a:pt x="724152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87" name="フリーフォーム: 図形 386">
              <a:extLst>
                <a:ext uri="{FF2B5EF4-FFF2-40B4-BE49-F238E27FC236}">
                  <a16:creationId xmlns:a16="http://schemas.microsoft.com/office/drawing/2014/main" id="{B83DEC3D-95C9-9344-3A4B-6102C323D56C}"/>
                </a:ext>
              </a:extLst>
            </p:cNvPr>
            <p:cNvSpPr/>
            <p:nvPr/>
          </p:nvSpPr>
          <p:spPr bwMode="auto">
            <a:xfrm>
              <a:off x="2325684" y="137746"/>
              <a:ext cx="215899" cy="215900"/>
            </a:xfrm>
            <a:custGeom>
              <a:avLst/>
              <a:gdLst>
                <a:gd name="connsiteX0" fmla="*/ 724152 w 1951220"/>
                <a:gd name="connsiteY0" fmla="*/ 0 h 1951229"/>
                <a:gd name="connsiteX1" fmla="*/ 915550 w 1951220"/>
                <a:gd name="connsiteY1" fmla="*/ 329852 h 1951229"/>
                <a:gd name="connsiteX2" fmla="*/ 921889 w 1951220"/>
                <a:gd name="connsiteY2" fmla="*/ 382948 h 1951229"/>
                <a:gd name="connsiteX3" fmla="*/ 958899 w 1951220"/>
                <a:gd name="connsiteY3" fmla="*/ 342952 h 1951229"/>
                <a:gd name="connsiteX4" fmla="*/ 1487662 w 1951220"/>
                <a:gd name="connsiteY4" fmla="*/ 107946 h 1951229"/>
                <a:gd name="connsiteX5" fmla="*/ 1389760 w 1951220"/>
                <a:gd name="connsiteY5" fmla="*/ 476521 h 1951229"/>
                <a:gd name="connsiteX6" fmla="*/ 1356266 w 1951220"/>
                <a:gd name="connsiteY6" fmla="*/ 519097 h 1951229"/>
                <a:gd name="connsiteX7" fmla="*/ 1411152 w 1951220"/>
                <a:gd name="connsiteY7" fmla="*/ 516438 h 1951229"/>
                <a:gd name="connsiteX8" fmla="*/ 1951220 w 1951220"/>
                <a:gd name="connsiteY8" fmla="*/ 724156 h 1951229"/>
                <a:gd name="connsiteX9" fmla="*/ 1621371 w 1951220"/>
                <a:gd name="connsiteY9" fmla="*/ 915550 h 1951229"/>
                <a:gd name="connsiteX10" fmla="*/ 1568270 w 1951220"/>
                <a:gd name="connsiteY10" fmla="*/ 921890 h 1951229"/>
                <a:gd name="connsiteX11" fmla="*/ 1608270 w 1951220"/>
                <a:gd name="connsiteY11" fmla="*/ 958904 h 1951229"/>
                <a:gd name="connsiteX12" fmla="*/ 1843274 w 1951220"/>
                <a:gd name="connsiteY12" fmla="*/ 1487662 h 1951229"/>
                <a:gd name="connsiteX13" fmla="*/ 1474704 w 1951220"/>
                <a:gd name="connsiteY13" fmla="*/ 1389760 h 1951229"/>
                <a:gd name="connsiteX14" fmla="*/ 1432682 w 1951220"/>
                <a:gd name="connsiteY14" fmla="*/ 1356702 h 1951229"/>
                <a:gd name="connsiteX15" fmla="*/ 1434793 w 1951220"/>
                <a:gd name="connsiteY15" fmla="*/ 1411156 h 1951229"/>
                <a:gd name="connsiteX16" fmla="*/ 1227072 w 1951220"/>
                <a:gd name="connsiteY16" fmla="*/ 1951229 h 1951229"/>
                <a:gd name="connsiteX17" fmla="*/ 1035675 w 1951220"/>
                <a:gd name="connsiteY17" fmla="*/ 1621376 h 1951229"/>
                <a:gd name="connsiteX18" fmla="*/ 1029336 w 1951220"/>
                <a:gd name="connsiteY18" fmla="*/ 1568281 h 1951229"/>
                <a:gd name="connsiteX19" fmla="*/ 992326 w 1951220"/>
                <a:gd name="connsiteY19" fmla="*/ 1608277 h 1951229"/>
                <a:gd name="connsiteX20" fmla="*/ 463562 w 1951220"/>
                <a:gd name="connsiteY20" fmla="*/ 1843283 h 1951229"/>
                <a:gd name="connsiteX21" fmla="*/ 561464 w 1951220"/>
                <a:gd name="connsiteY21" fmla="*/ 1474708 h 1951229"/>
                <a:gd name="connsiteX22" fmla="*/ 594525 w 1951220"/>
                <a:gd name="connsiteY22" fmla="*/ 1432682 h 1951229"/>
                <a:gd name="connsiteX23" fmla="*/ 540069 w 1951220"/>
                <a:gd name="connsiteY23" fmla="*/ 1434793 h 1951229"/>
                <a:gd name="connsiteX24" fmla="*/ 0 w 1951220"/>
                <a:gd name="connsiteY24" fmla="*/ 1227076 h 1951229"/>
                <a:gd name="connsiteX25" fmla="*/ 329850 w 1951220"/>
                <a:gd name="connsiteY25" fmla="*/ 1035681 h 1951229"/>
                <a:gd name="connsiteX26" fmla="*/ 382951 w 1951220"/>
                <a:gd name="connsiteY26" fmla="*/ 1029341 h 1951229"/>
                <a:gd name="connsiteX27" fmla="*/ 342950 w 1951220"/>
                <a:gd name="connsiteY27" fmla="*/ 992327 h 1951229"/>
                <a:gd name="connsiteX28" fmla="*/ 107946 w 1951220"/>
                <a:gd name="connsiteY28" fmla="*/ 463570 h 1951229"/>
                <a:gd name="connsiteX29" fmla="*/ 476517 w 1951220"/>
                <a:gd name="connsiteY29" fmla="*/ 561471 h 1951229"/>
                <a:gd name="connsiteX30" fmla="*/ 518543 w 1951220"/>
                <a:gd name="connsiteY30" fmla="*/ 594532 h 1951229"/>
                <a:gd name="connsiteX31" fmla="*/ 516431 w 1951220"/>
                <a:gd name="connsiteY31" fmla="*/ 540073 h 1951229"/>
                <a:gd name="connsiteX32" fmla="*/ 682289 w 1951220"/>
                <a:gd name="connsiteY32" fmla="*/ 10972 h 1951229"/>
                <a:gd name="connsiteX33" fmla="*/ 724152 w 1951220"/>
                <a:gd name="connsiteY33" fmla="*/ 0 h 1951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951220" h="1951229">
                  <a:moveTo>
                    <a:pt x="724152" y="0"/>
                  </a:moveTo>
                  <a:cubicBezTo>
                    <a:pt x="810193" y="0"/>
                    <a:pt x="884016" y="136012"/>
                    <a:pt x="915550" y="329852"/>
                  </a:cubicBezTo>
                  <a:lnTo>
                    <a:pt x="921889" y="382948"/>
                  </a:lnTo>
                  <a:lnTo>
                    <a:pt x="958899" y="342952"/>
                  </a:lnTo>
                  <a:cubicBezTo>
                    <a:pt x="1169808" y="132043"/>
                    <a:pt x="1406543" y="26828"/>
                    <a:pt x="1487662" y="107946"/>
                  </a:cubicBezTo>
                  <a:cubicBezTo>
                    <a:pt x="1548501" y="168785"/>
                    <a:pt x="1504527" y="317159"/>
                    <a:pt x="1389760" y="476521"/>
                  </a:cubicBezTo>
                  <a:lnTo>
                    <a:pt x="1356266" y="519097"/>
                  </a:lnTo>
                  <a:lnTo>
                    <a:pt x="1411152" y="516438"/>
                  </a:lnTo>
                  <a:cubicBezTo>
                    <a:pt x="1709424" y="516438"/>
                    <a:pt x="1951221" y="609437"/>
                    <a:pt x="1951220" y="724156"/>
                  </a:cubicBezTo>
                  <a:cubicBezTo>
                    <a:pt x="1951221" y="810195"/>
                    <a:pt x="1815210" y="884017"/>
                    <a:pt x="1621371" y="915550"/>
                  </a:cubicBezTo>
                  <a:lnTo>
                    <a:pt x="1568270" y="921890"/>
                  </a:lnTo>
                  <a:lnTo>
                    <a:pt x="1608270" y="958904"/>
                  </a:lnTo>
                  <a:cubicBezTo>
                    <a:pt x="1819176" y="1169811"/>
                    <a:pt x="1924392" y="1406544"/>
                    <a:pt x="1843274" y="1487662"/>
                  </a:cubicBezTo>
                  <a:cubicBezTo>
                    <a:pt x="1782436" y="1548500"/>
                    <a:pt x="1634064" y="1504525"/>
                    <a:pt x="1474704" y="1389760"/>
                  </a:cubicBezTo>
                  <a:lnTo>
                    <a:pt x="1432682" y="1356702"/>
                  </a:lnTo>
                  <a:lnTo>
                    <a:pt x="1434793" y="1411156"/>
                  </a:lnTo>
                  <a:cubicBezTo>
                    <a:pt x="1434793" y="1709430"/>
                    <a:pt x="1341793" y="1951229"/>
                    <a:pt x="1227072" y="1951229"/>
                  </a:cubicBezTo>
                  <a:cubicBezTo>
                    <a:pt x="1141031" y="1951229"/>
                    <a:pt x="1067208" y="1815217"/>
                    <a:pt x="1035675" y="1621376"/>
                  </a:cubicBezTo>
                  <a:lnTo>
                    <a:pt x="1029336" y="1568281"/>
                  </a:lnTo>
                  <a:lnTo>
                    <a:pt x="992326" y="1608277"/>
                  </a:lnTo>
                  <a:cubicBezTo>
                    <a:pt x="781416" y="1819186"/>
                    <a:pt x="544681" y="1924401"/>
                    <a:pt x="463562" y="1843283"/>
                  </a:cubicBezTo>
                  <a:cubicBezTo>
                    <a:pt x="402723" y="1782444"/>
                    <a:pt x="446697" y="1634070"/>
                    <a:pt x="561464" y="1474708"/>
                  </a:cubicBezTo>
                  <a:lnTo>
                    <a:pt x="594525" y="1432682"/>
                  </a:lnTo>
                  <a:lnTo>
                    <a:pt x="540069" y="1434793"/>
                  </a:lnTo>
                  <a:cubicBezTo>
                    <a:pt x="241797" y="1434793"/>
                    <a:pt x="0" y="1341794"/>
                    <a:pt x="0" y="1227076"/>
                  </a:cubicBezTo>
                  <a:cubicBezTo>
                    <a:pt x="0" y="1141036"/>
                    <a:pt x="136011" y="1067214"/>
                    <a:pt x="329850" y="1035681"/>
                  </a:cubicBezTo>
                  <a:lnTo>
                    <a:pt x="382951" y="1029341"/>
                  </a:lnTo>
                  <a:lnTo>
                    <a:pt x="342950" y="992327"/>
                  </a:lnTo>
                  <a:cubicBezTo>
                    <a:pt x="132044" y="781420"/>
                    <a:pt x="26828" y="544687"/>
                    <a:pt x="107946" y="463570"/>
                  </a:cubicBezTo>
                  <a:cubicBezTo>
                    <a:pt x="168785" y="402731"/>
                    <a:pt x="317156" y="446705"/>
                    <a:pt x="476517" y="561471"/>
                  </a:cubicBezTo>
                  <a:lnTo>
                    <a:pt x="518543" y="594532"/>
                  </a:lnTo>
                  <a:lnTo>
                    <a:pt x="516431" y="540073"/>
                  </a:lnTo>
                  <a:cubicBezTo>
                    <a:pt x="516431" y="279083"/>
                    <a:pt x="587634" y="61332"/>
                    <a:pt x="682289" y="10972"/>
                  </a:cubicBezTo>
                  <a:cubicBezTo>
                    <a:pt x="695812" y="3778"/>
                    <a:pt x="709812" y="0"/>
                    <a:pt x="724152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88" name="フリーフォーム: 図形 387">
              <a:extLst>
                <a:ext uri="{FF2B5EF4-FFF2-40B4-BE49-F238E27FC236}">
                  <a16:creationId xmlns:a16="http://schemas.microsoft.com/office/drawing/2014/main" id="{614941CC-4704-BC72-F1AC-8A06AEDBB554}"/>
                </a:ext>
              </a:extLst>
            </p:cNvPr>
            <p:cNvSpPr/>
            <p:nvPr/>
          </p:nvSpPr>
          <p:spPr bwMode="auto">
            <a:xfrm>
              <a:off x="2641596" y="137746"/>
              <a:ext cx="215899" cy="215900"/>
            </a:xfrm>
            <a:custGeom>
              <a:avLst/>
              <a:gdLst>
                <a:gd name="connsiteX0" fmla="*/ 724152 w 1951220"/>
                <a:gd name="connsiteY0" fmla="*/ 0 h 1951229"/>
                <a:gd name="connsiteX1" fmla="*/ 915550 w 1951220"/>
                <a:gd name="connsiteY1" fmla="*/ 329852 h 1951229"/>
                <a:gd name="connsiteX2" fmla="*/ 921889 w 1951220"/>
                <a:gd name="connsiteY2" fmla="*/ 382948 h 1951229"/>
                <a:gd name="connsiteX3" fmla="*/ 958899 w 1951220"/>
                <a:gd name="connsiteY3" fmla="*/ 342952 h 1951229"/>
                <a:gd name="connsiteX4" fmla="*/ 1487662 w 1951220"/>
                <a:gd name="connsiteY4" fmla="*/ 107946 h 1951229"/>
                <a:gd name="connsiteX5" fmla="*/ 1389760 w 1951220"/>
                <a:gd name="connsiteY5" fmla="*/ 476521 h 1951229"/>
                <a:gd name="connsiteX6" fmla="*/ 1356266 w 1951220"/>
                <a:gd name="connsiteY6" fmla="*/ 519097 h 1951229"/>
                <a:gd name="connsiteX7" fmla="*/ 1411152 w 1951220"/>
                <a:gd name="connsiteY7" fmla="*/ 516438 h 1951229"/>
                <a:gd name="connsiteX8" fmla="*/ 1951220 w 1951220"/>
                <a:gd name="connsiteY8" fmla="*/ 724156 h 1951229"/>
                <a:gd name="connsiteX9" fmla="*/ 1621371 w 1951220"/>
                <a:gd name="connsiteY9" fmla="*/ 915550 h 1951229"/>
                <a:gd name="connsiteX10" fmla="*/ 1568270 w 1951220"/>
                <a:gd name="connsiteY10" fmla="*/ 921890 h 1951229"/>
                <a:gd name="connsiteX11" fmla="*/ 1608270 w 1951220"/>
                <a:gd name="connsiteY11" fmla="*/ 958904 h 1951229"/>
                <a:gd name="connsiteX12" fmla="*/ 1843274 w 1951220"/>
                <a:gd name="connsiteY12" fmla="*/ 1487662 h 1951229"/>
                <a:gd name="connsiteX13" fmla="*/ 1474704 w 1951220"/>
                <a:gd name="connsiteY13" fmla="*/ 1389760 h 1951229"/>
                <a:gd name="connsiteX14" fmla="*/ 1432682 w 1951220"/>
                <a:gd name="connsiteY14" fmla="*/ 1356702 h 1951229"/>
                <a:gd name="connsiteX15" fmla="*/ 1434793 w 1951220"/>
                <a:gd name="connsiteY15" fmla="*/ 1411156 h 1951229"/>
                <a:gd name="connsiteX16" fmla="*/ 1227072 w 1951220"/>
                <a:gd name="connsiteY16" fmla="*/ 1951229 h 1951229"/>
                <a:gd name="connsiteX17" fmla="*/ 1035675 w 1951220"/>
                <a:gd name="connsiteY17" fmla="*/ 1621376 h 1951229"/>
                <a:gd name="connsiteX18" fmla="*/ 1029336 w 1951220"/>
                <a:gd name="connsiteY18" fmla="*/ 1568281 h 1951229"/>
                <a:gd name="connsiteX19" fmla="*/ 992326 w 1951220"/>
                <a:gd name="connsiteY19" fmla="*/ 1608277 h 1951229"/>
                <a:gd name="connsiteX20" fmla="*/ 463562 w 1951220"/>
                <a:gd name="connsiteY20" fmla="*/ 1843283 h 1951229"/>
                <a:gd name="connsiteX21" fmla="*/ 561464 w 1951220"/>
                <a:gd name="connsiteY21" fmla="*/ 1474708 h 1951229"/>
                <a:gd name="connsiteX22" fmla="*/ 594525 w 1951220"/>
                <a:gd name="connsiteY22" fmla="*/ 1432682 h 1951229"/>
                <a:gd name="connsiteX23" fmla="*/ 540069 w 1951220"/>
                <a:gd name="connsiteY23" fmla="*/ 1434793 h 1951229"/>
                <a:gd name="connsiteX24" fmla="*/ 0 w 1951220"/>
                <a:gd name="connsiteY24" fmla="*/ 1227076 h 1951229"/>
                <a:gd name="connsiteX25" fmla="*/ 329850 w 1951220"/>
                <a:gd name="connsiteY25" fmla="*/ 1035681 h 1951229"/>
                <a:gd name="connsiteX26" fmla="*/ 382951 w 1951220"/>
                <a:gd name="connsiteY26" fmla="*/ 1029341 h 1951229"/>
                <a:gd name="connsiteX27" fmla="*/ 342950 w 1951220"/>
                <a:gd name="connsiteY27" fmla="*/ 992327 h 1951229"/>
                <a:gd name="connsiteX28" fmla="*/ 107946 w 1951220"/>
                <a:gd name="connsiteY28" fmla="*/ 463570 h 1951229"/>
                <a:gd name="connsiteX29" fmla="*/ 476517 w 1951220"/>
                <a:gd name="connsiteY29" fmla="*/ 561471 h 1951229"/>
                <a:gd name="connsiteX30" fmla="*/ 518543 w 1951220"/>
                <a:gd name="connsiteY30" fmla="*/ 594532 h 1951229"/>
                <a:gd name="connsiteX31" fmla="*/ 516431 w 1951220"/>
                <a:gd name="connsiteY31" fmla="*/ 540073 h 1951229"/>
                <a:gd name="connsiteX32" fmla="*/ 682289 w 1951220"/>
                <a:gd name="connsiteY32" fmla="*/ 10972 h 1951229"/>
                <a:gd name="connsiteX33" fmla="*/ 724152 w 1951220"/>
                <a:gd name="connsiteY33" fmla="*/ 0 h 1951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951220" h="1951229">
                  <a:moveTo>
                    <a:pt x="724152" y="0"/>
                  </a:moveTo>
                  <a:cubicBezTo>
                    <a:pt x="810193" y="0"/>
                    <a:pt x="884016" y="136012"/>
                    <a:pt x="915550" y="329852"/>
                  </a:cubicBezTo>
                  <a:lnTo>
                    <a:pt x="921889" y="382948"/>
                  </a:lnTo>
                  <a:lnTo>
                    <a:pt x="958899" y="342952"/>
                  </a:lnTo>
                  <a:cubicBezTo>
                    <a:pt x="1169808" y="132043"/>
                    <a:pt x="1406543" y="26828"/>
                    <a:pt x="1487662" y="107946"/>
                  </a:cubicBezTo>
                  <a:cubicBezTo>
                    <a:pt x="1548501" y="168785"/>
                    <a:pt x="1504527" y="317159"/>
                    <a:pt x="1389760" y="476521"/>
                  </a:cubicBezTo>
                  <a:lnTo>
                    <a:pt x="1356266" y="519097"/>
                  </a:lnTo>
                  <a:lnTo>
                    <a:pt x="1411152" y="516438"/>
                  </a:lnTo>
                  <a:cubicBezTo>
                    <a:pt x="1709424" y="516438"/>
                    <a:pt x="1951221" y="609437"/>
                    <a:pt x="1951220" y="724156"/>
                  </a:cubicBezTo>
                  <a:cubicBezTo>
                    <a:pt x="1951221" y="810195"/>
                    <a:pt x="1815210" y="884017"/>
                    <a:pt x="1621371" y="915550"/>
                  </a:cubicBezTo>
                  <a:lnTo>
                    <a:pt x="1568270" y="921890"/>
                  </a:lnTo>
                  <a:lnTo>
                    <a:pt x="1608270" y="958904"/>
                  </a:lnTo>
                  <a:cubicBezTo>
                    <a:pt x="1819176" y="1169811"/>
                    <a:pt x="1924392" y="1406544"/>
                    <a:pt x="1843274" y="1487662"/>
                  </a:cubicBezTo>
                  <a:cubicBezTo>
                    <a:pt x="1782436" y="1548500"/>
                    <a:pt x="1634064" y="1504525"/>
                    <a:pt x="1474704" y="1389760"/>
                  </a:cubicBezTo>
                  <a:lnTo>
                    <a:pt x="1432682" y="1356702"/>
                  </a:lnTo>
                  <a:lnTo>
                    <a:pt x="1434793" y="1411156"/>
                  </a:lnTo>
                  <a:cubicBezTo>
                    <a:pt x="1434793" y="1709430"/>
                    <a:pt x="1341793" y="1951229"/>
                    <a:pt x="1227072" y="1951229"/>
                  </a:cubicBezTo>
                  <a:cubicBezTo>
                    <a:pt x="1141031" y="1951229"/>
                    <a:pt x="1067208" y="1815217"/>
                    <a:pt x="1035675" y="1621376"/>
                  </a:cubicBezTo>
                  <a:lnTo>
                    <a:pt x="1029336" y="1568281"/>
                  </a:lnTo>
                  <a:lnTo>
                    <a:pt x="992326" y="1608277"/>
                  </a:lnTo>
                  <a:cubicBezTo>
                    <a:pt x="781416" y="1819186"/>
                    <a:pt x="544681" y="1924401"/>
                    <a:pt x="463562" y="1843283"/>
                  </a:cubicBezTo>
                  <a:cubicBezTo>
                    <a:pt x="402723" y="1782444"/>
                    <a:pt x="446697" y="1634070"/>
                    <a:pt x="561464" y="1474708"/>
                  </a:cubicBezTo>
                  <a:lnTo>
                    <a:pt x="594525" y="1432682"/>
                  </a:lnTo>
                  <a:lnTo>
                    <a:pt x="540069" y="1434793"/>
                  </a:lnTo>
                  <a:cubicBezTo>
                    <a:pt x="241797" y="1434793"/>
                    <a:pt x="0" y="1341794"/>
                    <a:pt x="0" y="1227076"/>
                  </a:cubicBezTo>
                  <a:cubicBezTo>
                    <a:pt x="0" y="1141036"/>
                    <a:pt x="136011" y="1067214"/>
                    <a:pt x="329850" y="1035681"/>
                  </a:cubicBezTo>
                  <a:lnTo>
                    <a:pt x="382951" y="1029341"/>
                  </a:lnTo>
                  <a:lnTo>
                    <a:pt x="342950" y="992327"/>
                  </a:lnTo>
                  <a:cubicBezTo>
                    <a:pt x="132044" y="781420"/>
                    <a:pt x="26828" y="544687"/>
                    <a:pt x="107946" y="463570"/>
                  </a:cubicBezTo>
                  <a:cubicBezTo>
                    <a:pt x="168785" y="402731"/>
                    <a:pt x="317156" y="446705"/>
                    <a:pt x="476517" y="561471"/>
                  </a:cubicBezTo>
                  <a:lnTo>
                    <a:pt x="518543" y="594532"/>
                  </a:lnTo>
                  <a:lnTo>
                    <a:pt x="516431" y="540073"/>
                  </a:lnTo>
                  <a:cubicBezTo>
                    <a:pt x="516431" y="279083"/>
                    <a:pt x="587634" y="61332"/>
                    <a:pt x="682289" y="10972"/>
                  </a:cubicBezTo>
                  <a:cubicBezTo>
                    <a:pt x="695812" y="3778"/>
                    <a:pt x="709812" y="0"/>
                    <a:pt x="724152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89" name="フリーフォーム: 図形 388">
              <a:extLst>
                <a:ext uri="{FF2B5EF4-FFF2-40B4-BE49-F238E27FC236}">
                  <a16:creationId xmlns:a16="http://schemas.microsoft.com/office/drawing/2014/main" id="{CAC5E820-0316-C7B0-38D1-D87CF4D4EC9F}"/>
                </a:ext>
              </a:extLst>
            </p:cNvPr>
            <p:cNvSpPr/>
            <p:nvPr/>
          </p:nvSpPr>
          <p:spPr bwMode="auto">
            <a:xfrm>
              <a:off x="2957508" y="137746"/>
              <a:ext cx="215899" cy="215900"/>
            </a:xfrm>
            <a:custGeom>
              <a:avLst/>
              <a:gdLst>
                <a:gd name="connsiteX0" fmla="*/ 724152 w 1951220"/>
                <a:gd name="connsiteY0" fmla="*/ 0 h 1951229"/>
                <a:gd name="connsiteX1" fmla="*/ 915550 w 1951220"/>
                <a:gd name="connsiteY1" fmla="*/ 329852 h 1951229"/>
                <a:gd name="connsiteX2" fmla="*/ 921889 w 1951220"/>
                <a:gd name="connsiteY2" fmla="*/ 382948 h 1951229"/>
                <a:gd name="connsiteX3" fmla="*/ 958899 w 1951220"/>
                <a:gd name="connsiteY3" fmla="*/ 342952 h 1951229"/>
                <a:gd name="connsiteX4" fmla="*/ 1487662 w 1951220"/>
                <a:gd name="connsiteY4" fmla="*/ 107946 h 1951229"/>
                <a:gd name="connsiteX5" fmla="*/ 1389760 w 1951220"/>
                <a:gd name="connsiteY5" fmla="*/ 476521 h 1951229"/>
                <a:gd name="connsiteX6" fmla="*/ 1356266 w 1951220"/>
                <a:gd name="connsiteY6" fmla="*/ 519097 h 1951229"/>
                <a:gd name="connsiteX7" fmla="*/ 1411152 w 1951220"/>
                <a:gd name="connsiteY7" fmla="*/ 516438 h 1951229"/>
                <a:gd name="connsiteX8" fmla="*/ 1951220 w 1951220"/>
                <a:gd name="connsiteY8" fmla="*/ 724156 h 1951229"/>
                <a:gd name="connsiteX9" fmla="*/ 1621371 w 1951220"/>
                <a:gd name="connsiteY9" fmla="*/ 915550 h 1951229"/>
                <a:gd name="connsiteX10" fmla="*/ 1568270 w 1951220"/>
                <a:gd name="connsiteY10" fmla="*/ 921890 h 1951229"/>
                <a:gd name="connsiteX11" fmla="*/ 1608270 w 1951220"/>
                <a:gd name="connsiteY11" fmla="*/ 958904 h 1951229"/>
                <a:gd name="connsiteX12" fmla="*/ 1843274 w 1951220"/>
                <a:gd name="connsiteY12" fmla="*/ 1487662 h 1951229"/>
                <a:gd name="connsiteX13" fmla="*/ 1474704 w 1951220"/>
                <a:gd name="connsiteY13" fmla="*/ 1389760 h 1951229"/>
                <a:gd name="connsiteX14" fmla="*/ 1432682 w 1951220"/>
                <a:gd name="connsiteY14" fmla="*/ 1356702 h 1951229"/>
                <a:gd name="connsiteX15" fmla="*/ 1434793 w 1951220"/>
                <a:gd name="connsiteY15" fmla="*/ 1411156 h 1951229"/>
                <a:gd name="connsiteX16" fmla="*/ 1227072 w 1951220"/>
                <a:gd name="connsiteY16" fmla="*/ 1951229 h 1951229"/>
                <a:gd name="connsiteX17" fmla="*/ 1035675 w 1951220"/>
                <a:gd name="connsiteY17" fmla="*/ 1621376 h 1951229"/>
                <a:gd name="connsiteX18" fmla="*/ 1029336 w 1951220"/>
                <a:gd name="connsiteY18" fmla="*/ 1568281 h 1951229"/>
                <a:gd name="connsiteX19" fmla="*/ 992326 w 1951220"/>
                <a:gd name="connsiteY19" fmla="*/ 1608277 h 1951229"/>
                <a:gd name="connsiteX20" fmla="*/ 463562 w 1951220"/>
                <a:gd name="connsiteY20" fmla="*/ 1843283 h 1951229"/>
                <a:gd name="connsiteX21" fmla="*/ 561464 w 1951220"/>
                <a:gd name="connsiteY21" fmla="*/ 1474708 h 1951229"/>
                <a:gd name="connsiteX22" fmla="*/ 594525 w 1951220"/>
                <a:gd name="connsiteY22" fmla="*/ 1432682 h 1951229"/>
                <a:gd name="connsiteX23" fmla="*/ 540069 w 1951220"/>
                <a:gd name="connsiteY23" fmla="*/ 1434793 h 1951229"/>
                <a:gd name="connsiteX24" fmla="*/ 0 w 1951220"/>
                <a:gd name="connsiteY24" fmla="*/ 1227076 h 1951229"/>
                <a:gd name="connsiteX25" fmla="*/ 329850 w 1951220"/>
                <a:gd name="connsiteY25" fmla="*/ 1035681 h 1951229"/>
                <a:gd name="connsiteX26" fmla="*/ 382951 w 1951220"/>
                <a:gd name="connsiteY26" fmla="*/ 1029341 h 1951229"/>
                <a:gd name="connsiteX27" fmla="*/ 342950 w 1951220"/>
                <a:gd name="connsiteY27" fmla="*/ 992327 h 1951229"/>
                <a:gd name="connsiteX28" fmla="*/ 107946 w 1951220"/>
                <a:gd name="connsiteY28" fmla="*/ 463570 h 1951229"/>
                <a:gd name="connsiteX29" fmla="*/ 476517 w 1951220"/>
                <a:gd name="connsiteY29" fmla="*/ 561471 h 1951229"/>
                <a:gd name="connsiteX30" fmla="*/ 518543 w 1951220"/>
                <a:gd name="connsiteY30" fmla="*/ 594532 h 1951229"/>
                <a:gd name="connsiteX31" fmla="*/ 516431 w 1951220"/>
                <a:gd name="connsiteY31" fmla="*/ 540073 h 1951229"/>
                <a:gd name="connsiteX32" fmla="*/ 682289 w 1951220"/>
                <a:gd name="connsiteY32" fmla="*/ 10972 h 1951229"/>
                <a:gd name="connsiteX33" fmla="*/ 724152 w 1951220"/>
                <a:gd name="connsiteY33" fmla="*/ 0 h 1951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951220" h="1951229">
                  <a:moveTo>
                    <a:pt x="724152" y="0"/>
                  </a:moveTo>
                  <a:cubicBezTo>
                    <a:pt x="810193" y="0"/>
                    <a:pt x="884016" y="136012"/>
                    <a:pt x="915550" y="329852"/>
                  </a:cubicBezTo>
                  <a:lnTo>
                    <a:pt x="921889" y="382948"/>
                  </a:lnTo>
                  <a:lnTo>
                    <a:pt x="958899" y="342952"/>
                  </a:lnTo>
                  <a:cubicBezTo>
                    <a:pt x="1169808" y="132043"/>
                    <a:pt x="1406543" y="26828"/>
                    <a:pt x="1487662" y="107946"/>
                  </a:cubicBezTo>
                  <a:cubicBezTo>
                    <a:pt x="1548501" y="168785"/>
                    <a:pt x="1504527" y="317159"/>
                    <a:pt x="1389760" y="476521"/>
                  </a:cubicBezTo>
                  <a:lnTo>
                    <a:pt x="1356266" y="519097"/>
                  </a:lnTo>
                  <a:lnTo>
                    <a:pt x="1411152" y="516438"/>
                  </a:lnTo>
                  <a:cubicBezTo>
                    <a:pt x="1709424" y="516438"/>
                    <a:pt x="1951221" y="609437"/>
                    <a:pt x="1951220" y="724156"/>
                  </a:cubicBezTo>
                  <a:cubicBezTo>
                    <a:pt x="1951221" y="810195"/>
                    <a:pt x="1815210" y="884017"/>
                    <a:pt x="1621371" y="915550"/>
                  </a:cubicBezTo>
                  <a:lnTo>
                    <a:pt x="1568270" y="921890"/>
                  </a:lnTo>
                  <a:lnTo>
                    <a:pt x="1608270" y="958904"/>
                  </a:lnTo>
                  <a:cubicBezTo>
                    <a:pt x="1819176" y="1169811"/>
                    <a:pt x="1924392" y="1406544"/>
                    <a:pt x="1843274" y="1487662"/>
                  </a:cubicBezTo>
                  <a:cubicBezTo>
                    <a:pt x="1782436" y="1548500"/>
                    <a:pt x="1634064" y="1504525"/>
                    <a:pt x="1474704" y="1389760"/>
                  </a:cubicBezTo>
                  <a:lnTo>
                    <a:pt x="1432682" y="1356702"/>
                  </a:lnTo>
                  <a:lnTo>
                    <a:pt x="1434793" y="1411156"/>
                  </a:lnTo>
                  <a:cubicBezTo>
                    <a:pt x="1434793" y="1709430"/>
                    <a:pt x="1341793" y="1951229"/>
                    <a:pt x="1227072" y="1951229"/>
                  </a:cubicBezTo>
                  <a:cubicBezTo>
                    <a:pt x="1141031" y="1951229"/>
                    <a:pt x="1067208" y="1815217"/>
                    <a:pt x="1035675" y="1621376"/>
                  </a:cubicBezTo>
                  <a:lnTo>
                    <a:pt x="1029336" y="1568281"/>
                  </a:lnTo>
                  <a:lnTo>
                    <a:pt x="992326" y="1608277"/>
                  </a:lnTo>
                  <a:cubicBezTo>
                    <a:pt x="781416" y="1819186"/>
                    <a:pt x="544681" y="1924401"/>
                    <a:pt x="463562" y="1843283"/>
                  </a:cubicBezTo>
                  <a:cubicBezTo>
                    <a:pt x="402723" y="1782444"/>
                    <a:pt x="446697" y="1634070"/>
                    <a:pt x="561464" y="1474708"/>
                  </a:cubicBezTo>
                  <a:lnTo>
                    <a:pt x="594525" y="1432682"/>
                  </a:lnTo>
                  <a:lnTo>
                    <a:pt x="540069" y="1434793"/>
                  </a:lnTo>
                  <a:cubicBezTo>
                    <a:pt x="241797" y="1434793"/>
                    <a:pt x="0" y="1341794"/>
                    <a:pt x="0" y="1227076"/>
                  </a:cubicBezTo>
                  <a:cubicBezTo>
                    <a:pt x="0" y="1141036"/>
                    <a:pt x="136011" y="1067214"/>
                    <a:pt x="329850" y="1035681"/>
                  </a:cubicBezTo>
                  <a:lnTo>
                    <a:pt x="382951" y="1029341"/>
                  </a:lnTo>
                  <a:lnTo>
                    <a:pt x="342950" y="992327"/>
                  </a:lnTo>
                  <a:cubicBezTo>
                    <a:pt x="132044" y="781420"/>
                    <a:pt x="26828" y="544687"/>
                    <a:pt x="107946" y="463570"/>
                  </a:cubicBezTo>
                  <a:cubicBezTo>
                    <a:pt x="168785" y="402731"/>
                    <a:pt x="317156" y="446705"/>
                    <a:pt x="476517" y="561471"/>
                  </a:cubicBezTo>
                  <a:lnTo>
                    <a:pt x="518543" y="594532"/>
                  </a:lnTo>
                  <a:lnTo>
                    <a:pt x="516431" y="540073"/>
                  </a:lnTo>
                  <a:cubicBezTo>
                    <a:pt x="516431" y="279083"/>
                    <a:pt x="587634" y="61332"/>
                    <a:pt x="682289" y="10972"/>
                  </a:cubicBezTo>
                  <a:cubicBezTo>
                    <a:pt x="695812" y="3778"/>
                    <a:pt x="709812" y="0"/>
                    <a:pt x="724152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90" name="フリーフォーム: 図形 389">
              <a:extLst>
                <a:ext uri="{FF2B5EF4-FFF2-40B4-BE49-F238E27FC236}">
                  <a16:creationId xmlns:a16="http://schemas.microsoft.com/office/drawing/2014/main" id="{663A6AF0-270B-D14F-E819-DF9FD39786C5}"/>
                </a:ext>
              </a:extLst>
            </p:cNvPr>
            <p:cNvSpPr/>
            <p:nvPr/>
          </p:nvSpPr>
          <p:spPr bwMode="auto">
            <a:xfrm>
              <a:off x="3273420" y="137746"/>
              <a:ext cx="215899" cy="215900"/>
            </a:xfrm>
            <a:custGeom>
              <a:avLst/>
              <a:gdLst>
                <a:gd name="connsiteX0" fmla="*/ 724152 w 1951220"/>
                <a:gd name="connsiteY0" fmla="*/ 0 h 1951229"/>
                <a:gd name="connsiteX1" fmla="*/ 915550 w 1951220"/>
                <a:gd name="connsiteY1" fmla="*/ 329852 h 1951229"/>
                <a:gd name="connsiteX2" fmla="*/ 921889 w 1951220"/>
                <a:gd name="connsiteY2" fmla="*/ 382948 h 1951229"/>
                <a:gd name="connsiteX3" fmla="*/ 958899 w 1951220"/>
                <a:gd name="connsiteY3" fmla="*/ 342952 h 1951229"/>
                <a:gd name="connsiteX4" fmla="*/ 1487662 w 1951220"/>
                <a:gd name="connsiteY4" fmla="*/ 107946 h 1951229"/>
                <a:gd name="connsiteX5" fmla="*/ 1389760 w 1951220"/>
                <a:gd name="connsiteY5" fmla="*/ 476521 h 1951229"/>
                <a:gd name="connsiteX6" fmla="*/ 1356266 w 1951220"/>
                <a:gd name="connsiteY6" fmla="*/ 519097 h 1951229"/>
                <a:gd name="connsiteX7" fmla="*/ 1411152 w 1951220"/>
                <a:gd name="connsiteY7" fmla="*/ 516438 h 1951229"/>
                <a:gd name="connsiteX8" fmla="*/ 1951220 w 1951220"/>
                <a:gd name="connsiteY8" fmla="*/ 724156 h 1951229"/>
                <a:gd name="connsiteX9" fmla="*/ 1621371 w 1951220"/>
                <a:gd name="connsiteY9" fmla="*/ 915550 h 1951229"/>
                <a:gd name="connsiteX10" fmla="*/ 1568270 w 1951220"/>
                <a:gd name="connsiteY10" fmla="*/ 921890 h 1951229"/>
                <a:gd name="connsiteX11" fmla="*/ 1608270 w 1951220"/>
                <a:gd name="connsiteY11" fmla="*/ 958904 h 1951229"/>
                <a:gd name="connsiteX12" fmla="*/ 1843274 w 1951220"/>
                <a:gd name="connsiteY12" fmla="*/ 1487662 h 1951229"/>
                <a:gd name="connsiteX13" fmla="*/ 1474704 w 1951220"/>
                <a:gd name="connsiteY13" fmla="*/ 1389760 h 1951229"/>
                <a:gd name="connsiteX14" fmla="*/ 1432682 w 1951220"/>
                <a:gd name="connsiteY14" fmla="*/ 1356702 h 1951229"/>
                <a:gd name="connsiteX15" fmla="*/ 1434793 w 1951220"/>
                <a:gd name="connsiteY15" fmla="*/ 1411156 h 1951229"/>
                <a:gd name="connsiteX16" fmla="*/ 1227072 w 1951220"/>
                <a:gd name="connsiteY16" fmla="*/ 1951229 h 1951229"/>
                <a:gd name="connsiteX17" fmla="*/ 1035675 w 1951220"/>
                <a:gd name="connsiteY17" fmla="*/ 1621376 h 1951229"/>
                <a:gd name="connsiteX18" fmla="*/ 1029336 w 1951220"/>
                <a:gd name="connsiteY18" fmla="*/ 1568281 h 1951229"/>
                <a:gd name="connsiteX19" fmla="*/ 992326 w 1951220"/>
                <a:gd name="connsiteY19" fmla="*/ 1608277 h 1951229"/>
                <a:gd name="connsiteX20" fmla="*/ 463562 w 1951220"/>
                <a:gd name="connsiteY20" fmla="*/ 1843283 h 1951229"/>
                <a:gd name="connsiteX21" fmla="*/ 561464 w 1951220"/>
                <a:gd name="connsiteY21" fmla="*/ 1474708 h 1951229"/>
                <a:gd name="connsiteX22" fmla="*/ 594525 w 1951220"/>
                <a:gd name="connsiteY22" fmla="*/ 1432682 h 1951229"/>
                <a:gd name="connsiteX23" fmla="*/ 540069 w 1951220"/>
                <a:gd name="connsiteY23" fmla="*/ 1434793 h 1951229"/>
                <a:gd name="connsiteX24" fmla="*/ 0 w 1951220"/>
                <a:gd name="connsiteY24" fmla="*/ 1227076 h 1951229"/>
                <a:gd name="connsiteX25" fmla="*/ 329850 w 1951220"/>
                <a:gd name="connsiteY25" fmla="*/ 1035681 h 1951229"/>
                <a:gd name="connsiteX26" fmla="*/ 382951 w 1951220"/>
                <a:gd name="connsiteY26" fmla="*/ 1029341 h 1951229"/>
                <a:gd name="connsiteX27" fmla="*/ 342950 w 1951220"/>
                <a:gd name="connsiteY27" fmla="*/ 992327 h 1951229"/>
                <a:gd name="connsiteX28" fmla="*/ 107946 w 1951220"/>
                <a:gd name="connsiteY28" fmla="*/ 463570 h 1951229"/>
                <a:gd name="connsiteX29" fmla="*/ 476517 w 1951220"/>
                <a:gd name="connsiteY29" fmla="*/ 561471 h 1951229"/>
                <a:gd name="connsiteX30" fmla="*/ 518543 w 1951220"/>
                <a:gd name="connsiteY30" fmla="*/ 594532 h 1951229"/>
                <a:gd name="connsiteX31" fmla="*/ 516431 w 1951220"/>
                <a:gd name="connsiteY31" fmla="*/ 540073 h 1951229"/>
                <a:gd name="connsiteX32" fmla="*/ 682289 w 1951220"/>
                <a:gd name="connsiteY32" fmla="*/ 10972 h 1951229"/>
                <a:gd name="connsiteX33" fmla="*/ 724152 w 1951220"/>
                <a:gd name="connsiteY33" fmla="*/ 0 h 1951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951220" h="1951229">
                  <a:moveTo>
                    <a:pt x="724152" y="0"/>
                  </a:moveTo>
                  <a:cubicBezTo>
                    <a:pt x="810193" y="0"/>
                    <a:pt x="884016" y="136012"/>
                    <a:pt x="915550" y="329852"/>
                  </a:cubicBezTo>
                  <a:lnTo>
                    <a:pt x="921889" y="382948"/>
                  </a:lnTo>
                  <a:lnTo>
                    <a:pt x="958899" y="342952"/>
                  </a:lnTo>
                  <a:cubicBezTo>
                    <a:pt x="1169808" y="132043"/>
                    <a:pt x="1406543" y="26828"/>
                    <a:pt x="1487662" y="107946"/>
                  </a:cubicBezTo>
                  <a:cubicBezTo>
                    <a:pt x="1548501" y="168785"/>
                    <a:pt x="1504527" y="317159"/>
                    <a:pt x="1389760" y="476521"/>
                  </a:cubicBezTo>
                  <a:lnTo>
                    <a:pt x="1356266" y="519097"/>
                  </a:lnTo>
                  <a:lnTo>
                    <a:pt x="1411152" y="516438"/>
                  </a:lnTo>
                  <a:cubicBezTo>
                    <a:pt x="1709424" y="516438"/>
                    <a:pt x="1951221" y="609437"/>
                    <a:pt x="1951220" y="724156"/>
                  </a:cubicBezTo>
                  <a:cubicBezTo>
                    <a:pt x="1951221" y="810195"/>
                    <a:pt x="1815210" y="884017"/>
                    <a:pt x="1621371" y="915550"/>
                  </a:cubicBezTo>
                  <a:lnTo>
                    <a:pt x="1568270" y="921890"/>
                  </a:lnTo>
                  <a:lnTo>
                    <a:pt x="1608270" y="958904"/>
                  </a:lnTo>
                  <a:cubicBezTo>
                    <a:pt x="1819176" y="1169811"/>
                    <a:pt x="1924392" y="1406544"/>
                    <a:pt x="1843274" y="1487662"/>
                  </a:cubicBezTo>
                  <a:cubicBezTo>
                    <a:pt x="1782436" y="1548500"/>
                    <a:pt x="1634064" y="1504525"/>
                    <a:pt x="1474704" y="1389760"/>
                  </a:cubicBezTo>
                  <a:lnTo>
                    <a:pt x="1432682" y="1356702"/>
                  </a:lnTo>
                  <a:lnTo>
                    <a:pt x="1434793" y="1411156"/>
                  </a:lnTo>
                  <a:cubicBezTo>
                    <a:pt x="1434793" y="1709430"/>
                    <a:pt x="1341793" y="1951229"/>
                    <a:pt x="1227072" y="1951229"/>
                  </a:cubicBezTo>
                  <a:cubicBezTo>
                    <a:pt x="1141031" y="1951229"/>
                    <a:pt x="1067208" y="1815217"/>
                    <a:pt x="1035675" y="1621376"/>
                  </a:cubicBezTo>
                  <a:lnTo>
                    <a:pt x="1029336" y="1568281"/>
                  </a:lnTo>
                  <a:lnTo>
                    <a:pt x="992326" y="1608277"/>
                  </a:lnTo>
                  <a:cubicBezTo>
                    <a:pt x="781416" y="1819186"/>
                    <a:pt x="544681" y="1924401"/>
                    <a:pt x="463562" y="1843283"/>
                  </a:cubicBezTo>
                  <a:cubicBezTo>
                    <a:pt x="402723" y="1782444"/>
                    <a:pt x="446697" y="1634070"/>
                    <a:pt x="561464" y="1474708"/>
                  </a:cubicBezTo>
                  <a:lnTo>
                    <a:pt x="594525" y="1432682"/>
                  </a:lnTo>
                  <a:lnTo>
                    <a:pt x="540069" y="1434793"/>
                  </a:lnTo>
                  <a:cubicBezTo>
                    <a:pt x="241797" y="1434793"/>
                    <a:pt x="0" y="1341794"/>
                    <a:pt x="0" y="1227076"/>
                  </a:cubicBezTo>
                  <a:cubicBezTo>
                    <a:pt x="0" y="1141036"/>
                    <a:pt x="136011" y="1067214"/>
                    <a:pt x="329850" y="1035681"/>
                  </a:cubicBezTo>
                  <a:lnTo>
                    <a:pt x="382951" y="1029341"/>
                  </a:lnTo>
                  <a:lnTo>
                    <a:pt x="342950" y="992327"/>
                  </a:lnTo>
                  <a:cubicBezTo>
                    <a:pt x="132044" y="781420"/>
                    <a:pt x="26828" y="544687"/>
                    <a:pt x="107946" y="463570"/>
                  </a:cubicBezTo>
                  <a:cubicBezTo>
                    <a:pt x="168785" y="402731"/>
                    <a:pt x="317156" y="446705"/>
                    <a:pt x="476517" y="561471"/>
                  </a:cubicBezTo>
                  <a:lnTo>
                    <a:pt x="518543" y="594532"/>
                  </a:lnTo>
                  <a:lnTo>
                    <a:pt x="516431" y="540073"/>
                  </a:lnTo>
                  <a:cubicBezTo>
                    <a:pt x="516431" y="279083"/>
                    <a:pt x="587634" y="61332"/>
                    <a:pt x="682289" y="10972"/>
                  </a:cubicBezTo>
                  <a:cubicBezTo>
                    <a:pt x="695812" y="3778"/>
                    <a:pt x="709812" y="0"/>
                    <a:pt x="724152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91" name="フリーフォーム: 図形 390">
              <a:extLst>
                <a:ext uri="{FF2B5EF4-FFF2-40B4-BE49-F238E27FC236}">
                  <a16:creationId xmlns:a16="http://schemas.microsoft.com/office/drawing/2014/main" id="{4F03DAA2-F17D-E588-A9A1-7F0281735352}"/>
                </a:ext>
              </a:extLst>
            </p:cNvPr>
            <p:cNvSpPr/>
            <p:nvPr/>
          </p:nvSpPr>
          <p:spPr bwMode="auto">
            <a:xfrm>
              <a:off x="3589332" y="137746"/>
              <a:ext cx="215899" cy="215900"/>
            </a:xfrm>
            <a:custGeom>
              <a:avLst/>
              <a:gdLst>
                <a:gd name="connsiteX0" fmla="*/ 724152 w 1951220"/>
                <a:gd name="connsiteY0" fmla="*/ 0 h 1951229"/>
                <a:gd name="connsiteX1" fmla="*/ 915550 w 1951220"/>
                <a:gd name="connsiteY1" fmla="*/ 329852 h 1951229"/>
                <a:gd name="connsiteX2" fmla="*/ 921889 w 1951220"/>
                <a:gd name="connsiteY2" fmla="*/ 382948 h 1951229"/>
                <a:gd name="connsiteX3" fmla="*/ 958899 w 1951220"/>
                <a:gd name="connsiteY3" fmla="*/ 342952 h 1951229"/>
                <a:gd name="connsiteX4" fmla="*/ 1487662 w 1951220"/>
                <a:gd name="connsiteY4" fmla="*/ 107946 h 1951229"/>
                <a:gd name="connsiteX5" fmla="*/ 1389760 w 1951220"/>
                <a:gd name="connsiteY5" fmla="*/ 476521 h 1951229"/>
                <a:gd name="connsiteX6" fmla="*/ 1356266 w 1951220"/>
                <a:gd name="connsiteY6" fmla="*/ 519097 h 1951229"/>
                <a:gd name="connsiteX7" fmla="*/ 1411152 w 1951220"/>
                <a:gd name="connsiteY7" fmla="*/ 516438 h 1951229"/>
                <a:gd name="connsiteX8" fmla="*/ 1951220 w 1951220"/>
                <a:gd name="connsiteY8" fmla="*/ 724156 h 1951229"/>
                <a:gd name="connsiteX9" fmla="*/ 1621371 w 1951220"/>
                <a:gd name="connsiteY9" fmla="*/ 915550 h 1951229"/>
                <a:gd name="connsiteX10" fmla="*/ 1568270 w 1951220"/>
                <a:gd name="connsiteY10" fmla="*/ 921890 h 1951229"/>
                <a:gd name="connsiteX11" fmla="*/ 1608270 w 1951220"/>
                <a:gd name="connsiteY11" fmla="*/ 958904 h 1951229"/>
                <a:gd name="connsiteX12" fmla="*/ 1843274 w 1951220"/>
                <a:gd name="connsiteY12" fmla="*/ 1487662 h 1951229"/>
                <a:gd name="connsiteX13" fmla="*/ 1474704 w 1951220"/>
                <a:gd name="connsiteY13" fmla="*/ 1389760 h 1951229"/>
                <a:gd name="connsiteX14" fmla="*/ 1432682 w 1951220"/>
                <a:gd name="connsiteY14" fmla="*/ 1356702 h 1951229"/>
                <a:gd name="connsiteX15" fmla="*/ 1434793 w 1951220"/>
                <a:gd name="connsiteY15" fmla="*/ 1411156 h 1951229"/>
                <a:gd name="connsiteX16" fmla="*/ 1227072 w 1951220"/>
                <a:gd name="connsiteY16" fmla="*/ 1951229 h 1951229"/>
                <a:gd name="connsiteX17" fmla="*/ 1035675 w 1951220"/>
                <a:gd name="connsiteY17" fmla="*/ 1621376 h 1951229"/>
                <a:gd name="connsiteX18" fmla="*/ 1029336 w 1951220"/>
                <a:gd name="connsiteY18" fmla="*/ 1568281 h 1951229"/>
                <a:gd name="connsiteX19" fmla="*/ 992326 w 1951220"/>
                <a:gd name="connsiteY19" fmla="*/ 1608277 h 1951229"/>
                <a:gd name="connsiteX20" fmla="*/ 463562 w 1951220"/>
                <a:gd name="connsiteY20" fmla="*/ 1843283 h 1951229"/>
                <a:gd name="connsiteX21" fmla="*/ 561464 w 1951220"/>
                <a:gd name="connsiteY21" fmla="*/ 1474708 h 1951229"/>
                <a:gd name="connsiteX22" fmla="*/ 594525 w 1951220"/>
                <a:gd name="connsiteY22" fmla="*/ 1432682 h 1951229"/>
                <a:gd name="connsiteX23" fmla="*/ 540069 w 1951220"/>
                <a:gd name="connsiteY23" fmla="*/ 1434793 h 1951229"/>
                <a:gd name="connsiteX24" fmla="*/ 0 w 1951220"/>
                <a:gd name="connsiteY24" fmla="*/ 1227076 h 1951229"/>
                <a:gd name="connsiteX25" fmla="*/ 329850 w 1951220"/>
                <a:gd name="connsiteY25" fmla="*/ 1035681 h 1951229"/>
                <a:gd name="connsiteX26" fmla="*/ 382951 w 1951220"/>
                <a:gd name="connsiteY26" fmla="*/ 1029341 h 1951229"/>
                <a:gd name="connsiteX27" fmla="*/ 342950 w 1951220"/>
                <a:gd name="connsiteY27" fmla="*/ 992327 h 1951229"/>
                <a:gd name="connsiteX28" fmla="*/ 107946 w 1951220"/>
                <a:gd name="connsiteY28" fmla="*/ 463570 h 1951229"/>
                <a:gd name="connsiteX29" fmla="*/ 476517 w 1951220"/>
                <a:gd name="connsiteY29" fmla="*/ 561471 h 1951229"/>
                <a:gd name="connsiteX30" fmla="*/ 518543 w 1951220"/>
                <a:gd name="connsiteY30" fmla="*/ 594532 h 1951229"/>
                <a:gd name="connsiteX31" fmla="*/ 516431 w 1951220"/>
                <a:gd name="connsiteY31" fmla="*/ 540073 h 1951229"/>
                <a:gd name="connsiteX32" fmla="*/ 682289 w 1951220"/>
                <a:gd name="connsiteY32" fmla="*/ 10972 h 1951229"/>
                <a:gd name="connsiteX33" fmla="*/ 724152 w 1951220"/>
                <a:gd name="connsiteY33" fmla="*/ 0 h 1951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951220" h="1951229">
                  <a:moveTo>
                    <a:pt x="724152" y="0"/>
                  </a:moveTo>
                  <a:cubicBezTo>
                    <a:pt x="810193" y="0"/>
                    <a:pt x="884016" y="136012"/>
                    <a:pt x="915550" y="329852"/>
                  </a:cubicBezTo>
                  <a:lnTo>
                    <a:pt x="921889" y="382948"/>
                  </a:lnTo>
                  <a:lnTo>
                    <a:pt x="958899" y="342952"/>
                  </a:lnTo>
                  <a:cubicBezTo>
                    <a:pt x="1169808" y="132043"/>
                    <a:pt x="1406543" y="26828"/>
                    <a:pt x="1487662" y="107946"/>
                  </a:cubicBezTo>
                  <a:cubicBezTo>
                    <a:pt x="1548501" y="168785"/>
                    <a:pt x="1504527" y="317159"/>
                    <a:pt x="1389760" y="476521"/>
                  </a:cubicBezTo>
                  <a:lnTo>
                    <a:pt x="1356266" y="519097"/>
                  </a:lnTo>
                  <a:lnTo>
                    <a:pt x="1411152" y="516438"/>
                  </a:lnTo>
                  <a:cubicBezTo>
                    <a:pt x="1709424" y="516438"/>
                    <a:pt x="1951221" y="609437"/>
                    <a:pt x="1951220" y="724156"/>
                  </a:cubicBezTo>
                  <a:cubicBezTo>
                    <a:pt x="1951221" y="810195"/>
                    <a:pt x="1815210" y="884017"/>
                    <a:pt x="1621371" y="915550"/>
                  </a:cubicBezTo>
                  <a:lnTo>
                    <a:pt x="1568270" y="921890"/>
                  </a:lnTo>
                  <a:lnTo>
                    <a:pt x="1608270" y="958904"/>
                  </a:lnTo>
                  <a:cubicBezTo>
                    <a:pt x="1819176" y="1169811"/>
                    <a:pt x="1924392" y="1406544"/>
                    <a:pt x="1843274" y="1487662"/>
                  </a:cubicBezTo>
                  <a:cubicBezTo>
                    <a:pt x="1782436" y="1548500"/>
                    <a:pt x="1634064" y="1504525"/>
                    <a:pt x="1474704" y="1389760"/>
                  </a:cubicBezTo>
                  <a:lnTo>
                    <a:pt x="1432682" y="1356702"/>
                  </a:lnTo>
                  <a:lnTo>
                    <a:pt x="1434793" y="1411156"/>
                  </a:lnTo>
                  <a:cubicBezTo>
                    <a:pt x="1434793" y="1709430"/>
                    <a:pt x="1341793" y="1951229"/>
                    <a:pt x="1227072" y="1951229"/>
                  </a:cubicBezTo>
                  <a:cubicBezTo>
                    <a:pt x="1141031" y="1951229"/>
                    <a:pt x="1067208" y="1815217"/>
                    <a:pt x="1035675" y="1621376"/>
                  </a:cubicBezTo>
                  <a:lnTo>
                    <a:pt x="1029336" y="1568281"/>
                  </a:lnTo>
                  <a:lnTo>
                    <a:pt x="992326" y="1608277"/>
                  </a:lnTo>
                  <a:cubicBezTo>
                    <a:pt x="781416" y="1819186"/>
                    <a:pt x="544681" y="1924401"/>
                    <a:pt x="463562" y="1843283"/>
                  </a:cubicBezTo>
                  <a:cubicBezTo>
                    <a:pt x="402723" y="1782444"/>
                    <a:pt x="446697" y="1634070"/>
                    <a:pt x="561464" y="1474708"/>
                  </a:cubicBezTo>
                  <a:lnTo>
                    <a:pt x="594525" y="1432682"/>
                  </a:lnTo>
                  <a:lnTo>
                    <a:pt x="540069" y="1434793"/>
                  </a:lnTo>
                  <a:cubicBezTo>
                    <a:pt x="241797" y="1434793"/>
                    <a:pt x="0" y="1341794"/>
                    <a:pt x="0" y="1227076"/>
                  </a:cubicBezTo>
                  <a:cubicBezTo>
                    <a:pt x="0" y="1141036"/>
                    <a:pt x="136011" y="1067214"/>
                    <a:pt x="329850" y="1035681"/>
                  </a:cubicBezTo>
                  <a:lnTo>
                    <a:pt x="382951" y="1029341"/>
                  </a:lnTo>
                  <a:lnTo>
                    <a:pt x="342950" y="992327"/>
                  </a:lnTo>
                  <a:cubicBezTo>
                    <a:pt x="132044" y="781420"/>
                    <a:pt x="26828" y="544687"/>
                    <a:pt x="107946" y="463570"/>
                  </a:cubicBezTo>
                  <a:cubicBezTo>
                    <a:pt x="168785" y="402731"/>
                    <a:pt x="317156" y="446705"/>
                    <a:pt x="476517" y="561471"/>
                  </a:cubicBezTo>
                  <a:lnTo>
                    <a:pt x="518543" y="594532"/>
                  </a:lnTo>
                  <a:lnTo>
                    <a:pt x="516431" y="540073"/>
                  </a:lnTo>
                  <a:cubicBezTo>
                    <a:pt x="516431" y="279083"/>
                    <a:pt x="587634" y="61332"/>
                    <a:pt x="682289" y="10972"/>
                  </a:cubicBezTo>
                  <a:cubicBezTo>
                    <a:pt x="695812" y="3778"/>
                    <a:pt x="709812" y="0"/>
                    <a:pt x="724152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92" name="フリーフォーム: 図形 391">
              <a:extLst>
                <a:ext uri="{FF2B5EF4-FFF2-40B4-BE49-F238E27FC236}">
                  <a16:creationId xmlns:a16="http://schemas.microsoft.com/office/drawing/2014/main" id="{5987E78E-6C69-C1B2-D4B6-63DC0F6CCB45}"/>
                </a:ext>
              </a:extLst>
            </p:cNvPr>
            <p:cNvSpPr/>
            <p:nvPr/>
          </p:nvSpPr>
          <p:spPr bwMode="auto">
            <a:xfrm>
              <a:off x="3905244" y="137746"/>
              <a:ext cx="215899" cy="215900"/>
            </a:xfrm>
            <a:custGeom>
              <a:avLst/>
              <a:gdLst>
                <a:gd name="connsiteX0" fmla="*/ 724152 w 1951220"/>
                <a:gd name="connsiteY0" fmla="*/ 0 h 1951229"/>
                <a:gd name="connsiteX1" fmla="*/ 915550 w 1951220"/>
                <a:gd name="connsiteY1" fmla="*/ 329852 h 1951229"/>
                <a:gd name="connsiteX2" fmla="*/ 921889 w 1951220"/>
                <a:gd name="connsiteY2" fmla="*/ 382948 h 1951229"/>
                <a:gd name="connsiteX3" fmla="*/ 958899 w 1951220"/>
                <a:gd name="connsiteY3" fmla="*/ 342952 h 1951229"/>
                <a:gd name="connsiteX4" fmla="*/ 1487662 w 1951220"/>
                <a:gd name="connsiteY4" fmla="*/ 107946 h 1951229"/>
                <a:gd name="connsiteX5" fmla="*/ 1389760 w 1951220"/>
                <a:gd name="connsiteY5" fmla="*/ 476521 h 1951229"/>
                <a:gd name="connsiteX6" fmla="*/ 1356266 w 1951220"/>
                <a:gd name="connsiteY6" fmla="*/ 519097 h 1951229"/>
                <a:gd name="connsiteX7" fmla="*/ 1411152 w 1951220"/>
                <a:gd name="connsiteY7" fmla="*/ 516438 h 1951229"/>
                <a:gd name="connsiteX8" fmla="*/ 1951220 w 1951220"/>
                <a:gd name="connsiteY8" fmla="*/ 724156 h 1951229"/>
                <a:gd name="connsiteX9" fmla="*/ 1621371 w 1951220"/>
                <a:gd name="connsiteY9" fmla="*/ 915550 h 1951229"/>
                <a:gd name="connsiteX10" fmla="*/ 1568270 w 1951220"/>
                <a:gd name="connsiteY10" fmla="*/ 921890 h 1951229"/>
                <a:gd name="connsiteX11" fmla="*/ 1608270 w 1951220"/>
                <a:gd name="connsiteY11" fmla="*/ 958904 h 1951229"/>
                <a:gd name="connsiteX12" fmla="*/ 1843274 w 1951220"/>
                <a:gd name="connsiteY12" fmla="*/ 1487662 h 1951229"/>
                <a:gd name="connsiteX13" fmla="*/ 1474704 w 1951220"/>
                <a:gd name="connsiteY13" fmla="*/ 1389760 h 1951229"/>
                <a:gd name="connsiteX14" fmla="*/ 1432682 w 1951220"/>
                <a:gd name="connsiteY14" fmla="*/ 1356702 h 1951229"/>
                <a:gd name="connsiteX15" fmla="*/ 1434793 w 1951220"/>
                <a:gd name="connsiteY15" fmla="*/ 1411156 h 1951229"/>
                <a:gd name="connsiteX16" fmla="*/ 1227072 w 1951220"/>
                <a:gd name="connsiteY16" fmla="*/ 1951229 h 1951229"/>
                <a:gd name="connsiteX17" fmla="*/ 1035675 w 1951220"/>
                <a:gd name="connsiteY17" fmla="*/ 1621376 h 1951229"/>
                <a:gd name="connsiteX18" fmla="*/ 1029336 w 1951220"/>
                <a:gd name="connsiteY18" fmla="*/ 1568281 h 1951229"/>
                <a:gd name="connsiteX19" fmla="*/ 992326 w 1951220"/>
                <a:gd name="connsiteY19" fmla="*/ 1608277 h 1951229"/>
                <a:gd name="connsiteX20" fmla="*/ 463562 w 1951220"/>
                <a:gd name="connsiteY20" fmla="*/ 1843283 h 1951229"/>
                <a:gd name="connsiteX21" fmla="*/ 561464 w 1951220"/>
                <a:gd name="connsiteY21" fmla="*/ 1474708 h 1951229"/>
                <a:gd name="connsiteX22" fmla="*/ 594525 w 1951220"/>
                <a:gd name="connsiteY22" fmla="*/ 1432682 h 1951229"/>
                <a:gd name="connsiteX23" fmla="*/ 540069 w 1951220"/>
                <a:gd name="connsiteY23" fmla="*/ 1434793 h 1951229"/>
                <a:gd name="connsiteX24" fmla="*/ 0 w 1951220"/>
                <a:gd name="connsiteY24" fmla="*/ 1227076 h 1951229"/>
                <a:gd name="connsiteX25" fmla="*/ 329850 w 1951220"/>
                <a:gd name="connsiteY25" fmla="*/ 1035681 h 1951229"/>
                <a:gd name="connsiteX26" fmla="*/ 382951 w 1951220"/>
                <a:gd name="connsiteY26" fmla="*/ 1029341 h 1951229"/>
                <a:gd name="connsiteX27" fmla="*/ 342950 w 1951220"/>
                <a:gd name="connsiteY27" fmla="*/ 992327 h 1951229"/>
                <a:gd name="connsiteX28" fmla="*/ 107946 w 1951220"/>
                <a:gd name="connsiteY28" fmla="*/ 463570 h 1951229"/>
                <a:gd name="connsiteX29" fmla="*/ 476517 w 1951220"/>
                <a:gd name="connsiteY29" fmla="*/ 561471 h 1951229"/>
                <a:gd name="connsiteX30" fmla="*/ 518543 w 1951220"/>
                <a:gd name="connsiteY30" fmla="*/ 594532 h 1951229"/>
                <a:gd name="connsiteX31" fmla="*/ 516431 w 1951220"/>
                <a:gd name="connsiteY31" fmla="*/ 540073 h 1951229"/>
                <a:gd name="connsiteX32" fmla="*/ 682289 w 1951220"/>
                <a:gd name="connsiteY32" fmla="*/ 10972 h 1951229"/>
                <a:gd name="connsiteX33" fmla="*/ 724152 w 1951220"/>
                <a:gd name="connsiteY33" fmla="*/ 0 h 1951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951220" h="1951229">
                  <a:moveTo>
                    <a:pt x="724152" y="0"/>
                  </a:moveTo>
                  <a:cubicBezTo>
                    <a:pt x="810193" y="0"/>
                    <a:pt x="884016" y="136012"/>
                    <a:pt x="915550" y="329852"/>
                  </a:cubicBezTo>
                  <a:lnTo>
                    <a:pt x="921889" y="382948"/>
                  </a:lnTo>
                  <a:lnTo>
                    <a:pt x="958899" y="342952"/>
                  </a:lnTo>
                  <a:cubicBezTo>
                    <a:pt x="1169808" y="132043"/>
                    <a:pt x="1406543" y="26828"/>
                    <a:pt x="1487662" y="107946"/>
                  </a:cubicBezTo>
                  <a:cubicBezTo>
                    <a:pt x="1548501" y="168785"/>
                    <a:pt x="1504527" y="317159"/>
                    <a:pt x="1389760" y="476521"/>
                  </a:cubicBezTo>
                  <a:lnTo>
                    <a:pt x="1356266" y="519097"/>
                  </a:lnTo>
                  <a:lnTo>
                    <a:pt x="1411152" y="516438"/>
                  </a:lnTo>
                  <a:cubicBezTo>
                    <a:pt x="1709424" y="516438"/>
                    <a:pt x="1951221" y="609437"/>
                    <a:pt x="1951220" y="724156"/>
                  </a:cubicBezTo>
                  <a:cubicBezTo>
                    <a:pt x="1951221" y="810195"/>
                    <a:pt x="1815210" y="884017"/>
                    <a:pt x="1621371" y="915550"/>
                  </a:cubicBezTo>
                  <a:lnTo>
                    <a:pt x="1568270" y="921890"/>
                  </a:lnTo>
                  <a:lnTo>
                    <a:pt x="1608270" y="958904"/>
                  </a:lnTo>
                  <a:cubicBezTo>
                    <a:pt x="1819176" y="1169811"/>
                    <a:pt x="1924392" y="1406544"/>
                    <a:pt x="1843274" y="1487662"/>
                  </a:cubicBezTo>
                  <a:cubicBezTo>
                    <a:pt x="1782436" y="1548500"/>
                    <a:pt x="1634064" y="1504525"/>
                    <a:pt x="1474704" y="1389760"/>
                  </a:cubicBezTo>
                  <a:lnTo>
                    <a:pt x="1432682" y="1356702"/>
                  </a:lnTo>
                  <a:lnTo>
                    <a:pt x="1434793" y="1411156"/>
                  </a:lnTo>
                  <a:cubicBezTo>
                    <a:pt x="1434793" y="1709430"/>
                    <a:pt x="1341793" y="1951229"/>
                    <a:pt x="1227072" y="1951229"/>
                  </a:cubicBezTo>
                  <a:cubicBezTo>
                    <a:pt x="1141031" y="1951229"/>
                    <a:pt x="1067208" y="1815217"/>
                    <a:pt x="1035675" y="1621376"/>
                  </a:cubicBezTo>
                  <a:lnTo>
                    <a:pt x="1029336" y="1568281"/>
                  </a:lnTo>
                  <a:lnTo>
                    <a:pt x="992326" y="1608277"/>
                  </a:lnTo>
                  <a:cubicBezTo>
                    <a:pt x="781416" y="1819186"/>
                    <a:pt x="544681" y="1924401"/>
                    <a:pt x="463562" y="1843283"/>
                  </a:cubicBezTo>
                  <a:cubicBezTo>
                    <a:pt x="402723" y="1782444"/>
                    <a:pt x="446697" y="1634070"/>
                    <a:pt x="561464" y="1474708"/>
                  </a:cubicBezTo>
                  <a:lnTo>
                    <a:pt x="594525" y="1432682"/>
                  </a:lnTo>
                  <a:lnTo>
                    <a:pt x="540069" y="1434793"/>
                  </a:lnTo>
                  <a:cubicBezTo>
                    <a:pt x="241797" y="1434793"/>
                    <a:pt x="0" y="1341794"/>
                    <a:pt x="0" y="1227076"/>
                  </a:cubicBezTo>
                  <a:cubicBezTo>
                    <a:pt x="0" y="1141036"/>
                    <a:pt x="136011" y="1067214"/>
                    <a:pt x="329850" y="1035681"/>
                  </a:cubicBezTo>
                  <a:lnTo>
                    <a:pt x="382951" y="1029341"/>
                  </a:lnTo>
                  <a:lnTo>
                    <a:pt x="342950" y="992327"/>
                  </a:lnTo>
                  <a:cubicBezTo>
                    <a:pt x="132044" y="781420"/>
                    <a:pt x="26828" y="544687"/>
                    <a:pt x="107946" y="463570"/>
                  </a:cubicBezTo>
                  <a:cubicBezTo>
                    <a:pt x="168785" y="402731"/>
                    <a:pt x="317156" y="446705"/>
                    <a:pt x="476517" y="561471"/>
                  </a:cubicBezTo>
                  <a:lnTo>
                    <a:pt x="518543" y="594532"/>
                  </a:lnTo>
                  <a:lnTo>
                    <a:pt x="516431" y="540073"/>
                  </a:lnTo>
                  <a:cubicBezTo>
                    <a:pt x="516431" y="279083"/>
                    <a:pt x="587634" y="61332"/>
                    <a:pt x="682289" y="10972"/>
                  </a:cubicBezTo>
                  <a:cubicBezTo>
                    <a:pt x="695812" y="3778"/>
                    <a:pt x="709812" y="0"/>
                    <a:pt x="724152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93" name="フリーフォーム: 図形 392">
              <a:extLst>
                <a:ext uri="{FF2B5EF4-FFF2-40B4-BE49-F238E27FC236}">
                  <a16:creationId xmlns:a16="http://schemas.microsoft.com/office/drawing/2014/main" id="{D3D89608-D574-2510-DE43-1D85FE854F01}"/>
                </a:ext>
              </a:extLst>
            </p:cNvPr>
            <p:cNvSpPr/>
            <p:nvPr/>
          </p:nvSpPr>
          <p:spPr bwMode="auto">
            <a:xfrm>
              <a:off x="4221156" y="137746"/>
              <a:ext cx="215899" cy="215900"/>
            </a:xfrm>
            <a:custGeom>
              <a:avLst/>
              <a:gdLst>
                <a:gd name="connsiteX0" fmla="*/ 724152 w 1951220"/>
                <a:gd name="connsiteY0" fmla="*/ 0 h 1951229"/>
                <a:gd name="connsiteX1" fmla="*/ 915550 w 1951220"/>
                <a:gd name="connsiteY1" fmla="*/ 329852 h 1951229"/>
                <a:gd name="connsiteX2" fmla="*/ 921889 w 1951220"/>
                <a:gd name="connsiteY2" fmla="*/ 382948 h 1951229"/>
                <a:gd name="connsiteX3" fmla="*/ 958899 w 1951220"/>
                <a:gd name="connsiteY3" fmla="*/ 342952 h 1951229"/>
                <a:gd name="connsiteX4" fmla="*/ 1487662 w 1951220"/>
                <a:gd name="connsiteY4" fmla="*/ 107946 h 1951229"/>
                <a:gd name="connsiteX5" fmla="*/ 1389760 w 1951220"/>
                <a:gd name="connsiteY5" fmla="*/ 476521 h 1951229"/>
                <a:gd name="connsiteX6" fmla="*/ 1356266 w 1951220"/>
                <a:gd name="connsiteY6" fmla="*/ 519097 h 1951229"/>
                <a:gd name="connsiteX7" fmla="*/ 1411152 w 1951220"/>
                <a:gd name="connsiteY7" fmla="*/ 516438 h 1951229"/>
                <a:gd name="connsiteX8" fmla="*/ 1951220 w 1951220"/>
                <a:gd name="connsiteY8" fmla="*/ 724156 h 1951229"/>
                <a:gd name="connsiteX9" fmla="*/ 1621371 w 1951220"/>
                <a:gd name="connsiteY9" fmla="*/ 915550 h 1951229"/>
                <a:gd name="connsiteX10" fmla="*/ 1568270 w 1951220"/>
                <a:gd name="connsiteY10" fmla="*/ 921890 h 1951229"/>
                <a:gd name="connsiteX11" fmla="*/ 1608270 w 1951220"/>
                <a:gd name="connsiteY11" fmla="*/ 958904 h 1951229"/>
                <a:gd name="connsiteX12" fmla="*/ 1843274 w 1951220"/>
                <a:gd name="connsiteY12" fmla="*/ 1487662 h 1951229"/>
                <a:gd name="connsiteX13" fmla="*/ 1474704 w 1951220"/>
                <a:gd name="connsiteY13" fmla="*/ 1389760 h 1951229"/>
                <a:gd name="connsiteX14" fmla="*/ 1432682 w 1951220"/>
                <a:gd name="connsiteY14" fmla="*/ 1356702 h 1951229"/>
                <a:gd name="connsiteX15" fmla="*/ 1434793 w 1951220"/>
                <a:gd name="connsiteY15" fmla="*/ 1411156 h 1951229"/>
                <a:gd name="connsiteX16" fmla="*/ 1227072 w 1951220"/>
                <a:gd name="connsiteY16" fmla="*/ 1951229 h 1951229"/>
                <a:gd name="connsiteX17" fmla="*/ 1035675 w 1951220"/>
                <a:gd name="connsiteY17" fmla="*/ 1621376 h 1951229"/>
                <a:gd name="connsiteX18" fmla="*/ 1029336 w 1951220"/>
                <a:gd name="connsiteY18" fmla="*/ 1568281 h 1951229"/>
                <a:gd name="connsiteX19" fmla="*/ 992326 w 1951220"/>
                <a:gd name="connsiteY19" fmla="*/ 1608277 h 1951229"/>
                <a:gd name="connsiteX20" fmla="*/ 463562 w 1951220"/>
                <a:gd name="connsiteY20" fmla="*/ 1843283 h 1951229"/>
                <a:gd name="connsiteX21" fmla="*/ 561464 w 1951220"/>
                <a:gd name="connsiteY21" fmla="*/ 1474708 h 1951229"/>
                <a:gd name="connsiteX22" fmla="*/ 594525 w 1951220"/>
                <a:gd name="connsiteY22" fmla="*/ 1432682 h 1951229"/>
                <a:gd name="connsiteX23" fmla="*/ 540069 w 1951220"/>
                <a:gd name="connsiteY23" fmla="*/ 1434793 h 1951229"/>
                <a:gd name="connsiteX24" fmla="*/ 0 w 1951220"/>
                <a:gd name="connsiteY24" fmla="*/ 1227076 h 1951229"/>
                <a:gd name="connsiteX25" fmla="*/ 329850 w 1951220"/>
                <a:gd name="connsiteY25" fmla="*/ 1035681 h 1951229"/>
                <a:gd name="connsiteX26" fmla="*/ 382951 w 1951220"/>
                <a:gd name="connsiteY26" fmla="*/ 1029341 h 1951229"/>
                <a:gd name="connsiteX27" fmla="*/ 342950 w 1951220"/>
                <a:gd name="connsiteY27" fmla="*/ 992327 h 1951229"/>
                <a:gd name="connsiteX28" fmla="*/ 107946 w 1951220"/>
                <a:gd name="connsiteY28" fmla="*/ 463570 h 1951229"/>
                <a:gd name="connsiteX29" fmla="*/ 476517 w 1951220"/>
                <a:gd name="connsiteY29" fmla="*/ 561471 h 1951229"/>
                <a:gd name="connsiteX30" fmla="*/ 518543 w 1951220"/>
                <a:gd name="connsiteY30" fmla="*/ 594532 h 1951229"/>
                <a:gd name="connsiteX31" fmla="*/ 516431 w 1951220"/>
                <a:gd name="connsiteY31" fmla="*/ 540073 h 1951229"/>
                <a:gd name="connsiteX32" fmla="*/ 682289 w 1951220"/>
                <a:gd name="connsiteY32" fmla="*/ 10972 h 1951229"/>
                <a:gd name="connsiteX33" fmla="*/ 724152 w 1951220"/>
                <a:gd name="connsiteY33" fmla="*/ 0 h 1951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951220" h="1951229">
                  <a:moveTo>
                    <a:pt x="724152" y="0"/>
                  </a:moveTo>
                  <a:cubicBezTo>
                    <a:pt x="810193" y="0"/>
                    <a:pt x="884016" y="136012"/>
                    <a:pt x="915550" y="329852"/>
                  </a:cubicBezTo>
                  <a:lnTo>
                    <a:pt x="921889" y="382948"/>
                  </a:lnTo>
                  <a:lnTo>
                    <a:pt x="958899" y="342952"/>
                  </a:lnTo>
                  <a:cubicBezTo>
                    <a:pt x="1169808" y="132043"/>
                    <a:pt x="1406543" y="26828"/>
                    <a:pt x="1487662" y="107946"/>
                  </a:cubicBezTo>
                  <a:cubicBezTo>
                    <a:pt x="1548501" y="168785"/>
                    <a:pt x="1504527" y="317159"/>
                    <a:pt x="1389760" y="476521"/>
                  </a:cubicBezTo>
                  <a:lnTo>
                    <a:pt x="1356266" y="519097"/>
                  </a:lnTo>
                  <a:lnTo>
                    <a:pt x="1411152" y="516438"/>
                  </a:lnTo>
                  <a:cubicBezTo>
                    <a:pt x="1709424" y="516438"/>
                    <a:pt x="1951221" y="609437"/>
                    <a:pt x="1951220" y="724156"/>
                  </a:cubicBezTo>
                  <a:cubicBezTo>
                    <a:pt x="1951221" y="810195"/>
                    <a:pt x="1815210" y="884017"/>
                    <a:pt x="1621371" y="915550"/>
                  </a:cubicBezTo>
                  <a:lnTo>
                    <a:pt x="1568270" y="921890"/>
                  </a:lnTo>
                  <a:lnTo>
                    <a:pt x="1608270" y="958904"/>
                  </a:lnTo>
                  <a:cubicBezTo>
                    <a:pt x="1819176" y="1169811"/>
                    <a:pt x="1924392" y="1406544"/>
                    <a:pt x="1843274" y="1487662"/>
                  </a:cubicBezTo>
                  <a:cubicBezTo>
                    <a:pt x="1782436" y="1548500"/>
                    <a:pt x="1634064" y="1504525"/>
                    <a:pt x="1474704" y="1389760"/>
                  </a:cubicBezTo>
                  <a:lnTo>
                    <a:pt x="1432682" y="1356702"/>
                  </a:lnTo>
                  <a:lnTo>
                    <a:pt x="1434793" y="1411156"/>
                  </a:lnTo>
                  <a:cubicBezTo>
                    <a:pt x="1434793" y="1709430"/>
                    <a:pt x="1341793" y="1951229"/>
                    <a:pt x="1227072" y="1951229"/>
                  </a:cubicBezTo>
                  <a:cubicBezTo>
                    <a:pt x="1141031" y="1951229"/>
                    <a:pt x="1067208" y="1815217"/>
                    <a:pt x="1035675" y="1621376"/>
                  </a:cubicBezTo>
                  <a:lnTo>
                    <a:pt x="1029336" y="1568281"/>
                  </a:lnTo>
                  <a:lnTo>
                    <a:pt x="992326" y="1608277"/>
                  </a:lnTo>
                  <a:cubicBezTo>
                    <a:pt x="781416" y="1819186"/>
                    <a:pt x="544681" y="1924401"/>
                    <a:pt x="463562" y="1843283"/>
                  </a:cubicBezTo>
                  <a:cubicBezTo>
                    <a:pt x="402723" y="1782444"/>
                    <a:pt x="446697" y="1634070"/>
                    <a:pt x="561464" y="1474708"/>
                  </a:cubicBezTo>
                  <a:lnTo>
                    <a:pt x="594525" y="1432682"/>
                  </a:lnTo>
                  <a:lnTo>
                    <a:pt x="540069" y="1434793"/>
                  </a:lnTo>
                  <a:cubicBezTo>
                    <a:pt x="241797" y="1434793"/>
                    <a:pt x="0" y="1341794"/>
                    <a:pt x="0" y="1227076"/>
                  </a:cubicBezTo>
                  <a:cubicBezTo>
                    <a:pt x="0" y="1141036"/>
                    <a:pt x="136011" y="1067214"/>
                    <a:pt x="329850" y="1035681"/>
                  </a:cubicBezTo>
                  <a:lnTo>
                    <a:pt x="382951" y="1029341"/>
                  </a:lnTo>
                  <a:lnTo>
                    <a:pt x="342950" y="992327"/>
                  </a:lnTo>
                  <a:cubicBezTo>
                    <a:pt x="132044" y="781420"/>
                    <a:pt x="26828" y="544687"/>
                    <a:pt x="107946" y="463570"/>
                  </a:cubicBezTo>
                  <a:cubicBezTo>
                    <a:pt x="168785" y="402731"/>
                    <a:pt x="317156" y="446705"/>
                    <a:pt x="476517" y="561471"/>
                  </a:cubicBezTo>
                  <a:lnTo>
                    <a:pt x="518543" y="594532"/>
                  </a:lnTo>
                  <a:lnTo>
                    <a:pt x="516431" y="540073"/>
                  </a:lnTo>
                  <a:cubicBezTo>
                    <a:pt x="516431" y="279083"/>
                    <a:pt x="587634" y="61332"/>
                    <a:pt x="682289" y="10972"/>
                  </a:cubicBezTo>
                  <a:cubicBezTo>
                    <a:pt x="695812" y="3778"/>
                    <a:pt x="709812" y="0"/>
                    <a:pt x="724152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94" name="フリーフォーム: 図形 393">
              <a:extLst>
                <a:ext uri="{FF2B5EF4-FFF2-40B4-BE49-F238E27FC236}">
                  <a16:creationId xmlns:a16="http://schemas.microsoft.com/office/drawing/2014/main" id="{E238D58E-0F9B-E7C7-6895-434097C19F52}"/>
                </a:ext>
              </a:extLst>
            </p:cNvPr>
            <p:cNvSpPr/>
            <p:nvPr/>
          </p:nvSpPr>
          <p:spPr bwMode="auto">
            <a:xfrm>
              <a:off x="4537068" y="137746"/>
              <a:ext cx="215899" cy="215900"/>
            </a:xfrm>
            <a:custGeom>
              <a:avLst/>
              <a:gdLst>
                <a:gd name="connsiteX0" fmla="*/ 724152 w 1951220"/>
                <a:gd name="connsiteY0" fmla="*/ 0 h 1951229"/>
                <a:gd name="connsiteX1" fmla="*/ 915550 w 1951220"/>
                <a:gd name="connsiteY1" fmla="*/ 329852 h 1951229"/>
                <a:gd name="connsiteX2" fmla="*/ 921889 w 1951220"/>
                <a:gd name="connsiteY2" fmla="*/ 382948 h 1951229"/>
                <a:gd name="connsiteX3" fmla="*/ 958899 w 1951220"/>
                <a:gd name="connsiteY3" fmla="*/ 342952 h 1951229"/>
                <a:gd name="connsiteX4" fmla="*/ 1487662 w 1951220"/>
                <a:gd name="connsiteY4" fmla="*/ 107946 h 1951229"/>
                <a:gd name="connsiteX5" fmla="*/ 1389760 w 1951220"/>
                <a:gd name="connsiteY5" fmla="*/ 476521 h 1951229"/>
                <a:gd name="connsiteX6" fmla="*/ 1356266 w 1951220"/>
                <a:gd name="connsiteY6" fmla="*/ 519097 h 1951229"/>
                <a:gd name="connsiteX7" fmla="*/ 1411152 w 1951220"/>
                <a:gd name="connsiteY7" fmla="*/ 516438 h 1951229"/>
                <a:gd name="connsiteX8" fmla="*/ 1951220 w 1951220"/>
                <a:gd name="connsiteY8" fmla="*/ 724156 h 1951229"/>
                <a:gd name="connsiteX9" fmla="*/ 1621371 w 1951220"/>
                <a:gd name="connsiteY9" fmla="*/ 915550 h 1951229"/>
                <a:gd name="connsiteX10" fmla="*/ 1568270 w 1951220"/>
                <a:gd name="connsiteY10" fmla="*/ 921890 h 1951229"/>
                <a:gd name="connsiteX11" fmla="*/ 1608270 w 1951220"/>
                <a:gd name="connsiteY11" fmla="*/ 958904 h 1951229"/>
                <a:gd name="connsiteX12" fmla="*/ 1843274 w 1951220"/>
                <a:gd name="connsiteY12" fmla="*/ 1487662 h 1951229"/>
                <a:gd name="connsiteX13" fmla="*/ 1474704 w 1951220"/>
                <a:gd name="connsiteY13" fmla="*/ 1389760 h 1951229"/>
                <a:gd name="connsiteX14" fmla="*/ 1432682 w 1951220"/>
                <a:gd name="connsiteY14" fmla="*/ 1356702 h 1951229"/>
                <a:gd name="connsiteX15" fmla="*/ 1434793 w 1951220"/>
                <a:gd name="connsiteY15" fmla="*/ 1411156 h 1951229"/>
                <a:gd name="connsiteX16" fmla="*/ 1227072 w 1951220"/>
                <a:gd name="connsiteY16" fmla="*/ 1951229 h 1951229"/>
                <a:gd name="connsiteX17" fmla="*/ 1035675 w 1951220"/>
                <a:gd name="connsiteY17" fmla="*/ 1621376 h 1951229"/>
                <a:gd name="connsiteX18" fmla="*/ 1029336 w 1951220"/>
                <a:gd name="connsiteY18" fmla="*/ 1568281 h 1951229"/>
                <a:gd name="connsiteX19" fmla="*/ 992326 w 1951220"/>
                <a:gd name="connsiteY19" fmla="*/ 1608277 h 1951229"/>
                <a:gd name="connsiteX20" fmla="*/ 463562 w 1951220"/>
                <a:gd name="connsiteY20" fmla="*/ 1843283 h 1951229"/>
                <a:gd name="connsiteX21" fmla="*/ 561464 w 1951220"/>
                <a:gd name="connsiteY21" fmla="*/ 1474708 h 1951229"/>
                <a:gd name="connsiteX22" fmla="*/ 594525 w 1951220"/>
                <a:gd name="connsiteY22" fmla="*/ 1432682 h 1951229"/>
                <a:gd name="connsiteX23" fmla="*/ 540069 w 1951220"/>
                <a:gd name="connsiteY23" fmla="*/ 1434793 h 1951229"/>
                <a:gd name="connsiteX24" fmla="*/ 0 w 1951220"/>
                <a:gd name="connsiteY24" fmla="*/ 1227076 h 1951229"/>
                <a:gd name="connsiteX25" fmla="*/ 329850 w 1951220"/>
                <a:gd name="connsiteY25" fmla="*/ 1035681 h 1951229"/>
                <a:gd name="connsiteX26" fmla="*/ 382951 w 1951220"/>
                <a:gd name="connsiteY26" fmla="*/ 1029341 h 1951229"/>
                <a:gd name="connsiteX27" fmla="*/ 342950 w 1951220"/>
                <a:gd name="connsiteY27" fmla="*/ 992327 h 1951229"/>
                <a:gd name="connsiteX28" fmla="*/ 107946 w 1951220"/>
                <a:gd name="connsiteY28" fmla="*/ 463570 h 1951229"/>
                <a:gd name="connsiteX29" fmla="*/ 476517 w 1951220"/>
                <a:gd name="connsiteY29" fmla="*/ 561471 h 1951229"/>
                <a:gd name="connsiteX30" fmla="*/ 518543 w 1951220"/>
                <a:gd name="connsiteY30" fmla="*/ 594532 h 1951229"/>
                <a:gd name="connsiteX31" fmla="*/ 516431 w 1951220"/>
                <a:gd name="connsiteY31" fmla="*/ 540073 h 1951229"/>
                <a:gd name="connsiteX32" fmla="*/ 682289 w 1951220"/>
                <a:gd name="connsiteY32" fmla="*/ 10972 h 1951229"/>
                <a:gd name="connsiteX33" fmla="*/ 724152 w 1951220"/>
                <a:gd name="connsiteY33" fmla="*/ 0 h 1951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951220" h="1951229">
                  <a:moveTo>
                    <a:pt x="724152" y="0"/>
                  </a:moveTo>
                  <a:cubicBezTo>
                    <a:pt x="810193" y="0"/>
                    <a:pt x="884016" y="136012"/>
                    <a:pt x="915550" y="329852"/>
                  </a:cubicBezTo>
                  <a:lnTo>
                    <a:pt x="921889" y="382948"/>
                  </a:lnTo>
                  <a:lnTo>
                    <a:pt x="958899" y="342952"/>
                  </a:lnTo>
                  <a:cubicBezTo>
                    <a:pt x="1169808" y="132043"/>
                    <a:pt x="1406543" y="26828"/>
                    <a:pt x="1487662" y="107946"/>
                  </a:cubicBezTo>
                  <a:cubicBezTo>
                    <a:pt x="1548501" y="168785"/>
                    <a:pt x="1504527" y="317159"/>
                    <a:pt x="1389760" y="476521"/>
                  </a:cubicBezTo>
                  <a:lnTo>
                    <a:pt x="1356266" y="519097"/>
                  </a:lnTo>
                  <a:lnTo>
                    <a:pt x="1411152" y="516438"/>
                  </a:lnTo>
                  <a:cubicBezTo>
                    <a:pt x="1709424" y="516438"/>
                    <a:pt x="1951221" y="609437"/>
                    <a:pt x="1951220" y="724156"/>
                  </a:cubicBezTo>
                  <a:cubicBezTo>
                    <a:pt x="1951221" y="810195"/>
                    <a:pt x="1815210" y="884017"/>
                    <a:pt x="1621371" y="915550"/>
                  </a:cubicBezTo>
                  <a:lnTo>
                    <a:pt x="1568270" y="921890"/>
                  </a:lnTo>
                  <a:lnTo>
                    <a:pt x="1608270" y="958904"/>
                  </a:lnTo>
                  <a:cubicBezTo>
                    <a:pt x="1819176" y="1169811"/>
                    <a:pt x="1924392" y="1406544"/>
                    <a:pt x="1843274" y="1487662"/>
                  </a:cubicBezTo>
                  <a:cubicBezTo>
                    <a:pt x="1782436" y="1548500"/>
                    <a:pt x="1634064" y="1504525"/>
                    <a:pt x="1474704" y="1389760"/>
                  </a:cubicBezTo>
                  <a:lnTo>
                    <a:pt x="1432682" y="1356702"/>
                  </a:lnTo>
                  <a:lnTo>
                    <a:pt x="1434793" y="1411156"/>
                  </a:lnTo>
                  <a:cubicBezTo>
                    <a:pt x="1434793" y="1709430"/>
                    <a:pt x="1341793" y="1951229"/>
                    <a:pt x="1227072" y="1951229"/>
                  </a:cubicBezTo>
                  <a:cubicBezTo>
                    <a:pt x="1141031" y="1951229"/>
                    <a:pt x="1067208" y="1815217"/>
                    <a:pt x="1035675" y="1621376"/>
                  </a:cubicBezTo>
                  <a:lnTo>
                    <a:pt x="1029336" y="1568281"/>
                  </a:lnTo>
                  <a:lnTo>
                    <a:pt x="992326" y="1608277"/>
                  </a:lnTo>
                  <a:cubicBezTo>
                    <a:pt x="781416" y="1819186"/>
                    <a:pt x="544681" y="1924401"/>
                    <a:pt x="463562" y="1843283"/>
                  </a:cubicBezTo>
                  <a:cubicBezTo>
                    <a:pt x="402723" y="1782444"/>
                    <a:pt x="446697" y="1634070"/>
                    <a:pt x="561464" y="1474708"/>
                  </a:cubicBezTo>
                  <a:lnTo>
                    <a:pt x="594525" y="1432682"/>
                  </a:lnTo>
                  <a:lnTo>
                    <a:pt x="540069" y="1434793"/>
                  </a:lnTo>
                  <a:cubicBezTo>
                    <a:pt x="241797" y="1434793"/>
                    <a:pt x="0" y="1341794"/>
                    <a:pt x="0" y="1227076"/>
                  </a:cubicBezTo>
                  <a:cubicBezTo>
                    <a:pt x="0" y="1141036"/>
                    <a:pt x="136011" y="1067214"/>
                    <a:pt x="329850" y="1035681"/>
                  </a:cubicBezTo>
                  <a:lnTo>
                    <a:pt x="382951" y="1029341"/>
                  </a:lnTo>
                  <a:lnTo>
                    <a:pt x="342950" y="992327"/>
                  </a:lnTo>
                  <a:cubicBezTo>
                    <a:pt x="132044" y="781420"/>
                    <a:pt x="26828" y="544687"/>
                    <a:pt x="107946" y="463570"/>
                  </a:cubicBezTo>
                  <a:cubicBezTo>
                    <a:pt x="168785" y="402731"/>
                    <a:pt x="317156" y="446705"/>
                    <a:pt x="476517" y="561471"/>
                  </a:cubicBezTo>
                  <a:lnTo>
                    <a:pt x="518543" y="594532"/>
                  </a:lnTo>
                  <a:lnTo>
                    <a:pt x="516431" y="540073"/>
                  </a:lnTo>
                  <a:cubicBezTo>
                    <a:pt x="516431" y="279083"/>
                    <a:pt x="587634" y="61332"/>
                    <a:pt x="682289" y="10972"/>
                  </a:cubicBezTo>
                  <a:cubicBezTo>
                    <a:pt x="695812" y="3778"/>
                    <a:pt x="709812" y="0"/>
                    <a:pt x="724152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95" name="フリーフォーム: 図形 394">
              <a:extLst>
                <a:ext uri="{FF2B5EF4-FFF2-40B4-BE49-F238E27FC236}">
                  <a16:creationId xmlns:a16="http://schemas.microsoft.com/office/drawing/2014/main" id="{2D1CE130-AE7F-79B3-2268-76068762BA29}"/>
                </a:ext>
              </a:extLst>
            </p:cNvPr>
            <p:cNvSpPr/>
            <p:nvPr/>
          </p:nvSpPr>
          <p:spPr bwMode="auto">
            <a:xfrm>
              <a:off x="4852980" y="137746"/>
              <a:ext cx="215899" cy="215900"/>
            </a:xfrm>
            <a:custGeom>
              <a:avLst/>
              <a:gdLst>
                <a:gd name="connsiteX0" fmla="*/ 724152 w 1951220"/>
                <a:gd name="connsiteY0" fmla="*/ 0 h 1951229"/>
                <a:gd name="connsiteX1" fmla="*/ 915550 w 1951220"/>
                <a:gd name="connsiteY1" fmla="*/ 329852 h 1951229"/>
                <a:gd name="connsiteX2" fmla="*/ 921889 w 1951220"/>
                <a:gd name="connsiteY2" fmla="*/ 382948 h 1951229"/>
                <a:gd name="connsiteX3" fmla="*/ 958899 w 1951220"/>
                <a:gd name="connsiteY3" fmla="*/ 342952 h 1951229"/>
                <a:gd name="connsiteX4" fmla="*/ 1487662 w 1951220"/>
                <a:gd name="connsiteY4" fmla="*/ 107946 h 1951229"/>
                <a:gd name="connsiteX5" fmla="*/ 1389760 w 1951220"/>
                <a:gd name="connsiteY5" fmla="*/ 476521 h 1951229"/>
                <a:gd name="connsiteX6" fmla="*/ 1356266 w 1951220"/>
                <a:gd name="connsiteY6" fmla="*/ 519097 h 1951229"/>
                <a:gd name="connsiteX7" fmla="*/ 1411152 w 1951220"/>
                <a:gd name="connsiteY7" fmla="*/ 516438 h 1951229"/>
                <a:gd name="connsiteX8" fmla="*/ 1951220 w 1951220"/>
                <a:gd name="connsiteY8" fmla="*/ 724156 h 1951229"/>
                <a:gd name="connsiteX9" fmla="*/ 1621371 w 1951220"/>
                <a:gd name="connsiteY9" fmla="*/ 915550 h 1951229"/>
                <a:gd name="connsiteX10" fmla="*/ 1568270 w 1951220"/>
                <a:gd name="connsiteY10" fmla="*/ 921890 h 1951229"/>
                <a:gd name="connsiteX11" fmla="*/ 1608270 w 1951220"/>
                <a:gd name="connsiteY11" fmla="*/ 958904 h 1951229"/>
                <a:gd name="connsiteX12" fmla="*/ 1843274 w 1951220"/>
                <a:gd name="connsiteY12" fmla="*/ 1487662 h 1951229"/>
                <a:gd name="connsiteX13" fmla="*/ 1474704 w 1951220"/>
                <a:gd name="connsiteY13" fmla="*/ 1389760 h 1951229"/>
                <a:gd name="connsiteX14" fmla="*/ 1432682 w 1951220"/>
                <a:gd name="connsiteY14" fmla="*/ 1356702 h 1951229"/>
                <a:gd name="connsiteX15" fmla="*/ 1434793 w 1951220"/>
                <a:gd name="connsiteY15" fmla="*/ 1411156 h 1951229"/>
                <a:gd name="connsiteX16" fmla="*/ 1227072 w 1951220"/>
                <a:gd name="connsiteY16" fmla="*/ 1951229 h 1951229"/>
                <a:gd name="connsiteX17" fmla="*/ 1035675 w 1951220"/>
                <a:gd name="connsiteY17" fmla="*/ 1621376 h 1951229"/>
                <a:gd name="connsiteX18" fmla="*/ 1029336 w 1951220"/>
                <a:gd name="connsiteY18" fmla="*/ 1568281 h 1951229"/>
                <a:gd name="connsiteX19" fmla="*/ 992326 w 1951220"/>
                <a:gd name="connsiteY19" fmla="*/ 1608277 h 1951229"/>
                <a:gd name="connsiteX20" fmla="*/ 463562 w 1951220"/>
                <a:gd name="connsiteY20" fmla="*/ 1843283 h 1951229"/>
                <a:gd name="connsiteX21" fmla="*/ 561464 w 1951220"/>
                <a:gd name="connsiteY21" fmla="*/ 1474708 h 1951229"/>
                <a:gd name="connsiteX22" fmla="*/ 594525 w 1951220"/>
                <a:gd name="connsiteY22" fmla="*/ 1432682 h 1951229"/>
                <a:gd name="connsiteX23" fmla="*/ 540069 w 1951220"/>
                <a:gd name="connsiteY23" fmla="*/ 1434793 h 1951229"/>
                <a:gd name="connsiteX24" fmla="*/ 0 w 1951220"/>
                <a:gd name="connsiteY24" fmla="*/ 1227076 h 1951229"/>
                <a:gd name="connsiteX25" fmla="*/ 329850 w 1951220"/>
                <a:gd name="connsiteY25" fmla="*/ 1035681 h 1951229"/>
                <a:gd name="connsiteX26" fmla="*/ 382951 w 1951220"/>
                <a:gd name="connsiteY26" fmla="*/ 1029341 h 1951229"/>
                <a:gd name="connsiteX27" fmla="*/ 342950 w 1951220"/>
                <a:gd name="connsiteY27" fmla="*/ 992327 h 1951229"/>
                <a:gd name="connsiteX28" fmla="*/ 107946 w 1951220"/>
                <a:gd name="connsiteY28" fmla="*/ 463570 h 1951229"/>
                <a:gd name="connsiteX29" fmla="*/ 476517 w 1951220"/>
                <a:gd name="connsiteY29" fmla="*/ 561471 h 1951229"/>
                <a:gd name="connsiteX30" fmla="*/ 518543 w 1951220"/>
                <a:gd name="connsiteY30" fmla="*/ 594532 h 1951229"/>
                <a:gd name="connsiteX31" fmla="*/ 516431 w 1951220"/>
                <a:gd name="connsiteY31" fmla="*/ 540073 h 1951229"/>
                <a:gd name="connsiteX32" fmla="*/ 682289 w 1951220"/>
                <a:gd name="connsiteY32" fmla="*/ 10972 h 1951229"/>
                <a:gd name="connsiteX33" fmla="*/ 724152 w 1951220"/>
                <a:gd name="connsiteY33" fmla="*/ 0 h 1951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951220" h="1951229">
                  <a:moveTo>
                    <a:pt x="724152" y="0"/>
                  </a:moveTo>
                  <a:cubicBezTo>
                    <a:pt x="810193" y="0"/>
                    <a:pt x="884016" y="136012"/>
                    <a:pt x="915550" y="329852"/>
                  </a:cubicBezTo>
                  <a:lnTo>
                    <a:pt x="921889" y="382948"/>
                  </a:lnTo>
                  <a:lnTo>
                    <a:pt x="958899" y="342952"/>
                  </a:lnTo>
                  <a:cubicBezTo>
                    <a:pt x="1169808" y="132043"/>
                    <a:pt x="1406543" y="26828"/>
                    <a:pt x="1487662" y="107946"/>
                  </a:cubicBezTo>
                  <a:cubicBezTo>
                    <a:pt x="1548501" y="168785"/>
                    <a:pt x="1504527" y="317159"/>
                    <a:pt x="1389760" y="476521"/>
                  </a:cubicBezTo>
                  <a:lnTo>
                    <a:pt x="1356266" y="519097"/>
                  </a:lnTo>
                  <a:lnTo>
                    <a:pt x="1411152" y="516438"/>
                  </a:lnTo>
                  <a:cubicBezTo>
                    <a:pt x="1709424" y="516438"/>
                    <a:pt x="1951221" y="609437"/>
                    <a:pt x="1951220" y="724156"/>
                  </a:cubicBezTo>
                  <a:cubicBezTo>
                    <a:pt x="1951221" y="810195"/>
                    <a:pt x="1815210" y="884017"/>
                    <a:pt x="1621371" y="915550"/>
                  </a:cubicBezTo>
                  <a:lnTo>
                    <a:pt x="1568270" y="921890"/>
                  </a:lnTo>
                  <a:lnTo>
                    <a:pt x="1608270" y="958904"/>
                  </a:lnTo>
                  <a:cubicBezTo>
                    <a:pt x="1819176" y="1169811"/>
                    <a:pt x="1924392" y="1406544"/>
                    <a:pt x="1843274" y="1487662"/>
                  </a:cubicBezTo>
                  <a:cubicBezTo>
                    <a:pt x="1782436" y="1548500"/>
                    <a:pt x="1634064" y="1504525"/>
                    <a:pt x="1474704" y="1389760"/>
                  </a:cubicBezTo>
                  <a:lnTo>
                    <a:pt x="1432682" y="1356702"/>
                  </a:lnTo>
                  <a:lnTo>
                    <a:pt x="1434793" y="1411156"/>
                  </a:lnTo>
                  <a:cubicBezTo>
                    <a:pt x="1434793" y="1709430"/>
                    <a:pt x="1341793" y="1951229"/>
                    <a:pt x="1227072" y="1951229"/>
                  </a:cubicBezTo>
                  <a:cubicBezTo>
                    <a:pt x="1141031" y="1951229"/>
                    <a:pt x="1067208" y="1815217"/>
                    <a:pt x="1035675" y="1621376"/>
                  </a:cubicBezTo>
                  <a:lnTo>
                    <a:pt x="1029336" y="1568281"/>
                  </a:lnTo>
                  <a:lnTo>
                    <a:pt x="992326" y="1608277"/>
                  </a:lnTo>
                  <a:cubicBezTo>
                    <a:pt x="781416" y="1819186"/>
                    <a:pt x="544681" y="1924401"/>
                    <a:pt x="463562" y="1843283"/>
                  </a:cubicBezTo>
                  <a:cubicBezTo>
                    <a:pt x="402723" y="1782444"/>
                    <a:pt x="446697" y="1634070"/>
                    <a:pt x="561464" y="1474708"/>
                  </a:cubicBezTo>
                  <a:lnTo>
                    <a:pt x="594525" y="1432682"/>
                  </a:lnTo>
                  <a:lnTo>
                    <a:pt x="540069" y="1434793"/>
                  </a:lnTo>
                  <a:cubicBezTo>
                    <a:pt x="241797" y="1434793"/>
                    <a:pt x="0" y="1341794"/>
                    <a:pt x="0" y="1227076"/>
                  </a:cubicBezTo>
                  <a:cubicBezTo>
                    <a:pt x="0" y="1141036"/>
                    <a:pt x="136011" y="1067214"/>
                    <a:pt x="329850" y="1035681"/>
                  </a:cubicBezTo>
                  <a:lnTo>
                    <a:pt x="382951" y="1029341"/>
                  </a:lnTo>
                  <a:lnTo>
                    <a:pt x="342950" y="992327"/>
                  </a:lnTo>
                  <a:cubicBezTo>
                    <a:pt x="132044" y="781420"/>
                    <a:pt x="26828" y="544687"/>
                    <a:pt x="107946" y="463570"/>
                  </a:cubicBezTo>
                  <a:cubicBezTo>
                    <a:pt x="168785" y="402731"/>
                    <a:pt x="317156" y="446705"/>
                    <a:pt x="476517" y="561471"/>
                  </a:cubicBezTo>
                  <a:lnTo>
                    <a:pt x="518543" y="594532"/>
                  </a:lnTo>
                  <a:lnTo>
                    <a:pt x="516431" y="540073"/>
                  </a:lnTo>
                  <a:cubicBezTo>
                    <a:pt x="516431" y="279083"/>
                    <a:pt x="587634" y="61332"/>
                    <a:pt x="682289" y="10972"/>
                  </a:cubicBezTo>
                  <a:cubicBezTo>
                    <a:pt x="695812" y="3778"/>
                    <a:pt x="709812" y="0"/>
                    <a:pt x="724152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96" name="フリーフォーム: 図形 395">
              <a:extLst>
                <a:ext uri="{FF2B5EF4-FFF2-40B4-BE49-F238E27FC236}">
                  <a16:creationId xmlns:a16="http://schemas.microsoft.com/office/drawing/2014/main" id="{6923FBAC-BA0D-7C72-ED31-2E8E876B97A3}"/>
                </a:ext>
              </a:extLst>
            </p:cNvPr>
            <p:cNvSpPr/>
            <p:nvPr/>
          </p:nvSpPr>
          <p:spPr bwMode="auto">
            <a:xfrm>
              <a:off x="5168892" y="137746"/>
              <a:ext cx="215899" cy="215900"/>
            </a:xfrm>
            <a:custGeom>
              <a:avLst/>
              <a:gdLst>
                <a:gd name="connsiteX0" fmla="*/ 724152 w 1951220"/>
                <a:gd name="connsiteY0" fmla="*/ 0 h 1951229"/>
                <a:gd name="connsiteX1" fmla="*/ 915550 w 1951220"/>
                <a:gd name="connsiteY1" fmla="*/ 329852 h 1951229"/>
                <a:gd name="connsiteX2" fmla="*/ 921889 w 1951220"/>
                <a:gd name="connsiteY2" fmla="*/ 382948 h 1951229"/>
                <a:gd name="connsiteX3" fmla="*/ 958899 w 1951220"/>
                <a:gd name="connsiteY3" fmla="*/ 342952 h 1951229"/>
                <a:gd name="connsiteX4" fmla="*/ 1487662 w 1951220"/>
                <a:gd name="connsiteY4" fmla="*/ 107946 h 1951229"/>
                <a:gd name="connsiteX5" fmla="*/ 1389760 w 1951220"/>
                <a:gd name="connsiteY5" fmla="*/ 476521 h 1951229"/>
                <a:gd name="connsiteX6" fmla="*/ 1356266 w 1951220"/>
                <a:gd name="connsiteY6" fmla="*/ 519097 h 1951229"/>
                <a:gd name="connsiteX7" fmla="*/ 1411152 w 1951220"/>
                <a:gd name="connsiteY7" fmla="*/ 516438 h 1951229"/>
                <a:gd name="connsiteX8" fmla="*/ 1951220 w 1951220"/>
                <a:gd name="connsiteY8" fmla="*/ 724156 h 1951229"/>
                <a:gd name="connsiteX9" fmla="*/ 1621371 w 1951220"/>
                <a:gd name="connsiteY9" fmla="*/ 915550 h 1951229"/>
                <a:gd name="connsiteX10" fmla="*/ 1568270 w 1951220"/>
                <a:gd name="connsiteY10" fmla="*/ 921890 h 1951229"/>
                <a:gd name="connsiteX11" fmla="*/ 1608270 w 1951220"/>
                <a:gd name="connsiteY11" fmla="*/ 958904 h 1951229"/>
                <a:gd name="connsiteX12" fmla="*/ 1843274 w 1951220"/>
                <a:gd name="connsiteY12" fmla="*/ 1487662 h 1951229"/>
                <a:gd name="connsiteX13" fmla="*/ 1474704 w 1951220"/>
                <a:gd name="connsiteY13" fmla="*/ 1389760 h 1951229"/>
                <a:gd name="connsiteX14" fmla="*/ 1432682 w 1951220"/>
                <a:gd name="connsiteY14" fmla="*/ 1356702 h 1951229"/>
                <a:gd name="connsiteX15" fmla="*/ 1434793 w 1951220"/>
                <a:gd name="connsiteY15" fmla="*/ 1411156 h 1951229"/>
                <a:gd name="connsiteX16" fmla="*/ 1227072 w 1951220"/>
                <a:gd name="connsiteY16" fmla="*/ 1951229 h 1951229"/>
                <a:gd name="connsiteX17" fmla="*/ 1035675 w 1951220"/>
                <a:gd name="connsiteY17" fmla="*/ 1621376 h 1951229"/>
                <a:gd name="connsiteX18" fmla="*/ 1029336 w 1951220"/>
                <a:gd name="connsiteY18" fmla="*/ 1568281 h 1951229"/>
                <a:gd name="connsiteX19" fmla="*/ 992326 w 1951220"/>
                <a:gd name="connsiteY19" fmla="*/ 1608277 h 1951229"/>
                <a:gd name="connsiteX20" fmla="*/ 463562 w 1951220"/>
                <a:gd name="connsiteY20" fmla="*/ 1843283 h 1951229"/>
                <a:gd name="connsiteX21" fmla="*/ 561464 w 1951220"/>
                <a:gd name="connsiteY21" fmla="*/ 1474708 h 1951229"/>
                <a:gd name="connsiteX22" fmla="*/ 594525 w 1951220"/>
                <a:gd name="connsiteY22" fmla="*/ 1432682 h 1951229"/>
                <a:gd name="connsiteX23" fmla="*/ 540069 w 1951220"/>
                <a:gd name="connsiteY23" fmla="*/ 1434793 h 1951229"/>
                <a:gd name="connsiteX24" fmla="*/ 0 w 1951220"/>
                <a:gd name="connsiteY24" fmla="*/ 1227076 h 1951229"/>
                <a:gd name="connsiteX25" fmla="*/ 329850 w 1951220"/>
                <a:gd name="connsiteY25" fmla="*/ 1035681 h 1951229"/>
                <a:gd name="connsiteX26" fmla="*/ 382951 w 1951220"/>
                <a:gd name="connsiteY26" fmla="*/ 1029341 h 1951229"/>
                <a:gd name="connsiteX27" fmla="*/ 342950 w 1951220"/>
                <a:gd name="connsiteY27" fmla="*/ 992327 h 1951229"/>
                <a:gd name="connsiteX28" fmla="*/ 107946 w 1951220"/>
                <a:gd name="connsiteY28" fmla="*/ 463570 h 1951229"/>
                <a:gd name="connsiteX29" fmla="*/ 476517 w 1951220"/>
                <a:gd name="connsiteY29" fmla="*/ 561471 h 1951229"/>
                <a:gd name="connsiteX30" fmla="*/ 518543 w 1951220"/>
                <a:gd name="connsiteY30" fmla="*/ 594532 h 1951229"/>
                <a:gd name="connsiteX31" fmla="*/ 516431 w 1951220"/>
                <a:gd name="connsiteY31" fmla="*/ 540073 h 1951229"/>
                <a:gd name="connsiteX32" fmla="*/ 682289 w 1951220"/>
                <a:gd name="connsiteY32" fmla="*/ 10972 h 1951229"/>
                <a:gd name="connsiteX33" fmla="*/ 724152 w 1951220"/>
                <a:gd name="connsiteY33" fmla="*/ 0 h 1951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951220" h="1951229">
                  <a:moveTo>
                    <a:pt x="724152" y="0"/>
                  </a:moveTo>
                  <a:cubicBezTo>
                    <a:pt x="810193" y="0"/>
                    <a:pt x="884016" y="136012"/>
                    <a:pt x="915550" y="329852"/>
                  </a:cubicBezTo>
                  <a:lnTo>
                    <a:pt x="921889" y="382948"/>
                  </a:lnTo>
                  <a:lnTo>
                    <a:pt x="958899" y="342952"/>
                  </a:lnTo>
                  <a:cubicBezTo>
                    <a:pt x="1169808" y="132043"/>
                    <a:pt x="1406543" y="26828"/>
                    <a:pt x="1487662" y="107946"/>
                  </a:cubicBezTo>
                  <a:cubicBezTo>
                    <a:pt x="1548501" y="168785"/>
                    <a:pt x="1504527" y="317159"/>
                    <a:pt x="1389760" y="476521"/>
                  </a:cubicBezTo>
                  <a:lnTo>
                    <a:pt x="1356266" y="519097"/>
                  </a:lnTo>
                  <a:lnTo>
                    <a:pt x="1411152" y="516438"/>
                  </a:lnTo>
                  <a:cubicBezTo>
                    <a:pt x="1709424" y="516438"/>
                    <a:pt x="1951221" y="609437"/>
                    <a:pt x="1951220" y="724156"/>
                  </a:cubicBezTo>
                  <a:cubicBezTo>
                    <a:pt x="1951221" y="810195"/>
                    <a:pt x="1815210" y="884017"/>
                    <a:pt x="1621371" y="915550"/>
                  </a:cubicBezTo>
                  <a:lnTo>
                    <a:pt x="1568270" y="921890"/>
                  </a:lnTo>
                  <a:lnTo>
                    <a:pt x="1608270" y="958904"/>
                  </a:lnTo>
                  <a:cubicBezTo>
                    <a:pt x="1819176" y="1169811"/>
                    <a:pt x="1924392" y="1406544"/>
                    <a:pt x="1843274" y="1487662"/>
                  </a:cubicBezTo>
                  <a:cubicBezTo>
                    <a:pt x="1782436" y="1548500"/>
                    <a:pt x="1634064" y="1504525"/>
                    <a:pt x="1474704" y="1389760"/>
                  </a:cubicBezTo>
                  <a:lnTo>
                    <a:pt x="1432682" y="1356702"/>
                  </a:lnTo>
                  <a:lnTo>
                    <a:pt x="1434793" y="1411156"/>
                  </a:lnTo>
                  <a:cubicBezTo>
                    <a:pt x="1434793" y="1709430"/>
                    <a:pt x="1341793" y="1951229"/>
                    <a:pt x="1227072" y="1951229"/>
                  </a:cubicBezTo>
                  <a:cubicBezTo>
                    <a:pt x="1141031" y="1951229"/>
                    <a:pt x="1067208" y="1815217"/>
                    <a:pt x="1035675" y="1621376"/>
                  </a:cubicBezTo>
                  <a:lnTo>
                    <a:pt x="1029336" y="1568281"/>
                  </a:lnTo>
                  <a:lnTo>
                    <a:pt x="992326" y="1608277"/>
                  </a:lnTo>
                  <a:cubicBezTo>
                    <a:pt x="781416" y="1819186"/>
                    <a:pt x="544681" y="1924401"/>
                    <a:pt x="463562" y="1843283"/>
                  </a:cubicBezTo>
                  <a:cubicBezTo>
                    <a:pt x="402723" y="1782444"/>
                    <a:pt x="446697" y="1634070"/>
                    <a:pt x="561464" y="1474708"/>
                  </a:cubicBezTo>
                  <a:lnTo>
                    <a:pt x="594525" y="1432682"/>
                  </a:lnTo>
                  <a:lnTo>
                    <a:pt x="540069" y="1434793"/>
                  </a:lnTo>
                  <a:cubicBezTo>
                    <a:pt x="241797" y="1434793"/>
                    <a:pt x="0" y="1341794"/>
                    <a:pt x="0" y="1227076"/>
                  </a:cubicBezTo>
                  <a:cubicBezTo>
                    <a:pt x="0" y="1141036"/>
                    <a:pt x="136011" y="1067214"/>
                    <a:pt x="329850" y="1035681"/>
                  </a:cubicBezTo>
                  <a:lnTo>
                    <a:pt x="382951" y="1029341"/>
                  </a:lnTo>
                  <a:lnTo>
                    <a:pt x="342950" y="992327"/>
                  </a:lnTo>
                  <a:cubicBezTo>
                    <a:pt x="132044" y="781420"/>
                    <a:pt x="26828" y="544687"/>
                    <a:pt x="107946" y="463570"/>
                  </a:cubicBezTo>
                  <a:cubicBezTo>
                    <a:pt x="168785" y="402731"/>
                    <a:pt x="317156" y="446705"/>
                    <a:pt x="476517" y="561471"/>
                  </a:cubicBezTo>
                  <a:lnTo>
                    <a:pt x="518543" y="594532"/>
                  </a:lnTo>
                  <a:lnTo>
                    <a:pt x="516431" y="540073"/>
                  </a:lnTo>
                  <a:cubicBezTo>
                    <a:pt x="516431" y="279083"/>
                    <a:pt x="587634" y="61332"/>
                    <a:pt x="682289" y="10972"/>
                  </a:cubicBezTo>
                  <a:cubicBezTo>
                    <a:pt x="695812" y="3778"/>
                    <a:pt x="709812" y="0"/>
                    <a:pt x="724152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97" name="フリーフォーム: 図形 396">
              <a:extLst>
                <a:ext uri="{FF2B5EF4-FFF2-40B4-BE49-F238E27FC236}">
                  <a16:creationId xmlns:a16="http://schemas.microsoft.com/office/drawing/2014/main" id="{ED1E9CEA-5824-75B3-6F2B-656357E18997}"/>
                </a:ext>
              </a:extLst>
            </p:cNvPr>
            <p:cNvSpPr/>
            <p:nvPr/>
          </p:nvSpPr>
          <p:spPr bwMode="auto">
            <a:xfrm>
              <a:off x="5484804" y="137746"/>
              <a:ext cx="215899" cy="215900"/>
            </a:xfrm>
            <a:custGeom>
              <a:avLst/>
              <a:gdLst>
                <a:gd name="connsiteX0" fmla="*/ 724152 w 1951220"/>
                <a:gd name="connsiteY0" fmla="*/ 0 h 1951229"/>
                <a:gd name="connsiteX1" fmla="*/ 915550 w 1951220"/>
                <a:gd name="connsiteY1" fmla="*/ 329852 h 1951229"/>
                <a:gd name="connsiteX2" fmla="*/ 921889 w 1951220"/>
                <a:gd name="connsiteY2" fmla="*/ 382948 h 1951229"/>
                <a:gd name="connsiteX3" fmla="*/ 958899 w 1951220"/>
                <a:gd name="connsiteY3" fmla="*/ 342952 h 1951229"/>
                <a:gd name="connsiteX4" fmla="*/ 1487662 w 1951220"/>
                <a:gd name="connsiteY4" fmla="*/ 107946 h 1951229"/>
                <a:gd name="connsiteX5" fmla="*/ 1389760 w 1951220"/>
                <a:gd name="connsiteY5" fmla="*/ 476521 h 1951229"/>
                <a:gd name="connsiteX6" fmla="*/ 1356266 w 1951220"/>
                <a:gd name="connsiteY6" fmla="*/ 519097 h 1951229"/>
                <a:gd name="connsiteX7" fmla="*/ 1411152 w 1951220"/>
                <a:gd name="connsiteY7" fmla="*/ 516438 h 1951229"/>
                <a:gd name="connsiteX8" fmla="*/ 1951220 w 1951220"/>
                <a:gd name="connsiteY8" fmla="*/ 724156 h 1951229"/>
                <a:gd name="connsiteX9" fmla="*/ 1621371 w 1951220"/>
                <a:gd name="connsiteY9" fmla="*/ 915550 h 1951229"/>
                <a:gd name="connsiteX10" fmla="*/ 1568270 w 1951220"/>
                <a:gd name="connsiteY10" fmla="*/ 921890 h 1951229"/>
                <a:gd name="connsiteX11" fmla="*/ 1608270 w 1951220"/>
                <a:gd name="connsiteY11" fmla="*/ 958904 h 1951229"/>
                <a:gd name="connsiteX12" fmla="*/ 1843274 w 1951220"/>
                <a:gd name="connsiteY12" fmla="*/ 1487662 h 1951229"/>
                <a:gd name="connsiteX13" fmla="*/ 1474704 w 1951220"/>
                <a:gd name="connsiteY13" fmla="*/ 1389760 h 1951229"/>
                <a:gd name="connsiteX14" fmla="*/ 1432682 w 1951220"/>
                <a:gd name="connsiteY14" fmla="*/ 1356702 h 1951229"/>
                <a:gd name="connsiteX15" fmla="*/ 1434793 w 1951220"/>
                <a:gd name="connsiteY15" fmla="*/ 1411156 h 1951229"/>
                <a:gd name="connsiteX16" fmla="*/ 1227072 w 1951220"/>
                <a:gd name="connsiteY16" fmla="*/ 1951229 h 1951229"/>
                <a:gd name="connsiteX17" fmla="*/ 1035675 w 1951220"/>
                <a:gd name="connsiteY17" fmla="*/ 1621376 h 1951229"/>
                <a:gd name="connsiteX18" fmla="*/ 1029336 w 1951220"/>
                <a:gd name="connsiteY18" fmla="*/ 1568281 h 1951229"/>
                <a:gd name="connsiteX19" fmla="*/ 992326 w 1951220"/>
                <a:gd name="connsiteY19" fmla="*/ 1608277 h 1951229"/>
                <a:gd name="connsiteX20" fmla="*/ 463562 w 1951220"/>
                <a:gd name="connsiteY20" fmla="*/ 1843283 h 1951229"/>
                <a:gd name="connsiteX21" fmla="*/ 561464 w 1951220"/>
                <a:gd name="connsiteY21" fmla="*/ 1474708 h 1951229"/>
                <a:gd name="connsiteX22" fmla="*/ 594525 w 1951220"/>
                <a:gd name="connsiteY22" fmla="*/ 1432682 h 1951229"/>
                <a:gd name="connsiteX23" fmla="*/ 540069 w 1951220"/>
                <a:gd name="connsiteY23" fmla="*/ 1434793 h 1951229"/>
                <a:gd name="connsiteX24" fmla="*/ 0 w 1951220"/>
                <a:gd name="connsiteY24" fmla="*/ 1227076 h 1951229"/>
                <a:gd name="connsiteX25" fmla="*/ 329850 w 1951220"/>
                <a:gd name="connsiteY25" fmla="*/ 1035681 h 1951229"/>
                <a:gd name="connsiteX26" fmla="*/ 382951 w 1951220"/>
                <a:gd name="connsiteY26" fmla="*/ 1029341 h 1951229"/>
                <a:gd name="connsiteX27" fmla="*/ 342950 w 1951220"/>
                <a:gd name="connsiteY27" fmla="*/ 992327 h 1951229"/>
                <a:gd name="connsiteX28" fmla="*/ 107946 w 1951220"/>
                <a:gd name="connsiteY28" fmla="*/ 463570 h 1951229"/>
                <a:gd name="connsiteX29" fmla="*/ 476517 w 1951220"/>
                <a:gd name="connsiteY29" fmla="*/ 561471 h 1951229"/>
                <a:gd name="connsiteX30" fmla="*/ 518543 w 1951220"/>
                <a:gd name="connsiteY30" fmla="*/ 594532 h 1951229"/>
                <a:gd name="connsiteX31" fmla="*/ 516431 w 1951220"/>
                <a:gd name="connsiteY31" fmla="*/ 540073 h 1951229"/>
                <a:gd name="connsiteX32" fmla="*/ 682289 w 1951220"/>
                <a:gd name="connsiteY32" fmla="*/ 10972 h 1951229"/>
                <a:gd name="connsiteX33" fmla="*/ 724152 w 1951220"/>
                <a:gd name="connsiteY33" fmla="*/ 0 h 1951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951220" h="1951229">
                  <a:moveTo>
                    <a:pt x="724152" y="0"/>
                  </a:moveTo>
                  <a:cubicBezTo>
                    <a:pt x="810193" y="0"/>
                    <a:pt x="884016" y="136012"/>
                    <a:pt x="915550" y="329852"/>
                  </a:cubicBezTo>
                  <a:lnTo>
                    <a:pt x="921889" y="382948"/>
                  </a:lnTo>
                  <a:lnTo>
                    <a:pt x="958899" y="342952"/>
                  </a:lnTo>
                  <a:cubicBezTo>
                    <a:pt x="1169808" y="132043"/>
                    <a:pt x="1406543" y="26828"/>
                    <a:pt x="1487662" y="107946"/>
                  </a:cubicBezTo>
                  <a:cubicBezTo>
                    <a:pt x="1548501" y="168785"/>
                    <a:pt x="1504527" y="317159"/>
                    <a:pt x="1389760" y="476521"/>
                  </a:cubicBezTo>
                  <a:lnTo>
                    <a:pt x="1356266" y="519097"/>
                  </a:lnTo>
                  <a:lnTo>
                    <a:pt x="1411152" y="516438"/>
                  </a:lnTo>
                  <a:cubicBezTo>
                    <a:pt x="1709424" y="516438"/>
                    <a:pt x="1951221" y="609437"/>
                    <a:pt x="1951220" y="724156"/>
                  </a:cubicBezTo>
                  <a:cubicBezTo>
                    <a:pt x="1951221" y="810195"/>
                    <a:pt x="1815210" y="884017"/>
                    <a:pt x="1621371" y="915550"/>
                  </a:cubicBezTo>
                  <a:lnTo>
                    <a:pt x="1568270" y="921890"/>
                  </a:lnTo>
                  <a:lnTo>
                    <a:pt x="1608270" y="958904"/>
                  </a:lnTo>
                  <a:cubicBezTo>
                    <a:pt x="1819176" y="1169811"/>
                    <a:pt x="1924392" y="1406544"/>
                    <a:pt x="1843274" y="1487662"/>
                  </a:cubicBezTo>
                  <a:cubicBezTo>
                    <a:pt x="1782436" y="1548500"/>
                    <a:pt x="1634064" y="1504525"/>
                    <a:pt x="1474704" y="1389760"/>
                  </a:cubicBezTo>
                  <a:lnTo>
                    <a:pt x="1432682" y="1356702"/>
                  </a:lnTo>
                  <a:lnTo>
                    <a:pt x="1434793" y="1411156"/>
                  </a:lnTo>
                  <a:cubicBezTo>
                    <a:pt x="1434793" y="1709430"/>
                    <a:pt x="1341793" y="1951229"/>
                    <a:pt x="1227072" y="1951229"/>
                  </a:cubicBezTo>
                  <a:cubicBezTo>
                    <a:pt x="1141031" y="1951229"/>
                    <a:pt x="1067208" y="1815217"/>
                    <a:pt x="1035675" y="1621376"/>
                  </a:cubicBezTo>
                  <a:lnTo>
                    <a:pt x="1029336" y="1568281"/>
                  </a:lnTo>
                  <a:lnTo>
                    <a:pt x="992326" y="1608277"/>
                  </a:lnTo>
                  <a:cubicBezTo>
                    <a:pt x="781416" y="1819186"/>
                    <a:pt x="544681" y="1924401"/>
                    <a:pt x="463562" y="1843283"/>
                  </a:cubicBezTo>
                  <a:cubicBezTo>
                    <a:pt x="402723" y="1782444"/>
                    <a:pt x="446697" y="1634070"/>
                    <a:pt x="561464" y="1474708"/>
                  </a:cubicBezTo>
                  <a:lnTo>
                    <a:pt x="594525" y="1432682"/>
                  </a:lnTo>
                  <a:lnTo>
                    <a:pt x="540069" y="1434793"/>
                  </a:lnTo>
                  <a:cubicBezTo>
                    <a:pt x="241797" y="1434793"/>
                    <a:pt x="0" y="1341794"/>
                    <a:pt x="0" y="1227076"/>
                  </a:cubicBezTo>
                  <a:cubicBezTo>
                    <a:pt x="0" y="1141036"/>
                    <a:pt x="136011" y="1067214"/>
                    <a:pt x="329850" y="1035681"/>
                  </a:cubicBezTo>
                  <a:lnTo>
                    <a:pt x="382951" y="1029341"/>
                  </a:lnTo>
                  <a:lnTo>
                    <a:pt x="342950" y="992327"/>
                  </a:lnTo>
                  <a:cubicBezTo>
                    <a:pt x="132044" y="781420"/>
                    <a:pt x="26828" y="544687"/>
                    <a:pt x="107946" y="463570"/>
                  </a:cubicBezTo>
                  <a:cubicBezTo>
                    <a:pt x="168785" y="402731"/>
                    <a:pt x="317156" y="446705"/>
                    <a:pt x="476517" y="561471"/>
                  </a:cubicBezTo>
                  <a:lnTo>
                    <a:pt x="518543" y="594532"/>
                  </a:lnTo>
                  <a:lnTo>
                    <a:pt x="516431" y="540073"/>
                  </a:lnTo>
                  <a:cubicBezTo>
                    <a:pt x="516431" y="279083"/>
                    <a:pt x="587634" y="61332"/>
                    <a:pt x="682289" y="10972"/>
                  </a:cubicBezTo>
                  <a:cubicBezTo>
                    <a:pt x="695812" y="3778"/>
                    <a:pt x="709812" y="0"/>
                    <a:pt x="724152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98" name="フリーフォーム: 図形 397">
              <a:extLst>
                <a:ext uri="{FF2B5EF4-FFF2-40B4-BE49-F238E27FC236}">
                  <a16:creationId xmlns:a16="http://schemas.microsoft.com/office/drawing/2014/main" id="{26DCAF1C-C0E9-B247-5302-2A10EAB2CEAE}"/>
                </a:ext>
              </a:extLst>
            </p:cNvPr>
            <p:cNvSpPr/>
            <p:nvPr/>
          </p:nvSpPr>
          <p:spPr bwMode="auto">
            <a:xfrm>
              <a:off x="5800716" y="137746"/>
              <a:ext cx="215899" cy="215900"/>
            </a:xfrm>
            <a:custGeom>
              <a:avLst/>
              <a:gdLst>
                <a:gd name="connsiteX0" fmla="*/ 724152 w 1951220"/>
                <a:gd name="connsiteY0" fmla="*/ 0 h 1951229"/>
                <a:gd name="connsiteX1" fmla="*/ 915550 w 1951220"/>
                <a:gd name="connsiteY1" fmla="*/ 329852 h 1951229"/>
                <a:gd name="connsiteX2" fmla="*/ 921889 w 1951220"/>
                <a:gd name="connsiteY2" fmla="*/ 382948 h 1951229"/>
                <a:gd name="connsiteX3" fmla="*/ 958899 w 1951220"/>
                <a:gd name="connsiteY3" fmla="*/ 342952 h 1951229"/>
                <a:gd name="connsiteX4" fmla="*/ 1487662 w 1951220"/>
                <a:gd name="connsiteY4" fmla="*/ 107946 h 1951229"/>
                <a:gd name="connsiteX5" fmla="*/ 1389760 w 1951220"/>
                <a:gd name="connsiteY5" fmla="*/ 476521 h 1951229"/>
                <a:gd name="connsiteX6" fmla="*/ 1356266 w 1951220"/>
                <a:gd name="connsiteY6" fmla="*/ 519097 h 1951229"/>
                <a:gd name="connsiteX7" fmla="*/ 1411152 w 1951220"/>
                <a:gd name="connsiteY7" fmla="*/ 516438 h 1951229"/>
                <a:gd name="connsiteX8" fmla="*/ 1951220 w 1951220"/>
                <a:gd name="connsiteY8" fmla="*/ 724156 h 1951229"/>
                <a:gd name="connsiteX9" fmla="*/ 1621371 w 1951220"/>
                <a:gd name="connsiteY9" fmla="*/ 915550 h 1951229"/>
                <a:gd name="connsiteX10" fmla="*/ 1568270 w 1951220"/>
                <a:gd name="connsiteY10" fmla="*/ 921890 h 1951229"/>
                <a:gd name="connsiteX11" fmla="*/ 1608270 w 1951220"/>
                <a:gd name="connsiteY11" fmla="*/ 958904 h 1951229"/>
                <a:gd name="connsiteX12" fmla="*/ 1843274 w 1951220"/>
                <a:gd name="connsiteY12" fmla="*/ 1487662 h 1951229"/>
                <a:gd name="connsiteX13" fmla="*/ 1474704 w 1951220"/>
                <a:gd name="connsiteY13" fmla="*/ 1389760 h 1951229"/>
                <a:gd name="connsiteX14" fmla="*/ 1432682 w 1951220"/>
                <a:gd name="connsiteY14" fmla="*/ 1356702 h 1951229"/>
                <a:gd name="connsiteX15" fmla="*/ 1434793 w 1951220"/>
                <a:gd name="connsiteY15" fmla="*/ 1411156 h 1951229"/>
                <a:gd name="connsiteX16" fmla="*/ 1227072 w 1951220"/>
                <a:gd name="connsiteY16" fmla="*/ 1951229 h 1951229"/>
                <a:gd name="connsiteX17" fmla="*/ 1035675 w 1951220"/>
                <a:gd name="connsiteY17" fmla="*/ 1621376 h 1951229"/>
                <a:gd name="connsiteX18" fmla="*/ 1029336 w 1951220"/>
                <a:gd name="connsiteY18" fmla="*/ 1568281 h 1951229"/>
                <a:gd name="connsiteX19" fmla="*/ 992326 w 1951220"/>
                <a:gd name="connsiteY19" fmla="*/ 1608277 h 1951229"/>
                <a:gd name="connsiteX20" fmla="*/ 463562 w 1951220"/>
                <a:gd name="connsiteY20" fmla="*/ 1843283 h 1951229"/>
                <a:gd name="connsiteX21" fmla="*/ 561464 w 1951220"/>
                <a:gd name="connsiteY21" fmla="*/ 1474708 h 1951229"/>
                <a:gd name="connsiteX22" fmla="*/ 594525 w 1951220"/>
                <a:gd name="connsiteY22" fmla="*/ 1432682 h 1951229"/>
                <a:gd name="connsiteX23" fmla="*/ 540069 w 1951220"/>
                <a:gd name="connsiteY23" fmla="*/ 1434793 h 1951229"/>
                <a:gd name="connsiteX24" fmla="*/ 0 w 1951220"/>
                <a:gd name="connsiteY24" fmla="*/ 1227076 h 1951229"/>
                <a:gd name="connsiteX25" fmla="*/ 329850 w 1951220"/>
                <a:gd name="connsiteY25" fmla="*/ 1035681 h 1951229"/>
                <a:gd name="connsiteX26" fmla="*/ 382951 w 1951220"/>
                <a:gd name="connsiteY26" fmla="*/ 1029341 h 1951229"/>
                <a:gd name="connsiteX27" fmla="*/ 342950 w 1951220"/>
                <a:gd name="connsiteY27" fmla="*/ 992327 h 1951229"/>
                <a:gd name="connsiteX28" fmla="*/ 107946 w 1951220"/>
                <a:gd name="connsiteY28" fmla="*/ 463570 h 1951229"/>
                <a:gd name="connsiteX29" fmla="*/ 476517 w 1951220"/>
                <a:gd name="connsiteY29" fmla="*/ 561471 h 1951229"/>
                <a:gd name="connsiteX30" fmla="*/ 518543 w 1951220"/>
                <a:gd name="connsiteY30" fmla="*/ 594532 h 1951229"/>
                <a:gd name="connsiteX31" fmla="*/ 516431 w 1951220"/>
                <a:gd name="connsiteY31" fmla="*/ 540073 h 1951229"/>
                <a:gd name="connsiteX32" fmla="*/ 682289 w 1951220"/>
                <a:gd name="connsiteY32" fmla="*/ 10972 h 1951229"/>
                <a:gd name="connsiteX33" fmla="*/ 724152 w 1951220"/>
                <a:gd name="connsiteY33" fmla="*/ 0 h 1951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951220" h="1951229">
                  <a:moveTo>
                    <a:pt x="724152" y="0"/>
                  </a:moveTo>
                  <a:cubicBezTo>
                    <a:pt x="810193" y="0"/>
                    <a:pt x="884016" y="136012"/>
                    <a:pt x="915550" y="329852"/>
                  </a:cubicBezTo>
                  <a:lnTo>
                    <a:pt x="921889" y="382948"/>
                  </a:lnTo>
                  <a:lnTo>
                    <a:pt x="958899" y="342952"/>
                  </a:lnTo>
                  <a:cubicBezTo>
                    <a:pt x="1169808" y="132043"/>
                    <a:pt x="1406543" y="26828"/>
                    <a:pt x="1487662" y="107946"/>
                  </a:cubicBezTo>
                  <a:cubicBezTo>
                    <a:pt x="1548501" y="168785"/>
                    <a:pt x="1504527" y="317159"/>
                    <a:pt x="1389760" y="476521"/>
                  </a:cubicBezTo>
                  <a:lnTo>
                    <a:pt x="1356266" y="519097"/>
                  </a:lnTo>
                  <a:lnTo>
                    <a:pt x="1411152" y="516438"/>
                  </a:lnTo>
                  <a:cubicBezTo>
                    <a:pt x="1709424" y="516438"/>
                    <a:pt x="1951221" y="609437"/>
                    <a:pt x="1951220" y="724156"/>
                  </a:cubicBezTo>
                  <a:cubicBezTo>
                    <a:pt x="1951221" y="810195"/>
                    <a:pt x="1815210" y="884017"/>
                    <a:pt x="1621371" y="915550"/>
                  </a:cubicBezTo>
                  <a:lnTo>
                    <a:pt x="1568270" y="921890"/>
                  </a:lnTo>
                  <a:lnTo>
                    <a:pt x="1608270" y="958904"/>
                  </a:lnTo>
                  <a:cubicBezTo>
                    <a:pt x="1819176" y="1169811"/>
                    <a:pt x="1924392" y="1406544"/>
                    <a:pt x="1843274" y="1487662"/>
                  </a:cubicBezTo>
                  <a:cubicBezTo>
                    <a:pt x="1782436" y="1548500"/>
                    <a:pt x="1634064" y="1504525"/>
                    <a:pt x="1474704" y="1389760"/>
                  </a:cubicBezTo>
                  <a:lnTo>
                    <a:pt x="1432682" y="1356702"/>
                  </a:lnTo>
                  <a:lnTo>
                    <a:pt x="1434793" y="1411156"/>
                  </a:lnTo>
                  <a:cubicBezTo>
                    <a:pt x="1434793" y="1709430"/>
                    <a:pt x="1341793" y="1951229"/>
                    <a:pt x="1227072" y="1951229"/>
                  </a:cubicBezTo>
                  <a:cubicBezTo>
                    <a:pt x="1141031" y="1951229"/>
                    <a:pt x="1067208" y="1815217"/>
                    <a:pt x="1035675" y="1621376"/>
                  </a:cubicBezTo>
                  <a:lnTo>
                    <a:pt x="1029336" y="1568281"/>
                  </a:lnTo>
                  <a:lnTo>
                    <a:pt x="992326" y="1608277"/>
                  </a:lnTo>
                  <a:cubicBezTo>
                    <a:pt x="781416" y="1819186"/>
                    <a:pt x="544681" y="1924401"/>
                    <a:pt x="463562" y="1843283"/>
                  </a:cubicBezTo>
                  <a:cubicBezTo>
                    <a:pt x="402723" y="1782444"/>
                    <a:pt x="446697" y="1634070"/>
                    <a:pt x="561464" y="1474708"/>
                  </a:cubicBezTo>
                  <a:lnTo>
                    <a:pt x="594525" y="1432682"/>
                  </a:lnTo>
                  <a:lnTo>
                    <a:pt x="540069" y="1434793"/>
                  </a:lnTo>
                  <a:cubicBezTo>
                    <a:pt x="241797" y="1434793"/>
                    <a:pt x="0" y="1341794"/>
                    <a:pt x="0" y="1227076"/>
                  </a:cubicBezTo>
                  <a:cubicBezTo>
                    <a:pt x="0" y="1141036"/>
                    <a:pt x="136011" y="1067214"/>
                    <a:pt x="329850" y="1035681"/>
                  </a:cubicBezTo>
                  <a:lnTo>
                    <a:pt x="382951" y="1029341"/>
                  </a:lnTo>
                  <a:lnTo>
                    <a:pt x="342950" y="992327"/>
                  </a:lnTo>
                  <a:cubicBezTo>
                    <a:pt x="132044" y="781420"/>
                    <a:pt x="26828" y="544687"/>
                    <a:pt x="107946" y="463570"/>
                  </a:cubicBezTo>
                  <a:cubicBezTo>
                    <a:pt x="168785" y="402731"/>
                    <a:pt x="317156" y="446705"/>
                    <a:pt x="476517" y="561471"/>
                  </a:cubicBezTo>
                  <a:lnTo>
                    <a:pt x="518543" y="594532"/>
                  </a:lnTo>
                  <a:lnTo>
                    <a:pt x="516431" y="540073"/>
                  </a:lnTo>
                  <a:cubicBezTo>
                    <a:pt x="516431" y="279083"/>
                    <a:pt x="587634" y="61332"/>
                    <a:pt x="682289" y="10972"/>
                  </a:cubicBezTo>
                  <a:cubicBezTo>
                    <a:pt x="695812" y="3778"/>
                    <a:pt x="709812" y="0"/>
                    <a:pt x="724152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99" name="フリーフォーム: 図形 398">
              <a:extLst>
                <a:ext uri="{FF2B5EF4-FFF2-40B4-BE49-F238E27FC236}">
                  <a16:creationId xmlns:a16="http://schemas.microsoft.com/office/drawing/2014/main" id="{E69CAD91-C696-0C28-FB5A-E487708E56BB}"/>
                </a:ext>
              </a:extLst>
            </p:cNvPr>
            <p:cNvSpPr/>
            <p:nvPr/>
          </p:nvSpPr>
          <p:spPr bwMode="auto">
            <a:xfrm>
              <a:off x="6116628" y="137746"/>
              <a:ext cx="215899" cy="215900"/>
            </a:xfrm>
            <a:custGeom>
              <a:avLst/>
              <a:gdLst>
                <a:gd name="connsiteX0" fmla="*/ 724152 w 1951220"/>
                <a:gd name="connsiteY0" fmla="*/ 0 h 1951229"/>
                <a:gd name="connsiteX1" fmla="*/ 915550 w 1951220"/>
                <a:gd name="connsiteY1" fmla="*/ 329852 h 1951229"/>
                <a:gd name="connsiteX2" fmla="*/ 921889 w 1951220"/>
                <a:gd name="connsiteY2" fmla="*/ 382948 h 1951229"/>
                <a:gd name="connsiteX3" fmla="*/ 958899 w 1951220"/>
                <a:gd name="connsiteY3" fmla="*/ 342952 h 1951229"/>
                <a:gd name="connsiteX4" fmla="*/ 1487662 w 1951220"/>
                <a:gd name="connsiteY4" fmla="*/ 107946 h 1951229"/>
                <a:gd name="connsiteX5" fmla="*/ 1389760 w 1951220"/>
                <a:gd name="connsiteY5" fmla="*/ 476521 h 1951229"/>
                <a:gd name="connsiteX6" fmla="*/ 1356266 w 1951220"/>
                <a:gd name="connsiteY6" fmla="*/ 519097 h 1951229"/>
                <a:gd name="connsiteX7" fmla="*/ 1411152 w 1951220"/>
                <a:gd name="connsiteY7" fmla="*/ 516438 h 1951229"/>
                <a:gd name="connsiteX8" fmla="*/ 1951220 w 1951220"/>
                <a:gd name="connsiteY8" fmla="*/ 724156 h 1951229"/>
                <a:gd name="connsiteX9" fmla="*/ 1621371 w 1951220"/>
                <a:gd name="connsiteY9" fmla="*/ 915550 h 1951229"/>
                <a:gd name="connsiteX10" fmla="*/ 1568270 w 1951220"/>
                <a:gd name="connsiteY10" fmla="*/ 921890 h 1951229"/>
                <a:gd name="connsiteX11" fmla="*/ 1608270 w 1951220"/>
                <a:gd name="connsiteY11" fmla="*/ 958904 h 1951229"/>
                <a:gd name="connsiteX12" fmla="*/ 1843274 w 1951220"/>
                <a:gd name="connsiteY12" fmla="*/ 1487662 h 1951229"/>
                <a:gd name="connsiteX13" fmla="*/ 1474704 w 1951220"/>
                <a:gd name="connsiteY13" fmla="*/ 1389760 h 1951229"/>
                <a:gd name="connsiteX14" fmla="*/ 1432682 w 1951220"/>
                <a:gd name="connsiteY14" fmla="*/ 1356702 h 1951229"/>
                <a:gd name="connsiteX15" fmla="*/ 1434793 w 1951220"/>
                <a:gd name="connsiteY15" fmla="*/ 1411156 h 1951229"/>
                <a:gd name="connsiteX16" fmla="*/ 1227072 w 1951220"/>
                <a:gd name="connsiteY16" fmla="*/ 1951229 h 1951229"/>
                <a:gd name="connsiteX17" fmla="*/ 1035675 w 1951220"/>
                <a:gd name="connsiteY17" fmla="*/ 1621376 h 1951229"/>
                <a:gd name="connsiteX18" fmla="*/ 1029336 w 1951220"/>
                <a:gd name="connsiteY18" fmla="*/ 1568281 h 1951229"/>
                <a:gd name="connsiteX19" fmla="*/ 992326 w 1951220"/>
                <a:gd name="connsiteY19" fmla="*/ 1608277 h 1951229"/>
                <a:gd name="connsiteX20" fmla="*/ 463562 w 1951220"/>
                <a:gd name="connsiteY20" fmla="*/ 1843283 h 1951229"/>
                <a:gd name="connsiteX21" fmla="*/ 561464 w 1951220"/>
                <a:gd name="connsiteY21" fmla="*/ 1474708 h 1951229"/>
                <a:gd name="connsiteX22" fmla="*/ 594525 w 1951220"/>
                <a:gd name="connsiteY22" fmla="*/ 1432682 h 1951229"/>
                <a:gd name="connsiteX23" fmla="*/ 540069 w 1951220"/>
                <a:gd name="connsiteY23" fmla="*/ 1434793 h 1951229"/>
                <a:gd name="connsiteX24" fmla="*/ 0 w 1951220"/>
                <a:gd name="connsiteY24" fmla="*/ 1227076 h 1951229"/>
                <a:gd name="connsiteX25" fmla="*/ 329850 w 1951220"/>
                <a:gd name="connsiteY25" fmla="*/ 1035681 h 1951229"/>
                <a:gd name="connsiteX26" fmla="*/ 382951 w 1951220"/>
                <a:gd name="connsiteY26" fmla="*/ 1029341 h 1951229"/>
                <a:gd name="connsiteX27" fmla="*/ 342950 w 1951220"/>
                <a:gd name="connsiteY27" fmla="*/ 992327 h 1951229"/>
                <a:gd name="connsiteX28" fmla="*/ 107946 w 1951220"/>
                <a:gd name="connsiteY28" fmla="*/ 463570 h 1951229"/>
                <a:gd name="connsiteX29" fmla="*/ 476517 w 1951220"/>
                <a:gd name="connsiteY29" fmla="*/ 561471 h 1951229"/>
                <a:gd name="connsiteX30" fmla="*/ 518543 w 1951220"/>
                <a:gd name="connsiteY30" fmla="*/ 594532 h 1951229"/>
                <a:gd name="connsiteX31" fmla="*/ 516431 w 1951220"/>
                <a:gd name="connsiteY31" fmla="*/ 540073 h 1951229"/>
                <a:gd name="connsiteX32" fmla="*/ 682289 w 1951220"/>
                <a:gd name="connsiteY32" fmla="*/ 10972 h 1951229"/>
                <a:gd name="connsiteX33" fmla="*/ 724152 w 1951220"/>
                <a:gd name="connsiteY33" fmla="*/ 0 h 1951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951220" h="1951229">
                  <a:moveTo>
                    <a:pt x="724152" y="0"/>
                  </a:moveTo>
                  <a:cubicBezTo>
                    <a:pt x="810193" y="0"/>
                    <a:pt x="884016" y="136012"/>
                    <a:pt x="915550" y="329852"/>
                  </a:cubicBezTo>
                  <a:lnTo>
                    <a:pt x="921889" y="382948"/>
                  </a:lnTo>
                  <a:lnTo>
                    <a:pt x="958899" y="342952"/>
                  </a:lnTo>
                  <a:cubicBezTo>
                    <a:pt x="1169808" y="132043"/>
                    <a:pt x="1406543" y="26828"/>
                    <a:pt x="1487662" y="107946"/>
                  </a:cubicBezTo>
                  <a:cubicBezTo>
                    <a:pt x="1548501" y="168785"/>
                    <a:pt x="1504527" y="317159"/>
                    <a:pt x="1389760" y="476521"/>
                  </a:cubicBezTo>
                  <a:lnTo>
                    <a:pt x="1356266" y="519097"/>
                  </a:lnTo>
                  <a:lnTo>
                    <a:pt x="1411152" y="516438"/>
                  </a:lnTo>
                  <a:cubicBezTo>
                    <a:pt x="1709424" y="516438"/>
                    <a:pt x="1951221" y="609437"/>
                    <a:pt x="1951220" y="724156"/>
                  </a:cubicBezTo>
                  <a:cubicBezTo>
                    <a:pt x="1951221" y="810195"/>
                    <a:pt x="1815210" y="884017"/>
                    <a:pt x="1621371" y="915550"/>
                  </a:cubicBezTo>
                  <a:lnTo>
                    <a:pt x="1568270" y="921890"/>
                  </a:lnTo>
                  <a:lnTo>
                    <a:pt x="1608270" y="958904"/>
                  </a:lnTo>
                  <a:cubicBezTo>
                    <a:pt x="1819176" y="1169811"/>
                    <a:pt x="1924392" y="1406544"/>
                    <a:pt x="1843274" y="1487662"/>
                  </a:cubicBezTo>
                  <a:cubicBezTo>
                    <a:pt x="1782436" y="1548500"/>
                    <a:pt x="1634064" y="1504525"/>
                    <a:pt x="1474704" y="1389760"/>
                  </a:cubicBezTo>
                  <a:lnTo>
                    <a:pt x="1432682" y="1356702"/>
                  </a:lnTo>
                  <a:lnTo>
                    <a:pt x="1434793" y="1411156"/>
                  </a:lnTo>
                  <a:cubicBezTo>
                    <a:pt x="1434793" y="1709430"/>
                    <a:pt x="1341793" y="1951229"/>
                    <a:pt x="1227072" y="1951229"/>
                  </a:cubicBezTo>
                  <a:cubicBezTo>
                    <a:pt x="1141031" y="1951229"/>
                    <a:pt x="1067208" y="1815217"/>
                    <a:pt x="1035675" y="1621376"/>
                  </a:cubicBezTo>
                  <a:lnTo>
                    <a:pt x="1029336" y="1568281"/>
                  </a:lnTo>
                  <a:lnTo>
                    <a:pt x="992326" y="1608277"/>
                  </a:lnTo>
                  <a:cubicBezTo>
                    <a:pt x="781416" y="1819186"/>
                    <a:pt x="544681" y="1924401"/>
                    <a:pt x="463562" y="1843283"/>
                  </a:cubicBezTo>
                  <a:cubicBezTo>
                    <a:pt x="402723" y="1782444"/>
                    <a:pt x="446697" y="1634070"/>
                    <a:pt x="561464" y="1474708"/>
                  </a:cubicBezTo>
                  <a:lnTo>
                    <a:pt x="594525" y="1432682"/>
                  </a:lnTo>
                  <a:lnTo>
                    <a:pt x="540069" y="1434793"/>
                  </a:lnTo>
                  <a:cubicBezTo>
                    <a:pt x="241797" y="1434793"/>
                    <a:pt x="0" y="1341794"/>
                    <a:pt x="0" y="1227076"/>
                  </a:cubicBezTo>
                  <a:cubicBezTo>
                    <a:pt x="0" y="1141036"/>
                    <a:pt x="136011" y="1067214"/>
                    <a:pt x="329850" y="1035681"/>
                  </a:cubicBezTo>
                  <a:lnTo>
                    <a:pt x="382951" y="1029341"/>
                  </a:lnTo>
                  <a:lnTo>
                    <a:pt x="342950" y="992327"/>
                  </a:lnTo>
                  <a:cubicBezTo>
                    <a:pt x="132044" y="781420"/>
                    <a:pt x="26828" y="544687"/>
                    <a:pt x="107946" y="463570"/>
                  </a:cubicBezTo>
                  <a:cubicBezTo>
                    <a:pt x="168785" y="402731"/>
                    <a:pt x="317156" y="446705"/>
                    <a:pt x="476517" y="561471"/>
                  </a:cubicBezTo>
                  <a:lnTo>
                    <a:pt x="518543" y="594532"/>
                  </a:lnTo>
                  <a:lnTo>
                    <a:pt x="516431" y="540073"/>
                  </a:lnTo>
                  <a:cubicBezTo>
                    <a:pt x="516431" y="279083"/>
                    <a:pt x="587634" y="61332"/>
                    <a:pt x="682289" y="10972"/>
                  </a:cubicBezTo>
                  <a:cubicBezTo>
                    <a:pt x="695812" y="3778"/>
                    <a:pt x="709812" y="0"/>
                    <a:pt x="724152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00" name="フリーフォーム: 図形 399">
              <a:extLst>
                <a:ext uri="{FF2B5EF4-FFF2-40B4-BE49-F238E27FC236}">
                  <a16:creationId xmlns:a16="http://schemas.microsoft.com/office/drawing/2014/main" id="{A7E17D5B-504E-15F3-98D7-FE638F510C7A}"/>
                </a:ext>
              </a:extLst>
            </p:cNvPr>
            <p:cNvSpPr/>
            <p:nvPr/>
          </p:nvSpPr>
          <p:spPr bwMode="auto">
            <a:xfrm>
              <a:off x="6432540" y="137746"/>
              <a:ext cx="215899" cy="215900"/>
            </a:xfrm>
            <a:custGeom>
              <a:avLst/>
              <a:gdLst>
                <a:gd name="connsiteX0" fmla="*/ 724152 w 1951220"/>
                <a:gd name="connsiteY0" fmla="*/ 0 h 1951229"/>
                <a:gd name="connsiteX1" fmla="*/ 915550 w 1951220"/>
                <a:gd name="connsiteY1" fmla="*/ 329852 h 1951229"/>
                <a:gd name="connsiteX2" fmla="*/ 921889 w 1951220"/>
                <a:gd name="connsiteY2" fmla="*/ 382948 h 1951229"/>
                <a:gd name="connsiteX3" fmla="*/ 958899 w 1951220"/>
                <a:gd name="connsiteY3" fmla="*/ 342952 h 1951229"/>
                <a:gd name="connsiteX4" fmla="*/ 1487662 w 1951220"/>
                <a:gd name="connsiteY4" fmla="*/ 107946 h 1951229"/>
                <a:gd name="connsiteX5" fmla="*/ 1389760 w 1951220"/>
                <a:gd name="connsiteY5" fmla="*/ 476521 h 1951229"/>
                <a:gd name="connsiteX6" fmla="*/ 1356266 w 1951220"/>
                <a:gd name="connsiteY6" fmla="*/ 519097 h 1951229"/>
                <a:gd name="connsiteX7" fmla="*/ 1411152 w 1951220"/>
                <a:gd name="connsiteY7" fmla="*/ 516438 h 1951229"/>
                <a:gd name="connsiteX8" fmla="*/ 1951220 w 1951220"/>
                <a:gd name="connsiteY8" fmla="*/ 724156 h 1951229"/>
                <a:gd name="connsiteX9" fmla="*/ 1621371 w 1951220"/>
                <a:gd name="connsiteY9" fmla="*/ 915550 h 1951229"/>
                <a:gd name="connsiteX10" fmla="*/ 1568270 w 1951220"/>
                <a:gd name="connsiteY10" fmla="*/ 921890 h 1951229"/>
                <a:gd name="connsiteX11" fmla="*/ 1608270 w 1951220"/>
                <a:gd name="connsiteY11" fmla="*/ 958904 h 1951229"/>
                <a:gd name="connsiteX12" fmla="*/ 1843274 w 1951220"/>
                <a:gd name="connsiteY12" fmla="*/ 1487662 h 1951229"/>
                <a:gd name="connsiteX13" fmla="*/ 1474704 w 1951220"/>
                <a:gd name="connsiteY13" fmla="*/ 1389760 h 1951229"/>
                <a:gd name="connsiteX14" fmla="*/ 1432682 w 1951220"/>
                <a:gd name="connsiteY14" fmla="*/ 1356702 h 1951229"/>
                <a:gd name="connsiteX15" fmla="*/ 1434793 w 1951220"/>
                <a:gd name="connsiteY15" fmla="*/ 1411156 h 1951229"/>
                <a:gd name="connsiteX16" fmla="*/ 1227072 w 1951220"/>
                <a:gd name="connsiteY16" fmla="*/ 1951229 h 1951229"/>
                <a:gd name="connsiteX17" fmla="*/ 1035675 w 1951220"/>
                <a:gd name="connsiteY17" fmla="*/ 1621376 h 1951229"/>
                <a:gd name="connsiteX18" fmla="*/ 1029336 w 1951220"/>
                <a:gd name="connsiteY18" fmla="*/ 1568281 h 1951229"/>
                <a:gd name="connsiteX19" fmla="*/ 992326 w 1951220"/>
                <a:gd name="connsiteY19" fmla="*/ 1608277 h 1951229"/>
                <a:gd name="connsiteX20" fmla="*/ 463562 w 1951220"/>
                <a:gd name="connsiteY20" fmla="*/ 1843283 h 1951229"/>
                <a:gd name="connsiteX21" fmla="*/ 561464 w 1951220"/>
                <a:gd name="connsiteY21" fmla="*/ 1474708 h 1951229"/>
                <a:gd name="connsiteX22" fmla="*/ 594525 w 1951220"/>
                <a:gd name="connsiteY22" fmla="*/ 1432682 h 1951229"/>
                <a:gd name="connsiteX23" fmla="*/ 540069 w 1951220"/>
                <a:gd name="connsiteY23" fmla="*/ 1434793 h 1951229"/>
                <a:gd name="connsiteX24" fmla="*/ 0 w 1951220"/>
                <a:gd name="connsiteY24" fmla="*/ 1227076 h 1951229"/>
                <a:gd name="connsiteX25" fmla="*/ 329850 w 1951220"/>
                <a:gd name="connsiteY25" fmla="*/ 1035681 h 1951229"/>
                <a:gd name="connsiteX26" fmla="*/ 382951 w 1951220"/>
                <a:gd name="connsiteY26" fmla="*/ 1029341 h 1951229"/>
                <a:gd name="connsiteX27" fmla="*/ 342950 w 1951220"/>
                <a:gd name="connsiteY27" fmla="*/ 992327 h 1951229"/>
                <a:gd name="connsiteX28" fmla="*/ 107946 w 1951220"/>
                <a:gd name="connsiteY28" fmla="*/ 463570 h 1951229"/>
                <a:gd name="connsiteX29" fmla="*/ 476517 w 1951220"/>
                <a:gd name="connsiteY29" fmla="*/ 561471 h 1951229"/>
                <a:gd name="connsiteX30" fmla="*/ 518543 w 1951220"/>
                <a:gd name="connsiteY30" fmla="*/ 594532 h 1951229"/>
                <a:gd name="connsiteX31" fmla="*/ 516431 w 1951220"/>
                <a:gd name="connsiteY31" fmla="*/ 540073 h 1951229"/>
                <a:gd name="connsiteX32" fmla="*/ 682289 w 1951220"/>
                <a:gd name="connsiteY32" fmla="*/ 10972 h 1951229"/>
                <a:gd name="connsiteX33" fmla="*/ 724152 w 1951220"/>
                <a:gd name="connsiteY33" fmla="*/ 0 h 1951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951220" h="1951229">
                  <a:moveTo>
                    <a:pt x="724152" y="0"/>
                  </a:moveTo>
                  <a:cubicBezTo>
                    <a:pt x="810193" y="0"/>
                    <a:pt x="884016" y="136012"/>
                    <a:pt x="915550" y="329852"/>
                  </a:cubicBezTo>
                  <a:lnTo>
                    <a:pt x="921889" y="382948"/>
                  </a:lnTo>
                  <a:lnTo>
                    <a:pt x="958899" y="342952"/>
                  </a:lnTo>
                  <a:cubicBezTo>
                    <a:pt x="1169808" y="132043"/>
                    <a:pt x="1406543" y="26828"/>
                    <a:pt x="1487662" y="107946"/>
                  </a:cubicBezTo>
                  <a:cubicBezTo>
                    <a:pt x="1548501" y="168785"/>
                    <a:pt x="1504527" y="317159"/>
                    <a:pt x="1389760" y="476521"/>
                  </a:cubicBezTo>
                  <a:lnTo>
                    <a:pt x="1356266" y="519097"/>
                  </a:lnTo>
                  <a:lnTo>
                    <a:pt x="1411152" y="516438"/>
                  </a:lnTo>
                  <a:cubicBezTo>
                    <a:pt x="1709424" y="516438"/>
                    <a:pt x="1951221" y="609437"/>
                    <a:pt x="1951220" y="724156"/>
                  </a:cubicBezTo>
                  <a:cubicBezTo>
                    <a:pt x="1951221" y="810195"/>
                    <a:pt x="1815210" y="884017"/>
                    <a:pt x="1621371" y="915550"/>
                  </a:cubicBezTo>
                  <a:lnTo>
                    <a:pt x="1568270" y="921890"/>
                  </a:lnTo>
                  <a:lnTo>
                    <a:pt x="1608270" y="958904"/>
                  </a:lnTo>
                  <a:cubicBezTo>
                    <a:pt x="1819176" y="1169811"/>
                    <a:pt x="1924392" y="1406544"/>
                    <a:pt x="1843274" y="1487662"/>
                  </a:cubicBezTo>
                  <a:cubicBezTo>
                    <a:pt x="1782436" y="1548500"/>
                    <a:pt x="1634064" y="1504525"/>
                    <a:pt x="1474704" y="1389760"/>
                  </a:cubicBezTo>
                  <a:lnTo>
                    <a:pt x="1432682" y="1356702"/>
                  </a:lnTo>
                  <a:lnTo>
                    <a:pt x="1434793" y="1411156"/>
                  </a:lnTo>
                  <a:cubicBezTo>
                    <a:pt x="1434793" y="1709430"/>
                    <a:pt x="1341793" y="1951229"/>
                    <a:pt x="1227072" y="1951229"/>
                  </a:cubicBezTo>
                  <a:cubicBezTo>
                    <a:pt x="1141031" y="1951229"/>
                    <a:pt x="1067208" y="1815217"/>
                    <a:pt x="1035675" y="1621376"/>
                  </a:cubicBezTo>
                  <a:lnTo>
                    <a:pt x="1029336" y="1568281"/>
                  </a:lnTo>
                  <a:lnTo>
                    <a:pt x="992326" y="1608277"/>
                  </a:lnTo>
                  <a:cubicBezTo>
                    <a:pt x="781416" y="1819186"/>
                    <a:pt x="544681" y="1924401"/>
                    <a:pt x="463562" y="1843283"/>
                  </a:cubicBezTo>
                  <a:cubicBezTo>
                    <a:pt x="402723" y="1782444"/>
                    <a:pt x="446697" y="1634070"/>
                    <a:pt x="561464" y="1474708"/>
                  </a:cubicBezTo>
                  <a:lnTo>
                    <a:pt x="594525" y="1432682"/>
                  </a:lnTo>
                  <a:lnTo>
                    <a:pt x="540069" y="1434793"/>
                  </a:lnTo>
                  <a:cubicBezTo>
                    <a:pt x="241797" y="1434793"/>
                    <a:pt x="0" y="1341794"/>
                    <a:pt x="0" y="1227076"/>
                  </a:cubicBezTo>
                  <a:cubicBezTo>
                    <a:pt x="0" y="1141036"/>
                    <a:pt x="136011" y="1067214"/>
                    <a:pt x="329850" y="1035681"/>
                  </a:cubicBezTo>
                  <a:lnTo>
                    <a:pt x="382951" y="1029341"/>
                  </a:lnTo>
                  <a:lnTo>
                    <a:pt x="342950" y="992327"/>
                  </a:lnTo>
                  <a:cubicBezTo>
                    <a:pt x="132044" y="781420"/>
                    <a:pt x="26828" y="544687"/>
                    <a:pt x="107946" y="463570"/>
                  </a:cubicBezTo>
                  <a:cubicBezTo>
                    <a:pt x="168785" y="402731"/>
                    <a:pt x="317156" y="446705"/>
                    <a:pt x="476517" y="561471"/>
                  </a:cubicBezTo>
                  <a:lnTo>
                    <a:pt x="518543" y="594532"/>
                  </a:lnTo>
                  <a:lnTo>
                    <a:pt x="516431" y="540073"/>
                  </a:lnTo>
                  <a:cubicBezTo>
                    <a:pt x="516431" y="279083"/>
                    <a:pt x="587634" y="61332"/>
                    <a:pt x="682289" y="10972"/>
                  </a:cubicBezTo>
                  <a:cubicBezTo>
                    <a:pt x="695812" y="3778"/>
                    <a:pt x="709812" y="0"/>
                    <a:pt x="724152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01" name="フリーフォーム: 図形 400">
              <a:extLst>
                <a:ext uri="{FF2B5EF4-FFF2-40B4-BE49-F238E27FC236}">
                  <a16:creationId xmlns:a16="http://schemas.microsoft.com/office/drawing/2014/main" id="{F98AE1C2-6C08-BE85-F8B5-4E040A9CC973}"/>
                </a:ext>
              </a:extLst>
            </p:cNvPr>
            <p:cNvSpPr/>
            <p:nvPr/>
          </p:nvSpPr>
          <p:spPr bwMode="auto">
            <a:xfrm>
              <a:off x="6748452" y="137746"/>
              <a:ext cx="215899" cy="215900"/>
            </a:xfrm>
            <a:custGeom>
              <a:avLst/>
              <a:gdLst>
                <a:gd name="connsiteX0" fmla="*/ 724152 w 1951220"/>
                <a:gd name="connsiteY0" fmla="*/ 0 h 1951229"/>
                <a:gd name="connsiteX1" fmla="*/ 915550 w 1951220"/>
                <a:gd name="connsiteY1" fmla="*/ 329852 h 1951229"/>
                <a:gd name="connsiteX2" fmla="*/ 921889 w 1951220"/>
                <a:gd name="connsiteY2" fmla="*/ 382948 h 1951229"/>
                <a:gd name="connsiteX3" fmla="*/ 958899 w 1951220"/>
                <a:gd name="connsiteY3" fmla="*/ 342952 h 1951229"/>
                <a:gd name="connsiteX4" fmla="*/ 1487662 w 1951220"/>
                <a:gd name="connsiteY4" fmla="*/ 107946 h 1951229"/>
                <a:gd name="connsiteX5" fmla="*/ 1389760 w 1951220"/>
                <a:gd name="connsiteY5" fmla="*/ 476521 h 1951229"/>
                <a:gd name="connsiteX6" fmla="*/ 1356266 w 1951220"/>
                <a:gd name="connsiteY6" fmla="*/ 519097 h 1951229"/>
                <a:gd name="connsiteX7" fmla="*/ 1411152 w 1951220"/>
                <a:gd name="connsiteY7" fmla="*/ 516438 h 1951229"/>
                <a:gd name="connsiteX8" fmla="*/ 1951220 w 1951220"/>
                <a:gd name="connsiteY8" fmla="*/ 724156 h 1951229"/>
                <a:gd name="connsiteX9" fmla="*/ 1621371 w 1951220"/>
                <a:gd name="connsiteY9" fmla="*/ 915550 h 1951229"/>
                <a:gd name="connsiteX10" fmla="*/ 1568270 w 1951220"/>
                <a:gd name="connsiteY10" fmla="*/ 921890 h 1951229"/>
                <a:gd name="connsiteX11" fmla="*/ 1608270 w 1951220"/>
                <a:gd name="connsiteY11" fmla="*/ 958904 h 1951229"/>
                <a:gd name="connsiteX12" fmla="*/ 1843274 w 1951220"/>
                <a:gd name="connsiteY12" fmla="*/ 1487662 h 1951229"/>
                <a:gd name="connsiteX13" fmla="*/ 1474704 w 1951220"/>
                <a:gd name="connsiteY13" fmla="*/ 1389760 h 1951229"/>
                <a:gd name="connsiteX14" fmla="*/ 1432682 w 1951220"/>
                <a:gd name="connsiteY14" fmla="*/ 1356702 h 1951229"/>
                <a:gd name="connsiteX15" fmla="*/ 1434793 w 1951220"/>
                <a:gd name="connsiteY15" fmla="*/ 1411156 h 1951229"/>
                <a:gd name="connsiteX16" fmla="*/ 1227072 w 1951220"/>
                <a:gd name="connsiteY16" fmla="*/ 1951229 h 1951229"/>
                <a:gd name="connsiteX17" fmla="*/ 1035675 w 1951220"/>
                <a:gd name="connsiteY17" fmla="*/ 1621376 h 1951229"/>
                <a:gd name="connsiteX18" fmla="*/ 1029336 w 1951220"/>
                <a:gd name="connsiteY18" fmla="*/ 1568281 h 1951229"/>
                <a:gd name="connsiteX19" fmla="*/ 992326 w 1951220"/>
                <a:gd name="connsiteY19" fmla="*/ 1608277 h 1951229"/>
                <a:gd name="connsiteX20" fmla="*/ 463562 w 1951220"/>
                <a:gd name="connsiteY20" fmla="*/ 1843283 h 1951229"/>
                <a:gd name="connsiteX21" fmla="*/ 561464 w 1951220"/>
                <a:gd name="connsiteY21" fmla="*/ 1474708 h 1951229"/>
                <a:gd name="connsiteX22" fmla="*/ 594525 w 1951220"/>
                <a:gd name="connsiteY22" fmla="*/ 1432682 h 1951229"/>
                <a:gd name="connsiteX23" fmla="*/ 540069 w 1951220"/>
                <a:gd name="connsiteY23" fmla="*/ 1434793 h 1951229"/>
                <a:gd name="connsiteX24" fmla="*/ 0 w 1951220"/>
                <a:gd name="connsiteY24" fmla="*/ 1227076 h 1951229"/>
                <a:gd name="connsiteX25" fmla="*/ 329850 w 1951220"/>
                <a:gd name="connsiteY25" fmla="*/ 1035681 h 1951229"/>
                <a:gd name="connsiteX26" fmla="*/ 382951 w 1951220"/>
                <a:gd name="connsiteY26" fmla="*/ 1029341 h 1951229"/>
                <a:gd name="connsiteX27" fmla="*/ 342950 w 1951220"/>
                <a:gd name="connsiteY27" fmla="*/ 992327 h 1951229"/>
                <a:gd name="connsiteX28" fmla="*/ 107946 w 1951220"/>
                <a:gd name="connsiteY28" fmla="*/ 463570 h 1951229"/>
                <a:gd name="connsiteX29" fmla="*/ 476517 w 1951220"/>
                <a:gd name="connsiteY29" fmla="*/ 561471 h 1951229"/>
                <a:gd name="connsiteX30" fmla="*/ 518543 w 1951220"/>
                <a:gd name="connsiteY30" fmla="*/ 594532 h 1951229"/>
                <a:gd name="connsiteX31" fmla="*/ 516431 w 1951220"/>
                <a:gd name="connsiteY31" fmla="*/ 540073 h 1951229"/>
                <a:gd name="connsiteX32" fmla="*/ 682289 w 1951220"/>
                <a:gd name="connsiteY32" fmla="*/ 10972 h 1951229"/>
                <a:gd name="connsiteX33" fmla="*/ 724152 w 1951220"/>
                <a:gd name="connsiteY33" fmla="*/ 0 h 1951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951220" h="1951229">
                  <a:moveTo>
                    <a:pt x="724152" y="0"/>
                  </a:moveTo>
                  <a:cubicBezTo>
                    <a:pt x="810193" y="0"/>
                    <a:pt x="884016" y="136012"/>
                    <a:pt x="915550" y="329852"/>
                  </a:cubicBezTo>
                  <a:lnTo>
                    <a:pt x="921889" y="382948"/>
                  </a:lnTo>
                  <a:lnTo>
                    <a:pt x="958899" y="342952"/>
                  </a:lnTo>
                  <a:cubicBezTo>
                    <a:pt x="1169808" y="132043"/>
                    <a:pt x="1406543" y="26828"/>
                    <a:pt x="1487662" y="107946"/>
                  </a:cubicBezTo>
                  <a:cubicBezTo>
                    <a:pt x="1548501" y="168785"/>
                    <a:pt x="1504527" y="317159"/>
                    <a:pt x="1389760" y="476521"/>
                  </a:cubicBezTo>
                  <a:lnTo>
                    <a:pt x="1356266" y="519097"/>
                  </a:lnTo>
                  <a:lnTo>
                    <a:pt x="1411152" y="516438"/>
                  </a:lnTo>
                  <a:cubicBezTo>
                    <a:pt x="1709424" y="516438"/>
                    <a:pt x="1951221" y="609437"/>
                    <a:pt x="1951220" y="724156"/>
                  </a:cubicBezTo>
                  <a:cubicBezTo>
                    <a:pt x="1951221" y="810195"/>
                    <a:pt x="1815210" y="884017"/>
                    <a:pt x="1621371" y="915550"/>
                  </a:cubicBezTo>
                  <a:lnTo>
                    <a:pt x="1568270" y="921890"/>
                  </a:lnTo>
                  <a:lnTo>
                    <a:pt x="1608270" y="958904"/>
                  </a:lnTo>
                  <a:cubicBezTo>
                    <a:pt x="1819176" y="1169811"/>
                    <a:pt x="1924392" y="1406544"/>
                    <a:pt x="1843274" y="1487662"/>
                  </a:cubicBezTo>
                  <a:cubicBezTo>
                    <a:pt x="1782436" y="1548500"/>
                    <a:pt x="1634064" y="1504525"/>
                    <a:pt x="1474704" y="1389760"/>
                  </a:cubicBezTo>
                  <a:lnTo>
                    <a:pt x="1432682" y="1356702"/>
                  </a:lnTo>
                  <a:lnTo>
                    <a:pt x="1434793" y="1411156"/>
                  </a:lnTo>
                  <a:cubicBezTo>
                    <a:pt x="1434793" y="1709430"/>
                    <a:pt x="1341793" y="1951229"/>
                    <a:pt x="1227072" y="1951229"/>
                  </a:cubicBezTo>
                  <a:cubicBezTo>
                    <a:pt x="1141031" y="1951229"/>
                    <a:pt x="1067208" y="1815217"/>
                    <a:pt x="1035675" y="1621376"/>
                  </a:cubicBezTo>
                  <a:lnTo>
                    <a:pt x="1029336" y="1568281"/>
                  </a:lnTo>
                  <a:lnTo>
                    <a:pt x="992326" y="1608277"/>
                  </a:lnTo>
                  <a:cubicBezTo>
                    <a:pt x="781416" y="1819186"/>
                    <a:pt x="544681" y="1924401"/>
                    <a:pt x="463562" y="1843283"/>
                  </a:cubicBezTo>
                  <a:cubicBezTo>
                    <a:pt x="402723" y="1782444"/>
                    <a:pt x="446697" y="1634070"/>
                    <a:pt x="561464" y="1474708"/>
                  </a:cubicBezTo>
                  <a:lnTo>
                    <a:pt x="594525" y="1432682"/>
                  </a:lnTo>
                  <a:lnTo>
                    <a:pt x="540069" y="1434793"/>
                  </a:lnTo>
                  <a:cubicBezTo>
                    <a:pt x="241797" y="1434793"/>
                    <a:pt x="0" y="1341794"/>
                    <a:pt x="0" y="1227076"/>
                  </a:cubicBezTo>
                  <a:cubicBezTo>
                    <a:pt x="0" y="1141036"/>
                    <a:pt x="136011" y="1067214"/>
                    <a:pt x="329850" y="1035681"/>
                  </a:cubicBezTo>
                  <a:lnTo>
                    <a:pt x="382951" y="1029341"/>
                  </a:lnTo>
                  <a:lnTo>
                    <a:pt x="342950" y="992327"/>
                  </a:lnTo>
                  <a:cubicBezTo>
                    <a:pt x="132044" y="781420"/>
                    <a:pt x="26828" y="544687"/>
                    <a:pt x="107946" y="463570"/>
                  </a:cubicBezTo>
                  <a:cubicBezTo>
                    <a:pt x="168785" y="402731"/>
                    <a:pt x="317156" y="446705"/>
                    <a:pt x="476517" y="561471"/>
                  </a:cubicBezTo>
                  <a:lnTo>
                    <a:pt x="518543" y="594532"/>
                  </a:lnTo>
                  <a:lnTo>
                    <a:pt x="516431" y="540073"/>
                  </a:lnTo>
                  <a:cubicBezTo>
                    <a:pt x="516431" y="279083"/>
                    <a:pt x="587634" y="61332"/>
                    <a:pt x="682289" y="10972"/>
                  </a:cubicBezTo>
                  <a:cubicBezTo>
                    <a:pt x="695812" y="3778"/>
                    <a:pt x="709812" y="0"/>
                    <a:pt x="724152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02" name="フリーフォーム: 図形 401">
              <a:extLst>
                <a:ext uri="{FF2B5EF4-FFF2-40B4-BE49-F238E27FC236}">
                  <a16:creationId xmlns:a16="http://schemas.microsoft.com/office/drawing/2014/main" id="{189B6231-D614-F932-5D6D-F0BCD8F7ECBE}"/>
                </a:ext>
              </a:extLst>
            </p:cNvPr>
            <p:cNvSpPr/>
            <p:nvPr/>
          </p:nvSpPr>
          <p:spPr bwMode="auto">
            <a:xfrm>
              <a:off x="7380276" y="137746"/>
              <a:ext cx="215899" cy="215900"/>
            </a:xfrm>
            <a:custGeom>
              <a:avLst/>
              <a:gdLst>
                <a:gd name="connsiteX0" fmla="*/ 724152 w 1951220"/>
                <a:gd name="connsiteY0" fmla="*/ 0 h 1951229"/>
                <a:gd name="connsiteX1" fmla="*/ 915550 w 1951220"/>
                <a:gd name="connsiteY1" fmla="*/ 329852 h 1951229"/>
                <a:gd name="connsiteX2" fmla="*/ 921889 w 1951220"/>
                <a:gd name="connsiteY2" fmla="*/ 382948 h 1951229"/>
                <a:gd name="connsiteX3" fmla="*/ 958899 w 1951220"/>
                <a:gd name="connsiteY3" fmla="*/ 342952 h 1951229"/>
                <a:gd name="connsiteX4" fmla="*/ 1487662 w 1951220"/>
                <a:gd name="connsiteY4" fmla="*/ 107946 h 1951229"/>
                <a:gd name="connsiteX5" fmla="*/ 1389760 w 1951220"/>
                <a:gd name="connsiteY5" fmla="*/ 476521 h 1951229"/>
                <a:gd name="connsiteX6" fmla="*/ 1356266 w 1951220"/>
                <a:gd name="connsiteY6" fmla="*/ 519097 h 1951229"/>
                <a:gd name="connsiteX7" fmla="*/ 1411152 w 1951220"/>
                <a:gd name="connsiteY7" fmla="*/ 516438 h 1951229"/>
                <a:gd name="connsiteX8" fmla="*/ 1951220 w 1951220"/>
                <a:gd name="connsiteY8" fmla="*/ 724156 h 1951229"/>
                <a:gd name="connsiteX9" fmla="*/ 1621371 w 1951220"/>
                <a:gd name="connsiteY9" fmla="*/ 915550 h 1951229"/>
                <a:gd name="connsiteX10" fmla="*/ 1568270 w 1951220"/>
                <a:gd name="connsiteY10" fmla="*/ 921890 h 1951229"/>
                <a:gd name="connsiteX11" fmla="*/ 1608270 w 1951220"/>
                <a:gd name="connsiteY11" fmla="*/ 958904 h 1951229"/>
                <a:gd name="connsiteX12" fmla="*/ 1843274 w 1951220"/>
                <a:gd name="connsiteY12" fmla="*/ 1487662 h 1951229"/>
                <a:gd name="connsiteX13" fmla="*/ 1474704 w 1951220"/>
                <a:gd name="connsiteY13" fmla="*/ 1389760 h 1951229"/>
                <a:gd name="connsiteX14" fmla="*/ 1432682 w 1951220"/>
                <a:gd name="connsiteY14" fmla="*/ 1356702 h 1951229"/>
                <a:gd name="connsiteX15" fmla="*/ 1434793 w 1951220"/>
                <a:gd name="connsiteY15" fmla="*/ 1411156 h 1951229"/>
                <a:gd name="connsiteX16" fmla="*/ 1227072 w 1951220"/>
                <a:gd name="connsiteY16" fmla="*/ 1951229 h 1951229"/>
                <a:gd name="connsiteX17" fmla="*/ 1035675 w 1951220"/>
                <a:gd name="connsiteY17" fmla="*/ 1621376 h 1951229"/>
                <a:gd name="connsiteX18" fmla="*/ 1029336 w 1951220"/>
                <a:gd name="connsiteY18" fmla="*/ 1568281 h 1951229"/>
                <a:gd name="connsiteX19" fmla="*/ 992326 w 1951220"/>
                <a:gd name="connsiteY19" fmla="*/ 1608277 h 1951229"/>
                <a:gd name="connsiteX20" fmla="*/ 463562 w 1951220"/>
                <a:gd name="connsiteY20" fmla="*/ 1843283 h 1951229"/>
                <a:gd name="connsiteX21" fmla="*/ 561464 w 1951220"/>
                <a:gd name="connsiteY21" fmla="*/ 1474708 h 1951229"/>
                <a:gd name="connsiteX22" fmla="*/ 594525 w 1951220"/>
                <a:gd name="connsiteY22" fmla="*/ 1432682 h 1951229"/>
                <a:gd name="connsiteX23" fmla="*/ 540069 w 1951220"/>
                <a:gd name="connsiteY23" fmla="*/ 1434793 h 1951229"/>
                <a:gd name="connsiteX24" fmla="*/ 0 w 1951220"/>
                <a:gd name="connsiteY24" fmla="*/ 1227076 h 1951229"/>
                <a:gd name="connsiteX25" fmla="*/ 329850 w 1951220"/>
                <a:gd name="connsiteY25" fmla="*/ 1035681 h 1951229"/>
                <a:gd name="connsiteX26" fmla="*/ 382951 w 1951220"/>
                <a:gd name="connsiteY26" fmla="*/ 1029341 h 1951229"/>
                <a:gd name="connsiteX27" fmla="*/ 342950 w 1951220"/>
                <a:gd name="connsiteY27" fmla="*/ 992327 h 1951229"/>
                <a:gd name="connsiteX28" fmla="*/ 107946 w 1951220"/>
                <a:gd name="connsiteY28" fmla="*/ 463570 h 1951229"/>
                <a:gd name="connsiteX29" fmla="*/ 476517 w 1951220"/>
                <a:gd name="connsiteY29" fmla="*/ 561471 h 1951229"/>
                <a:gd name="connsiteX30" fmla="*/ 518543 w 1951220"/>
                <a:gd name="connsiteY30" fmla="*/ 594532 h 1951229"/>
                <a:gd name="connsiteX31" fmla="*/ 516431 w 1951220"/>
                <a:gd name="connsiteY31" fmla="*/ 540073 h 1951229"/>
                <a:gd name="connsiteX32" fmla="*/ 682289 w 1951220"/>
                <a:gd name="connsiteY32" fmla="*/ 10972 h 1951229"/>
                <a:gd name="connsiteX33" fmla="*/ 724152 w 1951220"/>
                <a:gd name="connsiteY33" fmla="*/ 0 h 1951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951220" h="1951229">
                  <a:moveTo>
                    <a:pt x="724152" y="0"/>
                  </a:moveTo>
                  <a:cubicBezTo>
                    <a:pt x="810193" y="0"/>
                    <a:pt x="884016" y="136012"/>
                    <a:pt x="915550" y="329852"/>
                  </a:cubicBezTo>
                  <a:lnTo>
                    <a:pt x="921889" y="382948"/>
                  </a:lnTo>
                  <a:lnTo>
                    <a:pt x="958899" y="342952"/>
                  </a:lnTo>
                  <a:cubicBezTo>
                    <a:pt x="1169808" y="132043"/>
                    <a:pt x="1406543" y="26828"/>
                    <a:pt x="1487662" y="107946"/>
                  </a:cubicBezTo>
                  <a:cubicBezTo>
                    <a:pt x="1548501" y="168785"/>
                    <a:pt x="1504527" y="317159"/>
                    <a:pt x="1389760" y="476521"/>
                  </a:cubicBezTo>
                  <a:lnTo>
                    <a:pt x="1356266" y="519097"/>
                  </a:lnTo>
                  <a:lnTo>
                    <a:pt x="1411152" y="516438"/>
                  </a:lnTo>
                  <a:cubicBezTo>
                    <a:pt x="1709424" y="516438"/>
                    <a:pt x="1951221" y="609437"/>
                    <a:pt x="1951220" y="724156"/>
                  </a:cubicBezTo>
                  <a:cubicBezTo>
                    <a:pt x="1951221" y="810195"/>
                    <a:pt x="1815210" y="884017"/>
                    <a:pt x="1621371" y="915550"/>
                  </a:cubicBezTo>
                  <a:lnTo>
                    <a:pt x="1568270" y="921890"/>
                  </a:lnTo>
                  <a:lnTo>
                    <a:pt x="1608270" y="958904"/>
                  </a:lnTo>
                  <a:cubicBezTo>
                    <a:pt x="1819176" y="1169811"/>
                    <a:pt x="1924392" y="1406544"/>
                    <a:pt x="1843274" y="1487662"/>
                  </a:cubicBezTo>
                  <a:cubicBezTo>
                    <a:pt x="1782436" y="1548500"/>
                    <a:pt x="1634064" y="1504525"/>
                    <a:pt x="1474704" y="1389760"/>
                  </a:cubicBezTo>
                  <a:lnTo>
                    <a:pt x="1432682" y="1356702"/>
                  </a:lnTo>
                  <a:lnTo>
                    <a:pt x="1434793" y="1411156"/>
                  </a:lnTo>
                  <a:cubicBezTo>
                    <a:pt x="1434793" y="1709430"/>
                    <a:pt x="1341793" y="1951229"/>
                    <a:pt x="1227072" y="1951229"/>
                  </a:cubicBezTo>
                  <a:cubicBezTo>
                    <a:pt x="1141031" y="1951229"/>
                    <a:pt x="1067208" y="1815217"/>
                    <a:pt x="1035675" y="1621376"/>
                  </a:cubicBezTo>
                  <a:lnTo>
                    <a:pt x="1029336" y="1568281"/>
                  </a:lnTo>
                  <a:lnTo>
                    <a:pt x="992326" y="1608277"/>
                  </a:lnTo>
                  <a:cubicBezTo>
                    <a:pt x="781416" y="1819186"/>
                    <a:pt x="544681" y="1924401"/>
                    <a:pt x="463562" y="1843283"/>
                  </a:cubicBezTo>
                  <a:cubicBezTo>
                    <a:pt x="402723" y="1782444"/>
                    <a:pt x="446697" y="1634070"/>
                    <a:pt x="561464" y="1474708"/>
                  </a:cubicBezTo>
                  <a:lnTo>
                    <a:pt x="594525" y="1432682"/>
                  </a:lnTo>
                  <a:lnTo>
                    <a:pt x="540069" y="1434793"/>
                  </a:lnTo>
                  <a:cubicBezTo>
                    <a:pt x="241797" y="1434793"/>
                    <a:pt x="0" y="1341794"/>
                    <a:pt x="0" y="1227076"/>
                  </a:cubicBezTo>
                  <a:cubicBezTo>
                    <a:pt x="0" y="1141036"/>
                    <a:pt x="136011" y="1067214"/>
                    <a:pt x="329850" y="1035681"/>
                  </a:cubicBezTo>
                  <a:lnTo>
                    <a:pt x="382951" y="1029341"/>
                  </a:lnTo>
                  <a:lnTo>
                    <a:pt x="342950" y="992327"/>
                  </a:lnTo>
                  <a:cubicBezTo>
                    <a:pt x="132044" y="781420"/>
                    <a:pt x="26828" y="544687"/>
                    <a:pt x="107946" y="463570"/>
                  </a:cubicBezTo>
                  <a:cubicBezTo>
                    <a:pt x="168785" y="402731"/>
                    <a:pt x="317156" y="446705"/>
                    <a:pt x="476517" y="561471"/>
                  </a:cubicBezTo>
                  <a:lnTo>
                    <a:pt x="518543" y="594532"/>
                  </a:lnTo>
                  <a:lnTo>
                    <a:pt x="516431" y="540073"/>
                  </a:lnTo>
                  <a:cubicBezTo>
                    <a:pt x="516431" y="279083"/>
                    <a:pt x="587634" y="61332"/>
                    <a:pt x="682289" y="10972"/>
                  </a:cubicBezTo>
                  <a:cubicBezTo>
                    <a:pt x="695812" y="3778"/>
                    <a:pt x="709812" y="0"/>
                    <a:pt x="724152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03" name="フリーフォーム: 図形 402">
              <a:extLst>
                <a:ext uri="{FF2B5EF4-FFF2-40B4-BE49-F238E27FC236}">
                  <a16:creationId xmlns:a16="http://schemas.microsoft.com/office/drawing/2014/main" id="{61388ED9-4E05-CBE8-7705-58928BD93942}"/>
                </a:ext>
              </a:extLst>
            </p:cNvPr>
            <p:cNvSpPr/>
            <p:nvPr/>
          </p:nvSpPr>
          <p:spPr bwMode="auto">
            <a:xfrm>
              <a:off x="8012100" y="137746"/>
              <a:ext cx="215899" cy="215900"/>
            </a:xfrm>
            <a:custGeom>
              <a:avLst/>
              <a:gdLst>
                <a:gd name="connsiteX0" fmla="*/ 724152 w 1951220"/>
                <a:gd name="connsiteY0" fmla="*/ 0 h 1951229"/>
                <a:gd name="connsiteX1" fmla="*/ 915550 w 1951220"/>
                <a:gd name="connsiteY1" fmla="*/ 329852 h 1951229"/>
                <a:gd name="connsiteX2" fmla="*/ 921889 w 1951220"/>
                <a:gd name="connsiteY2" fmla="*/ 382948 h 1951229"/>
                <a:gd name="connsiteX3" fmla="*/ 958899 w 1951220"/>
                <a:gd name="connsiteY3" fmla="*/ 342952 h 1951229"/>
                <a:gd name="connsiteX4" fmla="*/ 1487662 w 1951220"/>
                <a:gd name="connsiteY4" fmla="*/ 107946 h 1951229"/>
                <a:gd name="connsiteX5" fmla="*/ 1389760 w 1951220"/>
                <a:gd name="connsiteY5" fmla="*/ 476521 h 1951229"/>
                <a:gd name="connsiteX6" fmla="*/ 1356266 w 1951220"/>
                <a:gd name="connsiteY6" fmla="*/ 519097 h 1951229"/>
                <a:gd name="connsiteX7" fmla="*/ 1411152 w 1951220"/>
                <a:gd name="connsiteY7" fmla="*/ 516438 h 1951229"/>
                <a:gd name="connsiteX8" fmla="*/ 1951220 w 1951220"/>
                <a:gd name="connsiteY8" fmla="*/ 724156 h 1951229"/>
                <a:gd name="connsiteX9" fmla="*/ 1621371 w 1951220"/>
                <a:gd name="connsiteY9" fmla="*/ 915550 h 1951229"/>
                <a:gd name="connsiteX10" fmla="*/ 1568270 w 1951220"/>
                <a:gd name="connsiteY10" fmla="*/ 921890 h 1951229"/>
                <a:gd name="connsiteX11" fmla="*/ 1608270 w 1951220"/>
                <a:gd name="connsiteY11" fmla="*/ 958904 h 1951229"/>
                <a:gd name="connsiteX12" fmla="*/ 1843274 w 1951220"/>
                <a:gd name="connsiteY12" fmla="*/ 1487662 h 1951229"/>
                <a:gd name="connsiteX13" fmla="*/ 1474704 w 1951220"/>
                <a:gd name="connsiteY13" fmla="*/ 1389760 h 1951229"/>
                <a:gd name="connsiteX14" fmla="*/ 1432682 w 1951220"/>
                <a:gd name="connsiteY14" fmla="*/ 1356702 h 1951229"/>
                <a:gd name="connsiteX15" fmla="*/ 1434793 w 1951220"/>
                <a:gd name="connsiteY15" fmla="*/ 1411156 h 1951229"/>
                <a:gd name="connsiteX16" fmla="*/ 1227072 w 1951220"/>
                <a:gd name="connsiteY16" fmla="*/ 1951229 h 1951229"/>
                <a:gd name="connsiteX17" fmla="*/ 1035675 w 1951220"/>
                <a:gd name="connsiteY17" fmla="*/ 1621376 h 1951229"/>
                <a:gd name="connsiteX18" fmla="*/ 1029336 w 1951220"/>
                <a:gd name="connsiteY18" fmla="*/ 1568281 h 1951229"/>
                <a:gd name="connsiteX19" fmla="*/ 992326 w 1951220"/>
                <a:gd name="connsiteY19" fmla="*/ 1608277 h 1951229"/>
                <a:gd name="connsiteX20" fmla="*/ 463562 w 1951220"/>
                <a:gd name="connsiteY20" fmla="*/ 1843283 h 1951229"/>
                <a:gd name="connsiteX21" fmla="*/ 561464 w 1951220"/>
                <a:gd name="connsiteY21" fmla="*/ 1474708 h 1951229"/>
                <a:gd name="connsiteX22" fmla="*/ 594525 w 1951220"/>
                <a:gd name="connsiteY22" fmla="*/ 1432682 h 1951229"/>
                <a:gd name="connsiteX23" fmla="*/ 540069 w 1951220"/>
                <a:gd name="connsiteY23" fmla="*/ 1434793 h 1951229"/>
                <a:gd name="connsiteX24" fmla="*/ 0 w 1951220"/>
                <a:gd name="connsiteY24" fmla="*/ 1227076 h 1951229"/>
                <a:gd name="connsiteX25" fmla="*/ 329850 w 1951220"/>
                <a:gd name="connsiteY25" fmla="*/ 1035681 h 1951229"/>
                <a:gd name="connsiteX26" fmla="*/ 382951 w 1951220"/>
                <a:gd name="connsiteY26" fmla="*/ 1029341 h 1951229"/>
                <a:gd name="connsiteX27" fmla="*/ 342950 w 1951220"/>
                <a:gd name="connsiteY27" fmla="*/ 992327 h 1951229"/>
                <a:gd name="connsiteX28" fmla="*/ 107946 w 1951220"/>
                <a:gd name="connsiteY28" fmla="*/ 463570 h 1951229"/>
                <a:gd name="connsiteX29" fmla="*/ 476517 w 1951220"/>
                <a:gd name="connsiteY29" fmla="*/ 561471 h 1951229"/>
                <a:gd name="connsiteX30" fmla="*/ 518543 w 1951220"/>
                <a:gd name="connsiteY30" fmla="*/ 594532 h 1951229"/>
                <a:gd name="connsiteX31" fmla="*/ 516431 w 1951220"/>
                <a:gd name="connsiteY31" fmla="*/ 540073 h 1951229"/>
                <a:gd name="connsiteX32" fmla="*/ 682289 w 1951220"/>
                <a:gd name="connsiteY32" fmla="*/ 10972 h 1951229"/>
                <a:gd name="connsiteX33" fmla="*/ 724152 w 1951220"/>
                <a:gd name="connsiteY33" fmla="*/ 0 h 1951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951220" h="1951229">
                  <a:moveTo>
                    <a:pt x="724152" y="0"/>
                  </a:moveTo>
                  <a:cubicBezTo>
                    <a:pt x="810193" y="0"/>
                    <a:pt x="884016" y="136012"/>
                    <a:pt x="915550" y="329852"/>
                  </a:cubicBezTo>
                  <a:lnTo>
                    <a:pt x="921889" y="382948"/>
                  </a:lnTo>
                  <a:lnTo>
                    <a:pt x="958899" y="342952"/>
                  </a:lnTo>
                  <a:cubicBezTo>
                    <a:pt x="1169808" y="132043"/>
                    <a:pt x="1406543" y="26828"/>
                    <a:pt x="1487662" y="107946"/>
                  </a:cubicBezTo>
                  <a:cubicBezTo>
                    <a:pt x="1548501" y="168785"/>
                    <a:pt x="1504527" y="317159"/>
                    <a:pt x="1389760" y="476521"/>
                  </a:cubicBezTo>
                  <a:lnTo>
                    <a:pt x="1356266" y="519097"/>
                  </a:lnTo>
                  <a:lnTo>
                    <a:pt x="1411152" y="516438"/>
                  </a:lnTo>
                  <a:cubicBezTo>
                    <a:pt x="1709424" y="516438"/>
                    <a:pt x="1951221" y="609437"/>
                    <a:pt x="1951220" y="724156"/>
                  </a:cubicBezTo>
                  <a:cubicBezTo>
                    <a:pt x="1951221" y="810195"/>
                    <a:pt x="1815210" y="884017"/>
                    <a:pt x="1621371" y="915550"/>
                  </a:cubicBezTo>
                  <a:lnTo>
                    <a:pt x="1568270" y="921890"/>
                  </a:lnTo>
                  <a:lnTo>
                    <a:pt x="1608270" y="958904"/>
                  </a:lnTo>
                  <a:cubicBezTo>
                    <a:pt x="1819176" y="1169811"/>
                    <a:pt x="1924392" y="1406544"/>
                    <a:pt x="1843274" y="1487662"/>
                  </a:cubicBezTo>
                  <a:cubicBezTo>
                    <a:pt x="1782436" y="1548500"/>
                    <a:pt x="1634064" y="1504525"/>
                    <a:pt x="1474704" y="1389760"/>
                  </a:cubicBezTo>
                  <a:lnTo>
                    <a:pt x="1432682" y="1356702"/>
                  </a:lnTo>
                  <a:lnTo>
                    <a:pt x="1434793" y="1411156"/>
                  </a:lnTo>
                  <a:cubicBezTo>
                    <a:pt x="1434793" y="1709430"/>
                    <a:pt x="1341793" y="1951229"/>
                    <a:pt x="1227072" y="1951229"/>
                  </a:cubicBezTo>
                  <a:cubicBezTo>
                    <a:pt x="1141031" y="1951229"/>
                    <a:pt x="1067208" y="1815217"/>
                    <a:pt x="1035675" y="1621376"/>
                  </a:cubicBezTo>
                  <a:lnTo>
                    <a:pt x="1029336" y="1568281"/>
                  </a:lnTo>
                  <a:lnTo>
                    <a:pt x="992326" y="1608277"/>
                  </a:lnTo>
                  <a:cubicBezTo>
                    <a:pt x="781416" y="1819186"/>
                    <a:pt x="544681" y="1924401"/>
                    <a:pt x="463562" y="1843283"/>
                  </a:cubicBezTo>
                  <a:cubicBezTo>
                    <a:pt x="402723" y="1782444"/>
                    <a:pt x="446697" y="1634070"/>
                    <a:pt x="561464" y="1474708"/>
                  </a:cubicBezTo>
                  <a:lnTo>
                    <a:pt x="594525" y="1432682"/>
                  </a:lnTo>
                  <a:lnTo>
                    <a:pt x="540069" y="1434793"/>
                  </a:lnTo>
                  <a:cubicBezTo>
                    <a:pt x="241797" y="1434793"/>
                    <a:pt x="0" y="1341794"/>
                    <a:pt x="0" y="1227076"/>
                  </a:cubicBezTo>
                  <a:cubicBezTo>
                    <a:pt x="0" y="1141036"/>
                    <a:pt x="136011" y="1067214"/>
                    <a:pt x="329850" y="1035681"/>
                  </a:cubicBezTo>
                  <a:lnTo>
                    <a:pt x="382951" y="1029341"/>
                  </a:lnTo>
                  <a:lnTo>
                    <a:pt x="342950" y="992327"/>
                  </a:lnTo>
                  <a:cubicBezTo>
                    <a:pt x="132044" y="781420"/>
                    <a:pt x="26828" y="544687"/>
                    <a:pt x="107946" y="463570"/>
                  </a:cubicBezTo>
                  <a:cubicBezTo>
                    <a:pt x="168785" y="402731"/>
                    <a:pt x="317156" y="446705"/>
                    <a:pt x="476517" y="561471"/>
                  </a:cubicBezTo>
                  <a:lnTo>
                    <a:pt x="518543" y="594532"/>
                  </a:lnTo>
                  <a:lnTo>
                    <a:pt x="516431" y="540073"/>
                  </a:lnTo>
                  <a:cubicBezTo>
                    <a:pt x="516431" y="279083"/>
                    <a:pt x="587634" y="61332"/>
                    <a:pt x="682289" y="10972"/>
                  </a:cubicBezTo>
                  <a:cubicBezTo>
                    <a:pt x="695812" y="3778"/>
                    <a:pt x="709812" y="0"/>
                    <a:pt x="724152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04" name="フリーフォーム: 図形 403">
              <a:extLst>
                <a:ext uri="{FF2B5EF4-FFF2-40B4-BE49-F238E27FC236}">
                  <a16:creationId xmlns:a16="http://schemas.microsoft.com/office/drawing/2014/main" id="{FEF617FE-F9FB-A3AD-FF47-8A5596271AF7}"/>
                </a:ext>
              </a:extLst>
            </p:cNvPr>
            <p:cNvSpPr/>
            <p:nvPr/>
          </p:nvSpPr>
          <p:spPr bwMode="auto">
            <a:xfrm>
              <a:off x="7064364" y="137746"/>
              <a:ext cx="215899" cy="215900"/>
            </a:xfrm>
            <a:custGeom>
              <a:avLst/>
              <a:gdLst>
                <a:gd name="connsiteX0" fmla="*/ 724152 w 1951220"/>
                <a:gd name="connsiteY0" fmla="*/ 0 h 1951229"/>
                <a:gd name="connsiteX1" fmla="*/ 915550 w 1951220"/>
                <a:gd name="connsiteY1" fmla="*/ 329852 h 1951229"/>
                <a:gd name="connsiteX2" fmla="*/ 921889 w 1951220"/>
                <a:gd name="connsiteY2" fmla="*/ 382948 h 1951229"/>
                <a:gd name="connsiteX3" fmla="*/ 958899 w 1951220"/>
                <a:gd name="connsiteY3" fmla="*/ 342952 h 1951229"/>
                <a:gd name="connsiteX4" fmla="*/ 1487662 w 1951220"/>
                <a:gd name="connsiteY4" fmla="*/ 107946 h 1951229"/>
                <a:gd name="connsiteX5" fmla="*/ 1389760 w 1951220"/>
                <a:gd name="connsiteY5" fmla="*/ 476521 h 1951229"/>
                <a:gd name="connsiteX6" fmla="*/ 1356266 w 1951220"/>
                <a:gd name="connsiteY6" fmla="*/ 519097 h 1951229"/>
                <a:gd name="connsiteX7" fmla="*/ 1411152 w 1951220"/>
                <a:gd name="connsiteY7" fmla="*/ 516438 h 1951229"/>
                <a:gd name="connsiteX8" fmla="*/ 1951220 w 1951220"/>
                <a:gd name="connsiteY8" fmla="*/ 724156 h 1951229"/>
                <a:gd name="connsiteX9" fmla="*/ 1621371 w 1951220"/>
                <a:gd name="connsiteY9" fmla="*/ 915550 h 1951229"/>
                <a:gd name="connsiteX10" fmla="*/ 1568270 w 1951220"/>
                <a:gd name="connsiteY10" fmla="*/ 921890 h 1951229"/>
                <a:gd name="connsiteX11" fmla="*/ 1608270 w 1951220"/>
                <a:gd name="connsiteY11" fmla="*/ 958904 h 1951229"/>
                <a:gd name="connsiteX12" fmla="*/ 1843274 w 1951220"/>
                <a:gd name="connsiteY12" fmla="*/ 1487662 h 1951229"/>
                <a:gd name="connsiteX13" fmla="*/ 1474704 w 1951220"/>
                <a:gd name="connsiteY13" fmla="*/ 1389760 h 1951229"/>
                <a:gd name="connsiteX14" fmla="*/ 1432682 w 1951220"/>
                <a:gd name="connsiteY14" fmla="*/ 1356702 h 1951229"/>
                <a:gd name="connsiteX15" fmla="*/ 1434793 w 1951220"/>
                <a:gd name="connsiteY15" fmla="*/ 1411156 h 1951229"/>
                <a:gd name="connsiteX16" fmla="*/ 1227072 w 1951220"/>
                <a:gd name="connsiteY16" fmla="*/ 1951229 h 1951229"/>
                <a:gd name="connsiteX17" fmla="*/ 1035675 w 1951220"/>
                <a:gd name="connsiteY17" fmla="*/ 1621376 h 1951229"/>
                <a:gd name="connsiteX18" fmla="*/ 1029336 w 1951220"/>
                <a:gd name="connsiteY18" fmla="*/ 1568281 h 1951229"/>
                <a:gd name="connsiteX19" fmla="*/ 992326 w 1951220"/>
                <a:gd name="connsiteY19" fmla="*/ 1608277 h 1951229"/>
                <a:gd name="connsiteX20" fmla="*/ 463562 w 1951220"/>
                <a:gd name="connsiteY20" fmla="*/ 1843283 h 1951229"/>
                <a:gd name="connsiteX21" fmla="*/ 561464 w 1951220"/>
                <a:gd name="connsiteY21" fmla="*/ 1474708 h 1951229"/>
                <a:gd name="connsiteX22" fmla="*/ 594525 w 1951220"/>
                <a:gd name="connsiteY22" fmla="*/ 1432682 h 1951229"/>
                <a:gd name="connsiteX23" fmla="*/ 540069 w 1951220"/>
                <a:gd name="connsiteY23" fmla="*/ 1434793 h 1951229"/>
                <a:gd name="connsiteX24" fmla="*/ 0 w 1951220"/>
                <a:gd name="connsiteY24" fmla="*/ 1227076 h 1951229"/>
                <a:gd name="connsiteX25" fmla="*/ 329850 w 1951220"/>
                <a:gd name="connsiteY25" fmla="*/ 1035681 h 1951229"/>
                <a:gd name="connsiteX26" fmla="*/ 382951 w 1951220"/>
                <a:gd name="connsiteY26" fmla="*/ 1029341 h 1951229"/>
                <a:gd name="connsiteX27" fmla="*/ 342950 w 1951220"/>
                <a:gd name="connsiteY27" fmla="*/ 992327 h 1951229"/>
                <a:gd name="connsiteX28" fmla="*/ 107946 w 1951220"/>
                <a:gd name="connsiteY28" fmla="*/ 463570 h 1951229"/>
                <a:gd name="connsiteX29" fmla="*/ 476517 w 1951220"/>
                <a:gd name="connsiteY29" fmla="*/ 561471 h 1951229"/>
                <a:gd name="connsiteX30" fmla="*/ 518543 w 1951220"/>
                <a:gd name="connsiteY30" fmla="*/ 594532 h 1951229"/>
                <a:gd name="connsiteX31" fmla="*/ 516431 w 1951220"/>
                <a:gd name="connsiteY31" fmla="*/ 540073 h 1951229"/>
                <a:gd name="connsiteX32" fmla="*/ 682289 w 1951220"/>
                <a:gd name="connsiteY32" fmla="*/ 10972 h 1951229"/>
                <a:gd name="connsiteX33" fmla="*/ 724152 w 1951220"/>
                <a:gd name="connsiteY33" fmla="*/ 0 h 1951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951220" h="1951229">
                  <a:moveTo>
                    <a:pt x="724152" y="0"/>
                  </a:moveTo>
                  <a:cubicBezTo>
                    <a:pt x="810193" y="0"/>
                    <a:pt x="884016" y="136012"/>
                    <a:pt x="915550" y="329852"/>
                  </a:cubicBezTo>
                  <a:lnTo>
                    <a:pt x="921889" y="382948"/>
                  </a:lnTo>
                  <a:lnTo>
                    <a:pt x="958899" y="342952"/>
                  </a:lnTo>
                  <a:cubicBezTo>
                    <a:pt x="1169808" y="132043"/>
                    <a:pt x="1406543" y="26828"/>
                    <a:pt x="1487662" y="107946"/>
                  </a:cubicBezTo>
                  <a:cubicBezTo>
                    <a:pt x="1548501" y="168785"/>
                    <a:pt x="1504527" y="317159"/>
                    <a:pt x="1389760" y="476521"/>
                  </a:cubicBezTo>
                  <a:lnTo>
                    <a:pt x="1356266" y="519097"/>
                  </a:lnTo>
                  <a:lnTo>
                    <a:pt x="1411152" y="516438"/>
                  </a:lnTo>
                  <a:cubicBezTo>
                    <a:pt x="1709424" y="516438"/>
                    <a:pt x="1951221" y="609437"/>
                    <a:pt x="1951220" y="724156"/>
                  </a:cubicBezTo>
                  <a:cubicBezTo>
                    <a:pt x="1951221" y="810195"/>
                    <a:pt x="1815210" y="884017"/>
                    <a:pt x="1621371" y="915550"/>
                  </a:cubicBezTo>
                  <a:lnTo>
                    <a:pt x="1568270" y="921890"/>
                  </a:lnTo>
                  <a:lnTo>
                    <a:pt x="1608270" y="958904"/>
                  </a:lnTo>
                  <a:cubicBezTo>
                    <a:pt x="1819176" y="1169811"/>
                    <a:pt x="1924392" y="1406544"/>
                    <a:pt x="1843274" y="1487662"/>
                  </a:cubicBezTo>
                  <a:cubicBezTo>
                    <a:pt x="1782436" y="1548500"/>
                    <a:pt x="1634064" y="1504525"/>
                    <a:pt x="1474704" y="1389760"/>
                  </a:cubicBezTo>
                  <a:lnTo>
                    <a:pt x="1432682" y="1356702"/>
                  </a:lnTo>
                  <a:lnTo>
                    <a:pt x="1434793" y="1411156"/>
                  </a:lnTo>
                  <a:cubicBezTo>
                    <a:pt x="1434793" y="1709430"/>
                    <a:pt x="1341793" y="1951229"/>
                    <a:pt x="1227072" y="1951229"/>
                  </a:cubicBezTo>
                  <a:cubicBezTo>
                    <a:pt x="1141031" y="1951229"/>
                    <a:pt x="1067208" y="1815217"/>
                    <a:pt x="1035675" y="1621376"/>
                  </a:cubicBezTo>
                  <a:lnTo>
                    <a:pt x="1029336" y="1568281"/>
                  </a:lnTo>
                  <a:lnTo>
                    <a:pt x="992326" y="1608277"/>
                  </a:lnTo>
                  <a:cubicBezTo>
                    <a:pt x="781416" y="1819186"/>
                    <a:pt x="544681" y="1924401"/>
                    <a:pt x="463562" y="1843283"/>
                  </a:cubicBezTo>
                  <a:cubicBezTo>
                    <a:pt x="402723" y="1782444"/>
                    <a:pt x="446697" y="1634070"/>
                    <a:pt x="561464" y="1474708"/>
                  </a:cubicBezTo>
                  <a:lnTo>
                    <a:pt x="594525" y="1432682"/>
                  </a:lnTo>
                  <a:lnTo>
                    <a:pt x="540069" y="1434793"/>
                  </a:lnTo>
                  <a:cubicBezTo>
                    <a:pt x="241797" y="1434793"/>
                    <a:pt x="0" y="1341794"/>
                    <a:pt x="0" y="1227076"/>
                  </a:cubicBezTo>
                  <a:cubicBezTo>
                    <a:pt x="0" y="1141036"/>
                    <a:pt x="136011" y="1067214"/>
                    <a:pt x="329850" y="1035681"/>
                  </a:cubicBezTo>
                  <a:lnTo>
                    <a:pt x="382951" y="1029341"/>
                  </a:lnTo>
                  <a:lnTo>
                    <a:pt x="342950" y="992327"/>
                  </a:lnTo>
                  <a:cubicBezTo>
                    <a:pt x="132044" y="781420"/>
                    <a:pt x="26828" y="544687"/>
                    <a:pt x="107946" y="463570"/>
                  </a:cubicBezTo>
                  <a:cubicBezTo>
                    <a:pt x="168785" y="402731"/>
                    <a:pt x="317156" y="446705"/>
                    <a:pt x="476517" y="561471"/>
                  </a:cubicBezTo>
                  <a:lnTo>
                    <a:pt x="518543" y="594532"/>
                  </a:lnTo>
                  <a:lnTo>
                    <a:pt x="516431" y="540073"/>
                  </a:lnTo>
                  <a:cubicBezTo>
                    <a:pt x="516431" y="279083"/>
                    <a:pt x="587634" y="61332"/>
                    <a:pt x="682289" y="10972"/>
                  </a:cubicBezTo>
                  <a:cubicBezTo>
                    <a:pt x="695812" y="3778"/>
                    <a:pt x="709812" y="0"/>
                    <a:pt x="724152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05" name="フリーフォーム: 図形 404">
              <a:extLst>
                <a:ext uri="{FF2B5EF4-FFF2-40B4-BE49-F238E27FC236}">
                  <a16:creationId xmlns:a16="http://schemas.microsoft.com/office/drawing/2014/main" id="{0E89A2DB-18AF-D2B2-FC84-6AB922E611BB}"/>
                </a:ext>
              </a:extLst>
            </p:cNvPr>
            <p:cNvSpPr/>
            <p:nvPr/>
          </p:nvSpPr>
          <p:spPr bwMode="auto">
            <a:xfrm>
              <a:off x="7696188" y="137746"/>
              <a:ext cx="215899" cy="215900"/>
            </a:xfrm>
            <a:custGeom>
              <a:avLst/>
              <a:gdLst>
                <a:gd name="connsiteX0" fmla="*/ 724152 w 1951220"/>
                <a:gd name="connsiteY0" fmla="*/ 0 h 1951229"/>
                <a:gd name="connsiteX1" fmla="*/ 915550 w 1951220"/>
                <a:gd name="connsiteY1" fmla="*/ 329852 h 1951229"/>
                <a:gd name="connsiteX2" fmla="*/ 921889 w 1951220"/>
                <a:gd name="connsiteY2" fmla="*/ 382948 h 1951229"/>
                <a:gd name="connsiteX3" fmla="*/ 958899 w 1951220"/>
                <a:gd name="connsiteY3" fmla="*/ 342952 h 1951229"/>
                <a:gd name="connsiteX4" fmla="*/ 1487662 w 1951220"/>
                <a:gd name="connsiteY4" fmla="*/ 107946 h 1951229"/>
                <a:gd name="connsiteX5" fmla="*/ 1389760 w 1951220"/>
                <a:gd name="connsiteY5" fmla="*/ 476521 h 1951229"/>
                <a:gd name="connsiteX6" fmla="*/ 1356266 w 1951220"/>
                <a:gd name="connsiteY6" fmla="*/ 519097 h 1951229"/>
                <a:gd name="connsiteX7" fmla="*/ 1411152 w 1951220"/>
                <a:gd name="connsiteY7" fmla="*/ 516438 h 1951229"/>
                <a:gd name="connsiteX8" fmla="*/ 1951220 w 1951220"/>
                <a:gd name="connsiteY8" fmla="*/ 724156 h 1951229"/>
                <a:gd name="connsiteX9" fmla="*/ 1621371 w 1951220"/>
                <a:gd name="connsiteY9" fmla="*/ 915550 h 1951229"/>
                <a:gd name="connsiteX10" fmla="*/ 1568270 w 1951220"/>
                <a:gd name="connsiteY10" fmla="*/ 921890 h 1951229"/>
                <a:gd name="connsiteX11" fmla="*/ 1608270 w 1951220"/>
                <a:gd name="connsiteY11" fmla="*/ 958904 h 1951229"/>
                <a:gd name="connsiteX12" fmla="*/ 1843274 w 1951220"/>
                <a:gd name="connsiteY12" fmla="*/ 1487662 h 1951229"/>
                <a:gd name="connsiteX13" fmla="*/ 1474704 w 1951220"/>
                <a:gd name="connsiteY13" fmla="*/ 1389760 h 1951229"/>
                <a:gd name="connsiteX14" fmla="*/ 1432682 w 1951220"/>
                <a:gd name="connsiteY14" fmla="*/ 1356702 h 1951229"/>
                <a:gd name="connsiteX15" fmla="*/ 1434793 w 1951220"/>
                <a:gd name="connsiteY15" fmla="*/ 1411156 h 1951229"/>
                <a:gd name="connsiteX16" fmla="*/ 1227072 w 1951220"/>
                <a:gd name="connsiteY16" fmla="*/ 1951229 h 1951229"/>
                <a:gd name="connsiteX17" fmla="*/ 1035675 w 1951220"/>
                <a:gd name="connsiteY17" fmla="*/ 1621376 h 1951229"/>
                <a:gd name="connsiteX18" fmla="*/ 1029336 w 1951220"/>
                <a:gd name="connsiteY18" fmla="*/ 1568281 h 1951229"/>
                <a:gd name="connsiteX19" fmla="*/ 992326 w 1951220"/>
                <a:gd name="connsiteY19" fmla="*/ 1608277 h 1951229"/>
                <a:gd name="connsiteX20" fmla="*/ 463562 w 1951220"/>
                <a:gd name="connsiteY20" fmla="*/ 1843283 h 1951229"/>
                <a:gd name="connsiteX21" fmla="*/ 561464 w 1951220"/>
                <a:gd name="connsiteY21" fmla="*/ 1474708 h 1951229"/>
                <a:gd name="connsiteX22" fmla="*/ 594525 w 1951220"/>
                <a:gd name="connsiteY22" fmla="*/ 1432682 h 1951229"/>
                <a:gd name="connsiteX23" fmla="*/ 540069 w 1951220"/>
                <a:gd name="connsiteY23" fmla="*/ 1434793 h 1951229"/>
                <a:gd name="connsiteX24" fmla="*/ 0 w 1951220"/>
                <a:gd name="connsiteY24" fmla="*/ 1227076 h 1951229"/>
                <a:gd name="connsiteX25" fmla="*/ 329850 w 1951220"/>
                <a:gd name="connsiteY25" fmla="*/ 1035681 h 1951229"/>
                <a:gd name="connsiteX26" fmla="*/ 382951 w 1951220"/>
                <a:gd name="connsiteY26" fmla="*/ 1029341 h 1951229"/>
                <a:gd name="connsiteX27" fmla="*/ 342950 w 1951220"/>
                <a:gd name="connsiteY27" fmla="*/ 992327 h 1951229"/>
                <a:gd name="connsiteX28" fmla="*/ 107946 w 1951220"/>
                <a:gd name="connsiteY28" fmla="*/ 463570 h 1951229"/>
                <a:gd name="connsiteX29" fmla="*/ 476517 w 1951220"/>
                <a:gd name="connsiteY29" fmla="*/ 561471 h 1951229"/>
                <a:gd name="connsiteX30" fmla="*/ 518543 w 1951220"/>
                <a:gd name="connsiteY30" fmla="*/ 594532 h 1951229"/>
                <a:gd name="connsiteX31" fmla="*/ 516431 w 1951220"/>
                <a:gd name="connsiteY31" fmla="*/ 540073 h 1951229"/>
                <a:gd name="connsiteX32" fmla="*/ 682289 w 1951220"/>
                <a:gd name="connsiteY32" fmla="*/ 10972 h 1951229"/>
                <a:gd name="connsiteX33" fmla="*/ 724152 w 1951220"/>
                <a:gd name="connsiteY33" fmla="*/ 0 h 1951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951220" h="1951229">
                  <a:moveTo>
                    <a:pt x="724152" y="0"/>
                  </a:moveTo>
                  <a:cubicBezTo>
                    <a:pt x="810193" y="0"/>
                    <a:pt x="884016" y="136012"/>
                    <a:pt x="915550" y="329852"/>
                  </a:cubicBezTo>
                  <a:lnTo>
                    <a:pt x="921889" y="382948"/>
                  </a:lnTo>
                  <a:lnTo>
                    <a:pt x="958899" y="342952"/>
                  </a:lnTo>
                  <a:cubicBezTo>
                    <a:pt x="1169808" y="132043"/>
                    <a:pt x="1406543" y="26828"/>
                    <a:pt x="1487662" y="107946"/>
                  </a:cubicBezTo>
                  <a:cubicBezTo>
                    <a:pt x="1548501" y="168785"/>
                    <a:pt x="1504527" y="317159"/>
                    <a:pt x="1389760" y="476521"/>
                  </a:cubicBezTo>
                  <a:lnTo>
                    <a:pt x="1356266" y="519097"/>
                  </a:lnTo>
                  <a:lnTo>
                    <a:pt x="1411152" y="516438"/>
                  </a:lnTo>
                  <a:cubicBezTo>
                    <a:pt x="1709424" y="516438"/>
                    <a:pt x="1951221" y="609437"/>
                    <a:pt x="1951220" y="724156"/>
                  </a:cubicBezTo>
                  <a:cubicBezTo>
                    <a:pt x="1951221" y="810195"/>
                    <a:pt x="1815210" y="884017"/>
                    <a:pt x="1621371" y="915550"/>
                  </a:cubicBezTo>
                  <a:lnTo>
                    <a:pt x="1568270" y="921890"/>
                  </a:lnTo>
                  <a:lnTo>
                    <a:pt x="1608270" y="958904"/>
                  </a:lnTo>
                  <a:cubicBezTo>
                    <a:pt x="1819176" y="1169811"/>
                    <a:pt x="1924392" y="1406544"/>
                    <a:pt x="1843274" y="1487662"/>
                  </a:cubicBezTo>
                  <a:cubicBezTo>
                    <a:pt x="1782436" y="1548500"/>
                    <a:pt x="1634064" y="1504525"/>
                    <a:pt x="1474704" y="1389760"/>
                  </a:cubicBezTo>
                  <a:lnTo>
                    <a:pt x="1432682" y="1356702"/>
                  </a:lnTo>
                  <a:lnTo>
                    <a:pt x="1434793" y="1411156"/>
                  </a:lnTo>
                  <a:cubicBezTo>
                    <a:pt x="1434793" y="1709430"/>
                    <a:pt x="1341793" y="1951229"/>
                    <a:pt x="1227072" y="1951229"/>
                  </a:cubicBezTo>
                  <a:cubicBezTo>
                    <a:pt x="1141031" y="1951229"/>
                    <a:pt x="1067208" y="1815217"/>
                    <a:pt x="1035675" y="1621376"/>
                  </a:cubicBezTo>
                  <a:lnTo>
                    <a:pt x="1029336" y="1568281"/>
                  </a:lnTo>
                  <a:lnTo>
                    <a:pt x="992326" y="1608277"/>
                  </a:lnTo>
                  <a:cubicBezTo>
                    <a:pt x="781416" y="1819186"/>
                    <a:pt x="544681" y="1924401"/>
                    <a:pt x="463562" y="1843283"/>
                  </a:cubicBezTo>
                  <a:cubicBezTo>
                    <a:pt x="402723" y="1782444"/>
                    <a:pt x="446697" y="1634070"/>
                    <a:pt x="561464" y="1474708"/>
                  </a:cubicBezTo>
                  <a:lnTo>
                    <a:pt x="594525" y="1432682"/>
                  </a:lnTo>
                  <a:lnTo>
                    <a:pt x="540069" y="1434793"/>
                  </a:lnTo>
                  <a:cubicBezTo>
                    <a:pt x="241797" y="1434793"/>
                    <a:pt x="0" y="1341794"/>
                    <a:pt x="0" y="1227076"/>
                  </a:cubicBezTo>
                  <a:cubicBezTo>
                    <a:pt x="0" y="1141036"/>
                    <a:pt x="136011" y="1067214"/>
                    <a:pt x="329850" y="1035681"/>
                  </a:cubicBezTo>
                  <a:lnTo>
                    <a:pt x="382951" y="1029341"/>
                  </a:lnTo>
                  <a:lnTo>
                    <a:pt x="342950" y="992327"/>
                  </a:lnTo>
                  <a:cubicBezTo>
                    <a:pt x="132044" y="781420"/>
                    <a:pt x="26828" y="544687"/>
                    <a:pt x="107946" y="463570"/>
                  </a:cubicBezTo>
                  <a:cubicBezTo>
                    <a:pt x="168785" y="402731"/>
                    <a:pt x="317156" y="446705"/>
                    <a:pt x="476517" y="561471"/>
                  </a:cubicBezTo>
                  <a:lnTo>
                    <a:pt x="518543" y="594532"/>
                  </a:lnTo>
                  <a:lnTo>
                    <a:pt x="516431" y="540073"/>
                  </a:lnTo>
                  <a:cubicBezTo>
                    <a:pt x="516431" y="279083"/>
                    <a:pt x="587634" y="61332"/>
                    <a:pt x="682289" y="10972"/>
                  </a:cubicBezTo>
                  <a:cubicBezTo>
                    <a:pt x="695812" y="3778"/>
                    <a:pt x="709812" y="0"/>
                    <a:pt x="724152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06" name="フリーフォーム: 図形 405">
              <a:extLst>
                <a:ext uri="{FF2B5EF4-FFF2-40B4-BE49-F238E27FC236}">
                  <a16:creationId xmlns:a16="http://schemas.microsoft.com/office/drawing/2014/main" id="{9FDE1C34-7344-E01E-CEAA-47D02D80C09D}"/>
                </a:ext>
              </a:extLst>
            </p:cNvPr>
            <p:cNvSpPr/>
            <p:nvPr/>
          </p:nvSpPr>
          <p:spPr bwMode="auto">
            <a:xfrm>
              <a:off x="8328013" y="137746"/>
              <a:ext cx="215899" cy="215900"/>
            </a:xfrm>
            <a:custGeom>
              <a:avLst/>
              <a:gdLst>
                <a:gd name="connsiteX0" fmla="*/ 724152 w 1951220"/>
                <a:gd name="connsiteY0" fmla="*/ 0 h 1951229"/>
                <a:gd name="connsiteX1" fmla="*/ 915550 w 1951220"/>
                <a:gd name="connsiteY1" fmla="*/ 329852 h 1951229"/>
                <a:gd name="connsiteX2" fmla="*/ 921889 w 1951220"/>
                <a:gd name="connsiteY2" fmla="*/ 382948 h 1951229"/>
                <a:gd name="connsiteX3" fmla="*/ 958899 w 1951220"/>
                <a:gd name="connsiteY3" fmla="*/ 342952 h 1951229"/>
                <a:gd name="connsiteX4" fmla="*/ 1487662 w 1951220"/>
                <a:gd name="connsiteY4" fmla="*/ 107946 h 1951229"/>
                <a:gd name="connsiteX5" fmla="*/ 1389760 w 1951220"/>
                <a:gd name="connsiteY5" fmla="*/ 476521 h 1951229"/>
                <a:gd name="connsiteX6" fmla="*/ 1356266 w 1951220"/>
                <a:gd name="connsiteY6" fmla="*/ 519097 h 1951229"/>
                <a:gd name="connsiteX7" fmla="*/ 1411152 w 1951220"/>
                <a:gd name="connsiteY7" fmla="*/ 516438 h 1951229"/>
                <a:gd name="connsiteX8" fmla="*/ 1951220 w 1951220"/>
                <a:gd name="connsiteY8" fmla="*/ 724156 h 1951229"/>
                <a:gd name="connsiteX9" fmla="*/ 1621371 w 1951220"/>
                <a:gd name="connsiteY9" fmla="*/ 915550 h 1951229"/>
                <a:gd name="connsiteX10" fmla="*/ 1568270 w 1951220"/>
                <a:gd name="connsiteY10" fmla="*/ 921890 h 1951229"/>
                <a:gd name="connsiteX11" fmla="*/ 1608270 w 1951220"/>
                <a:gd name="connsiteY11" fmla="*/ 958904 h 1951229"/>
                <a:gd name="connsiteX12" fmla="*/ 1843274 w 1951220"/>
                <a:gd name="connsiteY12" fmla="*/ 1487662 h 1951229"/>
                <a:gd name="connsiteX13" fmla="*/ 1474704 w 1951220"/>
                <a:gd name="connsiteY13" fmla="*/ 1389760 h 1951229"/>
                <a:gd name="connsiteX14" fmla="*/ 1432682 w 1951220"/>
                <a:gd name="connsiteY14" fmla="*/ 1356702 h 1951229"/>
                <a:gd name="connsiteX15" fmla="*/ 1434793 w 1951220"/>
                <a:gd name="connsiteY15" fmla="*/ 1411156 h 1951229"/>
                <a:gd name="connsiteX16" fmla="*/ 1227072 w 1951220"/>
                <a:gd name="connsiteY16" fmla="*/ 1951229 h 1951229"/>
                <a:gd name="connsiteX17" fmla="*/ 1035675 w 1951220"/>
                <a:gd name="connsiteY17" fmla="*/ 1621376 h 1951229"/>
                <a:gd name="connsiteX18" fmla="*/ 1029336 w 1951220"/>
                <a:gd name="connsiteY18" fmla="*/ 1568281 h 1951229"/>
                <a:gd name="connsiteX19" fmla="*/ 992326 w 1951220"/>
                <a:gd name="connsiteY19" fmla="*/ 1608277 h 1951229"/>
                <a:gd name="connsiteX20" fmla="*/ 463562 w 1951220"/>
                <a:gd name="connsiteY20" fmla="*/ 1843283 h 1951229"/>
                <a:gd name="connsiteX21" fmla="*/ 561464 w 1951220"/>
                <a:gd name="connsiteY21" fmla="*/ 1474708 h 1951229"/>
                <a:gd name="connsiteX22" fmla="*/ 594525 w 1951220"/>
                <a:gd name="connsiteY22" fmla="*/ 1432682 h 1951229"/>
                <a:gd name="connsiteX23" fmla="*/ 540069 w 1951220"/>
                <a:gd name="connsiteY23" fmla="*/ 1434793 h 1951229"/>
                <a:gd name="connsiteX24" fmla="*/ 0 w 1951220"/>
                <a:gd name="connsiteY24" fmla="*/ 1227076 h 1951229"/>
                <a:gd name="connsiteX25" fmla="*/ 329850 w 1951220"/>
                <a:gd name="connsiteY25" fmla="*/ 1035681 h 1951229"/>
                <a:gd name="connsiteX26" fmla="*/ 382951 w 1951220"/>
                <a:gd name="connsiteY26" fmla="*/ 1029341 h 1951229"/>
                <a:gd name="connsiteX27" fmla="*/ 342950 w 1951220"/>
                <a:gd name="connsiteY27" fmla="*/ 992327 h 1951229"/>
                <a:gd name="connsiteX28" fmla="*/ 107946 w 1951220"/>
                <a:gd name="connsiteY28" fmla="*/ 463570 h 1951229"/>
                <a:gd name="connsiteX29" fmla="*/ 476517 w 1951220"/>
                <a:gd name="connsiteY29" fmla="*/ 561471 h 1951229"/>
                <a:gd name="connsiteX30" fmla="*/ 518543 w 1951220"/>
                <a:gd name="connsiteY30" fmla="*/ 594532 h 1951229"/>
                <a:gd name="connsiteX31" fmla="*/ 516431 w 1951220"/>
                <a:gd name="connsiteY31" fmla="*/ 540073 h 1951229"/>
                <a:gd name="connsiteX32" fmla="*/ 682289 w 1951220"/>
                <a:gd name="connsiteY32" fmla="*/ 10972 h 1951229"/>
                <a:gd name="connsiteX33" fmla="*/ 724152 w 1951220"/>
                <a:gd name="connsiteY33" fmla="*/ 0 h 1951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951220" h="1951229">
                  <a:moveTo>
                    <a:pt x="724152" y="0"/>
                  </a:moveTo>
                  <a:cubicBezTo>
                    <a:pt x="810193" y="0"/>
                    <a:pt x="884016" y="136012"/>
                    <a:pt x="915550" y="329852"/>
                  </a:cubicBezTo>
                  <a:lnTo>
                    <a:pt x="921889" y="382948"/>
                  </a:lnTo>
                  <a:lnTo>
                    <a:pt x="958899" y="342952"/>
                  </a:lnTo>
                  <a:cubicBezTo>
                    <a:pt x="1169808" y="132043"/>
                    <a:pt x="1406543" y="26828"/>
                    <a:pt x="1487662" y="107946"/>
                  </a:cubicBezTo>
                  <a:cubicBezTo>
                    <a:pt x="1548501" y="168785"/>
                    <a:pt x="1504527" y="317159"/>
                    <a:pt x="1389760" y="476521"/>
                  </a:cubicBezTo>
                  <a:lnTo>
                    <a:pt x="1356266" y="519097"/>
                  </a:lnTo>
                  <a:lnTo>
                    <a:pt x="1411152" y="516438"/>
                  </a:lnTo>
                  <a:cubicBezTo>
                    <a:pt x="1709424" y="516438"/>
                    <a:pt x="1951221" y="609437"/>
                    <a:pt x="1951220" y="724156"/>
                  </a:cubicBezTo>
                  <a:cubicBezTo>
                    <a:pt x="1951221" y="810195"/>
                    <a:pt x="1815210" y="884017"/>
                    <a:pt x="1621371" y="915550"/>
                  </a:cubicBezTo>
                  <a:lnTo>
                    <a:pt x="1568270" y="921890"/>
                  </a:lnTo>
                  <a:lnTo>
                    <a:pt x="1608270" y="958904"/>
                  </a:lnTo>
                  <a:cubicBezTo>
                    <a:pt x="1819176" y="1169811"/>
                    <a:pt x="1924392" y="1406544"/>
                    <a:pt x="1843274" y="1487662"/>
                  </a:cubicBezTo>
                  <a:cubicBezTo>
                    <a:pt x="1782436" y="1548500"/>
                    <a:pt x="1634064" y="1504525"/>
                    <a:pt x="1474704" y="1389760"/>
                  </a:cubicBezTo>
                  <a:lnTo>
                    <a:pt x="1432682" y="1356702"/>
                  </a:lnTo>
                  <a:lnTo>
                    <a:pt x="1434793" y="1411156"/>
                  </a:lnTo>
                  <a:cubicBezTo>
                    <a:pt x="1434793" y="1709430"/>
                    <a:pt x="1341793" y="1951229"/>
                    <a:pt x="1227072" y="1951229"/>
                  </a:cubicBezTo>
                  <a:cubicBezTo>
                    <a:pt x="1141031" y="1951229"/>
                    <a:pt x="1067208" y="1815217"/>
                    <a:pt x="1035675" y="1621376"/>
                  </a:cubicBezTo>
                  <a:lnTo>
                    <a:pt x="1029336" y="1568281"/>
                  </a:lnTo>
                  <a:lnTo>
                    <a:pt x="992326" y="1608277"/>
                  </a:lnTo>
                  <a:cubicBezTo>
                    <a:pt x="781416" y="1819186"/>
                    <a:pt x="544681" y="1924401"/>
                    <a:pt x="463562" y="1843283"/>
                  </a:cubicBezTo>
                  <a:cubicBezTo>
                    <a:pt x="402723" y="1782444"/>
                    <a:pt x="446697" y="1634070"/>
                    <a:pt x="561464" y="1474708"/>
                  </a:cubicBezTo>
                  <a:lnTo>
                    <a:pt x="594525" y="1432682"/>
                  </a:lnTo>
                  <a:lnTo>
                    <a:pt x="540069" y="1434793"/>
                  </a:lnTo>
                  <a:cubicBezTo>
                    <a:pt x="241797" y="1434793"/>
                    <a:pt x="0" y="1341794"/>
                    <a:pt x="0" y="1227076"/>
                  </a:cubicBezTo>
                  <a:cubicBezTo>
                    <a:pt x="0" y="1141036"/>
                    <a:pt x="136011" y="1067214"/>
                    <a:pt x="329850" y="1035681"/>
                  </a:cubicBezTo>
                  <a:lnTo>
                    <a:pt x="382951" y="1029341"/>
                  </a:lnTo>
                  <a:lnTo>
                    <a:pt x="342950" y="992327"/>
                  </a:lnTo>
                  <a:cubicBezTo>
                    <a:pt x="132044" y="781420"/>
                    <a:pt x="26828" y="544687"/>
                    <a:pt x="107946" y="463570"/>
                  </a:cubicBezTo>
                  <a:cubicBezTo>
                    <a:pt x="168785" y="402731"/>
                    <a:pt x="317156" y="446705"/>
                    <a:pt x="476517" y="561471"/>
                  </a:cubicBezTo>
                  <a:lnTo>
                    <a:pt x="518543" y="594532"/>
                  </a:lnTo>
                  <a:lnTo>
                    <a:pt x="516431" y="540073"/>
                  </a:lnTo>
                  <a:cubicBezTo>
                    <a:pt x="516431" y="279083"/>
                    <a:pt x="587634" y="61332"/>
                    <a:pt x="682289" y="10972"/>
                  </a:cubicBezTo>
                  <a:cubicBezTo>
                    <a:pt x="695812" y="3778"/>
                    <a:pt x="709812" y="0"/>
                    <a:pt x="724152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07" name="フリーフォーム: 図形 406">
              <a:extLst>
                <a:ext uri="{FF2B5EF4-FFF2-40B4-BE49-F238E27FC236}">
                  <a16:creationId xmlns:a16="http://schemas.microsoft.com/office/drawing/2014/main" id="{AA35E11F-C415-2C12-0BD4-BEA56696CD3A}"/>
                </a:ext>
              </a:extLst>
            </p:cNvPr>
            <p:cNvSpPr/>
            <p:nvPr/>
          </p:nvSpPr>
          <p:spPr bwMode="auto">
            <a:xfrm>
              <a:off x="8643926" y="137746"/>
              <a:ext cx="215899" cy="215900"/>
            </a:xfrm>
            <a:custGeom>
              <a:avLst/>
              <a:gdLst>
                <a:gd name="connsiteX0" fmla="*/ 724152 w 1951220"/>
                <a:gd name="connsiteY0" fmla="*/ 0 h 1951229"/>
                <a:gd name="connsiteX1" fmla="*/ 915550 w 1951220"/>
                <a:gd name="connsiteY1" fmla="*/ 329852 h 1951229"/>
                <a:gd name="connsiteX2" fmla="*/ 921889 w 1951220"/>
                <a:gd name="connsiteY2" fmla="*/ 382948 h 1951229"/>
                <a:gd name="connsiteX3" fmla="*/ 958899 w 1951220"/>
                <a:gd name="connsiteY3" fmla="*/ 342952 h 1951229"/>
                <a:gd name="connsiteX4" fmla="*/ 1487662 w 1951220"/>
                <a:gd name="connsiteY4" fmla="*/ 107946 h 1951229"/>
                <a:gd name="connsiteX5" fmla="*/ 1389760 w 1951220"/>
                <a:gd name="connsiteY5" fmla="*/ 476521 h 1951229"/>
                <a:gd name="connsiteX6" fmla="*/ 1356266 w 1951220"/>
                <a:gd name="connsiteY6" fmla="*/ 519097 h 1951229"/>
                <a:gd name="connsiteX7" fmla="*/ 1411152 w 1951220"/>
                <a:gd name="connsiteY7" fmla="*/ 516438 h 1951229"/>
                <a:gd name="connsiteX8" fmla="*/ 1951220 w 1951220"/>
                <a:gd name="connsiteY8" fmla="*/ 724156 h 1951229"/>
                <a:gd name="connsiteX9" fmla="*/ 1621371 w 1951220"/>
                <a:gd name="connsiteY9" fmla="*/ 915550 h 1951229"/>
                <a:gd name="connsiteX10" fmla="*/ 1568270 w 1951220"/>
                <a:gd name="connsiteY10" fmla="*/ 921890 h 1951229"/>
                <a:gd name="connsiteX11" fmla="*/ 1608270 w 1951220"/>
                <a:gd name="connsiteY11" fmla="*/ 958904 h 1951229"/>
                <a:gd name="connsiteX12" fmla="*/ 1843274 w 1951220"/>
                <a:gd name="connsiteY12" fmla="*/ 1487662 h 1951229"/>
                <a:gd name="connsiteX13" fmla="*/ 1474704 w 1951220"/>
                <a:gd name="connsiteY13" fmla="*/ 1389760 h 1951229"/>
                <a:gd name="connsiteX14" fmla="*/ 1432682 w 1951220"/>
                <a:gd name="connsiteY14" fmla="*/ 1356702 h 1951229"/>
                <a:gd name="connsiteX15" fmla="*/ 1434793 w 1951220"/>
                <a:gd name="connsiteY15" fmla="*/ 1411156 h 1951229"/>
                <a:gd name="connsiteX16" fmla="*/ 1227072 w 1951220"/>
                <a:gd name="connsiteY16" fmla="*/ 1951229 h 1951229"/>
                <a:gd name="connsiteX17" fmla="*/ 1035675 w 1951220"/>
                <a:gd name="connsiteY17" fmla="*/ 1621376 h 1951229"/>
                <a:gd name="connsiteX18" fmla="*/ 1029336 w 1951220"/>
                <a:gd name="connsiteY18" fmla="*/ 1568281 h 1951229"/>
                <a:gd name="connsiteX19" fmla="*/ 992326 w 1951220"/>
                <a:gd name="connsiteY19" fmla="*/ 1608277 h 1951229"/>
                <a:gd name="connsiteX20" fmla="*/ 463562 w 1951220"/>
                <a:gd name="connsiteY20" fmla="*/ 1843283 h 1951229"/>
                <a:gd name="connsiteX21" fmla="*/ 561464 w 1951220"/>
                <a:gd name="connsiteY21" fmla="*/ 1474708 h 1951229"/>
                <a:gd name="connsiteX22" fmla="*/ 594525 w 1951220"/>
                <a:gd name="connsiteY22" fmla="*/ 1432682 h 1951229"/>
                <a:gd name="connsiteX23" fmla="*/ 540069 w 1951220"/>
                <a:gd name="connsiteY23" fmla="*/ 1434793 h 1951229"/>
                <a:gd name="connsiteX24" fmla="*/ 0 w 1951220"/>
                <a:gd name="connsiteY24" fmla="*/ 1227076 h 1951229"/>
                <a:gd name="connsiteX25" fmla="*/ 329850 w 1951220"/>
                <a:gd name="connsiteY25" fmla="*/ 1035681 h 1951229"/>
                <a:gd name="connsiteX26" fmla="*/ 382951 w 1951220"/>
                <a:gd name="connsiteY26" fmla="*/ 1029341 h 1951229"/>
                <a:gd name="connsiteX27" fmla="*/ 342950 w 1951220"/>
                <a:gd name="connsiteY27" fmla="*/ 992327 h 1951229"/>
                <a:gd name="connsiteX28" fmla="*/ 107946 w 1951220"/>
                <a:gd name="connsiteY28" fmla="*/ 463570 h 1951229"/>
                <a:gd name="connsiteX29" fmla="*/ 476517 w 1951220"/>
                <a:gd name="connsiteY29" fmla="*/ 561471 h 1951229"/>
                <a:gd name="connsiteX30" fmla="*/ 518543 w 1951220"/>
                <a:gd name="connsiteY30" fmla="*/ 594532 h 1951229"/>
                <a:gd name="connsiteX31" fmla="*/ 516431 w 1951220"/>
                <a:gd name="connsiteY31" fmla="*/ 540073 h 1951229"/>
                <a:gd name="connsiteX32" fmla="*/ 682289 w 1951220"/>
                <a:gd name="connsiteY32" fmla="*/ 10972 h 1951229"/>
                <a:gd name="connsiteX33" fmla="*/ 724152 w 1951220"/>
                <a:gd name="connsiteY33" fmla="*/ 0 h 1951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951220" h="1951229">
                  <a:moveTo>
                    <a:pt x="724152" y="0"/>
                  </a:moveTo>
                  <a:cubicBezTo>
                    <a:pt x="810193" y="0"/>
                    <a:pt x="884016" y="136012"/>
                    <a:pt x="915550" y="329852"/>
                  </a:cubicBezTo>
                  <a:lnTo>
                    <a:pt x="921889" y="382948"/>
                  </a:lnTo>
                  <a:lnTo>
                    <a:pt x="958899" y="342952"/>
                  </a:lnTo>
                  <a:cubicBezTo>
                    <a:pt x="1169808" y="132043"/>
                    <a:pt x="1406543" y="26828"/>
                    <a:pt x="1487662" y="107946"/>
                  </a:cubicBezTo>
                  <a:cubicBezTo>
                    <a:pt x="1548501" y="168785"/>
                    <a:pt x="1504527" y="317159"/>
                    <a:pt x="1389760" y="476521"/>
                  </a:cubicBezTo>
                  <a:lnTo>
                    <a:pt x="1356266" y="519097"/>
                  </a:lnTo>
                  <a:lnTo>
                    <a:pt x="1411152" y="516438"/>
                  </a:lnTo>
                  <a:cubicBezTo>
                    <a:pt x="1709424" y="516438"/>
                    <a:pt x="1951221" y="609437"/>
                    <a:pt x="1951220" y="724156"/>
                  </a:cubicBezTo>
                  <a:cubicBezTo>
                    <a:pt x="1951221" y="810195"/>
                    <a:pt x="1815210" y="884017"/>
                    <a:pt x="1621371" y="915550"/>
                  </a:cubicBezTo>
                  <a:lnTo>
                    <a:pt x="1568270" y="921890"/>
                  </a:lnTo>
                  <a:lnTo>
                    <a:pt x="1608270" y="958904"/>
                  </a:lnTo>
                  <a:cubicBezTo>
                    <a:pt x="1819176" y="1169811"/>
                    <a:pt x="1924392" y="1406544"/>
                    <a:pt x="1843274" y="1487662"/>
                  </a:cubicBezTo>
                  <a:cubicBezTo>
                    <a:pt x="1782436" y="1548500"/>
                    <a:pt x="1634064" y="1504525"/>
                    <a:pt x="1474704" y="1389760"/>
                  </a:cubicBezTo>
                  <a:lnTo>
                    <a:pt x="1432682" y="1356702"/>
                  </a:lnTo>
                  <a:lnTo>
                    <a:pt x="1434793" y="1411156"/>
                  </a:lnTo>
                  <a:cubicBezTo>
                    <a:pt x="1434793" y="1709430"/>
                    <a:pt x="1341793" y="1951229"/>
                    <a:pt x="1227072" y="1951229"/>
                  </a:cubicBezTo>
                  <a:cubicBezTo>
                    <a:pt x="1141031" y="1951229"/>
                    <a:pt x="1067208" y="1815217"/>
                    <a:pt x="1035675" y="1621376"/>
                  </a:cubicBezTo>
                  <a:lnTo>
                    <a:pt x="1029336" y="1568281"/>
                  </a:lnTo>
                  <a:lnTo>
                    <a:pt x="992326" y="1608277"/>
                  </a:lnTo>
                  <a:cubicBezTo>
                    <a:pt x="781416" y="1819186"/>
                    <a:pt x="544681" y="1924401"/>
                    <a:pt x="463562" y="1843283"/>
                  </a:cubicBezTo>
                  <a:cubicBezTo>
                    <a:pt x="402723" y="1782444"/>
                    <a:pt x="446697" y="1634070"/>
                    <a:pt x="561464" y="1474708"/>
                  </a:cubicBezTo>
                  <a:lnTo>
                    <a:pt x="594525" y="1432682"/>
                  </a:lnTo>
                  <a:lnTo>
                    <a:pt x="540069" y="1434793"/>
                  </a:lnTo>
                  <a:cubicBezTo>
                    <a:pt x="241797" y="1434793"/>
                    <a:pt x="0" y="1341794"/>
                    <a:pt x="0" y="1227076"/>
                  </a:cubicBezTo>
                  <a:cubicBezTo>
                    <a:pt x="0" y="1141036"/>
                    <a:pt x="136011" y="1067214"/>
                    <a:pt x="329850" y="1035681"/>
                  </a:cubicBezTo>
                  <a:lnTo>
                    <a:pt x="382951" y="1029341"/>
                  </a:lnTo>
                  <a:lnTo>
                    <a:pt x="342950" y="992327"/>
                  </a:lnTo>
                  <a:cubicBezTo>
                    <a:pt x="132044" y="781420"/>
                    <a:pt x="26828" y="544687"/>
                    <a:pt x="107946" y="463570"/>
                  </a:cubicBezTo>
                  <a:cubicBezTo>
                    <a:pt x="168785" y="402731"/>
                    <a:pt x="317156" y="446705"/>
                    <a:pt x="476517" y="561471"/>
                  </a:cubicBezTo>
                  <a:lnTo>
                    <a:pt x="518543" y="594532"/>
                  </a:lnTo>
                  <a:lnTo>
                    <a:pt x="516431" y="540073"/>
                  </a:lnTo>
                  <a:cubicBezTo>
                    <a:pt x="516431" y="279083"/>
                    <a:pt x="587634" y="61332"/>
                    <a:pt x="682289" y="10972"/>
                  </a:cubicBezTo>
                  <a:cubicBezTo>
                    <a:pt x="695812" y="3778"/>
                    <a:pt x="709812" y="0"/>
                    <a:pt x="724152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08" name="フリーフォーム: 図形 407">
              <a:extLst>
                <a:ext uri="{FF2B5EF4-FFF2-40B4-BE49-F238E27FC236}">
                  <a16:creationId xmlns:a16="http://schemas.microsoft.com/office/drawing/2014/main" id="{11F6153B-8528-6144-B57A-EEAF880C70E7}"/>
                </a:ext>
              </a:extLst>
            </p:cNvPr>
            <p:cNvSpPr/>
            <p:nvPr/>
          </p:nvSpPr>
          <p:spPr bwMode="auto">
            <a:xfrm>
              <a:off x="8959839" y="137746"/>
              <a:ext cx="215899" cy="215900"/>
            </a:xfrm>
            <a:custGeom>
              <a:avLst/>
              <a:gdLst>
                <a:gd name="connsiteX0" fmla="*/ 724152 w 1951220"/>
                <a:gd name="connsiteY0" fmla="*/ 0 h 1951229"/>
                <a:gd name="connsiteX1" fmla="*/ 915550 w 1951220"/>
                <a:gd name="connsiteY1" fmla="*/ 329852 h 1951229"/>
                <a:gd name="connsiteX2" fmla="*/ 921889 w 1951220"/>
                <a:gd name="connsiteY2" fmla="*/ 382948 h 1951229"/>
                <a:gd name="connsiteX3" fmla="*/ 958899 w 1951220"/>
                <a:gd name="connsiteY3" fmla="*/ 342952 h 1951229"/>
                <a:gd name="connsiteX4" fmla="*/ 1487662 w 1951220"/>
                <a:gd name="connsiteY4" fmla="*/ 107946 h 1951229"/>
                <a:gd name="connsiteX5" fmla="*/ 1389760 w 1951220"/>
                <a:gd name="connsiteY5" fmla="*/ 476521 h 1951229"/>
                <a:gd name="connsiteX6" fmla="*/ 1356266 w 1951220"/>
                <a:gd name="connsiteY6" fmla="*/ 519097 h 1951229"/>
                <a:gd name="connsiteX7" fmla="*/ 1411152 w 1951220"/>
                <a:gd name="connsiteY7" fmla="*/ 516438 h 1951229"/>
                <a:gd name="connsiteX8" fmla="*/ 1951220 w 1951220"/>
                <a:gd name="connsiteY8" fmla="*/ 724156 h 1951229"/>
                <a:gd name="connsiteX9" fmla="*/ 1621371 w 1951220"/>
                <a:gd name="connsiteY9" fmla="*/ 915550 h 1951229"/>
                <a:gd name="connsiteX10" fmla="*/ 1568270 w 1951220"/>
                <a:gd name="connsiteY10" fmla="*/ 921890 h 1951229"/>
                <a:gd name="connsiteX11" fmla="*/ 1608270 w 1951220"/>
                <a:gd name="connsiteY11" fmla="*/ 958904 h 1951229"/>
                <a:gd name="connsiteX12" fmla="*/ 1843274 w 1951220"/>
                <a:gd name="connsiteY12" fmla="*/ 1487662 h 1951229"/>
                <a:gd name="connsiteX13" fmla="*/ 1474704 w 1951220"/>
                <a:gd name="connsiteY13" fmla="*/ 1389760 h 1951229"/>
                <a:gd name="connsiteX14" fmla="*/ 1432682 w 1951220"/>
                <a:gd name="connsiteY14" fmla="*/ 1356702 h 1951229"/>
                <a:gd name="connsiteX15" fmla="*/ 1434793 w 1951220"/>
                <a:gd name="connsiteY15" fmla="*/ 1411156 h 1951229"/>
                <a:gd name="connsiteX16" fmla="*/ 1227072 w 1951220"/>
                <a:gd name="connsiteY16" fmla="*/ 1951229 h 1951229"/>
                <a:gd name="connsiteX17" fmla="*/ 1035675 w 1951220"/>
                <a:gd name="connsiteY17" fmla="*/ 1621376 h 1951229"/>
                <a:gd name="connsiteX18" fmla="*/ 1029336 w 1951220"/>
                <a:gd name="connsiteY18" fmla="*/ 1568281 h 1951229"/>
                <a:gd name="connsiteX19" fmla="*/ 992326 w 1951220"/>
                <a:gd name="connsiteY19" fmla="*/ 1608277 h 1951229"/>
                <a:gd name="connsiteX20" fmla="*/ 463562 w 1951220"/>
                <a:gd name="connsiteY20" fmla="*/ 1843283 h 1951229"/>
                <a:gd name="connsiteX21" fmla="*/ 561464 w 1951220"/>
                <a:gd name="connsiteY21" fmla="*/ 1474708 h 1951229"/>
                <a:gd name="connsiteX22" fmla="*/ 594525 w 1951220"/>
                <a:gd name="connsiteY22" fmla="*/ 1432682 h 1951229"/>
                <a:gd name="connsiteX23" fmla="*/ 540069 w 1951220"/>
                <a:gd name="connsiteY23" fmla="*/ 1434793 h 1951229"/>
                <a:gd name="connsiteX24" fmla="*/ 0 w 1951220"/>
                <a:gd name="connsiteY24" fmla="*/ 1227076 h 1951229"/>
                <a:gd name="connsiteX25" fmla="*/ 329850 w 1951220"/>
                <a:gd name="connsiteY25" fmla="*/ 1035681 h 1951229"/>
                <a:gd name="connsiteX26" fmla="*/ 382951 w 1951220"/>
                <a:gd name="connsiteY26" fmla="*/ 1029341 h 1951229"/>
                <a:gd name="connsiteX27" fmla="*/ 342950 w 1951220"/>
                <a:gd name="connsiteY27" fmla="*/ 992327 h 1951229"/>
                <a:gd name="connsiteX28" fmla="*/ 107946 w 1951220"/>
                <a:gd name="connsiteY28" fmla="*/ 463570 h 1951229"/>
                <a:gd name="connsiteX29" fmla="*/ 476517 w 1951220"/>
                <a:gd name="connsiteY29" fmla="*/ 561471 h 1951229"/>
                <a:gd name="connsiteX30" fmla="*/ 518543 w 1951220"/>
                <a:gd name="connsiteY30" fmla="*/ 594532 h 1951229"/>
                <a:gd name="connsiteX31" fmla="*/ 516431 w 1951220"/>
                <a:gd name="connsiteY31" fmla="*/ 540073 h 1951229"/>
                <a:gd name="connsiteX32" fmla="*/ 682289 w 1951220"/>
                <a:gd name="connsiteY32" fmla="*/ 10972 h 1951229"/>
                <a:gd name="connsiteX33" fmla="*/ 724152 w 1951220"/>
                <a:gd name="connsiteY33" fmla="*/ 0 h 1951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951220" h="1951229">
                  <a:moveTo>
                    <a:pt x="724152" y="0"/>
                  </a:moveTo>
                  <a:cubicBezTo>
                    <a:pt x="810193" y="0"/>
                    <a:pt x="884016" y="136012"/>
                    <a:pt x="915550" y="329852"/>
                  </a:cubicBezTo>
                  <a:lnTo>
                    <a:pt x="921889" y="382948"/>
                  </a:lnTo>
                  <a:lnTo>
                    <a:pt x="958899" y="342952"/>
                  </a:lnTo>
                  <a:cubicBezTo>
                    <a:pt x="1169808" y="132043"/>
                    <a:pt x="1406543" y="26828"/>
                    <a:pt x="1487662" y="107946"/>
                  </a:cubicBezTo>
                  <a:cubicBezTo>
                    <a:pt x="1548501" y="168785"/>
                    <a:pt x="1504527" y="317159"/>
                    <a:pt x="1389760" y="476521"/>
                  </a:cubicBezTo>
                  <a:lnTo>
                    <a:pt x="1356266" y="519097"/>
                  </a:lnTo>
                  <a:lnTo>
                    <a:pt x="1411152" y="516438"/>
                  </a:lnTo>
                  <a:cubicBezTo>
                    <a:pt x="1709424" y="516438"/>
                    <a:pt x="1951221" y="609437"/>
                    <a:pt x="1951220" y="724156"/>
                  </a:cubicBezTo>
                  <a:cubicBezTo>
                    <a:pt x="1951221" y="810195"/>
                    <a:pt x="1815210" y="884017"/>
                    <a:pt x="1621371" y="915550"/>
                  </a:cubicBezTo>
                  <a:lnTo>
                    <a:pt x="1568270" y="921890"/>
                  </a:lnTo>
                  <a:lnTo>
                    <a:pt x="1608270" y="958904"/>
                  </a:lnTo>
                  <a:cubicBezTo>
                    <a:pt x="1819176" y="1169811"/>
                    <a:pt x="1924392" y="1406544"/>
                    <a:pt x="1843274" y="1487662"/>
                  </a:cubicBezTo>
                  <a:cubicBezTo>
                    <a:pt x="1782436" y="1548500"/>
                    <a:pt x="1634064" y="1504525"/>
                    <a:pt x="1474704" y="1389760"/>
                  </a:cubicBezTo>
                  <a:lnTo>
                    <a:pt x="1432682" y="1356702"/>
                  </a:lnTo>
                  <a:lnTo>
                    <a:pt x="1434793" y="1411156"/>
                  </a:lnTo>
                  <a:cubicBezTo>
                    <a:pt x="1434793" y="1709430"/>
                    <a:pt x="1341793" y="1951229"/>
                    <a:pt x="1227072" y="1951229"/>
                  </a:cubicBezTo>
                  <a:cubicBezTo>
                    <a:pt x="1141031" y="1951229"/>
                    <a:pt x="1067208" y="1815217"/>
                    <a:pt x="1035675" y="1621376"/>
                  </a:cubicBezTo>
                  <a:lnTo>
                    <a:pt x="1029336" y="1568281"/>
                  </a:lnTo>
                  <a:lnTo>
                    <a:pt x="992326" y="1608277"/>
                  </a:lnTo>
                  <a:cubicBezTo>
                    <a:pt x="781416" y="1819186"/>
                    <a:pt x="544681" y="1924401"/>
                    <a:pt x="463562" y="1843283"/>
                  </a:cubicBezTo>
                  <a:cubicBezTo>
                    <a:pt x="402723" y="1782444"/>
                    <a:pt x="446697" y="1634070"/>
                    <a:pt x="561464" y="1474708"/>
                  </a:cubicBezTo>
                  <a:lnTo>
                    <a:pt x="594525" y="1432682"/>
                  </a:lnTo>
                  <a:lnTo>
                    <a:pt x="540069" y="1434793"/>
                  </a:lnTo>
                  <a:cubicBezTo>
                    <a:pt x="241797" y="1434793"/>
                    <a:pt x="0" y="1341794"/>
                    <a:pt x="0" y="1227076"/>
                  </a:cubicBezTo>
                  <a:cubicBezTo>
                    <a:pt x="0" y="1141036"/>
                    <a:pt x="136011" y="1067214"/>
                    <a:pt x="329850" y="1035681"/>
                  </a:cubicBezTo>
                  <a:lnTo>
                    <a:pt x="382951" y="1029341"/>
                  </a:lnTo>
                  <a:lnTo>
                    <a:pt x="342950" y="992327"/>
                  </a:lnTo>
                  <a:cubicBezTo>
                    <a:pt x="132044" y="781420"/>
                    <a:pt x="26828" y="544687"/>
                    <a:pt x="107946" y="463570"/>
                  </a:cubicBezTo>
                  <a:cubicBezTo>
                    <a:pt x="168785" y="402731"/>
                    <a:pt x="317156" y="446705"/>
                    <a:pt x="476517" y="561471"/>
                  </a:cubicBezTo>
                  <a:lnTo>
                    <a:pt x="518543" y="594532"/>
                  </a:lnTo>
                  <a:lnTo>
                    <a:pt x="516431" y="540073"/>
                  </a:lnTo>
                  <a:cubicBezTo>
                    <a:pt x="516431" y="279083"/>
                    <a:pt x="587634" y="61332"/>
                    <a:pt x="682289" y="10972"/>
                  </a:cubicBezTo>
                  <a:cubicBezTo>
                    <a:pt x="695812" y="3778"/>
                    <a:pt x="709812" y="0"/>
                    <a:pt x="724152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09" name="フリーフォーム: 図形 408">
              <a:extLst>
                <a:ext uri="{FF2B5EF4-FFF2-40B4-BE49-F238E27FC236}">
                  <a16:creationId xmlns:a16="http://schemas.microsoft.com/office/drawing/2014/main" id="{0451B974-42AE-C377-35B7-FFA74CBD7BC4}"/>
                </a:ext>
              </a:extLst>
            </p:cNvPr>
            <p:cNvSpPr/>
            <p:nvPr/>
          </p:nvSpPr>
          <p:spPr bwMode="auto">
            <a:xfrm>
              <a:off x="9275752" y="137746"/>
              <a:ext cx="215899" cy="215900"/>
            </a:xfrm>
            <a:custGeom>
              <a:avLst/>
              <a:gdLst>
                <a:gd name="connsiteX0" fmla="*/ 724152 w 1951220"/>
                <a:gd name="connsiteY0" fmla="*/ 0 h 1951229"/>
                <a:gd name="connsiteX1" fmla="*/ 915550 w 1951220"/>
                <a:gd name="connsiteY1" fmla="*/ 329852 h 1951229"/>
                <a:gd name="connsiteX2" fmla="*/ 921889 w 1951220"/>
                <a:gd name="connsiteY2" fmla="*/ 382948 h 1951229"/>
                <a:gd name="connsiteX3" fmla="*/ 958899 w 1951220"/>
                <a:gd name="connsiteY3" fmla="*/ 342952 h 1951229"/>
                <a:gd name="connsiteX4" fmla="*/ 1487662 w 1951220"/>
                <a:gd name="connsiteY4" fmla="*/ 107946 h 1951229"/>
                <a:gd name="connsiteX5" fmla="*/ 1389760 w 1951220"/>
                <a:gd name="connsiteY5" fmla="*/ 476521 h 1951229"/>
                <a:gd name="connsiteX6" fmla="*/ 1356266 w 1951220"/>
                <a:gd name="connsiteY6" fmla="*/ 519097 h 1951229"/>
                <a:gd name="connsiteX7" fmla="*/ 1411152 w 1951220"/>
                <a:gd name="connsiteY7" fmla="*/ 516438 h 1951229"/>
                <a:gd name="connsiteX8" fmla="*/ 1951220 w 1951220"/>
                <a:gd name="connsiteY8" fmla="*/ 724156 h 1951229"/>
                <a:gd name="connsiteX9" fmla="*/ 1621371 w 1951220"/>
                <a:gd name="connsiteY9" fmla="*/ 915550 h 1951229"/>
                <a:gd name="connsiteX10" fmla="*/ 1568270 w 1951220"/>
                <a:gd name="connsiteY10" fmla="*/ 921890 h 1951229"/>
                <a:gd name="connsiteX11" fmla="*/ 1608270 w 1951220"/>
                <a:gd name="connsiteY11" fmla="*/ 958904 h 1951229"/>
                <a:gd name="connsiteX12" fmla="*/ 1843274 w 1951220"/>
                <a:gd name="connsiteY12" fmla="*/ 1487662 h 1951229"/>
                <a:gd name="connsiteX13" fmla="*/ 1474704 w 1951220"/>
                <a:gd name="connsiteY13" fmla="*/ 1389760 h 1951229"/>
                <a:gd name="connsiteX14" fmla="*/ 1432682 w 1951220"/>
                <a:gd name="connsiteY14" fmla="*/ 1356702 h 1951229"/>
                <a:gd name="connsiteX15" fmla="*/ 1434793 w 1951220"/>
                <a:gd name="connsiteY15" fmla="*/ 1411156 h 1951229"/>
                <a:gd name="connsiteX16" fmla="*/ 1227072 w 1951220"/>
                <a:gd name="connsiteY16" fmla="*/ 1951229 h 1951229"/>
                <a:gd name="connsiteX17" fmla="*/ 1035675 w 1951220"/>
                <a:gd name="connsiteY17" fmla="*/ 1621376 h 1951229"/>
                <a:gd name="connsiteX18" fmla="*/ 1029336 w 1951220"/>
                <a:gd name="connsiteY18" fmla="*/ 1568281 h 1951229"/>
                <a:gd name="connsiteX19" fmla="*/ 992326 w 1951220"/>
                <a:gd name="connsiteY19" fmla="*/ 1608277 h 1951229"/>
                <a:gd name="connsiteX20" fmla="*/ 463562 w 1951220"/>
                <a:gd name="connsiteY20" fmla="*/ 1843283 h 1951229"/>
                <a:gd name="connsiteX21" fmla="*/ 561464 w 1951220"/>
                <a:gd name="connsiteY21" fmla="*/ 1474708 h 1951229"/>
                <a:gd name="connsiteX22" fmla="*/ 594525 w 1951220"/>
                <a:gd name="connsiteY22" fmla="*/ 1432682 h 1951229"/>
                <a:gd name="connsiteX23" fmla="*/ 540069 w 1951220"/>
                <a:gd name="connsiteY23" fmla="*/ 1434793 h 1951229"/>
                <a:gd name="connsiteX24" fmla="*/ 0 w 1951220"/>
                <a:gd name="connsiteY24" fmla="*/ 1227076 h 1951229"/>
                <a:gd name="connsiteX25" fmla="*/ 329850 w 1951220"/>
                <a:gd name="connsiteY25" fmla="*/ 1035681 h 1951229"/>
                <a:gd name="connsiteX26" fmla="*/ 382951 w 1951220"/>
                <a:gd name="connsiteY26" fmla="*/ 1029341 h 1951229"/>
                <a:gd name="connsiteX27" fmla="*/ 342950 w 1951220"/>
                <a:gd name="connsiteY27" fmla="*/ 992327 h 1951229"/>
                <a:gd name="connsiteX28" fmla="*/ 107946 w 1951220"/>
                <a:gd name="connsiteY28" fmla="*/ 463570 h 1951229"/>
                <a:gd name="connsiteX29" fmla="*/ 476517 w 1951220"/>
                <a:gd name="connsiteY29" fmla="*/ 561471 h 1951229"/>
                <a:gd name="connsiteX30" fmla="*/ 518543 w 1951220"/>
                <a:gd name="connsiteY30" fmla="*/ 594532 h 1951229"/>
                <a:gd name="connsiteX31" fmla="*/ 516431 w 1951220"/>
                <a:gd name="connsiteY31" fmla="*/ 540073 h 1951229"/>
                <a:gd name="connsiteX32" fmla="*/ 682289 w 1951220"/>
                <a:gd name="connsiteY32" fmla="*/ 10972 h 1951229"/>
                <a:gd name="connsiteX33" fmla="*/ 724152 w 1951220"/>
                <a:gd name="connsiteY33" fmla="*/ 0 h 1951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951220" h="1951229">
                  <a:moveTo>
                    <a:pt x="724152" y="0"/>
                  </a:moveTo>
                  <a:cubicBezTo>
                    <a:pt x="810193" y="0"/>
                    <a:pt x="884016" y="136012"/>
                    <a:pt x="915550" y="329852"/>
                  </a:cubicBezTo>
                  <a:lnTo>
                    <a:pt x="921889" y="382948"/>
                  </a:lnTo>
                  <a:lnTo>
                    <a:pt x="958899" y="342952"/>
                  </a:lnTo>
                  <a:cubicBezTo>
                    <a:pt x="1169808" y="132043"/>
                    <a:pt x="1406543" y="26828"/>
                    <a:pt x="1487662" y="107946"/>
                  </a:cubicBezTo>
                  <a:cubicBezTo>
                    <a:pt x="1548501" y="168785"/>
                    <a:pt x="1504527" y="317159"/>
                    <a:pt x="1389760" y="476521"/>
                  </a:cubicBezTo>
                  <a:lnTo>
                    <a:pt x="1356266" y="519097"/>
                  </a:lnTo>
                  <a:lnTo>
                    <a:pt x="1411152" y="516438"/>
                  </a:lnTo>
                  <a:cubicBezTo>
                    <a:pt x="1709424" y="516438"/>
                    <a:pt x="1951221" y="609437"/>
                    <a:pt x="1951220" y="724156"/>
                  </a:cubicBezTo>
                  <a:cubicBezTo>
                    <a:pt x="1951221" y="810195"/>
                    <a:pt x="1815210" y="884017"/>
                    <a:pt x="1621371" y="915550"/>
                  </a:cubicBezTo>
                  <a:lnTo>
                    <a:pt x="1568270" y="921890"/>
                  </a:lnTo>
                  <a:lnTo>
                    <a:pt x="1608270" y="958904"/>
                  </a:lnTo>
                  <a:cubicBezTo>
                    <a:pt x="1819176" y="1169811"/>
                    <a:pt x="1924392" y="1406544"/>
                    <a:pt x="1843274" y="1487662"/>
                  </a:cubicBezTo>
                  <a:cubicBezTo>
                    <a:pt x="1782436" y="1548500"/>
                    <a:pt x="1634064" y="1504525"/>
                    <a:pt x="1474704" y="1389760"/>
                  </a:cubicBezTo>
                  <a:lnTo>
                    <a:pt x="1432682" y="1356702"/>
                  </a:lnTo>
                  <a:lnTo>
                    <a:pt x="1434793" y="1411156"/>
                  </a:lnTo>
                  <a:cubicBezTo>
                    <a:pt x="1434793" y="1709430"/>
                    <a:pt x="1341793" y="1951229"/>
                    <a:pt x="1227072" y="1951229"/>
                  </a:cubicBezTo>
                  <a:cubicBezTo>
                    <a:pt x="1141031" y="1951229"/>
                    <a:pt x="1067208" y="1815217"/>
                    <a:pt x="1035675" y="1621376"/>
                  </a:cubicBezTo>
                  <a:lnTo>
                    <a:pt x="1029336" y="1568281"/>
                  </a:lnTo>
                  <a:lnTo>
                    <a:pt x="992326" y="1608277"/>
                  </a:lnTo>
                  <a:cubicBezTo>
                    <a:pt x="781416" y="1819186"/>
                    <a:pt x="544681" y="1924401"/>
                    <a:pt x="463562" y="1843283"/>
                  </a:cubicBezTo>
                  <a:cubicBezTo>
                    <a:pt x="402723" y="1782444"/>
                    <a:pt x="446697" y="1634070"/>
                    <a:pt x="561464" y="1474708"/>
                  </a:cubicBezTo>
                  <a:lnTo>
                    <a:pt x="594525" y="1432682"/>
                  </a:lnTo>
                  <a:lnTo>
                    <a:pt x="540069" y="1434793"/>
                  </a:lnTo>
                  <a:cubicBezTo>
                    <a:pt x="241797" y="1434793"/>
                    <a:pt x="0" y="1341794"/>
                    <a:pt x="0" y="1227076"/>
                  </a:cubicBezTo>
                  <a:cubicBezTo>
                    <a:pt x="0" y="1141036"/>
                    <a:pt x="136011" y="1067214"/>
                    <a:pt x="329850" y="1035681"/>
                  </a:cubicBezTo>
                  <a:lnTo>
                    <a:pt x="382951" y="1029341"/>
                  </a:lnTo>
                  <a:lnTo>
                    <a:pt x="342950" y="992327"/>
                  </a:lnTo>
                  <a:cubicBezTo>
                    <a:pt x="132044" y="781420"/>
                    <a:pt x="26828" y="544687"/>
                    <a:pt x="107946" y="463570"/>
                  </a:cubicBezTo>
                  <a:cubicBezTo>
                    <a:pt x="168785" y="402731"/>
                    <a:pt x="317156" y="446705"/>
                    <a:pt x="476517" y="561471"/>
                  </a:cubicBezTo>
                  <a:lnTo>
                    <a:pt x="518543" y="594532"/>
                  </a:lnTo>
                  <a:lnTo>
                    <a:pt x="516431" y="540073"/>
                  </a:lnTo>
                  <a:cubicBezTo>
                    <a:pt x="516431" y="279083"/>
                    <a:pt x="587634" y="61332"/>
                    <a:pt x="682289" y="10972"/>
                  </a:cubicBezTo>
                  <a:cubicBezTo>
                    <a:pt x="695812" y="3778"/>
                    <a:pt x="709812" y="0"/>
                    <a:pt x="724152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10" name="フリーフォーム: 図形 409">
              <a:extLst>
                <a:ext uri="{FF2B5EF4-FFF2-40B4-BE49-F238E27FC236}">
                  <a16:creationId xmlns:a16="http://schemas.microsoft.com/office/drawing/2014/main" id="{DF203B23-26A1-DDC3-B181-C123E2F69933}"/>
                </a:ext>
              </a:extLst>
            </p:cNvPr>
            <p:cNvSpPr/>
            <p:nvPr/>
          </p:nvSpPr>
          <p:spPr bwMode="auto">
            <a:xfrm>
              <a:off x="9591675" y="137746"/>
              <a:ext cx="215899" cy="215900"/>
            </a:xfrm>
            <a:custGeom>
              <a:avLst/>
              <a:gdLst>
                <a:gd name="connsiteX0" fmla="*/ 724152 w 1951220"/>
                <a:gd name="connsiteY0" fmla="*/ 0 h 1951229"/>
                <a:gd name="connsiteX1" fmla="*/ 915550 w 1951220"/>
                <a:gd name="connsiteY1" fmla="*/ 329852 h 1951229"/>
                <a:gd name="connsiteX2" fmla="*/ 921889 w 1951220"/>
                <a:gd name="connsiteY2" fmla="*/ 382948 h 1951229"/>
                <a:gd name="connsiteX3" fmla="*/ 958899 w 1951220"/>
                <a:gd name="connsiteY3" fmla="*/ 342952 h 1951229"/>
                <a:gd name="connsiteX4" fmla="*/ 1487662 w 1951220"/>
                <a:gd name="connsiteY4" fmla="*/ 107946 h 1951229"/>
                <a:gd name="connsiteX5" fmla="*/ 1389760 w 1951220"/>
                <a:gd name="connsiteY5" fmla="*/ 476521 h 1951229"/>
                <a:gd name="connsiteX6" fmla="*/ 1356266 w 1951220"/>
                <a:gd name="connsiteY6" fmla="*/ 519097 h 1951229"/>
                <a:gd name="connsiteX7" fmla="*/ 1411152 w 1951220"/>
                <a:gd name="connsiteY7" fmla="*/ 516438 h 1951229"/>
                <a:gd name="connsiteX8" fmla="*/ 1951220 w 1951220"/>
                <a:gd name="connsiteY8" fmla="*/ 724156 h 1951229"/>
                <a:gd name="connsiteX9" fmla="*/ 1621371 w 1951220"/>
                <a:gd name="connsiteY9" fmla="*/ 915550 h 1951229"/>
                <a:gd name="connsiteX10" fmla="*/ 1568270 w 1951220"/>
                <a:gd name="connsiteY10" fmla="*/ 921890 h 1951229"/>
                <a:gd name="connsiteX11" fmla="*/ 1608270 w 1951220"/>
                <a:gd name="connsiteY11" fmla="*/ 958904 h 1951229"/>
                <a:gd name="connsiteX12" fmla="*/ 1843274 w 1951220"/>
                <a:gd name="connsiteY12" fmla="*/ 1487662 h 1951229"/>
                <a:gd name="connsiteX13" fmla="*/ 1474704 w 1951220"/>
                <a:gd name="connsiteY13" fmla="*/ 1389760 h 1951229"/>
                <a:gd name="connsiteX14" fmla="*/ 1432682 w 1951220"/>
                <a:gd name="connsiteY14" fmla="*/ 1356702 h 1951229"/>
                <a:gd name="connsiteX15" fmla="*/ 1434793 w 1951220"/>
                <a:gd name="connsiteY15" fmla="*/ 1411156 h 1951229"/>
                <a:gd name="connsiteX16" fmla="*/ 1227072 w 1951220"/>
                <a:gd name="connsiteY16" fmla="*/ 1951229 h 1951229"/>
                <a:gd name="connsiteX17" fmla="*/ 1035675 w 1951220"/>
                <a:gd name="connsiteY17" fmla="*/ 1621376 h 1951229"/>
                <a:gd name="connsiteX18" fmla="*/ 1029336 w 1951220"/>
                <a:gd name="connsiteY18" fmla="*/ 1568281 h 1951229"/>
                <a:gd name="connsiteX19" fmla="*/ 992326 w 1951220"/>
                <a:gd name="connsiteY19" fmla="*/ 1608277 h 1951229"/>
                <a:gd name="connsiteX20" fmla="*/ 463562 w 1951220"/>
                <a:gd name="connsiteY20" fmla="*/ 1843283 h 1951229"/>
                <a:gd name="connsiteX21" fmla="*/ 561464 w 1951220"/>
                <a:gd name="connsiteY21" fmla="*/ 1474708 h 1951229"/>
                <a:gd name="connsiteX22" fmla="*/ 594525 w 1951220"/>
                <a:gd name="connsiteY22" fmla="*/ 1432682 h 1951229"/>
                <a:gd name="connsiteX23" fmla="*/ 540069 w 1951220"/>
                <a:gd name="connsiteY23" fmla="*/ 1434793 h 1951229"/>
                <a:gd name="connsiteX24" fmla="*/ 0 w 1951220"/>
                <a:gd name="connsiteY24" fmla="*/ 1227076 h 1951229"/>
                <a:gd name="connsiteX25" fmla="*/ 329850 w 1951220"/>
                <a:gd name="connsiteY25" fmla="*/ 1035681 h 1951229"/>
                <a:gd name="connsiteX26" fmla="*/ 382951 w 1951220"/>
                <a:gd name="connsiteY26" fmla="*/ 1029341 h 1951229"/>
                <a:gd name="connsiteX27" fmla="*/ 342950 w 1951220"/>
                <a:gd name="connsiteY27" fmla="*/ 992327 h 1951229"/>
                <a:gd name="connsiteX28" fmla="*/ 107946 w 1951220"/>
                <a:gd name="connsiteY28" fmla="*/ 463570 h 1951229"/>
                <a:gd name="connsiteX29" fmla="*/ 476517 w 1951220"/>
                <a:gd name="connsiteY29" fmla="*/ 561471 h 1951229"/>
                <a:gd name="connsiteX30" fmla="*/ 518543 w 1951220"/>
                <a:gd name="connsiteY30" fmla="*/ 594532 h 1951229"/>
                <a:gd name="connsiteX31" fmla="*/ 516431 w 1951220"/>
                <a:gd name="connsiteY31" fmla="*/ 540073 h 1951229"/>
                <a:gd name="connsiteX32" fmla="*/ 682289 w 1951220"/>
                <a:gd name="connsiteY32" fmla="*/ 10972 h 1951229"/>
                <a:gd name="connsiteX33" fmla="*/ 724152 w 1951220"/>
                <a:gd name="connsiteY33" fmla="*/ 0 h 1951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951220" h="1951229">
                  <a:moveTo>
                    <a:pt x="724152" y="0"/>
                  </a:moveTo>
                  <a:cubicBezTo>
                    <a:pt x="810193" y="0"/>
                    <a:pt x="884016" y="136012"/>
                    <a:pt x="915550" y="329852"/>
                  </a:cubicBezTo>
                  <a:lnTo>
                    <a:pt x="921889" y="382948"/>
                  </a:lnTo>
                  <a:lnTo>
                    <a:pt x="958899" y="342952"/>
                  </a:lnTo>
                  <a:cubicBezTo>
                    <a:pt x="1169808" y="132043"/>
                    <a:pt x="1406543" y="26828"/>
                    <a:pt x="1487662" y="107946"/>
                  </a:cubicBezTo>
                  <a:cubicBezTo>
                    <a:pt x="1548501" y="168785"/>
                    <a:pt x="1504527" y="317159"/>
                    <a:pt x="1389760" y="476521"/>
                  </a:cubicBezTo>
                  <a:lnTo>
                    <a:pt x="1356266" y="519097"/>
                  </a:lnTo>
                  <a:lnTo>
                    <a:pt x="1411152" y="516438"/>
                  </a:lnTo>
                  <a:cubicBezTo>
                    <a:pt x="1709424" y="516438"/>
                    <a:pt x="1951221" y="609437"/>
                    <a:pt x="1951220" y="724156"/>
                  </a:cubicBezTo>
                  <a:cubicBezTo>
                    <a:pt x="1951221" y="810195"/>
                    <a:pt x="1815210" y="884017"/>
                    <a:pt x="1621371" y="915550"/>
                  </a:cubicBezTo>
                  <a:lnTo>
                    <a:pt x="1568270" y="921890"/>
                  </a:lnTo>
                  <a:lnTo>
                    <a:pt x="1608270" y="958904"/>
                  </a:lnTo>
                  <a:cubicBezTo>
                    <a:pt x="1819176" y="1169811"/>
                    <a:pt x="1924392" y="1406544"/>
                    <a:pt x="1843274" y="1487662"/>
                  </a:cubicBezTo>
                  <a:cubicBezTo>
                    <a:pt x="1782436" y="1548500"/>
                    <a:pt x="1634064" y="1504525"/>
                    <a:pt x="1474704" y="1389760"/>
                  </a:cubicBezTo>
                  <a:lnTo>
                    <a:pt x="1432682" y="1356702"/>
                  </a:lnTo>
                  <a:lnTo>
                    <a:pt x="1434793" y="1411156"/>
                  </a:lnTo>
                  <a:cubicBezTo>
                    <a:pt x="1434793" y="1709430"/>
                    <a:pt x="1341793" y="1951229"/>
                    <a:pt x="1227072" y="1951229"/>
                  </a:cubicBezTo>
                  <a:cubicBezTo>
                    <a:pt x="1141031" y="1951229"/>
                    <a:pt x="1067208" y="1815217"/>
                    <a:pt x="1035675" y="1621376"/>
                  </a:cubicBezTo>
                  <a:lnTo>
                    <a:pt x="1029336" y="1568281"/>
                  </a:lnTo>
                  <a:lnTo>
                    <a:pt x="992326" y="1608277"/>
                  </a:lnTo>
                  <a:cubicBezTo>
                    <a:pt x="781416" y="1819186"/>
                    <a:pt x="544681" y="1924401"/>
                    <a:pt x="463562" y="1843283"/>
                  </a:cubicBezTo>
                  <a:cubicBezTo>
                    <a:pt x="402723" y="1782444"/>
                    <a:pt x="446697" y="1634070"/>
                    <a:pt x="561464" y="1474708"/>
                  </a:cubicBezTo>
                  <a:lnTo>
                    <a:pt x="594525" y="1432682"/>
                  </a:lnTo>
                  <a:lnTo>
                    <a:pt x="540069" y="1434793"/>
                  </a:lnTo>
                  <a:cubicBezTo>
                    <a:pt x="241797" y="1434793"/>
                    <a:pt x="0" y="1341794"/>
                    <a:pt x="0" y="1227076"/>
                  </a:cubicBezTo>
                  <a:cubicBezTo>
                    <a:pt x="0" y="1141036"/>
                    <a:pt x="136011" y="1067214"/>
                    <a:pt x="329850" y="1035681"/>
                  </a:cubicBezTo>
                  <a:lnTo>
                    <a:pt x="382951" y="1029341"/>
                  </a:lnTo>
                  <a:lnTo>
                    <a:pt x="342950" y="992327"/>
                  </a:lnTo>
                  <a:cubicBezTo>
                    <a:pt x="132044" y="781420"/>
                    <a:pt x="26828" y="544687"/>
                    <a:pt x="107946" y="463570"/>
                  </a:cubicBezTo>
                  <a:cubicBezTo>
                    <a:pt x="168785" y="402731"/>
                    <a:pt x="317156" y="446705"/>
                    <a:pt x="476517" y="561471"/>
                  </a:cubicBezTo>
                  <a:lnTo>
                    <a:pt x="518543" y="594532"/>
                  </a:lnTo>
                  <a:lnTo>
                    <a:pt x="516431" y="540073"/>
                  </a:lnTo>
                  <a:cubicBezTo>
                    <a:pt x="516431" y="279083"/>
                    <a:pt x="587634" y="61332"/>
                    <a:pt x="682289" y="10972"/>
                  </a:cubicBezTo>
                  <a:cubicBezTo>
                    <a:pt x="695812" y="3778"/>
                    <a:pt x="709812" y="0"/>
                    <a:pt x="724152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11" name="フリーフォーム: 図形 410">
              <a:extLst>
                <a:ext uri="{FF2B5EF4-FFF2-40B4-BE49-F238E27FC236}">
                  <a16:creationId xmlns:a16="http://schemas.microsoft.com/office/drawing/2014/main" id="{332303EF-CA64-0C2B-1B1D-D127195118B2}"/>
                </a:ext>
              </a:extLst>
            </p:cNvPr>
            <p:cNvSpPr/>
            <p:nvPr/>
          </p:nvSpPr>
          <p:spPr bwMode="auto">
            <a:xfrm>
              <a:off x="114300" y="6479344"/>
              <a:ext cx="215899" cy="215900"/>
            </a:xfrm>
            <a:custGeom>
              <a:avLst/>
              <a:gdLst>
                <a:gd name="connsiteX0" fmla="*/ 724152 w 1951220"/>
                <a:gd name="connsiteY0" fmla="*/ 0 h 1951229"/>
                <a:gd name="connsiteX1" fmla="*/ 915550 w 1951220"/>
                <a:gd name="connsiteY1" fmla="*/ 329852 h 1951229"/>
                <a:gd name="connsiteX2" fmla="*/ 921889 w 1951220"/>
                <a:gd name="connsiteY2" fmla="*/ 382948 h 1951229"/>
                <a:gd name="connsiteX3" fmla="*/ 958899 w 1951220"/>
                <a:gd name="connsiteY3" fmla="*/ 342952 h 1951229"/>
                <a:gd name="connsiteX4" fmla="*/ 1487662 w 1951220"/>
                <a:gd name="connsiteY4" fmla="*/ 107946 h 1951229"/>
                <a:gd name="connsiteX5" fmla="*/ 1389760 w 1951220"/>
                <a:gd name="connsiteY5" fmla="*/ 476521 h 1951229"/>
                <a:gd name="connsiteX6" fmla="*/ 1356266 w 1951220"/>
                <a:gd name="connsiteY6" fmla="*/ 519097 h 1951229"/>
                <a:gd name="connsiteX7" fmla="*/ 1411152 w 1951220"/>
                <a:gd name="connsiteY7" fmla="*/ 516438 h 1951229"/>
                <a:gd name="connsiteX8" fmla="*/ 1951220 w 1951220"/>
                <a:gd name="connsiteY8" fmla="*/ 724156 h 1951229"/>
                <a:gd name="connsiteX9" fmla="*/ 1621371 w 1951220"/>
                <a:gd name="connsiteY9" fmla="*/ 915550 h 1951229"/>
                <a:gd name="connsiteX10" fmla="*/ 1568270 w 1951220"/>
                <a:gd name="connsiteY10" fmla="*/ 921890 h 1951229"/>
                <a:gd name="connsiteX11" fmla="*/ 1608270 w 1951220"/>
                <a:gd name="connsiteY11" fmla="*/ 958904 h 1951229"/>
                <a:gd name="connsiteX12" fmla="*/ 1843274 w 1951220"/>
                <a:gd name="connsiteY12" fmla="*/ 1487662 h 1951229"/>
                <a:gd name="connsiteX13" fmla="*/ 1474704 w 1951220"/>
                <a:gd name="connsiteY13" fmla="*/ 1389760 h 1951229"/>
                <a:gd name="connsiteX14" fmla="*/ 1432682 w 1951220"/>
                <a:gd name="connsiteY14" fmla="*/ 1356702 h 1951229"/>
                <a:gd name="connsiteX15" fmla="*/ 1434793 w 1951220"/>
                <a:gd name="connsiteY15" fmla="*/ 1411156 h 1951229"/>
                <a:gd name="connsiteX16" fmla="*/ 1227072 w 1951220"/>
                <a:gd name="connsiteY16" fmla="*/ 1951229 h 1951229"/>
                <a:gd name="connsiteX17" fmla="*/ 1035675 w 1951220"/>
                <a:gd name="connsiteY17" fmla="*/ 1621376 h 1951229"/>
                <a:gd name="connsiteX18" fmla="*/ 1029336 w 1951220"/>
                <a:gd name="connsiteY18" fmla="*/ 1568281 h 1951229"/>
                <a:gd name="connsiteX19" fmla="*/ 992326 w 1951220"/>
                <a:gd name="connsiteY19" fmla="*/ 1608277 h 1951229"/>
                <a:gd name="connsiteX20" fmla="*/ 463562 w 1951220"/>
                <a:gd name="connsiteY20" fmla="*/ 1843283 h 1951229"/>
                <a:gd name="connsiteX21" fmla="*/ 561464 w 1951220"/>
                <a:gd name="connsiteY21" fmla="*/ 1474708 h 1951229"/>
                <a:gd name="connsiteX22" fmla="*/ 594525 w 1951220"/>
                <a:gd name="connsiteY22" fmla="*/ 1432682 h 1951229"/>
                <a:gd name="connsiteX23" fmla="*/ 540069 w 1951220"/>
                <a:gd name="connsiteY23" fmla="*/ 1434793 h 1951229"/>
                <a:gd name="connsiteX24" fmla="*/ 0 w 1951220"/>
                <a:gd name="connsiteY24" fmla="*/ 1227076 h 1951229"/>
                <a:gd name="connsiteX25" fmla="*/ 329850 w 1951220"/>
                <a:gd name="connsiteY25" fmla="*/ 1035681 h 1951229"/>
                <a:gd name="connsiteX26" fmla="*/ 382951 w 1951220"/>
                <a:gd name="connsiteY26" fmla="*/ 1029341 h 1951229"/>
                <a:gd name="connsiteX27" fmla="*/ 342950 w 1951220"/>
                <a:gd name="connsiteY27" fmla="*/ 992327 h 1951229"/>
                <a:gd name="connsiteX28" fmla="*/ 107946 w 1951220"/>
                <a:gd name="connsiteY28" fmla="*/ 463570 h 1951229"/>
                <a:gd name="connsiteX29" fmla="*/ 476517 w 1951220"/>
                <a:gd name="connsiteY29" fmla="*/ 561471 h 1951229"/>
                <a:gd name="connsiteX30" fmla="*/ 518543 w 1951220"/>
                <a:gd name="connsiteY30" fmla="*/ 594532 h 1951229"/>
                <a:gd name="connsiteX31" fmla="*/ 516431 w 1951220"/>
                <a:gd name="connsiteY31" fmla="*/ 540073 h 1951229"/>
                <a:gd name="connsiteX32" fmla="*/ 682289 w 1951220"/>
                <a:gd name="connsiteY32" fmla="*/ 10972 h 1951229"/>
                <a:gd name="connsiteX33" fmla="*/ 724152 w 1951220"/>
                <a:gd name="connsiteY33" fmla="*/ 0 h 1951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951220" h="1951229">
                  <a:moveTo>
                    <a:pt x="724152" y="0"/>
                  </a:moveTo>
                  <a:cubicBezTo>
                    <a:pt x="810193" y="0"/>
                    <a:pt x="884016" y="136012"/>
                    <a:pt x="915550" y="329852"/>
                  </a:cubicBezTo>
                  <a:lnTo>
                    <a:pt x="921889" y="382948"/>
                  </a:lnTo>
                  <a:lnTo>
                    <a:pt x="958899" y="342952"/>
                  </a:lnTo>
                  <a:cubicBezTo>
                    <a:pt x="1169808" y="132043"/>
                    <a:pt x="1406543" y="26828"/>
                    <a:pt x="1487662" y="107946"/>
                  </a:cubicBezTo>
                  <a:cubicBezTo>
                    <a:pt x="1548501" y="168785"/>
                    <a:pt x="1504527" y="317159"/>
                    <a:pt x="1389760" y="476521"/>
                  </a:cubicBezTo>
                  <a:lnTo>
                    <a:pt x="1356266" y="519097"/>
                  </a:lnTo>
                  <a:lnTo>
                    <a:pt x="1411152" y="516438"/>
                  </a:lnTo>
                  <a:cubicBezTo>
                    <a:pt x="1709424" y="516438"/>
                    <a:pt x="1951221" y="609437"/>
                    <a:pt x="1951220" y="724156"/>
                  </a:cubicBezTo>
                  <a:cubicBezTo>
                    <a:pt x="1951221" y="810195"/>
                    <a:pt x="1815210" y="884017"/>
                    <a:pt x="1621371" y="915550"/>
                  </a:cubicBezTo>
                  <a:lnTo>
                    <a:pt x="1568270" y="921890"/>
                  </a:lnTo>
                  <a:lnTo>
                    <a:pt x="1608270" y="958904"/>
                  </a:lnTo>
                  <a:cubicBezTo>
                    <a:pt x="1819176" y="1169811"/>
                    <a:pt x="1924392" y="1406544"/>
                    <a:pt x="1843274" y="1487662"/>
                  </a:cubicBezTo>
                  <a:cubicBezTo>
                    <a:pt x="1782436" y="1548500"/>
                    <a:pt x="1634064" y="1504525"/>
                    <a:pt x="1474704" y="1389760"/>
                  </a:cubicBezTo>
                  <a:lnTo>
                    <a:pt x="1432682" y="1356702"/>
                  </a:lnTo>
                  <a:lnTo>
                    <a:pt x="1434793" y="1411156"/>
                  </a:lnTo>
                  <a:cubicBezTo>
                    <a:pt x="1434793" y="1709430"/>
                    <a:pt x="1341793" y="1951229"/>
                    <a:pt x="1227072" y="1951229"/>
                  </a:cubicBezTo>
                  <a:cubicBezTo>
                    <a:pt x="1141031" y="1951229"/>
                    <a:pt x="1067208" y="1815217"/>
                    <a:pt x="1035675" y="1621376"/>
                  </a:cubicBezTo>
                  <a:lnTo>
                    <a:pt x="1029336" y="1568281"/>
                  </a:lnTo>
                  <a:lnTo>
                    <a:pt x="992326" y="1608277"/>
                  </a:lnTo>
                  <a:cubicBezTo>
                    <a:pt x="781416" y="1819186"/>
                    <a:pt x="544681" y="1924401"/>
                    <a:pt x="463562" y="1843283"/>
                  </a:cubicBezTo>
                  <a:cubicBezTo>
                    <a:pt x="402723" y="1782444"/>
                    <a:pt x="446697" y="1634070"/>
                    <a:pt x="561464" y="1474708"/>
                  </a:cubicBezTo>
                  <a:lnTo>
                    <a:pt x="594525" y="1432682"/>
                  </a:lnTo>
                  <a:lnTo>
                    <a:pt x="540069" y="1434793"/>
                  </a:lnTo>
                  <a:cubicBezTo>
                    <a:pt x="241797" y="1434793"/>
                    <a:pt x="0" y="1341794"/>
                    <a:pt x="0" y="1227076"/>
                  </a:cubicBezTo>
                  <a:cubicBezTo>
                    <a:pt x="0" y="1141036"/>
                    <a:pt x="136011" y="1067214"/>
                    <a:pt x="329850" y="1035681"/>
                  </a:cubicBezTo>
                  <a:lnTo>
                    <a:pt x="382951" y="1029341"/>
                  </a:lnTo>
                  <a:lnTo>
                    <a:pt x="342950" y="992327"/>
                  </a:lnTo>
                  <a:cubicBezTo>
                    <a:pt x="132044" y="781420"/>
                    <a:pt x="26828" y="544687"/>
                    <a:pt x="107946" y="463570"/>
                  </a:cubicBezTo>
                  <a:cubicBezTo>
                    <a:pt x="168785" y="402731"/>
                    <a:pt x="317156" y="446705"/>
                    <a:pt x="476517" y="561471"/>
                  </a:cubicBezTo>
                  <a:lnTo>
                    <a:pt x="518543" y="594532"/>
                  </a:lnTo>
                  <a:lnTo>
                    <a:pt x="516431" y="540073"/>
                  </a:lnTo>
                  <a:cubicBezTo>
                    <a:pt x="516431" y="279083"/>
                    <a:pt x="587634" y="61332"/>
                    <a:pt x="682289" y="10972"/>
                  </a:cubicBezTo>
                  <a:cubicBezTo>
                    <a:pt x="695812" y="3778"/>
                    <a:pt x="709812" y="0"/>
                    <a:pt x="724152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12" name="フリーフォーム: 図形 411">
              <a:extLst>
                <a:ext uri="{FF2B5EF4-FFF2-40B4-BE49-F238E27FC236}">
                  <a16:creationId xmlns:a16="http://schemas.microsoft.com/office/drawing/2014/main" id="{E3B18E68-8CA1-6144-421B-C6E81B45D697}"/>
                </a:ext>
              </a:extLst>
            </p:cNvPr>
            <p:cNvSpPr/>
            <p:nvPr/>
          </p:nvSpPr>
          <p:spPr bwMode="auto">
            <a:xfrm>
              <a:off x="414349" y="6479344"/>
              <a:ext cx="215899" cy="215900"/>
            </a:xfrm>
            <a:custGeom>
              <a:avLst/>
              <a:gdLst>
                <a:gd name="connsiteX0" fmla="*/ 724152 w 1951220"/>
                <a:gd name="connsiteY0" fmla="*/ 0 h 1951229"/>
                <a:gd name="connsiteX1" fmla="*/ 915550 w 1951220"/>
                <a:gd name="connsiteY1" fmla="*/ 329852 h 1951229"/>
                <a:gd name="connsiteX2" fmla="*/ 921889 w 1951220"/>
                <a:gd name="connsiteY2" fmla="*/ 382948 h 1951229"/>
                <a:gd name="connsiteX3" fmla="*/ 958899 w 1951220"/>
                <a:gd name="connsiteY3" fmla="*/ 342952 h 1951229"/>
                <a:gd name="connsiteX4" fmla="*/ 1487662 w 1951220"/>
                <a:gd name="connsiteY4" fmla="*/ 107946 h 1951229"/>
                <a:gd name="connsiteX5" fmla="*/ 1389760 w 1951220"/>
                <a:gd name="connsiteY5" fmla="*/ 476521 h 1951229"/>
                <a:gd name="connsiteX6" fmla="*/ 1356266 w 1951220"/>
                <a:gd name="connsiteY6" fmla="*/ 519097 h 1951229"/>
                <a:gd name="connsiteX7" fmla="*/ 1411152 w 1951220"/>
                <a:gd name="connsiteY7" fmla="*/ 516438 h 1951229"/>
                <a:gd name="connsiteX8" fmla="*/ 1951220 w 1951220"/>
                <a:gd name="connsiteY8" fmla="*/ 724156 h 1951229"/>
                <a:gd name="connsiteX9" fmla="*/ 1621371 w 1951220"/>
                <a:gd name="connsiteY9" fmla="*/ 915550 h 1951229"/>
                <a:gd name="connsiteX10" fmla="*/ 1568270 w 1951220"/>
                <a:gd name="connsiteY10" fmla="*/ 921890 h 1951229"/>
                <a:gd name="connsiteX11" fmla="*/ 1608270 w 1951220"/>
                <a:gd name="connsiteY11" fmla="*/ 958904 h 1951229"/>
                <a:gd name="connsiteX12" fmla="*/ 1843274 w 1951220"/>
                <a:gd name="connsiteY12" fmla="*/ 1487662 h 1951229"/>
                <a:gd name="connsiteX13" fmla="*/ 1474704 w 1951220"/>
                <a:gd name="connsiteY13" fmla="*/ 1389760 h 1951229"/>
                <a:gd name="connsiteX14" fmla="*/ 1432682 w 1951220"/>
                <a:gd name="connsiteY14" fmla="*/ 1356702 h 1951229"/>
                <a:gd name="connsiteX15" fmla="*/ 1434793 w 1951220"/>
                <a:gd name="connsiteY15" fmla="*/ 1411156 h 1951229"/>
                <a:gd name="connsiteX16" fmla="*/ 1227072 w 1951220"/>
                <a:gd name="connsiteY16" fmla="*/ 1951229 h 1951229"/>
                <a:gd name="connsiteX17" fmla="*/ 1035675 w 1951220"/>
                <a:gd name="connsiteY17" fmla="*/ 1621376 h 1951229"/>
                <a:gd name="connsiteX18" fmla="*/ 1029336 w 1951220"/>
                <a:gd name="connsiteY18" fmla="*/ 1568281 h 1951229"/>
                <a:gd name="connsiteX19" fmla="*/ 992326 w 1951220"/>
                <a:gd name="connsiteY19" fmla="*/ 1608277 h 1951229"/>
                <a:gd name="connsiteX20" fmla="*/ 463562 w 1951220"/>
                <a:gd name="connsiteY20" fmla="*/ 1843283 h 1951229"/>
                <a:gd name="connsiteX21" fmla="*/ 561464 w 1951220"/>
                <a:gd name="connsiteY21" fmla="*/ 1474708 h 1951229"/>
                <a:gd name="connsiteX22" fmla="*/ 594525 w 1951220"/>
                <a:gd name="connsiteY22" fmla="*/ 1432682 h 1951229"/>
                <a:gd name="connsiteX23" fmla="*/ 540069 w 1951220"/>
                <a:gd name="connsiteY23" fmla="*/ 1434793 h 1951229"/>
                <a:gd name="connsiteX24" fmla="*/ 0 w 1951220"/>
                <a:gd name="connsiteY24" fmla="*/ 1227076 h 1951229"/>
                <a:gd name="connsiteX25" fmla="*/ 329850 w 1951220"/>
                <a:gd name="connsiteY25" fmla="*/ 1035681 h 1951229"/>
                <a:gd name="connsiteX26" fmla="*/ 382951 w 1951220"/>
                <a:gd name="connsiteY26" fmla="*/ 1029341 h 1951229"/>
                <a:gd name="connsiteX27" fmla="*/ 342950 w 1951220"/>
                <a:gd name="connsiteY27" fmla="*/ 992327 h 1951229"/>
                <a:gd name="connsiteX28" fmla="*/ 107946 w 1951220"/>
                <a:gd name="connsiteY28" fmla="*/ 463570 h 1951229"/>
                <a:gd name="connsiteX29" fmla="*/ 476517 w 1951220"/>
                <a:gd name="connsiteY29" fmla="*/ 561471 h 1951229"/>
                <a:gd name="connsiteX30" fmla="*/ 518543 w 1951220"/>
                <a:gd name="connsiteY30" fmla="*/ 594532 h 1951229"/>
                <a:gd name="connsiteX31" fmla="*/ 516431 w 1951220"/>
                <a:gd name="connsiteY31" fmla="*/ 540073 h 1951229"/>
                <a:gd name="connsiteX32" fmla="*/ 682289 w 1951220"/>
                <a:gd name="connsiteY32" fmla="*/ 10972 h 1951229"/>
                <a:gd name="connsiteX33" fmla="*/ 724152 w 1951220"/>
                <a:gd name="connsiteY33" fmla="*/ 0 h 1951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951220" h="1951229">
                  <a:moveTo>
                    <a:pt x="724152" y="0"/>
                  </a:moveTo>
                  <a:cubicBezTo>
                    <a:pt x="810193" y="0"/>
                    <a:pt x="884016" y="136012"/>
                    <a:pt x="915550" y="329852"/>
                  </a:cubicBezTo>
                  <a:lnTo>
                    <a:pt x="921889" y="382948"/>
                  </a:lnTo>
                  <a:lnTo>
                    <a:pt x="958899" y="342952"/>
                  </a:lnTo>
                  <a:cubicBezTo>
                    <a:pt x="1169808" y="132043"/>
                    <a:pt x="1406543" y="26828"/>
                    <a:pt x="1487662" y="107946"/>
                  </a:cubicBezTo>
                  <a:cubicBezTo>
                    <a:pt x="1548501" y="168785"/>
                    <a:pt x="1504527" y="317159"/>
                    <a:pt x="1389760" y="476521"/>
                  </a:cubicBezTo>
                  <a:lnTo>
                    <a:pt x="1356266" y="519097"/>
                  </a:lnTo>
                  <a:lnTo>
                    <a:pt x="1411152" y="516438"/>
                  </a:lnTo>
                  <a:cubicBezTo>
                    <a:pt x="1709424" y="516438"/>
                    <a:pt x="1951221" y="609437"/>
                    <a:pt x="1951220" y="724156"/>
                  </a:cubicBezTo>
                  <a:cubicBezTo>
                    <a:pt x="1951221" y="810195"/>
                    <a:pt x="1815210" y="884017"/>
                    <a:pt x="1621371" y="915550"/>
                  </a:cubicBezTo>
                  <a:lnTo>
                    <a:pt x="1568270" y="921890"/>
                  </a:lnTo>
                  <a:lnTo>
                    <a:pt x="1608270" y="958904"/>
                  </a:lnTo>
                  <a:cubicBezTo>
                    <a:pt x="1819176" y="1169811"/>
                    <a:pt x="1924392" y="1406544"/>
                    <a:pt x="1843274" y="1487662"/>
                  </a:cubicBezTo>
                  <a:cubicBezTo>
                    <a:pt x="1782436" y="1548500"/>
                    <a:pt x="1634064" y="1504525"/>
                    <a:pt x="1474704" y="1389760"/>
                  </a:cubicBezTo>
                  <a:lnTo>
                    <a:pt x="1432682" y="1356702"/>
                  </a:lnTo>
                  <a:lnTo>
                    <a:pt x="1434793" y="1411156"/>
                  </a:lnTo>
                  <a:cubicBezTo>
                    <a:pt x="1434793" y="1709430"/>
                    <a:pt x="1341793" y="1951229"/>
                    <a:pt x="1227072" y="1951229"/>
                  </a:cubicBezTo>
                  <a:cubicBezTo>
                    <a:pt x="1141031" y="1951229"/>
                    <a:pt x="1067208" y="1815217"/>
                    <a:pt x="1035675" y="1621376"/>
                  </a:cubicBezTo>
                  <a:lnTo>
                    <a:pt x="1029336" y="1568281"/>
                  </a:lnTo>
                  <a:lnTo>
                    <a:pt x="992326" y="1608277"/>
                  </a:lnTo>
                  <a:cubicBezTo>
                    <a:pt x="781416" y="1819186"/>
                    <a:pt x="544681" y="1924401"/>
                    <a:pt x="463562" y="1843283"/>
                  </a:cubicBezTo>
                  <a:cubicBezTo>
                    <a:pt x="402723" y="1782444"/>
                    <a:pt x="446697" y="1634070"/>
                    <a:pt x="561464" y="1474708"/>
                  </a:cubicBezTo>
                  <a:lnTo>
                    <a:pt x="594525" y="1432682"/>
                  </a:lnTo>
                  <a:lnTo>
                    <a:pt x="540069" y="1434793"/>
                  </a:lnTo>
                  <a:cubicBezTo>
                    <a:pt x="241797" y="1434793"/>
                    <a:pt x="0" y="1341794"/>
                    <a:pt x="0" y="1227076"/>
                  </a:cubicBezTo>
                  <a:cubicBezTo>
                    <a:pt x="0" y="1141036"/>
                    <a:pt x="136011" y="1067214"/>
                    <a:pt x="329850" y="1035681"/>
                  </a:cubicBezTo>
                  <a:lnTo>
                    <a:pt x="382951" y="1029341"/>
                  </a:lnTo>
                  <a:lnTo>
                    <a:pt x="342950" y="992327"/>
                  </a:lnTo>
                  <a:cubicBezTo>
                    <a:pt x="132044" y="781420"/>
                    <a:pt x="26828" y="544687"/>
                    <a:pt x="107946" y="463570"/>
                  </a:cubicBezTo>
                  <a:cubicBezTo>
                    <a:pt x="168785" y="402731"/>
                    <a:pt x="317156" y="446705"/>
                    <a:pt x="476517" y="561471"/>
                  </a:cubicBezTo>
                  <a:lnTo>
                    <a:pt x="518543" y="594532"/>
                  </a:lnTo>
                  <a:lnTo>
                    <a:pt x="516431" y="540073"/>
                  </a:lnTo>
                  <a:cubicBezTo>
                    <a:pt x="516431" y="279083"/>
                    <a:pt x="587634" y="61332"/>
                    <a:pt x="682289" y="10972"/>
                  </a:cubicBezTo>
                  <a:cubicBezTo>
                    <a:pt x="695812" y="3778"/>
                    <a:pt x="709812" y="0"/>
                    <a:pt x="724152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13" name="フリーフォーム: 図形 412">
              <a:extLst>
                <a:ext uri="{FF2B5EF4-FFF2-40B4-BE49-F238E27FC236}">
                  <a16:creationId xmlns:a16="http://schemas.microsoft.com/office/drawing/2014/main" id="{AF7A49F9-9695-476B-AF22-E61971039298}"/>
                </a:ext>
              </a:extLst>
            </p:cNvPr>
            <p:cNvSpPr/>
            <p:nvPr/>
          </p:nvSpPr>
          <p:spPr bwMode="auto">
            <a:xfrm>
              <a:off x="746124" y="6479344"/>
              <a:ext cx="215899" cy="215900"/>
            </a:xfrm>
            <a:custGeom>
              <a:avLst/>
              <a:gdLst>
                <a:gd name="connsiteX0" fmla="*/ 724152 w 1951220"/>
                <a:gd name="connsiteY0" fmla="*/ 0 h 1951229"/>
                <a:gd name="connsiteX1" fmla="*/ 915550 w 1951220"/>
                <a:gd name="connsiteY1" fmla="*/ 329852 h 1951229"/>
                <a:gd name="connsiteX2" fmla="*/ 921889 w 1951220"/>
                <a:gd name="connsiteY2" fmla="*/ 382948 h 1951229"/>
                <a:gd name="connsiteX3" fmla="*/ 958899 w 1951220"/>
                <a:gd name="connsiteY3" fmla="*/ 342952 h 1951229"/>
                <a:gd name="connsiteX4" fmla="*/ 1487662 w 1951220"/>
                <a:gd name="connsiteY4" fmla="*/ 107946 h 1951229"/>
                <a:gd name="connsiteX5" fmla="*/ 1389760 w 1951220"/>
                <a:gd name="connsiteY5" fmla="*/ 476521 h 1951229"/>
                <a:gd name="connsiteX6" fmla="*/ 1356266 w 1951220"/>
                <a:gd name="connsiteY6" fmla="*/ 519097 h 1951229"/>
                <a:gd name="connsiteX7" fmla="*/ 1411152 w 1951220"/>
                <a:gd name="connsiteY7" fmla="*/ 516438 h 1951229"/>
                <a:gd name="connsiteX8" fmla="*/ 1951220 w 1951220"/>
                <a:gd name="connsiteY8" fmla="*/ 724156 h 1951229"/>
                <a:gd name="connsiteX9" fmla="*/ 1621371 w 1951220"/>
                <a:gd name="connsiteY9" fmla="*/ 915550 h 1951229"/>
                <a:gd name="connsiteX10" fmla="*/ 1568270 w 1951220"/>
                <a:gd name="connsiteY10" fmla="*/ 921890 h 1951229"/>
                <a:gd name="connsiteX11" fmla="*/ 1608270 w 1951220"/>
                <a:gd name="connsiteY11" fmla="*/ 958904 h 1951229"/>
                <a:gd name="connsiteX12" fmla="*/ 1843274 w 1951220"/>
                <a:gd name="connsiteY12" fmla="*/ 1487662 h 1951229"/>
                <a:gd name="connsiteX13" fmla="*/ 1474704 w 1951220"/>
                <a:gd name="connsiteY13" fmla="*/ 1389760 h 1951229"/>
                <a:gd name="connsiteX14" fmla="*/ 1432682 w 1951220"/>
                <a:gd name="connsiteY14" fmla="*/ 1356702 h 1951229"/>
                <a:gd name="connsiteX15" fmla="*/ 1434793 w 1951220"/>
                <a:gd name="connsiteY15" fmla="*/ 1411156 h 1951229"/>
                <a:gd name="connsiteX16" fmla="*/ 1227072 w 1951220"/>
                <a:gd name="connsiteY16" fmla="*/ 1951229 h 1951229"/>
                <a:gd name="connsiteX17" fmla="*/ 1035675 w 1951220"/>
                <a:gd name="connsiteY17" fmla="*/ 1621376 h 1951229"/>
                <a:gd name="connsiteX18" fmla="*/ 1029336 w 1951220"/>
                <a:gd name="connsiteY18" fmla="*/ 1568281 h 1951229"/>
                <a:gd name="connsiteX19" fmla="*/ 992326 w 1951220"/>
                <a:gd name="connsiteY19" fmla="*/ 1608277 h 1951229"/>
                <a:gd name="connsiteX20" fmla="*/ 463562 w 1951220"/>
                <a:gd name="connsiteY20" fmla="*/ 1843283 h 1951229"/>
                <a:gd name="connsiteX21" fmla="*/ 561464 w 1951220"/>
                <a:gd name="connsiteY21" fmla="*/ 1474708 h 1951229"/>
                <a:gd name="connsiteX22" fmla="*/ 594525 w 1951220"/>
                <a:gd name="connsiteY22" fmla="*/ 1432682 h 1951229"/>
                <a:gd name="connsiteX23" fmla="*/ 540069 w 1951220"/>
                <a:gd name="connsiteY23" fmla="*/ 1434793 h 1951229"/>
                <a:gd name="connsiteX24" fmla="*/ 0 w 1951220"/>
                <a:gd name="connsiteY24" fmla="*/ 1227076 h 1951229"/>
                <a:gd name="connsiteX25" fmla="*/ 329850 w 1951220"/>
                <a:gd name="connsiteY25" fmla="*/ 1035681 h 1951229"/>
                <a:gd name="connsiteX26" fmla="*/ 382951 w 1951220"/>
                <a:gd name="connsiteY26" fmla="*/ 1029341 h 1951229"/>
                <a:gd name="connsiteX27" fmla="*/ 342950 w 1951220"/>
                <a:gd name="connsiteY27" fmla="*/ 992327 h 1951229"/>
                <a:gd name="connsiteX28" fmla="*/ 107946 w 1951220"/>
                <a:gd name="connsiteY28" fmla="*/ 463570 h 1951229"/>
                <a:gd name="connsiteX29" fmla="*/ 476517 w 1951220"/>
                <a:gd name="connsiteY29" fmla="*/ 561471 h 1951229"/>
                <a:gd name="connsiteX30" fmla="*/ 518543 w 1951220"/>
                <a:gd name="connsiteY30" fmla="*/ 594532 h 1951229"/>
                <a:gd name="connsiteX31" fmla="*/ 516431 w 1951220"/>
                <a:gd name="connsiteY31" fmla="*/ 540073 h 1951229"/>
                <a:gd name="connsiteX32" fmla="*/ 682289 w 1951220"/>
                <a:gd name="connsiteY32" fmla="*/ 10972 h 1951229"/>
                <a:gd name="connsiteX33" fmla="*/ 724152 w 1951220"/>
                <a:gd name="connsiteY33" fmla="*/ 0 h 1951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951220" h="1951229">
                  <a:moveTo>
                    <a:pt x="724152" y="0"/>
                  </a:moveTo>
                  <a:cubicBezTo>
                    <a:pt x="810193" y="0"/>
                    <a:pt x="884016" y="136012"/>
                    <a:pt x="915550" y="329852"/>
                  </a:cubicBezTo>
                  <a:lnTo>
                    <a:pt x="921889" y="382948"/>
                  </a:lnTo>
                  <a:lnTo>
                    <a:pt x="958899" y="342952"/>
                  </a:lnTo>
                  <a:cubicBezTo>
                    <a:pt x="1169808" y="132043"/>
                    <a:pt x="1406543" y="26828"/>
                    <a:pt x="1487662" y="107946"/>
                  </a:cubicBezTo>
                  <a:cubicBezTo>
                    <a:pt x="1548501" y="168785"/>
                    <a:pt x="1504527" y="317159"/>
                    <a:pt x="1389760" y="476521"/>
                  </a:cubicBezTo>
                  <a:lnTo>
                    <a:pt x="1356266" y="519097"/>
                  </a:lnTo>
                  <a:lnTo>
                    <a:pt x="1411152" y="516438"/>
                  </a:lnTo>
                  <a:cubicBezTo>
                    <a:pt x="1709424" y="516438"/>
                    <a:pt x="1951221" y="609437"/>
                    <a:pt x="1951220" y="724156"/>
                  </a:cubicBezTo>
                  <a:cubicBezTo>
                    <a:pt x="1951221" y="810195"/>
                    <a:pt x="1815210" y="884017"/>
                    <a:pt x="1621371" y="915550"/>
                  </a:cubicBezTo>
                  <a:lnTo>
                    <a:pt x="1568270" y="921890"/>
                  </a:lnTo>
                  <a:lnTo>
                    <a:pt x="1608270" y="958904"/>
                  </a:lnTo>
                  <a:cubicBezTo>
                    <a:pt x="1819176" y="1169811"/>
                    <a:pt x="1924392" y="1406544"/>
                    <a:pt x="1843274" y="1487662"/>
                  </a:cubicBezTo>
                  <a:cubicBezTo>
                    <a:pt x="1782436" y="1548500"/>
                    <a:pt x="1634064" y="1504525"/>
                    <a:pt x="1474704" y="1389760"/>
                  </a:cubicBezTo>
                  <a:lnTo>
                    <a:pt x="1432682" y="1356702"/>
                  </a:lnTo>
                  <a:lnTo>
                    <a:pt x="1434793" y="1411156"/>
                  </a:lnTo>
                  <a:cubicBezTo>
                    <a:pt x="1434793" y="1709430"/>
                    <a:pt x="1341793" y="1951229"/>
                    <a:pt x="1227072" y="1951229"/>
                  </a:cubicBezTo>
                  <a:cubicBezTo>
                    <a:pt x="1141031" y="1951229"/>
                    <a:pt x="1067208" y="1815217"/>
                    <a:pt x="1035675" y="1621376"/>
                  </a:cubicBezTo>
                  <a:lnTo>
                    <a:pt x="1029336" y="1568281"/>
                  </a:lnTo>
                  <a:lnTo>
                    <a:pt x="992326" y="1608277"/>
                  </a:lnTo>
                  <a:cubicBezTo>
                    <a:pt x="781416" y="1819186"/>
                    <a:pt x="544681" y="1924401"/>
                    <a:pt x="463562" y="1843283"/>
                  </a:cubicBezTo>
                  <a:cubicBezTo>
                    <a:pt x="402723" y="1782444"/>
                    <a:pt x="446697" y="1634070"/>
                    <a:pt x="561464" y="1474708"/>
                  </a:cubicBezTo>
                  <a:lnTo>
                    <a:pt x="594525" y="1432682"/>
                  </a:lnTo>
                  <a:lnTo>
                    <a:pt x="540069" y="1434793"/>
                  </a:lnTo>
                  <a:cubicBezTo>
                    <a:pt x="241797" y="1434793"/>
                    <a:pt x="0" y="1341794"/>
                    <a:pt x="0" y="1227076"/>
                  </a:cubicBezTo>
                  <a:cubicBezTo>
                    <a:pt x="0" y="1141036"/>
                    <a:pt x="136011" y="1067214"/>
                    <a:pt x="329850" y="1035681"/>
                  </a:cubicBezTo>
                  <a:lnTo>
                    <a:pt x="382951" y="1029341"/>
                  </a:lnTo>
                  <a:lnTo>
                    <a:pt x="342950" y="992327"/>
                  </a:lnTo>
                  <a:cubicBezTo>
                    <a:pt x="132044" y="781420"/>
                    <a:pt x="26828" y="544687"/>
                    <a:pt x="107946" y="463570"/>
                  </a:cubicBezTo>
                  <a:cubicBezTo>
                    <a:pt x="168785" y="402731"/>
                    <a:pt x="317156" y="446705"/>
                    <a:pt x="476517" y="561471"/>
                  </a:cubicBezTo>
                  <a:lnTo>
                    <a:pt x="518543" y="594532"/>
                  </a:lnTo>
                  <a:lnTo>
                    <a:pt x="516431" y="540073"/>
                  </a:lnTo>
                  <a:cubicBezTo>
                    <a:pt x="516431" y="279083"/>
                    <a:pt x="587634" y="61332"/>
                    <a:pt x="682289" y="10972"/>
                  </a:cubicBezTo>
                  <a:cubicBezTo>
                    <a:pt x="695812" y="3778"/>
                    <a:pt x="709812" y="0"/>
                    <a:pt x="724152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14" name="フリーフォーム: 図形 413">
              <a:extLst>
                <a:ext uri="{FF2B5EF4-FFF2-40B4-BE49-F238E27FC236}">
                  <a16:creationId xmlns:a16="http://schemas.microsoft.com/office/drawing/2014/main" id="{41CA11B9-E136-0D6C-C6FB-1C0E01B7E1E9}"/>
                </a:ext>
              </a:extLst>
            </p:cNvPr>
            <p:cNvSpPr/>
            <p:nvPr/>
          </p:nvSpPr>
          <p:spPr bwMode="auto">
            <a:xfrm>
              <a:off x="1062036" y="6479344"/>
              <a:ext cx="215899" cy="215900"/>
            </a:xfrm>
            <a:custGeom>
              <a:avLst/>
              <a:gdLst>
                <a:gd name="connsiteX0" fmla="*/ 724152 w 1951220"/>
                <a:gd name="connsiteY0" fmla="*/ 0 h 1951229"/>
                <a:gd name="connsiteX1" fmla="*/ 915550 w 1951220"/>
                <a:gd name="connsiteY1" fmla="*/ 329852 h 1951229"/>
                <a:gd name="connsiteX2" fmla="*/ 921889 w 1951220"/>
                <a:gd name="connsiteY2" fmla="*/ 382948 h 1951229"/>
                <a:gd name="connsiteX3" fmla="*/ 958899 w 1951220"/>
                <a:gd name="connsiteY3" fmla="*/ 342952 h 1951229"/>
                <a:gd name="connsiteX4" fmla="*/ 1487662 w 1951220"/>
                <a:gd name="connsiteY4" fmla="*/ 107946 h 1951229"/>
                <a:gd name="connsiteX5" fmla="*/ 1389760 w 1951220"/>
                <a:gd name="connsiteY5" fmla="*/ 476521 h 1951229"/>
                <a:gd name="connsiteX6" fmla="*/ 1356266 w 1951220"/>
                <a:gd name="connsiteY6" fmla="*/ 519097 h 1951229"/>
                <a:gd name="connsiteX7" fmla="*/ 1411152 w 1951220"/>
                <a:gd name="connsiteY7" fmla="*/ 516438 h 1951229"/>
                <a:gd name="connsiteX8" fmla="*/ 1951220 w 1951220"/>
                <a:gd name="connsiteY8" fmla="*/ 724156 h 1951229"/>
                <a:gd name="connsiteX9" fmla="*/ 1621371 w 1951220"/>
                <a:gd name="connsiteY9" fmla="*/ 915550 h 1951229"/>
                <a:gd name="connsiteX10" fmla="*/ 1568270 w 1951220"/>
                <a:gd name="connsiteY10" fmla="*/ 921890 h 1951229"/>
                <a:gd name="connsiteX11" fmla="*/ 1608270 w 1951220"/>
                <a:gd name="connsiteY11" fmla="*/ 958904 h 1951229"/>
                <a:gd name="connsiteX12" fmla="*/ 1843274 w 1951220"/>
                <a:gd name="connsiteY12" fmla="*/ 1487662 h 1951229"/>
                <a:gd name="connsiteX13" fmla="*/ 1474704 w 1951220"/>
                <a:gd name="connsiteY13" fmla="*/ 1389760 h 1951229"/>
                <a:gd name="connsiteX14" fmla="*/ 1432682 w 1951220"/>
                <a:gd name="connsiteY14" fmla="*/ 1356702 h 1951229"/>
                <a:gd name="connsiteX15" fmla="*/ 1434793 w 1951220"/>
                <a:gd name="connsiteY15" fmla="*/ 1411156 h 1951229"/>
                <a:gd name="connsiteX16" fmla="*/ 1227072 w 1951220"/>
                <a:gd name="connsiteY16" fmla="*/ 1951229 h 1951229"/>
                <a:gd name="connsiteX17" fmla="*/ 1035675 w 1951220"/>
                <a:gd name="connsiteY17" fmla="*/ 1621376 h 1951229"/>
                <a:gd name="connsiteX18" fmla="*/ 1029336 w 1951220"/>
                <a:gd name="connsiteY18" fmla="*/ 1568281 h 1951229"/>
                <a:gd name="connsiteX19" fmla="*/ 992326 w 1951220"/>
                <a:gd name="connsiteY19" fmla="*/ 1608277 h 1951229"/>
                <a:gd name="connsiteX20" fmla="*/ 463562 w 1951220"/>
                <a:gd name="connsiteY20" fmla="*/ 1843283 h 1951229"/>
                <a:gd name="connsiteX21" fmla="*/ 561464 w 1951220"/>
                <a:gd name="connsiteY21" fmla="*/ 1474708 h 1951229"/>
                <a:gd name="connsiteX22" fmla="*/ 594525 w 1951220"/>
                <a:gd name="connsiteY22" fmla="*/ 1432682 h 1951229"/>
                <a:gd name="connsiteX23" fmla="*/ 540069 w 1951220"/>
                <a:gd name="connsiteY23" fmla="*/ 1434793 h 1951229"/>
                <a:gd name="connsiteX24" fmla="*/ 0 w 1951220"/>
                <a:gd name="connsiteY24" fmla="*/ 1227076 h 1951229"/>
                <a:gd name="connsiteX25" fmla="*/ 329850 w 1951220"/>
                <a:gd name="connsiteY25" fmla="*/ 1035681 h 1951229"/>
                <a:gd name="connsiteX26" fmla="*/ 382951 w 1951220"/>
                <a:gd name="connsiteY26" fmla="*/ 1029341 h 1951229"/>
                <a:gd name="connsiteX27" fmla="*/ 342950 w 1951220"/>
                <a:gd name="connsiteY27" fmla="*/ 992327 h 1951229"/>
                <a:gd name="connsiteX28" fmla="*/ 107946 w 1951220"/>
                <a:gd name="connsiteY28" fmla="*/ 463570 h 1951229"/>
                <a:gd name="connsiteX29" fmla="*/ 476517 w 1951220"/>
                <a:gd name="connsiteY29" fmla="*/ 561471 h 1951229"/>
                <a:gd name="connsiteX30" fmla="*/ 518543 w 1951220"/>
                <a:gd name="connsiteY30" fmla="*/ 594532 h 1951229"/>
                <a:gd name="connsiteX31" fmla="*/ 516431 w 1951220"/>
                <a:gd name="connsiteY31" fmla="*/ 540073 h 1951229"/>
                <a:gd name="connsiteX32" fmla="*/ 682289 w 1951220"/>
                <a:gd name="connsiteY32" fmla="*/ 10972 h 1951229"/>
                <a:gd name="connsiteX33" fmla="*/ 724152 w 1951220"/>
                <a:gd name="connsiteY33" fmla="*/ 0 h 1951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951220" h="1951229">
                  <a:moveTo>
                    <a:pt x="724152" y="0"/>
                  </a:moveTo>
                  <a:cubicBezTo>
                    <a:pt x="810193" y="0"/>
                    <a:pt x="884016" y="136012"/>
                    <a:pt x="915550" y="329852"/>
                  </a:cubicBezTo>
                  <a:lnTo>
                    <a:pt x="921889" y="382948"/>
                  </a:lnTo>
                  <a:lnTo>
                    <a:pt x="958899" y="342952"/>
                  </a:lnTo>
                  <a:cubicBezTo>
                    <a:pt x="1169808" y="132043"/>
                    <a:pt x="1406543" y="26828"/>
                    <a:pt x="1487662" y="107946"/>
                  </a:cubicBezTo>
                  <a:cubicBezTo>
                    <a:pt x="1548501" y="168785"/>
                    <a:pt x="1504527" y="317159"/>
                    <a:pt x="1389760" y="476521"/>
                  </a:cubicBezTo>
                  <a:lnTo>
                    <a:pt x="1356266" y="519097"/>
                  </a:lnTo>
                  <a:lnTo>
                    <a:pt x="1411152" y="516438"/>
                  </a:lnTo>
                  <a:cubicBezTo>
                    <a:pt x="1709424" y="516438"/>
                    <a:pt x="1951221" y="609437"/>
                    <a:pt x="1951220" y="724156"/>
                  </a:cubicBezTo>
                  <a:cubicBezTo>
                    <a:pt x="1951221" y="810195"/>
                    <a:pt x="1815210" y="884017"/>
                    <a:pt x="1621371" y="915550"/>
                  </a:cubicBezTo>
                  <a:lnTo>
                    <a:pt x="1568270" y="921890"/>
                  </a:lnTo>
                  <a:lnTo>
                    <a:pt x="1608270" y="958904"/>
                  </a:lnTo>
                  <a:cubicBezTo>
                    <a:pt x="1819176" y="1169811"/>
                    <a:pt x="1924392" y="1406544"/>
                    <a:pt x="1843274" y="1487662"/>
                  </a:cubicBezTo>
                  <a:cubicBezTo>
                    <a:pt x="1782436" y="1548500"/>
                    <a:pt x="1634064" y="1504525"/>
                    <a:pt x="1474704" y="1389760"/>
                  </a:cubicBezTo>
                  <a:lnTo>
                    <a:pt x="1432682" y="1356702"/>
                  </a:lnTo>
                  <a:lnTo>
                    <a:pt x="1434793" y="1411156"/>
                  </a:lnTo>
                  <a:cubicBezTo>
                    <a:pt x="1434793" y="1709430"/>
                    <a:pt x="1341793" y="1951229"/>
                    <a:pt x="1227072" y="1951229"/>
                  </a:cubicBezTo>
                  <a:cubicBezTo>
                    <a:pt x="1141031" y="1951229"/>
                    <a:pt x="1067208" y="1815217"/>
                    <a:pt x="1035675" y="1621376"/>
                  </a:cubicBezTo>
                  <a:lnTo>
                    <a:pt x="1029336" y="1568281"/>
                  </a:lnTo>
                  <a:lnTo>
                    <a:pt x="992326" y="1608277"/>
                  </a:lnTo>
                  <a:cubicBezTo>
                    <a:pt x="781416" y="1819186"/>
                    <a:pt x="544681" y="1924401"/>
                    <a:pt x="463562" y="1843283"/>
                  </a:cubicBezTo>
                  <a:cubicBezTo>
                    <a:pt x="402723" y="1782444"/>
                    <a:pt x="446697" y="1634070"/>
                    <a:pt x="561464" y="1474708"/>
                  </a:cubicBezTo>
                  <a:lnTo>
                    <a:pt x="594525" y="1432682"/>
                  </a:lnTo>
                  <a:lnTo>
                    <a:pt x="540069" y="1434793"/>
                  </a:lnTo>
                  <a:cubicBezTo>
                    <a:pt x="241797" y="1434793"/>
                    <a:pt x="0" y="1341794"/>
                    <a:pt x="0" y="1227076"/>
                  </a:cubicBezTo>
                  <a:cubicBezTo>
                    <a:pt x="0" y="1141036"/>
                    <a:pt x="136011" y="1067214"/>
                    <a:pt x="329850" y="1035681"/>
                  </a:cubicBezTo>
                  <a:lnTo>
                    <a:pt x="382951" y="1029341"/>
                  </a:lnTo>
                  <a:lnTo>
                    <a:pt x="342950" y="992327"/>
                  </a:lnTo>
                  <a:cubicBezTo>
                    <a:pt x="132044" y="781420"/>
                    <a:pt x="26828" y="544687"/>
                    <a:pt x="107946" y="463570"/>
                  </a:cubicBezTo>
                  <a:cubicBezTo>
                    <a:pt x="168785" y="402731"/>
                    <a:pt x="317156" y="446705"/>
                    <a:pt x="476517" y="561471"/>
                  </a:cubicBezTo>
                  <a:lnTo>
                    <a:pt x="518543" y="594532"/>
                  </a:lnTo>
                  <a:lnTo>
                    <a:pt x="516431" y="540073"/>
                  </a:lnTo>
                  <a:cubicBezTo>
                    <a:pt x="516431" y="279083"/>
                    <a:pt x="587634" y="61332"/>
                    <a:pt x="682289" y="10972"/>
                  </a:cubicBezTo>
                  <a:cubicBezTo>
                    <a:pt x="695812" y="3778"/>
                    <a:pt x="709812" y="0"/>
                    <a:pt x="724152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15" name="フリーフォーム: 図形 414">
              <a:extLst>
                <a:ext uri="{FF2B5EF4-FFF2-40B4-BE49-F238E27FC236}">
                  <a16:creationId xmlns:a16="http://schemas.microsoft.com/office/drawing/2014/main" id="{572A5008-FE42-D4CD-71A2-869EF1D203CC}"/>
                </a:ext>
              </a:extLst>
            </p:cNvPr>
            <p:cNvSpPr/>
            <p:nvPr/>
          </p:nvSpPr>
          <p:spPr bwMode="auto">
            <a:xfrm>
              <a:off x="1377948" y="6479344"/>
              <a:ext cx="215899" cy="215900"/>
            </a:xfrm>
            <a:custGeom>
              <a:avLst/>
              <a:gdLst>
                <a:gd name="connsiteX0" fmla="*/ 724152 w 1951220"/>
                <a:gd name="connsiteY0" fmla="*/ 0 h 1951229"/>
                <a:gd name="connsiteX1" fmla="*/ 915550 w 1951220"/>
                <a:gd name="connsiteY1" fmla="*/ 329852 h 1951229"/>
                <a:gd name="connsiteX2" fmla="*/ 921889 w 1951220"/>
                <a:gd name="connsiteY2" fmla="*/ 382948 h 1951229"/>
                <a:gd name="connsiteX3" fmla="*/ 958899 w 1951220"/>
                <a:gd name="connsiteY3" fmla="*/ 342952 h 1951229"/>
                <a:gd name="connsiteX4" fmla="*/ 1487662 w 1951220"/>
                <a:gd name="connsiteY4" fmla="*/ 107946 h 1951229"/>
                <a:gd name="connsiteX5" fmla="*/ 1389760 w 1951220"/>
                <a:gd name="connsiteY5" fmla="*/ 476521 h 1951229"/>
                <a:gd name="connsiteX6" fmla="*/ 1356266 w 1951220"/>
                <a:gd name="connsiteY6" fmla="*/ 519097 h 1951229"/>
                <a:gd name="connsiteX7" fmla="*/ 1411152 w 1951220"/>
                <a:gd name="connsiteY7" fmla="*/ 516438 h 1951229"/>
                <a:gd name="connsiteX8" fmla="*/ 1951220 w 1951220"/>
                <a:gd name="connsiteY8" fmla="*/ 724156 h 1951229"/>
                <a:gd name="connsiteX9" fmla="*/ 1621371 w 1951220"/>
                <a:gd name="connsiteY9" fmla="*/ 915550 h 1951229"/>
                <a:gd name="connsiteX10" fmla="*/ 1568270 w 1951220"/>
                <a:gd name="connsiteY10" fmla="*/ 921890 h 1951229"/>
                <a:gd name="connsiteX11" fmla="*/ 1608270 w 1951220"/>
                <a:gd name="connsiteY11" fmla="*/ 958904 h 1951229"/>
                <a:gd name="connsiteX12" fmla="*/ 1843274 w 1951220"/>
                <a:gd name="connsiteY12" fmla="*/ 1487662 h 1951229"/>
                <a:gd name="connsiteX13" fmla="*/ 1474704 w 1951220"/>
                <a:gd name="connsiteY13" fmla="*/ 1389760 h 1951229"/>
                <a:gd name="connsiteX14" fmla="*/ 1432682 w 1951220"/>
                <a:gd name="connsiteY14" fmla="*/ 1356702 h 1951229"/>
                <a:gd name="connsiteX15" fmla="*/ 1434793 w 1951220"/>
                <a:gd name="connsiteY15" fmla="*/ 1411156 h 1951229"/>
                <a:gd name="connsiteX16" fmla="*/ 1227072 w 1951220"/>
                <a:gd name="connsiteY16" fmla="*/ 1951229 h 1951229"/>
                <a:gd name="connsiteX17" fmla="*/ 1035675 w 1951220"/>
                <a:gd name="connsiteY17" fmla="*/ 1621376 h 1951229"/>
                <a:gd name="connsiteX18" fmla="*/ 1029336 w 1951220"/>
                <a:gd name="connsiteY18" fmla="*/ 1568281 h 1951229"/>
                <a:gd name="connsiteX19" fmla="*/ 992326 w 1951220"/>
                <a:gd name="connsiteY19" fmla="*/ 1608277 h 1951229"/>
                <a:gd name="connsiteX20" fmla="*/ 463562 w 1951220"/>
                <a:gd name="connsiteY20" fmla="*/ 1843283 h 1951229"/>
                <a:gd name="connsiteX21" fmla="*/ 561464 w 1951220"/>
                <a:gd name="connsiteY21" fmla="*/ 1474708 h 1951229"/>
                <a:gd name="connsiteX22" fmla="*/ 594525 w 1951220"/>
                <a:gd name="connsiteY22" fmla="*/ 1432682 h 1951229"/>
                <a:gd name="connsiteX23" fmla="*/ 540069 w 1951220"/>
                <a:gd name="connsiteY23" fmla="*/ 1434793 h 1951229"/>
                <a:gd name="connsiteX24" fmla="*/ 0 w 1951220"/>
                <a:gd name="connsiteY24" fmla="*/ 1227076 h 1951229"/>
                <a:gd name="connsiteX25" fmla="*/ 329850 w 1951220"/>
                <a:gd name="connsiteY25" fmla="*/ 1035681 h 1951229"/>
                <a:gd name="connsiteX26" fmla="*/ 382951 w 1951220"/>
                <a:gd name="connsiteY26" fmla="*/ 1029341 h 1951229"/>
                <a:gd name="connsiteX27" fmla="*/ 342950 w 1951220"/>
                <a:gd name="connsiteY27" fmla="*/ 992327 h 1951229"/>
                <a:gd name="connsiteX28" fmla="*/ 107946 w 1951220"/>
                <a:gd name="connsiteY28" fmla="*/ 463570 h 1951229"/>
                <a:gd name="connsiteX29" fmla="*/ 476517 w 1951220"/>
                <a:gd name="connsiteY29" fmla="*/ 561471 h 1951229"/>
                <a:gd name="connsiteX30" fmla="*/ 518543 w 1951220"/>
                <a:gd name="connsiteY30" fmla="*/ 594532 h 1951229"/>
                <a:gd name="connsiteX31" fmla="*/ 516431 w 1951220"/>
                <a:gd name="connsiteY31" fmla="*/ 540073 h 1951229"/>
                <a:gd name="connsiteX32" fmla="*/ 682289 w 1951220"/>
                <a:gd name="connsiteY32" fmla="*/ 10972 h 1951229"/>
                <a:gd name="connsiteX33" fmla="*/ 724152 w 1951220"/>
                <a:gd name="connsiteY33" fmla="*/ 0 h 1951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951220" h="1951229">
                  <a:moveTo>
                    <a:pt x="724152" y="0"/>
                  </a:moveTo>
                  <a:cubicBezTo>
                    <a:pt x="810193" y="0"/>
                    <a:pt x="884016" y="136012"/>
                    <a:pt x="915550" y="329852"/>
                  </a:cubicBezTo>
                  <a:lnTo>
                    <a:pt x="921889" y="382948"/>
                  </a:lnTo>
                  <a:lnTo>
                    <a:pt x="958899" y="342952"/>
                  </a:lnTo>
                  <a:cubicBezTo>
                    <a:pt x="1169808" y="132043"/>
                    <a:pt x="1406543" y="26828"/>
                    <a:pt x="1487662" y="107946"/>
                  </a:cubicBezTo>
                  <a:cubicBezTo>
                    <a:pt x="1548501" y="168785"/>
                    <a:pt x="1504527" y="317159"/>
                    <a:pt x="1389760" y="476521"/>
                  </a:cubicBezTo>
                  <a:lnTo>
                    <a:pt x="1356266" y="519097"/>
                  </a:lnTo>
                  <a:lnTo>
                    <a:pt x="1411152" y="516438"/>
                  </a:lnTo>
                  <a:cubicBezTo>
                    <a:pt x="1709424" y="516438"/>
                    <a:pt x="1951221" y="609437"/>
                    <a:pt x="1951220" y="724156"/>
                  </a:cubicBezTo>
                  <a:cubicBezTo>
                    <a:pt x="1951221" y="810195"/>
                    <a:pt x="1815210" y="884017"/>
                    <a:pt x="1621371" y="915550"/>
                  </a:cubicBezTo>
                  <a:lnTo>
                    <a:pt x="1568270" y="921890"/>
                  </a:lnTo>
                  <a:lnTo>
                    <a:pt x="1608270" y="958904"/>
                  </a:lnTo>
                  <a:cubicBezTo>
                    <a:pt x="1819176" y="1169811"/>
                    <a:pt x="1924392" y="1406544"/>
                    <a:pt x="1843274" y="1487662"/>
                  </a:cubicBezTo>
                  <a:cubicBezTo>
                    <a:pt x="1782436" y="1548500"/>
                    <a:pt x="1634064" y="1504525"/>
                    <a:pt x="1474704" y="1389760"/>
                  </a:cubicBezTo>
                  <a:lnTo>
                    <a:pt x="1432682" y="1356702"/>
                  </a:lnTo>
                  <a:lnTo>
                    <a:pt x="1434793" y="1411156"/>
                  </a:lnTo>
                  <a:cubicBezTo>
                    <a:pt x="1434793" y="1709430"/>
                    <a:pt x="1341793" y="1951229"/>
                    <a:pt x="1227072" y="1951229"/>
                  </a:cubicBezTo>
                  <a:cubicBezTo>
                    <a:pt x="1141031" y="1951229"/>
                    <a:pt x="1067208" y="1815217"/>
                    <a:pt x="1035675" y="1621376"/>
                  </a:cubicBezTo>
                  <a:lnTo>
                    <a:pt x="1029336" y="1568281"/>
                  </a:lnTo>
                  <a:lnTo>
                    <a:pt x="992326" y="1608277"/>
                  </a:lnTo>
                  <a:cubicBezTo>
                    <a:pt x="781416" y="1819186"/>
                    <a:pt x="544681" y="1924401"/>
                    <a:pt x="463562" y="1843283"/>
                  </a:cubicBezTo>
                  <a:cubicBezTo>
                    <a:pt x="402723" y="1782444"/>
                    <a:pt x="446697" y="1634070"/>
                    <a:pt x="561464" y="1474708"/>
                  </a:cubicBezTo>
                  <a:lnTo>
                    <a:pt x="594525" y="1432682"/>
                  </a:lnTo>
                  <a:lnTo>
                    <a:pt x="540069" y="1434793"/>
                  </a:lnTo>
                  <a:cubicBezTo>
                    <a:pt x="241797" y="1434793"/>
                    <a:pt x="0" y="1341794"/>
                    <a:pt x="0" y="1227076"/>
                  </a:cubicBezTo>
                  <a:cubicBezTo>
                    <a:pt x="0" y="1141036"/>
                    <a:pt x="136011" y="1067214"/>
                    <a:pt x="329850" y="1035681"/>
                  </a:cubicBezTo>
                  <a:lnTo>
                    <a:pt x="382951" y="1029341"/>
                  </a:lnTo>
                  <a:lnTo>
                    <a:pt x="342950" y="992327"/>
                  </a:lnTo>
                  <a:cubicBezTo>
                    <a:pt x="132044" y="781420"/>
                    <a:pt x="26828" y="544687"/>
                    <a:pt x="107946" y="463570"/>
                  </a:cubicBezTo>
                  <a:cubicBezTo>
                    <a:pt x="168785" y="402731"/>
                    <a:pt x="317156" y="446705"/>
                    <a:pt x="476517" y="561471"/>
                  </a:cubicBezTo>
                  <a:lnTo>
                    <a:pt x="518543" y="594532"/>
                  </a:lnTo>
                  <a:lnTo>
                    <a:pt x="516431" y="540073"/>
                  </a:lnTo>
                  <a:cubicBezTo>
                    <a:pt x="516431" y="279083"/>
                    <a:pt x="587634" y="61332"/>
                    <a:pt x="682289" y="10972"/>
                  </a:cubicBezTo>
                  <a:cubicBezTo>
                    <a:pt x="695812" y="3778"/>
                    <a:pt x="709812" y="0"/>
                    <a:pt x="724152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16" name="フリーフォーム: 図形 415">
              <a:extLst>
                <a:ext uri="{FF2B5EF4-FFF2-40B4-BE49-F238E27FC236}">
                  <a16:creationId xmlns:a16="http://schemas.microsoft.com/office/drawing/2014/main" id="{2EE234B2-2599-225E-4150-0D723EA47A50}"/>
                </a:ext>
              </a:extLst>
            </p:cNvPr>
            <p:cNvSpPr/>
            <p:nvPr/>
          </p:nvSpPr>
          <p:spPr bwMode="auto">
            <a:xfrm>
              <a:off x="1693860" y="6479344"/>
              <a:ext cx="215899" cy="215900"/>
            </a:xfrm>
            <a:custGeom>
              <a:avLst/>
              <a:gdLst>
                <a:gd name="connsiteX0" fmla="*/ 724152 w 1951220"/>
                <a:gd name="connsiteY0" fmla="*/ 0 h 1951229"/>
                <a:gd name="connsiteX1" fmla="*/ 915550 w 1951220"/>
                <a:gd name="connsiteY1" fmla="*/ 329852 h 1951229"/>
                <a:gd name="connsiteX2" fmla="*/ 921889 w 1951220"/>
                <a:gd name="connsiteY2" fmla="*/ 382948 h 1951229"/>
                <a:gd name="connsiteX3" fmla="*/ 958899 w 1951220"/>
                <a:gd name="connsiteY3" fmla="*/ 342952 h 1951229"/>
                <a:gd name="connsiteX4" fmla="*/ 1487662 w 1951220"/>
                <a:gd name="connsiteY4" fmla="*/ 107946 h 1951229"/>
                <a:gd name="connsiteX5" fmla="*/ 1389760 w 1951220"/>
                <a:gd name="connsiteY5" fmla="*/ 476521 h 1951229"/>
                <a:gd name="connsiteX6" fmla="*/ 1356266 w 1951220"/>
                <a:gd name="connsiteY6" fmla="*/ 519097 h 1951229"/>
                <a:gd name="connsiteX7" fmla="*/ 1411152 w 1951220"/>
                <a:gd name="connsiteY7" fmla="*/ 516438 h 1951229"/>
                <a:gd name="connsiteX8" fmla="*/ 1951220 w 1951220"/>
                <a:gd name="connsiteY8" fmla="*/ 724156 h 1951229"/>
                <a:gd name="connsiteX9" fmla="*/ 1621371 w 1951220"/>
                <a:gd name="connsiteY9" fmla="*/ 915550 h 1951229"/>
                <a:gd name="connsiteX10" fmla="*/ 1568270 w 1951220"/>
                <a:gd name="connsiteY10" fmla="*/ 921890 h 1951229"/>
                <a:gd name="connsiteX11" fmla="*/ 1608270 w 1951220"/>
                <a:gd name="connsiteY11" fmla="*/ 958904 h 1951229"/>
                <a:gd name="connsiteX12" fmla="*/ 1843274 w 1951220"/>
                <a:gd name="connsiteY12" fmla="*/ 1487662 h 1951229"/>
                <a:gd name="connsiteX13" fmla="*/ 1474704 w 1951220"/>
                <a:gd name="connsiteY13" fmla="*/ 1389760 h 1951229"/>
                <a:gd name="connsiteX14" fmla="*/ 1432682 w 1951220"/>
                <a:gd name="connsiteY14" fmla="*/ 1356702 h 1951229"/>
                <a:gd name="connsiteX15" fmla="*/ 1434793 w 1951220"/>
                <a:gd name="connsiteY15" fmla="*/ 1411156 h 1951229"/>
                <a:gd name="connsiteX16" fmla="*/ 1227072 w 1951220"/>
                <a:gd name="connsiteY16" fmla="*/ 1951229 h 1951229"/>
                <a:gd name="connsiteX17" fmla="*/ 1035675 w 1951220"/>
                <a:gd name="connsiteY17" fmla="*/ 1621376 h 1951229"/>
                <a:gd name="connsiteX18" fmla="*/ 1029336 w 1951220"/>
                <a:gd name="connsiteY18" fmla="*/ 1568281 h 1951229"/>
                <a:gd name="connsiteX19" fmla="*/ 992326 w 1951220"/>
                <a:gd name="connsiteY19" fmla="*/ 1608277 h 1951229"/>
                <a:gd name="connsiteX20" fmla="*/ 463562 w 1951220"/>
                <a:gd name="connsiteY20" fmla="*/ 1843283 h 1951229"/>
                <a:gd name="connsiteX21" fmla="*/ 561464 w 1951220"/>
                <a:gd name="connsiteY21" fmla="*/ 1474708 h 1951229"/>
                <a:gd name="connsiteX22" fmla="*/ 594525 w 1951220"/>
                <a:gd name="connsiteY22" fmla="*/ 1432682 h 1951229"/>
                <a:gd name="connsiteX23" fmla="*/ 540069 w 1951220"/>
                <a:gd name="connsiteY23" fmla="*/ 1434793 h 1951229"/>
                <a:gd name="connsiteX24" fmla="*/ 0 w 1951220"/>
                <a:gd name="connsiteY24" fmla="*/ 1227076 h 1951229"/>
                <a:gd name="connsiteX25" fmla="*/ 329850 w 1951220"/>
                <a:gd name="connsiteY25" fmla="*/ 1035681 h 1951229"/>
                <a:gd name="connsiteX26" fmla="*/ 382951 w 1951220"/>
                <a:gd name="connsiteY26" fmla="*/ 1029341 h 1951229"/>
                <a:gd name="connsiteX27" fmla="*/ 342950 w 1951220"/>
                <a:gd name="connsiteY27" fmla="*/ 992327 h 1951229"/>
                <a:gd name="connsiteX28" fmla="*/ 107946 w 1951220"/>
                <a:gd name="connsiteY28" fmla="*/ 463570 h 1951229"/>
                <a:gd name="connsiteX29" fmla="*/ 476517 w 1951220"/>
                <a:gd name="connsiteY29" fmla="*/ 561471 h 1951229"/>
                <a:gd name="connsiteX30" fmla="*/ 518543 w 1951220"/>
                <a:gd name="connsiteY30" fmla="*/ 594532 h 1951229"/>
                <a:gd name="connsiteX31" fmla="*/ 516431 w 1951220"/>
                <a:gd name="connsiteY31" fmla="*/ 540073 h 1951229"/>
                <a:gd name="connsiteX32" fmla="*/ 682289 w 1951220"/>
                <a:gd name="connsiteY32" fmla="*/ 10972 h 1951229"/>
                <a:gd name="connsiteX33" fmla="*/ 724152 w 1951220"/>
                <a:gd name="connsiteY33" fmla="*/ 0 h 1951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951220" h="1951229">
                  <a:moveTo>
                    <a:pt x="724152" y="0"/>
                  </a:moveTo>
                  <a:cubicBezTo>
                    <a:pt x="810193" y="0"/>
                    <a:pt x="884016" y="136012"/>
                    <a:pt x="915550" y="329852"/>
                  </a:cubicBezTo>
                  <a:lnTo>
                    <a:pt x="921889" y="382948"/>
                  </a:lnTo>
                  <a:lnTo>
                    <a:pt x="958899" y="342952"/>
                  </a:lnTo>
                  <a:cubicBezTo>
                    <a:pt x="1169808" y="132043"/>
                    <a:pt x="1406543" y="26828"/>
                    <a:pt x="1487662" y="107946"/>
                  </a:cubicBezTo>
                  <a:cubicBezTo>
                    <a:pt x="1548501" y="168785"/>
                    <a:pt x="1504527" y="317159"/>
                    <a:pt x="1389760" y="476521"/>
                  </a:cubicBezTo>
                  <a:lnTo>
                    <a:pt x="1356266" y="519097"/>
                  </a:lnTo>
                  <a:lnTo>
                    <a:pt x="1411152" y="516438"/>
                  </a:lnTo>
                  <a:cubicBezTo>
                    <a:pt x="1709424" y="516438"/>
                    <a:pt x="1951221" y="609437"/>
                    <a:pt x="1951220" y="724156"/>
                  </a:cubicBezTo>
                  <a:cubicBezTo>
                    <a:pt x="1951221" y="810195"/>
                    <a:pt x="1815210" y="884017"/>
                    <a:pt x="1621371" y="915550"/>
                  </a:cubicBezTo>
                  <a:lnTo>
                    <a:pt x="1568270" y="921890"/>
                  </a:lnTo>
                  <a:lnTo>
                    <a:pt x="1608270" y="958904"/>
                  </a:lnTo>
                  <a:cubicBezTo>
                    <a:pt x="1819176" y="1169811"/>
                    <a:pt x="1924392" y="1406544"/>
                    <a:pt x="1843274" y="1487662"/>
                  </a:cubicBezTo>
                  <a:cubicBezTo>
                    <a:pt x="1782436" y="1548500"/>
                    <a:pt x="1634064" y="1504525"/>
                    <a:pt x="1474704" y="1389760"/>
                  </a:cubicBezTo>
                  <a:lnTo>
                    <a:pt x="1432682" y="1356702"/>
                  </a:lnTo>
                  <a:lnTo>
                    <a:pt x="1434793" y="1411156"/>
                  </a:lnTo>
                  <a:cubicBezTo>
                    <a:pt x="1434793" y="1709430"/>
                    <a:pt x="1341793" y="1951229"/>
                    <a:pt x="1227072" y="1951229"/>
                  </a:cubicBezTo>
                  <a:cubicBezTo>
                    <a:pt x="1141031" y="1951229"/>
                    <a:pt x="1067208" y="1815217"/>
                    <a:pt x="1035675" y="1621376"/>
                  </a:cubicBezTo>
                  <a:lnTo>
                    <a:pt x="1029336" y="1568281"/>
                  </a:lnTo>
                  <a:lnTo>
                    <a:pt x="992326" y="1608277"/>
                  </a:lnTo>
                  <a:cubicBezTo>
                    <a:pt x="781416" y="1819186"/>
                    <a:pt x="544681" y="1924401"/>
                    <a:pt x="463562" y="1843283"/>
                  </a:cubicBezTo>
                  <a:cubicBezTo>
                    <a:pt x="402723" y="1782444"/>
                    <a:pt x="446697" y="1634070"/>
                    <a:pt x="561464" y="1474708"/>
                  </a:cubicBezTo>
                  <a:lnTo>
                    <a:pt x="594525" y="1432682"/>
                  </a:lnTo>
                  <a:lnTo>
                    <a:pt x="540069" y="1434793"/>
                  </a:lnTo>
                  <a:cubicBezTo>
                    <a:pt x="241797" y="1434793"/>
                    <a:pt x="0" y="1341794"/>
                    <a:pt x="0" y="1227076"/>
                  </a:cubicBezTo>
                  <a:cubicBezTo>
                    <a:pt x="0" y="1141036"/>
                    <a:pt x="136011" y="1067214"/>
                    <a:pt x="329850" y="1035681"/>
                  </a:cubicBezTo>
                  <a:lnTo>
                    <a:pt x="382951" y="1029341"/>
                  </a:lnTo>
                  <a:lnTo>
                    <a:pt x="342950" y="992327"/>
                  </a:lnTo>
                  <a:cubicBezTo>
                    <a:pt x="132044" y="781420"/>
                    <a:pt x="26828" y="544687"/>
                    <a:pt x="107946" y="463570"/>
                  </a:cubicBezTo>
                  <a:cubicBezTo>
                    <a:pt x="168785" y="402731"/>
                    <a:pt x="317156" y="446705"/>
                    <a:pt x="476517" y="561471"/>
                  </a:cubicBezTo>
                  <a:lnTo>
                    <a:pt x="518543" y="594532"/>
                  </a:lnTo>
                  <a:lnTo>
                    <a:pt x="516431" y="540073"/>
                  </a:lnTo>
                  <a:cubicBezTo>
                    <a:pt x="516431" y="279083"/>
                    <a:pt x="587634" y="61332"/>
                    <a:pt x="682289" y="10972"/>
                  </a:cubicBezTo>
                  <a:cubicBezTo>
                    <a:pt x="695812" y="3778"/>
                    <a:pt x="709812" y="0"/>
                    <a:pt x="724152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17" name="フリーフォーム: 図形 416">
              <a:extLst>
                <a:ext uri="{FF2B5EF4-FFF2-40B4-BE49-F238E27FC236}">
                  <a16:creationId xmlns:a16="http://schemas.microsoft.com/office/drawing/2014/main" id="{AD3CA4C1-6E8A-F70D-17E6-4520188C6823}"/>
                </a:ext>
              </a:extLst>
            </p:cNvPr>
            <p:cNvSpPr/>
            <p:nvPr/>
          </p:nvSpPr>
          <p:spPr bwMode="auto">
            <a:xfrm>
              <a:off x="2009772" y="6479344"/>
              <a:ext cx="215899" cy="215900"/>
            </a:xfrm>
            <a:custGeom>
              <a:avLst/>
              <a:gdLst>
                <a:gd name="connsiteX0" fmla="*/ 724152 w 1951220"/>
                <a:gd name="connsiteY0" fmla="*/ 0 h 1951229"/>
                <a:gd name="connsiteX1" fmla="*/ 915550 w 1951220"/>
                <a:gd name="connsiteY1" fmla="*/ 329852 h 1951229"/>
                <a:gd name="connsiteX2" fmla="*/ 921889 w 1951220"/>
                <a:gd name="connsiteY2" fmla="*/ 382948 h 1951229"/>
                <a:gd name="connsiteX3" fmla="*/ 958899 w 1951220"/>
                <a:gd name="connsiteY3" fmla="*/ 342952 h 1951229"/>
                <a:gd name="connsiteX4" fmla="*/ 1487662 w 1951220"/>
                <a:gd name="connsiteY4" fmla="*/ 107946 h 1951229"/>
                <a:gd name="connsiteX5" fmla="*/ 1389760 w 1951220"/>
                <a:gd name="connsiteY5" fmla="*/ 476521 h 1951229"/>
                <a:gd name="connsiteX6" fmla="*/ 1356266 w 1951220"/>
                <a:gd name="connsiteY6" fmla="*/ 519097 h 1951229"/>
                <a:gd name="connsiteX7" fmla="*/ 1411152 w 1951220"/>
                <a:gd name="connsiteY7" fmla="*/ 516438 h 1951229"/>
                <a:gd name="connsiteX8" fmla="*/ 1951220 w 1951220"/>
                <a:gd name="connsiteY8" fmla="*/ 724156 h 1951229"/>
                <a:gd name="connsiteX9" fmla="*/ 1621371 w 1951220"/>
                <a:gd name="connsiteY9" fmla="*/ 915550 h 1951229"/>
                <a:gd name="connsiteX10" fmla="*/ 1568270 w 1951220"/>
                <a:gd name="connsiteY10" fmla="*/ 921890 h 1951229"/>
                <a:gd name="connsiteX11" fmla="*/ 1608270 w 1951220"/>
                <a:gd name="connsiteY11" fmla="*/ 958904 h 1951229"/>
                <a:gd name="connsiteX12" fmla="*/ 1843274 w 1951220"/>
                <a:gd name="connsiteY12" fmla="*/ 1487662 h 1951229"/>
                <a:gd name="connsiteX13" fmla="*/ 1474704 w 1951220"/>
                <a:gd name="connsiteY13" fmla="*/ 1389760 h 1951229"/>
                <a:gd name="connsiteX14" fmla="*/ 1432682 w 1951220"/>
                <a:gd name="connsiteY14" fmla="*/ 1356702 h 1951229"/>
                <a:gd name="connsiteX15" fmla="*/ 1434793 w 1951220"/>
                <a:gd name="connsiteY15" fmla="*/ 1411156 h 1951229"/>
                <a:gd name="connsiteX16" fmla="*/ 1227072 w 1951220"/>
                <a:gd name="connsiteY16" fmla="*/ 1951229 h 1951229"/>
                <a:gd name="connsiteX17" fmla="*/ 1035675 w 1951220"/>
                <a:gd name="connsiteY17" fmla="*/ 1621376 h 1951229"/>
                <a:gd name="connsiteX18" fmla="*/ 1029336 w 1951220"/>
                <a:gd name="connsiteY18" fmla="*/ 1568281 h 1951229"/>
                <a:gd name="connsiteX19" fmla="*/ 992326 w 1951220"/>
                <a:gd name="connsiteY19" fmla="*/ 1608277 h 1951229"/>
                <a:gd name="connsiteX20" fmla="*/ 463562 w 1951220"/>
                <a:gd name="connsiteY20" fmla="*/ 1843283 h 1951229"/>
                <a:gd name="connsiteX21" fmla="*/ 561464 w 1951220"/>
                <a:gd name="connsiteY21" fmla="*/ 1474708 h 1951229"/>
                <a:gd name="connsiteX22" fmla="*/ 594525 w 1951220"/>
                <a:gd name="connsiteY22" fmla="*/ 1432682 h 1951229"/>
                <a:gd name="connsiteX23" fmla="*/ 540069 w 1951220"/>
                <a:gd name="connsiteY23" fmla="*/ 1434793 h 1951229"/>
                <a:gd name="connsiteX24" fmla="*/ 0 w 1951220"/>
                <a:gd name="connsiteY24" fmla="*/ 1227076 h 1951229"/>
                <a:gd name="connsiteX25" fmla="*/ 329850 w 1951220"/>
                <a:gd name="connsiteY25" fmla="*/ 1035681 h 1951229"/>
                <a:gd name="connsiteX26" fmla="*/ 382951 w 1951220"/>
                <a:gd name="connsiteY26" fmla="*/ 1029341 h 1951229"/>
                <a:gd name="connsiteX27" fmla="*/ 342950 w 1951220"/>
                <a:gd name="connsiteY27" fmla="*/ 992327 h 1951229"/>
                <a:gd name="connsiteX28" fmla="*/ 107946 w 1951220"/>
                <a:gd name="connsiteY28" fmla="*/ 463570 h 1951229"/>
                <a:gd name="connsiteX29" fmla="*/ 476517 w 1951220"/>
                <a:gd name="connsiteY29" fmla="*/ 561471 h 1951229"/>
                <a:gd name="connsiteX30" fmla="*/ 518543 w 1951220"/>
                <a:gd name="connsiteY30" fmla="*/ 594532 h 1951229"/>
                <a:gd name="connsiteX31" fmla="*/ 516431 w 1951220"/>
                <a:gd name="connsiteY31" fmla="*/ 540073 h 1951229"/>
                <a:gd name="connsiteX32" fmla="*/ 682289 w 1951220"/>
                <a:gd name="connsiteY32" fmla="*/ 10972 h 1951229"/>
                <a:gd name="connsiteX33" fmla="*/ 724152 w 1951220"/>
                <a:gd name="connsiteY33" fmla="*/ 0 h 1951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951220" h="1951229">
                  <a:moveTo>
                    <a:pt x="724152" y="0"/>
                  </a:moveTo>
                  <a:cubicBezTo>
                    <a:pt x="810193" y="0"/>
                    <a:pt x="884016" y="136012"/>
                    <a:pt x="915550" y="329852"/>
                  </a:cubicBezTo>
                  <a:lnTo>
                    <a:pt x="921889" y="382948"/>
                  </a:lnTo>
                  <a:lnTo>
                    <a:pt x="958899" y="342952"/>
                  </a:lnTo>
                  <a:cubicBezTo>
                    <a:pt x="1169808" y="132043"/>
                    <a:pt x="1406543" y="26828"/>
                    <a:pt x="1487662" y="107946"/>
                  </a:cubicBezTo>
                  <a:cubicBezTo>
                    <a:pt x="1548501" y="168785"/>
                    <a:pt x="1504527" y="317159"/>
                    <a:pt x="1389760" y="476521"/>
                  </a:cubicBezTo>
                  <a:lnTo>
                    <a:pt x="1356266" y="519097"/>
                  </a:lnTo>
                  <a:lnTo>
                    <a:pt x="1411152" y="516438"/>
                  </a:lnTo>
                  <a:cubicBezTo>
                    <a:pt x="1709424" y="516438"/>
                    <a:pt x="1951221" y="609437"/>
                    <a:pt x="1951220" y="724156"/>
                  </a:cubicBezTo>
                  <a:cubicBezTo>
                    <a:pt x="1951221" y="810195"/>
                    <a:pt x="1815210" y="884017"/>
                    <a:pt x="1621371" y="915550"/>
                  </a:cubicBezTo>
                  <a:lnTo>
                    <a:pt x="1568270" y="921890"/>
                  </a:lnTo>
                  <a:lnTo>
                    <a:pt x="1608270" y="958904"/>
                  </a:lnTo>
                  <a:cubicBezTo>
                    <a:pt x="1819176" y="1169811"/>
                    <a:pt x="1924392" y="1406544"/>
                    <a:pt x="1843274" y="1487662"/>
                  </a:cubicBezTo>
                  <a:cubicBezTo>
                    <a:pt x="1782436" y="1548500"/>
                    <a:pt x="1634064" y="1504525"/>
                    <a:pt x="1474704" y="1389760"/>
                  </a:cubicBezTo>
                  <a:lnTo>
                    <a:pt x="1432682" y="1356702"/>
                  </a:lnTo>
                  <a:lnTo>
                    <a:pt x="1434793" y="1411156"/>
                  </a:lnTo>
                  <a:cubicBezTo>
                    <a:pt x="1434793" y="1709430"/>
                    <a:pt x="1341793" y="1951229"/>
                    <a:pt x="1227072" y="1951229"/>
                  </a:cubicBezTo>
                  <a:cubicBezTo>
                    <a:pt x="1141031" y="1951229"/>
                    <a:pt x="1067208" y="1815217"/>
                    <a:pt x="1035675" y="1621376"/>
                  </a:cubicBezTo>
                  <a:lnTo>
                    <a:pt x="1029336" y="1568281"/>
                  </a:lnTo>
                  <a:lnTo>
                    <a:pt x="992326" y="1608277"/>
                  </a:lnTo>
                  <a:cubicBezTo>
                    <a:pt x="781416" y="1819186"/>
                    <a:pt x="544681" y="1924401"/>
                    <a:pt x="463562" y="1843283"/>
                  </a:cubicBezTo>
                  <a:cubicBezTo>
                    <a:pt x="402723" y="1782444"/>
                    <a:pt x="446697" y="1634070"/>
                    <a:pt x="561464" y="1474708"/>
                  </a:cubicBezTo>
                  <a:lnTo>
                    <a:pt x="594525" y="1432682"/>
                  </a:lnTo>
                  <a:lnTo>
                    <a:pt x="540069" y="1434793"/>
                  </a:lnTo>
                  <a:cubicBezTo>
                    <a:pt x="241797" y="1434793"/>
                    <a:pt x="0" y="1341794"/>
                    <a:pt x="0" y="1227076"/>
                  </a:cubicBezTo>
                  <a:cubicBezTo>
                    <a:pt x="0" y="1141036"/>
                    <a:pt x="136011" y="1067214"/>
                    <a:pt x="329850" y="1035681"/>
                  </a:cubicBezTo>
                  <a:lnTo>
                    <a:pt x="382951" y="1029341"/>
                  </a:lnTo>
                  <a:lnTo>
                    <a:pt x="342950" y="992327"/>
                  </a:lnTo>
                  <a:cubicBezTo>
                    <a:pt x="132044" y="781420"/>
                    <a:pt x="26828" y="544687"/>
                    <a:pt x="107946" y="463570"/>
                  </a:cubicBezTo>
                  <a:cubicBezTo>
                    <a:pt x="168785" y="402731"/>
                    <a:pt x="317156" y="446705"/>
                    <a:pt x="476517" y="561471"/>
                  </a:cubicBezTo>
                  <a:lnTo>
                    <a:pt x="518543" y="594532"/>
                  </a:lnTo>
                  <a:lnTo>
                    <a:pt x="516431" y="540073"/>
                  </a:lnTo>
                  <a:cubicBezTo>
                    <a:pt x="516431" y="279083"/>
                    <a:pt x="587634" y="61332"/>
                    <a:pt x="682289" y="10972"/>
                  </a:cubicBezTo>
                  <a:cubicBezTo>
                    <a:pt x="695812" y="3778"/>
                    <a:pt x="709812" y="0"/>
                    <a:pt x="724152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18" name="フリーフォーム: 図形 417">
              <a:extLst>
                <a:ext uri="{FF2B5EF4-FFF2-40B4-BE49-F238E27FC236}">
                  <a16:creationId xmlns:a16="http://schemas.microsoft.com/office/drawing/2014/main" id="{317914A6-68D5-9893-35B0-9571F3CF0B69}"/>
                </a:ext>
              </a:extLst>
            </p:cNvPr>
            <p:cNvSpPr/>
            <p:nvPr/>
          </p:nvSpPr>
          <p:spPr bwMode="auto">
            <a:xfrm>
              <a:off x="2325684" y="6479344"/>
              <a:ext cx="215899" cy="215900"/>
            </a:xfrm>
            <a:custGeom>
              <a:avLst/>
              <a:gdLst>
                <a:gd name="connsiteX0" fmla="*/ 724152 w 1951220"/>
                <a:gd name="connsiteY0" fmla="*/ 0 h 1951229"/>
                <a:gd name="connsiteX1" fmla="*/ 915550 w 1951220"/>
                <a:gd name="connsiteY1" fmla="*/ 329852 h 1951229"/>
                <a:gd name="connsiteX2" fmla="*/ 921889 w 1951220"/>
                <a:gd name="connsiteY2" fmla="*/ 382948 h 1951229"/>
                <a:gd name="connsiteX3" fmla="*/ 958899 w 1951220"/>
                <a:gd name="connsiteY3" fmla="*/ 342952 h 1951229"/>
                <a:gd name="connsiteX4" fmla="*/ 1487662 w 1951220"/>
                <a:gd name="connsiteY4" fmla="*/ 107946 h 1951229"/>
                <a:gd name="connsiteX5" fmla="*/ 1389760 w 1951220"/>
                <a:gd name="connsiteY5" fmla="*/ 476521 h 1951229"/>
                <a:gd name="connsiteX6" fmla="*/ 1356266 w 1951220"/>
                <a:gd name="connsiteY6" fmla="*/ 519097 h 1951229"/>
                <a:gd name="connsiteX7" fmla="*/ 1411152 w 1951220"/>
                <a:gd name="connsiteY7" fmla="*/ 516438 h 1951229"/>
                <a:gd name="connsiteX8" fmla="*/ 1951220 w 1951220"/>
                <a:gd name="connsiteY8" fmla="*/ 724156 h 1951229"/>
                <a:gd name="connsiteX9" fmla="*/ 1621371 w 1951220"/>
                <a:gd name="connsiteY9" fmla="*/ 915550 h 1951229"/>
                <a:gd name="connsiteX10" fmla="*/ 1568270 w 1951220"/>
                <a:gd name="connsiteY10" fmla="*/ 921890 h 1951229"/>
                <a:gd name="connsiteX11" fmla="*/ 1608270 w 1951220"/>
                <a:gd name="connsiteY11" fmla="*/ 958904 h 1951229"/>
                <a:gd name="connsiteX12" fmla="*/ 1843274 w 1951220"/>
                <a:gd name="connsiteY12" fmla="*/ 1487662 h 1951229"/>
                <a:gd name="connsiteX13" fmla="*/ 1474704 w 1951220"/>
                <a:gd name="connsiteY13" fmla="*/ 1389760 h 1951229"/>
                <a:gd name="connsiteX14" fmla="*/ 1432682 w 1951220"/>
                <a:gd name="connsiteY14" fmla="*/ 1356702 h 1951229"/>
                <a:gd name="connsiteX15" fmla="*/ 1434793 w 1951220"/>
                <a:gd name="connsiteY15" fmla="*/ 1411156 h 1951229"/>
                <a:gd name="connsiteX16" fmla="*/ 1227072 w 1951220"/>
                <a:gd name="connsiteY16" fmla="*/ 1951229 h 1951229"/>
                <a:gd name="connsiteX17" fmla="*/ 1035675 w 1951220"/>
                <a:gd name="connsiteY17" fmla="*/ 1621376 h 1951229"/>
                <a:gd name="connsiteX18" fmla="*/ 1029336 w 1951220"/>
                <a:gd name="connsiteY18" fmla="*/ 1568281 h 1951229"/>
                <a:gd name="connsiteX19" fmla="*/ 992326 w 1951220"/>
                <a:gd name="connsiteY19" fmla="*/ 1608277 h 1951229"/>
                <a:gd name="connsiteX20" fmla="*/ 463562 w 1951220"/>
                <a:gd name="connsiteY20" fmla="*/ 1843283 h 1951229"/>
                <a:gd name="connsiteX21" fmla="*/ 561464 w 1951220"/>
                <a:gd name="connsiteY21" fmla="*/ 1474708 h 1951229"/>
                <a:gd name="connsiteX22" fmla="*/ 594525 w 1951220"/>
                <a:gd name="connsiteY22" fmla="*/ 1432682 h 1951229"/>
                <a:gd name="connsiteX23" fmla="*/ 540069 w 1951220"/>
                <a:gd name="connsiteY23" fmla="*/ 1434793 h 1951229"/>
                <a:gd name="connsiteX24" fmla="*/ 0 w 1951220"/>
                <a:gd name="connsiteY24" fmla="*/ 1227076 h 1951229"/>
                <a:gd name="connsiteX25" fmla="*/ 329850 w 1951220"/>
                <a:gd name="connsiteY25" fmla="*/ 1035681 h 1951229"/>
                <a:gd name="connsiteX26" fmla="*/ 382951 w 1951220"/>
                <a:gd name="connsiteY26" fmla="*/ 1029341 h 1951229"/>
                <a:gd name="connsiteX27" fmla="*/ 342950 w 1951220"/>
                <a:gd name="connsiteY27" fmla="*/ 992327 h 1951229"/>
                <a:gd name="connsiteX28" fmla="*/ 107946 w 1951220"/>
                <a:gd name="connsiteY28" fmla="*/ 463570 h 1951229"/>
                <a:gd name="connsiteX29" fmla="*/ 476517 w 1951220"/>
                <a:gd name="connsiteY29" fmla="*/ 561471 h 1951229"/>
                <a:gd name="connsiteX30" fmla="*/ 518543 w 1951220"/>
                <a:gd name="connsiteY30" fmla="*/ 594532 h 1951229"/>
                <a:gd name="connsiteX31" fmla="*/ 516431 w 1951220"/>
                <a:gd name="connsiteY31" fmla="*/ 540073 h 1951229"/>
                <a:gd name="connsiteX32" fmla="*/ 682289 w 1951220"/>
                <a:gd name="connsiteY32" fmla="*/ 10972 h 1951229"/>
                <a:gd name="connsiteX33" fmla="*/ 724152 w 1951220"/>
                <a:gd name="connsiteY33" fmla="*/ 0 h 1951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951220" h="1951229">
                  <a:moveTo>
                    <a:pt x="724152" y="0"/>
                  </a:moveTo>
                  <a:cubicBezTo>
                    <a:pt x="810193" y="0"/>
                    <a:pt x="884016" y="136012"/>
                    <a:pt x="915550" y="329852"/>
                  </a:cubicBezTo>
                  <a:lnTo>
                    <a:pt x="921889" y="382948"/>
                  </a:lnTo>
                  <a:lnTo>
                    <a:pt x="958899" y="342952"/>
                  </a:lnTo>
                  <a:cubicBezTo>
                    <a:pt x="1169808" y="132043"/>
                    <a:pt x="1406543" y="26828"/>
                    <a:pt x="1487662" y="107946"/>
                  </a:cubicBezTo>
                  <a:cubicBezTo>
                    <a:pt x="1548501" y="168785"/>
                    <a:pt x="1504527" y="317159"/>
                    <a:pt x="1389760" y="476521"/>
                  </a:cubicBezTo>
                  <a:lnTo>
                    <a:pt x="1356266" y="519097"/>
                  </a:lnTo>
                  <a:lnTo>
                    <a:pt x="1411152" y="516438"/>
                  </a:lnTo>
                  <a:cubicBezTo>
                    <a:pt x="1709424" y="516438"/>
                    <a:pt x="1951221" y="609437"/>
                    <a:pt x="1951220" y="724156"/>
                  </a:cubicBezTo>
                  <a:cubicBezTo>
                    <a:pt x="1951221" y="810195"/>
                    <a:pt x="1815210" y="884017"/>
                    <a:pt x="1621371" y="915550"/>
                  </a:cubicBezTo>
                  <a:lnTo>
                    <a:pt x="1568270" y="921890"/>
                  </a:lnTo>
                  <a:lnTo>
                    <a:pt x="1608270" y="958904"/>
                  </a:lnTo>
                  <a:cubicBezTo>
                    <a:pt x="1819176" y="1169811"/>
                    <a:pt x="1924392" y="1406544"/>
                    <a:pt x="1843274" y="1487662"/>
                  </a:cubicBezTo>
                  <a:cubicBezTo>
                    <a:pt x="1782436" y="1548500"/>
                    <a:pt x="1634064" y="1504525"/>
                    <a:pt x="1474704" y="1389760"/>
                  </a:cubicBezTo>
                  <a:lnTo>
                    <a:pt x="1432682" y="1356702"/>
                  </a:lnTo>
                  <a:lnTo>
                    <a:pt x="1434793" y="1411156"/>
                  </a:lnTo>
                  <a:cubicBezTo>
                    <a:pt x="1434793" y="1709430"/>
                    <a:pt x="1341793" y="1951229"/>
                    <a:pt x="1227072" y="1951229"/>
                  </a:cubicBezTo>
                  <a:cubicBezTo>
                    <a:pt x="1141031" y="1951229"/>
                    <a:pt x="1067208" y="1815217"/>
                    <a:pt x="1035675" y="1621376"/>
                  </a:cubicBezTo>
                  <a:lnTo>
                    <a:pt x="1029336" y="1568281"/>
                  </a:lnTo>
                  <a:lnTo>
                    <a:pt x="992326" y="1608277"/>
                  </a:lnTo>
                  <a:cubicBezTo>
                    <a:pt x="781416" y="1819186"/>
                    <a:pt x="544681" y="1924401"/>
                    <a:pt x="463562" y="1843283"/>
                  </a:cubicBezTo>
                  <a:cubicBezTo>
                    <a:pt x="402723" y="1782444"/>
                    <a:pt x="446697" y="1634070"/>
                    <a:pt x="561464" y="1474708"/>
                  </a:cubicBezTo>
                  <a:lnTo>
                    <a:pt x="594525" y="1432682"/>
                  </a:lnTo>
                  <a:lnTo>
                    <a:pt x="540069" y="1434793"/>
                  </a:lnTo>
                  <a:cubicBezTo>
                    <a:pt x="241797" y="1434793"/>
                    <a:pt x="0" y="1341794"/>
                    <a:pt x="0" y="1227076"/>
                  </a:cubicBezTo>
                  <a:cubicBezTo>
                    <a:pt x="0" y="1141036"/>
                    <a:pt x="136011" y="1067214"/>
                    <a:pt x="329850" y="1035681"/>
                  </a:cubicBezTo>
                  <a:lnTo>
                    <a:pt x="382951" y="1029341"/>
                  </a:lnTo>
                  <a:lnTo>
                    <a:pt x="342950" y="992327"/>
                  </a:lnTo>
                  <a:cubicBezTo>
                    <a:pt x="132044" y="781420"/>
                    <a:pt x="26828" y="544687"/>
                    <a:pt x="107946" y="463570"/>
                  </a:cubicBezTo>
                  <a:cubicBezTo>
                    <a:pt x="168785" y="402731"/>
                    <a:pt x="317156" y="446705"/>
                    <a:pt x="476517" y="561471"/>
                  </a:cubicBezTo>
                  <a:lnTo>
                    <a:pt x="518543" y="594532"/>
                  </a:lnTo>
                  <a:lnTo>
                    <a:pt x="516431" y="540073"/>
                  </a:lnTo>
                  <a:cubicBezTo>
                    <a:pt x="516431" y="279083"/>
                    <a:pt x="587634" y="61332"/>
                    <a:pt x="682289" y="10972"/>
                  </a:cubicBezTo>
                  <a:cubicBezTo>
                    <a:pt x="695812" y="3778"/>
                    <a:pt x="709812" y="0"/>
                    <a:pt x="724152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19" name="フリーフォーム: 図形 418">
              <a:extLst>
                <a:ext uri="{FF2B5EF4-FFF2-40B4-BE49-F238E27FC236}">
                  <a16:creationId xmlns:a16="http://schemas.microsoft.com/office/drawing/2014/main" id="{4B664A84-986C-DF54-626A-BF983605F5E8}"/>
                </a:ext>
              </a:extLst>
            </p:cNvPr>
            <p:cNvSpPr/>
            <p:nvPr/>
          </p:nvSpPr>
          <p:spPr bwMode="auto">
            <a:xfrm>
              <a:off x="2641596" y="6479344"/>
              <a:ext cx="215899" cy="215900"/>
            </a:xfrm>
            <a:custGeom>
              <a:avLst/>
              <a:gdLst>
                <a:gd name="connsiteX0" fmla="*/ 724152 w 1951220"/>
                <a:gd name="connsiteY0" fmla="*/ 0 h 1951229"/>
                <a:gd name="connsiteX1" fmla="*/ 915550 w 1951220"/>
                <a:gd name="connsiteY1" fmla="*/ 329852 h 1951229"/>
                <a:gd name="connsiteX2" fmla="*/ 921889 w 1951220"/>
                <a:gd name="connsiteY2" fmla="*/ 382948 h 1951229"/>
                <a:gd name="connsiteX3" fmla="*/ 958899 w 1951220"/>
                <a:gd name="connsiteY3" fmla="*/ 342952 h 1951229"/>
                <a:gd name="connsiteX4" fmla="*/ 1487662 w 1951220"/>
                <a:gd name="connsiteY4" fmla="*/ 107946 h 1951229"/>
                <a:gd name="connsiteX5" fmla="*/ 1389760 w 1951220"/>
                <a:gd name="connsiteY5" fmla="*/ 476521 h 1951229"/>
                <a:gd name="connsiteX6" fmla="*/ 1356266 w 1951220"/>
                <a:gd name="connsiteY6" fmla="*/ 519097 h 1951229"/>
                <a:gd name="connsiteX7" fmla="*/ 1411152 w 1951220"/>
                <a:gd name="connsiteY7" fmla="*/ 516438 h 1951229"/>
                <a:gd name="connsiteX8" fmla="*/ 1951220 w 1951220"/>
                <a:gd name="connsiteY8" fmla="*/ 724156 h 1951229"/>
                <a:gd name="connsiteX9" fmla="*/ 1621371 w 1951220"/>
                <a:gd name="connsiteY9" fmla="*/ 915550 h 1951229"/>
                <a:gd name="connsiteX10" fmla="*/ 1568270 w 1951220"/>
                <a:gd name="connsiteY10" fmla="*/ 921890 h 1951229"/>
                <a:gd name="connsiteX11" fmla="*/ 1608270 w 1951220"/>
                <a:gd name="connsiteY11" fmla="*/ 958904 h 1951229"/>
                <a:gd name="connsiteX12" fmla="*/ 1843274 w 1951220"/>
                <a:gd name="connsiteY12" fmla="*/ 1487662 h 1951229"/>
                <a:gd name="connsiteX13" fmla="*/ 1474704 w 1951220"/>
                <a:gd name="connsiteY13" fmla="*/ 1389760 h 1951229"/>
                <a:gd name="connsiteX14" fmla="*/ 1432682 w 1951220"/>
                <a:gd name="connsiteY14" fmla="*/ 1356702 h 1951229"/>
                <a:gd name="connsiteX15" fmla="*/ 1434793 w 1951220"/>
                <a:gd name="connsiteY15" fmla="*/ 1411156 h 1951229"/>
                <a:gd name="connsiteX16" fmla="*/ 1227072 w 1951220"/>
                <a:gd name="connsiteY16" fmla="*/ 1951229 h 1951229"/>
                <a:gd name="connsiteX17" fmla="*/ 1035675 w 1951220"/>
                <a:gd name="connsiteY17" fmla="*/ 1621376 h 1951229"/>
                <a:gd name="connsiteX18" fmla="*/ 1029336 w 1951220"/>
                <a:gd name="connsiteY18" fmla="*/ 1568281 h 1951229"/>
                <a:gd name="connsiteX19" fmla="*/ 992326 w 1951220"/>
                <a:gd name="connsiteY19" fmla="*/ 1608277 h 1951229"/>
                <a:gd name="connsiteX20" fmla="*/ 463562 w 1951220"/>
                <a:gd name="connsiteY20" fmla="*/ 1843283 h 1951229"/>
                <a:gd name="connsiteX21" fmla="*/ 561464 w 1951220"/>
                <a:gd name="connsiteY21" fmla="*/ 1474708 h 1951229"/>
                <a:gd name="connsiteX22" fmla="*/ 594525 w 1951220"/>
                <a:gd name="connsiteY22" fmla="*/ 1432682 h 1951229"/>
                <a:gd name="connsiteX23" fmla="*/ 540069 w 1951220"/>
                <a:gd name="connsiteY23" fmla="*/ 1434793 h 1951229"/>
                <a:gd name="connsiteX24" fmla="*/ 0 w 1951220"/>
                <a:gd name="connsiteY24" fmla="*/ 1227076 h 1951229"/>
                <a:gd name="connsiteX25" fmla="*/ 329850 w 1951220"/>
                <a:gd name="connsiteY25" fmla="*/ 1035681 h 1951229"/>
                <a:gd name="connsiteX26" fmla="*/ 382951 w 1951220"/>
                <a:gd name="connsiteY26" fmla="*/ 1029341 h 1951229"/>
                <a:gd name="connsiteX27" fmla="*/ 342950 w 1951220"/>
                <a:gd name="connsiteY27" fmla="*/ 992327 h 1951229"/>
                <a:gd name="connsiteX28" fmla="*/ 107946 w 1951220"/>
                <a:gd name="connsiteY28" fmla="*/ 463570 h 1951229"/>
                <a:gd name="connsiteX29" fmla="*/ 476517 w 1951220"/>
                <a:gd name="connsiteY29" fmla="*/ 561471 h 1951229"/>
                <a:gd name="connsiteX30" fmla="*/ 518543 w 1951220"/>
                <a:gd name="connsiteY30" fmla="*/ 594532 h 1951229"/>
                <a:gd name="connsiteX31" fmla="*/ 516431 w 1951220"/>
                <a:gd name="connsiteY31" fmla="*/ 540073 h 1951229"/>
                <a:gd name="connsiteX32" fmla="*/ 682289 w 1951220"/>
                <a:gd name="connsiteY32" fmla="*/ 10972 h 1951229"/>
                <a:gd name="connsiteX33" fmla="*/ 724152 w 1951220"/>
                <a:gd name="connsiteY33" fmla="*/ 0 h 1951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951220" h="1951229">
                  <a:moveTo>
                    <a:pt x="724152" y="0"/>
                  </a:moveTo>
                  <a:cubicBezTo>
                    <a:pt x="810193" y="0"/>
                    <a:pt x="884016" y="136012"/>
                    <a:pt x="915550" y="329852"/>
                  </a:cubicBezTo>
                  <a:lnTo>
                    <a:pt x="921889" y="382948"/>
                  </a:lnTo>
                  <a:lnTo>
                    <a:pt x="958899" y="342952"/>
                  </a:lnTo>
                  <a:cubicBezTo>
                    <a:pt x="1169808" y="132043"/>
                    <a:pt x="1406543" y="26828"/>
                    <a:pt x="1487662" y="107946"/>
                  </a:cubicBezTo>
                  <a:cubicBezTo>
                    <a:pt x="1548501" y="168785"/>
                    <a:pt x="1504527" y="317159"/>
                    <a:pt x="1389760" y="476521"/>
                  </a:cubicBezTo>
                  <a:lnTo>
                    <a:pt x="1356266" y="519097"/>
                  </a:lnTo>
                  <a:lnTo>
                    <a:pt x="1411152" y="516438"/>
                  </a:lnTo>
                  <a:cubicBezTo>
                    <a:pt x="1709424" y="516438"/>
                    <a:pt x="1951221" y="609437"/>
                    <a:pt x="1951220" y="724156"/>
                  </a:cubicBezTo>
                  <a:cubicBezTo>
                    <a:pt x="1951221" y="810195"/>
                    <a:pt x="1815210" y="884017"/>
                    <a:pt x="1621371" y="915550"/>
                  </a:cubicBezTo>
                  <a:lnTo>
                    <a:pt x="1568270" y="921890"/>
                  </a:lnTo>
                  <a:lnTo>
                    <a:pt x="1608270" y="958904"/>
                  </a:lnTo>
                  <a:cubicBezTo>
                    <a:pt x="1819176" y="1169811"/>
                    <a:pt x="1924392" y="1406544"/>
                    <a:pt x="1843274" y="1487662"/>
                  </a:cubicBezTo>
                  <a:cubicBezTo>
                    <a:pt x="1782436" y="1548500"/>
                    <a:pt x="1634064" y="1504525"/>
                    <a:pt x="1474704" y="1389760"/>
                  </a:cubicBezTo>
                  <a:lnTo>
                    <a:pt x="1432682" y="1356702"/>
                  </a:lnTo>
                  <a:lnTo>
                    <a:pt x="1434793" y="1411156"/>
                  </a:lnTo>
                  <a:cubicBezTo>
                    <a:pt x="1434793" y="1709430"/>
                    <a:pt x="1341793" y="1951229"/>
                    <a:pt x="1227072" y="1951229"/>
                  </a:cubicBezTo>
                  <a:cubicBezTo>
                    <a:pt x="1141031" y="1951229"/>
                    <a:pt x="1067208" y="1815217"/>
                    <a:pt x="1035675" y="1621376"/>
                  </a:cubicBezTo>
                  <a:lnTo>
                    <a:pt x="1029336" y="1568281"/>
                  </a:lnTo>
                  <a:lnTo>
                    <a:pt x="992326" y="1608277"/>
                  </a:lnTo>
                  <a:cubicBezTo>
                    <a:pt x="781416" y="1819186"/>
                    <a:pt x="544681" y="1924401"/>
                    <a:pt x="463562" y="1843283"/>
                  </a:cubicBezTo>
                  <a:cubicBezTo>
                    <a:pt x="402723" y="1782444"/>
                    <a:pt x="446697" y="1634070"/>
                    <a:pt x="561464" y="1474708"/>
                  </a:cubicBezTo>
                  <a:lnTo>
                    <a:pt x="594525" y="1432682"/>
                  </a:lnTo>
                  <a:lnTo>
                    <a:pt x="540069" y="1434793"/>
                  </a:lnTo>
                  <a:cubicBezTo>
                    <a:pt x="241797" y="1434793"/>
                    <a:pt x="0" y="1341794"/>
                    <a:pt x="0" y="1227076"/>
                  </a:cubicBezTo>
                  <a:cubicBezTo>
                    <a:pt x="0" y="1141036"/>
                    <a:pt x="136011" y="1067214"/>
                    <a:pt x="329850" y="1035681"/>
                  </a:cubicBezTo>
                  <a:lnTo>
                    <a:pt x="382951" y="1029341"/>
                  </a:lnTo>
                  <a:lnTo>
                    <a:pt x="342950" y="992327"/>
                  </a:lnTo>
                  <a:cubicBezTo>
                    <a:pt x="132044" y="781420"/>
                    <a:pt x="26828" y="544687"/>
                    <a:pt x="107946" y="463570"/>
                  </a:cubicBezTo>
                  <a:cubicBezTo>
                    <a:pt x="168785" y="402731"/>
                    <a:pt x="317156" y="446705"/>
                    <a:pt x="476517" y="561471"/>
                  </a:cubicBezTo>
                  <a:lnTo>
                    <a:pt x="518543" y="594532"/>
                  </a:lnTo>
                  <a:lnTo>
                    <a:pt x="516431" y="540073"/>
                  </a:lnTo>
                  <a:cubicBezTo>
                    <a:pt x="516431" y="279083"/>
                    <a:pt x="587634" y="61332"/>
                    <a:pt x="682289" y="10972"/>
                  </a:cubicBezTo>
                  <a:cubicBezTo>
                    <a:pt x="695812" y="3778"/>
                    <a:pt x="709812" y="0"/>
                    <a:pt x="724152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20" name="フリーフォーム: 図形 419">
              <a:extLst>
                <a:ext uri="{FF2B5EF4-FFF2-40B4-BE49-F238E27FC236}">
                  <a16:creationId xmlns:a16="http://schemas.microsoft.com/office/drawing/2014/main" id="{F5C3ACEA-AAD6-45F2-D022-A8831999AB89}"/>
                </a:ext>
              </a:extLst>
            </p:cNvPr>
            <p:cNvSpPr/>
            <p:nvPr/>
          </p:nvSpPr>
          <p:spPr bwMode="auto">
            <a:xfrm>
              <a:off x="2957508" y="6479344"/>
              <a:ext cx="215899" cy="215900"/>
            </a:xfrm>
            <a:custGeom>
              <a:avLst/>
              <a:gdLst>
                <a:gd name="connsiteX0" fmla="*/ 724152 w 1951220"/>
                <a:gd name="connsiteY0" fmla="*/ 0 h 1951229"/>
                <a:gd name="connsiteX1" fmla="*/ 915550 w 1951220"/>
                <a:gd name="connsiteY1" fmla="*/ 329852 h 1951229"/>
                <a:gd name="connsiteX2" fmla="*/ 921889 w 1951220"/>
                <a:gd name="connsiteY2" fmla="*/ 382948 h 1951229"/>
                <a:gd name="connsiteX3" fmla="*/ 958899 w 1951220"/>
                <a:gd name="connsiteY3" fmla="*/ 342952 h 1951229"/>
                <a:gd name="connsiteX4" fmla="*/ 1487662 w 1951220"/>
                <a:gd name="connsiteY4" fmla="*/ 107946 h 1951229"/>
                <a:gd name="connsiteX5" fmla="*/ 1389760 w 1951220"/>
                <a:gd name="connsiteY5" fmla="*/ 476521 h 1951229"/>
                <a:gd name="connsiteX6" fmla="*/ 1356266 w 1951220"/>
                <a:gd name="connsiteY6" fmla="*/ 519097 h 1951229"/>
                <a:gd name="connsiteX7" fmla="*/ 1411152 w 1951220"/>
                <a:gd name="connsiteY7" fmla="*/ 516438 h 1951229"/>
                <a:gd name="connsiteX8" fmla="*/ 1951220 w 1951220"/>
                <a:gd name="connsiteY8" fmla="*/ 724156 h 1951229"/>
                <a:gd name="connsiteX9" fmla="*/ 1621371 w 1951220"/>
                <a:gd name="connsiteY9" fmla="*/ 915550 h 1951229"/>
                <a:gd name="connsiteX10" fmla="*/ 1568270 w 1951220"/>
                <a:gd name="connsiteY10" fmla="*/ 921890 h 1951229"/>
                <a:gd name="connsiteX11" fmla="*/ 1608270 w 1951220"/>
                <a:gd name="connsiteY11" fmla="*/ 958904 h 1951229"/>
                <a:gd name="connsiteX12" fmla="*/ 1843274 w 1951220"/>
                <a:gd name="connsiteY12" fmla="*/ 1487662 h 1951229"/>
                <a:gd name="connsiteX13" fmla="*/ 1474704 w 1951220"/>
                <a:gd name="connsiteY13" fmla="*/ 1389760 h 1951229"/>
                <a:gd name="connsiteX14" fmla="*/ 1432682 w 1951220"/>
                <a:gd name="connsiteY14" fmla="*/ 1356702 h 1951229"/>
                <a:gd name="connsiteX15" fmla="*/ 1434793 w 1951220"/>
                <a:gd name="connsiteY15" fmla="*/ 1411156 h 1951229"/>
                <a:gd name="connsiteX16" fmla="*/ 1227072 w 1951220"/>
                <a:gd name="connsiteY16" fmla="*/ 1951229 h 1951229"/>
                <a:gd name="connsiteX17" fmla="*/ 1035675 w 1951220"/>
                <a:gd name="connsiteY17" fmla="*/ 1621376 h 1951229"/>
                <a:gd name="connsiteX18" fmla="*/ 1029336 w 1951220"/>
                <a:gd name="connsiteY18" fmla="*/ 1568281 h 1951229"/>
                <a:gd name="connsiteX19" fmla="*/ 992326 w 1951220"/>
                <a:gd name="connsiteY19" fmla="*/ 1608277 h 1951229"/>
                <a:gd name="connsiteX20" fmla="*/ 463562 w 1951220"/>
                <a:gd name="connsiteY20" fmla="*/ 1843283 h 1951229"/>
                <a:gd name="connsiteX21" fmla="*/ 561464 w 1951220"/>
                <a:gd name="connsiteY21" fmla="*/ 1474708 h 1951229"/>
                <a:gd name="connsiteX22" fmla="*/ 594525 w 1951220"/>
                <a:gd name="connsiteY22" fmla="*/ 1432682 h 1951229"/>
                <a:gd name="connsiteX23" fmla="*/ 540069 w 1951220"/>
                <a:gd name="connsiteY23" fmla="*/ 1434793 h 1951229"/>
                <a:gd name="connsiteX24" fmla="*/ 0 w 1951220"/>
                <a:gd name="connsiteY24" fmla="*/ 1227076 h 1951229"/>
                <a:gd name="connsiteX25" fmla="*/ 329850 w 1951220"/>
                <a:gd name="connsiteY25" fmla="*/ 1035681 h 1951229"/>
                <a:gd name="connsiteX26" fmla="*/ 382951 w 1951220"/>
                <a:gd name="connsiteY26" fmla="*/ 1029341 h 1951229"/>
                <a:gd name="connsiteX27" fmla="*/ 342950 w 1951220"/>
                <a:gd name="connsiteY27" fmla="*/ 992327 h 1951229"/>
                <a:gd name="connsiteX28" fmla="*/ 107946 w 1951220"/>
                <a:gd name="connsiteY28" fmla="*/ 463570 h 1951229"/>
                <a:gd name="connsiteX29" fmla="*/ 476517 w 1951220"/>
                <a:gd name="connsiteY29" fmla="*/ 561471 h 1951229"/>
                <a:gd name="connsiteX30" fmla="*/ 518543 w 1951220"/>
                <a:gd name="connsiteY30" fmla="*/ 594532 h 1951229"/>
                <a:gd name="connsiteX31" fmla="*/ 516431 w 1951220"/>
                <a:gd name="connsiteY31" fmla="*/ 540073 h 1951229"/>
                <a:gd name="connsiteX32" fmla="*/ 682289 w 1951220"/>
                <a:gd name="connsiteY32" fmla="*/ 10972 h 1951229"/>
                <a:gd name="connsiteX33" fmla="*/ 724152 w 1951220"/>
                <a:gd name="connsiteY33" fmla="*/ 0 h 1951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951220" h="1951229">
                  <a:moveTo>
                    <a:pt x="724152" y="0"/>
                  </a:moveTo>
                  <a:cubicBezTo>
                    <a:pt x="810193" y="0"/>
                    <a:pt x="884016" y="136012"/>
                    <a:pt x="915550" y="329852"/>
                  </a:cubicBezTo>
                  <a:lnTo>
                    <a:pt x="921889" y="382948"/>
                  </a:lnTo>
                  <a:lnTo>
                    <a:pt x="958899" y="342952"/>
                  </a:lnTo>
                  <a:cubicBezTo>
                    <a:pt x="1169808" y="132043"/>
                    <a:pt x="1406543" y="26828"/>
                    <a:pt x="1487662" y="107946"/>
                  </a:cubicBezTo>
                  <a:cubicBezTo>
                    <a:pt x="1548501" y="168785"/>
                    <a:pt x="1504527" y="317159"/>
                    <a:pt x="1389760" y="476521"/>
                  </a:cubicBezTo>
                  <a:lnTo>
                    <a:pt x="1356266" y="519097"/>
                  </a:lnTo>
                  <a:lnTo>
                    <a:pt x="1411152" y="516438"/>
                  </a:lnTo>
                  <a:cubicBezTo>
                    <a:pt x="1709424" y="516438"/>
                    <a:pt x="1951221" y="609437"/>
                    <a:pt x="1951220" y="724156"/>
                  </a:cubicBezTo>
                  <a:cubicBezTo>
                    <a:pt x="1951221" y="810195"/>
                    <a:pt x="1815210" y="884017"/>
                    <a:pt x="1621371" y="915550"/>
                  </a:cubicBezTo>
                  <a:lnTo>
                    <a:pt x="1568270" y="921890"/>
                  </a:lnTo>
                  <a:lnTo>
                    <a:pt x="1608270" y="958904"/>
                  </a:lnTo>
                  <a:cubicBezTo>
                    <a:pt x="1819176" y="1169811"/>
                    <a:pt x="1924392" y="1406544"/>
                    <a:pt x="1843274" y="1487662"/>
                  </a:cubicBezTo>
                  <a:cubicBezTo>
                    <a:pt x="1782436" y="1548500"/>
                    <a:pt x="1634064" y="1504525"/>
                    <a:pt x="1474704" y="1389760"/>
                  </a:cubicBezTo>
                  <a:lnTo>
                    <a:pt x="1432682" y="1356702"/>
                  </a:lnTo>
                  <a:lnTo>
                    <a:pt x="1434793" y="1411156"/>
                  </a:lnTo>
                  <a:cubicBezTo>
                    <a:pt x="1434793" y="1709430"/>
                    <a:pt x="1341793" y="1951229"/>
                    <a:pt x="1227072" y="1951229"/>
                  </a:cubicBezTo>
                  <a:cubicBezTo>
                    <a:pt x="1141031" y="1951229"/>
                    <a:pt x="1067208" y="1815217"/>
                    <a:pt x="1035675" y="1621376"/>
                  </a:cubicBezTo>
                  <a:lnTo>
                    <a:pt x="1029336" y="1568281"/>
                  </a:lnTo>
                  <a:lnTo>
                    <a:pt x="992326" y="1608277"/>
                  </a:lnTo>
                  <a:cubicBezTo>
                    <a:pt x="781416" y="1819186"/>
                    <a:pt x="544681" y="1924401"/>
                    <a:pt x="463562" y="1843283"/>
                  </a:cubicBezTo>
                  <a:cubicBezTo>
                    <a:pt x="402723" y="1782444"/>
                    <a:pt x="446697" y="1634070"/>
                    <a:pt x="561464" y="1474708"/>
                  </a:cubicBezTo>
                  <a:lnTo>
                    <a:pt x="594525" y="1432682"/>
                  </a:lnTo>
                  <a:lnTo>
                    <a:pt x="540069" y="1434793"/>
                  </a:lnTo>
                  <a:cubicBezTo>
                    <a:pt x="241797" y="1434793"/>
                    <a:pt x="0" y="1341794"/>
                    <a:pt x="0" y="1227076"/>
                  </a:cubicBezTo>
                  <a:cubicBezTo>
                    <a:pt x="0" y="1141036"/>
                    <a:pt x="136011" y="1067214"/>
                    <a:pt x="329850" y="1035681"/>
                  </a:cubicBezTo>
                  <a:lnTo>
                    <a:pt x="382951" y="1029341"/>
                  </a:lnTo>
                  <a:lnTo>
                    <a:pt x="342950" y="992327"/>
                  </a:lnTo>
                  <a:cubicBezTo>
                    <a:pt x="132044" y="781420"/>
                    <a:pt x="26828" y="544687"/>
                    <a:pt x="107946" y="463570"/>
                  </a:cubicBezTo>
                  <a:cubicBezTo>
                    <a:pt x="168785" y="402731"/>
                    <a:pt x="317156" y="446705"/>
                    <a:pt x="476517" y="561471"/>
                  </a:cubicBezTo>
                  <a:lnTo>
                    <a:pt x="518543" y="594532"/>
                  </a:lnTo>
                  <a:lnTo>
                    <a:pt x="516431" y="540073"/>
                  </a:lnTo>
                  <a:cubicBezTo>
                    <a:pt x="516431" y="279083"/>
                    <a:pt x="587634" y="61332"/>
                    <a:pt x="682289" y="10972"/>
                  </a:cubicBezTo>
                  <a:cubicBezTo>
                    <a:pt x="695812" y="3778"/>
                    <a:pt x="709812" y="0"/>
                    <a:pt x="724152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21" name="フリーフォーム: 図形 420">
              <a:extLst>
                <a:ext uri="{FF2B5EF4-FFF2-40B4-BE49-F238E27FC236}">
                  <a16:creationId xmlns:a16="http://schemas.microsoft.com/office/drawing/2014/main" id="{33F56C4D-9E59-31AB-C62A-C9684F071E96}"/>
                </a:ext>
              </a:extLst>
            </p:cNvPr>
            <p:cNvSpPr/>
            <p:nvPr/>
          </p:nvSpPr>
          <p:spPr bwMode="auto">
            <a:xfrm>
              <a:off x="3273420" y="6479344"/>
              <a:ext cx="215899" cy="215900"/>
            </a:xfrm>
            <a:custGeom>
              <a:avLst/>
              <a:gdLst>
                <a:gd name="connsiteX0" fmla="*/ 724152 w 1951220"/>
                <a:gd name="connsiteY0" fmla="*/ 0 h 1951229"/>
                <a:gd name="connsiteX1" fmla="*/ 915550 w 1951220"/>
                <a:gd name="connsiteY1" fmla="*/ 329852 h 1951229"/>
                <a:gd name="connsiteX2" fmla="*/ 921889 w 1951220"/>
                <a:gd name="connsiteY2" fmla="*/ 382948 h 1951229"/>
                <a:gd name="connsiteX3" fmla="*/ 958899 w 1951220"/>
                <a:gd name="connsiteY3" fmla="*/ 342952 h 1951229"/>
                <a:gd name="connsiteX4" fmla="*/ 1487662 w 1951220"/>
                <a:gd name="connsiteY4" fmla="*/ 107946 h 1951229"/>
                <a:gd name="connsiteX5" fmla="*/ 1389760 w 1951220"/>
                <a:gd name="connsiteY5" fmla="*/ 476521 h 1951229"/>
                <a:gd name="connsiteX6" fmla="*/ 1356266 w 1951220"/>
                <a:gd name="connsiteY6" fmla="*/ 519097 h 1951229"/>
                <a:gd name="connsiteX7" fmla="*/ 1411152 w 1951220"/>
                <a:gd name="connsiteY7" fmla="*/ 516438 h 1951229"/>
                <a:gd name="connsiteX8" fmla="*/ 1951220 w 1951220"/>
                <a:gd name="connsiteY8" fmla="*/ 724156 h 1951229"/>
                <a:gd name="connsiteX9" fmla="*/ 1621371 w 1951220"/>
                <a:gd name="connsiteY9" fmla="*/ 915550 h 1951229"/>
                <a:gd name="connsiteX10" fmla="*/ 1568270 w 1951220"/>
                <a:gd name="connsiteY10" fmla="*/ 921890 h 1951229"/>
                <a:gd name="connsiteX11" fmla="*/ 1608270 w 1951220"/>
                <a:gd name="connsiteY11" fmla="*/ 958904 h 1951229"/>
                <a:gd name="connsiteX12" fmla="*/ 1843274 w 1951220"/>
                <a:gd name="connsiteY12" fmla="*/ 1487662 h 1951229"/>
                <a:gd name="connsiteX13" fmla="*/ 1474704 w 1951220"/>
                <a:gd name="connsiteY13" fmla="*/ 1389760 h 1951229"/>
                <a:gd name="connsiteX14" fmla="*/ 1432682 w 1951220"/>
                <a:gd name="connsiteY14" fmla="*/ 1356702 h 1951229"/>
                <a:gd name="connsiteX15" fmla="*/ 1434793 w 1951220"/>
                <a:gd name="connsiteY15" fmla="*/ 1411156 h 1951229"/>
                <a:gd name="connsiteX16" fmla="*/ 1227072 w 1951220"/>
                <a:gd name="connsiteY16" fmla="*/ 1951229 h 1951229"/>
                <a:gd name="connsiteX17" fmla="*/ 1035675 w 1951220"/>
                <a:gd name="connsiteY17" fmla="*/ 1621376 h 1951229"/>
                <a:gd name="connsiteX18" fmla="*/ 1029336 w 1951220"/>
                <a:gd name="connsiteY18" fmla="*/ 1568281 h 1951229"/>
                <a:gd name="connsiteX19" fmla="*/ 992326 w 1951220"/>
                <a:gd name="connsiteY19" fmla="*/ 1608277 h 1951229"/>
                <a:gd name="connsiteX20" fmla="*/ 463562 w 1951220"/>
                <a:gd name="connsiteY20" fmla="*/ 1843283 h 1951229"/>
                <a:gd name="connsiteX21" fmla="*/ 561464 w 1951220"/>
                <a:gd name="connsiteY21" fmla="*/ 1474708 h 1951229"/>
                <a:gd name="connsiteX22" fmla="*/ 594525 w 1951220"/>
                <a:gd name="connsiteY22" fmla="*/ 1432682 h 1951229"/>
                <a:gd name="connsiteX23" fmla="*/ 540069 w 1951220"/>
                <a:gd name="connsiteY23" fmla="*/ 1434793 h 1951229"/>
                <a:gd name="connsiteX24" fmla="*/ 0 w 1951220"/>
                <a:gd name="connsiteY24" fmla="*/ 1227076 h 1951229"/>
                <a:gd name="connsiteX25" fmla="*/ 329850 w 1951220"/>
                <a:gd name="connsiteY25" fmla="*/ 1035681 h 1951229"/>
                <a:gd name="connsiteX26" fmla="*/ 382951 w 1951220"/>
                <a:gd name="connsiteY26" fmla="*/ 1029341 h 1951229"/>
                <a:gd name="connsiteX27" fmla="*/ 342950 w 1951220"/>
                <a:gd name="connsiteY27" fmla="*/ 992327 h 1951229"/>
                <a:gd name="connsiteX28" fmla="*/ 107946 w 1951220"/>
                <a:gd name="connsiteY28" fmla="*/ 463570 h 1951229"/>
                <a:gd name="connsiteX29" fmla="*/ 476517 w 1951220"/>
                <a:gd name="connsiteY29" fmla="*/ 561471 h 1951229"/>
                <a:gd name="connsiteX30" fmla="*/ 518543 w 1951220"/>
                <a:gd name="connsiteY30" fmla="*/ 594532 h 1951229"/>
                <a:gd name="connsiteX31" fmla="*/ 516431 w 1951220"/>
                <a:gd name="connsiteY31" fmla="*/ 540073 h 1951229"/>
                <a:gd name="connsiteX32" fmla="*/ 682289 w 1951220"/>
                <a:gd name="connsiteY32" fmla="*/ 10972 h 1951229"/>
                <a:gd name="connsiteX33" fmla="*/ 724152 w 1951220"/>
                <a:gd name="connsiteY33" fmla="*/ 0 h 1951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951220" h="1951229">
                  <a:moveTo>
                    <a:pt x="724152" y="0"/>
                  </a:moveTo>
                  <a:cubicBezTo>
                    <a:pt x="810193" y="0"/>
                    <a:pt x="884016" y="136012"/>
                    <a:pt x="915550" y="329852"/>
                  </a:cubicBezTo>
                  <a:lnTo>
                    <a:pt x="921889" y="382948"/>
                  </a:lnTo>
                  <a:lnTo>
                    <a:pt x="958899" y="342952"/>
                  </a:lnTo>
                  <a:cubicBezTo>
                    <a:pt x="1169808" y="132043"/>
                    <a:pt x="1406543" y="26828"/>
                    <a:pt x="1487662" y="107946"/>
                  </a:cubicBezTo>
                  <a:cubicBezTo>
                    <a:pt x="1548501" y="168785"/>
                    <a:pt x="1504527" y="317159"/>
                    <a:pt x="1389760" y="476521"/>
                  </a:cubicBezTo>
                  <a:lnTo>
                    <a:pt x="1356266" y="519097"/>
                  </a:lnTo>
                  <a:lnTo>
                    <a:pt x="1411152" y="516438"/>
                  </a:lnTo>
                  <a:cubicBezTo>
                    <a:pt x="1709424" y="516438"/>
                    <a:pt x="1951221" y="609437"/>
                    <a:pt x="1951220" y="724156"/>
                  </a:cubicBezTo>
                  <a:cubicBezTo>
                    <a:pt x="1951221" y="810195"/>
                    <a:pt x="1815210" y="884017"/>
                    <a:pt x="1621371" y="915550"/>
                  </a:cubicBezTo>
                  <a:lnTo>
                    <a:pt x="1568270" y="921890"/>
                  </a:lnTo>
                  <a:lnTo>
                    <a:pt x="1608270" y="958904"/>
                  </a:lnTo>
                  <a:cubicBezTo>
                    <a:pt x="1819176" y="1169811"/>
                    <a:pt x="1924392" y="1406544"/>
                    <a:pt x="1843274" y="1487662"/>
                  </a:cubicBezTo>
                  <a:cubicBezTo>
                    <a:pt x="1782436" y="1548500"/>
                    <a:pt x="1634064" y="1504525"/>
                    <a:pt x="1474704" y="1389760"/>
                  </a:cubicBezTo>
                  <a:lnTo>
                    <a:pt x="1432682" y="1356702"/>
                  </a:lnTo>
                  <a:lnTo>
                    <a:pt x="1434793" y="1411156"/>
                  </a:lnTo>
                  <a:cubicBezTo>
                    <a:pt x="1434793" y="1709430"/>
                    <a:pt x="1341793" y="1951229"/>
                    <a:pt x="1227072" y="1951229"/>
                  </a:cubicBezTo>
                  <a:cubicBezTo>
                    <a:pt x="1141031" y="1951229"/>
                    <a:pt x="1067208" y="1815217"/>
                    <a:pt x="1035675" y="1621376"/>
                  </a:cubicBezTo>
                  <a:lnTo>
                    <a:pt x="1029336" y="1568281"/>
                  </a:lnTo>
                  <a:lnTo>
                    <a:pt x="992326" y="1608277"/>
                  </a:lnTo>
                  <a:cubicBezTo>
                    <a:pt x="781416" y="1819186"/>
                    <a:pt x="544681" y="1924401"/>
                    <a:pt x="463562" y="1843283"/>
                  </a:cubicBezTo>
                  <a:cubicBezTo>
                    <a:pt x="402723" y="1782444"/>
                    <a:pt x="446697" y="1634070"/>
                    <a:pt x="561464" y="1474708"/>
                  </a:cubicBezTo>
                  <a:lnTo>
                    <a:pt x="594525" y="1432682"/>
                  </a:lnTo>
                  <a:lnTo>
                    <a:pt x="540069" y="1434793"/>
                  </a:lnTo>
                  <a:cubicBezTo>
                    <a:pt x="241797" y="1434793"/>
                    <a:pt x="0" y="1341794"/>
                    <a:pt x="0" y="1227076"/>
                  </a:cubicBezTo>
                  <a:cubicBezTo>
                    <a:pt x="0" y="1141036"/>
                    <a:pt x="136011" y="1067214"/>
                    <a:pt x="329850" y="1035681"/>
                  </a:cubicBezTo>
                  <a:lnTo>
                    <a:pt x="382951" y="1029341"/>
                  </a:lnTo>
                  <a:lnTo>
                    <a:pt x="342950" y="992327"/>
                  </a:lnTo>
                  <a:cubicBezTo>
                    <a:pt x="132044" y="781420"/>
                    <a:pt x="26828" y="544687"/>
                    <a:pt x="107946" y="463570"/>
                  </a:cubicBezTo>
                  <a:cubicBezTo>
                    <a:pt x="168785" y="402731"/>
                    <a:pt x="317156" y="446705"/>
                    <a:pt x="476517" y="561471"/>
                  </a:cubicBezTo>
                  <a:lnTo>
                    <a:pt x="518543" y="594532"/>
                  </a:lnTo>
                  <a:lnTo>
                    <a:pt x="516431" y="540073"/>
                  </a:lnTo>
                  <a:cubicBezTo>
                    <a:pt x="516431" y="279083"/>
                    <a:pt x="587634" y="61332"/>
                    <a:pt x="682289" y="10972"/>
                  </a:cubicBezTo>
                  <a:cubicBezTo>
                    <a:pt x="695812" y="3778"/>
                    <a:pt x="709812" y="0"/>
                    <a:pt x="724152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22" name="フリーフォーム: 図形 421">
              <a:extLst>
                <a:ext uri="{FF2B5EF4-FFF2-40B4-BE49-F238E27FC236}">
                  <a16:creationId xmlns:a16="http://schemas.microsoft.com/office/drawing/2014/main" id="{81387729-1E5E-AA9F-7FF0-02173D01C73A}"/>
                </a:ext>
              </a:extLst>
            </p:cNvPr>
            <p:cNvSpPr/>
            <p:nvPr/>
          </p:nvSpPr>
          <p:spPr bwMode="auto">
            <a:xfrm>
              <a:off x="3589332" y="6479344"/>
              <a:ext cx="215899" cy="215900"/>
            </a:xfrm>
            <a:custGeom>
              <a:avLst/>
              <a:gdLst>
                <a:gd name="connsiteX0" fmla="*/ 724152 w 1951220"/>
                <a:gd name="connsiteY0" fmla="*/ 0 h 1951229"/>
                <a:gd name="connsiteX1" fmla="*/ 915550 w 1951220"/>
                <a:gd name="connsiteY1" fmla="*/ 329852 h 1951229"/>
                <a:gd name="connsiteX2" fmla="*/ 921889 w 1951220"/>
                <a:gd name="connsiteY2" fmla="*/ 382948 h 1951229"/>
                <a:gd name="connsiteX3" fmla="*/ 958899 w 1951220"/>
                <a:gd name="connsiteY3" fmla="*/ 342952 h 1951229"/>
                <a:gd name="connsiteX4" fmla="*/ 1487662 w 1951220"/>
                <a:gd name="connsiteY4" fmla="*/ 107946 h 1951229"/>
                <a:gd name="connsiteX5" fmla="*/ 1389760 w 1951220"/>
                <a:gd name="connsiteY5" fmla="*/ 476521 h 1951229"/>
                <a:gd name="connsiteX6" fmla="*/ 1356266 w 1951220"/>
                <a:gd name="connsiteY6" fmla="*/ 519097 h 1951229"/>
                <a:gd name="connsiteX7" fmla="*/ 1411152 w 1951220"/>
                <a:gd name="connsiteY7" fmla="*/ 516438 h 1951229"/>
                <a:gd name="connsiteX8" fmla="*/ 1951220 w 1951220"/>
                <a:gd name="connsiteY8" fmla="*/ 724156 h 1951229"/>
                <a:gd name="connsiteX9" fmla="*/ 1621371 w 1951220"/>
                <a:gd name="connsiteY9" fmla="*/ 915550 h 1951229"/>
                <a:gd name="connsiteX10" fmla="*/ 1568270 w 1951220"/>
                <a:gd name="connsiteY10" fmla="*/ 921890 h 1951229"/>
                <a:gd name="connsiteX11" fmla="*/ 1608270 w 1951220"/>
                <a:gd name="connsiteY11" fmla="*/ 958904 h 1951229"/>
                <a:gd name="connsiteX12" fmla="*/ 1843274 w 1951220"/>
                <a:gd name="connsiteY12" fmla="*/ 1487662 h 1951229"/>
                <a:gd name="connsiteX13" fmla="*/ 1474704 w 1951220"/>
                <a:gd name="connsiteY13" fmla="*/ 1389760 h 1951229"/>
                <a:gd name="connsiteX14" fmla="*/ 1432682 w 1951220"/>
                <a:gd name="connsiteY14" fmla="*/ 1356702 h 1951229"/>
                <a:gd name="connsiteX15" fmla="*/ 1434793 w 1951220"/>
                <a:gd name="connsiteY15" fmla="*/ 1411156 h 1951229"/>
                <a:gd name="connsiteX16" fmla="*/ 1227072 w 1951220"/>
                <a:gd name="connsiteY16" fmla="*/ 1951229 h 1951229"/>
                <a:gd name="connsiteX17" fmla="*/ 1035675 w 1951220"/>
                <a:gd name="connsiteY17" fmla="*/ 1621376 h 1951229"/>
                <a:gd name="connsiteX18" fmla="*/ 1029336 w 1951220"/>
                <a:gd name="connsiteY18" fmla="*/ 1568281 h 1951229"/>
                <a:gd name="connsiteX19" fmla="*/ 992326 w 1951220"/>
                <a:gd name="connsiteY19" fmla="*/ 1608277 h 1951229"/>
                <a:gd name="connsiteX20" fmla="*/ 463562 w 1951220"/>
                <a:gd name="connsiteY20" fmla="*/ 1843283 h 1951229"/>
                <a:gd name="connsiteX21" fmla="*/ 561464 w 1951220"/>
                <a:gd name="connsiteY21" fmla="*/ 1474708 h 1951229"/>
                <a:gd name="connsiteX22" fmla="*/ 594525 w 1951220"/>
                <a:gd name="connsiteY22" fmla="*/ 1432682 h 1951229"/>
                <a:gd name="connsiteX23" fmla="*/ 540069 w 1951220"/>
                <a:gd name="connsiteY23" fmla="*/ 1434793 h 1951229"/>
                <a:gd name="connsiteX24" fmla="*/ 0 w 1951220"/>
                <a:gd name="connsiteY24" fmla="*/ 1227076 h 1951229"/>
                <a:gd name="connsiteX25" fmla="*/ 329850 w 1951220"/>
                <a:gd name="connsiteY25" fmla="*/ 1035681 h 1951229"/>
                <a:gd name="connsiteX26" fmla="*/ 382951 w 1951220"/>
                <a:gd name="connsiteY26" fmla="*/ 1029341 h 1951229"/>
                <a:gd name="connsiteX27" fmla="*/ 342950 w 1951220"/>
                <a:gd name="connsiteY27" fmla="*/ 992327 h 1951229"/>
                <a:gd name="connsiteX28" fmla="*/ 107946 w 1951220"/>
                <a:gd name="connsiteY28" fmla="*/ 463570 h 1951229"/>
                <a:gd name="connsiteX29" fmla="*/ 476517 w 1951220"/>
                <a:gd name="connsiteY29" fmla="*/ 561471 h 1951229"/>
                <a:gd name="connsiteX30" fmla="*/ 518543 w 1951220"/>
                <a:gd name="connsiteY30" fmla="*/ 594532 h 1951229"/>
                <a:gd name="connsiteX31" fmla="*/ 516431 w 1951220"/>
                <a:gd name="connsiteY31" fmla="*/ 540073 h 1951229"/>
                <a:gd name="connsiteX32" fmla="*/ 682289 w 1951220"/>
                <a:gd name="connsiteY32" fmla="*/ 10972 h 1951229"/>
                <a:gd name="connsiteX33" fmla="*/ 724152 w 1951220"/>
                <a:gd name="connsiteY33" fmla="*/ 0 h 1951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951220" h="1951229">
                  <a:moveTo>
                    <a:pt x="724152" y="0"/>
                  </a:moveTo>
                  <a:cubicBezTo>
                    <a:pt x="810193" y="0"/>
                    <a:pt x="884016" y="136012"/>
                    <a:pt x="915550" y="329852"/>
                  </a:cubicBezTo>
                  <a:lnTo>
                    <a:pt x="921889" y="382948"/>
                  </a:lnTo>
                  <a:lnTo>
                    <a:pt x="958899" y="342952"/>
                  </a:lnTo>
                  <a:cubicBezTo>
                    <a:pt x="1169808" y="132043"/>
                    <a:pt x="1406543" y="26828"/>
                    <a:pt x="1487662" y="107946"/>
                  </a:cubicBezTo>
                  <a:cubicBezTo>
                    <a:pt x="1548501" y="168785"/>
                    <a:pt x="1504527" y="317159"/>
                    <a:pt x="1389760" y="476521"/>
                  </a:cubicBezTo>
                  <a:lnTo>
                    <a:pt x="1356266" y="519097"/>
                  </a:lnTo>
                  <a:lnTo>
                    <a:pt x="1411152" y="516438"/>
                  </a:lnTo>
                  <a:cubicBezTo>
                    <a:pt x="1709424" y="516438"/>
                    <a:pt x="1951221" y="609437"/>
                    <a:pt x="1951220" y="724156"/>
                  </a:cubicBezTo>
                  <a:cubicBezTo>
                    <a:pt x="1951221" y="810195"/>
                    <a:pt x="1815210" y="884017"/>
                    <a:pt x="1621371" y="915550"/>
                  </a:cubicBezTo>
                  <a:lnTo>
                    <a:pt x="1568270" y="921890"/>
                  </a:lnTo>
                  <a:lnTo>
                    <a:pt x="1608270" y="958904"/>
                  </a:lnTo>
                  <a:cubicBezTo>
                    <a:pt x="1819176" y="1169811"/>
                    <a:pt x="1924392" y="1406544"/>
                    <a:pt x="1843274" y="1487662"/>
                  </a:cubicBezTo>
                  <a:cubicBezTo>
                    <a:pt x="1782436" y="1548500"/>
                    <a:pt x="1634064" y="1504525"/>
                    <a:pt x="1474704" y="1389760"/>
                  </a:cubicBezTo>
                  <a:lnTo>
                    <a:pt x="1432682" y="1356702"/>
                  </a:lnTo>
                  <a:lnTo>
                    <a:pt x="1434793" y="1411156"/>
                  </a:lnTo>
                  <a:cubicBezTo>
                    <a:pt x="1434793" y="1709430"/>
                    <a:pt x="1341793" y="1951229"/>
                    <a:pt x="1227072" y="1951229"/>
                  </a:cubicBezTo>
                  <a:cubicBezTo>
                    <a:pt x="1141031" y="1951229"/>
                    <a:pt x="1067208" y="1815217"/>
                    <a:pt x="1035675" y="1621376"/>
                  </a:cubicBezTo>
                  <a:lnTo>
                    <a:pt x="1029336" y="1568281"/>
                  </a:lnTo>
                  <a:lnTo>
                    <a:pt x="992326" y="1608277"/>
                  </a:lnTo>
                  <a:cubicBezTo>
                    <a:pt x="781416" y="1819186"/>
                    <a:pt x="544681" y="1924401"/>
                    <a:pt x="463562" y="1843283"/>
                  </a:cubicBezTo>
                  <a:cubicBezTo>
                    <a:pt x="402723" y="1782444"/>
                    <a:pt x="446697" y="1634070"/>
                    <a:pt x="561464" y="1474708"/>
                  </a:cubicBezTo>
                  <a:lnTo>
                    <a:pt x="594525" y="1432682"/>
                  </a:lnTo>
                  <a:lnTo>
                    <a:pt x="540069" y="1434793"/>
                  </a:lnTo>
                  <a:cubicBezTo>
                    <a:pt x="241797" y="1434793"/>
                    <a:pt x="0" y="1341794"/>
                    <a:pt x="0" y="1227076"/>
                  </a:cubicBezTo>
                  <a:cubicBezTo>
                    <a:pt x="0" y="1141036"/>
                    <a:pt x="136011" y="1067214"/>
                    <a:pt x="329850" y="1035681"/>
                  </a:cubicBezTo>
                  <a:lnTo>
                    <a:pt x="382951" y="1029341"/>
                  </a:lnTo>
                  <a:lnTo>
                    <a:pt x="342950" y="992327"/>
                  </a:lnTo>
                  <a:cubicBezTo>
                    <a:pt x="132044" y="781420"/>
                    <a:pt x="26828" y="544687"/>
                    <a:pt x="107946" y="463570"/>
                  </a:cubicBezTo>
                  <a:cubicBezTo>
                    <a:pt x="168785" y="402731"/>
                    <a:pt x="317156" y="446705"/>
                    <a:pt x="476517" y="561471"/>
                  </a:cubicBezTo>
                  <a:lnTo>
                    <a:pt x="518543" y="594532"/>
                  </a:lnTo>
                  <a:lnTo>
                    <a:pt x="516431" y="540073"/>
                  </a:lnTo>
                  <a:cubicBezTo>
                    <a:pt x="516431" y="279083"/>
                    <a:pt x="587634" y="61332"/>
                    <a:pt x="682289" y="10972"/>
                  </a:cubicBezTo>
                  <a:cubicBezTo>
                    <a:pt x="695812" y="3778"/>
                    <a:pt x="709812" y="0"/>
                    <a:pt x="724152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23" name="フリーフォーム: 図形 422">
              <a:extLst>
                <a:ext uri="{FF2B5EF4-FFF2-40B4-BE49-F238E27FC236}">
                  <a16:creationId xmlns:a16="http://schemas.microsoft.com/office/drawing/2014/main" id="{717EC728-47DA-DFC4-3D06-E7B035008830}"/>
                </a:ext>
              </a:extLst>
            </p:cNvPr>
            <p:cNvSpPr/>
            <p:nvPr/>
          </p:nvSpPr>
          <p:spPr bwMode="auto">
            <a:xfrm>
              <a:off x="3905244" y="6479344"/>
              <a:ext cx="215899" cy="215900"/>
            </a:xfrm>
            <a:custGeom>
              <a:avLst/>
              <a:gdLst>
                <a:gd name="connsiteX0" fmla="*/ 724152 w 1951220"/>
                <a:gd name="connsiteY0" fmla="*/ 0 h 1951229"/>
                <a:gd name="connsiteX1" fmla="*/ 915550 w 1951220"/>
                <a:gd name="connsiteY1" fmla="*/ 329852 h 1951229"/>
                <a:gd name="connsiteX2" fmla="*/ 921889 w 1951220"/>
                <a:gd name="connsiteY2" fmla="*/ 382948 h 1951229"/>
                <a:gd name="connsiteX3" fmla="*/ 958899 w 1951220"/>
                <a:gd name="connsiteY3" fmla="*/ 342952 h 1951229"/>
                <a:gd name="connsiteX4" fmla="*/ 1487662 w 1951220"/>
                <a:gd name="connsiteY4" fmla="*/ 107946 h 1951229"/>
                <a:gd name="connsiteX5" fmla="*/ 1389760 w 1951220"/>
                <a:gd name="connsiteY5" fmla="*/ 476521 h 1951229"/>
                <a:gd name="connsiteX6" fmla="*/ 1356266 w 1951220"/>
                <a:gd name="connsiteY6" fmla="*/ 519097 h 1951229"/>
                <a:gd name="connsiteX7" fmla="*/ 1411152 w 1951220"/>
                <a:gd name="connsiteY7" fmla="*/ 516438 h 1951229"/>
                <a:gd name="connsiteX8" fmla="*/ 1951220 w 1951220"/>
                <a:gd name="connsiteY8" fmla="*/ 724156 h 1951229"/>
                <a:gd name="connsiteX9" fmla="*/ 1621371 w 1951220"/>
                <a:gd name="connsiteY9" fmla="*/ 915550 h 1951229"/>
                <a:gd name="connsiteX10" fmla="*/ 1568270 w 1951220"/>
                <a:gd name="connsiteY10" fmla="*/ 921890 h 1951229"/>
                <a:gd name="connsiteX11" fmla="*/ 1608270 w 1951220"/>
                <a:gd name="connsiteY11" fmla="*/ 958904 h 1951229"/>
                <a:gd name="connsiteX12" fmla="*/ 1843274 w 1951220"/>
                <a:gd name="connsiteY12" fmla="*/ 1487662 h 1951229"/>
                <a:gd name="connsiteX13" fmla="*/ 1474704 w 1951220"/>
                <a:gd name="connsiteY13" fmla="*/ 1389760 h 1951229"/>
                <a:gd name="connsiteX14" fmla="*/ 1432682 w 1951220"/>
                <a:gd name="connsiteY14" fmla="*/ 1356702 h 1951229"/>
                <a:gd name="connsiteX15" fmla="*/ 1434793 w 1951220"/>
                <a:gd name="connsiteY15" fmla="*/ 1411156 h 1951229"/>
                <a:gd name="connsiteX16" fmla="*/ 1227072 w 1951220"/>
                <a:gd name="connsiteY16" fmla="*/ 1951229 h 1951229"/>
                <a:gd name="connsiteX17" fmla="*/ 1035675 w 1951220"/>
                <a:gd name="connsiteY17" fmla="*/ 1621376 h 1951229"/>
                <a:gd name="connsiteX18" fmla="*/ 1029336 w 1951220"/>
                <a:gd name="connsiteY18" fmla="*/ 1568281 h 1951229"/>
                <a:gd name="connsiteX19" fmla="*/ 992326 w 1951220"/>
                <a:gd name="connsiteY19" fmla="*/ 1608277 h 1951229"/>
                <a:gd name="connsiteX20" fmla="*/ 463562 w 1951220"/>
                <a:gd name="connsiteY20" fmla="*/ 1843283 h 1951229"/>
                <a:gd name="connsiteX21" fmla="*/ 561464 w 1951220"/>
                <a:gd name="connsiteY21" fmla="*/ 1474708 h 1951229"/>
                <a:gd name="connsiteX22" fmla="*/ 594525 w 1951220"/>
                <a:gd name="connsiteY22" fmla="*/ 1432682 h 1951229"/>
                <a:gd name="connsiteX23" fmla="*/ 540069 w 1951220"/>
                <a:gd name="connsiteY23" fmla="*/ 1434793 h 1951229"/>
                <a:gd name="connsiteX24" fmla="*/ 0 w 1951220"/>
                <a:gd name="connsiteY24" fmla="*/ 1227076 h 1951229"/>
                <a:gd name="connsiteX25" fmla="*/ 329850 w 1951220"/>
                <a:gd name="connsiteY25" fmla="*/ 1035681 h 1951229"/>
                <a:gd name="connsiteX26" fmla="*/ 382951 w 1951220"/>
                <a:gd name="connsiteY26" fmla="*/ 1029341 h 1951229"/>
                <a:gd name="connsiteX27" fmla="*/ 342950 w 1951220"/>
                <a:gd name="connsiteY27" fmla="*/ 992327 h 1951229"/>
                <a:gd name="connsiteX28" fmla="*/ 107946 w 1951220"/>
                <a:gd name="connsiteY28" fmla="*/ 463570 h 1951229"/>
                <a:gd name="connsiteX29" fmla="*/ 476517 w 1951220"/>
                <a:gd name="connsiteY29" fmla="*/ 561471 h 1951229"/>
                <a:gd name="connsiteX30" fmla="*/ 518543 w 1951220"/>
                <a:gd name="connsiteY30" fmla="*/ 594532 h 1951229"/>
                <a:gd name="connsiteX31" fmla="*/ 516431 w 1951220"/>
                <a:gd name="connsiteY31" fmla="*/ 540073 h 1951229"/>
                <a:gd name="connsiteX32" fmla="*/ 682289 w 1951220"/>
                <a:gd name="connsiteY32" fmla="*/ 10972 h 1951229"/>
                <a:gd name="connsiteX33" fmla="*/ 724152 w 1951220"/>
                <a:gd name="connsiteY33" fmla="*/ 0 h 1951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951220" h="1951229">
                  <a:moveTo>
                    <a:pt x="724152" y="0"/>
                  </a:moveTo>
                  <a:cubicBezTo>
                    <a:pt x="810193" y="0"/>
                    <a:pt x="884016" y="136012"/>
                    <a:pt x="915550" y="329852"/>
                  </a:cubicBezTo>
                  <a:lnTo>
                    <a:pt x="921889" y="382948"/>
                  </a:lnTo>
                  <a:lnTo>
                    <a:pt x="958899" y="342952"/>
                  </a:lnTo>
                  <a:cubicBezTo>
                    <a:pt x="1169808" y="132043"/>
                    <a:pt x="1406543" y="26828"/>
                    <a:pt x="1487662" y="107946"/>
                  </a:cubicBezTo>
                  <a:cubicBezTo>
                    <a:pt x="1548501" y="168785"/>
                    <a:pt x="1504527" y="317159"/>
                    <a:pt x="1389760" y="476521"/>
                  </a:cubicBezTo>
                  <a:lnTo>
                    <a:pt x="1356266" y="519097"/>
                  </a:lnTo>
                  <a:lnTo>
                    <a:pt x="1411152" y="516438"/>
                  </a:lnTo>
                  <a:cubicBezTo>
                    <a:pt x="1709424" y="516438"/>
                    <a:pt x="1951221" y="609437"/>
                    <a:pt x="1951220" y="724156"/>
                  </a:cubicBezTo>
                  <a:cubicBezTo>
                    <a:pt x="1951221" y="810195"/>
                    <a:pt x="1815210" y="884017"/>
                    <a:pt x="1621371" y="915550"/>
                  </a:cubicBezTo>
                  <a:lnTo>
                    <a:pt x="1568270" y="921890"/>
                  </a:lnTo>
                  <a:lnTo>
                    <a:pt x="1608270" y="958904"/>
                  </a:lnTo>
                  <a:cubicBezTo>
                    <a:pt x="1819176" y="1169811"/>
                    <a:pt x="1924392" y="1406544"/>
                    <a:pt x="1843274" y="1487662"/>
                  </a:cubicBezTo>
                  <a:cubicBezTo>
                    <a:pt x="1782436" y="1548500"/>
                    <a:pt x="1634064" y="1504525"/>
                    <a:pt x="1474704" y="1389760"/>
                  </a:cubicBezTo>
                  <a:lnTo>
                    <a:pt x="1432682" y="1356702"/>
                  </a:lnTo>
                  <a:lnTo>
                    <a:pt x="1434793" y="1411156"/>
                  </a:lnTo>
                  <a:cubicBezTo>
                    <a:pt x="1434793" y="1709430"/>
                    <a:pt x="1341793" y="1951229"/>
                    <a:pt x="1227072" y="1951229"/>
                  </a:cubicBezTo>
                  <a:cubicBezTo>
                    <a:pt x="1141031" y="1951229"/>
                    <a:pt x="1067208" y="1815217"/>
                    <a:pt x="1035675" y="1621376"/>
                  </a:cubicBezTo>
                  <a:lnTo>
                    <a:pt x="1029336" y="1568281"/>
                  </a:lnTo>
                  <a:lnTo>
                    <a:pt x="992326" y="1608277"/>
                  </a:lnTo>
                  <a:cubicBezTo>
                    <a:pt x="781416" y="1819186"/>
                    <a:pt x="544681" y="1924401"/>
                    <a:pt x="463562" y="1843283"/>
                  </a:cubicBezTo>
                  <a:cubicBezTo>
                    <a:pt x="402723" y="1782444"/>
                    <a:pt x="446697" y="1634070"/>
                    <a:pt x="561464" y="1474708"/>
                  </a:cubicBezTo>
                  <a:lnTo>
                    <a:pt x="594525" y="1432682"/>
                  </a:lnTo>
                  <a:lnTo>
                    <a:pt x="540069" y="1434793"/>
                  </a:lnTo>
                  <a:cubicBezTo>
                    <a:pt x="241797" y="1434793"/>
                    <a:pt x="0" y="1341794"/>
                    <a:pt x="0" y="1227076"/>
                  </a:cubicBezTo>
                  <a:cubicBezTo>
                    <a:pt x="0" y="1141036"/>
                    <a:pt x="136011" y="1067214"/>
                    <a:pt x="329850" y="1035681"/>
                  </a:cubicBezTo>
                  <a:lnTo>
                    <a:pt x="382951" y="1029341"/>
                  </a:lnTo>
                  <a:lnTo>
                    <a:pt x="342950" y="992327"/>
                  </a:lnTo>
                  <a:cubicBezTo>
                    <a:pt x="132044" y="781420"/>
                    <a:pt x="26828" y="544687"/>
                    <a:pt x="107946" y="463570"/>
                  </a:cubicBezTo>
                  <a:cubicBezTo>
                    <a:pt x="168785" y="402731"/>
                    <a:pt x="317156" y="446705"/>
                    <a:pt x="476517" y="561471"/>
                  </a:cubicBezTo>
                  <a:lnTo>
                    <a:pt x="518543" y="594532"/>
                  </a:lnTo>
                  <a:lnTo>
                    <a:pt x="516431" y="540073"/>
                  </a:lnTo>
                  <a:cubicBezTo>
                    <a:pt x="516431" y="279083"/>
                    <a:pt x="587634" y="61332"/>
                    <a:pt x="682289" y="10972"/>
                  </a:cubicBezTo>
                  <a:cubicBezTo>
                    <a:pt x="695812" y="3778"/>
                    <a:pt x="709812" y="0"/>
                    <a:pt x="724152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24" name="フリーフォーム: 図形 423">
              <a:extLst>
                <a:ext uri="{FF2B5EF4-FFF2-40B4-BE49-F238E27FC236}">
                  <a16:creationId xmlns:a16="http://schemas.microsoft.com/office/drawing/2014/main" id="{74BCB693-77F9-DE51-4108-A562C84DC984}"/>
                </a:ext>
              </a:extLst>
            </p:cNvPr>
            <p:cNvSpPr/>
            <p:nvPr/>
          </p:nvSpPr>
          <p:spPr bwMode="auto">
            <a:xfrm>
              <a:off x="4221156" y="6479344"/>
              <a:ext cx="215899" cy="215900"/>
            </a:xfrm>
            <a:custGeom>
              <a:avLst/>
              <a:gdLst>
                <a:gd name="connsiteX0" fmla="*/ 724152 w 1951220"/>
                <a:gd name="connsiteY0" fmla="*/ 0 h 1951229"/>
                <a:gd name="connsiteX1" fmla="*/ 915550 w 1951220"/>
                <a:gd name="connsiteY1" fmla="*/ 329852 h 1951229"/>
                <a:gd name="connsiteX2" fmla="*/ 921889 w 1951220"/>
                <a:gd name="connsiteY2" fmla="*/ 382948 h 1951229"/>
                <a:gd name="connsiteX3" fmla="*/ 958899 w 1951220"/>
                <a:gd name="connsiteY3" fmla="*/ 342952 h 1951229"/>
                <a:gd name="connsiteX4" fmla="*/ 1487662 w 1951220"/>
                <a:gd name="connsiteY4" fmla="*/ 107946 h 1951229"/>
                <a:gd name="connsiteX5" fmla="*/ 1389760 w 1951220"/>
                <a:gd name="connsiteY5" fmla="*/ 476521 h 1951229"/>
                <a:gd name="connsiteX6" fmla="*/ 1356266 w 1951220"/>
                <a:gd name="connsiteY6" fmla="*/ 519097 h 1951229"/>
                <a:gd name="connsiteX7" fmla="*/ 1411152 w 1951220"/>
                <a:gd name="connsiteY7" fmla="*/ 516438 h 1951229"/>
                <a:gd name="connsiteX8" fmla="*/ 1951220 w 1951220"/>
                <a:gd name="connsiteY8" fmla="*/ 724156 h 1951229"/>
                <a:gd name="connsiteX9" fmla="*/ 1621371 w 1951220"/>
                <a:gd name="connsiteY9" fmla="*/ 915550 h 1951229"/>
                <a:gd name="connsiteX10" fmla="*/ 1568270 w 1951220"/>
                <a:gd name="connsiteY10" fmla="*/ 921890 h 1951229"/>
                <a:gd name="connsiteX11" fmla="*/ 1608270 w 1951220"/>
                <a:gd name="connsiteY11" fmla="*/ 958904 h 1951229"/>
                <a:gd name="connsiteX12" fmla="*/ 1843274 w 1951220"/>
                <a:gd name="connsiteY12" fmla="*/ 1487662 h 1951229"/>
                <a:gd name="connsiteX13" fmla="*/ 1474704 w 1951220"/>
                <a:gd name="connsiteY13" fmla="*/ 1389760 h 1951229"/>
                <a:gd name="connsiteX14" fmla="*/ 1432682 w 1951220"/>
                <a:gd name="connsiteY14" fmla="*/ 1356702 h 1951229"/>
                <a:gd name="connsiteX15" fmla="*/ 1434793 w 1951220"/>
                <a:gd name="connsiteY15" fmla="*/ 1411156 h 1951229"/>
                <a:gd name="connsiteX16" fmla="*/ 1227072 w 1951220"/>
                <a:gd name="connsiteY16" fmla="*/ 1951229 h 1951229"/>
                <a:gd name="connsiteX17" fmla="*/ 1035675 w 1951220"/>
                <a:gd name="connsiteY17" fmla="*/ 1621376 h 1951229"/>
                <a:gd name="connsiteX18" fmla="*/ 1029336 w 1951220"/>
                <a:gd name="connsiteY18" fmla="*/ 1568281 h 1951229"/>
                <a:gd name="connsiteX19" fmla="*/ 992326 w 1951220"/>
                <a:gd name="connsiteY19" fmla="*/ 1608277 h 1951229"/>
                <a:gd name="connsiteX20" fmla="*/ 463562 w 1951220"/>
                <a:gd name="connsiteY20" fmla="*/ 1843283 h 1951229"/>
                <a:gd name="connsiteX21" fmla="*/ 561464 w 1951220"/>
                <a:gd name="connsiteY21" fmla="*/ 1474708 h 1951229"/>
                <a:gd name="connsiteX22" fmla="*/ 594525 w 1951220"/>
                <a:gd name="connsiteY22" fmla="*/ 1432682 h 1951229"/>
                <a:gd name="connsiteX23" fmla="*/ 540069 w 1951220"/>
                <a:gd name="connsiteY23" fmla="*/ 1434793 h 1951229"/>
                <a:gd name="connsiteX24" fmla="*/ 0 w 1951220"/>
                <a:gd name="connsiteY24" fmla="*/ 1227076 h 1951229"/>
                <a:gd name="connsiteX25" fmla="*/ 329850 w 1951220"/>
                <a:gd name="connsiteY25" fmla="*/ 1035681 h 1951229"/>
                <a:gd name="connsiteX26" fmla="*/ 382951 w 1951220"/>
                <a:gd name="connsiteY26" fmla="*/ 1029341 h 1951229"/>
                <a:gd name="connsiteX27" fmla="*/ 342950 w 1951220"/>
                <a:gd name="connsiteY27" fmla="*/ 992327 h 1951229"/>
                <a:gd name="connsiteX28" fmla="*/ 107946 w 1951220"/>
                <a:gd name="connsiteY28" fmla="*/ 463570 h 1951229"/>
                <a:gd name="connsiteX29" fmla="*/ 476517 w 1951220"/>
                <a:gd name="connsiteY29" fmla="*/ 561471 h 1951229"/>
                <a:gd name="connsiteX30" fmla="*/ 518543 w 1951220"/>
                <a:gd name="connsiteY30" fmla="*/ 594532 h 1951229"/>
                <a:gd name="connsiteX31" fmla="*/ 516431 w 1951220"/>
                <a:gd name="connsiteY31" fmla="*/ 540073 h 1951229"/>
                <a:gd name="connsiteX32" fmla="*/ 682289 w 1951220"/>
                <a:gd name="connsiteY32" fmla="*/ 10972 h 1951229"/>
                <a:gd name="connsiteX33" fmla="*/ 724152 w 1951220"/>
                <a:gd name="connsiteY33" fmla="*/ 0 h 1951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951220" h="1951229">
                  <a:moveTo>
                    <a:pt x="724152" y="0"/>
                  </a:moveTo>
                  <a:cubicBezTo>
                    <a:pt x="810193" y="0"/>
                    <a:pt x="884016" y="136012"/>
                    <a:pt x="915550" y="329852"/>
                  </a:cubicBezTo>
                  <a:lnTo>
                    <a:pt x="921889" y="382948"/>
                  </a:lnTo>
                  <a:lnTo>
                    <a:pt x="958899" y="342952"/>
                  </a:lnTo>
                  <a:cubicBezTo>
                    <a:pt x="1169808" y="132043"/>
                    <a:pt x="1406543" y="26828"/>
                    <a:pt x="1487662" y="107946"/>
                  </a:cubicBezTo>
                  <a:cubicBezTo>
                    <a:pt x="1548501" y="168785"/>
                    <a:pt x="1504527" y="317159"/>
                    <a:pt x="1389760" y="476521"/>
                  </a:cubicBezTo>
                  <a:lnTo>
                    <a:pt x="1356266" y="519097"/>
                  </a:lnTo>
                  <a:lnTo>
                    <a:pt x="1411152" y="516438"/>
                  </a:lnTo>
                  <a:cubicBezTo>
                    <a:pt x="1709424" y="516438"/>
                    <a:pt x="1951221" y="609437"/>
                    <a:pt x="1951220" y="724156"/>
                  </a:cubicBezTo>
                  <a:cubicBezTo>
                    <a:pt x="1951221" y="810195"/>
                    <a:pt x="1815210" y="884017"/>
                    <a:pt x="1621371" y="915550"/>
                  </a:cubicBezTo>
                  <a:lnTo>
                    <a:pt x="1568270" y="921890"/>
                  </a:lnTo>
                  <a:lnTo>
                    <a:pt x="1608270" y="958904"/>
                  </a:lnTo>
                  <a:cubicBezTo>
                    <a:pt x="1819176" y="1169811"/>
                    <a:pt x="1924392" y="1406544"/>
                    <a:pt x="1843274" y="1487662"/>
                  </a:cubicBezTo>
                  <a:cubicBezTo>
                    <a:pt x="1782436" y="1548500"/>
                    <a:pt x="1634064" y="1504525"/>
                    <a:pt x="1474704" y="1389760"/>
                  </a:cubicBezTo>
                  <a:lnTo>
                    <a:pt x="1432682" y="1356702"/>
                  </a:lnTo>
                  <a:lnTo>
                    <a:pt x="1434793" y="1411156"/>
                  </a:lnTo>
                  <a:cubicBezTo>
                    <a:pt x="1434793" y="1709430"/>
                    <a:pt x="1341793" y="1951229"/>
                    <a:pt x="1227072" y="1951229"/>
                  </a:cubicBezTo>
                  <a:cubicBezTo>
                    <a:pt x="1141031" y="1951229"/>
                    <a:pt x="1067208" y="1815217"/>
                    <a:pt x="1035675" y="1621376"/>
                  </a:cubicBezTo>
                  <a:lnTo>
                    <a:pt x="1029336" y="1568281"/>
                  </a:lnTo>
                  <a:lnTo>
                    <a:pt x="992326" y="1608277"/>
                  </a:lnTo>
                  <a:cubicBezTo>
                    <a:pt x="781416" y="1819186"/>
                    <a:pt x="544681" y="1924401"/>
                    <a:pt x="463562" y="1843283"/>
                  </a:cubicBezTo>
                  <a:cubicBezTo>
                    <a:pt x="402723" y="1782444"/>
                    <a:pt x="446697" y="1634070"/>
                    <a:pt x="561464" y="1474708"/>
                  </a:cubicBezTo>
                  <a:lnTo>
                    <a:pt x="594525" y="1432682"/>
                  </a:lnTo>
                  <a:lnTo>
                    <a:pt x="540069" y="1434793"/>
                  </a:lnTo>
                  <a:cubicBezTo>
                    <a:pt x="241797" y="1434793"/>
                    <a:pt x="0" y="1341794"/>
                    <a:pt x="0" y="1227076"/>
                  </a:cubicBezTo>
                  <a:cubicBezTo>
                    <a:pt x="0" y="1141036"/>
                    <a:pt x="136011" y="1067214"/>
                    <a:pt x="329850" y="1035681"/>
                  </a:cubicBezTo>
                  <a:lnTo>
                    <a:pt x="382951" y="1029341"/>
                  </a:lnTo>
                  <a:lnTo>
                    <a:pt x="342950" y="992327"/>
                  </a:lnTo>
                  <a:cubicBezTo>
                    <a:pt x="132044" y="781420"/>
                    <a:pt x="26828" y="544687"/>
                    <a:pt x="107946" y="463570"/>
                  </a:cubicBezTo>
                  <a:cubicBezTo>
                    <a:pt x="168785" y="402731"/>
                    <a:pt x="317156" y="446705"/>
                    <a:pt x="476517" y="561471"/>
                  </a:cubicBezTo>
                  <a:lnTo>
                    <a:pt x="518543" y="594532"/>
                  </a:lnTo>
                  <a:lnTo>
                    <a:pt x="516431" y="540073"/>
                  </a:lnTo>
                  <a:cubicBezTo>
                    <a:pt x="516431" y="279083"/>
                    <a:pt x="587634" y="61332"/>
                    <a:pt x="682289" y="10972"/>
                  </a:cubicBezTo>
                  <a:cubicBezTo>
                    <a:pt x="695812" y="3778"/>
                    <a:pt x="709812" y="0"/>
                    <a:pt x="724152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25" name="フリーフォーム: 図形 424">
              <a:extLst>
                <a:ext uri="{FF2B5EF4-FFF2-40B4-BE49-F238E27FC236}">
                  <a16:creationId xmlns:a16="http://schemas.microsoft.com/office/drawing/2014/main" id="{BE7CC480-6ABF-47F4-D6F5-8541374A4A67}"/>
                </a:ext>
              </a:extLst>
            </p:cNvPr>
            <p:cNvSpPr/>
            <p:nvPr/>
          </p:nvSpPr>
          <p:spPr bwMode="auto">
            <a:xfrm>
              <a:off x="4537068" y="6479344"/>
              <a:ext cx="215899" cy="215900"/>
            </a:xfrm>
            <a:custGeom>
              <a:avLst/>
              <a:gdLst>
                <a:gd name="connsiteX0" fmla="*/ 724152 w 1951220"/>
                <a:gd name="connsiteY0" fmla="*/ 0 h 1951229"/>
                <a:gd name="connsiteX1" fmla="*/ 915550 w 1951220"/>
                <a:gd name="connsiteY1" fmla="*/ 329852 h 1951229"/>
                <a:gd name="connsiteX2" fmla="*/ 921889 w 1951220"/>
                <a:gd name="connsiteY2" fmla="*/ 382948 h 1951229"/>
                <a:gd name="connsiteX3" fmla="*/ 958899 w 1951220"/>
                <a:gd name="connsiteY3" fmla="*/ 342952 h 1951229"/>
                <a:gd name="connsiteX4" fmla="*/ 1487662 w 1951220"/>
                <a:gd name="connsiteY4" fmla="*/ 107946 h 1951229"/>
                <a:gd name="connsiteX5" fmla="*/ 1389760 w 1951220"/>
                <a:gd name="connsiteY5" fmla="*/ 476521 h 1951229"/>
                <a:gd name="connsiteX6" fmla="*/ 1356266 w 1951220"/>
                <a:gd name="connsiteY6" fmla="*/ 519097 h 1951229"/>
                <a:gd name="connsiteX7" fmla="*/ 1411152 w 1951220"/>
                <a:gd name="connsiteY7" fmla="*/ 516438 h 1951229"/>
                <a:gd name="connsiteX8" fmla="*/ 1951220 w 1951220"/>
                <a:gd name="connsiteY8" fmla="*/ 724156 h 1951229"/>
                <a:gd name="connsiteX9" fmla="*/ 1621371 w 1951220"/>
                <a:gd name="connsiteY9" fmla="*/ 915550 h 1951229"/>
                <a:gd name="connsiteX10" fmla="*/ 1568270 w 1951220"/>
                <a:gd name="connsiteY10" fmla="*/ 921890 h 1951229"/>
                <a:gd name="connsiteX11" fmla="*/ 1608270 w 1951220"/>
                <a:gd name="connsiteY11" fmla="*/ 958904 h 1951229"/>
                <a:gd name="connsiteX12" fmla="*/ 1843274 w 1951220"/>
                <a:gd name="connsiteY12" fmla="*/ 1487662 h 1951229"/>
                <a:gd name="connsiteX13" fmla="*/ 1474704 w 1951220"/>
                <a:gd name="connsiteY13" fmla="*/ 1389760 h 1951229"/>
                <a:gd name="connsiteX14" fmla="*/ 1432682 w 1951220"/>
                <a:gd name="connsiteY14" fmla="*/ 1356702 h 1951229"/>
                <a:gd name="connsiteX15" fmla="*/ 1434793 w 1951220"/>
                <a:gd name="connsiteY15" fmla="*/ 1411156 h 1951229"/>
                <a:gd name="connsiteX16" fmla="*/ 1227072 w 1951220"/>
                <a:gd name="connsiteY16" fmla="*/ 1951229 h 1951229"/>
                <a:gd name="connsiteX17" fmla="*/ 1035675 w 1951220"/>
                <a:gd name="connsiteY17" fmla="*/ 1621376 h 1951229"/>
                <a:gd name="connsiteX18" fmla="*/ 1029336 w 1951220"/>
                <a:gd name="connsiteY18" fmla="*/ 1568281 h 1951229"/>
                <a:gd name="connsiteX19" fmla="*/ 992326 w 1951220"/>
                <a:gd name="connsiteY19" fmla="*/ 1608277 h 1951229"/>
                <a:gd name="connsiteX20" fmla="*/ 463562 w 1951220"/>
                <a:gd name="connsiteY20" fmla="*/ 1843283 h 1951229"/>
                <a:gd name="connsiteX21" fmla="*/ 561464 w 1951220"/>
                <a:gd name="connsiteY21" fmla="*/ 1474708 h 1951229"/>
                <a:gd name="connsiteX22" fmla="*/ 594525 w 1951220"/>
                <a:gd name="connsiteY22" fmla="*/ 1432682 h 1951229"/>
                <a:gd name="connsiteX23" fmla="*/ 540069 w 1951220"/>
                <a:gd name="connsiteY23" fmla="*/ 1434793 h 1951229"/>
                <a:gd name="connsiteX24" fmla="*/ 0 w 1951220"/>
                <a:gd name="connsiteY24" fmla="*/ 1227076 h 1951229"/>
                <a:gd name="connsiteX25" fmla="*/ 329850 w 1951220"/>
                <a:gd name="connsiteY25" fmla="*/ 1035681 h 1951229"/>
                <a:gd name="connsiteX26" fmla="*/ 382951 w 1951220"/>
                <a:gd name="connsiteY26" fmla="*/ 1029341 h 1951229"/>
                <a:gd name="connsiteX27" fmla="*/ 342950 w 1951220"/>
                <a:gd name="connsiteY27" fmla="*/ 992327 h 1951229"/>
                <a:gd name="connsiteX28" fmla="*/ 107946 w 1951220"/>
                <a:gd name="connsiteY28" fmla="*/ 463570 h 1951229"/>
                <a:gd name="connsiteX29" fmla="*/ 476517 w 1951220"/>
                <a:gd name="connsiteY29" fmla="*/ 561471 h 1951229"/>
                <a:gd name="connsiteX30" fmla="*/ 518543 w 1951220"/>
                <a:gd name="connsiteY30" fmla="*/ 594532 h 1951229"/>
                <a:gd name="connsiteX31" fmla="*/ 516431 w 1951220"/>
                <a:gd name="connsiteY31" fmla="*/ 540073 h 1951229"/>
                <a:gd name="connsiteX32" fmla="*/ 682289 w 1951220"/>
                <a:gd name="connsiteY32" fmla="*/ 10972 h 1951229"/>
                <a:gd name="connsiteX33" fmla="*/ 724152 w 1951220"/>
                <a:gd name="connsiteY33" fmla="*/ 0 h 1951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951220" h="1951229">
                  <a:moveTo>
                    <a:pt x="724152" y="0"/>
                  </a:moveTo>
                  <a:cubicBezTo>
                    <a:pt x="810193" y="0"/>
                    <a:pt x="884016" y="136012"/>
                    <a:pt x="915550" y="329852"/>
                  </a:cubicBezTo>
                  <a:lnTo>
                    <a:pt x="921889" y="382948"/>
                  </a:lnTo>
                  <a:lnTo>
                    <a:pt x="958899" y="342952"/>
                  </a:lnTo>
                  <a:cubicBezTo>
                    <a:pt x="1169808" y="132043"/>
                    <a:pt x="1406543" y="26828"/>
                    <a:pt x="1487662" y="107946"/>
                  </a:cubicBezTo>
                  <a:cubicBezTo>
                    <a:pt x="1548501" y="168785"/>
                    <a:pt x="1504527" y="317159"/>
                    <a:pt x="1389760" y="476521"/>
                  </a:cubicBezTo>
                  <a:lnTo>
                    <a:pt x="1356266" y="519097"/>
                  </a:lnTo>
                  <a:lnTo>
                    <a:pt x="1411152" y="516438"/>
                  </a:lnTo>
                  <a:cubicBezTo>
                    <a:pt x="1709424" y="516438"/>
                    <a:pt x="1951221" y="609437"/>
                    <a:pt x="1951220" y="724156"/>
                  </a:cubicBezTo>
                  <a:cubicBezTo>
                    <a:pt x="1951221" y="810195"/>
                    <a:pt x="1815210" y="884017"/>
                    <a:pt x="1621371" y="915550"/>
                  </a:cubicBezTo>
                  <a:lnTo>
                    <a:pt x="1568270" y="921890"/>
                  </a:lnTo>
                  <a:lnTo>
                    <a:pt x="1608270" y="958904"/>
                  </a:lnTo>
                  <a:cubicBezTo>
                    <a:pt x="1819176" y="1169811"/>
                    <a:pt x="1924392" y="1406544"/>
                    <a:pt x="1843274" y="1487662"/>
                  </a:cubicBezTo>
                  <a:cubicBezTo>
                    <a:pt x="1782436" y="1548500"/>
                    <a:pt x="1634064" y="1504525"/>
                    <a:pt x="1474704" y="1389760"/>
                  </a:cubicBezTo>
                  <a:lnTo>
                    <a:pt x="1432682" y="1356702"/>
                  </a:lnTo>
                  <a:lnTo>
                    <a:pt x="1434793" y="1411156"/>
                  </a:lnTo>
                  <a:cubicBezTo>
                    <a:pt x="1434793" y="1709430"/>
                    <a:pt x="1341793" y="1951229"/>
                    <a:pt x="1227072" y="1951229"/>
                  </a:cubicBezTo>
                  <a:cubicBezTo>
                    <a:pt x="1141031" y="1951229"/>
                    <a:pt x="1067208" y="1815217"/>
                    <a:pt x="1035675" y="1621376"/>
                  </a:cubicBezTo>
                  <a:lnTo>
                    <a:pt x="1029336" y="1568281"/>
                  </a:lnTo>
                  <a:lnTo>
                    <a:pt x="992326" y="1608277"/>
                  </a:lnTo>
                  <a:cubicBezTo>
                    <a:pt x="781416" y="1819186"/>
                    <a:pt x="544681" y="1924401"/>
                    <a:pt x="463562" y="1843283"/>
                  </a:cubicBezTo>
                  <a:cubicBezTo>
                    <a:pt x="402723" y="1782444"/>
                    <a:pt x="446697" y="1634070"/>
                    <a:pt x="561464" y="1474708"/>
                  </a:cubicBezTo>
                  <a:lnTo>
                    <a:pt x="594525" y="1432682"/>
                  </a:lnTo>
                  <a:lnTo>
                    <a:pt x="540069" y="1434793"/>
                  </a:lnTo>
                  <a:cubicBezTo>
                    <a:pt x="241797" y="1434793"/>
                    <a:pt x="0" y="1341794"/>
                    <a:pt x="0" y="1227076"/>
                  </a:cubicBezTo>
                  <a:cubicBezTo>
                    <a:pt x="0" y="1141036"/>
                    <a:pt x="136011" y="1067214"/>
                    <a:pt x="329850" y="1035681"/>
                  </a:cubicBezTo>
                  <a:lnTo>
                    <a:pt x="382951" y="1029341"/>
                  </a:lnTo>
                  <a:lnTo>
                    <a:pt x="342950" y="992327"/>
                  </a:lnTo>
                  <a:cubicBezTo>
                    <a:pt x="132044" y="781420"/>
                    <a:pt x="26828" y="544687"/>
                    <a:pt x="107946" y="463570"/>
                  </a:cubicBezTo>
                  <a:cubicBezTo>
                    <a:pt x="168785" y="402731"/>
                    <a:pt x="317156" y="446705"/>
                    <a:pt x="476517" y="561471"/>
                  </a:cubicBezTo>
                  <a:lnTo>
                    <a:pt x="518543" y="594532"/>
                  </a:lnTo>
                  <a:lnTo>
                    <a:pt x="516431" y="540073"/>
                  </a:lnTo>
                  <a:cubicBezTo>
                    <a:pt x="516431" y="279083"/>
                    <a:pt x="587634" y="61332"/>
                    <a:pt x="682289" y="10972"/>
                  </a:cubicBezTo>
                  <a:cubicBezTo>
                    <a:pt x="695812" y="3778"/>
                    <a:pt x="709812" y="0"/>
                    <a:pt x="724152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26" name="フリーフォーム: 図形 425">
              <a:extLst>
                <a:ext uri="{FF2B5EF4-FFF2-40B4-BE49-F238E27FC236}">
                  <a16:creationId xmlns:a16="http://schemas.microsoft.com/office/drawing/2014/main" id="{40E3115B-73E1-08CA-D0DE-8910DAE58164}"/>
                </a:ext>
              </a:extLst>
            </p:cNvPr>
            <p:cNvSpPr/>
            <p:nvPr/>
          </p:nvSpPr>
          <p:spPr bwMode="auto">
            <a:xfrm>
              <a:off x="4852980" y="6479344"/>
              <a:ext cx="215899" cy="215900"/>
            </a:xfrm>
            <a:custGeom>
              <a:avLst/>
              <a:gdLst>
                <a:gd name="connsiteX0" fmla="*/ 724152 w 1951220"/>
                <a:gd name="connsiteY0" fmla="*/ 0 h 1951229"/>
                <a:gd name="connsiteX1" fmla="*/ 915550 w 1951220"/>
                <a:gd name="connsiteY1" fmla="*/ 329852 h 1951229"/>
                <a:gd name="connsiteX2" fmla="*/ 921889 w 1951220"/>
                <a:gd name="connsiteY2" fmla="*/ 382948 h 1951229"/>
                <a:gd name="connsiteX3" fmla="*/ 958899 w 1951220"/>
                <a:gd name="connsiteY3" fmla="*/ 342952 h 1951229"/>
                <a:gd name="connsiteX4" fmla="*/ 1487662 w 1951220"/>
                <a:gd name="connsiteY4" fmla="*/ 107946 h 1951229"/>
                <a:gd name="connsiteX5" fmla="*/ 1389760 w 1951220"/>
                <a:gd name="connsiteY5" fmla="*/ 476521 h 1951229"/>
                <a:gd name="connsiteX6" fmla="*/ 1356266 w 1951220"/>
                <a:gd name="connsiteY6" fmla="*/ 519097 h 1951229"/>
                <a:gd name="connsiteX7" fmla="*/ 1411152 w 1951220"/>
                <a:gd name="connsiteY7" fmla="*/ 516438 h 1951229"/>
                <a:gd name="connsiteX8" fmla="*/ 1951220 w 1951220"/>
                <a:gd name="connsiteY8" fmla="*/ 724156 h 1951229"/>
                <a:gd name="connsiteX9" fmla="*/ 1621371 w 1951220"/>
                <a:gd name="connsiteY9" fmla="*/ 915550 h 1951229"/>
                <a:gd name="connsiteX10" fmla="*/ 1568270 w 1951220"/>
                <a:gd name="connsiteY10" fmla="*/ 921890 h 1951229"/>
                <a:gd name="connsiteX11" fmla="*/ 1608270 w 1951220"/>
                <a:gd name="connsiteY11" fmla="*/ 958904 h 1951229"/>
                <a:gd name="connsiteX12" fmla="*/ 1843274 w 1951220"/>
                <a:gd name="connsiteY12" fmla="*/ 1487662 h 1951229"/>
                <a:gd name="connsiteX13" fmla="*/ 1474704 w 1951220"/>
                <a:gd name="connsiteY13" fmla="*/ 1389760 h 1951229"/>
                <a:gd name="connsiteX14" fmla="*/ 1432682 w 1951220"/>
                <a:gd name="connsiteY14" fmla="*/ 1356702 h 1951229"/>
                <a:gd name="connsiteX15" fmla="*/ 1434793 w 1951220"/>
                <a:gd name="connsiteY15" fmla="*/ 1411156 h 1951229"/>
                <a:gd name="connsiteX16" fmla="*/ 1227072 w 1951220"/>
                <a:gd name="connsiteY16" fmla="*/ 1951229 h 1951229"/>
                <a:gd name="connsiteX17" fmla="*/ 1035675 w 1951220"/>
                <a:gd name="connsiteY17" fmla="*/ 1621376 h 1951229"/>
                <a:gd name="connsiteX18" fmla="*/ 1029336 w 1951220"/>
                <a:gd name="connsiteY18" fmla="*/ 1568281 h 1951229"/>
                <a:gd name="connsiteX19" fmla="*/ 992326 w 1951220"/>
                <a:gd name="connsiteY19" fmla="*/ 1608277 h 1951229"/>
                <a:gd name="connsiteX20" fmla="*/ 463562 w 1951220"/>
                <a:gd name="connsiteY20" fmla="*/ 1843283 h 1951229"/>
                <a:gd name="connsiteX21" fmla="*/ 561464 w 1951220"/>
                <a:gd name="connsiteY21" fmla="*/ 1474708 h 1951229"/>
                <a:gd name="connsiteX22" fmla="*/ 594525 w 1951220"/>
                <a:gd name="connsiteY22" fmla="*/ 1432682 h 1951229"/>
                <a:gd name="connsiteX23" fmla="*/ 540069 w 1951220"/>
                <a:gd name="connsiteY23" fmla="*/ 1434793 h 1951229"/>
                <a:gd name="connsiteX24" fmla="*/ 0 w 1951220"/>
                <a:gd name="connsiteY24" fmla="*/ 1227076 h 1951229"/>
                <a:gd name="connsiteX25" fmla="*/ 329850 w 1951220"/>
                <a:gd name="connsiteY25" fmla="*/ 1035681 h 1951229"/>
                <a:gd name="connsiteX26" fmla="*/ 382951 w 1951220"/>
                <a:gd name="connsiteY26" fmla="*/ 1029341 h 1951229"/>
                <a:gd name="connsiteX27" fmla="*/ 342950 w 1951220"/>
                <a:gd name="connsiteY27" fmla="*/ 992327 h 1951229"/>
                <a:gd name="connsiteX28" fmla="*/ 107946 w 1951220"/>
                <a:gd name="connsiteY28" fmla="*/ 463570 h 1951229"/>
                <a:gd name="connsiteX29" fmla="*/ 476517 w 1951220"/>
                <a:gd name="connsiteY29" fmla="*/ 561471 h 1951229"/>
                <a:gd name="connsiteX30" fmla="*/ 518543 w 1951220"/>
                <a:gd name="connsiteY30" fmla="*/ 594532 h 1951229"/>
                <a:gd name="connsiteX31" fmla="*/ 516431 w 1951220"/>
                <a:gd name="connsiteY31" fmla="*/ 540073 h 1951229"/>
                <a:gd name="connsiteX32" fmla="*/ 682289 w 1951220"/>
                <a:gd name="connsiteY32" fmla="*/ 10972 h 1951229"/>
                <a:gd name="connsiteX33" fmla="*/ 724152 w 1951220"/>
                <a:gd name="connsiteY33" fmla="*/ 0 h 1951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951220" h="1951229">
                  <a:moveTo>
                    <a:pt x="724152" y="0"/>
                  </a:moveTo>
                  <a:cubicBezTo>
                    <a:pt x="810193" y="0"/>
                    <a:pt x="884016" y="136012"/>
                    <a:pt x="915550" y="329852"/>
                  </a:cubicBezTo>
                  <a:lnTo>
                    <a:pt x="921889" y="382948"/>
                  </a:lnTo>
                  <a:lnTo>
                    <a:pt x="958899" y="342952"/>
                  </a:lnTo>
                  <a:cubicBezTo>
                    <a:pt x="1169808" y="132043"/>
                    <a:pt x="1406543" y="26828"/>
                    <a:pt x="1487662" y="107946"/>
                  </a:cubicBezTo>
                  <a:cubicBezTo>
                    <a:pt x="1548501" y="168785"/>
                    <a:pt x="1504527" y="317159"/>
                    <a:pt x="1389760" y="476521"/>
                  </a:cubicBezTo>
                  <a:lnTo>
                    <a:pt x="1356266" y="519097"/>
                  </a:lnTo>
                  <a:lnTo>
                    <a:pt x="1411152" y="516438"/>
                  </a:lnTo>
                  <a:cubicBezTo>
                    <a:pt x="1709424" y="516438"/>
                    <a:pt x="1951221" y="609437"/>
                    <a:pt x="1951220" y="724156"/>
                  </a:cubicBezTo>
                  <a:cubicBezTo>
                    <a:pt x="1951221" y="810195"/>
                    <a:pt x="1815210" y="884017"/>
                    <a:pt x="1621371" y="915550"/>
                  </a:cubicBezTo>
                  <a:lnTo>
                    <a:pt x="1568270" y="921890"/>
                  </a:lnTo>
                  <a:lnTo>
                    <a:pt x="1608270" y="958904"/>
                  </a:lnTo>
                  <a:cubicBezTo>
                    <a:pt x="1819176" y="1169811"/>
                    <a:pt x="1924392" y="1406544"/>
                    <a:pt x="1843274" y="1487662"/>
                  </a:cubicBezTo>
                  <a:cubicBezTo>
                    <a:pt x="1782436" y="1548500"/>
                    <a:pt x="1634064" y="1504525"/>
                    <a:pt x="1474704" y="1389760"/>
                  </a:cubicBezTo>
                  <a:lnTo>
                    <a:pt x="1432682" y="1356702"/>
                  </a:lnTo>
                  <a:lnTo>
                    <a:pt x="1434793" y="1411156"/>
                  </a:lnTo>
                  <a:cubicBezTo>
                    <a:pt x="1434793" y="1709430"/>
                    <a:pt x="1341793" y="1951229"/>
                    <a:pt x="1227072" y="1951229"/>
                  </a:cubicBezTo>
                  <a:cubicBezTo>
                    <a:pt x="1141031" y="1951229"/>
                    <a:pt x="1067208" y="1815217"/>
                    <a:pt x="1035675" y="1621376"/>
                  </a:cubicBezTo>
                  <a:lnTo>
                    <a:pt x="1029336" y="1568281"/>
                  </a:lnTo>
                  <a:lnTo>
                    <a:pt x="992326" y="1608277"/>
                  </a:lnTo>
                  <a:cubicBezTo>
                    <a:pt x="781416" y="1819186"/>
                    <a:pt x="544681" y="1924401"/>
                    <a:pt x="463562" y="1843283"/>
                  </a:cubicBezTo>
                  <a:cubicBezTo>
                    <a:pt x="402723" y="1782444"/>
                    <a:pt x="446697" y="1634070"/>
                    <a:pt x="561464" y="1474708"/>
                  </a:cubicBezTo>
                  <a:lnTo>
                    <a:pt x="594525" y="1432682"/>
                  </a:lnTo>
                  <a:lnTo>
                    <a:pt x="540069" y="1434793"/>
                  </a:lnTo>
                  <a:cubicBezTo>
                    <a:pt x="241797" y="1434793"/>
                    <a:pt x="0" y="1341794"/>
                    <a:pt x="0" y="1227076"/>
                  </a:cubicBezTo>
                  <a:cubicBezTo>
                    <a:pt x="0" y="1141036"/>
                    <a:pt x="136011" y="1067214"/>
                    <a:pt x="329850" y="1035681"/>
                  </a:cubicBezTo>
                  <a:lnTo>
                    <a:pt x="382951" y="1029341"/>
                  </a:lnTo>
                  <a:lnTo>
                    <a:pt x="342950" y="992327"/>
                  </a:lnTo>
                  <a:cubicBezTo>
                    <a:pt x="132044" y="781420"/>
                    <a:pt x="26828" y="544687"/>
                    <a:pt x="107946" y="463570"/>
                  </a:cubicBezTo>
                  <a:cubicBezTo>
                    <a:pt x="168785" y="402731"/>
                    <a:pt x="317156" y="446705"/>
                    <a:pt x="476517" y="561471"/>
                  </a:cubicBezTo>
                  <a:lnTo>
                    <a:pt x="518543" y="594532"/>
                  </a:lnTo>
                  <a:lnTo>
                    <a:pt x="516431" y="540073"/>
                  </a:lnTo>
                  <a:cubicBezTo>
                    <a:pt x="516431" y="279083"/>
                    <a:pt x="587634" y="61332"/>
                    <a:pt x="682289" y="10972"/>
                  </a:cubicBezTo>
                  <a:cubicBezTo>
                    <a:pt x="695812" y="3778"/>
                    <a:pt x="709812" y="0"/>
                    <a:pt x="724152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27" name="フリーフォーム: 図形 426">
              <a:extLst>
                <a:ext uri="{FF2B5EF4-FFF2-40B4-BE49-F238E27FC236}">
                  <a16:creationId xmlns:a16="http://schemas.microsoft.com/office/drawing/2014/main" id="{7B266AD5-B939-81D4-4E74-8579B69667AD}"/>
                </a:ext>
              </a:extLst>
            </p:cNvPr>
            <p:cNvSpPr/>
            <p:nvPr/>
          </p:nvSpPr>
          <p:spPr bwMode="auto">
            <a:xfrm>
              <a:off x="5168892" y="6479344"/>
              <a:ext cx="215899" cy="215900"/>
            </a:xfrm>
            <a:custGeom>
              <a:avLst/>
              <a:gdLst>
                <a:gd name="connsiteX0" fmla="*/ 724152 w 1951220"/>
                <a:gd name="connsiteY0" fmla="*/ 0 h 1951229"/>
                <a:gd name="connsiteX1" fmla="*/ 915550 w 1951220"/>
                <a:gd name="connsiteY1" fmla="*/ 329852 h 1951229"/>
                <a:gd name="connsiteX2" fmla="*/ 921889 w 1951220"/>
                <a:gd name="connsiteY2" fmla="*/ 382948 h 1951229"/>
                <a:gd name="connsiteX3" fmla="*/ 958899 w 1951220"/>
                <a:gd name="connsiteY3" fmla="*/ 342952 h 1951229"/>
                <a:gd name="connsiteX4" fmla="*/ 1487662 w 1951220"/>
                <a:gd name="connsiteY4" fmla="*/ 107946 h 1951229"/>
                <a:gd name="connsiteX5" fmla="*/ 1389760 w 1951220"/>
                <a:gd name="connsiteY5" fmla="*/ 476521 h 1951229"/>
                <a:gd name="connsiteX6" fmla="*/ 1356266 w 1951220"/>
                <a:gd name="connsiteY6" fmla="*/ 519097 h 1951229"/>
                <a:gd name="connsiteX7" fmla="*/ 1411152 w 1951220"/>
                <a:gd name="connsiteY7" fmla="*/ 516438 h 1951229"/>
                <a:gd name="connsiteX8" fmla="*/ 1951220 w 1951220"/>
                <a:gd name="connsiteY8" fmla="*/ 724156 h 1951229"/>
                <a:gd name="connsiteX9" fmla="*/ 1621371 w 1951220"/>
                <a:gd name="connsiteY9" fmla="*/ 915550 h 1951229"/>
                <a:gd name="connsiteX10" fmla="*/ 1568270 w 1951220"/>
                <a:gd name="connsiteY10" fmla="*/ 921890 h 1951229"/>
                <a:gd name="connsiteX11" fmla="*/ 1608270 w 1951220"/>
                <a:gd name="connsiteY11" fmla="*/ 958904 h 1951229"/>
                <a:gd name="connsiteX12" fmla="*/ 1843274 w 1951220"/>
                <a:gd name="connsiteY12" fmla="*/ 1487662 h 1951229"/>
                <a:gd name="connsiteX13" fmla="*/ 1474704 w 1951220"/>
                <a:gd name="connsiteY13" fmla="*/ 1389760 h 1951229"/>
                <a:gd name="connsiteX14" fmla="*/ 1432682 w 1951220"/>
                <a:gd name="connsiteY14" fmla="*/ 1356702 h 1951229"/>
                <a:gd name="connsiteX15" fmla="*/ 1434793 w 1951220"/>
                <a:gd name="connsiteY15" fmla="*/ 1411156 h 1951229"/>
                <a:gd name="connsiteX16" fmla="*/ 1227072 w 1951220"/>
                <a:gd name="connsiteY16" fmla="*/ 1951229 h 1951229"/>
                <a:gd name="connsiteX17" fmla="*/ 1035675 w 1951220"/>
                <a:gd name="connsiteY17" fmla="*/ 1621376 h 1951229"/>
                <a:gd name="connsiteX18" fmla="*/ 1029336 w 1951220"/>
                <a:gd name="connsiteY18" fmla="*/ 1568281 h 1951229"/>
                <a:gd name="connsiteX19" fmla="*/ 992326 w 1951220"/>
                <a:gd name="connsiteY19" fmla="*/ 1608277 h 1951229"/>
                <a:gd name="connsiteX20" fmla="*/ 463562 w 1951220"/>
                <a:gd name="connsiteY20" fmla="*/ 1843283 h 1951229"/>
                <a:gd name="connsiteX21" fmla="*/ 561464 w 1951220"/>
                <a:gd name="connsiteY21" fmla="*/ 1474708 h 1951229"/>
                <a:gd name="connsiteX22" fmla="*/ 594525 w 1951220"/>
                <a:gd name="connsiteY22" fmla="*/ 1432682 h 1951229"/>
                <a:gd name="connsiteX23" fmla="*/ 540069 w 1951220"/>
                <a:gd name="connsiteY23" fmla="*/ 1434793 h 1951229"/>
                <a:gd name="connsiteX24" fmla="*/ 0 w 1951220"/>
                <a:gd name="connsiteY24" fmla="*/ 1227076 h 1951229"/>
                <a:gd name="connsiteX25" fmla="*/ 329850 w 1951220"/>
                <a:gd name="connsiteY25" fmla="*/ 1035681 h 1951229"/>
                <a:gd name="connsiteX26" fmla="*/ 382951 w 1951220"/>
                <a:gd name="connsiteY26" fmla="*/ 1029341 h 1951229"/>
                <a:gd name="connsiteX27" fmla="*/ 342950 w 1951220"/>
                <a:gd name="connsiteY27" fmla="*/ 992327 h 1951229"/>
                <a:gd name="connsiteX28" fmla="*/ 107946 w 1951220"/>
                <a:gd name="connsiteY28" fmla="*/ 463570 h 1951229"/>
                <a:gd name="connsiteX29" fmla="*/ 476517 w 1951220"/>
                <a:gd name="connsiteY29" fmla="*/ 561471 h 1951229"/>
                <a:gd name="connsiteX30" fmla="*/ 518543 w 1951220"/>
                <a:gd name="connsiteY30" fmla="*/ 594532 h 1951229"/>
                <a:gd name="connsiteX31" fmla="*/ 516431 w 1951220"/>
                <a:gd name="connsiteY31" fmla="*/ 540073 h 1951229"/>
                <a:gd name="connsiteX32" fmla="*/ 682289 w 1951220"/>
                <a:gd name="connsiteY32" fmla="*/ 10972 h 1951229"/>
                <a:gd name="connsiteX33" fmla="*/ 724152 w 1951220"/>
                <a:gd name="connsiteY33" fmla="*/ 0 h 1951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951220" h="1951229">
                  <a:moveTo>
                    <a:pt x="724152" y="0"/>
                  </a:moveTo>
                  <a:cubicBezTo>
                    <a:pt x="810193" y="0"/>
                    <a:pt x="884016" y="136012"/>
                    <a:pt x="915550" y="329852"/>
                  </a:cubicBezTo>
                  <a:lnTo>
                    <a:pt x="921889" y="382948"/>
                  </a:lnTo>
                  <a:lnTo>
                    <a:pt x="958899" y="342952"/>
                  </a:lnTo>
                  <a:cubicBezTo>
                    <a:pt x="1169808" y="132043"/>
                    <a:pt x="1406543" y="26828"/>
                    <a:pt x="1487662" y="107946"/>
                  </a:cubicBezTo>
                  <a:cubicBezTo>
                    <a:pt x="1548501" y="168785"/>
                    <a:pt x="1504527" y="317159"/>
                    <a:pt x="1389760" y="476521"/>
                  </a:cubicBezTo>
                  <a:lnTo>
                    <a:pt x="1356266" y="519097"/>
                  </a:lnTo>
                  <a:lnTo>
                    <a:pt x="1411152" y="516438"/>
                  </a:lnTo>
                  <a:cubicBezTo>
                    <a:pt x="1709424" y="516438"/>
                    <a:pt x="1951221" y="609437"/>
                    <a:pt x="1951220" y="724156"/>
                  </a:cubicBezTo>
                  <a:cubicBezTo>
                    <a:pt x="1951221" y="810195"/>
                    <a:pt x="1815210" y="884017"/>
                    <a:pt x="1621371" y="915550"/>
                  </a:cubicBezTo>
                  <a:lnTo>
                    <a:pt x="1568270" y="921890"/>
                  </a:lnTo>
                  <a:lnTo>
                    <a:pt x="1608270" y="958904"/>
                  </a:lnTo>
                  <a:cubicBezTo>
                    <a:pt x="1819176" y="1169811"/>
                    <a:pt x="1924392" y="1406544"/>
                    <a:pt x="1843274" y="1487662"/>
                  </a:cubicBezTo>
                  <a:cubicBezTo>
                    <a:pt x="1782436" y="1548500"/>
                    <a:pt x="1634064" y="1504525"/>
                    <a:pt x="1474704" y="1389760"/>
                  </a:cubicBezTo>
                  <a:lnTo>
                    <a:pt x="1432682" y="1356702"/>
                  </a:lnTo>
                  <a:lnTo>
                    <a:pt x="1434793" y="1411156"/>
                  </a:lnTo>
                  <a:cubicBezTo>
                    <a:pt x="1434793" y="1709430"/>
                    <a:pt x="1341793" y="1951229"/>
                    <a:pt x="1227072" y="1951229"/>
                  </a:cubicBezTo>
                  <a:cubicBezTo>
                    <a:pt x="1141031" y="1951229"/>
                    <a:pt x="1067208" y="1815217"/>
                    <a:pt x="1035675" y="1621376"/>
                  </a:cubicBezTo>
                  <a:lnTo>
                    <a:pt x="1029336" y="1568281"/>
                  </a:lnTo>
                  <a:lnTo>
                    <a:pt x="992326" y="1608277"/>
                  </a:lnTo>
                  <a:cubicBezTo>
                    <a:pt x="781416" y="1819186"/>
                    <a:pt x="544681" y="1924401"/>
                    <a:pt x="463562" y="1843283"/>
                  </a:cubicBezTo>
                  <a:cubicBezTo>
                    <a:pt x="402723" y="1782444"/>
                    <a:pt x="446697" y="1634070"/>
                    <a:pt x="561464" y="1474708"/>
                  </a:cubicBezTo>
                  <a:lnTo>
                    <a:pt x="594525" y="1432682"/>
                  </a:lnTo>
                  <a:lnTo>
                    <a:pt x="540069" y="1434793"/>
                  </a:lnTo>
                  <a:cubicBezTo>
                    <a:pt x="241797" y="1434793"/>
                    <a:pt x="0" y="1341794"/>
                    <a:pt x="0" y="1227076"/>
                  </a:cubicBezTo>
                  <a:cubicBezTo>
                    <a:pt x="0" y="1141036"/>
                    <a:pt x="136011" y="1067214"/>
                    <a:pt x="329850" y="1035681"/>
                  </a:cubicBezTo>
                  <a:lnTo>
                    <a:pt x="382951" y="1029341"/>
                  </a:lnTo>
                  <a:lnTo>
                    <a:pt x="342950" y="992327"/>
                  </a:lnTo>
                  <a:cubicBezTo>
                    <a:pt x="132044" y="781420"/>
                    <a:pt x="26828" y="544687"/>
                    <a:pt x="107946" y="463570"/>
                  </a:cubicBezTo>
                  <a:cubicBezTo>
                    <a:pt x="168785" y="402731"/>
                    <a:pt x="317156" y="446705"/>
                    <a:pt x="476517" y="561471"/>
                  </a:cubicBezTo>
                  <a:lnTo>
                    <a:pt x="518543" y="594532"/>
                  </a:lnTo>
                  <a:lnTo>
                    <a:pt x="516431" y="540073"/>
                  </a:lnTo>
                  <a:cubicBezTo>
                    <a:pt x="516431" y="279083"/>
                    <a:pt x="587634" y="61332"/>
                    <a:pt x="682289" y="10972"/>
                  </a:cubicBezTo>
                  <a:cubicBezTo>
                    <a:pt x="695812" y="3778"/>
                    <a:pt x="709812" y="0"/>
                    <a:pt x="724152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28" name="フリーフォーム: 図形 427">
              <a:extLst>
                <a:ext uri="{FF2B5EF4-FFF2-40B4-BE49-F238E27FC236}">
                  <a16:creationId xmlns:a16="http://schemas.microsoft.com/office/drawing/2014/main" id="{86037CE5-C31C-B9D5-6433-FD88AF8DAC06}"/>
                </a:ext>
              </a:extLst>
            </p:cNvPr>
            <p:cNvSpPr/>
            <p:nvPr/>
          </p:nvSpPr>
          <p:spPr bwMode="auto">
            <a:xfrm>
              <a:off x="5484804" y="6479344"/>
              <a:ext cx="215899" cy="215900"/>
            </a:xfrm>
            <a:custGeom>
              <a:avLst/>
              <a:gdLst>
                <a:gd name="connsiteX0" fmla="*/ 724152 w 1951220"/>
                <a:gd name="connsiteY0" fmla="*/ 0 h 1951229"/>
                <a:gd name="connsiteX1" fmla="*/ 915550 w 1951220"/>
                <a:gd name="connsiteY1" fmla="*/ 329852 h 1951229"/>
                <a:gd name="connsiteX2" fmla="*/ 921889 w 1951220"/>
                <a:gd name="connsiteY2" fmla="*/ 382948 h 1951229"/>
                <a:gd name="connsiteX3" fmla="*/ 958899 w 1951220"/>
                <a:gd name="connsiteY3" fmla="*/ 342952 h 1951229"/>
                <a:gd name="connsiteX4" fmla="*/ 1487662 w 1951220"/>
                <a:gd name="connsiteY4" fmla="*/ 107946 h 1951229"/>
                <a:gd name="connsiteX5" fmla="*/ 1389760 w 1951220"/>
                <a:gd name="connsiteY5" fmla="*/ 476521 h 1951229"/>
                <a:gd name="connsiteX6" fmla="*/ 1356266 w 1951220"/>
                <a:gd name="connsiteY6" fmla="*/ 519097 h 1951229"/>
                <a:gd name="connsiteX7" fmla="*/ 1411152 w 1951220"/>
                <a:gd name="connsiteY7" fmla="*/ 516438 h 1951229"/>
                <a:gd name="connsiteX8" fmla="*/ 1951220 w 1951220"/>
                <a:gd name="connsiteY8" fmla="*/ 724156 h 1951229"/>
                <a:gd name="connsiteX9" fmla="*/ 1621371 w 1951220"/>
                <a:gd name="connsiteY9" fmla="*/ 915550 h 1951229"/>
                <a:gd name="connsiteX10" fmla="*/ 1568270 w 1951220"/>
                <a:gd name="connsiteY10" fmla="*/ 921890 h 1951229"/>
                <a:gd name="connsiteX11" fmla="*/ 1608270 w 1951220"/>
                <a:gd name="connsiteY11" fmla="*/ 958904 h 1951229"/>
                <a:gd name="connsiteX12" fmla="*/ 1843274 w 1951220"/>
                <a:gd name="connsiteY12" fmla="*/ 1487662 h 1951229"/>
                <a:gd name="connsiteX13" fmla="*/ 1474704 w 1951220"/>
                <a:gd name="connsiteY13" fmla="*/ 1389760 h 1951229"/>
                <a:gd name="connsiteX14" fmla="*/ 1432682 w 1951220"/>
                <a:gd name="connsiteY14" fmla="*/ 1356702 h 1951229"/>
                <a:gd name="connsiteX15" fmla="*/ 1434793 w 1951220"/>
                <a:gd name="connsiteY15" fmla="*/ 1411156 h 1951229"/>
                <a:gd name="connsiteX16" fmla="*/ 1227072 w 1951220"/>
                <a:gd name="connsiteY16" fmla="*/ 1951229 h 1951229"/>
                <a:gd name="connsiteX17" fmla="*/ 1035675 w 1951220"/>
                <a:gd name="connsiteY17" fmla="*/ 1621376 h 1951229"/>
                <a:gd name="connsiteX18" fmla="*/ 1029336 w 1951220"/>
                <a:gd name="connsiteY18" fmla="*/ 1568281 h 1951229"/>
                <a:gd name="connsiteX19" fmla="*/ 992326 w 1951220"/>
                <a:gd name="connsiteY19" fmla="*/ 1608277 h 1951229"/>
                <a:gd name="connsiteX20" fmla="*/ 463562 w 1951220"/>
                <a:gd name="connsiteY20" fmla="*/ 1843283 h 1951229"/>
                <a:gd name="connsiteX21" fmla="*/ 561464 w 1951220"/>
                <a:gd name="connsiteY21" fmla="*/ 1474708 h 1951229"/>
                <a:gd name="connsiteX22" fmla="*/ 594525 w 1951220"/>
                <a:gd name="connsiteY22" fmla="*/ 1432682 h 1951229"/>
                <a:gd name="connsiteX23" fmla="*/ 540069 w 1951220"/>
                <a:gd name="connsiteY23" fmla="*/ 1434793 h 1951229"/>
                <a:gd name="connsiteX24" fmla="*/ 0 w 1951220"/>
                <a:gd name="connsiteY24" fmla="*/ 1227076 h 1951229"/>
                <a:gd name="connsiteX25" fmla="*/ 329850 w 1951220"/>
                <a:gd name="connsiteY25" fmla="*/ 1035681 h 1951229"/>
                <a:gd name="connsiteX26" fmla="*/ 382951 w 1951220"/>
                <a:gd name="connsiteY26" fmla="*/ 1029341 h 1951229"/>
                <a:gd name="connsiteX27" fmla="*/ 342950 w 1951220"/>
                <a:gd name="connsiteY27" fmla="*/ 992327 h 1951229"/>
                <a:gd name="connsiteX28" fmla="*/ 107946 w 1951220"/>
                <a:gd name="connsiteY28" fmla="*/ 463570 h 1951229"/>
                <a:gd name="connsiteX29" fmla="*/ 476517 w 1951220"/>
                <a:gd name="connsiteY29" fmla="*/ 561471 h 1951229"/>
                <a:gd name="connsiteX30" fmla="*/ 518543 w 1951220"/>
                <a:gd name="connsiteY30" fmla="*/ 594532 h 1951229"/>
                <a:gd name="connsiteX31" fmla="*/ 516431 w 1951220"/>
                <a:gd name="connsiteY31" fmla="*/ 540073 h 1951229"/>
                <a:gd name="connsiteX32" fmla="*/ 682289 w 1951220"/>
                <a:gd name="connsiteY32" fmla="*/ 10972 h 1951229"/>
                <a:gd name="connsiteX33" fmla="*/ 724152 w 1951220"/>
                <a:gd name="connsiteY33" fmla="*/ 0 h 1951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951220" h="1951229">
                  <a:moveTo>
                    <a:pt x="724152" y="0"/>
                  </a:moveTo>
                  <a:cubicBezTo>
                    <a:pt x="810193" y="0"/>
                    <a:pt x="884016" y="136012"/>
                    <a:pt x="915550" y="329852"/>
                  </a:cubicBezTo>
                  <a:lnTo>
                    <a:pt x="921889" y="382948"/>
                  </a:lnTo>
                  <a:lnTo>
                    <a:pt x="958899" y="342952"/>
                  </a:lnTo>
                  <a:cubicBezTo>
                    <a:pt x="1169808" y="132043"/>
                    <a:pt x="1406543" y="26828"/>
                    <a:pt x="1487662" y="107946"/>
                  </a:cubicBezTo>
                  <a:cubicBezTo>
                    <a:pt x="1548501" y="168785"/>
                    <a:pt x="1504527" y="317159"/>
                    <a:pt x="1389760" y="476521"/>
                  </a:cubicBezTo>
                  <a:lnTo>
                    <a:pt x="1356266" y="519097"/>
                  </a:lnTo>
                  <a:lnTo>
                    <a:pt x="1411152" y="516438"/>
                  </a:lnTo>
                  <a:cubicBezTo>
                    <a:pt x="1709424" y="516438"/>
                    <a:pt x="1951221" y="609437"/>
                    <a:pt x="1951220" y="724156"/>
                  </a:cubicBezTo>
                  <a:cubicBezTo>
                    <a:pt x="1951221" y="810195"/>
                    <a:pt x="1815210" y="884017"/>
                    <a:pt x="1621371" y="915550"/>
                  </a:cubicBezTo>
                  <a:lnTo>
                    <a:pt x="1568270" y="921890"/>
                  </a:lnTo>
                  <a:lnTo>
                    <a:pt x="1608270" y="958904"/>
                  </a:lnTo>
                  <a:cubicBezTo>
                    <a:pt x="1819176" y="1169811"/>
                    <a:pt x="1924392" y="1406544"/>
                    <a:pt x="1843274" y="1487662"/>
                  </a:cubicBezTo>
                  <a:cubicBezTo>
                    <a:pt x="1782436" y="1548500"/>
                    <a:pt x="1634064" y="1504525"/>
                    <a:pt x="1474704" y="1389760"/>
                  </a:cubicBezTo>
                  <a:lnTo>
                    <a:pt x="1432682" y="1356702"/>
                  </a:lnTo>
                  <a:lnTo>
                    <a:pt x="1434793" y="1411156"/>
                  </a:lnTo>
                  <a:cubicBezTo>
                    <a:pt x="1434793" y="1709430"/>
                    <a:pt x="1341793" y="1951229"/>
                    <a:pt x="1227072" y="1951229"/>
                  </a:cubicBezTo>
                  <a:cubicBezTo>
                    <a:pt x="1141031" y="1951229"/>
                    <a:pt x="1067208" y="1815217"/>
                    <a:pt x="1035675" y="1621376"/>
                  </a:cubicBezTo>
                  <a:lnTo>
                    <a:pt x="1029336" y="1568281"/>
                  </a:lnTo>
                  <a:lnTo>
                    <a:pt x="992326" y="1608277"/>
                  </a:lnTo>
                  <a:cubicBezTo>
                    <a:pt x="781416" y="1819186"/>
                    <a:pt x="544681" y="1924401"/>
                    <a:pt x="463562" y="1843283"/>
                  </a:cubicBezTo>
                  <a:cubicBezTo>
                    <a:pt x="402723" y="1782444"/>
                    <a:pt x="446697" y="1634070"/>
                    <a:pt x="561464" y="1474708"/>
                  </a:cubicBezTo>
                  <a:lnTo>
                    <a:pt x="594525" y="1432682"/>
                  </a:lnTo>
                  <a:lnTo>
                    <a:pt x="540069" y="1434793"/>
                  </a:lnTo>
                  <a:cubicBezTo>
                    <a:pt x="241797" y="1434793"/>
                    <a:pt x="0" y="1341794"/>
                    <a:pt x="0" y="1227076"/>
                  </a:cubicBezTo>
                  <a:cubicBezTo>
                    <a:pt x="0" y="1141036"/>
                    <a:pt x="136011" y="1067214"/>
                    <a:pt x="329850" y="1035681"/>
                  </a:cubicBezTo>
                  <a:lnTo>
                    <a:pt x="382951" y="1029341"/>
                  </a:lnTo>
                  <a:lnTo>
                    <a:pt x="342950" y="992327"/>
                  </a:lnTo>
                  <a:cubicBezTo>
                    <a:pt x="132044" y="781420"/>
                    <a:pt x="26828" y="544687"/>
                    <a:pt x="107946" y="463570"/>
                  </a:cubicBezTo>
                  <a:cubicBezTo>
                    <a:pt x="168785" y="402731"/>
                    <a:pt x="317156" y="446705"/>
                    <a:pt x="476517" y="561471"/>
                  </a:cubicBezTo>
                  <a:lnTo>
                    <a:pt x="518543" y="594532"/>
                  </a:lnTo>
                  <a:lnTo>
                    <a:pt x="516431" y="540073"/>
                  </a:lnTo>
                  <a:cubicBezTo>
                    <a:pt x="516431" y="279083"/>
                    <a:pt x="587634" y="61332"/>
                    <a:pt x="682289" y="10972"/>
                  </a:cubicBezTo>
                  <a:cubicBezTo>
                    <a:pt x="695812" y="3778"/>
                    <a:pt x="709812" y="0"/>
                    <a:pt x="724152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29" name="フリーフォーム: 図形 428">
              <a:extLst>
                <a:ext uri="{FF2B5EF4-FFF2-40B4-BE49-F238E27FC236}">
                  <a16:creationId xmlns:a16="http://schemas.microsoft.com/office/drawing/2014/main" id="{7A79EBD2-2FFB-5CD9-AF15-36341C979178}"/>
                </a:ext>
              </a:extLst>
            </p:cNvPr>
            <p:cNvSpPr/>
            <p:nvPr/>
          </p:nvSpPr>
          <p:spPr bwMode="auto">
            <a:xfrm>
              <a:off x="5800716" y="6479344"/>
              <a:ext cx="215899" cy="215900"/>
            </a:xfrm>
            <a:custGeom>
              <a:avLst/>
              <a:gdLst>
                <a:gd name="connsiteX0" fmla="*/ 724152 w 1951220"/>
                <a:gd name="connsiteY0" fmla="*/ 0 h 1951229"/>
                <a:gd name="connsiteX1" fmla="*/ 915550 w 1951220"/>
                <a:gd name="connsiteY1" fmla="*/ 329852 h 1951229"/>
                <a:gd name="connsiteX2" fmla="*/ 921889 w 1951220"/>
                <a:gd name="connsiteY2" fmla="*/ 382948 h 1951229"/>
                <a:gd name="connsiteX3" fmla="*/ 958899 w 1951220"/>
                <a:gd name="connsiteY3" fmla="*/ 342952 h 1951229"/>
                <a:gd name="connsiteX4" fmla="*/ 1487662 w 1951220"/>
                <a:gd name="connsiteY4" fmla="*/ 107946 h 1951229"/>
                <a:gd name="connsiteX5" fmla="*/ 1389760 w 1951220"/>
                <a:gd name="connsiteY5" fmla="*/ 476521 h 1951229"/>
                <a:gd name="connsiteX6" fmla="*/ 1356266 w 1951220"/>
                <a:gd name="connsiteY6" fmla="*/ 519097 h 1951229"/>
                <a:gd name="connsiteX7" fmla="*/ 1411152 w 1951220"/>
                <a:gd name="connsiteY7" fmla="*/ 516438 h 1951229"/>
                <a:gd name="connsiteX8" fmla="*/ 1951220 w 1951220"/>
                <a:gd name="connsiteY8" fmla="*/ 724156 h 1951229"/>
                <a:gd name="connsiteX9" fmla="*/ 1621371 w 1951220"/>
                <a:gd name="connsiteY9" fmla="*/ 915550 h 1951229"/>
                <a:gd name="connsiteX10" fmla="*/ 1568270 w 1951220"/>
                <a:gd name="connsiteY10" fmla="*/ 921890 h 1951229"/>
                <a:gd name="connsiteX11" fmla="*/ 1608270 w 1951220"/>
                <a:gd name="connsiteY11" fmla="*/ 958904 h 1951229"/>
                <a:gd name="connsiteX12" fmla="*/ 1843274 w 1951220"/>
                <a:gd name="connsiteY12" fmla="*/ 1487662 h 1951229"/>
                <a:gd name="connsiteX13" fmla="*/ 1474704 w 1951220"/>
                <a:gd name="connsiteY13" fmla="*/ 1389760 h 1951229"/>
                <a:gd name="connsiteX14" fmla="*/ 1432682 w 1951220"/>
                <a:gd name="connsiteY14" fmla="*/ 1356702 h 1951229"/>
                <a:gd name="connsiteX15" fmla="*/ 1434793 w 1951220"/>
                <a:gd name="connsiteY15" fmla="*/ 1411156 h 1951229"/>
                <a:gd name="connsiteX16" fmla="*/ 1227072 w 1951220"/>
                <a:gd name="connsiteY16" fmla="*/ 1951229 h 1951229"/>
                <a:gd name="connsiteX17" fmla="*/ 1035675 w 1951220"/>
                <a:gd name="connsiteY17" fmla="*/ 1621376 h 1951229"/>
                <a:gd name="connsiteX18" fmla="*/ 1029336 w 1951220"/>
                <a:gd name="connsiteY18" fmla="*/ 1568281 h 1951229"/>
                <a:gd name="connsiteX19" fmla="*/ 992326 w 1951220"/>
                <a:gd name="connsiteY19" fmla="*/ 1608277 h 1951229"/>
                <a:gd name="connsiteX20" fmla="*/ 463562 w 1951220"/>
                <a:gd name="connsiteY20" fmla="*/ 1843283 h 1951229"/>
                <a:gd name="connsiteX21" fmla="*/ 561464 w 1951220"/>
                <a:gd name="connsiteY21" fmla="*/ 1474708 h 1951229"/>
                <a:gd name="connsiteX22" fmla="*/ 594525 w 1951220"/>
                <a:gd name="connsiteY22" fmla="*/ 1432682 h 1951229"/>
                <a:gd name="connsiteX23" fmla="*/ 540069 w 1951220"/>
                <a:gd name="connsiteY23" fmla="*/ 1434793 h 1951229"/>
                <a:gd name="connsiteX24" fmla="*/ 0 w 1951220"/>
                <a:gd name="connsiteY24" fmla="*/ 1227076 h 1951229"/>
                <a:gd name="connsiteX25" fmla="*/ 329850 w 1951220"/>
                <a:gd name="connsiteY25" fmla="*/ 1035681 h 1951229"/>
                <a:gd name="connsiteX26" fmla="*/ 382951 w 1951220"/>
                <a:gd name="connsiteY26" fmla="*/ 1029341 h 1951229"/>
                <a:gd name="connsiteX27" fmla="*/ 342950 w 1951220"/>
                <a:gd name="connsiteY27" fmla="*/ 992327 h 1951229"/>
                <a:gd name="connsiteX28" fmla="*/ 107946 w 1951220"/>
                <a:gd name="connsiteY28" fmla="*/ 463570 h 1951229"/>
                <a:gd name="connsiteX29" fmla="*/ 476517 w 1951220"/>
                <a:gd name="connsiteY29" fmla="*/ 561471 h 1951229"/>
                <a:gd name="connsiteX30" fmla="*/ 518543 w 1951220"/>
                <a:gd name="connsiteY30" fmla="*/ 594532 h 1951229"/>
                <a:gd name="connsiteX31" fmla="*/ 516431 w 1951220"/>
                <a:gd name="connsiteY31" fmla="*/ 540073 h 1951229"/>
                <a:gd name="connsiteX32" fmla="*/ 682289 w 1951220"/>
                <a:gd name="connsiteY32" fmla="*/ 10972 h 1951229"/>
                <a:gd name="connsiteX33" fmla="*/ 724152 w 1951220"/>
                <a:gd name="connsiteY33" fmla="*/ 0 h 1951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951220" h="1951229">
                  <a:moveTo>
                    <a:pt x="724152" y="0"/>
                  </a:moveTo>
                  <a:cubicBezTo>
                    <a:pt x="810193" y="0"/>
                    <a:pt x="884016" y="136012"/>
                    <a:pt x="915550" y="329852"/>
                  </a:cubicBezTo>
                  <a:lnTo>
                    <a:pt x="921889" y="382948"/>
                  </a:lnTo>
                  <a:lnTo>
                    <a:pt x="958899" y="342952"/>
                  </a:lnTo>
                  <a:cubicBezTo>
                    <a:pt x="1169808" y="132043"/>
                    <a:pt x="1406543" y="26828"/>
                    <a:pt x="1487662" y="107946"/>
                  </a:cubicBezTo>
                  <a:cubicBezTo>
                    <a:pt x="1548501" y="168785"/>
                    <a:pt x="1504527" y="317159"/>
                    <a:pt x="1389760" y="476521"/>
                  </a:cubicBezTo>
                  <a:lnTo>
                    <a:pt x="1356266" y="519097"/>
                  </a:lnTo>
                  <a:lnTo>
                    <a:pt x="1411152" y="516438"/>
                  </a:lnTo>
                  <a:cubicBezTo>
                    <a:pt x="1709424" y="516438"/>
                    <a:pt x="1951221" y="609437"/>
                    <a:pt x="1951220" y="724156"/>
                  </a:cubicBezTo>
                  <a:cubicBezTo>
                    <a:pt x="1951221" y="810195"/>
                    <a:pt x="1815210" y="884017"/>
                    <a:pt x="1621371" y="915550"/>
                  </a:cubicBezTo>
                  <a:lnTo>
                    <a:pt x="1568270" y="921890"/>
                  </a:lnTo>
                  <a:lnTo>
                    <a:pt x="1608270" y="958904"/>
                  </a:lnTo>
                  <a:cubicBezTo>
                    <a:pt x="1819176" y="1169811"/>
                    <a:pt x="1924392" y="1406544"/>
                    <a:pt x="1843274" y="1487662"/>
                  </a:cubicBezTo>
                  <a:cubicBezTo>
                    <a:pt x="1782436" y="1548500"/>
                    <a:pt x="1634064" y="1504525"/>
                    <a:pt x="1474704" y="1389760"/>
                  </a:cubicBezTo>
                  <a:lnTo>
                    <a:pt x="1432682" y="1356702"/>
                  </a:lnTo>
                  <a:lnTo>
                    <a:pt x="1434793" y="1411156"/>
                  </a:lnTo>
                  <a:cubicBezTo>
                    <a:pt x="1434793" y="1709430"/>
                    <a:pt x="1341793" y="1951229"/>
                    <a:pt x="1227072" y="1951229"/>
                  </a:cubicBezTo>
                  <a:cubicBezTo>
                    <a:pt x="1141031" y="1951229"/>
                    <a:pt x="1067208" y="1815217"/>
                    <a:pt x="1035675" y="1621376"/>
                  </a:cubicBezTo>
                  <a:lnTo>
                    <a:pt x="1029336" y="1568281"/>
                  </a:lnTo>
                  <a:lnTo>
                    <a:pt x="992326" y="1608277"/>
                  </a:lnTo>
                  <a:cubicBezTo>
                    <a:pt x="781416" y="1819186"/>
                    <a:pt x="544681" y="1924401"/>
                    <a:pt x="463562" y="1843283"/>
                  </a:cubicBezTo>
                  <a:cubicBezTo>
                    <a:pt x="402723" y="1782444"/>
                    <a:pt x="446697" y="1634070"/>
                    <a:pt x="561464" y="1474708"/>
                  </a:cubicBezTo>
                  <a:lnTo>
                    <a:pt x="594525" y="1432682"/>
                  </a:lnTo>
                  <a:lnTo>
                    <a:pt x="540069" y="1434793"/>
                  </a:lnTo>
                  <a:cubicBezTo>
                    <a:pt x="241797" y="1434793"/>
                    <a:pt x="0" y="1341794"/>
                    <a:pt x="0" y="1227076"/>
                  </a:cubicBezTo>
                  <a:cubicBezTo>
                    <a:pt x="0" y="1141036"/>
                    <a:pt x="136011" y="1067214"/>
                    <a:pt x="329850" y="1035681"/>
                  </a:cubicBezTo>
                  <a:lnTo>
                    <a:pt x="382951" y="1029341"/>
                  </a:lnTo>
                  <a:lnTo>
                    <a:pt x="342950" y="992327"/>
                  </a:lnTo>
                  <a:cubicBezTo>
                    <a:pt x="132044" y="781420"/>
                    <a:pt x="26828" y="544687"/>
                    <a:pt x="107946" y="463570"/>
                  </a:cubicBezTo>
                  <a:cubicBezTo>
                    <a:pt x="168785" y="402731"/>
                    <a:pt x="317156" y="446705"/>
                    <a:pt x="476517" y="561471"/>
                  </a:cubicBezTo>
                  <a:lnTo>
                    <a:pt x="518543" y="594532"/>
                  </a:lnTo>
                  <a:lnTo>
                    <a:pt x="516431" y="540073"/>
                  </a:lnTo>
                  <a:cubicBezTo>
                    <a:pt x="516431" y="279083"/>
                    <a:pt x="587634" y="61332"/>
                    <a:pt x="682289" y="10972"/>
                  </a:cubicBezTo>
                  <a:cubicBezTo>
                    <a:pt x="695812" y="3778"/>
                    <a:pt x="709812" y="0"/>
                    <a:pt x="724152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30" name="フリーフォーム: 図形 429">
              <a:extLst>
                <a:ext uri="{FF2B5EF4-FFF2-40B4-BE49-F238E27FC236}">
                  <a16:creationId xmlns:a16="http://schemas.microsoft.com/office/drawing/2014/main" id="{690FD977-C637-F2D1-9797-CF970097FC74}"/>
                </a:ext>
              </a:extLst>
            </p:cNvPr>
            <p:cNvSpPr/>
            <p:nvPr/>
          </p:nvSpPr>
          <p:spPr bwMode="auto">
            <a:xfrm>
              <a:off x="6116628" y="6479344"/>
              <a:ext cx="215899" cy="215900"/>
            </a:xfrm>
            <a:custGeom>
              <a:avLst/>
              <a:gdLst>
                <a:gd name="connsiteX0" fmla="*/ 724152 w 1951220"/>
                <a:gd name="connsiteY0" fmla="*/ 0 h 1951229"/>
                <a:gd name="connsiteX1" fmla="*/ 915550 w 1951220"/>
                <a:gd name="connsiteY1" fmla="*/ 329852 h 1951229"/>
                <a:gd name="connsiteX2" fmla="*/ 921889 w 1951220"/>
                <a:gd name="connsiteY2" fmla="*/ 382948 h 1951229"/>
                <a:gd name="connsiteX3" fmla="*/ 958899 w 1951220"/>
                <a:gd name="connsiteY3" fmla="*/ 342952 h 1951229"/>
                <a:gd name="connsiteX4" fmla="*/ 1487662 w 1951220"/>
                <a:gd name="connsiteY4" fmla="*/ 107946 h 1951229"/>
                <a:gd name="connsiteX5" fmla="*/ 1389760 w 1951220"/>
                <a:gd name="connsiteY5" fmla="*/ 476521 h 1951229"/>
                <a:gd name="connsiteX6" fmla="*/ 1356266 w 1951220"/>
                <a:gd name="connsiteY6" fmla="*/ 519097 h 1951229"/>
                <a:gd name="connsiteX7" fmla="*/ 1411152 w 1951220"/>
                <a:gd name="connsiteY7" fmla="*/ 516438 h 1951229"/>
                <a:gd name="connsiteX8" fmla="*/ 1951220 w 1951220"/>
                <a:gd name="connsiteY8" fmla="*/ 724156 h 1951229"/>
                <a:gd name="connsiteX9" fmla="*/ 1621371 w 1951220"/>
                <a:gd name="connsiteY9" fmla="*/ 915550 h 1951229"/>
                <a:gd name="connsiteX10" fmla="*/ 1568270 w 1951220"/>
                <a:gd name="connsiteY10" fmla="*/ 921890 h 1951229"/>
                <a:gd name="connsiteX11" fmla="*/ 1608270 w 1951220"/>
                <a:gd name="connsiteY11" fmla="*/ 958904 h 1951229"/>
                <a:gd name="connsiteX12" fmla="*/ 1843274 w 1951220"/>
                <a:gd name="connsiteY12" fmla="*/ 1487662 h 1951229"/>
                <a:gd name="connsiteX13" fmla="*/ 1474704 w 1951220"/>
                <a:gd name="connsiteY13" fmla="*/ 1389760 h 1951229"/>
                <a:gd name="connsiteX14" fmla="*/ 1432682 w 1951220"/>
                <a:gd name="connsiteY14" fmla="*/ 1356702 h 1951229"/>
                <a:gd name="connsiteX15" fmla="*/ 1434793 w 1951220"/>
                <a:gd name="connsiteY15" fmla="*/ 1411156 h 1951229"/>
                <a:gd name="connsiteX16" fmla="*/ 1227072 w 1951220"/>
                <a:gd name="connsiteY16" fmla="*/ 1951229 h 1951229"/>
                <a:gd name="connsiteX17" fmla="*/ 1035675 w 1951220"/>
                <a:gd name="connsiteY17" fmla="*/ 1621376 h 1951229"/>
                <a:gd name="connsiteX18" fmla="*/ 1029336 w 1951220"/>
                <a:gd name="connsiteY18" fmla="*/ 1568281 h 1951229"/>
                <a:gd name="connsiteX19" fmla="*/ 992326 w 1951220"/>
                <a:gd name="connsiteY19" fmla="*/ 1608277 h 1951229"/>
                <a:gd name="connsiteX20" fmla="*/ 463562 w 1951220"/>
                <a:gd name="connsiteY20" fmla="*/ 1843283 h 1951229"/>
                <a:gd name="connsiteX21" fmla="*/ 561464 w 1951220"/>
                <a:gd name="connsiteY21" fmla="*/ 1474708 h 1951229"/>
                <a:gd name="connsiteX22" fmla="*/ 594525 w 1951220"/>
                <a:gd name="connsiteY22" fmla="*/ 1432682 h 1951229"/>
                <a:gd name="connsiteX23" fmla="*/ 540069 w 1951220"/>
                <a:gd name="connsiteY23" fmla="*/ 1434793 h 1951229"/>
                <a:gd name="connsiteX24" fmla="*/ 0 w 1951220"/>
                <a:gd name="connsiteY24" fmla="*/ 1227076 h 1951229"/>
                <a:gd name="connsiteX25" fmla="*/ 329850 w 1951220"/>
                <a:gd name="connsiteY25" fmla="*/ 1035681 h 1951229"/>
                <a:gd name="connsiteX26" fmla="*/ 382951 w 1951220"/>
                <a:gd name="connsiteY26" fmla="*/ 1029341 h 1951229"/>
                <a:gd name="connsiteX27" fmla="*/ 342950 w 1951220"/>
                <a:gd name="connsiteY27" fmla="*/ 992327 h 1951229"/>
                <a:gd name="connsiteX28" fmla="*/ 107946 w 1951220"/>
                <a:gd name="connsiteY28" fmla="*/ 463570 h 1951229"/>
                <a:gd name="connsiteX29" fmla="*/ 476517 w 1951220"/>
                <a:gd name="connsiteY29" fmla="*/ 561471 h 1951229"/>
                <a:gd name="connsiteX30" fmla="*/ 518543 w 1951220"/>
                <a:gd name="connsiteY30" fmla="*/ 594532 h 1951229"/>
                <a:gd name="connsiteX31" fmla="*/ 516431 w 1951220"/>
                <a:gd name="connsiteY31" fmla="*/ 540073 h 1951229"/>
                <a:gd name="connsiteX32" fmla="*/ 682289 w 1951220"/>
                <a:gd name="connsiteY32" fmla="*/ 10972 h 1951229"/>
                <a:gd name="connsiteX33" fmla="*/ 724152 w 1951220"/>
                <a:gd name="connsiteY33" fmla="*/ 0 h 1951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951220" h="1951229">
                  <a:moveTo>
                    <a:pt x="724152" y="0"/>
                  </a:moveTo>
                  <a:cubicBezTo>
                    <a:pt x="810193" y="0"/>
                    <a:pt x="884016" y="136012"/>
                    <a:pt x="915550" y="329852"/>
                  </a:cubicBezTo>
                  <a:lnTo>
                    <a:pt x="921889" y="382948"/>
                  </a:lnTo>
                  <a:lnTo>
                    <a:pt x="958899" y="342952"/>
                  </a:lnTo>
                  <a:cubicBezTo>
                    <a:pt x="1169808" y="132043"/>
                    <a:pt x="1406543" y="26828"/>
                    <a:pt x="1487662" y="107946"/>
                  </a:cubicBezTo>
                  <a:cubicBezTo>
                    <a:pt x="1548501" y="168785"/>
                    <a:pt x="1504527" y="317159"/>
                    <a:pt x="1389760" y="476521"/>
                  </a:cubicBezTo>
                  <a:lnTo>
                    <a:pt x="1356266" y="519097"/>
                  </a:lnTo>
                  <a:lnTo>
                    <a:pt x="1411152" y="516438"/>
                  </a:lnTo>
                  <a:cubicBezTo>
                    <a:pt x="1709424" y="516438"/>
                    <a:pt x="1951221" y="609437"/>
                    <a:pt x="1951220" y="724156"/>
                  </a:cubicBezTo>
                  <a:cubicBezTo>
                    <a:pt x="1951221" y="810195"/>
                    <a:pt x="1815210" y="884017"/>
                    <a:pt x="1621371" y="915550"/>
                  </a:cubicBezTo>
                  <a:lnTo>
                    <a:pt x="1568270" y="921890"/>
                  </a:lnTo>
                  <a:lnTo>
                    <a:pt x="1608270" y="958904"/>
                  </a:lnTo>
                  <a:cubicBezTo>
                    <a:pt x="1819176" y="1169811"/>
                    <a:pt x="1924392" y="1406544"/>
                    <a:pt x="1843274" y="1487662"/>
                  </a:cubicBezTo>
                  <a:cubicBezTo>
                    <a:pt x="1782436" y="1548500"/>
                    <a:pt x="1634064" y="1504525"/>
                    <a:pt x="1474704" y="1389760"/>
                  </a:cubicBezTo>
                  <a:lnTo>
                    <a:pt x="1432682" y="1356702"/>
                  </a:lnTo>
                  <a:lnTo>
                    <a:pt x="1434793" y="1411156"/>
                  </a:lnTo>
                  <a:cubicBezTo>
                    <a:pt x="1434793" y="1709430"/>
                    <a:pt x="1341793" y="1951229"/>
                    <a:pt x="1227072" y="1951229"/>
                  </a:cubicBezTo>
                  <a:cubicBezTo>
                    <a:pt x="1141031" y="1951229"/>
                    <a:pt x="1067208" y="1815217"/>
                    <a:pt x="1035675" y="1621376"/>
                  </a:cubicBezTo>
                  <a:lnTo>
                    <a:pt x="1029336" y="1568281"/>
                  </a:lnTo>
                  <a:lnTo>
                    <a:pt x="992326" y="1608277"/>
                  </a:lnTo>
                  <a:cubicBezTo>
                    <a:pt x="781416" y="1819186"/>
                    <a:pt x="544681" y="1924401"/>
                    <a:pt x="463562" y="1843283"/>
                  </a:cubicBezTo>
                  <a:cubicBezTo>
                    <a:pt x="402723" y="1782444"/>
                    <a:pt x="446697" y="1634070"/>
                    <a:pt x="561464" y="1474708"/>
                  </a:cubicBezTo>
                  <a:lnTo>
                    <a:pt x="594525" y="1432682"/>
                  </a:lnTo>
                  <a:lnTo>
                    <a:pt x="540069" y="1434793"/>
                  </a:lnTo>
                  <a:cubicBezTo>
                    <a:pt x="241797" y="1434793"/>
                    <a:pt x="0" y="1341794"/>
                    <a:pt x="0" y="1227076"/>
                  </a:cubicBezTo>
                  <a:cubicBezTo>
                    <a:pt x="0" y="1141036"/>
                    <a:pt x="136011" y="1067214"/>
                    <a:pt x="329850" y="1035681"/>
                  </a:cubicBezTo>
                  <a:lnTo>
                    <a:pt x="382951" y="1029341"/>
                  </a:lnTo>
                  <a:lnTo>
                    <a:pt x="342950" y="992327"/>
                  </a:lnTo>
                  <a:cubicBezTo>
                    <a:pt x="132044" y="781420"/>
                    <a:pt x="26828" y="544687"/>
                    <a:pt x="107946" y="463570"/>
                  </a:cubicBezTo>
                  <a:cubicBezTo>
                    <a:pt x="168785" y="402731"/>
                    <a:pt x="317156" y="446705"/>
                    <a:pt x="476517" y="561471"/>
                  </a:cubicBezTo>
                  <a:lnTo>
                    <a:pt x="518543" y="594532"/>
                  </a:lnTo>
                  <a:lnTo>
                    <a:pt x="516431" y="540073"/>
                  </a:lnTo>
                  <a:cubicBezTo>
                    <a:pt x="516431" y="279083"/>
                    <a:pt x="587634" y="61332"/>
                    <a:pt x="682289" y="10972"/>
                  </a:cubicBezTo>
                  <a:cubicBezTo>
                    <a:pt x="695812" y="3778"/>
                    <a:pt x="709812" y="0"/>
                    <a:pt x="724152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31" name="フリーフォーム: 図形 430">
              <a:extLst>
                <a:ext uri="{FF2B5EF4-FFF2-40B4-BE49-F238E27FC236}">
                  <a16:creationId xmlns:a16="http://schemas.microsoft.com/office/drawing/2014/main" id="{D9D5A80C-D796-4F4A-9D72-B0446E8A0384}"/>
                </a:ext>
              </a:extLst>
            </p:cNvPr>
            <p:cNvSpPr/>
            <p:nvPr/>
          </p:nvSpPr>
          <p:spPr bwMode="auto">
            <a:xfrm>
              <a:off x="6432540" y="6479344"/>
              <a:ext cx="215899" cy="215900"/>
            </a:xfrm>
            <a:custGeom>
              <a:avLst/>
              <a:gdLst>
                <a:gd name="connsiteX0" fmla="*/ 724152 w 1951220"/>
                <a:gd name="connsiteY0" fmla="*/ 0 h 1951229"/>
                <a:gd name="connsiteX1" fmla="*/ 915550 w 1951220"/>
                <a:gd name="connsiteY1" fmla="*/ 329852 h 1951229"/>
                <a:gd name="connsiteX2" fmla="*/ 921889 w 1951220"/>
                <a:gd name="connsiteY2" fmla="*/ 382948 h 1951229"/>
                <a:gd name="connsiteX3" fmla="*/ 958899 w 1951220"/>
                <a:gd name="connsiteY3" fmla="*/ 342952 h 1951229"/>
                <a:gd name="connsiteX4" fmla="*/ 1487662 w 1951220"/>
                <a:gd name="connsiteY4" fmla="*/ 107946 h 1951229"/>
                <a:gd name="connsiteX5" fmla="*/ 1389760 w 1951220"/>
                <a:gd name="connsiteY5" fmla="*/ 476521 h 1951229"/>
                <a:gd name="connsiteX6" fmla="*/ 1356266 w 1951220"/>
                <a:gd name="connsiteY6" fmla="*/ 519097 h 1951229"/>
                <a:gd name="connsiteX7" fmla="*/ 1411152 w 1951220"/>
                <a:gd name="connsiteY7" fmla="*/ 516438 h 1951229"/>
                <a:gd name="connsiteX8" fmla="*/ 1951220 w 1951220"/>
                <a:gd name="connsiteY8" fmla="*/ 724156 h 1951229"/>
                <a:gd name="connsiteX9" fmla="*/ 1621371 w 1951220"/>
                <a:gd name="connsiteY9" fmla="*/ 915550 h 1951229"/>
                <a:gd name="connsiteX10" fmla="*/ 1568270 w 1951220"/>
                <a:gd name="connsiteY10" fmla="*/ 921890 h 1951229"/>
                <a:gd name="connsiteX11" fmla="*/ 1608270 w 1951220"/>
                <a:gd name="connsiteY11" fmla="*/ 958904 h 1951229"/>
                <a:gd name="connsiteX12" fmla="*/ 1843274 w 1951220"/>
                <a:gd name="connsiteY12" fmla="*/ 1487662 h 1951229"/>
                <a:gd name="connsiteX13" fmla="*/ 1474704 w 1951220"/>
                <a:gd name="connsiteY13" fmla="*/ 1389760 h 1951229"/>
                <a:gd name="connsiteX14" fmla="*/ 1432682 w 1951220"/>
                <a:gd name="connsiteY14" fmla="*/ 1356702 h 1951229"/>
                <a:gd name="connsiteX15" fmla="*/ 1434793 w 1951220"/>
                <a:gd name="connsiteY15" fmla="*/ 1411156 h 1951229"/>
                <a:gd name="connsiteX16" fmla="*/ 1227072 w 1951220"/>
                <a:gd name="connsiteY16" fmla="*/ 1951229 h 1951229"/>
                <a:gd name="connsiteX17" fmla="*/ 1035675 w 1951220"/>
                <a:gd name="connsiteY17" fmla="*/ 1621376 h 1951229"/>
                <a:gd name="connsiteX18" fmla="*/ 1029336 w 1951220"/>
                <a:gd name="connsiteY18" fmla="*/ 1568281 h 1951229"/>
                <a:gd name="connsiteX19" fmla="*/ 992326 w 1951220"/>
                <a:gd name="connsiteY19" fmla="*/ 1608277 h 1951229"/>
                <a:gd name="connsiteX20" fmla="*/ 463562 w 1951220"/>
                <a:gd name="connsiteY20" fmla="*/ 1843283 h 1951229"/>
                <a:gd name="connsiteX21" fmla="*/ 561464 w 1951220"/>
                <a:gd name="connsiteY21" fmla="*/ 1474708 h 1951229"/>
                <a:gd name="connsiteX22" fmla="*/ 594525 w 1951220"/>
                <a:gd name="connsiteY22" fmla="*/ 1432682 h 1951229"/>
                <a:gd name="connsiteX23" fmla="*/ 540069 w 1951220"/>
                <a:gd name="connsiteY23" fmla="*/ 1434793 h 1951229"/>
                <a:gd name="connsiteX24" fmla="*/ 0 w 1951220"/>
                <a:gd name="connsiteY24" fmla="*/ 1227076 h 1951229"/>
                <a:gd name="connsiteX25" fmla="*/ 329850 w 1951220"/>
                <a:gd name="connsiteY25" fmla="*/ 1035681 h 1951229"/>
                <a:gd name="connsiteX26" fmla="*/ 382951 w 1951220"/>
                <a:gd name="connsiteY26" fmla="*/ 1029341 h 1951229"/>
                <a:gd name="connsiteX27" fmla="*/ 342950 w 1951220"/>
                <a:gd name="connsiteY27" fmla="*/ 992327 h 1951229"/>
                <a:gd name="connsiteX28" fmla="*/ 107946 w 1951220"/>
                <a:gd name="connsiteY28" fmla="*/ 463570 h 1951229"/>
                <a:gd name="connsiteX29" fmla="*/ 476517 w 1951220"/>
                <a:gd name="connsiteY29" fmla="*/ 561471 h 1951229"/>
                <a:gd name="connsiteX30" fmla="*/ 518543 w 1951220"/>
                <a:gd name="connsiteY30" fmla="*/ 594532 h 1951229"/>
                <a:gd name="connsiteX31" fmla="*/ 516431 w 1951220"/>
                <a:gd name="connsiteY31" fmla="*/ 540073 h 1951229"/>
                <a:gd name="connsiteX32" fmla="*/ 682289 w 1951220"/>
                <a:gd name="connsiteY32" fmla="*/ 10972 h 1951229"/>
                <a:gd name="connsiteX33" fmla="*/ 724152 w 1951220"/>
                <a:gd name="connsiteY33" fmla="*/ 0 h 1951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951220" h="1951229">
                  <a:moveTo>
                    <a:pt x="724152" y="0"/>
                  </a:moveTo>
                  <a:cubicBezTo>
                    <a:pt x="810193" y="0"/>
                    <a:pt x="884016" y="136012"/>
                    <a:pt x="915550" y="329852"/>
                  </a:cubicBezTo>
                  <a:lnTo>
                    <a:pt x="921889" y="382948"/>
                  </a:lnTo>
                  <a:lnTo>
                    <a:pt x="958899" y="342952"/>
                  </a:lnTo>
                  <a:cubicBezTo>
                    <a:pt x="1169808" y="132043"/>
                    <a:pt x="1406543" y="26828"/>
                    <a:pt x="1487662" y="107946"/>
                  </a:cubicBezTo>
                  <a:cubicBezTo>
                    <a:pt x="1548501" y="168785"/>
                    <a:pt x="1504527" y="317159"/>
                    <a:pt x="1389760" y="476521"/>
                  </a:cubicBezTo>
                  <a:lnTo>
                    <a:pt x="1356266" y="519097"/>
                  </a:lnTo>
                  <a:lnTo>
                    <a:pt x="1411152" y="516438"/>
                  </a:lnTo>
                  <a:cubicBezTo>
                    <a:pt x="1709424" y="516438"/>
                    <a:pt x="1951221" y="609437"/>
                    <a:pt x="1951220" y="724156"/>
                  </a:cubicBezTo>
                  <a:cubicBezTo>
                    <a:pt x="1951221" y="810195"/>
                    <a:pt x="1815210" y="884017"/>
                    <a:pt x="1621371" y="915550"/>
                  </a:cubicBezTo>
                  <a:lnTo>
                    <a:pt x="1568270" y="921890"/>
                  </a:lnTo>
                  <a:lnTo>
                    <a:pt x="1608270" y="958904"/>
                  </a:lnTo>
                  <a:cubicBezTo>
                    <a:pt x="1819176" y="1169811"/>
                    <a:pt x="1924392" y="1406544"/>
                    <a:pt x="1843274" y="1487662"/>
                  </a:cubicBezTo>
                  <a:cubicBezTo>
                    <a:pt x="1782436" y="1548500"/>
                    <a:pt x="1634064" y="1504525"/>
                    <a:pt x="1474704" y="1389760"/>
                  </a:cubicBezTo>
                  <a:lnTo>
                    <a:pt x="1432682" y="1356702"/>
                  </a:lnTo>
                  <a:lnTo>
                    <a:pt x="1434793" y="1411156"/>
                  </a:lnTo>
                  <a:cubicBezTo>
                    <a:pt x="1434793" y="1709430"/>
                    <a:pt x="1341793" y="1951229"/>
                    <a:pt x="1227072" y="1951229"/>
                  </a:cubicBezTo>
                  <a:cubicBezTo>
                    <a:pt x="1141031" y="1951229"/>
                    <a:pt x="1067208" y="1815217"/>
                    <a:pt x="1035675" y="1621376"/>
                  </a:cubicBezTo>
                  <a:lnTo>
                    <a:pt x="1029336" y="1568281"/>
                  </a:lnTo>
                  <a:lnTo>
                    <a:pt x="992326" y="1608277"/>
                  </a:lnTo>
                  <a:cubicBezTo>
                    <a:pt x="781416" y="1819186"/>
                    <a:pt x="544681" y="1924401"/>
                    <a:pt x="463562" y="1843283"/>
                  </a:cubicBezTo>
                  <a:cubicBezTo>
                    <a:pt x="402723" y="1782444"/>
                    <a:pt x="446697" y="1634070"/>
                    <a:pt x="561464" y="1474708"/>
                  </a:cubicBezTo>
                  <a:lnTo>
                    <a:pt x="594525" y="1432682"/>
                  </a:lnTo>
                  <a:lnTo>
                    <a:pt x="540069" y="1434793"/>
                  </a:lnTo>
                  <a:cubicBezTo>
                    <a:pt x="241797" y="1434793"/>
                    <a:pt x="0" y="1341794"/>
                    <a:pt x="0" y="1227076"/>
                  </a:cubicBezTo>
                  <a:cubicBezTo>
                    <a:pt x="0" y="1141036"/>
                    <a:pt x="136011" y="1067214"/>
                    <a:pt x="329850" y="1035681"/>
                  </a:cubicBezTo>
                  <a:lnTo>
                    <a:pt x="382951" y="1029341"/>
                  </a:lnTo>
                  <a:lnTo>
                    <a:pt x="342950" y="992327"/>
                  </a:lnTo>
                  <a:cubicBezTo>
                    <a:pt x="132044" y="781420"/>
                    <a:pt x="26828" y="544687"/>
                    <a:pt x="107946" y="463570"/>
                  </a:cubicBezTo>
                  <a:cubicBezTo>
                    <a:pt x="168785" y="402731"/>
                    <a:pt x="317156" y="446705"/>
                    <a:pt x="476517" y="561471"/>
                  </a:cubicBezTo>
                  <a:lnTo>
                    <a:pt x="518543" y="594532"/>
                  </a:lnTo>
                  <a:lnTo>
                    <a:pt x="516431" y="540073"/>
                  </a:lnTo>
                  <a:cubicBezTo>
                    <a:pt x="516431" y="279083"/>
                    <a:pt x="587634" y="61332"/>
                    <a:pt x="682289" y="10972"/>
                  </a:cubicBezTo>
                  <a:cubicBezTo>
                    <a:pt x="695812" y="3778"/>
                    <a:pt x="709812" y="0"/>
                    <a:pt x="724152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32" name="フリーフォーム: 図形 431">
              <a:extLst>
                <a:ext uri="{FF2B5EF4-FFF2-40B4-BE49-F238E27FC236}">
                  <a16:creationId xmlns:a16="http://schemas.microsoft.com/office/drawing/2014/main" id="{F008A568-F0CC-41FD-E9B6-A4A7DA0E30B2}"/>
                </a:ext>
              </a:extLst>
            </p:cNvPr>
            <p:cNvSpPr/>
            <p:nvPr/>
          </p:nvSpPr>
          <p:spPr bwMode="auto">
            <a:xfrm>
              <a:off x="6748452" y="6479344"/>
              <a:ext cx="215899" cy="215900"/>
            </a:xfrm>
            <a:custGeom>
              <a:avLst/>
              <a:gdLst>
                <a:gd name="connsiteX0" fmla="*/ 724152 w 1951220"/>
                <a:gd name="connsiteY0" fmla="*/ 0 h 1951229"/>
                <a:gd name="connsiteX1" fmla="*/ 915550 w 1951220"/>
                <a:gd name="connsiteY1" fmla="*/ 329852 h 1951229"/>
                <a:gd name="connsiteX2" fmla="*/ 921889 w 1951220"/>
                <a:gd name="connsiteY2" fmla="*/ 382948 h 1951229"/>
                <a:gd name="connsiteX3" fmla="*/ 958899 w 1951220"/>
                <a:gd name="connsiteY3" fmla="*/ 342952 h 1951229"/>
                <a:gd name="connsiteX4" fmla="*/ 1487662 w 1951220"/>
                <a:gd name="connsiteY4" fmla="*/ 107946 h 1951229"/>
                <a:gd name="connsiteX5" fmla="*/ 1389760 w 1951220"/>
                <a:gd name="connsiteY5" fmla="*/ 476521 h 1951229"/>
                <a:gd name="connsiteX6" fmla="*/ 1356266 w 1951220"/>
                <a:gd name="connsiteY6" fmla="*/ 519097 h 1951229"/>
                <a:gd name="connsiteX7" fmla="*/ 1411152 w 1951220"/>
                <a:gd name="connsiteY7" fmla="*/ 516438 h 1951229"/>
                <a:gd name="connsiteX8" fmla="*/ 1951220 w 1951220"/>
                <a:gd name="connsiteY8" fmla="*/ 724156 h 1951229"/>
                <a:gd name="connsiteX9" fmla="*/ 1621371 w 1951220"/>
                <a:gd name="connsiteY9" fmla="*/ 915550 h 1951229"/>
                <a:gd name="connsiteX10" fmla="*/ 1568270 w 1951220"/>
                <a:gd name="connsiteY10" fmla="*/ 921890 h 1951229"/>
                <a:gd name="connsiteX11" fmla="*/ 1608270 w 1951220"/>
                <a:gd name="connsiteY11" fmla="*/ 958904 h 1951229"/>
                <a:gd name="connsiteX12" fmla="*/ 1843274 w 1951220"/>
                <a:gd name="connsiteY12" fmla="*/ 1487662 h 1951229"/>
                <a:gd name="connsiteX13" fmla="*/ 1474704 w 1951220"/>
                <a:gd name="connsiteY13" fmla="*/ 1389760 h 1951229"/>
                <a:gd name="connsiteX14" fmla="*/ 1432682 w 1951220"/>
                <a:gd name="connsiteY14" fmla="*/ 1356702 h 1951229"/>
                <a:gd name="connsiteX15" fmla="*/ 1434793 w 1951220"/>
                <a:gd name="connsiteY15" fmla="*/ 1411156 h 1951229"/>
                <a:gd name="connsiteX16" fmla="*/ 1227072 w 1951220"/>
                <a:gd name="connsiteY16" fmla="*/ 1951229 h 1951229"/>
                <a:gd name="connsiteX17" fmla="*/ 1035675 w 1951220"/>
                <a:gd name="connsiteY17" fmla="*/ 1621376 h 1951229"/>
                <a:gd name="connsiteX18" fmla="*/ 1029336 w 1951220"/>
                <a:gd name="connsiteY18" fmla="*/ 1568281 h 1951229"/>
                <a:gd name="connsiteX19" fmla="*/ 992326 w 1951220"/>
                <a:gd name="connsiteY19" fmla="*/ 1608277 h 1951229"/>
                <a:gd name="connsiteX20" fmla="*/ 463562 w 1951220"/>
                <a:gd name="connsiteY20" fmla="*/ 1843283 h 1951229"/>
                <a:gd name="connsiteX21" fmla="*/ 561464 w 1951220"/>
                <a:gd name="connsiteY21" fmla="*/ 1474708 h 1951229"/>
                <a:gd name="connsiteX22" fmla="*/ 594525 w 1951220"/>
                <a:gd name="connsiteY22" fmla="*/ 1432682 h 1951229"/>
                <a:gd name="connsiteX23" fmla="*/ 540069 w 1951220"/>
                <a:gd name="connsiteY23" fmla="*/ 1434793 h 1951229"/>
                <a:gd name="connsiteX24" fmla="*/ 0 w 1951220"/>
                <a:gd name="connsiteY24" fmla="*/ 1227076 h 1951229"/>
                <a:gd name="connsiteX25" fmla="*/ 329850 w 1951220"/>
                <a:gd name="connsiteY25" fmla="*/ 1035681 h 1951229"/>
                <a:gd name="connsiteX26" fmla="*/ 382951 w 1951220"/>
                <a:gd name="connsiteY26" fmla="*/ 1029341 h 1951229"/>
                <a:gd name="connsiteX27" fmla="*/ 342950 w 1951220"/>
                <a:gd name="connsiteY27" fmla="*/ 992327 h 1951229"/>
                <a:gd name="connsiteX28" fmla="*/ 107946 w 1951220"/>
                <a:gd name="connsiteY28" fmla="*/ 463570 h 1951229"/>
                <a:gd name="connsiteX29" fmla="*/ 476517 w 1951220"/>
                <a:gd name="connsiteY29" fmla="*/ 561471 h 1951229"/>
                <a:gd name="connsiteX30" fmla="*/ 518543 w 1951220"/>
                <a:gd name="connsiteY30" fmla="*/ 594532 h 1951229"/>
                <a:gd name="connsiteX31" fmla="*/ 516431 w 1951220"/>
                <a:gd name="connsiteY31" fmla="*/ 540073 h 1951229"/>
                <a:gd name="connsiteX32" fmla="*/ 682289 w 1951220"/>
                <a:gd name="connsiteY32" fmla="*/ 10972 h 1951229"/>
                <a:gd name="connsiteX33" fmla="*/ 724152 w 1951220"/>
                <a:gd name="connsiteY33" fmla="*/ 0 h 1951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951220" h="1951229">
                  <a:moveTo>
                    <a:pt x="724152" y="0"/>
                  </a:moveTo>
                  <a:cubicBezTo>
                    <a:pt x="810193" y="0"/>
                    <a:pt x="884016" y="136012"/>
                    <a:pt x="915550" y="329852"/>
                  </a:cubicBezTo>
                  <a:lnTo>
                    <a:pt x="921889" y="382948"/>
                  </a:lnTo>
                  <a:lnTo>
                    <a:pt x="958899" y="342952"/>
                  </a:lnTo>
                  <a:cubicBezTo>
                    <a:pt x="1169808" y="132043"/>
                    <a:pt x="1406543" y="26828"/>
                    <a:pt x="1487662" y="107946"/>
                  </a:cubicBezTo>
                  <a:cubicBezTo>
                    <a:pt x="1548501" y="168785"/>
                    <a:pt x="1504527" y="317159"/>
                    <a:pt x="1389760" y="476521"/>
                  </a:cubicBezTo>
                  <a:lnTo>
                    <a:pt x="1356266" y="519097"/>
                  </a:lnTo>
                  <a:lnTo>
                    <a:pt x="1411152" y="516438"/>
                  </a:lnTo>
                  <a:cubicBezTo>
                    <a:pt x="1709424" y="516438"/>
                    <a:pt x="1951221" y="609437"/>
                    <a:pt x="1951220" y="724156"/>
                  </a:cubicBezTo>
                  <a:cubicBezTo>
                    <a:pt x="1951221" y="810195"/>
                    <a:pt x="1815210" y="884017"/>
                    <a:pt x="1621371" y="915550"/>
                  </a:cubicBezTo>
                  <a:lnTo>
                    <a:pt x="1568270" y="921890"/>
                  </a:lnTo>
                  <a:lnTo>
                    <a:pt x="1608270" y="958904"/>
                  </a:lnTo>
                  <a:cubicBezTo>
                    <a:pt x="1819176" y="1169811"/>
                    <a:pt x="1924392" y="1406544"/>
                    <a:pt x="1843274" y="1487662"/>
                  </a:cubicBezTo>
                  <a:cubicBezTo>
                    <a:pt x="1782436" y="1548500"/>
                    <a:pt x="1634064" y="1504525"/>
                    <a:pt x="1474704" y="1389760"/>
                  </a:cubicBezTo>
                  <a:lnTo>
                    <a:pt x="1432682" y="1356702"/>
                  </a:lnTo>
                  <a:lnTo>
                    <a:pt x="1434793" y="1411156"/>
                  </a:lnTo>
                  <a:cubicBezTo>
                    <a:pt x="1434793" y="1709430"/>
                    <a:pt x="1341793" y="1951229"/>
                    <a:pt x="1227072" y="1951229"/>
                  </a:cubicBezTo>
                  <a:cubicBezTo>
                    <a:pt x="1141031" y="1951229"/>
                    <a:pt x="1067208" y="1815217"/>
                    <a:pt x="1035675" y="1621376"/>
                  </a:cubicBezTo>
                  <a:lnTo>
                    <a:pt x="1029336" y="1568281"/>
                  </a:lnTo>
                  <a:lnTo>
                    <a:pt x="992326" y="1608277"/>
                  </a:lnTo>
                  <a:cubicBezTo>
                    <a:pt x="781416" y="1819186"/>
                    <a:pt x="544681" y="1924401"/>
                    <a:pt x="463562" y="1843283"/>
                  </a:cubicBezTo>
                  <a:cubicBezTo>
                    <a:pt x="402723" y="1782444"/>
                    <a:pt x="446697" y="1634070"/>
                    <a:pt x="561464" y="1474708"/>
                  </a:cubicBezTo>
                  <a:lnTo>
                    <a:pt x="594525" y="1432682"/>
                  </a:lnTo>
                  <a:lnTo>
                    <a:pt x="540069" y="1434793"/>
                  </a:lnTo>
                  <a:cubicBezTo>
                    <a:pt x="241797" y="1434793"/>
                    <a:pt x="0" y="1341794"/>
                    <a:pt x="0" y="1227076"/>
                  </a:cubicBezTo>
                  <a:cubicBezTo>
                    <a:pt x="0" y="1141036"/>
                    <a:pt x="136011" y="1067214"/>
                    <a:pt x="329850" y="1035681"/>
                  </a:cubicBezTo>
                  <a:lnTo>
                    <a:pt x="382951" y="1029341"/>
                  </a:lnTo>
                  <a:lnTo>
                    <a:pt x="342950" y="992327"/>
                  </a:lnTo>
                  <a:cubicBezTo>
                    <a:pt x="132044" y="781420"/>
                    <a:pt x="26828" y="544687"/>
                    <a:pt x="107946" y="463570"/>
                  </a:cubicBezTo>
                  <a:cubicBezTo>
                    <a:pt x="168785" y="402731"/>
                    <a:pt x="317156" y="446705"/>
                    <a:pt x="476517" y="561471"/>
                  </a:cubicBezTo>
                  <a:lnTo>
                    <a:pt x="518543" y="594532"/>
                  </a:lnTo>
                  <a:lnTo>
                    <a:pt x="516431" y="540073"/>
                  </a:lnTo>
                  <a:cubicBezTo>
                    <a:pt x="516431" y="279083"/>
                    <a:pt x="587634" y="61332"/>
                    <a:pt x="682289" y="10972"/>
                  </a:cubicBezTo>
                  <a:cubicBezTo>
                    <a:pt x="695812" y="3778"/>
                    <a:pt x="709812" y="0"/>
                    <a:pt x="724152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33" name="フリーフォーム: 図形 432">
              <a:extLst>
                <a:ext uri="{FF2B5EF4-FFF2-40B4-BE49-F238E27FC236}">
                  <a16:creationId xmlns:a16="http://schemas.microsoft.com/office/drawing/2014/main" id="{EDB2C6AC-B90D-F039-7136-19531F6F05B3}"/>
                </a:ext>
              </a:extLst>
            </p:cNvPr>
            <p:cNvSpPr/>
            <p:nvPr/>
          </p:nvSpPr>
          <p:spPr bwMode="auto">
            <a:xfrm>
              <a:off x="7380276" y="6479344"/>
              <a:ext cx="215899" cy="215900"/>
            </a:xfrm>
            <a:custGeom>
              <a:avLst/>
              <a:gdLst>
                <a:gd name="connsiteX0" fmla="*/ 724152 w 1951220"/>
                <a:gd name="connsiteY0" fmla="*/ 0 h 1951229"/>
                <a:gd name="connsiteX1" fmla="*/ 915550 w 1951220"/>
                <a:gd name="connsiteY1" fmla="*/ 329852 h 1951229"/>
                <a:gd name="connsiteX2" fmla="*/ 921889 w 1951220"/>
                <a:gd name="connsiteY2" fmla="*/ 382948 h 1951229"/>
                <a:gd name="connsiteX3" fmla="*/ 958899 w 1951220"/>
                <a:gd name="connsiteY3" fmla="*/ 342952 h 1951229"/>
                <a:gd name="connsiteX4" fmla="*/ 1487662 w 1951220"/>
                <a:gd name="connsiteY4" fmla="*/ 107946 h 1951229"/>
                <a:gd name="connsiteX5" fmla="*/ 1389760 w 1951220"/>
                <a:gd name="connsiteY5" fmla="*/ 476521 h 1951229"/>
                <a:gd name="connsiteX6" fmla="*/ 1356266 w 1951220"/>
                <a:gd name="connsiteY6" fmla="*/ 519097 h 1951229"/>
                <a:gd name="connsiteX7" fmla="*/ 1411152 w 1951220"/>
                <a:gd name="connsiteY7" fmla="*/ 516438 h 1951229"/>
                <a:gd name="connsiteX8" fmla="*/ 1951220 w 1951220"/>
                <a:gd name="connsiteY8" fmla="*/ 724156 h 1951229"/>
                <a:gd name="connsiteX9" fmla="*/ 1621371 w 1951220"/>
                <a:gd name="connsiteY9" fmla="*/ 915550 h 1951229"/>
                <a:gd name="connsiteX10" fmla="*/ 1568270 w 1951220"/>
                <a:gd name="connsiteY10" fmla="*/ 921890 h 1951229"/>
                <a:gd name="connsiteX11" fmla="*/ 1608270 w 1951220"/>
                <a:gd name="connsiteY11" fmla="*/ 958904 h 1951229"/>
                <a:gd name="connsiteX12" fmla="*/ 1843274 w 1951220"/>
                <a:gd name="connsiteY12" fmla="*/ 1487662 h 1951229"/>
                <a:gd name="connsiteX13" fmla="*/ 1474704 w 1951220"/>
                <a:gd name="connsiteY13" fmla="*/ 1389760 h 1951229"/>
                <a:gd name="connsiteX14" fmla="*/ 1432682 w 1951220"/>
                <a:gd name="connsiteY14" fmla="*/ 1356702 h 1951229"/>
                <a:gd name="connsiteX15" fmla="*/ 1434793 w 1951220"/>
                <a:gd name="connsiteY15" fmla="*/ 1411156 h 1951229"/>
                <a:gd name="connsiteX16" fmla="*/ 1227072 w 1951220"/>
                <a:gd name="connsiteY16" fmla="*/ 1951229 h 1951229"/>
                <a:gd name="connsiteX17" fmla="*/ 1035675 w 1951220"/>
                <a:gd name="connsiteY17" fmla="*/ 1621376 h 1951229"/>
                <a:gd name="connsiteX18" fmla="*/ 1029336 w 1951220"/>
                <a:gd name="connsiteY18" fmla="*/ 1568281 h 1951229"/>
                <a:gd name="connsiteX19" fmla="*/ 992326 w 1951220"/>
                <a:gd name="connsiteY19" fmla="*/ 1608277 h 1951229"/>
                <a:gd name="connsiteX20" fmla="*/ 463562 w 1951220"/>
                <a:gd name="connsiteY20" fmla="*/ 1843283 h 1951229"/>
                <a:gd name="connsiteX21" fmla="*/ 561464 w 1951220"/>
                <a:gd name="connsiteY21" fmla="*/ 1474708 h 1951229"/>
                <a:gd name="connsiteX22" fmla="*/ 594525 w 1951220"/>
                <a:gd name="connsiteY22" fmla="*/ 1432682 h 1951229"/>
                <a:gd name="connsiteX23" fmla="*/ 540069 w 1951220"/>
                <a:gd name="connsiteY23" fmla="*/ 1434793 h 1951229"/>
                <a:gd name="connsiteX24" fmla="*/ 0 w 1951220"/>
                <a:gd name="connsiteY24" fmla="*/ 1227076 h 1951229"/>
                <a:gd name="connsiteX25" fmla="*/ 329850 w 1951220"/>
                <a:gd name="connsiteY25" fmla="*/ 1035681 h 1951229"/>
                <a:gd name="connsiteX26" fmla="*/ 382951 w 1951220"/>
                <a:gd name="connsiteY26" fmla="*/ 1029341 h 1951229"/>
                <a:gd name="connsiteX27" fmla="*/ 342950 w 1951220"/>
                <a:gd name="connsiteY27" fmla="*/ 992327 h 1951229"/>
                <a:gd name="connsiteX28" fmla="*/ 107946 w 1951220"/>
                <a:gd name="connsiteY28" fmla="*/ 463570 h 1951229"/>
                <a:gd name="connsiteX29" fmla="*/ 476517 w 1951220"/>
                <a:gd name="connsiteY29" fmla="*/ 561471 h 1951229"/>
                <a:gd name="connsiteX30" fmla="*/ 518543 w 1951220"/>
                <a:gd name="connsiteY30" fmla="*/ 594532 h 1951229"/>
                <a:gd name="connsiteX31" fmla="*/ 516431 w 1951220"/>
                <a:gd name="connsiteY31" fmla="*/ 540073 h 1951229"/>
                <a:gd name="connsiteX32" fmla="*/ 682289 w 1951220"/>
                <a:gd name="connsiteY32" fmla="*/ 10972 h 1951229"/>
                <a:gd name="connsiteX33" fmla="*/ 724152 w 1951220"/>
                <a:gd name="connsiteY33" fmla="*/ 0 h 1951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951220" h="1951229">
                  <a:moveTo>
                    <a:pt x="724152" y="0"/>
                  </a:moveTo>
                  <a:cubicBezTo>
                    <a:pt x="810193" y="0"/>
                    <a:pt x="884016" y="136012"/>
                    <a:pt x="915550" y="329852"/>
                  </a:cubicBezTo>
                  <a:lnTo>
                    <a:pt x="921889" y="382948"/>
                  </a:lnTo>
                  <a:lnTo>
                    <a:pt x="958899" y="342952"/>
                  </a:lnTo>
                  <a:cubicBezTo>
                    <a:pt x="1169808" y="132043"/>
                    <a:pt x="1406543" y="26828"/>
                    <a:pt x="1487662" y="107946"/>
                  </a:cubicBezTo>
                  <a:cubicBezTo>
                    <a:pt x="1548501" y="168785"/>
                    <a:pt x="1504527" y="317159"/>
                    <a:pt x="1389760" y="476521"/>
                  </a:cubicBezTo>
                  <a:lnTo>
                    <a:pt x="1356266" y="519097"/>
                  </a:lnTo>
                  <a:lnTo>
                    <a:pt x="1411152" y="516438"/>
                  </a:lnTo>
                  <a:cubicBezTo>
                    <a:pt x="1709424" y="516438"/>
                    <a:pt x="1951221" y="609437"/>
                    <a:pt x="1951220" y="724156"/>
                  </a:cubicBezTo>
                  <a:cubicBezTo>
                    <a:pt x="1951221" y="810195"/>
                    <a:pt x="1815210" y="884017"/>
                    <a:pt x="1621371" y="915550"/>
                  </a:cubicBezTo>
                  <a:lnTo>
                    <a:pt x="1568270" y="921890"/>
                  </a:lnTo>
                  <a:lnTo>
                    <a:pt x="1608270" y="958904"/>
                  </a:lnTo>
                  <a:cubicBezTo>
                    <a:pt x="1819176" y="1169811"/>
                    <a:pt x="1924392" y="1406544"/>
                    <a:pt x="1843274" y="1487662"/>
                  </a:cubicBezTo>
                  <a:cubicBezTo>
                    <a:pt x="1782436" y="1548500"/>
                    <a:pt x="1634064" y="1504525"/>
                    <a:pt x="1474704" y="1389760"/>
                  </a:cubicBezTo>
                  <a:lnTo>
                    <a:pt x="1432682" y="1356702"/>
                  </a:lnTo>
                  <a:lnTo>
                    <a:pt x="1434793" y="1411156"/>
                  </a:lnTo>
                  <a:cubicBezTo>
                    <a:pt x="1434793" y="1709430"/>
                    <a:pt x="1341793" y="1951229"/>
                    <a:pt x="1227072" y="1951229"/>
                  </a:cubicBezTo>
                  <a:cubicBezTo>
                    <a:pt x="1141031" y="1951229"/>
                    <a:pt x="1067208" y="1815217"/>
                    <a:pt x="1035675" y="1621376"/>
                  </a:cubicBezTo>
                  <a:lnTo>
                    <a:pt x="1029336" y="1568281"/>
                  </a:lnTo>
                  <a:lnTo>
                    <a:pt x="992326" y="1608277"/>
                  </a:lnTo>
                  <a:cubicBezTo>
                    <a:pt x="781416" y="1819186"/>
                    <a:pt x="544681" y="1924401"/>
                    <a:pt x="463562" y="1843283"/>
                  </a:cubicBezTo>
                  <a:cubicBezTo>
                    <a:pt x="402723" y="1782444"/>
                    <a:pt x="446697" y="1634070"/>
                    <a:pt x="561464" y="1474708"/>
                  </a:cubicBezTo>
                  <a:lnTo>
                    <a:pt x="594525" y="1432682"/>
                  </a:lnTo>
                  <a:lnTo>
                    <a:pt x="540069" y="1434793"/>
                  </a:lnTo>
                  <a:cubicBezTo>
                    <a:pt x="241797" y="1434793"/>
                    <a:pt x="0" y="1341794"/>
                    <a:pt x="0" y="1227076"/>
                  </a:cubicBezTo>
                  <a:cubicBezTo>
                    <a:pt x="0" y="1141036"/>
                    <a:pt x="136011" y="1067214"/>
                    <a:pt x="329850" y="1035681"/>
                  </a:cubicBezTo>
                  <a:lnTo>
                    <a:pt x="382951" y="1029341"/>
                  </a:lnTo>
                  <a:lnTo>
                    <a:pt x="342950" y="992327"/>
                  </a:lnTo>
                  <a:cubicBezTo>
                    <a:pt x="132044" y="781420"/>
                    <a:pt x="26828" y="544687"/>
                    <a:pt x="107946" y="463570"/>
                  </a:cubicBezTo>
                  <a:cubicBezTo>
                    <a:pt x="168785" y="402731"/>
                    <a:pt x="317156" y="446705"/>
                    <a:pt x="476517" y="561471"/>
                  </a:cubicBezTo>
                  <a:lnTo>
                    <a:pt x="518543" y="594532"/>
                  </a:lnTo>
                  <a:lnTo>
                    <a:pt x="516431" y="540073"/>
                  </a:lnTo>
                  <a:cubicBezTo>
                    <a:pt x="516431" y="279083"/>
                    <a:pt x="587634" y="61332"/>
                    <a:pt x="682289" y="10972"/>
                  </a:cubicBezTo>
                  <a:cubicBezTo>
                    <a:pt x="695812" y="3778"/>
                    <a:pt x="709812" y="0"/>
                    <a:pt x="724152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34" name="フリーフォーム: 図形 433">
              <a:extLst>
                <a:ext uri="{FF2B5EF4-FFF2-40B4-BE49-F238E27FC236}">
                  <a16:creationId xmlns:a16="http://schemas.microsoft.com/office/drawing/2014/main" id="{213D4FA5-D6FC-47BA-4492-19DBB8990AAC}"/>
                </a:ext>
              </a:extLst>
            </p:cNvPr>
            <p:cNvSpPr/>
            <p:nvPr/>
          </p:nvSpPr>
          <p:spPr bwMode="auto">
            <a:xfrm>
              <a:off x="8012100" y="6479344"/>
              <a:ext cx="215899" cy="215900"/>
            </a:xfrm>
            <a:custGeom>
              <a:avLst/>
              <a:gdLst>
                <a:gd name="connsiteX0" fmla="*/ 724152 w 1951220"/>
                <a:gd name="connsiteY0" fmla="*/ 0 h 1951229"/>
                <a:gd name="connsiteX1" fmla="*/ 915550 w 1951220"/>
                <a:gd name="connsiteY1" fmla="*/ 329852 h 1951229"/>
                <a:gd name="connsiteX2" fmla="*/ 921889 w 1951220"/>
                <a:gd name="connsiteY2" fmla="*/ 382948 h 1951229"/>
                <a:gd name="connsiteX3" fmla="*/ 958899 w 1951220"/>
                <a:gd name="connsiteY3" fmla="*/ 342952 h 1951229"/>
                <a:gd name="connsiteX4" fmla="*/ 1487662 w 1951220"/>
                <a:gd name="connsiteY4" fmla="*/ 107946 h 1951229"/>
                <a:gd name="connsiteX5" fmla="*/ 1389760 w 1951220"/>
                <a:gd name="connsiteY5" fmla="*/ 476521 h 1951229"/>
                <a:gd name="connsiteX6" fmla="*/ 1356266 w 1951220"/>
                <a:gd name="connsiteY6" fmla="*/ 519097 h 1951229"/>
                <a:gd name="connsiteX7" fmla="*/ 1411152 w 1951220"/>
                <a:gd name="connsiteY7" fmla="*/ 516438 h 1951229"/>
                <a:gd name="connsiteX8" fmla="*/ 1951220 w 1951220"/>
                <a:gd name="connsiteY8" fmla="*/ 724156 h 1951229"/>
                <a:gd name="connsiteX9" fmla="*/ 1621371 w 1951220"/>
                <a:gd name="connsiteY9" fmla="*/ 915550 h 1951229"/>
                <a:gd name="connsiteX10" fmla="*/ 1568270 w 1951220"/>
                <a:gd name="connsiteY10" fmla="*/ 921890 h 1951229"/>
                <a:gd name="connsiteX11" fmla="*/ 1608270 w 1951220"/>
                <a:gd name="connsiteY11" fmla="*/ 958904 h 1951229"/>
                <a:gd name="connsiteX12" fmla="*/ 1843274 w 1951220"/>
                <a:gd name="connsiteY12" fmla="*/ 1487662 h 1951229"/>
                <a:gd name="connsiteX13" fmla="*/ 1474704 w 1951220"/>
                <a:gd name="connsiteY13" fmla="*/ 1389760 h 1951229"/>
                <a:gd name="connsiteX14" fmla="*/ 1432682 w 1951220"/>
                <a:gd name="connsiteY14" fmla="*/ 1356702 h 1951229"/>
                <a:gd name="connsiteX15" fmla="*/ 1434793 w 1951220"/>
                <a:gd name="connsiteY15" fmla="*/ 1411156 h 1951229"/>
                <a:gd name="connsiteX16" fmla="*/ 1227072 w 1951220"/>
                <a:gd name="connsiteY16" fmla="*/ 1951229 h 1951229"/>
                <a:gd name="connsiteX17" fmla="*/ 1035675 w 1951220"/>
                <a:gd name="connsiteY17" fmla="*/ 1621376 h 1951229"/>
                <a:gd name="connsiteX18" fmla="*/ 1029336 w 1951220"/>
                <a:gd name="connsiteY18" fmla="*/ 1568281 h 1951229"/>
                <a:gd name="connsiteX19" fmla="*/ 992326 w 1951220"/>
                <a:gd name="connsiteY19" fmla="*/ 1608277 h 1951229"/>
                <a:gd name="connsiteX20" fmla="*/ 463562 w 1951220"/>
                <a:gd name="connsiteY20" fmla="*/ 1843283 h 1951229"/>
                <a:gd name="connsiteX21" fmla="*/ 561464 w 1951220"/>
                <a:gd name="connsiteY21" fmla="*/ 1474708 h 1951229"/>
                <a:gd name="connsiteX22" fmla="*/ 594525 w 1951220"/>
                <a:gd name="connsiteY22" fmla="*/ 1432682 h 1951229"/>
                <a:gd name="connsiteX23" fmla="*/ 540069 w 1951220"/>
                <a:gd name="connsiteY23" fmla="*/ 1434793 h 1951229"/>
                <a:gd name="connsiteX24" fmla="*/ 0 w 1951220"/>
                <a:gd name="connsiteY24" fmla="*/ 1227076 h 1951229"/>
                <a:gd name="connsiteX25" fmla="*/ 329850 w 1951220"/>
                <a:gd name="connsiteY25" fmla="*/ 1035681 h 1951229"/>
                <a:gd name="connsiteX26" fmla="*/ 382951 w 1951220"/>
                <a:gd name="connsiteY26" fmla="*/ 1029341 h 1951229"/>
                <a:gd name="connsiteX27" fmla="*/ 342950 w 1951220"/>
                <a:gd name="connsiteY27" fmla="*/ 992327 h 1951229"/>
                <a:gd name="connsiteX28" fmla="*/ 107946 w 1951220"/>
                <a:gd name="connsiteY28" fmla="*/ 463570 h 1951229"/>
                <a:gd name="connsiteX29" fmla="*/ 476517 w 1951220"/>
                <a:gd name="connsiteY29" fmla="*/ 561471 h 1951229"/>
                <a:gd name="connsiteX30" fmla="*/ 518543 w 1951220"/>
                <a:gd name="connsiteY30" fmla="*/ 594532 h 1951229"/>
                <a:gd name="connsiteX31" fmla="*/ 516431 w 1951220"/>
                <a:gd name="connsiteY31" fmla="*/ 540073 h 1951229"/>
                <a:gd name="connsiteX32" fmla="*/ 682289 w 1951220"/>
                <a:gd name="connsiteY32" fmla="*/ 10972 h 1951229"/>
                <a:gd name="connsiteX33" fmla="*/ 724152 w 1951220"/>
                <a:gd name="connsiteY33" fmla="*/ 0 h 1951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951220" h="1951229">
                  <a:moveTo>
                    <a:pt x="724152" y="0"/>
                  </a:moveTo>
                  <a:cubicBezTo>
                    <a:pt x="810193" y="0"/>
                    <a:pt x="884016" y="136012"/>
                    <a:pt x="915550" y="329852"/>
                  </a:cubicBezTo>
                  <a:lnTo>
                    <a:pt x="921889" y="382948"/>
                  </a:lnTo>
                  <a:lnTo>
                    <a:pt x="958899" y="342952"/>
                  </a:lnTo>
                  <a:cubicBezTo>
                    <a:pt x="1169808" y="132043"/>
                    <a:pt x="1406543" y="26828"/>
                    <a:pt x="1487662" y="107946"/>
                  </a:cubicBezTo>
                  <a:cubicBezTo>
                    <a:pt x="1548501" y="168785"/>
                    <a:pt x="1504527" y="317159"/>
                    <a:pt x="1389760" y="476521"/>
                  </a:cubicBezTo>
                  <a:lnTo>
                    <a:pt x="1356266" y="519097"/>
                  </a:lnTo>
                  <a:lnTo>
                    <a:pt x="1411152" y="516438"/>
                  </a:lnTo>
                  <a:cubicBezTo>
                    <a:pt x="1709424" y="516438"/>
                    <a:pt x="1951221" y="609437"/>
                    <a:pt x="1951220" y="724156"/>
                  </a:cubicBezTo>
                  <a:cubicBezTo>
                    <a:pt x="1951221" y="810195"/>
                    <a:pt x="1815210" y="884017"/>
                    <a:pt x="1621371" y="915550"/>
                  </a:cubicBezTo>
                  <a:lnTo>
                    <a:pt x="1568270" y="921890"/>
                  </a:lnTo>
                  <a:lnTo>
                    <a:pt x="1608270" y="958904"/>
                  </a:lnTo>
                  <a:cubicBezTo>
                    <a:pt x="1819176" y="1169811"/>
                    <a:pt x="1924392" y="1406544"/>
                    <a:pt x="1843274" y="1487662"/>
                  </a:cubicBezTo>
                  <a:cubicBezTo>
                    <a:pt x="1782436" y="1548500"/>
                    <a:pt x="1634064" y="1504525"/>
                    <a:pt x="1474704" y="1389760"/>
                  </a:cubicBezTo>
                  <a:lnTo>
                    <a:pt x="1432682" y="1356702"/>
                  </a:lnTo>
                  <a:lnTo>
                    <a:pt x="1434793" y="1411156"/>
                  </a:lnTo>
                  <a:cubicBezTo>
                    <a:pt x="1434793" y="1709430"/>
                    <a:pt x="1341793" y="1951229"/>
                    <a:pt x="1227072" y="1951229"/>
                  </a:cubicBezTo>
                  <a:cubicBezTo>
                    <a:pt x="1141031" y="1951229"/>
                    <a:pt x="1067208" y="1815217"/>
                    <a:pt x="1035675" y="1621376"/>
                  </a:cubicBezTo>
                  <a:lnTo>
                    <a:pt x="1029336" y="1568281"/>
                  </a:lnTo>
                  <a:lnTo>
                    <a:pt x="992326" y="1608277"/>
                  </a:lnTo>
                  <a:cubicBezTo>
                    <a:pt x="781416" y="1819186"/>
                    <a:pt x="544681" y="1924401"/>
                    <a:pt x="463562" y="1843283"/>
                  </a:cubicBezTo>
                  <a:cubicBezTo>
                    <a:pt x="402723" y="1782444"/>
                    <a:pt x="446697" y="1634070"/>
                    <a:pt x="561464" y="1474708"/>
                  </a:cubicBezTo>
                  <a:lnTo>
                    <a:pt x="594525" y="1432682"/>
                  </a:lnTo>
                  <a:lnTo>
                    <a:pt x="540069" y="1434793"/>
                  </a:lnTo>
                  <a:cubicBezTo>
                    <a:pt x="241797" y="1434793"/>
                    <a:pt x="0" y="1341794"/>
                    <a:pt x="0" y="1227076"/>
                  </a:cubicBezTo>
                  <a:cubicBezTo>
                    <a:pt x="0" y="1141036"/>
                    <a:pt x="136011" y="1067214"/>
                    <a:pt x="329850" y="1035681"/>
                  </a:cubicBezTo>
                  <a:lnTo>
                    <a:pt x="382951" y="1029341"/>
                  </a:lnTo>
                  <a:lnTo>
                    <a:pt x="342950" y="992327"/>
                  </a:lnTo>
                  <a:cubicBezTo>
                    <a:pt x="132044" y="781420"/>
                    <a:pt x="26828" y="544687"/>
                    <a:pt x="107946" y="463570"/>
                  </a:cubicBezTo>
                  <a:cubicBezTo>
                    <a:pt x="168785" y="402731"/>
                    <a:pt x="317156" y="446705"/>
                    <a:pt x="476517" y="561471"/>
                  </a:cubicBezTo>
                  <a:lnTo>
                    <a:pt x="518543" y="594532"/>
                  </a:lnTo>
                  <a:lnTo>
                    <a:pt x="516431" y="540073"/>
                  </a:lnTo>
                  <a:cubicBezTo>
                    <a:pt x="516431" y="279083"/>
                    <a:pt x="587634" y="61332"/>
                    <a:pt x="682289" y="10972"/>
                  </a:cubicBezTo>
                  <a:cubicBezTo>
                    <a:pt x="695812" y="3778"/>
                    <a:pt x="709812" y="0"/>
                    <a:pt x="724152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35" name="フリーフォーム: 図形 434">
              <a:extLst>
                <a:ext uri="{FF2B5EF4-FFF2-40B4-BE49-F238E27FC236}">
                  <a16:creationId xmlns:a16="http://schemas.microsoft.com/office/drawing/2014/main" id="{D932B230-7A12-4142-0F7A-58053BB089F1}"/>
                </a:ext>
              </a:extLst>
            </p:cNvPr>
            <p:cNvSpPr/>
            <p:nvPr/>
          </p:nvSpPr>
          <p:spPr bwMode="auto">
            <a:xfrm>
              <a:off x="7064364" y="6479344"/>
              <a:ext cx="215899" cy="215900"/>
            </a:xfrm>
            <a:custGeom>
              <a:avLst/>
              <a:gdLst>
                <a:gd name="connsiteX0" fmla="*/ 724152 w 1951220"/>
                <a:gd name="connsiteY0" fmla="*/ 0 h 1951229"/>
                <a:gd name="connsiteX1" fmla="*/ 915550 w 1951220"/>
                <a:gd name="connsiteY1" fmla="*/ 329852 h 1951229"/>
                <a:gd name="connsiteX2" fmla="*/ 921889 w 1951220"/>
                <a:gd name="connsiteY2" fmla="*/ 382948 h 1951229"/>
                <a:gd name="connsiteX3" fmla="*/ 958899 w 1951220"/>
                <a:gd name="connsiteY3" fmla="*/ 342952 h 1951229"/>
                <a:gd name="connsiteX4" fmla="*/ 1487662 w 1951220"/>
                <a:gd name="connsiteY4" fmla="*/ 107946 h 1951229"/>
                <a:gd name="connsiteX5" fmla="*/ 1389760 w 1951220"/>
                <a:gd name="connsiteY5" fmla="*/ 476521 h 1951229"/>
                <a:gd name="connsiteX6" fmla="*/ 1356266 w 1951220"/>
                <a:gd name="connsiteY6" fmla="*/ 519097 h 1951229"/>
                <a:gd name="connsiteX7" fmla="*/ 1411152 w 1951220"/>
                <a:gd name="connsiteY7" fmla="*/ 516438 h 1951229"/>
                <a:gd name="connsiteX8" fmla="*/ 1951220 w 1951220"/>
                <a:gd name="connsiteY8" fmla="*/ 724156 h 1951229"/>
                <a:gd name="connsiteX9" fmla="*/ 1621371 w 1951220"/>
                <a:gd name="connsiteY9" fmla="*/ 915550 h 1951229"/>
                <a:gd name="connsiteX10" fmla="*/ 1568270 w 1951220"/>
                <a:gd name="connsiteY10" fmla="*/ 921890 h 1951229"/>
                <a:gd name="connsiteX11" fmla="*/ 1608270 w 1951220"/>
                <a:gd name="connsiteY11" fmla="*/ 958904 h 1951229"/>
                <a:gd name="connsiteX12" fmla="*/ 1843274 w 1951220"/>
                <a:gd name="connsiteY12" fmla="*/ 1487662 h 1951229"/>
                <a:gd name="connsiteX13" fmla="*/ 1474704 w 1951220"/>
                <a:gd name="connsiteY13" fmla="*/ 1389760 h 1951229"/>
                <a:gd name="connsiteX14" fmla="*/ 1432682 w 1951220"/>
                <a:gd name="connsiteY14" fmla="*/ 1356702 h 1951229"/>
                <a:gd name="connsiteX15" fmla="*/ 1434793 w 1951220"/>
                <a:gd name="connsiteY15" fmla="*/ 1411156 h 1951229"/>
                <a:gd name="connsiteX16" fmla="*/ 1227072 w 1951220"/>
                <a:gd name="connsiteY16" fmla="*/ 1951229 h 1951229"/>
                <a:gd name="connsiteX17" fmla="*/ 1035675 w 1951220"/>
                <a:gd name="connsiteY17" fmla="*/ 1621376 h 1951229"/>
                <a:gd name="connsiteX18" fmla="*/ 1029336 w 1951220"/>
                <a:gd name="connsiteY18" fmla="*/ 1568281 h 1951229"/>
                <a:gd name="connsiteX19" fmla="*/ 992326 w 1951220"/>
                <a:gd name="connsiteY19" fmla="*/ 1608277 h 1951229"/>
                <a:gd name="connsiteX20" fmla="*/ 463562 w 1951220"/>
                <a:gd name="connsiteY20" fmla="*/ 1843283 h 1951229"/>
                <a:gd name="connsiteX21" fmla="*/ 561464 w 1951220"/>
                <a:gd name="connsiteY21" fmla="*/ 1474708 h 1951229"/>
                <a:gd name="connsiteX22" fmla="*/ 594525 w 1951220"/>
                <a:gd name="connsiteY22" fmla="*/ 1432682 h 1951229"/>
                <a:gd name="connsiteX23" fmla="*/ 540069 w 1951220"/>
                <a:gd name="connsiteY23" fmla="*/ 1434793 h 1951229"/>
                <a:gd name="connsiteX24" fmla="*/ 0 w 1951220"/>
                <a:gd name="connsiteY24" fmla="*/ 1227076 h 1951229"/>
                <a:gd name="connsiteX25" fmla="*/ 329850 w 1951220"/>
                <a:gd name="connsiteY25" fmla="*/ 1035681 h 1951229"/>
                <a:gd name="connsiteX26" fmla="*/ 382951 w 1951220"/>
                <a:gd name="connsiteY26" fmla="*/ 1029341 h 1951229"/>
                <a:gd name="connsiteX27" fmla="*/ 342950 w 1951220"/>
                <a:gd name="connsiteY27" fmla="*/ 992327 h 1951229"/>
                <a:gd name="connsiteX28" fmla="*/ 107946 w 1951220"/>
                <a:gd name="connsiteY28" fmla="*/ 463570 h 1951229"/>
                <a:gd name="connsiteX29" fmla="*/ 476517 w 1951220"/>
                <a:gd name="connsiteY29" fmla="*/ 561471 h 1951229"/>
                <a:gd name="connsiteX30" fmla="*/ 518543 w 1951220"/>
                <a:gd name="connsiteY30" fmla="*/ 594532 h 1951229"/>
                <a:gd name="connsiteX31" fmla="*/ 516431 w 1951220"/>
                <a:gd name="connsiteY31" fmla="*/ 540073 h 1951229"/>
                <a:gd name="connsiteX32" fmla="*/ 682289 w 1951220"/>
                <a:gd name="connsiteY32" fmla="*/ 10972 h 1951229"/>
                <a:gd name="connsiteX33" fmla="*/ 724152 w 1951220"/>
                <a:gd name="connsiteY33" fmla="*/ 0 h 1951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951220" h="1951229">
                  <a:moveTo>
                    <a:pt x="724152" y="0"/>
                  </a:moveTo>
                  <a:cubicBezTo>
                    <a:pt x="810193" y="0"/>
                    <a:pt x="884016" y="136012"/>
                    <a:pt x="915550" y="329852"/>
                  </a:cubicBezTo>
                  <a:lnTo>
                    <a:pt x="921889" y="382948"/>
                  </a:lnTo>
                  <a:lnTo>
                    <a:pt x="958899" y="342952"/>
                  </a:lnTo>
                  <a:cubicBezTo>
                    <a:pt x="1169808" y="132043"/>
                    <a:pt x="1406543" y="26828"/>
                    <a:pt x="1487662" y="107946"/>
                  </a:cubicBezTo>
                  <a:cubicBezTo>
                    <a:pt x="1548501" y="168785"/>
                    <a:pt x="1504527" y="317159"/>
                    <a:pt x="1389760" y="476521"/>
                  </a:cubicBezTo>
                  <a:lnTo>
                    <a:pt x="1356266" y="519097"/>
                  </a:lnTo>
                  <a:lnTo>
                    <a:pt x="1411152" y="516438"/>
                  </a:lnTo>
                  <a:cubicBezTo>
                    <a:pt x="1709424" y="516438"/>
                    <a:pt x="1951221" y="609437"/>
                    <a:pt x="1951220" y="724156"/>
                  </a:cubicBezTo>
                  <a:cubicBezTo>
                    <a:pt x="1951221" y="810195"/>
                    <a:pt x="1815210" y="884017"/>
                    <a:pt x="1621371" y="915550"/>
                  </a:cubicBezTo>
                  <a:lnTo>
                    <a:pt x="1568270" y="921890"/>
                  </a:lnTo>
                  <a:lnTo>
                    <a:pt x="1608270" y="958904"/>
                  </a:lnTo>
                  <a:cubicBezTo>
                    <a:pt x="1819176" y="1169811"/>
                    <a:pt x="1924392" y="1406544"/>
                    <a:pt x="1843274" y="1487662"/>
                  </a:cubicBezTo>
                  <a:cubicBezTo>
                    <a:pt x="1782436" y="1548500"/>
                    <a:pt x="1634064" y="1504525"/>
                    <a:pt x="1474704" y="1389760"/>
                  </a:cubicBezTo>
                  <a:lnTo>
                    <a:pt x="1432682" y="1356702"/>
                  </a:lnTo>
                  <a:lnTo>
                    <a:pt x="1434793" y="1411156"/>
                  </a:lnTo>
                  <a:cubicBezTo>
                    <a:pt x="1434793" y="1709430"/>
                    <a:pt x="1341793" y="1951229"/>
                    <a:pt x="1227072" y="1951229"/>
                  </a:cubicBezTo>
                  <a:cubicBezTo>
                    <a:pt x="1141031" y="1951229"/>
                    <a:pt x="1067208" y="1815217"/>
                    <a:pt x="1035675" y="1621376"/>
                  </a:cubicBezTo>
                  <a:lnTo>
                    <a:pt x="1029336" y="1568281"/>
                  </a:lnTo>
                  <a:lnTo>
                    <a:pt x="992326" y="1608277"/>
                  </a:lnTo>
                  <a:cubicBezTo>
                    <a:pt x="781416" y="1819186"/>
                    <a:pt x="544681" y="1924401"/>
                    <a:pt x="463562" y="1843283"/>
                  </a:cubicBezTo>
                  <a:cubicBezTo>
                    <a:pt x="402723" y="1782444"/>
                    <a:pt x="446697" y="1634070"/>
                    <a:pt x="561464" y="1474708"/>
                  </a:cubicBezTo>
                  <a:lnTo>
                    <a:pt x="594525" y="1432682"/>
                  </a:lnTo>
                  <a:lnTo>
                    <a:pt x="540069" y="1434793"/>
                  </a:lnTo>
                  <a:cubicBezTo>
                    <a:pt x="241797" y="1434793"/>
                    <a:pt x="0" y="1341794"/>
                    <a:pt x="0" y="1227076"/>
                  </a:cubicBezTo>
                  <a:cubicBezTo>
                    <a:pt x="0" y="1141036"/>
                    <a:pt x="136011" y="1067214"/>
                    <a:pt x="329850" y="1035681"/>
                  </a:cubicBezTo>
                  <a:lnTo>
                    <a:pt x="382951" y="1029341"/>
                  </a:lnTo>
                  <a:lnTo>
                    <a:pt x="342950" y="992327"/>
                  </a:lnTo>
                  <a:cubicBezTo>
                    <a:pt x="132044" y="781420"/>
                    <a:pt x="26828" y="544687"/>
                    <a:pt x="107946" y="463570"/>
                  </a:cubicBezTo>
                  <a:cubicBezTo>
                    <a:pt x="168785" y="402731"/>
                    <a:pt x="317156" y="446705"/>
                    <a:pt x="476517" y="561471"/>
                  </a:cubicBezTo>
                  <a:lnTo>
                    <a:pt x="518543" y="594532"/>
                  </a:lnTo>
                  <a:lnTo>
                    <a:pt x="516431" y="540073"/>
                  </a:lnTo>
                  <a:cubicBezTo>
                    <a:pt x="516431" y="279083"/>
                    <a:pt x="587634" y="61332"/>
                    <a:pt x="682289" y="10972"/>
                  </a:cubicBezTo>
                  <a:cubicBezTo>
                    <a:pt x="695812" y="3778"/>
                    <a:pt x="709812" y="0"/>
                    <a:pt x="724152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36" name="フリーフォーム: 図形 435">
              <a:extLst>
                <a:ext uri="{FF2B5EF4-FFF2-40B4-BE49-F238E27FC236}">
                  <a16:creationId xmlns:a16="http://schemas.microsoft.com/office/drawing/2014/main" id="{593F68A5-EFC1-9B91-EBA3-9E9EC6BDDDDE}"/>
                </a:ext>
              </a:extLst>
            </p:cNvPr>
            <p:cNvSpPr/>
            <p:nvPr/>
          </p:nvSpPr>
          <p:spPr bwMode="auto">
            <a:xfrm>
              <a:off x="7696188" y="6479344"/>
              <a:ext cx="215899" cy="215900"/>
            </a:xfrm>
            <a:custGeom>
              <a:avLst/>
              <a:gdLst>
                <a:gd name="connsiteX0" fmla="*/ 724152 w 1951220"/>
                <a:gd name="connsiteY0" fmla="*/ 0 h 1951229"/>
                <a:gd name="connsiteX1" fmla="*/ 915550 w 1951220"/>
                <a:gd name="connsiteY1" fmla="*/ 329852 h 1951229"/>
                <a:gd name="connsiteX2" fmla="*/ 921889 w 1951220"/>
                <a:gd name="connsiteY2" fmla="*/ 382948 h 1951229"/>
                <a:gd name="connsiteX3" fmla="*/ 958899 w 1951220"/>
                <a:gd name="connsiteY3" fmla="*/ 342952 h 1951229"/>
                <a:gd name="connsiteX4" fmla="*/ 1487662 w 1951220"/>
                <a:gd name="connsiteY4" fmla="*/ 107946 h 1951229"/>
                <a:gd name="connsiteX5" fmla="*/ 1389760 w 1951220"/>
                <a:gd name="connsiteY5" fmla="*/ 476521 h 1951229"/>
                <a:gd name="connsiteX6" fmla="*/ 1356266 w 1951220"/>
                <a:gd name="connsiteY6" fmla="*/ 519097 h 1951229"/>
                <a:gd name="connsiteX7" fmla="*/ 1411152 w 1951220"/>
                <a:gd name="connsiteY7" fmla="*/ 516438 h 1951229"/>
                <a:gd name="connsiteX8" fmla="*/ 1951220 w 1951220"/>
                <a:gd name="connsiteY8" fmla="*/ 724156 h 1951229"/>
                <a:gd name="connsiteX9" fmla="*/ 1621371 w 1951220"/>
                <a:gd name="connsiteY9" fmla="*/ 915550 h 1951229"/>
                <a:gd name="connsiteX10" fmla="*/ 1568270 w 1951220"/>
                <a:gd name="connsiteY10" fmla="*/ 921890 h 1951229"/>
                <a:gd name="connsiteX11" fmla="*/ 1608270 w 1951220"/>
                <a:gd name="connsiteY11" fmla="*/ 958904 h 1951229"/>
                <a:gd name="connsiteX12" fmla="*/ 1843274 w 1951220"/>
                <a:gd name="connsiteY12" fmla="*/ 1487662 h 1951229"/>
                <a:gd name="connsiteX13" fmla="*/ 1474704 w 1951220"/>
                <a:gd name="connsiteY13" fmla="*/ 1389760 h 1951229"/>
                <a:gd name="connsiteX14" fmla="*/ 1432682 w 1951220"/>
                <a:gd name="connsiteY14" fmla="*/ 1356702 h 1951229"/>
                <a:gd name="connsiteX15" fmla="*/ 1434793 w 1951220"/>
                <a:gd name="connsiteY15" fmla="*/ 1411156 h 1951229"/>
                <a:gd name="connsiteX16" fmla="*/ 1227072 w 1951220"/>
                <a:gd name="connsiteY16" fmla="*/ 1951229 h 1951229"/>
                <a:gd name="connsiteX17" fmla="*/ 1035675 w 1951220"/>
                <a:gd name="connsiteY17" fmla="*/ 1621376 h 1951229"/>
                <a:gd name="connsiteX18" fmla="*/ 1029336 w 1951220"/>
                <a:gd name="connsiteY18" fmla="*/ 1568281 h 1951229"/>
                <a:gd name="connsiteX19" fmla="*/ 992326 w 1951220"/>
                <a:gd name="connsiteY19" fmla="*/ 1608277 h 1951229"/>
                <a:gd name="connsiteX20" fmla="*/ 463562 w 1951220"/>
                <a:gd name="connsiteY20" fmla="*/ 1843283 h 1951229"/>
                <a:gd name="connsiteX21" fmla="*/ 561464 w 1951220"/>
                <a:gd name="connsiteY21" fmla="*/ 1474708 h 1951229"/>
                <a:gd name="connsiteX22" fmla="*/ 594525 w 1951220"/>
                <a:gd name="connsiteY22" fmla="*/ 1432682 h 1951229"/>
                <a:gd name="connsiteX23" fmla="*/ 540069 w 1951220"/>
                <a:gd name="connsiteY23" fmla="*/ 1434793 h 1951229"/>
                <a:gd name="connsiteX24" fmla="*/ 0 w 1951220"/>
                <a:gd name="connsiteY24" fmla="*/ 1227076 h 1951229"/>
                <a:gd name="connsiteX25" fmla="*/ 329850 w 1951220"/>
                <a:gd name="connsiteY25" fmla="*/ 1035681 h 1951229"/>
                <a:gd name="connsiteX26" fmla="*/ 382951 w 1951220"/>
                <a:gd name="connsiteY26" fmla="*/ 1029341 h 1951229"/>
                <a:gd name="connsiteX27" fmla="*/ 342950 w 1951220"/>
                <a:gd name="connsiteY27" fmla="*/ 992327 h 1951229"/>
                <a:gd name="connsiteX28" fmla="*/ 107946 w 1951220"/>
                <a:gd name="connsiteY28" fmla="*/ 463570 h 1951229"/>
                <a:gd name="connsiteX29" fmla="*/ 476517 w 1951220"/>
                <a:gd name="connsiteY29" fmla="*/ 561471 h 1951229"/>
                <a:gd name="connsiteX30" fmla="*/ 518543 w 1951220"/>
                <a:gd name="connsiteY30" fmla="*/ 594532 h 1951229"/>
                <a:gd name="connsiteX31" fmla="*/ 516431 w 1951220"/>
                <a:gd name="connsiteY31" fmla="*/ 540073 h 1951229"/>
                <a:gd name="connsiteX32" fmla="*/ 682289 w 1951220"/>
                <a:gd name="connsiteY32" fmla="*/ 10972 h 1951229"/>
                <a:gd name="connsiteX33" fmla="*/ 724152 w 1951220"/>
                <a:gd name="connsiteY33" fmla="*/ 0 h 1951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951220" h="1951229">
                  <a:moveTo>
                    <a:pt x="724152" y="0"/>
                  </a:moveTo>
                  <a:cubicBezTo>
                    <a:pt x="810193" y="0"/>
                    <a:pt x="884016" y="136012"/>
                    <a:pt x="915550" y="329852"/>
                  </a:cubicBezTo>
                  <a:lnTo>
                    <a:pt x="921889" y="382948"/>
                  </a:lnTo>
                  <a:lnTo>
                    <a:pt x="958899" y="342952"/>
                  </a:lnTo>
                  <a:cubicBezTo>
                    <a:pt x="1169808" y="132043"/>
                    <a:pt x="1406543" y="26828"/>
                    <a:pt x="1487662" y="107946"/>
                  </a:cubicBezTo>
                  <a:cubicBezTo>
                    <a:pt x="1548501" y="168785"/>
                    <a:pt x="1504527" y="317159"/>
                    <a:pt x="1389760" y="476521"/>
                  </a:cubicBezTo>
                  <a:lnTo>
                    <a:pt x="1356266" y="519097"/>
                  </a:lnTo>
                  <a:lnTo>
                    <a:pt x="1411152" y="516438"/>
                  </a:lnTo>
                  <a:cubicBezTo>
                    <a:pt x="1709424" y="516438"/>
                    <a:pt x="1951221" y="609437"/>
                    <a:pt x="1951220" y="724156"/>
                  </a:cubicBezTo>
                  <a:cubicBezTo>
                    <a:pt x="1951221" y="810195"/>
                    <a:pt x="1815210" y="884017"/>
                    <a:pt x="1621371" y="915550"/>
                  </a:cubicBezTo>
                  <a:lnTo>
                    <a:pt x="1568270" y="921890"/>
                  </a:lnTo>
                  <a:lnTo>
                    <a:pt x="1608270" y="958904"/>
                  </a:lnTo>
                  <a:cubicBezTo>
                    <a:pt x="1819176" y="1169811"/>
                    <a:pt x="1924392" y="1406544"/>
                    <a:pt x="1843274" y="1487662"/>
                  </a:cubicBezTo>
                  <a:cubicBezTo>
                    <a:pt x="1782436" y="1548500"/>
                    <a:pt x="1634064" y="1504525"/>
                    <a:pt x="1474704" y="1389760"/>
                  </a:cubicBezTo>
                  <a:lnTo>
                    <a:pt x="1432682" y="1356702"/>
                  </a:lnTo>
                  <a:lnTo>
                    <a:pt x="1434793" y="1411156"/>
                  </a:lnTo>
                  <a:cubicBezTo>
                    <a:pt x="1434793" y="1709430"/>
                    <a:pt x="1341793" y="1951229"/>
                    <a:pt x="1227072" y="1951229"/>
                  </a:cubicBezTo>
                  <a:cubicBezTo>
                    <a:pt x="1141031" y="1951229"/>
                    <a:pt x="1067208" y="1815217"/>
                    <a:pt x="1035675" y="1621376"/>
                  </a:cubicBezTo>
                  <a:lnTo>
                    <a:pt x="1029336" y="1568281"/>
                  </a:lnTo>
                  <a:lnTo>
                    <a:pt x="992326" y="1608277"/>
                  </a:lnTo>
                  <a:cubicBezTo>
                    <a:pt x="781416" y="1819186"/>
                    <a:pt x="544681" y="1924401"/>
                    <a:pt x="463562" y="1843283"/>
                  </a:cubicBezTo>
                  <a:cubicBezTo>
                    <a:pt x="402723" y="1782444"/>
                    <a:pt x="446697" y="1634070"/>
                    <a:pt x="561464" y="1474708"/>
                  </a:cubicBezTo>
                  <a:lnTo>
                    <a:pt x="594525" y="1432682"/>
                  </a:lnTo>
                  <a:lnTo>
                    <a:pt x="540069" y="1434793"/>
                  </a:lnTo>
                  <a:cubicBezTo>
                    <a:pt x="241797" y="1434793"/>
                    <a:pt x="0" y="1341794"/>
                    <a:pt x="0" y="1227076"/>
                  </a:cubicBezTo>
                  <a:cubicBezTo>
                    <a:pt x="0" y="1141036"/>
                    <a:pt x="136011" y="1067214"/>
                    <a:pt x="329850" y="1035681"/>
                  </a:cubicBezTo>
                  <a:lnTo>
                    <a:pt x="382951" y="1029341"/>
                  </a:lnTo>
                  <a:lnTo>
                    <a:pt x="342950" y="992327"/>
                  </a:lnTo>
                  <a:cubicBezTo>
                    <a:pt x="132044" y="781420"/>
                    <a:pt x="26828" y="544687"/>
                    <a:pt x="107946" y="463570"/>
                  </a:cubicBezTo>
                  <a:cubicBezTo>
                    <a:pt x="168785" y="402731"/>
                    <a:pt x="317156" y="446705"/>
                    <a:pt x="476517" y="561471"/>
                  </a:cubicBezTo>
                  <a:lnTo>
                    <a:pt x="518543" y="594532"/>
                  </a:lnTo>
                  <a:lnTo>
                    <a:pt x="516431" y="540073"/>
                  </a:lnTo>
                  <a:cubicBezTo>
                    <a:pt x="516431" y="279083"/>
                    <a:pt x="587634" y="61332"/>
                    <a:pt x="682289" y="10972"/>
                  </a:cubicBezTo>
                  <a:cubicBezTo>
                    <a:pt x="695812" y="3778"/>
                    <a:pt x="709812" y="0"/>
                    <a:pt x="724152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37" name="フリーフォーム: 図形 436">
              <a:extLst>
                <a:ext uri="{FF2B5EF4-FFF2-40B4-BE49-F238E27FC236}">
                  <a16:creationId xmlns:a16="http://schemas.microsoft.com/office/drawing/2014/main" id="{1D5036FA-99E4-50CF-EAFB-0FB866946FC7}"/>
                </a:ext>
              </a:extLst>
            </p:cNvPr>
            <p:cNvSpPr/>
            <p:nvPr/>
          </p:nvSpPr>
          <p:spPr bwMode="auto">
            <a:xfrm>
              <a:off x="8328013" y="6479344"/>
              <a:ext cx="215899" cy="215900"/>
            </a:xfrm>
            <a:custGeom>
              <a:avLst/>
              <a:gdLst>
                <a:gd name="connsiteX0" fmla="*/ 724152 w 1951220"/>
                <a:gd name="connsiteY0" fmla="*/ 0 h 1951229"/>
                <a:gd name="connsiteX1" fmla="*/ 915550 w 1951220"/>
                <a:gd name="connsiteY1" fmla="*/ 329852 h 1951229"/>
                <a:gd name="connsiteX2" fmla="*/ 921889 w 1951220"/>
                <a:gd name="connsiteY2" fmla="*/ 382948 h 1951229"/>
                <a:gd name="connsiteX3" fmla="*/ 958899 w 1951220"/>
                <a:gd name="connsiteY3" fmla="*/ 342952 h 1951229"/>
                <a:gd name="connsiteX4" fmla="*/ 1487662 w 1951220"/>
                <a:gd name="connsiteY4" fmla="*/ 107946 h 1951229"/>
                <a:gd name="connsiteX5" fmla="*/ 1389760 w 1951220"/>
                <a:gd name="connsiteY5" fmla="*/ 476521 h 1951229"/>
                <a:gd name="connsiteX6" fmla="*/ 1356266 w 1951220"/>
                <a:gd name="connsiteY6" fmla="*/ 519097 h 1951229"/>
                <a:gd name="connsiteX7" fmla="*/ 1411152 w 1951220"/>
                <a:gd name="connsiteY7" fmla="*/ 516438 h 1951229"/>
                <a:gd name="connsiteX8" fmla="*/ 1951220 w 1951220"/>
                <a:gd name="connsiteY8" fmla="*/ 724156 h 1951229"/>
                <a:gd name="connsiteX9" fmla="*/ 1621371 w 1951220"/>
                <a:gd name="connsiteY9" fmla="*/ 915550 h 1951229"/>
                <a:gd name="connsiteX10" fmla="*/ 1568270 w 1951220"/>
                <a:gd name="connsiteY10" fmla="*/ 921890 h 1951229"/>
                <a:gd name="connsiteX11" fmla="*/ 1608270 w 1951220"/>
                <a:gd name="connsiteY11" fmla="*/ 958904 h 1951229"/>
                <a:gd name="connsiteX12" fmla="*/ 1843274 w 1951220"/>
                <a:gd name="connsiteY12" fmla="*/ 1487662 h 1951229"/>
                <a:gd name="connsiteX13" fmla="*/ 1474704 w 1951220"/>
                <a:gd name="connsiteY13" fmla="*/ 1389760 h 1951229"/>
                <a:gd name="connsiteX14" fmla="*/ 1432682 w 1951220"/>
                <a:gd name="connsiteY14" fmla="*/ 1356702 h 1951229"/>
                <a:gd name="connsiteX15" fmla="*/ 1434793 w 1951220"/>
                <a:gd name="connsiteY15" fmla="*/ 1411156 h 1951229"/>
                <a:gd name="connsiteX16" fmla="*/ 1227072 w 1951220"/>
                <a:gd name="connsiteY16" fmla="*/ 1951229 h 1951229"/>
                <a:gd name="connsiteX17" fmla="*/ 1035675 w 1951220"/>
                <a:gd name="connsiteY17" fmla="*/ 1621376 h 1951229"/>
                <a:gd name="connsiteX18" fmla="*/ 1029336 w 1951220"/>
                <a:gd name="connsiteY18" fmla="*/ 1568281 h 1951229"/>
                <a:gd name="connsiteX19" fmla="*/ 992326 w 1951220"/>
                <a:gd name="connsiteY19" fmla="*/ 1608277 h 1951229"/>
                <a:gd name="connsiteX20" fmla="*/ 463562 w 1951220"/>
                <a:gd name="connsiteY20" fmla="*/ 1843283 h 1951229"/>
                <a:gd name="connsiteX21" fmla="*/ 561464 w 1951220"/>
                <a:gd name="connsiteY21" fmla="*/ 1474708 h 1951229"/>
                <a:gd name="connsiteX22" fmla="*/ 594525 w 1951220"/>
                <a:gd name="connsiteY22" fmla="*/ 1432682 h 1951229"/>
                <a:gd name="connsiteX23" fmla="*/ 540069 w 1951220"/>
                <a:gd name="connsiteY23" fmla="*/ 1434793 h 1951229"/>
                <a:gd name="connsiteX24" fmla="*/ 0 w 1951220"/>
                <a:gd name="connsiteY24" fmla="*/ 1227076 h 1951229"/>
                <a:gd name="connsiteX25" fmla="*/ 329850 w 1951220"/>
                <a:gd name="connsiteY25" fmla="*/ 1035681 h 1951229"/>
                <a:gd name="connsiteX26" fmla="*/ 382951 w 1951220"/>
                <a:gd name="connsiteY26" fmla="*/ 1029341 h 1951229"/>
                <a:gd name="connsiteX27" fmla="*/ 342950 w 1951220"/>
                <a:gd name="connsiteY27" fmla="*/ 992327 h 1951229"/>
                <a:gd name="connsiteX28" fmla="*/ 107946 w 1951220"/>
                <a:gd name="connsiteY28" fmla="*/ 463570 h 1951229"/>
                <a:gd name="connsiteX29" fmla="*/ 476517 w 1951220"/>
                <a:gd name="connsiteY29" fmla="*/ 561471 h 1951229"/>
                <a:gd name="connsiteX30" fmla="*/ 518543 w 1951220"/>
                <a:gd name="connsiteY30" fmla="*/ 594532 h 1951229"/>
                <a:gd name="connsiteX31" fmla="*/ 516431 w 1951220"/>
                <a:gd name="connsiteY31" fmla="*/ 540073 h 1951229"/>
                <a:gd name="connsiteX32" fmla="*/ 682289 w 1951220"/>
                <a:gd name="connsiteY32" fmla="*/ 10972 h 1951229"/>
                <a:gd name="connsiteX33" fmla="*/ 724152 w 1951220"/>
                <a:gd name="connsiteY33" fmla="*/ 0 h 1951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951220" h="1951229">
                  <a:moveTo>
                    <a:pt x="724152" y="0"/>
                  </a:moveTo>
                  <a:cubicBezTo>
                    <a:pt x="810193" y="0"/>
                    <a:pt x="884016" y="136012"/>
                    <a:pt x="915550" y="329852"/>
                  </a:cubicBezTo>
                  <a:lnTo>
                    <a:pt x="921889" y="382948"/>
                  </a:lnTo>
                  <a:lnTo>
                    <a:pt x="958899" y="342952"/>
                  </a:lnTo>
                  <a:cubicBezTo>
                    <a:pt x="1169808" y="132043"/>
                    <a:pt x="1406543" y="26828"/>
                    <a:pt x="1487662" y="107946"/>
                  </a:cubicBezTo>
                  <a:cubicBezTo>
                    <a:pt x="1548501" y="168785"/>
                    <a:pt x="1504527" y="317159"/>
                    <a:pt x="1389760" y="476521"/>
                  </a:cubicBezTo>
                  <a:lnTo>
                    <a:pt x="1356266" y="519097"/>
                  </a:lnTo>
                  <a:lnTo>
                    <a:pt x="1411152" y="516438"/>
                  </a:lnTo>
                  <a:cubicBezTo>
                    <a:pt x="1709424" y="516438"/>
                    <a:pt x="1951221" y="609437"/>
                    <a:pt x="1951220" y="724156"/>
                  </a:cubicBezTo>
                  <a:cubicBezTo>
                    <a:pt x="1951221" y="810195"/>
                    <a:pt x="1815210" y="884017"/>
                    <a:pt x="1621371" y="915550"/>
                  </a:cubicBezTo>
                  <a:lnTo>
                    <a:pt x="1568270" y="921890"/>
                  </a:lnTo>
                  <a:lnTo>
                    <a:pt x="1608270" y="958904"/>
                  </a:lnTo>
                  <a:cubicBezTo>
                    <a:pt x="1819176" y="1169811"/>
                    <a:pt x="1924392" y="1406544"/>
                    <a:pt x="1843274" y="1487662"/>
                  </a:cubicBezTo>
                  <a:cubicBezTo>
                    <a:pt x="1782436" y="1548500"/>
                    <a:pt x="1634064" y="1504525"/>
                    <a:pt x="1474704" y="1389760"/>
                  </a:cubicBezTo>
                  <a:lnTo>
                    <a:pt x="1432682" y="1356702"/>
                  </a:lnTo>
                  <a:lnTo>
                    <a:pt x="1434793" y="1411156"/>
                  </a:lnTo>
                  <a:cubicBezTo>
                    <a:pt x="1434793" y="1709430"/>
                    <a:pt x="1341793" y="1951229"/>
                    <a:pt x="1227072" y="1951229"/>
                  </a:cubicBezTo>
                  <a:cubicBezTo>
                    <a:pt x="1141031" y="1951229"/>
                    <a:pt x="1067208" y="1815217"/>
                    <a:pt x="1035675" y="1621376"/>
                  </a:cubicBezTo>
                  <a:lnTo>
                    <a:pt x="1029336" y="1568281"/>
                  </a:lnTo>
                  <a:lnTo>
                    <a:pt x="992326" y="1608277"/>
                  </a:lnTo>
                  <a:cubicBezTo>
                    <a:pt x="781416" y="1819186"/>
                    <a:pt x="544681" y="1924401"/>
                    <a:pt x="463562" y="1843283"/>
                  </a:cubicBezTo>
                  <a:cubicBezTo>
                    <a:pt x="402723" y="1782444"/>
                    <a:pt x="446697" y="1634070"/>
                    <a:pt x="561464" y="1474708"/>
                  </a:cubicBezTo>
                  <a:lnTo>
                    <a:pt x="594525" y="1432682"/>
                  </a:lnTo>
                  <a:lnTo>
                    <a:pt x="540069" y="1434793"/>
                  </a:lnTo>
                  <a:cubicBezTo>
                    <a:pt x="241797" y="1434793"/>
                    <a:pt x="0" y="1341794"/>
                    <a:pt x="0" y="1227076"/>
                  </a:cubicBezTo>
                  <a:cubicBezTo>
                    <a:pt x="0" y="1141036"/>
                    <a:pt x="136011" y="1067214"/>
                    <a:pt x="329850" y="1035681"/>
                  </a:cubicBezTo>
                  <a:lnTo>
                    <a:pt x="382951" y="1029341"/>
                  </a:lnTo>
                  <a:lnTo>
                    <a:pt x="342950" y="992327"/>
                  </a:lnTo>
                  <a:cubicBezTo>
                    <a:pt x="132044" y="781420"/>
                    <a:pt x="26828" y="544687"/>
                    <a:pt x="107946" y="463570"/>
                  </a:cubicBezTo>
                  <a:cubicBezTo>
                    <a:pt x="168785" y="402731"/>
                    <a:pt x="317156" y="446705"/>
                    <a:pt x="476517" y="561471"/>
                  </a:cubicBezTo>
                  <a:lnTo>
                    <a:pt x="518543" y="594532"/>
                  </a:lnTo>
                  <a:lnTo>
                    <a:pt x="516431" y="540073"/>
                  </a:lnTo>
                  <a:cubicBezTo>
                    <a:pt x="516431" y="279083"/>
                    <a:pt x="587634" y="61332"/>
                    <a:pt x="682289" y="10972"/>
                  </a:cubicBezTo>
                  <a:cubicBezTo>
                    <a:pt x="695812" y="3778"/>
                    <a:pt x="709812" y="0"/>
                    <a:pt x="724152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38" name="フリーフォーム: 図形 437">
              <a:extLst>
                <a:ext uri="{FF2B5EF4-FFF2-40B4-BE49-F238E27FC236}">
                  <a16:creationId xmlns:a16="http://schemas.microsoft.com/office/drawing/2014/main" id="{4FB226AC-5950-C670-61CD-DCF0BA17B4CF}"/>
                </a:ext>
              </a:extLst>
            </p:cNvPr>
            <p:cNvSpPr/>
            <p:nvPr/>
          </p:nvSpPr>
          <p:spPr bwMode="auto">
            <a:xfrm>
              <a:off x="8643926" y="6479344"/>
              <a:ext cx="215899" cy="215900"/>
            </a:xfrm>
            <a:custGeom>
              <a:avLst/>
              <a:gdLst>
                <a:gd name="connsiteX0" fmla="*/ 724152 w 1951220"/>
                <a:gd name="connsiteY0" fmla="*/ 0 h 1951229"/>
                <a:gd name="connsiteX1" fmla="*/ 915550 w 1951220"/>
                <a:gd name="connsiteY1" fmla="*/ 329852 h 1951229"/>
                <a:gd name="connsiteX2" fmla="*/ 921889 w 1951220"/>
                <a:gd name="connsiteY2" fmla="*/ 382948 h 1951229"/>
                <a:gd name="connsiteX3" fmla="*/ 958899 w 1951220"/>
                <a:gd name="connsiteY3" fmla="*/ 342952 h 1951229"/>
                <a:gd name="connsiteX4" fmla="*/ 1487662 w 1951220"/>
                <a:gd name="connsiteY4" fmla="*/ 107946 h 1951229"/>
                <a:gd name="connsiteX5" fmla="*/ 1389760 w 1951220"/>
                <a:gd name="connsiteY5" fmla="*/ 476521 h 1951229"/>
                <a:gd name="connsiteX6" fmla="*/ 1356266 w 1951220"/>
                <a:gd name="connsiteY6" fmla="*/ 519097 h 1951229"/>
                <a:gd name="connsiteX7" fmla="*/ 1411152 w 1951220"/>
                <a:gd name="connsiteY7" fmla="*/ 516438 h 1951229"/>
                <a:gd name="connsiteX8" fmla="*/ 1951220 w 1951220"/>
                <a:gd name="connsiteY8" fmla="*/ 724156 h 1951229"/>
                <a:gd name="connsiteX9" fmla="*/ 1621371 w 1951220"/>
                <a:gd name="connsiteY9" fmla="*/ 915550 h 1951229"/>
                <a:gd name="connsiteX10" fmla="*/ 1568270 w 1951220"/>
                <a:gd name="connsiteY10" fmla="*/ 921890 h 1951229"/>
                <a:gd name="connsiteX11" fmla="*/ 1608270 w 1951220"/>
                <a:gd name="connsiteY11" fmla="*/ 958904 h 1951229"/>
                <a:gd name="connsiteX12" fmla="*/ 1843274 w 1951220"/>
                <a:gd name="connsiteY12" fmla="*/ 1487662 h 1951229"/>
                <a:gd name="connsiteX13" fmla="*/ 1474704 w 1951220"/>
                <a:gd name="connsiteY13" fmla="*/ 1389760 h 1951229"/>
                <a:gd name="connsiteX14" fmla="*/ 1432682 w 1951220"/>
                <a:gd name="connsiteY14" fmla="*/ 1356702 h 1951229"/>
                <a:gd name="connsiteX15" fmla="*/ 1434793 w 1951220"/>
                <a:gd name="connsiteY15" fmla="*/ 1411156 h 1951229"/>
                <a:gd name="connsiteX16" fmla="*/ 1227072 w 1951220"/>
                <a:gd name="connsiteY16" fmla="*/ 1951229 h 1951229"/>
                <a:gd name="connsiteX17" fmla="*/ 1035675 w 1951220"/>
                <a:gd name="connsiteY17" fmla="*/ 1621376 h 1951229"/>
                <a:gd name="connsiteX18" fmla="*/ 1029336 w 1951220"/>
                <a:gd name="connsiteY18" fmla="*/ 1568281 h 1951229"/>
                <a:gd name="connsiteX19" fmla="*/ 992326 w 1951220"/>
                <a:gd name="connsiteY19" fmla="*/ 1608277 h 1951229"/>
                <a:gd name="connsiteX20" fmla="*/ 463562 w 1951220"/>
                <a:gd name="connsiteY20" fmla="*/ 1843283 h 1951229"/>
                <a:gd name="connsiteX21" fmla="*/ 561464 w 1951220"/>
                <a:gd name="connsiteY21" fmla="*/ 1474708 h 1951229"/>
                <a:gd name="connsiteX22" fmla="*/ 594525 w 1951220"/>
                <a:gd name="connsiteY22" fmla="*/ 1432682 h 1951229"/>
                <a:gd name="connsiteX23" fmla="*/ 540069 w 1951220"/>
                <a:gd name="connsiteY23" fmla="*/ 1434793 h 1951229"/>
                <a:gd name="connsiteX24" fmla="*/ 0 w 1951220"/>
                <a:gd name="connsiteY24" fmla="*/ 1227076 h 1951229"/>
                <a:gd name="connsiteX25" fmla="*/ 329850 w 1951220"/>
                <a:gd name="connsiteY25" fmla="*/ 1035681 h 1951229"/>
                <a:gd name="connsiteX26" fmla="*/ 382951 w 1951220"/>
                <a:gd name="connsiteY26" fmla="*/ 1029341 h 1951229"/>
                <a:gd name="connsiteX27" fmla="*/ 342950 w 1951220"/>
                <a:gd name="connsiteY27" fmla="*/ 992327 h 1951229"/>
                <a:gd name="connsiteX28" fmla="*/ 107946 w 1951220"/>
                <a:gd name="connsiteY28" fmla="*/ 463570 h 1951229"/>
                <a:gd name="connsiteX29" fmla="*/ 476517 w 1951220"/>
                <a:gd name="connsiteY29" fmla="*/ 561471 h 1951229"/>
                <a:gd name="connsiteX30" fmla="*/ 518543 w 1951220"/>
                <a:gd name="connsiteY30" fmla="*/ 594532 h 1951229"/>
                <a:gd name="connsiteX31" fmla="*/ 516431 w 1951220"/>
                <a:gd name="connsiteY31" fmla="*/ 540073 h 1951229"/>
                <a:gd name="connsiteX32" fmla="*/ 682289 w 1951220"/>
                <a:gd name="connsiteY32" fmla="*/ 10972 h 1951229"/>
                <a:gd name="connsiteX33" fmla="*/ 724152 w 1951220"/>
                <a:gd name="connsiteY33" fmla="*/ 0 h 1951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951220" h="1951229">
                  <a:moveTo>
                    <a:pt x="724152" y="0"/>
                  </a:moveTo>
                  <a:cubicBezTo>
                    <a:pt x="810193" y="0"/>
                    <a:pt x="884016" y="136012"/>
                    <a:pt x="915550" y="329852"/>
                  </a:cubicBezTo>
                  <a:lnTo>
                    <a:pt x="921889" y="382948"/>
                  </a:lnTo>
                  <a:lnTo>
                    <a:pt x="958899" y="342952"/>
                  </a:lnTo>
                  <a:cubicBezTo>
                    <a:pt x="1169808" y="132043"/>
                    <a:pt x="1406543" y="26828"/>
                    <a:pt x="1487662" y="107946"/>
                  </a:cubicBezTo>
                  <a:cubicBezTo>
                    <a:pt x="1548501" y="168785"/>
                    <a:pt x="1504527" y="317159"/>
                    <a:pt x="1389760" y="476521"/>
                  </a:cubicBezTo>
                  <a:lnTo>
                    <a:pt x="1356266" y="519097"/>
                  </a:lnTo>
                  <a:lnTo>
                    <a:pt x="1411152" y="516438"/>
                  </a:lnTo>
                  <a:cubicBezTo>
                    <a:pt x="1709424" y="516438"/>
                    <a:pt x="1951221" y="609437"/>
                    <a:pt x="1951220" y="724156"/>
                  </a:cubicBezTo>
                  <a:cubicBezTo>
                    <a:pt x="1951221" y="810195"/>
                    <a:pt x="1815210" y="884017"/>
                    <a:pt x="1621371" y="915550"/>
                  </a:cubicBezTo>
                  <a:lnTo>
                    <a:pt x="1568270" y="921890"/>
                  </a:lnTo>
                  <a:lnTo>
                    <a:pt x="1608270" y="958904"/>
                  </a:lnTo>
                  <a:cubicBezTo>
                    <a:pt x="1819176" y="1169811"/>
                    <a:pt x="1924392" y="1406544"/>
                    <a:pt x="1843274" y="1487662"/>
                  </a:cubicBezTo>
                  <a:cubicBezTo>
                    <a:pt x="1782436" y="1548500"/>
                    <a:pt x="1634064" y="1504525"/>
                    <a:pt x="1474704" y="1389760"/>
                  </a:cubicBezTo>
                  <a:lnTo>
                    <a:pt x="1432682" y="1356702"/>
                  </a:lnTo>
                  <a:lnTo>
                    <a:pt x="1434793" y="1411156"/>
                  </a:lnTo>
                  <a:cubicBezTo>
                    <a:pt x="1434793" y="1709430"/>
                    <a:pt x="1341793" y="1951229"/>
                    <a:pt x="1227072" y="1951229"/>
                  </a:cubicBezTo>
                  <a:cubicBezTo>
                    <a:pt x="1141031" y="1951229"/>
                    <a:pt x="1067208" y="1815217"/>
                    <a:pt x="1035675" y="1621376"/>
                  </a:cubicBezTo>
                  <a:lnTo>
                    <a:pt x="1029336" y="1568281"/>
                  </a:lnTo>
                  <a:lnTo>
                    <a:pt x="992326" y="1608277"/>
                  </a:lnTo>
                  <a:cubicBezTo>
                    <a:pt x="781416" y="1819186"/>
                    <a:pt x="544681" y="1924401"/>
                    <a:pt x="463562" y="1843283"/>
                  </a:cubicBezTo>
                  <a:cubicBezTo>
                    <a:pt x="402723" y="1782444"/>
                    <a:pt x="446697" y="1634070"/>
                    <a:pt x="561464" y="1474708"/>
                  </a:cubicBezTo>
                  <a:lnTo>
                    <a:pt x="594525" y="1432682"/>
                  </a:lnTo>
                  <a:lnTo>
                    <a:pt x="540069" y="1434793"/>
                  </a:lnTo>
                  <a:cubicBezTo>
                    <a:pt x="241797" y="1434793"/>
                    <a:pt x="0" y="1341794"/>
                    <a:pt x="0" y="1227076"/>
                  </a:cubicBezTo>
                  <a:cubicBezTo>
                    <a:pt x="0" y="1141036"/>
                    <a:pt x="136011" y="1067214"/>
                    <a:pt x="329850" y="1035681"/>
                  </a:cubicBezTo>
                  <a:lnTo>
                    <a:pt x="382951" y="1029341"/>
                  </a:lnTo>
                  <a:lnTo>
                    <a:pt x="342950" y="992327"/>
                  </a:lnTo>
                  <a:cubicBezTo>
                    <a:pt x="132044" y="781420"/>
                    <a:pt x="26828" y="544687"/>
                    <a:pt x="107946" y="463570"/>
                  </a:cubicBezTo>
                  <a:cubicBezTo>
                    <a:pt x="168785" y="402731"/>
                    <a:pt x="317156" y="446705"/>
                    <a:pt x="476517" y="561471"/>
                  </a:cubicBezTo>
                  <a:lnTo>
                    <a:pt x="518543" y="594532"/>
                  </a:lnTo>
                  <a:lnTo>
                    <a:pt x="516431" y="540073"/>
                  </a:lnTo>
                  <a:cubicBezTo>
                    <a:pt x="516431" y="279083"/>
                    <a:pt x="587634" y="61332"/>
                    <a:pt x="682289" y="10972"/>
                  </a:cubicBezTo>
                  <a:cubicBezTo>
                    <a:pt x="695812" y="3778"/>
                    <a:pt x="709812" y="0"/>
                    <a:pt x="724152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39" name="フリーフォーム: 図形 438">
              <a:extLst>
                <a:ext uri="{FF2B5EF4-FFF2-40B4-BE49-F238E27FC236}">
                  <a16:creationId xmlns:a16="http://schemas.microsoft.com/office/drawing/2014/main" id="{1C4F7DC3-BC7B-083A-3272-7846F71997E6}"/>
                </a:ext>
              </a:extLst>
            </p:cNvPr>
            <p:cNvSpPr/>
            <p:nvPr/>
          </p:nvSpPr>
          <p:spPr bwMode="auto">
            <a:xfrm>
              <a:off x="8959839" y="6479344"/>
              <a:ext cx="215899" cy="215900"/>
            </a:xfrm>
            <a:custGeom>
              <a:avLst/>
              <a:gdLst>
                <a:gd name="connsiteX0" fmla="*/ 724152 w 1951220"/>
                <a:gd name="connsiteY0" fmla="*/ 0 h 1951229"/>
                <a:gd name="connsiteX1" fmla="*/ 915550 w 1951220"/>
                <a:gd name="connsiteY1" fmla="*/ 329852 h 1951229"/>
                <a:gd name="connsiteX2" fmla="*/ 921889 w 1951220"/>
                <a:gd name="connsiteY2" fmla="*/ 382948 h 1951229"/>
                <a:gd name="connsiteX3" fmla="*/ 958899 w 1951220"/>
                <a:gd name="connsiteY3" fmla="*/ 342952 h 1951229"/>
                <a:gd name="connsiteX4" fmla="*/ 1487662 w 1951220"/>
                <a:gd name="connsiteY4" fmla="*/ 107946 h 1951229"/>
                <a:gd name="connsiteX5" fmla="*/ 1389760 w 1951220"/>
                <a:gd name="connsiteY5" fmla="*/ 476521 h 1951229"/>
                <a:gd name="connsiteX6" fmla="*/ 1356266 w 1951220"/>
                <a:gd name="connsiteY6" fmla="*/ 519097 h 1951229"/>
                <a:gd name="connsiteX7" fmla="*/ 1411152 w 1951220"/>
                <a:gd name="connsiteY7" fmla="*/ 516438 h 1951229"/>
                <a:gd name="connsiteX8" fmla="*/ 1951220 w 1951220"/>
                <a:gd name="connsiteY8" fmla="*/ 724156 h 1951229"/>
                <a:gd name="connsiteX9" fmla="*/ 1621371 w 1951220"/>
                <a:gd name="connsiteY9" fmla="*/ 915550 h 1951229"/>
                <a:gd name="connsiteX10" fmla="*/ 1568270 w 1951220"/>
                <a:gd name="connsiteY10" fmla="*/ 921890 h 1951229"/>
                <a:gd name="connsiteX11" fmla="*/ 1608270 w 1951220"/>
                <a:gd name="connsiteY11" fmla="*/ 958904 h 1951229"/>
                <a:gd name="connsiteX12" fmla="*/ 1843274 w 1951220"/>
                <a:gd name="connsiteY12" fmla="*/ 1487662 h 1951229"/>
                <a:gd name="connsiteX13" fmla="*/ 1474704 w 1951220"/>
                <a:gd name="connsiteY13" fmla="*/ 1389760 h 1951229"/>
                <a:gd name="connsiteX14" fmla="*/ 1432682 w 1951220"/>
                <a:gd name="connsiteY14" fmla="*/ 1356702 h 1951229"/>
                <a:gd name="connsiteX15" fmla="*/ 1434793 w 1951220"/>
                <a:gd name="connsiteY15" fmla="*/ 1411156 h 1951229"/>
                <a:gd name="connsiteX16" fmla="*/ 1227072 w 1951220"/>
                <a:gd name="connsiteY16" fmla="*/ 1951229 h 1951229"/>
                <a:gd name="connsiteX17" fmla="*/ 1035675 w 1951220"/>
                <a:gd name="connsiteY17" fmla="*/ 1621376 h 1951229"/>
                <a:gd name="connsiteX18" fmla="*/ 1029336 w 1951220"/>
                <a:gd name="connsiteY18" fmla="*/ 1568281 h 1951229"/>
                <a:gd name="connsiteX19" fmla="*/ 992326 w 1951220"/>
                <a:gd name="connsiteY19" fmla="*/ 1608277 h 1951229"/>
                <a:gd name="connsiteX20" fmla="*/ 463562 w 1951220"/>
                <a:gd name="connsiteY20" fmla="*/ 1843283 h 1951229"/>
                <a:gd name="connsiteX21" fmla="*/ 561464 w 1951220"/>
                <a:gd name="connsiteY21" fmla="*/ 1474708 h 1951229"/>
                <a:gd name="connsiteX22" fmla="*/ 594525 w 1951220"/>
                <a:gd name="connsiteY22" fmla="*/ 1432682 h 1951229"/>
                <a:gd name="connsiteX23" fmla="*/ 540069 w 1951220"/>
                <a:gd name="connsiteY23" fmla="*/ 1434793 h 1951229"/>
                <a:gd name="connsiteX24" fmla="*/ 0 w 1951220"/>
                <a:gd name="connsiteY24" fmla="*/ 1227076 h 1951229"/>
                <a:gd name="connsiteX25" fmla="*/ 329850 w 1951220"/>
                <a:gd name="connsiteY25" fmla="*/ 1035681 h 1951229"/>
                <a:gd name="connsiteX26" fmla="*/ 382951 w 1951220"/>
                <a:gd name="connsiteY26" fmla="*/ 1029341 h 1951229"/>
                <a:gd name="connsiteX27" fmla="*/ 342950 w 1951220"/>
                <a:gd name="connsiteY27" fmla="*/ 992327 h 1951229"/>
                <a:gd name="connsiteX28" fmla="*/ 107946 w 1951220"/>
                <a:gd name="connsiteY28" fmla="*/ 463570 h 1951229"/>
                <a:gd name="connsiteX29" fmla="*/ 476517 w 1951220"/>
                <a:gd name="connsiteY29" fmla="*/ 561471 h 1951229"/>
                <a:gd name="connsiteX30" fmla="*/ 518543 w 1951220"/>
                <a:gd name="connsiteY30" fmla="*/ 594532 h 1951229"/>
                <a:gd name="connsiteX31" fmla="*/ 516431 w 1951220"/>
                <a:gd name="connsiteY31" fmla="*/ 540073 h 1951229"/>
                <a:gd name="connsiteX32" fmla="*/ 682289 w 1951220"/>
                <a:gd name="connsiteY32" fmla="*/ 10972 h 1951229"/>
                <a:gd name="connsiteX33" fmla="*/ 724152 w 1951220"/>
                <a:gd name="connsiteY33" fmla="*/ 0 h 1951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951220" h="1951229">
                  <a:moveTo>
                    <a:pt x="724152" y="0"/>
                  </a:moveTo>
                  <a:cubicBezTo>
                    <a:pt x="810193" y="0"/>
                    <a:pt x="884016" y="136012"/>
                    <a:pt x="915550" y="329852"/>
                  </a:cubicBezTo>
                  <a:lnTo>
                    <a:pt x="921889" y="382948"/>
                  </a:lnTo>
                  <a:lnTo>
                    <a:pt x="958899" y="342952"/>
                  </a:lnTo>
                  <a:cubicBezTo>
                    <a:pt x="1169808" y="132043"/>
                    <a:pt x="1406543" y="26828"/>
                    <a:pt x="1487662" y="107946"/>
                  </a:cubicBezTo>
                  <a:cubicBezTo>
                    <a:pt x="1548501" y="168785"/>
                    <a:pt x="1504527" y="317159"/>
                    <a:pt x="1389760" y="476521"/>
                  </a:cubicBezTo>
                  <a:lnTo>
                    <a:pt x="1356266" y="519097"/>
                  </a:lnTo>
                  <a:lnTo>
                    <a:pt x="1411152" y="516438"/>
                  </a:lnTo>
                  <a:cubicBezTo>
                    <a:pt x="1709424" y="516438"/>
                    <a:pt x="1951221" y="609437"/>
                    <a:pt x="1951220" y="724156"/>
                  </a:cubicBezTo>
                  <a:cubicBezTo>
                    <a:pt x="1951221" y="810195"/>
                    <a:pt x="1815210" y="884017"/>
                    <a:pt x="1621371" y="915550"/>
                  </a:cubicBezTo>
                  <a:lnTo>
                    <a:pt x="1568270" y="921890"/>
                  </a:lnTo>
                  <a:lnTo>
                    <a:pt x="1608270" y="958904"/>
                  </a:lnTo>
                  <a:cubicBezTo>
                    <a:pt x="1819176" y="1169811"/>
                    <a:pt x="1924392" y="1406544"/>
                    <a:pt x="1843274" y="1487662"/>
                  </a:cubicBezTo>
                  <a:cubicBezTo>
                    <a:pt x="1782436" y="1548500"/>
                    <a:pt x="1634064" y="1504525"/>
                    <a:pt x="1474704" y="1389760"/>
                  </a:cubicBezTo>
                  <a:lnTo>
                    <a:pt x="1432682" y="1356702"/>
                  </a:lnTo>
                  <a:lnTo>
                    <a:pt x="1434793" y="1411156"/>
                  </a:lnTo>
                  <a:cubicBezTo>
                    <a:pt x="1434793" y="1709430"/>
                    <a:pt x="1341793" y="1951229"/>
                    <a:pt x="1227072" y="1951229"/>
                  </a:cubicBezTo>
                  <a:cubicBezTo>
                    <a:pt x="1141031" y="1951229"/>
                    <a:pt x="1067208" y="1815217"/>
                    <a:pt x="1035675" y="1621376"/>
                  </a:cubicBezTo>
                  <a:lnTo>
                    <a:pt x="1029336" y="1568281"/>
                  </a:lnTo>
                  <a:lnTo>
                    <a:pt x="992326" y="1608277"/>
                  </a:lnTo>
                  <a:cubicBezTo>
                    <a:pt x="781416" y="1819186"/>
                    <a:pt x="544681" y="1924401"/>
                    <a:pt x="463562" y="1843283"/>
                  </a:cubicBezTo>
                  <a:cubicBezTo>
                    <a:pt x="402723" y="1782444"/>
                    <a:pt x="446697" y="1634070"/>
                    <a:pt x="561464" y="1474708"/>
                  </a:cubicBezTo>
                  <a:lnTo>
                    <a:pt x="594525" y="1432682"/>
                  </a:lnTo>
                  <a:lnTo>
                    <a:pt x="540069" y="1434793"/>
                  </a:lnTo>
                  <a:cubicBezTo>
                    <a:pt x="241797" y="1434793"/>
                    <a:pt x="0" y="1341794"/>
                    <a:pt x="0" y="1227076"/>
                  </a:cubicBezTo>
                  <a:cubicBezTo>
                    <a:pt x="0" y="1141036"/>
                    <a:pt x="136011" y="1067214"/>
                    <a:pt x="329850" y="1035681"/>
                  </a:cubicBezTo>
                  <a:lnTo>
                    <a:pt x="382951" y="1029341"/>
                  </a:lnTo>
                  <a:lnTo>
                    <a:pt x="342950" y="992327"/>
                  </a:lnTo>
                  <a:cubicBezTo>
                    <a:pt x="132044" y="781420"/>
                    <a:pt x="26828" y="544687"/>
                    <a:pt x="107946" y="463570"/>
                  </a:cubicBezTo>
                  <a:cubicBezTo>
                    <a:pt x="168785" y="402731"/>
                    <a:pt x="317156" y="446705"/>
                    <a:pt x="476517" y="561471"/>
                  </a:cubicBezTo>
                  <a:lnTo>
                    <a:pt x="518543" y="594532"/>
                  </a:lnTo>
                  <a:lnTo>
                    <a:pt x="516431" y="540073"/>
                  </a:lnTo>
                  <a:cubicBezTo>
                    <a:pt x="516431" y="279083"/>
                    <a:pt x="587634" y="61332"/>
                    <a:pt x="682289" y="10972"/>
                  </a:cubicBezTo>
                  <a:cubicBezTo>
                    <a:pt x="695812" y="3778"/>
                    <a:pt x="709812" y="0"/>
                    <a:pt x="724152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40" name="フリーフォーム: 図形 439">
              <a:extLst>
                <a:ext uri="{FF2B5EF4-FFF2-40B4-BE49-F238E27FC236}">
                  <a16:creationId xmlns:a16="http://schemas.microsoft.com/office/drawing/2014/main" id="{A02FF7AB-9314-27AB-8296-D0D6153DEA3A}"/>
                </a:ext>
              </a:extLst>
            </p:cNvPr>
            <p:cNvSpPr/>
            <p:nvPr/>
          </p:nvSpPr>
          <p:spPr bwMode="auto">
            <a:xfrm>
              <a:off x="9275752" y="6479344"/>
              <a:ext cx="215899" cy="215900"/>
            </a:xfrm>
            <a:custGeom>
              <a:avLst/>
              <a:gdLst>
                <a:gd name="connsiteX0" fmla="*/ 724152 w 1951220"/>
                <a:gd name="connsiteY0" fmla="*/ 0 h 1951229"/>
                <a:gd name="connsiteX1" fmla="*/ 915550 w 1951220"/>
                <a:gd name="connsiteY1" fmla="*/ 329852 h 1951229"/>
                <a:gd name="connsiteX2" fmla="*/ 921889 w 1951220"/>
                <a:gd name="connsiteY2" fmla="*/ 382948 h 1951229"/>
                <a:gd name="connsiteX3" fmla="*/ 958899 w 1951220"/>
                <a:gd name="connsiteY3" fmla="*/ 342952 h 1951229"/>
                <a:gd name="connsiteX4" fmla="*/ 1487662 w 1951220"/>
                <a:gd name="connsiteY4" fmla="*/ 107946 h 1951229"/>
                <a:gd name="connsiteX5" fmla="*/ 1389760 w 1951220"/>
                <a:gd name="connsiteY5" fmla="*/ 476521 h 1951229"/>
                <a:gd name="connsiteX6" fmla="*/ 1356266 w 1951220"/>
                <a:gd name="connsiteY6" fmla="*/ 519097 h 1951229"/>
                <a:gd name="connsiteX7" fmla="*/ 1411152 w 1951220"/>
                <a:gd name="connsiteY7" fmla="*/ 516438 h 1951229"/>
                <a:gd name="connsiteX8" fmla="*/ 1951220 w 1951220"/>
                <a:gd name="connsiteY8" fmla="*/ 724156 h 1951229"/>
                <a:gd name="connsiteX9" fmla="*/ 1621371 w 1951220"/>
                <a:gd name="connsiteY9" fmla="*/ 915550 h 1951229"/>
                <a:gd name="connsiteX10" fmla="*/ 1568270 w 1951220"/>
                <a:gd name="connsiteY10" fmla="*/ 921890 h 1951229"/>
                <a:gd name="connsiteX11" fmla="*/ 1608270 w 1951220"/>
                <a:gd name="connsiteY11" fmla="*/ 958904 h 1951229"/>
                <a:gd name="connsiteX12" fmla="*/ 1843274 w 1951220"/>
                <a:gd name="connsiteY12" fmla="*/ 1487662 h 1951229"/>
                <a:gd name="connsiteX13" fmla="*/ 1474704 w 1951220"/>
                <a:gd name="connsiteY13" fmla="*/ 1389760 h 1951229"/>
                <a:gd name="connsiteX14" fmla="*/ 1432682 w 1951220"/>
                <a:gd name="connsiteY14" fmla="*/ 1356702 h 1951229"/>
                <a:gd name="connsiteX15" fmla="*/ 1434793 w 1951220"/>
                <a:gd name="connsiteY15" fmla="*/ 1411156 h 1951229"/>
                <a:gd name="connsiteX16" fmla="*/ 1227072 w 1951220"/>
                <a:gd name="connsiteY16" fmla="*/ 1951229 h 1951229"/>
                <a:gd name="connsiteX17" fmla="*/ 1035675 w 1951220"/>
                <a:gd name="connsiteY17" fmla="*/ 1621376 h 1951229"/>
                <a:gd name="connsiteX18" fmla="*/ 1029336 w 1951220"/>
                <a:gd name="connsiteY18" fmla="*/ 1568281 h 1951229"/>
                <a:gd name="connsiteX19" fmla="*/ 992326 w 1951220"/>
                <a:gd name="connsiteY19" fmla="*/ 1608277 h 1951229"/>
                <a:gd name="connsiteX20" fmla="*/ 463562 w 1951220"/>
                <a:gd name="connsiteY20" fmla="*/ 1843283 h 1951229"/>
                <a:gd name="connsiteX21" fmla="*/ 561464 w 1951220"/>
                <a:gd name="connsiteY21" fmla="*/ 1474708 h 1951229"/>
                <a:gd name="connsiteX22" fmla="*/ 594525 w 1951220"/>
                <a:gd name="connsiteY22" fmla="*/ 1432682 h 1951229"/>
                <a:gd name="connsiteX23" fmla="*/ 540069 w 1951220"/>
                <a:gd name="connsiteY23" fmla="*/ 1434793 h 1951229"/>
                <a:gd name="connsiteX24" fmla="*/ 0 w 1951220"/>
                <a:gd name="connsiteY24" fmla="*/ 1227076 h 1951229"/>
                <a:gd name="connsiteX25" fmla="*/ 329850 w 1951220"/>
                <a:gd name="connsiteY25" fmla="*/ 1035681 h 1951229"/>
                <a:gd name="connsiteX26" fmla="*/ 382951 w 1951220"/>
                <a:gd name="connsiteY26" fmla="*/ 1029341 h 1951229"/>
                <a:gd name="connsiteX27" fmla="*/ 342950 w 1951220"/>
                <a:gd name="connsiteY27" fmla="*/ 992327 h 1951229"/>
                <a:gd name="connsiteX28" fmla="*/ 107946 w 1951220"/>
                <a:gd name="connsiteY28" fmla="*/ 463570 h 1951229"/>
                <a:gd name="connsiteX29" fmla="*/ 476517 w 1951220"/>
                <a:gd name="connsiteY29" fmla="*/ 561471 h 1951229"/>
                <a:gd name="connsiteX30" fmla="*/ 518543 w 1951220"/>
                <a:gd name="connsiteY30" fmla="*/ 594532 h 1951229"/>
                <a:gd name="connsiteX31" fmla="*/ 516431 w 1951220"/>
                <a:gd name="connsiteY31" fmla="*/ 540073 h 1951229"/>
                <a:gd name="connsiteX32" fmla="*/ 682289 w 1951220"/>
                <a:gd name="connsiteY32" fmla="*/ 10972 h 1951229"/>
                <a:gd name="connsiteX33" fmla="*/ 724152 w 1951220"/>
                <a:gd name="connsiteY33" fmla="*/ 0 h 1951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951220" h="1951229">
                  <a:moveTo>
                    <a:pt x="724152" y="0"/>
                  </a:moveTo>
                  <a:cubicBezTo>
                    <a:pt x="810193" y="0"/>
                    <a:pt x="884016" y="136012"/>
                    <a:pt x="915550" y="329852"/>
                  </a:cubicBezTo>
                  <a:lnTo>
                    <a:pt x="921889" y="382948"/>
                  </a:lnTo>
                  <a:lnTo>
                    <a:pt x="958899" y="342952"/>
                  </a:lnTo>
                  <a:cubicBezTo>
                    <a:pt x="1169808" y="132043"/>
                    <a:pt x="1406543" y="26828"/>
                    <a:pt x="1487662" y="107946"/>
                  </a:cubicBezTo>
                  <a:cubicBezTo>
                    <a:pt x="1548501" y="168785"/>
                    <a:pt x="1504527" y="317159"/>
                    <a:pt x="1389760" y="476521"/>
                  </a:cubicBezTo>
                  <a:lnTo>
                    <a:pt x="1356266" y="519097"/>
                  </a:lnTo>
                  <a:lnTo>
                    <a:pt x="1411152" y="516438"/>
                  </a:lnTo>
                  <a:cubicBezTo>
                    <a:pt x="1709424" y="516438"/>
                    <a:pt x="1951221" y="609437"/>
                    <a:pt x="1951220" y="724156"/>
                  </a:cubicBezTo>
                  <a:cubicBezTo>
                    <a:pt x="1951221" y="810195"/>
                    <a:pt x="1815210" y="884017"/>
                    <a:pt x="1621371" y="915550"/>
                  </a:cubicBezTo>
                  <a:lnTo>
                    <a:pt x="1568270" y="921890"/>
                  </a:lnTo>
                  <a:lnTo>
                    <a:pt x="1608270" y="958904"/>
                  </a:lnTo>
                  <a:cubicBezTo>
                    <a:pt x="1819176" y="1169811"/>
                    <a:pt x="1924392" y="1406544"/>
                    <a:pt x="1843274" y="1487662"/>
                  </a:cubicBezTo>
                  <a:cubicBezTo>
                    <a:pt x="1782436" y="1548500"/>
                    <a:pt x="1634064" y="1504525"/>
                    <a:pt x="1474704" y="1389760"/>
                  </a:cubicBezTo>
                  <a:lnTo>
                    <a:pt x="1432682" y="1356702"/>
                  </a:lnTo>
                  <a:lnTo>
                    <a:pt x="1434793" y="1411156"/>
                  </a:lnTo>
                  <a:cubicBezTo>
                    <a:pt x="1434793" y="1709430"/>
                    <a:pt x="1341793" y="1951229"/>
                    <a:pt x="1227072" y="1951229"/>
                  </a:cubicBezTo>
                  <a:cubicBezTo>
                    <a:pt x="1141031" y="1951229"/>
                    <a:pt x="1067208" y="1815217"/>
                    <a:pt x="1035675" y="1621376"/>
                  </a:cubicBezTo>
                  <a:lnTo>
                    <a:pt x="1029336" y="1568281"/>
                  </a:lnTo>
                  <a:lnTo>
                    <a:pt x="992326" y="1608277"/>
                  </a:lnTo>
                  <a:cubicBezTo>
                    <a:pt x="781416" y="1819186"/>
                    <a:pt x="544681" y="1924401"/>
                    <a:pt x="463562" y="1843283"/>
                  </a:cubicBezTo>
                  <a:cubicBezTo>
                    <a:pt x="402723" y="1782444"/>
                    <a:pt x="446697" y="1634070"/>
                    <a:pt x="561464" y="1474708"/>
                  </a:cubicBezTo>
                  <a:lnTo>
                    <a:pt x="594525" y="1432682"/>
                  </a:lnTo>
                  <a:lnTo>
                    <a:pt x="540069" y="1434793"/>
                  </a:lnTo>
                  <a:cubicBezTo>
                    <a:pt x="241797" y="1434793"/>
                    <a:pt x="0" y="1341794"/>
                    <a:pt x="0" y="1227076"/>
                  </a:cubicBezTo>
                  <a:cubicBezTo>
                    <a:pt x="0" y="1141036"/>
                    <a:pt x="136011" y="1067214"/>
                    <a:pt x="329850" y="1035681"/>
                  </a:cubicBezTo>
                  <a:lnTo>
                    <a:pt x="382951" y="1029341"/>
                  </a:lnTo>
                  <a:lnTo>
                    <a:pt x="342950" y="992327"/>
                  </a:lnTo>
                  <a:cubicBezTo>
                    <a:pt x="132044" y="781420"/>
                    <a:pt x="26828" y="544687"/>
                    <a:pt x="107946" y="463570"/>
                  </a:cubicBezTo>
                  <a:cubicBezTo>
                    <a:pt x="168785" y="402731"/>
                    <a:pt x="317156" y="446705"/>
                    <a:pt x="476517" y="561471"/>
                  </a:cubicBezTo>
                  <a:lnTo>
                    <a:pt x="518543" y="594532"/>
                  </a:lnTo>
                  <a:lnTo>
                    <a:pt x="516431" y="540073"/>
                  </a:lnTo>
                  <a:cubicBezTo>
                    <a:pt x="516431" y="279083"/>
                    <a:pt x="587634" y="61332"/>
                    <a:pt x="682289" y="10972"/>
                  </a:cubicBezTo>
                  <a:cubicBezTo>
                    <a:pt x="695812" y="3778"/>
                    <a:pt x="709812" y="0"/>
                    <a:pt x="724152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41" name="フリーフォーム: 図形 440">
              <a:extLst>
                <a:ext uri="{FF2B5EF4-FFF2-40B4-BE49-F238E27FC236}">
                  <a16:creationId xmlns:a16="http://schemas.microsoft.com/office/drawing/2014/main" id="{B1FCBFE7-CAE1-ADD1-EA71-418623AE28EB}"/>
                </a:ext>
              </a:extLst>
            </p:cNvPr>
            <p:cNvSpPr/>
            <p:nvPr/>
          </p:nvSpPr>
          <p:spPr bwMode="auto">
            <a:xfrm>
              <a:off x="9591675" y="6479344"/>
              <a:ext cx="215899" cy="215900"/>
            </a:xfrm>
            <a:custGeom>
              <a:avLst/>
              <a:gdLst>
                <a:gd name="connsiteX0" fmla="*/ 724152 w 1951220"/>
                <a:gd name="connsiteY0" fmla="*/ 0 h 1951229"/>
                <a:gd name="connsiteX1" fmla="*/ 915550 w 1951220"/>
                <a:gd name="connsiteY1" fmla="*/ 329852 h 1951229"/>
                <a:gd name="connsiteX2" fmla="*/ 921889 w 1951220"/>
                <a:gd name="connsiteY2" fmla="*/ 382948 h 1951229"/>
                <a:gd name="connsiteX3" fmla="*/ 958899 w 1951220"/>
                <a:gd name="connsiteY3" fmla="*/ 342952 h 1951229"/>
                <a:gd name="connsiteX4" fmla="*/ 1487662 w 1951220"/>
                <a:gd name="connsiteY4" fmla="*/ 107946 h 1951229"/>
                <a:gd name="connsiteX5" fmla="*/ 1389760 w 1951220"/>
                <a:gd name="connsiteY5" fmla="*/ 476521 h 1951229"/>
                <a:gd name="connsiteX6" fmla="*/ 1356266 w 1951220"/>
                <a:gd name="connsiteY6" fmla="*/ 519097 h 1951229"/>
                <a:gd name="connsiteX7" fmla="*/ 1411152 w 1951220"/>
                <a:gd name="connsiteY7" fmla="*/ 516438 h 1951229"/>
                <a:gd name="connsiteX8" fmla="*/ 1951220 w 1951220"/>
                <a:gd name="connsiteY8" fmla="*/ 724156 h 1951229"/>
                <a:gd name="connsiteX9" fmla="*/ 1621371 w 1951220"/>
                <a:gd name="connsiteY9" fmla="*/ 915550 h 1951229"/>
                <a:gd name="connsiteX10" fmla="*/ 1568270 w 1951220"/>
                <a:gd name="connsiteY10" fmla="*/ 921890 h 1951229"/>
                <a:gd name="connsiteX11" fmla="*/ 1608270 w 1951220"/>
                <a:gd name="connsiteY11" fmla="*/ 958904 h 1951229"/>
                <a:gd name="connsiteX12" fmla="*/ 1843274 w 1951220"/>
                <a:gd name="connsiteY12" fmla="*/ 1487662 h 1951229"/>
                <a:gd name="connsiteX13" fmla="*/ 1474704 w 1951220"/>
                <a:gd name="connsiteY13" fmla="*/ 1389760 h 1951229"/>
                <a:gd name="connsiteX14" fmla="*/ 1432682 w 1951220"/>
                <a:gd name="connsiteY14" fmla="*/ 1356702 h 1951229"/>
                <a:gd name="connsiteX15" fmla="*/ 1434793 w 1951220"/>
                <a:gd name="connsiteY15" fmla="*/ 1411156 h 1951229"/>
                <a:gd name="connsiteX16" fmla="*/ 1227072 w 1951220"/>
                <a:gd name="connsiteY16" fmla="*/ 1951229 h 1951229"/>
                <a:gd name="connsiteX17" fmla="*/ 1035675 w 1951220"/>
                <a:gd name="connsiteY17" fmla="*/ 1621376 h 1951229"/>
                <a:gd name="connsiteX18" fmla="*/ 1029336 w 1951220"/>
                <a:gd name="connsiteY18" fmla="*/ 1568281 h 1951229"/>
                <a:gd name="connsiteX19" fmla="*/ 992326 w 1951220"/>
                <a:gd name="connsiteY19" fmla="*/ 1608277 h 1951229"/>
                <a:gd name="connsiteX20" fmla="*/ 463562 w 1951220"/>
                <a:gd name="connsiteY20" fmla="*/ 1843283 h 1951229"/>
                <a:gd name="connsiteX21" fmla="*/ 561464 w 1951220"/>
                <a:gd name="connsiteY21" fmla="*/ 1474708 h 1951229"/>
                <a:gd name="connsiteX22" fmla="*/ 594525 w 1951220"/>
                <a:gd name="connsiteY22" fmla="*/ 1432682 h 1951229"/>
                <a:gd name="connsiteX23" fmla="*/ 540069 w 1951220"/>
                <a:gd name="connsiteY23" fmla="*/ 1434793 h 1951229"/>
                <a:gd name="connsiteX24" fmla="*/ 0 w 1951220"/>
                <a:gd name="connsiteY24" fmla="*/ 1227076 h 1951229"/>
                <a:gd name="connsiteX25" fmla="*/ 329850 w 1951220"/>
                <a:gd name="connsiteY25" fmla="*/ 1035681 h 1951229"/>
                <a:gd name="connsiteX26" fmla="*/ 382951 w 1951220"/>
                <a:gd name="connsiteY26" fmla="*/ 1029341 h 1951229"/>
                <a:gd name="connsiteX27" fmla="*/ 342950 w 1951220"/>
                <a:gd name="connsiteY27" fmla="*/ 992327 h 1951229"/>
                <a:gd name="connsiteX28" fmla="*/ 107946 w 1951220"/>
                <a:gd name="connsiteY28" fmla="*/ 463570 h 1951229"/>
                <a:gd name="connsiteX29" fmla="*/ 476517 w 1951220"/>
                <a:gd name="connsiteY29" fmla="*/ 561471 h 1951229"/>
                <a:gd name="connsiteX30" fmla="*/ 518543 w 1951220"/>
                <a:gd name="connsiteY30" fmla="*/ 594532 h 1951229"/>
                <a:gd name="connsiteX31" fmla="*/ 516431 w 1951220"/>
                <a:gd name="connsiteY31" fmla="*/ 540073 h 1951229"/>
                <a:gd name="connsiteX32" fmla="*/ 682289 w 1951220"/>
                <a:gd name="connsiteY32" fmla="*/ 10972 h 1951229"/>
                <a:gd name="connsiteX33" fmla="*/ 724152 w 1951220"/>
                <a:gd name="connsiteY33" fmla="*/ 0 h 1951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951220" h="1951229">
                  <a:moveTo>
                    <a:pt x="724152" y="0"/>
                  </a:moveTo>
                  <a:cubicBezTo>
                    <a:pt x="810193" y="0"/>
                    <a:pt x="884016" y="136012"/>
                    <a:pt x="915550" y="329852"/>
                  </a:cubicBezTo>
                  <a:lnTo>
                    <a:pt x="921889" y="382948"/>
                  </a:lnTo>
                  <a:lnTo>
                    <a:pt x="958899" y="342952"/>
                  </a:lnTo>
                  <a:cubicBezTo>
                    <a:pt x="1169808" y="132043"/>
                    <a:pt x="1406543" y="26828"/>
                    <a:pt x="1487662" y="107946"/>
                  </a:cubicBezTo>
                  <a:cubicBezTo>
                    <a:pt x="1548501" y="168785"/>
                    <a:pt x="1504527" y="317159"/>
                    <a:pt x="1389760" y="476521"/>
                  </a:cubicBezTo>
                  <a:lnTo>
                    <a:pt x="1356266" y="519097"/>
                  </a:lnTo>
                  <a:lnTo>
                    <a:pt x="1411152" y="516438"/>
                  </a:lnTo>
                  <a:cubicBezTo>
                    <a:pt x="1709424" y="516438"/>
                    <a:pt x="1951221" y="609437"/>
                    <a:pt x="1951220" y="724156"/>
                  </a:cubicBezTo>
                  <a:cubicBezTo>
                    <a:pt x="1951221" y="810195"/>
                    <a:pt x="1815210" y="884017"/>
                    <a:pt x="1621371" y="915550"/>
                  </a:cubicBezTo>
                  <a:lnTo>
                    <a:pt x="1568270" y="921890"/>
                  </a:lnTo>
                  <a:lnTo>
                    <a:pt x="1608270" y="958904"/>
                  </a:lnTo>
                  <a:cubicBezTo>
                    <a:pt x="1819176" y="1169811"/>
                    <a:pt x="1924392" y="1406544"/>
                    <a:pt x="1843274" y="1487662"/>
                  </a:cubicBezTo>
                  <a:cubicBezTo>
                    <a:pt x="1782436" y="1548500"/>
                    <a:pt x="1634064" y="1504525"/>
                    <a:pt x="1474704" y="1389760"/>
                  </a:cubicBezTo>
                  <a:lnTo>
                    <a:pt x="1432682" y="1356702"/>
                  </a:lnTo>
                  <a:lnTo>
                    <a:pt x="1434793" y="1411156"/>
                  </a:lnTo>
                  <a:cubicBezTo>
                    <a:pt x="1434793" y="1709430"/>
                    <a:pt x="1341793" y="1951229"/>
                    <a:pt x="1227072" y="1951229"/>
                  </a:cubicBezTo>
                  <a:cubicBezTo>
                    <a:pt x="1141031" y="1951229"/>
                    <a:pt x="1067208" y="1815217"/>
                    <a:pt x="1035675" y="1621376"/>
                  </a:cubicBezTo>
                  <a:lnTo>
                    <a:pt x="1029336" y="1568281"/>
                  </a:lnTo>
                  <a:lnTo>
                    <a:pt x="992326" y="1608277"/>
                  </a:lnTo>
                  <a:cubicBezTo>
                    <a:pt x="781416" y="1819186"/>
                    <a:pt x="544681" y="1924401"/>
                    <a:pt x="463562" y="1843283"/>
                  </a:cubicBezTo>
                  <a:cubicBezTo>
                    <a:pt x="402723" y="1782444"/>
                    <a:pt x="446697" y="1634070"/>
                    <a:pt x="561464" y="1474708"/>
                  </a:cubicBezTo>
                  <a:lnTo>
                    <a:pt x="594525" y="1432682"/>
                  </a:lnTo>
                  <a:lnTo>
                    <a:pt x="540069" y="1434793"/>
                  </a:lnTo>
                  <a:cubicBezTo>
                    <a:pt x="241797" y="1434793"/>
                    <a:pt x="0" y="1341794"/>
                    <a:pt x="0" y="1227076"/>
                  </a:cubicBezTo>
                  <a:cubicBezTo>
                    <a:pt x="0" y="1141036"/>
                    <a:pt x="136011" y="1067214"/>
                    <a:pt x="329850" y="1035681"/>
                  </a:cubicBezTo>
                  <a:lnTo>
                    <a:pt x="382951" y="1029341"/>
                  </a:lnTo>
                  <a:lnTo>
                    <a:pt x="342950" y="992327"/>
                  </a:lnTo>
                  <a:cubicBezTo>
                    <a:pt x="132044" y="781420"/>
                    <a:pt x="26828" y="544687"/>
                    <a:pt x="107946" y="463570"/>
                  </a:cubicBezTo>
                  <a:cubicBezTo>
                    <a:pt x="168785" y="402731"/>
                    <a:pt x="317156" y="446705"/>
                    <a:pt x="476517" y="561471"/>
                  </a:cubicBezTo>
                  <a:lnTo>
                    <a:pt x="518543" y="594532"/>
                  </a:lnTo>
                  <a:lnTo>
                    <a:pt x="516431" y="540073"/>
                  </a:lnTo>
                  <a:cubicBezTo>
                    <a:pt x="516431" y="279083"/>
                    <a:pt x="587634" y="61332"/>
                    <a:pt x="682289" y="10972"/>
                  </a:cubicBezTo>
                  <a:cubicBezTo>
                    <a:pt x="695812" y="3778"/>
                    <a:pt x="709812" y="0"/>
                    <a:pt x="724152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42" name="フリーフォーム: 図形 441">
              <a:extLst>
                <a:ext uri="{FF2B5EF4-FFF2-40B4-BE49-F238E27FC236}">
                  <a16:creationId xmlns:a16="http://schemas.microsoft.com/office/drawing/2014/main" id="{4302681B-D1F6-C2C7-EA90-05956A01EFCA}"/>
                </a:ext>
              </a:extLst>
            </p:cNvPr>
            <p:cNvSpPr/>
            <p:nvPr/>
          </p:nvSpPr>
          <p:spPr bwMode="auto">
            <a:xfrm>
              <a:off x="114300" y="439727"/>
              <a:ext cx="215899" cy="215900"/>
            </a:xfrm>
            <a:custGeom>
              <a:avLst/>
              <a:gdLst>
                <a:gd name="connsiteX0" fmla="*/ 724152 w 1951220"/>
                <a:gd name="connsiteY0" fmla="*/ 0 h 1951229"/>
                <a:gd name="connsiteX1" fmla="*/ 915550 w 1951220"/>
                <a:gd name="connsiteY1" fmla="*/ 329852 h 1951229"/>
                <a:gd name="connsiteX2" fmla="*/ 921889 w 1951220"/>
                <a:gd name="connsiteY2" fmla="*/ 382948 h 1951229"/>
                <a:gd name="connsiteX3" fmla="*/ 958899 w 1951220"/>
                <a:gd name="connsiteY3" fmla="*/ 342952 h 1951229"/>
                <a:gd name="connsiteX4" fmla="*/ 1487662 w 1951220"/>
                <a:gd name="connsiteY4" fmla="*/ 107946 h 1951229"/>
                <a:gd name="connsiteX5" fmla="*/ 1389760 w 1951220"/>
                <a:gd name="connsiteY5" fmla="*/ 476521 h 1951229"/>
                <a:gd name="connsiteX6" fmla="*/ 1356266 w 1951220"/>
                <a:gd name="connsiteY6" fmla="*/ 519097 h 1951229"/>
                <a:gd name="connsiteX7" fmla="*/ 1411152 w 1951220"/>
                <a:gd name="connsiteY7" fmla="*/ 516438 h 1951229"/>
                <a:gd name="connsiteX8" fmla="*/ 1951220 w 1951220"/>
                <a:gd name="connsiteY8" fmla="*/ 724156 h 1951229"/>
                <a:gd name="connsiteX9" fmla="*/ 1621371 w 1951220"/>
                <a:gd name="connsiteY9" fmla="*/ 915550 h 1951229"/>
                <a:gd name="connsiteX10" fmla="*/ 1568270 w 1951220"/>
                <a:gd name="connsiteY10" fmla="*/ 921890 h 1951229"/>
                <a:gd name="connsiteX11" fmla="*/ 1608270 w 1951220"/>
                <a:gd name="connsiteY11" fmla="*/ 958904 h 1951229"/>
                <a:gd name="connsiteX12" fmla="*/ 1843274 w 1951220"/>
                <a:gd name="connsiteY12" fmla="*/ 1487662 h 1951229"/>
                <a:gd name="connsiteX13" fmla="*/ 1474704 w 1951220"/>
                <a:gd name="connsiteY13" fmla="*/ 1389760 h 1951229"/>
                <a:gd name="connsiteX14" fmla="*/ 1432682 w 1951220"/>
                <a:gd name="connsiteY14" fmla="*/ 1356702 h 1951229"/>
                <a:gd name="connsiteX15" fmla="*/ 1434793 w 1951220"/>
                <a:gd name="connsiteY15" fmla="*/ 1411156 h 1951229"/>
                <a:gd name="connsiteX16" fmla="*/ 1227072 w 1951220"/>
                <a:gd name="connsiteY16" fmla="*/ 1951229 h 1951229"/>
                <a:gd name="connsiteX17" fmla="*/ 1035675 w 1951220"/>
                <a:gd name="connsiteY17" fmla="*/ 1621376 h 1951229"/>
                <a:gd name="connsiteX18" fmla="*/ 1029336 w 1951220"/>
                <a:gd name="connsiteY18" fmla="*/ 1568281 h 1951229"/>
                <a:gd name="connsiteX19" fmla="*/ 992326 w 1951220"/>
                <a:gd name="connsiteY19" fmla="*/ 1608277 h 1951229"/>
                <a:gd name="connsiteX20" fmla="*/ 463562 w 1951220"/>
                <a:gd name="connsiteY20" fmla="*/ 1843283 h 1951229"/>
                <a:gd name="connsiteX21" fmla="*/ 561464 w 1951220"/>
                <a:gd name="connsiteY21" fmla="*/ 1474708 h 1951229"/>
                <a:gd name="connsiteX22" fmla="*/ 594525 w 1951220"/>
                <a:gd name="connsiteY22" fmla="*/ 1432682 h 1951229"/>
                <a:gd name="connsiteX23" fmla="*/ 540069 w 1951220"/>
                <a:gd name="connsiteY23" fmla="*/ 1434793 h 1951229"/>
                <a:gd name="connsiteX24" fmla="*/ 0 w 1951220"/>
                <a:gd name="connsiteY24" fmla="*/ 1227076 h 1951229"/>
                <a:gd name="connsiteX25" fmla="*/ 329850 w 1951220"/>
                <a:gd name="connsiteY25" fmla="*/ 1035681 h 1951229"/>
                <a:gd name="connsiteX26" fmla="*/ 382951 w 1951220"/>
                <a:gd name="connsiteY26" fmla="*/ 1029341 h 1951229"/>
                <a:gd name="connsiteX27" fmla="*/ 342950 w 1951220"/>
                <a:gd name="connsiteY27" fmla="*/ 992327 h 1951229"/>
                <a:gd name="connsiteX28" fmla="*/ 107946 w 1951220"/>
                <a:gd name="connsiteY28" fmla="*/ 463570 h 1951229"/>
                <a:gd name="connsiteX29" fmla="*/ 476517 w 1951220"/>
                <a:gd name="connsiteY29" fmla="*/ 561471 h 1951229"/>
                <a:gd name="connsiteX30" fmla="*/ 518543 w 1951220"/>
                <a:gd name="connsiteY30" fmla="*/ 594532 h 1951229"/>
                <a:gd name="connsiteX31" fmla="*/ 516431 w 1951220"/>
                <a:gd name="connsiteY31" fmla="*/ 540073 h 1951229"/>
                <a:gd name="connsiteX32" fmla="*/ 682289 w 1951220"/>
                <a:gd name="connsiteY32" fmla="*/ 10972 h 1951229"/>
                <a:gd name="connsiteX33" fmla="*/ 724152 w 1951220"/>
                <a:gd name="connsiteY33" fmla="*/ 0 h 1951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951220" h="1951229">
                  <a:moveTo>
                    <a:pt x="724152" y="0"/>
                  </a:moveTo>
                  <a:cubicBezTo>
                    <a:pt x="810193" y="0"/>
                    <a:pt x="884016" y="136012"/>
                    <a:pt x="915550" y="329852"/>
                  </a:cubicBezTo>
                  <a:lnTo>
                    <a:pt x="921889" y="382948"/>
                  </a:lnTo>
                  <a:lnTo>
                    <a:pt x="958899" y="342952"/>
                  </a:lnTo>
                  <a:cubicBezTo>
                    <a:pt x="1169808" y="132043"/>
                    <a:pt x="1406543" y="26828"/>
                    <a:pt x="1487662" y="107946"/>
                  </a:cubicBezTo>
                  <a:cubicBezTo>
                    <a:pt x="1548501" y="168785"/>
                    <a:pt x="1504527" y="317159"/>
                    <a:pt x="1389760" y="476521"/>
                  </a:cubicBezTo>
                  <a:lnTo>
                    <a:pt x="1356266" y="519097"/>
                  </a:lnTo>
                  <a:lnTo>
                    <a:pt x="1411152" y="516438"/>
                  </a:lnTo>
                  <a:cubicBezTo>
                    <a:pt x="1709424" y="516438"/>
                    <a:pt x="1951221" y="609437"/>
                    <a:pt x="1951220" y="724156"/>
                  </a:cubicBezTo>
                  <a:cubicBezTo>
                    <a:pt x="1951221" y="810195"/>
                    <a:pt x="1815210" y="884017"/>
                    <a:pt x="1621371" y="915550"/>
                  </a:cubicBezTo>
                  <a:lnTo>
                    <a:pt x="1568270" y="921890"/>
                  </a:lnTo>
                  <a:lnTo>
                    <a:pt x="1608270" y="958904"/>
                  </a:lnTo>
                  <a:cubicBezTo>
                    <a:pt x="1819176" y="1169811"/>
                    <a:pt x="1924392" y="1406544"/>
                    <a:pt x="1843274" y="1487662"/>
                  </a:cubicBezTo>
                  <a:cubicBezTo>
                    <a:pt x="1782436" y="1548500"/>
                    <a:pt x="1634064" y="1504525"/>
                    <a:pt x="1474704" y="1389760"/>
                  </a:cubicBezTo>
                  <a:lnTo>
                    <a:pt x="1432682" y="1356702"/>
                  </a:lnTo>
                  <a:lnTo>
                    <a:pt x="1434793" y="1411156"/>
                  </a:lnTo>
                  <a:cubicBezTo>
                    <a:pt x="1434793" y="1709430"/>
                    <a:pt x="1341793" y="1951229"/>
                    <a:pt x="1227072" y="1951229"/>
                  </a:cubicBezTo>
                  <a:cubicBezTo>
                    <a:pt x="1141031" y="1951229"/>
                    <a:pt x="1067208" y="1815217"/>
                    <a:pt x="1035675" y="1621376"/>
                  </a:cubicBezTo>
                  <a:lnTo>
                    <a:pt x="1029336" y="1568281"/>
                  </a:lnTo>
                  <a:lnTo>
                    <a:pt x="992326" y="1608277"/>
                  </a:lnTo>
                  <a:cubicBezTo>
                    <a:pt x="781416" y="1819186"/>
                    <a:pt x="544681" y="1924401"/>
                    <a:pt x="463562" y="1843283"/>
                  </a:cubicBezTo>
                  <a:cubicBezTo>
                    <a:pt x="402723" y="1782444"/>
                    <a:pt x="446697" y="1634070"/>
                    <a:pt x="561464" y="1474708"/>
                  </a:cubicBezTo>
                  <a:lnTo>
                    <a:pt x="594525" y="1432682"/>
                  </a:lnTo>
                  <a:lnTo>
                    <a:pt x="540069" y="1434793"/>
                  </a:lnTo>
                  <a:cubicBezTo>
                    <a:pt x="241797" y="1434793"/>
                    <a:pt x="0" y="1341794"/>
                    <a:pt x="0" y="1227076"/>
                  </a:cubicBezTo>
                  <a:cubicBezTo>
                    <a:pt x="0" y="1141036"/>
                    <a:pt x="136011" y="1067214"/>
                    <a:pt x="329850" y="1035681"/>
                  </a:cubicBezTo>
                  <a:lnTo>
                    <a:pt x="382951" y="1029341"/>
                  </a:lnTo>
                  <a:lnTo>
                    <a:pt x="342950" y="992327"/>
                  </a:lnTo>
                  <a:cubicBezTo>
                    <a:pt x="132044" y="781420"/>
                    <a:pt x="26828" y="544687"/>
                    <a:pt x="107946" y="463570"/>
                  </a:cubicBezTo>
                  <a:cubicBezTo>
                    <a:pt x="168785" y="402731"/>
                    <a:pt x="317156" y="446705"/>
                    <a:pt x="476517" y="561471"/>
                  </a:cubicBezTo>
                  <a:lnTo>
                    <a:pt x="518543" y="594532"/>
                  </a:lnTo>
                  <a:lnTo>
                    <a:pt x="516431" y="540073"/>
                  </a:lnTo>
                  <a:cubicBezTo>
                    <a:pt x="516431" y="279083"/>
                    <a:pt x="587634" y="61332"/>
                    <a:pt x="682289" y="10972"/>
                  </a:cubicBezTo>
                  <a:cubicBezTo>
                    <a:pt x="695812" y="3778"/>
                    <a:pt x="709812" y="0"/>
                    <a:pt x="724152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43" name="フリーフォーム: 図形 442">
              <a:extLst>
                <a:ext uri="{FF2B5EF4-FFF2-40B4-BE49-F238E27FC236}">
                  <a16:creationId xmlns:a16="http://schemas.microsoft.com/office/drawing/2014/main" id="{435D8FD8-7AB0-9392-6D93-42FC8E218ADD}"/>
                </a:ext>
              </a:extLst>
            </p:cNvPr>
            <p:cNvSpPr/>
            <p:nvPr/>
          </p:nvSpPr>
          <p:spPr bwMode="auto">
            <a:xfrm>
              <a:off x="9591675" y="439727"/>
              <a:ext cx="215899" cy="215900"/>
            </a:xfrm>
            <a:custGeom>
              <a:avLst/>
              <a:gdLst>
                <a:gd name="connsiteX0" fmla="*/ 724152 w 1951220"/>
                <a:gd name="connsiteY0" fmla="*/ 0 h 1951229"/>
                <a:gd name="connsiteX1" fmla="*/ 915550 w 1951220"/>
                <a:gd name="connsiteY1" fmla="*/ 329852 h 1951229"/>
                <a:gd name="connsiteX2" fmla="*/ 921889 w 1951220"/>
                <a:gd name="connsiteY2" fmla="*/ 382948 h 1951229"/>
                <a:gd name="connsiteX3" fmla="*/ 958899 w 1951220"/>
                <a:gd name="connsiteY3" fmla="*/ 342952 h 1951229"/>
                <a:gd name="connsiteX4" fmla="*/ 1487662 w 1951220"/>
                <a:gd name="connsiteY4" fmla="*/ 107946 h 1951229"/>
                <a:gd name="connsiteX5" fmla="*/ 1389760 w 1951220"/>
                <a:gd name="connsiteY5" fmla="*/ 476521 h 1951229"/>
                <a:gd name="connsiteX6" fmla="*/ 1356266 w 1951220"/>
                <a:gd name="connsiteY6" fmla="*/ 519097 h 1951229"/>
                <a:gd name="connsiteX7" fmla="*/ 1411152 w 1951220"/>
                <a:gd name="connsiteY7" fmla="*/ 516438 h 1951229"/>
                <a:gd name="connsiteX8" fmla="*/ 1951220 w 1951220"/>
                <a:gd name="connsiteY8" fmla="*/ 724156 h 1951229"/>
                <a:gd name="connsiteX9" fmla="*/ 1621371 w 1951220"/>
                <a:gd name="connsiteY9" fmla="*/ 915550 h 1951229"/>
                <a:gd name="connsiteX10" fmla="*/ 1568270 w 1951220"/>
                <a:gd name="connsiteY10" fmla="*/ 921890 h 1951229"/>
                <a:gd name="connsiteX11" fmla="*/ 1608270 w 1951220"/>
                <a:gd name="connsiteY11" fmla="*/ 958904 h 1951229"/>
                <a:gd name="connsiteX12" fmla="*/ 1843274 w 1951220"/>
                <a:gd name="connsiteY12" fmla="*/ 1487662 h 1951229"/>
                <a:gd name="connsiteX13" fmla="*/ 1474704 w 1951220"/>
                <a:gd name="connsiteY13" fmla="*/ 1389760 h 1951229"/>
                <a:gd name="connsiteX14" fmla="*/ 1432682 w 1951220"/>
                <a:gd name="connsiteY14" fmla="*/ 1356702 h 1951229"/>
                <a:gd name="connsiteX15" fmla="*/ 1434793 w 1951220"/>
                <a:gd name="connsiteY15" fmla="*/ 1411156 h 1951229"/>
                <a:gd name="connsiteX16" fmla="*/ 1227072 w 1951220"/>
                <a:gd name="connsiteY16" fmla="*/ 1951229 h 1951229"/>
                <a:gd name="connsiteX17" fmla="*/ 1035675 w 1951220"/>
                <a:gd name="connsiteY17" fmla="*/ 1621376 h 1951229"/>
                <a:gd name="connsiteX18" fmla="*/ 1029336 w 1951220"/>
                <a:gd name="connsiteY18" fmla="*/ 1568281 h 1951229"/>
                <a:gd name="connsiteX19" fmla="*/ 992326 w 1951220"/>
                <a:gd name="connsiteY19" fmla="*/ 1608277 h 1951229"/>
                <a:gd name="connsiteX20" fmla="*/ 463562 w 1951220"/>
                <a:gd name="connsiteY20" fmla="*/ 1843283 h 1951229"/>
                <a:gd name="connsiteX21" fmla="*/ 561464 w 1951220"/>
                <a:gd name="connsiteY21" fmla="*/ 1474708 h 1951229"/>
                <a:gd name="connsiteX22" fmla="*/ 594525 w 1951220"/>
                <a:gd name="connsiteY22" fmla="*/ 1432682 h 1951229"/>
                <a:gd name="connsiteX23" fmla="*/ 540069 w 1951220"/>
                <a:gd name="connsiteY23" fmla="*/ 1434793 h 1951229"/>
                <a:gd name="connsiteX24" fmla="*/ 0 w 1951220"/>
                <a:gd name="connsiteY24" fmla="*/ 1227076 h 1951229"/>
                <a:gd name="connsiteX25" fmla="*/ 329850 w 1951220"/>
                <a:gd name="connsiteY25" fmla="*/ 1035681 h 1951229"/>
                <a:gd name="connsiteX26" fmla="*/ 382951 w 1951220"/>
                <a:gd name="connsiteY26" fmla="*/ 1029341 h 1951229"/>
                <a:gd name="connsiteX27" fmla="*/ 342950 w 1951220"/>
                <a:gd name="connsiteY27" fmla="*/ 992327 h 1951229"/>
                <a:gd name="connsiteX28" fmla="*/ 107946 w 1951220"/>
                <a:gd name="connsiteY28" fmla="*/ 463570 h 1951229"/>
                <a:gd name="connsiteX29" fmla="*/ 476517 w 1951220"/>
                <a:gd name="connsiteY29" fmla="*/ 561471 h 1951229"/>
                <a:gd name="connsiteX30" fmla="*/ 518543 w 1951220"/>
                <a:gd name="connsiteY30" fmla="*/ 594532 h 1951229"/>
                <a:gd name="connsiteX31" fmla="*/ 516431 w 1951220"/>
                <a:gd name="connsiteY31" fmla="*/ 540073 h 1951229"/>
                <a:gd name="connsiteX32" fmla="*/ 682289 w 1951220"/>
                <a:gd name="connsiteY32" fmla="*/ 10972 h 1951229"/>
                <a:gd name="connsiteX33" fmla="*/ 724152 w 1951220"/>
                <a:gd name="connsiteY33" fmla="*/ 0 h 1951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951220" h="1951229">
                  <a:moveTo>
                    <a:pt x="724152" y="0"/>
                  </a:moveTo>
                  <a:cubicBezTo>
                    <a:pt x="810193" y="0"/>
                    <a:pt x="884016" y="136012"/>
                    <a:pt x="915550" y="329852"/>
                  </a:cubicBezTo>
                  <a:lnTo>
                    <a:pt x="921889" y="382948"/>
                  </a:lnTo>
                  <a:lnTo>
                    <a:pt x="958899" y="342952"/>
                  </a:lnTo>
                  <a:cubicBezTo>
                    <a:pt x="1169808" y="132043"/>
                    <a:pt x="1406543" y="26828"/>
                    <a:pt x="1487662" y="107946"/>
                  </a:cubicBezTo>
                  <a:cubicBezTo>
                    <a:pt x="1548501" y="168785"/>
                    <a:pt x="1504527" y="317159"/>
                    <a:pt x="1389760" y="476521"/>
                  </a:cubicBezTo>
                  <a:lnTo>
                    <a:pt x="1356266" y="519097"/>
                  </a:lnTo>
                  <a:lnTo>
                    <a:pt x="1411152" y="516438"/>
                  </a:lnTo>
                  <a:cubicBezTo>
                    <a:pt x="1709424" y="516438"/>
                    <a:pt x="1951221" y="609437"/>
                    <a:pt x="1951220" y="724156"/>
                  </a:cubicBezTo>
                  <a:cubicBezTo>
                    <a:pt x="1951221" y="810195"/>
                    <a:pt x="1815210" y="884017"/>
                    <a:pt x="1621371" y="915550"/>
                  </a:cubicBezTo>
                  <a:lnTo>
                    <a:pt x="1568270" y="921890"/>
                  </a:lnTo>
                  <a:lnTo>
                    <a:pt x="1608270" y="958904"/>
                  </a:lnTo>
                  <a:cubicBezTo>
                    <a:pt x="1819176" y="1169811"/>
                    <a:pt x="1924392" y="1406544"/>
                    <a:pt x="1843274" y="1487662"/>
                  </a:cubicBezTo>
                  <a:cubicBezTo>
                    <a:pt x="1782436" y="1548500"/>
                    <a:pt x="1634064" y="1504525"/>
                    <a:pt x="1474704" y="1389760"/>
                  </a:cubicBezTo>
                  <a:lnTo>
                    <a:pt x="1432682" y="1356702"/>
                  </a:lnTo>
                  <a:lnTo>
                    <a:pt x="1434793" y="1411156"/>
                  </a:lnTo>
                  <a:cubicBezTo>
                    <a:pt x="1434793" y="1709430"/>
                    <a:pt x="1341793" y="1951229"/>
                    <a:pt x="1227072" y="1951229"/>
                  </a:cubicBezTo>
                  <a:cubicBezTo>
                    <a:pt x="1141031" y="1951229"/>
                    <a:pt x="1067208" y="1815217"/>
                    <a:pt x="1035675" y="1621376"/>
                  </a:cubicBezTo>
                  <a:lnTo>
                    <a:pt x="1029336" y="1568281"/>
                  </a:lnTo>
                  <a:lnTo>
                    <a:pt x="992326" y="1608277"/>
                  </a:lnTo>
                  <a:cubicBezTo>
                    <a:pt x="781416" y="1819186"/>
                    <a:pt x="544681" y="1924401"/>
                    <a:pt x="463562" y="1843283"/>
                  </a:cubicBezTo>
                  <a:cubicBezTo>
                    <a:pt x="402723" y="1782444"/>
                    <a:pt x="446697" y="1634070"/>
                    <a:pt x="561464" y="1474708"/>
                  </a:cubicBezTo>
                  <a:lnTo>
                    <a:pt x="594525" y="1432682"/>
                  </a:lnTo>
                  <a:lnTo>
                    <a:pt x="540069" y="1434793"/>
                  </a:lnTo>
                  <a:cubicBezTo>
                    <a:pt x="241797" y="1434793"/>
                    <a:pt x="0" y="1341794"/>
                    <a:pt x="0" y="1227076"/>
                  </a:cubicBezTo>
                  <a:cubicBezTo>
                    <a:pt x="0" y="1141036"/>
                    <a:pt x="136011" y="1067214"/>
                    <a:pt x="329850" y="1035681"/>
                  </a:cubicBezTo>
                  <a:lnTo>
                    <a:pt x="382951" y="1029341"/>
                  </a:lnTo>
                  <a:lnTo>
                    <a:pt x="342950" y="992327"/>
                  </a:lnTo>
                  <a:cubicBezTo>
                    <a:pt x="132044" y="781420"/>
                    <a:pt x="26828" y="544687"/>
                    <a:pt x="107946" y="463570"/>
                  </a:cubicBezTo>
                  <a:cubicBezTo>
                    <a:pt x="168785" y="402731"/>
                    <a:pt x="317156" y="446705"/>
                    <a:pt x="476517" y="561471"/>
                  </a:cubicBezTo>
                  <a:lnTo>
                    <a:pt x="518543" y="594532"/>
                  </a:lnTo>
                  <a:lnTo>
                    <a:pt x="516431" y="540073"/>
                  </a:lnTo>
                  <a:cubicBezTo>
                    <a:pt x="516431" y="279083"/>
                    <a:pt x="587634" y="61332"/>
                    <a:pt x="682289" y="10972"/>
                  </a:cubicBezTo>
                  <a:cubicBezTo>
                    <a:pt x="695812" y="3778"/>
                    <a:pt x="709812" y="0"/>
                    <a:pt x="724152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44" name="フリーフォーム: 図形 443">
              <a:extLst>
                <a:ext uri="{FF2B5EF4-FFF2-40B4-BE49-F238E27FC236}">
                  <a16:creationId xmlns:a16="http://schemas.microsoft.com/office/drawing/2014/main" id="{381E00B2-21D6-982F-0041-A0A927A3397B}"/>
                </a:ext>
              </a:extLst>
            </p:cNvPr>
            <p:cNvSpPr/>
            <p:nvPr/>
          </p:nvSpPr>
          <p:spPr bwMode="auto">
            <a:xfrm>
              <a:off x="114300" y="741708"/>
              <a:ext cx="215899" cy="215900"/>
            </a:xfrm>
            <a:custGeom>
              <a:avLst/>
              <a:gdLst>
                <a:gd name="connsiteX0" fmla="*/ 724152 w 1951220"/>
                <a:gd name="connsiteY0" fmla="*/ 0 h 1951229"/>
                <a:gd name="connsiteX1" fmla="*/ 915550 w 1951220"/>
                <a:gd name="connsiteY1" fmla="*/ 329852 h 1951229"/>
                <a:gd name="connsiteX2" fmla="*/ 921889 w 1951220"/>
                <a:gd name="connsiteY2" fmla="*/ 382948 h 1951229"/>
                <a:gd name="connsiteX3" fmla="*/ 958899 w 1951220"/>
                <a:gd name="connsiteY3" fmla="*/ 342952 h 1951229"/>
                <a:gd name="connsiteX4" fmla="*/ 1487662 w 1951220"/>
                <a:gd name="connsiteY4" fmla="*/ 107946 h 1951229"/>
                <a:gd name="connsiteX5" fmla="*/ 1389760 w 1951220"/>
                <a:gd name="connsiteY5" fmla="*/ 476521 h 1951229"/>
                <a:gd name="connsiteX6" fmla="*/ 1356266 w 1951220"/>
                <a:gd name="connsiteY6" fmla="*/ 519097 h 1951229"/>
                <a:gd name="connsiteX7" fmla="*/ 1411152 w 1951220"/>
                <a:gd name="connsiteY7" fmla="*/ 516438 h 1951229"/>
                <a:gd name="connsiteX8" fmla="*/ 1951220 w 1951220"/>
                <a:gd name="connsiteY8" fmla="*/ 724156 h 1951229"/>
                <a:gd name="connsiteX9" fmla="*/ 1621371 w 1951220"/>
                <a:gd name="connsiteY9" fmla="*/ 915550 h 1951229"/>
                <a:gd name="connsiteX10" fmla="*/ 1568270 w 1951220"/>
                <a:gd name="connsiteY10" fmla="*/ 921890 h 1951229"/>
                <a:gd name="connsiteX11" fmla="*/ 1608270 w 1951220"/>
                <a:gd name="connsiteY11" fmla="*/ 958904 h 1951229"/>
                <a:gd name="connsiteX12" fmla="*/ 1843274 w 1951220"/>
                <a:gd name="connsiteY12" fmla="*/ 1487662 h 1951229"/>
                <a:gd name="connsiteX13" fmla="*/ 1474704 w 1951220"/>
                <a:gd name="connsiteY13" fmla="*/ 1389760 h 1951229"/>
                <a:gd name="connsiteX14" fmla="*/ 1432682 w 1951220"/>
                <a:gd name="connsiteY14" fmla="*/ 1356702 h 1951229"/>
                <a:gd name="connsiteX15" fmla="*/ 1434793 w 1951220"/>
                <a:gd name="connsiteY15" fmla="*/ 1411156 h 1951229"/>
                <a:gd name="connsiteX16" fmla="*/ 1227072 w 1951220"/>
                <a:gd name="connsiteY16" fmla="*/ 1951229 h 1951229"/>
                <a:gd name="connsiteX17" fmla="*/ 1035675 w 1951220"/>
                <a:gd name="connsiteY17" fmla="*/ 1621376 h 1951229"/>
                <a:gd name="connsiteX18" fmla="*/ 1029336 w 1951220"/>
                <a:gd name="connsiteY18" fmla="*/ 1568281 h 1951229"/>
                <a:gd name="connsiteX19" fmla="*/ 992326 w 1951220"/>
                <a:gd name="connsiteY19" fmla="*/ 1608277 h 1951229"/>
                <a:gd name="connsiteX20" fmla="*/ 463562 w 1951220"/>
                <a:gd name="connsiteY20" fmla="*/ 1843283 h 1951229"/>
                <a:gd name="connsiteX21" fmla="*/ 561464 w 1951220"/>
                <a:gd name="connsiteY21" fmla="*/ 1474708 h 1951229"/>
                <a:gd name="connsiteX22" fmla="*/ 594525 w 1951220"/>
                <a:gd name="connsiteY22" fmla="*/ 1432682 h 1951229"/>
                <a:gd name="connsiteX23" fmla="*/ 540069 w 1951220"/>
                <a:gd name="connsiteY23" fmla="*/ 1434793 h 1951229"/>
                <a:gd name="connsiteX24" fmla="*/ 0 w 1951220"/>
                <a:gd name="connsiteY24" fmla="*/ 1227076 h 1951229"/>
                <a:gd name="connsiteX25" fmla="*/ 329850 w 1951220"/>
                <a:gd name="connsiteY25" fmla="*/ 1035681 h 1951229"/>
                <a:gd name="connsiteX26" fmla="*/ 382951 w 1951220"/>
                <a:gd name="connsiteY26" fmla="*/ 1029341 h 1951229"/>
                <a:gd name="connsiteX27" fmla="*/ 342950 w 1951220"/>
                <a:gd name="connsiteY27" fmla="*/ 992327 h 1951229"/>
                <a:gd name="connsiteX28" fmla="*/ 107946 w 1951220"/>
                <a:gd name="connsiteY28" fmla="*/ 463570 h 1951229"/>
                <a:gd name="connsiteX29" fmla="*/ 476517 w 1951220"/>
                <a:gd name="connsiteY29" fmla="*/ 561471 h 1951229"/>
                <a:gd name="connsiteX30" fmla="*/ 518543 w 1951220"/>
                <a:gd name="connsiteY30" fmla="*/ 594532 h 1951229"/>
                <a:gd name="connsiteX31" fmla="*/ 516431 w 1951220"/>
                <a:gd name="connsiteY31" fmla="*/ 540073 h 1951229"/>
                <a:gd name="connsiteX32" fmla="*/ 682289 w 1951220"/>
                <a:gd name="connsiteY32" fmla="*/ 10972 h 1951229"/>
                <a:gd name="connsiteX33" fmla="*/ 724152 w 1951220"/>
                <a:gd name="connsiteY33" fmla="*/ 0 h 1951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951220" h="1951229">
                  <a:moveTo>
                    <a:pt x="724152" y="0"/>
                  </a:moveTo>
                  <a:cubicBezTo>
                    <a:pt x="810193" y="0"/>
                    <a:pt x="884016" y="136012"/>
                    <a:pt x="915550" y="329852"/>
                  </a:cubicBezTo>
                  <a:lnTo>
                    <a:pt x="921889" y="382948"/>
                  </a:lnTo>
                  <a:lnTo>
                    <a:pt x="958899" y="342952"/>
                  </a:lnTo>
                  <a:cubicBezTo>
                    <a:pt x="1169808" y="132043"/>
                    <a:pt x="1406543" y="26828"/>
                    <a:pt x="1487662" y="107946"/>
                  </a:cubicBezTo>
                  <a:cubicBezTo>
                    <a:pt x="1548501" y="168785"/>
                    <a:pt x="1504527" y="317159"/>
                    <a:pt x="1389760" y="476521"/>
                  </a:cubicBezTo>
                  <a:lnTo>
                    <a:pt x="1356266" y="519097"/>
                  </a:lnTo>
                  <a:lnTo>
                    <a:pt x="1411152" y="516438"/>
                  </a:lnTo>
                  <a:cubicBezTo>
                    <a:pt x="1709424" y="516438"/>
                    <a:pt x="1951221" y="609437"/>
                    <a:pt x="1951220" y="724156"/>
                  </a:cubicBezTo>
                  <a:cubicBezTo>
                    <a:pt x="1951221" y="810195"/>
                    <a:pt x="1815210" y="884017"/>
                    <a:pt x="1621371" y="915550"/>
                  </a:cubicBezTo>
                  <a:lnTo>
                    <a:pt x="1568270" y="921890"/>
                  </a:lnTo>
                  <a:lnTo>
                    <a:pt x="1608270" y="958904"/>
                  </a:lnTo>
                  <a:cubicBezTo>
                    <a:pt x="1819176" y="1169811"/>
                    <a:pt x="1924392" y="1406544"/>
                    <a:pt x="1843274" y="1487662"/>
                  </a:cubicBezTo>
                  <a:cubicBezTo>
                    <a:pt x="1782436" y="1548500"/>
                    <a:pt x="1634064" y="1504525"/>
                    <a:pt x="1474704" y="1389760"/>
                  </a:cubicBezTo>
                  <a:lnTo>
                    <a:pt x="1432682" y="1356702"/>
                  </a:lnTo>
                  <a:lnTo>
                    <a:pt x="1434793" y="1411156"/>
                  </a:lnTo>
                  <a:cubicBezTo>
                    <a:pt x="1434793" y="1709430"/>
                    <a:pt x="1341793" y="1951229"/>
                    <a:pt x="1227072" y="1951229"/>
                  </a:cubicBezTo>
                  <a:cubicBezTo>
                    <a:pt x="1141031" y="1951229"/>
                    <a:pt x="1067208" y="1815217"/>
                    <a:pt x="1035675" y="1621376"/>
                  </a:cubicBezTo>
                  <a:lnTo>
                    <a:pt x="1029336" y="1568281"/>
                  </a:lnTo>
                  <a:lnTo>
                    <a:pt x="992326" y="1608277"/>
                  </a:lnTo>
                  <a:cubicBezTo>
                    <a:pt x="781416" y="1819186"/>
                    <a:pt x="544681" y="1924401"/>
                    <a:pt x="463562" y="1843283"/>
                  </a:cubicBezTo>
                  <a:cubicBezTo>
                    <a:pt x="402723" y="1782444"/>
                    <a:pt x="446697" y="1634070"/>
                    <a:pt x="561464" y="1474708"/>
                  </a:cubicBezTo>
                  <a:lnTo>
                    <a:pt x="594525" y="1432682"/>
                  </a:lnTo>
                  <a:lnTo>
                    <a:pt x="540069" y="1434793"/>
                  </a:lnTo>
                  <a:cubicBezTo>
                    <a:pt x="241797" y="1434793"/>
                    <a:pt x="0" y="1341794"/>
                    <a:pt x="0" y="1227076"/>
                  </a:cubicBezTo>
                  <a:cubicBezTo>
                    <a:pt x="0" y="1141036"/>
                    <a:pt x="136011" y="1067214"/>
                    <a:pt x="329850" y="1035681"/>
                  </a:cubicBezTo>
                  <a:lnTo>
                    <a:pt x="382951" y="1029341"/>
                  </a:lnTo>
                  <a:lnTo>
                    <a:pt x="342950" y="992327"/>
                  </a:lnTo>
                  <a:cubicBezTo>
                    <a:pt x="132044" y="781420"/>
                    <a:pt x="26828" y="544687"/>
                    <a:pt x="107946" y="463570"/>
                  </a:cubicBezTo>
                  <a:cubicBezTo>
                    <a:pt x="168785" y="402731"/>
                    <a:pt x="317156" y="446705"/>
                    <a:pt x="476517" y="561471"/>
                  </a:cubicBezTo>
                  <a:lnTo>
                    <a:pt x="518543" y="594532"/>
                  </a:lnTo>
                  <a:lnTo>
                    <a:pt x="516431" y="540073"/>
                  </a:lnTo>
                  <a:cubicBezTo>
                    <a:pt x="516431" y="279083"/>
                    <a:pt x="587634" y="61332"/>
                    <a:pt x="682289" y="10972"/>
                  </a:cubicBezTo>
                  <a:cubicBezTo>
                    <a:pt x="695812" y="3778"/>
                    <a:pt x="709812" y="0"/>
                    <a:pt x="724152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45" name="フリーフォーム: 図形 444">
              <a:extLst>
                <a:ext uri="{FF2B5EF4-FFF2-40B4-BE49-F238E27FC236}">
                  <a16:creationId xmlns:a16="http://schemas.microsoft.com/office/drawing/2014/main" id="{767E7C05-2D47-5892-DA8F-799C12B31D49}"/>
                </a:ext>
              </a:extLst>
            </p:cNvPr>
            <p:cNvSpPr/>
            <p:nvPr/>
          </p:nvSpPr>
          <p:spPr bwMode="auto">
            <a:xfrm>
              <a:off x="9591675" y="741708"/>
              <a:ext cx="215899" cy="215900"/>
            </a:xfrm>
            <a:custGeom>
              <a:avLst/>
              <a:gdLst>
                <a:gd name="connsiteX0" fmla="*/ 724152 w 1951220"/>
                <a:gd name="connsiteY0" fmla="*/ 0 h 1951229"/>
                <a:gd name="connsiteX1" fmla="*/ 915550 w 1951220"/>
                <a:gd name="connsiteY1" fmla="*/ 329852 h 1951229"/>
                <a:gd name="connsiteX2" fmla="*/ 921889 w 1951220"/>
                <a:gd name="connsiteY2" fmla="*/ 382948 h 1951229"/>
                <a:gd name="connsiteX3" fmla="*/ 958899 w 1951220"/>
                <a:gd name="connsiteY3" fmla="*/ 342952 h 1951229"/>
                <a:gd name="connsiteX4" fmla="*/ 1487662 w 1951220"/>
                <a:gd name="connsiteY4" fmla="*/ 107946 h 1951229"/>
                <a:gd name="connsiteX5" fmla="*/ 1389760 w 1951220"/>
                <a:gd name="connsiteY5" fmla="*/ 476521 h 1951229"/>
                <a:gd name="connsiteX6" fmla="*/ 1356266 w 1951220"/>
                <a:gd name="connsiteY6" fmla="*/ 519097 h 1951229"/>
                <a:gd name="connsiteX7" fmla="*/ 1411152 w 1951220"/>
                <a:gd name="connsiteY7" fmla="*/ 516438 h 1951229"/>
                <a:gd name="connsiteX8" fmla="*/ 1951220 w 1951220"/>
                <a:gd name="connsiteY8" fmla="*/ 724156 h 1951229"/>
                <a:gd name="connsiteX9" fmla="*/ 1621371 w 1951220"/>
                <a:gd name="connsiteY9" fmla="*/ 915550 h 1951229"/>
                <a:gd name="connsiteX10" fmla="*/ 1568270 w 1951220"/>
                <a:gd name="connsiteY10" fmla="*/ 921890 h 1951229"/>
                <a:gd name="connsiteX11" fmla="*/ 1608270 w 1951220"/>
                <a:gd name="connsiteY11" fmla="*/ 958904 h 1951229"/>
                <a:gd name="connsiteX12" fmla="*/ 1843274 w 1951220"/>
                <a:gd name="connsiteY12" fmla="*/ 1487662 h 1951229"/>
                <a:gd name="connsiteX13" fmla="*/ 1474704 w 1951220"/>
                <a:gd name="connsiteY13" fmla="*/ 1389760 h 1951229"/>
                <a:gd name="connsiteX14" fmla="*/ 1432682 w 1951220"/>
                <a:gd name="connsiteY14" fmla="*/ 1356702 h 1951229"/>
                <a:gd name="connsiteX15" fmla="*/ 1434793 w 1951220"/>
                <a:gd name="connsiteY15" fmla="*/ 1411156 h 1951229"/>
                <a:gd name="connsiteX16" fmla="*/ 1227072 w 1951220"/>
                <a:gd name="connsiteY16" fmla="*/ 1951229 h 1951229"/>
                <a:gd name="connsiteX17" fmla="*/ 1035675 w 1951220"/>
                <a:gd name="connsiteY17" fmla="*/ 1621376 h 1951229"/>
                <a:gd name="connsiteX18" fmla="*/ 1029336 w 1951220"/>
                <a:gd name="connsiteY18" fmla="*/ 1568281 h 1951229"/>
                <a:gd name="connsiteX19" fmla="*/ 992326 w 1951220"/>
                <a:gd name="connsiteY19" fmla="*/ 1608277 h 1951229"/>
                <a:gd name="connsiteX20" fmla="*/ 463562 w 1951220"/>
                <a:gd name="connsiteY20" fmla="*/ 1843283 h 1951229"/>
                <a:gd name="connsiteX21" fmla="*/ 561464 w 1951220"/>
                <a:gd name="connsiteY21" fmla="*/ 1474708 h 1951229"/>
                <a:gd name="connsiteX22" fmla="*/ 594525 w 1951220"/>
                <a:gd name="connsiteY22" fmla="*/ 1432682 h 1951229"/>
                <a:gd name="connsiteX23" fmla="*/ 540069 w 1951220"/>
                <a:gd name="connsiteY23" fmla="*/ 1434793 h 1951229"/>
                <a:gd name="connsiteX24" fmla="*/ 0 w 1951220"/>
                <a:gd name="connsiteY24" fmla="*/ 1227076 h 1951229"/>
                <a:gd name="connsiteX25" fmla="*/ 329850 w 1951220"/>
                <a:gd name="connsiteY25" fmla="*/ 1035681 h 1951229"/>
                <a:gd name="connsiteX26" fmla="*/ 382951 w 1951220"/>
                <a:gd name="connsiteY26" fmla="*/ 1029341 h 1951229"/>
                <a:gd name="connsiteX27" fmla="*/ 342950 w 1951220"/>
                <a:gd name="connsiteY27" fmla="*/ 992327 h 1951229"/>
                <a:gd name="connsiteX28" fmla="*/ 107946 w 1951220"/>
                <a:gd name="connsiteY28" fmla="*/ 463570 h 1951229"/>
                <a:gd name="connsiteX29" fmla="*/ 476517 w 1951220"/>
                <a:gd name="connsiteY29" fmla="*/ 561471 h 1951229"/>
                <a:gd name="connsiteX30" fmla="*/ 518543 w 1951220"/>
                <a:gd name="connsiteY30" fmla="*/ 594532 h 1951229"/>
                <a:gd name="connsiteX31" fmla="*/ 516431 w 1951220"/>
                <a:gd name="connsiteY31" fmla="*/ 540073 h 1951229"/>
                <a:gd name="connsiteX32" fmla="*/ 682289 w 1951220"/>
                <a:gd name="connsiteY32" fmla="*/ 10972 h 1951229"/>
                <a:gd name="connsiteX33" fmla="*/ 724152 w 1951220"/>
                <a:gd name="connsiteY33" fmla="*/ 0 h 1951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951220" h="1951229">
                  <a:moveTo>
                    <a:pt x="724152" y="0"/>
                  </a:moveTo>
                  <a:cubicBezTo>
                    <a:pt x="810193" y="0"/>
                    <a:pt x="884016" y="136012"/>
                    <a:pt x="915550" y="329852"/>
                  </a:cubicBezTo>
                  <a:lnTo>
                    <a:pt x="921889" y="382948"/>
                  </a:lnTo>
                  <a:lnTo>
                    <a:pt x="958899" y="342952"/>
                  </a:lnTo>
                  <a:cubicBezTo>
                    <a:pt x="1169808" y="132043"/>
                    <a:pt x="1406543" y="26828"/>
                    <a:pt x="1487662" y="107946"/>
                  </a:cubicBezTo>
                  <a:cubicBezTo>
                    <a:pt x="1548501" y="168785"/>
                    <a:pt x="1504527" y="317159"/>
                    <a:pt x="1389760" y="476521"/>
                  </a:cubicBezTo>
                  <a:lnTo>
                    <a:pt x="1356266" y="519097"/>
                  </a:lnTo>
                  <a:lnTo>
                    <a:pt x="1411152" y="516438"/>
                  </a:lnTo>
                  <a:cubicBezTo>
                    <a:pt x="1709424" y="516438"/>
                    <a:pt x="1951221" y="609437"/>
                    <a:pt x="1951220" y="724156"/>
                  </a:cubicBezTo>
                  <a:cubicBezTo>
                    <a:pt x="1951221" y="810195"/>
                    <a:pt x="1815210" y="884017"/>
                    <a:pt x="1621371" y="915550"/>
                  </a:cubicBezTo>
                  <a:lnTo>
                    <a:pt x="1568270" y="921890"/>
                  </a:lnTo>
                  <a:lnTo>
                    <a:pt x="1608270" y="958904"/>
                  </a:lnTo>
                  <a:cubicBezTo>
                    <a:pt x="1819176" y="1169811"/>
                    <a:pt x="1924392" y="1406544"/>
                    <a:pt x="1843274" y="1487662"/>
                  </a:cubicBezTo>
                  <a:cubicBezTo>
                    <a:pt x="1782436" y="1548500"/>
                    <a:pt x="1634064" y="1504525"/>
                    <a:pt x="1474704" y="1389760"/>
                  </a:cubicBezTo>
                  <a:lnTo>
                    <a:pt x="1432682" y="1356702"/>
                  </a:lnTo>
                  <a:lnTo>
                    <a:pt x="1434793" y="1411156"/>
                  </a:lnTo>
                  <a:cubicBezTo>
                    <a:pt x="1434793" y="1709430"/>
                    <a:pt x="1341793" y="1951229"/>
                    <a:pt x="1227072" y="1951229"/>
                  </a:cubicBezTo>
                  <a:cubicBezTo>
                    <a:pt x="1141031" y="1951229"/>
                    <a:pt x="1067208" y="1815217"/>
                    <a:pt x="1035675" y="1621376"/>
                  </a:cubicBezTo>
                  <a:lnTo>
                    <a:pt x="1029336" y="1568281"/>
                  </a:lnTo>
                  <a:lnTo>
                    <a:pt x="992326" y="1608277"/>
                  </a:lnTo>
                  <a:cubicBezTo>
                    <a:pt x="781416" y="1819186"/>
                    <a:pt x="544681" y="1924401"/>
                    <a:pt x="463562" y="1843283"/>
                  </a:cubicBezTo>
                  <a:cubicBezTo>
                    <a:pt x="402723" y="1782444"/>
                    <a:pt x="446697" y="1634070"/>
                    <a:pt x="561464" y="1474708"/>
                  </a:cubicBezTo>
                  <a:lnTo>
                    <a:pt x="594525" y="1432682"/>
                  </a:lnTo>
                  <a:lnTo>
                    <a:pt x="540069" y="1434793"/>
                  </a:lnTo>
                  <a:cubicBezTo>
                    <a:pt x="241797" y="1434793"/>
                    <a:pt x="0" y="1341794"/>
                    <a:pt x="0" y="1227076"/>
                  </a:cubicBezTo>
                  <a:cubicBezTo>
                    <a:pt x="0" y="1141036"/>
                    <a:pt x="136011" y="1067214"/>
                    <a:pt x="329850" y="1035681"/>
                  </a:cubicBezTo>
                  <a:lnTo>
                    <a:pt x="382951" y="1029341"/>
                  </a:lnTo>
                  <a:lnTo>
                    <a:pt x="342950" y="992327"/>
                  </a:lnTo>
                  <a:cubicBezTo>
                    <a:pt x="132044" y="781420"/>
                    <a:pt x="26828" y="544687"/>
                    <a:pt x="107946" y="463570"/>
                  </a:cubicBezTo>
                  <a:cubicBezTo>
                    <a:pt x="168785" y="402731"/>
                    <a:pt x="317156" y="446705"/>
                    <a:pt x="476517" y="561471"/>
                  </a:cubicBezTo>
                  <a:lnTo>
                    <a:pt x="518543" y="594532"/>
                  </a:lnTo>
                  <a:lnTo>
                    <a:pt x="516431" y="540073"/>
                  </a:lnTo>
                  <a:cubicBezTo>
                    <a:pt x="516431" y="279083"/>
                    <a:pt x="587634" y="61332"/>
                    <a:pt x="682289" y="10972"/>
                  </a:cubicBezTo>
                  <a:cubicBezTo>
                    <a:pt x="695812" y="3778"/>
                    <a:pt x="709812" y="0"/>
                    <a:pt x="724152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46" name="フリーフォーム: 図形 445">
              <a:extLst>
                <a:ext uri="{FF2B5EF4-FFF2-40B4-BE49-F238E27FC236}">
                  <a16:creationId xmlns:a16="http://schemas.microsoft.com/office/drawing/2014/main" id="{48B2BFAD-1C94-68B4-F033-32BEE41481D0}"/>
                </a:ext>
              </a:extLst>
            </p:cNvPr>
            <p:cNvSpPr/>
            <p:nvPr/>
          </p:nvSpPr>
          <p:spPr bwMode="auto">
            <a:xfrm>
              <a:off x="114300" y="1043689"/>
              <a:ext cx="215899" cy="215900"/>
            </a:xfrm>
            <a:custGeom>
              <a:avLst/>
              <a:gdLst>
                <a:gd name="connsiteX0" fmla="*/ 724152 w 1951220"/>
                <a:gd name="connsiteY0" fmla="*/ 0 h 1951229"/>
                <a:gd name="connsiteX1" fmla="*/ 915550 w 1951220"/>
                <a:gd name="connsiteY1" fmla="*/ 329852 h 1951229"/>
                <a:gd name="connsiteX2" fmla="*/ 921889 w 1951220"/>
                <a:gd name="connsiteY2" fmla="*/ 382948 h 1951229"/>
                <a:gd name="connsiteX3" fmla="*/ 958899 w 1951220"/>
                <a:gd name="connsiteY3" fmla="*/ 342952 h 1951229"/>
                <a:gd name="connsiteX4" fmla="*/ 1487662 w 1951220"/>
                <a:gd name="connsiteY4" fmla="*/ 107946 h 1951229"/>
                <a:gd name="connsiteX5" fmla="*/ 1389760 w 1951220"/>
                <a:gd name="connsiteY5" fmla="*/ 476521 h 1951229"/>
                <a:gd name="connsiteX6" fmla="*/ 1356266 w 1951220"/>
                <a:gd name="connsiteY6" fmla="*/ 519097 h 1951229"/>
                <a:gd name="connsiteX7" fmla="*/ 1411152 w 1951220"/>
                <a:gd name="connsiteY7" fmla="*/ 516438 h 1951229"/>
                <a:gd name="connsiteX8" fmla="*/ 1951220 w 1951220"/>
                <a:gd name="connsiteY8" fmla="*/ 724156 h 1951229"/>
                <a:gd name="connsiteX9" fmla="*/ 1621371 w 1951220"/>
                <a:gd name="connsiteY9" fmla="*/ 915550 h 1951229"/>
                <a:gd name="connsiteX10" fmla="*/ 1568270 w 1951220"/>
                <a:gd name="connsiteY10" fmla="*/ 921890 h 1951229"/>
                <a:gd name="connsiteX11" fmla="*/ 1608270 w 1951220"/>
                <a:gd name="connsiteY11" fmla="*/ 958904 h 1951229"/>
                <a:gd name="connsiteX12" fmla="*/ 1843274 w 1951220"/>
                <a:gd name="connsiteY12" fmla="*/ 1487662 h 1951229"/>
                <a:gd name="connsiteX13" fmla="*/ 1474704 w 1951220"/>
                <a:gd name="connsiteY13" fmla="*/ 1389760 h 1951229"/>
                <a:gd name="connsiteX14" fmla="*/ 1432682 w 1951220"/>
                <a:gd name="connsiteY14" fmla="*/ 1356702 h 1951229"/>
                <a:gd name="connsiteX15" fmla="*/ 1434793 w 1951220"/>
                <a:gd name="connsiteY15" fmla="*/ 1411156 h 1951229"/>
                <a:gd name="connsiteX16" fmla="*/ 1227072 w 1951220"/>
                <a:gd name="connsiteY16" fmla="*/ 1951229 h 1951229"/>
                <a:gd name="connsiteX17" fmla="*/ 1035675 w 1951220"/>
                <a:gd name="connsiteY17" fmla="*/ 1621376 h 1951229"/>
                <a:gd name="connsiteX18" fmla="*/ 1029336 w 1951220"/>
                <a:gd name="connsiteY18" fmla="*/ 1568281 h 1951229"/>
                <a:gd name="connsiteX19" fmla="*/ 992326 w 1951220"/>
                <a:gd name="connsiteY19" fmla="*/ 1608277 h 1951229"/>
                <a:gd name="connsiteX20" fmla="*/ 463562 w 1951220"/>
                <a:gd name="connsiteY20" fmla="*/ 1843283 h 1951229"/>
                <a:gd name="connsiteX21" fmla="*/ 561464 w 1951220"/>
                <a:gd name="connsiteY21" fmla="*/ 1474708 h 1951229"/>
                <a:gd name="connsiteX22" fmla="*/ 594525 w 1951220"/>
                <a:gd name="connsiteY22" fmla="*/ 1432682 h 1951229"/>
                <a:gd name="connsiteX23" fmla="*/ 540069 w 1951220"/>
                <a:gd name="connsiteY23" fmla="*/ 1434793 h 1951229"/>
                <a:gd name="connsiteX24" fmla="*/ 0 w 1951220"/>
                <a:gd name="connsiteY24" fmla="*/ 1227076 h 1951229"/>
                <a:gd name="connsiteX25" fmla="*/ 329850 w 1951220"/>
                <a:gd name="connsiteY25" fmla="*/ 1035681 h 1951229"/>
                <a:gd name="connsiteX26" fmla="*/ 382951 w 1951220"/>
                <a:gd name="connsiteY26" fmla="*/ 1029341 h 1951229"/>
                <a:gd name="connsiteX27" fmla="*/ 342950 w 1951220"/>
                <a:gd name="connsiteY27" fmla="*/ 992327 h 1951229"/>
                <a:gd name="connsiteX28" fmla="*/ 107946 w 1951220"/>
                <a:gd name="connsiteY28" fmla="*/ 463570 h 1951229"/>
                <a:gd name="connsiteX29" fmla="*/ 476517 w 1951220"/>
                <a:gd name="connsiteY29" fmla="*/ 561471 h 1951229"/>
                <a:gd name="connsiteX30" fmla="*/ 518543 w 1951220"/>
                <a:gd name="connsiteY30" fmla="*/ 594532 h 1951229"/>
                <a:gd name="connsiteX31" fmla="*/ 516431 w 1951220"/>
                <a:gd name="connsiteY31" fmla="*/ 540073 h 1951229"/>
                <a:gd name="connsiteX32" fmla="*/ 682289 w 1951220"/>
                <a:gd name="connsiteY32" fmla="*/ 10972 h 1951229"/>
                <a:gd name="connsiteX33" fmla="*/ 724152 w 1951220"/>
                <a:gd name="connsiteY33" fmla="*/ 0 h 1951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951220" h="1951229">
                  <a:moveTo>
                    <a:pt x="724152" y="0"/>
                  </a:moveTo>
                  <a:cubicBezTo>
                    <a:pt x="810193" y="0"/>
                    <a:pt x="884016" y="136012"/>
                    <a:pt x="915550" y="329852"/>
                  </a:cubicBezTo>
                  <a:lnTo>
                    <a:pt x="921889" y="382948"/>
                  </a:lnTo>
                  <a:lnTo>
                    <a:pt x="958899" y="342952"/>
                  </a:lnTo>
                  <a:cubicBezTo>
                    <a:pt x="1169808" y="132043"/>
                    <a:pt x="1406543" y="26828"/>
                    <a:pt x="1487662" y="107946"/>
                  </a:cubicBezTo>
                  <a:cubicBezTo>
                    <a:pt x="1548501" y="168785"/>
                    <a:pt x="1504527" y="317159"/>
                    <a:pt x="1389760" y="476521"/>
                  </a:cubicBezTo>
                  <a:lnTo>
                    <a:pt x="1356266" y="519097"/>
                  </a:lnTo>
                  <a:lnTo>
                    <a:pt x="1411152" y="516438"/>
                  </a:lnTo>
                  <a:cubicBezTo>
                    <a:pt x="1709424" y="516438"/>
                    <a:pt x="1951221" y="609437"/>
                    <a:pt x="1951220" y="724156"/>
                  </a:cubicBezTo>
                  <a:cubicBezTo>
                    <a:pt x="1951221" y="810195"/>
                    <a:pt x="1815210" y="884017"/>
                    <a:pt x="1621371" y="915550"/>
                  </a:cubicBezTo>
                  <a:lnTo>
                    <a:pt x="1568270" y="921890"/>
                  </a:lnTo>
                  <a:lnTo>
                    <a:pt x="1608270" y="958904"/>
                  </a:lnTo>
                  <a:cubicBezTo>
                    <a:pt x="1819176" y="1169811"/>
                    <a:pt x="1924392" y="1406544"/>
                    <a:pt x="1843274" y="1487662"/>
                  </a:cubicBezTo>
                  <a:cubicBezTo>
                    <a:pt x="1782436" y="1548500"/>
                    <a:pt x="1634064" y="1504525"/>
                    <a:pt x="1474704" y="1389760"/>
                  </a:cubicBezTo>
                  <a:lnTo>
                    <a:pt x="1432682" y="1356702"/>
                  </a:lnTo>
                  <a:lnTo>
                    <a:pt x="1434793" y="1411156"/>
                  </a:lnTo>
                  <a:cubicBezTo>
                    <a:pt x="1434793" y="1709430"/>
                    <a:pt x="1341793" y="1951229"/>
                    <a:pt x="1227072" y="1951229"/>
                  </a:cubicBezTo>
                  <a:cubicBezTo>
                    <a:pt x="1141031" y="1951229"/>
                    <a:pt x="1067208" y="1815217"/>
                    <a:pt x="1035675" y="1621376"/>
                  </a:cubicBezTo>
                  <a:lnTo>
                    <a:pt x="1029336" y="1568281"/>
                  </a:lnTo>
                  <a:lnTo>
                    <a:pt x="992326" y="1608277"/>
                  </a:lnTo>
                  <a:cubicBezTo>
                    <a:pt x="781416" y="1819186"/>
                    <a:pt x="544681" y="1924401"/>
                    <a:pt x="463562" y="1843283"/>
                  </a:cubicBezTo>
                  <a:cubicBezTo>
                    <a:pt x="402723" y="1782444"/>
                    <a:pt x="446697" y="1634070"/>
                    <a:pt x="561464" y="1474708"/>
                  </a:cubicBezTo>
                  <a:lnTo>
                    <a:pt x="594525" y="1432682"/>
                  </a:lnTo>
                  <a:lnTo>
                    <a:pt x="540069" y="1434793"/>
                  </a:lnTo>
                  <a:cubicBezTo>
                    <a:pt x="241797" y="1434793"/>
                    <a:pt x="0" y="1341794"/>
                    <a:pt x="0" y="1227076"/>
                  </a:cubicBezTo>
                  <a:cubicBezTo>
                    <a:pt x="0" y="1141036"/>
                    <a:pt x="136011" y="1067214"/>
                    <a:pt x="329850" y="1035681"/>
                  </a:cubicBezTo>
                  <a:lnTo>
                    <a:pt x="382951" y="1029341"/>
                  </a:lnTo>
                  <a:lnTo>
                    <a:pt x="342950" y="992327"/>
                  </a:lnTo>
                  <a:cubicBezTo>
                    <a:pt x="132044" y="781420"/>
                    <a:pt x="26828" y="544687"/>
                    <a:pt x="107946" y="463570"/>
                  </a:cubicBezTo>
                  <a:cubicBezTo>
                    <a:pt x="168785" y="402731"/>
                    <a:pt x="317156" y="446705"/>
                    <a:pt x="476517" y="561471"/>
                  </a:cubicBezTo>
                  <a:lnTo>
                    <a:pt x="518543" y="594532"/>
                  </a:lnTo>
                  <a:lnTo>
                    <a:pt x="516431" y="540073"/>
                  </a:lnTo>
                  <a:cubicBezTo>
                    <a:pt x="516431" y="279083"/>
                    <a:pt x="587634" y="61332"/>
                    <a:pt x="682289" y="10972"/>
                  </a:cubicBezTo>
                  <a:cubicBezTo>
                    <a:pt x="695812" y="3778"/>
                    <a:pt x="709812" y="0"/>
                    <a:pt x="724152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47" name="フリーフォーム: 図形 446">
              <a:extLst>
                <a:ext uri="{FF2B5EF4-FFF2-40B4-BE49-F238E27FC236}">
                  <a16:creationId xmlns:a16="http://schemas.microsoft.com/office/drawing/2014/main" id="{0ADD84F0-D518-7885-CAA7-E5E261979405}"/>
                </a:ext>
              </a:extLst>
            </p:cNvPr>
            <p:cNvSpPr/>
            <p:nvPr/>
          </p:nvSpPr>
          <p:spPr bwMode="auto">
            <a:xfrm>
              <a:off x="9591675" y="1043689"/>
              <a:ext cx="215899" cy="215900"/>
            </a:xfrm>
            <a:custGeom>
              <a:avLst/>
              <a:gdLst>
                <a:gd name="connsiteX0" fmla="*/ 724152 w 1951220"/>
                <a:gd name="connsiteY0" fmla="*/ 0 h 1951229"/>
                <a:gd name="connsiteX1" fmla="*/ 915550 w 1951220"/>
                <a:gd name="connsiteY1" fmla="*/ 329852 h 1951229"/>
                <a:gd name="connsiteX2" fmla="*/ 921889 w 1951220"/>
                <a:gd name="connsiteY2" fmla="*/ 382948 h 1951229"/>
                <a:gd name="connsiteX3" fmla="*/ 958899 w 1951220"/>
                <a:gd name="connsiteY3" fmla="*/ 342952 h 1951229"/>
                <a:gd name="connsiteX4" fmla="*/ 1487662 w 1951220"/>
                <a:gd name="connsiteY4" fmla="*/ 107946 h 1951229"/>
                <a:gd name="connsiteX5" fmla="*/ 1389760 w 1951220"/>
                <a:gd name="connsiteY5" fmla="*/ 476521 h 1951229"/>
                <a:gd name="connsiteX6" fmla="*/ 1356266 w 1951220"/>
                <a:gd name="connsiteY6" fmla="*/ 519097 h 1951229"/>
                <a:gd name="connsiteX7" fmla="*/ 1411152 w 1951220"/>
                <a:gd name="connsiteY7" fmla="*/ 516438 h 1951229"/>
                <a:gd name="connsiteX8" fmla="*/ 1951220 w 1951220"/>
                <a:gd name="connsiteY8" fmla="*/ 724156 h 1951229"/>
                <a:gd name="connsiteX9" fmla="*/ 1621371 w 1951220"/>
                <a:gd name="connsiteY9" fmla="*/ 915550 h 1951229"/>
                <a:gd name="connsiteX10" fmla="*/ 1568270 w 1951220"/>
                <a:gd name="connsiteY10" fmla="*/ 921890 h 1951229"/>
                <a:gd name="connsiteX11" fmla="*/ 1608270 w 1951220"/>
                <a:gd name="connsiteY11" fmla="*/ 958904 h 1951229"/>
                <a:gd name="connsiteX12" fmla="*/ 1843274 w 1951220"/>
                <a:gd name="connsiteY12" fmla="*/ 1487662 h 1951229"/>
                <a:gd name="connsiteX13" fmla="*/ 1474704 w 1951220"/>
                <a:gd name="connsiteY13" fmla="*/ 1389760 h 1951229"/>
                <a:gd name="connsiteX14" fmla="*/ 1432682 w 1951220"/>
                <a:gd name="connsiteY14" fmla="*/ 1356702 h 1951229"/>
                <a:gd name="connsiteX15" fmla="*/ 1434793 w 1951220"/>
                <a:gd name="connsiteY15" fmla="*/ 1411156 h 1951229"/>
                <a:gd name="connsiteX16" fmla="*/ 1227072 w 1951220"/>
                <a:gd name="connsiteY16" fmla="*/ 1951229 h 1951229"/>
                <a:gd name="connsiteX17" fmla="*/ 1035675 w 1951220"/>
                <a:gd name="connsiteY17" fmla="*/ 1621376 h 1951229"/>
                <a:gd name="connsiteX18" fmla="*/ 1029336 w 1951220"/>
                <a:gd name="connsiteY18" fmla="*/ 1568281 h 1951229"/>
                <a:gd name="connsiteX19" fmla="*/ 992326 w 1951220"/>
                <a:gd name="connsiteY19" fmla="*/ 1608277 h 1951229"/>
                <a:gd name="connsiteX20" fmla="*/ 463562 w 1951220"/>
                <a:gd name="connsiteY20" fmla="*/ 1843283 h 1951229"/>
                <a:gd name="connsiteX21" fmla="*/ 561464 w 1951220"/>
                <a:gd name="connsiteY21" fmla="*/ 1474708 h 1951229"/>
                <a:gd name="connsiteX22" fmla="*/ 594525 w 1951220"/>
                <a:gd name="connsiteY22" fmla="*/ 1432682 h 1951229"/>
                <a:gd name="connsiteX23" fmla="*/ 540069 w 1951220"/>
                <a:gd name="connsiteY23" fmla="*/ 1434793 h 1951229"/>
                <a:gd name="connsiteX24" fmla="*/ 0 w 1951220"/>
                <a:gd name="connsiteY24" fmla="*/ 1227076 h 1951229"/>
                <a:gd name="connsiteX25" fmla="*/ 329850 w 1951220"/>
                <a:gd name="connsiteY25" fmla="*/ 1035681 h 1951229"/>
                <a:gd name="connsiteX26" fmla="*/ 382951 w 1951220"/>
                <a:gd name="connsiteY26" fmla="*/ 1029341 h 1951229"/>
                <a:gd name="connsiteX27" fmla="*/ 342950 w 1951220"/>
                <a:gd name="connsiteY27" fmla="*/ 992327 h 1951229"/>
                <a:gd name="connsiteX28" fmla="*/ 107946 w 1951220"/>
                <a:gd name="connsiteY28" fmla="*/ 463570 h 1951229"/>
                <a:gd name="connsiteX29" fmla="*/ 476517 w 1951220"/>
                <a:gd name="connsiteY29" fmla="*/ 561471 h 1951229"/>
                <a:gd name="connsiteX30" fmla="*/ 518543 w 1951220"/>
                <a:gd name="connsiteY30" fmla="*/ 594532 h 1951229"/>
                <a:gd name="connsiteX31" fmla="*/ 516431 w 1951220"/>
                <a:gd name="connsiteY31" fmla="*/ 540073 h 1951229"/>
                <a:gd name="connsiteX32" fmla="*/ 682289 w 1951220"/>
                <a:gd name="connsiteY32" fmla="*/ 10972 h 1951229"/>
                <a:gd name="connsiteX33" fmla="*/ 724152 w 1951220"/>
                <a:gd name="connsiteY33" fmla="*/ 0 h 1951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951220" h="1951229">
                  <a:moveTo>
                    <a:pt x="724152" y="0"/>
                  </a:moveTo>
                  <a:cubicBezTo>
                    <a:pt x="810193" y="0"/>
                    <a:pt x="884016" y="136012"/>
                    <a:pt x="915550" y="329852"/>
                  </a:cubicBezTo>
                  <a:lnTo>
                    <a:pt x="921889" y="382948"/>
                  </a:lnTo>
                  <a:lnTo>
                    <a:pt x="958899" y="342952"/>
                  </a:lnTo>
                  <a:cubicBezTo>
                    <a:pt x="1169808" y="132043"/>
                    <a:pt x="1406543" y="26828"/>
                    <a:pt x="1487662" y="107946"/>
                  </a:cubicBezTo>
                  <a:cubicBezTo>
                    <a:pt x="1548501" y="168785"/>
                    <a:pt x="1504527" y="317159"/>
                    <a:pt x="1389760" y="476521"/>
                  </a:cubicBezTo>
                  <a:lnTo>
                    <a:pt x="1356266" y="519097"/>
                  </a:lnTo>
                  <a:lnTo>
                    <a:pt x="1411152" y="516438"/>
                  </a:lnTo>
                  <a:cubicBezTo>
                    <a:pt x="1709424" y="516438"/>
                    <a:pt x="1951221" y="609437"/>
                    <a:pt x="1951220" y="724156"/>
                  </a:cubicBezTo>
                  <a:cubicBezTo>
                    <a:pt x="1951221" y="810195"/>
                    <a:pt x="1815210" y="884017"/>
                    <a:pt x="1621371" y="915550"/>
                  </a:cubicBezTo>
                  <a:lnTo>
                    <a:pt x="1568270" y="921890"/>
                  </a:lnTo>
                  <a:lnTo>
                    <a:pt x="1608270" y="958904"/>
                  </a:lnTo>
                  <a:cubicBezTo>
                    <a:pt x="1819176" y="1169811"/>
                    <a:pt x="1924392" y="1406544"/>
                    <a:pt x="1843274" y="1487662"/>
                  </a:cubicBezTo>
                  <a:cubicBezTo>
                    <a:pt x="1782436" y="1548500"/>
                    <a:pt x="1634064" y="1504525"/>
                    <a:pt x="1474704" y="1389760"/>
                  </a:cubicBezTo>
                  <a:lnTo>
                    <a:pt x="1432682" y="1356702"/>
                  </a:lnTo>
                  <a:lnTo>
                    <a:pt x="1434793" y="1411156"/>
                  </a:lnTo>
                  <a:cubicBezTo>
                    <a:pt x="1434793" y="1709430"/>
                    <a:pt x="1341793" y="1951229"/>
                    <a:pt x="1227072" y="1951229"/>
                  </a:cubicBezTo>
                  <a:cubicBezTo>
                    <a:pt x="1141031" y="1951229"/>
                    <a:pt x="1067208" y="1815217"/>
                    <a:pt x="1035675" y="1621376"/>
                  </a:cubicBezTo>
                  <a:lnTo>
                    <a:pt x="1029336" y="1568281"/>
                  </a:lnTo>
                  <a:lnTo>
                    <a:pt x="992326" y="1608277"/>
                  </a:lnTo>
                  <a:cubicBezTo>
                    <a:pt x="781416" y="1819186"/>
                    <a:pt x="544681" y="1924401"/>
                    <a:pt x="463562" y="1843283"/>
                  </a:cubicBezTo>
                  <a:cubicBezTo>
                    <a:pt x="402723" y="1782444"/>
                    <a:pt x="446697" y="1634070"/>
                    <a:pt x="561464" y="1474708"/>
                  </a:cubicBezTo>
                  <a:lnTo>
                    <a:pt x="594525" y="1432682"/>
                  </a:lnTo>
                  <a:lnTo>
                    <a:pt x="540069" y="1434793"/>
                  </a:lnTo>
                  <a:cubicBezTo>
                    <a:pt x="241797" y="1434793"/>
                    <a:pt x="0" y="1341794"/>
                    <a:pt x="0" y="1227076"/>
                  </a:cubicBezTo>
                  <a:cubicBezTo>
                    <a:pt x="0" y="1141036"/>
                    <a:pt x="136011" y="1067214"/>
                    <a:pt x="329850" y="1035681"/>
                  </a:cubicBezTo>
                  <a:lnTo>
                    <a:pt x="382951" y="1029341"/>
                  </a:lnTo>
                  <a:lnTo>
                    <a:pt x="342950" y="992327"/>
                  </a:lnTo>
                  <a:cubicBezTo>
                    <a:pt x="132044" y="781420"/>
                    <a:pt x="26828" y="544687"/>
                    <a:pt x="107946" y="463570"/>
                  </a:cubicBezTo>
                  <a:cubicBezTo>
                    <a:pt x="168785" y="402731"/>
                    <a:pt x="317156" y="446705"/>
                    <a:pt x="476517" y="561471"/>
                  </a:cubicBezTo>
                  <a:lnTo>
                    <a:pt x="518543" y="594532"/>
                  </a:lnTo>
                  <a:lnTo>
                    <a:pt x="516431" y="540073"/>
                  </a:lnTo>
                  <a:cubicBezTo>
                    <a:pt x="516431" y="279083"/>
                    <a:pt x="587634" y="61332"/>
                    <a:pt x="682289" y="10972"/>
                  </a:cubicBezTo>
                  <a:cubicBezTo>
                    <a:pt x="695812" y="3778"/>
                    <a:pt x="709812" y="0"/>
                    <a:pt x="724152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48" name="フリーフォーム: 図形 447">
              <a:extLst>
                <a:ext uri="{FF2B5EF4-FFF2-40B4-BE49-F238E27FC236}">
                  <a16:creationId xmlns:a16="http://schemas.microsoft.com/office/drawing/2014/main" id="{6999985A-AE07-31C3-461F-8ECAD9EAFA32}"/>
                </a:ext>
              </a:extLst>
            </p:cNvPr>
            <p:cNvSpPr/>
            <p:nvPr/>
          </p:nvSpPr>
          <p:spPr bwMode="auto">
            <a:xfrm>
              <a:off x="114300" y="1345670"/>
              <a:ext cx="215899" cy="215900"/>
            </a:xfrm>
            <a:custGeom>
              <a:avLst/>
              <a:gdLst>
                <a:gd name="connsiteX0" fmla="*/ 724152 w 1951220"/>
                <a:gd name="connsiteY0" fmla="*/ 0 h 1951229"/>
                <a:gd name="connsiteX1" fmla="*/ 915550 w 1951220"/>
                <a:gd name="connsiteY1" fmla="*/ 329852 h 1951229"/>
                <a:gd name="connsiteX2" fmla="*/ 921889 w 1951220"/>
                <a:gd name="connsiteY2" fmla="*/ 382948 h 1951229"/>
                <a:gd name="connsiteX3" fmla="*/ 958899 w 1951220"/>
                <a:gd name="connsiteY3" fmla="*/ 342952 h 1951229"/>
                <a:gd name="connsiteX4" fmla="*/ 1487662 w 1951220"/>
                <a:gd name="connsiteY4" fmla="*/ 107946 h 1951229"/>
                <a:gd name="connsiteX5" fmla="*/ 1389760 w 1951220"/>
                <a:gd name="connsiteY5" fmla="*/ 476521 h 1951229"/>
                <a:gd name="connsiteX6" fmla="*/ 1356266 w 1951220"/>
                <a:gd name="connsiteY6" fmla="*/ 519097 h 1951229"/>
                <a:gd name="connsiteX7" fmla="*/ 1411152 w 1951220"/>
                <a:gd name="connsiteY7" fmla="*/ 516438 h 1951229"/>
                <a:gd name="connsiteX8" fmla="*/ 1951220 w 1951220"/>
                <a:gd name="connsiteY8" fmla="*/ 724156 h 1951229"/>
                <a:gd name="connsiteX9" fmla="*/ 1621371 w 1951220"/>
                <a:gd name="connsiteY9" fmla="*/ 915550 h 1951229"/>
                <a:gd name="connsiteX10" fmla="*/ 1568270 w 1951220"/>
                <a:gd name="connsiteY10" fmla="*/ 921890 h 1951229"/>
                <a:gd name="connsiteX11" fmla="*/ 1608270 w 1951220"/>
                <a:gd name="connsiteY11" fmla="*/ 958904 h 1951229"/>
                <a:gd name="connsiteX12" fmla="*/ 1843274 w 1951220"/>
                <a:gd name="connsiteY12" fmla="*/ 1487662 h 1951229"/>
                <a:gd name="connsiteX13" fmla="*/ 1474704 w 1951220"/>
                <a:gd name="connsiteY13" fmla="*/ 1389760 h 1951229"/>
                <a:gd name="connsiteX14" fmla="*/ 1432682 w 1951220"/>
                <a:gd name="connsiteY14" fmla="*/ 1356702 h 1951229"/>
                <a:gd name="connsiteX15" fmla="*/ 1434793 w 1951220"/>
                <a:gd name="connsiteY15" fmla="*/ 1411156 h 1951229"/>
                <a:gd name="connsiteX16" fmla="*/ 1227072 w 1951220"/>
                <a:gd name="connsiteY16" fmla="*/ 1951229 h 1951229"/>
                <a:gd name="connsiteX17" fmla="*/ 1035675 w 1951220"/>
                <a:gd name="connsiteY17" fmla="*/ 1621376 h 1951229"/>
                <a:gd name="connsiteX18" fmla="*/ 1029336 w 1951220"/>
                <a:gd name="connsiteY18" fmla="*/ 1568281 h 1951229"/>
                <a:gd name="connsiteX19" fmla="*/ 992326 w 1951220"/>
                <a:gd name="connsiteY19" fmla="*/ 1608277 h 1951229"/>
                <a:gd name="connsiteX20" fmla="*/ 463562 w 1951220"/>
                <a:gd name="connsiteY20" fmla="*/ 1843283 h 1951229"/>
                <a:gd name="connsiteX21" fmla="*/ 561464 w 1951220"/>
                <a:gd name="connsiteY21" fmla="*/ 1474708 h 1951229"/>
                <a:gd name="connsiteX22" fmla="*/ 594525 w 1951220"/>
                <a:gd name="connsiteY22" fmla="*/ 1432682 h 1951229"/>
                <a:gd name="connsiteX23" fmla="*/ 540069 w 1951220"/>
                <a:gd name="connsiteY23" fmla="*/ 1434793 h 1951229"/>
                <a:gd name="connsiteX24" fmla="*/ 0 w 1951220"/>
                <a:gd name="connsiteY24" fmla="*/ 1227076 h 1951229"/>
                <a:gd name="connsiteX25" fmla="*/ 329850 w 1951220"/>
                <a:gd name="connsiteY25" fmla="*/ 1035681 h 1951229"/>
                <a:gd name="connsiteX26" fmla="*/ 382951 w 1951220"/>
                <a:gd name="connsiteY26" fmla="*/ 1029341 h 1951229"/>
                <a:gd name="connsiteX27" fmla="*/ 342950 w 1951220"/>
                <a:gd name="connsiteY27" fmla="*/ 992327 h 1951229"/>
                <a:gd name="connsiteX28" fmla="*/ 107946 w 1951220"/>
                <a:gd name="connsiteY28" fmla="*/ 463570 h 1951229"/>
                <a:gd name="connsiteX29" fmla="*/ 476517 w 1951220"/>
                <a:gd name="connsiteY29" fmla="*/ 561471 h 1951229"/>
                <a:gd name="connsiteX30" fmla="*/ 518543 w 1951220"/>
                <a:gd name="connsiteY30" fmla="*/ 594532 h 1951229"/>
                <a:gd name="connsiteX31" fmla="*/ 516431 w 1951220"/>
                <a:gd name="connsiteY31" fmla="*/ 540073 h 1951229"/>
                <a:gd name="connsiteX32" fmla="*/ 682289 w 1951220"/>
                <a:gd name="connsiteY32" fmla="*/ 10972 h 1951229"/>
                <a:gd name="connsiteX33" fmla="*/ 724152 w 1951220"/>
                <a:gd name="connsiteY33" fmla="*/ 0 h 1951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951220" h="1951229">
                  <a:moveTo>
                    <a:pt x="724152" y="0"/>
                  </a:moveTo>
                  <a:cubicBezTo>
                    <a:pt x="810193" y="0"/>
                    <a:pt x="884016" y="136012"/>
                    <a:pt x="915550" y="329852"/>
                  </a:cubicBezTo>
                  <a:lnTo>
                    <a:pt x="921889" y="382948"/>
                  </a:lnTo>
                  <a:lnTo>
                    <a:pt x="958899" y="342952"/>
                  </a:lnTo>
                  <a:cubicBezTo>
                    <a:pt x="1169808" y="132043"/>
                    <a:pt x="1406543" y="26828"/>
                    <a:pt x="1487662" y="107946"/>
                  </a:cubicBezTo>
                  <a:cubicBezTo>
                    <a:pt x="1548501" y="168785"/>
                    <a:pt x="1504527" y="317159"/>
                    <a:pt x="1389760" y="476521"/>
                  </a:cubicBezTo>
                  <a:lnTo>
                    <a:pt x="1356266" y="519097"/>
                  </a:lnTo>
                  <a:lnTo>
                    <a:pt x="1411152" y="516438"/>
                  </a:lnTo>
                  <a:cubicBezTo>
                    <a:pt x="1709424" y="516438"/>
                    <a:pt x="1951221" y="609437"/>
                    <a:pt x="1951220" y="724156"/>
                  </a:cubicBezTo>
                  <a:cubicBezTo>
                    <a:pt x="1951221" y="810195"/>
                    <a:pt x="1815210" y="884017"/>
                    <a:pt x="1621371" y="915550"/>
                  </a:cubicBezTo>
                  <a:lnTo>
                    <a:pt x="1568270" y="921890"/>
                  </a:lnTo>
                  <a:lnTo>
                    <a:pt x="1608270" y="958904"/>
                  </a:lnTo>
                  <a:cubicBezTo>
                    <a:pt x="1819176" y="1169811"/>
                    <a:pt x="1924392" y="1406544"/>
                    <a:pt x="1843274" y="1487662"/>
                  </a:cubicBezTo>
                  <a:cubicBezTo>
                    <a:pt x="1782436" y="1548500"/>
                    <a:pt x="1634064" y="1504525"/>
                    <a:pt x="1474704" y="1389760"/>
                  </a:cubicBezTo>
                  <a:lnTo>
                    <a:pt x="1432682" y="1356702"/>
                  </a:lnTo>
                  <a:lnTo>
                    <a:pt x="1434793" y="1411156"/>
                  </a:lnTo>
                  <a:cubicBezTo>
                    <a:pt x="1434793" y="1709430"/>
                    <a:pt x="1341793" y="1951229"/>
                    <a:pt x="1227072" y="1951229"/>
                  </a:cubicBezTo>
                  <a:cubicBezTo>
                    <a:pt x="1141031" y="1951229"/>
                    <a:pt x="1067208" y="1815217"/>
                    <a:pt x="1035675" y="1621376"/>
                  </a:cubicBezTo>
                  <a:lnTo>
                    <a:pt x="1029336" y="1568281"/>
                  </a:lnTo>
                  <a:lnTo>
                    <a:pt x="992326" y="1608277"/>
                  </a:lnTo>
                  <a:cubicBezTo>
                    <a:pt x="781416" y="1819186"/>
                    <a:pt x="544681" y="1924401"/>
                    <a:pt x="463562" y="1843283"/>
                  </a:cubicBezTo>
                  <a:cubicBezTo>
                    <a:pt x="402723" y="1782444"/>
                    <a:pt x="446697" y="1634070"/>
                    <a:pt x="561464" y="1474708"/>
                  </a:cubicBezTo>
                  <a:lnTo>
                    <a:pt x="594525" y="1432682"/>
                  </a:lnTo>
                  <a:lnTo>
                    <a:pt x="540069" y="1434793"/>
                  </a:lnTo>
                  <a:cubicBezTo>
                    <a:pt x="241797" y="1434793"/>
                    <a:pt x="0" y="1341794"/>
                    <a:pt x="0" y="1227076"/>
                  </a:cubicBezTo>
                  <a:cubicBezTo>
                    <a:pt x="0" y="1141036"/>
                    <a:pt x="136011" y="1067214"/>
                    <a:pt x="329850" y="1035681"/>
                  </a:cubicBezTo>
                  <a:lnTo>
                    <a:pt x="382951" y="1029341"/>
                  </a:lnTo>
                  <a:lnTo>
                    <a:pt x="342950" y="992327"/>
                  </a:lnTo>
                  <a:cubicBezTo>
                    <a:pt x="132044" y="781420"/>
                    <a:pt x="26828" y="544687"/>
                    <a:pt x="107946" y="463570"/>
                  </a:cubicBezTo>
                  <a:cubicBezTo>
                    <a:pt x="168785" y="402731"/>
                    <a:pt x="317156" y="446705"/>
                    <a:pt x="476517" y="561471"/>
                  </a:cubicBezTo>
                  <a:lnTo>
                    <a:pt x="518543" y="594532"/>
                  </a:lnTo>
                  <a:lnTo>
                    <a:pt x="516431" y="540073"/>
                  </a:lnTo>
                  <a:cubicBezTo>
                    <a:pt x="516431" y="279083"/>
                    <a:pt x="587634" y="61332"/>
                    <a:pt x="682289" y="10972"/>
                  </a:cubicBezTo>
                  <a:cubicBezTo>
                    <a:pt x="695812" y="3778"/>
                    <a:pt x="709812" y="0"/>
                    <a:pt x="724152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49" name="フリーフォーム: 図形 448">
              <a:extLst>
                <a:ext uri="{FF2B5EF4-FFF2-40B4-BE49-F238E27FC236}">
                  <a16:creationId xmlns:a16="http://schemas.microsoft.com/office/drawing/2014/main" id="{48CA8A80-BFDF-21B1-F1E6-CEDAACBD7D89}"/>
                </a:ext>
              </a:extLst>
            </p:cNvPr>
            <p:cNvSpPr/>
            <p:nvPr/>
          </p:nvSpPr>
          <p:spPr bwMode="auto">
            <a:xfrm>
              <a:off x="9591675" y="1345670"/>
              <a:ext cx="215899" cy="215900"/>
            </a:xfrm>
            <a:custGeom>
              <a:avLst/>
              <a:gdLst>
                <a:gd name="connsiteX0" fmla="*/ 724152 w 1951220"/>
                <a:gd name="connsiteY0" fmla="*/ 0 h 1951229"/>
                <a:gd name="connsiteX1" fmla="*/ 915550 w 1951220"/>
                <a:gd name="connsiteY1" fmla="*/ 329852 h 1951229"/>
                <a:gd name="connsiteX2" fmla="*/ 921889 w 1951220"/>
                <a:gd name="connsiteY2" fmla="*/ 382948 h 1951229"/>
                <a:gd name="connsiteX3" fmla="*/ 958899 w 1951220"/>
                <a:gd name="connsiteY3" fmla="*/ 342952 h 1951229"/>
                <a:gd name="connsiteX4" fmla="*/ 1487662 w 1951220"/>
                <a:gd name="connsiteY4" fmla="*/ 107946 h 1951229"/>
                <a:gd name="connsiteX5" fmla="*/ 1389760 w 1951220"/>
                <a:gd name="connsiteY5" fmla="*/ 476521 h 1951229"/>
                <a:gd name="connsiteX6" fmla="*/ 1356266 w 1951220"/>
                <a:gd name="connsiteY6" fmla="*/ 519097 h 1951229"/>
                <a:gd name="connsiteX7" fmla="*/ 1411152 w 1951220"/>
                <a:gd name="connsiteY7" fmla="*/ 516438 h 1951229"/>
                <a:gd name="connsiteX8" fmla="*/ 1951220 w 1951220"/>
                <a:gd name="connsiteY8" fmla="*/ 724156 h 1951229"/>
                <a:gd name="connsiteX9" fmla="*/ 1621371 w 1951220"/>
                <a:gd name="connsiteY9" fmla="*/ 915550 h 1951229"/>
                <a:gd name="connsiteX10" fmla="*/ 1568270 w 1951220"/>
                <a:gd name="connsiteY10" fmla="*/ 921890 h 1951229"/>
                <a:gd name="connsiteX11" fmla="*/ 1608270 w 1951220"/>
                <a:gd name="connsiteY11" fmla="*/ 958904 h 1951229"/>
                <a:gd name="connsiteX12" fmla="*/ 1843274 w 1951220"/>
                <a:gd name="connsiteY12" fmla="*/ 1487662 h 1951229"/>
                <a:gd name="connsiteX13" fmla="*/ 1474704 w 1951220"/>
                <a:gd name="connsiteY13" fmla="*/ 1389760 h 1951229"/>
                <a:gd name="connsiteX14" fmla="*/ 1432682 w 1951220"/>
                <a:gd name="connsiteY14" fmla="*/ 1356702 h 1951229"/>
                <a:gd name="connsiteX15" fmla="*/ 1434793 w 1951220"/>
                <a:gd name="connsiteY15" fmla="*/ 1411156 h 1951229"/>
                <a:gd name="connsiteX16" fmla="*/ 1227072 w 1951220"/>
                <a:gd name="connsiteY16" fmla="*/ 1951229 h 1951229"/>
                <a:gd name="connsiteX17" fmla="*/ 1035675 w 1951220"/>
                <a:gd name="connsiteY17" fmla="*/ 1621376 h 1951229"/>
                <a:gd name="connsiteX18" fmla="*/ 1029336 w 1951220"/>
                <a:gd name="connsiteY18" fmla="*/ 1568281 h 1951229"/>
                <a:gd name="connsiteX19" fmla="*/ 992326 w 1951220"/>
                <a:gd name="connsiteY19" fmla="*/ 1608277 h 1951229"/>
                <a:gd name="connsiteX20" fmla="*/ 463562 w 1951220"/>
                <a:gd name="connsiteY20" fmla="*/ 1843283 h 1951229"/>
                <a:gd name="connsiteX21" fmla="*/ 561464 w 1951220"/>
                <a:gd name="connsiteY21" fmla="*/ 1474708 h 1951229"/>
                <a:gd name="connsiteX22" fmla="*/ 594525 w 1951220"/>
                <a:gd name="connsiteY22" fmla="*/ 1432682 h 1951229"/>
                <a:gd name="connsiteX23" fmla="*/ 540069 w 1951220"/>
                <a:gd name="connsiteY23" fmla="*/ 1434793 h 1951229"/>
                <a:gd name="connsiteX24" fmla="*/ 0 w 1951220"/>
                <a:gd name="connsiteY24" fmla="*/ 1227076 h 1951229"/>
                <a:gd name="connsiteX25" fmla="*/ 329850 w 1951220"/>
                <a:gd name="connsiteY25" fmla="*/ 1035681 h 1951229"/>
                <a:gd name="connsiteX26" fmla="*/ 382951 w 1951220"/>
                <a:gd name="connsiteY26" fmla="*/ 1029341 h 1951229"/>
                <a:gd name="connsiteX27" fmla="*/ 342950 w 1951220"/>
                <a:gd name="connsiteY27" fmla="*/ 992327 h 1951229"/>
                <a:gd name="connsiteX28" fmla="*/ 107946 w 1951220"/>
                <a:gd name="connsiteY28" fmla="*/ 463570 h 1951229"/>
                <a:gd name="connsiteX29" fmla="*/ 476517 w 1951220"/>
                <a:gd name="connsiteY29" fmla="*/ 561471 h 1951229"/>
                <a:gd name="connsiteX30" fmla="*/ 518543 w 1951220"/>
                <a:gd name="connsiteY30" fmla="*/ 594532 h 1951229"/>
                <a:gd name="connsiteX31" fmla="*/ 516431 w 1951220"/>
                <a:gd name="connsiteY31" fmla="*/ 540073 h 1951229"/>
                <a:gd name="connsiteX32" fmla="*/ 682289 w 1951220"/>
                <a:gd name="connsiteY32" fmla="*/ 10972 h 1951229"/>
                <a:gd name="connsiteX33" fmla="*/ 724152 w 1951220"/>
                <a:gd name="connsiteY33" fmla="*/ 0 h 1951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951220" h="1951229">
                  <a:moveTo>
                    <a:pt x="724152" y="0"/>
                  </a:moveTo>
                  <a:cubicBezTo>
                    <a:pt x="810193" y="0"/>
                    <a:pt x="884016" y="136012"/>
                    <a:pt x="915550" y="329852"/>
                  </a:cubicBezTo>
                  <a:lnTo>
                    <a:pt x="921889" y="382948"/>
                  </a:lnTo>
                  <a:lnTo>
                    <a:pt x="958899" y="342952"/>
                  </a:lnTo>
                  <a:cubicBezTo>
                    <a:pt x="1169808" y="132043"/>
                    <a:pt x="1406543" y="26828"/>
                    <a:pt x="1487662" y="107946"/>
                  </a:cubicBezTo>
                  <a:cubicBezTo>
                    <a:pt x="1548501" y="168785"/>
                    <a:pt x="1504527" y="317159"/>
                    <a:pt x="1389760" y="476521"/>
                  </a:cubicBezTo>
                  <a:lnTo>
                    <a:pt x="1356266" y="519097"/>
                  </a:lnTo>
                  <a:lnTo>
                    <a:pt x="1411152" y="516438"/>
                  </a:lnTo>
                  <a:cubicBezTo>
                    <a:pt x="1709424" y="516438"/>
                    <a:pt x="1951221" y="609437"/>
                    <a:pt x="1951220" y="724156"/>
                  </a:cubicBezTo>
                  <a:cubicBezTo>
                    <a:pt x="1951221" y="810195"/>
                    <a:pt x="1815210" y="884017"/>
                    <a:pt x="1621371" y="915550"/>
                  </a:cubicBezTo>
                  <a:lnTo>
                    <a:pt x="1568270" y="921890"/>
                  </a:lnTo>
                  <a:lnTo>
                    <a:pt x="1608270" y="958904"/>
                  </a:lnTo>
                  <a:cubicBezTo>
                    <a:pt x="1819176" y="1169811"/>
                    <a:pt x="1924392" y="1406544"/>
                    <a:pt x="1843274" y="1487662"/>
                  </a:cubicBezTo>
                  <a:cubicBezTo>
                    <a:pt x="1782436" y="1548500"/>
                    <a:pt x="1634064" y="1504525"/>
                    <a:pt x="1474704" y="1389760"/>
                  </a:cubicBezTo>
                  <a:lnTo>
                    <a:pt x="1432682" y="1356702"/>
                  </a:lnTo>
                  <a:lnTo>
                    <a:pt x="1434793" y="1411156"/>
                  </a:lnTo>
                  <a:cubicBezTo>
                    <a:pt x="1434793" y="1709430"/>
                    <a:pt x="1341793" y="1951229"/>
                    <a:pt x="1227072" y="1951229"/>
                  </a:cubicBezTo>
                  <a:cubicBezTo>
                    <a:pt x="1141031" y="1951229"/>
                    <a:pt x="1067208" y="1815217"/>
                    <a:pt x="1035675" y="1621376"/>
                  </a:cubicBezTo>
                  <a:lnTo>
                    <a:pt x="1029336" y="1568281"/>
                  </a:lnTo>
                  <a:lnTo>
                    <a:pt x="992326" y="1608277"/>
                  </a:lnTo>
                  <a:cubicBezTo>
                    <a:pt x="781416" y="1819186"/>
                    <a:pt x="544681" y="1924401"/>
                    <a:pt x="463562" y="1843283"/>
                  </a:cubicBezTo>
                  <a:cubicBezTo>
                    <a:pt x="402723" y="1782444"/>
                    <a:pt x="446697" y="1634070"/>
                    <a:pt x="561464" y="1474708"/>
                  </a:cubicBezTo>
                  <a:lnTo>
                    <a:pt x="594525" y="1432682"/>
                  </a:lnTo>
                  <a:lnTo>
                    <a:pt x="540069" y="1434793"/>
                  </a:lnTo>
                  <a:cubicBezTo>
                    <a:pt x="241797" y="1434793"/>
                    <a:pt x="0" y="1341794"/>
                    <a:pt x="0" y="1227076"/>
                  </a:cubicBezTo>
                  <a:cubicBezTo>
                    <a:pt x="0" y="1141036"/>
                    <a:pt x="136011" y="1067214"/>
                    <a:pt x="329850" y="1035681"/>
                  </a:cubicBezTo>
                  <a:lnTo>
                    <a:pt x="382951" y="1029341"/>
                  </a:lnTo>
                  <a:lnTo>
                    <a:pt x="342950" y="992327"/>
                  </a:lnTo>
                  <a:cubicBezTo>
                    <a:pt x="132044" y="781420"/>
                    <a:pt x="26828" y="544687"/>
                    <a:pt x="107946" y="463570"/>
                  </a:cubicBezTo>
                  <a:cubicBezTo>
                    <a:pt x="168785" y="402731"/>
                    <a:pt x="317156" y="446705"/>
                    <a:pt x="476517" y="561471"/>
                  </a:cubicBezTo>
                  <a:lnTo>
                    <a:pt x="518543" y="594532"/>
                  </a:lnTo>
                  <a:lnTo>
                    <a:pt x="516431" y="540073"/>
                  </a:lnTo>
                  <a:cubicBezTo>
                    <a:pt x="516431" y="279083"/>
                    <a:pt x="587634" y="61332"/>
                    <a:pt x="682289" y="10972"/>
                  </a:cubicBezTo>
                  <a:cubicBezTo>
                    <a:pt x="695812" y="3778"/>
                    <a:pt x="709812" y="0"/>
                    <a:pt x="724152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50" name="フリーフォーム: 図形 449">
              <a:extLst>
                <a:ext uri="{FF2B5EF4-FFF2-40B4-BE49-F238E27FC236}">
                  <a16:creationId xmlns:a16="http://schemas.microsoft.com/office/drawing/2014/main" id="{531D4009-28E1-048C-F0F1-D6BF98CCC9FA}"/>
                </a:ext>
              </a:extLst>
            </p:cNvPr>
            <p:cNvSpPr/>
            <p:nvPr/>
          </p:nvSpPr>
          <p:spPr bwMode="auto">
            <a:xfrm>
              <a:off x="114300" y="1647651"/>
              <a:ext cx="215899" cy="215900"/>
            </a:xfrm>
            <a:custGeom>
              <a:avLst/>
              <a:gdLst>
                <a:gd name="connsiteX0" fmla="*/ 724152 w 1951220"/>
                <a:gd name="connsiteY0" fmla="*/ 0 h 1951229"/>
                <a:gd name="connsiteX1" fmla="*/ 915550 w 1951220"/>
                <a:gd name="connsiteY1" fmla="*/ 329852 h 1951229"/>
                <a:gd name="connsiteX2" fmla="*/ 921889 w 1951220"/>
                <a:gd name="connsiteY2" fmla="*/ 382948 h 1951229"/>
                <a:gd name="connsiteX3" fmla="*/ 958899 w 1951220"/>
                <a:gd name="connsiteY3" fmla="*/ 342952 h 1951229"/>
                <a:gd name="connsiteX4" fmla="*/ 1487662 w 1951220"/>
                <a:gd name="connsiteY4" fmla="*/ 107946 h 1951229"/>
                <a:gd name="connsiteX5" fmla="*/ 1389760 w 1951220"/>
                <a:gd name="connsiteY5" fmla="*/ 476521 h 1951229"/>
                <a:gd name="connsiteX6" fmla="*/ 1356266 w 1951220"/>
                <a:gd name="connsiteY6" fmla="*/ 519097 h 1951229"/>
                <a:gd name="connsiteX7" fmla="*/ 1411152 w 1951220"/>
                <a:gd name="connsiteY7" fmla="*/ 516438 h 1951229"/>
                <a:gd name="connsiteX8" fmla="*/ 1951220 w 1951220"/>
                <a:gd name="connsiteY8" fmla="*/ 724156 h 1951229"/>
                <a:gd name="connsiteX9" fmla="*/ 1621371 w 1951220"/>
                <a:gd name="connsiteY9" fmla="*/ 915550 h 1951229"/>
                <a:gd name="connsiteX10" fmla="*/ 1568270 w 1951220"/>
                <a:gd name="connsiteY10" fmla="*/ 921890 h 1951229"/>
                <a:gd name="connsiteX11" fmla="*/ 1608270 w 1951220"/>
                <a:gd name="connsiteY11" fmla="*/ 958904 h 1951229"/>
                <a:gd name="connsiteX12" fmla="*/ 1843274 w 1951220"/>
                <a:gd name="connsiteY12" fmla="*/ 1487662 h 1951229"/>
                <a:gd name="connsiteX13" fmla="*/ 1474704 w 1951220"/>
                <a:gd name="connsiteY13" fmla="*/ 1389760 h 1951229"/>
                <a:gd name="connsiteX14" fmla="*/ 1432682 w 1951220"/>
                <a:gd name="connsiteY14" fmla="*/ 1356702 h 1951229"/>
                <a:gd name="connsiteX15" fmla="*/ 1434793 w 1951220"/>
                <a:gd name="connsiteY15" fmla="*/ 1411156 h 1951229"/>
                <a:gd name="connsiteX16" fmla="*/ 1227072 w 1951220"/>
                <a:gd name="connsiteY16" fmla="*/ 1951229 h 1951229"/>
                <a:gd name="connsiteX17" fmla="*/ 1035675 w 1951220"/>
                <a:gd name="connsiteY17" fmla="*/ 1621376 h 1951229"/>
                <a:gd name="connsiteX18" fmla="*/ 1029336 w 1951220"/>
                <a:gd name="connsiteY18" fmla="*/ 1568281 h 1951229"/>
                <a:gd name="connsiteX19" fmla="*/ 992326 w 1951220"/>
                <a:gd name="connsiteY19" fmla="*/ 1608277 h 1951229"/>
                <a:gd name="connsiteX20" fmla="*/ 463562 w 1951220"/>
                <a:gd name="connsiteY20" fmla="*/ 1843283 h 1951229"/>
                <a:gd name="connsiteX21" fmla="*/ 561464 w 1951220"/>
                <a:gd name="connsiteY21" fmla="*/ 1474708 h 1951229"/>
                <a:gd name="connsiteX22" fmla="*/ 594525 w 1951220"/>
                <a:gd name="connsiteY22" fmla="*/ 1432682 h 1951229"/>
                <a:gd name="connsiteX23" fmla="*/ 540069 w 1951220"/>
                <a:gd name="connsiteY23" fmla="*/ 1434793 h 1951229"/>
                <a:gd name="connsiteX24" fmla="*/ 0 w 1951220"/>
                <a:gd name="connsiteY24" fmla="*/ 1227076 h 1951229"/>
                <a:gd name="connsiteX25" fmla="*/ 329850 w 1951220"/>
                <a:gd name="connsiteY25" fmla="*/ 1035681 h 1951229"/>
                <a:gd name="connsiteX26" fmla="*/ 382951 w 1951220"/>
                <a:gd name="connsiteY26" fmla="*/ 1029341 h 1951229"/>
                <a:gd name="connsiteX27" fmla="*/ 342950 w 1951220"/>
                <a:gd name="connsiteY27" fmla="*/ 992327 h 1951229"/>
                <a:gd name="connsiteX28" fmla="*/ 107946 w 1951220"/>
                <a:gd name="connsiteY28" fmla="*/ 463570 h 1951229"/>
                <a:gd name="connsiteX29" fmla="*/ 476517 w 1951220"/>
                <a:gd name="connsiteY29" fmla="*/ 561471 h 1951229"/>
                <a:gd name="connsiteX30" fmla="*/ 518543 w 1951220"/>
                <a:gd name="connsiteY30" fmla="*/ 594532 h 1951229"/>
                <a:gd name="connsiteX31" fmla="*/ 516431 w 1951220"/>
                <a:gd name="connsiteY31" fmla="*/ 540073 h 1951229"/>
                <a:gd name="connsiteX32" fmla="*/ 682289 w 1951220"/>
                <a:gd name="connsiteY32" fmla="*/ 10972 h 1951229"/>
                <a:gd name="connsiteX33" fmla="*/ 724152 w 1951220"/>
                <a:gd name="connsiteY33" fmla="*/ 0 h 1951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951220" h="1951229">
                  <a:moveTo>
                    <a:pt x="724152" y="0"/>
                  </a:moveTo>
                  <a:cubicBezTo>
                    <a:pt x="810193" y="0"/>
                    <a:pt x="884016" y="136012"/>
                    <a:pt x="915550" y="329852"/>
                  </a:cubicBezTo>
                  <a:lnTo>
                    <a:pt x="921889" y="382948"/>
                  </a:lnTo>
                  <a:lnTo>
                    <a:pt x="958899" y="342952"/>
                  </a:lnTo>
                  <a:cubicBezTo>
                    <a:pt x="1169808" y="132043"/>
                    <a:pt x="1406543" y="26828"/>
                    <a:pt x="1487662" y="107946"/>
                  </a:cubicBezTo>
                  <a:cubicBezTo>
                    <a:pt x="1548501" y="168785"/>
                    <a:pt x="1504527" y="317159"/>
                    <a:pt x="1389760" y="476521"/>
                  </a:cubicBezTo>
                  <a:lnTo>
                    <a:pt x="1356266" y="519097"/>
                  </a:lnTo>
                  <a:lnTo>
                    <a:pt x="1411152" y="516438"/>
                  </a:lnTo>
                  <a:cubicBezTo>
                    <a:pt x="1709424" y="516438"/>
                    <a:pt x="1951221" y="609437"/>
                    <a:pt x="1951220" y="724156"/>
                  </a:cubicBezTo>
                  <a:cubicBezTo>
                    <a:pt x="1951221" y="810195"/>
                    <a:pt x="1815210" y="884017"/>
                    <a:pt x="1621371" y="915550"/>
                  </a:cubicBezTo>
                  <a:lnTo>
                    <a:pt x="1568270" y="921890"/>
                  </a:lnTo>
                  <a:lnTo>
                    <a:pt x="1608270" y="958904"/>
                  </a:lnTo>
                  <a:cubicBezTo>
                    <a:pt x="1819176" y="1169811"/>
                    <a:pt x="1924392" y="1406544"/>
                    <a:pt x="1843274" y="1487662"/>
                  </a:cubicBezTo>
                  <a:cubicBezTo>
                    <a:pt x="1782436" y="1548500"/>
                    <a:pt x="1634064" y="1504525"/>
                    <a:pt x="1474704" y="1389760"/>
                  </a:cubicBezTo>
                  <a:lnTo>
                    <a:pt x="1432682" y="1356702"/>
                  </a:lnTo>
                  <a:lnTo>
                    <a:pt x="1434793" y="1411156"/>
                  </a:lnTo>
                  <a:cubicBezTo>
                    <a:pt x="1434793" y="1709430"/>
                    <a:pt x="1341793" y="1951229"/>
                    <a:pt x="1227072" y="1951229"/>
                  </a:cubicBezTo>
                  <a:cubicBezTo>
                    <a:pt x="1141031" y="1951229"/>
                    <a:pt x="1067208" y="1815217"/>
                    <a:pt x="1035675" y="1621376"/>
                  </a:cubicBezTo>
                  <a:lnTo>
                    <a:pt x="1029336" y="1568281"/>
                  </a:lnTo>
                  <a:lnTo>
                    <a:pt x="992326" y="1608277"/>
                  </a:lnTo>
                  <a:cubicBezTo>
                    <a:pt x="781416" y="1819186"/>
                    <a:pt x="544681" y="1924401"/>
                    <a:pt x="463562" y="1843283"/>
                  </a:cubicBezTo>
                  <a:cubicBezTo>
                    <a:pt x="402723" y="1782444"/>
                    <a:pt x="446697" y="1634070"/>
                    <a:pt x="561464" y="1474708"/>
                  </a:cubicBezTo>
                  <a:lnTo>
                    <a:pt x="594525" y="1432682"/>
                  </a:lnTo>
                  <a:lnTo>
                    <a:pt x="540069" y="1434793"/>
                  </a:lnTo>
                  <a:cubicBezTo>
                    <a:pt x="241797" y="1434793"/>
                    <a:pt x="0" y="1341794"/>
                    <a:pt x="0" y="1227076"/>
                  </a:cubicBezTo>
                  <a:cubicBezTo>
                    <a:pt x="0" y="1141036"/>
                    <a:pt x="136011" y="1067214"/>
                    <a:pt x="329850" y="1035681"/>
                  </a:cubicBezTo>
                  <a:lnTo>
                    <a:pt x="382951" y="1029341"/>
                  </a:lnTo>
                  <a:lnTo>
                    <a:pt x="342950" y="992327"/>
                  </a:lnTo>
                  <a:cubicBezTo>
                    <a:pt x="132044" y="781420"/>
                    <a:pt x="26828" y="544687"/>
                    <a:pt x="107946" y="463570"/>
                  </a:cubicBezTo>
                  <a:cubicBezTo>
                    <a:pt x="168785" y="402731"/>
                    <a:pt x="317156" y="446705"/>
                    <a:pt x="476517" y="561471"/>
                  </a:cubicBezTo>
                  <a:lnTo>
                    <a:pt x="518543" y="594532"/>
                  </a:lnTo>
                  <a:lnTo>
                    <a:pt x="516431" y="540073"/>
                  </a:lnTo>
                  <a:cubicBezTo>
                    <a:pt x="516431" y="279083"/>
                    <a:pt x="587634" y="61332"/>
                    <a:pt x="682289" y="10972"/>
                  </a:cubicBezTo>
                  <a:cubicBezTo>
                    <a:pt x="695812" y="3778"/>
                    <a:pt x="709812" y="0"/>
                    <a:pt x="724152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51" name="フリーフォーム: 図形 450">
              <a:extLst>
                <a:ext uri="{FF2B5EF4-FFF2-40B4-BE49-F238E27FC236}">
                  <a16:creationId xmlns:a16="http://schemas.microsoft.com/office/drawing/2014/main" id="{BAD03077-DF06-F097-76B1-E0C4C7DBE867}"/>
                </a:ext>
              </a:extLst>
            </p:cNvPr>
            <p:cNvSpPr/>
            <p:nvPr/>
          </p:nvSpPr>
          <p:spPr bwMode="auto">
            <a:xfrm>
              <a:off x="9591675" y="1647651"/>
              <a:ext cx="215899" cy="215900"/>
            </a:xfrm>
            <a:custGeom>
              <a:avLst/>
              <a:gdLst>
                <a:gd name="connsiteX0" fmla="*/ 724152 w 1951220"/>
                <a:gd name="connsiteY0" fmla="*/ 0 h 1951229"/>
                <a:gd name="connsiteX1" fmla="*/ 915550 w 1951220"/>
                <a:gd name="connsiteY1" fmla="*/ 329852 h 1951229"/>
                <a:gd name="connsiteX2" fmla="*/ 921889 w 1951220"/>
                <a:gd name="connsiteY2" fmla="*/ 382948 h 1951229"/>
                <a:gd name="connsiteX3" fmla="*/ 958899 w 1951220"/>
                <a:gd name="connsiteY3" fmla="*/ 342952 h 1951229"/>
                <a:gd name="connsiteX4" fmla="*/ 1487662 w 1951220"/>
                <a:gd name="connsiteY4" fmla="*/ 107946 h 1951229"/>
                <a:gd name="connsiteX5" fmla="*/ 1389760 w 1951220"/>
                <a:gd name="connsiteY5" fmla="*/ 476521 h 1951229"/>
                <a:gd name="connsiteX6" fmla="*/ 1356266 w 1951220"/>
                <a:gd name="connsiteY6" fmla="*/ 519097 h 1951229"/>
                <a:gd name="connsiteX7" fmla="*/ 1411152 w 1951220"/>
                <a:gd name="connsiteY7" fmla="*/ 516438 h 1951229"/>
                <a:gd name="connsiteX8" fmla="*/ 1951220 w 1951220"/>
                <a:gd name="connsiteY8" fmla="*/ 724156 h 1951229"/>
                <a:gd name="connsiteX9" fmla="*/ 1621371 w 1951220"/>
                <a:gd name="connsiteY9" fmla="*/ 915550 h 1951229"/>
                <a:gd name="connsiteX10" fmla="*/ 1568270 w 1951220"/>
                <a:gd name="connsiteY10" fmla="*/ 921890 h 1951229"/>
                <a:gd name="connsiteX11" fmla="*/ 1608270 w 1951220"/>
                <a:gd name="connsiteY11" fmla="*/ 958904 h 1951229"/>
                <a:gd name="connsiteX12" fmla="*/ 1843274 w 1951220"/>
                <a:gd name="connsiteY12" fmla="*/ 1487662 h 1951229"/>
                <a:gd name="connsiteX13" fmla="*/ 1474704 w 1951220"/>
                <a:gd name="connsiteY13" fmla="*/ 1389760 h 1951229"/>
                <a:gd name="connsiteX14" fmla="*/ 1432682 w 1951220"/>
                <a:gd name="connsiteY14" fmla="*/ 1356702 h 1951229"/>
                <a:gd name="connsiteX15" fmla="*/ 1434793 w 1951220"/>
                <a:gd name="connsiteY15" fmla="*/ 1411156 h 1951229"/>
                <a:gd name="connsiteX16" fmla="*/ 1227072 w 1951220"/>
                <a:gd name="connsiteY16" fmla="*/ 1951229 h 1951229"/>
                <a:gd name="connsiteX17" fmla="*/ 1035675 w 1951220"/>
                <a:gd name="connsiteY17" fmla="*/ 1621376 h 1951229"/>
                <a:gd name="connsiteX18" fmla="*/ 1029336 w 1951220"/>
                <a:gd name="connsiteY18" fmla="*/ 1568281 h 1951229"/>
                <a:gd name="connsiteX19" fmla="*/ 992326 w 1951220"/>
                <a:gd name="connsiteY19" fmla="*/ 1608277 h 1951229"/>
                <a:gd name="connsiteX20" fmla="*/ 463562 w 1951220"/>
                <a:gd name="connsiteY20" fmla="*/ 1843283 h 1951229"/>
                <a:gd name="connsiteX21" fmla="*/ 561464 w 1951220"/>
                <a:gd name="connsiteY21" fmla="*/ 1474708 h 1951229"/>
                <a:gd name="connsiteX22" fmla="*/ 594525 w 1951220"/>
                <a:gd name="connsiteY22" fmla="*/ 1432682 h 1951229"/>
                <a:gd name="connsiteX23" fmla="*/ 540069 w 1951220"/>
                <a:gd name="connsiteY23" fmla="*/ 1434793 h 1951229"/>
                <a:gd name="connsiteX24" fmla="*/ 0 w 1951220"/>
                <a:gd name="connsiteY24" fmla="*/ 1227076 h 1951229"/>
                <a:gd name="connsiteX25" fmla="*/ 329850 w 1951220"/>
                <a:gd name="connsiteY25" fmla="*/ 1035681 h 1951229"/>
                <a:gd name="connsiteX26" fmla="*/ 382951 w 1951220"/>
                <a:gd name="connsiteY26" fmla="*/ 1029341 h 1951229"/>
                <a:gd name="connsiteX27" fmla="*/ 342950 w 1951220"/>
                <a:gd name="connsiteY27" fmla="*/ 992327 h 1951229"/>
                <a:gd name="connsiteX28" fmla="*/ 107946 w 1951220"/>
                <a:gd name="connsiteY28" fmla="*/ 463570 h 1951229"/>
                <a:gd name="connsiteX29" fmla="*/ 476517 w 1951220"/>
                <a:gd name="connsiteY29" fmla="*/ 561471 h 1951229"/>
                <a:gd name="connsiteX30" fmla="*/ 518543 w 1951220"/>
                <a:gd name="connsiteY30" fmla="*/ 594532 h 1951229"/>
                <a:gd name="connsiteX31" fmla="*/ 516431 w 1951220"/>
                <a:gd name="connsiteY31" fmla="*/ 540073 h 1951229"/>
                <a:gd name="connsiteX32" fmla="*/ 682289 w 1951220"/>
                <a:gd name="connsiteY32" fmla="*/ 10972 h 1951229"/>
                <a:gd name="connsiteX33" fmla="*/ 724152 w 1951220"/>
                <a:gd name="connsiteY33" fmla="*/ 0 h 1951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951220" h="1951229">
                  <a:moveTo>
                    <a:pt x="724152" y="0"/>
                  </a:moveTo>
                  <a:cubicBezTo>
                    <a:pt x="810193" y="0"/>
                    <a:pt x="884016" y="136012"/>
                    <a:pt x="915550" y="329852"/>
                  </a:cubicBezTo>
                  <a:lnTo>
                    <a:pt x="921889" y="382948"/>
                  </a:lnTo>
                  <a:lnTo>
                    <a:pt x="958899" y="342952"/>
                  </a:lnTo>
                  <a:cubicBezTo>
                    <a:pt x="1169808" y="132043"/>
                    <a:pt x="1406543" y="26828"/>
                    <a:pt x="1487662" y="107946"/>
                  </a:cubicBezTo>
                  <a:cubicBezTo>
                    <a:pt x="1548501" y="168785"/>
                    <a:pt x="1504527" y="317159"/>
                    <a:pt x="1389760" y="476521"/>
                  </a:cubicBezTo>
                  <a:lnTo>
                    <a:pt x="1356266" y="519097"/>
                  </a:lnTo>
                  <a:lnTo>
                    <a:pt x="1411152" y="516438"/>
                  </a:lnTo>
                  <a:cubicBezTo>
                    <a:pt x="1709424" y="516438"/>
                    <a:pt x="1951221" y="609437"/>
                    <a:pt x="1951220" y="724156"/>
                  </a:cubicBezTo>
                  <a:cubicBezTo>
                    <a:pt x="1951221" y="810195"/>
                    <a:pt x="1815210" y="884017"/>
                    <a:pt x="1621371" y="915550"/>
                  </a:cubicBezTo>
                  <a:lnTo>
                    <a:pt x="1568270" y="921890"/>
                  </a:lnTo>
                  <a:lnTo>
                    <a:pt x="1608270" y="958904"/>
                  </a:lnTo>
                  <a:cubicBezTo>
                    <a:pt x="1819176" y="1169811"/>
                    <a:pt x="1924392" y="1406544"/>
                    <a:pt x="1843274" y="1487662"/>
                  </a:cubicBezTo>
                  <a:cubicBezTo>
                    <a:pt x="1782436" y="1548500"/>
                    <a:pt x="1634064" y="1504525"/>
                    <a:pt x="1474704" y="1389760"/>
                  </a:cubicBezTo>
                  <a:lnTo>
                    <a:pt x="1432682" y="1356702"/>
                  </a:lnTo>
                  <a:lnTo>
                    <a:pt x="1434793" y="1411156"/>
                  </a:lnTo>
                  <a:cubicBezTo>
                    <a:pt x="1434793" y="1709430"/>
                    <a:pt x="1341793" y="1951229"/>
                    <a:pt x="1227072" y="1951229"/>
                  </a:cubicBezTo>
                  <a:cubicBezTo>
                    <a:pt x="1141031" y="1951229"/>
                    <a:pt x="1067208" y="1815217"/>
                    <a:pt x="1035675" y="1621376"/>
                  </a:cubicBezTo>
                  <a:lnTo>
                    <a:pt x="1029336" y="1568281"/>
                  </a:lnTo>
                  <a:lnTo>
                    <a:pt x="992326" y="1608277"/>
                  </a:lnTo>
                  <a:cubicBezTo>
                    <a:pt x="781416" y="1819186"/>
                    <a:pt x="544681" y="1924401"/>
                    <a:pt x="463562" y="1843283"/>
                  </a:cubicBezTo>
                  <a:cubicBezTo>
                    <a:pt x="402723" y="1782444"/>
                    <a:pt x="446697" y="1634070"/>
                    <a:pt x="561464" y="1474708"/>
                  </a:cubicBezTo>
                  <a:lnTo>
                    <a:pt x="594525" y="1432682"/>
                  </a:lnTo>
                  <a:lnTo>
                    <a:pt x="540069" y="1434793"/>
                  </a:lnTo>
                  <a:cubicBezTo>
                    <a:pt x="241797" y="1434793"/>
                    <a:pt x="0" y="1341794"/>
                    <a:pt x="0" y="1227076"/>
                  </a:cubicBezTo>
                  <a:cubicBezTo>
                    <a:pt x="0" y="1141036"/>
                    <a:pt x="136011" y="1067214"/>
                    <a:pt x="329850" y="1035681"/>
                  </a:cubicBezTo>
                  <a:lnTo>
                    <a:pt x="382951" y="1029341"/>
                  </a:lnTo>
                  <a:lnTo>
                    <a:pt x="342950" y="992327"/>
                  </a:lnTo>
                  <a:cubicBezTo>
                    <a:pt x="132044" y="781420"/>
                    <a:pt x="26828" y="544687"/>
                    <a:pt x="107946" y="463570"/>
                  </a:cubicBezTo>
                  <a:cubicBezTo>
                    <a:pt x="168785" y="402731"/>
                    <a:pt x="317156" y="446705"/>
                    <a:pt x="476517" y="561471"/>
                  </a:cubicBezTo>
                  <a:lnTo>
                    <a:pt x="518543" y="594532"/>
                  </a:lnTo>
                  <a:lnTo>
                    <a:pt x="516431" y="540073"/>
                  </a:lnTo>
                  <a:cubicBezTo>
                    <a:pt x="516431" y="279083"/>
                    <a:pt x="587634" y="61332"/>
                    <a:pt x="682289" y="10972"/>
                  </a:cubicBezTo>
                  <a:cubicBezTo>
                    <a:pt x="695812" y="3778"/>
                    <a:pt x="709812" y="0"/>
                    <a:pt x="724152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52" name="フリーフォーム: 図形 451">
              <a:extLst>
                <a:ext uri="{FF2B5EF4-FFF2-40B4-BE49-F238E27FC236}">
                  <a16:creationId xmlns:a16="http://schemas.microsoft.com/office/drawing/2014/main" id="{EFC6E3E3-44AE-7B5D-DA80-4FDE2D080468}"/>
                </a:ext>
              </a:extLst>
            </p:cNvPr>
            <p:cNvSpPr/>
            <p:nvPr/>
          </p:nvSpPr>
          <p:spPr bwMode="auto">
            <a:xfrm>
              <a:off x="114300" y="1949632"/>
              <a:ext cx="215899" cy="215900"/>
            </a:xfrm>
            <a:custGeom>
              <a:avLst/>
              <a:gdLst>
                <a:gd name="connsiteX0" fmla="*/ 724152 w 1951220"/>
                <a:gd name="connsiteY0" fmla="*/ 0 h 1951229"/>
                <a:gd name="connsiteX1" fmla="*/ 915550 w 1951220"/>
                <a:gd name="connsiteY1" fmla="*/ 329852 h 1951229"/>
                <a:gd name="connsiteX2" fmla="*/ 921889 w 1951220"/>
                <a:gd name="connsiteY2" fmla="*/ 382948 h 1951229"/>
                <a:gd name="connsiteX3" fmla="*/ 958899 w 1951220"/>
                <a:gd name="connsiteY3" fmla="*/ 342952 h 1951229"/>
                <a:gd name="connsiteX4" fmla="*/ 1487662 w 1951220"/>
                <a:gd name="connsiteY4" fmla="*/ 107946 h 1951229"/>
                <a:gd name="connsiteX5" fmla="*/ 1389760 w 1951220"/>
                <a:gd name="connsiteY5" fmla="*/ 476521 h 1951229"/>
                <a:gd name="connsiteX6" fmla="*/ 1356266 w 1951220"/>
                <a:gd name="connsiteY6" fmla="*/ 519097 h 1951229"/>
                <a:gd name="connsiteX7" fmla="*/ 1411152 w 1951220"/>
                <a:gd name="connsiteY7" fmla="*/ 516438 h 1951229"/>
                <a:gd name="connsiteX8" fmla="*/ 1951220 w 1951220"/>
                <a:gd name="connsiteY8" fmla="*/ 724156 h 1951229"/>
                <a:gd name="connsiteX9" fmla="*/ 1621371 w 1951220"/>
                <a:gd name="connsiteY9" fmla="*/ 915550 h 1951229"/>
                <a:gd name="connsiteX10" fmla="*/ 1568270 w 1951220"/>
                <a:gd name="connsiteY10" fmla="*/ 921890 h 1951229"/>
                <a:gd name="connsiteX11" fmla="*/ 1608270 w 1951220"/>
                <a:gd name="connsiteY11" fmla="*/ 958904 h 1951229"/>
                <a:gd name="connsiteX12" fmla="*/ 1843274 w 1951220"/>
                <a:gd name="connsiteY12" fmla="*/ 1487662 h 1951229"/>
                <a:gd name="connsiteX13" fmla="*/ 1474704 w 1951220"/>
                <a:gd name="connsiteY13" fmla="*/ 1389760 h 1951229"/>
                <a:gd name="connsiteX14" fmla="*/ 1432682 w 1951220"/>
                <a:gd name="connsiteY14" fmla="*/ 1356702 h 1951229"/>
                <a:gd name="connsiteX15" fmla="*/ 1434793 w 1951220"/>
                <a:gd name="connsiteY15" fmla="*/ 1411156 h 1951229"/>
                <a:gd name="connsiteX16" fmla="*/ 1227072 w 1951220"/>
                <a:gd name="connsiteY16" fmla="*/ 1951229 h 1951229"/>
                <a:gd name="connsiteX17" fmla="*/ 1035675 w 1951220"/>
                <a:gd name="connsiteY17" fmla="*/ 1621376 h 1951229"/>
                <a:gd name="connsiteX18" fmla="*/ 1029336 w 1951220"/>
                <a:gd name="connsiteY18" fmla="*/ 1568281 h 1951229"/>
                <a:gd name="connsiteX19" fmla="*/ 992326 w 1951220"/>
                <a:gd name="connsiteY19" fmla="*/ 1608277 h 1951229"/>
                <a:gd name="connsiteX20" fmla="*/ 463562 w 1951220"/>
                <a:gd name="connsiteY20" fmla="*/ 1843283 h 1951229"/>
                <a:gd name="connsiteX21" fmla="*/ 561464 w 1951220"/>
                <a:gd name="connsiteY21" fmla="*/ 1474708 h 1951229"/>
                <a:gd name="connsiteX22" fmla="*/ 594525 w 1951220"/>
                <a:gd name="connsiteY22" fmla="*/ 1432682 h 1951229"/>
                <a:gd name="connsiteX23" fmla="*/ 540069 w 1951220"/>
                <a:gd name="connsiteY23" fmla="*/ 1434793 h 1951229"/>
                <a:gd name="connsiteX24" fmla="*/ 0 w 1951220"/>
                <a:gd name="connsiteY24" fmla="*/ 1227076 h 1951229"/>
                <a:gd name="connsiteX25" fmla="*/ 329850 w 1951220"/>
                <a:gd name="connsiteY25" fmla="*/ 1035681 h 1951229"/>
                <a:gd name="connsiteX26" fmla="*/ 382951 w 1951220"/>
                <a:gd name="connsiteY26" fmla="*/ 1029341 h 1951229"/>
                <a:gd name="connsiteX27" fmla="*/ 342950 w 1951220"/>
                <a:gd name="connsiteY27" fmla="*/ 992327 h 1951229"/>
                <a:gd name="connsiteX28" fmla="*/ 107946 w 1951220"/>
                <a:gd name="connsiteY28" fmla="*/ 463570 h 1951229"/>
                <a:gd name="connsiteX29" fmla="*/ 476517 w 1951220"/>
                <a:gd name="connsiteY29" fmla="*/ 561471 h 1951229"/>
                <a:gd name="connsiteX30" fmla="*/ 518543 w 1951220"/>
                <a:gd name="connsiteY30" fmla="*/ 594532 h 1951229"/>
                <a:gd name="connsiteX31" fmla="*/ 516431 w 1951220"/>
                <a:gd name="connsiteY31" fmla="*/ 540073 h 1951229"/>
                <a:gd name="connsiteX32" fmla="*/ 682289 w 1951220"/>
                <a:gd name="connsiteY32" fmla="*/ 10972 h 1951229"/>
                <a:gd name="connsiteX33" fmla="*/ 724152 w 1951220"/>
                <a:gd name="connsiteY33" fmla="*/ 0 h 1951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951220" h="1951229">
                  <a:moveTo>
                    <a:pt x="724152" y="0"/>
                  </a:moveTo>
                  <a:cubicBezTo>
                    <a:pt x="810193" y="0"/>
                    <a:pt x="884016" y="136012"/>
                    <a:pt x="915550" y="329852"/>
                  </a:cubicBezTo>
                  <a:lnTo>
                    <a:pt x="921889" y="382948"/>
                  </a:lnTo>
                  <a:lnTo>
                    <a:pt x="958899" y="342952"/>
                  </a:lnTo>
                  <a:cubicBezTo>
                    <a:pt x="1169808" y="132043"/>
                    <a:pt x="1406543" y="26828"/>
                    <a:pt x="1487662" y="107946"/>
                  </a:cubicBezTo>
                  <a:cubicBezTo>
                    <a:pt x="1548501" y="168785"/>
                    <a:pt x="1504527" y="317159"/>
                    <a:pt x="1389760" y="476521"/>
                  </a:cubicBezTo>
                  <a:lnTo>
                    <a:pt x="1356266" y="519097"/>
                  </a:lnTo>
                  <a:lnTo>
                    <a:pt x="1411152" y="516438"/>
                  </a:lnTo>
                  <a:cubicBezTo>
                    <a:pt x="1709424" y="516438"/>
                    <a:pt x="1951221" y="609437"/>
                    <a:pt x="1951220" y="724156"/>
                  </a:cubicBezTo>
                  <a:cubicBezTo>
                    <a:pt x="1951221" y="810195"/>
                    <a:pt x="1815210" y="884017"/>
                    <a:pt x="1621371" y="915550"/>
                  </a:cubicBezTo>
                  <a:lnTo>
                    <a:pt x="1568270" y="921890"/>
                  </a:lnTo>
                  <a:lnTo>
                    <a:pt x="1608270" y="958904"/>
                  </a:lnTo>
                  <a:cubicBezTo>
                    <a:pt x="1819176" y="1169811"/>
                    <a:pt x="1924392" y="1406544"/>
                    <a:pt x="1843274" y="1487662"/>
                  </a:cubicBezTo>
                  <a:cubicBezTo>
                    <a:pt x="1782436" y="1548500"/>
                    <a:pt x="1634064" y="1504525"/>
                    <a:pt x="1474704" y="1389760"/>
                  </a:cubicBezTo>
                  <a:lnTo>
                    <a:pt x="1432682" y="1356702"/>
                  </a:lnTo>
                  <a:lnTo>
                    <a:pt x="1434793" y="1411156"/>
                  </a:lnTo>
                  <a:cubicBezTo>
                    <a:pt x="1434793" y="1709430"/>
                    <a:pt x="1341793" y="1951229"/>
                    <a:pt x="1227072" y="1951229"/>
                  </a:cubicBezTo>
                  <a:cubicBezTo>
                    <a:pt x="1141031" y="1951229"/>
                    <a:pt x="1067208" y="1815217"/>
                    <a:pt x="1035675" y="1621376"/>
                  </a:cubicBezTo>
                  <a:lnTo>
                    <a:pt x="1029336" y="1568281"/>
                  </a:lnTo>
                  <a:lnTo>
                    <a:pt x="992326" y="1608277"/>
                  </a:lnTo>
                  <a:cubicBezTo>
                    <a:pt x="781416" y="1819186"/>
                    <a:pt x="544681" y="1924401"/>
                    <a:pt x="463562" y="1843283"/>
                  </a:cubicBezTo>
                  <a:cubicBezTo>
                    <a:pt x="402723" y="1782444"/>
                    <a:pt x="446697" y="1634070"/>
                    <a:pt x="561464" y="1474708"/>
                  </a:cubicBezTo>
                  <a:lnTo>
                    <a:pt x="594525" y="1432682"/>
                  </a:lnTo>
                  <a:lnTo>
                    <a:pt x="540069" y="1434793"/>
                  </a:lnTo>
                  <a:cubicBezTo>
                    <a:pt x="241797" y="1434793"/>
                    <a:pt x="0" y="1341794"/>
                    <a:pt x="0" y="1227076"/>
                  </a:cubicBezTo>
                  <a:cubicBezTo>
                    <a:pt x="0" y="1141036"/>
                    <a:pt x="136011" y="1067214"/>
                    <a:pt x="329850" y="1035681"/>
                  </a:cubicBezTo>
                  <a:lnTo>
                    <a:pt x="382951" y="1029341"/>
                  </a:lnTo>
                  <a:lnTo>
                    <a:pt x="342950" y="992327"/>
                  </a:lnTo>
                  <a:cubicBezTo>
                    <a:pt x="132044" y="781420"/>
                    <a:pt x="26828" y="544687"/>
                    <a:pt x="107946" y="463570"/>
                  </a:cubicBezTo>
                  <a:cubicBezTo>
                    <a:pt x="168785" y="402731"/>
                    <a:pt x="317156" y="446705"/>
                    <a:pt x="476517" y="561471"/>
                  </a:cubicBezTo>
                  <a:lnTo>
                    <a:pt x="518543" y="594532"/>
                  </a:lnTo>
                  <a:lnTo>
                    <a:pt x="516431" y="540073"/>
                  </a:lnTo>
                  <a:cubicBezTo>
                    <a:pt x="516431" y="279083"/>
                    <a:pt x="587634" y="61332"/>
                    <a:pt x="682289" y="10972"/>
                  </a:cubicBezTo>
                  <a:cubicBezTo>
                    <a:pt x="695812" y="3778"/>
                    <a:pt x="709812" y="0"/>
                    <a:pt x="724152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53" name="フリーフォーム: 図形 452">
              <a:extLst>
                <a:ext uri="{FF2B5EF4-FFF2-40B4-BE49-F238E27FC236}">
                  <a16:creationId xmlns:a16="http://schemas.microsoft.com/office/drawing/2014/main" id="{D44199E2-ADA9-EC58-2860-DA91E917EF2C}"/>
                </a:ext>
              </a:extLst>
            </p:cNvPr>
            <p:cNvSpPr/>
            <p:nvPr/>
          </p:nvSpPr>
          <p:spPr bwMode="auto">
            <a:xfrm>
              <a:off x="9591675" y="1949632"/>
              <a:ext cx="215899" cy="215900"/>
            </a:xfrm>
            <a:custGeom>
              <a:avLst/>
              <a:gdLst>
                <a:gd name="connsiteX0" fmla="*/ 724152 w 1951220"/>
                <a:gd name="connsiteY0" fmla="*/ 0 h 1951229"/>
                <a:gd name="connsiteX1" fmla="*/ 915550 w 1951220"/>
                <a:gd name="connsiteY1" fmla="*/ 329852 h 1951229"/>
                <a:gd name="connsiteX2" fmla="*/ 921889 w 1951220"/>
                <a:gd name="connsiteY2" fmla="*/ 382948 h 1951229"/>
                <a:gd name="connsiteX3" fmla="*/ 958899 w 1951220"/>
                <a:gd name="connsiteY3" fmla="*/ 342952 h 1951229"/>
                <a:gd name="connsiteX4" fmla="*/ 1487662 w 1951220"/>
                <a:gd name="connsiteY4" fmla="*/ 107946 h 1951229"/>
                <a:gd name="connsiteX5" fmla="*/ 1389760 w 1951220"/>
                <a:gd name="connsiteY5" fmla="*/ 476521 h 1951229"/>
                <a:gd name="connsiteX6" fmla="*/ 1356266 w 1951220"/>
                <a:gd name="connsiteY6" fmla="*/ 519097 h 1951229"/>
                <a:gd name="connsiteX7" fmla="*/ 1411152 w 1951220"/>
                <a:gd name="connsiteY7" fmla="*/ 516438 h 1951229"/>
                <a:gd name="connsiteX8" fmla="*/ 1951220 w 1951220"/>
                <a:gd name="connsiteY8" fmla="*/ 724156 h 1951229"/>
                <a:gd name="connsiteX9" fmla="*/ 1621371 w 1951220"/>
                <a:gd name="connsiteY9" fmla="*/ 915550 h 1951229"/>
                <a:gd name="connsiteX10" fmla="*/ 1568270 w 1951220"/>
                <a:gd name="connsiteY10" fmla="*/ 921890 h 1951229"/>
                <a:gd name="connsiteX11" fmla="*/ 1608270 w 1951220"/>
                <a:gd name="connsiteY11" fmla="*/ 958904 h 1951229"/>
                <a:gd name="connsiteX12" fmla="*/ 1843274 w 1951220"/>
                <a:gd name="connsiteY12" fmla="*/ 1487662 h 1951229"/>
                <a:gd name="connsiteX13" fmla="*/ 1474704 w 1951220"/>
                <a:gd name="connsiteY13" fmla="*/ 1389760 h 1951229"/>
                <a:gd name="connsiteX14" fmla="*/ 1432682 w 1951220"/>
                <a:gd name="connsiteY14" fmla="*/ 1356702 h 1951229"/>
                <a:gd name="connsiteX15" fmla="*/ 1434793 w 1951220"/>
                <a:gd name="connsiteY15" fmla="*/ 1411156 h 1951229"/>
                <a:gd name="connsiteX16" fmla="*/ 1227072 w 1951220"/>
                <a:gd name="connsiteY16" fmla="*/ 1951229 h 1951229"/>
                <a:gd name="connsiteX17" fmla="*/ 1035675 w 1951220"/>
                <a:gd name="connsiteY17" fmla="*/ 1621376 h 1951229"/>
                <a:gd name="connsiteX18" fmla="*/ 1029336 w 1951220"/>
                <a:gd name="connsiteY18" fmla="*/ 1568281 h 1951229"/>
                <a:gd name="connsiteX19" fmla="*/ 992326 w 1951220"/>
                <a:gd name="connsiteY19" fmla="*/ 1608277 h 1951229"/>
                <a:gd name="connsiteX20" fmla="*/ 463562 w 1951220"/>
                <a:gd name="connsiteY20" fmla="*/ 1843283 h 1951229"/>
                <a:gd name="connsiteX21" fmla="*/ 561464 w 1951220"/>
                <a:gd name="connsiteY21" fmla="*/ 1474708 h 1951229"/>
                <a:gd name="connsiteX22" fmla="*/ 594525 w 1951220"/>
                <a:gd name="connsiteY22" fmla="*/ 1432682 h 1951229"/>
                <a:gd name="connsiteX23" fmla="*/ 540069 w 1951220"/>
                <a:gd name="connsiteY23" fmla="*/ 1434793 h 1951229"/>
                <a:gd name="connsiteX24" fmla="*/ 0 w 1951220"/>
                <a:gd name="connsiteY24" fmla="*/ 1227076 h 1951229"/>
                <a:gd name="connsiteX25" fmla="*/ 329850 w 1951220"/>
                <a:gd name="connsiteY25" fmla="*/ 1035681 h 1951229"/>
                <a:gd name="connsiteX26" fmla="*/ 382951 w 1951220"/>
                <a:gd name="connsiteY26" fmla="*/ 1029341 h 1951229"/>
                <a:gd name="connsiteX27" fmla="*/ 342950 w 1951220"/>
                <a:gd name="connsiteY27" fmla="*/ 992327 h 1951229"/>
                <a:gd name="connsiteX28" fmla="*/ 107946 w 1951220"/>
                <a:gd name="connsiteY28" fmla="*/ 463570 h 1951229"/>
                <a:gd name="connsiteX29" fmla="*/ 476517 w 1951220"/>
                <a:gd name="connsiteY29" fmla="*/ 561471 h 1951229"/>
                <a:gd name="connsiteX30" fmla="*/ 518543 w 1951220"/>
                <a:gd name="connsiteY30" fmla="*/ 594532 h 1951229"/>
                <a:gd name="connsiteX31" fmla="*/ 516431 w 1951220"/>
                <a:gd name="connsiteY31" fmla="*/ 540073 h 1951229"/>
                <a:gd name="connsiteX32" fmla="*/ 682289 w 1951220"/>
                <a:gd name="connsiteY32" fmla="*/ 10972 h 1951229"/>
                <a:gd name="connsiteX33" fmla="*/ 724152 w 1951220"/>
                <a:gd name="connsiteY33" fmla="*/ 0 h 1951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951220" h="1951229">
                  <a:moveTo>
                    <a:pt x="724152" y="0"/>
                  </a:moveTo>
                  <a:cubicBezTo>
                    <a:pt x="810193" y="0"/>
                    <a:pt x="884016" y="136012"/>
                    <a:pt x="915550" y="329852"/>
                  </a:cubicBezTo>
                  <a:lnTo>
                    <a:pt x="921889" y="382948"/>
                  </a:lnTo>
                  <a:lnTo>
                    <a:pt x="958899" y="342952"/>
                  </a:lnTo>
                  <a:cubicBezTo>
                    <a:pt x="1169808" y="132043"/>
                    <a:pt x="1406543" y="26828"/>
                    <a:pt x="1487662" y="107946"/>
                  </a:cubicBezTo>
                  <a:cubicBezTo>
                    <a:pt x="1548501" y="168785"/>
                    <a:pt x="1504527" y="317159"/>
                    <a:pt x="1389760" y="476521"/>
                  </a:cubicBezTo>
                  <a:lnTo>
                    <a:pt x="1356266" y="519097"/>
                  </a:lnTo>
                  <a:lnTo>
                    <a:pt x="1411152" y="516438"/>
                  </a:lnTo>
                  <a:cubicBezTo>
                    <a:pt x="1709424" y="516438"/>
                    <a:pt x="1951221" y="609437"/>
                    <a:pt x="1951220" y="724156"/>
                  </a:cubicBezTo>
                  <a:cubicBezTo>
                    <a:pt x="1951221" y="810195"/>
                    <a:pt x="1815210" y="884017"/>
                    <a:pt x="1621371" y="915550"/>
                  </a:cubicBezTo>
                  <a:lnTo>
                    <a:pt x="1568270" y="921890"/>
                  </a:lnTo>
                  <a:lnTo>
                    <a:pt x="1608270" y="958904"/>
                  </a:lnTo>
                  <a:cubicBezTo>
                    <a:pt x="1819176" y="1169811"/>
                    <a:pt x="1924392" y="1406544"/>
                    <a:pt x="1843274" y="1487662"/>
                  </a:cubicBezTo>
                  <a:cubicBezTo>
                    <a:pt x="1782436" y="1548500"/>
                    <a:pt x="1634064" y="1504525"/>
                    <a:pt x="1474704" y="1389760"/>
                  </a:cubicBezTo>
                  <a:lnTo>
                    <a:pt x="1432682" y="1356702"/>
                  </a:lnTo>
                  <a:lnTo>
                    <a:pt x="1434793" y="1411156"/>
                  </a:lnTo>
                  <a:cubicBezTo>
                    <a:pt x="1434793" y="1709430"/>
                    <a:pt x="1341793" y="1951229"/>
                    <a:pt x="1227072" y="1951229"/>
                  </a:cubicBezTo>
                  <a:cubicBezTo>
                    <a:pt x="1141031" y="1951229"/>
                    <a:pt x="1067208" y="1815217"/>
                    <a:pt x="1035675" y="1621376"/>
                  </a:cubicBezTo>
                  <a:lnTo>
                    <a:pt x="1029336" y="1568281"/>
                  </a:lnTo>
                  <a:lnTo>
                    <a:pt x="992326" y="1608277"/>
                  </a:lnTo>
                  <a:cubicBezTo>
                    <a:pt x="781416" y="1819186"/>
                    <a:pt x="544681" y="1924401"/>
                    <a:pt x="463562" y="1843283"/>
                  </a:cubicBezTo>
                  <a:cubicBezTo>
                    <a:pt x="402723" y="1782444"/>
                    <a:pt x="446697" y="1634070"/>
                    <a:pt x="561464" y="1474708"/>
                  </a:cubicBezTo>
                  <a:lnTo>
                    <a:pt x="594525" y="1432682"/>
                  </a:lnTo>
                  <a:lnTo>
                    <a:pt x="540069" y="1434793"/>
                  </a:lnTo>
                  <a:cubicBezTo>
                    <a:pt x="241797" y="1434793"/>
                    <a:pt x="0" y="1341794"/>
                    <a:pt x="0" y="1227076"/>
                  </a:cubicBezTo>
                  <a:cubicBezTo>
                    <a:pt x="0" y="1141036"/>
                    <a:pt x="136011" y="1067214"/>
                    <a:pt x="329850" y="1035681"/>
                  </a:cubicBezTo>
                  <a:lnTo>
                    <a:pt x="382951" y="1029341"/>
                  </a:lnTo>
                  <a:lnTo>
                    <a:pt x="342950" y="992327"/>
                  </a:lnTo>
                  <a:cubicBezTo>
                    <a:pt x="132044" y="781420"/>
                    <a:pt x="26828" y="544687"/>
                    <a:pt x="107946" y="463570"/>
                  </a:cubicBezTo>
                  <a:cubicBezTo>
                    <a:pt x="168785" y="402731"/>
                    <a:pt x="317156" y="446705"/>
                    <a:pt x="476517" y="561471"/>
                  </a:cubicBezTo>
                  <a:lnTo>
                    <a:pt x="518543" y="594532"/>
                  </a:lnTo>
                  <a:lnTo>
                    <a:pt x="516431" y="540073"/>
                  </a:lnTo>
                  <a:cubicBezTo>
                    <a:pt x="516431" y="279083"/>
                    <a:pt x="587634" y="61332"/>
                    <a:pt x="682289" y="10972"/>
                  </a:cubicBezTo>
                  <a:cubicBezTo>
                    <a:pt x="695812" y="3778"/>
                    <a:pt x="709812" y="0"/>
                    <a:pt x="724152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54" name="フリーフォーム: 図形 453">
              <a:extLst>
                <a:ext uri="{FF2B5EF4-FFF2-40B4-BE49-F238E27FC236}">
                  <a16:creationId xmlns:a16="http://schemas.microsoft.com/office/drawing/2014/main" id="{DDB020DA-0DC6-0A59-1273-2552348CAE51}"/>
                </a:ext>
              </a:extLst>
            </p:cNvPr>
            <p:cNvSpPr/>
            <p:nvPr/>
          </p:nvSpPr>
          <p:spPr bwMode="auto">
            <a:xfrm>
              <a:off x="114300" y="2251613"/>
              <a:ext cx="215899" cy="215900"/>
            </a:xfrm>
            <a:custGeom>
              <a:avLst/>
              <a:gdLst>
                <a:gd name="connsiteX0" fmla="*/ 724152 w 1951220"/>
                <a:gd name="connsiteY0" fmla="*/ 0 h 1951229"/>
                <a:gd name="connsiteX1" fmla="*/ 915550 w 1951220"/>
                <a:gd name="connsiteY1" fmla="*/ 329852 h 1951229"/>
                <a:gd name="connsiteX2" fmla="*/ 921889 w 1951220"/>
                <a:gd name="connsiteY2" fmla="*/ 382948 h 1951229"/>
                <a:gd name="connsiteX3" fmla="*/ 958899 w 1951220"/>
                <a:gd name="connsiteY3" fmla="*/ 342952 h 1951229"/>
                <a:gd name="connsiteX4" fmla="*/ 1487662 w 1951220"/>
                <a:gd name="connsiteY4" fmla="*/ 107946 h 1951229"/>
                <a:gd name="connsiteX5" fmla="*/ 1389760 w 1951220"/>
                <a:gd name="connsiteY5" fmla="*/ 476521 h 1951229"/>
                <a:gd name="connsiteX6" fmla="*/ 1356266 w 1951220"/>
                <a:gd name="connsiteY6" fmla="*/ 519097 h 1951229"/>
                <a:gd name="connsiteX7" fmla="*/ 1411152 w 1951220"/>
                <a:gd name="connsiteY7" fmla="*/ 516438 h 1951229"/>
                <a:gd name="connsiteX8" fmla="*/ 1951220 w 1951220"/>
                <a:gd name="connsiteY8" fmla="*/ 724156 h 1951229"/>
                <a:gd name="connsiteX9" fmla="*/ 1621371 w 1951220"/>
                <a:gd name="connsiteY9" fmla="*/ 915550 h 1951229"/>
                <a:gd name="connsiteX10" fmla="*/ 1568270 w 1951220"/>
                <a:gd name="connsiteY10" fmla="*/ 921890 h 1951229"/>
                <a:gd name="connsiteX11" fmla="*/ 1608270 w 1951220"/>
                <a:gd name="connsiteY11" fmla="*/ 958904 h 1951229"/>
                <a:gd name="connsiteX12" fmla="*/ 1843274 w 1951220"/>
                <a:gd name="connsiteY12" fmla="*/ 1487662 h 1951229"/>
                <a:gd name="connsiteX13" fmla="*/ 1474704 w 1951220"/>
                <a:gd name="connsiteY13" fmla="*/ 1389760 h 1951229"/>
                <a:gd name="connsiteX14" fmla="*/ 1432682 w 1951220"/>
                <a:gd name="connsiteY14" fmla="*/ 1356702 h 1951229"/>
                <a:gd name="connsiteX15" fmla="*/ 1434793 w 1951220"/>
                <a:gd name="connsiteY15" fmla="*/ 1411156 h 1951229"/>
                <a:gd name="connsiteX16" fmla="*/ 1227072 w 1951220"/>
                <a:gd name="connsiteY16" fmla="*/ 1951229 h 1951229"/>
                <a:gd name="connsiteX17" fmla="*/ 1035675 w 1951220"/>
                <a:gd name="connsiteY17" fmla="*/ 1621376 h 1951229"/>
                <a:gd name="connsiteX18" fmla="*/ 1029336 w 1951220"/>
                <a:gd name="connsiteY18" fmla="*/ 1568281 h 1951229"/>
                <a:gd name="connsiteX19" fmla="*/ 992326 w 1951220"/>
                <a:gd name="connsiteY19" fmla="*/ 1608277 h 1951229"/>
                <a:gd name="connsiteX20" fmla="*/ 463562 w 1951220"/>
                <a:gd name="connsiteY20" fmla="*/ 1843283 h 1951229"/>
                <a:gd name="connsiteX21" fmla="*/ 561464 w 1951220"/>
                <a:gd name="connsiteY21" fmla="*/ 1474708 h 1951229"/>
                <a:gd name="connsiteX22" fmla="*/ 594525 w 1951220"/>
                <a:gd name="connsiteY22" fmla="*/ 1432682 h 1951229"/>
                <a:gd name="connsiteX23" fmla="*/ 540069 w 1951220"/>
                <a:gd name="connsiteY23" fmla="*/ 1434793 h 1951229"/>
                <a:gd name="connsiteX24" fmla="*/ 0 w 1951220"/>
                <a:gd name="connsiteY24" fmla="*/ 1227076 h 1951229"/>
                <a:gd name="connsiteX25" fmla="*/ 329850 w 1951220"/>
                <a:gd name="connsiteY25" fmla="*/ 1035681 h 1951229"/>
                <a:gd name="connsiteX26" fmla="*/ 382951 w 1951220"/>
                <a:gd name="connsiteY26" fmla="*/ 1029341 h 1951229"/>
                <a:gd name="connsiteX27" fmla="*/ 342950 w 1951220"/>
                <a:gd name="connsiteY27" fmla="*/ 992327 h 1951229"/>
                <a:gd name="connsiteX28" fmla="*/ 107946 w 1951220"/>
                <a:gd name="connsiteY28" fmla="*/ 463570 h 1951229"/>
                <a:gd name="connsiteX29" fmla="*/ 476517 w 1951220"/>
                <a:gd name="connsiteY29" fmla="*/ 561471 h 1951229"/>
                <a:gd name="connsiteX30" fmla="*/ 518543 w 1951220"/>
                <a:gd name="connsiteY30" fmla="*/ 594532 h 1951229"/>
                <a:gd name="connsiteX31" fmla="*/ 516431 w 1951220"/>
                <a:gd name="connsiteY31" fmla="*/ 540073 h 1951229"/>
                <a:gd name="connsiteX32" fmla="*/ 682289 w 1951220"/>
                <a:gd name="connsiteY32" fmla="*/ 10972 h 1951229"/>
                <a:gd name="connsiteX33" fmla="*/ 724152 w 1951220"/>
                <a:gd name="connsiteY33" fmla="*/ 0 h 1951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951220" h="1951229">
                  <a:moveTo>
                    <a:pt x="724152" y="0"/>
                  </a:moveTo>
                  <a:cubicBezTo>
                    <a:pt x="810193" y="0"/>
                    <a:pt x="884016" y="136012"/>
                    <a:pt x="915550" y="329852"/>
                  </a:cubicBezTo>
                  <a:lnTo>
                    <a:pt x="921889" y="382948"/>
                  </a:lnTo>
                  <a:lnTo>
                    <a:pt x="958899" y="342952"/>
                  </a:lnTo>
                  <a:cubicBezTo>
                    <a:pt x="1169808" y="132043"/>
                    <a:pt x="1406543" y="26828"/>
                    <a:pt x="1487662" y="107946"/>
                  </a:cubicBezTo>
                  <a:cubicBezTo>
                    <a:pt x="1548501" y="168785"/>
                    <a:pt x="1504527" y="317159"/>
                    <a:pt x="1389760" y="476521"/>
                  </a:cubicBezTo>
                  <a:lnTo>
                    <a:pt x="1356266" y="519097"/>
                  </a:lnTo>
                  <a:lnTo>
                    <a:pt x="1411152" y="516438"/>
                  </a:lnTo>
                  <a:cubicBezTo>
                    <a:pt x="1709424" y="516438"/>
                    <a:pt x="1951221" y="609437"/>
                    <a:pt x="1951220" y="724156"/>
                  </a:cubicBezTo>
                  <a:cubicBezTo>
                    <a:pt x="1951221" y="810195"/>
                    <a:pt x="1815210" y="884017"/>
                    <a:pt x="1621371" y="915550"/>
                  </a:cubicBezTo>
                  <a:lnTo>
                    <a:pt x="1568270" y="921890"/>
                  </a:lnTo>
                  <a:lnTo>
                    <a:pt x="1608270" y="958904"/>
                  </a:lnTo>
                  <a:cubicBezTo>
                    <a:pt x="1819176" y="1169811"/>
                    <a:pt x="1924392" y="1406544"/>
                    <a:pt x="1843274" y="1487662"/>
                  </a:cubicBezTo>
                  <a:cubicBezTo>
                    <a:pt x="1782436" y="1548500"/>
                    <a:pt x="1634064" y="1504525"/>
                    <a:pt x="1474704" y="1389760"/>
                  </a:cubicBezTo>
                  <a:lnTo>
                    <a:pt x="1432682" y="1356702"/>
                  </a:lnTo>
                  <a:lnTo>
                    <a:pt x="1434793" y="1411156"/>
                  </a:lnTo>
                  <a:cubicBezTo>
                    <a:pt x="1434793" y="1709430"/>
                    <a:pt x="1341793" y="1951229"/>
                    <a:pt x="1227072" y="1951229"/>
                  </a:cubicBezTo>
                  <a:cubicBezTo>
                    <a:pt x="1141031" y="1951229"/>
                    <a:pt x="1067208" y="1815217"/>
                    <a:pt x="1035675" y="1621376"/>
                  </a:cubicBezTo>
                  <a:lnTo>
                    <a:pt x="1029336" y="1568281"/>
                  </a:lnTo>
                  <a:lnTo>
                    <a:pt x="992326" y="1608277"/>
                  </a:lnTo>
                  <a:cubicBezTo>
                    <a:pt x="781416" y="1819186"/>
                    <a:pt x="544681" y="1924401"/>
                    <a:pt x="463562" y="1843283"/>
                  </a:cubicBezTo>
                  <a:cubicBezTo>
                    <a:pt x="402723" y="1782444"/>
                    <a:pt x="446697" y="1634070"/>
                    <a:pt x="561464" y="1474708"/>
                  </a:cubicBezTo>
                  <a:lnTo>
                    <a:pt x="594525" y="1432682"/>
                  </a:lnTo>
                  <a:lnTo>
                    <a:pt x="540069" y="1434793"/>
                  </a:lnTo>
                  <a:cubicBezTo>
                    <a:pt x="241797" y="1434793"/>
                    <a:pt x="0" y="1341794"/>
                    <a:pt x="0" y="1227076"/>
                  </a:cubicBezTo>
                  <a:cubicBezTo>
                    <a:pt x="0" y="1141036"/>
                    <a:pt x="136011" y="1067214"/>
                    <a:pt x="329850" y="1035681"/>
                  </a:cubicBezTo>
                  <a:lnTo>
                    <a:pt x="382951" y="1029341"/>
                  </a:lnTo>
                  <a:lnTo>
                    <a:pt x="342950" y="992327"/>
                  </a:lnTo>
                  <a:cubicBezTo>
                    <a:pt x="132044" y="781420"/>
                    <a:pt x="26828" y="544687"/>
                    <a:pt x="107946" y="463570"/>
                  </a:cubicBezTo>
                  <a:cubicBezTo>
                    <a:pt x="168785" y="402731"/>
                    <a:pt x="317156" y="446705"/>
                    <a:pt x="476517" y="561471"/>
                  </a:cubicBezTo>
                  <a:lnTo>
                    <a:pt x="518543" y="594532"/>
                  </a:lnTo>
                  <a:lnTo>
                    <a:pt x="516431" y="540073"/>
                  </a:lnTo>
                  <a:cubicBezTo>
                    <a:pt x="516431" y="279083"/>
                    <a:pt x="587634" y="61332"/>
                    <a:pt x="682289" y="10972"/>
                  </a:cubicBezTo>
                  <a:cubicBezTo>
                    <a:pt x="695812" y="3778"/>
                    <a:pt x="709812" y="0"/>
                    <a:pt x="724152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55" name="フリーフォーム: 図形 454">
              <a:extLst>
                <a:ext uri="{FF2B5EF4-FFF2-40B4-BE49-F238E27FC236}">
                  <a16:creationId xmlns:a16="http://schemas.microsoft.com/office/drawing/2014/main" id="{7941CD6D-4740-B739-BC38-5E14A0FF69A7}"/>
                </a:ext>
              </a:extLst>
            </p:cNvPr>
            <p:cNvSpPr/>
            <p:nvPr/>
          </p:nvSpPr>
          <p:spPr bwMode="auto">
            <a:xfrm>
              <a:off x="9591675" y="2251613"/>
              <a:ext cx="215899" cy="215900"/>
            </a:xfrm>
            <a:custGeom>
              <a:avLst/>
              <a:gdLst>
                <a:gd name="connsiteX0" fmla="*/ 724152 w 1951220"/>
                <a:gd name="connsiteY0" fmla="*/ 0 h 1951229"/>
                <a:gd name="connsiteX1" fmla="*/ 915550 w 1951220"/>
                <a:gd name="connsiteY1" fmla="*/ 329852 h 1951229"/>
                <a:gd name="connsiteX2" fmla="*/ 921889 w 1951220"/>
                <a:gd name="connsiteY2" fmla="*/ 382948 h 1951229"/>
                <a:gd name="connsiteX3" fmla="*/ 958899 w 1951220"/>
                <a:gd name="connsiteY3" fmla="*/ 342952 h 1951229"/>
                <a:gd name="connsiteX4" fmla="*/ 1487662 w 1951220"/>
                <a:gd name="connsiteY4" fmla="*/ 107946 h 1951229"/>
                <a:gd name="connsiteX5" fmla="*/ 1389760 w 1951220"/>
                <a:gd name="connsiteY5" fmla="*/ 476521 h 1951229"/>
                <a:gd name="connsiteX6" fmla="*/ 1356266 w 1951220"/>
                <a:gd name="connsiteY6" fmla="*/ 519097 h 1951229"/>
                <a:gd name="connsiteX7" fmla="*/ 1411152 w 1951220"/>
                <a:gd name="connsiteY7" fmla="*/ 516438 h 1951229"/>
                <a:gd name="connsiteX8" fmla="*/ 1951220 w 1951220"/>
                <a:gd name="connsiteY8" fmla="*/ 724156 h 1951229"/>
                <a:gd name="connsiteX9" fmla="*/ 1621371 w 1951220"/>
                <a:gd name="connsiteY9" fmla="*/ 915550 h 1951229"/>
                <a:gd name="connsiteX10" fmla="*/ 1568270 w 1951220"/>
                <a:gd name="connsiteY10" fmla="*/ 921890 h 1951229"/>
                <a:gd name="connsiteX11" fmla="*/ 1608270 w 1951220"/>
                <a:gd name="connsiteY11" fmla="*/ 958904 h 1951229"/>
                <a:gd name="connsiteX12" fmla="*/ 1843274 w 1951220"/>
                <a:gd name="connsiteY12" fmla="*/ 1487662 h 1951229"/>
                <a:gd name="connsiteX13" fmla="*/ 1474704 w 1951220"/>
                <a:gd name="connsiteY13" fmla="*/ 1389760 h 1951229"/>
                <a:gd name="connsiteX14" fmla="*/ 1432682 w 1951220"/>
                <a:gd name="connsiteY14" fmla="*/ 1356702 h 1951229"/>
                <a:gd name="connsiteX15" fmla="*/ 1434793 w 1951220"/>
                <a:gd name="connsiteY15" fmla="*/ 1411156 h 1951229"/>
                <a:gd name="connsiteX16" fmla="*/ 1227072 w 1951220"/>
                <a:gd name="connsiteY16" fmla="*/ 1951229 h 1951229"/>
                <a:gd name="connsiteX17" fmla="*/ 1035675 w 1951220"/>
                <a:gd name="connsiteY17" fmla="*/ 1621376 h 1951229"/>
                <a:gd name="connsiteX18" fmla="*/ 1029336 w 1951220"/>
                <a:gd name="connsiteY18" fmla="*/ 1568281 h 1951229"/>
                <a:gd name="connsiteX19" fmla="*/ 992326 w 1951220"/>
                <a:gd name="connsiteY19" fmla="*/ 1608277 h 1951229"/>
                <a:gd name="connsiteX20" fmla="*/ 463562 w 1951220"/>
                <a:gd name="connsiteY20" fmla="*/ 1843283 h 1951229"/>
                <a:gd name="connsiteX21" fmla="*/ 561464 w 1951220"/>
                <a:gd name="connsiteY21" fmla="*/ 1474708 h 1951229"/>
                <a:gd name="connsiteX22" fmla="*/ 594525 w 1951220"/>
                <a:gd name="connsiteY22" fmla="*/ 1432682 h 1951229"/>
                <a:gd name="connsiteX23" fmla="*/ 540069 w 1951220"/>
                <a:gd name="connsiteY23" fmla="*/ 1434793 h 1951229"/>
                <a:gd name="connsiteX24" fmla="*/ 0 w 1951220"/>
                <a:gd name="connsiteY24" fmla="*/ 1227076 h 1951229"/>
                <a:gd name="connsiteX25" fmla="*/ 329850 w 1951220"/>
                <a:gd name="connsiteY25" fmla="*/ 1035681 h 1951229"/>
                <a:gd name="connsiteX26" fmla="*/ 382951 w 1951220"/>
                <a:gd name="connsiteY26" fmla="*/ 1029341 h 1951229"/>
                <a:gd name="connsiteX27" fmla="*/ 342950 w 1951220"/>
                <a:gd name="connsiteY27" fmla="*/ 992327 h 1951229"/>
                <a:gd name="connsiteX28" fmla="*/ 107946 w 1951220"/>
                <a:gd name="connsiteY28" fmla="*/ 463570 h 1951229"/>
                <a:gd name="connsiteX29" fmla="*/ 476517 w 1951220"/>
                <a:gd name="connsiteY29" fmla="*/ 561471 h 1951229"/>
                <a:gd name="connsiteX30" fmla="*/ 518543 w 1951220"/>
                <a:gd name="connsiteY30" fmla="*/ 594532 h 1951229"/>
                <a:gd name="connsiteX31" fmla="*/ 516431 w 1951220"/>
                <a:gd name="connsiteY31" fmla="*/ 540073 h 1951229"/>
                <a:gd name="connsiteX32" fmla="*/ 682289 w 1951220"/>
                <a:gd name="connsiteY32" fmla="*/ 10972 h 1951229"/>
                <a:gd name="connsiteX33" fmla="*/ 724152 w 1951220"/>
                <a:gd name="connsiteY33" fmla="*/ 0 h 1951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951220" h="1951229">
                  <a:moveTo>
                    <a:pt x="724152" y="0"/>
                  </a:moveTo>
                  <a:cubicBezTo>
                    <a:pt x="810193" y="0"/>
                    <a:pt x="884016" y="136012"/>
                    <a:pt x="915550" y="329852"/>
                  </a:cubicBezTo>
                  <a:lnTo>
                    <a:pt x="921889" y="382948"/>
                  </a:lnTo>
                  <a:lnTo>
                    <a:pt x="958899" y="342952"/>
                  </a:lnTo>
                  <a:cubicBezTo>
                    <a:pt x="1169808" y="132043"/>
                    <a:pt x="1406543" y="26828"/>
                    <a:pt x="1487662" y="107946"/>
                  </a:cubicBezTo>
                  <a:cubicBezTo>
                    <a:pt x="1548501" y="168785"/>
                    <a:pt x="1504527" y="317159"/>
                    <a:pt x="1389760" y="476521"/>
                  </a:cubicBezTo>
                  <a:lnTo>
                    <a:pt x="1356266" y="519097"/>
                  </a:lnTo>
                  <a:lnTo>
                    <a:pt x="1411152" y="516438"/>
                  </a:lnTo>
                  <a:cubicBezTo>
                    <a:pt x="1709424" y="516438"/>
                    <a:pt x="1951221" y="609437"/>
                    <a:pt x="1951220" y="724156"/>
                  </a:cubicBezTo>
                  <a:cubicBezTo>
                    <a:pt x="1951221" y="810195"/>
                    <a:pt x="1815210" y="884017"/>
                    <a:pt x="1621371" y="915550"/>
                  </a:cubicBezTo>
                  <a:lnTo>
                    <a:pt x="1568270" y="921890"/>
                  </a:lnTo>
                  <a:lnTo>
                    <a:pt x="1608270" y="958904"/>
                  </a:lnTo>
                  <a:cubicBezTo>
                    <a:pt x="1819176" y="1169811"/>
                    <a:pt x="1924392" y="1406544"/>
                    <a:pt x="1843274" y="1487662"/>
                  </a:cubicBezTo>
                  <a:cubicBezTo>
                    <a:pt x="1782436" y="1548500"/>
                    <a:pt x="1634064" y="1504525"/>
                    <a:pt x="1474704" y="1389760"/>
                  </a:cubicBezTo>
                  <a:lnTo>
                    <a:pt x="1432682" y="1356702"/>
                  </a:lnTo>
                  <a:lnTo>
                    <a:pt x="1434793" y="1411156"/>
                  </a:lnTo>
                  <a:cubicBezTo>
                    <a:pt x="1434793" y="1709430"/>
                    <a:pt x="1341793" y="1951229"/>
                    <a:pt x="1227072" y="1951229"/>
                  </a:cubicBezTo>
                  <a:cubicBezTo>
                    <a:pt x="1141031" y="1951229"/>
                    <a:pt x="1067208" y="1815217"/>
                    <a:pt x="1035675" y="1621376"/>
                  </a:cubicBezTo>
                  <a:lnTo>
                    <a:pt x="1029336" y="1568281"/>
                  </a:lnTo>
                  <a:lnTo>
                    <a:pt x="992326" y="1608277"/>
                  </a:lnTo>
                  <a:cubicBezTo>
                    <a:pt x="781416" y="1819186"/>
                    <a:pt x="544681" y="1924401"/>
                    <a:pt x="463562" y="1843283"/>
                  </a:cubicBezTo>
                  <a:cubicBezTo>
                    <a:pt x="402723" y="1782444"/>
                    <a:pt x="446697" y="1634070"/>
                    <a:pt x="561464" y="1474708"/>
                  </a:cubicBezTo>
                  <a:lnTo>
                    <a:pt x="594525" y="1432682"/>
                  </a:lnTo>
                  <a:lnTo>
                    <a:pt x="540069" y="1434793"/>
                  </a:lnTo>
                  <a:cubicBezTo>
                    <a:pt x="241797" y="1434793"/>
                    <a:pt x="0" y="1341794"/>
                    <a:pt x="0" y="1227076"/>
                  </a:cubicBezTo>
                  <a:cubicBezTo>
                    <a:pt x="0" y="1141036"/>
                    <a:pt x="136011" y="1067214"/>
                    <a:pt x="329850" y="1035681"/>
                  </a:cubicBezTo>
                  <a:lnTo>
                    <a:pt x="382951" y="1029341"/>
                  </a:lnTo>
                  <a:lnTo>
                    <a:pt x="342950" y="992327"/>
                  </a:lnTo>
                  <a:cubicBezTo>
                    <a:pt x="132044" y="781420"/>
                    <a:pt x="26828" y="544687"/>
                    <a:pt x="107946" y="463570"/>
                  </a:cubicBezTo>
                  <a:cubicBezTo>
                    <a:pt x="168785" y="402731"/>
                    <a:pt x="317156" y="446705"/>
                    <a:pt x="476517" y="561471"/>
                  </a:cubicBezTo>
                  <a:lnTo>
                    <a:pt x="518543" y="594532"/>
                  </a:lnTo>
                  <a:lnTo>
                    <a:pt x="516431" y="540073"/>
                  </a:lnTo>
                  <a:cubicBezTo>
                    <a:pt x="516431" y="279083"/>
                    <a:pt x="587634" y="61332"/>
                    <a:pt x="682289" y="10972"/>
                  </a:cubicBezTo>
                  <a:cubicBezTo>
                    <a:pt x="695812" y="3778"/>
                    <a:pt x="709812" y="0"/>
                    <a:pt x="724152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56" name="フリーフォーム: 図形 455">
              <a:extLst>
                <a:ext uri="{FF2B5EF4-FFF2-40B4-BE49-F238E27FC236}">
                  <a16:creationId xmlns:a16="http://schemas.microsoft.com/office/drawing/2014/main" id="{1793246A-0B1A-AC19-1E38-B8F1548782AB}"/>
                </a:ext>
              </a:extLst>
            </p:cNvPr>
            <p:cNvSpPr/>
            <p:nvPr/>
          </p:nvSpPr>
          <p:spPr bwMode="auto">
            <a:xfrm>
              <a:off x="114300" y="2553594"/>
              <a:ext cx="215899" cy="215900"/>
            </a:xfrm>
            <a:custGeom>
              <a:avLst/>
              <a:gdLst>
                <a:gd name="connsiteX0" fmla="*/ 724152 w 1951220"/>
                <a:gd name="connsiteY0" fmla="*/ 0 h 1951229"/>
                <a:gd name="connsiteX1" fmla="*/ 915550 w 1951220"/>
                <a:gd name="connsiteY1" fmla="*/ 329852 h 1951229"/>
                <a:gd name="connsiteX2" fmla="*/ 921889 w 1951220"/>
                <a:gd name="connsiteY2" fmla="*/ 382948 h 1951229"/>
                <a:gd name="connsiteX3" fmla="*/ 958899 w 1951220"/>
                <a:gd name="connsiteY3" fmla="*/ 342952 h 1951229"/>
                <a:gd name="connsiteX4" fmla="*/ 1487662 w 1951220"/>
                <a:gd name="connsiteY4" fmla="*/ 107946 h 1951229"/>
                <a:gd name="connsiteX5" fmla="*/ 1389760 w 1951220"/>
                <a:gd name="connsiteY5" fmla="*/ 476521 h 1951229"/>
                <a:gd name="connsiteX6" fmla="*/ 1356266 w 1951220"/>
                <a:gd name="connsiteY6" fmla="*/ 519097 h 1951229"/>
                <a:gd name="connsiteX7" fmla="*/ 1411152 w 1951220"/>
                <a:gd name="connsiteY7" fmla="*/ 516438 h 1951229"/>
                <a:gd name="connsiteX8" fmla="*/ 1951220 w 1951220"/>
                <a:gd name="connsiteY8" fmla="*/ 724156 h 1951229"/>
                <a:gd name="connsiteX9" fmla="*/ 1621371 w 1951220"/>
                <a:gd name="connsiteY9" fmla="*/ 915550 h 1951229"/>
                <a:gd name="connsiteX10" fmla="*/ 1568270 w 1951220"/>
                <a:gd name="connsiteY10" fmla="*/ 921890 h 1951229"/>
                <a:gd name="connsiteX11" fmla="*/ 1608270 w 1951220"/>
                <a:gd name="connsiteY11" fmla="*/ 958904 h 1951229"/>
                <a:gd name="connsiteX12" fmla="*/ 1843274 w 1951220"/>
                <a:gd name="connsiteY12" fmla="*/ 1487662 h 1951229"/>
                <a:gd name="connsiteX13" fmla="*/ 1474704 w 1951220"/>
                <a:gd name="connsiteY13" fmla="*/ 1389760 h 1951229"/>
                <a:gd name="connsiteX14" fmla="*/ 1432682 w 1951220"/>
                <a:gd name="connsiteY14" fmla="*/ 1356702 h 1951229"/>
                <a:gd name="connsiteX15" fmla="*/ 1434793 w 1951220"/>
                <a:gd name="connsiteY15" fmla="*/ 1411156 h 1951229"/>
                <a:gd name="connsiteX16" fmla="*/ 1227072 w 1951220"/>
                <a:gd name="connsiteY16" fmla="*/ 1951229 h 1951229"/>
                <a:gd name="connsiteX17" fmla="*/ 1035675 w 1951220"/>
                <a:gd name="connsiteY17" fmla="*/ 1621376 h 1951229"/>
                <a:gd name="connsiteX18" fmla="*/ 1029336 w 1951220"/>
                <a:gd name="connsiteY18" fmla="*/ 1568281 h 1951229"/>
                <a:gd name="connsiteX19" fmla="*/ 992326 w 1951220"/>
                <a:gd name="connsiteY19" fmla="*/ 1608277 h 1951229"/>
                <a:gd name="connsiteX20" fmla="*/ 463562 w 1951220"/>
                <a:gd name="connsiteY20" fmla="*/ 1843283 h 1951229"/>
                <a:gd name="connsiteX21" fmla="*/ 561464 w 1951220"/>
                <a:gd name="connsiteY21" fmla="*/ 1474708 h 1951229"/>
                <a:gd name="connsiteX22" fmla="*/ 594525 w 1951220"/>
                <a:gd name="connsiteY22" fmla="*/ 1432682 h 1951229"/>
                <a:gd name="connsiteX23" fmla="*/ 540069 w 1951220"/>
                <a:gd name="connsiteY23" fmla="*/ 1434793 h 1951229"/>
                <a:gd name="connsiteX24" fmla="*/ 0 w 1951220"/>
                <a:gd name="connsiteY24" fmla="*/ 1227076 h 1951229"/>
                <a:gd name="connsiteX25" fmla="*/ 329850 w 1951220"/>
                <a:gd name="connsiteY25" fmla="*/ 1035681 h 1951229"/>
                <a:gd name="connsiteX26" fmla="*/ 382951 w 1951220"/>
                <a:gd name="connsiteY26" fmla="*/ 1029341 h 1951229"/>
                <a:gd name="connsiteX27" fmla="*/ 342950 w 1951220"/>
                <a:gd name="connsiteY27" fmla="*/ 992327 h 1951229"/>
                <a:gd name="connsiteX28" fmla="*/ 107946 w 1951220"/>
                <a:gd name="connsiteY28" fmla="*/ 463570 h 1951229"/>
                <a:gd name="connsiteX29" fmla="*/ 476517 w 1951220"/>
                <a:gd name="connsiteY29" fmla="*/ 561471 h 1951229"/>
                <a:gd name="connsiteX30" fmla="*/ 518543 w 1951220"/>
                <a:gd name="connsiteY30" fmla="*/ 594532 h 1951229"/>
                <a:gd name="connsiteX31" fmla="*/ 516431 w 1951220"/>
                <a:gd name="connsiteY31" fmla="*/ 540073 h 1951229"/>
                <a:gd name="connsiteX32" fmla="*/ 682289 w 1951220"/>
                <a:gd name="connsiteY32" fmla="*/ 10972 h 1951229"/>
                <a:gd name="connsiteX33" fmla="*/ 724152 w 1951220"/>
                <a:gd name="connsiteY33" fmla="*/ 0 h 1951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951220" h="1951229">
                  <a:moveTo>
                    <a:pt x="724152" y="0"/>
                  </a:moveTo>
                  <a:cubicBezTo>
                    <a:pt x="810193" y="0"/>
                    <a:pt x="884016" y="136012"/>
                    <a:pt x="915550" y="329852"/>
                  </a:cubicBezTo>
                  <a:lnTo>
                    <a:pt x="921889" y="382948"/>
                  </a:lnTo>
                  <a:lnTo>
                    <a:pt x="958899" y="342952"/>
                  </a:lnTo>
                  <a:cubicBezTo>
                    <a:pt x="1169808" y="132043"/>
                    <a:pt x="1406543" y="26828"/>
                    <a:pt x="1487662" y="107946"/>
                  </a:cubicBezTo>
                  <a:cubicBezTo>
                    <a:pt x="1548501" y="168785"/>
                    <a:pt x="1504527" y="317159"/>
                    <a:pt x="1389760" y="476521"/>
                  </a:cubicBezTo>
                  <a:lnTo>
                    <a:pt x="1356266" y="519097"/>
                  </a:lnTo>
                  <a:lnTo>
                    <a:pt x="1411152" y="516438"/>
                  </a:lnTo>
                  <a:cubicBezTo>
                    <a:pt x="1709424" y="516438"/>
                    <a:pt x="1951221" y="609437"/>
                    <a:pt x="1951220" y="724156"/>
                  </a:cubicBezTo>
                  <a:cubicBezTo>
                    <a:pt x="1951221" y="810195"/>
                    <a:pt x="1815210" y="884017"/>
                    <a:pt x="1621371" y="915550"/>
                  </a:cubicBezTo>
                  <a:lnTo>
                    <a:pt x="1568270" y="921890"/>
                  </a:lnTo>
                  <a:lnTo>
                    <a:pt x="1608270" y="958904"/>
                  </a:lnTo>
                  <a:cubicBezTo>
                    <a:pt x="1819176" y="1169811"/>
                    <a:pt x="1924392" y="1406544"/>
                    <a:pt x="1843274" y="1487662"/>
                  </a:cubicBezTo>
                  <a:cubicBezTo>
                    <a:pt x="1782436" y="1548500"/>
                    <a:pt x="1634064" y="1504525"/>
                    <a:pt x="1474704" y="1389760"/>
                  </a:cubicBezTo>
                  <a:lnTo>
                    <a:pt x="1432682" y="1356702"/>
                  </a:lnTo>
                  <a:lnTo>
                    <a:pt x="1434793" y="1411156"/>
                  </a:lnTo>
                  <a:cubicBezTo>
                    <a:pt x="1434793" y="1709430"/>
                    <a:pt x="1341793" y="1951229"/>
                    <a:pt x="1227072" y="1951229"/>
                  </a:cubicBezTo>
                  <a:cubicBezTo>
                    <a:pt x="1141031" y="1951229"/>
                    <a:pt x="1067208" y="1815217"/>
                    <a:pt x="1035675" y="1621376"/>
                  </a:cubicBezTo>
                  <a:lnTo>
                    <a:pt x="1029336" y="1568281"/>
                  </a:lnTo>
                  <a:lnTo>
                    <a:pt x="992326" y="1608277"/>
                  </a:lnTo>
                  <a:cubicBezTo>
                    <a:pt x="781416" y="1819186"/>
                    <a:pt x="544681" y="1924401"/>
                    <a:pt x="463562" y="1843283"/>
                  </a:cubicBezTo>
                  <a:cubicBezTo>
                    <a:pt x="402723" y="1782444"/>
                    <a:pt x="446697" y="1634070"/>
                    <a:pt x="561464" y="1474708"/>
                  </a:cubicBezTo>
                  <a:lnTo>
                    <a:pt x="594525" y="1432682"/>
                  </a:lnTo>
                  <a:lnTo>
                    <a:pt x="540069" y="1434793"/>
                  </a:lnTo>
                  <a:cubicBezTo>
                    <a:pt x="241797" y="1434793"/>
                    <a:pt x="0" y="1341794"/>
                    <a:pt x="0" y="1227076"/>
                  </a:cubicBezTo>
                  <a:cubicBezTo>
                    <a:pt x="0" y="1141036"/>
                    <a:pt x="136011" y="1067214"/>
                    <a:pt x="329850" y="1035681"/>
                  </a:cubicBezTo>
                  <a:lnTo>
                    <a:pt x="382951" y="1029341"/>
                  </a:lnTo>
                  <a:lnTo>
                    <a:pt x="342950" y="992327"/>
                  </a:lnTo>
                  <a:cubicBezTo>
                    <a:pt x="132044" y="781420"/>
                    <a:pt x="26828" y="544687"/>
                    <a:pt x="107946" y="463570"/>
                  </a:cubicBezTo>
                  <a:cubicBezTo>
                    <a:pt x="168785" y="402731"/>
                    <a:pt x="317156" y="446705"/>
                    <a:pt x="476517" y="561471"/>
                  </a:cubicBezTo>
                  <a:lnTo>
                    <a:pt x="518543" y="594532"/>
                  </a:lnTo>
                  <a:lnTo>
                    <a:pt x="516431" y="540073"/>
                  </a:lnTo>
                  <a:cubicBezTo>
                    <a:pt x="516431" y="279083"/>
                    <a:pt x="587634" y="61332"/>
                    <a:pt x="682289" y="10972"/>
                  </a:cubicBezTo>
                  <a:cubicBezTo>
                    <a:pt x="695812" y="3778"/>
                    <a:pt x="709812" y="0"/>
                    <a:pt x="724152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57" name="フリーフォーム: 図形 456">
              <a:extLst>
                <a:ext uri="{FF2B5EF4-FFF2-40B4-BE49-F238E27FC236}">
                  <a16:creationId xmlns:a16="http://schemas.microsoft.com/office/drawing/2014/main" id="{6D1312FF-74CB-DFF5-30B2-4DB4418D3916}"/>
                </a:ext>
              </a:extLst>
            </p:cNvPr>
            <p:cNvSpPr/>
            <p:nvPr/>
          </p:nvSpPr>
          <p:spPr bwMode="auto">
            <a:xfrm>
              <a:off x="9591675" y="2553594"/>
              <a:ext cx="215899" cy="215900"/>
            </a:xfrm>
            <a:custGeom>
              <a:avLst/>
              <a:gdLst>
                <a:gd name="connsiteX0" fmla="*/ 724152 w 1951220"/>
                <a:gd name="connsiteY0" fmla="*/ 0 h 1951229"/>
                <a:gd name="connsiteX1" fmla="*/ 915550 w 1951220"/>
                <a:gd name="connsiteY1" fmla="*/ 329852 h 1951229"/>
                <a:gd name="connsiteX2" fmla="*/ 921889 w 1951220"/>
                <a:gd name="connsiteY2" fmla="*/ 382948 h 1951229"/>
                <a:gd name="connsiteX3" fmla="*/ 958899 w 1951220"/>
                <a:gd name="connsiteY3" fmla="*/ 342952 h 1951229"/>
                <a:gd name="connsiteX4" fmla="*/ 1487662 w 1951220"/>
                <a:gd name="connsiteY4" fmla="*/ 107946 h 1951229"/>
                <a:gd name="connsiteX5" fmla="*/ 1389760 w 1951220"/>
                <a:gd name="connsiteY5" fmla="*/ 476521 h 1951229"/>
                <a:gd name="connsiteX6" fmla="*/ 1356266 w 1951220"/>
                <a:gd name="connsiteY6" fmla="*/ 519097 h 1951229"/>
                <a:gd name="connsiteX7" fmla="*/ 1411152 w 1951220"/>
                <a:gd name="connsiteY7" fmla="*/ 516438 h 1951229"/>
                <a:gd name="connsiteX8" fmla="*/ 1951220 w 1951220"/>
                <a:gd name="connsiteY8" fmla="*/ 724156 h 1951229"/>
                <a:gd name="connsiteX9" fmla="*/ 1621371 w 1951220"/>
                <a:gd name="connsiteY9" fmla="*/ 915550 h 1951229"/>
                <a:gd name="connsiteX10" fmla="*/ 1568270 w 1951220"/>
                <a:gd name="connsiteY10" fmla="*/ 921890 h 1951229"/>
                <a:gd name="connsiteX11" fmla="*/ 1608270 w 1951220"/>
                <a:gd name="connsiteY11" fmla="*/ 958904 h 1951229"/>
                <a:gd name="connsiteX12" fmla="*/ 1843274 w 1951220"/>
                <a:gd name="connsiteY12" fmla="*/ 1487662 h 1951229"/>
                <a:gd name="connsiteX13" fmla="*/ 1474704 w 1951220"/>
                <a:gd name="connsiteY13" fmla="*/ 1389760 h 1951229"/>
                <a:gd name="connsiteX14" fmla="*/ 1432682 w 1951220"/>
                <a:gd name="connsiteY14" fmla="*/ 1356702 h 1951229"/>
                <a:gd name="connsiteX15" fmla="*/ 1434793 w 1951220"/>
                <a:gd name="connsiteY15" fmla="*/ 1411156 h 1951229"/>
                <a:gd name="connsiteX16" fmla="*/ 1227072 w 1951220"/>
                <a:gd name="connsiteY16" fmla="*/ 1951229 h 1951229"/>
                <a:gd name="connsiteX17" fmla="*/ 1035675 w 1951220"/>
                <a:gd name="connsiteY17" fmla="*/ 1621376 h 1951229"/>
                <a:gd name="connsiteX18" fmla="*/ 1029336 w 1951220"/>
                <a:gd name="connsiteY18" fmla="*/ 1568281 h 1951229"/>
                <a:gd name="connsiteX19" fmla="*/ 992326 w 1951220"/>
                <a:gd name="connsiteY19" fmla="*/ 1608277 h 1951229"/>
                <a:gd name="connsiteX20" fmla="*/ 463562 w 1951220"/>
                <a:gd name="connsiteY20" fmla="*/ 1843283 h 1951229"/>
                <a:gd name="connsiteX21" fmla="*/ 561464 w 1951220"/>
                <a:gd name="connsiteY21" fmla="*/ 1474708 h 1951229"/>
                <a:gd name="connsiteX22" fmla="*/ 594525 w 1951220"/>
                <a:gd name="connsiteY22" fmla="*/ 1432682 h 1951229"/>
                <a:gd name="connsiteX23" fmla="*/ 540069 w 1951220"/>
                <a:gd name="connsiteY23" fmla="*/ 1434793 h 1951229"/>
                <a:gd name="connsiteX24" fmla="*/ 0 w 1951220"/>
                <a:gd name="connsiteY24" fmla="*/ 1227076 h 1951229"/>
                <a:gd name="connsiteX25" fmla="*/ 329850 w 1951220"/>
                <a:gd name="connsiteY25" fmla="*/ 1035681 h 1951229"/>
                <a:gd name="connsiteX26" fmla="*/ 382951 w 1951220"/>
                <a:gd name="connsiteY26" fmla="*/ 1029341 h 1951229"/>
                <a:gd name="connsiteX27" fmla="*/ 342950 w 1951220"/>
                <a:gd name="connsiteY27" fmla="*/ 992327 h 1951229"/>
                <a:gd name="connsiteX28" fmla="*/ 107946 w 1951220"/>
                <a:gd name="connsiteY28" fmla="*/ 463570 h 1951229"/>
                <a:gd name="connsiteX29" fmla="*/ 476517 w 1951220"/>
                <a:gd name="connsiteY29" fmla="*/ 561471 h 1951229"/>
                <a:gd name="connsiteX30" fmla="*/ 518543 w 1951220"/>
                <a:gd name="connsiteY30" fmla="*/ 594532 h 1951229"/>
                <a:gd name="connsiteX31" fmla="*/ 516431 w 1951220"/>
                <a:gd name="connsiteY31" fmla="*/ 540073 h 1951229"/>
                <a:gd name="connsiteX32" fmla="*/ 682289 w 1951220"/>
                <a:gd name="connsiteY32" fmla="*/ 10972 h 1951229"/>
                <a:gd name="connsiteX33" fmla="*/ 724152 w 1951220"/>
                <a:gd name="connsiteY33" fmla="*/ 0 h 1951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951220" h="1951229">
                  <a:moveTo>
                    <a:pt x="724152" y="0"/>
                  </a:moveTo>
                  <a:cubicBezTo>
                    <a:pt x="810193" y="0"/>
                    <a:pt x="884016" y="136012"/>
                    <a:pt x="915550" y="329852"/>
                  </a:cubicBezTo>
                  <a:lnTo>
                    <a:pt x="921889" y="382948"/>
                  </a:lnTo>
                  <a:lnTo>
                    <a:pt x="958899" y="342952"/>
                  </a:lnTo>
                  <a:cubicBezTo>
                    <a:pt x="1169808" y="132043"/>
                    <a:pt x="1406543" y="26828"/>
                    <a:pt x="1487662" y="107946"/>
                  </a:cubicBezTo>
                  <a:cubicBezTo>
                    <a:pt x="1548501" y="168785"/>
                    <a:pt x="1504527" y="317159"/>
                    <a:pt x="1389760" y="476521"/>
                  </a:cubicBezTo>
                  <a:lnTo>
                    <a:pt x="1356266" y="519097"/>
                  </a:lnTo>
                  <a:lnTo>
                    <a:pt x="1411152" y="516438"/>
                  </a:lnTo>
                  <a:cubicBezTo>
                    <a:pt x="1709424" y="516438"/>
                    <a:pt x="1951221" y="609437"/>
                    <a:pt x="1951220" y="724156"/>
                  </a:cubicBezTo>
                  <a:cubicBezTo>
                    <a:pt x="1951221" y="810195"/>
                    <a:pt x="1815210" y="884017"/>
                    <a:pt x="1621371" y="915550"/>
                  </a:cubicBezTo>
                  <a:lnTo>
                    <a:pt x="1568270" y="921890"/>
                  </a:lnTo>
                  <a:lnTo>
                    <a:pt x="1608270" y="958904"/>
                  </a:lnTo>
                  <a:cubicBezTo>
                    <a:pt x="1819176" y="1169811"/>
                    <a:pt x="1924392" y="1406544"/>
                    <a:pt x="1843274" y="1487662"/>
                  </a:cubicBezTo>
                  <a:cubicBezTo>
                    <a:pt x="1782436" y="1548500"/>
                    <a:pt x="1634064" y="1504525"/>
                    <a:pt x="1474704" y="1389760"/>
                  </a:cubicBezTo>
                  <a:lnTo>
                    <a:pt x="1432682" y="1356702"/>
                  </a:lnTo>
                  <a:lnTo>
                    <a:pt x="1434793" y="1411156"/>
                  </a:lnTo>
                  <a:cubicBezTo>
                    <a:pt x="1434793" y="1709430"/>
                    <a:pt x="1341793" y="1951229"/>
                    <a:pt x="1227072" y="1951229"/>
                  </a:cubicBezTo>
                  <a:cubicBezTo>
                    <a:pt x="1141031" y="1951229"/>
                    <a:pt x="1067208" y="1815217"/>
                    <a:pt x="1035675" y="1621376"/>
                  </a:cubicBezTo>
                  <a:lnTo>
                    <a:pt x="1029336" y="1568281"/>
                  </a:lnTo>
                  <a:lnTo>
                    <a:pt x="992326" y="1608277"/>
                  </a:lnTo>
                  <a:cubicBezTo>
                    <a:pt x="781416" y="1819186"/>
                    <a:pt x="544681" y="1924401"/>
                    <a:pt x="463562" y="1843283"/>
                  </a:cubicBezTo>
                  <a:cubicBezTo>
                    <a:pt x="402723" y="1782444"/>
                    <a:pt x="446697" y="1634070"/>
                    <a:pt x="561464" y="1474708"/>
                  </a:cubicBezTo>
                  <a:lnTo>
                    <a:pt x="594525" y="1432682"/>
                  </a:lnTo>
                  <a:lnTo>
                    <a:pt x="540069" y="1434793"/>
                  </a:lnTo>
                  <a:cubicBezTo>
                    <a:pt x="241797" y="1434793"/>
                    <a:pt x="0" y="1341794"/>
                    <a:pt x="0" y="1227076"/>
                  </a:cubicBezTo>
                  <a:cubicBezTo>
                    <a:pt x="0" y="1141036"/>
                    <a:pt x="136011" y="1067214"/>
                    <a:pt x="329850" y="1035681"/>
                  </a:cubicBezTo>
                  <a:lnTo>
                    <a:pt x="382951" y="1029341"/>
                  </a:lnTo>
                  <a:lnTo>
                    <a:pt x="342950" y="992327"/>
                  </a:lnTo>
                  <a:cubicBezTo>
                    <a:pt x="132044" y="781420"/>
                    <a:pt x="26828" y="544687"/>
                    <a:pt x="107946" y="463570"/>
                  </a:cubicBezTo>
                  <a:cubicBezTo>
                    <a:pt x="168785" y="402731"/>
                    <a:pt x="317156" y="446705"/>
                    <a:pt x="476517" y="561471"/>
                  </a:cubicBezTo>
                  <a:lnTo>
                    <a:pt x="518543" y="594532"/>
                  </a:lnTo>
                  <a:lnTo>
                    <a:pt x="516431" y="540073"/>
                  </a:lnTo>
                  <a:cubicBezTo>
                    <a:pt x="516431" y="279083"/>
                    <a:pt x="587634" y="61332"/>
                    <a:pt x="682289" y="10972"/>
                  </a:cubicBezTo>
                  <a:cubicBezTo>
                    <a:pt x="695812" y="3778"/>
                    <a:pt x="709812" y="0"/>
                    <a:pt x="724152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58" name="フリーフォーム: 図形 457">
              <a:extLst>
                <a:ext uri="{FF2B5EF4-FFF2-40B4-BE49-F238E27FC236}">
                  <a16:creationId xmlns:a16="http://schemas.microsoft.com/office/drawing/2014/main" id="{D27B2D54-3C1B-DA0B-167F-0205925B4050}"/>
                </a:ext>
              </a:extLst>
            </p:cNvPr>
            <p:cNvSpPr/>
            <p:nvPr/>
          </p:nvSpPr>
          <p:spPr bwMode="auto">
            <a:xfrm>
              <a:off x="114300" y="2855575"/>
              <a:ext cx="215899" cy="215900"/>
            </a:xfrm>
            <a:custGeom>
              <a:avLst/>
              <a:gdLst>
                <a:gd name="connsiteX0" fmla="*/ 724152 w 1951220"/>
                <a:gd name="connsiteY0" fmla="*/ 0 h 1951229"/>
                <a:gd name="connsiteX1" fmla="*/ 915550 w 1951220"/>
                <a:gd name="connsiteY1" fmla="*/ 329852 h 1951229"/>
                <a:gd name="connsiteX2" fmla="*/ 921889 w 1951220"/>
                <a:gd name="connsiteY2" fmla="*/ 382948 h 1951229"/>
                <a:gd name="connsiteX3" fmla="*/ 958899 w 1951220"/>
                <a:gd name="connsiteY3" fmla="*/ 342952 h 1951229"/>
                <a:gd name="connsiteX4" fmla="*/ 1487662 w 1951220"/>
                <a:gd name="connsiteY4" fmla="*/ 107946 h 1951229"/>
                <a:gd name="connsiteX5" fmla="*/ 1389760 w 1951220"/>
                <a:gd name="connsiteY5" fmla="*/ 476521 h 1951229"/>
                <a:gd name="connsiteX6" fmla="*/ 1356266 w 1951220"/>
                <a:gd name="connsiteY6" fmla="*/ 519097 h 1951229"/>
                <a:gd name="connsiteX7" fmla="*/ 1411152 w 1951220"/>
                <a:gd name="connsiteY7" fmla="*/ 516438 h 1951229"/>
                <a:gd name="connsiteX8" fmla="*/ 1951220 w 1951220"/>
                <a:gd name="connsiteY8" fmla="*/ 724156 h 1951229"/>
                <a:gd name="connsiteX9" fmla="*/ 1621371 w 1951220"/>
                <a:gd name="connsiteY9" fmla="*/ 915550 h 1951229"/>
                <a:gd name="connsiteX10" fmla="*/ 1568270 w 1951220"/>
                <a:gd name="connsiteY10" fmla="*/ 921890 h 1951229"/>
                <a:gd name="connsiteX11" fmla="*/ 1608270 w 1951220"/>
                <a:gd name="connsiteY11" fmla="*/ 958904 h 1951229"/>
                <a:gd name="connsiteX12" fmla="*/ 1843274 w 1951220"/>
                <a:gd name="connsiteY12" fmla="*/ 1487662 h 1951229"/>
                <a:gd name="connsiteX13" fmla="*/ 1474704 w 1951220"/>
                <a:gd name="connsiteY13" fmla="*/ 1389760 h 1951229"/>
                <a:gd name="connsiteX14" fmla="*/ 1432682 w 1951220"/>
                <a:gd name="connsiteY14" fmla="*/ 1356702 h 1951229"/>
                <a:gd name="connsiteX15" fmla="*/ 1434793 w 1951220"/>
                <a:gd name="connsiteY15" fmla="*/ 1411156 h 1951229"/>
                <a:gd name="connsiteX16" fmla="*/ 1227072 w 1951220"/>
                <a:gd name="connsiteY16" fmla="*/ 1951229 h 1951229"/>
                <a:gd name="connsiteX17" fmla="*/ 1035675 w 1951220"/>
                <a:gd name="connsiteY17" fmla="*/ 1621376 h 1951229"/>
                <a:gd name="connsiteX18" fmla="*/ 1029336 w 1951220"/>
                <a:gd name="connsiteY18" fmla="*/ 1568281 h 1951229"/>
                <a:gd name="connsiteX19" fmla="*/ 992326 w 1951220"/>
                <a:gd name="connsiteY19" fmla="*/ 1608277 h 1951229"/>
                <a:gd name="connsiteX20" fmla="*/ 463562 w 1951220"/>
                <a:gd name="connsiteY20" fmla="*/ 1843283 h 1951229"/>
                <a:gd name="connsiteX21" fmla="*/ 561464 w 1951220"/>
                <a:gd name="connsiteY21" fmla="*/ 1474708 h 1951229"/>
                <a:gd name="connsiteX22" fmla="*/ 594525 w 1951220"/>
                <a:gd name="connsiteY22" fmla="*/ 1432682 h 1951229"/>
                <a:gd name="connsiteX23" fmla="*/ 540069 w 1951220"/>
                <a:gd name="connsiteY23" fmla="*/ 1434793 h 1951229"/>
                <a:gd name="connsiteX24" fmla="*/ 0 w 1951220"/>
                <a:gd name="connsiteY24" fmla="*/ 1227076 h 1951229"/>
                <a:gd name="connsiteX25" fmla="*/ 329850 w 1951220"/>
                <a:gd name="connsiteY25" fmla="*/ 1035681 h 1951229"/>
                <a:gd name="connsiteX26" fmla="*/ 382951 w 1951220"/>
                <a:gd name="connsiteY26" fmla="*/ 1029341 h 1951229"/>
                <a:gd name="connsiteX27" fmla="*/ 342950 w 1951220"/>
                <a:gd name="connsiteY27" fmla="*/ 992327 h 1951229"/>
                <a:gd name="connsiteX28" fmla="*/ 107946 w 1951220"/>
                <a:gd name="connsiteY28" fmla="*/ 463570 h 1951229"/>
                <a:gd name="connsiteX29" fmla="*/ 476517 w 1951220"/>
                <a:gd name="connsiteY29" fmla="*/ 561471 h 1951229"/>
                <a:gd name="connsiteX30" fmla="*/ 518543 w 1951220"/>
                <a:gd name="connsiteY30" fmla="*/ 594532 h 1951229"/>
                <a:gd name="connsiteX31" fmla="*/ 516431 w 1951220"/>
                <a:gd name="connsiteY31" fmla="*/ 540073 h 1951229"/>
                <a:gd name="connsiteX32" fmla="*/ 682289 w 1951220"/>
                <a:gd name="connsiteY32" fmla="*/ 10972 h 1951229"/>
                <a:gd name="connsiteX33" fmla="*/ 724152 w 1951220"/>
                <a:gd name="connsiteY33" fmla="*/ 0 h 1951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951220" h="1951229">
                  <a:moveTo>
                    <a:pt x="724152" y="0"/>
                  </a:moveTo>
                  <a:cubicBezTo>
                    <a:pt x="810193" y="0"/>
                    <a:pt x="884016" y="136012"/>
                    <a:pt x="915550" y="329852"/>
                  </a:cubicBezTo>
                  <a:lnTo>
                    <a:pt x="921889" y="382948"/>
                  </a:lnTo>
                  <a:lnTo>
                    <a:pt x="958899" y="342952"/>
                  </a:lnTo>
                  <a:cubicBezTo>
                    <a:pt x="1169808" y="132043"/>
                    <a:pt x="1406543" y="26828"/>
                    <a:pt x="1487662" y="107946"/>
                  </a:cubicBezTo>
                  <a:cubicBezTo>
                    <a:pt x="1548501" y="168785"/>
                    <a:pt x="1504527" y="317159"/>
                    <a:pt x="1389760" y="476521"/>
                  </a:cubicBezTo>
                  <a:lnTo>
                    <a:pt x="1356266" y="519097"/>
                  </a:lnTo>
                  <a:lnTo>
                    <a:pt x="1411152" y="516438"/>
                  </a:lnTo>
                  <a:cubicBezTo>
                    <a:pt x="1709424" y="516438"/>
                    <a:pt x="1951221" y="609437"/>
                    <a:pt x="1951220" y="724156"/>
                  </a:cubicBezTo>
                  <a:cubicBezTo>
                    <a:pt x="1951221" y="810195"/>
                    <a:pt x="1815210" y="884017"/>
                    <a:pt x="1621371" y="915550"/>
                  </a:cubicBezTo>
                  <a:lnTo>
                    <a:pt x="1568270" y="921890"/>
                  </a:lnTo>
                  <a:lnTo>
                    <a:pt x="1608270" y="958904"/>
                  </a:lnTo>
                  <a:cubicBezTo>
                    <a:pt x="1819176" y="1169811"/>
                    <a:pt x="1924392" y="1406544"/>
                    <a:pt x="1843274" y="1487662"/>
                  </a:cubicBezTo>
                  <a:cubicBezTo>
                    <a:pt x="1782436" y="1548500"/>
                    <a:pt x="1634064" y="1504525"/>
                    <a:pt x="1474704" y="1389760"/>
                  </a:cubicBezTo>
                  <a:lnTo>
                    <a:pt x="1432682" y="1356702"/>
                  </a:lnTo>
                  <a:lnTo>
                    <a:pt x="1434793" y="1411156"/>
                  </a:lnTo>
                  <a:cubicBezTo>
                    <a:pt x="1434793" y="1709430"/>
                    <a:pt x="1341793" y="1951229"/>
                    <a:pt x="1227072" y="1951229"/>
                  </a:cubicBezTo>
                  <a:cubicBezTo>
                    <a:pt x="1141031" y="1951229"/>
                    <a:pt x="1067208" y="1815217"/>
                    <a:pt x="1035675" y="1621376"/>
                  </a:cubicBezTo>
                  <a:lnTo>
                    <a:pt x="1029336" y="1568281"/>
                  </a:lnTo>
                  <a:lnTo>
                    <a:pt x="992326" y="1608277"/>
                  </a:lnTo>
                  <a:cubicBezTo>
                    <a:pt x="781416" y="1819186"/>
                    <a:pt x="544681" y="1924401"/>
                    <a:pt x="463562" y="1843283"/>
                  </a:cubicBezTo>
                  <a:cubicBezTo>
                    <a:pt x="402723" y="1782444"/>
                    <a:pt x="446697" y="1634070"/>
                    <a:pt x="561464" y="1474708"/>
                  </a:cubicBezTo>
                  <a:lnTo>
                    <a:pt x="594525" y="1432682"/>
                  </a:lnTo>
                  <a:lnTo>
                    <a:pt x="540069" y="1434793"/>
                  </a:lnTo>
                  <a:cubicBezTo>
                    <a:pt x="241797" y="1434793"/>
                    <a:pt x="0" y="1341794"/>
                    <a:pt x="0" y="1227076"/>
                  </a:cubicBezTo>
                  <a:cubicBezTo>
                    <a:pt x="0" y="1141036"/>
                    <a:pt x="136011" y="1067214"/>
                    <a:pt x="329850" y="1035681"/>
                  </a:cubicBezTo>
                  <a:lnTo>
                    <a:pt x="382951" y="1029341"/>
                  </a:lnTo>
                  <a:lnTo>
                    <a:pt x="342950" y="992327"/>
                  </a:lnTo>
                  <a:cubicBezTo>
                    <a:pt x="132044" y="781420"/>
                    <a:pt x="26828" y="544687"/>
                    <a:pt x="107946" y="463570"/>
                  </a:cubicBezTo>
                  <a:cubicBezTo>
                    <a:pt x="168785" y="402731"/>
                    <a:pt x="317156" y="446705"/>
                    <a:pt x="476517" y="561471"/>
                  </a:cubicBezTo>
                  <a:lnTo>
                    <a:pt x="518543" y="594532"/>
                  </a:lnTo>
                  <a:lnTo>
                    <a:pt x="516431" y="540073"/>
                  </a:lnTo>
                  <a:cubicBezTo>
                    <a:pt x="516431" y="279083"/>
                    <a:pt x="587634" y="61332"/>
                    <a:pt x="682289" y="10972"/>
                  </a:cubicBezTo>
                  <a:cubicBezTo>
                    <a:pt x="695812" y="3778"/>
                    <a:pt x="709812" y="0"/>
                    <a:pt x="724152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59" name="フリーフォーム: 図形 458">
              <a:extLst>
                <a:ext uri="{FF2B5EF4-FFF2-40B4-BE49-F238E27FC236}">
                  <a16:creationId xmlns:a16="http://schemas.microsoft.com/office/drawing/2014/main" id="{3F9FF427-3406-15F4-E551-16A8EAA37DB5}"/>
                </a:ext>
              </a:extLst>
            </p:cNvPr>
            <p:cNvSpPr/>
            <p:nvPr/>
          </p:nvSpPr>
          <p:spPr bwMode="auto">
            <a:xfrm>
              <a:off x="9591675" y="2855575"/>
              <a:ext cx="215899" cy="215900"/>
            </a:xfrm>
            <a:custGeom>
              <a:avLst/>
              <a:gdLst>
                <a:gd name="connsiteX0" fmla="*/ 724152 w 1951220"/>
                <a:gd name="connsiteY0" fmla="*/ 0 h 1951229"/>
                <a:gd name="connsiteX1" fmla="*/ 915550 w 1951220"/>
                <a:gd name="connsiteY1" fmla="*/ 329852 h 1951229"/>
                <a:gd name="connsiteX2" fmla="*/ 921889 w 1951220"/>
                <a:gd name="connsiteY2" fmla="*/ 382948 h 1951229"/>
                <a:gd name="connsiteX3" fmla="*/ 958899 w 1951220"/>
                <a:gd name="connsiteY3" fmla="*/ 342952 h 1951229"/>
                <a:gd name="connsiteX4" fmla="*/ 1487662 w 1951220"/>
                <a:gd name="connsiteY4" fmla="*/ 107946 h 1951229"/>
                <a:gd name="connsiteX5" fmla="*/ 1389760 w 1951220"/>
                <a:gd name="connsiteY5" fmla="*/ 476521 h 1951229"/>
                <a:gd name="connsiteX6" fmla="*/ 1356266 w 1951220"/>
                <a:gd name="connsiteY6" fmla="*/ 519097 h 1951229"/>
                <a:gd name="connsiteX7" fmla="*/ 1411152 w 1951220"/>
                <a:gd name="connsiteY7" fmla="*/ 516438 h 1951229"/>
                <a:gd name="connsiteX8" fmla="*/ 1951220 w 1951220"/>
                <a:gd name="connsiteY8" fmla="*/ 724156 h 1951229"/>
                <a:gd name="connsiteX9" fmla="*/ 1621371 w 1951220"/>
                <a:gd name="connsiteY9" fmla="*/ 915550 h 1951229"/>
                <a:gd name="connsiteX10" fmla="*/ 1568270 w 1951220"/>
                <a:gd name="connsiteY10" fmla="*/ 921890 h 1951229"/>
                <a:gd name="connsiteX11" fmla="*/ 1608270 w 1951220"/>
                <a:gd name="connsiteY11" fmla="*/ 958904 h 1951229"/>
                <a:gd name="connsiteX12" fmla="*/ 1843274 w 1951220"/>
                <a:gd name="connsiteY12" fmla="*/ 1487662 h 1951229"/>
                <a:gd name="connsiteX13" fmla="*/ 1474704 w 1951220"/>
                <a:gd name="connsiteY13" fmla="*/ 1389760 h 1951229"/>
                <a:gd name="connsiteX14" fmla="*/ 1432682 w 1951220"/>
                <a:gd name="connsiteY14" fmla="*/ 1356702 h 1951229"/>
                <a:gd name="connsiteX15" fmla="*/ 1434793 w 1951220"/>
                <a:gd name="connsiteY15" fmla="*/ 1411156 h 1951229"/>
                <a:gd name="connsiteX16" fmla="*/ 1227072 w 1951220"/>
                <a:gd name="connsiteY16" fmla="*/ 1951229 h 1951229"/>
                <a:gd name="connsiteX17" fmla="*/ 1035675 w 1951220"/>
                <a:gd name="connsiteY17" fmla="*/ 1621376 h 1951229"/>
                <a:gd name="connsiteX18" fmla="*/ 1029336 w 1951220"/>
                <a:gd name="connsiteY18" fmla="*/ 1568281 h 1951229"/>
                <a:gd name="connsiteX19" fmla="*/ 992326 w 1951220"/>
                <a:gd name="connsiteY19" fmla="*/ 1608277 h 1951229"/>
                <a:gd name="connsiteX20" fmla="*/ 463562 w 1951220"/>
                <a:gd name="connsiteY20" fmla="*/ 1843283 h 1951229"/>
                <a:gd name="connsiteX21" fmla="*/ 561464 w 1951220"/>
                <a:gd name="connsiteY21" fmla="*/ 1474708 h 1951229"/>
                <a:gd name="connsiteX22" fmla="*/ 594525 w 1951220"/>
                <a:gd name="connsiteY22" fmla="*/ 1432682 h 1951229"/>
                <a:gd name="connsiteX23" fmla="*/ 540069 w 1951220"/>
                <a:gd name="connsiteY23" fmla="*/ 1434793 h 1951229"/>
                <a:gd name="connsiteX24" fmla="*/ 0 w 1951220"/>
                <a:gd name="connsiteY24" fmla="*/ 1227076 h 1951229"/>
                <a:gd name="connsiteX25" fmla="*/ 329850 w 1951220"/>
                <a:gd name="connsiteY25" fmla="*/ 1035681 h 1951229"/>
                <a:gd name="connsiteX26" fmla="*/ 382951 w 1951220"/>
                <a:gd name="connsiteY26" fmla="*/ 1029341 h 1951229"/>
                <a:gd name="connsiteX27" fmla="*/ 342950 w 1951220"/>
                <a:gd name="connsiteY27" fmla="*/ 992327 h 1951229"/>
                <a:gd name="connsiteX28" fmla="*/ 107946 w 1951220"/>
                <a:gd name="connsiteY28" fmla="*/ 463570 h 1951229"/>
                <a:gd name="connsiteX29" fmla="*/ 476517 w 1951220"/>
                <a:gd name="connsiteY29" fmla="*/ 561471 h 1951229"/>
                <a:gd name="connsiteX30" fmla="*/ 518543 w 1951220"/>
                <a:gd name="connsiteY30" fmla="*/ 594532 h 1951229"/>
                <a:gd name="connsiteX31" fmla="*/ 516431 w 1951220"/>
                <a:gd name="connsiteY31" fmla="*/ 540073 h 1951229"/>
                <a:gd name="connsiteX32" fmla="*/ 682289 w 1951220"/>
                <a:gd name="connsiteY32" fmla="*/ 10972 h 1951229"/>
                <a:gd name="connsiteX33" fmla="*/ 724152 w 1951220"/>
                <a:gd name="connsiteY33" fmla="*/ 0 h 1951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951220" h="1951229">
                  <a:moveTo>
                    <a:pt x="724152" y="0"/>
                  </a:moveTo>
                  <a:cubicBezTo>
                    <a:pt x="810193" y="0"/>
                    <a:pt x="884016" y="136012"/>
                    <a:pt x="915550" y="329852"/>
                  </a:cubicBezTo>
                  <a:lnTo>
                    <a:pt x="921889" y="382948"/>
                  </a:lnTo>
                  <a:lnTo>
                    <a:pt x="958899" y="342952"/>
                  </a:lnTo>
                  <a:cubicBezTo>
                    <a:pt x="1169808" y="132043"/>
                    <a:pt x="1406543" y="26828"/>
                    <a:pt x="1487662" y="107946"/>
                  </a:cubicBezTo>
                  <a:cubicBezTo>
                    <a:pt x="1548501" y="168785"/>
                    <a:pt x="1504527" y="317159"/>
                    <a:pt x="1389760" y="476521"/>
                  </a:cubicBezTo>
                  <a:lnTo>
                    <a:pt x="1356266" y="519097"/>
                  </a:lnTo>
                  <a:lnTo>
                    <a:pt x="1411152" y="516438"/>
                  </a:lnTo>
                  <a:cubicBezTo>
                    <a:pt x="1709424" y="516438"/>
                    <a:pt x="1951221" y="609437"/>
                    <a:pt x="1951220" y="724156"/>
                  </a:cubicBezTo>
                  <a:cubicBezTo>
                    <a:pt x="1951221" y="810195"/>
                    <a:pt x="1815210" y="884017"/>
                    <a:pt x="1621371" y="915550"/>
                  </a:cubicBezTo>
                  <a:lnTo>
                    <a:pt x="1568270" y="921890"/>
                  </a:lnTo>
                  <a:lnTo>
                    <a:pt x="1608270" y="958904"/>
                  </a:lnTo>
                  <a:cubicBezTo>
                    <a:pt x="1819176" y="1169811"/>
                    <a:pt x="1924392" y="1406544"/>
                    <a:pt x="1843274" y="1487662"/>
                  </a:cubicBezTo>
                  <a:cubicBezTo>
                    <a:pt x="1782436" y="1548500"/>
                    <a:pt x="1634064" y="1504525"/>
                    <a:pt x="1474704" y="1389760"/>
                  </a:cubicBezTo>
                  <a:lnTo>
                    <a:pt x="1432682" y="1356702"/>
                  </a:lnTo>
                  <a:lnTo>
                    <a:pt x="1434793" y="1411156"/>
                  </a:lnTo>
                  <a:cubicBezTo>
                    <a:pt x="1434793" y="1709430"/>
                    <a:pt x="1341793" y="1951229"/>
                    <a:pt x="1227072" y="1951229"/>
                  </a:cubicBezTo>
                  <a:cubicBezTo>
                    <a:pt x="1141031" y="1951229"/>
                    <a:pt x="1067208" y="1815217"/>
                    <a:pt x="1035675" y="1621376"/>
                  </a:cubicBezTo>
                  <a:lnTo>
                    <a:pt x="1029336" y="1568281"/>
                  </a:lnTo>
                  <a:lnTo>
                    <a:pt x="992326" y="1608277"/>
                  </a:lnTo>
                  <a:cubicBezTo>
                    <a:pt x="781416" y="1819186"/>
                    <a:pt x="544681" y="1924401"/>
                    <a:pt x="463562" y="1843283"/>
                  </a:cubicBezTo>
                  <a:cubicBezTo>
                    <a:pt x="402723" y="1782444"/>
                    <a:pt x="446697" y="1634070"/>
                    <a:pt x="561464" y="1474708"/>
                  </a:cubicBezTo>
                  <a:lnTo>
                    <a:pt x="594525" y="1432682"/>
                  </a:lnTo>
                  <a:lnTo>
                    <a:pt x="540069" y="1434793"/>
                  </a:lnTo>
                  <a:cubicBezTo>
                    <a:pt x="241797" y="1434793"/>
                    <a:pt x="0" y="1341794"/>
                    <a:pt x="0" y="1227076"/>
                  </a:cubicBezTo>
                  <a:cubicBezTo>
                    <a:pt x="0" y="1141036"/>
                    <a:pt x="136011" y="1067214"/>
                    <a:pt x="329850" y="1035681"/>
                  </a:cubicBezTo>
                  <a:lnTo>
                    <a:pt x="382951" y="1029341"/>
                  </a:lnTo>
                  <a:lnTo>
                    <a:pt x="342950" y="992327"/>
                  </a:lnTo>
                  <a:cubicBezTo>
                    <a:pt x="132044" y="781420"/>
                    <a:pt x="26828" y="544687"/>
                    <a:pt x="107946" y="463570"/>
                  </a:cubicBezTo>
                  <a:cubicBezTo>
                    <a:pt x="168785" y="402731"/>
                    <a:pt x="317156" y="446705"/>
                    <a:pt x="476517" y="561471"/>
                  </a:cubicBezTo>
                  <a:lnTo>
                    <a:pt x="518543" y="594532"/>
                  </a:lnTo>
                  <a:lnTo>
                    <a:pt x="516431" y="540073"/>
                  </a:lnTo>
                  <a:cubicBezTo>
                    <a:pt x="516431" y="279083"/>
                    <a:pt x="587634" y="61332"/>
                    <a:pt x="682289" y="10972"/>
                  </a:cubicBezTo>
                  <a:cubicBezTo>
                    <a:pt x="695812" y="3778"/>
                    <a:pt x="709812" y="0"/>
                    <a:pt x="724152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60" name="フリーフォーム: 図形 459">
              <a:extLst>
                <a:ext uri="{FF2B5EF4-FFF2-40B4-BE49-F238E27FC236}">
                  <a16:creationId xmlns:a16="http://schemas.microsoft.com/office/drawing/2014/main" id="{4A97A929-DCC0-526B-1B6D-D469B428829C}"/>
                </a:ext>
              </a:extLst>
            </p:cNvPr>
            <p:cNvSpPr/>
            <p:nvPr/>
          </p:nvSpPr>
          <p:spPr bwMode="auto">
            <a:xfrm>
              <a:off x="114300" y="3157556"/>
              <a:ext cx="215899" cy="215900"/>
            </a:xfrm>
            <a:custGeom>
              <a:avLst/>
              <a:gdLst>
                <a:gd name="connsiteX0" fmla="*/ 724152 w 1951220"/>
                <a:gd name="connsiteY0" fmla="*/ 0 h 1951229"/>
                <a:gd name="connsiteX1" fmla="*/ 915550 w 1951220"/>
                <a:gd name="connsiteY1" fmla="*/ 329852 h 1951229"/>
                <a:gd name="connsiteX2" fmla="*/ 921889 w 1951220"/>
                <a:gd name="connsiteY2" fmla="*/ 382948 h 1951229"/>
                <a:gd name="connsiteX3" fmla="*/ 958899 w 1951220"/>
                <a:gd name="connsiteY3" fmla="*/ 342952 h 1951229"/>
                <a:gd name="connsiteX4" fmla="*/ 1487662 w 1951220"/>
                <a:gd name="connsiteY4" fmla="*/ 107946 h 1951229"/>
                <a:gd name="connsiteX5" fmla="*/ 1389760 w 1951220"/>
                <a:gd name="connsiteY5" fmla="*/ 476521 h 1951229"/>
                <a:gd name="connsiteX6" fmla="*/ 1356266 w 1951220"/>
                <a:gd name="connsiteY6" fmla="*/ 519097 h 1951229"/>
                <a:gd name="connsiteX7" fmla="*/ 1411152 w 1951220"/>
                <a:gd name="connsiteY7" fmla="*/ 516438 h 1951229"/>
                <a:gd name="connsiteX8" fmla="*/ 1951220 w 1951220"/>
                <a:gd name="connsiteY8" fmla="*/ 724156 h 1951229"/>
                <a:gd name="connsiteX9" fmla="*/ 1621371 w 1951220"/>
                <a:gd name="connsiteY9" fmla="*/ 915550 h 1951229"/>
                <a:gd name="connsiteX10" fmla="*/ 1568270 w 1951220"/>
                <a:gd name="connsiteY10" fmla="*/ 921890 h 1951229"/>
                <a:gd name="connsiteX11" fmla="*/ 1608270 w 1951220"/>
                <a:gd name="connsiteY11" fmla="*/ 958904 h 1951229"/>
                <a:gd name="connsiteX12" fmla="*/ 1843274 w 1951220"/>
                <a:gd name="connsiteY12" fmla="*/ 1487662 h 1951229"/>
                <a:gd name="connsiteX13" fmla="*/ 1474704 w 1951220"/>
                <a:gd name="connsiteY13" fmla="*/ 1389760 h 1951229"/>
                <a:gd name="connsiteX14" fmla="*/ 1432682 w 1951220"/>
                <a:gd name="connsiteY14" fmla="*/ 1356702 h 1951229"/>
                <a:gd name="connsiteX15" fmla="*/ 1434793 w 1951220"/>
                <a:gd name="connsiteY15" fmla="*/ 1411156 h 1951229"/>
                <a:gd name="connsiteX16" fmla="*/ 1227072 w 1951220"/>
                <a:gd name="connsiteY16" fmla="*/ 1951229 h 1951229"/>
                <a:gd name="connsiteX17" fmla="*/ 1035675 w 1951220"/>
                <a:gd name="connsiteY17" fmla="*/ 1621376 h 1951229"/>
                <a:gd name="connsiteX18" fmla="*/ 1029336 w 1951220"/>
                <a:gd name="connsiteY18" fmla="*/ 1568281 h 1951229"/>
                <a:gd name="connsiteX19" fmla="*/ 992326 w 1951220"/>
                <a:gd name="connsiteY19" fmla="*/ 1608277 h 1951229"/>
                <a:gd name="connsiteX20" fmla="*/ 463562 w 1951220"/>
                <a:gd name="connsiteY20" fmla="*/ 1843283 h 1951229"/>
                <a:gd name="connsiteX21" fmla="*/ 561464 w 1951220"/>
                <a:gd name="connsiteY21" fmla="*/ 1474708 h 1951229"/>
                <a:gd name="connsiteX22" fmla="*/ 594525 w 1951220"/>
                <a:gd name="connsiteY22" fmla="*/ 1432682 h 1951229"/>
                <a:gd name="connsiteX23" fmla="*/ 540069 w 1951220"/>
                <a:gd name="connsiteY23" fmla="*/ 1434793 h 1951229"/>
                <a:gd name="connsiteX24" fmla="*/ 0 w 1951220"/>
                <a:gd name="connsiteY24" fmla="*/ 1227076 h 1951229"/>
                <a:gd name="connsiteX25" fmla="*/ 329850 w 1951220"/>
                <a:gd name="connsiteY25" fmla="*/ 1035681 h 1951229"/>
                <a:gd name="connsiteX26" fmla="*/ 382951 w 1951220"/>
                <a:gd name="connsiteY26" fmla="*/ 1029341 h 1951229"/>
                <a:gd name="connsiteX27" fmla="*/ 342950 w 1951220"/>
                <a:gd name="connsiteY27" fmla="*/ 992327 h 1951229"/>
                <a:gd name="connsiteX28" fmla="*/ 107946 w 1951220"/>
                <a:gd name="connsiteY28" fmla="*/ 463570 h 1951229"/>
                <a:gd name="connsiteX29" fmla="*/ 476517 w 1951220"/>
                <a:gd name="connsiteY29" fmla="*/ 561471 h 1951229"/>
                <a:gd name="connsiteX30" fmla="*/ 518543 w 1951220"/>
                <a:gd name="connsiteY30" fmla="*/ 594532 h 1951229"/>
                <a:gd name="connsiteX31" fmla="*/ 516431 w 1951220"/>
                <a:gd name="connsiteY31" fmla="*/ 540073 h 1951229"/>
                <a:gd name="connsiteX32" fmla="*/ 682289 w 1951220"/>
                <a:gd name="connsiteY32" fmla="*/ 10972 h 1951229"/>
                <a:gd name="connsiteX33" fmla="*/ 724152 w 1951220"/>
                <a:gd name="connsiteY33" fmla="*/ 0 h 1951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951220" h="1951229">
                  <a:moveTo>
                    <a:pt x="724152" y="0"/>
                  </a:moveTo>
                  <a:cubicBezTo>
                    <a:pt x="810193" y="0"/>
                    <a:pt x="884016" y="136012"/>
                    <a:pt x="915550" y="329852"/>
                  </a:cubicBezTo>
                  <a:lnTo>
                    <a:pt x="921889" y="382948"/>
                  </a:lnTo>
                  <a:lnTo>
                    <a:pt x="958899" y="342952"/>
                  </a:lnTo>
                  <a:cubicBezTo>
                    <a:pt x="1169808" y="132043"/>
                    <a:pt x="1406543" y="26828"/>
                    <a:pt x="1487662" y="107946"/>
                  </a:cubicBezTo>
                  <a:cubicBezTo>
                    <a:pt x="1548501" y="168785"/>
                    <a:pt x="1504527" y="317159"/>
                    <a:pt x="1389760" y="476521"/>
                  </a:cubicBezTo>
                  <a:lnTo>
                    <a:pt x="1356266" y="519097"/>
                  </a:lnTo>
                  <a:lnTo>
                    <a:pt x="1411152" y="516438"/>
                  </a:lnTo>
                  <a:cubicBezTo>
                    <a:pt x="1709424" y="516438"/>
                    <a:pt x="1951221" y="609437"/>
                    <a:pt x="1951220" y="724156"/>
                  </a:cubicBezTo>
                  <a:cubicBezTo>
                    <a:pt x="1951221" y="810195"/>
                    <a:pt x="1815210" y="884017"/>
                    <a:pt x="1621371" y="915550"/>
                  </a:cubicBezTo>
                  <a:lnTo>
                    <a:pt x="1568270" y="921890"/>
                  </a:lnTo>
                  <a:lnTo>
                    <a:pt x="1608270" y="958904"/>
                  </a:lnTo>
                  <a:cubicBezTo>
                    <a:pt x="1819176" y="1169811"/>
                    <a:pt x="1924392" y="1406544"/>
                    <a:pt x="1843274" y="1487662"/>
                  </a:cubicBezTo>
                  <a:cubicBezTo>
                    <a:pt x="1782436" y="1548500"/>
                    <a:pt x="1634064" y="1504525"/>
                    <a:pt x="1474704" y="1389760"/>
                  </a:cubicBezTo>
                  <a:lnTo>
                    <a:pt x="1432682" y="1356702"/>
                  </a:lnTo>
                  <a:lnTo>
                    <a:pt x="1434793" y="1411156"/>
                  </a:lnTo>
                  <a:cubicBezTo>
                    <a:pt x="1434793" y="1709430"/>
                    <a:pt x="1341793" y="1951229"/>
                    <a:pt x="1227072" y="1951229"/>
                  </a:cubicBezTo>
                  <a:cubicBezTo>
                    <a:pt x="1141031" y="1951229"/>
                    <a:pt x="1067208" y="1815217"/>
                    <a:pt x="1035675" y="1621376"/>
                  </a:cubicBezTo>
                  <a:lnTo>
                    <a:pt x="1029336" y="1568281"/>
                  </a:lnTo>
                  <a:lnTo>
                    <a:pt x="992326" y="1608277"/>
                  </a:lnTo>
                  <a:cubicBezTo>
                    <a:pt x="781416" y="1819186"/>
                    <a:pt x="544681" y="1924401"/>
                    <a:pt x="463562" y="1843283"/>
                  </a:cubicBezTo>
                  <a:cubicBezTo>
                    <a:pt x="402723" y="1782444"/>
                    <a:pt x="446697" y="1634070"/>
                    <a:pt x="561464" y="1474708"/>
                  </a:cubicBezTo>
                  <a:lnTo>
                    <a:pt x="594525" y="1432682"/>
                  </a:lnTo>
                  <a:lnTo>
                    <a:pt x="540069" y="1434793"/>
                  </a:lnTo>
                  <a:cubicBezTo>
                    <a:pt x="241797" y="1434793"/>
                    <a:pt x="0" y="1341794"/>
                    <a:pt x="0" y="1227076"/>
                  </a:cubicBezTo>
                  <a:cubicBezTo>
                    <a:pt x="0" y="1141036"/>
                    <a:pt x="136011" y="1067214"/>
                    <a:pt x="329850" y="1035681"/>
                  </a:cubicBezTo>
                  <a:lnTo>
                    <a:pt x="382951" y="1029341"/>
                  </a:lnTo>
                  <a:lnTo>
                    <a:pt x="342950" y="992327"/>
                  </a:lnTo>
                  <a:cubicBezTo>
                    <a:pt x="132044" y="781420"/>
                    <a:pt x="26828" y="544687"/>
                    <a:pt x="107946" y="463570"/>
                  </a:cubicBezTo>
                  <a:cubicBezTo>
                    <a:pt x="168785" y="402731"/>
                    <a:pt x="317156" y="446705"/>
                    <a:pt x="476517" y="561471"/>
                  </a:cubicBezTo>
                  <a:lnTo>
                    <a:pt x="518543" y="594532"/>
                  </a:lnTo>
                  <a:lnTo>
                    <a:pt x="516431" y="540073"/>
                  </a:lnTo>
                  <a:cubicBezTo>
                    <a:pt x="516431" y="279083"/>
                    <a:pt x="587634" y="61332"/>
                    <a:pt x="682289" y="10972"/>
                  </a:cubicBezTo>
                  <a:cubicBezTo>
                    <a:pt x="695812" y="3778"/>
                    <a:pt x="709812" y="0"/>
                    <a:pt x="724152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61" name="フリーフォーム: 図形 460">
              <a:extLst>
                <a:ext uri="{FF2B5EF4-FFF2-40B4-BE49-F238E27FC236}">
                  <a16:creationId xmlns:a16="http://schemas.microsoft.com/office/drawing/2014/main" id="{9D759495-12FE-E7DF-7A1C-542F28D02393}"/>
                </a:ext>
              </a:extLst>
            </p:cNvPr>
            <p:cNvSpPr/>
            <p:nvPr/>
          </p:nvSpPr>
          <p:spPr bwMode="auto">
            <a:xfrm>
              <a:off x="9591675" y="3157556"/>
              <a:ext cx="215899" cy="215900"/>
            </a:xfrm>
            <a:custGeom>
              <a:avLst/>
              <a:gdLst>
                <a:gd name="connsiteX0" fmla="*/ 724152 w 1951220"/>
                <a:gd name="connsiteY0" fmla="*/ 0 h 1951229"/>
                <a:gd name="connsiteX1" fmla="*/ 915550 w 1951220"/>
                <a:gd name="connsiteY1" fmla="*/ 329852 h 1951229"/>
                <a:gd name="connsiteX2" fmla="*/ 921889 w 1951220"/>
                <a:gd name="connsiteY2" fmla="*/ 382948 h 1951229"/>
                <a:gd name="connsiteX3" fmla="*/ 958899 w 1951220"/>
                <a:gd name="connsiteY3" fmla="*/ 342952 h 1951229"/>
                <a:gd name="connsiteX4" fmla="*/ 1487662 w 1951220"/>
                <a:gd name="connsiteY4" fmla="*/ 107946 h 1951229"/>
                <a:gd name="connsiteX5" fmla="*/ 1389760 w 1951220"/>
                <a:gd name="connsiteY5" fmla="*/ 476521 h 1951229"/>
                <a:gd name="connsiteX6" fmla="*/ 1356266 w 1951220"/>
                <a:gd name="connsiteY6" fmla="*/ 519097 h 1951229"/>
                <a:gd name="connsiteX7" fmla="*/ 1411152 w 1951220"/>
                <a:gd name="connsiteY7" fmla="*/ 516438 h 1951229"/>
                <a:gd name="connsiteX8" fmla="*/ 1951220 w 1951220"/>
                <a:gd name="connsiteY8" fmla="*/ 724156 h 1951229"/>
                <a:gd name="connsiteX9" fmla="*/ 1621371 w 1951220"/>
                <a:gd name="connsiteY9" fmla="*/ 915550 h 1951229"/>
                <a:gd name="connsiteX10" fmla="*/ 1568270 w 1951220"/>
                <a:gd name="connsiteY10" fmla="*/ 921890 h 1951229"/>
                <a:gd name="connsiteX11" fmla="*/ 1608270 w 1951220"/>
                <a:gd name="connsiteY11" fmla="*/ 958904 h 1951229"/>
                <a:gd name="connsiteX12" fmla="*/ 1843274 w 1951220"/>
                <a:gd name="connsiteY12" fmla="*/ 1487662 h 1951229"/>
                <a:gd name="connsiteX13" fmla="*/ 1474704 w 1951220"/>
                <a:gd name="connsiteY13" fmla="*/ 1389760 h 1951229"/>
                <a:gd name="connsiteX14" fmla="*/ 1432682 w 1951220"/>
                <a:gd name="connsiteY14" fmla="*/ 1356702 h 1951229"/>
                <a:gd name="connsiteX15" fmla="*/ 1434793 w 1951220"/>
                <a:gd name="connsiteY15" fmla="*/ 1411156 h 1951229"/>
                <a:gd name="connsiteX16" fmla="*/ 1227072 w 1951220"/>
                <a:gd name="connsiteY16" fmla="*/ 1951229 h 1951229"/>
                <a:gd name="connsiteX17" fmla="*/ 1035675 w 1951220"/>
                <a:gd name="connsiteY17" fmla="*/ 1621376 h 1951229"/>
                <a:gd name="connsiteX18" fmla="*/ 1029336 w 1951220"/>
                <a:gd name="connsiteY18" fmla="*/ 1568281 h 1951229"/>
                <a:gd name="connsiteX19" fmla="*/ 992326 w 1951220"/>
                <a:gd name="connsiteY19" fmla="*/ 1608277 h 1951229"/>
                <a:gd name="connsiteX20" fmla="*/ 463562 w 1951220"/>
                <a:gd name="connsiteY20" fmla="*/ 1843283 h 1951229"/>
                <a:gd name="connsiteX21" fmla="*/ 561464 w 1951220"/>
                <a:gd name="connsiteY21" fmla="*/ 1474708 h 1951229"/>
                <a:gd name="connsiteX22" fmla="*/ 594525 w 1951220"/>
                <a:gd name="connsiteY22" fmla="*/ 1432682 h 1951229"/>
                <a:gd name="connsiteX23" fmla="*/ 540069 w 1951220"/>
                <a:gd name="connsiteY23" fmla="*/ 1434793 h 1951229"/>
                <a:gd name="connsiteX24" fmla="*/ 0 w 1951220"/>
                <a:gd name="connsiteY24" fmla="*/ 1227076 h 1951229"/>
                <a:gd name="connsiteX25" fmla="*/ 329850 w 1951220"/>
                <a:gd name="connsiteY25" fmla="*/ 1035681 h 1951229"/>
                <a:gd name="connsiteX26" fmla="*/ 382951 w 1951220"/>
                <a:gd name="connsiteY26" fmla="*/ 1029341 h 1951229"/>
                <a:gd name="connsiteX27" fmla="*/ 342950 w 1951220"/>
                <a:gd name="connsiteY27" fmla="*/ 992327 h 1951229"/>
                <a:gd name="connsiteX28" fmla="*/ 107946 w 1951220"/>
                <a:gd name="connsiteY28" fmla="*/ 463570 h 1951229"/>
                <a:gd name="connsiteX29" fmla="*/ 476517 w 1951220"/>
                <a:gd name="connsiteY29" fmla="*/ 561471 h 1951229"/>
                <a:gd name="connsiteX30" fmla="*/ 518543 w 1951220"/>
                <a:gd name="connsiteY30" fmla="*/ 594532 h 1951229"/>
                <a:gd name="connsiteX31" fmla="*/ 516431 w 1951220"/>
                <a:gd name="connsiteY31" fmla="*/ 540073 h 1951229"/>
                <a:gd name="connsiteX32" fmla="*/ 682289 w 1951220"/>
                <a:gd name="connsiteY32" fmla="*/ 10972 h 1951229"/>
                <a:gd name="connsiteX33" fmla="*/ 724152 w 1951220"/>
                <a:gd name="connsiteY33" fmla="*/ 0 h 1951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951220" h="1951229">
                  <a:moveTo>
                    <a:pt x="724152" y="0"/>
                  </a:moveTo>
                  <a:cubicBezTo>
                    <a:pt x="810193" y="0"/>
                    <a:pt x="884016" y="136012"/>
                    <a:pt x="915550" y="329852"/>
                  </a:cubicBezTo>
                  <a:lnTo>
                    <a:pt x="921889" y="382948"/>
                  </a:lnTo>
                  <a:lnTo>
                    <a:pt x="958899" y="342952"/>
                  </a:lnTo>
                  <a:cubicBezTo>
                    <a:pt x="1169808" y="132043"/>
                    <a:pt x="1406543" y="26828"/>
                    <a:pt x="1487662" y="107946"/>
                  </a:cubicBezTo>
                  <a:cubicBezTo>
                    <a:pt x="1548501" y="168785"/>
                    <a:pt x="1504527" y="317159"/>
                    <a:pt x="1389760" y="476521"/>
                  </a:cubicBezTo>
                  <a:lnTo>
                    <a:pt x="1356266" y="519097"/>
                  </a:lnTo>
                  <a:lnTo>
                    <a:pt x="1411152" y="516438"/>
                  </a:lnTo>
                  <a:cubicBezTo>
                    <a:pt x="1709424" y="516438"/>
                    <a:pt x="1951221" y="609437"/>
                    <a:pt x="1951220" y="724156"/>
                  </a:cubicBezTo>
                  <a:cubicBezTo>
                    <a:pt x="1951221" y="810195"/>
                    <a:pt x="1815210" y="884017"/>
                    <a:pt x="1621371" y="915550"/>
                  </a:cubicBezTo>
                  <a:lnTo>
                    <a:pt x="1568270" y="921890"/>
                  </a:lnTo>
                  <a:lnTo>
                    <a:pt x="1608270" y="958904"/>
                  </a:lnTo>
                  <a:cubicBezTo>
                    <a:pt x="1819176" y="1169811"/>
                    <a:pt x="1924392" y="1406544"/>
                    <a:pt x="1843274" y="1487662"/>
                  </a:cubicBezTo>
                  <a:cubicBezTo>
                    <a:pt x="1782436" y="1548500"/>
                    <a:pt x="1634064" y="1504525"/>
                    <a:pt x="1474704" y="1389760"/>
                  </a:cubicBezTo>
                  <a:lnTo>
                    <a:pt x="1432682" y="1356702"/>
                  </a:lnTo>
                  <a:lnTo>
                    <a:pt x="1434793" y="1411156"/>
                  </a:lnTo>
                  <a:cubicBezTo>
                    <a:pt x="1434793" y="1709430"/>
                    <a:pt x="1341793" y="1951229"/>
                    <a:pt x="1227072" y="1951229"/>
                  </a:cubicBezTo>
                  <a:cubicBezTo>
                    <a:pt x="1141031" y="1951229"/>
                    <a:pt x="1067208" y="1815217"/>
                    <a:pt x="1035675" y="1621376"/>
                  </a:cubicBezTo>
                  <a:lnTo>
                    <a:pt x="1029336" y="1568281"/>
                  </a:lnTo>
                  <a:lnTo>
                    <a:pt x="992326" y="1608277"/>
                  </a:lnTo>
                  <a:cubicBezTo>
                    <a:pt x="781416" y="1819186"/>
                    <a:pt x="544681" y="1924401"/>
                    <a:pt x="463562" y="1843283"/>
                  </a:cubicBezTo>
                  <a:cubicBezTo>
                    <a:pt x="402723" y="1782444"/>
                    <a:pt x="446697" y="1634070"/>
                    <a:pt x="561464" y="1474708"/>
                  </a:cubicBezTo>
                  <a:lnTo>
                    <a:pt x="594525" y="1432682"/>
                  </a:lnTo>
                  <a:lnTo>
                    <a:pt x="540069" y="1434793"/>
                  </a:lnTo>
                  <a:cubicBezTo>
                    <a:pt x="241797" y="1434793"/>
                    <a:pt x="0" y="1341794"/>
                    <a:pt x="0" y="1227076"/>
                  </a:cubicBezTo>
                  <a:cubicBezTo>
                    <a:pt x="0" y="1141036"/>
                    <a:pt x="136011" y="1067214"/>
                    <a:pt x="329850" y="1035681"/>
                  </a:cubicBezTo>
                  <a:lnTo>
                    <a:pt x="382951" y="1029341"/>
                  </a:lnTo>
                  <a:lnTo>
                    <a:pt x="342950" y="992327"/>
                  </a:lnTo>
                  <a:cubicBezTo>
                    <a:pt x="132044" y="781420"/>
                    <a:pt x="26828" y="544687"/>
                    <a:pt x="107946" y="463570"/>
                  </a:cubicBezTo>
                  <a:cubicBezTo>
                    <a:pt x="168785" y="402731"/>
                    <a:pt x="317156" y="446705"/>
                    <a:pt x="476517" y="561471"/>
                  </a:cubicBezTo>
                  <a:lnTo>
                    <a:pt x="518543" y="594532"/>
                  </a:lnTo>
                  <a:lnTo>
                    <a:pt x="516431" y="540073"/>
                  </a:lnTo>
                  <a:cubicBezTo>
                    <a:pt x="516431" y="279083"/>
                    <a:pt x="587634" y="61332"/>
                    <a:pt x="682289" y="10972"/>
                  </a:cubicBezTo>
                  <a:cubicBezTo>
                    <a:pt x="695812" y="3778"/>
                    <a:pt x="709812" y="0"/>
                    <a:pt x="724152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62" name="フリーフォーム: 図形 461">
              <a:extLst>
                <a:ext uri="{FF2B5EF4-FFF2-40B4-BE49-F238E27FC236}">
                  <a16:creationId xmlns:a16="http://schemas.microsoft.com/office/drawing/2014/main" id="{EA1A8AF6-EFCD-C9CC-E4DE-2E3B86C7C7D0}"/>
                </a:ext>
              </a:extLst>
            </p:cNvPr>
            <p:cNvSpPr/>
            <p:nvPr/>
          </p:nvSpPr>
          <p:spPr bwMode="auto">
            <a:xfrm>
              <a:off x="114300" y="3459537"/>
              <a:ext cx="215899" cy="215900"/>
            </a:xfrm>
            <a:custGeom>
              <a:avLst/>
              <a:gdLst>
                <a:gd name="connsiteX0" fmla="*/ 724152 w 1951220"/>
                <a:gd name="connsiteY0" fmla="*/ 0 h 1951229"/>
                <a:gd name="connsiteX1" fmla="*/ 915550 w 1951220"/>
                <a:gd name="connsiteY1" fmla="*/ 329852 h 1951229"/>
                <a:gd name="connsiteX2" fmla="*/ 921889 w 1951220"/>
                <a:gd name="connsiteY2" fmla="*/ 382948 h 1951229"/>
                <a:gd name="connsiteX3" fmla="*/ 958899 w 1951220"/>
                <a:gd name="connsiteY3" fmla="*/ 342952 h 1951229"/>
                <a:gd name="connsiteX4" fmla="*/ 1487662 w 1951220"/>
                <a:gd name="connsiteY4" fmla="*/ 107946 h 1951229"/>
                <a:gd name="connsiteX5" fmla="*/ 1389760 w 1951220"/>
                <a:gd name="connsiteY5" fmla="*/ 476521 h 1951229"/>
                <a:gd name="connsiteX6" fmla="*/ 1356266 w 1951220"/>
                <a:gd name="connsiteY6" fmla="*/ 519097 h 1951229"/>
                <a:gd name="connsiteX7" fmla="*/ 1411152 w 1951220"/>
                <a:gd name="connsiteY7" fmla="*/ 516438 h 1951229"/>
                <a:gd name="connsiteX8" fmla="*/ 1951220 w 1951220"/>
                <a:gd name="connsiteY8" fmla="*/ 724156 h 1951229"/>
                <a:gd name="connsiteX9" fmla="*/ 1621371 w 1951220"/>
                <a:gd name="connsiteY9" fmla="*/ 915550 h 1951229"/>
                <a:gd name="connsiteX10" fmla="*/ 1568270 w 1951220"/>
                <a:gd name="connsiteY10" fmla="*/ 921890 h 1951229"/>
                <a:gd name="connsiteX11" fmla="*/ 1608270 w 1951220"/>
                <a:gd name="connsiteY11" fmla="*/ 958904 h 1951229"/>
                <a:gd name="connsiteX12" fmla="*/ 1843274 w 1951220"/>
                <a:gd name="connsiteY12" fmla="*/ 1487662 h 1951229"/>
                <a:gd name="connsiteX13" fmla="*/ 1474704 w 1951220"/>
                <a:gd name="connsiteY13" fmla="*/ 1389760 h 1951229"/>
                <a:gd name="connsiteX14" fmla="*/ 1432682 w 1951220"/>
                <a:gd name="connsiteY14" fmla="*/ 1356702 h 1951229"/>
                <a:gd name="connsiteX15" fmla="*/ 1434793 w 1951220"/>
                <a:gd name="connsiteY15" fmla="*/ 1411156 h 1951229"/>
                <a:gd name="connsiteX16" fmla="*/ 1227072 w 1951220"/>
                <a:gd name="connsiteY16" fmla="*/ 1951229 h 1951229"/>
                <a:gd name="connsiteX17" fmla="*/ 1035675 w 1951220"/>
                <a:gd name="connsiteY17" fmla="*/ 1621376 h 1951229"/>
                <a:gd name="connsiteX18" fmla="*/ 1029336 w 1951220"/>
                <a:gd name="connsiteY18" fmla="*/ 1568281 h 1951229"/>
                <a:gd name="connsiteX19" fmla="*/ 992326 w 1951220"/>
                <a:gd name="connsiteY19" fmla="*/ 1608277 h 1951229"/>
                <a:gd name="connsiteX20" fmla="*/ 463562 w 1951220"/>
                <a:gd name="connsiteY20" fmla="*/ 1843283 h 1951229"/>
                <a:gd name="connsiteX21" fmla="*/ 561464 w 1951220"/>
                <a:gd name="connsiteY21" fmla="*/ 1474708 h 1951229"/>
                <a:gd name="connsiteX22" fmla="*/ 594525 w 1951220"/>
                <a:gd name="connsiteY22" fmla="*/ 1432682 h 1951229"/>
                <a:gd name="connsiteX23" fmla="*/ 540069 w 1951220"/>
                <a:gd name="connsiteY23" fmla="*/ 1434793 h 1951229"/>
                <a:gd name="connsiteX24" fmla="*/ 0 w 1951220"/>
                <a:gd name="connsiteY24" fmla="*/ 1227076 h 1951229"/>
                <a:gd name="connsiteX25" fmla="*/ 329850 w 1951220"/>
                <a:gd name="connsiteY25" fmla="*/ 1035681 h 1951229"/>
                <a:gd name="connsiteX26" fmla="*/ 382951 w 1951220"/>
                <a:gd name="connsiteY26" fmla="*/ 1029341 h 1951229"/>
                <a:gd name="connsiteX27" fmla="*/ 342950 w 1951220"/>
                <a:gd name="connsiteY27" fmla="*/ 992327 h 1951229"/>
                <a:gd name="connsiteX28" fmla="*/ 107946 w 1951220"/>
                <a:gd name="connsiteY28" fmla="*/ 463570 h 1951229"/>
                <a:gd name="connsiteX29" fmla="*/ 476517 w 1951220"/>
                <a:gd name="connsiteY29" fmla="*/ 561471 h 1951229"/>
                <a:gd name="connsiteX30" fmla="*/ 518543 w 1951220"/>
                <a:gd name="connsiteY30" fmla="*/ 594532 h 1951229"/>
                <a:gd name="connsiteX31" fmla="*/ 516431 w 1951220"/>
                <a:gd name="connsiteY31" fmla="*/ 540073 h 1951229"/>
                <a:gd name="connsiteX32" fmla="*/ 682289 w 1951220"/>
                <a:gd name="connsiteY32" fmla="*/ 10972 h 1951229"/>
                <a:gd name="connsiteX33" fmla="*/ 724152 w 1951220"/>
                <a:gd name="connsiteY33" fmla="*/ 0 h 1951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951220" h="1951229">
                  <a:moveTo>
                    <a:pt x="724152" y="0"/>
                  </a:moveTo>
                  <a:cubicBezTo>
                    <a:pt x="810193" y="0"/>
                    <a:pt x="884016" y="136012"/>
                    <a:pt x="915550" y="329852"/>
                  </a:cubicBezTo>
                  <a:lnTo>
                    <a:pt x="921889" y="382948"/>
                  </a:lnTo>
                  <a:lnTo>
                    <a:pt x="958899" y="342952"/>
                  </a:lnTo>
                  <a:cubicBezTo>
                    <a:pt x="1169808" y="132043"/>
                    <a:pt x="1406543" y="26828"/>
                    <a:pt x="1487662" y="107946"/>
                  </a:cubicBezTo>
                  <a:cubicBezTo>
                    <a:pt x="1548501" y="168785"/>
                    <a:pt x="1504527" y="317159"/>
                    <a:pt x="1389760" y="476521"/>
                  </a:cubicBezTo>
                  <a:lnTo>
                    <a:pt x="1356266" y="519097"/>
                  </a:lnTo>
                  <a:lnTo>
                    <a:pt x="1411152" y="516438"/>
                  </a:lnTo>
                  <a:cubicBezTo>
                    <a:pt x="1709424" y="516438"/>
                    <a:pt x="1951221" y="609437"/>
                    <a:pt x="1951220" y="724156"/>
                  </a:cubicBezTo>
                  <a:cubicBezTo>
                    <a:pt x="1951221" y="810195"/>
                    <a:pt x="1815210" y="884017"/>
                    <a:pt x="1621371" y="915550"/>
                  </a:cubicBezTo>
                  <a:lnTo>
                    <a:pt x="1568270" y="921890"/>
                  </a:lnTo>
                  <a:lnTo>
                    <a:pt x="1608270" y="958904"/>
                  </a:lnTo>
                  <a:cubicBezTo>
                    <a:pt x="1819176" y="1169811"/>
                    <a:pt x="1924392" y="1406544"/>
                    <a:pt x="1843274" y="1487662"/>
                  </a:cubicBezTo>
                  <a:cubicBezTo>
                    <a:pt x="1782436" y="1548500"/>
                    <a:pt x="1634064" y="1504525"/>
                    <a:pt x="1474704" y="1389760"/>
                  </a:cubicBezTo>
                  <a:lnTo>
                    <a:pt x="1432682" y="1356702"/>
                  </a:lnTo>
                  <a:lnTo>
                    <a:pt x="1434793" y="1411156"/>
                  </a:lnTo>
                  <a:cubicBezTo>
                    <a:pt x="1434793" y="1709430"/>
                    <a:pt x="1341793" y="1951229"/>
                    <a:pt x="1227072" y="1951229"/>
                  </a:cubicBezTo>
                  <a:cubicBezTo>
                    <a:pt x="1141031" y="1951229"/>
                    <a:pt x="1067208" y="1815217"/>
                    <a:pt x="1035675" y="1621376"/>
                  </a:cubicBezTo>
                  <a:lnTo>
                    <a:pt x="1029336" y="1568281"/>
                  </a:lnTo>
                  <a:lnTo>
                    <a:pt x="992326" y="1608277"/>
                  </a:lnTo>
                  <a:cubicBezTo>
                    <a:pt x="781416" y="1819186"/>
                    <a:pt x="544681" y="1924401"/>
                    <a:pt x="463562" y="1843283"/>
                  </a:cubicBezTo>
                  <a:cubicBezTo>
                    <a:pt x="402723" y="1782444"/>
                    <a:pt x="446697" y="1634070"/>
                    <a:pt x="561464" y="1474708"/>
                  </a:cubicBezTo>
                  <a:lnTo>
                    <a:pt x="594525" y="1432682"/>
                  </a:lnTo>
                  <a:lnTo>
                    <a:pt x="540069" y="1434793"/>
                  </a:lnTo>
                  <a:cubicBezTo>
                    <a:pt x="241797" y="1434793"/>
                    <a:pt x="0" y="1341794"/>
                    <a:pt x="0" y="1227076"/>
                  </a:cubicBezTo>
                  <a:cubicBezTo>
                    <a:pt x="0" y="1141036"/>
                    <a:pt x="136011" y="1067214"/>
                    <a:pt x="329850" y="1035681"/>
                  </a:cubicBezTo>
                  <a:lnTo>
                    <a:pt x="382951" y="1029341"/>
                  </a:lnTo>
                  <a:lnTo>
                    <a:pt x="342950" y="992327"/>
                  </a:lnTo>
                  <a:cubicBezTo>
                    <a:pt x="132044" y="781420"/>
                    <a:pt x="26828" y="544687"/>
                    <a:pt x="107946" y="463570"/>
                  </a:cubicBezTo>
                  <a:cubicBezTo>
                    <a:pt x="168785" y="402731"/>
                    <a:pt x="317156" y="446705"/>
                    <a:pt x="476517" y="561471"/>
                  </a:cubicBezTo>
                  <a:lnTo>
                    <a:pt x="518543" y="594532"/>
                  </a:lnTo>
                  <a:lnTo>
                    <a:pt x="516431" y="540073"/>
                  </a:lnTo>
                  <a:cubicBezTo>
                    <a:pt x="516431" y="279083"/>
                    <a:pt x="587634" y="61332"/>
                    <a:pt x="682289" y="10972"/>
                  </a:cubicBezTo>
                  <a:cubicBezTo>
                    <a:pt x="695812" y="3778"/>
                    <a:pt x="709812" y="0"/>
                    <a:pt x="724152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63" name="フリーフォーム: 図形 462">
              <a:extLst>
                <a:ext uri="{FF2B5EF4-FFF2-40B4-BE49-F238E27FC236}">
                  <a16:creationId xmlns:a16="http://schemas.microsoft.com/office/drawing/2014/main" id="{7DBAA719-683A-6CF7-1A50-0D2E9798DC1F}"/>
                </a:ext>
              </a:extLst>
            </p:cNvPr>
            <p:cNvSpPr/>
            <p:nvPr/>
          </p:nvSpPr>
          <p:spPr bwMode="auto">
            <a:xfrm>
              <a:off x="9591675" y="3459537"/>
              <a:ext cx="215899" cy="215900"/>
            </a:xfrm>
            <a:custGeom>
              <a:avLst/>
              <a:gdLst>
                <a:gd name="connsiteX0" fmla="*/ 724152 w 1951220"/>
                <a:gd name="connsiteY0" fmla="*/ 0 h 1951229"/>
                <a:gd name="connsiteX1" fmla="*/ 915550 w 1951220"/>
                <a:gd name="connsiteY1" fmla="*/ 329852 h 1951229"/>
                <a:gd name="connsiteX2" fmla="*/ 921889 w 1951220"/>
                <a:gd name="connsiteY2" fmla="*/ 382948 h 1951229"/>
                <a:gd name="connsiteX3" fmla="*/ 958899 w 1951220"/>
                <a:gd name="connsiteY3" fmla="*/ 342952 h 1951229"/>
                <a:gd name="connsiteX4" fmla="*/ 1487662 w 1951220"/>
                <a:gd name="connsiteY4" fmla="*/ 107946 h 1951229"/>
                <a:gd name="connsiteX5" fmla="*/ 1389760 w 1951220"/>
                <a:gd name="connsiteY5" fmla="*/ 476521 h 1951229"/>
                <a:gd name="connsiteX6" fmla="*/ 1356266 w 1951220"/>
                <a:gd name="connsiteY6" fmla="*/ 519097 h 1951229"/>
                <a:gd name="connsiteX7" fmla="*/ 1411152 w 1951220"/>
                <a:gd name="connsiteY7" fmla="*/ 516438 h 1951229"/>
                <a:gd name="connsiteX8" fmla="*/ 1951220 w 1951220"/>
                <a:gd name="connsiteY8" fmla="*/ 724156 h 1951229"/>
                <a:gd name="connsiteX9" fmla="*/ 1621371 w 1951220"/>
                <a:gd name="connsiteY9" fmla="*/ 915550 h 1951229"/>
                <a:gd name="connsiteX10" fmla="*/ 1568270 w 1951220"/>
                <a:gd name="connsiteY10" fmla="*/ 921890 h 1951229"/>
                <a:gd name="connsiteX11" fmla="*/ 1608270 w 1951220"/>
                <a:gd name="connsiteY11" fmla="*/ 958904 h 1951229"/>
                <a:gd name="connsiteX12" fmla="*/ 1843274 w 1951220"/>
                <a:gd name="connsiteY12" fmla="*/ 1487662 h 1951229"/>
                <a:gd name="connsiteX13" fmla="*/ 1474704 w 1951220"/>
                <a:gd name="connsiteY13" fmla="*/ 1389760 h 1951229"/>
                <a:gd name="connsiteX14" fmla="*/ 1432682 w 1951220"/>
                <a:gd name="connsiteY14" fmla="*/ 1356702 h 1951229"/>
                <a:gd name="connsiteX15" fmla="*/ 1434793 w 1951220"/>
                <a:gd name="connsiteY15" fmla="*/ 1411156 h 1951229"/>
                <a:gd name="connsiteX16" fmla="*/ 1227072 w 1951220"/>
                <a:gd name="connsiteY16" fmla="*/ 1951229 h 1951229"/>
                <a:gd name="connsiteX17" fmla="*/ 1035675 w 1951220"/>
                <a:gd name="connsiteY17" fmla="*/ 1621376 h 1951229"/>
                <a:gd name="connsiteX18" fmla="*/ 1029336 w 1951220"/>
                <a:gd name="connsiteY18" fmla="*/ 1568281 h 1951229"/>
                <a:gd name="connsiteX19" fmla="*/ 992326 w 1951220"/>
                <a:gd name="connsiteY19" fmla="*/ 1608277 h 1951229"/>
                <a:gd name="connsiteX20" fmla="*/ 463562 w 1951220"/>
                <a:gd name="connsiteY20" fmla="*/ 1843283 h 1951229"/>
                <a:gd name="connsiteX21" fmla="*/ 561464 w 1951220"/>
                <a:gd name="connsiteY21" fmla="*/ 1474708 h 1951229"/>
                <a:gd name="connsiteX22" fmla="*/ 594525 w 1951220"/>
                <a:gd name="connsiteY22" fmla="*/ 1432682 h 1951229"/>
                <a:gd name="connsiteX23" fmla="*/ 540069 w 1951220"/>
                <a:gd name="connsiteY23" fmla="*/ 1434793 h 1951229"/>
                <a:gd name="connsiteX24" fmla="*/ 0 w 1951220"/>
                <a:gd name="connsiteY24" fmla="*/ 1227076 h 1951229"/>
                <a:gd name="connsiteX25" fmla="*/ 329850 w 1951220"/>
                <a:gd name="connsiteY25" fmla="*/ 1035681 h 1951229"/>
                <a:gd name="connsiteX26" fmla="*/ 382951 w 1951220"/>
                <a:gd name="connsiteY26" fmla="*/ 1029341 h 1951229"/>
                <a:gd name="connsiteX27" fmla="*/ 342950 w 1951220"/>
                <a:gd name="connsiteY27" fmla="*/ 992327 h 1951229"/>
                <a:gd name="connsiteX28" fmla="*/ 107946 w 1951220"/>
                <a:gd name="connsiteY28" fmla="*/ 463570 h 1951229"/>
                <a:gd name="connsiteX29" fmla="*/ 476517 w 1951220"/>
                <a:gd name="connsiteY29" fmla="*/ 561471 h 1951229"/>
                <a:gd name="connsiteX30" fmla="*/ 518543 w 1951220"/>
                <a:gd name="connsiteY30" fmla="*/ 594532 h 1951229"/>
                <a:gd name="connsiteX31" fmla="*/ 516431 w 1951220"/>
                <a:gd name="connsiteY31" fmla="*/ 540073 h 1951229"/>
                <a:gd name="connsiteX32" fmla="*/ 682289 w 1951220"/>
                <a:gd name="connsiteY32" fmla="*/ 10972 h 1951229"/>
                <a:gd name="connsiteX33" fmla="*/ 724152 w 1951220"/>
                <a:gd name="connsiteY33" fmla="*/ 0 h 1951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951220" h="1951229">
                  <a:moveTo>
                    <a:pt x="724152" y="0"/>
                  </a:moveTo>
                  <a:cubicBezTo>
                    <a:pt x="810193" y="0"/>
                    <a:pt x="884016" y="136012"/>
                    <a:pt x="915550" y="329852"/>
                  </a:cubicBezTo>
                  <a:lnTo>
                    <a:pt x="921889" y="382948"/>
                  </a:lnTo>
                  <a:lnTo>
                    <a:pt x="958899" y="342952"/>
                  </a:lnTo>
                  <a:cubicBezTo>
                    <a:pt x="1169808" y="132043"/>
                    <a:pt x="1406543" y="26828"/>
                    <a:pt x="1487662" y="107946"/>
                  </a:cubicBezTo>
                  <a:cubicBezTo>
                    <a:pt x="1548501" y="168785"/>
                    <a:pt x="1504527" y="317159"/>
                    <a:pt x="1389760" y="476521"/>
                  </a:cubicBezTo>
                  <a:lnTo>
                    <a:pt x="1356266" y="519097"/>
                  </a:lnTo>
                  <a:lnTo>
                    <a:pt x="1411152" y="516438"/>
                  </a:lnTo>
                  <a:cubicBezTo>
                    <a:pt x="1709424" y="516438"/>
                    <a:pt x="1951221" y="609437"/>
                    <a:pt x="1951220" y="724156"/>
                  </a:cubicBezTo>
                  <a:cubicBezTo>
                    <a:pt x="1951221" y="810195"/>
                    <a:pt x="1815210" y="884017"/>
                    <a:pt x="1621371" y="915550"/>
                  </a:cubicBezTo>
                  <a:lnTo>
                    <a:pt x="1568270" y="921890"/>
                  </a:lnTo>
                  <a:lnTo>
                    <a:pt x="1608270" y="958904"/>
                  </a:lnTo>
                  <a:cubicBezTo>
                    <a:pt x="1819176" y="1169811"/>
                    <a:pt x="1924392" y="1406544"/>
                    <a:pt x="1843274" y="1487662"/>
                  </a:cubicBezTo>
                  <a:cubicBezTo>
                    <a:pt x="1782436" y="1548500"/>
                    <a:pt x="1634064" y="1504525"/>
                    <a:pt x="1474704" y="1389760"/>
                  </a:cubicBezTo>
                  <a:lnTo>
                    <a:pt x="1432682" y="1356702"/>
                  </a:lnTo>
                  <a:lnTo>
                    <a:pt x="1434793" y="1411156"/>
                  </a:lnTo>
                  <a:cubicBezTo>
                    <a:pt x="1434793" y="1709430"/>
                    <a:pt x="1341793" y="1951229"/>
                    <a:pt x="1227072" y="1951229"/>
                  </a:cubicBezTo>
                  <a:cubicBezTo>
                    <a:pt x="1141031" y="1951229"/>
                    <a:pt x="1067208" y="1815217"/>
                    <a:pt x="1035675" y="1621376"/>
                  </a:cubicBezTo>
                  <a:lnTo>
                    <a:pt x="1029336" y="1568281"/>
                  </a:lnTo>
                  <a:lnTo>
                    <a:pt x="992326" y="1608277"/>
                  </a:lnTo>
                  <a:cubicBezTo>
                    <a:pt x="781416" y="1819186"/>
                    <a:pt x="544681" y="1924401"/>
                    <a:pt x="463562" y="1843283"/>
                  </a:cubicBezTo>
                  <a:cubicBezTo>
                    <a:pt x="402723" y="1782444"/>
                    <a:pt x="446697" y="1634070"/>
                    <a:pt x="561464" y="1474708"/>
                  </a:cubicBezTo>
                  <a:lnTo>
                    <a:pt x="594525" y="1432682"/>
                  </a:lnTo>
                  <a:lnTo>
                    <a:pt x="540069" y="1434793"/>
                  </a:lnTo>
                  <a:cubicBezTo>
                    <a:pt x="241797" y="1434793"/>
                    <a:pt x="0" y="1341794"/>
                    <a:pt x="0" y="1227076"/>
                  </a:cubicBezTo>
                  <a:cubicBezTo>
                    <a:pt x="0" y="1141036"/>
                    <a:pt x="136011" y="1067214"/>
                    <a:pt x="329850" y="1035681"/>
                  </a:cubicBezTo>
                  <a:lnTo>
                    <a:pt x="382951" y="1029341"/>
                  </a:lnTo>
                  <a:lnTo>
                    <a:pt x="342950" y="992327"/>
                  </a:lnTo>
                  <a:cubicBezTo>
                    <a:pt x="132044" y="781420"/>
                    <a:pt x="26828" y="544687"/>
                    <a:pt x="107946" y="463570"/>
                  </a:cubicBezTo>
                  <a:cubicBezTo>
                    <a:pt x="168785" y="402731"/>
                    <a:pt x="317156" y="446705"/>
                    <a:pt x="476517" y="561471"/>
                  </a:cubicBezTo>
                  <a:lnTo>
                    <a:pt x="518543" y="594532"/>
                  </a:lnTo>
                  <a:lnTo>
                    <a:pt x="516431" y="540073"/>
                  </a:lnTo>
                  <a:cubicBezTo>
                    <a:pt x="516431" y="279083"/>
                    <a:pt x="587634" y="61332"/>
                    <a:pt x="682289" y="10972"/>
                  </a:cubicBezTo>
                  <a:cubicBezTo>
                    <a:pt x="695812" y="3778"/>
                    <a:pt x="709812" y="0"/>
                    <a:pt x="724152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64" name="フリーフォーム: 図形 463">
              <a:extLst>
                <a:ext uri="{FF2B5EF4-FFF2-40B4-BE49-F238E27FC236}">
                  <a16:creationId xmlns:a16="http://schemas.microsoft.com/office/drawing/2014/main" id="{0A7308F6-14D2-38CC-111D-9356D1F72728}"/>
                </a:ext>
              </a:extLst>
            </p:cNvPr>
            <p:cNvSpPr/>
            <p:nvPr/>
          </p:nvSpPr>
          <p:spPr bwMode="auto">
            <a:xfrm>
              <a:off x="114300" y="3761518"/>
              <a:ext cx="215899" cy="215900"/>
            </a:xfrm>
            <a:custGeom>
              <a:avLst/>
              <a:gdLst>
                <a:gd name="connsiteX0" fmla="*/ 724152 w 1951220"/>
                <a:gd name="connsiteY0" fmla="*/ 0 h 1951229"/>
                <a:gd name="connsiteX1" fmla="*/ 915550 w 1951220"/>
                <a:gd name="connsiteY1" fmla="*/ 329852 h 1951229"/>
                <a:gd name="connsiteX2" fmla="*/ 921889 w 1951220"/>
                <a:gd name="connsiteY2" fmla="*/ 382948 h 1951229"/>
                <a:gd name="connsiteX3" fmla="*/ 958899 w 1951220"/>
                <a:gd name="connsiteY3" fmla="*/ 342952 h 1951229"/>
                <a:gd name="connsiteX4" fmla="*/ 1487662 w 1951220"/>
                <a:gd name="connsiteY4" fmla="*/ 107946 h 1951229"/>
                <a:gd name="connsiteX5" fmla="*/ 1389760 w 1951220"/>
                <a:gd name="connsiteY5" fmla="*/ 476521 h 1951229"/>
                <a:gd name="connsiteX6" fmla="*/ 1356266 w 1951220"/>
                <a:gd name="connsiteY6" fmla="*/ 519097 h 1951229"/>
                <a:gd name="connsiteX7" fmla="*/ 1411152 w 1951220"/>
                <a:gd name="connsiteY7" fmla="*/ 516438 h 1951229"/>
                <a:gd name="connsiteX8" fmla="*/ 1951220 w 1951220"/>
                <a:gd name="connsiteY8" fmla="*/ 724156 h 1951229"/>
                <a:gd name="connsiteX9" fmla="*/ 1621371 w 1951220"/>
                <a:gd name="connsiteY9" fmla="*/ 915550 h 1951229"/>
                <a:gd name="connsiteX10" fmla="*/ 1568270 w 1951220"/>
                <a:gd name="connsiteY10" fmla="*/ 921890 h 1951229"/>
                <a:gd name="connsiteX11" fmla="*/ 1608270 w 1951220"/>
                <a:gd name="connsiteY11" fmla="*/ 958904 h 1951229"/>
                <a:gd name="connsiteX12" fmla="*/ 1843274 w 1951220"/>
                <a:gd name="connsiteY12" fmla="*/ 1487662 h 1951229"/>
                <a:gd name="connsiteX13" fmla="*/ 1474704 w 1951220"/>
                <a:gd name="connsiteY13" fmla="*/ 1389760 h 1951229"/>
                <a:gd name="connsiteX14" fmla="*/ 1432682 w 1951220"/>
                <a:gd name="connsiteY14" fmla="*/ 1356702 h 1951229"/>
                <a:gd name="connsiteX15" fmla="*/ 1434793 w 1951220"/>
                <a:gd name="connsiteY15" fmla="*/ 1411156 h 1951229"/>
                <a:gd name="connsiteX16" fmla="*/ 1227072 w 1951220"/>
                <a:gd name="connsiteY16" fmla="*/ 1951229 h 1951229"/>
                <a:gd name="connsiteX17" fmla="*/ 1035675 w 1951220"/>
                <a:gd name="connsiteY17" fmla="*/ 1621376 h 1951229"/>
                <a:gd name="connsiteX18" fmla="*/ 1029336 w 1951220"/>
                <a:gd name="connsiteY18" fmla="*/ 1568281 h 1951229"/>
                <a:gd name="connsiteX19" fmla="*/ 992326 w 1951220"/>
                <a:gd name="connsiteY19" fmla="*/ 1608277 h 1951229"/>
                <a:gd name="connsiteX20" fmla="*/ 463562 w 1951220"/>
                <a:gd name="connsiteY20" fmla="*/ 1843283 h 1951229"/>
                <a:gd name="connsiteX21" fmla="*/ 561464 w 1951220"/>
                <a:gd name="connsiteY21" fmla="*/ 1474708 h 1951229"/>
                <a:gd name="connsiteX22" fmla="*/ 594525 w 1951220"/>
                <a:gd name="connsiteY22" fmla="*/ 1432682 h 1951229"/>
                <a:gd name="connsiteX23" fmla="*/ 540069 w 1951220"/>
                <a:gd name="connsiteY23" fmla="*/ 1434793 h 1951229"/>
                <a:gd name="connsiteX24" fmla="*/ 0 w 1951220"/>
                <a:gd name="connsiteY24" fmla="*/ 1227076 h 1951229"/>
                <a:gd name="connsiteX25" fmla="*/ 329850 w 1951220"/>
                <a:gd name="connsiteY25" fmla="*/ 1035681 h 1951229"/>
                <a:gd name="connsiteX26" fmla="*/ 382951 w 1951220"/>
                <a:gd name="connsiteY26" fmla="*/ 1029341 h 1951229"/>
                <a:gd name="connsiteX27" fmla="*/ 342950 w 1951220"/>
                <a:gd name="connsiteY27" fmla="*/ 992327 h 1951229"/>
                <a:gd name="connsiteX28" fmla="*/ 107946 w 1951220"/>
                <a:gd name="connsiteY28" fmla="*/ 463570 h 1951229"/>
                <a:gd name="connsiteX29" fmla="*/ 476517 w 1951220"/>
                <a:gd name="connsiteY29" fmla="*/ 561471 h 1951229"/>
                <a:gd name="connsiteX30" fmla="*/ 518543 w 1951220"/>
                <a:gd name="connsiteY30" fmla="*/ 594532 h 1951229"/>
                <a:gd name="connsiteX31" fmla="*/ 516431 w 1951220"/>
                <a:gd name="connsiteY31" fmla="*/ 540073 h 1951229"/>
                <a:gd name="connsiteX32" fmla="*/ 682289 w 1951220"/>
                <a:gd name="connsiteY32" fmla="*/ 10972 h 1951229"/>
                <a:gd name="connsiteX33" fmla="*/ 724152 w 1951220"/>
                <a:gd name="connsiteY33" fmla="*/ 0 h 1951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951220" h="1951229">
                  <a:moveTo>
                    <a:pt x="724152" y="0"/>
                  </a:moveTo>
                  <a:cubicBezTo>
                    <a:pt x="810193" y="0"/>
                    <a:pt x="884016" y="136012"/>
                    <a:pt x="915550" y="329852"/>
                  </a:cubicBezTo>
                  <a:lnTo>
                    <a:pt x="921889" y="382948"/>
                  </a:lnTo>
                  <a:lnTo>
                    <a:pt x="958899" y="342952"/>
                  </a:lnTo>
                  <a:cubicBezTo>
                    <a:pt x="1169808" y="132043"/>
                    <a:pt x="1406543" y="26828"/>
                    <a:pt x="1487662" y="107946"/>
                  </a:cubicBezTo>
                  <a:cubicBezTo>
                    <a:pt x="1548501" y="168785"/>
                    <a:pt x="1504527" y="317159"/>
                    <a:pt x="1389760" y="476521"/>
                  </a:cubicBezTo>
                  <a:lnTo>
                    <a:pt x="1356266" y="519097"/>
                  </a:lnTo>
                  <a:lnTo>
                    <a:pt x="1411152" y="516438"/>
                  </a:lnTo>
                  <a:cubicBezTo>
                    <a:pt x="1709424" y="516438"/>
                    <a:pt x="1951221" y="609437"/>
                    <a:pt x="1951220" y="724156"/>
                  </a:cubicBezTo>
                  <a:cubicBezTo>
                    <a:pt x="1951221" y="810195"/>
                    <a:pt x="1815210" y="884017"/>
                    <a:pt x="1621371" y="915550"/>
                  </a:cubicBezTo>
                  <a:lnTo>
                    <a:pt x="1568270" y="921890"/>
                  </a:lnTo>
                  <a:lnTo>
                    <a:pt x="1608270" y="958904"/>
                  </a:lnTo>
                  <a:cubicBezTo>
                    <a:pt x="1819176" y="1169811"/>
                    <a:pt x="1924392" y="1406544"/>
                    <a:pt x="1843274" y="1487662"/>
                  </a:cubicBezTo>
                  <a:cubicBezTo>
                    <a:pt x="1782436" y="1548500"/>
                    <a:pt x="1634064" y="1504525"/>
                    <a:pt x="1474704" y="1389760"/>
                  </a:cubicBezTo>
                  <a:lnTo>
                    <a:pt x="1432682" y="1356702"/>
                  </a:lnTo>
                  <a:lnTo>
                    <a:pt x="1434793" y="1411156"/>
                  </a:lnTo>
                  <a:cubicBezTo>
                    <a:pt x="1434793" y="1709430"/>
                    <a:pt x="1341793" y="1951229"/>
                    <a:pt x="1227072" y="1951229"/>
                  </a:cubicBezTo>
                  <a:cubicBezTo>
                    <a:pt x="1141031" y="1951229"/>
                    <a:pt x="1067208" y="1815217"/>
                    <a:pt x="1035675" y="1621376"/>
                  </a:cubicBezTo>
                  <a:lnTo>
                    <a:pt x="1029336" y="1568281"/>
                  </a:lnTo>
                  <a:lnTo>
                    <a:pt x="992326" y="1608277"/>
                  </a:lnTo>
                  <a:cubicBezTo>
                    <a:pt x="781416" y="1819186"/>
                    <a:pt x="544681" y="1924401"/>
                    <a:pt x="463562" y="1843283"/>
                  </a:cubicBezTo>
                  <a:cubicBezTo>
                    <a:pt x="402723" y="1782444"/>
                    <a:pt x="446697" y="1634070"/>
                    <a:pt x="561464" y="1474708"/>
                  </a:cubicBezTo>
                  <a:lnTo>
                    <a:pt x="594525" y="1432682"/>
                  </a:lnTo>
                  <a:lnTo>
                    <a:pt x="540069" y="1434793"/>
                  </a:lnTo>
                  <a:cubicBezTo>
                    <a:pt x="241797" y="1434793"/>
                    <a:pt x="0" y="1341794"/>
                    <a:pt x="0" y="1227076"/>
                  </a:cubicBezTo>
                  <a:cubicBezTo>
                    <a:pt x="0" y="1141036"/>
                    <a:pt x="136011" y="1067214"/>
                    <a:pt x="329850" y="1035681"/>
                  </a:cubicBezTo>
                  <a:lnTo>
                    <a:pt x="382951" y="1029341"/>
                  </a:lnTo>
                  <a:lnTo>
                    <a:pt x="342950" y="992327"/>
                  </a:lnTo>
                  <a:cubicBezTo>
                    <a:pt x="132044" y="781420"/>
                    <a:pt x="26828" y="544687"/>
                    <a:pt x="107946" y="463570"/>
                  </a:cubicBezTo>
                  <a:cubicBezTo>
                    <a:pt x="168785" y="402731"/>
                    <a:pt x="317156" y="446705"/>
                    <a:pt x="476517" y="561471"/>
                  </a:cubicBezTo>
                  <a:lnTo>
                    <a:pt x="518543" y="594532"/>
                  </a:lnTo>
                  <a:lnTo>
                    <a:pt x="516431" y="540073"/>
                  </a:lnTo>
                  <a:cubicBezTo>
                    <a:pt x="516431" y="279083"/>
                    <a:pt x="587634" y="61332"/>
                    <a:pt x="682289" y="10972"/>
                  </a:cubicBezTo>
                  <a:cubicBezTo>
                    <a:pt x="695812" y="3778"/>
                    <a:pt x="709812" y="0"/>
                    <a:pt x="724152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65" name="フリーフォーム: 図形 464">
              <a:extLst>
                <a:ext uri="{FF2B5EF4-FFF2-40B4-BE49-F238E27FC236}">
                  <a16:creationId xmlns:a16="http://schemas.microsoft.com/office/drawing/2014/main" id="{09B549B7-F8CF-96E8-2BC0-ED27F069BCCE}"/>
                </a:ext>
              </a:extLst>
            </p:cNvPr>
            <p:cNvSpPr/>
            <p:nvPr/>
          </p:nvSpPr>
          <p:spPr bwMode="auto">
            <a:xfrm>
              <a:off x="9591675" y="3761518"/>
              <a:ext cx="215899" cy="215900"/>
            </a:xfrm>
            <a:custGeom>
              <a:avLst/>
              <a:gdLst>
                <a:gd name="connsiteX0" fmla="*/ 724152 w 1951220"/>
                <a:gd name="connsiteY0" fmla="*/ 0 h 1951229"/>
                <a:gd name="connsiteX1" fmla="*/ 915550 w 1951220"/>
                <a:gd name="connsiteY1" fmla="*/ 329852 h 1951229"/>
                <a:gd name="connsiteX2" fmla="*/ 921889 w 1951220"/>
                <a:gd name="connsiteY2" fmla="*/ 382948 h 1951229"/>
                <a:gd name="connsiteX3" fmla="*/ 958899 w 1951220"/>
                <a:gd name="connsiteY3" fmla="*/ 342952 h 1951229"/>
                <a:gd name="connsiteX4" fmla="*/ 1487662 w 1951220"/>
                <a:gd name="connsiteY4" fmla="*/ 107946 h 1951229"/>
                <a:gd name="connsiteX5" fmla="*/ 1389760 w 1951220"/>
                <a:gd name="connsiteY5" fmla="*/ 476521 h 1951229"/>
                <a:gd name="connsiteX6" fmla="*/ 1356266 w 1951220"/>
                <a:gd name="connsiteY6" fmla="*/ 519097 h 1951229"/>
                <a:gd name="connsiteX7" fmla="*/ 1411152 w 1951220"/>
                <a:gd name="connsiteY7" fmla="*/ 516438 h 1951229"/>
                <a:gd name="connsiteX8" fmla="*/ 1951220 w 1951220"/>
                <a:gd name="connsiteY8" fmla="*/ 724156 h 1951229"/>
                <a:gd name="connsiteX9" fmla="*/ 1621371 w 1951220"/>
                <a:gd name="connsiteY9" fmla="*/ 915550 h 1951229"/>
                <a:gd name="connsiteX10" fmla="*/ 1568270 w 1951220"/>
                <a:gd name="connsiteY10" fmla="*/ 921890 h 1951229"/>
                <a:gd name="connsiteX11" fmla="*/ 1608270 w 1951220"/>
                <a:gd name="connsiteY11" fmla="*/ 958904 h 1951229"/>
                <a:gd name="connsiteX12" fmla="*/ 1843274 w 1951220"/>
                <a:gd name="connsiteY12" fmla="*/ 1487662 h 1951229"/>
                <a:gd name="connsiteX13" fmla="*/ 1474704 w 1951220"/>
                <a:gd name="connsiteY13" fmla="*/ 1389760 h 1951229"/>
                <a:gd name="connsiteX14" fmla="*/ 1432682 w 1951220"/>
                <a:gd name="connsiteY14" fmla="*/ 1356702 h 1951229"/>
                <a:gd name="connsiteX15" fmla="*/ 1434793 w 1951220"/>
                <a:gd name="connsiteY15" fmla="*/ 1411156 h 1951229"/>
                <a:gd name="connsiteX16" fmla="*/ 1227072 w 1951220"/>
                <a:gd name="connsiteY16" fmla="*/ 1951229 h 1951229"/>
                <a:gd name="connsiteX17" fmla="*/ 1035675 w 1951220"/>
                <a:gd name="connsiteY17" fmla="*/ 1621376 h 1951229"/>
                <a:gd name="connsiteX18" fmla="*/ 1029336 w 1951220"/>
                <a:gd name="connsiteY18" fmla="*/ 1568281 h 1951229"/>
                <a:gd name="connsiteX19" fmla="*/ 992326 w 1951220"/>
                <a:gd name="connsiteY19" fmla="*/ 1608277 h 1951229"/>
                <a:gd name="connsiteX20" fmla="*/ 463562 w 1951220"/>
                <a:gd name="connsiteY20" fmla="*/ 1843283 h 1951229"/>
                <a:gd name="connsiteX21" fmla="*/ 561464 w 1951220"/>
                <a:gd name="connsiteY21" fmla="*/ 1474708 h 1951229"/>
                <a:gd name="connsiteX22" fmla="*/ 594525 w 1951220"/>
                <a:gd name="connsiteY22" fmla="*/ 1432682 h 1951229"/>
                <a:gd name="connsiteX23" fmla="*/ 540069 w 1951220"/>
                <a:gd name="connsiteY23" fmla="*/ 1434793 h 1951229"/>
                <a:gd name="connsiteX24" fmla="*/ 0 w 1951220"/>
                <a:gd name="connsiteY24" fmla="*/ 1227076 h 1951229"/>
                <a:gd name="connsiteX25" fmla="*/ 329850 w 1951220"/>
                <a:gd name="connsiteY25" fmla="*/ 1035681 h 1951229"/>
                <a:gd name="connsiteX26" fmla="*/ 382951 w 1951220"/>
                <a:gd name="connsiteY26" fmla="*/ 1029341 h 1951229"/>
                <a:gd name="connsiteX27" fmla="*/ 342950 w 1951220"/>
                <a:gd name="connsiteY27" fmla="*/ 992327 h 1951229"/>
                <a:gd name="connsiteX28" fmla="*/ 107946 w 1951220"/>
                <a:gd name="connsiteY28" fmla="*/ 463570 h 1951229"/>
                <a:gd name="connsiteX29" fmla="*/ 476517 w 1951220"/>
                <a:gd name="connsiteY29" fmla="*/ 561471 h 1951229"/>
                <a:gd name="connsiteX30" fmla="*/ 518543 w 1951220"/>
                <a:gd name="connsiteY30" fmla="*/ 594532 h 1951229"/>
                <a:gd name="connsiteX31" fmla="*/ 516431 w 1951220"/>
                <a:gd name="connsiteY31" fmla="*/ 540073 h 1951229"/>
                <a:gd name="connsiteX32" fmla="*/ 682289 w 1951220"/>
                <a:gd name="connsiteY32" fmla="*/ 10972 h 1951229"/>
                <a:gd name="connsiteX33" fmla="*/ 724152 w 1951220"/>
                <a:gd name="connsiteY33" fmla="*/ 0 h 1951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951220" h="1951229">
                  <a:moveTo>
                    <a:pt x="724152" y="0"/>
                  </a:moveTo>
                  <a:cubicBezTo>
                    <a:pt x="810193" y="0"/>
                    <a:pt x="884016" y="136012"/>
                    <a:pt x="915550" y="329852"/>
                  </a:cubicBezTo>
                  <a:lnTo>
                    <a:pt x="921889" y="382948"/>
                  </a:lnTo>
                  <a:lnTo>
                    <a:pt x="958899" y="342952"/>
                  </a:lnTo>
                  <a:cubicBezTo>
                    <a:pt x="1169808" y="132043"/>
                    <a:pt x="1406543" y="26828"/>
                    <a:pt x="1487662" y="107946"/>
                  </a:cubicBezTo>
                  <a:cubicBezTo>
                    <a:pt x="1548501" y="168785"/>
                    <a:pt x="1504527" y="317159"/>
                    <a:pt x="1389760" y="476521"/>
                  </a:cubicBezTo>
                  <a:lnTo>
                    <a:pt x="1356266" y="519097"/>
                  </a:lnTo>
                  <a:lnTo>
                    <a:pt x="1411152" y="516438"/>
                  </a:lnTo>
                  <a:cubicBezTo>
                    <a:pt x="1709424" y="516438"/>
                    <a:pt x="1951221" y="609437"/>
                    <a:pt x="1951220" y="724156"/>
                  </a:cubicBezTo>
                  <a:cubicBezTo>
                    <a:pt x="1951221" y="810195"/>
                    <a:pt x="1815210" y="884017"/>
                    <a:pt x="1621371" y="915550"/>
                  </a:cubicBezTo>
                  <a:lnTo>
                    <a:pt x="1568270" y="921890"/>
                  </a:lnTo>
                  <a:lnTo>
                    <a:pt x="1608270" y="958904"/>
                  </a:lnTo>
                  <a:cubicBezTo>
                    <a:pt x="1819176" y="1169811"/>
                    <a:pt x="1924392" y="1406544"/>
                    <a:pt x="1843274" y="1487662"/>
                  </a:cubicBezTo>
                  <a:cubicBezTo>
                    <a:pt x="1782436" y="1548500"/>
                    <a:pt x="1634064" y="1504525"/>
                    <a:pt x="1474704" y="1389760"/>
                  </a:cubicBezTo>
                  <a:lnTo>
                    <a:pt x="1432682" y="1356702"/>
                  </a:lnTo>
                  <a:lnTo>
                    <a:pt x="1434793" y="1411156"/>
                  </a:lnTo>
                  <a:cubicBezTo>
                    <a:pt x="1434793" y="1709430"/>
                    <a:pt x="1341793" y="1951229"/>
                    <a:pt x="1227072" y="1951229"/>
                  </a:cubicBezTo>
                  <a:cubicBezTo>
                    <a:pt x="1141031" y="1951229"/>
                    <a:pt x="1067208" y="1815217"/>
                    <a:pt x="1035675" y="1621376"/>
                  </a:cubicBezTo>
                  <a:lnTo>
                    <a:pt x="1029336" y="1568281"/>
                  </a:lnTo>
                  <a:lnTo>
                    <a:pt x="992326" y="1608277"/>
                  </a:lnTo>
                  <a:cubicBezTo>
                    <a:pt x="781416" y="1819186"/>
                    <a:pt x="544681" y="1924401"/>
                    <a:pt x="463562" y="1843283"/>
                  </a:cubicBezTo>
                  <a:cubicBezTo>
                    <a:pt x="402723" y="1782444"/>
                    <a:pt x="446697" y="1634070"/>
                    <a:pt x="561464" y="1474708"/>
                  </a:cubicBezTo>
                  <a:lnTo>
                    <a:pt x="594525" y="1432682"/>
                  </a:lnTo>
                  <a:lnTo>
                    <a:pt x="540069" y="1434793"/>
                  </a:lnTo>
                  <a:cubicBezTo>
                    <a:pt x="241797" y="1434793"/>
                    <a:pt x="0" y="1341794"/>
                    <a:pt x="0" y="1227076"/>
                  </a:cubicBezTo>
                  <a:cubicBezTo>
                    <a:pt x="0" y="1141036"/>
                    <a:pt x="136011" y="1067214"/>
                    <a:pt x="329850" y="1035681"/>
                  </a:cubicBezTo>
                  <a:lnTo>
                    <a:pt x="382951" y="1029341"/>
                  </a:lnTo>
                  <a:lnTo>
                    <a:pt x="342950" y="992327"/>
                  </a:lnTo>
                  <a:cubicBezTo>
                    <a:pt x="132044" y="781420"/>
                    <a:pt x="26828" y="544687"/>
                    <a:pt x="107946" y="463570"/>
                  </a:cubicBezTo>
                  <a:cubicBezTo>
                    <a:pt x="168785" y="402731"/>
                    <a:pt x="317156" y="446705"/>
                    <a:pt x="476517" y="561471"/>
                  </a:cubicBezTo>
                  <a:lnTo>
                    <a:pt x="518543" y="594532"/>
                  </a:lnTo>
                  <a:lnTo>
                    <a:pt x="516431" y="540073"/>
                  </a:lnTo>
                  <a:cubicBezTo>
                    <a:pt x="516431" y="279083"/>
                    <a:pt x="587634" y="61332"/>
                    <a:pt x="682289" y="10972"/>
                  </a:cubicBezTo>
                  <a:cubicBezTo>
                    <a:pt x="695812" y="3778"/>
                    <a:pt x="709812" y="0"/>
                    <a:pt x="724152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66" name="フリーフォーム: 図形 465">
              <a:extLst>
                <a:ext uri="{FF2B5EF4-FFF2-40B4-BE49-F238E27FC236}">
                  <a16:creationId xmlns:a16="http://schemas.microsoft.com/office/drawing/2014/main" id="{20C56888-1C34-0458-5428-32541F0D5073}"/>
                </a:ext>
              </a:extLst>
            </p:cNvPr>
            <p:cNvSpPr/>
            <p:nvPr/>
          </p:nvSpPr>
          <p:spPr bwMode="auto">
            <a:xfrm>
              <a:off x="114300" y="4063499"/>
              <a:ext cx="215899" cy="215900"/>
            </a:xfrm>
            <a:custGeom>
              <a:avLst/>
              <a:gdLst>
                <a:gd name="connsiteX0" fmla="*/ 724152 w 1951220"/>
                <a:gd name="connsiteY0" fmla="*/ 0 h 1951229"/>
                <a:gd name="connsiteX1" fmla="*/ 915550 w 1951220"/>
                <a:gd name="connsiteY1" fmla="*/ 329852 h 1951229"/>
                <a:gd name="connsiteX2" fmla="*/ 921889 w 1951220"/>
                <a:gd name="connsiteY2" fmla="*/ 382948 h 1951229"/>
                <a:gd name="connsiteX3" fmla="*/ 958899 w 1951220"/>
                <a:gd name="connsiteY3" fmla="*/ 342952 h 1951229"/>
                <a:gd name="connsiteX4" fmla="*/ 1487662 w 1951220"/>
                <a:gd name="connsiteY4" fmla="*/ 107946 h 1951229"/>
                <a:gd name="connsiteX5" fmla="*/ 1389760 w 1951220"/>
                <a:gd name="connsiteY5" fmla="*/ 476521 h 1951229"/>
                <a:gd name="connsiteX6" fmla="*/ 1356266 w 1951220"/>
                <a:gd name="connsiteY6" fmla="*/ 519097 h 1951229"/>
                <a:gd name="connsiteX7" fmla="*/ 1411152 w 1951220"/>
                <a:gd name="connsiteY7" fmla="*/ 516438 h 1951229"/>
                <a:gd name="connsiteX8" fmla="*/ 1951220 w 1951220"/>
                <a:gd name="connsiteY8" fmla="*/ 724156 h 1951229"/>
                <a:gd name="connsiteX9" fmla="*/ 1621371 w 1951220"/>
                <a:gd name="connsiteY9" fmla="*/ 915550 h 1951229"/>
                <a:gd name="connsiteX10" fmla="*/ 1568270 w 1951220"/>
                <a:gd name="connsiteY10" fmla="*/ 921890 h 1951229"/>
                <a:gd name="connsiteX11" fmla="*/ 1608270 w 1951220"/>
                <a:gd name="connsiteY11" fmla="*/ 958904 h 1951229"/>
                <a:gd name="connsiteX12" fmla="*/ 1843274 w 1951220"/>
                <a:gd name="connsiteY12" fmla="*/ 1487662 h 1951229"/>
                <a:gd name="connsiteX13" fmla="*/ 1474704 w 1951220"/>
                <a:gd name="connsiteY13" fmla="*/ 1389760 h 1951229"/>
                <a:gd name="connsiteX14" fmla="*/ 1432682 w 1951220"/>
                <a:gd name="connsiteY14" fmla="*/ 1356702 h 1951229"/>
                <a:gd name="connsiteX15" fmla="*/ 1434793 w 1951220"/>
                <a:gd name="connsiteY15" fmla="*/ 1411156 h 1951229"/>
                <a:gd name="connsiteX16" fmla="*/ 1227072 w 1951220"/>
                <a:gd name="connsiteY16" fmla="*/ 1951229 h 1951229"/>
                <a:gd name="connsiteX17" fmla="*/ 1035675 w 1951220"/>
                <a:gd name="connsiteY17" fmla="*/ 1621376 h 1951229"/>
                <a:gd name="connsiteX18" fmla="*/ 1029336 w 1951220"/>
                <a:gd name="connsiteY18" fmla="*/ 1568281 h 1951229"/>
                <a:gd name="connsiteX19" fmla="*/ 992326 w 1951220"/>
                <a:gd name="connsiteY19" fmla="*/ 1608277 h 1951229"/>
                <a:gd name="connsiteX20" fmla="*/ 463562 w 1951220"/>
                <a:gd name="connsiteY20" fmla="*/ 1843283 h 1951229"/>
                <a:gd name="connsiteX21" fmla="*/ 561464 w 1951220"/>
                <a:gd name="connsiteY21" fmla="*/ 1474708 h 1951229"/>
                <a:gd name="connsiteX22" fmla="*/ 594525 w 1951220"/>
                <a:gd name="connsiteY22" fmla="*/ 1432682 h 1951229"/>
                <a:gd name="connsiteX23" fmla="*/ 540069 w 1951220"/>
                <a:gd name="connsiteY23" fmla="*/ 1434793 h 1951229"/>
                <a:gd name="connsiteX24" fmla="*/ 0 w 1951220"/>
                <a:gd name="connsiteY24" fmla="*/ 1227076 h 1951229"/>
                <a:gd name="connsiteX25" fmla="*/ 329850 w 1951220"/>
                <a:gd name="connsiteY25" fmla="*/ 1035681 h 1951229"/>
                <a:gd name="connsiteX26" fmla="*/ 382951 w 1951220"/>
                <a:gd name="connsiteY26" fmla="*/ 1029341 h 1951229"/>
                <a:gd name="connsiteX27" fmla="*/ 342950 w 1951220"/>
                <a:gd name="connsiteY27" fmla="*/ 992327 h 1951229"/>
                <a:gd name="connsiteX28" fmla="*/ 107946 w 1951220"/>
                <a:gd name="connsiteY28" fmla="*/ 463570 h 1951229"/>
                <a:gd name="connsiteX29" fmla="*/ 476517 w 1951220"/>
                <a:gd name="connsiteY29" fmla="*/ 561471 h 1951229"/>
                <a:gd name="connsiteX30" fmla="*/ 518543 w 1951220"/>
                <a:gd name="connsiteY30" fmla="*/ 594532 h 1951229"/>
                <a:gd name="connsiteX31" fmla="*/ 516431 w 1951220"/>
                <a:gd name="connsiteY31" fmla="*/ 540073 h 1951229"/>
                <a:gd name="connsiteX32" fmla="*/ 682289 w 1951220"/>
                <a:gd name="connsiteY32" fmla="*/ 10972 h 1951229"/>
                <a:gd name="connsiteX33" fmla="*/ 724152 w 1951220"/>
                <a:gd name="connsiteY33" fmla="*/ 0 h 1951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951220" h="1951229">
                  <a:moveTo>
                    <a:pt x="724152" y="0"/>
                  </a:moveTo>
                  <a:cubicBezTo>
                    <a:pt x="810193" y="0"/>
                    <a:pt x="884016" y="136012"/>
                    <a:pt x="915550" y="329852"/>
                  </a:cubicBezTo>
                  <a:lnTo>
                    <a:pt x="921889" y="382948"/>
                  </a:lnTo>
                  <a:lnTo>
                    <a:pt x="958899" y="342952"/>
                  </a:lnTo>
                  <a:cubicBezTo>
                    <a:pt x="1169808" y="132043"/>
                    <a:pt x="1406543" y="26828"/>
                    <a:pt x="1487662" y="107946"/>
                  </a:cubicBezTo>
                  <a:cubicBezTo>
                    <a:pt x="1548501" y="168785"/>
                    <a:pt x="1504527" y="317159"/>
                    <a:pt x="1389760" y="476521"/>
                  </a:cubicBezTo>
                  <a:lnTo>
                    <a:pt x="1356266" y="519097"/>
                  </a:lnTo>
                  <a:lnTo>
                    <a:pt x="1411152" y="516438"/>
                  </a:lnTo>
                  <a:cubicBezTo>
                    <a:pt x="1709424" y="516438"/>
                    <a:pt x="1951221" y="609437"/>
                    <a:pt x="1951220" y="724156"/>
                  </a:cubicBezTo>
                  <a:cubicBezTo>
                    <a:pt x="1951221" y="810195"/>
                    <a:pt x="1815210" y="884017"/>
                    <a:pt x="1621371" y="915550"/>
                  </a:cubicBezTo>
                  <a:lnTo>
                    <a:pt x="1568270" y="921890"/>
                  </a:lnTo>
                  <a:lnTo>
                    <a:pt x="1608270" y="958904"/>
                  </a:lnTo>
                  <a:cubicBezTo>
                    <a:pt x="1819176" y="1169811"/>
                    <a:pt x="1924392" y="1406544"/>
                    <a:pt x="1843274" y="1487662"/>
                  </a:cubicBezTo>
                  <a:cubicBezTo>
                    <a:pt x="1782436" y="1548500"/>
                    <a:pt x="1634064" y="1504525"/>
                    <a:pt x="1474704" y="1389760"/>
                  </a:cubicBezTo>
                  <a:lnTo>
                    <a:pt x="1432682" y="1356702"/>
                  </a:lnTo>
                  <a:lnTo>
                    <a:pt x="1434793" y="1411156"/>
                  </a:lnTo>
                  <a:cubicBezTo>
                    <a:pt x="1434793" y="1709430"/>
                    <a:pt x="1341793" y="1951229"/>
                    <a:pt x="1227072" y="1951229"/>
                  </a:cubicBezTo>
                  <a:cubicBezTo>
                    <a:pt x="1141031" y="1951229"/>
                    <a:pt x="1067208" y="1815217"/>
                    <a:pt x="1035675" y="1621376"/>
                  </a:cubicBezTo>
                  <a:lnTo>
                    <a:pt x="1029336" y="1568281"/>
                  </a:lnTo>
                  <a:lnTo>
                    <a:pt x="992326" y="1608277"/>
                  </a:lnTo>
                  <a:cubicBezTo>
                    <a:pt x="781416" y="1819186"/>
                    <a:pt x="544681" y="1924401"/>
                    <a:pt x="463562" y="1843283"/>
                  </a:cubicBezTo>
                  <a:cubicBezTo>
                    <a:pt x="402723" y="1782444"/>
                    <a:pt x="446697" y="1634070"/>
                    <a:pt x="561464" y="1474708"/>
                  </a:cubicBezTo>
                  <a:lnTo>
                    <a:pt x="594525" y="1432682"/>
                  </a:lnTo>
                  <a:lnTo>
                    <a:pt x="540069" y="1434793"/>
                  </a:lnTo>
                  <a:cubicBezTo>
                    <a:pt x="241797" y="1434793"/>
                    <a:pt x="0" y="1341794"/>
                    <a:pt x="0" y="1227076"/>
                  </a:cubicBezTo>
                  <a:cubicBezTo>
                    <a:pt x="0" y="1141036"/>
                    <a:pt x="136011" y="1067214"/>
                    <a:pt x="329850" y="1035681"/>
                  </a:cubicBezTo>
                  <a:lnTo>
                    <a:pt x="382951" y="1029341"/>
                  </a:lnTo>
                  <a:lnTo>
                    <a:pt x="342950" y="992327"/>
                  </a:lnTo>
                  <a:cubicBezTo>
                    <a:pt x="132044" y="781420"/>
                    <a:pt x="26828" y="544687"/>
                    <a:pt x="107946" y="463570"/>
                  </a:cubicBezTo>
                  <a:cubicBezTo>
                    <a:pt x="168785" y="402731"/>
                    <a:pt x="317156" y="446705"/>
                    <a:pt x="476517" y="561471"/>
                  </a:cubicBezTo>
                  <a:lnTo>
                    <a:pt x="518543" y="594532"/>
                  </a:lnTo>
                  <a:lnTo>
                    <a:pt x="516431" y="540073"/>
                  </a:lnTo>
                  <a:cubicBezTo>
                    <a:pt x="516431" y="279083"/>
                    <a:pt x="587634" y="61332"/>
                    <a:pt x="682289" y="10972"/>
                  </a:cubicBezTo>
                  <a:cubicBezTo>
                    <a:pt x="695812" y="3778"/>
                    <a:pt x="709812" y="0"/>
                    <a:pt x="724152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67" name="フリーフォーム: 図形 466">
              <a:extLst>
                <a:ext uri="{FF2B5EF4-FFF2-40B4-BE49-F238E27FC236}">
                  <a16:creationId xmlns:a16="http://schemas.microsoft.com/office/drawing/2014/main" id="{711BDAF1-9DBC-0E55-C61A-02E9FDB38022}"/>
                </a:ext>
              </a:extLst>
            </p:cNvPr>
            <p:cNvSpPr/>
            <p:nvPr/>
          </p:nvSpPr>
          <p:spPr bwMode="auto">
            <a:xfrm>
              <a:off x="9591675" y="4063499"/>
              <a:ext cx="215899" cy="215900"/>
            </a:xfrm>
            <a:custGeom>
              <a:avLst/>
              <a:gdLst>
                <a:gd name="connsiteX0" fmla="*/ 724152 w 1951220"/>
                <a:gd name="connsiteY0" fmla="*/ 0 h 1951229"/>
                <a:gd name="connsiteX1" fmla="*/ 915550 w 1951220"/>
                <a:gd name="connsiteY1" fmla="*/ 329852 h 1951229"/>
                <a:gd name="connsiteX2" fmla="*/ 921889 w 1951220"/>
                <a:gd name="connsiteY2" fmla="*/ 382948 h 1951229"/>
                <a:gd name="connsiteX3" fmla="*/ 958899 w 1951220"/>
                <a:gd name="connsiteY3" fmla="*/ 342952 h 1951229"/>
                <a:gd name="connsiteX4" fmla="*/ 1487662 w 1951220"/>
                <a:gd name="connsiteY4" fmla="*/ 107946 h 1951229"/>
                <a:gd name="connsiteX5" fmla="*/ 1389760 w 1951220"/>
                <a:gd name="connsiteY5" fmla="*/ 476521 h 1951229"/>
                <a:gd name="connsiteX6" fmla="*/ 1356266 w 1951220"/>
                <a:gd name="connsiteY6" fmla="*/ 519097 h 1951229"/>
                <a:gd name="connsiteX7" fmla="*/ 1411152 w 1951220"/>
                <a:gd name="connsiteY7" fmla="*/ 516438 h 1951229"/>
                <a:gd name="connsiteX8" fmla="*/ 1951220 w 1951220"/>
                <a:gd name="connsiteY8" fmla="*/ 724156 h 1951229"/>
                <a:gd name="connsiteX9" fmla="*/ 1621371 w 1951220"/>
                <a:gd name="connsiteY9" fmla="*/ 915550 h 1951229"/>
                <a:gd name="connsiteX10" fmla="*/ 1568270 w 1951220"/>
                <a:gd name="connsiteY10" fmla="*/ 921890 h 1951229"/>
                <a:gd name="connsiteX11" fmla="*/ 1608270 w 1951220"/>
                <a:gd name="connsiteY11" fmla="*/ 958904 h 1951229"/>
                <a:gd name="connsiteX12" fmla="*/ 1843274 w 1951220"/>
                <a:gd name="connsiteY12" fmla="*/ 1487662 h 1951229"/>
                <a:gd name="connsiteX13" fmla="*/ 1474704 w 1951220"/>
                <a:gd name="connsiteY13" fmla="*/ 1389760 h 1951229"/>
                <a:gd name="connsiteX14" fmla="*/ 1432682 w 1951220"/>
                <a:gd name="connsiteY14" fmla="*/ 1356702 h 1951229"/>
                <a:gd name="connsiteX15" fmla="*/ 1434793 w 1951220"/>
                <a:gd name="connsiteY15" fmla="*/ 1411156 h 1951229"/>
                <a:gd name="connsiteX16" fmla="*/ 1227072 w 1951220"/>
                <a:gd name="connsiteY16" fmla="*/ 1951229 h 1951229"/>
                <a:gd name="connsiteX17" fmla="*/ 1035675 w 1951220"/>
                <a:gd name="connsiteY17" fmla="*/ 1621376 h 1951229"/>
                <a:gd name="connsiteX18" fmla="*/ 1029336 w 1951220"/>
                <a:gd name="connsiteY18" fmla="*/ 1568281 h 1951229"/>
                <a:gd name="connsiteX19" fmla="*/ 992326 w 1951220"/>
                <a:gd name="connsiteY19" fmla="*/ 1608277 h 1951229"/>
                <a:gd name="connsiteX20" fmla="*/ 463562 w 1951220"/>
                <a:gd name="connsiteY20" fmla="*/ 1843283 h 1951229"/>
                <a:gd name="connsiteX21" fmla="*/ 561464 w 1951220"/>
                <a:gd name="connsiteY21" fmla="*/ 1474708 h 1951229"/>
                <a:gd name="connsiteX22" fmla="*/ 594525 w 1951220"/>
                <a:gd name="connsiteY22" fmla="*/ 1432682 h 1951229"/>
                <a:gd name="connsiteX23" fmla="*/ 540069 w 1951220"/>
                <a:gd name="connsiteY23" fmla="*/ 1434793 h 1951229"/>
                <a:gd name="connsiteX24" fmla="*/ 0 w 1951220"/>
                <a:gd name="connsiteY24" fmla="*/ 1227076 h 1951229"/>
                <a:gd name="connsiteX25" fmla="*/ 329850 w 1951220"/>
                <a:gd name="connsiteY25" fmla="*/ 1035681 h 1951229"/>
                <a:gd name="connsiteX26" fmla="*/ 382951 w 1951220"/>
                <a:gd name="connsiteY26" fmla="*/ 1029341 h 1951229"/>
                <a:gd name="connsiteX27" fmla="*/ 342950 w 1951220"/>
                <a:gd name="connsiteY27" fmla="*/ 992327 h 1951229"/>
                <a:gd name="connsiteX28" fmla="*/ 107946 w 1951220"/>
                <a:gd name="connsiteY28" fmla="*/ 463570 h 1951229"/>
                <a:gd name="connsiteX29" fmla="*/ 476517 w 1951220"/>
                <a:gd name="connsiteY29" fmla="*/ 561471 h 1951229"/>
                <a:gd name="connsiteX30" fmla="*/ 518543 w 1951220"/>
                <a:gd name="connsiteY30" fmla="*/ 594532 h 1951229"/>
                <a:gd name="connsiteX31" fmla="*/ 516431 w 1951220"/>
                <a:gd name="connsiteY31" fmla="*/ 540073 h 1951229"/>
                <a:gd name="connsiteX32" fmla="*/ 682289 w 1951220"/>
                <a:gd name="connsiteY32" fmla="*/ 10972 h 1951229"/>
                <a:gd name="connsiteX33" fmla="*/ 724152 w 1951220"/>
                <a:gd name="connsiteY33" fmla="*/ 0 h 1951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951220" h="1951229">
                  <a:moveTo>
                    <a:pt x="724152" y="0"/>
                  </a:moveTo>
                  <a:cubicBezTo>
                    <a:pt x="810193" y="0"/>
                    <a:pt x="884016" y="136012"/>
                    <a:pt x="915550" y="329852"/>
                  </a:cubicBezTo>
                  <a:lnTo>
                    <a:pt x="921889" y="382948"/>
                  </a:lnTo>
                  <a:lnTo>
                    <a:pt x="958899" y="342952"/>
                  </a:lnTo>
                  <a:cubicBezTo>
                    <a:pt x="1169808" y="132043"/>
                    <a:pt x="1406543" y="26828"/>
                    <a:pt x="1487662" y="107946"/>
                  </a:cubicBezTo>
                  <a:cubicBezTo>
                    <a:pt x="1548501" y="168785"/>
                    <a:pt x="1504527" y="317159"/>
                    <a:pt x="1389760" y="476521"/>
                  </a:cubicBezTo>
                  <a:lnTo>
                    <a:pt x="1356266" y="519097"/>
                  </a:lnTo>
                  <a:lnTo>
                    <a:pt x="1411152" y="516438"/>
                  </a:lnTo>
                  <a:cubicBezTo>
                    <a:pt x="1709424" y="516438"/>
                    <a:pt x="1951221" y="609437"/>
                    <a:pt x="1951220" y="724156"/>
                  </a:cubicBezTo>
                  <a:cubicBezTo>
                    <a:pt x="1951221" y="810195"/>
                    <a:pt x="1815210" y="884017"/>
                    <a:pt x="1621371" y="915550"/>
                  </a:cubicBezTo>
                  <a:lnTo>
                    <a:pt x="1568270" y="921890"/>
                  </a:lnTo>
                  <a:lnTo>
                    <a:pt x="1608270" y="958904"/>
                  </a:lnTo>
                  <a:cubicBezTo>
                    <a:pt x="1819176" y="1169811"/>
                    <a:pt x="1924392" y="1406544"/>
                    <a:pt x="1843274" y="1487662"/>
                  </a:cubicBezTo>
                  <a:cubicBezTo>
                    <a:pt x="1782436" y="1548500"/>
                    <a:pt x="1634064" y="1504525"/>
                    <a:pt x="1474704" y="1389760"/>
                  </a:cubicBezTo>
                  <a:lnTo>
                    <a:pt x="1432682" y="1356702"/>
                  </a:lnTo>
                  <a:lnTo>
                    <a:pt x="1434793" y="1411156"/>
                  </a:lnTo>
                  <a:cubicBezTo>
                    <a:pt x="1434793" y="1709430"/>
                    <a:pt x="1341793" y="1951229"/>
                    <a:pt x="1227072" y="1951229"/>
                  </a:cubicBezTo>
                  <a:cubicBezTo>
                    <a:pt x="1141031" y="1951229"/>
                    <a:pt x="1067208" y="1815217"/>
                    <a:pt x="1035675" y="1621376"/>
                  </a:cubicBezTo>
                  <a:lnTo>
                    <a:pt x="1029336" y="1568281"/>
                  </a:lnTo>
                  <a:lnTo>
                    <a:pt x="992326" y="1608277"/>
                  </a:lnTo>
                  <a:cubicBezTo>
                    <a:pt x="781416" y="1819186"/>
                    <a:pt x="544681" y="1924401"/>
                    <a:pt x="463562" y="1843283"/>
                  </a:cubicBezTo>
                  <a:cubicBezTo>
                    <a:pt x="402723" y="1782444"/>
                    <a:pt x="446697" y="1634070"/>
                    <a:pt x="561464" y="1474708"/>
                  </a:cubicBezTo>
                  <a:lnTo>
                    <a:pt x="594525" y="1432682"/>
                  </a:lnTo>
                  <a:lnTo>
                    <a:pt x="540069" y="1434793"/>
                  </a:lnTo>
                  <a:cubicBezTo>
                    <a:pt x="241797" y="1434793"/>
                    <a:pt x="0" y="1341794"/>
                    <a:pt x="0" y="1227076"/>
                  </a:cubicBezTo>
                  <a:cubicBezTo>
                    <a:pt x="0" y="1141036"/>
                    <a:pt x="136011" y="1067214"/>
                    <a:pt x="329850" y="1035681"/>
                  </a:cubicBezTo>
                  <a:lnTo>
                    <a:pt x="382951" y="1029341"/>
                  </a:lnTo>
                  <a:lnTo>
                    <a:pt x="342950" y="992327"/>
                  </a:lnTo>
                  <a:cubicBezTo>
                    <a:pt x="132044" y="781420"/>
                    <a:pt x="26828" y="544687"/>
                    <a:pt x="107946" y="463570"/>
                  </a:cubicBezTo>
                  <a:cubicBezTo>
                    <a:pt x="168785" y="402731"/>
                    <a:pt x="317156" y="446705"/>
                    <a:pt x="476517" y="561471"/>
                  </a:cubicBezTo>
                  <a:lnTo>
                    <a:pt x="518543" y="594532"/>
                  </a:lnTo>
                  <a:lnTo>
                    <a:pt x="516431" y="540073"/>
                  </a:lnTo>
                  <a:cubicBezTo>
                    <a:pt x="516431" y="279083"/>
                    <a:pt x="587634" y="61332"/>
                    <a:pt x="682289" y="10972"/>
                  </a:cubicBezTo>
                  <a:cubicBezTo>
                    <a:pt x="695812" y="3778"/>
                    <a:pt x="709812" y="0"/>
                    <a:pt x="724152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68" name="フリーフォーム: 図形 467">
              <a:extLst>
                <a:ext uri="{FF2B5EF4-FFF2-40B4-BE49-F238E27FC236}">
                  <a16:creationId xmlns:a16="http://schemas.microsoft.com/office/drawing/2014/main" id="{979B44EB-0ACA-7D79-CF7A-C4D0066EAE43}"/>
                </a:ext>
              </a:extLst>
            </p:cNvPr>
            <p:cNvSpPr/>
            <p:nvPr/>
          </p:nvSpPr>
          <p:spPr bwMode="auto">
            <a:xfrm>
              <a:off x="114300" y="4365480"/>
              <a:ext cx="215899" cy="215900"/>
            </a:xfrm>
            <a:custGeom>
              <a:avLst/>
              <a:gdLst>
                <a:gd name="connsiteX0" fmla="*/ 724152 w 1951220"/>
                <a:gd name="connsiteY0" fmla="*/ 0 h 1951229"/>
                <a:gd name="connsiteX1" fmla="*/ 915550 w 1951220"/>
                <a:gd name="connsiteY1" fmla="*/ 329852 h 1951229"/>
                <a:gd name="connsiteX2" fmla="*/ 921889 w 1951220"/>
                <a:gd name="connsiteY2" fmla="*/ 382948 h 1951229"/>
                <a:gd name="connsiteX3" fmla="*/ 958899 w 1951220"/>
                <a:gd name="connsiteY3" fmla="*/ 342952 h 1951229"/>
                <a:gd name="connsiteX4" fmla="*/ 1487662 w 1951220"/>
                <a:gd name="connsiteY4" fmla="*/ 107946 h 1951229"/>
                <a:gd name="connsiteX5" fmla="*/ 1389760 w 1951220"/>
                <a:gd name="connsiteY5" fmla="*/ 476521 h 1951229"/>
                <a:gd name="connsiteX6" fmla="*/ 1356266 w 1951220"/>
                <a:gd name="connsiteY6" fmla="*/ 519097 h 1951229"/>
                <a:gd name="connsiteX7" fmla="*/ 1411152 w 1951220"/>
                <a:gd name="connsiteY7" fmla="*/ 516438 h 1951229"/>
                <a:gd name="connsiteX8" fmla="*/ 1951220 w 1951220"/>
                <a:gd name="connsiteY8" fmla="*/ 724156 h 1951229"/>
                <a:gd name="connsiteX9" fmla="*/ 1621371 w 1951220"/>
                <a:gd name="connsiteY9" fmla="*/ 915550 h 1951229"/>
                <a:gd name="connsiteX10" fmla="*/ 1568270 w 1951220"/>
                <a:gd name="connsiteY10" fmla="*/ 921890 h 1951229"/>
                <a:gd name="connsiteX11" fmla="*/ 1608270 w 1951220"/>
                <a:gd name="connsiteY11" fmla="*/ 958904 h 1951229"/>
                <a:gd name="connsiteX12" fmla="*/ 1843274 w 1951220"/>
                <a:gd name="connsiteY12" fmla="*/ 1487662 h 1951229"/>
                <a:gd name="connsiteX13" fmla="*/ 1474704 w 1951220"/>
                <a:gd name="connsiteY13" fmla="*/ 1389760 h 1951229"/>
                <a:gd name="connsiteX14" fmla="*/ 1432682 w 1951220"/>
                <a:gd name="connsiteY14" fmla="*/ 1356702 h 1951229"/>
                <a:gd name="connsiteX15" fmla="*/ 1434793 w 1951220"/>
                <a:gd name="connsiteY15" fmla="*/ 1411156 h 1951229"/>
                <a:gd name="connsiteX16" fmla="*/ 1227072 w 1951220"/>
                <a:gd name="connsiteY16" fmla="*/ 1951229 h 1951229"/>
                <a:gd name="connsiteX17" fmla="*/ 1035675 w 1951220"/>
                <a:gd name="connsiteY17" fmla="*/ 1621376 h 1951229"/>
                <a:gd name="connsiteX18" fmla="*/ 1029336 w 1951220"/>
                <a:gd name="connsiteY18" fmla="*/ 1568281 h 1951229"/>
                <a:gd name="connsiteX19" fmla="*/ 992326 w 1951220"/>
                <a:gd name="connsiteY19" fmla="*/ 1608277 h 1951229"/>
                <a:gd name="connsiteX20" fmla="*/ 463562 w 1951220"/>
                <a:gd name="connsiteY20" fmla="*/ 1843283 h 1951229"/>
                <a:gd name="connsiteX21" fmla="*/ 561464 w 1951220"/>
                <a:gd name="connsiteY21" fmla="*/ 1474708 h 1951229"/>
                <a:gd name="connsiteX22" fmla="*/ 594525 w 1951220"/>
                <a:gd name="connsiteY22" fmla="*/ 1432682 h 1951229"/>
                <a:gd name="connsiteX23" fmla="*/ 540069 w 1951220"/>
                <a:gd name="connsiteY23" fmla="*/ 1434793 h 1951229"/>
                <a:gd name="connsiteX24" fmla="*/ 0 w 1951220"/>
                <a:gd name="connsiteY24" fmla="*/ 1227076 h 1951229"/>
                <a:gd name="connsiteX25" fmla="*/ 329850 w 1951220"/>
                <a:gd name="connsiteY25" fmla="*/ 1035681 h 1951229"/>
                <a:gd name="connsiteX26" fmla="*/ 382951 w 1951220"/>
                <a:gd name="connsiteY26" fmla="*/ 1029341 h 1951229"/>
                <a:gd name="connsiteX27" fmla="*/ 342950 w 1951220"/>
                <a:gd name="connsiteY27" fmla="*/ 992327 h 1951229"/>
                <a:gd name="connsiteX28" fmla="*/ 107946 w 1951220"/>
                <a:gd name="connsiteY28" fmla="*/ 463570 h 1951229"/>
                <a:gd name="connsiteX29" fmla="*/ 476517 w 1951220"/>
                <a:gd name="connsiteY29" fmla="*/ 561471 h 1951229"/>
                <a:gd name="connsiteX30" fmla="*/ 518543 w 1951220"/>
                <a:gd name="connsiteY30" fmla="*/ 594532 h 1951229"/>
                <a:gd name="connsiteX31" fmla="*/ 516431 w 1951220"/>
                <a:gd name="connsiteY31" fmla="*/ 540073 h 1951229"/>
                <a:gd name="connsiteX32" fmla="*/ 682289 w 1951220"/>
                <a:gd name="connsiteY32" fmla="*/ 10972 h 1951229"/>
                <a:gd name="connsiteX33" fmla="*/ 724152 w 1951220"/>
                <a:gd name="connsiteY33" fmla="*/ 0 h 1951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951220" h="1951229">
                  <a:moveTo>
                    <a:pt x="724152" y="0"/>
                  </a:moveTo>
                  <a:cubicBezTo>
                    <a:pt x="810193" y="0"/>
                    <a:pt x="884016" y="136012"/>
                    <a:pt x="915550" y="329852"/>
                  </a:cubicBezTo>
                  <a:lnTo>
                    <a:pt x="921889" y="382948"/>
                  </a:lnTo>
                  <a:lnTo>
                    <a:pt x="958899" y="342952"/>
                  </a:lnTo>
                  <a:cubicBezTo>
                    <a:pt x="1169808" y="132043"/>
                    <a:pt x="1406543" y="26828"/>
                    <a:pt x="1487662" y="107946"/>
                  </a:cubicBezTo>
                  <a:cubicBezTo>
                    <a:pt x="1548501" y="168785"/>
                    <a:pt x="1504527" y="317159"/>
                    <a:pt x="1389760" y="476521"/>
                  </a:cubicBezTo>
                  <a:lnTo>
                    <a:pt x="1356266" y="519097"/>
                  </a:lnTo>
                  <a:lnTo>
                    <a:pt x="1411152" y="516438"/>
                  </a:lnTo>
                  <a:cubicBezTo>
                    <a:pt x="1709424" y="516438"/>
                    <a:pt x="1951221" y="609437"/>
                    <a:pt x="1951220" y="724156"/>
                  </a:cubicBezTo>
                  <a:cubicBezTo>
                    <a:pt x="1951221" y="810195"/>
                    <a:pt x="1815210" y="884017"/>
                    <a:pt x="1621371" y="915550"/>
                  </a:cubicBezTo>
                  <a:lnTo>
                    <a:pt x="1568270" y="921890"/>
                  </a:lnTo>
                  <a:lnTo>
                    <a:pt x="1608270" y="958904"/>
                  </a:lnTo>
                  <a:cubicBezTo>
                    <a:pt x="1819176" y="1169811"/>
                    <a:pt x="1924392" y="1406544"/>
                    <a:pt x="1843274" y="1487662"/>
                  </a:cubicBezTo>
                  <a:cubicBezTo>
                    <a:pt x="1782436" y="1548500"/>
                    <a:pt x="1634064" y="1504525"/>
                    <a:pt x="1474704" y="1389760"/>
                  </a:cubicBezTo>
                  <a:lnTo>
                    <a:pt x="1432682" y="1356702"/>
                  </a:lnTo>
                  <a:lnTo>
                    <a:pt x="1434793" y="1411156"/>
                  </a:lnTo>
                  <a:cubicBezTo>
                    <a:pt x="1434793" y="1709430"/>
                    <a:pt x="1341793" y="1951229"/>
                    <a:pt x="1227072" y="1951229"/>
                  </a:cubicBezTo>
                  <a:cubicBezTo>
                    <a:pt x="1141031" y="1951229"/>
                    <a:pt x="1067208" y="1815217"/>
                    <a:pt x="1035675" y="1621376"/>
                  </a:cubicBezTo>
                  <a:lnTo>
                    <a:pt x="1029336" y="1568281"/>
                  </a:lnTo>
                  <a:lnTo>
                    <a:pt x="992326" y="1608277"/>
                  </a:lnTo>
                  <a:cubicBezTo>
                    <a:pt x="781416" y="1819186"/>
                    <a:pt x="544681" y="1924401"/>
                    <a:pt x="463562" y="1843283"/>
                  </a:cubicBezTo>
                  <a:cubicBezTo>
                    <a:pt x="402723" y="1782444"/>
                    <a:pt x="446697" y="1634070"/>
                    <a:pt x="561464" y="1474708"/>
                  </a:cubicBezTo>
                  <a:lnTo>
                    <a:pt x="594525" y="1432682"/>
                  </a:lnTo>
                  <a:lnTo>
                    <a:pt x="540069" y="1434793"/>
                  </a:lnTo>
                  <a:cubicBezTo>
                    <a:pt x="241797" y="1434793"/>
                    <a:pt x="0" y="1341794"/>
                    <a:pt x="0" y="1227076"/>
                  </a:cubicBezTo>
                  <a:cubicBezTo>
                    <a:pt x="0" y="1141036"/>
                    <a:pt x="136011" y="1067214"/>
                    <a:pt x="329850" y="1035681"/>
                  </a:cubicBezTo>
                  <a:lnTo>
                    <a:pt x="382951" y="1029341"/>
                  </a:lnTo>
                  <a:lnTo>
                    <a:pt x="342950" y="992327"/>
                  </a:lnTo>
                  <a:cubicBezTo>
                    <a:pt x="132044" y="781420"/>
                    <a:pt x="26828" y="544687"/>
                    <a:pt x="107946" y="463570"/>
                  </a:cubicBezTo>
                  <a:cubicBezTo>
                    <a:pt x="168785" y="402731"/>
                    <a:pt x="317156" y="446705"/>
                    <a:pt x="476517" y="561471"/>
                  </a:cubicBezTo>
                  <a:lnTo>
                    <a:pt x="518543" y="594532"/>
                  </a:lnTo>
                  <a:lnTo>
                    <a:pt x="516431" y="540073"/>
                  </a:lnTo>
                  <a:cubicBezTo>
                    <a:pt x="516431" y="279083"/>
                    <a:pt x="587634" y="61332"/>
                    <a:pt x="682289" y="10972"/>
                  </a:cubicBezTo>
                  <a:cubicBezTo>
                    <a:pt x="695812" y="3778"/>
                    <a:pt x="709812" y="0"/>
                    <a:pt x="724152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69" name="フリーフォーム: 図形 468">
              <a:extLst>
                <a:ext uri="{FF2B5EF4-FFF2-40B4-BE49-F238E27FC236}">
                  <a16:creationId xmlns:a16="http://schemas.microsoft.com/office/drawing/2014/main" id="{C938003F-9840-5324-3FE1-9821280DEFAE}"/>
                </a:ext>
              </a:extLst>
            </p:cNvPr>
            <p:cNvSpPr/>
            <p:nvPr/>
          </p:nvSpPr>
          <p:spPr bwMode="auto">
            <a:xfrm>
              <a:off x="9591675" y="4365480"/>
              <a:ext cx="215899" cy="215900"/>
            </a:xfrm>
            <a:custGeom>
              <a:avLst/>
              <a:gdLst>
                <a:gd name="connsiteX0" fmla="*/ 724152 w 1951220"/>
                <a:gd name="connsiteY0" fmla="*/ 0 h 1951229"/>
                <a:gd name="connsiteX1" fmla="*/ 915550 w 1951220"/>
                <a:gd name="connsiteY1" fmla="*/ 329852 h 1951229"/>
                <a:gd name="connsiteX2" fmla="*/ 921889 w 1951220"/>
                <a:gd name="connsiteY2" fmla="*/ 382948 h 1951229"/>
                <a:gd name="connsiteX3" fmla="*/ 958899 w 1951220"/>
                <a:gd name="connsiteY3" fmla="*/ 342952 h 1951229"/>
                <a:gd name="connsiteX4" fmla="*/ 1487662 w 1951220"/>
                <a:gd name="connsiteY4" fmla="*/ 107946 h 1951229"/>
                <a:gd name="connsiteX5" fmla="*/ 1389760 w 1951220"/>
                <a:gd name="connsiteY5" fmla="*/ 476521 h 1951229"/>
                <a:gd name="connsiteX6" fmla="*/ 1356266 w 1951220"/>
                <a:gd name="connsiteY6" fmla="*/ 519097 h 1951229"/>
                <a:gd name="connsiteX7" fmla="*/ 1411152 w 1951220"/>
                <a:gd name="connsiteY7" fmla="*/ 516438 h 1951229"/>
                <a:gd name="connsiteX8" fmla="*/ 1951220 w 1951220"/>
                <a:gd name="connsiteY8" fmla="*/ 724156 h 1951229"/>
                <a:gd name="connsiteX9" fmla="*/ 1621371 w 1951220"/>
                <a:gd name="connsiteY9" fmla="*/ 915550 h 1951229"/>
                <a:gd name="connsiteX10" fmla="*/ 1568270 w 1951220"/>
                <a:gd name="connsiteY10" fmla="*/ 921890 h 1951229"/>
                <a:gd name="connsiteX11" fmla="*/ 1608270 w 1951220"/>
                <a:gd name="connsiteY11" fmla="*/ 958904 h 1951229"/>
                <a:gd name="connsiteX12" fmla="*/ 1843274 w 1951220"/>
                <a:gd name="connsiteY12" fmla="*/ 1487662 h 1951229"/>
                <a:gd name="connsiteX13" fmla="*/ 1474704 w 1951220"/>
                <a:gd name="connsiteY13" fmla="*/ 1389760 h 1951229"/>
                <a:gd name="connsiteX14" fmla="*/ 1432682 w 1951220"/>
                <a:gd name="connsiteY14" fmla="*/ 1356702 h 1951229"/>
                <a:gd name="connsiteX15" fmla="*/ 1434793 w 1951220"/>
                <a:gd name="connsiteY15" fmla="*/ 1411156 h 1951229"/>
                <a:gd name="connsiteX16" fmla="*/ 1227072 w 1951220"/>
                <a:gd name="connsiteY16" fmla="*/ 1951229 h 1951229"/>
                <a:gd name="connsiteX17" fmla="*/ 1035675 w 1951220"/>
                <a:gd name="connsiteY17" fmla="*/ 1621376 h 1951229"/>
                <a:gd name="connsiteX18" fmla="*/ 1029336 w 1951220"/>
                <a:gd name="connsiteY18" fmla="*/ 1568281 h 1951229"/>
                <a:gd name="connsiteX19" fmla="*/ 992326 w 1951220"/>
                <a:gd name="connsiteY19" fmla="*/ 1608277 h 1951229"/>
                <a:gd name="connsiteX20" fmla="*/ 463562 w 1951220"/>
                <a:gd name="connsiteY20" fmla="*/ 1843283 h 1951229"/>
                <a:gd name="connsiteX21" fmla="*/ 561464 w 1951220"/>
                <a:gd name="connsiteY21" fmla="*/ 1474708 h 1951229"/>
                <a:gd name="connsiteX22" fmla="*/ 594525 w 1951220"/>
                <a:gd name="connsiteY22" fmla="*/ 1432682 h 1951229"/>
                <a:gd name="connsiteX23" fmla="*/ 540069 w 1951220"/>
                <a:gd name="connsiteY23" fmla="*/ 1434793 h 1951229"/>
                <a:gd name="connsiteX24" fmla="*/ 0 w 1951220"/>
                <a:gd name="connsiteY24" fmla="*/ 1227076 h 1951229"/>
                <a:gd name="connsiteX25" fmla="*/ 329850 w 1951220"/>
                <a:gd name="connsiteY25" fmla="*/ 1035681 h 1951229"/>
                <a:gd name="connsiteX26" fmla="*/ 382951 w 1951220"/>
                <a:gd name="connsiteY26" fmla="*/ 1029341 h 1951229"/>
                <a:gd name="connsiteX27" fmla="*/ 342950 w 1951220"/>
                <a:gd name="connsiteY27" fmla="*/ 992327 h 1951229"/>
                <a:gd name="connsiteX28" fmla="*/ 107946 w 1951220"/>
                <a:gd name="connsiteY28" fmla="*/ 463570 h 1951229"/>
                <a:gd name="connsiteX29" fmla="*/ 476517 w 1951220"/>
                <a:gd name="connsiteY29" fmla="*/ 561471 h 1951229"/>
                <a:gd name="connsiteX30" fmla="*/ 518543 w 1951220"/>
                <a:gd name="connsiteY30" fmla="*/ 594532 h 1951229"/>
                <a:gd name="connsiteX31" fmla="*/ 516431 w 1951220"/>
                <a:gd name="connsiteY31" fmla="*/ 540073 h 1951229"/>
                <a:gd name="connsiteX32" fmla="*/ 682289 w 1951220"/>
                <a:gd name="connsiteY32" fmla="*/ 10972 h 1951229"/>
                <a:gd name="connsiteX33" fmla="*/ 724152 w 1951220"/>
                <a:gd name="connsiteY33" fmla="*/ 0 h 1951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951220" h="1951229">
                  <a:moveTo>
                    <a:pt x="724152" y="0"/>
                  </a:moveTo>
                  <a:cubicBezTo>
                    <a:pt x="810193" y="0"/>
                    <a:pt x="884016" y="136012"/>
                    <a:pt x="915550" y="329852"/>
                  </a:cubicBezTo>
                  <a:lnTo>
                    <a:pt x="921889" y="382948"/>
                  </a:lnTo>
                  <a:lnTo>
                    <a:pt x="958899" y="342952"/>
                  </a:lnTo>
                  <a:cubicBezTo>
                    <a:pt x="1169808" y="132043"/>
                    <a:pt x="1406543" y="26828"/>
                    <a:pt x="1487662" y="107946"/>
                  </a:cubicBezTo>
                  <a:cubicBezTo>
                    <a:pt x="1548501" y="168785"/>
                    <a:pt x="1504527" y="317159"/>
                    <a:pt x="1389760" y="476521"/>
                  </a:cubicBezTo>
                  <a:lnTo>
                    <a:pt x="1356266" y="519097"/>
                  </a:lnTo>
                  <a:lnTo>
                    <a:pt x="1411152" y="516438"/>
                  </a:lnTo>
                  <a:cubicBezTo>
                    <a:pt x="1709424" y="516438"/>
                    <a:pt x="1951221" y="609437"/>
                    <a:pt x="1951220" y="724156"/>
                  </a:cubicBezTo>
                  <a:cubicBezTo>
                    <a:pt x="1951221" y="810195"/>
                    <a:pt x="1815210" y="884017"/>
                    <a:pt x="1621371" y="915550"/>
                  </a:cubicBezTo>
                  <a:lnTo>
                    <a:pt x="1568270" y="921890"/>
                  </a:lnTo>
                  <a:lnTo>
                    <a:pt x="1608270" y="958904"/>
                  </a:lnTo>
                  <a:cubicBezTo>
                    <a:pt x="1819176" y="1169811"/>
                    <a:pt x="1924392" y="1406544"/>
                    <a:pt x="1843274" y="1487662"/>
                  </a:cubicBezTo>
                  <a:cubicBezTo>
                    <a:pt x="1782436" y="1548500"/>
                    <a:pt x="1634064" y="1504525"/>
                    <a:pt x="1474704" y="1389760"/>
                  </a:cubicBezTo>
                  <a:lnTo>
                    <a:pt x="1432682" y="1356702"/>
                  </a:lnTo>
                  <a:lnTo>
                    <a:pt x="1434793" y="1411156"/>
                  </a:lnTo>
                  <a:cubicBezTo>
                    <a:pt x="1434793" y="1709430"/>
                    <a:pt x="1341793" y="1951229"/>
                    <a:pt x="1227072" y="1951229"/>
                  </a:cubicBezTo>
                  <a:cubicBezTo>
                    <a:pt x="1141031" y="1951229"/>
                    <a:pt x="1067208" y="1815217"/>
                    <a:pt x="1035675" y="1621376"/>
                  </a:cubicBezTo>
                  <a:lnTo>
                    <a:pt x="1029336" y="1568281"/>
                  </a:lnTo>
                  <a:lnTo>
                    <a:pt x="992326" y="1608277"/>
                  </a:lnTo>
                  <a:cubicBezTo>
                    <a:pt x="781416" y="1819186"/>
                    <a:pt x="544681" y="1924401"/>
                    <a:pt x="463562" y="1843283"/>
                  </a:cubicBezTo>
                  <a:cubicBezTo>
                    <a:pt x="402723" y="1782444"/>
                    <a:pt x="446697" y="1634070"/>
                    <a:pt x="561464" y="1474708"/>
                  </a:cubicBezTo>
                  <a:lnTo>
                    <a:pt x="594525" y="1432682"/>
                  </a:lnTo>
                  <a:lnTo>
                    <a:pt x="540069" y="1434793"/>
                  </a:lnTo>
                  <a:cubicBezTo>
                    <a:pt x="241797" y="1434793"/>
                    <a:pt x="0" y="1341794"/>
                    <a:pt x="0" y="1227076"/>
                  </a:cubicBezTo>
                  <a:cubicBezTo>
                    <a:pt x="0" y="1141036"/>
                    <a:pt x="136011" y="1067214"/>
                    <a:pt x="329850" y="1035681"/>
                  </a:cubicBezTo>
                  <a:lnTo>
                    <a:pt x="382951" y="1029341"/>
                  </a:lnTo>
                  <a:lnTo>
                    <a:pt x="342950" y="992327"/>
                  </a:lnTo>
                  <a:cubicBezTo>
                    <a:pt x="132044" y="781420"/>
                    <a:pt x="26828" y="544687"/>
                    <a:pt x="107946" y="463570"/>
                  </a:cubicBezTo>
                  <a:cubicBezTo>
                    <a:pt x="168785" y="402731"/>
                    <a:pt x="317156" y="446705"/>
                    <a:pt x="476517" y="561471"/>
                  </a:cubicBezTo>
                  <a:lnTo>
                    <a:pt x="518543" y="594532"/>
                  </a:lnTo>
                  <a:lnTo>
                    <a:pt x="516431" y="540073"/>
                  </a:lnTo>
                  <a:cubicBezTo>
                    <a:pt x="516431" y="279083"/>
                    <a:pt x="587634" y="61332"/>
                    <a:pt x="682289" y="10972"/>
                  </a:cubicBezTo>
                  <a:cubicBezTo>
                    <a:pt x="695812" y="3778"/>
                    <a:pt x="709812" y="0"/>
                    <a:pt x="724152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70" name="フリーフォーム: 図形 469">
              <a:extLst>
                <a:ext uri="{FF2B5EF4-FFF2-40B4-BE49-F238E27FC236}">
                  <a16:creationId xmlns:a16="http://schemas.microsoft.com/office/drawing/2014/main" id="{289C19E9-EEB8-0C86-6E2A-41CF69ACFC7E}"/>
                </a:ext>
              </a:extLst>
            </p:cNvPr>
            <p:cNvSpPr/>
            <p:nvPr/>
          </p:nvSpPr>
          <p:spPr bwMode="auto">
            <a:xfrm>
              <a:off x="114300" y="4667461"/>
              <a:ext cx="215899" cy="215900"/>
            </a:xfrm>
            <a:custGeom>
              <a:avLst/>
              <a:gdLst>
                <a:gd name="connsiteX0" fmla="*/ 724152 w 1951220"/>
                <a:gd name="connsiteY0" fmla="*/ 0 h 1951229"/>
                <a:gd name="connsiteX1" fmla="*/ 915550 w 1951220"/>
                <a:gd name="connsiteY1" fmla="*/ 329852 h 1951229"/>
                <a:gd name="connsiteX2" fmla="*/ 921889 w 1951220"/>
                <a:gd name="connsiteY2" fmla="*/ 382948 h 1951229"/>
                <a:gd name="connsiteX3" fmla="*/ 958899 w 1951220"/>
                <a:gd name="connsiteY3" fmla="*/ 342952 h 1951229"/>
                <a:gd name="connsiteX4" fmla="*/ 1487662 w 1951220"/>
                <a:gd name="connsiteY4" fmla="*/ 107946 h 1951229"/>
                <a:gd name="connsiteX5" fmla="*/ 1389760 w 1951220"/>
                <a:gd name="connsiteY5" fmla="*/ 476521 h 1951229"/>
                <a:gd name="connsiteX6" fmla="*/ 1356266 w 1951220"/>
                <a:gd name="connsiteY6" fmla="*/ 519097 h 1951229"/>
                <a:gd name="connsiteX7" fmla="*/ 1411152 w 1951220"/>
                <a:gd name="connsiteY7" fmla="*/ 516438 h 1951229"/>
                <a:gd name="connsiteX8" fmla="*/ 1951220 w 1951220"/>
                <a:gd name="connsiteY8" fmla="*/ 724156 h 1951229"/>
                <a:gd name="connsiteX9" fmla="*/ 1621371 w 1951220"/>
                <a:gd name="connsiteY9" fmla="*/ 915550 h 1951229"/>
                <a:gd name="connsiteX10" fmla="*/ 1568270 w 1951220"/>
                <a:gd name="connsiteY10" fmla="*/ 921890 h 1951229"/>
                <a:gd name="connsiteX11" fmla="*/ 1608270 w 1951220"/>
                <a:gd name="connsiteY11" fmla="*/ 958904 h 1951229"/>
                <a:gd name="connsiteX12" fmla="*/ 1843274 w 1951220"/>
                <a:gd name="connsiteY12" fmla="*/ 1487662 h 1951229"/>
                <a:gd name="connsiteX13" fmla="*/ 1474704 w 1951220"/>
                <a:gd name="connsiteY13" fmla="*/ 1389760 h 1951229"/>
                <a:gd name="connsiteX14" fmla="*/ 1432682 w 1951220"/>
                <a:gd name="connsiteY14" fmla="*/ 1356702 h 1951229"/>
                <a:gd name="connsiteX15" fmla="*/ 1434793 w 1951220"/>
                <a:gd name="connsiteY15" fmla="*/ 1411156 h 1951229"/>
                <a:gd name="connsiteX16" fmla="*/ 1227072 w 1951220"/>
                <a:gd name="connsiteY16" fmla="*/ 1951229 h 1951229"/>
                <a:gd name="connsiteX17" fmla="*/ 1035675 w 1951220"/>
                <a:gd name="connsiteY17" fmla="*/ 1621376 h 1951229"/>
                <a:gd name="connsiteX18" fmla="*/ 1029336 w 1951220"/>
                <a:gd name="connsiteY18" fmla="*/ 1568281 h 1951229"/>
                <a:gd name="connsiteX19" fmla="*/ 992326 w 1951220"/>
                <a:gd name="connsiteY19" fmla="*/ 1608277 h 1951229"/>
                <a:gd name="connsiteX20" fmla="*/ 463562 w 1951220"/>
                <a:gd name="connsiteY20" fmla="*/ 1843283 h 1951229"/>
                <a:gd name="connsiteX21" fmla="*/ 561464 w 1951220"/>
                <a:gd name="connsiteY21" fmla="*/ 1474708 h 1951229"/>
                <a:gd name="connsiteX22" fmla="*/ 594525 w 1951220"/>
                <a:gd name="connsiteY22" fmla="*/ 1432682 h 1951229"/>
                <a:gd name="connsiteX23" fmla="*/ 540069 w 1951220"/>
                <a:gd name="connsiteY23" fmla="*/ 1434793 h 1951229"/>
                <a:gd name="connsiteX24" fmla="*/ 0 w 1951220"/>
                <a:gd name="connsiteY24" fmla="*/ 1227076 h 1951229"/>
                <a:gd name="connsiteX25" fmla="*/ 329850 w 1951220"/>
                <a:gd name="connsiteY25" fmla="*/ 1035681 h 1951229"/>
                <a:gd name="connsiteX26" fmla="*/ 382951 w 1951220"/>
                <a:gd name="connsiteY26" fmla="*/ 1029341 h 1951229"/>
                <a:gd name="connsiteX27" fmla="*/ 342950 w 1951220"/>
                <a:gd name="connsiteY27" fmla="*/ 992327 h 1951229"/>
                <a:gd name="connsiteX28" fmla="*/ 107946 w 1951220"/>
                <a:gd name="connsiteY28" fmla="*/ 463570 h 1951229"/>
                <a:gd name="connsiteX29" fmla="*/ 476517 w 1951220"/>
                <a:gd name="connsiteY29" fmla="*/ 561471 h 1951229"/>
                <a:gd name="connsiteX30" fmla="*/ 518543 w 1951220"/>
                <a:gd name="connsiteY30" fmla="*/ 594532 h 1951229"/>
                <a:gd name="connsiteX31" fmla="*/ 516431 w 1951220"/>
                <a:gd name="connsiteY31" fmla="*/ 540073 h 1951229"/>
                <a:gd name="connsiteX32" fmla="*/ 682289 w 1951220"/>
                <a:gd name="connsiteY32" fmla="*/ 10972 h 1951229"/>
                <a:gd name="connsiteX33" fmla="*/ 724152 w 1951220"/>
                <a:gd name="connsiteY33" fmla="*/ 0 h 1951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951220" h="1951229">
                  <a:moveTo>
                    <a:pt x="724152" y="0"/>
                  </a:moveTo>
                  <a:cubicBezTo>
                    <a:pt x="810193" y="0"/>
                    <a:pt x="884016" y="136012"/>
                    <a:pt x="915550" y="329852"/>
                  </a:cubicBezTo>
                  <a:lnTo>
                    <a:pt x="921889" y="382948"/>
                  </a:lnTo>
                  <a:lnTo>
                    <a:pt x="958899" y="342952"/>
                  </a:lnTo>
                  <a:cubicBezTo>
                    <a:pt x="1169808" y="132043"/>
                    <a:pt x="1406543" y="26828"/>
                    <a:pt x="1487662" y="107946"/>
                  </a:cubicBezTo>
                  <a:cubicBezTo>
                    <a:pt x="1548501" y="168785"/>
                    <a:pt x="1504527" y="317159"/>
                    <a:pt x="1389760" y="476521"/>
                  </a:cubicBezTo>
                  <a:lnTo>
                    <a:pt x="1356266" y="519097"/>
                  </a:lnTo>
                  <a:lnTo>
                    <a:pt x="1411152" y="516438"/>
                  </a:lnTo>
                  <a:cubicBezTo>
                    <a:pt x="1709424" y="516438"/>
                    <a:pt x="1951221" y="609437"/>
                    <a:pt x="1951220" y="724156"/>
                  </a:cubicBezTo>
                  <a:cubicBezTo>
                    <a:pt x="1951221" y="810195"/>
                    <a:pt x="1815210" y="884017"/>
                    <a:pt x="1621371" y="915550"/>
                  </a:cubicBezTo>
                  <a:lnTo>
                    <a:pt x="1568270" y="921890"/>
                  </a:lnTo>
                  <a:lnTo>
                    <a:pt x="1608270" y="958904"/>
                  </a:lnTo>
                  <a:cubicBezTo>
                    <a:pt x="1819176" y="1169811"/>
                    <a:pt x="1924392" y="1406544"/>
                    <a:pt x="1843274" y="1487662"/>
                  </a:cubicBezTo>
                  <a:cubicBezTo>
                    <a:pt x="1782436" y="1548500"/>
                    <a:pt x="1634064" y="1504525"/>
                    <a:pt x="1474704" y="1389760"/>
                  </a:cubicBezTo>
                  <a:lnTo>
                    <a:pt x="1432682" y="1356702"/>
                  </a:lnTo>
                  <a:lnTo>
                    <a:pt x="1434793" y="1411156"/>
                  </a:lnTo>
                  <a:cubicBezTo>
                    <a:pt x="1434793" y="1709430"/>
                    <a:pt x="1341793" y="1951229"/>
                    <a:pt x="1227072" y="1951229"/>
                  </a:cubicBezTo>
                  <a:cubicBezTo>
                    <a:pt x="1141031" y="1951229"/>
                    <a:pt x="1067208" y="1815217"/>
                    <a:pt x="1035675" y="1621376"/>
                  </a:cubicBezTo>
                  <a:lnTo>
                    <a:pt x="1029336" y="1568281"/>
                  </a:lnTo>
                  <a:lnTo>
                    <a:pt x="992326" y="1608277"/>
                  </a:lnTo>
                  <a:cubicBezTo>
                    <a:pt x="781416" y="1819186"/>
                    <a:pt x="544681" y="1924401"/>
                    <a:pt x="463562" y="1843283"/>
                  </a:cubicBezTo>
                  <a:cubicBezTo>
                    <a:pt x="402723" y="1782444"/>
                    <a:pt x="446697" y="1634070"/>
                    <a:pt x="561464" y="1474708"/>
                  </a:cubicBezTo>
                  <a:lnTo>
                    <a:pt x="594525" y="1432682"/>
                  </a:lnTo>
                  <a:lnTo>
                    <a:pt x="540069" y="1434793"/>
                  </a:lnTo>
                  <a:cubicBezTo>
                    <a:pt x="241797" y="1434793"/>
                    <a:pt x="0" y="1341794"/>
                    <a:pt x="0" y="1227076"/>
                  </a:cubicBezTo>
                  <a:cubicBezTo>
                    <a:pt x="0" y="1141036"/>
                    <a:pt x="136011" y="1067214"/>
                    <a:pt x="329850" y="1035681"/>
                  </a:cubicBezTo>
                  <a:lnTo>
                    <a:pt x="382951" y="1029341"/>
                  </a:lnTo>
                  <a:lnTo>
                    <a:pt x="342950" y="992327"/>
                  </a:lnTo>
                  <a:cubicBezTo>
                    <a:pt x="132044" y="781420"/>
                    <a:pt x="26828" y="544687"/>
                    <a:pt x="107946" y="463570"/>
                  </a:cubicBezTo>
                  <a:cubicBezTo>
                    <a:pt x="168785" y="402731"/>
                    <a:pt x="317156" y="446705"/>
                    <a:pt x="476517" y="561471"/>
                  </a:cubicBezTo>
                  <a:lnTo>
                    <a:pt x="518543" y="594532"/>
                  </a:lnTo>
                  <a:lnTo>
                    <a:pt x="516431" y="540073"/>
                  </a:lnTo>
                  <a:cubicBezTo>
                    <a:pt x="516431" y="279083"/>
                    <a:pt x="587634" y="61332"/>
                    <a:pt x="682289" y="10972"/>
                  </a:cubicBezTo>
                  <a:cubicBezTo>
                    <a:pt x="695812" y="3778"/>
                    <a:pt x="709812" y="0"/>
                    <a:pt x="724152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71" name="フリーフォーム: 図形 470">
              <a:extLst>
                <a:ext uri="{FF2B5EF4-FFF2-40B4-BE49-F238E27FC236}">
                  <a16:creationId xmlns:a16="http://schemas.microsoft.com/office/drawing/2014/main" id="{AC065E29-11D0-A773-0B93-9EA7038A1374}"/>
                </a:ext>
              </a:extLst>
            </p:cNvPr>
            <p:cNvSpPr/>
            <p:nvPr/>
          </p:nvSpPr>
          <p:spPr bwMode="auto">
            <a:xfrm>
              <a:off x="9591675" y="4667461"/>
              <a:ext cx="215899" cy="215900"/>
            </a:xfrm>
            <a:custGeom>
              <a:avLst/>
              <a:gdLst>
                <a:gd name="connsiteX0" fmla="*/ 724152 w 1951220"/>
                <a:gd name="connsiteY0" fmla="*/ 0 h 1951229"/>
                <a:gd name="connsiteX1" fmla="*/ 915550 w 1951220"/>
                <a:gd name="connsiteY1" fmla="*/ 329852 h 1951229"/>
                <a:gd name="connsiteX2" fmla="*/ 921889 w 1951220"/>
                <a:gd name="connsiteY2" fmla="*/ 382948 h 1951229"/>
                <a:gd name="connsiteX3" fmla="*/ 958899 w 1951220"/>
                <a:gd name="connsiteY3" fmla="*/ 342952 h 1951229"/>
                <a:gd name="connsiteX4" fmla="*/ 1487662 w 1951220"/>
                <a:gd name="connsiteY4" fmla="*/ 107946 h 1951229"/>
                <a:gd name="connsiteX5" fmla="*/ 1389760 w 1951220"/>
                <a:gd name="connsiteY5" fmla="*/ 476521 h 1951229"/>
                <a:gd name="connsiteX6" fmla="*/ 1356266 w 1951220"/>
                <a:gd name="connsiteY6" fmla="*/ 519097 h 1951229"/>
                <a:gd name="connsiteX7" fmla="*/ 1411152 w 1951220"/>
                <a:gd name="connsiteY7" fmla="*/ 516438 h 1951229"/>
                <a:gd name="connsiteX8" fmla="*/ 1951220 w 1951220"/>
                <a:gd name="connsiteY8" fmla="*/ 724156 h 1951229"/>
                <a:gd name="connsiteX9" fmla="*/ 1621371 w 1951220"/>
                <a:gd name="connsiteY9" fmla="*/ 915550 h 1951229"/>
                <a:gd name="connsiteX10" fmla="*/ 1568270 w 1951220"/>
                <a:gd name="connsiteY10" fmla="*/ 921890 h 1951229"/>
                <a:gd name="connsiteX11" fmla="*/ 1608270 w 1951220"/>
                <a:gd name="connsiteY11" fmla="*/ 958904 h 1951229"/>
                <a:gd name="connsiteX12" fmla="*/ 1843274 w 1951220"/>
                <a:gd name="connsiteY12" fmla="*/ 1487662 h 1951229"/>
                <a:gd name="connsiteX13" fmla="*/ 1474704 w 1951220"/>
                <a:gd name="connsiteY13" fmla="*/ 1389760 h 1951229"/>
                <a:gd name="connsiteX14" fmla="*/ 1432682 w 1951220"/>
                <a:gd name="connsiteY14" fmla="*/ 1356702 h 1951229"/>
                <a:gd name="connsiteX15" fmla="*/ 1434793 w 1951220"/>
                <a:gd name="connsiteY15" fmla="*/ 1411156 h 1951229"/>
                <a:gd name="connsiteX16" fmla="*/ 1227072 w 1951220"/>
                <a:gd name="connsiteY16" fmla="*/ 1951229 h 1951229"/>
                <a:gd name="connsiteX17" fmla="*/ 1035675 w 1951220"/>
                <a:gd name="connsiteY17" fmla="*/ 1621376 h 1951229"/>
                <a:gd name="connsiteX18" fmla="*/ 1029336 w 1951220"/>
                <a:gd name="connsiteY18" fmla="*/ 1568281 h 1951229"/>
                <a:gd name="connsiteX19" fmla="*/ 992326 w 1951220"/>
                <a:gd name="connsiteY19" fmla="*/ 1608277 h 1951229"/>
                <a:gd name="connsiteX20" fmla="*/ 463562 w 1951220"/>
                <a:gd name="connsiteY20" fmla="*/ 1843283 h 1951229"/>
                <a:gd name="connsiteX21" fmla="*/ 561464 w 1951220"/>
                <a:gd name="connsiteY21" fmla="*/ 1474708 h 1951229"/>
                <a:gd name="connsiteX22" fmla="*/ 594525 w 1951220"/>
                <a:gd name="connsiteY22" fmla="*/ 1432682 h 1951229"/>
                <a:gd name="connsiteX23" fmla="*/ 540069 w 1951220"/>
                <a:gd name="connsiteY23" fmla="*/ 1434793 h 1951229"/>
                <a:gd name="connsiteX24" fmla="*/ 0 w 1951220"/>
                <a:gd name="connsiteY24" fmla="*/ 1227076 h 1951229"/>
                <a:gd name="connsiteX25" fmla="*/ 329850 w 1951220"/>
                <a:gd name="connsiteY25" fmla="*/ 1035681 h 1951229"/>
                <a:gd name="connsiteX26" fmla="*/ 382951 w 1951220"/>
                <a:gd name="connsiteY26" fmla="*/ 1029341 h 1951229"/>
                <a:gd name="connsiteX27" fmla="*/ 342950 w 1951220"/>
                <a:gd name="connsiteY27" fmla="*/ 992327 h 1951229"/>
                <a:gd name="connsiteX28" fmla="*/ 107946 w 1951220"/>
                <a:gd name="connsiteY28" fmla="*/ 463570 h 1951229"/>
                <a:gd name="connsiteX29" fmla="*/ 476517 w 1951220"/>
                <a:gd name="connsiteY29" fmla="*/ 561471 h 1951229"/>
                <a:gd name="connsiteX30" fmla="*/ 518543 w 1951220"/>
                <a:gd name="connsiteY30" fmla="*/ 594532 h 1951229"/>
                <a:gd name="connsiteX31" fmla="*/ 516431 w 1951220"/>
                <a:gd name="connsiteY31" fmla="*/ 540073 h 1951229"/>
                <a:gd name="connsiteX32" fmla="*/ 682289 w 1951220"/>
                <a:gd name="connsiteY32" fmla="*/ 10972 h 1951229"/>
                <a:gd name="connsiteX33" fmla="*/ 724152 w 1951220"/>
                <a:gd name="connsiteY33" fmla="*/ 0 h 1951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951220" h="1951229">
                  <a:moveTo>
                    <a:pt x="724152" y="0"/>
                  </a:moveTo>
                  <a:cubicBezTo>
                    <a:pt x="810193" y="0"/>
                    <a:pt x="884016" y="136012"/>
                    <a:pt x="915550" y="329852"/>
                  </a:cubicBezTo>
                  <a:lnTo>
                    <a:pt x="921889" y="382948"/>
                  </a:lnTo>
                  <a:lnTo>
                    <a:pt x="958899" y="342952"/>
                  </a:lnTo>
                  <a:cubicBezTo>
                    <a:pt x="1169808" y="132043"/>
                    <a:pt x="1406543" y="26828"/>
                    <a:pt x="1487662" y="107946"/>
                  </a:cubicBezTo>
                  <a:cubicBezTo>
                    <a:pt x="1548501" y="168785"/>
                    <a:pt x="1504527" y="317159"/>
                    <a:pt x="1389760" y="476521"/>
                  </a:cubicBezTo>
                  <a:lnTo>
                    <a:pt x="1356266" y="519097"/>
                  </a:lnTo>
                  <a:lnTo>
                    <a:pt x="1411152" y="516438"/>
                  </a:lnTo>
                  <a:cubicBezTo>
                    <a:pt x="1709424" y="516438"/>
                    <a:pt x="1951221" y="609437"/>
                    <a:pt x="1951220" y="724156"/>
                  </a:cubicBezTo>
                  <a:cubicBezTo>
                    <a:pt x="1951221" y="810195"/>
                    <a:pt x="1815210" y="884017"/>
                    <a:pt x="1621371" y="915550"/>
                  </a:cubicBezTo>
                  <a:lnTo>
                    <a:pt x="1568270" y="921890"/>
                  </a:lnTo>
                  <a:lnTo>
                    <a:pt x="1608270" y="958904"/>
                  </a:lnTo>
                  <a:cubicBezTo>
                    <a:pt x="1819176" y="1169811"/>
                    <a:pt x="1924392" y="1406544"/>
                    <a:pt x="1843274" y="1487662"/>
                  </a:cubicBezTo>
                  <a:cubicBezTo>
                    <a:pt x="1782436" y="1548500"/>
                    <a:pt x="1634064" y="1504525"/>
                    <a:pt x="1474704" y="1389760"/>
                  </a:cubicBezTo>
                  <a:lnTo>
                    <a:pt x="1432682" y="1356702"/>
                  </a:lnTo>
                  <a:lnTo>
                    <a:pt x="1434793" y="1411156"/>
                  </a:lnTo>
                  <a:cubicBezTo>
                    <a:pt x="1434793" y="1709430"/>
                    <a:pt x="1341793" y="1951229"/>
                    <a:pt x="1227072" y="1951229"/>
                  </a:cubicBezTo>
                  <a:cubicBezTo>
                    <a:pt x="1141031" y="1951229"/>
                    <a:pt x="1067208" y="1815217"/>
                    <a:pt x="1035675" y="1621376"/>
                  </a:cubicBezTo>
                  <a:lnTo>
                    <a:pt x="1029336" y="1568281"/>
                  </a:lnTo>
                  <a:lnTo>
                    <a:pt x="992326" y="1608277"/>
                  </a:lnTo>
                  <a:cubicBezTo>
                    <a:pt x="781416" y="1819186"/>
                    <a:pt x="544681" y="1924401"/>
                    <a:pt x="463562" y="1843283"/>
                  </a:cubicBezTo>
                  <a:cubicBezTo>
                    <a:pt x="402723" y="1782444"/>
                    <a:pt x="446697" y="1634070"/>
                    <a:pt x="561464" y="1474708"/>
                  </a:cubicBezTo>
                  <a:lnTo>
                    <a:pt x="594525" y="1432682"/>
                  </a:lnTo>
                  <a:lnTo>
                    <a:pt x="540069" y="1434793"/>
                  </a:lnTo>
                  <a:cubicBezTo>
                    <a:pt x="241797" y="1434793"/>
                    <a:pt x="0" y="1341794"/>
                    <a:pt x="0" y="1227076"/>
                  </a:cubicBezTo>
                  <a:cubicBezTo>
                    <a:pt x="0" y="1141036"/>
                    <a:pt x="136011" y="1067214"/>
                    <a:pt x="329850" y="1035681"/>
                  </a:cubicBezTo>
                  <a:lnTo>
                    <a:pt x="382951" y="1029341"/>
                  </a:lnTo>
                  <a:lnTo>
                    <a:pt x="342950" y="992327"/>
                  </a:lnTo>
                  <a:cubicBezTo>
                    <a:pt x="132044" y="781420"/>
                    <a:pt x="26828" y="544687"/>
                    <a:pt x="107946" y="463570"/>
                  </a:cubicBezTo>
                  <a:cubicBezTo>
                    <a:pt x="168785" y="402731"/>
                    <a:pt x="317156" y="446705"/>
                    <a:pt x="476517" y="561471"/>
                  </a:cubicBezTo>
                  <a:lnTo>
                    <a:pt x="518543" y="594532"/>
                  </a:lnTo>
                  <a:lnTo>
                    <a:pt x="516431" y="540073"/>
                  </a:lnTo>
                  <a:cubicBezTo>
                    <a:pt x="516431" y="279083"/>
                    <a:pt x="587634" y="61332"/>
                    <a:pt x="682289" y="10972"/>
                  </a:cubicBezTo>
                  <a:cubicBezTo>
                    <a:pt x="695812" y="3778"/>
                    <a:pt x="709812" y="0"/>
                    <a:pt x="724152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72" name="フリーフォーム: 図形 471">
              <a:extLst>
                <a:ext uri="{FF2B5EF4-FFF2-40B4-BE49-F238E27FC236}">
                  <a16:creationId xmlns:a16="http://schemas.microsoft.com/office/drawing/2014/main" id="{6958D9B0-F30C-E940-C231-A62A77B38E79}"/>
                </a:ext>
              </a:extLst>
            </p:cNvPr>
            <p:cNvSpPr/>
            <p:nvPr/>
          </p:nvSpPr>
          <p:spPr bwMode="auto">
            <a:xfrm>
              <a:off x="114300" y="4969442"/>
              <a:ext cx="215899" cy="215900"/>
            </a:xfrm>
            <a:custGeom>
              <a:avLst/>
              <a:gdLst>
                <a:gd name="connsiteX0" fmla="*/ 724152 w 1951220"/>
                <a:gd name="connsiteY0" fmla="*/ 0 h 1951229"/>
                <a:gd name="connsiteX1" fmla="*/ 915550 w 1951220"/>
                <a:gd name="connsiteY1" fmla="*/ 329852 h 1951229"/>
                <a:gd name="connsiteX2" fmla="*/ 921889 w 1951220"/>
                <a:gd name="connsiteY2" fmla="*/ 382948 h 1951229"/>
                <a:gd name="connsiteX3" fmla="*/ 958899 w 1951220"/>
                <a:gd name="connsiteY3" fmla="*/ 342952 h 1951229"/>
                <a:gd name="connsiteX4" fmla="*/ 1487662 w 1951220"/>
                <a:gd name="connsiteY4" fmla="*/ 107946 h 1951229"/>
                <a:gd name="connsiteX5" fmla="*/ 1389760 w 1951220"/>
                <a:gd name="connsiteY5" fmla="*/ 476521 h 1951229"/>
                <a:gd name="connsiteX6" fmla="*/ 1356266 w 1951220"/>
                <a:gd name="connsiteY6" fmla="*/ 519097 h 1951229"/>
                <a:gd name="connsiteX7" fmla="*/ 1411152 w 1951220"/>
                <a:gd name="connsiteY7" fmla="*/ 516438 h 1951229"/>
                <a:gd name="connsiteX8" fmla="*/ 1951220 w 1951220"/>
                <a:gd name="connsiteY8" fmla="*/ 724156 h 1951229"/>
                <a:gd name="connsiteX9" fmla="*/ 1621371 w 1951220"/>
                <a:gd name="connsiteY9" fmla="*/ 915550 h 1951229"/>
                <a:gd name="connsiteX10" fmla="*/ 1568270 w 1951220"/>
                <a:gd name="connsiteY10" fmla="*/ 921890 h 1951229"/>
                <a:gd name="connsiteX11" fmla="*/ 1608270 w 1951220"/>
                <a:gd name="connsiteY11" fmla="*/ 958904 h 1951229"/>
                <a:gd name="connsiteX12" fmla="*/ 1843274 w 1951220"/>
                <a:gd name="connsiteY12" fmla="*/ 1487662 h 1951229"/>
                <a:gd name="connsiteX13" fmla="*/ 1474704 w 1951220"/>
                <a:gd name="connsiteY13" fmla="*/ 1389760 h 1951229"/>
                <a:gd name="connsiteX14" fmla="*/ 1432682 w 1951220"/>
                <a:gd name="connsiteY14" fmla="*/ 1356702 h 1951229"/>
                <a:gd name="connsiteX15" fmla="*/ 1434793 w 1951220"/>
                <a:gd name="connsiteY15" fmla="*/ 1411156 h 1951229"/>
                <a:gd name="connsiteX16" fmla="*/ 1227072 w 1951220"/>
                <a:gd name="connsiteY16" fmla="*/ 1951229 h 1951229"/>
                <a:gd name="connsiteX17" fmla="*/ 1035675 w 1951220"/>
                <a:gd name="connsiteY17" fmla="*/ 1621376 h 1951229"/>
                <a:gd name="connsiteX18" fmla="*/ 1029336 w 1951220"/>
                <a:gd name="connsiteY18" fmla="*/ 1568281 h 1951229"/>
                <a:gd name="connsiteX19" fmla="*/ 992326 w 1951220"/>
                <a:gd name="connsiteY19" fmla="*/ 1608277 h 1951229"/>
                <a:gd name="connsiteX20" fmla="*/ 463562 w 1951220"/>
                <a:gd name="connsiteY20" fmla="*/ 1843283 h 1951229"/>
                <a:gd name="connsiteX21" fmla="*/ 561464 w 1951220"/>
                <a:gd name="connsiteY21" fmla="*/ 1474708 h 1951229"/>
                <a:gd name="connsiteX22" fmla="*/ 594525 w 1951220"/>
                <a:gd name="connsiteY22" fmla="*/ 1432682 h 1951229"/>
                <a:gd name="connsiteX23" fmla="*/ 540069 w 1951220"/>
                <a:gd name="connsiteY23" fmla="*/ 1434793 h 1951229"/>
                <a:gd name="connsiteX24" fmla="*/ 0 w 1951220"/>
                <a:gd name="connsiteY24" fmla="*/ 1227076 h 1951229"/>
                <a:gd name="connsiteX25" fmla="*/ 329850 w 1951220"/>
                <a:gd name="connsiteY25" fmla="*/ 1035681 h 1951229"/>
                <a:gd name="connsiteX26" fmla="*/ 382951 w 1951220"/>
                <a:gd name="connsiteY26" fmla="*/ 1029341 h 1951229"/>
                <a:gd name="connsiteX27" fmla="*/ 342950 w 1951220"/>
                <a:gd name="connsiteY27" fmla="*/ 992327 h 1951229"/>
                <a:gd name="connsiteX28" fmla="*/ 107946 w 1951220"/>
                <a:gd name="connsiteY28" fmla="*/ 463570 h 1951229"/>
                <a:gd name="connsiteX29" fmla="*/ 476517 w 1951220"/>
                <a:gd name="connsiteY29" fmla="*/ 561471 h 1951229"/>
                <a:gd name="connsiteX30" fmla="*/ 518543 w 1951220"/>
                <a:gd name="connsiteY30" fmla="*/ 594532 h 1951229"/>
                <a:gd name="connsiteX31" fmla="*/ 516431 w 1951220"/>
                <a:gd name="connsiteY31" fmla="*/ 540073 h 1951229"/>
                <a:gd name="connsiteX32" fmla="*/ 682289 w 1951220"/>
                <a:gd name="connsiteY32" fmla="*/ 10972 h 1951229"/>
                <a:gd name="connsiteX33" fmla="*/ 724152 w 1951220"/>
                <a:gd name="connsiteY33" fmla="*/ 0 h 1951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951220" h="1951229">
                  <a:moveTo>
                    <a:pt x="724152" y="0"/>
                  </a:moveTo>
                  <a:cubicBezTo>
                    <a:pt x="810193" y="0"/>
                    <a:pt x="884016" y="136012"/>
                    <a:pt x="915550" y="329852"/>
                  </a:cubicBezTo>
                  <a:lnTo>
                    <a:pt x="921889" y="382948"/>
                  </a:lnTo>
                  <a:lnTo>
                    <a:pt x="958899" y="342952"/>
                  </a:lnTo>
                  <a:cubicBezTo>
                    <a:pt x="1169808" y="132043"/>
                    <a:pt x="1406543" y="26828"/>
                    <a:pt x="1487662" y="107946"/>
                  </a:cubicBezTo>
                  <a:cubicBezTo>
                    <a:pt x="1548501" y="168785"/>
                    <a:pt x="1504527" y="317159"/>
                    <a:pt x="1389760" y="476521"/>
                  </a:cubicBezTo>
                  <a:lnTo>
                    <a:pt x="1356266" y="519097"/>
                  </a:lnTo>
                  <a:lnTo>
                    <a:pt x="1411152" y="516438"/>
                  </a:lnTo>
                  <a:cubicBezTo>
                    <a:pt x="1709424" y="516438"/>
                    <a:pt x="1951221" y="609437"/>
                    <a:pt x="1951220" y="724156"/>
                  </a:cubicBezTo>
                  <a:cubicBezTo>
                    <a:pt x="1951221" y="810195"/>
                    <a:pt x="1815210" y="884017"/>
                    <a:pt x="1621371" y="915550"/>
                  </a:cubicBezTo>
                  <a:lnTo>
                    <a:pt x="1568270" y="921890"/>
                  </a:lnTo>
                  <a:lnTo>
                    <a:pt x="1608270" y="958904"/>
                  </a:lnTo>
                  <a:cubicBezTo>
                    <a:pt x="1819176" y="1169811"/>
                    <a:pt x="1924392" y="1406544"/>
                    <a:pt x="1843274" y="1487662"/>
                  </a:cubicBezTo>
                  <a:cubicBezTo>
                    <a:pt x="1782436" y="1548500"/>
                    <a:pt x="1634064" y="1504525"/>
                    <a:pt x="1474704" y="1389760"/>
                  </a:cubicBezTo>
                  <a:lnTo>
                    <a:pt x="1432682" y="1356702"/>
                  </a:lnTo>
                  <a:lnTo>
                    <a:pt x="1434793" y="1411156"/>
                  </a:lnTo>
                  <a:cubicBezTo>
                    <a:pt x="1434793" y="1709430"/>
                    <a:pt x="1341793" y="1951229"/>
                    <a:pt x="1227072" y="1951229"/>
                  </a:cubicBezTo>
                  <a:cubicBezTo>
                    <a:pt x="1141031" y="1951229"/>
                    <a:pt x="1067208" y="1815217"/>
                    <a:pt x="1035675" y="1621376"/>
                  </a:cubicBezTo>
                  <a:lnTo>
                    <a:pt x="1029336" y="1568281"/>
                  </a:lnTo>
                  <a:lnTo>
                    <a:pt x="992326" y="1608277"/>
                  </a:lnTo>
                  <a:cubicBezTo>
                    <a:pt x="781416" y="1819186"/>
                    <a:pt x="544681" y="1924401"/>
                    <a:pt x="463562" y="1843283"/>
                  </a:cubicBezTo>
                  <a:cubicBezTo>
                    <a:pt x="402723" y="1782444"/>
                    <a:pt x="446697" y="1634070"/>
                    <a:pt x="561464" y="1474708"/>
                  </a:cubicBezTo>
                  <a:lnTo>
                    <a:pt x="594525" y="1432682"/>
                  </a:lnTo>
                  <a:lnTo>
                    <a:pt x="540069" y="1434793"/>
                  </a:lnTo>
                  <a:cubicBezTo>
                    <a:pt x="241797" y="1434793"/>
                    <a:pt x="0" y="1341794"/>
                    <a:pt x="0" y="1227076"/>
                  </a:cubicBezTo>
                  <a:cubicBezTo>
                    <a:pt x="0" y="1141036"/>
                    <a:pt x="136011" y="1067214"/>
                    <a:pt x="329850" y="1035681"/>
                  </a:cubicBezTo>
                  <a:lnTo>
                    <a:pt x="382951" y="1029341"/>
                  </a:lnTo>
                  <a:lnTo>
                    <a:pt x="342950" y="992327"/>
                  </a:lnTo>
                  <a:cubicBezTo>
                    <a:pt x="132044" y="781420"/>
                    <a:pt x="26828" y="544687"/>
                    <a:pt x="107946" y="463570"/>
                  </a:cubicBezTo>
                  <a:cubicBezTo>
                    <a:pt x="168785" y="402731"/>
                    <a:pt x="317156" y="446705"/>
                    <a:pt x="476517" y="561471"/>
                  </a:cubicBezTo>
                  <a:lnTo>
                    <a:pt x="518543" y="594532"/>
                  </a:lnTo>
                  <a:lnTo>
                    <a:pt x="516431" y="540073"/>
                  </a:lnTo>
                  <a:cubicBezTo>
                    <a:pt x="516431" y="279083"/>
                    <a:pt x="587634" y="61332"/>
                    <a:pt x="682289" y="10972"/>
                  </a:cubicBezTo>
                  <a:cubicBezTo>
                    <a:pt x="695812" y="3778"/>
                    <a:pt x="709812" y="0"/>
                    <a:pt x="724152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73" name="フリーフォーム: 図形 472">
              <a:extLst>
                <a:ext uri="{FF2B5EF4-FFF2-40B4-BE49-F238E27FC236}">
                  <a16:creationId xmlns:a16="http://schemas.microsoft.com/office/drawing/2014/main" id="{7AF61C3F-F806-A898-23E3-4979A619E871}"/>
                </a:ext>
              </a:extLst>
            </p:cNvPr>
            <p:cNvSpPr/>
            <p:nvPr/>
          </p:nvSpPr>
          <p:spPr bwMode="auto">
            <a:xfrm>
              <a:off x="9591675" y="4969442"/>
              <a:ext cx="215899" cy="215900"/>
            </a:xfrm>
            <a:custGeom>
              <a:avLst/>
              <a:gdLst>
                <a:gd name="connsiteX0" fmla="*/ 724152 w 1951220"/>
                <a:gd name="connsiteY0" fmla="*/ 0 h 1951229"/>
                <a:gd name="connsiteX1" fmla="*/ 915550 w 1951220"/>
                <a:gd name="connsiteY1" fmla="*/ 329852 h 1951229"/>
                <a:gd name="connsiteX2" fmla="*/ 921889 w 1951220"/>
                <a:gd name="connsiteY2" fmla="*/ 382948 h 1951229"/>
                <a:gd name="connsiteX3" fmla="*/ 958899 w 1951220"/>
                <a:gd name="connsiteY3" fmla="*/ 342952 h 1951229"/>
                <a:gd name="connsiteX4" fmla="*/ 1487662 w 1951220"/>
                <a:gd name="connsiteY4" fmla="*/ 107946 h 1951229"/>
                <a:gd name="connsiteX5" fmla="*/ 1389760 w 1951220"/>
                <a:gd name="connsiteY5" fmla="*/ 476521 h 1951229"/>
                <a:gd name="connsiteX6" fmla="*/ 1356266 w 1951220"/>
                <a:gd name="connsiteY6" fmla="*/ 519097 h 1951229"/>
                <a:gd name="connsiteX7" fmla="*/ 1411152 w 1951220"/>
                <a:gd name="connsiteY7" fmla="*/ 516438 h 1951229"/>
                <a:gd name="connsiteX8" fmla="*/ 1951220 w 1951220"/>
                <a:gd name="connsiteY8" fmla="*/ 724156 h 1951229"/>
                <a:gd name="connsiteX9" fmla="*/ 1621371 w 1951220"/>
                <a:gd name="connsiteY9" fmla="*/ 915550 h 1951229"/>
                <a:gd name="connsiteX10" fmla="*/ 1568270 w 1951220"/>
                <a:gd name="connsiteY10" fmla="*/ 921890 h 1951229"/>
                <a:gd name="connsiteX11" fmla="*/ 1608270 w 1951220"/>
                <a:gd name="connsiteY11" fmla="*/ 958904 h 1951229"/>
                <a:gd name="connsiteX12" fmla="*/ 1843274 w 1951220"/>
                <a:gd name="connsiteY12" fmla="*/ 1487662 h 1951229"/>
                <a:gd name="connsiteX13" fmla="*/ 1474704 w 1951220"/>
                <a:gd name="connsiteY13" fmla="*/ 1389760 h 1951229"/>
                <a:gd name="connsiteX14" fmla="*/ 1432682 w 1951220"/>
                <a:gd name="connsiteY14" fmla="*/ 1356702 h 1951229"/>
                <a:gd name="connsiteX15" fmla="*/ 1434793 w 1951220"/>
                <a:gd name="connsiteY15" fmla="*/ 1411156 h 1951229"/>
                <a:gd name="connsiteX16" fmla="*/ 1227072 w 1951220"/>
                <a:gd name="connsiteY16" fmla="*/ 1951229 h 1951229"/>
                <a:gd name="connsiteX17" fmla="*/ 1035675 w 1951220"/>
                <a:gd name="connsiteY17" fmla="*/ 1621376 h 1951229"/>
                <a:gd name="connsiteX18" fmla="*/ 1029336 w 1951220"/>
                <a:gd name="connsiteY18" fmla="*/ 1568281 h 1951229"/>
                <a:gd name="connsiteX19" fmla="*/ 992326 w 1951220"/>
                <a:gd name="connsiteY19" fmla="*/ 1608277 h 1951229"/>
                <a:gd name="connsiteX20" fmla="*/ 463562 w 1951220"/>
                <a:gd name="connsiteY20" fmla="*/ 1843283 h 1951229"/>
                <a:gd name="connsiteX21" fmla="*/ 561464 w 1951220"/>
                <a:gd name="connsiteY21" fmla="*/ 1474708 h 1951229"/>
                <a:gd name="connsiteX22" fmla="*/ 594525 w 1951220"/>
                <a:gd name="connsiteY22" fmla="*/ 1432682 h 1951229"/>
                <a:gd name="connsiteX23" fmla="*/ 540069 w 1951220"/>
                <a:gd name="connsiteY23" fmla="*/ 1434793 h 1951229"/>
                <a:gd name="connsiteX24" fmla="*/ 0 w 1951220"/>
                <a:gd name="connsiteY24" fmla="*/ 1227076 h 1951229"/>
                <a:gd name="connsiteX25" fmla="*/ 329850 w 1951220"/>
                <a:gd name="connsiteY25" fmla="*/ 1035681 h 1951229"/>
                <a:gd name="connsiteX26" fmla="*/ 382951 w 1951220"/>
                <a:gd name="connsiteY26" fmla="*/ 1029341 h 1951229"/>
                <a:gd name="connsiteX27" fmla="*/ 342950 w 1951220"/>
                <a:gd name="connsiteY27" fmla="*/ 992327 h 1951229"/>
                <a:gd name="connsiteX28" fmla="*/ 107946 w 1951220"/>
                <a:gd name="connsiteY28" fmla="*/ 463570 h 1951229"/>
                <a:gd name="connsiteX29" fmla="*/ 476517 w 1951220"/>
                <a:gd name="connsiteY29" fmla="*/ 561471 h 1951229"/>
                <a:gd name="connsiteX30" fmla="*/ 518543 w 1951220"/>
                <a:gd name="connsiteY30" fmla="*/ 594532 h 1951229"/>
                <a:gd name="connsiteX31" fmla="*/ 516431 w 1951220"/>
                <a:gd name="connsiteY31" fmla="*/ 540073 h 1951229"/>
                <a:gd name="connsiteX32" fmla="*/ 682289 w 1951220"/>
                <a:gd name="connsiteY32" fmla="*/ 10972 h 1951229"/>
                <a:gd name="connsiteX33" fmla="*/ 724152 w 1951220"/>
                <a:gd name="connsiteY33" fmla="*/ 0 h 1951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951220" h="1951229">
                  <a:moveTo>
                    <a:pt x="724152" y="0"/>
                  </a:moveTo>
                  <a:cubicBezTo>
                    <a:pt x="810193" y="0"/>
                    <a:pt x="884016" y="136012"/>
                    <a:pt x="915550" y="329852"/>
                  </a:cubicBezTo>
                  <a:lnTo>
                    <a:pt x="921889" y="382948"/>
                  </a:lnTo>
                  <a:lnTo>
                    <a:pt x="958899" y="342952"/>
                  </a:lnTo>
                  <a:cubicBezTo>
                    <a:pt x="1169808" y="132043"/>
                    <a:pt x="1406543" y="26828"/>
                    <a:pt x="1487662" y="107946"/>
                  </a:cubicBezTo>
                  <a:cubicBezTo>
                    <a:pt x="1548501" y="168785"/>
                    <a:pt x="1504527" y="317159"/>
                    <a:pt x="1389760" y="476521"/>
                  </a:cubicBezTo>
                  <a:lnTo>
                    <a:pt x="1356266" y="519097"/>
                  </a:lnTo>
                  <a:lnTo>
                    <a:pt x="1411152" y="516438"/>
                  </a:lnTo>
                  <a:cubicBezTo>
                    <a:pt x="1709424" y="516438"/>
                    <a:pt x="1951221" y="609437"/>
                    <a:pt x="1951220" y="724156"/>
                  </a:cubicBezTo>
                  <a:cubicBezTo>
                    <a:pt x="1951221" y="810195"/>
                    <a:pt x="1815210" y="884017"/>
                    <a:pt x="1621371" y="915550"/>
                  </a:cubicBezTo>
                  <a:lnTo>
                    <a:pt x="1568270" y="921890"/>
                  </a:lnTo>
                  <a:lnTo>
                    <a:pt x="1608270" y="958904"/>
                  </a:lnTo>
                  <a:cubicBezTo>
                    <a:pt x="1819176" y="1169811"/>
                    <a:pt x="1924392" y="1406544"/>
                    <a:pt x="1843274" y="1487662"/>
                  </a:cubicBezTo>
                  <a:cubicBezTo>
                    <a:pt x="1782436" y="1548500"/>
                    <a:pt x="1634064" y="1504525"/>
                    <a:pt x="1474704" y="1389760"/>
                  </a:cubicBezTo>
                  <a:lnTo>
                    <a:pt x="1432682" y="1356702"/>
                  </a:lnTo>
                  <a:lnTo>
                    <a:pt x="1434793" y="1411156"/>
                  </a:lnTo>
                  <a:cubicBezTo>
                    <a:pt x="1434793" y="1709430"/>
                    <a:pt x="1341793" y="1951229"/>
                    <a:pt x="1227072" y="1951229"/>
                  </a:cubicBezTo>
                  <a:cubicBezTo>
                    <a:pt x="1141031" y="1951229"/>
                    <a:pt x="1067208" y="1815217"/>
                    <a:pt x="1035675" y="1621376"/>
                  </a:cubicBezTo>
                  <a:lnTo>
                    <a:pt x="1029336" y="1568281"/>
                  </a:lnTo>
                  <a:lnTo>
                    <a:pt x="992326" y="1608277"/>
                  </a:lnTo>
                  <a:cubicBezTo>
                    <a:pt x="781416" y="1819186"/>
                    <a:pt x="544681" y="1924401"/>
                    <a:pt x="463562" y="1843283"/>
                  </a:cubicBezTo>
                  <a:cubicBezTo>
                    <a:pt x="402723" y="1782444"/>
                    <a:pt x="446697" y="1634070"/>
                    <a:pt x="561464" y="1474708"/>
                  </a:cubicBezTo>
                  <a:lnTo>
                    <a:pt x="594525" y="1432682"/>
                  </a:lnTo>
                  <a:lnTo>
                    <a:pt x="540069" y="1434793"/>
                  </a:lnTo>
                  <a:cubicBezTo>
                    <a:pt x="241797" y="1434793"/>
                    <a:pt x="0" y="1341794"/>
                    <a:pt x="0" y="1227076"/>
                  </a:cubicBezTo>
                  <a:cubicBezTo>
                    <a:pt x="0" y="1141036"/>
                    <a:pt x="136011" y="1067214"/>
                    <a:pt x="329850" y="1035681"/>
                  </a:cubicBezTo>
                  <a:lnTo>
                    <a:pt x="382951" y="1029341"/>
                  </a:lnTo>
                  <a:lnTo>
                    <a:pt x="342950" y="992327"/>
                  </a:lnTo>
                  <a:cubicBezTo>
                    <a:pt x="132044" y="781420"/>
                    <a:pt x="26828" y="544687"/>
                    <a:pt x="107946" y="463570"/>
                  </a:cubicBezTo>
                  <a:cubicBezTo>
                    <a:pt x="168785" y="402731"/>
                    <a:pt x="317156" y="446705"/>
                    <a:pt x="476517" y="561471"/>
                  </a:cubicBezTo>
                  <a:lnTo>
                    <a:pt x="518543" y="594532"/>
                  </a:lnTo>
                  <a:lnTo>
                    <a:pt x="516431" y="540073"/>
                  </a:lnTo>
                  <a:cubicBezTo>
                    <a:pt x="516431" y="279083"/>
                    <a:pt x="587634" y="61332"/>
                    <a:pt x="682289" y="10972"/>
                  </a:cubicBezTo>
                  <a:cubicBezTo>
                    <a:pt x="695812" y="3778"/>
                    <a:pt x="709812" y="0"/>
                    <a:pt x="724152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74" name="フリーフォーム: 図形 473">
              <a:extLst>
                <a:ext uri="{FF2B5EF4-FFF2-40B4-BE49-F238E27FC236}">
                  <a16:creationId xmlns:a16="http://schemas.microsoft.com/office/drawing/2014/main" id="{918A2042-85E4-15A4-059D-6555794A0D5A}"/>
                </a:ext>
              </a:extLst>
            </p:cNvPr>
            <p:cNvSpPr/>
            <p:nvPr/>
          </p:nvSpPr>
          <p:spPr bwMode="auto">
            <a:xfrm>
              <a:off x="114300" y="5271423"/>
              <a:ext cx="215899" cy="215900"/>
            </a:xfrm>
            <a:custGeom>
              <a:avLst/>
              <a:gdLst>
                <a:gd name="connsiteX0" fmla="*/ 724152 w 1951220"/>
                <a:gd name="connsiteY0" fmla="*/ 0 h 1951229"/>
                <a:gd name="connsiteX1" fmla="*/ 915550 w 1951220"/>
                <a:gd name="connsiteY1" fmla="*/ 329852 h 1951229"/>
                <a:gd name="connsiteX2" fmla="*/ 921889 w 1951220"/>
                <a:gd name="connsiteY2" fmla="*/ 382948 h 1951229"/>
                <a:gd name="connsiteX3" fmla="*/ 958899 w 1951220"/>
                <a:gd name="connsiteY3" fmla="*/ 342952 h 1951229"/>
                <a:gd name="connsiteX4" fmla="*/ 1487662 w 1951220"/>
                <a:gd name="connsiteY4" fmla="*/ 107946 h 1951229"/>
                <a:gd name="connsiteX5" fmla="*/ 1389760 w 1951220"/>
                <a:gd name="connsiteY5" fmla="*/ 476521 h 1951229"/>
                <a:gd name="connsiteX6" fmla="*/ 1356266 w 1951220"/>
                <a:gd name="connsiteY6" fmla="*/ 519097 h 1951229"/>
                <a:gd name="connsiteX7" fmla="*/ 1411152 w 1951220"/>
                <a:gd name="connsiteY7" fmla="*/ 516438 h 1951229"/>
                <a:gd name="connsiteX8" fmla="*/ 1951220 w 1951220"/>
                <a:gd name="connsiteY8" fmla="*/ 724156 h 1951229"/>
                <a:gd name="connsiteX9" fmla="*/ 1621371 w 1951220"/>
                <a:gd name="connsiteY9" fmla="*/ 915550 h 1951229"/>
                <a:gd name="connsiteX10" fmla="*/ 1568270 w 1951220"/>
                <a:gd name="connsiteY10" fmla="*/ 921890 h 1951229"/>
                <a:gd name="connsiteX11" fmla="*/ 1608270 w 1951220"/>
                <a:gd name="connsiteY11" fmla="*/ 958904 h 1951229"/>
                <a:gd name="connsiteX12" fmla="*/ 1843274 w 1951220"/>
                <a:gd name="connsiteY12" fmla="*/ 1487662 h 1951229"/>
                <a:gd name="connsiteX13" fmla="*/ 1474704 w 1951220"/>
                <a:gd name="connsiteY13" fmla="*/ 1389760 h 1951229"/>
                <a:gd name="connsiteX14" fmla="*/ 1432682 w 1951220"/>
                <a:gd name="connsiteY14" fmla="*/ 1356702 h 1951229"/>
                <a:gd name="connsiteX15" fmla="*/ 1434793 w 1951220"/>
                <a:gd name="connsiteY15" fmla="*/ 1411156 h 1951229"/>
                <a:gd name="connsiteX16" fmla="*/ 1227072 w 1951220"/>
                <a:gd name="connsiteY16" fmla="*/ 1951229 h 1951229"/>
                <a:gd name="connsiteX17" fmla="*/ 1035675 w 1951220"/>
                <a:gd name="connsiteY17" fmla="*/ 1621376 h 1951229"/>
                <a:gd name="connsiteX18" fmla="*/ 1029336 w 1951220"/>
                <a:gd name="connsiteY18" fmla="*/ 1568281 h 1951229"/>
                <a:gd name="connsiteX19" fmla="*/ 992326 w 1951220"/>
                <a:gd name="connsiteY19" fmla="*/ 1608277 h 1951229"/>
                <a:gd name="connsiteX20" fmla="*/ 463562 w 1951220"/>
                <a:gd name="connsiteY20" fmla="*/ 1843283 h 1951229"/>
                <a:gd name="connsiteX21" fmla="*/ 561464 w 1951220"/>
                <a:gd name="connsiteY21" fmla="*/ 1474708 h 1951229"/>
                <a:gd name="connsiteX22" fmla="*/ 594525 w 1951220"/>
                <a:gd name="connsiteY22" fmla="*/ 1432682 h 1951229"/>
                <a:gd name="connsiteX23" fmla="*/ 540069 w 1951220"/>
                <a:gd name="connsiteY23" fmla="*/ 1434793 h 1951229"/>
                <a:gd name="connsiteX24" fmla="*/ 0 w 1951220"/>
                <a:gd name="connsiteY24" fmla="*/ 1227076 h 1951229"/>
                <a:gd name="connsiteX25" fmla="*/ 329850 w 1951220"/>
                <a:gd name="connsiteY25" fmla="*/ 1035681 h 1951229"/>
                <a:gd name="connsiteX26" fmla="*/ 382951 w 1951220"/>
                <a:gd name="connsiteY26" fmla="*/ 1029341 h 1951229"/>
                <a:gd name="connsiteX27" fmla="*/ 342950 w 1951220"/>
                <a:gd name="connsiteY27" fmla="*/ 992327 h 1951229"/>
                <a:gd name="connsiteX28" fmla="*/ 107946 w 1951220"/>
                <a:gd name="connsiteY28" fmla="*/ 463570 h 1951229"/>
                <a:gd name="connsiteX29" fmla="*/ 476517 w 1951220"/>
                <a:gd name="connsiteY29" fmla="*/ 561471 h 1951229"/>
                <a:gd name="connsiteX30" fmla="*/ 518543 w 1951220"/>
                <a:gd name="connsiteY30" fmla="*/ 594532 h 1951229"/>
                <a:gd name="connsiteX31" fmla="*/ 516431 w 1951220"/>
                <a:gd name="connsiteY31" fmla="*/ 540073 h 1951229"/>
                <a:gd name="connsiteX32" fmla="*/ 682289 w 1951220"/>
                <a:gd name="connsiteY32" fmla="*/ 10972 h 1951229"/>
                <a:gd name="connsiteX33" fmla="*/ 724152 w 1951220"/>
                <a:gd name="connsiteY33" fmla="*/ 0 h 1951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951220" h="1951229">
                  <a:moveTo>
                    <a:pt x="724152" y="0"/>
                  </a:moveTo>
                  <a:cubicBezTo>
                    <a:pt x="810193" y="0"/>
                    <a:pt x="884016" y="136012"/>
                    <a:pt x="915550" y="329852"/>
                  </a:cubicBezTo>
                  <a:lnTo>
                    <a:pt x="921889" y="382948"/>
                  </a:lnTo>
                  <a:lnTo>
                    <a:pt x="958899" y="342952"/>
                  </a:lnTo>
                  <a:cubicBezTo>
                    <a:pt x="1169808" y="132043"/>
                    <a:pt x="1406543" y="26828"/>
                    <a:pt x="1487662" y="107946"/>
                  </a:cubicBezTo>
                  <a:cubicBezTo>
                    <a:pt x="1548501" y="168785"/>
                    <a:pt x="1504527" y="317159"/>
                    <a:pt x="1389760" y="476521"/>
                  </a:cubicBezTo>
                  <a:lnTo>
                    <a:pt x="1356266" y="519097"/>
                  </a:lnTo>
                  <a:lnTo>
                    <a:pt x="1411152" y="516438"/>
                  </a:lnTo>
                  <a:cubicBezTo>
                    <a:pt x="1709424" y="516438"/>
                    <a:pt x="1951221" y="609437"/>
                    <a:pt x="1951220" y="724156"/>
                  </a:cubicBezTo>
                  <a:cubicBezTo>
                    <a:pt x="1951221" y="810195"/>
                    <a:pt x="1815210" y="884017"/>
                    <a:pt x="1621371" y="915550"/>
                  </a:cubicBezTo>
                  <a:lnTo>
                    <a:pt x="1568270" y="921890"/>
                  </a:lnTo>
                  <a:lnTo>
                    <a:pt x="1608270" y="958904"/>
                  </a:lnTo>
                  <a:cubicBezTo>
                    <a:pt x="1819176" y="1169811"/>
                    <a:pt x="1924392" y="1406544"/>
                    <a:pt x="1843274" y="1487662"/>
                  </a:cubicBezTo>
                  <a:cubicBezTo>
                    <a:pt x="1782436" y="1548500"/>
                    <a:pt x="1634064" y="1504525"/>
                    <a:pt x="1474704" y="1389760"/>
                  </a:cubicBezTo>
                  <a:lnTo>
                    <a:pt x="1432682" y="1356702"/>
                  </a:lnTo>
                  <a:lnTo>
                    <a:pt x="1434793" y="1411156"/>
                  </a:lnTo>
                  <a:cubicBezTo>
                    <a:pt x="1434793" y="1709430"/>
                    <a:pt x="1341793" y="1951229"/>
                    <a:pt x="1227072" y="1951229"/>
                  </a:cubicBezTo>
                  <a:cubicBezTo>
                    <a:pt x="1141031" y="1951229"/>
                    <a:pt x="1067208" y="1815217"/>
                    <a:pt x="1035675" y="1621376"/>
                  </a:cubicBezTo>
                  <a:lnTo>
                    <a:pt x="1029336" y="1568281"/>
                  </a:lnTo>
                  <a:lnTo>
                    <a:pt x="992326" y="1608277"/>
                  </a:lnTo>
                  <a:cubicBezTo>
                    <a:pt x="781416" y="1819186"/>
                    <a:pt x="544681" y="1924401"/>
                    <a:pt x="463562" y="1843283"/>
                  </a:cubicBezTo>
                  <a:cubicBezTo>
                    <a:pt x="402723" y="1782444"/>
                    <a:pt x="446697" y="1634070"/>
                    <a:pt x="561464" y="1474708"/>
                  </a:cubicBezTo>
                  <a:lnTo>
                    <a:pt x="594525" y="1432682"/>
                  </a:lnTo>
                  <a:lnTo>
                    <a:pt x="540069" y="1434793"/>
                  </a:lnTo>
                  <a:cubicBezTo>
                    <a:pt x="241797" y="1434793"/>
                    <a:pt x="0" y="1341794"/>
                    <a:pt x="0" y="1227076"/>
                  </a:cubicBezTo>
                  <a:cubicBezTo>
                    <a:pt x="0" y="1141036"/>
                    <a:pt x="136011" y="1067214"/>
                    <a:pt x="329850" y="1035681"/>
                  </a:cubicBezTo>
                  <a:lnTo>
                    <a:pt x="382951" y="1029341"/>
                  </a:lnTo>
                  <a:lnTo>
                    <a:pt x="342950" y="992327"/>
                  </a:lnTo>
                  <a:cubicBezTo>
                    <a:pt x="132044" y="781420"/>
                    <a:pt x="26828" y="544687"/>
                    <a:pt x="107946" y="463570"/>
                  </a:cubicBezTo>
                  <a:cubicBezTo>
                    <a:pt x="168785" y="402731"/>
                    <a:pt x="317156" y="446705"/>
                    <a:pt x="476517" y="561471"/>
                  </a:cubicBezTo>
                  <a:lnTo>
                    <a:pt x="518543" y="594532"/>
                  </a:lnTo>
                  <a:lnTo>
                    <a:pt x="516431" y="540073"/>
                  </a:lnTo>
                  <a:cubicBezTo>
                    <a:pt x="516431" y="279083"/>
                    <a:pt x="587634" y="61332"/>
                    <a:pt x="682289" y="10972"/>
                  </a:cubicBezTo>
                  <a:cubicBezTo>
                    <a:pt x="695812" y="3778"/>
                    <a:pt x="709812" y="0"/>
                    <a:pt x="724152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75" name="フリーフォーム: 図形 474">
              <a:extLst>
                <a:ext uri="{FF2B5EF4-FFF2-40B4-BE49-F238E27FC236}">
                  <a16:creationId xmlns:a16="http://schemas.microsoft.com/office/drawing/2014/main" id="{F01F4EFC-3C6A-0A0D-3A59-EA51ABFA1320}"/>
                </a:ext>
              </a:extLst>
            </p:cNvPr>
            <p:cNvSpPr/>
            <p:nvPr/>
          </p:nvSpPr>
          <p:spPr bwMode="auto">
            <a:xfrm>
              <a:off x="9591675" y="5271423"/>
              <a:ext cx="215899" cy="215900"/>
            </a:xfrm>
            <a:custGeom>
              <a:avLst/>
              <a:gdLst>
                <a:gd name="connsiteX0" fmla="*/ 724152 w 1951220"/>
                <a:gd name="connsiteY0" fmla="*/ 0 h 1951229"/>
                <a:gd name="connsiteX1" fmla="*/ 915550 w 1951220"/>
                <a:gd name="connsiteY1" fmla="*/ 329852 h 1951229"/>
                <a:gd name="connsiteX2" fmla="*/ 921889 w 1951220"/>
                <a:gd name="connsiteY2" fmla="*/ 382948 h 1951229"/>
                <a:gd name="connsiteX3" fmla="*/ 958899 w 1951220"/>
                <a:gd name="connsiteY3" fmla="*/ 342952 h 1951229"/>
                <a:gd name="connsiteX4" fmla="*/ 1487662 w 1951220"/>
                <a:gd name="connsiteY4" fmla="*/ 107946 h 1951229"/>
                <a:gd name="connsiteX5" fmla="*/ 1389760 w 1951220"/>
                <a:gd name="connsiteY5" fmla="*/ 476521 h 1951229"/>
                <a:gd name="connsiteX6" fmla="*/ 1356266 w 1951220"/>
                <a:gd name="connsiteY6" fmla="*/ 519097 h 1951229"/>
                <a:gd name="connsiteX7" fmla="*/ 1411152 w 1951220"/>
                <a:gd name="connsiteY7" fmla="*/ 516438 h 1951229"/>
                <a:gd name="connsiteX8" fmla="*/ 1951220 w 1951220"/>
                <a:gd name="connsiteY8" fmla="*/ 724156 h 1951229"/>
                <a:gd name="connsiteX9" fmla="*/ 1621371 w 1951220"/>
                <a:gd name="connsiteY9" fmla="*/ 915550 h 1951229"/>
                <a:gd name="connsiteX10" fmla="*/ 1568270 w 1951220"/>
                <a:gd name="connsiteY10" fmla="*/ 921890 h 1951229"/>
                <a:gd name="connsiteX11" fmla="*/ 1608270 w 1951220"/>
                <a:gd name="connsiteY11" fmla="*/ 958904 h 1951229"/>
                <a:gd name="connsiteX12" fmla="*/ 1843274 w 1951220"/>
                <a:gd name="connsiteY12" fmla="*/ 1487662 h 1951229"/>
                <a:gd name="connsiteX13" fmla="*/ 1474704 w 1951220"/>
                <a:gd name="connsiteY13" fmla="*/ 1389760 h 1951229"/>
                <a:gd name="connsiteX14" fmla="*/ 1432682 w 1951220"/>
                <a:gd name="connsiteY14" fmla="*/ 1356702 h 1951229"/>
                <a:gd name="connsiteX15" fmla="*/ 1434793 w 1951220"/>
                <a:gd name="connsiteY15" fmla="*/ 1411156 h 1951229"/>
                <a:gd name="connsiteX16" fmla="*/ 1227072 w 1951220"/>
                <a:gd name="connsiteY16" fmla="*/ 1951229 h 1951229"/>
                <a:gd name="connsiteX17" fmla="*/ 1035675 w 1951220"/>
                <a:gd name="connsiteY17" fmla="*/ 1621376 h 1951229"/>
                <a:gd name="connsiteX18" fmla="*/ 1029336 w 1951220"/>
                <a:gd name="connsiteY18" fmla="*/ 1568281 h 1951229"/>
                <a:gd name="connsiteX19" fmla="*/ 992326 w 1951220"/>
                <a:gd name="connsiteY19" fmla="*/ 1608277 h 1951229"/>
                <a:gd name="connsiteX20" fmla="*/ 463562 w 1951220"/>
                <a:gd name="connsiteY20" fmla="*/ 1843283 h 1951229"/>
                <a:gd name="connsiteX21" fmla="*/ 561464 w 1951220"/>
                <a:gd name="connsiteY21" fmla="*/ 1474708 h 1951229"/>
                <a:gd name="connsiteX22" fmla="*/ 594525 w 1951220"/>
                <a:gd name="connsiteY22" fmla="*/ 1432682 h 1951229"/>
                <a:gd name="connsiteX23" fmla="*/ 540069 w 1951220"/>
                <a:gd name="connsiteY23" fmla="*/ 1434793 h 1951229"/>
                <a:gd name="connsiteX24" fmla="*/ 0 w 1951220"/>
                <a:gd name="connsiteY24" fmla="*/ 1227076 h 1951229"/>
                <a:gd name="connsiteX25" fmla="*/ 329850 w 1951220"/>
                <a:gd name="connsiteY25" fmla="*/ 1035681 h 1951229"/>
                <a:gd name="connsiteX26" fmla="*/ 382951 w 1951220"/>
                <a:gd name="connsiteY26" fmla="*/ 1029341 h 1951229"/>
                <a:gd name="connsiteX27" fmla="*/ 342950 w 1951220"/>
                <a:gd name="connsiteY27" fmla="*/ 992327 h 1951229"/>
                <a:gd name="connsiteX28" fmla="*/ 107946 w 1951220"/>
                <a:gd name="connsiteY28" fmla="*/ 463570 h 1951229"/>
                <a:gd name="connsiteX29" fmla="*/ 476517 w 1951220"/>
                <a:gd name="connsiteY29" fmla="*/ 561471 h 1951229"/>
                <a:gd name="connsiteX30" fmla="*/ 518543 w 1951220"/>
                <a:gd name="connsiteY30" fmla="*/ 594532 h 1951229"/>
                <a:gd name="connsiteX31" fmla="*/ 516431 w 1951220"/>
                <a:gd name="connsiteY31" fmla="*/ 540073 h 1951229"/>
                <a:gd name="connsiteX32" fmla="*/ 682289 w 1951220"/>
                <a:gd name="connsiteY32" fmla="*/ 10972 h 1951229"/>
                <a:gd name="connsiteX33" fmla="*/ 724152 w 1951220"/>
                <a:gd name="connsiteY33" fmla="*/ 0 h 1951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951220" h="1951229">
                  <a:moveTo>
                    <a:pt x="724152" y="0"/>
                  </a:moveTo>
                  <a:cubicBezTo>
                    <a:pt x="810193" y="0"/>
                    <a:pt x="884016" y="136012"/>
                    <a:pt x="915550" y="329852"/>
                  </a:cubicBezTo>
                  <a:lnTo>
                    <a:pt x="921889" y="382948"/>
                  </a:lnTo>
                  <a:lnTo>
                    <a:pt x="958899" y="342952"/>
                  </a:lnTo>
                  <a:cubicBezTo>
                    <a:pt x="1169808" y="132043"/>
                    <a:pt x="1406543" y="26828"/>
                    <a:pt x="1487662" y="107946"/>
                  </a:cubicBezTo>
                  <a:cubicBezTo>
                    <a:pt x="1548501" y="168785"/>
                    <a:pt x="1504527" y="317159"/>
                    <a:pt x="1389760" y="476521"/>
                  </a:cubicBezTo>
                  <a:lnTo>
                    <a:pt x="1356266" y="519097"/>
                  </a:lnTo>
                  <a:lnTo>
                    <a:pt x="1411152" y="516438"/>
                  </a:lnTo>
                  <a:cubicBezTo>
                    <a:pt x="1709424" y="516438"/>
                    <a:pt x="1951221" y="609437"/>
                    <a:pt x="1951220" y="724156"/>
                  </a:cubicBezTo>
                  <a:cubicBezTo>
                    <a:pt x="1951221" y="810195"/>
                    <a:pt x="1815210" y="884017"/>
                    <a:pt x="1621371" y="915550"/>
                  </a:cubicBezTo>
                  <a:lnTo>
                    <a:pt x="1568270" y="921890"/>
                  </a:lnTo>
                  <a:lnTo>
                    <a:pt x="1608270" y="958904"/>
                  </a:lnTo>
                  <a:cubicBezTo>
                    <a:pt x="1819176" y="1169811"/>
                    <a:pt x="1924392" y="1406544"/>
                    <a:pt x="1843274" y="1487662"/>
                  </a:cubicBezTo>
                  <a:cubicBezTo>
                    <a:pt x="1782436" y="1548500"/>
                    <a:pt x="1634064" y="1504525"/>
                    <a:pt x="1474704" y="1389760"/>
                  </a:cubicBezTo>
                  <a:lnTo>
                    <a:pt x="1432682" y="1356702"/>
                  </a:lnTo>
                  <a:lnTo>
                    <a:pt x="1434793" y="1411156"/>
                  </a:lnTo>
                  <a:cubicBezTo>
                    <a:pt x="1434793" y="1709430"/>
                    <a:pt x="1341793" y="1951229"/>
                    <a:pt x="1227072" y="1951229"/>
                  </a:cubicBezTo>
                  <a:cubicBezTo>
                    <a:pt x="1141031" y="1951229"/>
                    <a:pt x="1067208" y="1815217"/>
                    <a:pt x="1035675" y="1621376"/>
                  </a:cubicBezTo>
                  <a:lnTo>
                    <a:pt x="1029336" y="1568281"/>
                  </a:lnTo>
                  <a:lnTo>
                    <a:pt x="992326" y="1608277"/>
                  </a:lnTo>
                  <a:cubicBezTo>
                    <a:pt x="781416" y="1819186"/>
                    <a:pt x="544681" y="1924401"/>
                    <a:pt x="463562" y="1843283"/>
                  </a:cubicBezTo>
                  <a:cubicBezTo>
                    <a:pt x="402723" y="1782444"/>
                    <a:pt x="446697" y="1634070"/>
                    <a:pt x="561464" y="1474708"/>
                  </a:cubicBezTo>
                  <a:lnTo>
                    <a:pt x="594525" y="1432682"/>
                  </a:lnTo>
                  <a:lnTo>
                    <a:pt x="540069" y="1434793"/>
                  </a:lnTo>
                  <a:cubicBezTo>
                    <a:pt x="241797" y="1434793"/>
                    <a:pt x="0" y="1341794"/>
                    <a:pt x="0" y="1227076"/>
                  </a:cubicBezTo>
                  <a:cubicBezTo>
                    <a:pt x="0" y="1141036"/>
                    <a:pt x="136011" y="1067214"/>
                    <a:pt x="329850" y="1035681"/>
                  </a:cubicBezTo>
                  <a:lnTo>
                    <a:pt x="382951" y="1029341"/>
                  </a:lnTo>
                  <a:lnTo>
                    <a:pt x="342950" y="992327"/>
                  </a:lnTo>
                  <a:cubicBezTo>
                    <a:pt x="132044" y="781420"/>
                    <a:pt x="26828" y="544687"/>
                    <a:pt x="107946" y="463570"/>
                  </a:cubicBezTo>
                  <a:cubicBezTo>
                    <a:pt x="168785" y="402731"/>
                    <a:pt x="317156" y="446705"/>
                    <a:pt x="476517" y="561471"/>
                  </a:cubicBezTo>
                  <a:lnTo>
                    <a:pt x="518543" y="594532"/>
                  </a:lnTo>
                  <a:lnTo>
                    <a:pt x="516431" y="540073"/>
                  </a:lnTo>
                  <a:cubicBezTo>
                    <a:pt x="516431" y="279083"/>
                    <a:pt x="587634" y="61332"/>
                    <a:pt x="682289" y="10972"/>
                  </a:cubicBezTo>
                  <a:cubicBezTo>
                    <a:pt x="695812" y="3778"/>
                    <a:pt x="709812" y="0"/>
                    <a:pt x="724152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76" name="フリーフォーム: 図形 475">
              <a:extLst>
                <a:ext uri="{FF2B5EF4-FFF2-40B4-BE49-F238E27FC236}">
                  <a16:creationId xmlns:a16="http://schemas.microsoft.com/office/drawing/2014/main" id="{F68EF856-3D3B-9423-320C-D4C119BD7845}"/>
                </a:ext>
              </a:extLst>
            </p:cNvPr>
            <p:cNvSpPr/>
            <p:nvPr/>
          </p:nvSpPr>
          <p:spPr bwMode="auto">
            <a:xfrm>
              <a:off x="114300" y="5573404"/>
              <a:ext cx="215899" cy="215900"/>
            </a:xfrm>
            <a:custGeom>
              <a:avLst/>
              <a:gdLst>
                <a:gd name="connsiteX0" fmla="*/ 724152 w 1951220"/>
                <a:gd name="connsiteY0" fmla="*/ 0 h 1951229"/>
                <a:gd name="connsiteX1" fmla="*/ 915550 w 1951220"/>
                <a:gd name="connsiteY1" fmla="*/ 329852 h 1951229"/>
                <a:gd name="connsiteX2" fmla="*/ 921889 w 1951220"/>
                <a:gd name="connsiteY2" fmla="*/ 382948 h 1951229"/>
                <a:gd name="connsiteX3" fmla="*/ 958899 w 1951220"/>
                <a:gd name="connsiteY3" fmla="*/ 342952 h 1951229"/>
                <a:gd name="connsiteX4" fmla="*/ 1487662 w 1951220"/>
                <a:gd name="connsiteY4" fmla="*/ 107946 h 1951229"/>
                <a:gd name="connsiteX5" fmla="*/ 1389760 w 1951220"/>
                <a:gd name="connsiteY5" fmla="*/ 476521 h 1951229"/>
                <a:gd name="connsiteX6" fmla="*/ 1356266 w 1951220"/>
                <a:gd name="connsiteY6" fmla="*/ 519097 h 1951229"/>
                <a:gd name="connsiteX7" fmla="*/ 1411152 w 1951220"/>
                <a:gd name="connsiteY7" fmla="*/ 516438 h 1951229"/>
                <a:gd name="connsiteX8" fmla="*/ 1951220 w 1951220"/>
                <a:gd name="connsiteY8" fmla="*/ 724156 h 1951229"/>
                <a:gd name="connsiteX9" fmla="*/ 1621371 w 1951220"/>
                <a:gd name="connsiteY9" fmla="*/ 915550 h 1951229"/>
                <a:gd name="connsiteX10" fmla="*/ 1568270 w 1951220"/>
                <a:gd name="connsiteY10" fmla="*/ 921890 h 1951229"/>
                <a:gd name="connsiteX11" fmla="*/ 1608270 w 1951220"/>
                <a:gd name="connsiteY11" fmla="*/ 958904 h 1951229"/>
                <a:gd name="connsiteX12" fmla="*/ 1843274 w 1951220"/>
                <a:gd name="connsiteY12" fmla="*/ 1487662 h 1951229"/>
                <a:gd name="connsiteX13" fmla="*/ 1474704 w 1951220"/>
                <a:gd name="connsiteY13" fmla="*/ 1389760 h 1951229"/>
                <a:gd name="connsiteX14" fmla="*/ 1432682 w 1951220"/>
                <a:gd name="connsiteY14" fmla="*/ 1356702 h 1951229"/>
                <a:gd name="connsiteX15" fmla="*/ 1434793 w 1951220"/>
                <a:gd name="connsiteY15" fmla="*/ 1411156 h 1951229"/>
                <a:gd name="connsiteX16" fmla="*/ 1227072 w 1951220"/>
                <a:gd name="connsiteY16" fmla="*/ 1951229 h 1951229"/>
                <a:gd name="connsiteX17" fmla="*/ 1035675 w 1951220"/>
                <a:gd name="connsiteY17" fmla="*/ 1621376 h 1951229"/>
                <a:gd name="connsiteX18" fmla="*/ 1029336 w 1951220"/>
                <a:gd name="connsiteY18" fmla="*/ 1568281 h 1951229"/>
                <a:gd name="connsiteX19" fmla="*/ 992326 w 1951220"/>
                <a:gd name="connsiteY19" fmla="*/ 1608277 h 1951229"/>
                <a:gd name="connsiteX20" fmla="*/ 463562 w 1951220"/>
                <a:gd name="connsiteY20" fmla="*/ 1843283 h 1951229"/>
                <a:gd name="connsiteX21" fmla="*/ 561464 w 1951220"/>
                <a:gd name="connsiteY21" fmla="*/ 1474708 h 1951229"/>
                <a:gd name="connsiteX22" fmla="*/ 594525 w 1951220"/>
                <a:gd name="connsiteY22" fmla="*/ 1432682 h 1951229"/>
                <a:gd name="connsiteX23" fmla="*/ 540069 w 1951220"/>
                <a:gd name="connsiteY23" fmla="*/ 1434793 h 1951229"/>
                <a:gd name="connsiteX24" fmla="*/ 0 w 1951220"/>
                <a:gd name="connsiteY24" fmla="*/ 1227076 h 1951229"/>
                <a:gd name="connsiteX25" fmla="*/ 329850 w 1951220"/>
                <a:gd name="connsiteY25" fmla="*/ 1035681 h 1951229"/>
                <a:gd name="connsiteX26" fmla="*/ 382951 w 1951220"/>
                <a:gd name="connsiteY26" fmla="*/ 1029341 h 1951229"/>
                <a:gd name="connsiteX27" fmla="*/ 342950 w 1951220"/>
                <a:gd name="connsiteY27" fmla="*/ 992327 h 1951229"/>
                <a:gd name="connsiteX28" fmla="*/ 107946 w 1951220"/>
                <a:gd name="connsiteY28" fmla="*/ 463570 h 1951229"/>
                <a:gd name="connsiteX29" fmla="*/ 476517 w 1951220"/>
                <a:gd name="connsiteY29" fmla="*/ 561471 h 1951229"/>
                <a:gd name="connsiteX30" fmla="*/ 518543 w 1951220"/>
                <a:gd name="connsiteY30" fmla="*/ 594532 h 1951229"/>
                <a:gd name="connsiteX31" fmla="*/ 516431 w 1951220"/>
                <a:gd name="connsiteY31" fmla="*/ 540073 h 1951229"/>
                <a:gd name="connsiteX32" fmla="*/ 682289 w 1951220"/>
                <a:gd name="connsiteY32" fmla="*/ 10972 h 1951229"/>
                <a:gd name="connsiteX33" fmla="*/ 724152 w 1951220"/>
                <a:gd name="connsiteY33" fmla="*/ 0 h 1951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951220" h="1951229">
                  <a:moveTo>
                    <a:pt x="724152" y="0"/>
                  </a:moveTo>
                  <a:cubicBezTo>
                    <a:pt x="810193" y="0"/>
                    <a:pt x="884016" y="136012"/>
                    <a:pt x="915550" y="329852"/>
                  </a:cubicBezTo>
                  <a:lnTo>
                    <a:pt x="921889" y="382948"/>
                  </a:lnTo>
                  <a:lnTo>
                    <a:pt x="958899" y="342952"/>
                  </a:lnTo>
                  <a:cubicBezTo>
                    <a:pt x="1169808" y="132043"/>
                    <a:pt x="1406543" y="26828"/>
                    <a:pt x="1487662" y="107946"/>
                  </a:cubicBezTo>
                  <a:cubicBezTo>
                    <a:pt x="1548501" y="168785"/>
                    <a:pt x="1504527" y="317159"/>
                    <a:pt x="1389760" y="476521"/>
                  </a:cubicBezTo>
                  <a:lnTo>
                    <a:pt x="1356266" y="519097"/>
                  </a:lnTo>
                  <a:lnTo>
                    <a:pt x="1411152" y="516438"/>
                  </a:lnTo>
                  <a:cubicBezTo>
                    <a:pt x="1709424" y="516438"/>
                    <a:pt x="1951221" y="609437"/>
                    <a:pt x="1951220" y="724156"/>
                  </a:cubicBezTo>
                  <a:cubicBezTo>
                    <a:pt x="1951221" y="810195"/>
                    <a:pt x="1815210" y="884017"/>
                    <a:pt x="1621371" y="915550"/>
                  </a:cubicBezTo>
                  <a:lnTo>
                    <a:pt x="1568270" y="921890"/>
                  </a:lnTo>
                  <a:lnTo>
                    <a:pt x="1608270" y="958904"/>
                  </a:lnTo>
                  <a:cubicBezTo>
                    <a:pt x="1819176" y="1169811"/>
                    <a:pt x="1924392" y="1406544"/>
                    <a:pt x="1843274" y="1487662"/>
                  </a:cubicBezTo>
                  <a:cubicBezTo>
                    <a:pt x="1782436" y="1548500"/>
                    <a:pt x="1634064" y="1504525"/>
                    <a:pt x="1474704" y="1389760"/>
                  </a:cubicBezTo>
                  <a:lnTo>
                    <a:pt x="1432682" y="1356702"/>
                  </a:lnTo>
                  <a:lnTo>
                    <a:pt x="1434793" y="1411156"/>
                  </a:lnTo>
                  <a:cubicBezTo>
                    <a:pt x="1434793" y="1709430"/>
                    <a:pt x="1341793" y="1951229"/>
                    <a:pt x="1227072" y="1951229"/>
                  </a:cubicBezTo>
                  <a:cubicBezTo>
                    <a:pt x="1141031" y="1951229"/>
                    <a:pt x="1067208" y="1815217"/>
                    <a:pt x="1035675" y="1621376"/>
                  </a:cubicBezTo>
                  <a:lnTo>
                    <a:pt x="1029336" y="1568281"/>
                  </a:lnTo>
                  <a:lnTo>
                    <a:pt x="992326" y="1608277"/>
                  </a:lnTo>
                  <a:cubicBezTo>
                    <a:pt x="781416" y="1819186"/>
                    <a:pt x="544681" y="1924401"/>
                    <a:pt x="463562" y="1843283"/>
                  </a:cubicBezTo>
                  <a:cubicBezTo>
                    <a:pt x="402723" y="1782444"/>
                    <a:pt x="446697" y="1634070"/>
                    <a:pt x="561464" y="1474708"/>
                  </a:cubicBezTo>
                  <a:lnTo>
                    <a:pt x="594525" y="1432682"/>
                  </a:lnTo>
                  <a:lnTo>
                    <a:pt x="540069" y="1434793"/>
                  </a:lnTo>
                  <a:cubicBezTo>
                    <a:pt x="241797" y="1434793"/>
                    <a:pt x="0" y="1341794"/>
                    <a:pt x="0" y="1227076"/>
                  </a:cubicBezTo>
                  <a:cubicBezTo>
                    <a:pt x="0" y="1141036"/>
                    <a:pt x="136011" y="1067214"/>
                    <a:pt x="329850" y="1035681"/>
                  </a:cubicBezTo>
                  <a:lnTo>
                    <a:pt x="382951" y="1029341"/>
                  </a:lnTo>
                  <a:lnTo>
                    <a:pt x="342950" y="992327"/>
                  </a:lnTo>
                  <a:cubicBezTo>
                    <a:pt x="132044" y="781420"/>
                    <a:pt x="26828" y="544687"/>
                    <a:pt x="107946" y="463570"/>
                  </a:cubicBezTo>
                  <a:cubicBezTo>
                    <a:pt x="168785" y="402731"/>
                    <a:pt x="317156" y="446705"/>
                    <a:pt x="476517" y="561471"/>
                  </a:cubicBezTo>
                  <a:lnTo>
                    <a:pt x="518543" y="594532"/>
                  </a:lnTo>
                  <a:lnTo>
                    <a:pt x="516431" y="540073"/>
                  </a:lnTo>
                  <a:cubicBezTo>
                    <a:pt x="516431" y="279083"/>
                    <a:pt x="587634" y="61332"/>
                    <a:pt x="682289" y="10972"/>
                  </a:cubicBezTo>
                  <a:cubicBezTo>
                    <a:pt x="695812" y="3778"/>
                    <a:pt x="709812" y="0"/>
                    <a:pt x="724152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77" name="フリーフォーム: 図形 476">
              <a:extLst>
                <a:ext uri="{FF2B5EF4-FFF2-40B4-BE49-F238E27FC236}">
                  <a16:creationId xmlns:a16="http://schemas.microsoft.com/office/drawing/2014/main" id="{97AA508D-BFDF-6B9A-6C40-6D634EA8EFEC}"/>
                </a:ext>
              </a:extLst>
            </p:cNvPr>
            <p:cNvSpPr/>
            <p:nvPr/>
          </p:nvSpPr>
          <p:spPr bwMode="auto">
            <a:xfrm>
              <a:off x="9591675" y="5573404"/>
              <a:ext cx="215899" cy="215900"/>
            </a:xfrm>
            <a:custGeom>
              <a:avLst/>
              <a:gdLst>
                <a:gd name="connsiteX0" fmla="*/ 724152 w 1951220"/>
                <a:gd name="connsiteY0" fmla="*/ 0 h 1951229"/>
                <a:gd name="connsiteX1" fmla="*/ 915550 w 1951220"/>
                <a:gd name="connsiteY1" fmla="*/ 329852 h 1951229"/>
                <a:gd name="connsiteX2" fmla="*/ 921889 w 1951220"/>
                <a:gd name="connsiteY2" fmla="*/ 382948 h 1951229"/>
                <a:gd name="connsiteX3" fmla="*/ 958899 w 1951220"/>
                <a:gd name="connsiteY3" fmla="*/ 342952 h 1951229"/>
                <a:gd name="connsiteX4" fmla="*/ 1487662 w 1951220"/>
                <a:gd name="connsiteY4" fmla="*/ 107946 h 1951229"/>
                <a:gd name="connsiteX5" fmla="*/ 1389760 w 1951220"/>
                <a:gd name="connsiteY5" fmla="*/ 476521 h 1951229"/>
                <a:gd name="connsiteX6" fmla="*/ 1356266 w 1951220"/>
                <a:gd name="connsiteY6" fmla="*/ 519097 h 1951229"/>
                <a:gd name="connsiteX7" fmla="*/ 1411152 w 1951220"/>
                <a:gd name="connsiteY7" fmla="*/ 516438 h 1951229"/>
                <a:gd name="connsiteX8" fmla="*/ 1951220 w 1951220"/>
                <a:gd name="connsiteY8" fmla="*/ 724156 h 1951229"/>
                <a:gd name="connsiteX9" fmla="*/ 1621371 w 1951220"/>
                <a:gd name="connsiteY9" fmla="*/ 915550 h 1951229"/>
                <a:gd name="connsiteX10" fmla="*/ 1568270 w 1951220"/>
                <a:gd name="connsiteY10" fmla="*/ 921890 h 1951229"/>
                <a:gd name="connsiteX11" fmla="*/ 1608270 w 1951220"/>
                <a:gd name="connsiteY11" fmla="*/ 958904 h 1951229"/>
                <a:gd name="connsiteX12" fmla="*/ 1843274 w 1951220"/>
                <a:gd name="connsiteY12" fmla="*/ 1487662 h 1951229"/>
                <a:gd name="connsiteX13" fmla="*/ 1474704 w 1951220"/>
                <a:gd name="connsiteY13" fmla="*/ 1389760 h 1951229"/>
                <a:gd name="connsiteX14" fmla="*/ 1432682 w 1951220"/>
                <a:gd name="connsiteY14" fmla="*/ 1356702 h 1951229"/>
                <a:gd name="connsiteX15" fmla="*/ 1434793 w 1951220"/>
                <a:gd name="connsiteY15" fmla="*/ 1411156 h 1951229"/>
                <a:gd name="connsiteX16" fmla="*/ 1227072 w 1951220"/>
                <a:gd name="connsiteY16" fmla="*/ 1951229 h 1951229"/>
                <a:gd name="connsiteX17" fmla="*/ 1035675 w 1951220"/>
                <a:gd name="connsiteY17" fmla="*/ 1621376 h 1951229"/>
                <a:gd name="connsiteX18" fmla="*/ 1029336 w 1951220"/>
                <a:gd name="connsiteY18" fmla="*/ 1568281 h 1951229"/>
                <a:gd name="connsiteX19" fmla="*/ 992326 w 1951220"/>
                <a:gd name="connsiteY19" fmla="*/ 1608277 h 1951229"/>
                <a:gd name="connsiteX20" fmla="*/ 463562 w 1951220"/>
                <a:gd name="connsiteY20" fmla="*/ 1843283 h 1951229"/>
                <a:gd name="connsiteX21" fmla="*/ 561464 w 1951220"/>
                <a:gd name="connsiteY21" fmla="*/ 1474708 h 1951229"/>
                <a:gd name="connsiteX22" fmla="*/ 594525 w 1951220"/>
                <a:gd name="connsiteY22" fmla="*/ 1432682 h 1951229"/>
                <a:gd name="connsiteX23" fmla="*/ 540069 w 1951220"/>
                <a:gd name="connsiteY23" fmla="*/ 1434793 h 1951229"/>
                <a:gd name="connsiteX24" fmla="*/ 0 w 1951220"/>
                <a:gd name="connsiteY24" fmla="*/ 1227076 h 1951229"/>
                <a:gd name="connsiteX25" fmla="*/ 329850 w 1951220"/>
                <a:gd name="connsiteY25" fmla="*/ 1035681 h 1951229"/>
                <a:gd name="connsiteX26" fmla="*/ 382951 w 1951220"/>
                <a:gd name="connsiteY26" fmla="*/ 1029341 h 1951229"/>
                <a:gd name="connsiteX27" fmla="*/ 342950 w 1951220"/>
                <a:gd name="connsiteY27" fmla="*/ 992327 h 1951229"/>
                <a:gd name="connsiteX28" fmla="*/ 107946 w 1951220"/>
                <a:gd name="connsiteY28" fmla="*/ 463570 h 1951229"/>
                <a:gd name="connsiteX29" fmla="*/ 476517 w 1951220"/>
                <a:gd name="connsiteY29" fmla="*/ 561471 h 1951229"/>
                <a:gd name="connsiteX30" fmla="*/ 518543 w 1951220"/>
                <a:gd name="connsiteY30" fmla="*/ 594532 h 1951229"/>
                <a:gd name="connsiteX31" fmla="*/ 516431 w 1951220"/>
                <a:gd name="connsiteY31" fmla="*/ 540073 h 1951229"/>
                <a:gd name="connsiteX32" fmla="*/ 682289 w 1951220"/>
                <a:gd name="connsiteY32" fmla="*/ 10972 h 1951229"/>
                <a:gd name="connsiteX33" fmla="*/ 724152 w 1951220"/>
                <a:gd name="connsiteY33" fmla="*/ 0 h 1951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951220" h="1951229">
                  <a:moveTo>
                    <a:pt x="724152" y="0"/>
                  </a:moveTo>
                  <a:cubicBezTo>
                    <a:pt x="810193" y="0"/>
                    <a:pt x="884016" y="136012"/>
                    <a:pt x="915550" y="329852"/>
                  </a:cubicBezTo>
                  <a:lnTo>
                    <a:pt x="921889" y="382948"/>
                  </a:lnTo>
                  <a:lnTo>
                    <a:pt x="958899" y="342952"/>
                  </a:lnTo>
                  <a:cubicBezTo>
                    <a:pt x="1169808" y="132043"/>
                    <a:pt x="1406543" y="26828"/>
                    <a:pt x="1487662" y="107946"/>
                  </a:cubicBezTo>
                  <a:cubicBezTo>
                    <a:pt x="1548501" y="168785"/>
                    <a:pt x="1504527" y="317159"/>
                    <a:pt x="1389760" y="476521"/>
                  </a:cubicBezTo>
                  <a:lnTo>
                    <a:pt x="1356266" y="519097"/>
                  </a:lnTo>
                  <a:lnTo>
                    <a:pt x="1411152" y="516438"/>
                  </a:lnTo>
                  <a:cubicBezTo>
                    <a:pt x="1709424" y="516438"/>
                    <a:pt x="1951221" y="609437"/>
                    <a:pt x="1951220" y="724156"/>
                  </a:cubicBezTo>
                  <a:cubicBezTo>
                    <a:pt x="1951221" y="810195"/>
                    <a:pt x="1815210" y="884017"/>
                    <a:pt x="1621371" y="915550"/>
                  </a:cubicBezTo>
                  <a:lnTo>
                    <a:pt x="1568270" y="921890"/>
                  </a:lnTo>
                  <a:lnTo>
                    <a:pt x="1608270" y="958904"/>
                  </a:lnTo>
                  <a:cubicBezTo>
                    <a:pt x="1819176" y="1169811"/>
                    <a:pt x="1924392" y="1406544"/>
                    <a:pt x="1843274" y="1487662"/>
                  </a:cubicBezTo>
                  <a:cubicBezTo>
                    <a:pt x="1782436" y="1548500"/>
                    <a:pt x="1634064" y="1504525"/>
                    <a:pt x="1474704" y="1389760"/>
                  </a:cubicBezTo>
                  <a:lnTo>
                    <a:pt x="1432682" y="1356702"/>
                  </a:lnTo>
                  <a:lnTo>
                    <a:pt x="1434793" y="1411156"/>
                  </a:lnTo>
                  <a:cubicBezTo>
                    <a:pt x="1434793" y="1709430"/>
                    <a:pt x="1341793" y="1951229"/>
                    <a:pt x="1227072" y="1951229"/>
                  </a:cubicBezTo>
                  <a:cubicBezTo>
                    <a:pt x="1141031" y="1951229"/>
                    <a:pt x="1067208" y="1815217"/>
                    <a:pt x="1035675" y="1621376"/>
                  </a:cubicBezTo>
                  <a:lnTo>
                    <a:pt x="1029336" y="1568281"/>
                  </a:lnTo>
                  <a:lnTo>
                    <a:pt x="992326" y="1608277"/>
                  </a:lnTo>
                  <a:cubicBezTo>
                    <a:pt x="781416" y="1819186"/>
                    <a:pt x="544681" y="1924401"/>
                    <a:pt x="463562" y="1843283"/>
                  </a:cubicBezTo>
                  <a:cubicBezTo>
                    <a:pt x="402723" y="1782444"/>
                    <a:pt x="446697" y="1634070"/>
                    <a:pt x="561464" y="1474708"/>
                  </a:cubicBezTo>
                  <a:lnTo>
                    <a:pt x="594525" y="1432682"/>
                  </a:lnTo>
                  <a:lnTo>
                    <a:pt x="540069" y="1434793"/>
                  </a:lnTo>
                  <a:cubicBezTo>
                    <a:pt x="241797" y="1434793"/>
                    <a:pt x="0" y="1341794"/>
                    <a:pt x="0" y="1227076"/>
                  </a:cubicBezTo>
                  <a:cubicBezTo>
                    <a:pt x="0" y="1141036"/>
                    <a:pt x="136011" y="1067214"/>
                    <a:pt x="329850" y="1035681"/>
                  </a:cubicBezTo>
                  <a:lnTo>
                    <a:pt x="382951" y="1029341"/>
                  </a:lnTo>
                  <a:lnTo>
                    <a:pt x="342950" y="992327"/>
                  </a:lnTo>
                  <a:cubicBezTo>
                    <a:pt x="132044" y="781420"/>
                    <a:pt x="26828" y="544687"/>
                    <a:pt x="107946" y="463570"/>
                  </a:cubicBezTo>
                  <a:cubicBezTo>
                    <a:pt x="168785" y="402731"/>
                    <a:pt x="317156" y="446705"/>
                    <a:pt x="476517" y="561471"/>
                  </a:cubicBezTo>
                  <a:lnTo>
                    <a:pt x="518543" y="594532"/>
                  </a:lnTo>
                  <a:lnTo>
                    <a:pt x="516431" y="540073"/>
                  </a:lnTo>
                  <a:cubicBezTo>
                    <a:pt x="516431" y="279083"/>
                    <a:pt x="587634" y="61332"/>
                    <a:pt x="682289" y="10972"/>
                  </a:cubicBezTo>
                  <a:cubicBezTo>
                    <a:pt x="695812" y="3778"/>
                    <a:pt x="709812" y="0"/>
                    <a:pt x="724152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78" name="フリーフォーム: 図形 477">
              <a:extLst>
                <a:ext uri="{FF2B5EF4-FFF2-40B4-BE49-F238E27FC236}">
                  <a16:creationId xmlns:a16="http://schemas.microsoft.com/office/drawing/2014/main" id="{BC3B9039-14D1-04E3-27CD-7C802E9BBDA9}"/>
                </a:ext>
              </a:extLst>
            </p:cNvPr>
            <p:cNvSpPr/>
            <p:nvPr/>
          </p:nvSpPr>
          <p:spPr bwMode="auto">
            <a:xfrm>
              <a:off x="114300" y="5875385"/>
              <a:ext cx="215899" cy="215900"/>
            </a:xfrm>
            <a:custGeom>
              <a:avLst/>
              <a:gdLst>
                <a:gd name="connsiteX0" fmla="*/ 724152 w 1951220"/>
                <a:gd name="connsiteY0" fmla="*/ 0 h 1951229"/>
                <a:gd name="connsiteX1" fmla="*/ 915550 w 1951220"/>
                <a:gd name="connsiteY1" fmla="*/ 329852 h 1951229"/>
                <a:gd name="connsiteX2" fmla="*/ 921889 w 1951220"/>
                <a:gd name="connsiteY2" fmla="*/ 382948 h 1951229"/>
                <a:gd name="connsiteX3" fmla="*/ 958899 w 1951220"/>
                <a:gd name="connsiteY3" fmla="*/ 342952 h 1951229"/>
                <a:gd name="connsiteX4" fmla="*/ 1487662 w 1951220"/>
                <a:gd name="connsiteY4" fmla="*/ 107946 h 1951229"/>
                <a:gd name="connsiteX5" fmla="*/ 1389760 w 1951220"/>
                <a:gd name="connsiteY5" fmla="*/ 476521 h 1951229"/>
                <a:gd name="connsiteX6" fmla="*/ 1356266 w 1951220"/>
                <a:gd name="connsiteY6" fmla="*/ 519097 h 1951229"/>
                <a:gd name="connsiteX7" fmla="*/ 1411152 w 1951220"/>
                <a:gd name="connsiteY7" fmla="*/ 516438 h 1951229"/>
                <a:gd name="connsiteX8" fmla="*/ 1951220 w 1951220"/>
                <a:gd name="connsiteY8" fmla="*/ 724156 h 1951229"/>
                <a:gd name="connsiteX9" fmla="*/ 1621371 w 1951220"/>
                <a:gd name="connsiteY9" fmla="*/ 915550 h 1951229"/>
                <a:gd name="connsiteX10" fmla="*/ 1568270 w 1951220"/>
                <a:gd name="connsiteY10" fmla="*/ 921890 h 1951229"/>
                <a:gd name="connsiteX11" fmla="*/ 1608270 w 1951220"/>
                <a:gd name="connsiteY11" fmla="*/ 958904 h 1951229"/>
                <a:gd name="connsiteX12" fmla="*/ 1843274 w 1951220"/>
                <a:gd name="connsiteY12" fmla="*/ 1487662 h 1951229"/>
                <a:gd name="connsiteX13" fmla="*/ 1474704 w 1951220"/>
                <a:gd name="connsiteY13" fmla="*/ 1389760 h 1951229"/>
                <a:gd name="connsiteX14" fmla="*/ 1432682 w 1951220"/>
                <a:gd name="connsiteY14" fmla="*/ 1356702 h 1951229"/>
                <a:gd name="connsiteX15" fmla="*/ 1434793 w 1951220"/>
                <a:gd name="connsiteY15" fmla="*/ 1411156 h 1951229"/>
                <a:gd name="connsiteX16" fmla="*/ 1227072 w 1951220"/>
                <a:gd name="connsiteY16" fmla="*/ 1951229 h 1951229"/>
                <a:gd name="connsiteX17" fmla="*/ 1035675 w 1951220"/>
                <a:gd name="connsiteY17" fmla="*/ 1621376 h 1951229"/>
                <a:gd name="connsiteX18" fmla="*/ 1029336 w 1951220"/>
                <a:gd name="connsiteY18" fmla="*/ 1568281 h 1951229"/>
                <a:gd name="connsiteX19" fmla="*/ 992326 w 1951220"/>
                <a:gd name="connsiteY19" fmla="*/ 1608277 h 1951229"/>
                <a:gd name="connsiteX20" fmla="*/ 463562 w 1951220"/>
                <a:gd name="connsiteY20" fmla="*/ 1843283 h 1951229"/>
                <a:gd name="connsiteX21" fmla="*/ 561464 w 1951220"/>
                <a:gd name="connsiteY21" fmla="*/ 1474708 h 1951229"/>
                <a:gd name="connsiteX22" fmla="*/ 594525 w 1951220"/>
                <a:gd name="connsiteY22" fmla="*/ 1432682 h 1951229"/>
                <a:gd name="connsiteX23" fmla="*/ 540069 w 1951220"/>
                <a:gd name="connsiteY23" fmla="*/ 1434793 h 1951229"/>
                <a:gd name="connsiteX24" fmla="*/ 0 w 1951220"/>
                <a:gd name="connsiteY24" fmla="*/ 1227076 h 1951229"/>
                <a:gd name="connsiteX25" fmla="*/ 329850 w 1951220"/>
                <a:gd name="connsiteY25" fmla="*/ 1035681 h 1951229"/>
                <a:gd name="connsiteX26" fmla="*/ 382951 w 1951220"/>
                <a:gd name="connsiteY26" fmla="*/ 1029341 h 1951229"/>
                <a:gd name="connsiteX27" fmla="*/ 342950 w 1951220"/>
                <a:gd name="connsiteY27" fmla="*/ 992327 h 1951229"/>
                <a:gd name="connsiteX28" fmla="*/ 107946 w 1951220"/>
                <a:gd name="connsiteY28" fmla="*/ 463570 h 1951229"/>
                <a:gd name="connsiteX29" fmla="*/ 476517 w 1951220"/>
                <a:gd name="connsiteY29" fmla="*/ 561471 h 1951229"/>
                <a:gd name="connsiteX30" fmla="*/ 518543 w 1951220"/>
                <a:gd name="connsiteY30" fmla="*/ 594532 h 1951229"/>
                <a:gd name="connsiteX31" fmla="*/ 516431 w 1951220"/>
                <a:gd name="connsiteY31" fmla="*/ 540073 h 1951229"/>
                <a:gd name="connsiteX32" fmla="*/ 682289 w 1951220"/>
                <a:gd name="connsiteY32" fmla="*/ 10972 h 1951229"/>
                <a:gd name="connsiteX33" fmla="*/ 724152 w 1951220"/>
                <a:gd name="connsiteY33" fmla="*/ 0 h 1951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951220" h="1951229">
                  <a:moveTo>
                    <a:pt x="724152" y="0"/>
                  </a:moveTo>
                  <a:cubicBezTo>
                    <a:pt x="810193" y="0"/>
                    <a:pt x="884016" y="136012"/>
                    <a:pt x="915550" y="329852"/>
                  </a:cubicBezTo>
                  <a:lnTo>
                    <a:pt x="921889" y="382948"/>
                  </a:lnTo>
                  <a:lnTo>
                    <a:pt x="958899" y="342952"/>
                  </a:lnTo>
                  <a:cubicBezTo>
                    <a:pt x="1169808" y="132043"/>
                    <a:pt x="1406543" y="26828"/>
                    <a:pt x="1487662" y="107946"/>
                  </a:cubicBezTo>
                  <a:cubicBezTo>
                    <a:pt x="1548501" y="168785"/>
                    <a:pt x="1504527" y="317159"/>
                    <a:pt x="1389760" y="476521"/>
                  </a:cubicBezTo>
                  <a:lnTo>
                    <a:pt x="1356266" y="519097"/>
                  </a:lnTo>
                  <a:lnTo>
                    <a:pt x="1411152" y="516438"/>
                  </a:lnTo>
                  <a:cubicBezTo>
                    <a:pt x="1709424" y="516438"/>
                    <a:pt x="1951221" y="609437"/>
                    <a:pt x="1951220" y="724156"/>
                  </a:cubicBezTo>
                  <a:cubicBezTo>
                    <a:pt x="1951221" y="810195"/>
                    <a:pt x="1815210" y="884017"/>
                    <a:pt x="1621371" y="915550"/>
                  </a:cubicBezTo>
                  <a:lnTo>
                    <a:pt x="1568270" y="921890"/>
                  </a:lnTo>
                  <a:lnTo>
                    <a:pt x="1608270" y="958904"/>
                  </a:lnTo>
                  <a:cubicBezTo>
                    <a:pt x="1819176" y="1169811"/>
                    <a:pt x="1924392" y="1406544"/>
                    <a:pt x="1843274" y="1487662"/>
                  </a:cubicBezTo>
                  <a:cubicBezTo>
                    <a:pt x="1782436" y="1548500"/>
                    <a:pt x="1634064" y="1504525"/>
                    <a:pt x="1474704" y="1389760"/>
                  </a:cubicBezTo>
                  <a:lnTo>
                    <a:pt x="1432682" y="1356702"/>
                  </a:lnTo>
                  <a:lnTo>
                    <a:pt x="1434793" y="1411156"/>
                  </a:lnTo>
                  <a:cubicBezTo>
                    <a:pt x="1434793" y="1709430"/>
                    <a:pt x="1341793" y="1951229"/>
                    <a:pt x="1227072" y="1951229"/>
                  </a:cubicBezTo>
                  <a:cubicBezTo>
                    <a:pt x="1141031" y="1951229"/>
                    <a:pt x="1067208" y="1815217"/>
                    <a:pt x="1035675" y="1621376"/>
                  </a:cubicBezTo>
                  <a:lnTo>
                    <a:pt x="1029336" y="1568281"/>
                  </a:lnTo>
                  <a:lnTo>
                    <a:pt x="992326" y="1608277"/>
                  </a:lnTo>
                  <a:cubicBezTo>
                    <a:pt x="781416" y="1819186"/>
                    <a:pt x="544681" y="1924401"/>
                    <a:pt x="463562" y="1843283"/>
                  </a:cubicBezTo>
                  <a:cubicBezTo>
                    <a:pt x="402723" y="1782444"/>
                    <a:pt x="446697" y="1634070"/>
                    <a:pt x="561464" y="1474708"/>
                  </a:cubicBezTo>
                  <a:lnTo>
                    <a:pt x="594525" y="1432682"/>
                  </a:lnTo>
                  <a:lnTo>
                    <a:pt x="540069" y="1434793"/>
                  </a:lnTo>
                  <a:cubicBezTo>
                    <a:pt x="241797" y="1434793"/>
                    <a:pt x="0" y="1341794"/>
                    <a:pt x="0" y="1227076"/>
                  </a:cubicBezTo>
                  <a:cubicBezTo>
                    <a:pt x="0" y="1141036"/>
                    <a:pt x="136011" y="1067214"/>
                    <a:pt x="329850" y="1035681"/>
                  </a:cubicBezTo>
                  <a:lnTo>
                    <a:pt x="382951" y="1029341"/>
                  </a:lnTo>
                  <a:lnTo>
                    <a:pt x="342950" y="992327"/>
                  </a:lnTo>
                  <a:cubicBezTo>
                    <a:pt x="132044" y="781420"/>
                    <a:pt x="26828" y="544687"/>
                    <a:pt x="107946" y="463570"/>
                  </a:cubicBezTo>
                  <a:cubicBezTo>
                    <a:pt x="168785" y="402731"/>
                    <a:pt x="317156" y="446705"/>
                    <a:pt x="476517" y="561471"/>
                  </a:cubicBezTo>
                  <a:lnTo>
                    <a:pt x="518543" y="594532"/>
                  </a:lnTo>
                  <a:lnTo>
                    <a:pt x="516431" y="540073"/>
                  </a:lnTo>
                  <a:cubicBezTo>
                    <a:pt x="516431" y="279083"/>
                    <a:pt x="587634" y="61332"/>
                    <a:pt x="682289" y="10972"/>
                  </a:cubicBezTo>
                  <a:cubicBezTo>
                    <a:pt x="695812" y="3778"/>
                    <a:pt x="709812" y="0"/>
                    <a:pt x="724152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79" name="フリーフォーム: 図形 478">
              <a:extLst>
                <a:ext uri="{FF2B5EF4-FFF2-40B4-BE49-F238E27FC236}">
                  <a16:creationId xmlns:a16="http://schemas.microsoft.com/office/drawing/2014/main" id="{F861B617-0848-B558-0AB1-C5247452C31A}"/>
                </a:ext>
              </a:extLst>
            </p:cNvPr>
            <p:cNvSpPr/>
            <p:nvPr/>
          </p:nvSpPr>
          <p:spPr bwMode="auto">
            <a:xfrm>
              <a:off x="9591675" y="5875385"/>
              <a:ext cx="215899" cy="215900"/>
            </a:xfrm>
            <a:custGeom>
              <a:avLst/>
              <a:gdLst>
                <a:gd name="connsiteX0" fmla="*/ 724152 w 1951220"/>
                <a:gd name="connsiteY0" fmla="*/ 0 h 1951229"/>
                <a:gd name="connsiteX1" fmla="*/ 915550 w 1951220"/>
                <a:gd name="connsiteY1" fmla="*/ 329852 h 1951229"/>
                <a:gd name="connsiteX2" fmla="*/ 921889 w 1951220"/>
                <a:gd name="connsiteY2" fmla="*/ 382948 h 1951229"/>
                <a:gd name="connsiteX3" fmla="*/ 958899 w 1951220"/>
                <a:gd name="connsiteY3" fmla="*/ 342952 h 1951229"/>
                <a:gd name="connsiteX4" fmla="*/ 1487662 w 1951220"/>
                <a:gd name="connsiteY4" fmla="*/ 107946 h 1951229"/>
                <a:gd name="connsiteX5" fmla="*/ 1389760 w 1951220"/>
                <a:gd name="connsiteY5" fmla="*/ 476521 h 1951229"/>
                <a:gd name="connsiteX6" fmla="*/ 1356266 w 1951220"/>
                <a:gd name="connsiteY6" fmla="*/ 519097 h 1951229"/>
                <a:gd name="connsiteX7" fmla="*/ 1411152 w 1951220"/>
                <a:gd name="connsiteY7" fmla="*/ 516438 h 1951229"/>
                <a:gd name="connsiteX8" fmla="*/ 1951220 w 1951220"/>
                <a:gd name="connsiteY8" fmla="*/ 724156 h 1951229"/>
                <a:gd name="connsiteX9" fmla="*/ 1621371 w 1951220"/>
                <a:gd name="connsiteY9" fmla="*/ 915550 h 1951229"/>
                <a:gd name="connsiteX10" fmla="*/ 1568270 w 1951220"/>
                <a:gd name="connsiteY10" fmla="*/ 921890 h 1951229"/>
                <a:gd name="connsiteX11" fmla="*/ 1608270 w 1951220"/>
                <a:gd name="connsiteY11" fmla="*/ 958904 h 1951229"/>
                <a:gd name="connsiteX12" fmla="*/ 1843274 w 1951220"/>
                <a:gd name="connsiteY12" fmla="*/ 1487662 h 1951229"/>
                <a:gd name="connsiteX13" fmla="*/ 1474704 w 1951220"/>
                <a:gd name="connsiteY13" fmla="*/ 1389760 h 1951229"/>
                <a:gd name="connsiteX14" fmla="*/ 1432682 w 1951220"/>
                <a:gd name="connsiteY14" fmla="*/ 1356702 h 1951229"/>
                <a:gd name="connsiteX15" fmla="*/ 1434793 w 1951220"/>
                <a:gd name="connsiteY15" fmla="*/ 1411156 h 1951229"/>
                <a:gd name="connsiteX16" fmla="*/ 1227072 w 1951220"/>
                <a:gd name="connsiteY16" fmla="*/ 1951229 h 1951229"/>
                <a:gd name="connsiteX17" fmla="*/ 1035675 w 1951220"/>
                <a:gd name="connsiteY17" fmla="*/ 1621376 h 1951229"/>
                <a:gd name="connsiteX18" fmla="*/ 1029336 w 1951220"/>
                <a:gd name="connsiteY18" fmla="*/ 1568281 h 1951229"/>
                <a:gd name="connsiteX19" fmla="*/ 992326 w 1951220"/>
                <a:gd name="connsiteY19" fmla="*/ 1608277 h 1951229"/>
                <a:gd name="connsiteX20" fmla="*/ 463562 w 1951220"/>
                <a:gd name="connsiteY20" fmla="*/ 1843283 h 1951229"/>
                <a:gd name="connsiteX21" fmla="*/ 561464 w 1951220"/>
                <a:gd name="connsiteY21" fmla="*/ 1474708 h 1951229"/>
                <a:gd name="connsiteX22" fmla="*/ 594525 w 1951220"/>
                <a:gd name="connsiteY22" fmla="*/ 1432682 h 1951229"/>
                <a:gd name="connsiteX23" fmla="*/ 540069 w 1951220"/>
                <a:gd name="connsiteY23" fmla="*/ 1434793 h 1951229"/>
                <a:gd name="connsiteX24" fmla="*/ 0 w 1951220"/>
                <a:gd name="connsiteY24" fmla="*/ 1227076 h 1951229"/>
                <a:gd name="connsiteX25" fmla="*/ 329850 w 1951220"/>
                <a:gd name="connsiteY25" fmla="*/ 1035681 h 1951229"/>
                <a:gd name="connsiteX26" fmla="*/ 382951 w 1951220"/>
                <a:gd name="connsiteY26" fmla="*/ 1029341 h 1951229"/>
                <a:gd name="connsiteX27" fmla="*/ 342950 w 1951220"/>
                <a:gd name="connsiteY27" fmla="*/ 992327 h 1951229"/>
                <a:gd name="connsiteX28" fmla="*/ 107946 w 1951220"/>
                <a:gd name="connsiteY28" fmla="*/ 463570 h 1951229"/>
                <a:gd name="connsiteX29" fmla="*/ 476517 w 1951220"/>
                <a:gd name="connsiteY29" fmla="*/ 561471 h 1951229"/>
                <a:gd name="connsiteX30" fmla="*/ 518543 w 1951220"/>
                <a:gd name="connsiteY30" fmla="*/ 594532 h 1951229"/>
                <a:gd name="connsiteX31" fmla="*/ 516431 w 1951220"/>
                <a:gd name="connsiteY31" fmla="*/ 540073 h 1951229"/>
                <a:gd name="connsiteX32" fmla="*/ 682289 w 1951220"/>
                <a:gd name="connsiteY32" fmla="*/ 10972 h 1951229"/>
                <a:gd name="connsiteX33" fmla="*/ 724152 w 1951220"/>
                <a:gd name="connsiteY33" fmla="*/ 0 h 1951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951220" h="1951229">
                  <a:moveTo>
                    <a:pt x="724152" y="0"/>
                  </a:moveTo>
                  <a:cubicBezTo>
                    <a:pt x="810193" y="0"/>
                    <a:pt x="884016" y="136012"/>
                    <a:pt x="915550" y="329852"/>
                  </a:cubicBezTo>
                  <a:lnTo>
                    <a:pt x="921889" y="382948"/>
                  </a:lnTo>
                  <a:lnTo>
                    <a:pt x="958899" y="342952"/>
                  </a:lnTo>
                  <a:cubicBezTo>
                    <a:pt x="1169808" y="132043"/>
                    <a:pt x="1406543" y="26828"/>
                    <a:pt x="1487662" y="107946"/>
                  </a:cubicBezTo>
                  <a:cubicBezTo>
                    <a:pt x="1548501" y="168785"/>
                    <a:pt x="1504527" y="317159"/>
                    <a:pt x="1389760" y="476521"/>
                  </a:cubicBezTo>
                  <a:lnTo>
                    <a:pt x="1356266" y="519097"/>
                  </a:lnTo>
                  <a:lnTo>
                    <a:pt x="1411152" y="516438"/>
                  </a:lnTo>
                  <a:cubicBezTo>
                    <a:pt x="1709424" y="516438"/>
                    <a:pt x="1951221" y="609437"/>
                    <a:pt x="1951220" y="724156"/>
                  </a:cubicBezTo>
                  <a:cubicBezTo>
                    <a:pt x="1951221" y="810195"/>
                    <a:pt x="1815210" y="884017"/>
                    <a:pt x="1621371" y="915550"/>
                  </a:cubicBezTo>
                  <a:lnTo>
                    <a:pt x="1568270" y="921890"/>
                  </a:lnTo>
                  <a:lnTo>
                    <a:pt x="1608270" y="958904"/>
                  </a:lnTo>
                  <a:cubicBezTo>
                    <a:pt x="1819176" y="1169811"/>
                    <a:pt x="1924392" y="1406544"/>
                    <a:pt x="1843274" y="1487662"/>
                  </a:cubicBezTo>
                  <a:cubicBezTo>
                    <a:pt x="1782436" y="1548500"/>
                    <a:pt x="1634064" y="1504525"/>
                    <a:pt x="1474704" y="1389760"/>
                  </a:cubicBezTo>
                  <a:lnTo>
                    <a:pt x="1432682" y="1356702"/>
                  </a:lnTo>
                  <a:lnTo>
                    <a:pt x="1434793" y="1411156"/>
                  </a:lnTo>
                  <a:cubicBezTo>
                    <a:pt x="1434793" y="1709430"/>
                    <a:pt x="1341793" y="1951229"/>
                    <a:pt x="1227072" y="1951229"/>
                  </a:cubicBezTo>
                  <a:cubicBezTo>
                    <a:pt x="1141031" y="1951229"/>
                    <a:pt x="1067208" y="1815217"/>
                    <a:pt x="1035675" y="1621376"/>
                  </a:cubicBezTo>
                  <a:lnTo>
                    <a:pt x="1029336" y="1568281"/>
                  </a:lnTo>
                  <a:lnTo>
                    <a:pt x="992326" y="1608277"/>
                  </a:lnTo>
                  <a:cubicBezTo>
                    <a:pt x="781416" y="1819186"/>
                    <a:pt x="544681" y="1924401"/>
                    <a:pt x="463562" y="1843283"/>
                  </a:cubicBezTo>
                  <a:cubicBezTo>
                    <a:pt x="402723" y="1782444"/>
                    <a:pt x="446697" y="1634070"/>
                    <a:pt x="561464" y="1474708"/>
                  </a:cubicBezTo>
                  <a:lnTo>
                    <a:pt x="594525" y="1432682"/>
                  </a:lnTo>
                  <a:lnTo>
                    <a:pt x="540069" y="1434793"/>
                  </a:lnTo>
                  <a:cubicBezTo>
                    <a:pt x="241797" y="1434793"/>
                    <a:pt x="0" y="1341794"/>
                    <a:pt x="0" y="1227076"/>
                  </a:cubicBezTo>
                  <a:cubicBezTo>
                    <a:pt x="0" y="1141036"/>
                    <a:pt x="136011" y="1067214"/>
                    <a:pt x="329850" y="1035681"/>
                  </a:cubicBezTo>
                  <a:lnTo>
                    <a:pt x="382951" y="1029341"/>
                  </a:lnTo>
                  <a:lnTo>
                    <a:pt x="342950" y="992327"/>
                  </a:lnTo>
                  <a:cubicBezTo>
                    <a:pt x="132044" y="781420"/>
                    <a:pt x="26828" y="544687"/>
                    <a:pt x="107946" y="463570"/>
                  </a:cubicBezTo>
                  <a:cubicBezTo>
                    <a:pt x="168785" y="402731"/>
                    <a:pt x="317156" y="446705"/>
                    <a:pt x="476517" y="561471"/>
                  </a:cubicBezTo>
                  <a:lnTo>
                    <a:pt x="518543" y="594532"/>
                  </a:lnTo>
                  <a:lnTo>
                    <a:pt x="516431" y="540073"/>
                  </a:lnTo>
                  <a:cubicBezTo>
                    <a:pt x="516431" y="279083"/>
                    <a:pt x="587634" y="61332"/>
                    <a:pt x="682289" y="10972"/>
                  </a:cubicBezTo>
                  <a:cubicBezTo>
                    <a:pt x="695812" y="3778"/>
                    <a:pt x="709812" y="0"/>
                    <a:pt x="724152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80" name="フリーフォーム: 図形 479">
              <a:extLst>
                <a:ext uri="{FF2B5EF4-FFF2-40B4-BE49-F238E27FC236}">
                  <a16:creationId xmlns:a16="http://schemas.microsoft.com/office/drawing/2014/main" id="{636E166A-FE6A-799B-D658-C23C1E6868E5}"/>
                </a:ext>
              </a:extLst>
            </p:cNvPr>
            <p:cNvSpPr/>
            <p:nvPr/>
          </p:nvSpPr>
          <p:spPr bwMode="auto">
            <a:xfrm>
              <a:off x="114300" y="6177366"/>
              <a:ext cx="215899" cy="215900"/>
            </a:xfrm>
            <a:custGeom>
              <a:avLst/>
              <a:gdLst>
                <a:gd name="connsiteX0" fmla="*/ 724152 w 1951220"/>
                <a:gd name="connsiteY0" fmla="*/ 0 h 1951229"/>
                <a:gd name="connsiteX1" fmla="*/ 915550 w 1951220"/>
                <a:gd name="connsiteY1" fmla="*/ 329852 h 1951229"/>
                <a:gd name="connsiteX2" fmla="*/ 921889 w 1951220"/>
                <a:gd name="connsiteY2" fmla="*/ 382948 h 1951229"/>
                <a:gd name="connsiteX3" fmla="*/ 958899 w 1951220"/>
                <a:gd name="connsiteY3" fmla="*/ 342952 h 1951229"/>
                <a:gd name="connsiteX4" fmla="*/ 1487662 w 1951220"/>
                <a:gd name="connsiteY4" fmla="*/ 107946 h 1951229"/>
                <a:gd name="connsiteX5" fmla="*/ 1389760 w 1951220"/>
                <a:gd name="connsiteY5" fmla="*/ 476521 h 1951229"/>
                <a:gd name="connsiteX6" fmla="*/ 1356266 w 1951220"/>
                <a:gd name="connsiteY6" fmla="*/ 519097 h 1951229"/>
                <a:gd name="connsiteX7" fmla="*/ 1411152 w 1951220"/>
                <a:gd name="connsiteY7" fmla="*/ 516438 h 1951229"/>
                <a:gd name="connsiteX8" fmla="*/ 1951220 w 1951220"/>
                <a:gd name="connsiteY8" fmla="*/ 724156 h 1951229"/>
                <a:gd name="connsiteX9" fmla="*/ 1621371 w 1951220"/>
                <a:gd name="connsiteY9" fmla="*/ 915550 h 1951229"/>
                <a:gd name="connsiteX10" fmla="*/ 1568270 w 1951220"/>
                <a:gd name="connsiteY10" fmla="*/ 921890 h 1951229"/>
                <a:gd name="connsiteX11" fmla="*/ 1608270 w 1951220"/>
                <a:gd name="connsiteY11" fmla="*/ 958904 h 1951229"/>
                <a:gd name="connsiteX12" fmla="*/ 1843274 w 1951220"/>
                <a:gd name="connsiteY12" fmla="*/ 1487662 h 1951229"/>
                <a:gd name="connsiteX13" fmla="*/ 1474704 w 1951220"/>
                <a:gd name="connsiteY13" fmla="*/ 1389760 h 1951229"/>
                <a:gd name="connsiteX14" fmla="*/ 1432682 w 1951220"/>
                <a:gd name="connsiteY14" fmla="*/ 1356702 h 1951229"/>
                <a:gd name="connsiteX15" fmla="*/ 1434793 w 1951220"/>
                <a:gd name="connsiteY15" fmla="*/ 1411156 h 1951229"/>
                <a:gd name="connsiteX16" fmla="*/ 1227072 w 1951220"/>
                <a:gd name="connsiteY16" fmla="*/ 1951229 h 1951229"/>
                <a:gd name="connsiteX17" fmla="*/ 1035675 w 1951220"/>
                <a:gd name="connsiteY17" fmla="*/ 1621376 h 1951229"/>
                <a:gd name="connsiteX18" fmla="*/ 1029336 w 1951220"/>
                <a:gd name="connsiteY18" fmla="*/ 1568281 h 1951229"/>
                <a:gd name="connsiteX19" fmla="*/ 992326 w 1951220"/>
                <a:gd name="connsiteY19" fmla="*/ 1608277 h 1951229"/>
                <a:gd name="connsiteX20" fmla="*/ 463562 w 1951220"/>
                <a:gd name="connsiteY20" fmla="*/ 1843283 h 1951229"/>
                <a:gd name="connsiteX21" fmla="*/ 561464 w 1951220"/>
                <a:gd name="connsiteY21" fmla="*/ 1474708 h 1951229"/>
                <a:gd name="connsiteX22" fmla="*/ 594525 w 1951220"/>
                <a:gd name="connsiteY22" fmla="*/ 1432682 h 1951229"/>
                <a:gd name="connsiteX23" fmla="*/ 540069 w 1951220"/>
                <a:gd name="connsiteY23" fmla="*/ 1434793 h 1951229"/>
                <a:gd name="connsiteX24" fmla="*/ 0 w 1951220"/>
                <a:gd name="connsiteY24" fmla="*/ 1227076 h 1951229"/>
                <a:gd name="connsiteX25" fmla="*/ 329850 w 1951220"/>
                <a:gd name="connsiteY25" fmla="*/ 1035681 h 1951229"/>
                <a:gd name="connsiteX26" fmla="*/ 382951 w 1951220"/>
                <a:gd name="connsiteY26" fmla="*/ 1029341 h 1951229"/>
                <a:gd name="connsiteX27" fmla="*/ 342950 w 1951220"/>
                <a:gd name="connsiteY27" fmla="*/ 992327 h 1951229"/>
                <a:gd name="connsiteX28" fmla="*/ 107946 w 1951220"/>
                <a:gd name="connsiteY28" fmla="*/ 463570 h 1951229"/>
                <a:gd name="connsiteX29" fmla="*/ 476517 w 1951220"/>
                <a:gd name="connsiteY29" fmla="*/ 561471 h 1951229"/>
                <a:gd name="connsiteX30" fmla="*/ 518543 w 1951220"/>
                <a:gd name="connsiteY30" fmla="*/ 594532 h 1951229"/>
                <a:gd name="connsiteX31" fmla="*/ 516431 w 1951220"/>
                <a:gd name="connsiteY31" fmla="*/ 540073 h 1951229"/>
                <a:gd name="connsiteX32" fmla="*/ 682289 w 1951220"/>
                <a:gd name="connsiteY32" fmla="*/ 10972 h 1951229"/>
                <a:gd name="connsiteX33" fmla="*/ 724152 w 1951220"/>
                <a:gd name="connsiteY33" fmla="*/ 0 h 1951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951220" h="1951229">
                  <a:moveTo>
                    <a:pt x="724152" y="0"/>
                  </a:moveTo>
                  <a:cubicBezTo>
                    <a:pt x="810193" y="0"/>
                    <a:pt x="884016" y="136012"/>
                    <a:pt x="915550" y="329852"/>
                  </a:cubicBezTo>
                  <a:lnTo>
                    <a:pt x="921889" y="382948"/>
                  </a:lnTo>
                  <a:lnTo>
                    <a:pt x="958899" y="342952"/>
                  </a:lnTo>
                  <a:cubicBezTo>
                    <a:pt x="1169808" y="132043"/>
                    <a:pt x="1406543" y="26828"/>
                    <a:pt x="1487662" y="107946"/>
                  </a:cubicBezTo>
                  <a:cubicBezTo>
                    <a:pt x="1548501" y="168785"/>
                    <a:pt x="1504527" y="317159"/>
                    <a:pt x="1389760" y="476521"/>
                  </a:cubicBezTo>
                  <a:lnTo>
                    <a:pt x="1356266" y="519097"/>
                  </a:lnTo>
                  <a:lnTo>
                    <a:pt x="1411152" y="516438"/>
                  </a:lnTo>
                  <a:cubicBezTo>
                    <a:pt x="1709424" y="516438"/>
                    <a:pt x="1951221" y="609437"/>
                    <a:pt x="1951220" y="724156"/>
                  </a:cubicBezTo>
                  <a:cubicBezTo>
                    <a:pt x="1951221" y="810195"/>
                    <a:pt x="1815210" y="884017"/>
                    <a:pt x="1621371" y="915550"/>
                  </a:cubicBezTo>
                  <a:lnTo>
                    <a:pt x="1568270" y="921890"/>
                  </a:lnTo>
                  <a:lnTo>
                    <a:pt x="1608270" y="958904"/>
                  </a:lnTo>
                  <a:cubicBezTo>
                    <a:pt x="1819176" y="1169811"/>
                    <a:pt x="1924392" y="1406544"/>
                    <a:pt x="1843274" y="1487662"/>
                  </a:cubicBezTo>
                  <a:cubicBezTo>
                    <a:pt x="1782436" y="1548500"/>
                    <a:pt x="1634064" y="1504525"/>
                    <a:pt x="1474704" y="1389760"/>
                  </a:cubicBezTo>
                  <a:lnTo>
                    <a:pt x="1432682" y="1356702"/>
                  </a:lnTo>
                  <a:lnTo>
                    <a:pt x="1434793" y="1411156"/>
                  </a:lnTo>
                  <a:cubicBezTo>
                    <a:pt x="1434793" y="1709430"/>
                    <a:pt x="1341793" y="1951229"/>
                    <a:pt x="1227072" y="1951229"/>
                  </a:cubicBezTo>
                  <a:cubicBezTo>
                    <a:pt x="1141031" y="1951229"/>
                    <a:pt x="1067208" y="1815217"/>
                    <a:pt x="1035675" y="1621376"/>
                  </a:cubicBezTo>
                  <a:lnTo>
                    <a:pt x="1029336" y="1568281"/>
                  </a:lnTo>
                  <a:lnTo>
                    <a:pt x="992326" y="1608277"/>
                  </a:lnTo>
                  <a:cubicBezTo>
                    <a:pt x="781416" y="1819186"/>
                    <a:pt x="544681" y="1924401"/>
                    <a:pt x="463562" y="1843283"/>
                  </a:cubicBezTo>
                  <a:cubicBezTo>
                    <a:pt x="402723" y="1782444"/>
                    <a:pt x="446697" y="1634070"/>
                    <a:pt x="561464" y="1474708"/>
                  </a:cubicBezTo>
                  <a:lnTo>
                    <a:pt x="594525" y="1432682"/>
                  </a:lnTo>
                  <a:lnTo>
                    <a:pt x="540069" y="1434793"/>
                  </a:lnTo>
                  <a:cubicBezTo>
                    <a:pt x="241797" y="1434793"/>
                    <a:pt x="0" y="1341794"/>
                    <a:pt x="0" y="1227076"/>
                  </a:cubicBezTo>
                  <a:cubicBezTo>
                    <a:pt x="0" y="1141036"/>
                    <a:pt x="136011" y="1067214"/>
                    <a:pt x="329850" y="1035681"/>
                  </a:cubicBezTo>
                  <a:lnTo>
                    <a:pt x="382951" y="1029341"/>
                  </a:lnTo>
                  <a:lnTo>
                    <a:pt x="342950" y="992327"/>
                  </a:lnTo>
                  <a:cubicBezTo>
                    <a:pt x="132044" y="781420"/>
                    <a:pt x="26828" y="544687"/>
                    <a:pt x="107946" y="463570"/>
                  </a:cubicBezTo>
                  <a:cubicBezTo>
                    <a:pt x="168785" y="402731"/>
                    <a:pt x="317156" y="446705"/>
                    <a:pt x="476517" y="561471"/>
                  </a:cubicBezTo>
                  <a:lnTo>
                    <a:pt x="518543" y="594532"/>
                  </a:lnTo>
                  <a:lnTo>
                    <a:pt x="516431" y="540073"/>
                  </a:lnTo>
                  <a:cubicBezTo>
                    <a:pt x="516431" y="279083"/>
                    <a:pt x="587634" y="61332"/>
                    <a:pt x="682289" y="10972"/>
                  </a:cubicBezTo>
                  <a:cubicBezTo>
                    <a:pt x="695812" y="3778"/>
                    <a:pt x="709812" y="0"/>
                    <a:pt x="724152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81" name="フリーフォーム: 図形 480">
              <a:extLst>
                <a:ext uri="{FF2B5EF4-FFF2-40B4-BE49-F238E27FC236}">
                  <a16:creationId xmlns:a16="http://schemas.microsoft.com/office/drawing/2014/main" id="{C5EC7F9A-09C5-37A0-B20C-3B170A474E99}"/>
                </a:ext>
              </a:extLst>
            </p:cNvPr>
            <p:cNvSpPr/>
            <p:nvPr/>
          </p:nvSpPr>
          <p:spPr bwMode="auto">
            <a:xfrm>
              <a:off x="9591675" y="6177366"/>
              <a:ext cx="215899" cy="215900"/>
            </a:xfrm>
            <a:custGeom>
              <a:avLst/>
              <a:gdLst>
                <a:gd name="connsiteX0" fmla="*/ 724152 w 1951220"/>
                <a:gd name="connsiteY0" fmla="*/ 0 h 1951229"/>
                <a:gd name="connsiteX1" fmla="*/ 915550 w 1951220"/>
                <a:gd name="connsiteY1" fmla="*/ 329852 h 1951229"/>
                <a:gd name="connsiteX2" fmla="*/ 921889 w 1951220"/>
                <a:gd name="connsiteY2" fmla="*/ 382948 h 1951229"/>
                <a:gd name="connsiteX3" fmla="*/ 958899 w 1951220"/>
                <a:gd name="connsiteY3" fmla="*/ 342952 h 1951229"/>
                <a:gd name="connsiteX4" fmla="*/ 1487662 w 1951220"/>
                <a:gd name="connsiteY4" fmla="*/ 107946 h 1951229"/>
                <a:gd name="connsiteX5" fmla="*/ 1389760 w 1951220"/>
                <a:gd name="connsiteY5" fmla="*/ 476521 h 1951229"/>
                <a:gd name="connsiteX6" fmla="*/ 1356266 w 1951220"/>
                <a:gd name="connsiteY6" fmla="*/ 519097 h 1951229"/>
                <a:gd name="connsiteX7" fmla="*/ 1411152 w 1951220"/>
                <a:gd name="connsiteY7" fmla="*/ 516438 h 1951229"/>
                <a:gd name="connsiteX8" fmla="*/ 1951220 w 1951220"/>
                <a:gd name="connsiteY8" fmla="*/ 724156 h 1951229"/>
                <a:gd name="connsiteX9" fmla="*/ 1621371 w 1951220"/>
                <a:gd name="connsiteY9" fmla="*/ 915550 h 1951229"/>
                <a:gd name="connsiteX10" fmla="*/ 1568270 w 1951220"/>
                <a:gd name="connsiteY10" fmla="*/ 921890 h 1951229"/>
                <a:gd name="connsiteX11" fmla="*/ 1608270 w 1951220"/>
                <a:gd name="connsiteY11" fmla="*/ 958904 h 1951229"/>
                <a:gd name="connsiteX12" fmla="*/ 1843274 w 1951220"/>
                <a:gd name="connsiteY12" fmla="*/ 1487662 h 1951229"/>
                <a:gd name="connsiteX13" fmla="*/ 1474704 w 1951220"/>
                <a:gd name="connsiteY13" fmla="*/ 1389760 h 1951229"/>
                <a:gd name="connsiteX14" fmla="*/ 1432682 w 1951220"/>
                <a:gd name="connsiteY14" fmla="*/ 1356702 h 1951229"/>
                <a:gd name="connsiteX15" fmla="*/ 1434793 w 1951220"/>
                <a:gd name="connsiteY15" fmla="*/ 1411156 h 1951229"/>
                <a:gd name="connsiteX16" fmla="*/ 1227072 w 1951220"/>
                <a:gd name="connsiteY16" fmla="*/ 1951229 h 1951229"/>
                <a:gd name="connsiteX17" fmla="*/ 1035675 w 1951220"/>
                <a:gd name="connsiteY17" fmla="*/ 1621376 h 1951229"/>
                <a:gd name="connsiteX18" fmla="*/ 1029336 w 1951220"/>
                <a:gd name="connsiteY18" fmla="*/ 1568281 h 1951229"/>
                <a:gd name="connsiteX19" fmla="*/ 992326 w 1951220"/>
                <a:gd name="connsiteY19" fmla="*/ 1608277 h 1951229"/>
                <a:gd name="connsiteX20" fmla="*/ 463562 w 1951220"/>
                <a:gd name="connsiteY20" fmla="*/ 1843283 h 1951229"/>
                <a:gd name="connsiteX21" fmla="*/ 561464 w 1951220"/>
                <a:gd name="connsiteY21" fmla="*/ 1474708 h 1951229"/>
                <a:gd name="connsiteX22" fmla="*/ 594525 w 1951220"/>
                <a:gd name="connsiteY22" fmla="*/ 1432682 h 1951229"/>
                <a:gd name="connsiteX23" fmla="*/ 540069 w 1951220"/>
                <a:gd name="connsiteY23" fmla="*/ 1434793 h 1951229"/>
                <a:gd name="connsiteX24" fmla="*/ 0 w 1951220"/>
                <a:gd name="connsiteY24" fmla="*/ 1227076 h 1951229"/>
                <a:gd name="connsiteX25" fmla="*/ 329850 w 1951220"/>
                <a:gd name="connsiteY25" fmla="*/ 1035681 h 1951229"/>
                <a:gd name="connsiteX26" fmla="*/ 382951 w 1951220"/>
                <a:gd name="connsiteY26" fmla="*/ 1029341 h 1951229"/>
                <a:gd name="connsiteX27" fmla="*/ 342950 w 1951220"/>
                <a:gd name="connsiteY27" fmla="*/ 992327 h 1951229"/>
                <a:gd name="connsiteX28" fmla="*/ 107946 w 1951220"/>
                <a:gd name="connsiteY28" fmla="*/ 463570 h 1951229"/>
                <a:gd name="connsiteX29" fmla="*/ 476517 w 1951220"/>
                <a:gd name="connsiteY29" fmla="*/ 561471 h 1951229"/>
                <a:gd name="connsiteX30" fmla="*/ 518543 w 1951220"/>
                <a:gd name="connsiteY30" fmla="*/ 594532 h 1951229"/>
                <a:gd name="connsiteX31" fmla="*/ 516431 w 1951220"/>
                <a:gd name="connsiteY31" fmla="*/ 540073 h 1951229"/>
                <a:gd name="connsiteX32" fmla="*/ 682289 w 1951220"/>
                <a:gd name="connsiteY32" fmla="*/ 10972 h 1951229"/>
                <a:gd name="connsiteX33" fmla="*/ 724152 w 1951220"/>
                <a:gd name="connsiteY33" fmla="*/ 0 h 1951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951220" h="1951229">
                  <a:moveTo>
                    <a:pt x="724152" y="0"/>
                  </a:moveTo>
                  <a:cubicBezTo>
                    <a:pt x="810193" y="0"/>
                    <a:pt x="884016" y="136012"/>
                    <a:pt x="915550" y="329852"/>
                  </a:cubicBezTo>
                  <a:lnTo>
                    <a:pt x="921889" y="382948"/>
                  </a:lnTo>
                  <a:lnTo>
                    <a:pt x="958899" y="342952"/>
                  </a:lnTo>
                  <a:cubicBezTo>
                    <a:pt x="1169808" y="132043"/>
                    <a:pt x="1406543" y="26828"/>
                    <a:pt x="1487662" y="107946"/>
                  </a:cubicBezTo>
                  <a:cubicBezTo>
                    <a:pt x="1548501" y="168785"/>
                    <a:pt x="1504527" y="317159"/>
                    <a:pt x="1389760" y="476521"/>
                  </a:cubicBezTo>
                  <a:lnTo>
                    <a:pt x="1356266" y="519097"/>
                  </a:lnTo>
                  <a:lnTo>
                    <a:pt x="1411152" y="516438"/>
                  </a:lnTo>
                  <a:cubicBezTo>
                    <a:pt x="1709424" y="516438"/>
                    <a:pt x="1951221" y="609437"/>
                    <a:pt x="1951220" y="724156"/>
                  </a:cubicBezTo>
                  <a:cubicBezTo>
                    <a:pt x="1951221" y="810195"/>
                    <a:pt x="1815210" y="884017"/>
                    <a:pt x="1621371" y="915550"/>
                  </a:cubicBezTo>
                  <a:lnTo>
                    <a:pt x="1568270" y="921890"/>
                  </a:lnTo>
                  <a:lnTo>
                    <a:pt x="1608270" y="958904"/>
                  </a:lnTo>
                  <a:cubicBezTo>
                    <a:pt x="1819176" y="1169811"/>
                    <a:pt x="1924392" y="1406544"/>
                    <a:pt x="1843274" y="1487662"/>
                  </a:cubicBezTo>
                  <a:cubicBezTo>
                    <a:pt x="1782436" y="1548500"/>
                    <a:pt x="1634064" y="1504525"/>
                    <a:pt x="1474704" y="1389760"/>
                  </a:cubicBezTo>
                  <a:lnTo>
                    <a:pt x="1432682" y="1356702"/>
                  </a:lnTo>
                  <a:lnTo>
                    <a:pt x="1434793" y="1411156"/>
                  </a:lnTo>
                  <a:cubicBezTo>
                    <a:pt x="1434793" y="1709430"/>
                    <a:pt x="1341793" y="1951229"/>
                    <a:pt x="1227072" y="1951229"/>
                  </a:cubicBezTo>
                  <a:cubicBezTo>
                    <a:pt x="1141031" y="1951229"/>
                    <a:pt x="1067208" y="1815217"/>
                    <a:pt x="1035675" y="1621376"/>
                  </a:cubicBezTo>
                  <a:lnTo>
                    <a:pt x="1029336" y="1568281"/>
                  </a:lnTo>
                  <a:lnTo>
                    <a:pt x="992326" y="1608277"/>
                  </a:lnTo>
                  <a:cubicBezTo>
                    <a:pt x="781416" y="1819186"/>
                    <a:pt x="544681" y="1924401"/>
                    <a:pt x="463562" y="1843283"/>
                  </a:cubicBezTo>
                  <a:cubicBezTo>
                    <a:pt x="402723" y="1782444"/>
                    <a:pt x="446697" y="1634070"/>
                    <a:pt x="561464" y="1474708"/>
                  </a:cubicBezTo>
                  <a:lnTo>
                    <a:pt x="594525" y="1432682"/>
                  </a:lnTo>
                  <a:lnTo>
                    <a:pt x="540069" y="1434793"/>
                  </a:lnTo>
                  <a:cubicBezTo>
                    <a:pt x="241797" y="1434793"/>
                    <a:pt x="0" y="1341794"/>
                    <a:pt x="0" y="1227076"/>
                  </a:cubicBezTo>
                  <a:cubicBezTo>
                    <a:pt x="0" y="1141036"/>
                    <a:pt x="136011" y="1067214"/>
                    <a:pt x="329850" y="1035681"/>
                  </a:cubicBezTo>
                  <a:lnTo>
                    <a:pt x="382951" y="1029341"/>
                  </a:lnTo>
                  <a:lnTo>
                    <a:pt x="342950" y="992327"/>
                  </a:lnTo>
                  <a:cubicBezTo>
                    <a:pt x="132044" y="781420"/>
                    <a:pt x="26828" y="544687"/>
                    <a:pt x="107946" y="463570"/>
                  </a:cubicBezTo>
                  <a:cubicBezTo>
                    <a:pt x="168785" y="402731"/>
                    <a:pt x="317156" y="446705"/>
                    <a:pt x="476517" y="561471"/>
                  </a:cubicBezTo>
                  <a:lnTo>
                    <a:pt x="518543" y="594532"/>
                  </a:lnTo>
                  <a:lnTo>
                    <a:pt x="516431" y="540073"/>
                  </a:lnTo>
                  <a:cubicBezTo>
                    <a:pt x="516431" y="279083"/>
                    <a:pt x="587634" y="61332"/>
                    <a:pt x="682289" y="10972"/>
                  </a:cubicBezTo>
                  <a:cubicBezTo>
                    <a:pt x="695812" y="3778"/>
                    <a:pt x="709812" y="0"/>
                    <a:pt x="724152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8550037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8A1878E-E27D-DBD0-3A1A-FF37E7EAC6B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6D8894E1-A8DD-BB79-BB7D-39619AD48DC3}"/>
              </a:ext>
            </a:extLst>
          </p:cNvPr>
          <p:cNvGrpSpPr/>
          <p:nvPr/>
        </p:nvGrpSpPr>
        <p:grpSpPr>
          <a:xfrm>
            <a:off x="238248" y="216282"/>
            <a:ext cx="9429504" cy="6425436"/>
            <a:chOff x="238248" y="216282"/>
            <a:chExt cx="9429504" cy="6425436"/>
          </a:xfrm>
        </p:grpSpPr>
        <p:sp>
          <p:nvSpPr>
            <p:cNvPr id="380" name="フリーフォーム: 図形 379">
              <a:extLst>
                <a:ext uri="{FF2B5EF4-FFF2-40B4-BE49-F238E27FC236}">
                  <a16:creationId xmlns:a16="http://schemas.microsoft.com/office/drawing/2014/main" id="{0F8480AC-B7E5-B96A-CEC4-902741260B3B}"/>
                </a:ext>
              </a:extLst>
            </p:cNvPr>
            <p:cNvSpPr/>
            <p:nvPr/>
          </p:nvSpPr>
          <p:spPr bwMode="auto">
            <a:xfrm>
              <a:off x="238248" y="216282"/>
              <a:ext cx="350199" cy="350199"/>
            </a:xfrm>
            <a:custGeom>
              <a:avLst/>
              <a:gdLst>
                <a:gd name="connsiteX0" fmla="*/ 724152 w 1951220"/>
                <a:gd name="connsiteY0" fmla="*/ 0 h 1951229"/>
                <a:gd name="connsiteX1" fmla="*/ 915550 w 1951220"/>
                <a:gd name="connsiteY1" fmla="*/ 329852 h 1951229"/>
                <a:gd name="connsiteX2" fmla="*/ 921889 w 1951220"/>
                <a:gd name="connsiteY2" fmla="*/ 382948 h 1951229"/>
                <a:gd name="connsiteX3" fmla="*/ 958899 w 1951220"/>
                <a:gd name="connsiteY3" fmla="*/ 342952 h 1951229"/>
                <a:gd name="connsiteX4" fmla="*/ 1487662 w 1951220"/>
                <a:gd name="connsiteY4" fmla="*/ 107946 h 1951229"/>
                <a:gd name="connsiteX5" fmla="*/ 1389760 w 1951220"/>
                <a:gd name="connsiteY5" fmla="*/ 476521 h 1951229"/>
                <a:gd name="connsiteX6" fmla="*/ 1356266 w 1951220"/>
                <a:gd name="connsiteY6" fmla="*/ 519097 h 1951229"/>
                <a:gd name="connsiteX7" fmla="*/ 1411152 w 1951220"/>
                <a:gd name="connsiteY7" fmla="*/ 516438 h 1951229"/>
                <a:gd name="connsiteX8" fmla="*/ 1951220 w 1951220"/>
                <a:gd name="connsiteY8" fmla="*/ 724156 h 1951229"/>
                <a:gd name="connsiteX9" fmla="*/ 1621371 w 1951220"/>
                <a:gd name="connsiteY9" fmla="*/ 915550 h 1951229"/>
                <a:gd name="connsiteX10" fmla="*/ 1568270 w 1951220"/>
                <a:gd name="connsiteY10" fmla="*/ 921890 h 1951229"/>
                <a:gd name="connsiteX11" fmla="*/ 1608270 w 1951220"/>
                <a:gd name="connsiteY11" fmla="*/ 958904 h 1951229"/>
                <a:gd name="connsiteX12" fmla="*/ 1843274 w 1951220"/>
                <a:gd name="connsiteY12" fmla="*/ 1487662 h 1951229"/>
                <a:gd name="connsiteX13" fmla="*/ 1474704 w 1951220"/>
                <a:gd name="connsiteY13" fmla="*/ 1389760 h 1951229"/>
                <a:gd name="connsiteX14" fmla="*/ 1432682 w 1951220"/>
                <a:gd name="connsiteY14" fmla="*/ 1356702 h 1951229"/>
                <a:gd name="connsiteX15" fmla="*/ 1434793 w 1951220"/>
                <a:gd name="connsiteY15" fmla="*/ 1411156 h 1951229"/>
                <a:gd name="connsiteX16" fmla="*/ 1227072 w 1951220"/>
                <a:gd name="connsiteY16" fmla="*/ 1951229 h 1951229"/>
                <a:gd name="connsiteX17" fmla="*/ 1035675 w 1951220"/>
                <a:gd name="connsiteY17" fmla="*/ 1621376 h 1951229"/>
                <a:gd name="connsiteX18" fmla="*/ 1029336 w 1951220"/>
                <a:gd name="connsiteY18" fmla="*/ 1568281 h 1951229"/>
                <a:gd name="connsiteX19" fmla="*/ 992326 w 1951220"/>
                <a:gd name="connsiteY19" fmla="*/ 1608277 h 1951229"/>
                <a:gd name="connsiteX20" fmla="*/ 463562 w 1951220"/>
                <a:gd name="connsiteY20" fmla="*/ 1843283 h 1951229"/>
                <a:gd name="connsiteX21" fmla="*/ 561464 w 1951220"/>
                <a:gd name="connsiteY21" fmla="*/ 1474708 h 1951229"/>
                <a:gd name="connsiteX22" fmla="*/ 594525 w 1951220"/>
                <a:gd name="connsiteY22" fmla="*/ 1432682 h 1951229"/>
                <a:gd name="connsiteX23" fmla="*/ 540069 w 1951220"/>
                <a:gd name="connsiteY23" fmla="*/ 1434793 h 1951229"/>
                <a:gd name="connsiteX24" fmla="*/ 0 w 1951220"/>
                <a:gd name="connsiteY24" fmla="*/ 1227076 h 1951229"/>
                <a:gd name="connsiteX25" fmla="*/ 329850 w 1951220"/>
                <a:gd name="connsiteY25" fmla="*/ 1035681 h 1951229"/>
                <a:gd name="connsiteX26" fmla="*/ 382951 w 1951220"/>
                <a:gd name="connsiteY26" fmla="*/ 1029341 h 1951229"/>
                <a:gd name="connsiteX27" fmla="*/ 342950 w 1951220"/>
                <a:gd name="connsiteY27" fmla="*/ 992327 h 1951229"/>
                <a:gd name="connsiteX28" fmla="*/ 107946 w 1951220"/>
                <a:gd name="connsiteY28" fmla="*/ 463570 h 1951229"/>
                <a:gd name="connsiteX29" fmla="*/ 476517 w 1951220"/>
                <a:gd name="connsiteY29" fmla="*/ 561471 h 1951229"/>
                <a:gd name="connsiteX30" fmla="*/ 518543 w 1951220"/>
                <a:gd name="connsiteY30" fmla="*/ 594532 h 1951229"/>
                <a:gd name="connsiteX31" fmla="*/ 516431 w 1951220"/>
                <a:gd name="connsiteY31" fmla="*/ 540073 h 1951229"/>
                <a:gd name="connsiteX32" fmla="*/ 682289 w 1951220"/>
                <a:gd name="connsiteY32" fmla="*/ 10972 h 1951229"/>
                <a:gd name="connsiteX33" fmla="*/ 724152 w 1951220"/>
                <a:gd name="connsiteY33" fmla="*/ 0 h 1951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951220" h="1951229">
                  <a:moveTo>
                    <a:pt x="724152" y="0"/>
                  </a:moveTo>
                  <a:cubicBezTo>
                    <a:pt x="810193" y="0"/>
                    <a:pt x="884016" y="136012"/>
                    <a:pt x="915550" y="329852"/>
                  </a:cubicBezTo>
                  <a:lnTo>
                    <a:pt x="921889" y="382948"/>
                  </a:lnTo>
                  <a:lnTo>
                    <a:pt x="958899" y="342952"/>
                  </a:lnTo>
                  <a:cubicBezTo>
                    <a:pt x="1169808" y="132043"/>
                    <a:pt x="1406543" y="26828"/>
                    <a:pt x="1487662" y="107946"/>
                  </a:cubicBezTo>
                  <a:cubicBezTo>
                    <a:pt x="1548501" y="168785"/>
                    <a:pt x="1504527" y="317159"/>
                    <a:pt x="1389760" y="476521"/>
                  </a:cubicBezTo>
                  <a:lnTo>
                    <a:pt x="1356266" y="519097"/>
                  </a:lnTo>
                  <a:lnTo>
                    <a:pt x="1411152" y="516438"/>
                  </a:lnTo>
                  <a:cubicBezTo>
                    <a:pt x="1709424" y="516438"/>
                    <a:pt x="1951221" y="609437"/>
                    <a:pt x="1951220" y="724156"/>
                  </a:cubicBezTo>
                  <a:cubicBezTo>
                    <a:pt x="1951221" y="810195"/>
                    <a:pt x="1815210" y="884017"/>
                    <a:pt x="1621371" y="915550"/>
                  </a:cubicBezTo>
                  <a:lnTo>
                    <a:pt x="1568270" y="921890"/>
                  </a:lnTo>
                  <a:lnTo>
                    <a:pt x="1608270" y="958904"/>
                  </a:lnTo>
                  <a:cubicBezTo>
                    <a:pt x="1819176" y="1169811"/>
                    <a:pt x="1924392" y="1406544"/>
                    <a:pt x="1843274" y="1487662"/>
                  </a:cubicBezTo>
                  <a:cubicBezTo>
                    <a:pt x="1782436" y="1548500"/>
                    <a:pt x="1634064" y="1504525"/>
                    <a:pt x="1474704" y="1389760"/>
                  </a:cubicBezTo>
                  <a:lnTo>
                    <a:pt x="1432682" y="1356702"/>
                  </a:lnTo>
                  <a:lnTo>
                    <a:pt x="1434793" y="1411156"/>
                  </a:lnTo>
                  <a:cubicBezTo>
                    <a:pt x="1434793" y="1709430"/>
                    <a:pt x="1341793" y="1951229"/>
                    <a:pt x="1227072" y="1951229"/>
                  </a:cubicBezTo>
                  <a:cubicBezTo>
                    <a:pt x="1141031" y="1951229"/>
                    <a:pt x="1067208" y="1815217"/>
                    <a:pt x="1035675" y="1621376"/>
                  </a:cubicBezTo>
                  <a:lnTo>
                    <a:pt x="1029336" y="1568281"/>
                  </a:lnTo>
                  <a:lnTo>
                    <a:pt x="992326" y="1608277"/>
                  </a:lnTo>
                  <a:cubicBezTo>
                    <a:pt x="781416" y="1819186"/>
                    <a:pt x="544681" y="1924401"/>
                    <a:pt x="463562" y="1843283"/>
                  </a:cubicBezTo>
                  <a:cubicBezTo>
                    <a:pt x="402723" y="1782444"/>
                    <a:pt x="446697" y="1634070"/>
                    <a:pt x="561464" y="1474708"/>
                  </a:cubicBezTo>
                  <a:lnTo>
                    <a:pt x="594525" y="1432682"/>
                  </a:lnTo>
                  <a:lnTo>
                    <a:pt x="540069" y="1434793"/>
                  </a:lnTo>
                  <a:cubicBezTo>
                    <a:pt x="241797" y="1434793"/>
                    <a:pt x="0" y="1341794"/>
                    <a:pt x="0" y="1227076"/>
                  </a:cubicBezTo>
                  <a:cubicBezTo>
                    <a:pt x="0" y="1141036"/>
                    <a:pt x="136011" y="1067214"/>
                    <a:pt x="329850" y="1035681"/>
                  </a:cubicBezTo>
                  <a:lnTo>
                    <a:pt x="382951" y="1029341"/>
                  </a:lnTo>
                  <a:lnTo>
                    <a:pt x="342950" y="992327"/>
                  </a:lnTo>
                  <a:cubicBezTo>
                    <a:pt x="132044" y="781420"/>
                    <a:pt x="26828" y="544687"/>
                    <a:pt x="107946" y="463570"/>
                  </a:cubicBezTo>
                  <a:cubicBezTo>
                    <a:pt x="168785" y="402731"/>
                    <a:pt x="317156" y="446705"/>
                    <a:pt x="476517" y="561471"/>
                  </a:cubicBezTo>
                  <a:lnTo>
                    <a:pt x="518543" y="594532"/>
                  </a:lnTo>
                  <a:lnTo>
                    <a:pt x="516431" y="540073"/>
                  </a:lnTo>
                  <a:cubicBezTo>
                    <a:pt x="516431" y="279083"/>
                    <a:pt x="587634" y="61332"/>
                    <a:pt x="682289" y="10972"/>
                  </a:cubicBezTo>
                  <a:cubicBezTo>
                    <a:pt x="695812" y="3778"/>
                    <a:pt x="709812" y="0"/>
                    <a:pt x="724152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81" name="フリーフォーム: 図形 380">
              <a:extLst>
                <a:ext uri="{FF2B5EF4-FFF2-40B4-BE49-F238E27FC236}">
                  <a16:creationId xmlns:a16="http://schemas.microsoft.com/office/drawing/2014/main" id="{3EE131A6-B2E8-F193-7A39-A4D4FF4BCF77}"/>
                </a:ext>
              </a:extLst>
            </p:cNvPr>
            <p:cNvSpPr/>
            <p:nvPr/>
          </p:nvSpPr>
          <p:spPr bwMode="auto">
            <a:xfrm>
              <a:off x="766886" y="290955"/>
              <a:ext cx="200854" cy="200854"/>
            </a:xfrm>
            <a:custGeom>
              <a:avLst/>
              <a:gdLst>
                <a:gd name="connsiteX0" fmla="*/ 724152 w 1951220"/>
                <a:gd name="connsiteY0" fmla="*/ 0 h 1951229"/>
                <a:gd name="connsiteX1" fmla="*/ 915550 w 1951220"/>
                <a:gd name="connsiteY1" fmla="*/ 329852 h 1951229"/>
                <a:gd name="connsiteX2" fmla="*/ 921889 w 1951220"/>
                <a:gd name="connsiteY2" fmla="*/ 382948 h 1951229"/>
                <a:gd name="connsiteX3" fmla="*/ 958899 w 1951220"/>
                <a:gd name="connsiteY3" fmla="*/ 342952 h 1951229"/>
                <a:gd name="connsiteX4" fmla="*/ 1487662 w 1951220"/>
                <a:gd name="connsiteY4" fmla="*/ 107946 h 1951229"/>
                <a:gd name="connsiteX5" fmla="*/ 1389760 w 1951220"/>
                <a:gd name="connsiteY5" fmla="*/ 476521 h 1951229"/>
                <a:gd name="connsiteX6" fmla="*/ 1356266 w 1951220"/>
                <a:gd name="connsiteY6" fmla="*/ 519097 h 1951229"/>
                <a:gd name="connsiteX7" fmla="*/ 1411152 w 1951220"/>
                <a:gd name="connsiteY7" fmla="*/ 516438 h 1951229"/>
                <a:gd name="connsiteX8" fmla="*/ 1951220 w 1951220"/>
                <a:gd name="connsiteY8" fmla="*/ 724156 h 1951229"/>
                <a:gd name="connsiteX9" fmla="*/ 1621371 w 1951220"/>
                <a:gd name="connsiteY9" fmla="*/ 915550 h 1951229"/>
                <a:gd name="connsiteX10" fmla="*/ 1568270 w 1951220"/>
                <a:gd name="connsiteY10" fmla="*/ 921890 h 1951229"/>
                <a:gd name="connsiteX11" fmla="*/ 1608270 w 1951220"/>
                <a:gd name="connsiteY11" fmla="*/ 958904 h 1951229"/>
                <a:gd name="connsiteX12" fmla="*/ 1843274 w 1951220"/>
                <a:gd name="connsiteY12" fmla="*/ 1487662 h 1951229"/>
                <a:gd name="connsiteX13" fmla="*/ 1474704 w 1951220"/>
                <a:gd name="connsiteY13" fmla="*/ 1389760 h 1951229"/>
                <a:gd name="connsiteX14" fmla="*/ 1432682 w 1951220"/>
                <a:gd name="connsiteY14" fmla="*/ 1356702 h 1951229"/>
                <a:gd name="connsiteX15" fmla="*/ 1434793 w 1951220"/>
                <a:gd name="connsiteY15" fmla="*/ 1411156 h 1951229"/>
                <a:gd name="connsiteX16" fmla="*/ 1227072 w 1951220"/>
                <a:gd name="connsiteY16" fmla="*/ 1951229 h 1951229"/>
                <a:gd name="connsiteX17" fmla="*/ 1035675 w 1951220"/>
                <a:gd name="connsiteY17" fmla="*/ 1621376 h 1951229"/>
                <a:gd name="connsiteX18" fmla="*/ 1029336 w 1951220"/>
                <a:gd name="connsiteY18" fmla="*/ 1568281 h 1951229"/>
                <a:gd name="connsiteX19" fmla="*/ 992326 w 1951220"/>
                <a:gd name="connsiteY19" fmla="*/ 1608277 h 1951229"/>
                <a:gd name="connsiteX20" fmla="*/ 463562 w 1951220"/>
                <a:gd name="connsiteY20" fmla="*/ 1843283 h 1951229"/>
                <a:gd name="connsiteX21" fmla="*/ 561464 w 1951220"/>
                <a:gd name="connsiteY21" fmla="*/ 1474708 h 1951229"/>
                <a:gd name="connsiteX22" fmla="*/ 594525 w 1951220"/>
                <a:gd name="connsiteY22" fmla="*/ 1432682 h 1951229"/>
                <a:gd name="connsiteX23" fmla="*/ 540069 w 1951220"/>
                <a:gd name="connsiteY23" fmla="*/ 1434793 h 1951229"/>
                <a:gd name="connsiteX24" fmla="*/ 0 w 1951220"/>
                <a:gd name="connsiteY24" fmla="*/ 1227076 h 1951229"/>
                <a:gd name="connsiteX25" fmla="*/ 329850 w 1951220"/>
                <a:gd name="connsiteY25" fmla="*/ 1035681 h 1951229"/>
                <a:gd name="connsiteX26" fmla="*/ 382951 w 1951220"/>
                <a:gd name="connsiteY26" fmla="*/ 1029341 h 1951229"/>
                <a:gd name="connsiteX27" fmla="*/ 342950 w 1951220"/>
                <a:gd name="connsiteY27" fmla="*/ 992327 h 1951229"/>
                <a:gd name="connsiteX28" fmla="*/ 107946 w 1951220"/>
                <a:gd name="connsiteY28" fmla="*/ 463570 h 1951229"/>
                <a:gd name="connsiteX29" fmla="*/ 476517 w 1951220"/>
                <a:gd name="connsiteY29" fmla="*/ 561471 h 1951229"/>
                <a:gd name="connsiteX30" fmla="*/ 518543 w 1951220"/>
                <a:gd name="connsiteY30" fmla="*/ 594532 h 1951229"/>
                <a:gd name="connsiteX31" fmla="*/ 516431 w 1951220"/>
                <a:gd name="connsiteY31" fmla="*/ 540073 h 1951229"/>
                <a:gd name="connsiteX32" fmla="*/ 682289 w 1951220"/>
                <a:gd name="connsiteY32" fmla="*/ 10972 h 1951229"/>
                <a:gd name="connsiteX33" fmla="*/ 724152 w 1951220"/>
                <a:gd name="connsiteY33" fmla="*/ 0 h 1951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951220" h="1951229">
                  <a:moveTo>
                    <a:pt x="724152" y="0"/>
                  </a:moveTo>
                  <a:cubicBezTo>
                    <a:pt x="810193" y="0"/>
                    <a:pt x="884016" y="136012"/>
                    <a:pt x="915550" y="329852"/>
                  </a:cubicBezTo>
                  <a:lnTo>
                    <a:pt x="921889" y="382948"/>
                  </a:lnTo>
                  <a:lnTo>
                    <a:pt x="958899" y="342952"/>
                  </a:lnTo>
                  <a:cubicBezTo>
                    <a:pt x="1169808" y="132043"/>
                    <a:pt x="1406543" y="26828"/>
                    <a:pt x="1487662" y="107946"/>
                  </a:cubicBezTo>
                  <a:cubicBezTo>
                    <a:pt x="1548501" y="168785"/>
                    <a:pt x="1504527" y="317159"/>
                    <a:pt x="1389760" y="476521"/>
                  </a:cubicBezTo>
                  <a:lnTo>
                    <a:pt x="1356266" y="519097"/>
                  </a:lnTo>
                  <a:lnTo>
                    <a:pt x="1411152" y="516438"/>
                  </a:lnTo>
                  <a:cubicBezTo>
                    <a:pt x="1709424" y="516438"/>
                    <a:pt x="1951221" y="609437"/>
                    <a:pt x="1951220" y="724156"/>
                  </a:cubicBezTo>
                  <a:cubicBezTo>
                    <a:pt x="1951221" y="810195"/>
                    <a:pt x="1815210" y="884017"/>
                    <a:pt x="1621371" y="915550"/>
                  </a:cubicBezTo>
                  <a:lnTo>
                    <a:pt x="1568270" y="921890"/>
                  </a:lnTo>
                  <a:lnTo>
                    <a:pt x="1608270" y="958904"/>
                  </a:lnTo>
                  <a:cubicBezTo>
                    <a:pt x="1819176" y="1169811"/>
                    <a:pt x="1924392" y="1406544"/>
                    <a:pt x="1843274" y="1487662"/>
                  </a:cubicBezTo>
                  <a:cubicBezTo>
                    <a:pt x="1782436" y="1548500"/>
                    <a:pt x="1634064" y="1504525"/>
                    <a:pt x="1474704" y="1389760"/>
                  </a:cubicBezTo>
                  <a:lnTo>
                    <a:pt x="1432682" y="1356702"/>
                  </a:lnTo>
                  <a:lnTo>
                    <a:pt x="1434793" y="1411156"/>
                  </a:lnTo>
                  <a:cubicBezTo>
                    <a:pt x="1434793" y="1709430"/>
                    <a:pt x="1341793" y="1951229"/>
                    <a:pt x="1227072" y="1951229"/>
                  </a:cubicBezTo>
                  <a:cubicBezTo>
                    <a:pt x="1141031" y="1951229"/>
                    <a:pt x="1067208" y="1815217"/>
                    <a:pt x="1035675" y="1621376"/>
                  </a:cubicBezTo>
                  <a:lnTo>
                    <a:pt x="1029336" y="1568281"/>
                  </a:lnTo>
                  <a:lnTo>
                    <a:pt x="992326" y="1608277"/>
                  </a:lnTo>
                  <a:cubicBezTo>
                    <a:pt x="781416" y="1819186"/>
                    <a:pt x="544681" y="1924401"/>
                    <a:pt x="463562" y="1843283"/>
                  </a:cubicBezTo>
                  <a:cubicBezTo>
                    <a:pt x="402723" y="1782444"/>
                    <a:pt x="446697" y="1634070"/>
                    <a:pt x="561464" y="1474708"/>
                  </a:cubicBezTo>
                  <a:lnTo>
                    <a:pt x="594525" y="1432682"/>
                  </a:lnTo>
                  <a:lnTo>
                    <a:pt x="540069" y="1434793"/>
                  </a:lnTo>
                  <a:cubicBezTo>
                    <a:pt x="241797" y="1434793"/>
                    <a:pt x="0" y="1341794"/>
                    <a:pt x="0" y="1227076"/>
                  </a:cubicBezTo>
                  <a:cubicBezTo>
                    <a:pt x="0" y="1141036"/>
                    <a:pt x="136011" y="1067214"/>
                    <a:pt x="329850" y="1035681"/>
                  </a:cubicBezTo>
                  <a:lnTo>
                    <a:pt x="382951" y="1029341"/>
                  </a:lnTo>
                  <a:lnTo>
                    <a:pt x="342950" y="992327"/>
                  </a:lnTo>
                  <a:cubicBezTo>
                    <a:pt x="132044" y="781420"/>
                    <a:pt x="26828" y="544687"/>
                    <a:pt x="107946" y="463570"/>
                  </a:cubicBezTo>
                  <a:cubicBezTo>
                    <a:pt x="168785" y="402731"/>
                    <a:pt x="317156" y="446705"/>
                    <a:pt x="476517" y="561471"/>
                  </a:cubicBezTo>
                  <a:lnTo>
                    <a:pt x="518543" y="594532"/>
                  </a:lnTo>
                  <a:lnTo>
                    <a:pt x="516431" y="540073"/>
                  </a:lnTo>
                  <a:cubicBezTo>
                    <a:pt x="516431" y="279083"/>
                    <a:pt x="587634" y="61332"/>
                    <a:pt x="682289" y="10972"/>
                  </a:cubicBezTo>
                  <a:cubicBezTo>
                    <a:pt x="695812" y="3778"/>
                    <a:pt x="709812" y="0"/>
                    <a:pt x="724152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82" name="フリーフォーム: 図形 381">
              <a:extLst>
                <a:ext uri="{FF2B5EF4-FFF2-40B4-BE49-F238E27FC236}">
                  <a16:creationId xmlns:a16="http://schemas.microsoft.com/office/drawing/2014/main" id="{AD276635-1EC5-F30B-BDB5-704CAEF2C65C}"/>
                </a:ext>
              </a:extLst>
            </p:cNvPr>
            <p:cNvSpPr/>
            <p:nvPr/>
          </p:nvSpPr>
          <p:spPr bwMode="auto">
            <a:xfrm>
              <a:off x="1146178" y="216282"/>
              <a:ext cx="350199" cy="350199"/>
            </a:xfrm>
            <a:custGeom>
              <a:avLst/>
              <a:gdLst>
                <a:gd name="connsiteX0" fmla="*/ 724152 w 1951220"/>
                <a:gd name="connsiteY0" fmla="*/ 0 h 1951229"/>
                <a:gd name="connsiteX1" fmla="*/ 915550 w 1951220"/>
                <a:gd name="connsiteY1" fmla="*/ 329852 h 1951229"/>
                <a:gd name="connsiteX2" fmla="*/ 921889 w 1951220"/>
                <a:gd name="connsiteY2" fmla="*/ 382948 h 1951229"/>
                <a:gd name="connsiteX3" fmla="*/ 958899 w 1951220"/>
                <a:gd name="connsiteY3" fmla="*/ 342952 h 1951229"/>
                <a:gd name="connsiteX4" fmla="*/ 1487662 w 1951220"/>
                <a:gd name="connsiteY4" fmla="*/ 107946 h 1951229"/>
                <a:gd name="connsiteX5" fmla="*/ 1389760 w 1951220"/>
                <a:gd name="connsiteY5" fmla="*/ 476521 h 1951229"/>
                <a:gd name="connsiteX6" fmla="*/ 1356266 w 1951220"/>
                <a:gd name="connsiteY6" fmla="*/ 519097 h 1951229"/>
                <a:gd name="connsiteX7" fmla="*/ 1411152 w 1951220"/>
                <a:gd name="connsiteY7" fmla="*/ 516438 h 1951229"/>
                <a:gd name="connsiteX8" fmla="*/ 1951220 w 1951220"/>
                <a:gd name="connsiteY8" fmla="*/ 724156 h 1951229"/>
                <a:gd name="connsiteX9" fmla="*/ 1621371 w 1951220"/>
                <a:gd name="connsiteY9" fmla="*/ 915550 h 1951229"/>
                <a:gd name="connsiteX10" fmla="*/ 1568270 w 1951220"/>
                <a:gd name="connsiteY10" fmla="*/ 921890 h 1951229"/>
                <a:gd name="connsiteX11" fmla="*/ 1608270 w 1951220"/>
                <a:gd name="connsiteY11" fmla="*/ 958904 h 1951229"/>
                <a:gd name="connsiteX12" fmla="*/ 1843274 w 1951220"/>
                <a:gd name="connsiteY12" fmla="*/ 1487662 h 1951229"/>
                <a:gd name="connsiteX13" fmla="*/ 1474704 w 1951220"/>
                <a:gd name="connsiteY13" fmla="*/ 1389760 h 1951229"/>
                <a:gd name="connsiteX14" fmla="*/ 1432682 w 1951220"/>
                <a:gd name="connsiteY14" fmla="*/ 1356702 h 1951229"/>
                <a:gd name="connsiteX15" fmla="*/ 1434793 w 1951220"/>
                <a:gd name="connsiteY15" fmla="*/ 1411156 h 1951229"/>
                <a:gd name="connsiteX16" fmla="*/ 1227072 w 1951220"/>
                <a:gd name="connsiteY16" fmla="*/ 1951229 h 1951229"/>
                <a:gd name="connsiteX17" fmla="*/ 1035675 w 1951220"/>
                <a:gd name="connsiteY17" fmla="*/ 1621376 h 1951229"/>
                <a:gd name="connsiteX18" fmla="*/ 1029336 w 1951220"/>
                <a:gd name="connsiteY18" fmla="*/ 1568281 h 1951229"/>
                <a:gd name="connsiteX19" fmla="*/ 992326 w 1951220"/>
                <a:gd name="connsiteY19" fmla="*/ 1608277 h 1951229"/>
                <a:gd name="connsiteX20" fmla="*/ 463562 w 1951220"/>
                <a:gd name="connsiteY20" fmla="*/ 1843283 h 1951229"/>
                <a:gd name="connsiteX21" fmla="*/ 561464 w 1951220"/>
                <a:gd name="connsiteY21" fmla="*/ 1474708 h 1951229"/>
                <a:gd name="connsiteX22" fmla="*/ 594525 w 1951220"/>
                <a:gd name="connsiteY22" fmla="*/ 1432682 h 1951229"/>
                <a:gd name="connsiteX23" fmla="*/ 540069 w 1951220"/>
                <a:gd name="connsiteY23" fmla="*/ 1434793 h 1951229"/>
                <a:gd name="connsiteX24" fmla="*/ 0 w 1951220"/>
                <a:gd name="connsiteY24" fmla="*/ 1227076 h 1951229"/>
                <a:gd name="connsiteX25" fmla="*/ 329850 w 1951220"/>
                <a:gd name="connsiteY25" fmla="*/ 1035681 h 1951229"/>
                <a:gd name="connsiteX26" fmla="*/ 382951 w 1951220"/>
                <a:gd name="connsiteY26" fmla="*/ 1029341 h 1951229"/>
                <a:gd name="connsiteX27" fmla="*/ 342950 w 1951220"/>
                <a:gd name="connsiteY27" fmla="*/ 992327 h 1951229"/>
                <a:gd name="connsiteX28" fmla="*/ 107946 w 1951220"/>
                <a:gd name="connsiteY28" fmla="*/ 463570 h 1951229"/>
                <a:gd name="connsiteX29" fmla="*/ 476517 w 1951220"/>
                <a:gd name="connsiteY29" fmla="*/ 561471 h 1951229"/>
                <a:gd name="connsiteX30" fmla="*/ 518543 w 1951220"/>
                <a:gd name="connsiteY30" fmla="*/ 594532 h 1951229"/>
                <a:gd name="connsiteX31" fmla="*/ 516431 w 1951220"/>
                <a:gd name="connsiteY31" fmla="*/ 540073 h 1951229"/>
                <a:gd name="connsiteX32" fmla="*/ 682289 w 1951220"/>
                <a:gd name="connsiteY32" fmla="*/ 10972 h 1951229"/>
                <a:gd name="connsiteX33" fmla="*/ 724152 w 1951220"/>
                <a:gd name="connsiteY33" fmla="*/ 0 h 1951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951220" h="1951229">
                  <a:moveTo>
                    <a:pt x="724152" y="0"/>
                  </a:moveTo>
                  <a:cubicBezTo>
                    <a:pt x="810193" y="0"/>
                    <a:pt x="884016" y="136012"/>
                    <a:pt x="915550" y="329852"/>
                  </a:cubicBezTo>
                  <a:lnTo>
                    <a:pt x="921889" y="382948"/>
                  </a:lnTo>
                  <a:lnTo>
                    <a:pt x="958899" y="342952"/>
                  </a:lnTo>
                  <a:cubicBezTo>
                    <a:pt x="1169808" y="132043"/>
                    <a:pt x="1406543" y="26828"/>
                    <a:pt x="1487662" y="107946"/>
                  </a:cubicBezTo>
                  <a:cubicBezTo>
                    <a:pt x="1548501" y="168785"/>
                    <a:pt x="1504527" y="317159"/>
                    <a:pt x="1389760" y="476521"/>
                  </a:cubicBezTo>
                  <a:lnTo>
                    <a:pt x="1356266" y="519097"/>
                  </a:lnTo>
                  <a:lnTo>
                    <a:pt x="1411152" y="516438"/>
                  </a:lnTo>
                  <a:cubicBezTo>
                    <a:pt x="1709424" y="516438"/>
                    <a:pt x="1951221" y="609437"/>
                    <a:pt x="1951220" y="724156"/>
                  </a:cubicBezTo>
                  <a:cubicBezTo>
                    <a:pt x="1951221" y="810195"/>
                    <a:pt x="1815210" y="884017"/>
                    <a:pt x="1621371" y="915550"/>
                  </a:cubicBezTo>
                  <a:lnTo>
                    <a:pt x="1568270" y="921890"/>
                  </a:lnTo>
                  <a:lnTo>
                    <a:pt x="1608270" y="958904"/>
                  </a:lnTo>
                  <a:cubicBezTo>
                    <a:pt x="1819176" y="1169811"/>
                    <a:pt x="1924392" y="1406544"/>
                    <a:pt x="1843274" y="1487662"/>
                  </a:cubicBezTo>
                  <a:cubicBezTo>
                    <a:pt x="1782436" y="1548500"/>
                    <a:pt x="1634064" y="1504525"/>
                    <a:pt x="1474704" y="1389760"/>
                  </a:cubicBezTo>
                  <a:lnTo>
                    <a:pt x="1432682" y="1356702"/>
                  </a:lnTo>
                  <a:lnTo>
                    <a:pt x="1434793" y="1411156"/>
                  </a:lnTo>
                  <a:cubicBezTo>
                    <a:pt x="1434793" y="1709430"/>
                    <a:pt x="1341793" y="1951229"/>
                    <a:pt x="1227072" y="1951229"/>
                  </a:cubicBezTo>
                  <a:cubicBezTo>
                    <a:pt x="1141031" y="1951229"/>
                    <a:pt x="1067208" y="1815217"/>
                    <a:pt x="1035675" y="1621376"/>
                  </a:cubicBezTo>
                  <a:lnTo>
                    <a:pt x="1029336" y="1568281"/>
                  </a:lnTo>
                  <a:lnTo>
                    <a:pt x="992326" y="1608277"/>
                  </a:lnTo>
                  <a:cubicBezTo>
                    <a:pt x="781416" y="1819186"/>
                    <a:pt x="544681" y="1924401"/>
                    <a:pt x="463562" y="1843283"/>
                  </a:cubicBezTo>
                  <a:cubicBezTo>
                    <a:pt x="402723" y="1782444"/>
                    <a:pt x="446697" y="1634070"/>
                    <a:pt x="561464" y="1474708"/>
                  </a:cubicBezTo>
                  <a:lnTo>
                    <a:pt x="594525" y="1432682"/>
                  </a:lnTo>
                  <a:lnTo>
                    <a:pt x="540069" y="1434793"/>
                  </a:lnTo>
                  <a:cubicBezTo>
                    <a:pt x="241797" y="1434793"/>
                    <a:pt x="0" y="1341794"/>
                    <a:pt x="0" y="1227076"/>
                  </a:cubicBezTo>
                  <a:cubicBezTo>
                    <a:pt x="0" y="1141036"/>
                    <a:pt x="136011" y="1067214"/>
                    <a:pt x="329850" y="1035681"/>
                  </a:cubicBezTo>
                  <a:lnTo>
                    <a:pt x="382951" y="1029341"/>
                  </a:lnTo>
                  <a:lnTo>
                    <a:pt x="342950" y="992327"/>
                  </a:lnTo>
                  <a:cubicBezTo>
                    <a:pt x="132044" y="781420"/>
                    <a:pt x="26828" y="544687"/>
                    <a:pt x="107946" y="463570"/>
                  </a:cubicBezTo>
                  <a:cubicBezTo>
                    <a:pt x="168785" y="402731"/>
                    <a:pt x="317156" y="446705"/>
                    <a:pt x="476517" y="561471"/>
                  </a:cubicBezTo>
                  <a:lnTo>
                    <a:pt x="518543" y="594532"/>
                  </a:lnTo>
                  <a:lnTo>
                    <a:pt x="516431" y="540073"/>
                  </a:lnTo>
                  <a:cubicBezTo>
                    <a:pt x="516431" y="279083"/>
                    <a:pt x="587634" y="61332"/>
                    <a:pt x="682289" y="10972"/>
                  </a:cubicBezTo>
                  <a:cubicBezTo>
                    <a:pt x="695812" y="3778"/>
                    <a:pt x="709812" y="0"/>
                    <a:pt x="724152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83" name="フリーフォーム: 図形 382">
              <a:extLst>
                <a:ext uri="{FF2B5EF4-FFF2-40B4-BE49-F238E27FC236}">
                  <a16:creationId xmlns:a16="http://schemas.microsoft.com/office/drawing/2014/main" id="{5D481989-1B1E-775A-3D00-0B06EEA85805}"/>
                </a:ext>
              </a:extLst>
            </p:cNvPr>
            <p:cNvSpPr/>
            <p:nvPr/>
          </p:nvSpPr>
          <p:spPr bwMode="auto">
            <a:xfrm>
              <a:off x="1674816" y="290955"/>
              <a:ext cx="200854" cy="200854"/>
            </a:xfrm>
            <a:custGeom>
              <a:avLst/>
              <a:gdLst>
                <a:gd name="connsiteX0" fmla="*/ 724152 w 1951220"/>
                <a:gd name="connsiteY0" fmla="*/ 0 h 1951229"/>
                <a:gd name="connsiteX1" fmla="*/ 915550 w 1951220"/>
                <a:gd name="connsiteY1" fmla="*/ 329852 h 1951229"/>
                <a:gd name="connsiteX2" fmla="*/ 921889 w 1951220"/>
                <a:gd name="connsiteY2" fmla="*/ 382948 h 1951229"/>
                <a:gd name="connsiteX3" fmla="*/ 958899 w 1951220"/>
                <a:gd name="connsiteY3" fmla="*/ 342952 h 1951229"/>
                <a:gd name="connsiteX4" fmla="*/ 1487662 w 1951220"/>
                <a:gd name="connsiteY4" fmla="*/ 107946 h 1951229"/>
                <a:gd name="connsiteX5" fmla="*/ 1389760 w 1951220"/>
                <a:gd name="connsiteY5" fmla="*/ 476521 h 1951229"/>
                <a:gd name="connsiteX6" fmla="*/ 1356266 w 1951220"/>
                <a:gd name="connsiteY6" fmla="*/ 519097 h 1951229"/>
                <a:gd name="connsiteX7" fmla="*/ 1411152 w 1951220"/>
                <a:gd name="connsiteY7" fmla="*/ 516438 h 1951229"/>
                <a:gd name="connsiteX8" fmla="*/ 1951220 w 1951220"/>
                <a:gd name="connsiteY8" fmla="*/ 724156 h 1951229"/>
                <a:gd name="connsiteX9" fmla="*/ 1621371 w 1951220"/>
                <a:gd name="connsiteY9" fmla="*/ 915550 h 1951229"/>
                <a:gd name="connsiteX10" fmla="*/ 1568270 w 1951220"/>
                <a:gd name="connsiteY10" fmla="*/ 921890 h 1951229"/>
                <a:gd name="connsiteX11" fmla="*/ 1608270 w 1951220"/>
                <a:gd name="connsiteY11" fmla="*/ 958904 h 1951229"/>
                <a:gd name="connsiteX12" fmla="*/ 1843274 w 1951220"/>
                <a:gd name="connsiteY12" fmla="*/ 1487662 h 1951229"/>
                <a:gd name="connsiteX13" fmla="*/ 1474704 w 1951220"/>
                <a:gd name="connsiteY13" fmla="*/ 1389760 h 1951229"/>
                <a:gd name="connsiteX14" fmla="*/ 1432682 w 1951220"/>
                <a:gd name="connsiteY14" fmla="*/ 1356702 h 1951229"/>
                <a:gd name="connsiteX15" fmla="*/ 1434793 w 1951220"/>
                <a:gd name="connsiteY15" fmla="*/ 1411156 h 1951229"/>
                <a:gd name="connsiteX16" fmla="*/ 1227072 w 1951220"/>
                <a:gd name="connsiteY16" fmla="*/ 1951229 h 1951229"/>
                <a:gd name="connsiteX17" fmla="*/ 1035675 w 1951220"/>
                <a:gd name="connsiteY17" fmla="*/ 1621376 h 1951229"/>
                <a:gd name="connsiteX18" fmla="*/ 1029336 w 1951220"/>
                <a:gd name="connsiteY18" fmla="*/ 1568281 h 1951229"/>
                <a:gd name="connsiteX19" fmla="*/ 992326 w 1951220"/>
                <a:gd name="connsiteY19" fmla="*/ 1608277 h 1951229"/>
                <a:gd name="connsiteX20" fmla="*/ 463562 w 1951220"/>
                <a:gd name="connsiteY20" fmla="*/ 1843283 h 1951229"/>
                <a:gd name="connsiteX21" fmla="*/ 561464 w 1951220"/>
                <a:gd name="connsiteY21" fmla="*/ 1474708 h 1951229"/>
                <a:gd name="connsiteX22" fmla="*/ 594525 w 1951220"/>
                <a:gd name="connsiteY22" fmla="*/ 1432682 h 1951229"/>
                <a:gd name="connsiteX23" fmla="*/ 540069 w 1951220"/>
                <a:gd name="connsiteY23" fmla="*/ 1434793 h 1951229"/>
                <a:gd name="connsiteX24" fmla="*/ 0 w 1951220"/>
                <a:gd name="connsiteY24" fmla="*/ 1227076 h 1951229"/>
                <a:gd name="connsiteX25" fmla="*/ 329850 w 1951220"/>
                <a:gd name="connsiteY25" fmla="*/ 1035681 h 1951229"/>
                <a:gd name="connsiteX26" fmla="*/ 382951 w 1951220"/>
                <a:gd name="connsiteY26" fmla="*/ 1029341 h 1951229"/>
                <a:gd name="connsiteX27" fmla="*/ 342950 w 1951220"/>
                <a:gd name="connsiteY27" fmla="*/ 992327 h 1951229"/>
                <a:gd name="connsiteX28" fmla="*/ 107946 w 1951220"/>
                <a:gd name="connsiteY28" fmla="*/ 463570 h 1951229"/>
                <a:gd name="connsiteX29" fmla="*/ 476517 w 1951220"/>
                <a:gd name="connsiteY29" fmla="*/ 561471 h 1951229"/>
                <a:gd name="connsiteX30" fmla="*/ 518543 w 1951220"/>
                <a:gd name="connsiteY30" fmla="*/ 594532 h 1951229"/>
                <a:gd name="connsiteX31" fmla="*/ 516431 w 1951220"/>
                <a:gd name="connsiteY31" fmla="*/ 540073 h 1951229"/>
                <a:gd name="connsiteX32" fmla="*/ 682289 w 1951220"/>
                <a:gd name="connsiteY32" fmla="*/ 10972 h 1951229"/>
                <a:gd name="connsiteX33" fmla="*/ 724152 w 1951220"/>
                <a:gd name="connsiteY33" fmla="*/ 0 h 1951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951220" h="1951229">
                  <a:moveTo>
                    <a:pt x="724152" y="0"/>
                  </a:moveTo>
                  <a:cubicBezTo>
                    <a:pt x="810193" y="0"/>
                    <a:pt x="884016" y="136012"/>
                    <a:pt x="915550" y="329852"/>
                  </a:cubicBezTo>
                  <a:lnTo>
                    <a:pt x="921889" y="382948"/>
                  </a:lnTo>
                  <a:lnTo>
                    <a:pt x="958899" y="342952"/>
                  </a:lnTo>
                  <a:cubicBezTo>
                    <a:pt x="1169808" y="132043"/>
                    <a:pt x="1406543" y="26828"/>
                    <a:pt x="1487662" y="107946"/>
                  </a:cubicBezTo>
                  <a:cubicBezTo>
                    <a:pt x="1548501" y="168785"/>
                    <a:pt x="1504527" y="317159"/>
                    <a:pt x="1389760" y="476521"/>
                  </a:cubicBezTo>
                  <a:lnTo>
                    <a:pt x="1356266" y="519097"/>
                  </a:lnTo>
                  <a:lnTo>
                    <a:pt x="1411152" y="516438"/>
                  </a:lnTo>
                  <a:cubicBezTo>
                    <a:pt x="1709424" y="516438"/>
                    <a:pt x="1951221" y="609437"/>
                    <a:pt x="1951220" y="724156"/>
                  </a:cubicBezTo>
                  <a:cubicBezTo>
                    <a:pt x="1951221" y="810195"/>
                    <a:pt x="1815210" y="884017"/>
                    <a:pt x="1621371" y="915550"/>
                  </a:cubicBezTo>
                  <a:lnTo>
                    <a:pt x="1568270" y="921890"/>
                  </a:lnTo>
                  <a:lnTo>
                    <a:pt x="1608270" y="958904"/>
                  </a:lnTo>
                  <a:cubicBezTo>
                    <a:pt x="1819176" y="1169811"/>
                    <a:pt x="1924392" y="1406544"/>
                    <a:pt x="1843274" y="1487662"/>
                  </a:cubicBezTo>
                  <a:cubicBezTo>
                    <a:pt x="1782436" y="1548500"/>
                    <a:pt x="1634064" y="1504525"/>
                    <a:pt x="1474704" y="1389760"/>
                  </a:cubicBezTo>
                  <a:lnTo>
                    <a:pt x="1432682" y="1356702"/>
                  </a:lnTo>
                  <a:lnTo>
                    <a:pt x="1434793" y="1411156"/>
                  </a:lnTo>
                  <a:cubicBezTo>
                    <a:pt x="1434793" y="1709430"/>
                    <a:pt x="1341793" y="1951229"/>
                    <a:pt x="1227072" y="1951229"/>
                  </a:cubicBezTo>
                  <a:cubicBezTo>
                    <a:pt x="1141031" y="1951229"/>
                    <a:pt x="1067208" y="1815217"/>
                    <a:pt x="1035675" y="1621376"/>
                  </a:cubicBezTo>
                  <a:lnTo>
                    <a:pt x="1029336" y="1568281"/>
                  </a:lnTo>
                  <a:lnTo>
                    <a:pt x="992326" y="1608277"/>
                  </a:lnTo>
                  <a:cubicBezTo>
                    <a:pt x="781416" y="1819186"/>
                    <a:pt x="544681" y="1924401"/>
                    <a:pt x="463562" y="1843283"/>
                  </a:cubicBezTo>
                  <a:cubicBezTo>
                    <a:pt x="402723" y="1782444"/>
                    <a:pt x="446697" y="1634070"/>
                    <a:pt x="561464" y="1474708"/>
                  </a:cubicBezTo>
                  <a:lnTo>
                    <a:pt x="594525" y="1432682"/>
                  </a:lnTo>
                  <a:lnTo>
                    <a:pt x="540069" y="1434793"/>
                  </a:lnTo>
                  <a:cubicBezTo>
                    <a:pt x="241797" y="1434793"/>
                    <a:pt x="0" y="1341794"/>
                    <a:pt x="0" y="1227076"/>
                  </a:cubicBezTo>
                  <a:cubicBezTo>
                    <a:pt x="0" y="1141036"/>
                    <a:pt x="136011" y="1067214"/>
                    <a:pt x="329850" y="1035681"/>
                  </a:cubicBezTo>
                  <a:lnTo>
                    <a:pt x="382951" y="1029341"/>
                  </a:lnTo>
                  <a:lnTo>
                    <a:pt x="342950" y="992327"/>
                  </a:lnTo>
                  <a:cubicBezTo>
                    <a:pt x="132044" y="781420"/>
                    <a:pt x="26828" y="544687"/>
                    <a:pt x="107946" y="463570"/>
                  </a:cubicBezTo>
                  <a:cubicBezTo>
                    <a:pt x="168785" y="402731"/>
                    <a:pt x="317156" y="446705"/>
                    <a:pt x="476517" y="561471"/>
                  </a:cubicBezTo>
                  <a:lnTo>
                    <a:pt x="518543" y="594532"/>
                  </a:lnTo>
                  <a:lnTo>
                    <a:pt x="516431" y="540073"/>
                  </a:lnTo>
                  <a:cubicBezTo>
                    <a:pt x="516431" y="279083"/>
                    <a:pt x="587634" y="61332"/>
                    <a:pt x="682289" y="10972"/>
                  </a:cubicBezTo>
                  <a:cubicBezTo>
                    <a:pt x="695812" y="3778"/>
                    <a:pt x="709812" y="0"/>
                    <a:pt x="724152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84" name="フリーフォーム: 図形 383">
              <a:extLst>
                <a:ext uri="{FF2B5EF4-FFF2-40B4-BE49-F238E27FC236}">
                  <a16:creationId xmlns:a16="http://schemas.microsoft.com/office/drawing/2014/main" id="{9F1C2E13-8400-1262-4D61-313731C38DE4}"/>
                </a:ext>
              </a:extLst>
            </p:cNvPr>
            <p:cNvSpPr/>
            <p:nvPr/>
          </p:nvSpPr>
          <p:spPr bwMode="auto">
            <a:xfrm>
              <a:off x="2054108" y="216282"/>
              <a:ext cx="350199" cy="350199"/>
            </a:xfrm>
            <a:custGeom>
              <a:avLst/>
              <a:gdLst>
                <a:gd name="connsiteX0" fmla="*/ 724152 w 1951220"/>
                <a:gd name="connsiteY0" fmla="*/ 0 h 1951229"/>
                <a:gd name="connsiteX1" fmla="*/ 915550 w 1951220"/>
                <a:gd name="connsiteY1" fmla="*/ 329852 h 1951229"/>
                <a:gd name="connsiteX2" fmla="*/ 921889 w 1951220"/>
                <a:gd name="connsiteY2" fmla="*/ 382948 h 1951229"/>
                <a:gd name="connsiteX3" fmla="*/ 958899 w 1951220"/>
                <a:gd name="connsiteY3" fmla="*/ 342952 h 1951229"/>
                <a:gd name="connsiteX4" fmla="*/ 1487662 w 1951220"/>
                <a:gd name="connsiteY4" fmla="*/ 107946 h 1951229"/>
                <a:gd name="connsiteX5" fmla="*/ 1389760 w 1951220"/>
                <a:gd name="connsiteY5" fmla="*/ 476521 h 1951229"/>
                <a:gd name="connsiteX6" fmla="*/ 1356266 w 1951220"/>
                <a:gd name="connsiteY6" fmla="*/ 519097 h 1951229"/>
                <a:gd name="connsiteX7" fmla="*/ 1411152 w 1951220"/>
                <a:gd name="connsiteY7" fmla="*/ 516438 h 1951229"/>
                <a:gd name="connsiteX8" fmla="*/ 1951220 w 1951220"/>
                <a:gd name="connsiteY8" fmla="*/ 724156 h 1951229"/>
                <a:gd name="connsiteX9" fmla="*/ 1621371 w 1951220"/>
                <a:gd name="connsiteY9" fmla="*/ 915550 h 1951229"/>
                <a:gd name="connsiteX10" fmla="*/ 1568270 w 1951220"/>
                <a:gd name="connsiteY10" fmla="*/ 921890 h 1951229"/>
                <a:gd name="connsiteX11" fmla="*/ 1608270 w 1951220"/>
                <a:gd name="connsiteY11" fmla="*/ 958904 h 1951229"/>
                <a:gd name="connsiteX12" fmla="*/ 1843274 w 1951220"/>
                <a:gd name="connsiteY12" fmla="*/ 1487662 h 1951229"/>
                <a:gd name="connsiteX13" fmla="*/ 1474704 w 1951220"/>
                <a:gd name="connsiteY13" fmla="*/ 1389760 h 1951229"/>
                <a:gd name="connsiteX14" fmla="*/ 1432682 w 1951220"/>
                <a:gd name="connsiteY14" fmla="*/ 1356702 h 1951229"/>
                <a:gd name="connsiteX15" fmla="*/ 1434793 w 1951220"/>
                <a:gd name="connsiteY15" fmla="*/ 1411156 h 1951229"/>
                <a:gd name="connsiteX16" fmla="*/ 1227072 w 1951220"/>
                <a:gd name="connsiteY16" fmla="*/ 1951229 h 1951229"/>
                <a:gd name="connsiteX17" fmla="*/ 1035675 w 1951220"/>
                <a:gd name="connsiteY17" fmla="*/ 1621376 h 1951229"/>
                <a:gd name="connsiteX18" fmla="*/ 1029336 w 1951220"/>
                <a:gd name="connsiteY18" fmla="*/ 1568281 h 1951229"/>
                <a:gd name="connsiteX19" fmla="*/ 992326 w 1951220"/>
                <a:gd name="connsiteY19" fmla="*/ 1608277 h 1951229"/>
                <a:gd name="connsiteX20" fmla="*/ 463562 w 1951220"/>
                <a:gd name="connsiteY20" fmla="*/ 1843283 h 1951229"/>
                <a:gd name="connsiteX21" fmla="*/ 561464 w 1951220"/>
                <a:gd name="connsiteY21" fmla="*/ 1474708 h 1951229"/>
                <a:gd name="connsiteX22" fmla="*/ 594525 w 1951220"/>
                <a:gd name="connsiteY22" fmla="*/ 1432682 h 1951229"/>
                <a:gd name="connsiteX23" fmla="*/ 540069 w 1951220"/>
                <a:gd name="connsiteY23" fmla="*/ 1434793 h 1951229"/>
                <a:gd name="connsiteX24" fmla="*/ 0 w 1951220"/>
                <a:gd name="connsiteY24" fmla="*/ 1227076 h 1951229"/>
                <a:gd name="connsiteX25" fmla="*/ 329850 w 1951220"/>
                <a:gd name="connsiteY25" fmla="*/ 1035681 h 1951229"/>
                <a:gd name="connsiteX26" fmla="*/ 382951 w 1951220"/>
                <a:gd name="connsiteY26" fmla="*/ 1029341 h 1951229"/>
                <a:gd name="connsiteX27" fmla="*/ 342950 w 1951220"/>
                <a:gd name="connsiteY27" fmla="*/ 992327 h 1951229"/>
                <a:gd name="connsiteX28" fmla="*/ 107946 w 1951220"/>
                <a:gd name="connsiteY28" fmla="*/ 463570 h 1951229"/>
                <a:gd name="connsiteX29" fmla="*/ 476517 w 1951220"/>
                <a:gd name="connsiteY29" fmla="*/ 561471 h 1951229"/>
                <a:gd name="connsiteX30" fmla="*/ 518543 w 1951220"/>
                <a:gd name="connsiteY30" fmla="*/ 594532 h 1951229"/>
                <a:gd name="connsiteX31" fmla="*/ 516431 w 1951220"/>
                <a:gd name="connsiteY31" fmla="*/ 540073 h 1951229"/>
                <a:gd name="connsiteX32" fmla="*/ 682289 w 1951220"/>
                <a:gd name="connsiteY32" fmla="*/ 10972 h 1951229"/>
                <a:gd name="connsiteX33" fmla="*/ 724152 w 1951220"/>
                <a:gd name="connsiteY33" fmla="*/ 0 h 1951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951220" h="1951229">
                  <a:moveTo>
                    <a:pt x="724152" y="0"/>
                  </a:moveTo>
                  <a:cubicBezTo>
                    <a:pt x="810193" y="0"/>
                    <a:pt x="884016" y="136012"/>
                    <a:pt x="915550" y="329852"/>
                  </a:cubicBezTo>
                  <a:lnTo>
                    <a:pt x="921889" y="382948"/>
                  </a:lnTo>
                  <a:lnTo>
                    <a:pt x="958899" y="342952"/>
                  </a:lnTo>
                  <a:cubicBezTo>
                    <a:pt x="1169808" y="132043"/>
                    <a:pt x="1406543" y="26828"/>
                    <a:pt x="1487662" y="107946"/>
                  </a:cubicBezTo>
                  <a:cubicBezTo>
                    <a:pt x="1548501" y="168785"/>
                    <a:pt x="1504527" y="317159"/>
                    <a:pt x="1389760" y="476521"/>
                  </a:cubicBezTo>
                  <a:lnTo>
                    <a:pt x="1356266" y="519097"/>
                  </a:lnTo>
                  <a:lnTo>
                    <a:pt x="1411152" y="516438"/>
                  </a:lnTo>
                  <a:cubicBezTo>
                    <a:pt x="1709424" y="516438"/>
                    <a:pt x="1951221" y="609437"/>
                    <a:pt x="1951220" y="724156"/>
                  </a:cubicBezTo>
                  <a:cubicBezTo>
                    <a:pt x="1951221" y="810195"/>
                    <a:pt x="1815210" y="884017"/>
                    <a:pt x="1621371" y="915550"/>
                  </a:cubicBezTo>
                  <a:lnTo>
                    <a:pt x="1568270" y="921890"/>
                  </a:lnTo>
                  <a:lnTo>
                    <a:pt x="1608270" y="958904"/>
                  </a:lnTo>
                  <a:cubicBezTo>
                    <a:pt x="1819176" y="1169811"/>
                    <a:pt x="1924392" y="1406544"/>
                    <a:pt x="1843274" y="1487662"/>
                  </a:cubicBezTo>
                  <a:cubicBezTo>
                    <a:pt x="1782436" y="1548500"/>
                    <a:pt x="1634064" y="1504525"/>
                    <a:pt x="1474704" y="1389760"/>
                  </a:cubicBezTo>
                  <a:lnTo>
                    <a:pt x="1432682" y="1356702"/>
                  </a:lnTo>
                  <a:lnTo>
                    <a:pt x="1434793" y="1411156"/>
                  </a:lnTo>
                  <a:cubicBezTo>
                    <a:pt x="1434793" y="1709430"/>
                    <a:pt x="1341793" y="1951229"/>
                    <a:pt x="1227072" y="1951229"/>
                  </a:cubicBezTo>
                  <a:cubicBezTo>
                    <a:pt x="1141031" y="1951229"/>
                    <a:pt x="1067208" y="1815217"/>
                    <a:pt x="1035675" y="1621376"/>
                  </a:cubicBezTo>
                  <a:lnTo>
                    <a:pt x="1029336" y="1568281"/>
                  </a:lnTo>
                  <a:lnTo>
                    <a:pt x="992326" y="1608277"/>
                  </a:lnTo>
                  <a:cubicBezTo>
                    <a:pt x="781416" y="1819186"/>
                    <a:pt x="544681" y="1924401"/>
                    <a:pt x="463562" y="1843283"/>
                  </a:cubicBezTo>
                  <a:cubicBezTo>
                    <a:pt x="402723" y="1782444"/>
                    <a:pt x="446697" y="1634070"/>
                    <a:pt x="561464" y="1474708"/>
                  </a:cubicBezTo>
                  <a:lnTo>
                    <a:pt x="594525" y="1432682"/>
                  </a:lnTo>
                  <a:lnTo>
                    <a:pt x="540069" y="1434793"/>
                  </a:lnTo>
                  <a:cubicBezTo>
                    <a:pt x="241797" y="1434793"/>
                    <a:pt x="0" y="1341794"/>
                    <a:pt x="0" y="1227076"/>
                  </a:cubicBezTo>
                  <a:cubicBezTo>
                    <a:pt x="0" y="1141036"/>
                    <a:pt x="136011" y="1067214"/>
                    <a:pt x="329850" y="1035681"/>
                  </a:cubicBezTo>
                  <a:lnTo>
                    <a:pt x="382951" y="1029341"/>
                  </a:lnTo>
                  <a:lnTo>
                    <a:pt x="342950" y="992327"/>
                  </a:lnTo>
                  <a:cubicBezTo>
                    <a:pt x="132044" y="781420"/>
                    <a:pt x="26828" y="544687"/>
                    <a:pt x="107946" y="463570"/>
                  </a:cubicBezTo>
                  <a:cubicBezTo>
                    <a:pt x="168785" y="402731"/>
                    <a:pt x="317156" y="446705"/>
                    <a:pt x="476517" y="561471"/>
                  </a:cubicBezTo>
                  <a:lnTo>
                    <a:pt x="518543" y="594532"/>
                  </a:lnTo>
                  <a:lnTo>
                    <a:pt x="516431" y="540073"/>
                  </a:lnTo>
                  <a:cubicBezTo>
                    <a:pt x="516431" y="279083"/>
                    <a:pt x="587634" y="61332"/>
                    <a:pt x="682289" y="10972"/>
                  </a:cubicBezTo>
                  <a:cubicBezTo>
                    <a:pt x="695812" y="3778"/>
                    <a:pt x="709812" y="0"/>
                    <a:pt x="724152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85" name="フリーフォーム: 図形 384">
              <a:extLst>
                <a:ext uri="{FF2B5EF4-FFF2-40B4-BE49-F238E27FC236}">
                  <a16:creationId xmlns:a16="http://schemas.microsoft.com/office/drawing/2014/main" id="{F6188803-31BE-63D2-F1E6-7385B4794576}"/>
                </a:ext>
              </a:extLst>
            </p:cNvPr>
            <p:cNvSpPr/>
            <p:nvPr/>
          </p:nvSpPr>
          <p:spPr bwMode="auto">
            <a:xfrm>
              <a:off x="2582746" y="290955"/>
              <a:ext cx="200854" cy="200854"/>
            </a:xfrm>
            <a:custGeom>
              <a:avLst/>
              <a:gdLst>
                <a:gd name="connsiteX0" fmla="*/ 724152 w 1951220"/>
                <a:gd name="connsiteY0" fmla="*/ 0 h 1951229"/>
                <a:gd name="connsiteX1" fmla="*/ 915550 w 1951220"/>
                <a:gd name="connsiteY1" fmla="*/ 329852 h 1951229"/>
                <a:gd name="connsiteX2" fmla="*/ 921889 w 1951220"/>
                <a:gd name="connsiteY2" fmla="*/ 382948 h 1951229"/>
                <a:gd name="connsiteX3" fmla="*/ 958899 w 1951220"/>
                <a:gd name="connsiteY3" fmla="*/ 342952 h 1951229"/>
                <a:gd name="connsiteX4" fmla="*/ 1487662 w 1951220"/>
                <a:gd name="connsiteY4" fmla="*/ 107946 h 1951229"/>
                <a:gd name="connsiteX5" fmla="*/ 1389760 w 1951220"/>
                <a:gd name="connsiteY5" fmla="*/ 476521 h 1951229"/>
                <a:gd name="connsiteX6" fmla="*/ 1356266 w 1951220"/>
                <a:gd name="connsiteY6" fmla="*/ 519097 h 1951229"/>
                <a:gd name="connsiteX7" fmla="*/ 1411152 w 1951220"/>
                <a:gd name="connsiteY7" fmla="*/ 516438 h 1951229"/>
                <a:gd name="connsiteX8" fmla="*/ 1951220 w 1951220"/>
                <a:gd name="connsiteY8" fmla="*/ 724156 h 1951229"/>
                <a:gd name="connsiteX9" fmla="*/ 1621371 w 1951220"/>
                <a:gd name="connsiteY9" fmla="*/ 915550 h 1951229"/>
                <a:gd name="connsiteX10" fmla="*/ 1568270 w 1951220"/>
                <a:gd name="connsiteY10" fmla="*/ 921890 h 1951229"/>
                <a:gd name="connsiteX11" fmla="*/ 1608270 w 1951220"/>
                <a:gd name="connsiteY11" fmla="*/ 958904 h 1951229"/>
                <a:gd name="connsiteX12" fmla="*/ 1843274 w 1951220"/>
                <a:gd name="connsiteY12" fmla="*/ 1487662 h 1951229"/>
                <a:gd name="connsiteX13" fmla="*/ 1474704 w 1951220"/>
                <a:gd name="connsiteY13" fmla="*/ 1389760 h 1951229"/>
                <a:gd name="connsiteX14" fmla="*/ 1432682 w 1951220"/>
                <a:gd name="connsiteY14" fmla="*/ 1356702 h 1951229"/>
                <a:gd name="connsiteX15" fmla="*/ 1434793 w 1951220"/>
                <a:gd name="connsiteY15" fmla="*/ 1411156 h 1951229"/>
                <a:gd name="connsiteX16" fmla="*/ 1227072 w 1951220"/>
                <a:gd name="connsiteY16" fmla="*/ 1951229 h 1951229"/>
                <a:gd name="connsiteX17" fmla="*/ 1035675 w 1951220"/>
                <a:gd name="connsiteY17" fmla="*/ 1621376 h 1951229"/>
                <a:gd name="connsiteX18" fmla="*/ 1029336 w 1951220"/>
                <a:gd name="connsiteY18" fmla="*/ 1568281 h 1951229"/>
                <a:gd name="connsiteX19" fmla="*/ 992326 w 1951220"/>
                <a:gd name="connsiteY19" fmla="*/ 1608277 h 1951229"/>
                <a:gd name="connsiteX20" fmla="*/ 463562 w 1951220"/>
                <a:gd name="connsiteY20" fmla="*/ 1843283 h 1951229"/>
                <a:gd name="connsiteX21" fmla="*/ 561464 w 1951220"/>
                <a:gd name="connsiteY21" fmla="*/ 1474708 h 1951229"/>
                <a:gd name="connsiteX22" fmla="*/ 594525 w 1951220"/>
                <a:gd name="connsiteY22" fmla="*/ 1432682 h 1951229"/>
                <a:gd name="connsiteX23" fmla="*/ 540069 w 1951220"/>
                <a:gd name="connsiteY23" fmla="*/ 1434793 h 1951229"/>
                <a:gd name="connsiteX24" fmla="*/ 0 w 1951220"/>
                <a:gd name="connsiteY24" fmla="*/ 1227076 h 1951229"/>
                <a:gd name="connsiteX25" fmla="*/ 329850 w 1951220"/>
                <a:gd name="connsiteY25" fmla="*/ 1035681 h 1951229"/>
                <a:gd name="connsiteX26" fmla="*/ 382951 w 1951220"/>
                <a:gd name="connsiteY26" fmla="*/ 1029341 h 1951229"/>
                <a:gd name="connsiteX27" fmla="*/ 342950 w 1951220"/>
                <a:gd name="connsiteY27" fmla="*/ 992327 h 1951229"/>
                <a:gd name="connsiteX28" fmla="*/ 107946 w 1951220"/>
                <a:gd name="connsiteY28" fmla="*/ 463570 h 1951229"/>
                <a:gd name="connsiteX29" fmla="*/ 476517 w 1951220"/>
                <a:gd name="connsiteY29" fmla="*/ 561471 h 1951229"/>
                <a:gd name="connsiteX30" fmla="*/ 518543 w 1951220"/>
                <a:gd name="connsiteY30" fmla="*/ 594532 h 1951229"/>
                <a:gd name="connsiteX31" fmla="*/ 516431 w 1951220"/>
                <a:gd name="connsiteY31" fmla="*/ 540073 h 1951229"/>
                <a:gd name="connsiteX32" fmla="*/ 682289 w 1951220"/>
                <a:gd name="connsiteY32" fmla="*/ 10972 h 1951229"/>
                <a:gd name="connsiteX33" fmla="*/ 724152 w 1951220"/>
                <a:gd name="connsiteY33" fmla="*/ 0 h 1951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951220" h="1951229">
                  <a:moveTo>
                    <a:pt x="724152" y="0"/>
                  </a:moveTo>
                  <a:cubicBezTo>
                    <a:pt x="810193" y="0"/>
                    <a:pt x="884016" y="136012"/>
                    <a:pt x="915550" y="329852"/>
                  </a:cubicBezTo>
                  <a:lnTo>
                    <a:pt x="921889" y="382948"/>
                  </a:lnTo>
                  <a:lnTo>
                    <a:pt x="958899" y="342952"/>
                  </a:lnTo>
                  <a:cubicBezTo>
                    <a:pt x="1169808" y="132043"/>
                    <a:pt x="1406543" y="26828"/>
                    <a:pt x="1487662" y="107946"/>
                  </a:cubicBezTo>
                  <a:cubicBezTo>
                    <a:pt x="1548501" y="168785"/>
                    <a:pt x="1504527" y="317159"/>
                    <a:pt x="1389760" y="476521"/>
                  </a:cubicBezTo>
                  <a:lnTo>
                    <a:pt x="1356266" y="519097"/>
                  </a:lnTo>
                  <a:lnTo>
                    <a:pt x="1411152" y="516438"/>
                  </a:lnTo>
                  <a:cubicBezTo>
                    <a:pt x="1709424" y="516438"/>
                    <a:pt x="1951221" y="609437"/>
                    <a:pt x="1951220" y="724156"/>
                  </a:cubicBezTo>
                  <a:cubicBezTo>
                    <a:pt x="1951221" y="810195"/>
                    <a:pt x="1815210" y="884017"/>
                    <a:pt x="1621371" y="915550"/>
                  </a:cubicBezTo>
                  <a:lnTo>
                    <a:pt x="1568270" y="921890"/>
                  </a:lnTo>
                  <a:lnTo>
                    <a:pt x="1608270" y="958904"/>
                  </a:lnTo>
                  <a:cubicBezTo>
                    <a:pt x="1819176" y="1169811"/>
                    <a:pt x="1924392" y="1406544"/>
                    <a:pt x="1843274" y="1487662"/>
                  </a:cubicBezTo>
                  <a:cubicBezTo>
                    <a:pt x="1782436" y="1548500"/>
                    <a:pt x="1634064" y="1504525"/>
                    <a:pt x="1474704" y="1389760"/>
                  </a:cubicBezTo>
                  <a:lnTo>
                    <a:pt x="1432682" y="1356702"/>
                  </a:lnTo>
                  <a:lnTo>
                    <a:pt x="1434793" y="1411156"/>
                  </a:lnTo>
                  <a:cubicBezTo>
                    <a:pt x="1434793" y="1709430"/>
                    <a:pt x="1341793" y="1951229"/>
                    <a:pt x="1227072" y="1951229"/>
                  </a:cubicBezTo>
                  <a:cubicBezTo>
                    <a:pt x="1141031" y="1951229"/>
                    <a:pt x="1067208" y="1815217"/>
                    <a:pt x="1035675" y="1621376"/>
                  </a:cubicBezTo>
                  <a:lnTo>
                    <a:pt x="1029336" y="1568281"/>
                  </a:lnTo>
                  <a:lnTo>
                    <a:pt x="992326" y="1608277"/>
                  </a:lnTo>
                  <a:cubicBezTo>
                    <a:pt x="781416" y="1819186"/>
                    <a:pt x="544681" y="1924401"/>
                    <a:pt x="463562" y="1843283"/>
                  </a:cubicBezTo>
                  <a:cubicBezTo>
                    <a:pt x="402723" y="1782444"/>
                    <a:pt x="446697" y="1634070"/>
                    <a:pt x="561464" y="1474708"/>
                  </a:cubicBezTo>
                  <a:lnTo>
                    <a:pt x="594525" y="1432682"/>
                  </a:lnTo>
                  <a:lnTo>
                    <a:pt x="540069" y="1434793"/>
                  </a:lnTo>
                  <a:cubicBezTo>
                    <a:pt x="241797" y="1434793"/>
                    <a:pt x="0" y="1341794"/>
                    <a:pt x="0" y="1227076"/>
                  </a:cubicBezTo>
                  <a:cubicBezTo>
                    <a:pt x="0" y="1141036"/>
                    <a:pt x="136011" y="1067214"/>
                    <a:pt x="329850" y="1035681"/>
                  </a:cubicBezTo>
                  <a:lnTo>
                    <a:pt x="382951" y="1029341"/>
                  </a:lnTo>
                  <a:lnTo>
                    <a:pt x="342950" y="992327"/>
                  </a:lnTo>
                  <a:cubicBezTo>
                    <a:pt x="132044" y="781420"/>
                    <a:pt x="26828" y="544687"/>
                    <a:pt x="107946" y="463570"/>
                  </a:cubicBezTo>
                  <a:cubicBezTo>
                    <a:pt x="168785" y="402731"/>
                    <a:pt x="317156" y="446705"/>
                    <a:pt x="476517" y="561471"/>
                  </a:cubicBezTo>
                  <a:lnTo>
                    <a:pt x="518543" y="594532"/>
                  </a:lnTo>
                  <a:lnTo>
                    <a:pt x="516431" y="540073"/>
                  </a:lnTo>
                  <a:cubicBezTo>
                    <a:pt x="516431" y="279083"/>
                    <a:pt x="587634" y="61332"/>
                    <a:pt x="682289" y="10972"/>
                  </a:cubicBezTo>
                  <a:cubicBezTo>
                    <a:pt x="695812" y="3778"/>
                    <a:pt x="709812" y="0"/>
                    <a:pt x="724152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86" name="フリーフォーム: 図形 385">
              <a:extLst>
                <a:ext uri="{FF2B5EF4-FFF2-40B4-BE49-F238E27FC236}">
                  <a16:creationId xmlns:a16="http://schemas.microsoft.com/office/drawing/2014/main" id="{863C61F0-B9A8-23A6-5829-89C1900FB4F4}"/>
                </a:ext>
              </a:extLst>
            </p:cNvPr>
            <p:cNvSpPr/>
            <p:nvPr/>
          </p:nvSpPr>
          <p:spPr bwMode="auto">
            <a:xfrm>
              <a:off x="2962038" y="216282"/>
              <a:ext cx="350199" cy="350199"/>
            </a:xfrm>
            <a:custGeom>
              <a:avLst/>
              <a:gdLst>
                <a:gd name="connsiteX0" fmla="*/ 724152 w 1951220"/>
                <a:gd name="connsiteY0" fmla="*/ 0 h 1951229"/>
                <a:gd name="connsiteX1" fmla="*/ 915550 w 1951220"/>
                <a:gd name="connsiteY1" fmla="*/ 329852 h 1951229"/>
                <a:gd name="connsiteX2" fmla="*/ 921889 w 1951220"/>
                <a:gd name="connsiteY2" fmla="*/ 382948 h 1951229"/>
                <a:gd name="connsiteX3" fmla="*/ 958899 w 1951220"/>
                <a:gd name="connsiteY3" fmla="*/ 342952 h 1951229"/>
                <a:gd name="connsiteX4" fmla="*/ 1487662 w 1951220"/>
                <a:gd name="connsiteY4" fmla="*/ 107946 h 1951229"/>
                <a:gd name="connsiteX5" fmla="*/ 1389760 w 1951220"/>
                <a:gd name="connsiteY5" fmla="*/ 476521 h 1951229"/>
                <a:gd name="connsiteX6" fmla="*/ 1356266 w 1951220"/>
                <a:gd name="connsiteY6" fmla="*/ 519097 h 1951229"/>
                <a:gd name="connsiteX7" fmla="*/ 1411152 w 1951220"/>
                <a:gd name="connsiteY7" fmla="*/ 516438 h 1951229"/>
                <a:gd name="connsiteX8" fmla="*/ 1951220 w 1951220"/>
                <a:gd name="connsiteY8" fmla="*/ 724156 h 1951229"/>
                <a:gd name="connsiteX9" fmla="*/ 1621371 w 1951220"/>
                <a:gd name="connsiteY9" fmla="*/ 915550 h 1951229"/>
                <a:gd name="connsiteX10" fmla="*/ 1568270 w 1951220"/>
                <a:gd name="connsiteY10" fmla="*/ 921890 h 1951229"/>
                <a:gd name="connsiteX11" fmla="*/ 1608270 w 1951220"/>
                <a:gd name="connsiteY11" fmla="*/ 958904 h 1951229"/>
                <a:gd name="connsiteX12" fmla="*/ 1843274 w 1951220"/>
                <a:gd name="connsiteY12" fmla="*/ 1487662 h 1951229"/>
                <a:gd name="connsiteX13" fmla="*/ 1474704 w 1951220"/>
                <a:gd name="connsiteY13" fmla="*/ 1389760 h 1951229"/>
                <a:gd name="connsiteX14" fmla="*/ 1432682 w 1951220"/>
                <a:gd name="connsiteY14" fmla="*/ 1356702 h 1951229"/>
                <a:gd name="connsiteX15" fmla="*/ 1434793 w 1951220"/>
                <a:gd name="connsiteY15" fmla="*/ 1411156 h 1951229"/>
                <a:gd name="connsiteX16" fmla="*/ 1227072 w 1951220"/>
                <a:gd name="connsiteY16" fmla="*/ 1951229 h 1951229"/>
                <a:gd name="connsiteX17" fmla="*/ 1035675 w 1951220"/>
                <a:gd name="connsiteY17" fmla="*/ 1621376 h 1951229"/>
                <a:gd name="connsiteX18" fmla="*/ 1029336 w 1951220"/>
                <a:gd name="connsiteY18" fmla="*/ 1568281 h 1951229"/>
                <a:gd name="connsiteX19" fmla="*/ 992326 w 1951220"/>
                <a:gd name="connsiteY19" fmla="*/ 1608277 h 1951229"/>
                <a:gd name="connsiteX20" fmla="*/ 463562 w 1951220"/>
                <a:gd name="connsiteY20" fmla="*/ 1843283 h 1951229"/>
                <a:gd name="connsiteX21" fmla="*/ 561464 w 1951220"/>
                <a:gd name="connsiteY21" fmla="*/ 1474708 h 1951229"/>
                <a:gd name="connsiteX22" fmla="*/ 594525 w 1951220"/>
                <a:gd name="connsiteY22" fmla="*/ 1432682 h 1951229"/>
                <a:gd name="connsiteX23" fmla="*/ 540069 w 1951220"/>
                <a:gd name="connsiteY23" fmla="*/ 1434793 h 1951229"/>
                <a:gd name="connsiteX24" fmla="*/ 0 w 1951220"/>
                <a:gd name="connsiteY24" fmla="*/ 1227076 h 1951229"/>
                <a:gd name="connsiteX25" fmla="*/ 329850 w 1951220"/>
                <a:gd name="connsiteY25" fmla="*/ 1035681 h 1951229"/>
                <a:gd name="connsiteX26" fmla="*/ 382951 w 1951220"/>
                <a:gd name="connsiteY26" fmla="*/ 1029341 h 1951229"/>
                <a:gd name="connsiteX27" fmla="*/ 342950 w 1951220"/>
                <a:gd name="connsiteY27" fmla="*/ 992327 h 1951229"/>
                <a:gd name="connsiteX28" fmla="*/ 107946 w 1951220"/>
                <a:gd name="connsiteY28" fmla="*/ 463570 h 1951229"/>
                <a:gd name="connsiteX29" fmla="*/ 476517 w 1951220"/>
                <a:gd name="connsiteY29" fmla="*/ 561471 h 1951229"/>
                <a:gd name="connsiteX30" fmla="*/ 518543 w 1951220"/>
                <a:gd name="connsiteY30" fmla="*/ 594532 h 1951229"/>
                <a:gd name="connsiteX31" fmla="*/ 516431 w 1951220"/>
                <a:gd name="connsiteY31" fmla="*/ 540073 h 1951229"/>
                <a:gd name="connsiteX32" fmla="*/ 682289 w 1951220"/>
                <a:gd name="connsiteY32" fmla="*/ 10972 h 1951229"/>
                <a:gd name="connsiteX33" fmla="*/ 724152 w 1951220"/>
                <a:gd name="connsiteY33" fmla="*/ 0 h 1951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951220" h="1951229">
                  <a:moveTo>
                    <a:pt x="724152" y="0"/>
                  </a:moveTo>
                  <a:cubicBezTo>
                    <a:pt x="810193" y="0"/>
                    <a:pt x="884016" y="136012"/>
                    <a:pt x="915550" y="329852"/>
                  </a:cubicBezTo>
                  <a:lnTo>
                    <a:pt x="921889" y="382948"/>
                  </a:lnTo>
                  <a:lnTo>
                    <a:pt x="958899" y="342952"/>
                  </a:lnTo>
                  <a:cubicBezTo>
                    <a:pt x="1169808" y="132043"/>
                    <a:pt x="1406543" y="26828"/>
                    <a:pt x="1487662" y="107946"/>
                  </a:cubicBezTo>
                  <a:cubicBezTo>
                    <a:pt x="1548501" y="168785"/>
                    <a:pt x="1504527" y="317159"/>
                    <a:pt x="1389760" y="476521"/>
                  </a:cubicBezTo>
                  <a:lnTo>
                    <a:pt x="1356266" y="519097"/>
                  </a:lnTo>
                  <a:lnTo>
                    <a:pt x="1411152" y="516438"/>
                  </a:lnTo>
                  <a:cubicBezTo>
                    <a:pt x="1709424" y="516438"/>
                    <a:pt x="1951221" y="609437"/>
                    <a:pt x="1951220" y="724156"/>
                  </a:cubicBezTo>
                  <a:cubicBezTo>
                    <a:pt x="1951221" y="810195"/>
                    <a:pt x="1815210" y="884017"/>
                    <a:pt x="1621371" y="915550"/>
                  </a:cubicBezTo>
                  <a:lnTo>
                    <a:pt x="1568270" y="921890"/>
                  </a:lnTo>
                  <a:lnTo>
                    <a:pt x="1608270" y="958904"/>
                  </a:lnTo>
                  <a:cubicBezTo>
                    <a:pt x="1819176" y="1169811"/>
                    <a:pt x="1924392" y="1406544"/>
                    <a:pt x="1843274" y="1487662"/>
                  </a:cubicBezTo>
                  <a:cubicBezTo>
                    <a:pt x="1782436" y="1548500"/>
                    <a:pt x="1634064" y="1504525"/>
                    <a:pt x="1474704" y="1389760"/>
                  </a:cubicBezTo>
                  <a:lnTo>
                    <a:pt x="1432682" y="1356702"/>
                  </a:lnTo>
                  <a:lnTo>
                    <a:pt x="1434793" y="1411156"/>
                  </a:lnTo>
                  <a:cubicBezTo>
                    <a:pt x="1434793" y="1709430"/>
                    <a:pt x="1341793" y="1951229"/>
                    <a:pt x="1227072" y="1951229"/>
                  </a:cubicBezTo>
                  <a:cubicBezTo>
                    <a:pt x="1141031" y="1951229"/>
                    <a:pt x="1067208" y="1815217"/>
                    <a:pt x="1035675" y="1621376"/>
                  </a:cubicBezTo>
                  <a:lnTo>
                    <a:pt x="1029336" y="1568281"/>
                  </a:lnTo>
                  <a:lnTo>
                    <a:pt x="992326" y="1608277"/>
                  </a:lnTo>
                  <a:cubicBezTo>
                    <a:pt x="781416" y="1819186"/>
                    <a:pt x="544681" y="1924401"/>
                    <a:pt x="463562" y="1843283"/>
                  </a:cubicBezTo>
                  <a:cubicBezTo>
                    <a:pt x="402723" y="1782444"/>
                    <a:pt x="446697" y="1634070"/>
                    <a:pt x="561464" y="1474708"/>
                  </a:cubicBezTo>
                  <a:lnTo>
                    <a:pt x="594525" y="1432682"/>
                  </a:lnTo>
                  <a:lnTo>
                    <a:pt x="540069" y="1434793"/>
                  </a:lnTo>
                  <a:cubicBezTo>
                    <a:pt x="241797" y="1434793"/>
                    <a:pt x="0" y="1341794"/>
                    <a:pt x="0" y="1227076"/>
                  </a:cubicBezTo>
                  <a:cubicBezTo>
                    <a:pt x="0" y="1141036"/>
                    <a:pt x="136011" y="1067214"/>
                    <a:pt x="329850" y="1035681"/>
                  </a:cubicBezTo>
                  <a:lnTo>
                    <a:pt x="382951" y="1029341"/>
                  </a:lnTo>
                  <a:lnTo>
                    <a:pt x="342950" y="992327"/>
                  </a:lnTo>
                  <a:cubicBezTo>
                    <a:pt x="132044" y="781420"/>
                    <a:pt x="26828" y="544687"/>
                    <a:pt x="107946" y="463570"/>
                  </a:cubicBezTo>
                  <a:cubicBezTo>
                    <a:pt x="168785" y="402731"/>
                    <a:pt x="317156" y="446705"/>
                    <a:pt x="476517" y="561471"/>
                  </a:cubicBezTo>
                  <a:lnTo>
                    <a:pt x="518543" y="594532"/>
                  </a:lnTo>
                  <a:lnTo>
                    <a:pt x="516431" y="540073"/>
                  </a:lnTo>
                  <a:cubicBezTo>
                    <a:pt x="516431" y="279083"/>
                    <a:pt x="587634" y="61332"/>
                    <a:pt x="682289" y="10972"/>
                  </a:cubicBezTo>
                  <a:cubicBezTo>
                    <a:pt x="695812" y="3778"/>
                    <a:pt x="709812" y="0"/>
                    <a:pt x="724152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87" name="フリーフォーム: 図形 386">
              <a:extLst>
                <a:ext uri="{FF2B5EF4-FFF2-40B4-BE49-F238E27FC236}">
                  <a16:creationId xmlns:a16="http://schemas.microsoft.com/office/drawing/2014/main" id="{172627C4-8C61-54EC-AB5A-1421D8432317}"/>
                </a:ext>
              </a:extLst>
            </p:cNvPr>
            <p:cNvSpPr/>
            <p:nvPr/>
          </p:nvSpPr>
          <p:spPr bwMode="auto">
            <a:xfrm>
              <a:off x="3490676" y="290955"/>
              <a:ext cx="200854" cy="200854"/>
            </a:xfrm>
            <a:custGeom>
              <a:avLst/>
              <a:gdLst>
                <a:gd name="connsiteX0" fmla="*/ 724152 w 1951220"/>
                <a:gd name="connsiteY0" fmla="*/ 0 h 1951229"/>
                <a:gd name="connsiteX1" fmla="*/ 915550 w 1951220"/>
                <a:gd name="connsiteY1" fmla="*/ 329852 h 1951229"/>
                <a:gd name="connsiteX2" fmla="*/ 921889 w 1951220"/>
                <a:gd name="connsiteY2" fmla="*/ 382948 h 1951229"/>
                <a:gd name="connsiteX3" fmla="*/ 958899 w 1951220"/>
                <a:gd name="connsiteY3" fmla="*/ 342952 h 1951229"/>
                <a:gd name="connsiteX4" fmla="*/ 1487662 w 1951220"/>
                <a:gd name="connsiteY4" fmla="*/ 107946 h 1951229"/>
                <a:gd name="connsiteX5" fmla="*/ 1389760 w 1951220"/>
                <a:gd name="connsiteY5" fmla="*/ 476521 h 1951229"/>
                <a:gd name="connsiteX6" fmla="*/ 1356266 w 1951220"/>
                <a:gd name="connsiteY6" fmla="*/ 519097 h 1951229"/>
                <a:gd name="connsiteX7" fmla="*/ 1411152 w 1951220"/>
                <a:gd name="connsiteY7" fmla="*/ 516438 h 1951229"/>
                <a:gd name="connsiteX8" fmla="*/ 1951220 w 1951220"/>
                <a:gd name="connsiteY8" fmla="*/ 724156 h 1951229"/>
                <a:gd name="connsiteX9" fmla="*/ 1621371 w 1951220"/>
                <a:gd name="connsiteY9" fmla="*/ 915550 h 1951229"/>
                <a:gd name="connsiteX10" fmla="*/ 1568270 w 1951220"/>
                <a:gd name="connsiteY10" fmla="*/ 921890 h 1951229"/>
                <a:gd name="connsiteX11" fmla="*/ 1608270 w 1951220"/>
                <a:gd name="connsiteY11" fmla="*/ 958904 h 1951229"/>
                <a:gd name="connsiteX12" fmla="*/ 1843274 w 1951220"/>
                <a:gd name="connsiteY12" fmla="*/ 1487662 h 1951229"/>
                <a:gd name="connsiteX13" fmla="*/ 1474704 w 1951220"/>
                <a:gd name="connsiteY13" fmla="*/ 1389760 h 1951229"/>
                <a:gd name="connsiteX14" fmla="*/ 1432682 w 1951220"/>
                <a:gd name="connsiteY14" fmla="*/ 1356702 h 1951229"/>
                <a:gd name="connsiteX15" fmla="*/ 1434793 w 1951220"/>
                <a:gd name="connsiteY15" fmla="*/ 1411156 h 1951229"/>
                <a:gd name="connsiteX16" fmla="*/ 1227072 w 1951220"/>
                <a:gd name="connsiteY16" fmla="*/ 1951229 h 1951229"/>
                <a:gd name="connsiteX17" fmla="*/ 1035675 w 1951220"/>
                <a:gd name="connsiteY17" fmla="*/ 1621376 h 1951229"/>
                <a:gd name="connsiteX18" fmla="*/ 1029336 w 1951220"/>
                <a:gd name="connsiteY18" fmla="*/ 1568281 h 1951229"/>
                <a:gd name="connsiteX19" fmla="*/ 992326 w 1951220"/>
                <a:gd name="connsiteY19" fmla="*/ 1608277 h 1951229"/>
                <a:gd name="connsiteX20" fmla="*/ 463562 w 1951220"/>
                <a:gd name="connsiteY20" fmla="*/ 1843283 h 1951229"/>
                <a:gd name="connsiteX21" fmla="*/ 561464 w 1951220"/>
                <a:gd name="connsiteY21" fmla="*/ 1474708 h 1951229"/>
                <a:gd name="connsiteX22" fmla="*/ 594525 w 1951220"/>
                <a:gd name="connsiteY22" fmla="*/ 1432682 h 1951229"/>
                <a:gd name="connsiteX23" fmla="*/ 540069 w 1951220"/>
                <a:gd name="connsiteY23" fmla="*/ 1434793 h 1951229"/>
                <a:gd name="connsiteX24" fmla="*/ 0 w 1951220"/>
                <a:gd name="connsiteY24" fmla="*/ 1227076 h 1951229"/>
                <a:gd name="connsiteX25" fmla="*/ 329850 w 1951220"/>
                <a:gd name="connsiteY25" fmla="*/ 1035681 h 1951229"/>
                <a:gd name="connsiteX26" fmla="*/ 382951 w 1951220"/>
                <a:gd name="connsiteY26" fmla="*/ 1029341 h 1951229"/>
                <a:gd name="connsiteX27" fmla="*/ 342950 w 1951220"/>
                <a:gd name="connsiteY27" fmla="*/ 992327 h 1951229"/>
                <a:gd name="connsiteX28" fmla="*/ 107946 w 1951220"/>
                <a:gd name="connsiteY28" fmla="*/ 463570 h 1951229"/>
                <a:gd name="connsiteX29" fmla="*/ 476517 w 1951220"/>
                <a:gd name="connsiteY29" fmla="*/ 561471 h 1951229"/>
                <a:gd name="connsiteX30" fmla="*/ 518543 w 1951220"/>
                <a:gd name="connsiteY30" fmla="*/ 594532 h 1951229"/>
                <a:gd name="connsiteX31" fmla="*/ 516431 w 1951220"/>
                <a:gd name="connsiteY31" fmla="*/ 540073 h 1951229"/>
                <a:gd name="connsiteX32" fmla="*/ 682289 w 1951220"/>
                <a:gd name="connsiteY32" fmla="*/ 10972 h 1951229"/>
                <a:gd name="connsiteX33" fmla="*/ 724152 w 1951220"/>
                <a:gd name="connsiteY33" fmla="*/ 0 h 1951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951220" h="1951229">
                  <a:moveTo>
                    <a:pt x="724152" y="0"/>
                  </a:moveTo>
                  <a:cubicBezTo>
                    <a:pt x="810193" y="0"/>
                    <a:pt x="884016" y="136012"/>
                    <a:pt x="915550" y="329852"/>
                  </a:cubicBezTo>
                  <a:lnTo>
                    <a:pt x="921889" y="382948"/>
                  </a:lnTo>
                  <a:lnTo>
                    <a:pt x="958899" y="342952"/>
                  </a:lnTo>
                  <a:cubicBezTo>
                    <a:pt x="1169808" y="132043"/>
                    <a:pt x="1406543" y="26828"/>
                    <a:pt x="1487662" y="107946"/>
                  </a:cubicBezTo>
                  <a:cubicBezTo>
                    <a:pt x="1548501" y="168785"/>
                    <a:pt x="1504527" y="317159"/>
                    <a:pt x="1389760" y="476521"/>
                  </a:cubicBezTo>
                  <a:lnTo>
                    <a:pt x="1356266" y="519097"/>
                  </a:lnTo>
                  <a:lnTo>
                    <a:pt x="1411152" y="516438"/>
                  </a:lnTo>
                  <a:cubicBezTo>
                    <a:pt x="1709424" y="516438"/>
                    <a:pt x="1951221" y="609437"/>
                    <a:pt x="1951220" y="724156"/>
                  </a:cubicBezTo>
                  <a:cubicBezTo>
                    <a:pt x="1951221" y="810195"/>
                    <a:pt x="1815210" y="884017"/>
                    <a:pt x="1621371" y="915550"/>
                  </a:cubicBezTo>
                  <a:lnTo>
                    <a:pt x="1568270" y="921890"/>
                  </a:lnTo>
                  <a:lnTo>
                    <a:pt x="1608270" y="958904"/>
                  </a:lnTo>
                  <a:cubicBezTo>
                    <a:pt x="1819176" y="1169811"/>
                    <a:pt x="1924392" y="1406544"/>
                    <a:pt x="1843274" y="1487662"/>
                  </a:cubicBezTo>
                  <a:cubicBezTo>
                    <a:pt x="1782436" y="1548500"/>
                    <a:pt x="1634064" y="1504525"/>
                    <a:pt x="1474704" y="1389760"/>
                  </a:cubicBezTo>
                  <a:lnTo>
                    <a:pt x="1432682" y="1356702"/>
                  </a:lnTo>
                  <a:lnTo>
                    <a:pt x="1434793" y="1411156"/>
                  </a:lnTo>
                  <a:cubicBezTo>
                    <a:pt x="1434793" y="1709430"/>
                    <a:pt x="1341793" y="1951229"/>
                    <a:pt x="1227072" y="1951229"/>
                  </a:cubicBezTo>
                  <a:cubicBezTo>
                    <a:pt x="1141031" y="1951229"/>
                    <a:pt x="1067208" y="1815217"/>
                    <a:pt x="1035675" y="1621376"/>
                  </a:cubicBezTo>
                  <a:lnTo>
                    <a:pt x="1029336" y="1568281"/>
                  </a:lnTo>
                  <a:lnTo>
                    <a:pt x="992326" y="1608277"/>
                  </a:lnTo>
                  <a:cubicBezTo>
                    <a:pt x="781416" y="1819186"/>
                    <a:pt x="544681" y="1924401"/>
                    <a:pt x="463562" y="1843283"/>
                  </a:cubicBezTo>
                  <a:cubicBezTo>
                    <a:pt x="402723" y="1782444"/>
                    <a:pt x="446697" y="1634070"/>
                    <a:pt x="561464" y="1474708"/>
                  </a:cubicBezTo>
                  <a:lnTo>
                    <a:pt x="594525" y="1432682"/>
                  </a:lnTo>
                  <a:lnTo>
                    <a:pt x="540069" y="1434793"/>
                  </a:lnTo>
                  <a:cubicBezTo>
                    <a:pt x="241797" y="1434793"/>
                    <a:pt x="0" y="1341794"/>
                    <a:pt x="0" y="1227076"/>
                  </a:cubicBezTo>
                  <a:cubicBezTo>
                    <a:pt x="0" y="1141036"/>
                    <a:pt x="136011" y="1067214"/>
                    <a:pt x="329850" y="1035681"/>
                  </a:cubicBezTo>
                  <a:lnTo>
                    <a:pt x="382951" y="1029341"/>
                  </a:lnTo>
                  <a:lnTo>
                    <a:pt x="342950" y="992327"/>
                  </a:lnTo>
                  <a:cubicBezTo>
                    <a:pt x="132044" y="781420"/>
                    <a:pt x="26828" y="544687"/>
                    <a:pt x="107946" y="463570"/>
                  </a:cubicBezTo>
                  <a:cubicBezTo>
                    <a:pt x="168785" y="402731"/>
                    <a:pt x="317156" y="446705"/>
                    <a:pt x="476517" y="561471"/>
                  </a:cubicBezTo>
                  <a:lnTo>
                    <a:pt x="518543" y="594532"/>
                  </a:lnTo>
                  <a:lnTo>
                    <a:pt x="516431" y="540073"/>
                  </a:lnTo>
                  <a:cubicBezTo>
                    <a:pt x="516431" y="279083"/>
                    <a:pt x="587634" y="61332"/>
                    <a:pt x="682289" y="10972"/>
                  </a:cubicBezTo>
                  <a:cubicBezTo>
                    <a:pt x="695812" y="3778"/>
                    <a:pt x="709812" y="0"/>
                    <a:pt x="724152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88" name="フリーフォーム: 図形 387">
              <a:extLst>
                <a:ext uri="{FF2B5EF4-FFF2-40B4-BE49-F238E27FC236}">
                  <a16:creationId xmlns:a16="http://schemas.microsoft.com/office/drawing/2014/main" id="{3139E23B-F2DA-1DB5-B374-ED4A72625BAB}"/>
                </a:ext>
              </a:extLst>
            </p:cNvPr>
            <p:cNvSpPr/>
            <p:nvPr/>
          </p:nvSpPr>
          <p:spPr bwMode="auto">
            <a:xfrm>
              <a:off x="3869968" y="216282"/>
              <a:ext cx="350199" cy="350199"/>
            </a:xfrm>
            <a:custGeom>
              <a:avLst/>
              <a:gdLst>
                <a:gd name="connsiteX0" fmla="*/ 724152 w 1951220"/>
                <a:gd name="connsiteY0" fmla="*/ 0 h 1951229"/>
                <a:gd name="connsiteX1" fmla="*/ 915550 w 1951220"/>
                <a:gd name="connsiteY1" fmla="*/ 329852 h 1951229"/>
                <a:gd name="connsiteX2" fmla="*/ 921889 w 1951220"/>
                <a:gd name="connsiteY2" fmla="*/ 382948 h 1951229"/>
                <a:gd name="connsiteX3" fmla="*/ 958899 w 1951220"/>
                <a:gd name="connsiteY3" fmla="*/ 342952 h 1951229"/>
                <a:gd name="connsiteX4" fmla="*/ 1487662 w 1951220"/>
                <a:gd name="connsiteY4" fmla="*/ 107946 h 1951229"/>
                <a:gd name="connsiteX5" fmla="*/ 1389760 w 1951220"/>
                <a:gd name="connsiteY5" fmla="*/ 476521 h 1951229"/>
                <a:gd name="connsiteX6" fmla="*/ 1356266 w 1951220"/>
                <a:gd name="connsiteY6" fmla="*/ 519097 h 1951229"/>
                <a:gd name="connsiteX7" fmla="*/ 1411152 w 1951220"/>
                <a:gd name="connsiteY7" fmla="*/ 516438 h 1951229"/>
                <a:gd name="connsiteX8" fmla="*/ 1951220 w 1951220"/>
                <a:gd name="connsiteY8" fmla="*/ 724156 h 1951229"/>
                <a:gd name="connsiteX9" fmla="*/ 1621371 w 1951220"/>
                <a:gd name="connsiteY9" fmla="*/ 915550 h 1951229"/>
                <a:gd name="connsiteX10" fmla="*/ 1568270 w 1951220"/>
                <a:gd name="connsiteY10" fmla="*/ 921890 h 1951229"/>
                <a:gd name="connsiteX11" fmla="*/ 1608270 w 1951220"/>
                <a:gd name="connsiteY11" fmla="*/ 958904 h 1951229"/>
                <a:gd name="connsiteX12" fmla="*/ 1843274 w 1951220"/>
                <a:gd name="connsiteY12" fmla="*/ 1487662 h 1951229"/>
                <a:gd name="connsiteX13" fmla="*/ 1474704 w 1951220"/>
                <a:gd name="connsiteY13" fmla="*/ 1389760 h 1951229"/>
                <a:gd name="connsiteX14" fmla="*/ 1432682 w 1951220"/>
                <a:gd name="connsiteY14" fmla="*/ 1356702 h 1951229"/>
                <a:gd name="connsiteX15" fmla="*/ 1434793 w 1951220"/>
                <a:gd name="connsiteY15" fmla="*/ 1411156 h 1951229"/>
                <a:gd name="connsiteX16" fmla="*/ 1227072 w 1951220"/>
                <a:gd name="connsiteY16" fmla="*/ 1951229 h 1951229"/>
                <a:gd name="connsiteX17" fmla="*/ 1035675 w 1951220"/>
                <a:gd name="connsiteY17" fmla="*/ 1621376 h 1951229"/>
                <a:gd name="connsiteX18" fmla="*/ 1029336 w 1951220"/>
                <a:gd name="connsiteY18" fmla="*/ 1568281 h 1951229"/>
                <a:gd name="connsiteX19" fmla="*/ 992326 w 1951220"/>
                <a:gd name="connsiteY19" fmla="*/ 1608277 h 1951229"/>
                <a:gd name="connsiteX20" fmla="*/ 463562 w 1951220"/>
                <a:gd name="connsiteY20" fmla="*/ 1843283 h 1951229"/>
                <a:gd name="connsiteX21" fmla="*/ 561464 w 1951220"/>
                <a:gd name="connsiteY21" fmla="*/ 1474708 h 1951229"/>
                <a:gd name="connsiteX22" fmla="*/ 594525 w 1951220"/>
                <a:gd name="connsiteY22" fmla="*/ 1432682 h 1951229"/>
                <a:gd name="connsiteX23" fmla="*/ 540069 w 1951220"/>
                <a:gd name="connsiteY23" fmla="*/ 1434793 h 1951229"/>
                <a:gd name="connsiteX24" fmla="*/ 0 w 1951220"/>
                <a:gd name="connsiteY24" fmla="*/ 1227076 h 1951229"/>
                <a:gd name="connsiteX25" fmla="*/ 329850 w 1951220"/>
                <a:gd name="connsiteY25" fmla="*/ 1035681 h 1951229"/>
                <a:gd name="connsiteX26" fmla="*/ 382951 w 1951220"/>
                <a:gd name="connsiteY26" fmla="*/ 1029341 h 1951229"/>
                <a:gd name="connsiteX27" fmla="*/ 342950 w 1951220"/>
                <a:gd name="connsiteY27" fmla="*/ 992327 h 1951229"/>
                <a:gd name="connsiteX28" fmla="*/ 107946 w 1951220"/>
                <a:gd name="connsiteY28" fmla="*/ 463570 h 1951229"/>
                <a:gd name="connsiteX29" fmla="*/ 476517 w 1951220"/>
                <a:gd name="connsiteY29" fmla="*/ 561471 h 1951229"/>
                <a:gd name="connsiteX30" fmla="*/ 518543 w 1951220"/>
                <a:gd name="connsiteY30" fmla="*/ 594532 h 1951229"/>
                <a:gd name="connsiteX31" fmla="*/ 516431 w 1951220"/>
                <a:gd name="connsiteY31" fmla="*/ 540073 h 1951229"/>
                <a:gd name="connsiteX32" fmla="*/ 682289 w 1951220"/>
                <a:gd name="connsiteY32" fmla="*/ 10972 h 1951229"/>
                <a:gd name="connsiteX33" fmla="*/ 724152 w 1951220"/>
                <a:gd name="connsiteY33" fmla="*/ 0 h 1951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951220" h="1951229">
                  <a:moveTo>
                    <a:pt x="724152" y="0"/>
                  </a:moveTo>
                  <a:cubicBezTo>
                    <a:pt x="810193" y="0"/>
                    <a:pt x="884016" y="136012"/>
                    <a:pt x="915550" y="329852"/>
                  </a:cubicBezTo>
                  <a:lnTo>
                    <a:pt x="921889" y="382948"/>
                  </a:lnTo>
                  <a:lnTo>
                    <a:pt x="958899" y="342952"/>
                  </a:lnTo>
                  <a:cubicBezTo>
                    <a:pt x="1169808" y="132043"/>
                    <a:pt x="1406543" y="26828"/>
                    <a:pt x="1487662" y="107946"/>
                  </a:cubicBezTo>
                  <a:cubicBezTo>
                    <a:pt x="1548501" y="168785"/>
                    <a:pt x="1504527" y="317159"/>
                    <a:pt x="1389760" y="476521"/>
                  </a:cubicBezTo>
                  <a:lnTo>
                    <a:pt x="1356266" y="519097"/>
                  </a:lnTo>
                  <a:lnTo>
                    <a:pt x="1411152" y="516438"/>
                  </a:lnTo>
                  <a:cubicBezTo>
                    <a:pt x="1709424" y="516438"/>
                    <a:pt x="1951221" y="609437"/>
                    <a:pt x="1951220" y="724156"/>
                  </a:cubicBezTo>
                  <a:cubicBezTo>
                    <a:pt x="1951221" y="810195"/>
                    <a:pt x="1815210" y="884017"/>
                    <a:pt x="1621371" y="915550"/>
                  </a:cubicBezTo>
                  <a:lnTo>
                    <a:pt x="1568270" y="921890"/>
                  </a:lnTo>
                  <a:lnTo>
                    <a:pt x="1608270" y="958904"/>
                  </a:lnTo>
                  <a:cubicBezTo>
                    <a:pt x="1819176" y="1169811"/>
                    <a:pt x="1924392" y="1406544"/>
                    <a:pt x="1843274" y="1487662"/>
                  </a:cubicBezTo>
                  <a:cubicBezTo>
                    <a:pt x="1782436" y="1548500"/>
                    <a:pt x="1634064" y="1504525"/>
                    <a:pt x="1474704" y="1389760"/>
                  </a:cubicBezTo>
                  <a:lnTo>
                    <a:pt x="1432682" y="1356702"/>
                  </a:lnTo>
                  <a:lnTo>
                    <a:pt x="1434793" y="1411156"/>
                  </a:lnTo>
                  <a:cubicBezTo>
                    <a:pt x="1434793" y="1709430"/>
                    <a:pt x="1341793" y="1951229"/>
                    <a:pt x="1227072" y="1951229"/>
                  </a:cubicBezTo>
                  <a:cubicBezTo>
                    <a:pt x="1141031" y="1951229"/>
                    <a:pt x="1067208" y="1815217"/>
                    <a:pt x="1035675" y="1621376"/>
                  </a:cubicBezTo>
                  <a:lnTo>
                    <a:pt x="1029336" y="1568281"/>
                  </a:lnTo>
                  <a:lnTo>
                    <a:pt x="992326" y="1608277"/>
                  </a:lnTo>
                  <a:cubicBezTo>
                    <a:pt x="781416" y="1819186"/>
                    <a:pt x="544681" y="1924401"/>
                    <a:pt x="463562" y="1843283"/>
                  </a:cubicBezTo>
                  <a:cubicBezTo>
                    <a:pt x="402723" y="1782444"/>
                    <a:pt x="446697" y="1634070"/>
                    <a:pt x="561464" y="1474708"/>
                  </a:cubicBezTo>
                  <a:lnTo>
                    <a:pt x="594525" y="1432682"/>
                  </a:lnTo>
                  <a:lnTo>
                    <a:pt x="540069" y="1434793"/>
                  </a:lnTo>
                  <a:cubicBezTo>
                    <a:pt x="241797" y="1434793"/>
                    <a:pt x="0" y="1341794"/>
                    <a:pt x="0" y="1227076"/>
                  </a:cubicBezTo>
                  <a:cubicBezTo>
                    <a:pt x="0" y="1141036"/>
                    <a:pt x="136011" y="1067214"/>
                    <a:pt x="329850" y="1035681"/>
                  </a:cubicBezTo>
                  <a:lnTo>
                    <a:pt x="382951" y="1029341"/>
                  </a:lnTo>
                  <a:lnTo>
                    <a:pt x="342950" y="992327"/>
                  </a:lnTo>
                  <a:cubicBezTo>
                    <a:pt x="132044" y="781420"/>
                    <a:pt x="26828" y="544687"/>
                    <a:pt x="107946" y="463570"/>
                  </a:cubicBezTo>
                  <a:cubicBezTo>
                    <a:pt x="168785" y="402731"/>
                    <a:pt x="317156" y="446705"/>
                    <a:pt x="476517" y="561471"/>
                  </a:cubicBezTo>
                  <a:lnTo>
                    <a:pt x="518543" y="594532"/>
                  </a:lnTo>
                  <a:lnTo>
                    <a:pt x="516431" y="540073"/>
                  </a:lnTo>
                  <a:cubicBezTo>
                    <a:pt x="516431" y="279083"/>
                    <a:pt x="587634" y="61332"/>
                    <a:pt x="682289" y="10972"/>
                  </a:cubicBezTo>
                  <a:cubicBezTo>
                    <a:pt x="695812" y="3778"/>
                    <a:pt x="709812" y="0"/>
                    <a:pt x="724152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89" name="フリーフォーム: 図形 388">
              <a:extLst>
                <a:ext uri="{FF2B5EF4-FFF2-40B4-BE49-F238E27FC236}">
                  <a16:creationId xmlns:a16="http://schemas.microsoft.com/office/drawing/2014/main" id="{6570263B-C611-AFAD-9E89-A3F28FD2DA19}"/>
                </a:ext>
              </a:extLst>
            </p:cNvPr>
            <p:cNvSpPr/>
            <p:nvPr/>
          </p:nvSpPr>
          <p:spPr bwMode="auto">
            <a:xfrm>
              <a:off x="4398606" y="290955"/>
              <a:ext cx="200854" cy="200854"/>
            </a:xfrm>
            <a:custGeom>
              <a:avLst/>
              <a:gdLst>
                <a:gd name="connsiteX0" fmla="*/ 724152 w 1951220"/>
                <a:gd name="connsiteY0" fmla="*/ 0 h 1951229"/>
                <a:gd name="connsiteX1" fmla="*/ 915550 w 1951220"/>
                <a:gd name="connsiteY1" fmla="*/ 329852 h 1951229"/>
                <a:gd name="connsiteX2" fmla="*/ 921889 w 1951220"/>
                <a:gd name="connsiteY2" fmla="*/ 382948 h 1951229"/>
                <a:gd name="connsiteX3" fmla="*/ 958899 w 1951220"/>
                <a:gd name="connsiteY3" fmla="*/ 342952 h 1951229"/>
                <a:gd name="connsiteX4" fmla="*/ 1487662 w 1951220"/>
                <a:gd name="connsiteY4" fmla="*/ 107946 h 1951229"/>
                <a:gd name="connsiteX5" fmla="*/ 1389760 w 1951220"/>
                <a:gd name="connsiteY5" fmla="*/ 476521 h 1951229"/>
                <a:gd name="connsiteX6" fmla="*/ 1356266 w 1951220"/>
                <a:gd name="connsiteY6" fmla="*/ 519097 h 1951229"/>
                <a:gd name="connsiteX7" fmla="*/ 1411152 w 1951220"/>
                <a:gd name="connsiteY7" fmla="*/ 516438 h 1951229"/>
                <a:gd name="connsiteX8" fmla="*/ 1951220 w 1951220"/>
                <a:gd name="connsiteY8" fmla="*/ 724156 h 1951229"/>
                <a:gd name="connsiteX9" fmla="*/ 1621371 w 1951220"/>
                <a:gd name="connsiteY9" fmla="*/ 915550 h 1951229"/>
                <a:gd name="connsiteX10" fmla="*/ 1568270 w 1951220"/>
                <a:gd name="connsiteY10" fmla="*/ 921890 h 1951229"/>
                <a:gd name="connsiteX11" fmla="*/ 1608270 w 1951220"/>
                <a:gd name="connsiteY11" fmla="*/ 958904 h 1951229"/>
                <a:gd name="connsiteX12" fmla="*/ 1843274 w 1951220"/>
                <a:gd name="connsiteY12" fmla="*/ 1487662 h 1951229"/>
                <a:gd name="connsiteX13" fmla="*/ 1474704 w 1951220"/>
                <a:gd name="connsiteY13" fmla="*/ 1389760 h 1951229"/>
                <a:gd name="connsiteX14" fmla="*/ 1432682 w 1951220"/>
                <a:gd name="connsiteY14" fmla="*/ 1356702 h 1951229"/>
                <a:gd name="connsiteX15" fmla="*/ 1434793 w 1951220"/>
                <a:gd name="connsiteY15" fmla="*/ 1411156 h 1951229"/>
                <a:gd name="connsiteX16" fmla="*/ 1227072 w 1951220"/>
                <a:gd name="connsiteY16" fmla="*/ 1951229 h 1951229"/>
                <a:gd name="connsiteX17" fmla="*/ 1035675 w 1951220"/>
                <a:gd name="connsiteY17" fmla="*/ 1621376 h 1951229"/>
                <a:gd name="connsiteX18" fmla="*/ 1029336 w 1951220"/>
                <a:gd name="connsiteY18" fmla="*/ 1568281 h 1951229"/>
                <a:gd name="connsiteX19" fmla="*/ 992326 w 1951220"/>
                <a:gd name="connsiteY19" fmla="*/ 1608277 h 1951229"/>
                <a:gd name="connsiteX20" fmla="*/ 463562 w 1951220"/>
                <a:gd name="connsiteY20" fmla="*/ 1843283 h 1951229"/>
                <a:gd name="connsiteX21" fmla="*/ 561464 w 1951220"/>
                <a:gd name="connsiteY21" fmla="*/ 1474708 h 1951229"/>
                <a:gd name="connsiteX22" fmla="*/ 594525 w 1951220"/>
                <a:gd name="connsiteY22" fmla="*/ 1432682 h 1951229"/>
                <a:gd name="connsiteX23" fmla="*/ 540069 w 1951220"/>
                <a:gd name="connsiteY23" fmla="*/ 1434793 h 1951229"/>
                <a:gd name="connsiteX24" fmla="*/ 0 w 1951220"/>
                <a:gd name="connsiteY24" fmla="*/ 1227076 h 1951229"/>
                <a:gd name="connsiteX25" fmla="*/ 329850 w 1951220"/>
                <a:gd name="connsiteY25" fmla="*/ 1035681 h 1951229"/>
                <a:gd name="connsiteX26" fmla="*/ 382951 w 1951220"/>
                <a:gd name="connsiteY26" fmla="*/ 1029341 h 1951229"/>
                <a:gd name="connsiteX27" fmla="*/ 342950 w 1951220"/>
                <a:gd name="connsiteY27" fmla="*/ 992327 h 1951229"/>
                <a:gd name="connsiteX28" fmla="*/ 107946 w 1951220"/>
                <a:gd name="connsiteY28" fmla="*/ 463570 h 1951229"/>
                <a:gd name="connsiteX29" fmla="*/ 476517 w 1951220"/>
                <a:gd name="connsiteY29" fmla="*/ 561471 h 1951229"/>
                <a:gd name="connsiteX30" fmla="*/ 518543 w 1951220"/>
                <a:gd name="connsiteY30" fmla="*/ 594532 h 1951229"/>
                <a:gd name="connsiteX31" fmla="*/ 516431 w 1951220"/>
                <a:gd name="connsiteY31" fmla="*/ 540073 h 1951229"/>
                <a:gd name="connsiteX32" fmla="*/ 682289 w 1951220"/>
                <a:gd name="connsiteY32" fmla="*/ 10972 h 1951229"/>
                <a:gd name="connsiteX33" fmla="*/ 724152 w 1951220"/>
                <a:gd name="connsiteY33" fmla="*/ 0 h 1951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951220" h="1951229">
                  <a:moveTo>
                    <a:pt x="724152" y="0"/>
                  </a:moveTo>
                  <a:cubicBezTo>
                    <a:pt x="810193" y="0"/>
                    <a:pt x="884016" y="136012"/>
                    <a:pt x="915550" y="329852"/>
                  </a:cubicBezTo>
                  <a:lnTo>
                    <a:pt x="921889" y="382948"/>
                  </a:lnTo>
                  <a:lnTo>
                    <a:pt x="958899" y="342952"/>
                  </a:lnTo>
                  <a:cubicBezTo>
                    <a:pt x="1169808" y="132043"/>
                    <a:pt x="1406543" y="26828"/>
                    <a:pt x="1487662" y="107946"/>
                  </a:cubicBezTo>
                  <a:cubicBezTo>
                    <a:pt x="1548501" y="168785"/>
                    <a:pt x="1504527" y="317159"/>
                    <a:pt x="1389760" y="476521"/>
                  </a:cubicBezTo>
                  <a:lnTo>
                    <a:pt x="1356266" y="519097"/>
                  </a:lnTo>
                  <a:lnTo>
                    <a:pt x="1411152" y="516438"/>
                  </a:lnTo>
                  <a:cubicBezTo>
                    <a:pt x="1709424" y="516438"/>
                    <a:pt x="1951221" y="609437"/>
                    <a:pt x="1951220" y="724156"/>
                  </a:cubicBezTo>
                  <a:cubicBezTo>
                    <a:pt x="1951221" y="810195"/>
                    <a:pt x="1815210" y="884017"/>
                    <a:pt x="1621371" y="915550"/>
                  </a:cubicBezTo>
                  <a:lnTo>
                    <a:pt x="1568270" y="921890"/>
                  </a:lnTo>
                  <a:lnTo>
                    <a:pt x="1608270" y="958904"/>
                  </a:lnTo>
                  <a:cubicBezTo>
                    <a:pt x="1819176" y="1169811"/>
                    <a:pt x="1924392" y="1406544"/>
                    <a:pt x="1843274" y="1487662"/>
                  </a:cubicBezTo>
                  <a:cubicBezTo>
                    <a:pt x="1782436" y="1548500"/>
                    <a:pt x="1634064" y="1504525"/>
                    <a:pt x="1474704" y="1389760"/>
                  </a:cubicBezTo>
                  <a:lnTo>
                    <a:pt x="1432682" y="1356702"/>
                  </a:lnTo>
                  <a:lnTo>
                    <a:pt x="1434793" y="1411156"/>
                  </a:lnTo>
                  <a:cubicBezTo>
                    <a:pt x="1434793" y="1709430"/>
                    <a:pt x="1341793" y="1951229"/>
                    <a:pt x="1227072" y="1951229"/>
                  </a:cubicBezTo>
                  <a:cubicBezTo>
                    <a:pt x="1141031" y="1951229"/>
                    <a:pt x="1067208" y="1815217"/>
                    <a:pt x="1035675" y="1621376"/>
                  </a:cubicBezTo>
                  <a:lnTo>
                    <a:pt x="1029336" y="1568281"/>
                  </a:lnTo>
                  <a:lnTo>
                    <a:pt x="992326" y="1608277"/>
                  </a:lnTo>
                  <a:cubicBezTo>
                    <a:pt x="781416" y="1819186"/>
                    <a:pt x="544681" y="1924401"/>
                    <a:pt x="463562" y="1843283"/>
                  </a:cubicBezTo>
                  <a:cubicBezTo>
                    <a:pt x="402723" y="1782444"/>
                    <a:pt x="446697" y="1634070"/>
                    <a:pt x="561464" y="1474708"/>
                  </a:cubicBezTo>
                  <a:lnTo>
                    <a:pt x="594525" y="1432682"/>
                  </a:lnTo>
                  <a:lnTo>
                    <a:pt x="540069" y="1434793"/>
                  </a:lnTo>
                  <a:cubicBezTo>
                    <a:pt x="241797" y="1434793"/>
                    <a:pt x="0" y="1341794"/>
                    <a:pt x="0" y="1227076"/>
                  </a:cubicBezTo>
                  <a:cubicBezTo>
                    <a:pt x="0" y="1141036"/>
                    <a:pt x="136011" y="1067214"/>
                    <a:pt x="329850" y="1035681"/>
                  </a:cubicBezTo>
                  <a:lnTo>
                    <a:pt x="382951" y="1029341"/>
                  </a:lnTo>
                  <a:lnTo>
                    <a:pt x="342950" y="992327"/>
                  </a:lnTo>
                  <a:cubicBezTo>
                    <a:pt x="132044" y="781420"/>
                    <a:pt x="26828" y="544687"/>
                    <a:pt x="107946" y="463570"/>
                  </a:cubicBezTo>
                  <a:cubicBezTo>
                    <a:pt x="168785" y="402731"/>
                    <a:pt x="317156" y="446705"/>
                    <a:pt x="476517" y="561471"/>
                  </a:cubicBezTo>
                  <a:lnTo>
                    <a:pt x="518543" y="594532"/>
                  </a:lnTo>
                  <a:lnTo>
                    <a:pt x="516431" y="540073"/>
                  </a:lnTo>
                  <a:cubicBezTo>
                    <a:pt x="516431" y="279083"/>
                    <a:pt x="587634" y="61332"/>
                    <a:pt x="682289" y="10972"/>
                  </a:cubicBezTo>
                  <a:cubicBezTo>
                    <a:pt x="695812" y="3778"/>
                    <a:pt x="709812" y="0"/>
                    <a:pt x="724152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99" name="フリーフォーム: 図形 398">
              <a:extLst>
                <a:ext uri="{FF2B5EF4-FFF2-40B4-BE49-F238E27FC236}">
                  <a16:creationId xmlns:a16="http://schemas.microsoft.com/office/drawing/2014/main" id="{C1E6D9C0-54FE-E62B-B46B-8630EC0F0040}"/>
                </a:ext>
              </a:extLst>
            </p:cNvPr>
            <p:cNvSpPr/>
            <p:nvPr/>
          </p:nvSpPr>
          <p:spPr bwMode="auto">
            <a:xfrm>
              <a:off x="4777898" y="216282"/>
              <a:ext cx="350199" cy="350199"/>
            </a:xfrm>
            <a:custGeom>
              <a:avLst/>
              <a:gdLst>
                <a:gd name="connsiteX0" fmla="*/ 724152 w 1951220"/>
                <a:gd name="connsiteY0" fmla="*/ 0 h 1951229"/>
                <a:gd name="connsiteX1" fmla="*/ 915550 w 1951220"/>
                <a:gd name="connsiteY1" fmla="*/ 329852 h 1951229"/>
                <a:gd name="connsiteX2" fmla="*/ 921889 w 1951220"/>
                <a:gd name="connsiteY2" fmla="*/ 382948 h 1951229"/>
                <a:gd name="connsiteX3" fmla="*/ 958899 w 1951220"/>
                <a:gd name="connsiteY3" fmla="*/ 342952 h 1951229"/>
                <a:gd name="connsiteX4" fmla="*/ 1487662 w 1951220"/>
                <a:gd name="connsiteY4" fmla="*/ 107946 h 1951229"/>
                <a:gd name="connsiteX5" fmla="*/ 1389760 w 1951220"/>
                <a:gd name="connsiteY5" fmla="*/ 476521 h 1951229"/>
                <a:gd name="connsiteX6" fmla="*/ 1356266 w 1951220"/>
                <a:gd name="connsiteY6" fmla="*/ 519097 h 1951229"/>
                <a:gd name="connsiteX7" fmla="*/ 1411152 w 1951220"/>
                <a:gd name="connsiteY7" fmla="*/ 516438 h 1951229"/>
                <a:gd name="connsiteX8" fmla="*/ 1951220 w 1951220"/>
                <a:gd name="connsiteY8" fmla="*/ 724156 h 1951229"/>
                <a:gd name="connsiteX9" fmla="*/ 1621371 w 1951220"/>
                <a:gd name="connsiteY9" fmla="*/ 915550 h 1951229"/>
                <a:gd name="connsiteX10" fmla="*/ 1568270 w 1951220"/>
                <a:gd name="connsiteY10" fmla="*/ 921890 h 1951229"/>
                <a:gd name="connsiteX11" fmla="*/ 1608270 w 1951220"/>
                <a:gd name="connsiteY11" fmla="*/ 958904 h 1951229"/>
                <a:gd name="connsiteX12" fmla="*/ 1843274 w 1951220"/>
                <a:gd name="connsiteY12" fmla="*/ 1487662 h 1951229"/>
                <a:gd name="connsiteX13" fmla="*/ 1474704 w 1951220"/>
                <a:gd name="connsiteY13" fmla="*/ 1389760 h 1951229"/>
                <a:gd name="connsiteX14" fmla="*/ 1432682 w 1951220"/>
                <a:gd name="connsiteY14" fmla="*/ 1356702 h 1951229"/>
                <a:gd name="connsiteX15" fmla="*/ 1434793 w 1951220"/>
                <a:gd name="connsiteY15" fmla="*/ 1411156 h 1951229"/>
                <a:gd name="connsiteX16" fmla="*/ 1227072 w 1951220"/>
                <a:gd name="connsiteY16" fmla="*/ 1951229 h 1951229"/>
                <a:gd name="connsiteX17" fmla="*/ 1035675 w 1951220"/>
                <a:gd name="connsiteY17" fmla="*/ 1621376 h 1951229"/>
                <a:gd name="connsiteX18" fmla="*/ 1029336 w 1951220"/>
                <a:gd name="connsiteY18" fmla="*/ 1568281 h 1951229"/>
                <a:gd name="connsiteX19" fmla="*/ 992326 w 1951220"/>
                <a:gd name="connsiteY19" fmla="*/ 1608277 h 1951229"/>
                <a:gd name="connsiteX20" fmla="*/ 463562 w 1951220"/>
                <a:gd name="connsiteY20" fmla="*/ 1843283 h 1951229"/>
                <a:gd name="connsiteX21" fmla="*/ 561464 w 1951220"/>
                <a:gd name="connsiteY21" fmla="*/ 1474708 h 1951229"/>
                <a:gd name="connsiteX22" fmla="*/ 594525 w 1951220"/>
                <a:gd name="connsiteY22" fmla="*/ 1432682 h 1951229"/>
                <a:gd name="connsiteX23" fmla="*/ 540069 w 1951220"/>
                <a:gd name="connsiteY23" fmla="*/ 1434793 h 1951229"/>
                <a:gd name="connsiteX24" fmla="*/ 0 w 1951220"/>
                <a:gd name="connsiteY24" fmla="*/ 1227076 h 1951229"/>
                <a:gd name="connsiteX25" fmla="*/ 329850 w 1951220"/>
                <a:gd name="connsiteY25" fmla="*/ 1035681 h 1951229"/>
                <a:gd name="connsiteX26" fmla="*/ 382951 w 1951220"/>
                <a:gd name="connsiteY26" fmla="*/ 1029341 h 1951229"/>
                <a:gd name="connsiteX27" fmla="*/ 342950 w 1951220"/>
                <a:gd name="connsiteY27" fmla="*/ 992327 h 1951229"/>
                <a:gd name="connsiteX28" fmla="*/ 107946 w 1951220"/>
                <a:gd name="connsiteY28" fmla="*/ 463570 h 1951229"/>
                <a:gd name="connsiteX29" fmla="*/ 476517 w 1951220"/>
                <a:gd name="connsiteY29" fmla="*/ 561471 h 1951229"/>
                <a:gd name="connsiteX30" fmla="*/ 518543 w 1951220"/>
                <a:gd name="connsiteY30" fmla="*/ 594532 h 1951229"/>
                <a:gd name="connsiteX31" fmla="*/ 516431 w 1951220"/>
                <a:gd name="connsiteY31" fmla="*/ 540073 h 1951229"/>
                <a:gd name="connsiteX32" fmla="*/ 682289 w 1951220"/>
                <a:gd name="connsiteY32" fmla="*/ 10972 h 1951229"/>
                <a:gd name="connsiteX33" fmla="*/ 724152 w 1951220"/>
                <a:gd name="connsiteY33" fmla="*/ 0 h 1951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951220" h="1951229">
                  <a:moveTo>
                    <a:pt x="724152" y="0"/>
                  </a:moveTo>
                  <a:cubicBezTo>
                    <a:pt x="810193" y="0"/>
                    <a:pt x="884016" y="136012"/>
                    <a:pt x="915550" y="329852"/>
                  </a:cubicBezTo>
                  <a:lnTo>
                    <a:pt x="921889" y="382948"/>
                  </a:lnTo>
                  <a:lnTo>
                    <a:pt x="958899" y="342952"/>
                  </a:lnTo>
                  <a:cubicBezTo>
                    <a:pt x="1169808" y="132043"/>
                    <a:pt x="1406543" y="26828"/>
                    <a:pt x="1487662" y="107946"/>
                  </a:cubicBezTo>
                  <a:cubicBezTo>
                    <a:pt x="1548501" y="168785"/>
                    <a:pt x="1504527" y="317159"/>
                    <a:pt x="1389760" y="476521"/>
                  </a:cubicBezTo>
                  <a:lnTo>
                    <a:pt x="1356266" y="519097"/>
                  </a:lnTo>
                  <a:lnTo>
                    <a:pt x="1411152" y="516438"/>
                  </a:lnTo>
                  <a:cubicBezTo>
                    <a:pt x="1709424" y="516438"/>
                    <a:pt x="1951221" y="609437"/>
                    <a:pt x="1951220" y="724156"/>
                  </a:cubicBezTo>
                  <a:cubicBezTo>
                    <a:pt x="1951221" y="810195"/>
                    <a:pt x="1815210" y="884017"/>
                    <a:pt x="1621371" y="915550"/>
                  </a:cubicBezTo>
                  <a:lnTo>
                    <a:pt x="1568270" y="921890"/>
                  </a:lnTo>
                  <a:lnTo>
                    <a:pt x="1608270" y="958904"/>
                  </a:lnTo>
                  <a:cubicBezTo>
                    <a:pt x="1819176" y="1169811"/>
                    <a:pt x="1924392" y="1406544"/>
                    <a:pt x="1843274" y="1487662"/>
                  </a:cubicBezTo>
                  <a:cubicBezTo>
                    <a:pt x="1782436" y="1548500"/>
                    <a:pt x="1634064" y="1504525"/>
                    <a:pt x="1474704" y="1389760"/>
                  </a:cubicBezTo>
                  <a:lnTo>
                    <a:pt x="1432682" y="1356702"/>
                  </a:lnTo>
                  <a:lnTo>
                    <a:pt x="1434793" y="1411156"/>
                  </a:lnTo>
                  <a:cubicBezTo>
                    <a:pt x="1434793" y="1709430"/>
                    <a:pt x="1341793" y="1951229"/>
                    <a:pt x="1227072" y="1951229"/>
                  </a:cubicBezTo>
                  <a:cubicBezTo>
                    <a:pt x="1141031" y="1951229"/>
                    <a:pt x="1067208" y="1815217"/>
                    <a:pt x="1035675" y="1621376"/>
                  </a:cubicBezTo>
                  <a:lnTo>
                    <a:pt x="1029336" y="1568281"/>
                  </a:lnTo>
                  <a:lnTo>
                    <a:pt x="992326" y="1608277"/>
                  </a:lnTo>
                  <a:cubicBezTo>
                    <a:pt x="781416" y="1819186"/>
                    <a:pt x="544681" y="1924401"/>
                    <a:pt x="463562" y="1843283"/>
                  </a:cubicBezTo>
                  <a:cubicBezTo>
                    <a:pt x="402723" y="1782444"/>
                    <a:pt x="446697" y="1634070"/>
                    <a:pt x="561464" y="1474708"/>
                  </a:cubicBezTo>
                  <a:lnTo>
                    <a:pt x="594525" y="1432682"/>
                  </a:lnTo>
                  <a:lnTo>
                    <a:pt x="540069" y="1434793"/>
                  </a:lnTo>
                  <a:cubicBezTo>
                    <a:pt x="241797" y="1434793"/>
                    <a:pt x="0" y="1341794"/>
                    <a:pt x="0" y="1227076"/>
                  </a:cubicBezTo>
                  <a:cubicBezTo>
                    <a:pt x="0" y="1141036"/>
                    <a:pt x="136011" y="1067214"/>
                    <a:pt x="329850" y="1035681"/>
                  </a:cubicBezTo>
                  <a:lnTo>
                    <a:pt x="382951" y="1029341"/>
                  </a:lnTo>
                  <a:lnTo>
                    <a:pt x="342950" y="992327"/>
                  </a:lnTo>
                  <a:cubicBezTo>
                    <a:pt x="132044" y="781420"/>
                    <a:pt x="26828" y="544687"/>
                    <a:pt x="107946" y="463570"/>
                  </a:cubicBezTo>
                  <a:cubicBezTo>
                    <a:pt x="168785" y="402731"/>
                    <a:pt x="317156" y="446705"/>
                    <a:pt x="476517" y="561471"/>
                  </a:cubicBezTo>
                  <a:lnTo>
                    <a:pt x="518543" y="594532"/>
                  </a:lnTo>
                  <a:lnTo>
                    <a:pt x="516431" y="540073"/>
                  </a:lnTo>
                  <a:cubicBezTo>
                    <a:pt x="516431" y="279083"/>
                    <a:pt x="587634" y="61332"/>
                    <a:pt x="682289" y="10972"/>
                  </a:cubicBezTo>
                  <a:cubicBezTo>
                    <a:pt x="695812" y="3778"/>
                    <a:pt x="709812" y="0"/>
                    <a:pt x="724152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00" name="フリーフォーム: 図形 399">
              <a:extLst>
                <a:ext uri="{FF2B5EF4-FFF2-40B4-BE49-F238E27FC236}">
                  <a16:creationId xmlns:a16="http://schemas.microsoft.com/office/drawing/2014/main" id="{648B0509-3975-BBC7-F1E1-528FB111C803}"/>
                </a:ext>
              </a:extLst>
            </p:cNvPr>
            <p:cNvSpPr/>
            <p:nvPr/>
          </p:nvSpPr>
          <p:spPr bwMode="auto">
            <a:xfrm>
              <a:off x="5306536" y="290955"/>
              <a:ext cx="200854" cy="200854"/>
            </a:xfrm>
            <a:custGeom>
              <a:avLst/>
              <a:gdLst>
                <a:gd name="connsiteX0" fmla="*/ 724152 w 1951220"/>
                <a:gd name="connsiteY0" fmla="*/ 0 h 1951229"/>
                <a:gd name="connsiteX1" fmla="*/ 915550 w 1951220"/>
                <a:gd name="connsiteY1" fmla="*/ 329852 h 1951229"/>
                <a:gd name="connsiteX2" fmla="*/ 921889 w 1951220"/>
                <a:gd name="connsiteY2" fmla="*/ 382948 h 1951229"/>
                <a:gd name="connsiteX3" fmla="*/ 958899 w 1951220"/>
                <a:gd name="connsiteY3" fmla="*/ 342952 h 1951229"/>
                <a:gd name="connsiteX4" fmla="*/ 1487662 w 1951220"/>
                <a:gd name="connsiteY4" fmla="*/ 107946 h 1951229"/>
                <a:gd name="connsiteX5" fmla="*/ 1389760 w 1951220"/>
                <a:gd name="connsiteY5" fmla="*/ 476521 h 1951229"/>
                <a:gd name="connsiteX6" fmla="*/ 1356266 w 1951220"/>
                <a:gd name="connsiteY6" fmla="*/ 519097 h 1951229"/>
                <a:gd name="connsiteX7" fmla="*/ 1411152 w 1951220"/>
                <a:gd name="connsiteY7" fmla="*/ 516438 h 1951229"/>
                <a:gd name="connsiteX8" fmla="*/ 1951220 w 1951220"/>
                <a:gd name="connsiteY8" fmla="*/ 724156 h 1951229"/>
                <a:gd name="connsiteX9" fmla="*/ 1621371 w 1951220"/>
                <a:gd name="connsiteY9" fmla="*/ 915550 h 1951229"/>
                <a:gd name="connsiteX10" fmla="*/ 1568270 w 1951220"/>
                <a:gd name="connsiteY10" fmla="*/ 921890 h 1951229"/>
                <a:gd name="connsiteX11" fmla="*/ 1608270 w 1951220"/>
                <a:gd name="connsiteY11" fmla="*/ 958904 h 1951229"/>
                <a:gd name="connsiteX12" fmla="*/ 1843274 w 1951220"/>
                <a:gd name="connsiteY12" fmla="*/ 1487662 h 1951229"/>
                <a:gd name="connsiteX13" fmla="*/ 1474704 w 1951220"/>
                <a:gd name="connsiteY13" fmla="*/ 1389760 h 1951229"/>
                <a:gd name="connsiteX14" fmla="*/ 1432682 w 1951220"/>
                <a:gd name="connsiteY14" fmla="*/ 1356702 h 1951229"/>
                <a:gd name="connsiteX15" fmla="*/ 1434793 w 1951220"/>
                <a:gd name="connsiteY15" fmla="*/ 1411156 h 1951229"/>
                <a:gd name="connsiteX16" fmla="*/ 1227072 w 1951220"/>
                <a:gd name="connsiteY16" fmla="*/ 1951229 h 1951229"/>
                <a:gd name="connsiteX17" fmla="*/ 1035675 w 1951220"/>
                <a:gd name="connsiteY17" fmla="*/ 1621376 h 1951229"/>
                <a:gd name="connsiteX18" fmla="*/ 1029336 w 1951220"/>
                <a:gd name="connsiteY18" fmla="*/ 1568281 h 1951229"/>
                <a:gd name="connsiteX19" fmla="*/ 992326 w 1951220"/>
                <a:gd name="connsiteY19" fmla="*/ 1608277 h 1951229"/>
                <a:gd name="connsiteX20" fmla="*/ 463562 w 1951220"/>
                <a:gd name="connsiteY20" fmla="*/ 1843283 h 1951229"/>
                <a:gd name="connsiteX21" fmla="*/ 561464 w 1951220"/>
                <a:gd name="connsiteY21" fmla="*/ 1474708 h 1951229"/>
                <a:gd name="connsiteX22" fmla="*/ 594525 w 1951220"/>
                <a:gd name="connsiteY22" fmla="*/ 1432682 h 1951229"/>
                <a:gd name="connsiteX23" fmla="*/ 540069 w 1951220"/>
                <a:gd name="connsiteY23" fmla="*/ 1434793 h 1951229"/>
                <a:gd name="connsiteX24" fmla="*/ 0 w 1951220"/>
                <a:gd name="connsiteY24" fmla="*/ 1227076 h 1951229"/>
                <a:gd name="connsiteX25" fmla="*/ 329850 w 1951220"/>
                <a:gd name="connsiteY25" fmla="*/ 1035681 h 1951229"/>
                <a:gd name="connsiteX26" fmla="*/ 382951 w 1951220"/>
                <a:gd name="connsiteY26" fmla="*/ 1029341 h 1951229"/>
                <a:gd name="connsiteX27" fmla="*/ 342950 w 1951220"/>
                <a:gd name="connsiteY27" fmla="*/ 992327 h 1951229"/>
                <a:gd name="connsiteX28" fmla="*/ 107946 w 1951220"/>
                <a:gd name="connsiteY28" fmla="*/ 463570 h 1951229"/>
                <a:gd name="connsiteX29" fmla="*/ 476517 w 1951220"/>
                <a:gd name="connsiteY29" fmla="*/ 561471 h 1951229"/>
                <a:gd name="connsiteX30" fmla="*/ 518543 w 1951220"/>
                <a:gd name="connsiteY30" fmla="*/ 594532 h 1951229"/>
                <a:gd name="connsiteX31" fmla="*/ 516431 w 1951220"/>
                <a:gd name="connsiteY31" fmla="*/ 540073 h 1951229"/>
                <a:gd name="connsiteX32" fmla="*/ 682289 w 1951220"/>
                <a:gd name="connsiteY32" fmla="*/ 10972 h 1951229"/>
                <a:gd name="connsiteX33" fmla="*/ 724152 w 1951220"/>
                <a:gd name="connsiteY33" fmla="*/ 0 h 1951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951220" h="1951229">
                  <a:moveTo>
                    <a:pt x="724152" y="0"/>
                  </a:moveTo>
                  <a:cubicBezTo>
                    <a:pt x="810193" y="0"/>
                    <a:pt x="884016" y="136012"/>
                    <a:pt x="915550" y="329852"/>
                  </a:cubicBezTo>
                  <a:lnTo>
                    <a:pt x="921889" y="382948"/>
                  </a:lnTo>
                  <a:lnTo>
                    <a:pt x="958899" y="342952"/>
                  </a:lnTo>
                  <a:cubicBezTo>
                    <a:pt x="1169808" y="132043"/>
                    <a:pt x="1406543" y="26828"/>
                    <a:pt x="1487662" y="107946"/>
                  </a:cubicBezTo>
                  <a:cubicBezTo>
                    <a:pt x="1548501" y="168785"/>
                    <a:pt x="1504527" y="317159"/>
                    <a:pt x="1389760" y="476521"/>
                  </a:cubicBezTo>
                  <a:lnTo>
                    <a:pt x="1356266" y="519097"/>
                  </a:lnTo>
                  <a:lnTo>
                    <a:pt x="1411152" y="516438"/>
                  </a:lnTo>
                  <a:cubicBezTo>
                    <a:pt x="1709424" y="516438"/>
                    <a:pt x="1951221" y="609437"/>
                    <a:pt x="1951220" y="724156"/>
                  </a:cubicBezTo>
                  <a:cubicBezTo>
                    <a:pt x="1951221" y="810195"/>
                    <a:pt x="1815210" y="884017"/>
                    <a:pt x="1621371" y="915550"/>
                  </a:cubicBezTo>
                  <a:lnTo>
                    <a:pt x="1568270" y="921890"/>
                  </a:lnTo>
                  <a:lnTo>
                    <a:pt x="1608270" y="958904"/>
                  </a:lnTo>
                  <a:cubicBezTo>
                    <a:pt x="1819176" y="1169811"/>
                    <a:pt x="1924392" y="1406544"/>
                    <a:pt x="1843274" y="1487662"/>
                  </a:cubicBezTo>
                  <a:cubicBezTo>
                    <a:pt x="1782436" y="1548500"/>
                    <a:pt x="1634064" y="1504525"/>
                    <a:pt x="1474704" y="1389760"/>
                  </a:cubicBezTo>
                  <a:lnTo>
                    <a:pt x="1432682" y="1356702"/>
                  </a:lnTo>
                  <a:lnTo>
                    <a:pt x="1434793" y="1411156"/>
                  </a:lnTo>
                  <a:cubicBezTo>
                    <a:pt x="1434793" y="1709430"/>
                    <a:pt x="1341793" y="1951229"/>
                    <a:pt x="1227072" y="1951229"/>
                  </a:cubicBezTo>
                  <a:cubicBezTo>
                    <a:pt x="1141031" y="1951229"/>
                    <a:pt x="1067208" y="1815217"/>
                    <a:pt x="1035675" y="1621376"/>
                  </a:cubicBezTo>
                  <a:lnTo>
                    <a:pt x="1029336" y="1568281"/>
                  </a:lnTo>
                  <a:lnTo>
                    <a:pt x="992326" y="1608277"/>
                  </a:lnTo>
                  <a:cubicBezTo>
                    <a:pt x="781416" y="1819186"/>
                    <a:pt x="544681" y="1924401"/>
                    <a:pt x="463562" y="1843283"/>
                  </a:cubicBezTo>
                  <a:cubicBezTo>
                    <a:pt x="402723" y="1782444"/>
                    <a:pt x="446697" y="1634070"/>
                    <a:pt x="561464" y="1474708"/>
                  </a:cubicBezTo>
                  <a:lnTo>
                    <a:pt x="594525" y="1432682"/>
                  </a:lnTo>
                  <a:lnTo>
                    <a:pt x="540069" y="1434793"/>
                  </a:lnTo>
                  <a:cubicBezTo>
                    <a:pt x="241797" y="1434793"/>
                    <a:pt x="0" y="1341794"/>
                    <a:pt x="0" y="1227076"/>
                  </a:cubicBezTo>
                  <a:cubicBezTo>
                    <a:pt x="0" y="1141036"/>
                    <a:pt x="136011" y="1067214"/>
                    <a:pt x="329850" y="1035681"/>
                  </a:cubicBezTo>
                  <a:lnTo>
                    <a:pt x="382951" y="1029341"/>
                  </a:lnTo>
                  <a:lnTo>
                    <a:pt x="342950" y="992327"/>
                  </a:lnTo>
                  <a:cubicBezTo>
                    <a:pt x="132044" y="781420"/>
                    <a:pt x="26828" y="544687"/>
                    <a:pt x="107946" y="463570"/>
                  </a:cubicBezTo>
                  <a:cubicBezTo>
                    <a:pt x="168785" y="402731"/>
                    <a:pt x="317156" y="446705"/>
                    <a:pt x="476517" y="561471"/>
                  </a:cubicBezTo>
                  <a:lnTo>
                    <a:pt x="518543" y="594532"/>
                  </a:lnTo>
                  <a:lnTo>
                    <a:pt x="516431" y="540073"/>
                  </a:lnTo>
                  <a:cubicBezTo>
                    <a:pt x="516431" y="279083"/>
                    <a:pt x="587634" y="61332"/>
                    <a:pt x="682289" y="10972"/>
                  </a:cubicBezTo>
                  <a:cubicBezTo>
                    <a:pt x="695812" y="3778"/>
                    <a:pt x="709812" y="0"/>
                    <a:pt x="724152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01" name="フリーフォーム: 図形 400">
              <a:extLst>
                <a:ext uri="{FF2B5EF4-FFF2-40B4-BE49-F238E27FC236}">
                  <a16:creationId xmlns:a16="http://schemas.microsoft.com/office/drawing/2014/main" id="{EA6EFDB2-D4A0-7759-9B81-E4FB990DE7A8}"/>
                </a:ext>
              </a:extLst>
            </p:cNvPr>
            <p:cNvSpPr/>
            <p:nvPr/>
          </p:nvSpPr>
          <p:spPr bwMode="auto">
            <a:xfrm>
              <a:off x="5685828" y="216282"/>
              <a:ext cx="350199" cy="350199"/>
            </a:xfrm>
            <a:custGeom>
              <a:avLst/>
              <a:gdLst>
                <a:gd name="connsiteX0" fmla="*/ 724152 w 1951220"/>
                <a:gd name="connsiteY0" fmla="*/ 0 h 1951229"/>
                <a:gd name="connsiteX1" fmla="*/ 915550 w 1951220"/>
                <a:gd name="connsiteY1" fmla="*/ 329852 h 1951229"/>
                <a:gd name="connsiteX2" fmla="*/ 921889 w 1951220"/>
                <a:gd name="connsiteY2" fmla="*/ 382948 h 1951229"/>
                <a:gd name="connsiteX3" fmla="*/ 958899 w 1951220"/>
                <a:gd name="connsiteY3" fmla="*/ 342952 h 1951229"/>
                <a:gd name="connsiteX4" fmla="*/ 1487662 w 1951220"/>
                <a:gd name="connsiteY4" fmla="*/ 107946 h 1951229"/>
                <a:gd name="connsiteX5" fmla="*/ 1389760 w 1951220"/>
                <a:gd name="connsiteY5" fmla="*/ 476521 h 1951229"/>
                <a:gd name="connsiteX6" fmla="*/ 1356266 w 1951220"/>
                <a:gd name="connsiteY6" fmla="*/ 519097 h 1951229"/>
                <a:gd name="connsiteX7" fmla="*/ 1411152 w 1951220"/>
                <a:gd name="connsiteY7" fmla="*/ 516438 h 1951229"/>
                <a:gd name="connsiteX8" fmla="*/ 1951220 w 1951220"/>
                <a:gd name="connsiteY8" fmla="*/ 724156 h 1951229"/>
                <a:gd name="connsiteX9" fmla="*/ 1621371 w 1951220"/>
                <a:gd name="connsiteY9" fmla="*/ 915550 h 1951229"/>
                <a:gd name="connsiteX10" fmla="*/ 1568270 w 1951220"/>
                <a:gd name="connsiteY10" fmla="*/ 921890 h 1951229"/>
                <a:gd name="connsiteX11" fmla="*/ 1608270 w 1951220"/>
                <a:gd name="connsiteY11" fmla="*/ 958904 h 1951229"/>
                <a:gd name="connsiteX12" fmla="*/ 1843274 w 1951220"/>
                <a:gd name="connsiteY12" fmla="*/ 1487662 h 1951229"/>
                <a:gd name="connsiteX13" fmla="*/ 1474704 w 1951220"/>
                <a:gd name="connsiteY13" fmla="*/ 1389760 h 1951229"/>
                <a:gd name="connsiteX14" fmla="*/ 1432682 w 1951220"/>
                <a:gd name="connsiteY14" fmla="*/ 1356702 h 1951229"/>
                <a:gd name="connsiteX15" fmla="*/ 1434793 w 1951220"/>
                <a:gd name="connsiteY15" fmla="*/ 1411156 h 1951229"/>
                <a:gd name="connsiteX16" fmla="*/ 1227072 w 1951220"/>
                <a:gd name="connsiteY16" fmla="*/ 1951229 h 1951229"/>
                <a:gd name="connsiteX17" fmla="*/ 1035675 w 1951220"/>
                <a:gd name="connsiteY17" fmla="*/ 1621376 h 1951229"/>
                <a:gd name="connsiteX18" fmla="*/ 1029336 w 1951220"/>
                <a:gd name="connsiteY18" fmla="*/ 1568281 h 1951229"/>
                <a:gd name="connsiteX19" fmla="*/ 992326 w 1951220"/>
                <a:gd name="connsiteY19" fmla="*/ 1608277 h 1951229"/>
                <a:gd name="connsiteX20" fmla="*/ 463562 w 1951220"/>
                <a:gd name="connsiteY20" fmla="*/ 1843283 h 1951229"/>
                <a:gd name="connsiteX21" fmla="*/ 561464 w 1951220"/>
                <a:gd name="connsiteY21" fmla="*/ 1474708 h 1951229"/>
                <a:gd name="connsiteX22" fmla="*/ 594525 w 1951220"/>
                <a:gd name="connsiteY22" fmla="*/ 1432682 h 1951229"/>
                <a:gd name="connsiteX23" fmla="*/ 540069 w 1951220"/>
                <a:gd name="connsiteY23" fmla="*/ 1434793 h 1951229"/>
                <a:gd name="connsiteX24" fmla="*/ 0 w 1951220"/>
                <a:gd name="connsiteY24" fmla="*/ 1227076 h 1951229"/>
                <a:gd name="connsiteX25" fmla="*/ 329850 w 1951220"/>
                <a:gd name="connsiteY25" fmla="*/ 1035681 h 1951229"/>
                <a:gd name="connsiteX26" fmla="*/ 382951 w 1951220"/>
                <a:gd name="connsiteY26" fmla="*/ 1029341 h 1951229"/>
                <a:gd name="connsiteX27" fmla="*/ 342950 w 1951220"/>
                <a:gd name="connsiteY27" fmla="*/ 992327 h 1951229"/>
                <a:gd name="connsiteX28" fmla="*/ 107946 w 1951220"/>
                <a:gd name="connsiteY28" fmla="*/ 463570 h 1951229"/>
                <a:gd name="connsiteX29" fmla="*/ 476517 w 1951220"/>
                <a:gd name="connsiteY29" fmla="*/ 561471 h 1951229"/>
                <a:gd name="connsiteX30" fmla="*/ 518543 w 1951220"/>
                <a:gd name="connsiteY30" fmla="*/ 594532 h 1951229"/>
                <a:gd name="connsiteX31" fmla="*/ 516431 w 1951220"/>
                <a:gd name="connsiteY31" fmla="*/ 540073 h 1951229"/>
                <a:gd name="connsiteX32" fmla="*/ 682289 w 1951220"/>
                <a:gd name="connsiteY32" fmla="*/ 10972 h 1951229"/>
                <a:gd name="connsiteX33" fmla="*/ 724152 w 1951220"/>
                <a:gd name="connsiteY33" fmla="*/ 0 h 1951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951220" h="1951229">
                  <a:moveTo>
                    <a:pt x="724152" y="0"/>
                  </a:moveTo>
                  <a:cubicBezTo>
                    <a:pt x="810193" y="0"/>
                    <a:pt x="884016" y="136012"/>
                    <a:pt x="915550" y="329852"/>
                  </a:cubicBezTo>
                  <a:lnTo>
                    <a:pt x="921889" y="382948"/>
                  </a:lnTo>
                  <a:lnTo>
                    <a:pt x="958899" y="342952"/>
                  </a:lnTo>
                  <a:cubicBezTo>
                    <a:pt x="1169808" y="132043"/>
                    <a:pt x="1406543" y="26828"/>
                    <a:pt x="1487662" y="107946"/>
                  </a:cubicBezTo>
                  <a:cubicBezTo>
                    <a:pt x="1548501" y="168785"/>
                    <a:pt x="1504527" y="317159"/>
                    <a:pt x="1389760" y="476521"/>
                  </a:cubicBezTo>
                  <a:lnTo>
                    <a:pt x="1356266" y="519097"/>
                  </a:lnTo>
                  <a:lnTo>
                    <a:pt x="1411152" y="516438"/>
                  </a:lnTo>
                  <a:cubicBezTo>
                    <a:pt x="1709424" y="516438"/>
                    <a:pt x="1951221" y="609437"/>
                    <a:pt x="1951220" y="724156"/>
                  </a:cubicBezTo>
                  <a:cubicBezTo>
                    <a:pt x="1951221" y="810195"/>
                    <a:pt x="1815210" y="884017"/>
                    <a:pt x="1621371" y="915550"/>
                  </a:cubicBezTo>
                  <a:lnTo>
                    <a:pt x="1568270" y="921890"/>
                  </a:lnTo>
                  <a:lnTo>
                    <a:pt x="1608270" y="958904"/>
                  </a:lnTo>
                  <a:cubicBezTo>
                    <a:pt x="1819176" y="1169811"/>
                    <a:pt x="1924392" y="1406544"/>
                    <a:pt x="1843274" y="1487662"/>
                  </a:cubicBezTo>
                  <a:cubicBezTo>
                    <a:pt x="1782436" y="1548500"/>
                    <a:pt x="1634064" y="1504525"/>
                    <a:pt x="1474704" y="1389760"/>
                  </a:cubicBezTo>
                  <a:lnTo>
                    <a:pt x="1432682" y="1356702"/>
                  </a:lnTo>
                  <a:lnTo>
                    <a:pt x="1434793" y="1411156"/>
                  </a:lnTo>
                  <a:cubicBezTo>
                    <a:pt x="1434793" y="1709430"/>
                    <a:pt x="1341793" y="1951229"/>
                    <a:pt x="1227072" y="1951229"/>
                  </a:cubicBezTo>
                  <a:cubicBezTo>
                    <a:pt x="1141031" y="1951229"/>
                    <a:pt x="1067208" y="1815217"/>
                    <a:pt x="1035675" y="1621376"/>
                  </a:cubicBezTo>
                  <a:lnTo>
                    <a:pt x="1029336" y="1568281"/>
                  </a:lnTo>
                  <a:lnTo>
                    <a:pt x="992326" y="1608277"/>
                  </a:lnTo>
                  <a:cubicBezTo>
                    <a:pt x="781416" y="1819186"/>
                    <a:pt x="544681" y="1924401"/>
                    <a:pt x="463562" y="1843283"/>
                  </a:cubicBezTo>
                  <a:cubicBezTo>
                    <a:pt x="402723" y="1782444"/>
                    <a:pt x="446697" y="1634070"/>
                    <a:pt x="561464" y="1474708"/>
                  </a:cubicBezTo>
                  <a:lnTo>
                    <a:pt x="594525" y="1432682"/>
                  </a:lnTo>
                  <a:lnTo>
                    <a:pt x="540069" y="1434793"/>
                  </a:lnTo>
                  <a:cubicBezTo>
                    <a:pt x="241797" y="1434793"/>
                    <a:pt x="0" y="1341794"/>
                    <a:pt x="0" y="1227076"/>
                  </a:cubicBezTo>
                  <a:cubicBezTo>
                    <a:pt x="0" y="1141036"/>
                    <a:pt x="136011" y="1067214"/>
                    <a:pt x="329850" y="1035681"/>
                  </a:cubicBezTo>
                  <a:lnTo>
                    <a:pt x="382951" y="1029341"/>
                  </a:lnTo>
                  <a:lnTo>
                    <a:pt x="342950" y="992327"/>
                  </a:lnTo>
                  <a:cubicBezTo>
                    <a:pt x="132044" y="781420"/>
                    <a:pt x="26828" y="544687"/>
                    <a:pt x="107946" y="463570"/>
                  </a:cubicBezTo>
                  <a:cubicBezTo>
                    <a:pt x="168785" y="402731"/>
                    <a:pt x="317156" y="446705"/>
                    <a:pt x="476517" y="561471"/>
                  </a:cubicBezTo>
                  <a:lnTo>
                    <a:pt x="518543" y="594532"/>
                  </a:lnTo>
                  <a:lnTo>
                    <a:pt x="516431" y="540073"/>
                  </a:lnTo>
                  <a:cubicBezTo>
                    <a:pt x="516431" y="279083"/>
                    <a:pt x="587634" y="61332"/>
                    <a:pt x="682289" y="10972"/>
                  </a:cubicBezTo>
                  <a:cubicBezTo>
                    <a:pt x="695812" y="3778"/>
                    <a:pt x="709812" y="0"/>
                    <a:pt x="724152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02" name="フリーフォーム: 図形 401">
              <a:extLst>
                <a:ext uri="{FF2B5EF4-FFF2-40B4-BE49-F238E27FC236}">
                  <a16:creationId xmlns:a16="http://schemas.microsoft.com/office/drawing/2014/main" id="{A0121083-1CC4-3EFA-F81C-1CBE247187E0}"/>
                </a:ext>
              </a:extLst>
            </p:cNvPr>
            <p:cNvSpPr/>
            <p:nvPr/>
          </p:nvSpPr>
          <p:spPr bwMode="auto">
            <a:xfrm>
              <a:off x="6593758" y="216282"/>
              <a:ext cx="350199" cy="350199"/>
            </a:xfrm>
            <a:custGeom>
              <a:avLst/>
              <a:gdLst>
                <a:gd name="connsiteX0" fmla="*/ 724152 w 1951220"/>
                <a:gd name="connsiteY0" fmla="*/ 0 h 1951229"/>
                <a:gd name="connsiteX1" fmla="*/ 915550 w 1951220"/>
                <a:gd name="connsiteY1" fmla="*/ 329852 h 1951229"/>
                <a:gd name="connsiteX2" fmla="*/ 921889 w 1951220"/>
                <a:gd name="connsiteY2" fmla="*/ 382948 h 1951229"/>
                <a:gd name="connsiteX3" fmla="*/ 958899 w 1951220"/>
                <a:gd name="connsiteY3" fmla="*/ 342952 h 1951229"/>
                <a:gd name="connsiteX4" fmla="*/ 1487662 w 1951220"/>
                <a:gd name="connsiteY4" fmla="*/ 107946 h 1951229"/>
                <a:gd name="connsiteX5" fmla="*/ 1389760 w 1951220"/>
                <a:gd name="connsiteY5" fmla="*/ 476521 h 1951229"/>
                <a:gd name="connsiteX6" fmla="*/ 1356266 w 1951220"/>
                <a:gd name="connsiteY6" fmla="*/ 519097 h 1951229"/>
                <a:gd name="connsiteX7" fmla="*/ 1411152 w 1951220"/>
                <a:gd name="connsiteY7" fmla="*/ 516438 h 1951229"/>
                <a:gd name="connsiteX8" fmla="*/ 1951220 w 1951220"/>
                <a:gd name="connsiteY8" fmla="*/ 724156 h 1951229"/>
                <a:gd name="connsiteX9" fmla="*/ 1621371 w 1951220"/>
                <a:gd name="connsiteY9" fmla="*/ 915550 h 1951229"/>
                <a:gd name="connsiteX10" fmla="*/ 1568270 w 1951220"/>
                <a:gd name="connsiteY10" fmla="*/ 921890 h 1951229"/>
                <a:gd name="connsiteX11" fmla="*/ 1608270 w 1951220"/>
                <a:gd name="connsiteY11" fmla="*/ 958904 h 1951229"/>
                <a:gd name="connsiteX12" fmla="*/ 1843274 w 1951220"/>
                <a:gd name="connsiteY12" fmla="*/ 1487662 h 1951229"/>
                <a:gd name="connsiteX13" fmla="*/ 1474704 w 1951220"/>
                <a:gd name="connsiteY13" fmla="*/ 1389760 h 1951229"/>
                <a:gd name="connsiteX14" fmla="*/ 1432682 w 1951220"/>
                <a:gd name="connsiteY14" fmla="*/ 1356702 h 1951229"/>
                <a:gd name="connsiteX15" fmla="*/ 1434793 w 1951220"/>
                <a:gd name="connsiteY15" fmla="*/ 1411156 h 1951229"/>
                <a:gd name="connsiteX16" fmla="*/ 1227072 w 1951220"/>
                <a:gd name="connsiteY16" fmla="*/ 1951229 h 1951229"/>
                <a:gd name="connsiteX17" fmla="*/ 1035675 w 1951220"/>
                <a:gd name="connsiteY17" fmla="*/ 1621376 h 1951229"/>
                <a:gd name="connsiteX18" fmla="*/ 1029336 w 1951220"/>
                <a:gd name="connsiteY18" fmla="*/ 1568281 h 1951229"/>
                <a:gd name="connsiteX19" fmla="*/ 992326 w 1951220"/>
                <a:gd name="connsiteY19" fmla="*/ 1608277 h 1951229"/>
                <a:gd name="connsiteX20" fmla="*/ 463562 w 1951220"/>
                <a:gd name="connsiteY20" fmla="*/ 1843283 h 1951229"/>
                <a:gd name="connsiteX21" fmla="*/ 561464 w 1951220"/>
                <a:gd name="connsiteY21" fmla="*/ 1474708 h 1951229"/>
                <a:gd name="connsiteX22" fmla="*/ 594525 w 1951220"/>
                <a:gd name="connsiteY22" fmla="*/ 1432682 h 1951229"/>
                <a:gd name="connsiteX23" fmla="*/ 540069 w 1951220"/>
                <a:gd name="connsiteY23" fmla="*/ 1434793 h 1951229"/>
                <a:gd name="connsiteX24" fmla="*/ 0 w 1951220"/>
                <a:gd name="connsiteY24" fmla="*/ 1227076 h 1951229"/>
                <a:gd name="connsiteX25" fmla="*/ 329850 w 1951220"/>
                <a:gd name="connsiteY25" fmla="*/ 1035681 h 1951229"/>
                <a:gd name="connsiteX26" fmla="*/ 382951 w 1951220"/>
                <a:gd name="connsiteY26" fmla="*/ 1029341 h 1951229"/>
                <a:gd name="connsiteX27" fmla="*/ 342950 w 1951220"/>
                <a:gd name="connsiteY27" fmla="*/ 992327 h 1951229"/>
                <a:gd name="connsiteX28" fmla="*/ 107946 w 1951220"/>
                <a:gd name="connsiteY28" fmla="*/ 463570 h 1951229"/>
                <a:gd name="connsiteX29" fmla="*/ 476517 w 1951220"/>
                <a:gd name="connsiteY29" fmla="*/ 561471 h 1951229"/>
                <a:gd name="connsiteX30" fmla="*/ 518543 w 1951220"/>
                <a:gd name="connsiteY30" fmla="*/ 594532 h 1951229"/>
                <a:gd name="connsiteX31" fmla="*/ 516431 w 1951220"/>
                <a:gd name="connsiteY31" fmla="*/ 540073 h 1951229"/>
                <a:gd name="connsiteX32" fmla="*/ 682289 w 1951220"/>
                <a:gd name="connsiteY32" fmla="*/ 10972 h 1951229"/>
                <a:gd name="connsiteX33" fmla="*/ 724152 w 1951220"/>
                <a:gd name="connsiteY33" fmla="*/ 0 h 1951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951220" h="1951229">
                  <a:moveTo>
                    <a:pt x="724152" y="0"/>
                  </a:moveTo>
                  <a:cubicBezTo>
                    <a:pt x="810193" y="0"/>
                    <a:pt x="884016" y="136012"/>
                    <a:pt x="915550" y="329852"/>
                  </a:cubicBezTo>
                  <a:lnTo>
                    <a:pt x="921889" y="382948"/>
                  </a:lnTo>
                  <a:lnTo>
                    <a:pt x="958899" y="342952"/>
                  </a:lnTo>
                  <a:cubicBezTo>
                    <a:pt x="1169808" y="132043"/>
                    <a:pt x="1406543" y="26828"/>
                    <a:pt x="1487662" y="107946"/>
                  </a:cubicBezTo>
                  <a:cubicBezTo>
                    <a:pt x="1548501" y="168785"/>
                    <a:pt x="1504527" y="317159"/>
                    <a:pt x="1389760" y="476521"/>
                  </a:cubicBezTo>
                  <a:lnTo>
                    <a:pt x="1356266" y="519097"/>
                  </a:lnTo>
                  <a:lnTo>
                    <a:pt x="1411152" y="516438"/>
                  </a:lnTo>
                  <a:cubicBezTo>
                    <a:pt x="1709424" y="516438"/>
                    <a:pt x="1951221" y="609437"/>
                    <a:pt x="1951220" y="724156"/>
                  </a:cubicBezTo>
                  <a:cubicBezTo>
                    <a:pt x="1951221" y="810195"/>
                    <a:pt x="1815210" y="884017"/>
                    <a:pt x="1621371" y="915550"/>
                  </a:cubicBezTo>
                  <a:lnTo>
                    <a:pt x="1568270" y="921890"/>
                  </a:lnTo>
                  <a:lnTo>
                    <a:pt x="1608270" y="958904"/>
                  </a:lnTo>
                  <a:cubicBezTo>
                    <a:pt x="1819176" y="1169811"/>
                    <a:pt x="1924392" y="1406544"/>
                    <a:pt x="1843274" y="1487662"/>
                  </a:cubicBezTo>
                  <a:cubicBezTo>
                    <a:pt x="1782436" y="1548500"/>
                    <a:pt x="1634064" y="1504525"/>
                    <a:pt x="1474704" y="1389760"/>
                  </a:cubicBezTo>
                  <a:lnTo>
                    <a:pt x="1432682" y="1356702"/>
                  </a:lnTo>
                  <a:lnTo>
                    <a:pt x="1434793" y="1411156"/>
                  </a:lnTo>
                  <a:cubicBezTo>
                    <a:pt x="1434793" y="1709430"/>
                    <a:pt x="1341793" y="1951229"/>
                    <a:pt x="1227072" y="1951229"/>
                  </a:cubicBezTo>
                  <a:cubicBezTo>
                    <a:pt x="1141031" y="1951229"/>
                    <a:pt x="1067208" y="1815217"/>
                    <a:pt x="1035675" y="1621376"/>
                  </a:cubicBezTo>
                  <a:lnTo>
                    <a:pt x="1029336" y="1568281"/>
                  </a:lnTo>
                  <a:lnTo>
                    <a:pt x="992326" y="1608277"/>
                  </a:lnTo>
                  <a:cubicBezTo>
                    <a:pt x="781416" y="1819186"/>
                    <a:pt x="544681" y="1924401"/>
                    <a:pt x="463562" y="1843283"/>
                  </a:cubicBezTo>
                  <a:cubicBezTo>
                    <a:pt x="402723" y="1782444"/>
                    <a:pt x="446697" y="1634070"/>
                    <a:pt x="561464" y="1474708"/>
                  </a:cubicBezTo>
                  <a:lnTo>
                    <a:pt x="594525" y="1432682"/>
                  </a:lnTo>
                  <a:lnTo>
                    <a:pt x="540069" y="1434793"/>
                  </a:lnTo>
                  <a:cubicBezTo>
                    <a:pt x="241797" y="1434793"/>
                    <a:pt x="0" y="1341794"/>
                    <a:pt x="0" y="1227076"/>
                  </a:cubicBezTo>
                  <a:cubicBezTo>
                    <a:pt x="0" y="1141036"/>
                    <a:pt x="136011" y="1067214"/>
                    <a:pt x="329850" y="1035681"/>
                  </a:cubicBezTo>
                  <a:lnTo>
                    <a:pt x="382951" y="1029341"/>
                  </a:lnTo>
                  <a:lnTo>
                    <a:pt x="342950" y="992327"/>
                  </a:lnTo>
                  <a:cubicBezTo>
                    <a:pt x="132044" y="781420"/>
                    <a:pt x="26828" y="544687"/>
                    <a:pt x="107946" y="463570"/>
                  </a:cubicBezTo>
                  <a:cubicBezTo>
                    <a:pt x="168785" y="402731"/>
                    <a:pt x="317156" y="446705"/>
                    <a:pt x="476517" y="561471"/>
                  </a:cubicBezTo>
                  <a:lnTo>
                    <a:pt x="518543" y="594532"/>
                  </a:lnTo>
                  <a:lnTo>
                    <a:pt x="516431" y="540073"/>
                  </a:lnTo>
                  <a:cubicBezTo>
                    <a:pt x="516431" y="279083"/>
                    <a:pt x="587634" y="61332"/>
                    <a:pt x="682289" y="10972"/>
                  </a:cubicBezTo>
                  <a:cubicBezTo>
                    <a:pt x="695812" y="3778"/>
                    <a:pt x="709812" y="0"/>
                    <a:pt x="724152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03" name="フリーフォーム: 図形 402">
              <a:extLst>
                <a:ext uri="{FF2B5EF4-FFF2-40B4-BE49-F238E27FC236}">
                  <a16:creationId xmlns:a16="http://schemas.microsoft.com/office/drawing/2014/main" id="{F0A48332-ECBC-7EF2-4057-A0DF9D8C3A42}"/>
                </a:ext>
              </a:extLst>
            </p:cNvPr>
            <p:cNvSpPr/>
            <p:nvPr/>
          </p:nvSpPr>
          <p:spPr bwMode="auto">
            <a:xfrm>
              <a:off x="7501688" y="216282"/>
              <a:ext cx="350199" cy="350199"/>
            </a:xfrm>
            <a:custGeom>
              <a:avLst/>
              <a:gdLst>
                <a:gd name="connsiteX0" fmla="*/ 724152 w 1951220"/>
                <a:gd name="connsiteY0" fmla="*/ 0 h 1951229"/>
                <a:gd name="connsiteX1" fmla="*/ 915550 w 1951220"/>
                <a:gd name="connsiteY1" fmla="*/ 329852 h 1951229"/>
                <a:gd name="connsiteX2" fmla="*/ 921889 w 1951220"/>
                <a:gd name="connsiteY2" fmla="*/ 382948 h 1951229"/>
                <a:gd name="connsiteX3" fmla="*/ 958899 w 1951220"/>
                <a:gd name="connsiteY3" fmla="*/ 342952 h 1951229"/>
                <a:gd name="connsiteX4" fmla="*/ 1487662 w 1951220"/>
                <a:gd name="connsiteY4" fmla="*/ 107946 h 1951229"/>
                <a:gd name="connsiteX5" fmla="*/ 1389760 w 1951220"/>
                <a:gd name="connsiteY5" fmla="*/ 476521 h 1951229"/>
                <a:gd name="connsiteX6" fmla="*/ 1356266 w 1951220"/>
                <a:gd name="connsiteY6" fmla="*/ 519097 h 1951229"/>
                <a:gd name="connsiteX7" fmla="*/ 1411152 w 1951220"/>
                <a:gd name="connsiteY7" fmla="*/ 516438 h 1951229"/>
                <a:gd name="connsiteX8" fmla="*/ 1951220 w 1951220"/>
                <a:gd name="connsiteY8" fmla="*/ 724156 h 1951229"/>
                <a:gd name="connsiteX9" fmla="*/ 1621371 w 1951220"/>
                <a:gd name="connsiteY9" fmla="*/ 915550 h 1951229"/>
                <a:gd name="connsiteX10" fmla="*/ 1568270 w 1951220"/>
                <a:gd name="connsiteY10" fmla="*/ 921890 h 1951229"/>
                <a:gd name="connsiteX11" fmla="*/ 1608270 w 1951220"/>
                <a:gd name="connsiteY11" fmla="*/ 958904 h 1951229"/>
                <a:gd name="connsiteX12" fmla="*/ 1843274 w 1951220"/>
                <a:gd name="connsiteY12" fmla="*/ 1487662 h 1951229"/>
                <a:gd name="connsiteX13" fmla="*/ 1474704 w 1951220"/>
                <a:gd name="connsiteY13" fmla="*/ 1389760 h 1951229"/>
                <a:gd name="connsiteX14" fmla="*/ 1432682 w 1951220"/>
                <a:gd name="connsiteY14" fmla="*/ 1356702 h 1951229"/>
                <a:gd name="connsiteX15" fmla="*/ 1434793 w 1951220"/>
                <a:gd name="connsiteY15" fmla="*/ 1411156 h 1951229"/>
                <a:gd name="connsiteX16" fmla="*/ 1227072 w 1951220"/>
                <a:gd name="connsiteY16" fmla="*/ 1951229 h 1951229"/>
                <a:gd name="connsiteX17" fmla="*/ 1035675 w 1951220"/>
                <a:gd name="connsiteY17" fmla="*/ 1621376 h 1951229"/>
                <a:gd name="connsiteX18" fmla="*/ 1029336 w 1951220"/>
                <a:gd name="connsiteY18" fmla="*/ 1568281 h 1951229"/>
                <a:gd name="connsiteX19" fmla="*/ 992326 w 1951220"/>
                <a:gd name="connsiteY19" fmla="*/ 1608277 h 1951229"/>
                <a:gd name="connsiteX20" fmla="*/ 463562 w 1951220"/>
                <a:gd name="connsiteY20" fmla="*/ 1843283 h 1951229"/>
                <a:gd name="connsiteX21" fmla="*/ 561464 w 1951220"/>
                <a:gd name="connsiteY21" fmla="*/ 1474708 h 1951229"/>
                <a:gd name="connsiteX22" fmla="*/ 594525 w 1951220"/>
                <a:gd name="connsiteY22" fmla="*/ 1432682 h 1951229"/>
                <a:gd name="connsiteX23" fmla="*/ 540069 w 1951220"/>
                <a:gd name="connsiteY23" fmla="*/ 1434793 h 1951229"/>
                <a:gd name="connsiteX24" fmla="*/ 0 w 1951220"/>
                <a:gd name="connsiteY24" fmla="*/ 1227076 h 1951229"/>
                <a:gd name="connsiteX25" fmla="*/ 329850 w 1951220"/>
                <a:gd name="connsiteY25" fmla="*/ 1035681 h 1951229"/>
                <a:gd name="connsiteX26" fmla="*/ 382951 w 1951220"/>
                <a:gd name="connsiteY26" fmla="*/ 1029341 h 1951229"/>
                <a:gd name="connsiteX27" fmla="*/ 342950 w 1951220"/>
                <a:gd name="connsiteY27" fmla="*/ 992327 h 1951229"/>
                <a:gd name="connsiteX28" fmla="*/ 107946 w 1951220"/>
                <a:gd name="connsiteY28" fmla="*/ 463570 h 1951229"/>
                <a:gd name="connsiteX29" fmla="*/ 476517 w 1951220"/>
                <a:gd name="connsiteY29" fmla="*/ 561471 h 1951229"/>
                <a:gd name="connsiteX30" fmla="*/ 518543 w 1951220"/>
                <a:gd name="connsiteY30" fmla="*/ 594532 h 1951229"/>
                <a:gd name="connsiteX31" fmla="*/ 516431 w 1951220"/>
                <a:gd name="connsiteY31" fmla="*/ 540073 h 1951229"/>
                <a:gd name="connsiteX32" fmla="*/ 682289 w 1951220"/>
                <a:gd name="connsiteY32" fmla="*/ 10972 h 1951229"/>
                <a:gd name="connsiteX33" fmla="*/ 724152 w 1951220"/>
                <a:gd name="connsiteY33" fmla="*/ 0 h 1951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951220" h="1951229">
                  <a:moveTo>
                    <a:pt x="724152" y="0"/>
                  </a:moveTo>
                  <a:cubicBezTo>
                    <a:pt x="810193" y="0"/>
                    <a:pt x="884016" y="136012"/>
                    <a:pt x="915550" y="329852"/>
                  </a:cubicBezTo>
                  <a:lnTo>
                    <a:pt x="921889" y="382948"/>
                  </a:lnTo>
                  <a:lnTo>
                    <a:pt x="958899" y="342952"/>
                  </a:lnTo>
                  <a:cubicBezTo>
                    <a:pt x="1169808" y="132043"/>
                    <a:pt x="1406543" y="26828"/>
                    <a:pt x="1487662" y="107946"/>
                  </a:cubicBezTo>
                  <a:cubicBezTo>
                    <a:pt x="1548501" y="168785"/>
                    <a:pt x="1504527" y="317159"/>
                    <a:pt x="1389760" y="476521"/>
                  </a:cubicBezTo>
                  <a:lnTo>
                    <a:pt x="1356266" y="519097"/>
                  </a:lnTo>
                  <a:lnTo>
                    <a:pt x="1411152" y="516438"/>
                  </a:lnTo>
                  <a:cubicBezTo>
                    <a:pt x="1709424" y="516438"/>
                    <a:pt x="1951221" y="609437"/>
                    <a:pt x="1951220" y="724156"/>
                  </a:cubicBezTo>
                  <a:cubicBezTo>
                    <a:pt x="1951221" y="810195"/>
                    <a:pt x="1815210" y="884017"/>
                    <a:pt x="1621371" y="915550"/>
                  </a:cubicBezTo>
                  <a:lnTo>
                    <a:pt x="1568270" y="921890"/>
                  </a:lnTo>
                  <a:lnTo>
                    <a:pt x="1608270" y="958904"/>
                  </a:lnTo>
                  <a:cubicBezTo>
                    <a:pt x="1819176" y="1169811"/>
                    <a:pt x="1924392" y="1406544"/>
                    <a:pt x="1843274" y="1487662"/>
                  </a:cubicBezTo>
                  <a:cubicBezTo>
                    <a:pt x="1782436" y="1548500"/>
                    <a:pt x="1634064" y="1504525"/>
                    <a:pt x="1474704" y="1389760"/>
                  </a:cubicBezTo>
                  <a:lnTo>
                    <a:pt x="1432682" y="1356702"/>
                  </a:lnTo>
                  <a:lnTo>
                    <a:pt x="1434793" y="1411156"/>
                  </a:lnTo>
                  <a:cubicBezTo>
                    <a:pt x="1434793" y="1709430"/>
                    <a:pt x="1341793" y="1951229"/>
                    <a:pt x="1227072" y="1951229"/>
                  </a:cubicBezTo>
                  <a:cubicBezTo>
                    <a:pt x="1141031" y="1951229"/>
                    <a:pt x="1067208" y="1815217"/>
                    <a:pt x="1035675" y="1621376"/>
                  </a:cubicBezTo>
                  <a:lnTo>
                    <a:pt x="1029336" y="1568281"/>
                  </a:lnTo>
                  <a:lnTo>
                    <a:pt x="992326" y="1608277"/>
                  </a:lnTo>
                  <a:cubicBezTo>
                    <a:pt x="781416" y="1819186"/>
                    <a:pt x="544681" y="1924401"/>
                    <a:pt x="463562" y="1843283"/>
                  </a:cubicBezTo>
                  <a:cubicBezTo>
                    <a:pt x="402723" y="1782444"/>
                    <a:pt x="446697" y="1634070"/>
                    <a:pt x="561464" y="1474708"/>
                  </a:cubicBezTo>
                  <a:lnTo>
                    <a:pt x="594525" y="1432682"/>
                  </a:lnTo>
                  <a:lnTo>
                    <a:pt x="540069" y="1434793"/>
                  </a:lnTo>
                  <a:cubicBezTo>
                    <a:pt x="241797" y="1434793"/>
                    <a:pt x="0" y="1341794"/>
                    <a:pt x="0" y="1227076"/>
                  </a:cubicBezTo>
                  <a:cubicBezTo>
                    <a:pt x="0" y="1141036"/>
                    <a:pt x="136011" y="1067214"/>
                    <a:pt x="329850" y="1035681"/>
                  </a:cubicBezTo>
                  <a:lnTo>
                    <a:pt x="382951" y="1029341"/>
                  </a:lnTo>
                  <a:lnTo>
                    <a:pt x="342950" y="992327"/>
                  </a:lnTo>
                  <a:cubicBezTo>
                    <a:pt x="132044" y="781420"/>
                    <a:pt x="26828" y="544687"/>
                    <a:pt x="107946" y="463570"/>
                  </a:cubicBezTo>
                  <a:cubicBezTo>
                    <a:pt x="168785" y="402731"/>
                    <a:pt x="317156" y="446705"/>
                    <a:pt x="476517" y="561471"/>
                  </a:cubicBezTo>
                  <a:lnTo>
                    <a:pt x="518543" y="594532"/>
                  </a:lnTo>
                  <a:lnTo>
                    <a:pt x="516431" y="540073"/>
                  </a:lnTo>
                  <a:cubicBezTo>
                    <a:pt x="516431" y="279083"/>
                    <a:pt x="587634" y="61332"/>
                    <a:pt x="682289" y="10972"/>
                  </a:cubicBezTo>
                  <a:cubicBezTo>
                    <a:pt x="695812" y="3778"/>
                    <a:pt x="709812" y="0"/>
                    <a:pt x="724152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04" name="フリーフォーム: 図形 403">
              <a:extLst>
                <a:ext uri="{FF2B5EF4-FFF2-40B4-BE49-F238E27FC236}">
                  <a16:creationId xmlns:a16="http://schemas.microsoft.com/office/drawing/2014/main" id="{8F429973-EB48-5B3C-B067-F365F6FE6FDB}"/>
                </a:ext>
              </a:extLst>
            </p:cNvPr>
            <p:cNvSpPr/>
            <p:nvPr/>
          </p:nvSpPr>
          <p:spPr bwMode="auto">
            <a:xfrm>
              <a:off x="6214466" y="290955"/>
              <a:ext cx="200854" cy="200854"/>
            </a:xfrm>
            <a:custGeom>
              <a:avLst/>
              <a:gdLst>
                <a:gd name="connsiteX0" fmla="*/ 724152 w 1951220"/>
                <a:gd name="connsiteY0" fmla="*/ 0 h 1951229"/>
                <a:gd name="connsiteX1" fmla="*/ 915550 w 1951220"/>
                <a:gd name="connsiteY1" fmla="*/ 329852 h 1951229"/>
                <a:gd name="connsiteX2" fmla="*/ 921889 w 1951220"/>
                <a:gd name="connsiteY2" fmla="*/ 382948 h 1951229"/>
                <a:gd name="connsiteX3" fmla="*/ 958899 w 1951220"/>
                <a:gd name="connsiteY3" fmla="*/ 342952 h 1951229"/>
                <a:gd name="connsiteX4" fmla="*/ 1487662 w 1951220"/>
                <a:gd name="connsiteY4" fmla="*/ 107946 h 1951229"/>
                <a:gd name="connsiteX5" fmla="*/ 1389760 w 1951220"/>
                <a:gd name="connsiteY5" fmla="*/ 476521 h 1951229"/>
                <a:gd name="connsiteX6" fmla="*/ 1356266 w 1951220"/>
                <a:gd name="connsiteY6" fmla="*/ 519097 h 1951229"/>
                <a:gd name="connsiteX7" fmla="*/ 1411152 w 1951220"/>
                <a:gd name="connsiteY7" fmla="*/ 516438 h 1951229"/>
                <a:gd name="connsiteX8" fmla="*/ 1951220 w 1951220"/>
                <a:gd name="connsiteY8" fmla="*/ 724156 h 1951229"/>
                <a:gd name="connsiteX9" fmla="*/ 1621371 w 1951220"/>
                <a:gd name="connsiteY9" fmla="*/ 915550 h 1951229"/>
                <a:gd name="connsiteX10" fmla="*/ 1568270 w 1951220"/>
                <a:gd name="connsiteY10" fmla="*/ 921890 h 1951229"/>
                <a:gd name="connsiteX11" fmla="*/ 1608270 w 1951220"/>
                <a:gd name="connsiteY11" fmla="*/ 958904 h 1951229"/>
                <a:gd name="connsiteX12" fmla="*/ 1843274 w 1951220"/>
                <a:gd name="connsiteY12" fmla="*/ 1487662 h 1951229"/>
                <a:gd name="connsiteX13" fmla="*/ 1474704 w 1951220"/>
                <a:gd name="connsiteY13" fmla="*/ 1389760 h 1951229"/>
                <a:gd name="connsiteX14" fmla="*/ 1432682 w 1951220"/>
                <a:gd name="connsiteY14" fmla="*/ 1356702 h 1951229"/>
                <a:gd name="connsiteX15" fmla="*/ 1434793 w 1951220"/>
                <a:gd name="connsiteY15" fmla="*/ 1411156 h 1951229"/>
                <a:gd name="connsiteX16" fmla="*/ 1227072 w 1951220"/>
                <a:gd name="connsiteY16" fmla="*/ 1951229 h 1951229"/>
                <a:gd name="connsiteX17" fmla="*/ 1035675 w 1951220"/>
                <a:gd name="connsiteY17" fmla="*/ 1621376 h 1951229"/>
                <a:gd name="connsiteX18" fmla="*/ 1029336 w 1951220"/>
                <a:gd name="connsiteY18" fmla="*/ 1568281 h 1951229"/>
                <a:gd name="connsiteX19" fmla="*/ 992326 w 1951220"/>
                <a:gd name="connsiteY19" fmla="*/ 1608277 h 1951229"/>
                <a:gd name="connsiteX20" fmla="*/ 463562 w 1951220"/>
                <a:gd name="connsiteY20" fmla="*/ 1843283 h 1951229"/>
                <a:gd name="connsiteX21" fmla="*/ 561464 w 1951220"/>
                <a:gd name="connsiteY21" fmla="*/ 1474708 h 1951229"/>
                <a:gd name="connsiteX22" fmla="*/ 594525 w 1951220"/>
                <a:gd name="connsiteY22" fmla="*/ 1432682 h 1951229"/>
                <a:gd name="connsiteX23" fmla="*/ 540069 w 1951220"/>
                <a:gd name="connsiteY23" fmla="*/ 1434793 h 1951229"/>
                <a:gd name="connsiteX24" fmla="*/ 0 w 1951220"/>
                <a:gd name="connsiteY24" fmla="*/ 1227076 h 1951229"/>
                <a:gd name="connsiteX25" fmla="*/ 329850 w 1951220"/>
                <a:gd name="connsiteY25" fmla="*/ 1035681 h 1951229"/>
                <a:gd name="connsiteX26" fmla="*/ 382951 w 1951220"/>
                <a:gd name="connsiteY26" fmla="*/ 1029341 h 1951229"/>
                <a:gd name="connsiteX27" fmla="*/ 342950 w 1951220"/>
                <a:gd name="connsiteY27" fmla="*/ 992327 h 1951229"/>
                <a:gd name="connsiteX28" fmla="*/ 107946 w 1951220"/>
                <a:gd name="connsiteY28" fmla="*/ 463570 h 1951229"/>
                <a:gd name="connsiteX29" fmla="*/ 476517 w 1951220"/>
                <a:gd name="connsiteY29" fmla="*/ 561471 h 1951229"/>
                <a:gd name="connsiteX30" fmla="*/ 518543 w 1951220"/>
                <a:gd name="connsiteY30" fmla="*/ 594532 h 1951229"/>
                <a:gd name="connsiteX31" fmla="*/ 516431 w 1951220"/>
                <a:gd name="connsiteY31" fmla="*/ 540073 h 1951229"/>
                <a:gd name="connsiteX32" fmla="*/ 682289 w 1951220"/>
                <a:gd name="connsiteY32" fmla="*/ 10972 h 1951229"/>
                <a:gd name="connsiteX33" fmla="*/ 724152 w 1951220"/>
                <a:gd name="connsiteY33" fmla="*/ 0 h 1951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951220" h="1951229">
                  <a:moveTo>
                    <a:pt x="724152" y="0"/>
                  </a:moveTo>
                  <a:cubicBezTo>
                    <a:pt x="810193" y="0"/>
                    <a:pt x="884016" y="136012"/>
                    <a:pt x="915550" y="329852"/>
                  </a:cubicBezTo>
                  <a:lnTo>
                    <a:pt x="921889" y="382948"/>
                  </a:lnTo>
                  <a:lnTo>
                    <a:pt x="958899" y="342952"/>
                  </a:lnTo>
                  <a:cubicBezTo>
                    <a:pt x="1169808" y="132043"/>
                    <a:pt x="1406543" y="26828"/>
                    <a:pt x="1487662" y="107946"/>
                  </a:cubicBezTo>
                  <a:cubicBezTo>
                    <a:pt x="1548501" y="168785"/>
                    <a:pt x="1504527" y="317159"/>
                    <a:pt x="1389760" y="476521"/>
                  </a:cubicBezTo>
                  <a:lnTo>
                    <a:pt x="1356266" y="519097"/>
                  </a:lnTo>
                  <a:lnTo>
                    <a:pt x="1411152" y="516438"/>
                  </a:lnTo>
                  <a:cubicBezTo>
                    <a:pt x="1709424" y="516438"/>
                    <a:pt x="1951221" y="609437"/>
                    <a:pt x="1951220" y="724156"/>
                  </a:cubicBezTo>
                  <a:cubicBezTo>
                    <a:pt x="1951221" y="810195"/>
                    <a:pt x="1815210" y="884017"/>
                    <a:pt x="1621371" y="915550"/>
                  </a:cubicBezTo>
                  <a:lnTo>
                    <a:pt x="1568270" y="921890"/>
                  </a:lnTo>
                  <a:lnTo>
                    <a:pt x="1608270" y="958904"/>
                  </a:lnTo>
                  <a:cubicBezTo>
                    <a:pt x="1819176" y="1169811"/>
                    <a:pt x="1924392" y="1406544"/>
                    <a:pt x="1843274" y="1487662"/>
                  </a:cubicBezTo>
                  <a:cubicBezTo>
                    <a:pt x="1782436" y="1548500"/>
                    <a:pt x="1634064" y="1504525"/>
                    <a:pt x="1474704" y="1389760"/>
                  </a:cubicBezTo>
                  <a:lnTo>
                    <a:pt x="1432682" y="1356702"/>
                  </a:lnTo>
                  <a:lnTo>
                    <a:pt x="1434793" y="1411156"/>
                  </a:lnTo>
                  <a:cubicBezTo>
                    <a:pt x="1434793" y="1709430"/>
                    <a:pt x="1341793" y="1951229"/>
                    <a:pt x="1227072" y="1951229"/>
                  </a:cubicBezTo>
                  <a:cubicBezTo>
                    <a:pt x="1141031" y="1951229"/>
                    <a:pt x="1067208" y="1815217"/>
                    <a:pt x="1035675" y="1621376"/>
                  </a:cubicBezTo>
                  <a:lnTo>
                    <a:pt x="1029336" y="1568281"/>
                  </a:lnTo>
                  <a:lnTo>
                    <a:pt x="992326" y="1608277"/>
                  </a:lnTo>
                  <a:cubicBezTo>
                    <a:pt x="781416" y="1819186"/>
                    <a:pt x="544681" y="1924401"/>
                    <a:pt x="463562" y="1843283"/>
                  </a:cubicBezTo>
                  <a:cubicBezTo>
                    <a:pt x="402723" y="1782444"/>
                    <a:pt x="446697" y="1634070"/>
                    <a:pt x="561464" y="1474708"/>
                  </a:cubicBezTo>
                  <a:lnTo>
                    <a:pt x="594525" y="1432682"/>
                  </a:lnTo>
                  <a:lnTo>
                    <a:pt x="540069" y="1434793"/>
                  </a:lnTo>
                  <a:cubicBezTo>
                    <a:pt x="241797" y="1434793"/>
                    <a:pt x="0" y="1341794"/>
                    <a:pt x="0" y="1227076"/>
                  </a:cubicBezTo>
                  <a:cubicBezTo>
                    <a:pt x="0" y="1141036"/>
                    <a:pt x="136011" y="1067214"/>
                    <a:pt x="329850" y="1035681"/>
                  </a:cubicBezTo>
                  <a:lnTo>
                    <a:pt x="382951" y="1029341"/>
                  </a:lnTo>
                  <a:lnTo>
                    <a:pt x="342950" y="992327"/>
                  </a:lnTo>
                  <a:cubicBezTo>
                    <a:pt x="132044" y="781420"/>
                    <a:pt x="26828" y="544687"/>
                    <a:pt x="107946" y="463570"/>
                  </a:cubicBezTo>
                  <a:cubicBezTo>
                    <a:pt x="168785" y="402731"/>
                    <a:pt x="317156" y="446705"/>
                    <a:pt x="476517" y="561471"/>
                  </a:cubicBezTo>
                  <a:lnTo>
                    <a:pt x="518543" y="594532"/>
                  </a:lnTo>
                  <a:lnTo>
                    <a:pt x="516431" y="540073"/>
                  </a:lnTo>
                  <a:cubicBezTo>
                    <a:pt x="516431" y="279083"/>
                    <a:pt x="587634" y="61332"/>
                    <a:pt x="682289" y="10972"/>
                  </a:cubicBezTo>
                  <a:cubicBezTo>
                    <a:pt x="695812" y="3778"/>
                    <a:pt x="709812" y="0"/>
                    <a:pt x="724152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05" name="フリーフォーム: 図形 404">
              <a:extLst>
                <a:ext uri="{FF2B5EF4-FFF2-40B4-BE49-F238E27FC236}">
                  <a16:creationId xmlns:a16="http://schemas.microsoft.com/office/drawing/2014/main" id="{5682BC0F-E22A-4E90-DB9D-7AE1C6CAAF5D}"/>
                </a:ext>
              </a:extLst>
            </p:cNvPr>
            <p:cNvSpPr/>
            <p:nvPr/>
          </p:nvSpPr>
          <p:spPr bwMode="auto">
            <a:xfrm>
              <a:off x="7122396" y="290955"/>
              <a:ext cx="200854" cy="200854"/>
            </a:xfrm>
            <a:custGeom>
              <a:avLst/>
              <a:gdLst>
                <a:gd name="connsiteX0" fmla="*/ 724152 w 1951220"/>
                <a:gd name="connsiteY0" fmla="*/ 0 h 1951229"/>
                <a:gd name="connsiteX1" fmla="*/ 915550 w 1951220"/>
                <a:gd name="connsiteY1" fmla="*/ 329852 h 1951229"/>
                <a:gd name="connsiteX2" fmla="*/ 921889 w 1951220"/>
                <a:gd name="connsiteY2" fmla="*/ 382948 h 1951229"/>
                <a:gd name="connsiteX3" fmla="*/ 958899 w 1951220"/>
                <a:gd name="connsiteY3" fmla="*/ 342952 h 1951229"/>
                <a:gd name="connsiteX4" fmla="*/ 1487662 w 1951220"/>
                <a:gd name="connsiteY4" fmla="*/ 107946 h 1951229"/>
                <a:gd name="connsiteX5" fmla="*/ 1389760 w 1951220"/>
                <a:gd name="connsiteY5" fmla="*/ 476521 h 1951229"/>
                <a:gd name="connsiteX6" fmla="*/ 1356266 w 1951220"/>
                <a:gd name="connsiteY6" fmla="*/ 519097 h 1951229"/>
                <a:gd name="connsiteX7" fmla="*/ 1411152 w 1951220"/>
                <a:gd name="connsiteY7" fmla="*/ 516438 h 1951229"/>
                <a:gd name="connsiteX8" fmla="*/ 1951220 w 1951220"/>
                <a:gd name="connsiteY8" fmla="*/ 724156 h 1951229"/>
                <a:gd name="connsiteX9" fmla="*/ 1621371 w 1951220"/>
                <a:gd name="connsiteY9" fmla="*/ 915550 h 1951229"/>
                <a:gd name="connsiteX10" fmla="*/ 1568270 w 1951220"/>
                <a:gd name="connsiteY10" fmla="*/ 921890 h 1951229"/>
                <a:gd name="connsiteX11" fmla="*/ 1608270 w 1951220"/>
                <a:gd name="connsiteY11" fmla="*/ 958904 h 1951229"/>
                <a:gd name="connsiteX12" fmla="*/ 1843274 w 1951220"/>
                <a:gd name="connsiteY12" fmla="*/ 1487662 h 1951229"/>
                <a:gd name="connsiteX13" fmla="*/ 1474704 w 1951220"/>
                <a:gd name="connsiteY13" fmla="*/ 1389760 h 1951229"/>
                <a:gd name="connsiteX14" fmla="*/ 1432682 w 1951220"/>
                <a:gd name="connsiteY14" fmla="*/ 1356702 h 1951229"/>
                <a:gd name="connsiteX15" fmla="*/ 1434793 w 1951220"/>
                <a:gd name="connsiteY15" fmla="*/ 1411156 h 1951229"/>
                <a:gd name="connsiteX16" fmla="*/ 1227072 w 1951220"/>
                <a:gd name="connsiteY16" fmla="*/ 1951229 h 1951229"/>
                <a:gd name="connsiteX17" fmla="*/ 1035675 w 1951220"/>
                <a:gd name="connsiteY17" fmla="*/ 1621376 h 1951229"/>
                <a:gd name="connsiteX18" fmla="*/ 1029336 w 1951220"/>
                <a:gd name="connsiteY18" fmla="*/ 1568281 h 1951229"/>
                <a:gd name="connsiteX19" fmla="*/ 992326 w 1951220"/>
                <a:gd name="connsiteY19" fmla="*/ 1608277 h 1951229"/>
                <a:gd name="connsiteX20" fmla="*/ 463562 w 1951220"/>
                <a:gd name="connsiteY20" fmla="*/ 1843283 h 1951229"/>
                <a:gd name="connsiteX21" fmla="*/ 561464 w 1951220"/>
                <a:gd name="connsiteY21" fmla="*/ 1474708 h 1951229"/>
                <a:gd name="connsiteX22" fmla="*/ 594525 w 1951220"/>
                <a:gd name="connsiteY22" fmla="*/ 1432682 h 1951229"/>
                <a:gd name="connsiteX23" fmla="*/ 540069 w 1951220"/>
                <a:gd name="connsiteY23" fmla="*/ 1434793 h 1951229"/>
                <a:gd name="connsiteX24" fmla="*/ 0 w 1951220"/>
                <a:gd name="connsiteY24" fmla="*/ 1227076 h 1951229"/>
                <a:gd name="connsiteX25" fmla="*/ 329850 w 1951220"/>
                <a:gd name="connsiteY25" fmla="*/ 1035681 h 1951229"/>
                <a:gd name="connsiteX26" fmla="*/ 382951 w 1951220"/>
                <a:gd name="connsiteY26" fmla="*/ 1029341 h 1951229"/>
                <a:gd name="connsiteX27" fmla="*/ 342950 w 1951220"/>
                <a:gd name="connsiteY27" fmla="*/ 992327 h 1951229"/>
                <a:gd name="connsiteX28" fmla="*/ 107946 w 1951220"/>
                <a:gd name="connsiteY28" fmla="*/ 463570 h 1951229"/>
                <a:gd name="connsiteX29" fmla="*/ 476517 w 1951220"/>
                <a:gd name="connsiteY29" fmla="*/ 561471 h 1951229"/>
                <a:gd name="connsiteX30" fmla="*/ 518543 w 1951220"/>
                <a:gd name="connsiteY30" fmla="*/ 594532 h 1951229"/>
                <a:gd name="connsiteX31" fmla="*/ 516431 w 1951220"/>
                <a:gd name="connsiteY31" fmla="*/ 540073 h 1951229"/>
                <a:gd name="connsiteX32" fmla="*/ 682289 w 1951220"/>
                <a:gd name="connsiteY32" fmla="*/ 10972 h 1951229"/>
                <a:gd name="connsiteX33" fmla="*/ 724152 w 1951220"/>
                <a:gd name="connsiteY33" fmla="*/ 0 h 1951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951220" h="1951229">
                  <a:moveTo>
                    <a:pt x="724152" y="0"/>
                  </a:moveTo>
                  <a:cubicBezTo>
                    <a:pt x="810193" y="0"/>
                    <a:pt x="884016" y="136012"/>
                    <a:pt x="915550" y="329852"/>
                  </a:cubicBezTo>
                  <a:lnTo>
                    <a:pt x="921889" y="382948"/>
                  </a:lnTo>
                  <a:lnTo>
                    <a:pt x="958899" y="342952"/>
                  </a:lnTo>
                  <a:cubicBezTo>
                    <a:pt x="1169808" y="132043"/>
                    <a:pt x="1406543" y="26828"/>
                    <a:pt x="1487662" y="107946"/>
                  </a:cubicBezTo>
                  <a:cubicBezTo>
                    <a:pt x="1548501" y="168785"/>
                    <a:pt x="1504527" y="317159"/>
                    <a:pt x="1389760" y="476521"/>
                  </a:cubicBezTo>
                  <a:lnTo>
                    <a:pt x="1356266" y="519097"/>
                  </a:lnTo>
                  <a:lnTo>
                    <a:pt x="1411152" y="516438"/>
                  </a:lnTo>
                  <a:cubicBezTo>
                    <a:pt x="1709424" y="516438"/>
                    <a:pt x="1951221" y="609437"/>
                    <a:pt x="1951220" y="724156"/>
                  </a:cubicBezTo>
                  <a:cubicBezTo>
                    <a:pt x="1951221" y="810195"/>
                    <a:pt x="1815210" y="884017"/>
                    <a:pt x="1621371" y="915550"/>
                  </a:cubicBezTo>
                  <a:lnTo>
                    <a:pt x="1568270" y="921890"/>
                  </a:lnTo>
                  <a:lnTo>
                    <a:pt x="1608270" y="958904"/>
                  </a:lnTo>
                  <a:cubicBezTo>
                    <a:pt x="1819176" y="1169811"/>
                    <a:pt x="1924392" y="1406544"/>
                    <a:pt x="1843274" y="1487662"/>
                  </a:cubicBezTo>
                  <a:cubicBezTo>
                    <a:pt x="1782436" y="1548500"/>
                    <a:pt x="1634064" y="1504525"/>
                    <a:pt x="1474704" y="1389760"/>
                  </a:cubicBezTo>
                  <a:lnTo>
                    <a:pt x="1432682" y="1356702"/>
                  </a:lnTo>
                  <a:lnTo>
                    <a:pt x="1434793" y="1411156"/>
                  </a:lnTo>
                  <a:cubicBezTo>
                    <a:pt x="1434793" y="1709430"/>
                    <a:pt x="1341793" y="1951229"/>
                    <a:pt x="1227072" y="1951229"/>
                  </a:cubicBezTo>
                  <a:cubicBezTo>
                    <a:pt x="1141031" y="1951229"/>
                    <a:pt x="1067208" y="1815217"/>
                    <a:pt x="1035675" y="1621376"/>
                  </a:cubicBezTo>
                  <a:lnTo>
                    <a:pt x="1029336" y="1568281"/>
                  </a:lnTo>
                  <a:lnTo>
                    <a:pt x="992326" y="1608277"/>
                  </a:lnTo>
                  <a:cubicBezTo>
                    <a:pt x="781416" y="1819186"/>
                    <a:pt x="544681" y="1924401"/>
                    <a:pt x="463562" y="1843283"/>
                  </a:cubicBezTo>
                  <a:cubicBezTo>
                    <a:pt x="402723" y="1782444"/>
                    <a:pt x="446697" y="1634070"/>
                    <a:pt x="561464" y="1474708"/>
                  </a:cubicBezTo>
                  <a:lnTo>
                    <a:pt x="594525" y="1432682"/>
                  </a:lnTo>
                  <a:lnTo>
                    <a:pt x="540069" y="1434793"/>
                  </a:lnTo>
                  <a:cubicBezTo>
                    <a:pt x="241797" y="1434793"/>
                    <a:pt x="0" y="1341794"/>
                    <a:pt x="0" y="1227076"/>
                  </a:cubicBezTo>
                  <a:cubicBezTo>
                    <a:pt x="0" y="1141036"/>
                    <a:pt x="136011" y="1067214"/>
                    <a:pt x="329850" y="1035681"/>
                  </a:cubicBezTo>
                  <a:lnTo>
                    <a:pt x="382951" y="1029341"/>
                  </a:lnTo>
                  <a:lnTo>
                    <a:pt x="342950" y="992327"/>
                  </a:lnTo>
                  <a:cubicBezTo>
                    <a:pt x="132044" y="781420"/>
                    <a:pt x="26828" y="544687"/>
                    <a:pt x="107946" y="463570"/>
                  </a:cubicBezTo>
                  <a:cubicBezTo>
                    <a:pt x="168785" y="402731"/>
                    <a:pt x="317156" y="446705"/>
                    <a:pt x="476517" y="561471"/>
                  </a:cubicBezTo>
                  <a:lnTo>
                    <a:pt x="518543" y="594532"/>
                  </a:lnTo>
                  <a:lnTo>
                    <a:pt x="516431" y="540073"/>
                  </a:lnTo>
                  <a:cubicBezTo>
                    <a:pt x="516431" y="279083"/>
                    <a:pt x="587634" y="61332"/>
                    <a:pt x="682289" y="10972"/>
                  </a:cubicBezTo>
                  <a:cubicBezTo>
                    <a:pt x="695812" y="3778"/>
                    <a:pt x="709812" y="0"/>
                    <a:pt x="724152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06" name="フリーフォーム: 図形 405">
              <a:extLst>
                <a:ext uri="{FF2B5EF4-FFF2-40B4-BE49-F238E27FC236}">
                  <a16:creationId xmlns:a16="http://schemas.microsoft.com/office/drawing/2014/main" id="{ED4C8CCF-E7C7-477C-E884-DDA4AA77C84A}"/>
                </a:ext>
              </a:extLst>
            </p:cNvPr>
            <p:cNvSpPr/>
            <p:nvPr/>
          </p:nvSpPr>
          <p:spPr bwMode="auto">
            <a:xfrm>
              <a:off x="8030326" y="290955"/>
              <a:ext cx="200854" cy="200854"/>
            </a:xfrm>
            <a:custGeom>
              <a:avLst/>
              <a:gdLst>
                <a:gd name="connsiteX0" fmla="*/ 724152 w 1951220"/>
                <a:gd name="connsiteY0" fmla="*/ 0 h 1951229"/>
                <a:gd name="connsiteX1" fmla="*/ 915550 w 1951220"/>
                <a:gd name="connsiteY1" fmla="*/ 329852 h 1951229"/>
                <a:gd name="connsiteX2" fmla="*/ 921889 w 1951220"/>
                <a:gd name="connsiteY2" fmla="*/ 382948 h 1951229"/>
                <a:gd name="connsiteX3" fmla="*/ 958899 w 1951220"/>
                <a:gd name="connsiteY3" fmla="*/ 342952 h 1951229"/>
                <a:gd name="connsiteX4" fmla="*/ 1487662 w 1951220"/>
                <a:gd name="connsiteY4" fmla="*/ 107946 h 1951229"/>
                <a:gd name="connsiteX5" fmla="*/ 1389760 w 1951220"/>
                <a:gd name="connsiteY5" fmla="*/ 476521 h 1951229"/>
                <a:gd name="connsiteX6" fmla="*/ 1356266 w 1951220"/>
                <a:gd name="connsiteY6" fmla="*/ 519097 h 1951229"/>
                <a:gd name="connsiteX7" fmla="*/ 1411152 w 1951220"/>
                <a:gd name="connsiteY7" fmla="*/ 516438 h 1951229"/>
                <a:gd name="connsiteX8" fmla="*/ 1951220 w 1951220"/>
                <a:gd name="connsiteY8" fmla="*/ 724156 h 1951229"/>
                <a:gd name="connsiteX9" fmla="*/ 1621371 w 1951220"/>
                <a:gd name="connsiteY9" fmla="*/ 915550 h 1951229"/>
                <a:gd name="connsiteX10" fmla="*/ 1568270 w 1951220"/>
                <a:gd name="connsiteY10" fmla="*/ 921890 h 1951229"/>
                <a:gd name="connsiteX11" fmla="*/ 1608270 w 1951220"/>
                <a:gd name="connsiteY11" fmla="*/ 958904 h 1951229"/>
                <a:gd name="connsiteX12" fmla="*/ 1843274 w 1951220"/>
                <a:gd name="connsiteY12" fmla="*/ 1487662 h 1951229"/>
                <a:gd name="connsiteX13" fmla="*/ 1474704 w 1951220"/>
                <a:gd name="connsiteY13" fmla="*/ 1389760 h 1951229"/>
                <a:gd name="connsiteX14" fmla="*/ 1432682 w 1951220"/>
                <a:gd name="connsiteY14" fmla="*/ 1356702 h 1951229"/>
                <a:gd name="connsiteX15" fmla="*/ 1434793 w 1951220"/>
                <a:gd name="connsiteY15" fmla="*/ 1411156 h 1951229"/>
                <a:gd name="connsiteX16" fmla="*/ 1227072 w 1951220"/>
                <a:gd name="connsiteY16" fmla="*/ 1951229 h 1951229"/>
                <a:gd name="connsiteX17" fmla="*/ 1035675 w 1951220"/>
                <a:gd name="connsiteY17" fmla="*/ 1621376 h 1951229"/>
                <a:gd name="connsiteX18" fmla="*/ 1029336 w 1951220"/>
                <a:gd name="connsiteY18" fmla="*/ 1568281 h 1951229"/>
                <a:gd name="connsiteX19" fmla="*/ 992326 w 1951220"/>
                <a:gd name="connsiteY19" fmla="*/ 1608277 h 1951229"/>
                <a:gd name="connsiteX20" fmla="*/ 463562 w 1951220"/>
                <a:gd name="connsiteY20" fmla="*/ 1843283 h 1951229"/>
                <a:gd name="connsiteX21" fmla="*/ 561464 w 1951220"/>
                <a:gd name="connsiteY21" fmla="*/ 1474708 h 1951229"/>
                <a:gd name="connsiteX22" fmla="*/ 594525 w 1951220"/>
                <a:gd name="connsiteY22" fmla="*/ 1432682 h 1951229"/>
                <a:gd name="connsiteX23" fmla="*/ 540069 w 1951220"/>
                <a:gd name="connsiteY23" fmla="*/ 1434793 h 1951229"/>
                <a:gd name="connsiteX24" fmla="*/ 0 w 1951220"/>
                <a:gd name="connsiteY24" fmla="*/ 1227076 h 1951229"/>
                <a:gd name="connsiteX25" fmla="*/ 329850 w 1951220"/>
                <a:gd name="connsiteY25" fmla="*/ 1035681 h 1951229"/>
                <a:gd name="connsiteX26" fmla="*/ 382951 w 1951220"/>
                <a:gd name="connsiteY26" fmla="*/ 1029341 h 1951229"/>
                <a:gd name="connsiteX27" fmla="*/ 342950 w 1951220"/>
                <a:gd name="connsiteY27" fmla="*/ 992327 h 1951229"/>
                <a:gd name="connsiteX28" fmla="*/ 107946 w 1951220"/>
                <a:gd name="connsiteY28" fmla="*/ 463570 h 1951229"/>
                <a:gd name="connsiteX29" fmla="*/ 476517 w 1951220"/>
                <a:gd name="connsiteY29" fmla="*/ 561471 h 1951229"/>
                <a:gd name="connsiteX30" fmla="*/ 518543 w 1951220"/>
                <a:gd name="connsiteY30" fmla="*/ 594532 h 1951229"/>
                <a:gd name="connsiteX31" fmla="*/ 516431 w 1951220"/>
                <a:gd name="connsiteY31" fmla="*/ 540073 h 1951229"/>
                <a:gd name="connsiteX32" fmla="*/ 682289 w 1951220"/>
                <a:gd name="connsiteY32" fmla="*/ 10972 h 1951229"/>
                <a:gd name="connsiteX33" fmla="*/ 724152 w 1951220"/>
                <a:gd name="connsiteY33" fmla="*/ 0 h 1951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951220" h="1951229">
                  <a:moveTo>
                    <a:pt x="724152" y="0"/>
                  </a:moveTo>
                  <a:cubicBezTo>
                    <a:pt x="810193" y="0"/>
                    <a:pt x="884016" y="136012"/>
                    <a:pt x="915550" y="329852"/>
                  </a:cubicBezTo>
                  <a:lnTo>
                    <a:pt x="921889" y="382948"/>
                  </a:lnTo>
                  <a:lnTo>
                    <a:pt x="958899" y="342952"/>
                  </a:lnTo>
                  <a:cubicBezTo>
                    <a:pt x="1169808" y="132043"/>
                    <a:pt x="1406543" y="26828"/>
                    <a:pt x="1487662" y="107946"/>
                  </a:cubicBezTo>
                  <a:cubicBezTo>
                    <a:pt x="1548501" y="168785"/>
                    <a:pt x="1504527" y="317159"/>
                    <a:pt x="1389760" y="476521"/>
                  </a:cubicBezTo>
                  <a:lnTo>
                    <a:pt x="1356266" y="519097"/>
                  </a:lnTo>
                  <a:lnTo>
                    <a:pt x="1411152" y="516438"/>
                  </a:lnTo>
                  <a:cubicBezTo>
                    <a:pt x="1709424" y="516438"/>
                    <a:pt x="1951221" y="609437"/>
                    <a:pt x="1951220" y="724156"/>
                  </a:cubicBezTo>
                  <a:cubicBezTo>
                    <a:pt x="1951221" y="810195"/>
                    <a:pt x="1815210" y="884017"/>
                    <a:pt x="1621371" y="915550"/>
                  </a:cubicBezTo>
                  <a:lnTo>
                    <a:pt x="1568270" y="921890"/>
                  </a:lnTo>
                  <a:lnTo>
                    <a:pt x="1608270" y="958904"/>
                  </a:lnTo>
                  <a:cubicBezTo>
                    <a:pt x="1819176" y="1169811"/>
                    <a:pt x="1924392" y="1406544"/>
                    <a:pt x="1843274" y="1487662"/>
                  </a:cubicBezTo>
                  <a:cubicBezTo>
                    <a:pt x="1782436" y="1548500"/>
                    <a:pt x="1634064" y="1504525"/>
                    <a:pt x="1474704" y="1389760"/>
                  </a:cubicBezTo>
                  <a:lnTo>
                    <a:pt x="1432682" y="1356702"/>
                  </a:lnTo>
                  <a:lnTo>
                    <a:pt x="1434793" y="1411156"/>
                  </a:lnTo>
                  <a:cubicBezTo>
                    <a:pt x="1434793" y="1709430"/>
                    <a:pt x="1341793" y="1951229"/>
                    <a:pt x="1227072" y="1951229"/>
                  </a:cubicBezTo>
                  <a:cubicBezTo>
                    <a:pt x="1141031" y="1951229"/>
                    <a:pt x="1067208" y="1815217"/>
                    <a:pt x="1035675" y="1621376"/>
                  </a:cubicBezTo>
                  <a:lnTo>
                    <a:pt x="1029336" y="1568281"/>
                  </a:lnTo>
                  <a:lnTo>
                    <a:pt x="992326" y="1608277"/>
                  </a:lnTo>
                  <a:cubicBezTo>
                    <a:pt x="781416" y="1819186"/>
                    <a:pt x="544681" y="1924401"/>
                    <a:pt x="463562" y="1843283"/>
                  </a:cubicBezTo>
                  <a:cubicBezTo>
                    <a:pt x="402723" y="1782444"/>
                    <a:pt x="446697" y="1634070"/>
                    <a:pt x="561464" y="1474708"/>
                  </a:cubicBezTo>
                  <a:lnTo>
                    <a:pt x="594525" y="1432682"/>
                  </a:lnTo>
                  <a:lnTo>
                    <a:pt x="540069" y="1434793"/>
                  </a:lnTo>
                  <a:cubicBezTo>
                    <a:pt x="241797" y="1434793"/>
                    <a:pt x="0" y="1341794"/>
                    <a:pt x="0" y="1227076"/>
                  </a:cubicBezTo>
                  <a:cubicBezTo>
                    <a:pt x="0" y="1141036"/>
                    <a:pt x="136011" y="1067214"/>
                    <a:pt x="329850" y="1035681"/>
                  </a:cubicBezTo>
                  <a:lnTo>
                    <a:pt x="382951" y="1029341"/>
                  </a:lnTo>
                  <a:lnTo>
                    <a:pt x="342950" y="992327"/>
                  </a:lnTo>
                  <a:cubicBezTo>
                    <a:pt x="132044" y="781420"/>
                    <a:pt x="26828" y="544687"/>
                    <a:pt x="107946" y="463570"/>
                  </a:cubicBezTo>
                  <a:cubicBezTo>
                    <a:pt x="168785" y="402731"/>
                    <a:pt x="317156" y="446705"/>
                    <a:pt x="476517" y="561471"/>
                  </a:cubicBezTo>
                  <a:lnTo>
                    <a:pt x="518543" y="594532"/>
                  </a:lnTo>
                  <a:lnTo>
                    <a:pt x="516431" y="540073"/>
                  </a:lnTo>
                  <a:cubicBezTo>
                    <a:pt x="516431" y="279083"/>
                    <a:pt x="587634" y="61332"/>
                    <a:pt x="682289" y="10972"/>
                  </a:cubicBezTo>
                  <a:cubicBezTo>
                    <a:pt x="695812" y="3778"/>
                    <a:pt x="709812" y="0"/>
                    <a:pt x="724152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07" name="フリーフォーム: 図形 406">
              <a:extLst>
                <a:ext uri="{FF2B5EF4-FFF2-40B4-BE49-F238E27FC236}">
                  <a16:creationId xmlns:a16="http://schemas.microsoft.com/office/drawing/2014/main" id="{085BAF4A-2E08-016E-D872-CB6E825F0405}"/>
                </a:ext>
              </a:extLst>
            </p:cNvPr>
            <p:cNvSpPr/>
            <p:nvPr/>
          </p:nvSpPr>
          <p:spPr bwMode="auto">
            <a:xfrm>
              <a:off x="8409618" y="216282"/>
              <a:ext cx="350199" cy="350199"/>
            </a:xfrm>
            <a:custGeom>
              <a:avLst/>
              <a:gdLst>
                <a:gd name="connsiteX0" fmla="*/ 724152 w 1951220"/>
                <a:gd name="connsiteY0" fmla="*/ 0 h 1951229"/>
                <a:gd name="connsiteX1" fmla="*/ 915550 w 1951220"/>
                <a:gd name="connsiteY1" fmla="*/ 329852 h 1951229"/>
                <a:gd name="connsiteX2" fmla="*/ 921889 w 1951220"/>
                <a:gd name="connsiteY2" fmla="*/ 382948 h 1951229"/>
                <a:gd name="connsiteX3" fmla="*/ 958899 w 1951220"/>
                <a:gd name="connsiteY3" fmla="*/ 342952 h 1951229"/>
                <a:gd name="connsiteX4" fmla="*/ 1487662 w 1951220"/>
                <a:gd name="connsiteY4" fmla="*/ 107946 h 1951229"/>
                <a:gd name="connsiteX5" fmla="*/ 1389760 w 1951220"/>
                <a:gd name="connsiteY5" fmla="*/ 476521 h 1951229"/>
                <a:gd name="connsiteX6" fmla="*/ 1356266 w 1951220"/>
                <a:gd name="connsiteY6" fmla="*/ 519097 h 1951229"/>
                <a:gd name="connsiteX7" fmla="*/ 1411152 w 1951220"/>
                <a:gd name="connsiteY7" fmla="*/ 516438 h 1951229"/>
                <a:gd name="connsiteX8" fmla="*/ 1951220 w 1951220"/>
                <a:gd name="connsiteY8" fmla="*/ 724156 h 1951229"/>
                <a:gd name="connsiteX9" fmla="*/ 1621371 w 1951220"/>
                <a:gd name="connsiteY9" fmla="*/ 915550 h 1951229"/>
                <a:gd name="connsiteX10" fmla="*/ 1568270 w 1951220"/>
                <a:gd name="connsiteY10" fmla="*/ 921890 h 1951229"/>
                <a:gd name="connsiteX11" fmla="*/ 1608270 w 1951220"/>
                <a:gd name="connsiteY11" fmla="*/ 958904 h 1951229"/>
                <a:gd name="connsiteX12" fmla="*/ 1843274 w 1951220"/>
                <a:gd name="connsiteY12" fmla="*/ 1487662 h 1951229"/>
                <a:gd name="connsiteX13" fmla="*/ 1474704 w 1951220"/>
                <a:gd name="connsiteY13" fmla="*/ 1389760 h 1951229"/>
                <a:gd name="connsiteX14" fmla="*/ 1432682 w 1951220"/>
                <a:gd name="connsiteY14" fmla="*/ 1356702 h 1951229"/>
                <a:gd name="connsiteX15" fmla="*/ 1434793 w 1951220"/>
                <a:gd name="connsiteY15" fmla="*/ 1411156 h 1951229"/>
                <a:gd name="connsiteX16" fmla="*/ 1227072 w 1951220"/>
                <a:gd name="connsiteY16" fmla="*/ 1951229 h 1951229"/>
                <a:gd name="connsiteX17" fmla="*/ 1035675 w 1951220"/>
                <a:gd name="connsiteY17" fmla="*/ 1621376 h 1951229"/>
                <a:gd name="connsiteX18" fmla="*/ 1029336 w 1951220"/>
                <a:gd name="connsiteY18" fmla="*/ 1568281 h 1951229"/>
                <a:gd name="connsiteX19" fmla="*/ 992326 w 1951220"/>
                <a:gd name="connsiteY19" fmla="*/ 1608277 h 1951229"/>
                <a:gd name="connsiteX20" fmla="*/ 463562 w 1951220"/>
                <a:gd name="connsiteY20" fmla="*/ 1843283 h 1951229"/>
                <a:gd name="connsiteX21" fmla="*/ 561464 w 1951220"/>
                <a:gd name="connsiteY21" fmla="*/ 1474708 h 1951229"/>
                <a:gd name="connsiteX22" fmla="*/ 594525 w 1951220"/>
                <a:gd name="connsiteY22" fmla="*/ 1432682 h 1951229"/>
                <a:gd name="connsiteX23" fmla="*/ 540069 w 1951220"/>
                <a:gd name="connsiteY23" fmla="*/ 1434793 h 1951229"/>
                <a:gd name="connsiteX24" fmla="*/ 0 w 1951220"/>
                <a:gd name="connsiteY24" fmla="*/ 1227076 h 1951229"/>
                <a:gd name="connsiteX25" fmla="*/ 329850 w 1951220"/>
                <a:gd name="connsiteY25" fmla="*/ 1035681 h 1951229"/>
                <a:gd name="connsiteX26" fmla="*/ 382951 w 1951220"/>
                <a:gd name="connsiteY26" fmla="*/ 1029341 h 1951229"/>
                <a:gd name="connsiteX27" fmla="*/ 342950 w 1951220"/>
                <a:gd name="connsiteY27" fmla="*/ 992327 h 1951229"/>
                <a:gd name="connsiteX28" fmla="*/ 107946 w 1951220"/>
                <a:gd name="connsiteY28" fmla="*/ 463570 h 1951229"/>
                <a:gd name="connsiteX29" fmla="*/ 476517 w 1951220"/>
                <a:gd name="connsiteY29" fmla="*/ 561471 h 1951229"/>
                <a:gd name="connsiteX30" fmla="*/ 518543 w 1951220"/>
                <a:gd name="connsiteY30" fmla="*/ 594532 h 1951229"/>
                <a:gd name="connsiteX31" fmla="*/ 516431 w 1951220"/>
                <a:gd name="connsiteY31" fmla="*/ 540073 h 1951229"/>
                <a:gd name="connsiteX32" fmla="*/ 682289 w 1951220"/>
                <a:gd name="connsiteY32" fmla="*/ 10972 h 1951229"/>
                <a:gd name="connsiteX33" fmla="*/ 724152 w 1951220"/>
                <a:gd name="connsiteY33" fmla="*/ 0 h 1951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951220" h="1951229">
                  <a:moveTo>
                    <a:pt x="724152" y="0"/>
                  </a:moveTo>
                  <a:cubicBezTo>
                    <a:pt x="810193" y="0"/>
                    <a:pt x="884016" y="136012"/>
                    <a:pt x="915550" y="329852"/>
                  </a:cubicBezTo>
                  <a:lnTo>
                    <a:pt x="921889" y="382948"/>
                  </a:lnTo>
                  <a:lnTo>
                    <a:pt x="958899" y="342952"/>
                  </a:lnTo>
                  <a:cubicBezTo>
                    <a:pt x="1169808" y="132043"/>
                    <a:pt x="1406543" y="26828"/>
                    <a:pt x="1487662" y="107946"/>
                  </a:cubicBezTo>
                  <a:cubicBezTo>
                    <a:pt x="1548501" y="168785"/>
                    <a:pt x="1504527" y="317159"/>
                    <a:pt x="1389760" y="476521"/>
                  </a:cubicBezTo>
                  <a:lnTo>
                    <a:pt x="1356266" y="519097"/>
                  </a:lnTo>
                  <a:lnTo>
                    <a:pt x="1411152" y="516438"/>
                  </a:lnTo>
                  <a:cubicBezTo>
                    <a:pt x="1709424" y="516438"/>
                    <a:pt x="1951221" y="609437"/>
                    <a:pt x="1951220" y="724156"/>
                  </a:cubicBezTo>
                  <a:cubicBezTo>
                    <a:pt x="1951221" y="810195"/>
                    <a:pt x="1815210" y="884017"/>
                    <a:pt x="1621371" y="915550"/>
                  </a:cubicBezTo>
                  <a:lnTo>
                    <a:pt x="1568270" y="921890"/>
                  </a:lnTo>
                  <a:lnTo>
                    <a:pt x="1608270" y="958904"/>
                  </a:lnTo>
                  <a:cubicBezTo>
                    <a:pt x="1819176" y="1169811"/>
                    <a:pt x="1924392" y="1406544"/>
                    <a:pt x="1843274" y="1487662"/>
                  </a:cubicBezTo>
                  <a:cubicBezTo>
                    <a:pt x="1782436" y="1548500"/>
                    <a:pt x="1634064" y="1504525"/>
                    <a:pt x="1474704" y="1389760"/>
                  </a:cubicBezTo>
                  <a:lnTo>
                    <a:pt x="1432682" y="1356702"/>
                  </a:lnTo>
                  <a:lnTo>
                    <a:pt x="1434793" y="1411156"/>
                  </a:lnTo>
                  <a:cubicBezTo>
                    <a:pt x="1434793" y="1709430"/>
                    <a:pt x="1341793" y="1951229"/>
                    <a:pt x="1227072" y="1951229"/>
                  </a:cubicBezTo>
                  <a:cubicBezTo>
                    <a:pt x="1141031" y="1951229"/>
                    <a:pt x="1067208" y="1815217"/>
                    <a:pt x="1035675" y="1621376"/>
                  </a:cubicBezTo>
                  <a:lnTo>
                    <a:pt x="1029336" y="1568281"/>
                  </a:lnTo>
                  <a:lnTo>
                    <a:pt x="992326" y="1608277"/>
                  </a:lnTo>
                  <a:cubicBezTo>
                    <a:pt x="781416" y="1819186"/>
                    <a:pt x="544681" y="1924401"/>
                    <a:pt x="463562" y="1843283"/>
                  </a:cubicBezTo>
                  <a:cubicBezTo>
                    <a:pt x="402723" y="1782444"/>
                    <a:pt x="446697" y="1634070"/>
                    <a:pt x="561464" y="1474708"/>
                  </a:cubicBezTo>
                  <a:lnTo>
                    <a:pt x="594525" y="1432682"/>
                  </a:lnTo>
                  <a:lnTo>
                    <a:pt x="540069" y="1434793"/>
                  </a:lnTo>
                  <a:cubicBezTo>
                    <a:pt x="241797" y="1434793"/>
                    <a:pt x="0" y="1341794"/>
                    <a:pt x="0" y="1227076"/>
                  </a:cubicBezTo>
                  <a:cubicBezTo>
                    <a:pt x="0" y="1141036"/>
                    <a:pt x="136011" y="1067214"/>
                    <a:pt x="329850" y="1035681"/>
                  </a:cubicBezTo>
                  <a:lnTo>
                    <a:pt x="382951" y="1029341"/>
                  </a:lnTo>
                  <a:lnTo>
                    <a:pt x="342950" y="992327"/>
                  </a:lnTo>
                  <a:cubicBezTo>
                    <a:pt x="132044" y="781420"/>
                    <a:pt x="26828" y="544687"/>
                    <a:pt x="107946" y="463570"/>
                  </a:cubicBezTo>
                  <a:cubicBezTo>
                    <a:pt x="168785" y="402731"/>
                    <a:pt x="317156" y="446705"/>
                    <a:pt x="476517" y="561471"/>
                  </a:cubicBezTo>
                  <a:lnTo>
                    <a:pt x="518543" y="594532"/>
                  </a:lnTo>
                  <a:lnTo>
                    <a:pt x="516431" y="540073"/>
                  </a:lnTo>
                  <a:cubicBezTo>
                    <a:pt x="516431" y="279083"/>
                    <a:pt x="587634" y="61332"/>
                    <a:pt x="682289" y="10972"/>
                  </a:cubicBezTo>
                  <a:cubicBezTo>
                    <a:pt x="695812" y="3778"/>
                    <a:pt x="709812" y="0"/>
                    <a:pt x="724152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08" name="フリーフォーム: 図形 407">
              <a:extLst>
                <a:ext uri="{FF2B5EF4-FFF2-40B4-BE49-F238E27FC236}">
                  <a16:creationId xmlns:a16="http://schemas.microsoft.com/office/drawing/2014/main" id="{DC82026D-AF59-250B-BF96-6FED851F39B2}"/>
                </a:ext>
              </a:extLst>
            </p:cNvPr>
            <p:cNvSpPr/>
            <p:nvPr/>
          </p:nvSpPr>
          <p:spPr bwMode="auto">
            <a:xfrm>
              <a:off x="8938256" y="290955"/>
              <a:ext cx="200854" cy="200854"/>
            </a:xfrm>
            <a:custGeom>
              <a:avLst/>
              <a:gdLst>
                <a:gd name="connsiteX0" fmla="*/ 724152 w 1951220"/>
                <a:gd name="connsiteY0" fmla="*/ 0 h 1951229"/>
                <a:gd name="connsiteX1" fmla="*/ 915550 w 1951220"/>
                <a:gd name="connsiteY1" fmla="*/ 329852 h 1951229"/>
                <a:gd name="connsiteX2" fmla="*/ 921889 w 1951220"/>
                <a:gd name="connsiteY2" fmla="*/ 382948 h 1951229"/>
                <a:gd name="connsiteX3" fmla="*/ 958899 w 1951220"/>
                <a:gd name="connsiteY3" fmla="*/ 342952 h 1951229"/>
                <a:gd name="connsiteX4" fmla="*/ 1487662 w 1951220"/>
                <a:gd name="connsiteY4" fmla="*/ 107946 h 1951229"/>
                <a:gd name="connsiteX5" fmla="*/ 1389760 w 1951220"/>
                <a:gd name="connsiteY5" fmla="*/ 476521 h 1951229"/>
                <a:gd name="connsiteX6" fmla="*/ 1356266 w 1951220"/>
                <a:gd name="connsiteY6" fmla="*/ 519097 h 1951229"/>
                <a:gd name="connsiteX7" fmla="*/ 1411152 w 1951220"/>
                <a:gd name="connsiteY7" fmla="*/ 516438 h 1951229"/>
                <a:gd name="connsiteX8" fmla="*/ 1951220 w 1951220"/>
                <a:gd name="connsiteY8" fmla="*/ 724156 h 1951229"/>
                <a:gd name="connsiteX9" fmla="*/ 1621371 w 1951220"/>
                <a:gd name="connsiteY9" fmla="*/ 915550 h 1951229"/>
                <a:gd name="connsiteX10" fmla="*/ 1568270 w 1951220"/>
                <a:gd name="connsiteY10" fmla="*/ 921890 h 1951229"/>
                <a:gd name="connsiteX11" fmla="*/ 1608270 w 1951220"/>
                <a:gd name="connsiteY11" fmla="*/ 958904 h 1951229"/>
                <a:gd name="connsiteX12" fmla="*/ 1843274 w 1951220"/>
                <a:gd name="connsiteY12" fmla="*/ 1487662 h 1951229"/>
                <a:gd name="connsiteX13" fmla="*/ 1474704 w 1951220"/>
                <a:gd name="connsiteY13" fmla="*/ 1389760 h 1951229"/>
                <a:gd name="connsiteX14" fmla="*/ 1432682 w 1951220"/>
                <a:gd name="connsiteY14" fmla="*/ 1356702 h 1951229"/>
                <a:gd name="connsiteX15" fmla="*/ 1434793 w 1951220"/>
                <a:gd name="connsiteY15" fmla="*/ 1411156 h 1951229"/>
                <a:gd name="connsiteX16" fmla="*/ 1227072 w 1951220"/>
                <a:gd name="connsiteY16" fmla="*/ 1951229 h 1951229"/>
                <a:gd name="connsiteX17" fmla="*/ 1035675 w 1951220"/>
                <a:gd name="connsiteY17" fmla="*/ 1621376 h 1951229"/>
                <a:gd name="connsiteX18" fmla="*/ 1029336 w 1951220"/>
                <a:gd name="connsiteY18" fmla="*/ 1568281 h 1951229"/>
                <a:gd name="connsiteX19" fmla="*/ 992326 w 1951220"/>
                <a:gd name="connsiteY19" fmla="*/ 1608277 h 1951229"/>
                <a:gd name="connsiteX20" fmla="*/ 463562 w 1951220"/>
                <a:gd name="connsiteY20" fmla="*/ 1843283 h 1951229"/>
                <a:gd name="connsiteX21" fmla="*/ 561464 w 1951220"/>
                <a:gd name="connsiteY21" fmla="*/ 1474708 h 1951229"/>
                <a:gd name="connsiteX22" fmla="*/ 594525 w 1951220"/>
                <a:gd name="connsiteY22" fmla="*/ 1432682 h 1951229"/>
                <a:gd name="connsiteX23" fmla="*/ 540069 w 1951220"/>
                <a:gd name="connsiteY23" fmla="*/ 1434793 h 1951229"/>
                <a:gd name="connsiteX24" fmla="*/ 0 w 1951220"/>
                <a:gd name="connsiteY24" fmla="*/ 1227076 h 1951229"/>
                <a:gd name="connsiteX25" fmla="*/ 329850 w 1951220"/>
                <a:gd name="connsiteY25" fmla="*/ 1035681 h 1951229"/>
                <a:gd name="connsiteX26" fmla="*/ 382951 w 1951220"/>
                <a:gd name="connsiteY26" fmla="*/ 1029341 h 1951229"/>
                <a:gd name="connsiteX27" fmla="*/ 342950 w 1951220"/>
                <a:gd name="connsiteY27" fmla="*/ 992327 h 1951229"/>
                <a:gd name="connsiteX28" fmla="*/ 107946 w 1951220"/>
                <a:gd name="connsiteY28" fmla="*/ 463570 h 1951229"/>
                <a:gd name="connsiteX29" fmla="*/ 476517 w 1951220"/>
                <a:gd name="connsiteY29" fmla="*/ 561471 h 1951229"/>
                <a:gd name="connsiteX30" fmla="*/ 518543 w 1951220"/>
                <a:gd name="connsiteY30" fmla="*/ 594532 h 1951229"/>
                <a:gd name="connsiteX31" fmla="*/ 516431 w 1951220"/>
                <a:gd name="connsiteY31" fmla="*/ 540073 h 1951229"/>
                <a:gd name="connsiteX32" fmla="*/ 682289 w 1951220"/>
                <a:gd name="connsiteY32" fmla="*/ 10972 h 1951229"/>
                <a:gd name="connsiteX33" fmla="*/ 724152 w 1951220"/>
                <a:gd name="connsiteY33" fmla="*/ 0 h 1951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951220" h="1951229">
                  <a:moveTo>
                    <a:pt x="724152" y="0"/>
                  </a:moveTo>
                  <a:cubicBezTo>
                    <a:pt x="810193" y="0"/>
                    <a:pt x="884016" y="136012"/>
                    <a:pt x="915550" y="329852"/>
                  </a:cubicBezTo>
                  <a:lnTo>
                    <a:pt x="921889" y="382948"/>
                  </a:lnTo>
                  <a:lnTo>
                    <a:pt x="958899" y="342952"/>
                  </a:lnTo>
                  <a:cubicBezTo>
                    <a:pt x="1169808" y="132043"/>
                    <a:pt x="1406543" y="26828"/>
                    <a:pt x="1487662" y="107946"/>
                  </a:cubicBezTo>
                  <a:cubicBezTo>
                    <a:pt x="1548501" y="168785"/>
                    <a:pt x="1504527" y="317159"/>
                    <a:pt x="1389760" y="476521"/>
                  </a:cubicBezTo>
                  <a:lnTo>
                    <a:pt x="1356266" y="519097"/>
                  </a:lnTo>
                  <a:lnTo>
                    <a:pt x="1411152" y="516438"/>
                  </a:lnTo>
                  <a:cubicBezTo>
                    <a:pt x="1709424" y="516438"/>
                    <a:pt x="1951221" y="609437"/>
                    <a:pt x="1951220" y="724156"/>
                  </a:cubicBezTo>
                  <a:cubicBezTo>
                    <a:pt x="1951221" y="810195"/>
                    <a:pt x="1815210" y="884017"/>
                    <a:pt x="1621371" y="915550"/>
                  </a:cubicBezTo>
                  <a:lnTo>
                    <a:pt x="1568270" y="921890"/>
                  </a:lnTo>
                  <a:lnTo>
                    <a:pt x="1608270" y="958904"/>
                  </a:lnTo>
                  <a:cubicBezTo>
                    <a:pt x="1819176" y="1169811"/>
                    <a:pt x="1924392" y="1406544"/>
                    <a:pt x="1843274" y="1487662"/>
                  </a:cubicBezTo>
                  <a:cubicBezTo>
                    <a:pt x="1782436" y="1548500"/>
                    <a:pt x="1634064" y="1504525"/>
                    <a:pt x="1474704" y="1389760"/>
                  </a:cubicBezTo>
                  <a:lnTo>
                    <a:pt x="1432682" y="1356702"/>
                  </a:lnTo>
                  <a:lnTo>
                    <a:pt x="1434793" y="1411156"/>
                  </a:lnTo>
                  <a:cubicBezTo>
                    <a:pt x="1434793" y="1709430"/>
                    <a:pt x="1341793" y="1951229"/>
                    <a:pt x="1227072" y="1951229"/>
                  </a:cubicBezTo>
                  <a:cubicBezTo>
                    <a:pt x="1141031" y="1951229"/>
                    <a:pt x="1067208" y="1815217"/>
                    <a:pt x="1035675" y="1621376"/>
                  </a:cubicBezTo>
                  <a:lnTo>
                    <a:pt x="1029336" y="1568281"/>
                  </a:lnTo>
                  <a:lnTo>
                    <a:pt x="992326" y="1608277"/>
                  </a:lnTo>
                  <a:cubicBezTo>
                    <a:pt x="781416" y="1819186"/>
                    <a:pt x="544681" y="1924401"/>
                    <a:pt x="463562" y="1843283"/>
                  </a:cubicBezTo>
                  <a:cubicBezTo>
                    <a:pt x="402723" y="1782444"/>
                    <a:pt x="446697" y="1634070"/>
                    <a:pt x="561464" y="1474708"/>
                  </a:cubicBezTo>
                  <a:lnTo>
                    <a:pt x="594525" y="1432682"/>
                  </a:lnTo>
                  <a:lnTo>
                    <a:pt x="540069" y="1434793"/>
                  </a:lnTo>
                  <a:cubicBezTo>
                    <a:pt x="241797" y="1434793"/>
                    <a:pt x="0" y="1341794"/>
                    <a:pt x="0" y="1227076"/>
                  </a:cubicBezTo>
                  <a:cubicBezTo>
                    <a:pt x="0" y="1141036"/>
                    <a:pt x="136011" y="1067214"/>
                    <a:pt x="329850" y="1035681"/>
                  </a:cubicBezTo>
                  <a:lnTo>
                    <a:pt x="382951" y="1029341"/>
                  </a:lnTo>
                  <a:lnTo>
                    <a:pt x="342950" y="992327"/>
                  </a:lnTo>
                  <a:cubicBezTo>
                    <a:pt x="132044" y="781420"/>
                    <a:pt x="26828" y="544687"/>
                    <a:pt x="107946" y="463570"/>
                  </a:cubicBezTo>
                  <a:cubicBezTo>
                    <a:pt x="168785" y="402731"/>
                    <a:pt x="317156" y="446705"/>
                    <a:pt x="476517" y="561471"/>
                  </a:cubicBezTo>
                  <a:lnTo>
                    <a:pt x="518543" y="594532"/>
                  </a:lnTo>
                  <a:lnTo>
                    <a:pt x="516431" y="540073"/>
                  </a:lnTo>
                  <a:cubicBezTo>
                    <a:pt x="516431" y="279083"/>
                    <a:pt x="587634" y="61332"/>
                    <a:pt x="682289" y="10972"/>
                  </a:cubicBezTo>
                  <a:cubicBezTo>
                    <a:pt x="695812" y="3778"/>
                    <a:pt x="709812" y="0"/>
                    <a:pt x="724152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10" name="フリーフォーム: 図形 409">
              <a:extLst>
                <a:ext uri="{FF2B5EF4-FFF2-40B4-BE49-F238E27FC236}">
                  <a16:creationId xmlns:a16="http://schemas.microsoft.com/office/drawing/2014/main" id="{3D12C50C-0EC8-B34D-7E11-B2886C45F56D}"/>
                </a:ext>
              </a:extLst>
            </p:cNvPr>
            <p:cNvSpPr/>
            <p:nvPr/>
          </p:nvSpPr>
          <p:spPr bwMode="auto">
            <a:xfrm>
              <a:off x="9317553" y="216282"/>
              <a:ext cx="350199" cy="350199"/>
            </a:xfrm>
            <a:custGeom>
              <a:avLst/>
              <a:gdLst>
                <a:gd name="connsiteX0" fmla="*/ 724152 w 1951220"/>
                <a:gd name="connsiteY0" fmla="*/ 0 h 1951229"/>
                <a:gd name="connsiteX1" fmla="*/ 915550 w 1951220"/>
                <a:gd name="connsiteY1" fmla="*/ 329852 h 1951229"/>
                <a:gd name="connsiteX2" fmla="*/ 921889 w 1951220"/>
                <a:gd name="connsiteY2" fmla="*/ 382948 h 1951229"/>
                <a:gd name="connsiteX3" fmla="*/ 958899 w 1951220"/>
                <a:gd name="connsiteY3" fmla="*/ 342952 h 1951229"/>
                <a:gd name="connsiteX4" fmla="*/ 1487662 w 1951220"/>
                <a:gd name="connsiteY4" fmla="*/ 107946 h 1951229"/>
                <a:gd name="connsiteX5" fmla="*/ 1389760 w 1951220"/>
                <a:gd name="connsiteY5" fmla="*/ 476521 h 1951229"/>
                <a:gd name="connsiteX6" fmla="*/ 1356266 w 1951220"/>
                <a:gd name="connsiteY6" fmla="*/ 519097 h 1951229"/>
                <a:gd name="connsiteX7" fmla="*/ 1411152 w 1951220"/>
                <a:gd name="connsiteY7" fmla="*/ 516438 h 1951229"/>
                <a:gd name="connsiteX8" fmla="*/ 1951220 w 1951220"/>
                <a:gd name="connsiteY8" fmla="*/ 724156 h 1951229"/>
                <a:gd name="connsiteX9" fmla="*/ 1621371 w 1951220"/>
                <a:gd name="connsiteY9" fmla="*/ 915550 h 1951229"/>
                <a:gd name="connsiteX10" fmla="*/ 1568270 w 1951220"/>
                <a:gd name="connsiteY10" fmla="*/ 921890 h 1951229"/>
                <a:gd name="connsiteX11" fmla="*/ 1608270 w 1951220"/>
                <a:gd name="connsiteY11" fmla="*/ 958904 h 1951229"/>
                <a:gd name="connsiteX12" fmla="*/ 1843274 w 1951220"/>
                <a:gd name="connsiteY12" fmla="*/ 1487662 h 1951229"/>
                <a:gd name="connsiteX13" fmla="*/ 1474704 w 1951220"/>
                <a:gd name="connsiteY13" fmla="*/ 1389760 h 1951229"/>
                <a:gd name="connsiteX14" fmla="*/ 1432682 w 1951220"/>
                <a:gd name="connsiteY14" fmla="*/ 1356702 h 1951229"/>
                <a:gd name="connsiteX15" fmla="*/ 1434793 w 1951220"/>
                <a:gd name="connsiteY15" fmla="*/ 1411156 h 1951229"/>
                <a:gd name="connsiteX16" fmla="*/ 1227072 w 1951220"/>
                <a:gd name="connsiteY16" fmla="*/ 1951229 h 1951229"/>
                <a:gd name="connsiteX17" fmla="*/ 1035675 w 1951220"/>
                <a:gd name="connsiteY17" fmla="*/ 1621376 h 1951229"/>
                <a:gd name="connsiteX18" fmla="*/ 1029336 w 1951220"/>
                <a:gd name="connsiteY18" fmla="*/ 1568281 h 1951229"/>
                <a:gd name="connsiteX19" fmla="*/ 992326 w 1951220"/>
                <a:gd name="connsiteY19" fmla="*/ 1608277 h 1951229"/>
                <a:gd name="connsiteX20" fmla="*/ 463562 w 1951220"/>
                <a:gd name="connsiteY20" fmla="*/ 1843283 h 1951229"/>
                <a:gd name="connsiteX21" fmla="*/ 561464 w 1951220"/>
                <a:gd name="connsiteY21" fmla="*/ 1474708 h 1951229"/>
                <a:gd name="connsiteX22" fmla="*/ 594525 w 1951220"/>
                <a:gd name="connsiteY22" fmla="*/ 1432682 h 1951229"/>
                <a:gd name="connsiteX23" fmla="*/ 540069 w 1951220"/>
                <a:gd name="connsiteY23" fmla="*/ 1434793 h 1951229"/>
                <a:gd name="connsiteX24" fmla="*/ 0 w 1951220"/>
                <a:gd name="connsiteY24" fmla="*/ 1227076 h 1951229"/>
                <a:gd name="connsiteX25" fmla="*/ 329850 w 1951220"/>
                <a:gd name="connsiteY25" fmla="*/ 1035681 h 1951229"/>
                <a:gd name="connsiteX26" fmla="*/ 382951 w 1951220"/>
                <a:gd name="connsiteY26" fmla="*/ 1029341 h 1951229"/>
                <a:gd name="connsiteX27" fmla="*/ 342950 w 1951220"/>
                <a:gd name="connsiteY27" fmla="*/ 992327 h 1951229"/>
                <a:gd name="connsiteX28" fmla="*/ 107946 w 1951220"/>
                <a:gd name="connsiteY28" fmla="*/ 463570 h 1951229"/>
                <a:gd name="connsiteX29" fmla="*/ 476517 w 1951220"/>
                <a:gd name="connsiteY29" fmla="*/ 561471 h 1951229"/>
                <a:gd name="connsiteX30" fmla="*/ 518543 w 1951220"/>
                <a:gd name="connsiteY30" fmla="*/ 594532 h 1951229"/>
                <a:gd name="connsiteX31" fmla="*/ 516431 w 1951220"/>
                <a:gd name="connsiteY31" fmla="*/ 540073 h 1951229"/>
                <a:gd name="connsiteX32" fmla="*/ 682289 w 1951220"/>
                <a:gd name="connsiteY32" fmla="*/ 10972 h 1951229"/>
                <a:gd name="connsiteX33" fmla="*/ 724152 w 1951220"/>
                <a:gd name="connsiteY33" fmla="*/ 0 h 1951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951220" h="1951229">
                  <a:moveTo>
                    <a:pt x="724152" y="0"/>
                  </a:moveTo>
                  <a:cubicBezTo>
                    <a:pt x="810193" y="0"/>
                    <a:pt x="884016" y="136012"/>
                    <a:pt x="915550" y="329852"/>
                  </a:cubicBezTo>
                  <a:lnTo>
                    <a:pt x="921889" y="382948"/>
                  </a:lnTo>
                  <a:lnTo>
                    <a:pt x="958899" y="342952"/>
                  </a:lnTo>
                  <a:cubicBezTo>
                    <a:pt x="1169808" y="132043"/>
                    <a:pt x="1406543" y="26828"/>
                    <a:pt x="1487662" y="107946"/>
                  </a:cubicBezTo>
                  <a:cubicBezTo>
                    <a:pt x="1548501" y="168785"/>
                    <a:pt x="1504527" y="317159"/>
                    <a:pt x="1389760" y="476521"/>
                  </a:cubicBezTo>
                  <a:lnTo>
                    <a:pt x="1356266" y="519097"/>
                  </a:lnTo>
                  <a:lnTo>
                    <a:pt x="1411152" y="516438"/>
                  </a:lnTo>
                  <a:cubicBezTo>
                    <a:pt x="1709424" y="516438"/>
                    <a:pt x="1951221" y="609437"/>
                    <a:pt x="1951220" y="724156"/>
                  </a:cubicBezTo>
                  <a:cubicBezTo>
                    <a:pt x="1951221" y="810195"/>
                    <a:pt x="1815210" y="884017"/>
                    <a:pt x="1621371" y="915550"/>
                  </a:cubicBezTo>
                  <a:lnTo>
                    <a:pt x="1568270" y="921890"/>
                  </a:lnTo>
                  <a:lnTo>
                    <a:pt x="1608270" y="958904"/>
                  </a:lnTo>
                  <a:cubicBezTo>
                    <a:pt x="1819176" y="1169811"/>
                    <a:pt x="1924392" y="1406544"/>
                    <a:pt x="1843274" y="1487662"/>
                  </a:cubicBezTo>
                  <a:cubicBezTo>
                    <a:pt x="1782436" y="1548500"/>
                    <a:pt x="1634064" y="1504525"/>
                    <a:pt x="1474704" y="1389760"/>
                  </a:cubicBezTo>
                  <a:lnTo>
                    <a:pt x="1432682" y="1356702"/>
                  </a:lnTo>
                  <a:lnTo>
                    <a:pt x="1434793" y="1411156"/>
                  </a:lnTo>
                  <a:cubicBezTo>
                    <a:pt x="1434793" y="1709430"/>
                    <a:pt x="1341793" y="1951229"/>
                    <a:pt x="1227072" y="1951229"/>
                  </a:cubicBezTo>
                  <a:cubicBezTo>
                    <a:pt x="1141031" y="1951229"/>
                    <a:pt x="1067208" y="1815217"/>
                    <a:pt x="1035675" y="1621376"/>
                  </a:cubicBezTo>
                  <a:lnTo>
                    <a:pt x="1029336" y="1568281"/>
                  </a:lnTo>
                  <a:lnTo>
                    <a:pt x="992326" y="1608277"/>
                  </a:lnTo>
                  <a:cubicBezTo>
                    <a:pt x="781416" y="1819186"/>
                    <a:pt x="544681" y="1924401"/>
                    <a:pt x="463562" y="1843283"/>
                  </a:cubicBezTo>
                  <a:cubicBezTo>
                    <a:pt x="402723" y="1782444"/>
                    <a:pt x="446697" y="1634070"/>
                    <a:pt x="561464" y="1474708"/>
                  </a:cubicBezTo>
                  <a:lnTo>
                    <a:pt x="594525" y="1432682"/>
                  </a:lnTo>
                  <a:lnTo>
                    <a:pt x="540069" y="1434793"/>
                  </a:lnTo>
                  <a:cubicBezTo>
                    <a:pt x="241797" y="1434793"/>
                    <a:pt x="0" y="1341794"/>
                    <a:pt x="0" y="1227076"/>
                  </a:cubicBezTo>
                  <a:cubicBezTo>
                    <a:pt x="0" y="1141036"/>
                    <a:pt x="136011" y="1067214"/>
                    <a:pt x="329850" y="1035681"/>
                  </a:cubicBezTo>
                  <a:lnTo>
                    <a:pt x="382951" y="1029341"/>
                  </a:lnTo>
                  <a:lnTo>
                    <a:pt x="342950" y="992327"/>
                  </a:lnTo>
                  <a:cubicBezTo>
                    <a:pt x="132044" y="781420"/>
                    <a:pt x="26828" y="544687"/>
                    <a:pt x="107946" y="463570"/>
                  </a:cubicBezTo>
                  <a:cubicBezTo>
                    <a:pt x="168785" y="402731"/>
                    <a:pt x="317156" y="446705"/>
                    <a:pt x="476517" y="561471"/>
                  </a:cubicBezTo>
                  <a:lnTo>
                    <a:pt x="518543" y="594532"/>
                  </a:lnTo>
                  <a:lnTo>
                    <a:pt x="516431" y="540073"/>
                  </a:lnTo>
                  <a:cubicBezTo>
                    <a:pt x="516431" y="279083"/>
                    <a:pt x="587634" y="61332"/>
                    <a:pt x="682289" y="10972"/>
                  </a:cubicBezTo>
                  <a:cubicBezTo>
                    <a:pt x="695812" y="3778"/>
                    <a:pt x="709812" y="0"/>
                    <a:pt x="724152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11" name="フリーフォーム: 図形 410">
              <a:extLst>
                <a:ext uri="{FF2B5EF4-FFF2-40B4-BE49-F238E27FC236}">
                  <a16:creationId xmlns:a16="http://schemas.microsoft.com/office/drawing/2014/main" id="{77AC8346-C6E3-650E-E5B8-BF99BDDB1CC6}"/>
                </a:ext>
              </a:extLst>
            </p:cNvPr>
            <p:cNvSpPr/>
            <p:nvPr/>
          </p:nvSpPr>
          <p:spPr bwMode="auto">
            <a:xfrm>
              <a:off x="238248" y="6291519"/>
              <a:ext cx="350199" cy="350199"/>
            </a:xfrm>
            <a:custGeom>
              <a:avLst/>
              <a:gdLst>
                <a:gd name="connsiteX0" fmla="*/ 724152 w 1951220"/>
                <a:gd name="connsiteY0" fmla="*/ 0 h 1951229"/>
                <a:gd name="connsiteX1" fmla="*/ 915550 w 1951220"/>
                <a:gd name="connsiteY1" fmla="*/ 329852 h 1951229"/>
                <a:gd name="connsiteX2" fmla="*/ 921889 w 1951220"/>
                <a:gd name="connsiteY2" fmla="*/ 382948 h 1951229"/>
                <a:gd name="connsiteX3" fmla="*/ 958899 w 1951220"/>
                <a:gd name="connsiteY3" fmla="*/ 342952 h 1951229"/>
                <a:gd name="connsiteX4" fmla="*/ 1487662 w 1951220"/>
                <a:gd name="connsiteY4" fmla="*/ 107946 h 1951229"/>
                <a:gd name="connsiteX5" fmla="*/ 1389760 w 1951220"/>
                <a:gd name="connsiteY5" fmla="*/ 476521 h 1951229"/>
                <a:gd name="connsiteX6" fmla="*/ 1356266 w 1951220"/>
                <a:gd name="connsiteY6" fmla="*/ 519097 h 1951229"/>
                <a:gd name="connsiteX7" fmla="*/ 1411152 w 1951220"/>
                <a:gd name="connsiteY7" fmla="*/ 516438 h 1951229"/>
                <a:gd name="connsiteX8" fmla="*/ 1951220 w 1951220"/>
                <a:gd name="connsiteY8" fmla="*/ 724156 h 1951229"/>
                <a:gd name="connsiteX9" fmla="*/ 1621371 w 1951220"/>
                <a:gd name="connsiteY9" fmla="*/ 915550 h 1951229"/>
                <a:gd name="connsiteX10" fmla="*/ 1568270 w 1951220"/>
                <a:gd name="connsiteY10" fmla="*/ 921890 h 1951229"/>
                <a:gd name="connsiteX11" fmla="*/ 1608270 w 1951220"/>
                <a:gd name="connsiteY11" fmla="*/ 958904 h 1951229"/>
                <a:gd name="connsiteX12" fmla="*/ 1843274 w 1951220"/>
                <a:gd name="connsiteY12" fmla="*/ 1487662 h 1951229"/>
                <a:gd name="connsiteX13" fmla="*/ 1474704 w 1951220"/>
                <a:gd name="connsiteY13" fmla="*/ 1389760 h 1951229"/>
                <a:gd name="connsiteX14" fmla="*/ 1432682 w 1951220"/>
                <a:gd name="connsiteY14" fmla="*/ 1356702 h 1951229"/>
                <a:gd name="connsiteX15" fmla="*/ 1434793 w 1951220"/>
                <a:gd name="connsiteY15" fmla="*/ 1411156 h 1951229"/>
                <a:gd name="connsiteX16" fmla="*/ 1227072 w 1951220"/>
                <a:gd name="connsiteY16" fmla="*/ 1951229 h 1951229"/>
                <a:gd name="connsiteX17" fmla="*/ 1035675 w 1951220"/>
                <a:gd name="connsiteY17" fmla="*/ 1621376 h 1951229"/>
                <a:gd name="connsiteX18" fmla="*/ 1029336 w 1951220"/>
                <a:gd name="connsiteY18" fmla="*/ 1568281 h 1951229"/>
                <a:gd name="connsiteX19" fmla="*/ 992326 w 1951220"/>
                <a:gd name="connsiteY19" fmla="*/ 1608277 h 1951229"/>
                <a:gd name="connsiteX20" fmla="*/ 463562 w 1951220"/>
                <a:gd name="connsiteY20" fmla="*/ 1843283 h 1951229"/>
                <a:gd name="connsiteX21" fmla="*/ 561464 w 1951220"/>
                <a:gd name="connsiteY21" fmla="*/ 1474708 h 1951229"/>
                <a:gd name="connsiteX22" fmla="*/ 594525 w 1951220"/>
                <a:gd name="connsiteY22" fmla="*/ 1432682 h 1951229"/>
                <a:gd name="connsiteX23" fmla="*/ 540069 w 1951220"/>
                <a:gd name="connsiteY23" fmla="*/ 1434793 h 1951229"/>
                <a:gd name="connsiteX24" fmla="*/ 0 w 1951220"/>
                <a:gd name="connsiteY24" fmla="*/ 1227076 h 1951229"/>
                <a:gd name="connsiteX25" fmla="*/ 329850 w 1951220"/>
                <a:gd name="connsiteY25" fmla="*/ 1035681 h 1951229"/>
                <a:gd name="connsiteX26" fmla="*/ 382951 w 1951220"/>
                <a:gd name="connsiteY26" fmla="*/ 1029341 h 1951229"/>
                <a:gd name="connsiteX27" fmla="*/ 342950 w 1951220"/>
                <a:gd name="connsiteY27" fmla="*/ 992327 h 1951229"/>
                <a:gd name="connsiteX28" fmla="*/ 107946 w 1951220"/>
                <a:gd name="connsiteY28" fmla="*/ 463570 h 1951229"/>
                <a:gd name="connsiteX29" fmla="*/ 476517 w 1951220"/>
                <a:gd name="connsiteY29" fmla="*/ 561471 h 1951229"/>
                <a:gd name="connsiteX30" fmla="*/ 518543 w 1951220"/>
                <a:gd name="connsiteY30" fmla="*/ 594532 h 1951229"/>
                <a:gd name="connsiteX31" fmla="*/ 516431 w 1951220"/>
                <a:gd name="connsiteY31" fmla="*/ 540073 h 1951229"/>
                <a:gd name="connsiteX32" fmla="*/ 682289 w 1951220"/>
                <a:gd name="connsiteY32" fmla="*/ 10972 h 1951229"/>
                <a:gd name="connsiteX33" fmla="*/ 724152 w 1951220"/>
                <a:gd name="connsiteY33" fmla="*/ 0 h 1951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951220" h="1951229">
                  <a:moveTo>
                    <a:pt x="724152" y="0"/>
                  </a:moveTo>
                  <a:cubicBezTo>
                    <a:pt x="810193" y="0"/>
                    <a:pt x="884016" y="136012"/>
                    <a:pt x="915550" y="329852"/>
                  </a:cubicBezTo>
                  <a:lnTo>
                    <a:pt x="921889" y="382948"/>
                  </a:lnTo>
                  <a:lnTo>
                    <a:pt x="958899" y="342952"/>
                  </a:lnTo>
                  <a:cubicBezTo>
                    <a:pt x="1169808" y="132043"/>
                    <a:pt x="1406543" y="26828"/>
                    <a:pt x="1487662" y="107946"/>
                  </a:cubicBezTo>
                  <a:cubicBezTo>
                    <a:pt x="1548501" y="168785"/>
                    <a:pt x="1504527" y="317159"/>
                    <a:pt x="1389760" y="476521"/>
                  </a:cubicBezTo>
                  <a:lnTo>
                    <a:pt x="1356266" y="519097"/>
                  </a:lnTo>
                  <a:lnTo>
                    <a:pt x="1411152" y="516438"/>
                  </a:lnTo>
                  <a:cubicBezTo>
                    <a:pt x="1709424" y="516438"/>
                    <a:pt x="1951221" y="609437"/>
                    <a:pt x="1951220" y="724156"/>
                  </a:cubicBezTo>
                  <a:cubicBezTo>
                    <a:pt x="1951221" y="810195"/>
                    <a:pt x="1815210" y="884017"/>
                    <a:pt x="1621371" y="915550"/>
                  </a:cubicBezTo>
                  <a:lnTo>
                    <a:pt x="1568270" y="921890"/>
                  </a:lnTo>
                  <a:lnTo>
                    <a:pt x="1608270" y="958904"/>
                  </a:lnTo>
                  <a:cubicBezTo>
                    <a:pt x="1819176" y="1169811"/>
                    <a:pt x="1924392" y="1406544"/>
                    <a:pt x="1843274" y="1487662"/>
                  </a:cubicBezTo>
                  <a:cubicBezTo>
                    <a:pt x="1782436" y="1548500"/>
                    <a:pt x="1634064" y="1504525"/>
                    <a:pt x="1474704" y="1389760"/>
                  </a:cubicBezTo>
                  <a:lnTo>
                    <a:pt x="1432682" y="1356702"/>
                  </a:lnTo>
                  <a:lnTo>
                    <a:pt x="1434793" y="1411156"/>
                  </a:lnTo>
                  <a:cubicBezTo>
                    <a:pt x="1434793" y="1709430"/>
                    <a:pt x="1341793" y="1951229"/>
                    <a:pt x="1227072" y="1951229"/>
                  </a:cubicBezTo>
                  <a:cubicBezTo>
                    <a:pt x="1141031" y="1951229"/>
                    <a:pt x="1067208" y="1815217"/>
                    <a:pt x="1035675" y="1621376"/>
                  </a:cubicBezTo>
                  <a:lnTo>
                    <a:pt x="1029336" y="1568281"/>
                  </a:lnTo>
                  <a:lnTo>
                    <a:pt x="992326" y="1608277"/>
                  </a:lnTo>
                  <a:cubicBezTo>
                    <a:pt x="781416" y="1819186"/>
                    <a:pt x="544681" y="1924401"/>
                    <a:pt x="463562" y="1843283"/>
                  </a:cubicBezTo>
                  <a:cubicBezTo>
                    <a:pt x="402723" y="1782444"/>
                    <a:pt x="446697" y="1634070"/>
                    <a:pt x="561464" y="1474708"/>
                  </a:cubicBezTo>
                  <a:lnTo>
                    <a:pt x="594525" y="1432682"/>
                  </a:lnTo>
                  <a:lnTo>
                    <a:pt x="540069" y="1434793"/>
                  </a:lnTo>
                  <a:cubicBezTo>
                    <a:pt x="241797" y="1434793"/>
                    <a:pt x="0" y="1341794"/>
                    <a:pt x="0" y="1227076"/>
                  </a:cubicBezTo>
                  <a:cubicBezTo>
                    <a:pt x="0" y="1141036"/>
                    <a:pt x="136011" y="1067214"/>
                    <a:pt x="329850" y="1035681"/>
                  </a:cubicBezTo>
                  <a:lnTo>
                    <a:pt x="382951" y="1029341"/>
                  </a:lnTo>
                  <a:lnTo>
                    <a:pt x="342950" y="992327"/>
                  </a:lnTo>
                  <a:cubicBezTo>
                    <a:pt x="132044" y="781420"/>
                    <a:pt x="26828" y="544687"/>
                    <a:pt x="107946" y="463570"/>
                  </a:cubicBezTo>
                  <a:cubicBezTo>
                    <a:pt x="168785" y="402731"/>
                    <a:pt x="317156" y="446705"/>
                    <a:pt x="476517" y="561471"/>
                  </a:cubicBezTo>
                  <a:lnTo>
                    <a:pt x="518543" y="594532"/>
                  </a:lnTo>
                  <a:lnTo>
                    <a:pt x="516431" y="540073"/>
                  </a:lnTo>
                  <a:cubicBezTo>
                    <a:pt x="516431" y="279083"/>
                    <a:pt x="587634" y="61332"/>
                    <a:pt x="682289" y="10972"/>
                  </a:cubicBezTo>
                  <a:cubicBezTo>
                    <a:pt x="695812" y="3778"/>
                    <a:pt x="709812" y="0"/>
                    <a:pt x="724152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12" name="フリーフォーム: 図形 411">
              <a:extLst>
                <a:ext uri="{FF2B5EF4-FFF2-40B4-BE49-F238E27FC236}">
                  <a16:creationId xmlns:a16="http://schemas.microsoft.com/office/drawing/2014/main" id="{B6EDB5D9-BF75-447D-0980-4DDDF0926809}"/>
                </a:ext>
              </a:extLst>
            </p:cNvPr>
            <p:cNvSpPr/>
            <p:nvPr/>
          </p:nvSpPr>
          <p:spPr bwMode="auto">
            <a:xfrm>
              <a:off x="766886" y="6366192"/>
              <a:ext cx="200854" cy="200854"/>
            </a:xfrm>
            <a:custGeom>
              <a:avLst/>
              <a:gdLst>
                <a:gd name="connsiteX0" fmla="*/ 724152 w 1951220"/>
                <a:gd name="connsiteY0" fmla="*/ 0 h 1951229"/>
                <a:gd name="connsiteX1" fmla="*/ 915550 w 1951220"/>
                <a:gd name="connsiteY1" fmla="*/ 329852 h 1951229"/>
                <a:gd name="connsiteX2" fmla="*/ 921889 w 1951220"/>
                <a:gd name="connsiteY2" fmla="*/ 382948 h 1951229"/>
                <a:gd name="connsiteX3" fmla="*/ 958899 w 1951220"/>
                <a:gd name="connsiteY3" fmla="*/ 342952 h 1951229"/>
                <a:gd name="connsiteX4" fmla="*/ 1487662 w 1951220"/>
                <a:gd name="connsiteY4" fmla="*/ 107946 h 1951229"/>
                <a:gd name="connsiteX5" fmla="*/ 1389760 w 1951220"/>
                <a:gd name="connsiteY5" fmla="*/ 476521 h 1951229"/>
                <a:gd name="connsiteX6" fmla="*/ 1356266 w 1951220"/>
                <a:gd name="connsiteY6" fmla="*/ 519097 h 1951229"/>
                <a:gd name="connsiteX7" fmla="*/ 1411152 w 1951220"/>
                <a:gd name="connsiteY7" fmla="*/ 516438 h 1951229"/>
                <a:gd name="connsiteX8" fmla="*/ 1951220 w 1951220"/>
                <a:gd name="connsiteY8" fmla="*/ 724156 h 1951229"/>
                <a:gd name="connsiteX9" fmla="*/ 1621371 w 1951220"/>
                <a:gd name="connsiteY9" fmla="*/ 915550 h 1951229"/>
                <a:gd name="connsiteX10" fmla="*/ 1568270 w 1951220"/>
                <a:gd name="connsiteY10" fmla="*/ 921890 h 1951229"/>
                <a:gd name="connsiteX11" fmla="*/ 1608270 w 1951220"/>
                <a:gd name="connsiteY11" fmla="*/ 958904 h 1951229"/>
                <a:gd name="connsiteX12" fmla="*/ 1843274 w 1951220"/>
                <a:gd name="connsiteY12" fmla="*/ 1487662 h 1951229"/>
                <a:gd name="connsiteX13" fmla="*/ 1474704 w 1951220"/>
                <a:gd name="connsiteY13" fmla="*/ 1389760 h 1951229"/>
                <a:gd name="connsiteX14" fmla="*/ 1432682 w 1951220"/>
                <a:gd name="connsiteY14" fmla="*/ 1356702 h 1951229"/>
                <a:gd name="connsiteX15" fmla="*/ 1434793 w 1951220"/>
                <a:gd name="connsiteY15" fmla="*/ 1411156 h 1951229"/>
                <a:gd name="connsiteX16" fmla="*/ 1227072 w 1951220"/>
                <a:gd name="connsiteY16" fmla="*/ 1951229 h 1951229"/>
                <a:gd name="connsiteX17" fmla="*/ 1035675 w 1951220"/>
                <a:gd name="connsiteY17" fmla="*/ 1621376 h 1951229"/>
                <a:gd name="connsiteX18" fmla="*/ 1029336 w 1951220"/>
                <a:gd name="connsiteY18" fmla="*/ 1568281 h 1951229"/>
                <a:gd name="connsiteX19" fmla="*/ 992326 w 1951220"/>
                <a:gd name="connsiteY19" fmla="*/ 1608277 h 1951229"/>
                <a:gd name="connsiteX20" fmla="*/ 463562 w 1951220"/>
                <a:gd name="connsiteY20" fmla="*/ 1843283 h 1951229"/>
                <a:gd name="connsiteX21" fmla="*/ 561464 w 1951220"/>
                <a:gd name="connsiteY21" fmla="*/ 1474708 h 1951229"/>
                <a:gd name="connsiteX22" fmla="*/ 594525 w 1951220"/>
                <a:gd name="connsiteY22" fmla="*/ 1432682 h 1951229"/>
                <a:gd name="connsiteX23" fmla="*/ 540069 w 1951220"/>
                <a:gd name="connsiteY23" fmla="*/ 1434793 h 1951229"/>
                <a:gd name="connsiteX24" fmla="*/ 0 w 1951220"/>
                <a:gd name="connsiteY24" fmla="*/ 1227076 h 1951229"/>
                <a:gd name="connsiteX25" fmla="*/ 329850 w 1951220"/>
                <a:gd name="connsiteY25" fmla="*/ 1035681 h 1951229"/>
                <a:gd name="connsiteX26" fmla="*/ 382951 w 1951220"/>
                <a:gd name="connsiteY26" fmla="*/ 1029341 h 1951229"/>
                <a:gd name="connsiteX27" fmla="*/ 342950 w 1951220"/>
                <a:gd name="connsiteY27" fmla="*/ 992327 h 1951229"/>
                <a:gd name="connsiteX28" fmla="*/ 107946 w 1951220"/>
                <a:gd name="connsiteY28" fmla="*/ 463570 h 1951229"/>
                <a:gd name="connsiteX29" fmla="*/ 476517 w 1951220"/>
                <a:gd name="connsiteY29" fmla="*/ 561471 h 1951229"/>
                <a:gd name="connsiteX30" fmla="*/ 518543 w 1951220"/>
                <a:gd name="connsiteY30" fmla="*/ 594532 h 1951229"/>
                <a:gd name="connsiteX31" fmla="*/ 516431 w 1951220"/>
                <a:gd name="connsiteY31" fmla="*/ 540073 h 1951229"/>
                <a:gd name="connsiteX32" fmla="*/ 682289 w 1951220"/>
                <a:gd name="connsiteY32" fmla="*/ 10972 h 1951229"/>
                <a:gd name="connsiteX33" fmla="*/ 724152 w 1951220"/>
                <a:gd name="connsiteY33" fmla="*/ 0 h 1951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951220" h="1951229">
                  <a:moveTo>
                    <a:pt x="724152" y="0"/>
                  </a:moveTo>
                  <a:cubicBezTo>
                    <a:pt x="810193" y="0"/>
                    <a:pt x="884016" y="136012"/>
                    <a:pt x="915550" y="329852"/>
                  </a:cubicBezTo>
                  <a:lnTo>
                    <a:pt x="921889" y="382948"/>
                  </a:lnTo>
                  <a:lnTo>
                    <a:pt x="958899" y="342952"/>
                  </a:lnTo>
                  <a:cubicBezTo>
                    <a:pt x="1169808" y="132043"/>
                    <a:pt x="1406543" y="26828"/>
                    <a:pt x="1487662" y="107946"/>
                  </a:cubicBezTo>
                  <a:cubicBezTo>
                    <a:pt x="1548501" y="168785"/>
                    <a:pt x="1504527" y="317159"/>
                    <a:pt x="1389760" y="476521"/>
                  </a:cubicBezTo>
                  <a:lnTo>
                    <a:pt x="1356266" y="519097"/>
                  </a:lnTo>
                  <a:lnTo>
                    <a:pt x="1411152" y="516438"/>
                  </a:lnTo>
                  <a:cubicBezTo>
                    <a:pt x="1709424" y="516438"/>
                    <a:pt x="1951221" y="609437"/>
                    <a:pt x="1951220" y="724156"/>
                  </a:cubicBezTo>
                  <a:cubicBezTo>
                    <a:pt x="1951221" y="810195"/>
                    <a:pt x="1815210" y="884017"/>
                    <a:pt x="1621371" y="915550"/>
                  </a:cubicBezTo>
                  <a:lnTo>
                    <a:pt x="1568270" y="921890"/>
                  </a:lnTo>
                  <a:lnTo>
                    <a:pt x="1608270" y="958904"/>
                  </a:lnTo>
                  <a:cubicBezTo>
                    <a:pt x="1819176" y="1169811"/>
                    <a:pt x="1924392" y="1406544"/>
                    <a:pt x="1843274" y="1487662"/>
                  </a:cubicBezTo>
                  <a:cubicBezTo>
                    <a:pt x="1782436" y="1548500"/>
                    <a:pt x="1634064" y="1504525"/>
                    <a:pt x="1474704" y="1389760"/>
                  </a:cubicBezTo>
                  <a:lnTo>
                    <a:pt x="1432682" y="1356702"/>
                  </a:lnTo>
                  <a:lnTo>
                    <a:pt x="1434793" y="1411156"/>
                  </a:lnTo>
                  <a:cubicBezTo>
                    <a:pt x="1434793" y="1709430"/>
                    <a:pt x="1341793" y="1951229"/>
                    <a:pt x="1227072" y="1951229"/>
                  </a:cubicBezTo>
                  <a:cubicBezTo>
                    <a:pt x="1141031" y="1951229"/>
                    <a:pt x="1067208" y="1815217"/>
                    <a:pt x="1035675" y="1621376"/>
                  </a:cubicBezTo>
                  <a:lnTo>
                    <a:pt x="1029336" y="1568281"/>
                  </a:lnTo>
                  <a:lnTo>
                    <a:pt x="992326" y="1608277"/>
                  </a:lnTo>
                  <a:cubicBezTo>
                    <a:pt x="781416" y="1819186"/>
                    <a:pt x="544681" y="1924401"/>
                    <a:pt x="463562" y="1843283"/>
                  </a:cubicBezTo>
                  <a:cubicBezTo>
                    <a:pt x="402723" y="1782444"/>
                    <a:pt x="446697" y="1634070"/>
                    <a:pt x="561464" y="1474708"/>
                  </a:cubicBezTo>
                  <a:lnTo>
                    <a:pt x="594525" y="1432682"/>
                  </a:lnTo>
                  <a:lnTo>
                    <a:pt x="540069" y="1434793"/>
                  </a:lnTo>
                  <a:cubicBezTo>
                    <a:pt x="241797" y="1434793"/>
                    <a:pt x="0" y="1341794"/>
                    <a:pt x="0" y="1227076"/>
                  </a:cubicBezTo>
                  <a:cubicBezTo>
                    <a:pt x="0" y="1141036"/>
                    <a:pt x="136011" y="1067214"/>
                    <a:pt x="329850" y="1035681"/>
                  </a:cubicBezTo>
                  <a:lnTo>
                    <a:pt x="382951" y="1029341"/>
                  </a:lnTo>
                  <a:lnTo>
                    <a:pt x="342950" y="992327"/>
                  </a:lnTo>
                  <a:cubicBezTo>
                    <a:pt x="132044" y="781420"/>
                    <a:pt x="26828" y="544687"/>
                    <a:pt x="107946" y="463570"/>
                  </a:cubicBezTo>
                  <a:cubicBezTo>
                    <a:pt x="168785" y="402731"/>
                    <a:pt x="317156" y="446705"/>
                    <a:pt x="476517" y="561471"/>
                  </a:cubicBezTo>
                  <a:lnTo>
                    <a:pt x="518543" y="594532"/>
                  </a:lnTo>
                  <a:lnTo>
                    <a:pt x="516431" y="540073"/>
                  </a:lnTo>
                  <a:cubicBezTo>
                    <a:pt x="516431" y="279083"/>
                    <a:pt x="587634" y="61332"/>
                    <a:pt x="682289" y="10972"/>
                  </a:cubicBezTo>
                  <a:cubicBezTo>
                    <a:pt x="695812" y="3778"/>
                    <a:pt x="709812" y="0"/>
                    <a:pt x="724152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13" name="フリーフォーム: 図形 412">
              <a:extLst>
                <a:ext uri="{FF2B5EF4-FFF2-40B4-BE49-F238E27FC236}">
                  <a16:creationId xmlns:a16="http://schemas.microsoft.com/office/drawing/2014/main" id="{FA41E501-1A6C-966E-071E-D3B93F30DB7D}"/>
                </a:ext>
              </a:extLst>
            </p:cNvPr>
            <p:cNvSpPr/>
            <p:nvPr/>
          </p:nvSpPr>
          <p:spPr bwMode="auto">
            <a:xfrm>
              <a:off x="1146178" y="6291519"/>
              <a:ext cx="350199" cy="350199"/>
            </a:xfrm>
            <a:custGeom>
              <a:avLst/>
              <a:gdLst>
                <a:gd name="connsiteX0" fmla="*/ 724152 w 1951220"/>
                <a:gd name="connsiteY0" fmla="*/ 0 h 1951229"/>
                <a:gd name="connsiteX1" fmla="*/ 915550 w 1951220"/>
                <a:gd name="connsiteY1" fmla="*/ 329852 h 1951229"/>
                <a:gd name="connsiteX2" fmla="*/ 921889 w 1951220"/>
                <a:gd name="connsiteY2" fmla="*/ 382948 h 1951229"/>
                <a:gd name="connsiteX3" fmla="*/ 958899 w 1951220"/>
                <a:gd name="connsiteY3" fmla="*/ 342952 h 1951229"/>
                <a:gd name="connsiteX4" fmla="*/ 1487662 w 1951220"/>
                <a:gd name="connsiteY4" fmla="*/ 107946 h 1951229"/>
                <a:gd name="connsiteX5" fmla="*/ 1389760 w 1951220"/>
                <a:gd name="connsiteY5" fmla="*/ 476521 h 1951229"/>
                <a:gd name="connsiteX6" fmla="*/ 1356266 w 1951220"/>
                <a:gd name="connsiteY6" fmla="*/ 519097 h 1951229"/>
                <a:gd name="connsiteX7" fmla="*/ 1411152 w 1951220"/>
                <a:gd name="connsiteY7" fmla="*/ 516438 h 1951229"/>
                <a:gd name="connsiteX8" fmla="*/ 1951220 w 1951220"/>
                <a:gd name="connsiteY8" fmla="*/ 724156 h 1951229"/>
                <a:gd name="connsiteX9" fmla="*/ 1621371 w 1951220"/>
                <a:gd name="connsiteY9" fmla="*/ 915550 h 1951229"/>
                <a:gd name="connsiteX10" fmla="*/ 1568270 w 1951220"/>
                <a:gd name="connsiteY10" fmla="*/ 921890 h 1951229"/>
                <a:gd name="connsiteX11" fmla="*/ 1608270 w 1951220"/>
                <a:gd name="connsiteY11" fmla="*/ 958904 h 1951229"/>
                <a:gd name="connsiteX12" fmla="*/ 1843274 w 1951220"/>
                <a:gd name="connsiteY12" fmla="*/ 1487662 h 1951229"/>
                <a:gd name="connsiteX13" fmla="*/ 1474704 w 1951220"/>
                <a:gd name="connsiteY13" fmla="*/ 1389760 h 1951229"/>
                <a:gd name="connsiteX14" fmla="*/ 1432682 w 1951220"/>
                <a:gd name="connsiteY14" fmla="*/ 1356702 h 1951229"/>
                <a:gd name="connsiteX15" fmla="*/ 1434793 w 1951220"/>
                <a:gd name="connsiteY15" fmla="*/ 1411156 h 1951229"/>
                <a:gd name="connsiteX16" fmla="*/ 1227072 w 1951220"/>
                <a:gd name="connsiteY16" fmla="*/ 1951229 h 1951229"/>
                <a:gd name="connsiteX17" fmla="*/ 1035675 w 1951220"/>
                <a:gd name="connsiteY17" fmla="*/ 1621376 h 1951229"/>
                <a:gd name="connsiteX18" fmla="*/ 1029336 w 1951220"/>
                <a:gd name="connsiteY18" fmla="*/ 1568281 h 1951229"/>
                <a:gd name="connsiteX19" fmla="*/ 992326 w 1951220"/>
                <a:gd name="connsiteY19" fmla="*/ 1608277 h 1951229"/>
                <a:gd name="connsiteX20" fmla="*/ 463562 w 1951220"/>
                <a:gd name="connsiteY20" fmla="*/ 1843283 h 1951229"/>
                <a:gd name="connsiteX21" fmla="*/ 561464 w 1951220"/>
                <a:gd name="connsiteY21" fmla="*/ 1474708 h 1951229"/>
                <a:gd name="connsiteX22" fmla="*/ 594525 w 1951220"/>
                <a:gd name="connsiteY22" fmla="*/ 1432682 h 1951229"/>
                <a:gd name="connsiteX23" fmla="*/ 540069 w 1951220"/>
                <a:gd name="connsiteY23" fmla="*/ 1434793 h 1951229"/>
                <a:gd name="connsiteX24" fmla="*/ 0 w 1951220"/>
                <a:gd name="connsiteY24" fmla="*/ 1227076 h 1951229"/>
                <a:gd name="connsiteX25" fmla="*/ 329850 w 1951220"/>
                <a:gd name="connsiteY25" fmla="*/ 1035681 h 1951229"/>
                <a:gd name="connsiteX26" fmla="*/ 382951 w 1951220"/>
                <a:gd name="connsiteY26" fmla="*/ 1029341 h 1951229"/>
                <a:gd name="connsiteX27" fmla="*/ 342950 w 1951220"/>
                <a:gd name="connsiteY27" fmla="*/ 992327 h 1951229"/>
                <a:gd name="connsiteX28" fmla="*/ 107946 w 1951220"/>
                <a:gd name="connsiteY28" fmla="*/ 463570 h 1951229"/>
                <a:gd name="connsiteX29" fmla="*/ 476517 w 1951220"/>
                <a:gd name="connsiteY29" fmla="*/ 561471 h 1951229"/>
                <a:gd name="connsiteX30" fmla="*/ 518543 w 1951220"/>
                <a:gd name="connsiteY30" fmla="*/ 594532 h 1951229"/>
                <a:gd name="connsiteX31" fmla="*/ 516431 w 1951220"/>
                <a:gd name="connsiteY31" fmla="*/ 540073 h 1951229"/>
                <a:gd name="connsiteX32" fmla="*/ 682289 w 1951220"/>
                <a:gd name="connsiteY32" fmla="*/ 10972 h 1951229"/>
                <a:gd name="connsiteX33" fmla="*/ 724152 w 1951220"/>
                <a:gd name="connsiteY33" fmla="*/ 0 h 1951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951220" h="1951229">
                  <a:moveTo>
                    <a:pt x="724152" y="0"/>
                  </a:moveTo>
                  <a:cubicBezTo>
                    <a:pt x="810193" y="0"/>
                    <a:pt x="884016" y="136012"/>
                    <a:pt x="915550" y="329852"/>
                  </a:cubicBezTo>
                  <a:lnTo>
                    <a:pt x="921889" y="382948"/>
                  </a:lnTo>
                  <a:lnTo>
                    <a:pt x="958899" y="342952"/>
                  </a:lnTo>
                  <a:cubicBezTo>
                    <a:pt x="1169808" y="132043"/>
                    <a:pt x="1406543" y="26828"/>
                    <a:pt x="1487662" y="107946"/>
                  </a:cubicBezTo>
                  <a:cubicBezTo>
                    <a:pt x="1548501" y="168785"/>
                    <a:pt x="1504527" y="317159"/>
                    <a:pt x="1389760" y="476521"/>
                  </a:cubicBezTo>
                  <a:lnTo>
                    <a:pt x="1356266" y="519097"/>
                  </a:lnTo>
                  <a:lnTo>
                    <a:pt x="1411152" y="516438"/>
                  </a:lnTo>
                  <a:cubicBezTo>
                    <a:pt x="1709424" y="516438"/>
                    <a:pt x="1951221" y="609437"/>
                    <a:pt x="1951220" y="724156"/>
                  </a:cubicBezTo>
                  <a:cubicBezTo>
                    <a:pt x="1951221" y="810195"/>
                    <a:pt x="1815210" y="884017"/>
                    <a:pt x="1621371" y="915550"/>
                  </a:cubicBezTo>
                  <a:lnTo>
                    <a:pt x="1568270" y="921890"/>
                  </a:lnTo>
                  <a:lnTo>
                    <a:pt x="1608270" y="958904"/>
                  </a:lnTo>
                  <a:cubicBezTo>
                    <a:pt x="1819176" y="1169811"/>
                    <a:pt x="1924392" y="1406544"/>
                    <a:pt x="1843274" y="1487662"/>
                  </a:cubicBezTo>
                  <a:cubicBezTo>
                    <a:pt x="1782436" y="1548500"/>
                    <a:pt x="1634064" y="1504525"/>
                    <a:pt x="1474704" y="1389760"/>
                  </a:cubicBezTo>
                  <a:lnTo>
                    <a:pt x="1432682" y="1356702"/>
                  </a:lnTo>
                  <a:lnTo>
                    <a:pt x="1434793" y="1411156"/>
                  </a:lnTo>
                  <a:cubicBezTo>
                    <a:pt x="1434793" y="1709430"/>
                    <a:pt x="1341793" y="1951229"/>
                    <a:pt x="1227072" y="1951229"/>
                  </a:cubicBezTo>
                  <a:cubicBezTo>
                    <a:pt x="1141031" y="1951229"/>
                    <a:pt x="1067208" y="1815217"/>
                    <a:pt x="1035675" y="1621376"/>
                  </a:cubicBezTo>
                  <a:lnTo>
                    <a:pt x="1029336" y="1568281"/>
                  </a:lnTo>
                  <a:lnTo>
                    <a:pt x="992326" y="1608277"/>
                  </a:lnTo>
                  <a:cubicBezTo>
                    <a:pt x="781416" y="1819186"/>
                    <a:pt x="544681" y="1924401"/>
                    <a:pt x="463562" y="1843283"/>
                  </a:cubicBezTo>
                  <a:cubicBezTo>
                    <a:pt x="402723" y="1782444"/>
                    <a:pt x="446697" y="1634070"/>
                    <a:pt x="561464" y="1474708"/>
                  </a:cubicBezTo>
                  <a:lnTo>
                    <a:pt x="594525" y="1432682"/>
                  </a:lnTo>
                  <a:lnTo>
                    <a:pt x="540069" y="1434793"/>
                  </a:lnTo>
                  <a:cubicBezTo>
                    <a:pt x="241797" y="1434793"/>
                    <a:pt x="0" y="1341794"/>
                    <a:pt x="0" y="1227076"/>
                  </a:cubicBezTo>
                  <a:cubicBezTo>
                    <a:pt x="0" y="1141036"/>
                    <a:pt x="136011" y="1067214"/>
                    <a:pt x="329850" y="1035681"/>
                  </a:cubicBezTo>
                  <a:lnTo>
                    <a:pt x="382951" y="1029341"/>
                  </a:lnTo>
                  <a:lnTo>
                    <a:pt x="342950" y="992327"/>
                  </a:lnTo>
                  <a:cubicBezTo>
                    <a:pt x="132044" y="781420"/>
                    <a:pt x="26828" y="544687"/>
                    <a:pt x="107946" y="463570"/>
                  </a:cubicBezTo>
                  <a:cubicBezTo>
                    <a:pt x="168785" y="402731"/>
                    <a:pt x="317156" y="446705"/>
                    <a:pt x="476517" y="561471"/>
                  </a:cubicBezTo>
                  <a:lnTo>
                    <a:pt x="518543" y="594532"/>
                  </a:lnTo>
                  <a:lnTo>
                    <a:pt x="516431" y="540073"/>
                  </a:lnTo>
                  <a:cubicBezTo>
                    <a:pt x="516431" y="279083"/>
                    <a:pt x="587634" y="61332"/>
                    <a:pt x="682289" y="10972"/>
                  </a:cubicBezTo>
                  <a:cubicBezTo>
                    <a:pt x="695812" y="3778"/>
                    <a:pt x="709812" y="0"/>
                    <a:pt x="724152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14" name="フリーフォーム: 図形 413">
              <a:extLst>
                <a:ext uri="{FF2B5EF4-FFF2-40B4-BE49-F238E27FC236}">
                  <a16:creationId xmlns:a16="http://schemas.microsoft.com/office/drawing/2014/main" id="{8BD0F611-B91A-3E06-2EFC-7053E1433F2F}"/>
                </a:ext>
              </a:extLst>
            </p:cNvPr>
            <p:cNvSpPr/>
            <p:nvPr/>
          </p:nvSpPr>
          <p:spPr bwMode="auto">
            <a:xfrm>
              <a:off x="1674816" y="6366192"/>
              <a:ext cx="200854" cy="200854"/>
            </a:xfrm>
            <a:custGeom>
              <a:avLst/>
              <a:gdLst>
                <a:gd name="connsiteX0" fmla="*/ 724152 w 1951220"/>
                <a:gd name="connsiteY0" fmla="*/ 0 h 1951229"/>
                <a:gd name="connsiteX1" fmla="*/ 915550 w 1951220"/>
                <a:gd name="connsiteY1" fmla="*/ 329852 h 1951229"/>
                <a:gd name="connsiteX2" fmla="*/ 921889 w 1951220"/>
                <a:gd name="connsiteY2" fmla="*/ 382948 h 1951229"/>
                <a:gd name="connsiteX3" fmla="*/ 958899 w 1951220"/>
                <a:gd name="connsiteY3" fmla="*/ 342952 h 1951229"/>
                <a:gd name="connsiteX4" fmla="*/ 1487662 w 1951220"/>
                <a:gd name="connsiteY4" fmla="*/ 107946 h 1951229"/>
                <a:gd name="connsiteX5" fmla="*/ 1389760 w 1951220"/>
                <a:gd name="connsiteY5" fmla="*/ 476521 h 1951229"/>
                <a:gd name="connsiteX6" fmla="*/ 1356266 w 1951220"/>
                <a:gd name="connsiteY6" fmla="*/ 519097 h 1951229"/>
                <a:gd name="connsiteX7" fmla="*/ 1411152 w 1951220"/>
                <a:gd name="connsiteY7" fmla="*/ 516438 h 1951229"/>
                <a:gd name="connsiteX8" fmla="*/ 1951220 w 1951220"/>
                <a:gd name="connsiteY8" fmla="*/ 724156 h 1951229"/>
                <a:gd name="connsiteX9" fmla="*/ 1621371 w 1951220"/>
                <a:gd name="connsiteY9" fmla="*/ 915550 h 1951229"/>
                <a:gd name="connsiteX10" fmla="*/ 1568270 w 1951220"/>
                <a:gd name="connsiteY10" fmla="*/ 921890 h 1951229"/>
                <a:gd name="connsiteX11" fmla="*/ 1608270 w 1951220"/>
                <a:gd name="connsiteY11" fmla="*/ 958904 h 1951229"/>
                <a:gd name="connsiteX12" fmla="*/ 1843274 w 1951220"/>
                <a:gd name="connsiteY12" fmla="*/ 1487662 h 1951229"/>
                <a:gd name="connsiteX13" fmla="*/ 1474704 w 1951220"/>
                <a:gd name="connsiteY13" fmla="*/ 1389760 h 1951229"/>
                <a:gd name="connsiteX14" fmla="*/ 1432682 w 1951220"/>
                <a:gd name="connsiteY14" fmla="*/ 1356702 h 1951229"/>
                <a:gd name="connsiteX15" fmla="*/ 1434793 w 1951220"/>
                <a:gd name="connsiteY15" fmla="*/ 1411156 h 1951229"/>
                <a:gd name="connsiteX16" fmla="*/ 1227072 w 1951220"/>
                <a:gd name="connsiteY16" fmla="*/ 1951229 h 1951229"/>
                <a:gd name="connsiteX17" fmla="*/ 1035675 w 1951220"/>
                <a:gd name="connsiteY17" fmla="*/ 1621376 h 1951229"/>
                <a:gd name="connsiteX18" fmla="*/ 1029336 w 1951220"/>
                <a:gd name="connsiteY18" fmla="*/ 1568281 h 1951229"/>
                <a:gd name="connsiteX19" fmla="*/ 992326 w 1951220"/>
                <a:gd name="connsiteY19" fmla="*/ 1608277 h 1951229"/>
                <a:gd name="connsiteX20" fmla="*/ 463562 w 1951220"/>
                <a:gd name="connsiteY20" fmla="*/ 1843283 h 1951229"/>
                <a:gd name="connsiteX21" fmla="*/ 561464 w 1951220"/>
                <a:gd name="connsiteY21" fmla="*/ 1474708 h 1951229"/>
                <a:gd name="connsiteX22" fmla="*/ 594525 w 1951220"/>
                <a:gd name="connsiteY22" fmla="*/ 1432682 h 1951229"/>
                <a:gd name="connsiteX23" fmla="*/ 540069 w 1951220"/>
                <a:gd name="connsiteY23" fmla="*/ 1434793 h 1951229"/>
                <a:gd name="connsiteX24" fmla="*/ 0 w 1951220"/>
                <a:gd name="connsiteY24" fmla="*/ 1227076 h 1951229"/>
                <a:gd name="connsiteX25" fmla="*/ 329850 w 1951220"/>
                <a:gd name="connsiteY25" fmla="*/ 1035681 h 1951229"/>
                <a:gd name="connsiteX26" fmla="*/ 382951 w 1951220"/>
                <a:gd name="connsiteY26" fmla="*/ 1029341 h 1951229"/>
                <a:gd name="connsiteX27" fmla="*/ 342950 w 1951220"/>
                <a:gd name="connsiteY27" fmla="*/ 992327 h 1951229"/>
                <a:gd name="connsiteX28" fmla="*/ 107946 w 1951220"/>
                <a:gd name="connsiteY28" fmla="*/ 463570 h 1951229"/>
                <a:gd name="connsiteX29" fmla="*/ 476517 w 1951220"/>
                <a:gd name="connsiteY29" fmla="*/ 561471 h 1951229"/>
                <a:gd name="connsiteX30" fmla="*/ 518543 w 1951220"/>
                <a:gd name="connsiteY30" fmla="*/ 594532 h 1951229"/>
                <a:gd name="connsiteX31" fmla="*/ 516431 w 1951220"/>
                <a:gd name="connsiteY31" fmla="*/ 540073 h 1951229"/>
                <a:gd name="connsiteX32" fmla="*/ 682289 w 1951220"/>
                <a:gd name="connsiteY32" fmla="*/ 10972 h 1951229"/>
                <a:gd name="connsiteX33" fmla="*/ 724152 w 1951220"/>
                <a:gd name="connsiteY33" fmla="*/ 0 h 1951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951220" h="1951229">
                  <a:moveTo>
                    <a:pt x="724152" y="0"/>
                  </a:moveTo>
                  <a:cubicBezTo>
                    <a:pt x="810193" y="0"/>
                    <a:pt x="884016" y="136012"/>
                    <a:pt x="915550" y="329852"/>
                  </a:cubicBezTo>
                  <a:lnTo>
                    <a:pt x="921889" y="382948"/>
                  </a:lnTo>
                  <a:lnTo>
                    <a:pt x="958899" y="342952"/>
                  </a:lnTo>
                  <a:cubicBezTo>
                    <a:pt x="1169808" y="132043"/>
                    <a:pt x="1406543" y="26828"/>
                    <a:pt x="1487662" y="107946"/>
                  </a:cubicBezTo>
                  <a:cubicBezTo>
                    <a:pt x="1548501" y="168785"/>
                    <a:pt x="1504527" y="317159"/>
                    <a:pt x="1389760" y="476521"/>
                  </a:cubicBezTo>
                  <a:lnTo>
                    <a:pt x="1356266" y="519097"/>
                  </a:lnTo>
                  <a:lnTo>
                    <a:pt x="1411152" y="516438"/>
                  </a:lnTo>
                  <a:cubicBezTo>
                    <a:pt x="1709424" y="516438"/>
                    <a:pt x="1951221" y="609437"/>
                    <a:pt x="1951220" y="724156"/>
                  </a:cubicBezTo>
                  <a:cubicBezTo>
                    <a:pt x="1951221" y="810195"/>
                    <a:pt x="1815210" y="884017"/>
                    <a:pt x="1621371" y="915550"/>
                  </a:cubicBezTo>
                  <a:lnTo>
                    <a:pt x="1568270" y="921890"/>
                  </a:lnTo>
                  <a:lnTo>
                    <a:pt x="1608270" y="958904"/>
                  </a:lnTo>
                  <a:cubicBezTo>
                    <a:pt x="1819176" y="1169811"/>
                    <a:pt x="1924392" y="1406544"/>
                    <a:pt x="1843274" y="1487662"/>
                  </a:cubicBezTo>
                  <a:cubicBezTo>
                    <a:pt x="1782436" y="1548500"/>
                    <a:pt x="1634064" y="1504525"/>
                    <a:pt x="1474704" y="1389760"/>
                  </a:cubicBezTo>
                  <a:lnTo>
                    <a:pt x="1432682" y="1356702"/>
                  </a:lnTo>
                  <a:lnTo>
                    <a:pt x="1434793" y="1411156"/>
                  </a:lnTo>
                  <a:cubicBezTo>
                    <a:pt x="1434793" y="1709430"/>
                    <a:pt x="1341793" y="1951229"/>
                    <a:pt x="1227072" y="1951229"/>
                  </a:cubicBezTo>
                  <a:cubicBezTo>
                    <a:pt x="1141031" y="1951229"/>
                    <a:pt x="1067208" y="1815217"/>
                    <a:pt x="1035675" y="1621376"/>
                  </a:cubicBezTo>
                  <a:lnTo>
                    <a:pt x="1029336" y="1568281"/>
                  </a:lnTo>
                  <a:lnTo>
                    <a:pt x="992326" y="1608277"/>
                  </a:lnTo>
                  <a:cubicBezTo>
                    <a:pt x="781416" y="1819186"/>
                    <a:pt x="544681" y="1924401"/>
                    <a:pt x="463562" y="1843283"/>
                  </a:cubicBezTo>
                  <a:cubicBezTo>
                    <a:pt x="402723" y="1782444"/>
                    <a:pt x="446697" y="1634070"/>
                    <a:pt x="561464" y="1474708"/>
                  </a:cubicBezTo>
                  <a:lnTo>
                    <a:pt x="594525" y="1432682"/>
                  </a:lnTo>
                  <a:lnTo>
                    <a:pt x="540069" y="1434793"/>
                  </a:lnTo>
                  <a:cubicBezTo>
                    <a:pt x="241797" y="1434793"/>
                    <a:pt x="0" y="1341794"/>
                    <a:pt x="0" y="1227076"/>
                  </a:cubicBezTo>
                  <a:cubicBezTo>
                    <a:pt x="0" y="1141036"/>
                    <a:pt x="136011" y="1067214"/>
                    <a:pt x="329850" y="1035681"/>
                  </a:cubicBezTo>
                  <a:lnTo>
                    <a:pt x="382951" y="1029341"/>
                  </a:lnTo>
                  <a:lnTo>
                    <a:pt x="342950" y="992327"/>
                  </a:lnTo>
                  <a:cubicBezTo>
                    <a:pt x="132044" y="781420"/>
                    <a:pt x="26828" y="544687"/>
                    <a:pt x="107946" y="463570"/>
                  </a:cubicBezTo>
                  <a:cubicBezTo>
                    <a:pt x="168785" y="402731"/>
                    <a:pt x="317156" y="446705"/>
                    <a:pt x="476517" y="561471"/>
                  </a:cubicBezTo>
                  <a:lnTo>
                    <a:pt x="518543" y="594532"/>
                  </a:lnTo>
                  <a:lnTo>
                    <a:pt x="516431" y="540073"/>
                  </a:lnTo>
                  <a:cubicBezTo>
                    <a:pt x="516431" y="279083"/>
                    <a:pt x="587634" y="61332"/>
                    <a:pt x="682289" y="10972"/>
                  </a:cubicBezTo>
                  <a:cubicBezTo>
                    <a:pt x="695812" y="3778"/>
                    <a:pt x="709812" y="0"/>
                    <a:pt x="724152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15" name="フリーフォーム: 図形 414">
              <a:extLst>
                <a:ext uri="{FF2B5EF4-FFF2-40B4-BE49-F238E27FC236}">
                  <a16:creationId xmlns:a16="http://schemas.microsoft.com/office/drawing/2014/main" id="{A8737418-1164-38FA-A2A1-16D967756EF7}"/>
                </a:ext>
              </a:extLst>
            </p:cNvPr>
            <p:cNvSpPr/>
            <p:nvPr/>
          </p:nvSpPr>
          <p:spPr bwMode="auto">
            <a:xfrm>
              <a:off x="2054108" y="6291519"/>
              <a:ext cx="350199" cy="350199"/>
            </a:xfrm>
            <a:custGeom>
              <a:avLst/>
              <a:gdLst>
                <a:gd name="connsiteX0" fmla="*/ 724152 w 1951220"/>
                <a:gd name="connsiteY0" fmla="*/ 0 h 1951229"/>
                <a:gd name="connsiteX1" fmla="*/ 915550 w 1951220"/>
                <a:gd name="connsiteY1" fmla="*/ 329852 h 1951229"/>
                <a:gd name="connsiteX2" fmla="*/ 921889 w 1951220"/>
                <a:gd name="connsiteY2" fmla="*/ 382948 h 1951229"/>
                <a:gd name="connsiteX3" fmla="*/ 958899 w 1951220"/>
                <a:gd name="connsiteY3" fmla="*/ 342952 h 1951229"/>
                <a:gd name="connsiteX4" fmla="*/ 1487662 w 1951220"/>
                <a:gd name="connsiteY4" fmla="*/ 107946 h 1951229"/>
                <a:gd name="connsiteX5" fmla="*/ 1389760 w 1951220"/>
                <a:gd name="connsiteY5" fmla="*/ 476521 h 1951229"/>
                <a:gd name="connsiteX6" fmla="*/ 1356266 w 1951220"/>
                <a:gd name="connsiteY6" fmla="*/ 519097 h 1951229"/>
                <a:gd name="connsiteX7" fmla="*/ 1411152 w 1951220"/>
                <a:gd name="connsiteY7" fmla="*/ 516438 h 1951229"/>
                <a:gd name="connsiteX8" fmla="*/ 1951220 w 1951220"/>
                <a:gd name="connsiteY8" fmla="*/ 724156 h 1951229"/>
                <a:gd name="connsiteX9" fmla="*/ 1621371 w 1951220"/>
                <a:gd name="connsiteY9" fmla="*/ 915550 h 1951229"/>
                <a:gd name="connsiteX10" fmla="*/ 1568270 w 1951220"/>
                <a:gd name="connsiteY10" fmla="*/ 921890 h 1951229"/>
                <a:gd name="connsiteX11" fmla="*/ 1608270 w 1951220"/>
                <a:gd name="connsiteY11" fmla="*/ 958904 h 1951229"/>
                <a:gd name="connsiteX12" fmla="*/ 1843274 w 1951220"/>
                <a:gd name="connsiteY12" fmla="*/ 1487662 h 1951229"/>
                <a:gd name="connsiteX13" fmla="*/ 1474704 w 1951220"/>
                <a:gd name="connsiteY13" fmla="*/ 1389760 h 1951229"/>
                <a:gd name="connsiteX14" fmla="*/ 1432682 w 1951220"/>
                <a:gd name="connsiteY14" fmla="*/ 1356702 h 1951229"/>
                <a:gd name="connsiteX15" fmla="*/ 1434793 w 1951220"/>
                <a:gd name="connsiteY15" fmla="*/ 1411156 h 1951229"/>
                <a:gd name="connsiteX16" fmla="*/ 1227072 w 1951220"/>
                <a:gd name="connsiteY16" fmla="*/ 1951229 h 1951229"/>
                <a:gd name="connsiteX17" fmla="*/ 1035675 w 1951220"/>
                <a:gd name="connsiteY17" fmla="*/ 1621376 h 1951229"/>
                <a:gd name="connsiteX18" fmla="*/ 1029336 w 1951220"/>
                <a:gd name="connsiteY18" fmla="*/ 1568281 h 1951229"/>
                <a:gd name="connsiteX19" fmla="*/ 992326 w 1951220"/>
                <a:gd name="connsiteY19" fmla="*/ 1608277 h 1951229"/>
                <a:gd name="connsiteX20" fmla="*/ 463562 w 1951220"/>
                <a:gd name="connsiteY20" fmla="*/ 1843283 h 1951229"/>
                <a:gd name="connsiteX21" fmla="*/ 561464 w 1951220"/>
                <a:gd name="connsiteY21" fmla="*/ 1474708 h 1951229"/>
                <a:gd name="connsiteX22" fmla="*/ 594525 w 1951220"/>
                <a:gd name="connsiteY22" fmla="*/ 1432682 h 1951229"/>
                <a:gd name="connsiteX23" fmla="*/ 540069 w 1951220"/>
                <a:gd name="connsiteY23" fmla="*/ 1434793 h 1951229"/>
                <a:gd name="connsiteX24" fmla="*/ 0 w 1951220"/>
                <a:gd name="connsiteY24" fmla="*/ 1227076 h 1951229"/>
                <a:gd name="connsiteX25" fmla="*/ 329850 w 1951220"/>
                <a:gd name="connsiteY25" fmla="*/ 1035681 h 1951229"/>
                <a:gd name="connsiteX26" fmla="*/ 382951 w 1951220"/>
                <a:gd name="connsiteY26" fmla="*/ 1029341 h 1951229"/>
                <a:gd name="connsiteX27" fmla="*/ 342950 w 1951220"/>
                <a:gd name="connsiteY27" fmla="*/ 992327 h 1951229"/>
                <a:gd name="connsiteX28" fmla="*/ 107946 w 1951220"/>
                <a:gd name="connsiteY28" fmla="*/ 463570 h 1951229"/>
                <a:gd name="connsiteX29" fmla="*/ 476517 w 1951220"/>
                <a:gd name="connsiteY29" fmla="*/ 561471 h 1951229"/>
                <a:gd name="connsiteX30" fmla="*/ 518543 w 1951220"/>
                <a:gd name="connsiteY30" fmla="*/ 594532 h 1951229"/>
                <a:gd name="connsiteX31" fmla="*/ 516431 w 1951220"/>
                <a:gd name="connsiteY31" fmla="*/ 540073 h 1951229"/>
                <a:gd name="connsiteX32" fmla="*/ 682289 w 1951220"/>
                <a:gd name="connsiteY32" fmla="*/ 10972 h 1951229"/>
                <a:gd name="connsiteX33" fmla="*/ 724152 w 1951220"/>
                <a:gd name="connsiteY33" fmla="*/ 0 h 1951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951220" h="1951229">
                  <a:moveTo>
                    <a:pt x="724152" y="0"/>
                  </a:moveTo>
                  <a:cubicBezTo>
                    <a:pt x="810193" y="0"/>
                    <a:pt x="884016" y="136012"/>
                    <a:pt x="915550" y="329852"/>
                  </a:cubicBezTo>
                  <a:lnTo>
                    <a:pt x="921889" y="382948"/>
                  </a:lnTo>
                  <a:lnTo>
                    <a:pt x="958899" y="342952"/>
                  </a:lnTo>
                  <a:cubicBezTo>
                    <a:pt x="1169808" y="132043"/>
                    <a:pt x="1406543" y="26828"/>
                    <a:pt x="1487662" y="107946"/>
                  </a:cubicBezTo>
                  <a:cubicBezTo>
                    <a:pt x="1548501" y="168785"/>
                    <a:pt x="1504527" y="317159"/>
                    <a:pt x="1389760" y="476521"/>
                  </a:cubicBezTo>
                  <a:lnTo>
                    <a:pt x="1356266" y="519097"/>
                  </a:lnTo>
                  <a:lnTo>
                    <a:pt x="1411152" y="516438"/>
                  </a:lnTo>
                  <a:cubicBezTo>
                    <a:pt x="1709424" y="516438"/>
                    <a:pt x="1951221" y="609437"/>
                    <a:pt x="1951220" y="724156"/>
                  </a:cubicBezTo>
                  <a:cubicBezTo>
                    <a:pt x="1951221" y="810195"/>
                    <a:pt x="1815210" y="884017"/>
                    <a:pt x="1621371" y="915550"/>
                  </a:cubicBezTo>
                  <a:lnTo>
                    <a:pt x="1568270" y="921890"/>
                  </a:lnTo>
                  <a:lnTo>
                    <a:pt x="1608270" y="958904"/>
                  </a:lnTo>
                  <a:cubicBezTo>
                    <a:pt x="1819176" y="1169811"/>
                    <a:pt x="1924392" y="1406544"/>
                    <a:pt x="1843274" y="1487662"/>
                  </a:cubicBezTo>
                  <a:cubicBezTo>
                    <a:pt x="1782436" y="1548500"/>
                    <a:pt x="1634064" y="1504525"/>
                    <a:pt x="1474704" y="1389760"/>
                  </a:cubicBezTo>
                  <a:lnTo>
                    <a:pt x="1432682" y="1356702"/>
                  </a:lnTo>
                  <a:lnTo>
                    <a:pt x="1434793" y="1411156"/>
                  </a:lnTo>
                  <a:cubicBezTo>
                    <a:pt x="1434793" y="1709430"/>
                    <a:pt x="1341793" y="1951229"/>
                    <a:pt x="1227072" y="1951229"/>
                  </a:cubicBezTo>
                  <a:cubicBezTo>
                    <a:pt x="1141031" y="1951229"/>
                    <a:pt x="1067208" y="1815217"/>
                    <a:pt x="1035675" y="1621376"/>
                  </a:cubicBezTo>
                  <a:lnTo>
                    <a:pt x="1029336" y="1568281"/>
                  </a:lnTo>
                  <a:lnTo>
                    <a:pt x="992326" y="1608277"/>
                  </a:lnTo>
                  <a:cubicBezTo>
                    <a:pt x="781416" y="1819186"/>
                    <a:pt x="544681" y="1924401"/>
                    <a:pt x="463562" y="1843283"/>
                  </a:cubicBezTo>
                  <a:cubicBezTo>
                    <a:pt x="402723" y="1782444"/>
                    <a:pt x="446697" y="1634070"/>
                    <a:pt x="561464" y="1474708"/>
                  </a:cubicBezTo>
                  <a:lnTo>
                    <a:pt x="594525" y="1432682"/>
                  </a:lnTo>
                  <a:lnTo>
                    <a:pt x="540069" y="1434793"/>
                  </a:lnTo>
                  <a:cubicBezTo>
                    <a:pt x="241797" y="1434793"/>
                    <a:pt x="0" y="1341794"/>
                    <a:pt x="0" y="1227076"/>
                  </a:cubicBezTo>
                  <a:cubicBezTo>
                    <a:pt x="0" y="1141036"/>
                    <a:pt x="136011" y="1067214"/>
                    <a:pt x="329850" y="1035681"/>
                  </a:cubicBezTo>
                  <a:lnTo>
                    <a:pt x="382951" y="1029341"/>
                  </a:lnTo>
                  <a:lnTo>
                    <a:pt x="342950" y="992327"/>
                  </a:lnTo>
                  <a:cubicBezTo>
                    <a:pt x="132044" y="781420"/>
                    <a:pt x="26828" y="544687"/>
                    <a:pt x="107946" y="463570"/>
                  </a:cubicBezTo>
                  <a:cubicBezTo>
                    <a:pt x="168785" y="402731"/>
                    <a:pt x="317156" y="446705"/>
                    <a:pt x="476517" y="561471"/>
                  </a:cubicBezTo>
                  <a:lnTo>
                    <a:pt x="518543" y="594532"/>
                  </a:lnTo>
                  <a:lnTo>
                    <a:pt x="516431" y="540073"/>
                  </a:lnTo>
                  <a:cubicBezTo>
                    <a:pt x="516431" y="279083"/>
                    <a:pt x="587634" y="61332"/>
                    <a:pt x="682289" y="10972"/>
                  </a:cubicBezTo>
                  <a:cubicBezTo>
                    <a:pt x="695812" y="3778"/>
                    <a:pt x="709812" y="0"/>
                    <a:pt x="724152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16" name="フリーフォーム: 図形 415">
              <a:extLst>
                <a:ext uri="{FF2B5EF4-FFF2-40B4-BE49-F238E27FC236}">
                  <a16:creationId xmlns:a16="http://schemas.microsoft.com/office/drawing/2014/main" id="{986CC22D-3AA4-778E-506F-9C03B53A8927}"/>
                </a:ext>
              </a:extLst>
            </p:cNvPr>
            <p:cNvSpPr/>
            <p:nvPr/>
          </p:nvSpPr>
          <p:spPr bwMode="auto">
            <a:xfrm>
              <a:off x="2582746" y="6366192"/>
              <a:ext cx="200854" cy="200854"/>
            </a:xfrm>
            <a:custGeom>
              <a:avLst/>
              <a:gdLst>
                <a:gd name="connsiteX0" fmla="*/ 724152 w 1951220"/>
                <a:gd name="connsiteY0" fmla="*/ 0 h 1951229"/>
                <a:gd name="connsiteX1" fmla="*/ 915550 w 1951220"/>
                <a:gd name="connsiteY1" fmla="*/ 329852 h 1951229"/>
                <a:gd name="connsiteX2" fmla="*/ 921889 w 1951220"/>
                <a:gd name="connsiteY2" fmla="*/ 382948 h 1951229"/>
                <a:gd name="connsiteX3" fmla="*/ 958899 w 1951220"/>
                <a:gd name="connsiteY3" fmla="*/ 342952 h 1951229"/>
                <a:gd name="connsiteX4" fmla="*/ 1487662 w 1951220"/>
                <a:gd name="connsiteY4" fmla="*/ 107946 h 1951229"/>
                <a:gd name="connsiteX5" fmla="*/ 1389760 w 1951220"/>
                <a:gd name="connsiteY5" fmla="*/ 476521 h 1951229"/>
                <a:gd name="connsiteX6" fmla="*/ 1356266 w 1951220"/>
                <a:gd name="connsiteY6" fmla="*/ 519097 h 1951229"/>
                <a:gd name="connsiteX7" fmla="*/ 1411152 w 1951220"/>
                <a:gd name="connsiteY7" fmla="*/ 516438 h 1951229"/>
                <a:gd name="connsiteX8" fmla="*/ 1951220 w 1951220"/>
                <a:gd name="connsiteY8" fmla="*/ 724156 h 1951229"/>
                <a:gd name="connsiteX9" fmla="*/ 1621371 w 1951220"/>
                <a:gd name="connsiteY9" fmla="*/ 915550 h 1951229"/>
                <a:gd name="connsiteX10" fmla="*/ 1568270 w 1951220"/>
                <a:gd name="connsiteY10" fmla="*/ 921890 h 1951229"/>
                <a:gd name="connsiteX11" fmla="*/ 1608270 w 1951220"/>
                <a:gd name="connsiteY11" fmla="*/ 958904 h 1951229"/>
                <a:gd name="connsiteX12" fmla="*/ 1843274 w 1951220"/>
                <a:gd name="connsiteY12" fmla="*/ 1487662 h 1951229"/>
                <a:gd name="connsiteX13" fmla="*/ 1474704 w 1951220"/>
                <a:gd name="connsiteY13" fmla="*/ 1389760 h 1951229"/>
                <a:gd name="connsiteX14" fmla="*/ 1432682 w 1951220"/>
                <a:gd name="connsiteY14" fmla="*/ 1356702 h 1951229"/>
                <a:gd name="connsiteX15" fmla="*/ 1434793 w 1951220"/>
                <a:gd name="connsiteY15" fmla="*/ 1411156 h 1951229"/>
                <a:gd name="connsiteX16" fmla="*/ 1227072 w 1951220"/>
                <a:gd name="connsiteY16" fmla="*/ 1951229 h 1951229"/>
                <a:gd name="connsiteX17" fmla="*/ 1035675 w 1951220"/>
                <a:gd name="connsiteY17" fmla="*/ 1621376 h 1951229"/>
                <a:gd name="connsiteX18" fmla="*/ 1029336 w 1951220"/>
                <a:gd name="connsiteY18" fmla="*/ 1568281 h 1951229"/>
                <a:gd name="connsiteX19" fmla="*/ 992326 w 1951220"/>
                <a:gd name="connsiteY19" fmla="*/ 1608277 h 1951229"/>
                <a:gd name="connsiteX20" fmla="*/ 463562 w 1951220"/>
                <a:gd name="connsiteY20" fmla="*/ 1843283 h 1951229"/>
                <a:gd name="connsiteX21" fmla="*/ 561464 w 1951220"/>
                <a:gd name="connsiteY21" fmla="*/ 1474708 h 1951229"/>
                <a:gd name="connsiteX22" fmla="*/ 594525 w 1951220"/>
                <a:gd name="connsiteY22" fmla="*/ 1432682 h 1951229"/>
                <a:gd name="connsiteX23" fmla="*/ 540069 w 1951220"/>
                <a:gd name="connsiteY23" fmla="*/ 1434793 h 1951229"/>
                <a:gd name="connsiteX24" fmla="*/ 0 w 1951220"/>
                <a:gd name="connsiteY24" fmla="*/ 1227076 h 1951229"/>
                <a:gd name="connsiteX25" fmla="*/ 329850 w 1951220"/>
                <a:gd name="connsiteY25" fmla="*/ 1035681 h 1951229"/>
                <a:gd name="connsiteX26" fmla="*/ 382951 w 1951220"/>
                <a:gd name="connsiteY26" fmla="*/ 1029341 h 1951229"/>
                <a:gd name="connsiteX27" fmla="*/ 342950 w 1951220"/>
                <a:gd name="connsiteY27" fmla="*/ 992327 h 1951229"/>
                <a:gd name="connsiteX28" fmla="*/ 107946 w 1951220"/>
                <a:gd name="connsiteY28" fmla="*/ 463570 h 1951229"/>
                <a:gd name="connsiteX29" fmla="*/ 476517 w 1951220"/>
                <a:gd name="connsiteY29" fmla="*/ 561471 h 1951229"/>
                <a:gd name="connsiteX30" fmla="*/ 518543 w 1951220"/>
                <a:gd name="connsiteY30" fmla="*/ 594532 h 1951229"/>
                <a:gd name="connsiteX31" fmla="*/ 516431 w 1951220"/>
                <a:gd name="connsiteY31" fmla="*/ 540073 h 1951229"/>
                <a:gd name="connsiteX32" fmla="*/ 682289 w 1951220"/>
                <a:gd name="connsiteY32" fmla="*/ 10972 h 1951229"/>
                <a:gd name="connsiteX33" fmla="*/ 724152 w 1951220"/>
                <a:gd name="connsiteY33" fmla="*/ 0 h 1951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951220" h="1951229">
                  <a:moveTo>
                    <a:pt x="724152" y="0"/>
                  </a:moveTo>
                  <a:cubicBezTo>
                    <a:pt x="810193" y="0"/>
                    <a:pt x="884016" y="136012"/>
                    <a:pt x="915550" y="329852"/>
                  </a:cubicBezTo>
                  <a:lnTo>
                    <a:pt x="921889" y="382948"/>
                  </a:lnTo>
                  <a:lnTo>
                    <a:pt x="958899" y="342952"/>
                  </a:lnTo>
                  <a:cubicBezTo>
                    <a:pt x="1169808" y="132043"/>
                    <a:pt x="1406543" y="26828"/>
                    <a:pt x="1487662" y="107946"/>
                  </a:cubicBezTo>
                  <a:cubicBezTo>
                    <a:pt x="1548501" y="168785"/>
                    <a:pt x="1504527" y="317159"/>
                    <a:pt x="1389760" y="476521"/>
                  </a:cubicBezTo>
                  <a:lnTo>
                    <a:pt x="1356266" y="519097"/>
                  </a:lnTo>
                  <a:lnTo>
                    <a:pt x="1411152" y="516438"/>
                  </a:lnTo>
                  <a:cubicBezTo>
                    <a:pt x="1709424" y="516438"/>
                    <a:pt x="1951221" y="609437"/>
                    <a:pt x="1951220" y="724156"/>
                  </a:cubicBezTo>
                  <a:cubicBezTo>
                    <a:pt x="1951221" y="810195"/>
                    <a:pt x="1815210" y="884017"/>
                    <a:pt x="1621371" y="915550"/>
                  </a:cubicBezTo>
                  <a:lnTo>
                    <a:pt x="1568270" y="921890"/>
                  </a:lnTo>
                  <a:lnTo>
                    <a:pt x="1608270" y="958904"/>
                  </a:lnTo>
                  <a:cubicBezTo>
                    <a:pt x="1819176" y="1169811"/>
                    <a:pt x="1924392" y="1406544"/>
                    <a:pt x="1843274" y="1487662"/>
                  </a:cubicBezTo>
                  <a:cubicBezTo>
                    <a:pt x="1782436" y="1548500"/>
                    <a:pt x="1634064" y="1504525"/>
                    <a:pt x="1474704" y="1389760"/>
                  </a:cubicBezTo>
                  <a:lnTo>
                    <a:pt x="1432682" y="1356702"/>
                  </a:lnTo>
                  <a:lnTo>
                    <a:pt x="1434793" y="1411156"/>
                  </a:lnTo>
                  <a:cubicBezTo>
                    <a:pt x="1434793" y="1709430"/>
                    <a:pt x="1341793" y="1951229"/>
                    <a:pt x="1227072" y="1951229"/>
                  </a:cubicBezTo>
                  <a:cubicBezTo>
                    <a:pt x="1141031" y="1951229"/>
                    <a:pt x="1067208" y="1815217"/>
                    <a:pt x="1035675" y="1621376"/>
                  </a:cubicBezTo>
                  <a:lnTo>
                    <a:pt x="1029336" y="1568281"/>
                  </a:lnTo>
                  <a:lnTo>
                    <a:pt x="992326" y="1608277"/>
                  </a:lnTo>
                  <a:cubicBezTo>
                    <a:pt x="781416" y="1819186"/>
                    <a:pt x="544681" y="1924401"/>
                    <a:pt x="463562" y="1843283"/>
                  </a:cubicBezTo>
                  <a:cubicBezTo>
                    <a:pt x="402723" y="1782444"/>
                    <a:pt x="446697" y="1634070"/>
                    <a:pt x="561464" y="1474708"/>
                  </a:cubicBezTo>
                  <a:lnTo>
                    <a:pt x="594525" y="1432682"/>
                  </a:lnTo>
                  <a:lnTo>
                    <a:pt x="540069" y="1434793"/>
                  </a:lnTo>
                  <a:cubicBezTo>
                    <a:pt x="241797" y="1434793"/>
                    <a:pt x="0" y="1341794"/>
                    <a:pt x="0" y="1227076"/>
                  </a:cubicBezTo>
                  <a:cubicBezTo>
                    <a:pt x="0" y="1141036"/>
                    <a:pt x="136011" y="1067214"/>
                    <a:pt x="329850" y="1035681"/>
                  </a:cubicBezTo>
                  <a:lnTo>
                    <a:pt x="382951" y="1029341"/>
                  </a:lnTo>
                  <a:lnTo>
                    <a:pt x="342950" y="992327"/>
                  </a:lnTo>
                  <a:cubicBezTo>
                    <a:pt x="132044" y="781420"/>
                    <a:pt x="26828" y="544687"/>
                    <a:pt x="107946" y="463570"/>
                  </a:cubicBezTo>
                  <a:cubicBezTo>
                    <a:pt x="168785" y="402731"/>
                    <a:pt x="317156" y="446705"/>
                    <a:pt x="476517" y="561471"/>
                  </a:cubicBezTo>
                  <a:lnTo>
                    <a:pt x="518543" y="594532"/>
                  </a:lnTo>
                  <a:lnTo>
                    <a:pt x="516431" y="540073"/>
                  </a:lnTo>
                  <a:cubicBezTo>
                    <a:pt x="516431" y="279083"/>
                    <a:pt x="587634" y="61332"/>
                    <a:pt x="682289" y="10972"/>
                  </a:cubicBezTo>
                  <a:cubicBezTo>
                    <a:pt x="695812" y="3778"/>
                    <a:pt x="709812" y="0"/>
                    <a:pt x="724152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17" name="フリーフォーム: 図形 416">
              <a:extLst>
                <a:ext uri="{FF2B5EF4-FFF2-40B4-BE49-F238E27FC236}">
                  <a16:creationId xmlns:a16="http://schemas.microsoft.com/office/drawing/2014/main" id="{EEFCDC7E-CFED-F78E-1F95-CEA19BD2F4EF}"/>
                </a:ext>
              </a:extLst>
            </p:cNvPr>
            <p:cNvSpPr/>
            <p:nvPr/>
          </p:nvSpPr>
          <p:spPr bwMode="auto">
            <a:xfrm>
              <a:off x="2962038" y="6291519"/>
              <a:ext cx="350199" cy="350199"/>
            </a:xfrm>
            <a:custGeom>
              <a:avLst/>
              <a:gdLst>
                <a:gd name="connsiteX0" fmla="*/ 724152 w 1951220"/>
                <a:gd name="connsiteY0" fmla="*/ 0 h 1951229"/>
                <a:gd name="connsiteX1" fmla="*/ 915550 w 1951220"/>
                <a:gd name="connsiteY1" fmla="*/ 329852 h 1951229"/>
                <a:gd name="connsiteX2" fmla="*/ 921889 w 1951220"/>
                <a:gd name="connsiteY2" fmla="*/ 382948 h 1951229"/>
                <a:gd name="connsiteX3" fmla="*/ 958899 w 1951220"/>
                <a:gd name="connsiteY3" fmla="*/ 342952 h 1951229"/>
                <a:gd name="connsiteX4" fmla="*/ 1487662 w 1951220"/>
                <a:gd name="connsiteY4" fmla="*/ 107946 h 1951229"/>
                <a:gd name="connsiteX5" fmla="*/ 1389760 w 1951220"/>
                <a:gd name="connsiteY5" fmla="*/ 476521 h 1951229"/>
                <a:gd name="connsiteX6" fmla="*/ 1356266 w 1951220"/>
                <a:gd name="connsiteY6" fmla="*/ 519097 h 1951229"/>
                <a:gd name="connsiteX7" fmla="*/ 1411152 w 1951220"/>
                <a:gd name="connsiteY7" fmla="*/ 516438 h 1951229"/>
                <a:gd name="connsiteX8" fmla="*/ 1951220 w 1951220"/>
                <a:gd name="connsiteY8" fmla="*/ 724156 h 1951229"/>
                <a:gd name="connsiteX9" fmla="*/ 1621371 w 1951220"/>
                <a:gd name="connsiteY9" fmla="*/ 915550 h 1951229"/>
                <a:gd name="connsiteX10" fmla="*/ 1568270 w 1951220"/>
                <a:gd name="connsiteY10" fmla="*/ 921890 h 1951229"/>
                <a:gd name="connsiteX11" fmla="*/ 1608270 w 1951220"/>
                <a:gd name="connsiteY11" fmla="*/ 958904 h 1951229"/>
                <a:gd name="connsiteX12" fmla="*/ 1843274 w 1951220"/>
                <a:gd name="connsiteY12" fmla="*/ 1487662 h 1951229"/>
                <a:gd name="connsiteX13" fmla="*/ 1474704 w 1951220"/>
                <a:gd name="connsiteY13" fmla="*/ 1389760 h 1951229"/>
                <a:gd name="connsiteX14" fmla="*/ 1432682 w 1951220"/>
                <a:gd name="connsiteY14" fmla="*/ 1356702 h 1951229"/>
                <a:gd name="connsiteX15" fmla="*/ 1434793 w 1951220"/>
                <a:gd name="connsiteY15" fmla="*/ 1411156 h 1951229"/>
                <a:gd name="connsiteX16" fmla="*/ 1227072 w 1951220"/>
                <a:gd name="connsiteY16" fmla="*/ 1951229 h 1951229"/>
                <a:gd name="connsiteX17" fmla="*/ 1035675 w 1951220"/>
                <a:gd name="connsiteY17" fmla="*/ 1621376 h 1951229"/>
                <a:gd name="connsiteX18" fmla="*/ 1029336 w 1951220"/>
                <a:gd name="connsiteY18" fmla="*/ 1568281 h 1951229"/>
                <a:gd name="connsiteX19" fmla="*/ 992326 w 1951220"/>
                <a:gd name="connsiteY19" fmla="*/ 1608277 h 1951229"/>
                <a:gd name="connsiteX20" fmla="*/ 463562 w 1951220"/>
                <a:gd name="connsiteY20" fmla="*/ 1843283 h 1951229"/>
                <a:gd name="connsiteX21" fmla="*/ 561464 w 1951220"/>
                <a:gd name="connsiteY21" fmla="*/ 1474708 h 1951229"/>
                <a:gd name="connsiteX22" fmla="*/ 594525 w 1951220"/>
                <a:gd name="connsiteY22" fmla="*/ 1432682 h 1951229"/>
                <a:gd name="connsiteX23" fmla="*/ 540069 w 1951220"/>
                <a:gd name="connsiteY23" fmla="*/ 1434793 h 1951229"/>
                <a:gd name="connsiteX24" fmla="*/ 0 w 1951220"/>
                <a:gd name="connsiteY24" fmla="*/ 1227076 h 1951229"/>
                <a:gd name="connsiteX25" fmla="*/ 329850 w 1951220"/>
                <a:gd name="connsiteY25" fmla="*/ 1035681 h 1951229"/>
                <a:gd name="connsiteX26" fmla="*/ 382951 w 1951220"/>
                <a:gd name="connsiteY26" fmla="*/ 1029341 h 1951229"/>
                <a:gd name="connsiteX27" fmla="*/ 342950 w 1951220"/>
                <a:gd name="connsiteY27" fmla="*/ 992327 h 1951229"/>
                <a:gd name="connsiteX28" fmla="*/ 107946 w 1951220"/>
                <a:gd name="connsiteY28" fmla="*/ 463570 h 1951229"/>
                <a:gd name="connsiteX29" fmla="*/ 476517 w 1951220"/>
                <a:gd name="connsiteY29" fmla="*/ 561471 h 1951229"/>
                <a:gd name="connsiteX30" fmla="*/ 518543 w 1951220"/>
                <a:gd name="connsiteY30" fmla="*/ 594532 h 1951229"/>
                <a:gd name="connsiteX31" fmla="*/ 516431 w 1951220"/>
                <a:gd name="connsiteY31" fmla="*/ 540073 h 1951229"/>
                <a:gd name="connsiteX32" fmla="*/ 682289 w 1951220"/>
                <a:gd name="connsiteY32" fmla="*/ 10972 h 1951229"/>
                <a:gd name="connsiteX33" fmla="*/ 724152 w 1951220"/>
                <a:gd name="connsiteY33" fmla="*/ 0 h 1951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951220" h="1951229">
                  <a:moveTo>
                    <a:pt x="724152" y="0"/>
                  </a:moveTo>
                  <a:cubicBezTo>
                    <a:pt x="810193" y="0"/>
                    <a:pt x="884016" y="136012"/>
                    <a:pt x="915550" y="329852"/>
                  </a:cubicBezTo>
                  <a:lnTo>
                    <a:pt x="921889" y="382948"/>
                  </a:lnTo>
                  <a:lnTo>
                    <a:pt x="958899" y="342952"/>
                  </a:lnTo>
                  <a:cubicBezTo>
                    <a:pt x="1169808" y="132043"/>
                    <a:pt x="1406543" y="26828"/>
                    <a:pt x="1487662" y="107946"/>
                  </a:cubicBezTo>
                  <a:cubicBezTo>
                    <a:pt x="1548501" y="168785"/>
                    <a:pt x="1504527" y="317159"/>
                    <a:pt x="1389760" y="476521"/>
                  </a:cubicBezTo>
                  <a:lnTo>
                    <a:pt x="1356266" y="519097"/>
                  </a:lnTo>
                  <a:lnTo>
                    <a:pt x="1411152" y="516438"/>
                  </a:lnTo>
                  <a:cubicBezTo>
                    <a:pt x="1709424" y="516438"/>
                    <a:pt x="1951221" y="609437"/>
                    <a:pt x="1951220" y="724156"/>
                  </a:cubicBezTo>
                  <a:cubicBezTo>
                    <a:pt x="1951221" y="810195"/>
                    <a:pt x="1815210" y="884017"/>
                    <a:pt x="1621371" y="915550"/>
                  </a:cubicBezTo>
                  <a:lnTo>
                    <a:pt x="1568270" y="921890"/>
                  </a:lnTo>
                  <a:lnTo>
                    <a:pt x="1608270" y="958904"/>
                  </a:lnTo>
                  <a:cubicBezTo>
                    <a:pt x="1819176" y="1169811"/>
                    <a:pt x="1924392" y="1406544"/>
                    <a:pt x="1843274" y="1487662"/>
                  </a:cubicBezTo>
                  <a:cubicBezTo>
                    <a:pt x="1782436" y="1548500"/>
                    <a:pt x="1634064" y="1504525"/>
                    <a:pt x="1474704" y="1389760"/>
                  </a:cubicBezTo>
                  <a:lnTo>
                    <a:pt x="1432682" y="1356702"/>
                  </a:lnTo>
                  <a:lnTo>
                    <a:pt x="1434793" y="1411156"/>
                  </a:lnTo>
                  <a:cubicBezTo>
                    <a:pt x="1434793" y="1709430"/>
                    <a:pt x="1341793" y="1951229"/>
                    <a:pt x="1227072" y="1951229"/>
                  </a:cubicBezTo>
                  <a:cubicBezTo>
                    <a:pt x="1141031" y="1951229"/>
                    <a:pt x="1067208" y="1815217"/>
                    <a:pt x="1035675" y="1621376"/>
                  </a:cubicBezTo>
                  <a:lnTo>
                    <a:pt x="1029336" y="1568281"/>
                  </a:lnTo>
                  <a:lnTo>
                    <a:pt x="992326" y="1608277"/>
                  </a:lnTo>
                  <a:cubicBezTo>
                    <a:pt x="781416" y="1819186"/>
                    <a:pt x="544681" y="1924401"/>
                    <a:pt x="463562" y="1843283"/>
                  </a:cubicBezTo>
                  <a:cubicBezTo>
                    <a:pt x="402723" y="1782444"/>
                    <a:pt x="446697" y="1634070"/>
                    <a:pt x="561464" y="1474708"/>
                  </a:cubicBezTo>
                  <a:lnTo>
                    <a:pt x="594525" y="1432682"/>
                  </a:lnTo>
                  <a:lnTo>
                    <a:pt x="540069" y="1434793"/>
                  </a:lnTo>
                  <a:cubicBezTo>
                    <a:pt x="241797" y="1434793"/>
                    <a:pt x="0" y="1341794"/>
                    <a:pt x="0" y="1227076"/>
                  </a:cubicBezTo>
                  <a:cubicBezTo>
                    <a:pt x="0" y="1141036"/>
                    <a:pt x="136011" y="1067214"/>
                    <a:pt x="329850" y="1035681"/>
                  </a:cubicBezTo>
                  <a:lnTo>
                    <a:pt x="382951" y="1029341"/>
                  </a:lnTo>
                  <a:lnTo>
                    <a:pt x="342950" y="992327"/>
                  </a:lnTo>
                  <a:cubicBezTo>
                    <a:pt x="132044" y="781420"/>
                    <a:pt x="26828" y="544687"/>
                    <a:pt x="107946" y="463570"/>
                  </a:cubicBezTo>
                  <a:cubicBezTo>
                    <a:pt x="168785" y="402731"/>
                    <a:pt x="317156" y="446705"/>
                    <a:pt x="476517" y="561471"/>
                  </a:cubicBezTo>
                  <a:lnTo>
                    <a:pt x="518543" y="594532"/>
                  </a:lnTo>
                  <a:lnTo>
                    <a:pt x="516431" y="540073"/>
                  </a:lnTo>
                  <a:cubicBezTo>
                    <a:pt x="516431" y="279083"/>
                    <a:pt x="587634" y="61332"/>
                    <a:pt x="682289" y="10972"/>
                  </a:cubicBezTo>
                  <a:cubicBezTo>
                    <a:pt x="695812" y="3778"/>
                    <a:pt x="709812" y="0"/>
                    <a:pt x="724152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18" name="フリーフォーム: 図形 417">
              <a:extLst>
                <a:ext uri="{FF2B5EF4-FFF2-40B4-BE49-F238E27FC236}">
                  <a16:creationId xmlns:a16="http://schemas.microsoft.com/office/drawing/2014/main" id="{AEC893AB-158A-C518-1F47-9AC43718FD2D}"/>
                </a:ext>
              </a:extLst>
            </p:cNvPr>
            <p:cNvSpPr/>
            <p:nvPr/>
          </p:nvSpPr>
          <p:spPr bwMode="auto">
            <a:xfrm>
              <a:off x="3490676" y="6366192"/>
              <a:ext cx="200854" cy="200854"/>
            </a:xfrm>
            <a:custGeom>
              <a:avLst/>
              <a:gdLst>
                <a:gd name="connsiteX0" fmla="*/ 724152 w 1951220"/>
                <a:gd name="connsiteY0" fmla="*/ 0 h 1951229"/>
                <a:gd name="connsiteX1" fmla="*/ 915550 w 1951220"/>
                <a:gd name="connsiteY1" fmla="*/ 329852 h 1951229"/>
                <a:gd name="connsiteX2" fmla="*/ 921889 w 1951220"/>
                <a:gd name="connsiteY2" fmla="*/ 382948 h 1951229"/>
                <a:gd name="connsiteX3" fmla="*/ 958899 w 1951220"/>
                <a:gd name="connsiteY3" fmla="*/ 342952 h 1951229"/>
                <a:gd name="connsiteX4" fmla="*/ 1487662 w 1951220"/>
                <a:gd name="connsiteY4" fmla="*/ 107946 h 1951229"/>
                <a:gd name="connsiteX5" fmla="*/ 1389760 w 1951220"/>
                <a:gd name="connsiteY5" fmla="*/ 476521 h 1951229"/>
                <a:gd name="connsiteX6" fmla="*/ 1356266 w 1951220"/>
                <a:gd name="connsiteY6" fmla="*/ 519097 h 1951229"/>
                <a:gd name="connsiteX7" fmla="*/ 1411152 w 1951220"/>
                <a:gd name="connsiteY7" fmla="*/ 516438 h 1951229"/>
                <a:gd name="connsiteX8" fmla="*/ 1951220 w 1951220"/>
                <a:gd name="connsiteY8" fmla="*/ 724156 h 1951229"/>
                <a:gd name="connsiteX9" fmla="*/ 1621371 w 1951220"/>
                <a:gd name="connsiteY9" fmla="*/ 915550 h 1951229"/>
                <a:gd name="connsiteX10" fmla="*/ 1568270 w 1951220"/>
                <a:gd name="connsiteY10" fmla="*/ 921890 h 1951229"/>
                <a:gd name="connsiteX11" fmla="*/ 1608270 w 1951220"/>
                <a:gd name="connsiteY11" fmla="*/ 958904 h 1951229"/>
                <a:gd name="connsiteX12" fmla="*/ 1843274 w 1951220"/>
                <a:gd name="connsiteY12" fmla="*/ 1487662 h 1951229"/>
                <a:gd name="connsiteX13" fmla="*/ 1474704 w 1951220"/>
                <a:gd name="connsiteY13" fmla="*/ 1389760 h 1951229"/>
                <a:gd name="connsiteX14" fmla="*/ 1432682 w 1951220"/>
                <a:gd name="connsiteY14" fmla="*/ 1356702 h 1951229"/>
                <a:gd name="connsiteX15" fmla="*/ 1434793 w 1951220"/>
                <a:gd name="connsiteY15" fmla="*/ 1411156 h 1951229"/>
                <a:gd name="connsiteX16" fmla="*/ 1227072 w 1951220"/>
                <a:gd name="connsiteY16" fmla="*/ 1951229 h 1951229"/>
                <a:gd name="connsiteX17" fmla="*/ 1035675 w 1951220"/>
                <a:gd name="connsiteY17" fmla="*/ 1621376 h 1951229"/>
                <a:gd name="connsiteX18" fmla="*/ 1029336 w 1951220"/>
                <a:gd name="connsiteY18" fmla="*/ 1568281 h 1951229"/>
                <a:gd name="connsiteX19" fmla="*/ 992326 w 1951220"/>
                <a:gd name="connsiteY19" fmla="*/ 1608277 h 1951229"/>
                <a:gd name="connsiteX20" fmla="*/ 463562 w 1951220"/>
                <a:gd name="connsiteY20" fmla="*/ 1843283 h 1951229"/>
                <a:gd name="connsiteX21" fmla="*/ 561464 w 1951220"/>
                <a:gd name="connsiteY21" fmla="*/ 1474708 h 1951229"/>
                <a:gd name="connsiteX22" fmla="*/ 594525 w 1951220"/>
                <a:gd name="connsiteY22" fmla="*/ 1432682 h 1951229"/>
                <a:gd name="connsiteX23" fmla="*/ 540069 w 1951220"/>
                <a:gd name="connsiteY23" fmla="*/ 1434793 h 1951229"/>
                <a:gd name="connsiteX24" fmla="*/ 0 w 1951220"/>
                <a:gd name="connsiteY24" fmla="*/ 1227076 h 1951229"/>
                <a:gd name="connsiteX25" fmla="*/ 329850 w 1951220"/>
                <a:gd name="connsiteY25" fmla="*/ 1035681 h 1951229"/>
                <a:gd name="connsiteX26" fmla="*/ 382951 w 1951220"/>
                <a:gd name="connsiteY26" fmla="*/ 1029341 h 1951229"/>
                <a:gd name="connsiteX27" fmla="*/ 342950 w 1951220"/>
                <a:gd name="connsiteY27" fmla="*/ 992327 h 1951229"/>
                <a:gd name="connsiteX28" fmla="*/ 107946 w 1951220"/>
                <a:gd name="connsiteY28" fmla="*/ 463570 h 1951229"/>
                <a:gd name="connsiteX29" fmla="*/ 476517 w 1951220"/>
                <a:gd name="connsiteY29" fmla="*/ 561471 h 1951229"/>
                <a:gd name="connsiteX30" fmla="*/ 518543 w 1951220"/>
                <a:gd name="connsiteY30" fmla="*/ 594532 h 1951229"/>
                <a:gd name="connsiteX31" fmla="*/ 516431 w 1951220"/>
                <a:gd name="connsiteY31" fmla="*/ 540073 h 1951229"/>
                <a:gd name="connsiteX32" fmla="*/ 682289 w 1951220"/>
                <a:gd name="connsiteY32" fmla="*/ 10972 h 1951229"/>
                <a:gd name="connsiteX33" fmla="*/ 724152 w 1951220"/>
                <a:gd name="connsiteY33" fmla="*/ 0 h 1951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951220" h="1951229">
                  <a:moveTo>
                    <a:pt x="724152" y="0"/>
                  </a:moveTo>
                  <a:cubicBezTo>
                    <a:pt x="810193" y="0"/>
                    <a:pt x="884016" y="136012"/>
                    <a:pt x="915550" y="329852"/>
                  </a:cubicBezTo>
                  <a:lnTo>
                    <a:pt x="921889" y="382948"/>
                  </a:lnTo>
                  <a:lnTo>
                    <a:pt x="958899" y="342952"/>
                  </a:lnTo>
                  <a:cubicBezTo>
                    <a:pt x="1169808" y="132043"/>
                    <a:pt x="1406543" y="26828"/>
                    <a:pt x="1487662" y="107946"/>
                  </a:cubicBezTo>
                  <a:cubicBezTo>
                    <a:pt x="1548501" y="168785"/>
                    <a:pt x="1504527" y="317159"/>
                    <a:pt x="1389760" y="476521"/>
                  </a:cubicBezTo>
                  <a:lnTo>
                    <a:pt x="1356266" y="519097"/>
                  </a:lnTo>
                  <a:lnTo>
                    <a:pt x="1411152" y="516438"/>
                  </a:lnTo>
                  <a:cubicBezTo>
                    <a:pt x="1709424" y="516438"/>
                    <a:pt x="1951221" y="609437"/>
                    <a:pt x="1951220" y="724156"/>
                  </a:cubicBezTo>
                  <a:cubicBezTo>
                    <a:pt x="1951221" y="810195"/>
                    <a:pt x="1815210" y="884017"/>
                    <a:pt x="1621371" y="915550"/>
                  </a:cubicBezTo>
                  <a:lnTo>
                    <a:pt x="1568270" y="921890"/>
                  </a:lnTo>
                  <a:lnTo>
                    <a:pt x="1608270" y="958904"/>
                  </a:lnTo>
                  <a:cubicBezTo>
                    <a:pt x="1819176" y="1169811"/>
                    <a:pt x="1924392" y="1406544"/>
                    <a:pt x="1843274" y="1487662"/>
                  </a:cubicBezTo>
                  <a:cubicBezTo>
                    <a:pt x="1782436" y="1548500"/>
                    <a:pt x="1634064" y="1504525"/>
                    <a:pt x="1474704" y="1389760"/>
                  </a:cubicBezTo>
                  <a:lnTo>
                    <a:pt x="1432682" y="1356702"/>
                  </a:lnTo>
                  <a:lnTo>
                    <a:pt x="1434793" y="1411156"/>
                  </a:lnTo>
                  <a:cubicBezTo>
                    <a:pt x="1434793" y="1709430"/>
                    <a:pt x="1341793" y="1951229"/>
                    <a:pt x="1227072" y="1951229"/>
                  </a:cubicBezTo>
                  <a:cubicBezTo>
                    <a:pt x="1141031" y="1951229"/>
                    <a:pt x="1067208" y="1815217"/>
                    <a:pt x="1035675" y="1621376"/>
                  </a:cubicBezTo>
                  <a:lnTo>
                    <a:pt x="1029336" y="1568281"/>
                  </a:lnTo>
                  <a:lnTo>
                    <a:pt x="992326" y="1608277"/>
                  </a:lnTo>
                  <a:cubicBezTo>
                    <a:pt x="781416" y="1819186"/>
                    <a:pt x="544681" y="1924401"/>
                    <a:pt x="463562" y="1843283"/>
                  </a:cubicBezTo>
                  <a:cubicBezTo>
                    <a:pt x="402723" y="1782444"/>
                    <a:pt x="446697" y="1634070"/>
                    <a:pt x="561464" y="1474708"/>
                  </a:cubicBezTo>
                  <a:lnTo>
                    <a:pt x="594525" y="1432682"/>
                  </a:lnTo>
                  <a:lnTo>
                    <a:pt x="540069" y="1434793"/>
                  </a:lnTo>
                  <a:cubicBezTo>
                    <a:pt x="241797" y="1434793"/>
                    <a:pt x="0" y="1341794"/>
                    <a:pt x="0" y="1227076"/>
                  </a:cubicBezTo>
                  <a:cubicBezTo>
                    <a:pt x="0" y="1141036"/>
                    <a:pt x="136011" y="1067214"/>
                    <a:pt x="329850" y="1035681"/>
                  </a:cubicBezTo>
                  <a:lnTo>
                    <a:pt x="382951" y="1029341"/>
                  </a:lnTo>
                  <a:lnTo>
                    <a:pt x="342950" y="992327"/>
                  </a:lnTo>
                  <a:cubicBezTo>
                    <a:pt x="132044" y="781420"/>
                    <a:pt x="26828" y="544687"/>
                    <a:pt x="107946" y="463570"/>
                  </a:cubicBezTo>
                  <a:cubicBezTo>
                    <a:pt x="168785" y="402731"/>
                    <a:pt x="317156" y="446705"/>
                    <a:pt x="476517" y="561471"/>
                  </a:cubicBezTo>
                  <a:lnTo>
                    <a:pt x="518543" y="594532"/>
                  </a:lnTo>
                  <a:lnTo>
                    <a:pt x="516431" y="540073"/>
                  </a:lnTo>
                  <a:cubicBezTo>
                    <a:pt x="516431" y="279083"/>
                    <a:pt x="587634" y="61332"/>
                    <a:pt x="682289" y="10972"/>
                  </a:cubicBezTo>
                  <a:cubicBezTo>
                    <a:pt x="695812" y="3778"/>
                    <a:pt x="709812" y="0"/>
                    <a:pt x="724152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19" name="フリーフォーム: 図形 418">
              <a:extLst>
                <a:ext uri="{FF2B5EF4-FFF2-40B4-BE49-F238E27FC236}">
                  <a16:creationId xmlns:a16="http://schemas.microsoft.com/office/drawing/2014/main" id="{DE4B2300-94DB-1F01-0162-65751EEFDCC5}"/>
                </a:ext>
              </a:extLst>
            </p:cNvPr>
            <p:cNvSpPr/>
            <p:nvPr/>
          </p:nvSpPr>
          <p:spPr bwMode="auto">
            <a:xfrm>
              <a:off x="3869968" y="6291519"/>
              <a:ext cx="350199" cy="350199"/>
            </a:xfrm>
            <a:custGeom>
              <a:avLst/>
              <a:gdLst>
                <a:gd name="connsiteX0" fmla="*/ 724152 w 1951220"/>
                <a:gd name="connsiteY0" fmla="*/ 0 h 1951229"/>
                <a:gd name="connsiteX1" fmla="*/ 915550 w 1951220"/>
                <a:gd name="connsiteY1" fmla="*/ 329852 h 1951229"/>
                <a:gd name="connsiteX2" fmla="*/ 921889 w 1951220"/>
                <a:gd name="connsiteY2" fmla="*/ 382948 h 1951229"/>
                <a:gd name="connsiteX3" fmla="*/ 958899 w 1951220"/>
                <a:gd name="connsiteY3" fmla="*/ 342952 h 1951229"/>
                <a:gd name="connsiteX4" fmla="*/ 1487662 w 1951220"/>
                <a:gd name="connsiteY4" fmla="*/ 107946 h 1951229"/>
                <a:gd name="connsiteX5" fmla="*/ 1389760 w 1951220"/>
                <a:gd name="connsiteY5" fmla="*/ 476521 h 1951229"/>
                <a:gd name="connsiteX6" fmla="*/ 1356266 w 1951220"/>
                <a:gd name="connsiteY6" fmla="*/ 519097 h 1951229"/>
                <a:gd name="connsiteX7" fmla="*/ 1411152 w 1951220"/>
                <a:gd name="connsiteY7" fmla="*/ 516438 h 1951229"/>
                <a:gd name="connsiteX8" fmla="*/ 1951220 w 1951220"/>
                <a:gd name="connsiteY8" fmla="*/ 724156 h 1951229"/>
                <a:gd name="connsiteX9" fmla="*/ 1621371 w 1951220"/>
                <a:gd name="connsiteY9" fmla="*/ 915550 h 1951229"/>
                <a:gd name="connsiteX10" fmla="*/ 1568270 w 1951220"/>
                <a:gd name="connsiteY10" fmla="*/ 921890 h 1951229"/>
                <a:gd name="connsiteX11" fmla="*/ 1608270 w 1951220"/>
                <a:gd name="connsiteY11" fmla="*/ 958904 h 1951229"/>
                <a:gd name="connsiteX12" fmla="*/ 1843274 w 1951220"/>
                <a:gd name="connsiteY12" fmla="*/ 1487662 h 1951229"/>
                <a:gd name="connsiteX13" fmla="*/ 1474704 w 1951220"/>
                <a:gd name="connsiteY13" fmla="*/ 1389760 h 1951229"/>
                <a:gd name="connsiteX14" fmla="*/ 1432682 w 1951220"/>
                <a:gd name="connsiteY14" fmla="*/ 1356702 h 1951229"/>
                <a:gd name="connsiteX15" fmla="*/ 1434793 w 1951220"/>
                <a:gd name="connsiteY15" fmla="*/ 1411156 h 1951229"/>
                <a:gd name="connsiteX16" fmla="*/ 1227072 w 1951220"/>
                <a:gd name="connsiteY16" fmla="*/ 1951229 h 1951229"/>
                <a:gd name="connsiteX17" fmla="*/ 1035675 w 1951220"/>
                <a:gd name="connsiteY17" fmla="*/ 1621376 h 1951229"/>
                <a:gd name="connsiteX18" fmla="*/ 1029336 w 1951220"/>
                <a:gd name="connsiteY18" fmla="*/ 1568281 h 1951229"/>
                <a:gd name="connsiteX19" fmla="*/ 992326 w 1951220"/>
                <a:gd name="connsiteY19" fmla="*/ 1608277 h 1951229"/>
                <a:gd name="connsiteX20" fmla="*/ 463562 w 1951220"/>
                <a:gd name="connsiteY20" fmla="*/ 1843283 h 1951229"/>
                <a:gd name="connsiteX21" fmla="*/ 561464 w 1951220"/>
                <a:gd name="connsiteY21" fmla="*/ 1474708 h 1951229"/>
                <a:gd name="connsiteX22" fmla="*/ 594525 w 1951220"/>
                <a:gd name="connsiteY22" fmla="*/ 1432682 h 1951229"/>
                <a:gd name="connsiteX23" fmla="*/ 540069 w 1951220"/>
                <a:gd name="connsiteY23" fmla="*/ 1434793 h 1951229"/>
                <a:gd name="connsiteX24" fmla="*/ 0 w 1951220"/>
                <a:gd name="connsiteY24" fmla="*/ 1227076 h 1951229"/>
                <a:gd name="connsiteX25" fmla="*/ 329850 w 1951220"/>
                <a:gd name="connsiteY25" fmla="*/ 1035681 h 1951229"/>
                <a:gd name="connsiteX26" fmla="*/ 382951 w 1951220"/>
                <a:gd name="connsiteY26" fmla="*/ 1029341 h 1951229"/>
                <a:gd name="connsiteX27" fmla="*/ 342950 w 1951220"/>
                <a:gd name="connsiteY27" fmla="*/ 992327 h 1951229"/>
                <a:gd name="connsiteX28" fmla="*/ 107946 w 1951220"/>
                <a:gd name="connsiteY28" fmla="*/ 463570 h 1951229"/>
                <a:gd name="connsiteX29" fmla="*/ 476517 w 1951220"/>
                <a:gd name="connsiteY29" fmla="*/ 561471 h 1951229"/>
                <a:gd name="connsiteX30" fmla="*/ 518543 w 1951220"/>
                <a:gd name="connsiteY30" fmla="*/ 594532 h 1951229"/>
                <a:gd name="connsiteX31" fmla="*/ 516431 w 1951220"/>
                <a:gd name="connsiteY31" fmla="*/ 540073 h 1951229"/>
                <a:gd name="connsiteX32" fmla="*/ 682289 w 1951220"/>
                <a:gd name="connsiteY32" fmla="*/ 10972 h 1951229"/>
                <a:gd name="connsiteX33" fmla="*/ 724152 w 1951220"/>
                <a:gd name="connsiteY33" fmla="*/ 0 h 1951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951220" h="1951229">
                  <a:moveTo>
                    <a:pt x="724152" y="0"/>
                  </a:moveTo>
                  <a:cubicBezTo>
                    <a:pt x="810193" y="0"/>
                    <a:pt x="884016" y="136012"/>
                    <a:pt x="915550" y="329852"/>
                  </a:cubicBezTo>
                  <a:lnTo>
                    <a:pt x="921889" y="382948"/>
                  </a:lnTo>
                  <a:lnTo>
                    <a:pt x="958899" y="342952"/>
                  </a:lnTo>
                  <a:cubicBezTo>
                    <a:pt x="1169808" y="132043"/>
                    <a:pt x="1406543" y="26828"/>
                    <a:pt x="1487662" y="107946"/>
                  </a:cubicBezTo>
                  <a:cubicBezTo>
                    <a:pt x="1548501" y="168785"/>
                    <a:pt x="1504527" y="317159"/>
                    <a:pt x="1389760" y="476521"/>
                  </a:cubicBezTo>
                  <a:lnTo>
                    <a:pt x="1356266" y="519097"/>
                  </a:lnTo>
                  <a:lnTo>
                    <a:pt x="1411152" y="516438"/>
                  </a:lnTo>
                  <a:cubicBezTo>
                    <a:pt x="1709424" y="516438"/>
                    <a:pt x="1951221" y="609437"/>
                    <a:pt x="1951220" y="724156"/>
                  </a:cubicBezTo>
                  <a:cubicBezTo>
                    <a:pt x="1951221" y="810195"/>
                    <a:pt x="1815210" y="884017"/>
                    <a:pt x="1621371" y="915550"/>
                  </a:cubicBezTo>
                  <a:lnTo>
                    <a:pt x="1568270" y="921890"/>
                  </a:lnTo>
                  <a:lnTo>
                    <a:pt x="1608270" y="958904"/>
                  </a:lnTo>
                  <a:cubicBezTo>
                    <a:pt x="1819176" y="1169811"/>
                    <a:pt x="1924392" y="1406544"/>
                    <a:pt x="1843274" y="1487662"/>
                  </a:cubicBezTo>
                  <a:cubicBezTo>
                    <a:pt x="1782436" y="1548500"/>
                    <a:pt x="1634064" y="1504525"/>
                    <a:pt x="1474704" y="1389760"/>
                  </a:cubicBezTo>
                  <a:lnTo>
                    <a:pt x="1432682" y="1356702"/>
                  </a:lnTo>
                  <a:lnTo>
                    <a:pt x="1434793" y="1411156"/>
                  </a:lnTo>
                  <a:cubicBezTo>
                    <a:pt x="1434793" y="1709430"/>
                    <a:pt x="1341793" y="1951229"/>
                    <a:pt x="1227072" y="1951229"/>
                  </a:cubicBezTo>
                  <a:cubicBezTo>
                    <a:pt x="1141031" y="1951229"/>
                    <a:pt x="1067208" y="1815217"/>
                    <a:pt x="1035675" y="1621376"/>
                  </a:cubicBezTo>
                  <a:lnTo>
                    <a:pt x="1029336" y="1568281"/>
                  </a:lnTo>
                  <a:lnTo>
                    <a:pt x="992326" y="1608277"/>
                  </a:lnTo>
                  <a:cubicBezTo>
                    <a:pt x="781416" y="1819186"/>
                    <a:pt x="544681" y="1924401"/>
                    <a:pt x="463562" y="1843283"/>
                  </a:cubicBezTo>
                  <a:cubicBezTo>
                    <a:pt x="402723" y="1782444"/>
                    <a:pt x="446697" y="1634070"/>
                    <a:pt x="561464" y="1474708"/>
                  </a:cubicBezTo>
                  <a:lnTo>
                    <a:pt x="594525" y="1432682"/>
                  </a:lnTo>
                  <a:lnTo>
                    <a:pt x="540069" y="1434793"/>
                  </a:lnTo>
                  <a:cubicBezTo>
                    <a:pt x="241797" y="1434793"/>
                    <a:pt x="0" y="1341794"/>
                    <a:pt x="0" y="1227076"/>
                  </a:cubicBezTo>
                  <a:cubicBezTo>
                    <a:pt x="0" y="1141036"/>
                    <a:pt x="136011" y="1067214"/>
                    <a:pt x="329850" y="1035681"/>
                  </a:cubicBezTo>
                  <a:lnTo>
                    <a:pt x="382951" y="1029341"/>
                  </a:lnTo>
                  <a:lnTo>
                    <a:pt x="342950" y="992327"/>
                  </a:lnTo>
                  <a:cubicBezTo>
                    <a:pt x="132044" y="781420"/>
                    <a:pt x="26828" y="544687"/>
                    <a:pt x="107946" y="463570"/>
                  </a:cubicBezTo>
                  <a:cubicBezTo>
                    <a:pt x="168785" y="402731"/>
                    <a:pt x="317156" y="446705"/>
                    <a:pt x="476517" y="561471"/>
                  </a:cubicBezTo>
                  <a:lnTo>
                    <a:pt x="518543" y="594532"/>
                  </a:lnTo>
                  <a:lnTo>
                    <a:pt x="516431" y="540073"/>
                  </a:lnTo>
                  <a:cubicBezTo>
                    <a:pt x="516431" y="279083"/>
                    <a:pt x="587634" y="61332"/>
                    <a:pt x="682289" y="10972"/>
                  </a:cubicBezTo>
                  <a:cubicBezTo>
                    <a:pt x="695812" y="3778"/>
                    <a:pt x="709812" y="0"/>
                    <a:pt x="724152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20" name="フリーフォーム: 図形 419">
              <a:extLst>
                <a:ext uri="{FF2B5EF4-FFF2-40B4-BE49-F238E27FC236}">
                  <a16:creationId xmlns:a16="http://schemas.microsoft.com/office/drawing/2014/main" id="{09C3324B-CD3A-52AC-9512-E20F3EC77DC3}"/>
                </a:ext>
              </a:extLst>
            </p:cNvPr>
            <p:cNvSpPr/>
            <p:nvPr/>
          </p:nvSpPr>
          <p:spPr bwMode="auto">
            <a:xfrm>
              <a:off x="4398606" y="6366192"/>
              <a:ext cx="200854" cy="200854"/>
            </a:xfrm>
            <a:custGeom>
              <a:avLst/>
              <a:gdLst>
                <a:gd name="connsiteX0" fmla="*/ 724152 w 1951220"/>
                <a:gd name="connsiteY0" fmla="*/ 0 h 1951229"/>
                <a:gd name="connsiteX1" fmla="*/ 915550 w 1951220"/>
                <a:gd name="connsiteY1" fmla="*/ 329852 h 1951229"/>
                <a:gd name="connsiteX2" fmla="*/ 921889 w 1951220"/>
                <a:gd name="connsiteY2" fmla="*/ 382948 h 1951229"/>
                <a:gd name="connsiteX3" fmla="*/ 958899 w 1951220"/>
                <a:gd name="connsiteY3" fmla="*/ 342952 h 1951229"/>
                <a:gd name="connsiteX4" fmla="*/ 1487662 w 1951220"/>
                <a:gd name="connsiteY4" fmla="*/ 107946 h 1951229"/>
                <a:gd name="connsiteX5" fmla="*/ 1389760 w 1951220"/>
                <a:gd name="connsiteY5" fmla="*/ 476521 h 1951229"/>
                <a:gd name="connsiteX6" fmla="*/ 1356266 w 1951220"/>
                <a:gd name="connsiteY6" fmla="*/ 519097 h 1951229"/>
                <a:gd name="connsiteX7" fmla="*/ 1411152 w 1951220"/>
                <a:gd name="connsiteY7" fmla="*/ 516438 h 1951229"/>
                <a:gd name="connsiteX8" fmla="*/ 1951220 w 1951220"/>
                <a:gd name="connsiteY8" fmla="*/ 724156 h 1951229"/>
                <a:gd name="connsiteX9" fmla="*/ 1621371 w 1951220"/>
                <a:gd name="connsiteY9" fmla="*/ 915550 h 1951229"/>
                <a:gd name="connsiteX10" fmla="*/ 1568270 w 1951220"/>
                <a:gd name="connsiteY10" fmla="*/ 921890 h 1951229"/>
                <a:gd name="connsiteX11" fmla="*/ 1608270 w 1951220"/>
                <a:gd name="connsiteY11" fmla="*/ 958904 h 1951229"/>
                <a:gd name="connsiteX12" fmla="*/ 1843274 w 1951220"/>
                <a:gd name="connsiteY12" fmla="*/ 1487662 h 1951229"/>
                <a:gd name="connsiteX13" fmla="*/ 1474704 w 1951220"/>
                <a:gd name="connsiteY13" fmla="*/ 1389760 h 1951229"/>
                <a:gd name="connsiteX14" fmla="*/ 1432682 w 1951220"/>
                <a:gd name="connsiteY14" fmla="*/ 1356702 h 1951229"/>
                <a:gd name="connsiteX15" fmla="*/ 1434793 w 1951220"/>
                <a:gd name="connsiteY15" fmla="*/ 1411156 h 1951229"/>
                <a:gd name="connsiteX16" fmla="*/ 1227072 w 1951220"/>
                <a:gd name="connsiteY16" fmla="*/ 1951229 h 1951229"/>
                <a:gd name="connsiteX17" fmla="*/ 1035675 w 1951220"/>
                <a:gd name="connsiteY17" fmla="*/ 1621376 h 1951229"/>
                <a:gd name="connsiteX18" fmla="*/ 1029336 w 1951220"/>
                <a:gd name="connsiteY18" fmla="*/ 1568281 h 1951229"/>
                <a:gd name="connsiteX19" fmla="*/ 992326 w 1951220"/>
                <a:gd name="connsiteY19" fmla="*/ 1608277 h 1951229"/>
                <a:gd name="connsiteX20" fmla="*/ 463562 w 1951220"/>
                <a:gd name="connsiteY20" fmla="*/ 1843283 h 1951229"/>
                <a:gd name="connsiteX21" fmla="*/ 561464 w 1951220"/>
                <a:gd name="connsiteY21" fmla="*/ 1474708 h 1951229"/>
                <a:gd name="connsiteX22" fmla="*/ 594525 w 1951220"/>
                <a:gd name="connsiteY22" fmla="*/ 1432682 h 1951229"/>
                <a:gd name="connsiteX23" fmla="*/ 540069 w 1951220"/>
                <a:gd name="connsiteY23" fmla="*/ 1434793 h 1951229"/>
                <a:gd name="connsiteX24" fmla="*/ 0 w 1951220"/>
                <a:gd name="connsiteY24" fmla="*/ 1227076 h 1951229"/>
                <a:gd name="connsiteX25" fmla="*/ 329850 w 1951220"/>
                <a:gd name="connsiteY25" fmla="*/ 1035681 h 1951229"/>
                <a:gd name="connsiteX26" fmla="*/ 382951 w 1951220"/>
                <a:gd name="connsiteY26" fmla="*/ 1029341 h 1951229"/>
                <a:gd name="connsiteX27" fmla="*/ 342950 w 1951220"/>
                <a:gd name="connsiteY27" fmla="*/ 992327 h 1951229"/>
                <a:gd name="connsiteX28" fmla="*/ 107946 w 1951220"/>
                <a:gd name="connsiteY28" fmla="*/ 463570 h 1951229"/>
                <a:gd name="connsiteX29" fmla="*/ 476517 w 1951220"/>
                <a:gd name="connsiteY29" fmla="*/ 561471 h 1951229"/>
                <a:gd name="connsiteX30" fmla="*/ 518543 w 1951220"/>
                <a:gd name="connsiteY30" fmla="*/ 594532 h 1951229"/>
                <a:gd name="connsiteX31" fmla="*/ 516431 w 1951220"/>
                <a:gd name="connsiteY31" fmla="*/ 540073 h 1951229"/>
                <a:gd name="connsiteX32" fmla="*/ 682289 w 1951220"/>
                <a:gd name="connsiteY32" fmla="*/ 10972 h 1951229"/>
                <a:gd name="connsiteX33" fmla="*/ 724152 w 1951220"/>
                <a:gd name="connsiteY33" fmla="*/ 0 h 1951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951220" h="1951229">
                  <a:moveTo>
                    <a:pt x="724152" y="0"/>
                  </a:moveTo>
                  <a:cubicBezTo>
                    <a:pt x="810193" y="0"/>
                    <a:pt x="884016" y="136012"/>
                    <a:pt x="915550" y="329852"/>
                  </a:cubicBezTo>
                  <a:lnTo>
                    <a:pt x="921889" y="382948"/>
                  </a:lnTo>
                  <a:lnTo>
                    <a:pt x="958899" y="342952"/>
                  </a:lnTo>
                  <a:cubicBezTo>
                    <a:pt x="1169808" y="132043"/>
                    <a:pt x="1406543" y="26828"/>
                    <a:pt x="1487662" y="107946"/>
                  </a:cubicBezTo>
                  <a:cubicBezTo>
                    <a:pt x="1548501" y="168785"/>
                    <a:pt x="1504527" y="317159"/>
                    <a:pt x="1389760" y="476521"/>
                  </a:cubicBezTo>
                  <a:lnTo>
                    <a:pt x="1356266" y="519097"/>
                  </a:lnTo>
                  <a:lnTo>
                    <a:pt x="1411152" y="516438"/>
                  </a:lnTo>
                  <a:cubicBezTo>
                    <a:pt x="1709424" y="516438"/>
                    <a:pt x="1951221" y="609437"/>
                    <a:pt x="1951220" y="724156"/>
                  </a:cubicBezTo>
                  <a:cubicBezTo>
                    <a:pt x="1951221" y="810195"/>
                    <a:pt x="1815210" y="884017"/>
                    <a:pt x="1621371" y="915550"/>
                  </a:cubicBezTo>
                  <a:lnTo>
                    <a:pt x="1568270" y="921890"/>
                  </a:lnTo>
                  <a:lnTo>
                    <a:pt x="1608270" y="958904"/>
                  </a:lnTo>
                  <a:cubicBezTo>
                    <a:pt x="1819176" y="1169811"/>
                    <a:pt x="1924392" y="1406544"/>
                    <a:pt x="1843274" y="1487662"/>
                  </a:cubicBezTo>
                  <a:cubicBezTo>
                    <a:pt x="1782436" y="1548500"/>
                    <a:pt x="1634064" y="1504525"/>
                    <a:pt x="1474704" y="1389760"/>
                  </a:cubicBezTo>
                  <a:lnTo>
                    <a:pt x="1432682" y="1356702"/>
                  </a:lnTo>
                  <a:lnTo>
                    <a:pt x="1434793" y="1411156"/>
                  </a:lnTo>
                  <a:cubicBezTo>
                    <a:pt x="1434793" y="1709430"/>
                    <a:pt x="1341793" y="1951229"/>
                    <a:pt x="1227072" y="1951229"/>
                  </a:cubicBezTo>
                  <a:cubicBezTo>
                    <a:pt x="1141031" y="1951229"/>
                    <a:pt x="1067208" y="1815217"/>
                    <a:pt x="1035675" y="1621376"/>
                  </a:cubicBezTo>
                  <a:lnTo>
                    <a:pt x="1029336" y="1568281"/>
                  </a:lnTo>
                  <a:lnTo>
                    <a:pt x="992326" y="1608277"/>
                  </a:lnTo>
                  <a:cubicBezTo>
                    <a:pt x="781416" y="1819186"/>
                    <a:pt x="544681" y="1924401"/>
                    <a:pt x="463562" y="1843283"/>
                  </a:cubicBezTo>
                  <a:cubicBezTo>
                    <a:pt x="402723" y="1782444"/>
                    <a:pt x="446697" y="1634070"/>
                    <a:pt x="561464" y="1474708"/>
                  </a:cubicBezTo>
                  <a:lnTo>
                    <a:pt x="594525" y="1432682"/>
                  </a:lnTo>
                  <a:lnTo>
                    <a:pt x="540069" y="1434793"/>
                  </a:lnTo>
                  <a:cubicBezTo>
                    <a:pt x="241797" y="1434793"/>
                    <a:pt x="0" y="1341794"/>
                    <a:pt x="0" y="1227076"/>
                  </a:cubicBezTo>
                  <a:cubicBezTo>
                    <a:pt x="0" y="1141036"/>
                    <a:pt x="136011" y="1067214"/>
                    <a:pt x="329850" y="1035681"/>
                  </a:cubicBezTo>
                  <a:lnTo>
                    <a:pt x="382951" y="1029341"/>
                  </a:lnTo>
                  <a:lnTo>
                    <a:pt x="342950" y="992327"/>
                  </a:lnTo>
                  <a:cubicBezTo>
                    <a:pt x="132044" y="781420"/>
                    <a:pt x="26828" y="544687"/>
                    <a:pt x="107946" y="463570"/>
                  </a:cubicBezTo>
                  <a:cubicBezTo>
                    <a:pt x="168785" y="402731"/>
                    <a:pt x="317156" y="446705"/>
                    <a:pt x="476517" y="561471"/>
                  </a:cubicBezTo>
                  <a:lnTo>
                    <a:pt x="518543" y="594532"/>
                  </a:lnTo>
                  <a:lnTo>
                    <a:pt x="516431" y="540073"/>
                  </a:lnTo>
                  <a:cubicBezTo>
                    <a:pt x="516431" y="279083"/>
                    <a:pt x="587634" y="61332"/>
                    <a:pt x="682289" y="10972"/>
                  </a:cubicBezTo>
                  <a:cubicBezTo>
                    <a:pt x="695812" y="3778"/>
                    <a:pt x="709812" y="0"/>
                    <a:pt x="724152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30" name="フリーフォーム: 図形 429">
              <a:extLst>
                <a:ext uri="{FF2B5EF4-FFF2-40B4-BE49-F238E27FC236}">
                  <a16:creationId xmlns:a16="http://schemas.microsoft.com/office/drawing/2014/main" id="{5293F2F9-63D2-B1D6-09A2-96E644B3A337}"/>
                </a:ext>
              </a:extLst>
            </p:cNvPr>
            <p:cNvSpPr/>
            <p:nvPr/>
          </p:nvSpPr>
          <p:spPr bwMode="auto">
            <a:xfrm>
              <a:off x="4777898" y="6291519"/>
              <a:ext cx="350199" cy="350199"/>
            </a:xfrm>
            <a:custGeom>
              <a:avLst/>
              <a:gdLst>
                <a:gd name="connsiteX0" fmla="*/ 724152 w 1951220"/>
                <a:gd name="connsiteY0" fmla="*/ 0 h 1951229"/>
                <a:gd name="connsiteX1" fmla="*/ 915550 w 1951220"/>
                <a:gd name="connsiteY1" fmla="*/ 329852 h 1951229"/>
                <a:gd name="connsiteX2" fmla="*/ 921889 w 1951220"/>
                <a:gd name="connsiteY2" fmla="*/ 382948 h 1951229"/>
                <a:gd name="connsiteX3" fmla="*/ 958899 w 1951220"/>
                <a:gd name="connsiteY3" fmla="*/ 342952 h 1951229"/>
                <a:gd name="connsiteX4" fmla="*/ 1487662 w 1951220"/>
                <a:gd name="connsiteY4" fmla="*/ 107946 h 1951229"/>
                <a:gd name="connsiteX5" fmla="*/ 1389760 w 1951220"/>
                <a:gd name="connsiteY5" fmla="*/ 476521 h 1951229"/>
                <a:gd name="connsiteX6" fmla="*/ 1356266 w 1951220"/>
                <a:gd name="connsiteY6" fmla="*/ 519097 h 1951229"/>
                <a:gd name="connsiteX7" fmla="*/ 1411152 w 1951220"/>
                <a:gd name="connsiteY7" fmla="*/ 516438 h 1951229"/>
                <a:gd name="connsiteX8" fmla="*/ 1951220 w 1951220"/>
                <a:gd name="connsiteY8" fmla="*/ 724156 h 1951229"/>
                <a:gd name="connsiteX9" fmla="*/ 1621371 w 1951220"/>
                <a:gd name="connsiteY9" fmla="*/ 915550 h 1951229"/>
                <a:gd name="connsiteX10" fmla="*/ 1568270 w 1951220"/>
                <a:gd name="connsiteY10" fmla="*/ 921890 h 1951229"/>
                <a:gd name="connsiteX11" fmla="*/ 1608270 w 1951220"/>
                <a:gd name="connsiteY11" fmla="*/ 958904 h 1951229"/>
                <a:gd name="connsiteX12" fmla="*/ 1843274 w 1951220"/>
                <a:gd name="connsiteY12" fmla="*/ 1487662 h 1951229"/>
                <a:gd name="connsiteX13" fmla="*/ 1474704 w 1951220"/>
                <a:gd name="connsiteY13" fmla="*/ 1389760 h 1951229"/>
                <a:gd name="connsiteX14" fmla="*/ 1432682 w 1951220"/>
                <a:gd name="connsiteY14" fmla="*/ 1356702 h 1951229"/>
                <a:gd name="connsiteX15" fmla="*/ 1434793 w 1951220"/>
                <a:gd name="connsiteY15" fmla="*/ 1411156 h 1951229"/>
                <a:gd name="connsiteX16" fmla="*/ 1227072 w 1951220"/>
                <a:gd name="connsiteY16" fmla="*/ 1951229 h 1951229"/>
                <a:gd name="connsiteX17" fmla="*/ 1035675 w 1951220"/>
                <a:gd name="connsiteY17" fmla="*/ 1621376 h 1951229"/>
                <a:gd name="connsiteX18" fmla="*/ 1029336 w 1951220"/>
                <a:gd name="connsiteY18" fmla="*/ 1568281 h 1951229"/>
                <a:gd name="connsiteX19" fmla="*/ 992326 w 1951220"/>
                <a:gd name="connsiteY19" fmla="*/ 1608277 h 1951229"/>
                <a:gd name="connsiteX20" fmla="*/ 463562 w 1951220"/>
                <a:gd name="connsiteY20" fmla="*/ 1843283 h 1951229"/>
                <a:gd name="connsiteX21" fmla="*/ 561464 w 1951220"/>
                <a:gd name="connsiteY21" fmla="*/ 1474708 h 1951229"/>
                <a:gd name="connsiteX22" fmla="*/ 594525 w 1951220"/>
                <a:gd name="connsiteY22" fmla="*/ 1432682 h 1951229"/>
                <a:gd name="connsiteX23" fmla="*/ 540069 w 1951220"/>
                <a:gd name="connsiteY23" fmla="*/ 1434793 h 1951229"/>
                <a:gd name="connsiteX24" fmla="*/ 0 w 1951220"/>
                <a:gd name="connsiteY24" fmla="*/ 1227076 h 1951229"/>
                <a:gd name="connsiteX25" fmla="*/ 329850 w 1951220"/>
                <a:gd name="connsiteY25" fmla="*/ 1035681 h 1951229"/>
                <a:gd name="connsiteX26" fmla="*/ 382951 w 1951220"/>
                <a:gd name="connsiteY26" fmla="*/ 1029341 h 1951229"/>
                <a:gd name="connsiteX27" fmla="*/ 342950 w 1951220"/>
                <a:gd name="connsiteY27" fmla="*/ 992327 h 1951229"/>
                <a:gd name="connsiteX28" fmla="*/ 107946 w 1951220"/>
                <a:gd name="connsiteY28" fmla="*/ 463570 h 1951229"/>
                <a:gd name="connsiteX29" fmla="*/ 476517 w 1951220"/>
                <a:gd name="connsiteY29" fmla="*/ 561471 h 1951229"/>
                <a:gd name="connsiteX30" fmla="*/ 518543 w 1951220"/>
                <a:gd name="connsiteY30" fmla="*/ 594532 h 1951229"/>
                <a:gd name="connsiteX31" fmla="*/ 516431 w 1951220"/>
                <a:gd name="connsiteY31" fmla="*/ 540073 h 1951229"/>
                <a:gd name="connsiteX32" fmla="*/ 682289 w 1951220"/>
                <a:gd name="connsiteY32" fmla="*/ 10972 h 1951229"/>
                <a:gd name="connsiteX33" fmla="*/ 724152 w 1951220"/>
                <a:gd name="connsiteY33" fmla="*/ 0 h 1951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951220" h="1951229">
                  <a:moveTo>
                    <a:pt x="724152" y="0"/>
                  </a:moveTo>
                  <a:cubicBezTo>
                    <a:pt x="810193" y="0"/>
                    <a:pt x="884016" y="136012"/>
                    <a:pt x="915550" y="329852"/>
                  </a:cubicBezTo>
                  <a:lnTo>
                    <a:pt x="921889" y="382948"/>
                  </a:lnTo>
                  <a:lnTo>
                    <a:pt x="958899" y="342952"/>
                  </a:lnTo>
                  <a:cubicBezTo>
                    <a:pt x="1169808" y="132043"/>
                    <a:pt x="1406543" y="26828"/>
                    <a:pt x="1487662" y="107946"/>
                  </a:cubicBezTo>
                  <a:cubicBezTo>
                    <a:pt x="1548501" y="168785"/>
                    <a:pt x="1504527" y="317159"/>
                    <a:pt x="1389760" y="476521"/>
                  </a:cubicBezTo>
                  <a:lnTo>
                    <a:pt x="1356266" y="519097"/>
                  </a:lnTo>
                  <a:lnTo>
                    <a:pt x="1411152" y="516438"/>
                  </a:lnTo>
                  <a:cubicBezTo>
                    <a:pt x="1709424" y="516438"/>
                    <a:pt x="1951221" y="609437"/>
                    <a:pt x="1951220" y="724156"/>
                  </a:cubicBezTo>
                  <a:cubicBezTo>
                    <a:pt x="1951221" y="810195"/>
                    <a:pt x="1815210" y="884017"/>
                    <a:pt x="1621371" y="915550"/>
                  </a:cubicBezTo>
                  <a:lnTo>
                    <a:pt x="1568270" y="921890"/>
                  </a:lnTo>
                  <a:lnTo>
                    <a:pt x="1608270" y="958904"/>
                  </a:lnTo>
                  <a:cubicBezTo>
                    <a:pt x="1819176" y="1169811"/>
                    <a:pt x="1924392" y="1406544"/>
                    <a:pt x="1843274" y="1487662"/>
                  </a:cubicBezTo>
                  <a:cubicBezTo>
                    <a:pt x="1782436" y="1548500"/>
                    <a:pt x="1634064" y="1504525"/>
                    <a:pt x="1474704" y="1389760"/>
                  </a:cubicBezTo>
                  <a:lnTo>
                    <a:pt x="1432682" y="1356702"/>
                  </a:lnTo>
                  <a:lnTo>
                    <a:pt x="1434793" y="1411156"/>
                  </a:lnTo>
                  <a:cubicBezTo>
                    <a:pt x="1434793" y="1709430"/>
                    <a:pt x="1341793" y="1951229"/>
                    <a:pt x="1227072" y="1951229"/>
                  </a:cubicBezTo>
                  <a:cubicBezTo>
                    <a:pt x="1141031" y="1951229"/>
                    <a:pt x="1067208" y="1815217"/>
                    <a:pt x="1035675" y="1621376"/>
                  </a:cubicBezTo>
                  <a:lnTo>
                    <a:pt x="1029336" y="1568281"/>
                  </a:lnTo>
                  <a:lnTo>
                    <a:pt x="992326" y="1608277"/>
                  </a:lnTo>
                  <a:cubicBezTo>
                    <a:pt x="781416" y="1819186"/>
                    <a:pt x="544681" y="1924401"/>
                    <a:pt x="463562" y="1843283"/>
                  </a:cubicBezTo>
                  <a:cubicBezTo>
                    <a:pt x="402723" y="1782444"/>
                    <a:pt x="446697" y="1634070"/>
                    <a:pt x="561464" y="1474708"/>
                  </a:cubicBezTo>
                  <a:lnTo>
                    <a:pt x="594525" y="1432682"/>
                  </a:lnTo>
                  <a:lnTo>
                    <a:pt x="540069" y="1434793"/>
                  </a:lnTo>
                  <a:cubicBezTo>
                    <a:pt x="241797" y="1434793"/>
                    <a:pt x="0" y="1341794"/>
                    <a:pt x="0" y="1227076"/>
                  </a:cubicBezTo>
                  <a:cubicBezTo>
                    <a:pt x="0" y="1141036"/>
                    <a:pt x="136011" y="1067214"/>
                    <a:pt x="329850" y="1035681"/>
                  </a:cubicBezTo>
                  <a:lnTo>
                    <a:pt x="382951" y="1029341"/>
                  </a:lnTo>
                  <a:lnTo>
                    <a:pt x="342950" y="992327"/>
                  </a:lnTo>
                  <a:cubicBezTo>
                    <a:pt x="132044" y="781420"/>
                    <a:pt x="26828" y="544687"/>
                    <a:pt x="107946" y="463570"/>
                  </a:cubicBezTo>
                  <a:cubicBezTo>
                    <a:pt x="168785" y="402731"/>
                    <a:pt x="317156" y="446705"/>
                    <a:pt x="476517" y="561471"/>
                  </a:cubicBezTo>
                  <a:lnTo>
                    <a:pt x="518543" y="594532"/>
                  </a:lnTo>
                  <a:lnTo>
                    <a:pt x="516431" y="540073"/>
                  </a:lnTo>
                  <a:cubicBezTo>
                    <a:pt x="516431" y="279083"/>
                    <a:pt x="587634" y="61332"/>
                    <a:pt x="682289" y="10972"/>
                  </a:cubicBezTo>
                  <a:cubicBezTo>
                    <a:pt x="695812" y="3778"/>
                    <a:pt x="709812" y="0"/>
                    <a:pt x="724152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31" name="フリーフォーム: 図形 430">
              <a:extLst>
                <a:ext uri="{FF2B5EF4-FFF2-40B4-BE49-F238E27FC236}">
                  <a16:creationId xmlns:a16="http://schemas.microsoft.com/office/drawing/2014/main" id="{3DD0459E-F138-19A7-8916-F01C010F0D80}"/>
                </a:ext>
              </a:extLst>
            </p:cNvPr>
            <p:cNvSpPr/>
            <p:nvPr/>
          </p:nvSpPr>
          <p:spPr bwMode="auto">
            <a:xfrm>
              <a:off x="5306536" y="6366192"/>
              <a:ext cx="200854" cy="200854"/>
            </a:xfrm>
            <a:custGeom>
              <a:avLst/>
              <a:gdLst>
                <a:gd name="connsiteX0" fmla="*/ 724152 w 1951220"/>
                <a:gd name="connsiteY0" fmla="*/ 0 h 1951229"/>
                <a:gd name="connsiteX1" fmla="*/ 915550 w 1951220"/>
                <a:gd name="connsiteY1" fmla="*/ 329852 h 1951229"/>
                <a:gd name="connsiteX2" fmla="*/ 921889 w 1951220"/>
                <a:gd name="connsiteY2" fmla="*/ 382948 h 1951229"/>
                <a:gd name="connsiteX3" fmla="*/ 958899 w 1951220"/>
                <a:gd name="connsiteY3" fmla="*/ 342952 h 1951229"/>
                <a:gd name="connsiteX4" fmla="*/ 1487662 w 1951220"/>
                <a:gd name="connsiteY4" fmla="*/ 107946 h 1951229"/>
                <a:gd name="connsiteX5" fmla="*/ 1389760 w 1951220"/>
                <a:gd name="connsiteY5" fmla="*/ 476521 h 1951229"/>
                <a:gd name="connsiteX6" fmla="*/ 1356266 w 1951220"/>
                <a:gd name="connsiteY6" fmla="*/ 519097 h 1951229"/>
                <a:gd name="connsiteX7" fmla="*/ 1411152 w 1951220"/>
                <a:gd name="connsiteY7" fmla="*/ 516438 h 1951229"/>
                <a:gd name="connsiteX8" fmla="*/ 1951220 w 1951220"/>
                <a:gd name="connsiteY8" fmla="*/ 724156 h 1951229"/>
                <a:gd name="connsiteX9" fmla="*/ 1621371 w 1951220"/>
                <a:gd name="connsiteY9" fmla="*/ 915550 h 1951229"/>
                <a:gd name="connsiteX10" fmla="*/ 1568270 w 1951220"/>
                <a:gd name="connsiteY10" fmla="*/ 921890 h 1951229"/>
                <a:gd name="connsiteX11" fmla="*/ 1608270 w 1951220"/>
                <a:gd name="connsiteY11" fmla="*/ 958904 h 1951229"/>
                <a:gd name="connsiteX12" fmla="*/ 1843274 w 1951220"/>
                <a:gd name="connsiteY12" fmla="*/ 1487662 h 1951229"/>
                <a:gd name="connsiteX13" fmla="*/ 1474704 w 1951220"/>
                <a:gd name="connsiteY13" fmla="*/ 1389760 h 1951229"/>
                <a:gd name="connsiteX14" fmla="*/ 1432682 w 1951220"/>
                <a:gd name="connsiteY14" fmla="*/ 1356702 h 1951229"/>
                <a:gd name="connsiteX15" fmla="*/ 1434793 w 1951220"/>
                <a:gd name="connsiteY15" fmla="*/ 1411156 h 1951229"/>
                <a:gd name="connsiteX16" fmla="*/ 1227072 w 1951220"/>
                <a:gd name="connsiteY16" fmla="*/ 1951229 h 1951229"/>
                <a:gd name="connsiteX17" fmla="*/ 1035675 w 1951220"/>
                <a:gd name="connsiteY17" fmla="*/ 1621376 h 1951229"/>
                <a:gd name="connsiteX18" fmla="*/ 1029336 w 1951220"/>
                <a:gd name="connsiteY18" fmla="*/ 1568281 h 1951229"/>
                <a:gd name="connsiteX19" fmla="*/ 992326 w 1951220"/>
                <a:gd name="connsiteY19" fmla="*/ 1608277 h 1951229"/>
                <a:gd name="connsiteX20" fmla="*/ 463562 w 1951220"/>
                <a:gd name="connsiteY20" fmla="*/ 1843283 h 1951229"/>
                <a:gd name="connsiteX21" fmla="*/ 561464 w 1951220"/>
                <a:gd name="connsiteY21" fmla="*/ 1474708 h 1951229"/>
                <a:gd name="connsiteX22" fmla="*/ 594525 w 1951220"/>
                <a:gd name="connsiteY22" fmla="*/ 1432682 h 1951229"/>
                <a:gd name="connsiteX23" fmla="*/ 540069 w 1951220"/>
                <a:gd name="connsiteY23" fmla="*/ 1434793 h 1951229"/>
                <a:gd name="connsiteX24" fmla="*/ 0 w 1951220"/>
                <a:gd name="connsiteY24" fmla="*/ 1227076 h 1951229"/>
                <a:gd name="connsiteX25" fmla="*/ 329850 w 1951220"/>
                <a:gd name="connsiteY25" fmla="*/ 1035681 h 1951229"/>
                <a:gd name="connsiteX26" fmla="*/ 382951 w 1951220"/>
                <a:gd name="connsiteY26" fmla="*/ 1029341 h 1951229"/>
                <a:gd name="connsiteX27" fmla="*/ 342950 w 1951220"/>
                <a:gd name="connsiteY27" fmla="*/ 992327 h 1951229"/>
                <a:gd name="connsiteX28" fmla="*/ 107946 w 1951220"/>
                <a:gd name="connsiteY28" fmla="*/ 463570 h 1951229"/>
                <a:gd name="connsiteX29" fmla="*/ 476517 w 1951220"/>
                <a:gd name="connsiteY29" fmla="*/ 561471 h 1951229"/>
                <a:gd name="connsiteX30" fmla="*/ 518543 w 1951220"/>
                <a:gd name="connsiteY30" fmla="*/ 594532 h 1951229"/>
                <a:gd name="connsiteX31" fmla="*/ 516431 w 1951220"/>
                <a:gd name="connsiteY31" fmla="*/ 540073 h 1951229"/>
                <a:gd name="connsiteX32" fmla="*/ 682289 w 1951220"/>
                <a:gd name="connsiteY32" fmla="*/ 10972 h 1951229"/>
                <a:gd name="connsiteX33" fmla="*/ 724152 w 1951220"/>
                <a:gd name="connsiteY33" fmla="*/ 0 h 1951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951220" h="1951229">
                  <a:moveTo>
                    <a:pt x="724152" y="0"/>
                  </a:moveTo>
                  <a:cubicBezTo>
                    <a:pt x="810193" y="0"/>
                    <a:pt x="884016" y="136012"/>
                    <a:pt x="915550" y="329852"/>
                  </a:cubicBezTo>
                  <a:lnTo>
                    <a:pt x="921889" y="382948"/>
                  </a:lnTo>
                  <a:lnTo>
                    <a:pt x="958899" y="342952"/>
                  </a:lnTo>
                  <a:cubicBezTo>
                    <a:pt x="1169808" y="132043"/>
                    <a:pt x="1406543" y="26828"/>
                    <a:pt x="1487662" y="107946"/>
                  </a:cubicBezTo>
                  <a:cubicBezTo>
                    <a:pt x="1548501" y="168785"/>
                    <a:pt x="1504527" y="317159"/>
                    <a:pt x="1389760" y="476521"/>
                  </a:cubicBezTo>
                  <a:lnTo>
                    <a:pt x="1356266" y="519097"/>
                  </a:lnTo>
                  <a:lnTo>
                    <a:pt x="1411152" y="516438"/>
                  </a:lnTo>
                  <a:cubicBezTo>
                    <a:pt x="1709424" y="516438"/>
                    <a:pt x="1951221" y="609437"/>
                    <a:pt x="1951220" y="724156"/>
                  </a:cubicBezTo>
                  <a:cubicBezTo>
                    <a:pt x="1951221" y="810195"/>
                    <a:pt x="1815210" y="884017"/>
                    <a:pt x="1621371" y="915550"/>
                  </a:cubicBezTo>
                  <a:lnTo>
                    <a:pt x="1568270" y="921890"/>
                  </a:lnTo>
                  <a:lnTo>
                    <a:pt x="1608270" y="958904"/>
                  </a:lnTo>
                  <a:cubicBezTo>
                    <a:pt x="1819176" y="1169811"/>
                    <a:pt x="1924392" y="1406544"/>
                    <a:pt x="1843274" y="1487662"/>
                  </a:cubicBezTo>
                  <a:cubicBezTo>
                    <a:pt x="1782436" y="1548500"/>
                    <a:pt x="1634064" y="1504525"/>
                    <a:pt x="1474704" y="1389760"/>
                  </a:cubicBezTo>
                  <a:lnTo>
                    <a:pt x="1432682" y="1356702"/>
                  </a:lnTo>
                  <a:lnTo>
                    <a:pt x="1434793" y="1411156"/>
                  </a:lnTo>
                  <a:cubicBezTo>
                    <a:pt x="1434793" y="1709430"/>
                    <a:pt x="1341793" y="1951229"/>
                    <a:pt x="1227072" y="1951229"/>
                  </a:cubicBezTo>
                  <a:cubicBezTo>
                    <a:pt x="1141031" y="1951229"/>
                    <a:pt x="1067208" y="1815217"/>
                    <a:pt x="1035675" y="1621376"/>
                  </a:cubicBezTo>
                  <a:lnTo>
                    <a:pt x="1029336" y="1568281"/>
                  </a:lnTo>
                  <a:lnTo>
                    <a:pt x="992326" y="1608277"/>
                  </a:lnTo>
                  <a:cubicBezTo>
                    <a:pt x="781416" y="1819186"/>
                    <a:pt x="544681" y="1924401"/>
                    <a:pt x="463562" y="1843283"/>
                  </a:cubicBezTo>
                  <a:cubicBezTo>
                    <a:pt x="402723" y="1782444"/>
                    <a:pt x="446697" y="1634070"/>
                    <a:pt x="561464" y="1474708"/>
                  </a:cubicBezTo>
                  <a:lnTo>
                    <a:pt x="594525" y="1432682"/>
                  </a:lnTo>
                  <a:lnTo>
                    <a:pt x="540069" y="1434793"/>
                  </a:lnTo>
                  <a:cubicBezTo>
                    <a:pt x="241797" y="1434793"/>
                    <a:pt x="0" y="1341794"/>
                    <a:pt x="0" y="1227076"/>
                  </a:cubicBezTo>
                  <a:cubicBezTo>
                    <a:pt x="0" y="1141036"/>
                    <a:pt x="136011" y="1067214"/>
                    <a:pt x="329850" y="1035681"/>
                  </a:cubicBezTo>
                  <a:lnTo>
                    <a:pt x="382951" y="1029341"/>
                  </a:lnTo>
                  <a:lnTo>
                    <a:pt x="342950" y="992327"/>
                  </a:lnTo>
                  <a:cubicBezTo>
                    <a:pt x="132044" y="781420"/>
                    <a:pt x="26828" y="544687"/>
                    <a:pt x="107946" y="463570"/>
                  </a:cubicBezTo>
                  <a:cubicBezTo>
                    <a:pt x="168785" y="402731"/>
                    <a:pt x="317156" y="446705"/>
                    <a:pt x="476517" y="561471"/>
                  </a:cubicBezTo>
                  <a:lnTo>
                    <a:pt x="518543" y="594532"/>
                  </a:lnTo>
                  <a:lnTo>
                    <a:pt x="516431" y="540073"/>
                  </a:lnTo>
                  <a:cubicBezTo>
                    <a:pt x="516431" y="279083"/>
                    <a:pt x="587634" y="61332"/>
                    <a:pt x="682289" y="10972"/>
                  </a:cubicBezTo>
                  <a:cubicBezTo>
                    <a:pt x="695812" y="3778"/>
                    <a:pt x="709812" y="0"/>
                    <a:pt x="724152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32" name="フリーフォーム: 図形 431">
              <a:extLst>
                <a:ext uri="{FF2B5EF4-FFF2-40B4-BE49-F238E27FC236}">
                  <a16:creationId xmlns:a16="http://schemas.microsoft.com/office/drawing/2014/main" id="{0D371D30-7C37-BC2B-454B-C23B29CBC931}"/>
                </a:ext>
              </a:extLst>
            </p:cNvPr>
            <p:cNvSpPr/>
            <p:nvPr/>
          </p:nvSpPr>
          <p:spPr bwMode="auto">
            <a:xfrm>
              <a:off x="5685828" y="6291519"/>
              <a:ext cx="350199" cy="350199"/>
            </a:xfrm>
            <a:custGeom>
              <a:avLst/>
              <a:gdLst>
                <a:gd name="connsiteX0" fmla="*/ 724152 w 1951220"/>
                <a:gd name="connsiteY0" fmla="*/ 0 h 1951229"/>
                <a:gd name="connsiteX1" fmla="*/ 915550 w 1951220"/>
                <a:gd name="connsiteY1" fmla="*/ 329852 h 1951229"/>
                <a:gd name="connsiteX2" fmla="*/ 921889 w 1951220"/>
                <a:gd name="connsiteY2" fmla="*/ 382948 h 1951229"/>
                <a:gd name="connsiteX3" fmla="*/ 958899 w 1951220"/>
                <a:gd name="connsiteY3" fmla="*/ 342952 h 1951229"/>
                <a:gd name="connsiteX4" fmla="*/ 1487662 w 1951220"/>
                <a:gd name="connsiteY4" fmla="*/ 107946 h 1951229"/>
                <a:gd name="connsiteX5" fmla="*/ 1389760 w 1951220"/>
                <a:gd name="connsiteY5" fmla="*/ 476521 h 1951229"/>
                <a:gd name="connsiteX6" fmla="*/ 1356266 w 1951220"/>
                <a:gd name="connsiteY6" fmla="*/ 519097 h 1951229"/>
                <a:gd name="connsiteX7" fmla="*/ 1411152 w 1951220"/>
                <a:gd name="connsiteY7" fmla="*/ 516438 h 1951229"/>
                <a:gd name="connsiteX8" fmla="*/ 1951220 w 1951220"/>
                <a:gd name="connsiteY8" fmla="*/ 724156 h 1951229"/>
                <a:gd name="connsiteX9" fmla="*/ 1621371 w 1951220"/>
                <a:gd name="connsiteY9" fmla="*/ 915550 h 1951229"/>
                <a:gd name="connsiteX10" fmla="*/ 1568270 w 1951220"/>
                <a:gd name="connsiteY10" fmla="*/ 921890 h 1951229"/>
                <a:gd name="connsiteX11" fmla="*/ 1608270 w 1951220"/>
                <a:gd name="connsiteY11" fmla="*/ 958904 h 1951229"/>
                <a:gd name="connsiteX12" fmla="*/ 1843274 w 1951220"/>
                <a:gd name="connsiteY12" fmla="*/ 1487662 h 1951229"/>
                <a:gd name="connsiteX13" fmla="*/ 1474704 w 1951220"/>
                <a:gd name="connsiteY13" fmla="*/ 1389760 h 1951229"/>
                <a:gd name="connsiteX14" fmla="*/ 1432682 w 1951220"/>
                <a:gd name="connsiteY14" fmla="*/ 1356702 h 1951229"/>
                <a:gd name="connsiteX15" fmla="*/ 1434793 w 1951220"/>
                <a:gd name="connsiteY15" fmla="*/ 1411156 h 1951229"/>
                <a:gd name="connsiteX16" fmla="*/ 1227072 w 1951220"/>
                <a:gd name="connsiteY16" fmla="*/ 1951229 h 1951229"/>
                <a:gd name="connsiteX17" fmla="*/ 1035675 w 1951220"/>
                <a:gd name="connsiteY17" fmla="*/ 1621376 h 1951229"/>
                <a:gd name="connsiteX18" fmla="*/ 1029336 w 1951220"/>
                <a:gd name="connsiteY18" fmla="*/ 1568281 h 1951229"/>
                <a:gd name="connsiteX19" fmla="*/ 992326 w 1951220"/>
                <a:gd name="connsiteY19" fmla="*/ 1608277 h 1951229"/>
                <a:gd name="connsiteX20" fmla="*/ 463562 w 1951220"/>
                <a:gd name="connsiteY20" fmla="*/ 1843283 h 1951229"/>
                <a:gd name="connsiteX21" fmla="*/ 561464 w 1951220"/>
                <a:gd name="connsiteY21" fmla="*/ 1474708 h 1951229"/>
                <a:gd name="connsiteX22" fmla="*/ 594525 w 1951220"/>
                <a:gd name="connsiteY22" fmla="*/ 1432682 h 1951229"/>
                <a:gd name="connsiteX23" fmla="*/ 540069 w 1951220"/>
                <a:gd name="connsiteY23" fmla="*/ 1434793 h 1951229"/>
                <a:gd name="connsiteX24" fmla="*/ 0 w 1951220"/>
                <a:gd name="connsiteY24" fmla="*/ 1227076 h 1951229"/>
                <a:gd name="connsiteX25" fmla="*/ 329850 w 1951220"/>
                <a:gd name="connsiteY25" fmla="*/ 1035681 h 1951229"/>
                <a:gd name="connsiteX26" fmla="*/ 382951 w 1951220"/>
                <a:gd name="connsiteY26" fmla="*/ 1029341 h 1951229"/>
                <a:gd name="connsiteX27" fmla="*/ 342950 w 1951220"/>
                <a:gd name="connsiteY27" fmla="*/ 992327 h 1951229"/>
                <a:gd name="connsiteX28" fmla="*/ 107946 w 1951220"/>
                <a:gd name="connsiteY28" fmla="*/ 463570 h 1951229"/>
                <a:gd name="connsiteX29" fmla="*/ 476517 w 1951220"/>
                <a:gd name="connsiteY29" fmla="*/ 561471 h 1951229"/>
                <a:gd name="connsiteX30" fmla="*/ 518543 w 1951220"/>
                <a:gd name="connsiteY30" fmla="*/ 594532 h 1951229"/>
                <a:gd name="connsiteX31" fmla="*/ 516431 w 1951220"/>
                <a:gd name="connsiteY31" fmla="*/ 540073 h 1951229"/>
                <a:gd name="connsiteX32" fmla="*/ 682289 w 1951220"/>
                <a:gd name="connsiteY32" fmla="*/ 10972 h 1951229"/>
                <a:gd name="connsiteX33" fmla="*/ 724152 w 1951220"/>
                <a:gd name="connsiteY33" fmla="*/ 0 h 1951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951220" h="1951229">
                  <a:moveTo>
                    <a:pt x="724152" y="0"/>
                  </a:moveTo>
                  <a:cubicBezTo>
                    <a:pt x="810193" y="0"/>
                    <a:pt x="884016" y="136012"/>
                    <a:pt x="915550" y="329852"/>
                  </a:cubicBezTo>
                  <a:lnTo>
                    <a:pt x="921889" y="382948"/>
                  </a:lnTo>
                  <a:lnTo>
                    <a:pt x="958899" y="342952"/>
                  </a:lnTo>
                  <a:cubicBezTo>
                    <a:pt x="1169808" y="132043"/>
                    <a:pt x="1406543" y="26828"/>
                    <a:pt x="1487662" y="107946"/>
                  </a:cubicBezTo>
                  <a:cubicBezTo>
                    <a:pt x="1548501" y="168785"/>
                    <a:pt x="1504527" y="317159"/>
                    <a:pt x="1389760" y="476521"/>
                  </a:cubicBezTo>
                  <a:lnTo>
                    <a:pt x="1356266" y="519097"/>
                  </a:lnTo>
                  <a:lnTo>
                    <a:pt x="1411152" y="516438"/>
                  </a:lnTo>
                  <a:cubicBezTo>
                    <a:pt x="1709424" y="516438"/>
                    <a:pt x="1951221" y="609437"/>
                    <a:pt x="1951220" y="724156"/>
                  </a:cubicBezTo>
                  <a:cubicBezTo>
                    <a:pt x="1951221" y="810195"/>
                    <a:pt x="1815210" y="884017"/>
                    <a:pt x="1621371" y="915550"/>
                  </a:cubicBezTo>
                  <a:lnTo>
                    <a:pt x="1568270" y="921890"/>
                  </a:lnTo>
                  <a:lnTo>
                    <a:pt x="1608270" y="958904"/>
                  </a:lnTo>
                  <a:cubicBezTo>
                    <a:pt x="1819176" y="1169811"/>
                    <a:pt x="1924392" y="1406544"/>
                    <a:pt x="1843274" y="1487662"/>
                  </a:cubicBezTo>
                  <a:cubicBezTo>
                    <a:pt x="1782436" y="1548500"/>
                    <a:pt x="1634064" y="1504525"/>
                    <a:pt x="1474704" y="1389760"/>
                  </a:cubicBezTo>
                  <a:lnTo>
                    <a:pt x="1432682" y="1356702"/>
                  </a:lnTo>
                  <a:lnTo>
                    <a:pt x="1434793" y="1411156"/>
                  </a:lnTo>
                  <a:cubicBezTo>
                    <a:pt x="1434793" y="1709430"/>
                    <a:pt x="1341793" y="1951229"/>
                    <a:pt x="1227072" y="1951229"/>
                  </a:cubicBezTo>
                  <a:cubicBezTo>
                    <a:pt x="1141031" y="1951229"/>
                    <a:pt x="1067208" y="1815217"/>
                    <a:pt x="1035675" y="1621376"/>
                  </a:cubicBezTo>
                  <a:lnTo>
                    <a:pt x="1029336" y="1568281"/>
                  </a:lnTo>
                  <a:lnTo>
                    <a:pt x="992326" y="1608277"/>
                  </a:lnTo>
                  <a:cubicBezTo>
                    <a:pt x="781416" y="1819186"/>
                    <a:pt x="544681" y="1924401"/>
                    <a:pt x="463562" y="1843283"/>
                  </a:cubicBezTo>
                  <a:cubicBezTo>
                    <a:pt x="402723" y="1782444"/>
                    <a:pt x="446697" y="1634070"/>
                    <a:pt x="561464" y="1474708"/>
                  </a:cubicBezTo>
                  <a:lnTo>
                    <a:pt x="594525" y="1432682"/>
                  </a:lnTo>
                  <a:lnTo>
                    <a:pt x="540069" y="1434793"/>
                  </a:lnTo>
                  <a:cubicBezTo>
                    <a:pt x="241797" y="1434793"/>
                    <a:pt x="0" y="1341794"/>
                    <a:pt x="0" y="1227076"/>
                  </a:cubicBezTo>
                  <a:cubicBezTo>
                    <a:pt x="0" y="1141036"/>
                    <a:pt x="136011" y="1067214"/>
                    <a:pt x="329850" y="1035681"/>
                  </a:cubicBezTo>
                  <a:lnTo>
                    <a:pt x="382951" y="1029341"/>
                  </a:lnTo>
                  <a:lnTo>
                    <a:pt x="342950" y="992327"/>
                  </a:lnTo>
                  <a:cubicBezTo>
                    <a:pt x="132044" y="781420"/>
                    <a:pt x="26828" y="544687"/>
                    <a:pt x="107946" y="463570"/>
                  </a:cubicBezTo>
                  <a:cubicBezTo>
                    <a:pt x="168785" y="402731"/>
                    <a:pt x="317156" y="446705"/>
                    <a:pt x="476517" y="561471"/>
                  </a:cubicBezTo>
                  <a:lnTo>
                    <a:pt x="518543" y="594532"/>
                  </a:lnTo>
                  <a:lnTo>
                    <a:pt x="516431" y="540073"/>
                  </a:lnTo>
                  <a:cubicBezTo>
                    <a:pt x="516431" y="279083"/>
                    <a:pt x="587634" y="61332"/>
                    <a:pt x="682289" y="10972"/>
                  </a:cubicBezTo>
                  <a:cubicBezTo>
                    <a:pt x="695812" y="3778"/>
                    <a:pt x="709812" y="0"/>
                    <a:pt x="724152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33" name="フリーフォーム: 図形 432">
              <a:extLst>
                <a:ext uri="{FF2B5EF4-FFF2-40B4-BE49-F238E27FC236}">
                  <a16:creationId xmlns:a16="http://schemas.microsoft.com/office/drawing/2014/main" id="{C95A0CC3-63EC-CE09-3778-7D5D81A01F9C}"/>
                </a:ext>
              </a:extLst>
            </p:cNvPr>
            <p:cNvSpPr/>
            <p:nvPr/>
          </p:nvSpPr>
          <p:spPr bwMode="auto">
            <a:xfrm>
              <a:off x="6593758" y="6291519"/>
              <a:ext cx="350199" cy="350199"/>
            </a:xfrm>
            <a:custGeom>
              <a:avLst/>
              <a:gdLst>
                <a:gd name="connsiteX0" fmla="*/ 724152 w 1951220"/>
                <a:gd name="connsiteY0" fmla="*/ 0 h 1951229"/>
                <a:gd name="connsiteX1" fmla="*/ 915550 w 1951220"/>
                <a:gd name="connsiteY1" fmla="*/ 329852 h 1951229"/>
                <a:gd name="connsiteX2" fmla="*/ 921889 w 1951220"/>
                <a:gd name="connsiteY2" fmla="*/ 382948 h 1951229"/>
                <a:gd name="connsiteX3" fmla="*/ 958899 w 1951220"/>
                <a:gd name="connsiteY3" fmla="*/ 342952 h 1951229"/>
                <a:gd name="connsiteX4" fmla="*/ 1487662 w 1951220"/>
                <a:gd name="connsiteY4" fmla="*/ 107946 h 1951229"/>
                <a:gd name="connsiteX5" fmla="*/ 1389760 w 1951220"/>
                <a:gd name="connsiteY5" fmla="*/ 476521 h 1951229"/>
                <a:gd name="connsiteX6" fmla="*/ 1356266 w 1951220"/>
                <a:gd name="connsiteY6" fmla="*/ 519097 h 1951229"/>
                <a:gd name="connsiteX7" fmla="*/ 1411152 w 1951220"/>
                <a:gd name="connsiteY7" fmla="*/ 516438 h 1951229"/>
                <a:gd name="connsiteX8" fmla="*/ 1951220 w 1951220"/>
                <a:gd name="connsiteY8" fmla="*/ 724156 h 1951229"/>
                <a:gd name="connsiteX9" fmla="*/ 1621371 w 1951220"/>
                <a:gd name="connsiteY9" fmla="*/ 915550 h 1951229"/>
                <a:gd name="connsiteX10" fmla="*/ 1568270 w 1951220"/>
                <a:gd name="connsiteY10" fmla="*/ 921890 h 1951229"/>
                <a:gd name="connsiteX11" fmla="*/ 1608270 w 1951220"/>
                <a:gd name="connsiteY11" fmla="*/ 958904 h 1951229"/>
                <a:gd name="connsiteX12" fmla="*/ 1843274 w 1951220"/>
                <a:gd name="connsiteY12" fmla="*/ 1487662 h 1951229"/>
                <a:gd name="connsiteX13" fmla="*/ 1474704 w 1951220"/>
                <a:gd name="connsiteY13" fmla="*/ 1389760 h 1951229"/>
                <a:gd name="connsiteX14" fmla="*/ 1432682 w 1951220"/>
                <a:gd name="connsiteY14" fmla="*/ 1356702 h 1951229"/>
                <a:gd name="connsiteX15" fmla="*/ 1434793 w 1951220"/>
                <a:gd name="connsiteY15" fmla="*/ 1411156 h 1951229"/>
                <a:gd name="connsiteX16" fmla="*/ 1227072 w 1951220"/>
                <a:gd name="connsiteY16" fmla="*/ 1951229 h 1951229"/>
                <a:gd name="connsiteX17" fmla="*/ 1035675 w 1951220"/>
                <a:gd name="connsiteY17" fmla="*/ 1621376 h 1951229"/>
                <a:gd name="connsiteX18" fmla="*/ 1029336 w 1951220"/>
                <a:gd name="connsiteY18" fmla="*/ 1568281 h 1951229"/>
                <a:gd name="connsiteX19" fmla="*/ 992326 w 1951220"/>
                <a:gd name="connsiteY19" fmla="*/ 1608277 h 1951229"/>
                <a:gd name="connsiteX20" fmla="*/ 463562 w 1951220"/>
                <a:gd name="connsiteY20" fmla="*/ 1843283 h 1951229"/>
                <a:gd name="connsiteX21" fmla="*/ 561464 w 1951220"/>
                <a:gd name="connsiteY21" fmla="*/ 1474708 h 1951229"/>
                <a:gd name="connsiteX22" fmla="*/ 594525 w 1951220"/>
                <a:gd name="connsiteY22" fmla="*/ 1432682 h 1951229"/>
                <a:gd name="connsiteX23" fmla="*/ 540069 w 1951220"/>
                <a:gd name="connsiteY23" fmla="*/ 1434793 h 1951229"/>
                <a:gd name="connsiteX24" fmla="*/ 0 w 1951220"/>
                <a:gd name="connsiteY24" fmla="*/ 1227076 h 1951229"/>
                <a:gd name="connsiteX25" fmla="*/ 329850 w 1951220"/>
                <a:gd name="connsiteY25" fmla="*/ 1035681 h 1951229"/>
                <a:gd name="connsiteX26" fmla="*/ 382951 w 1951220"/>
                <a:gd name="connsiteY26" fmla="*/ 1029341 h 1951229"/>
                <a:gd name="connsiteX27" fmla="*/ 342950 w 1951220"/>
                <a:gd name="connsiteY27" fmla="*/ 992327 h 1951229"/>
                <a:gd name="connsiteX28" fmla="*/ 107946 w 1951220"/>
                <a:gd name="connsiteY28" fmla="*/ 463570 h 1951229"/>
                <a:gd name="connsiteX29" fmla="*/ 476517 w 1951220"/>
                <a:gd name="connsiteY29" fmla="*/ 561471 h 1951229"/>
                <a:gd name="connsiteX30" fmla="*/ 518543 w 1951220"/>
                <a:gd name="connsiteY30" fmla="*/ 594532 h 1951229"/>
                <a:gd name="connsiteX31" fmla="*/ 516431 w 1951220"/>
                <a:gd name="connsiteY31" fmla="*/ 540073 h 1951229"/>
                <a:gd name="connsiteX32" fmla="*/ 682289 w 1951220"/>
                <a:gd name="connsiteY32" fmla="*/ 10972 h 1951229"/>
                <a:gd name="connsiteX33" fmla="*/ 724152 w 1951220"/>
                <a:gd name="connsiteY33" fmla="*/ 0 h 1951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951220" h="1951229">
                  <a:moveTo>
                    <a:pt x="724152" y="0"/>
                  </a:moveTo>
                  <a:cubicBezTo>
                    <a:pt x="810193" y="0"/>
                    <a:pt x="884016" y="136012"/>
                    <a:pt x="915550" y="329852"/>
                  </a:cubicBezTo>
                  <a:lnTo>
                    <a:pt x="921889" y="382948"/>
                  </a:lnTo>
                  <a:lnTo>
                    <a:pt x="958899" y="342952"/>
                  </a:lnTo>
                  <a:cubicBezTo>
                    <a:pt x="1169808" y="132043"/>
                    <a:pt x="1406543" y="26828"/>
                    <a:pt x="1487662" y="107946"/>
                  </a:cubicBezTo>
                  <a:cubicBezTo>
                    <a:pt x="1548501" y="168785"/>
                    <a:pt x="1504527" y="317159"/>
                    <a:pt x="1389760" y="476521"/>
                  </a:cubicBezTo>
                  <a:lnTo>
                    <a:pt x="1356266" y="519097"/>
                  </a:lnTo>
                  <a:lnTo>
                    <a:pt x="1411152" y="516438"/>
                  </a:lnTo>
                  <a:cubicBezTo>
                    <a:pt x="1709424" y="516438"/>
                    <a:pt x="1951221" y="609437"/>
                    <a:pt x="1951220" y="724156"/>
                  </a:cubicBezTo>
                  <a:cubicBezTo>
                    <a:pt x="1951221" y="810195"/>
                    <a:pt x="1815210" y="884017"/>
                    <a:pt x="1621371" y="915550"/>
                  </a:cubicBezTo>
                  <a:lnTo>
                    <a:pt x="1568270" y="921890"/>
                  </a:lnTo>
                  <a:lnTo>
                    <a:pt x="1608270" y="958904"/>
                  </a:lnTo>
                  <a:cubicBezTo>
                    <a:pt x="1819176" y="1169811"/>
                    <a:pt x="1924392" y="1406544"/>
                    <a:pt x="1843274" y="1487662"/>
                  </a:cubicBezTo>
                  <a:cubicBezTo>
                    <a:pt x="1782436" y="1548500"/>
                    <a:pt x="1634064" y="1504525"/>
                    <a:pt x="1474704" y="1389760"/>
                  </a:cubicBezTo>
                  <a:lnTo>
                    <a:pt x="1432682" y="1356702"/>
                  </a:lnTo>
                  <a:lnTo>
                    <a:pt x="1434793" y="1411156"/>
                  </a:lnTo>
                  <a:cubicBezTo>
                    <a:pt x="1434793" y="1709430"/>
                    <a:pt x="1341793" y="1951229"/>
                    <a:pt x="1227072" y="1951229"/>
                  </a:cubicBezTo>
                  <a:cubicBezTo>
                    <a:pt x="1141031" y="1951229"/>
                    <a:pt x="1067208" y="1815217"/>
                    <a:pt x="1035675" y="1621376"/>
                  </a:cubicBezTo>
                  <a:lnTo>
                    <a:pt x="1029336" y="1568281"/>
                  </a:lnTo>
                  <a:lnTo>
                    <a:pt x="992326" y="1608277"/>
                  </a:lnTo>
                  <a:cubicBezTo>
                    <a:pt x="781416" y="1819186"/>
                    <a:pt x="544681" y="1924401"/>
                    <a:pt x="463562" y="1843283"/>
                  </a:cubicBezTo>
                  <a:cubicBezTo>
                    <a:pt x="402723" y="1782444"/>
                    <a:pt x="446697" y="1634070"/>
                    <a:pt x="561464" y="1474708"/>
                  </a:cubicBezTo>
                  <a:lnTo>
                    <a:pt x="594525" y="1432682"/>
                  </a:lnTo>
                  <a:lnTo>
                    <a:pt x="540069" y="1434793"/>
                  </a:lnTo>
                  <a:cubicBezTo>
                    <a:pt x="241797" y="1434793"/>
                    <a:pt x="0" y="1341794"/>
                    <a:pt x="0" y="1227076"/>
                  </a:cubicBezTo>
                  <a:cubicBezTo>
                    <a:pt x="0" y="1141036"/>
                    <a:pt x="136011" y="1067214"/>
                    <a:pt x="329850" y="1035681"/>
                  </a:cubicBezTo>
                  <a:lnTo>
                    <a:pt x="382951" y="1029341"/>
                  </a:lnTo>
                  <a:lnTo>
                    <a:pt x="342950" y="992327"/>
                  </a:lnTo>
                  <a:cubicBezTo>
                    <a:pt x="132044" y="781420"/>
                    <a:pt x="26828" y="544687"/>
                    <a:pt x="107946" y="463570"/>
                  </a:cubicBezTo>
                  <a:cubicBezTo>
                    <a:pt x="168785" y="402731"/>
                    <a:pt x="317156" y="446705"/>
                    <a:pt x="476517" y="561471"/>
                  </a:cubicBezTo>
                  <a:lnTo>
                    <a:pt x="518543" y="594532"/>
                  </a:lnTo>
                  <a:lnTo>
                    <a:pt x="516431" y="540073"/>
                  </a:lnTo>
                  <a:cubicBezTo>
                    <a:pt x="516431" y="279083"/>
                    <a:pt x="587634" y="61332"/>
                    <a:pt x="682289" y="10972"/>
                  </a:cubicBezTo>
                  <a:cubicBezTo>
                    <a:pt x="695812" y="3778"/>
                    <a:pt x="709812" y="0"/>
                    <a:pt x="724152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34" name="フリーフォーム: 図形 433">
              <a:extLst>
                <a:ext uri="{FF2B5EF4-FFF2-40B4-BE49-F238E27FC236}">
                  <a16:creationId xmlns:a16="http://schemas.microsoft.com/office/drawing/2014/main" id="{17120BE5-ED47-143A-CAD7-D674BCC812D5}"/>
                </a:ext>
              </a:extLst>
            </p:cNvPr>
            <p:cNvSpPr/>
            <p:nvPr/>
          </p:nvSpPr>
          <p:spPr bwMode="auto">
            <a:xfrm>
              <a:off x="7501688" y="6291519"/>
              <a:ext cx="350199" cy="350199"/>
            </a:xfrm>
            <a:custGeom>
              <a:avLst/>
              <a:gdLst>
                <a:gd name="connsiteX0" fmla="*/ 724152 w 1951220"/>
                <a:gd name="connsiteY0" fmla="*/ 0 h 1951229"/>
                <a:gd name="connsiteX1" fmla="*/ 915550 w 1951220"/>
                <a:gd name="connsiteY1" fmla="*/ 329852 h 1951229"/>
                <a:gd name="connsiteX2" fmla="*/ 921889 w 1951220"/>
                <a:gd name="connsiteY2" fmla="*/ 382948 h 1951229"/>
                <a:gd name="connsiteX3" fmla="*/ 958899 w 1951220"/>
                <a:gd name="connsiteY3" fmla="*/ 342952 h 1951229"/>
                <a:gd name="connsiteX4" fmla="*/ 1487662 w 1951220"/>
                <a:gd name="connsiteY4" fmla="*/ 107946 h 1951229"/>
                <a:gd name="connsiteX5" fmla="*/ 1389760 w 1951220"/>
                <a:gd name="connsiteY5" fmla="*/ 476521 h 1951229"/>
                <a:gd name="connsiteX6" fmla="*/ 1356266 w 1951220"/>
                <a:gd name="connsiteY6" fmla="*/ 519097 h 1951229"/>
                <a:gd name="connsiteX7" fmla="*/ 1411152 w 1951220"/>
                <a:gd name="connsiteY7" fmla="*/ 516438 h 1951229"/>
                <a:gd name="connsiteX8" fmla="*/ 1951220 w 1951220"/>
                <a:gd name="connsiteY8" fmla="*/ 724156 h 1951229"/>
                <a:gd name="connsiteX9" fmla="*/ 1621371 w 1951220"/>
                <a:gd name="connsiteY9" fmla="*/ 915550 h 1951229"/>
                <a:gd name="connsiteX10" fmla="*/ 1568270 w 1951220"/>
                <a:gd name="connsiteY10" fmla="*/ 921890 h 1951229"/>
                <a:gd name="connsiteX11" fmla="*/ 1608270 w 1951220"/>
                <a:gd name="connsiteY11" fmla="*/ 958904 h 1951229"/>
                <a:gd name="connsiteX12" fmla="*/ 1843274 w 1951220"/>
                <a:gd name="connsiteY12" fmla="*/ 1487662 h 1951229"/>
                <a:gd name="connsiteX13" fmla="*/ 1474704 w 1951220"/>
                <a:gd name="connsiteY13" fmla="*/ 1389760 h 1951229"/>
                <a:gd name="connsiteX14" fmla="*/ 1432682 w 1951220"/>
                <a:gd name="connsiteY14" fmla="*/ 1356702 h 1951229"/>
                <a:gd name="connsiteX15" fmla="*/ 1434793 w 1951220"/>
                <a:gd name="connsiteY15" fmla="*/ 1411156 h 1951229"/>
                <a:gd name="connsiteX16" fmla="*/ 1227072 w 1951220"/>
                <a:gd name="connsiteY16" fmla="*/ 1951229 h 1951229"/>
                <a:gd name="connsiteX17" fmla="*/ 1035675 w 1951220"/>
                <a:gd name="connsiteY17" fmla="*/ 1621376 h 1951229"/>
                <a:gd name="connsiteX18" fmla="*/ 1029336 w 1951220"/>
                <a:gd name="connsiteY18" fmla="*/ 1568281 h 1951229"/>
                <a:gd name="connsiteX19" fmla="*/ 992326 w 1951220"/>
                <a:gd name="connsiteY19" fmla="*/ 1608277 h 1951229"/>
                <a:gd name="connsiteX20" fmla="*/ 463562 w 1951220"/>
                <a:gd name="connsiteY20" fmla="*/ 1843283 h 1951229"/>
                <a:gd name="connsiteX21" fmla="*/ 561464 w 1951220"/>
                <a:gd name="connsiteY21" fmla="*/ 1474708 h 1951229"/>
                <a:gd name="connsiteX22" fmla="*/ 594525 w 1951220"/>
                <a:gd name="connsiteY22" fmla="*/ 1432682 h 1951229"/>
                <a:gd name="connsiteX23" fmla="*/ 540069 w 1951220"/>
                <a:gd name="connsiteY23" fmla="*/ 1434793 h 1951229"/>
                <a:gd name="connsiteX24" fmla="*/ 0 w 1951220"/>
                <a:gd name="connsiteY24" fmla="*/ 1227076 h 1951229"/>
                <a:gd name="connsiteX25" fmla="*/ 329850 w 1951220"/>
                <a:gd name="connsiteY25" fmla="*/ 1035681 h 1951229"/>
                <a:gd name="connsiteX26" fmla="*/ 382951 w 1951220"/>
                <a:gd name="connsiteY26" fmla="*/ 1029341 h 1951229"/>
                <a:gd name="connsiteX27" fmla="*/ 342950 w 1951220"/>
                <a:gd name="connsiteY27" fmla="*/ 992327 h 1951229"/>
                <a:gd name="connsiteX28" fmla="*/ 107946 w 1951220"/>
                <a:gd name="connsiteY28" fmla="*/ 463570 h 1951229"/>
                <a:gd name="connsiteX29" fmla="*/ 476517 w 1951220"/>
                <a:gd name="connsiteY29" fmla="*/ 561471 h 1951229"/>
                <a:gd name="connsiteX30" fmla="*/ 518543 w 1951220"/>
                <a:gd name="connsiteY30" fmla="*/ 594532 h 1951229"/>
                <a:gd name="connsiteX31" fmla="*/ 516431 w 1951220"/>
                <a:gd name="connsiteY31" fmla="*/ 540073 h 1951229"/>
                <a:gd name="connsiteX32" fmla="*/ 682289 w 1951220"/>
                <a:gd name="connsiteY32" fmla="*/ 10972 h 1951229"/>
                <a:gd name="connsiteX33" fmla="*/ 724152 w 1951220"/>
                <a:gd name="connsiteY33" fmla="*/ 0 h 1951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951220" h="1951229">
                  <a:moveTo>
                    <a:pt x="724152" y="0"/>
                  </a:moveTo>
                  <a:cubicBezTo>
                    <a:pt x="810193" y="0"/>
                    <a:pt x="884016" y="136012"/>
                    <a:pt x="915550" y="329852"/>
                  </a:cubicBezTo>
                  <a:lnTo>
                    <a:pt x="921889" y="382948"/>
                  </a:lnTo>
                  <a:lnTo>
                    <a:pt x="958899" y="342952"/>
                  </a:lnTo>
                  <a:cubicBezTo>
                    <a:pt x="1169808" y="132043"/>
                    <a:pt x="1406543" y="26828"/>
                    <a:pt x="1487662" y="107946"/>
                  </a:cubicBezTo>
                  <a:cubicBezTo>
                    <a:pt x="1548501" y="168785"/>
                    <a:pt x="1504527" y="317159"/>
                    <a:pt x="1389760" y="476521"/>
                  </a:cubicBezTo>
                  <a:lnTo>
                    <a:pt x="1356266" y="519097"/>
                  </a:lnTo>
                  <a:lnTo>
                    <a:pt x="1411152" y="516438"/>
                  </a:lnTo>
                  <a:cubicBezTo>
                    <a:pt x="1709424" y="516438"/>
                    <a:pt x="1951221" y="609437"/>
                    <a:pt x="1951220" y="724156"/>
                  </a:cubicBezTo>
                  <a:cubicBezTo>
                    <a:pt x="1951221" y="810195"/>
                    <a:pt x="1815210" y="884017"/>
                    <a:pt x="1621371" y="915550"/>
                  </a:cubicBezTo>
                  <a:lnTo>
                    <a:pt x="1568270" y="921890"/>
                  </a:lnTo>
                  <a:lnTo>
                    <a:pt x="1608270" y="958904"/>
                  </a:lnTo>
                  <a:cubicBezTo>
                    <a:pt x="1819176" y="1169811"/>
                    <a:pt x="1924392" y="1406544"/>
                    <a:pt x="1843274" y="1487662"/>
                  </a:cubicBezTo>
                  <a:cubicBezTo>
                    <a:pt x="1782436" y="1548500"/>
                    <a:pt x="1634064" y="1504525"/>
                    <a:pt x="1474704" y="1389760"/>
                  </a:cubicBezTo>
                  <a:lnTo>
                    <a:pt x="1432682" y="1356702"/>
                  </a:lnTo>
                  <a:lnTo>
                    <a:pt x="1434793" y="1411156"/>
                  </a:lnTo>
                  <a:cubicBezTo>
                    <a:pt x="1434793" y="1709430"/>
                    <a:pt x="1341793" y="1951229"/>
                    <a:pt x="1227072" y="1951229"/>
                  </a:cubicBezTo>
                  <a:cubicBezTo>
                    <a:pt x="1141031" y="1951229"/>
                    <a:pt x="1067208" y="1815217"/>
                    <a:pt x="1035675" y="1621376"/>
                  </a:cubicBezTo>
                  <a:lnTo>
                    <a:pt x="1029336" y="1568281"/>
                  </a:lnTo>
                  <a:lnTo>
                    <a:pt x="992326" y="1608277"/>
                  </a:lnTo>
                  <a:cubicBezTo>
                    <a:pt x="781416" y="1819186"/>
                    <a:pt x="544681" y="1924401"/>
                    <a:pt x="463562" y="1843283"/>
                  </a:cubicBezTo>
                  <a:cubicBezTo>
                    <a:pt x="402723" y="1782444"/>
                    <a:pt x="446697" y="1634070"/>
                    <a:pt x="561464" y="1474708"/>
                  </a:cubicBezTo>
                  <a:lnTo>
                    <a:pt x="594525" y="1432682"/>
                  </a:lnTo>
                  <a:lnTo>
                    <a:pt x="540069" y="1434793"/>
                  </a:lnTo>
                  <a:cubicBezTo>
                    <a:pt x="241797" y="1434793"/>
                    <a:pt x="0" y="1341794"/>
                    <a:pt x="0" y="1227076"/>
                  </a:cubicBezTo>
                  <a:cubicBezTo>
                    <a:pt x="0" y="1141036"/>
                    <a:pt x="136011" y="1067214"/>
                    <a:pt x="329850" y="1035681"/>
                  </a:cubicBezTo>
                  <a:lnTo>
                    <a:pt x="382951" y="1029341"/>
                  </a:lnTo>
                  <a:lnTo>
                    <a:pt x="342950" y="992327"/>
                  </a:lnTo>
                  <a:cubicBezTo>
                    <a:pt x="132044" y="781420"/>
                    <a:pt x="26828" y="544687"/>
                    <a:pt x="107946" y="463570"/>
                  </a:cubicBezTo>
                  <a:cubicBezTo>
                    <a:pt x="168785" y="402731"/>
                    <a:pt x="317156" y="446705"/>
                    <a:pt x="476517" y="561471"/>
                  </a:cubicBezTo>
                  <a:lnTo>
                    <a:pt x="518543" y="594532"/>
                  </a:lnTo>
                  <a:lnTo>
                    <a:pt x="516431" y="540073"/>
                  </a:lnTo>
                  <a:cubicBezTo>
                    <a:pt x="516431" y="279083"/>
                    <a:pt x="587634" y="61332"/>
                    <a:pt x="682289" y="10972"/>
                  </a:cubicBezTo>
                  <a:cubicBezTo>
                    <a:pt x="695812" y="3778"/>
                    <a:pt x="709812" y="0"/>
                    <a:pt x="724152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35" name="フリーフォーム: 図形 434">
              <a:extLst>
                <a:ext uri="{FF2B5EF4-FFF2-40B4-BE49-F238E27FC236}">
                  <a16:creationId xmlns:a16="http://schemas.microsoft.com/office/drawing/2014/main" id="{34AE56C8-A22C-6F19-6FB3-32EACF00C284}"/>
                </a:ext>
              </a:extLst>
            </p:cNvPr>
            <p:cNvSpPr/>
            <p:nvPr/>
          </p:nvSpPr>
          <p:spPr bwMode="auto">
            <a:xfrm>
              <a:off x="6214466" y="6366192"/>
              <a:ext cx="200854" cy="200854"/>
            </a:xfrm>
            <a:custGeom>
              <a:avLst/>
              <a:gdLst>
                <a:gd name="connsiteX0" fmla="*/ 724152 w 1951220"/>
                <a:gd name="connsiteY0" fmla="*/ 0 h 1951229"/>
                <a:gd name="connsiteX1" fmla="*/ 915550 w 1951220"/>
                <a:gd name="connsiteY1" fmla="*/ 329852 h 1951229"/>
                <a:gd name="connsiteX2" fmla="*/ 921889 w 1951220"/>
                <a:gd name="connsiteY2" fmla="*/ 382948 h 1951229"/>
                <a:gd name="connsiteX3" fmla="*/ 958899 w 1951220"/>
                <a:gd name="connsiteY3" fmla="*/ 342952 h 1951229"/>
                <a:gd name="connsiteX4" fmla="*/ 1487662 w 1951220"/>
                <a:gd name="connsiteY4" fmla="*/ 107946 h 1951229"/>
                <a:gd name="connsiteX5" fmla="*/ 1389760 w 1951220"/>
                <a:gd name="connsiteY5" fmla="*/ 476521 h 1951229"/>
                <a:gd name="connsiteX6" fmla="*/ 1356266 w 1951220"/>
                <a:gd name="connsiteY6" fmla="*/ 519097 h 1951229"/>
                <a:gd name="connsiteX7" fmla="*/ 1411152 w 1951220"/>
                <a:gd name="connsiteY7" fmla="*/ 516438 h 1951229"/>
                <a:gd name="connsiteX8" fmla="*/ 1951220 w 1951220"/>
                <a:gd name="connsiteY8" fmla="*/ 724156 h 1951229"/>
                <a:gd name="connsiteX9" fmla="*/ 1621371 w 1951220"/>
                <a:gd name="connsiteY9" fmla="*/ 915550 h 1951229"/>
                <a:gd name="connsiteX10" fmla="*/ 1568270 w 1951220"/>
                <a:gd name="connsiteY10" fmla="*/ 921890 h 1951229"/>
                <a:gd name="connsiteX11" fmla="*/ 1608270 w 1951220"/>
                <a:gd name="connsiteY11" fmla="*/ 958904 h 1951229"/>
                <a:gd name="connsiteX12" fmla="*/ 1843274 w 1951220"/>
                <a:gd name="connsiteY12" fmla="*/ 1487662 h 1951229"/>
                <a:gd name="connsiteX13" fmla="*/ 1474704 w 1951220"/>
                <a:gd name="connsiteY13" fmla="*/ 1389760 h 1951229"/>
                <a:gd name="connsiteX14" fmla="*/ 1432682 w 1951220"/>
                <a:gd name="connsiteY14" fmla="*/ 1356702 h 1951229"/>
                <a:gd name="connsiteX15" fmla="*/ 1434793 w 1951220"/>
                <a:gd name="connsiteY15" fmla="*/ 1411156 h 1951229"/>
                <a:gd name="connsiteX16" fmla="*/ 1227072 w 1951220"/>
                <a:gd name="connsiteY16" fmla="*/ 1951229 h 1951229"/>
                <a:gd name="connsiteX17" fmla="*/ 1035675 w 1951220"/>
                <a:gd name="connsiteY17" fmla="*/ 1621376 h 1951229"/>
                <a:gd name="connsiteX18" fmla="*/ 1029336 w 1951220"/>
                <a:gd name="connsiteY18" fmla="*/ 1568281 h 1951229"/>
                <a:gd name="connsiteX19" fmla="*/ 992326 w 1951220"/>
                <a:gd name="connsiteY19" fmla="*/ 1608277 h 1951229"/>
                <a:gd name="connsiteX20" fmla="*/ 463562 w 1951220"/>
                <a:gd name="connsiteY20" fmla="*/ 1843283 h 1951229"/>
                <a:gd name="connsiteX21" fmla="*/ 561464 w 1951220"/>
                <a:gd name="connsiteY21" fmla="*/ 1474708 h 1951229"/>
                <a:gd name="connsiteX22" fmla="*/ 594525 w 1951220"/>
                <a:gd name="connsiteY22" fmla="*/ 1432682 h 1951229"/>
                <a:gd name="connsiteX23" fmla="*/ 540069 w 1951220"/>
                <a:gd name="connsiteY23" fmla="*/ 1434793 h 1951229"/>
                <a:gd name="connsiteX24" fmla="*/ 0 w 1951220"/>
                <a:gd name="connsiteY24" fmla="*/ 1227076 h 1951229"/>
                <a:gd name="connsiteX25" fmla="*/ 329850 w 1951220"/>
                <a:gd name="connsiteY25" fmla="*/ 1035681 h 1951229"/>
                <a:gd name="connsiteX26" fmla="*/ 382951 w 1951220"/>
                <a:gd name="connsiteY26" fmla="*/ 1029341 h 1951229"/>
                <a:gd name="connsiteX27" fmla="*/ 342950 w 1951220"/>
                <a:gd name="connsiteY27" fmla="*/ 992327 h 1951229"/>
                <a:gd name="connsiteX28" fmla="*/ 107946 w 1951220"/>
                <a:gd name="connsiteY28" fmla="*/ 463570 h 1951229"/>
                <a:gd name="connsiteX29" fmla="*/ 476517 w 1951220"/>
                <a:gd name="connsiteY29" fmla="*/ 561471 h 1951229"/>
                <a:gd name="connsiteX30" fmla="*/ 518543 w 1951220"/>
                <a:gd name="connsiteY30" fmla="*/ 594532 h 1951229"/>
                <a:gd name="connsiteX31" fmla="*/ 516431 w 1951220"/>
                <a:gd name="connsiteY31" fmla="*/ 540073 h 1951229"/>
                <a:gd name="connsiteX32" fmla="*/ 682289 w 1951220"/>
                <a:gd name="connsiteY32" fmla="*/ 10972 h 1951229"/>
                <a:gd name="connsiteX33" fmla="*/ 724152 w 1951220"/>
                <a:gd name="connsiteY33" fmla="*/ 0 h 1951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951220" h="1951229">
                  <a:moveTo>
                    <a:pt x="724152" y="0"/>
                  </a:moveTo>
                  <a:cubicBezTo>
                    <a:pt x="810193" y="0"/>
                    <a:pt x="884016" y="136012"/>
                    <a:pt x="915550" y="329852"/>
                  </a:cubicBezTo>
                  <a:lnTo>
                    <a:pt x="921889" y="382948"/>
                  </a:lnTo>
                  <a:lnTo>
                    <a:pt x="958899" y="342952"/>
                  </a:lnTo>
                  <a:cubicBezTo>
                    <a:pt x="1169808" y="132043"/>
                    <a:pt x="1406543" y="26828"/>
                    <a:pt x="1487662" y="107946"/>
                  </a:cubicBezTo>
                  <a:cubicBezTo>
                    <a:pt x="1548501" y="168785"/>
                    <a:pt x="1504527" y="317159"/>
                    <a:pt x="1389760" y="476521"/>
                  </a:cubicBezTo>
                  <a:lnTo>
                    <a:pt x="1356266" y="519097"/>
                  </a:lnTo>
                  <a:lnTo>
                    <a:pt x="1411152" y="516438"/>
                  </a:lnTo>
                  <a:cubicBezTo>
                    <a:pt x="1709424" y="516438"/>
                    <a:pt x="1951221" y="609437"/>
                    <a:pt x="1951220" y="724156"/>
                  </a:cubicBezTo>
                  <a:cubicBezTo>
                    <a:pt x="1951221" y="810195"/>
                    <a:pt x="1815210" y="884017"/>
                    <a:pt x="1621371" y="915550"/>
                  </a:cubicBezTo>
                  <a:lnTo>
                    <a:pt x="1568270" y="921890"/>
                  </a:lnTo>
                  <a:lnTo>
                    <a:pt x="1608270" y="958904"/>
                  </a:lnTo>
                  <a:cubicBezTo>
                    <a:pt x="1819176" y="1169811"/>
                    <a:pt x="1924392" y="1406544"/>
                    <a:pt x="1843274" y="1487662"/>
                  </a:cubicBezTo>
                  <a:cubicBezTo>
                    <a:pt x="1782436" y="1548500"/>
                    <a:pt x="1634064" y="1504525"/>
                    <a:pt x="1474704" y="1389760"/>
                  </a:cubicBezTo>
                  <a:lnTo>
                    <a:pt x="1432682" y="1356702"/>
                  </a:lnTo>
                  <a:lnTo>
                    <a:pt x="1434793" y="1411156"/>
                  </a:lnTo>
                  <a:cubicBezTo>
                    <a:pt x="1434793" y="1709430"/>
                    <a:pt x="1341793" y="1951229"/>
                    <a:pt x="1227072" y="1951229"/>
                  </a:cubicBezTo>
                  <a:cubicBezTo>
                    <a:pt x="1141031" y="1951229"/>
                    <a:pt x="1067208" y="1815217"/>
                    <a:pt x="1035675" y="1621376"/>
                  </a:cubicBezTo>
                  <a:lnTo>
                    <a:pt x="1029336" y="1568281"/>
                  </a:lnTo>
                  <a:lnTo>
                    <a:pt x="992326" y="1608277"/>
                  </a:lnTo>
                  <a:cubicBezTo>
                    <a:pt x="781416" y="1819186"/>
                    <a:pt x="544681" y="1924401"/>
                    <a:pt x="463562" y="1843283"/>
                  </a:cubicBezTo>
                  <a:cubicBezTo>
                    <a:pt x="402723" y="1782444"/>
                    <a:pt x="446697" y="1634070"/>
                    <a:pt x="561464" y="1474708"/>
                  </a:cubicBezTo>
                  <a:lnTo>
                    <a:pt x="594525" y="1432682"/>
                  </a:lnTo>
                  <a:lnTo>
                    <a:pt x="540069" y="1434793"/>
                  </a:lnTo>
                  <a:cubicBezTo>
                    <a:pt x="241797" y="1434793"/>
                    <a:pt x="0" y="1341794"/>
                    <a:pt x="0" y="1227076"/>
                  </a:cubicBezTo>
                  <a:cubicBezTo>
                    <a:pt x="0" y="1141036"/>
                    <a:pt x="136011" y="1067214"/>
                    <a:pt x="329850" y="1035681"/>
                  </a:cubicBezTo>
                  <a:lnTo>
                    <a:pt x="382951" y="1029341"/>
                  </a:lnTo>
                  <a:lnTo>
                    <a:pt x="342950" y="992327"/>
                  </a:lnTo>
                  <a:cubicBezTo>
                    <a:pt x="132044" y="781420"/>
                    <a:pt x="26828" y="544687"/>
                    <a:pt x="107946" y="463570"/>
                  </a:cubicBezTo>
                  <a:cubicBezTo>
                    <a:pt x="168785" y="402731"/>
                    <a:pt x="317156" y="446705"/>
                    <a:pt x="476517" y="561471"/>
                  </a:cubicBezTo>
                  <a:lnTo>
                    <a:pt x="518543" y="594532"/>
                  </a:lnTo>
                  <a:lnTo>
                    <a:pt x="516431" y="540073"/>
                  </a:lnTo>
                  <a:cubicBezTo>
                    <a:pt x="516431" y="279083"/>
                    <a:pt x="587634" y="61332"/>
                    <a:pt x="682289" y="10972"/>
                  </a:cubicBezTo>
                  <a:cubicBezTo>
                    <a:pt x="695812" y="3778"/>
                    <a:pt x="709812" y="0"/>
                    <a:pt x="724152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36" name="フリーフォーム: 図形 435">
              <a:extLst>
                <a:ext uri="{FF2B5EF4-FFF2-40B4-BE49-F238E27FC236}">
                  <a16:creationId xmlns:a16="http://schemas.microsoft.com/office/drawing/2014/main" id="{39583882-63B3-5D64-105C-B76CDFA445C6}"/>
                </a:ext>
              </a:extLst>
            </p:cNvPr>
            <p:cNvSpPr/>
            <p:nvPr/>
          </p:nvSpPr>
          <p:spPr bwMode="auto">
            <a:xfrm>
              <a:off x="7122396" y="6366192"/>
              <a:ext cx="200854" cy="200854"/>
            </a:xfrm>
            <a:custGeom>
              <a:avLst/>
              <a:gdLst>
                <a:gd name="connsiteX0" fmla="*/ 724152 w 1951220"/>
                <a:gd name="connsiteY0" fmla="*/ 0 h 1951229"/>
                <a:gd name="connsiteX1" fmla="*/ 915550 w 1951220"/>
                <a:gd name="connsiteY1" fmla="*/ 329852 h 1951229"/>
                <a:gd name="connsiteX2" fmla="*/ 921889 w 1951220"/>
                <a:gd name="connsiteY2" fmla="*/ 382948 h 1951229"/>
                <a:gd name="connsiteX3" fmla="*/ 958899 w 1951220"/>
                <a:gd name="connsiteY3" fmla="*/ 342952 h 1951229"/>
                <a:gd name="connsiteX4" fmla="*/ 1487662 w 1951220"/>
                <a:gd name="connsiteY4" fmla="*/ 107946 h 1951229"/>
                <a:gd name="connsiteX5" fmla="*/ 1389760 w 1951220"/>
                <a:gd name="connsiteY5" fmla="*/ 476521 h 1951229"/>
                <a:gd name="connsiteX6" fmla="*/ 1356266 w 1951220"/>
                <a:gd name="connsiteY6" fmla="*/ 519097 h 1951229"/>
                <a:gd name="connsiteX7" fmla="*/ 1411152 w 1951220"/>
                <a:gd name="connsiteY7" fmla="*/ 516438 h 1951229"/>
                <a:gd name="connsiteX8" fmla="*/ 1951220 w 1951220"/>
                <a:gd name="connsiteY8" fmla="*/ 724156 h 1951229"/>
                <a:gd name="connsiteX9" fmla="*/ 1621371 w 1951220"/>
                <a:gd name="connsiteY9" fmla="*/ 915550 h 1951229"/>
                <a:gd name="connsiteX10" fmla="*/ 1568270 w 1951220"/>
                <a:gd name="connsiteY10" fmla="*/ 921890 h 1951229"/>
                <a:gd name="connsiteX11" fmla="*/ 1608270 w 1951220"/>
                <a:gd name="connsiteY11" fmla="*/ 958904 h 1951229"/>
                <a:gd name="connsiteX12" fmla="*/ 1843274 w 1951220"/>
                <a:gd name="connsiteY12" fmla="*/ 1487662 h 1951229"/>
                <a:gd name="connsiteX13" fmla="*/ 1474704 w 1951220"/>
                <a:gd name="connsiteY13" fmla="*/ 1389760 h 1951229"/>
                <a:gd name="connsiteX14" fmla="*/ 1432682 w 1951220"/>
                <a:gd name="connsiteY14" fmla="*/ 1356702 h 1951229"/>
                <a:gd name="connsiteX15" fmla="*/ 1434793 w 1951220"/>
                <a:gd name="connsiteY15" fmla="*/ 1411156 h 1951229"/>
                <a:gd name="connsiteX16" fmla="*/ 1227072 w 1951220"/>
                <a:gd name="connsiteY16" fmla="*/ 1951229 h 1951229"/>
                <a:gd name="connsiteX17" fmla="*/ 1035675 w 1951220"/>
                <a:gd name="connsiteY17" fmla="*/ 1621376 h 1951229"/>
                <a:gd name="connsiteX18" fmla="*/ 1029336 w 1951220"/>
                <a:gd name="connsiteY18" fmla="*/ 1568281 h 1951229"/>
                <a:gd name="connsiteX19" fmla="*/ 992326 w 1951220"/>
                <a:gd name="connsiteY19" fmla="*/ 1608277 h 1951229"/>
                <a:gd name="connsiteX20" fmla="*/ 463562 w 1951220"/>
                <a:gd name="connsiteY20" fmla="*/ 1843283 h 1951229"/>
                <a:gd name="connsiteX21" fmla="*/ 561464 w 1951220"/>
                <a:gd name="connsiteY21" fmla="*/ 1474708 h 1951229"/>
                <a:gd name="connsiteX22" fmla="*/ 594525 w 1951220"/>
                <a:gd name="connsiteY22" fmla="*/ 1432682 h 1951229"/>
                <a:gd name="connsiteX23" fmla="*/ 540069 w 1951220"/>
                <a:gd name="connsiteY23" fmla="*/ 1434793 h 1951229"/>
                <a:gd name="connsiteX24" fmla="*/ 0 w 1951220"/>
                <a:gd name="connsiteY24" fmla="*/ 1227076 h 1951229"/>
                <a:gd name="connsiteX25" fmla="*/ 329850 w 1951220"/>
                <a:gd name="connsiteY25" fmla="*/ 1035681 h 1951229"/>
                <a:gd name="connsiteX26" fmla="*/ 382951 w 1951220"/>
                <a:gd name="connsiteY26" fmla="*/ 1029341 h 1951229"/>
                <a:gd name="connsiteX27" fmla="*/ 342950 w 1951220"/>
                <a:gd name="connsiteY27" fmla="*/ 992327 h 1951229"/>
                <a:gd name="connsiteX28" fmla="*/ 107946 w 1951220"/>
                <a:gd name="connsiteY28" fmla="*/ 463570 h 1951229"/>
                <a:gd name="connsiteX29" fmla="*/ 476517 w 1951220"/>
                <a:gd name="connsiteY29" fmla="*/ 561471 h 1951229"/>
                <a:gd name="connsiteX30" fmla="*/ 518543 w 1951220"/>
                <a:gd name="connsiteY30" fmla="*/ 594532 h 1951229"/>
                <a:gd name="connsiteX31" fmla="*/ 516431 w 1951220"/>
                <a:gd name="connsiteY31" fmla="*/ 540073 h 1951229"/>
                <a:gd name="connsiteX32" fmla="*/ 682289 w 1951220"/>
                <a:gd name="connsiteY32" fmla="*/ 10972 h 1951229"/>
                <a:gd name="connsiteX33" fmla="*/ 724152 w 1951220"/>
                <a:gd name="connsiteY33" fmla="*/ 0 h 1951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951220" h="1951229">
                  <a:moveTo>
                    <a:pt x="724152" y="0"/>
                  </a:moveTo>
                  <a:cubicBezTo>
                    <a:pt x="810193" y="0"/>
                    <a:pt x="884016" y="136012"/>
                    <a:pt x="915550" y="329852"/>
                  </a:cubicBezTo>
                  <a:lnTo>
                    <a:pt x="921889" y="382948"/>
                  </a:lnTo>
                  <a:lnTo>
                    <a:pt x="958899" y="342952"/>
                  </a:lnTo>
                  <a:cubicBezTo>
                    <a:pt x="1169808" y="132043"/>
                    <a:pt x="1406543" y="26828"/>
                    <a:pt x="1487662" y="107946"/>
                  </a:cubicBezTo>
                  <a:cubicBezTo>
                    <a:pt x="1548501" y="168785"/>
                    <a:pt x="1504527" y="317159"/>
                    <a:pt x="1389760" y="476521"/>
                  </a:cubicBezTo>
                  <a:lnTo>
                    <a:pt x="1356266" y="519097"/>
                  </a:lnTo>
                  <a:lnTo>
                    <a:pt x="1411152" y="516438"/>
                  </a:lnTo>
                  <a:cubicBezTo>
                    <a:pt x="1709424" y="516438"/>
                    <a:pt x="1951221" y="609437"/>
                    <a:pt x="1951220" y="724156"/>
                  </a:cubicBezTo>
                  <a:cubicBezTo>
                    <a:pt x="1951221" y="810195"/>
                    <a:pt x="1815210" y="884017"/>
                    <a:pt x="1621371" y="915550"/>
                  </a:cubicBezTo>
                  <a:lnTo>
                    <a:pt x="1568270" y="921890"/>
                  </a:lnTo>
                  <a:lnTo>
                    <a:pt x="1608270" y="958904"/>
                  </a:lnTo>
                  <a:cubicBezTo>
                    <a:pt x="1819176" y="1169811"/>
                    <a:pt x="1924392" y="1406544"/>
                    <a:pt x="1843274" y="1487662"/>
                  </a:cubicBezTo>
                  <a:cubicBezTo>
                    <a:pt x="1782436" y="1548500"/>
                    <a:pt x="1634064" y="1504525"/>
                    <a:pt x="1474704" y="1389760"/>
                  </a:cubicBezTo>
                  <a:lnTo>
                    <a:pt x="1432682" y="1356702"/>
                  </a:lnTo>
                  <a:lnTo>
                    <a:pt x="1434793" y="1411156"/>
                  </a:lnTo>
                  <a:cubicBezTo>
                    <a:pt x="1434793" y="1709430"/>
                    <a:pt x="1341793" y="1951229"/>
                    <a:pt x="1227072" y="1951229"/>
                  </a:cubicBezTo>
                  <a:cubicBezTo>
                    <a:pt x="1141031" y="1951229"/>
                    <a:pt x="1067208" y="1815217"/>
                    <a:pt x="1035675" y="1621376"/>
                  </a:cubicBezTo>
                  <a:lnTo>
                    <a:pt x="1029336" y="1568281"/>
                  </a:lnTo>
                  <a:lnTo>
                    <a:pt x="992326" y="1608277"/>
                  </a:lnTo>
                  <a:cubicBezTo>
                    <a:pt x="781416" y="1819186"/>
                    <a:pt x="544681" y="1924401"/>
                    <a:pt x="463562" y="1843283"/>
                  </a:cubicBezTo>
                  <a:cubicBezTo>
                    <a:pt x="402723" y="1782444"/>
                    <a:pt x="446697" y="1634070"/>
                    <a:pt x="561464" y="1474708"/>
                  </a:cubicBezTo>
                  <a:lnTo>
                    <a:pt x="594525" y="1432682"/>
                  </a:lnTo>
                  <a:lnTo>
                    <a:pt x="540069" y="1434793"/>
                  </a:lnTo>
                  <a:cubicBezTo>
                    <a:pt x="241797" y="1434793"/>
                    <a:pt x="0" y="1341794"/>
                    <a:pt x="0" y="1227076"/>
                  </a:cubicBezTo>
                  <a:cubicBezTo>
                    <a:pt x="0" y="1141036"/>
                    <a:pt x="136011" y="1067214"/>
                    <a:pt x="329850" y="1035681"/>
                  </a:cubicBezTo>
                  <a:lnTo>
                    <a:pt x="382951" y="1029341"/>
                  </a:lnTo>
                  <a:lnTo>
                    <a:pt x="342950" y="992327"/>
                  </a:lnTo>
                  <a:cubicBezTo>
                    <a:pt x="132044" y="781420"/>
                    <a:pt x="26828" y="544687"/>
                    <a:pt x="107946" y="463570"/>
                  </a:cubicBezTo>
                  <a:cubicBezTo>
                    <a:pt x="168785" y="402731"/>
                    <a:pt x="317156" y="446705"/>
                    <a:pt x="476517" y="561471"/>
                  </a:cubicBezTo>
                  <a:lnTo>
                    <a:pt x="518543" y="594532"/>
                  </a:lnTo>
                  <a:lnTo>
                    <a:pt x="516431" y="540073"/>
                  </a:lnTo>
                  <a:cubicBezTo>
                    <a:pt x="516431" y="279083"/>
                    <a:pt x="587634" y="61332"/>
                    <a:pt x="682289" y="10972"/>
                  </a:cubicBezTo>
                  <a:cubicBezTo>
                    <a:pt x="695812" y="3778"/>
                    <a:pt x="709812" y="0"/>
                    <a:pt x="724152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37" name="フリーフォーム: 図形 436">
              <a:extLst>
                <a:ext uri="{FF2B5EF4-FFF2-40B4-BE49-F238E27FC236}">
                  <a16:creationId xmlns:a16="http://schemas.microsoft.com/office/drawing/2014/main" id="{0B94987C-B069-7EDA-6C96-B618805FEF00}"/>
                </a:ext>
              </a:extLst>
            </p:cNvPr>
            <p:cNvSpPr/>
            <p:nvPr/>
          </p:nvSpPr>
          <p:spPr bwMode="auto">
            <a:xfrm>
              <a:off x="8030326" y="6366192"/>
              <a:ext cx="200854" cy="200854"/>
            </a:xfrm>
            <a:custGeom>
              <a:avLst/>
              <a:gdLst>
                <a:gd name="connsiteX0" fmla="*/ 724152 w 1951220"/>
                <a:gd name="connsiteY0" fmla="*/ 0 h 1951229"/>
                <a:gd name="connsiteX1" fmla="*/ 915550 w 1951220"/>
                <a:gd name="connsiteY1" fmla="*/ 329852 h 1951229"/>
                <a:gd name="connsiteX2" fmla="*/ 921889 w 1951220"/>
                <a:gd name="connsiteY2" fmla="*/ 382948 h 1951229"/>
                <a:gd name="connsiteX3" fmla="*/ 958899 w 1951220"/>
                <a:gd name="connsiteY3" fmla="*/ 342952 h 1951229"/>
                <a:gd name="connsiteX4" fmla="*/ 1487662 w 1951220"/>
                <a:gd name="connsiteY4" fmla="*/ 107946 h 1951229"/>
                <a:gd name="connsiteX5" fmla="*/ 1389760 w 1951220"/>
                <a:gd name="connsiteY5" fmla="*/ 476521 h 1951229"/>
                <a:gd name="connsiteX6" fmla="*/ 1356266 w 1951220"/>
                <a:gd name="connsiteY6" fmla="*/ 519097 h 1951229"/>
                <a:gd name="connsiteX7" fmla="*/ 1411152 w 1951220"/>
                <a:gd name="connsiteY7" fmla="*/ 516438 h 1951229"/>
                <a:gd name="connsiteX8" fmla="*/ 1951220 w 1951220"/>
                <a:gd name="connsiteY8" fmla="*/ 724156 h 1951229"/>
                <a:gd name="connsiteX9" fmla="*/ 1621371 w 1951220"/>
                <a:gd name="connsiteY9" fmla="*/ 915550 h 1951229"/>
                <a:gd name="connsiteX10" fmla="*/ 1568270 w 1951220"/>
                <a:gd name="connsiteY10" fmla="*/ 921890 h 1951229"/>
                <a:gd name="connsiteX11" fmla="*/ 1608270 w 1951220"/>
                <a:gd name="connsiteY11" fmla="*/ 958904 h 1951229"/>
                <a:gd name="connsiteX12" fmla="*/ 1843274 w 1951220"/>
                <a:gd name="connsiteY12" fmla="*/ 1487662 h 1951229"/>
                <a:gd name="connsiteX13" fmla="*/ 1474704 w 1951220"/>
                <a:gd name="connsiteY13" fmla="*/ 1389760 h 1951229"/>
                <a:gd name="connsiteX14" fmla="*/ 1432682 w 1951220"/>
                <a:gd name="connsiteY14" fmla="*/ 1356702 h 1951229"/>
                <a:gd name="connsiteX15" fmla="*/ 1434793 w 1951220"/>
                <a:gd name="connsiteY15" fmla="*/ 1411156 h 1951229"/>
                <a:gd name="connsiteX16" fmla="*/ 1227072 w 1951220"/>
                <a:gd name="connsiteY16" fmla="*/ 1951229 h 1951229"/>
                <a:gd name="connsiteX17" fmla="*/ 1035675 w 1951220"/>
                <a:gd name="connsiteY17" fmla="*/ 1621376 h 1951229"/>
                <a:gd name="connsiteX18" fmla="*/ 1029336 w 1951220"/>
                <a:gd name="connsiteY18" fmla="*/ 1568281 h 1951229"/>
                <a:gd name="connsiteX19" fmla="*/ 992326 w 1951220"/>
                <a:gd name="connsiteY19" fmla="*/ 1608277 h 1951229"/>
                <a:gd name="connsiteX20" fmla="*/ 463562 w 1951220"/>
                <a:gd name="connsiteY20" fmla="*/ 1843283 h 1951229"/>
                <a:gd name="connsiteX21" fmla="*/ 561464 w 1951220"/>
                <a:gd name="connsiteY21" fmla="*/ 1474708 h 1951229"/>
                <a:gd name="connsiteX22" fmla="*/ 594525 w 1951220"/>
                <a:gd name="connsiteY22" fmla="*/ 1432682 h 1951229"/>
                <a:gd name="connsiteX23" fmla="*/ 540069 w 1951220"/>
                <a:gd name="connsiteY23" fmla="*/ 1434793 h 1951229"/>
                <a:gd name="connsiteX24" fmla="*/ 0 w 1951220"/>
                <a:gd name="connsiteY24" fmla="*/ 1227076 h 1951229"/>
                <a:gd name="connsiteX25" fmla="*/ 329850 w 1951220"/>
                <a:gd name="connsiteY25" fmla="*/ 1035681 h 1951229"/>
                <a:gd name="connsiteX26" fmla="*/ 382951 w 1951220"/>
                <a:gd name="connsiteY26" fmla="*/ 1029341 h 1951229"/>
                <a:gd name="connsiteX27" fmla="*/ 342950 w 1951220"/>
                <a:gd name="connsiteY27" fmla="*/ 992327 h 1951229"/>
                <a:gd name="connsiteX28" fmla="*/ 107946 w 1951220"/>
                <a:gd name="connsiteY28" fmla="*/ 463570 h 1951229"/>
                <a:gd name="connsiteX29" fmla="*/ 476517 w 1951220"/>
                <a:gd name="connsiteY29" fmla="*/ 561471 h 1951229"/>
                <a:gd name="connsiteX30" fmla="*/ 518543 w 1951220"/>
                <a:gd name="connsiteY30" fmla="*/ 594532 h 1951229"/>
                <a:gd name="connsiteX31" fmla="*/ 516431 w 1951220"/>
                <a:gd name="connsiteY31" fmla="*/ 540073 h 1951229"/>
                <a:gd name="connsiteX32" fmla="*/ 682289 w 1951220"/>
                <a:gd name="connsiteY32" fmla="*/ 10972 h 1951229"/>
                <a:gd name="connsiteX33" fmla="*/ 724152 w 1951220"/>
                <a:gd name="connsiteY33" fmla="*/ 0 h 1951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951220" h="1951229">
                  <a:moveTo>
                    <a:pt x="724152" y="0"/>
                  </a:moveTo>
                  <a:cubicBezTo>
                    <a:pt x="810193" y="0"/>
                    <a:pt x="884016" y="136012"/>
                    <a:pt x="915550" y="329852"/>
                  </a:cubicBezTo>
                  <a:lnTo>
                    <a:pt x="921889" y="382948"/>
                  </a:lnTo>
                  <a:lnTo>
                    <a:pt x="958899" y="342952"/>
                  </a:lnTo>
                  <a:cubicBezTo>
                    <a:pt x="1169808" y="132043"/>
                    <a:pt x="1406543" y="26828"/>
                    <a:pt x="1487662" y="107946"/>
                  </a:cubicBezTo>
                  <a:cubicBezTo>
                    <a:pt x="1548501" y="168785"/>
                    <a:pt x="1504527" y="317159"/>
                    <a:pt x="1389760" y="476521"/>
                  </a:cubicBezTo>
                  <a:lnTo>
                    <a:pt x="1356266" y="519097"/>
                  </a:lnTo>
                  <a:lnTo>
                    <a:pt x="1411152" y="516438"/>
                  </a:lnTo>
                  <a:cubicBezTo>
                    <a:pt x="1709424" y="516438"/>
                    <a:pt x="1951221" y="609437"/>
                    <a:pt x="1951220" y="724156"/>
                  </a:cubicBezTo>
                  <a:cubicBezTo>
                    <a:pt x="1951221" y="810195"/>
                    <a:pt x="1815210" y="884017"/>
                    <a:pt x="1621371" y="915550"/>
                  </a:cubicBezTo>
                  <a:lnTo>
                    <a:pt x="1568270" y="921890"/>
                  </a:lnTo>
                  <a:lnTo>
                    <a:pt x="1608270" y="958904"/>
                  </a:lnTo>
                  <a:cubicBezTo>
                    <a:pt x="1819176" y="1169811"/>
                    <a:pt x="1924392" y="1406544"/>
                    <a:pt x="1843274" y="1487662"/>
                  </a:cubicBezTo>
                  <a:cubicBezTo>
                    <a:pt x="1782436" y="1548500"/>
                    <a:pt x="1634064" y="1504525"/>
                    <a:pt x="1474704" y="1389760"/>
                  </a:cubicBezTo>
                  <a:lnTo>
                    <a:pt x="1432682" y="1356702"/>
                  </a:lnTo>
                  <a:lnTo>
                    <a:pt x="1434793" y="1411156"/>
                  </a:lnTo>
                  <a:cubicBezTo>
                    <a:pt x="1434793" y="1709430"/>
                    <a:pt x="1341793" y="1951229"/>
                    <a:pt x="1227072" y="1951229"/>
                  </a:cubicBezTo>
                  <a:cubicBezTo>
                    <a:pt x="1141031" y="1951229"/>
                    <a:pt x="1067208" y="1815217"/>
                    <a:pt x="1035675" y="1621376"/>
                  </a:cubicBezTo>
                  <a:lnTo>
                    <a:pt x="1029336" y="1568281"/>
                  </a:lnTo>
                  <a:lnTo>
                    <a:pt x="992326" y="1608277"/>
                  </a:lnTo>
                  <a:cubicBezTo>
                    <a:pt x="781416" y="1819186"/>
                    <a:pt x="544681" y="1924401"/>
                    <a:pt x="463562" y="1843283"/>
                  </a:cubicBezTo>
                  <a:cubicBezTo>
                    <a:pt x="402723" y="1782444"/>
                    <a:pt x="446697" y="1634070"/>
                    <a:pt x="561464" y="1474708"/>
                  </a:cubicBezTo>
                  <a:lnTo>
                    <a:pt x="594525" y="1432682"/>
                  </a:lnTo>
                  <a:lnTo>
                    <a:pt x="540069" y="1434793"/>
                  </a:lnTo>
                  <a:cubicBezTo>
                    <a:pt x="241797" y="1434793"/>
                    <a:pt x="0" y="1341794"/>
                    <a:pt x="0" y="1227076"/>
                  </a:cubicBezTo>
                  <a:cubicBezTo>
                    <a:pt x="0" y="1141036"/>
                    <a:pt x="136011" y="1067214"/>
                    <a:pt x="329850" y="1035681"/>
                  </a:cubicBezTo>
                  <a:lnTo>
                    <a:pt x="382951" y="1029341"/>
                  </a:lnTo>
                  <a:lnTo>
                    <a:pt x="342950" y="992327"/>
                  </a:lnTo>
                  <a:cubicBezTo>
                    <a:pt x="132044" y="781420"/>
                    <a:pt x="26828" y="544687"/>
                    <a:pt x="107946" y="463570"/>
                  </a:cubicBezTo>
                  <a:cubicBezTo>
                    <a:pt x="168785" y="402731"/>
                    <a:pt x="317156" y="446705"/>
                    <a:pt x="476517" y="561471"/>
                  </a:cubicBezTo>
                  <a:lnTo>
                    <a:pt x="518543" y="594532"/>
                  </a:lnTo>
                  <a:lnTo>
                    <a:pt x="516431" y="540073"/>
                  </a:lnTo>
                  <a:cubicBezTo>
                    <a:pt x="516431" y="279083"/>
                    <a:pt x="587634" y="61332"/>
                    <a:pt x="682289" y="10972"/>
                  </a:cubicBezTo>
                  <a:cubicBezTo>
                    <a:pt x="695812" y="3778"/>
                    <a:pt x="709812" y="0"/>
                    <a:pt x="724152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38" name="フリーフォーム: 図形 437">
              <a:extLst>
                <a:ext uri="{FF2B5EF4-FFF2-40B4-BE49-F238E27FC236}">
                  <a16:creationId xmlns:a16="http://schemas.microsoft.com/office/drawing/2014/main" id="{2892E678-650C-742C-A344-24C14E542C58}"/>
                </a:ext>
              </a:extLst>
            </p:cNvPr>
            <p:cNvSpPr/>
            <p:nvPr/>
          </p:nvSpPr>
          <p:spPr bwMode="auto">
            <a:xfrm>
              <a:off x="8409618" y="6291519"/>
              <a:ext cx="350199" cy="350199"/>
            </a:xfrm>
            <a:custGeom>
              <a:avLst/>
              <a:gdLst>
                <a:gd name="connsiteX0" fmla="*/ 724152 w 1951220"/>
                <a:gd name="connsiteY0" fmla="*/ 0 h 1951229"/>
                <a:gd name="connsiteX1" fmla="*/ 915550 w 1951220"/>
                <a:gd name="connsiteY1" fmla="*/ 329852 h 1951229"/>
                <a:gd name="connsiteX2" fmla="*/ 921889 w 1951220"/>
                <a:gd name="connsiteY2" fmla="*/ 382948 h 1951229"/>
                <a:gd name="connsiteX3" fmla="*/ 958899 w 1951220"/>
                <a:gd name="connsiteY3" fmla="*/ 342952 h 1951229"/>
                <a:gd name="connsiteX4" fmla="*/ 1487662 w 1951220"/>
                <a:gd name="connsiteY4" fmla="*/ 107946 h 1951229"/>
                <a:gd name="connsiteX5" fmla="*/ 1389760 w 1951220"/>
                <a:gd name="connsiteY5" fmla="*/ 476521 h 1951229"/>
                <a:gd name="connsiteX6" fmla="*/ 1356266 w 1951220"/>
                <a:gd name="connsiteY6" fmla="*/ 519097 h 1951229"/>
                <a:gd name="connsiteX7" fmla="*/ 1411152 w 1951220"/>
                <a:gd name="connsiteY7" fmla="*/ 516438 h 1951229"/>
                <a:gd name="connsiteX8" fmla="*/ 1951220 w 1951220"/>
                <a:gd name="connsiteY8" fmla="*/ 724156 h 1951229"/>
                <a:gd name="connsiteX9" fmla="*/ 1621371 w 1951220"/>
                <a:gd name="connsiteY9" fmla="*/ 915550 h 1951229"/>
                <a:gd name="connsiteX10" fmla="*/ 1568270 w 1951220"/>
                <a:gd name="connsiteY10" fmla="*/ 921890 h 1951229"/>
                <a:gd name="connsiteX11" fmla="*/ 1608270 w 1951220"/>
                <a:gd name="connsiteY11" fmla="*/ 958904 h 1951229"/>
                <a:gd name="connsiteX12" fmla="*/ 1843274 w 1951220"/>
                <a:gd name="connsiteY12" fmla="*/ 1487662 h 1951229"/>
                <a:gd name="connsiteX13" fmla="*/ 1474704 w 1951220"/>
                <a:gd name="connsiteY13" fmla="*/ 1389760 h 1951229"/>
                <a:gd name="connsiteX14" fmla="*/ 1432682 w 1951220"/>
                <a:gd name="connsiteY14" fmla="*/ 1356702 h 1951229"/>
                <a:gd name="connsiteX15" fmla="*/ 1434793 w 1951220"/>
                <a:gd name="connsiteY15" fmla="*/ 1411156 h 1951229"/>
                <a:gd name="connsiteX16" fmla="*/ 1227072 w 1951220"/>
                <a:gd name="connsiteY16" fmla="*/ 1951229 h 1951229"/>
                <a:gd name="connsiteX17" fmla="*/ 1035675 w 1951220"/>
                <a:gd name="connsiteY17" fmla="*/ 1621376 h 1951229"/>
                <a:gd name="connsiteX18" fmla="*/ 1029336 w 1951220"/>
                <a:gd name="connsiteY18" fmla="*/ 1568281 h 1951229"/>
                <a:gd name="connsiteX19" fmla="*/ 992326 w 1951220"/>
                <a:gd name="connsiteY19" fmla="*/ 1608277 h 1951229"/>
                <a:gd name="connsiteX20" fmla="*/ 463562 w 1951220"/>
                <a:gd name="connsiteY20" fmla="*/ 1843283 h 1951229"/>
                <a:gd name="connsiteX21" fmla="*/ 561464 w 1951220"/>
                <a:gd name="connsiteY21" fmla="*/ 1474708 h 1951229"/>
                <a:gd name="connsiteX22" fmla="*/ 594525 w 1951220"/>
                <a:gd name="connsiteY22" fmla="*/ 1432682 h 1951229"/>
                <a:gd name="connsiteX23" fmla="*/ 540069 w 1951220"/>
                <a:gd name="connsiteY23" fmla="*/ 1434793 h 1951229"/>
                <a:gd name="connsiteX24" fmla="*/ 0 w 1951220"/>
                <a:gd name="connsiteY24" fmla="*/ 1227076 h 1951229"/>
                <a:gd name="connsiteX25" fmla="*/ 329850 w 1951220"/>
                <a:gd name="connsiteY25" fmla="*/ 1035681 h 1951229"/>
                <a:gd name="connsiteX26" fmla="*/ 382951 w 1951220"/>
                <a:gd name="connsiteY26" fmla="*/ 1029341 h 1951229"/>
                <a:gd name="connsiteX27" fmla="*/ 342950 w 1951220"/>
                <a:gd name="connsiteY27" fmla="*/ 992327 h 1951229"/>
                <a:gd name="connsiteX28" fmla="*/ 107946 w 1951220"/>
                <a:gd name="connsiteY28" fmla="*/ 463570 h 1951229"/>
                <a:gd name="connsiteX29" fmla="*/ 476517 w 1951220"/>
                <a:gd name="connsiteY29" fmla="*/ 561471 h 1951229"/>
                <a:gd name="connsiteX30" fmla="*/ 518543 w 1951220"/>
                <a:gd name="connsiteY30" fmla="*/ 594532 h 1951229"/>
                <a:gd name="connsiteX31" fmla="*/ 516431 w 1951220"/>
                <a:gd name="connsiteY31" fmla="*/ 540073 h 1951229"/>
                <a:gd name="connsiteX32" fmla="*/ 682289 w 1951220"/>
                <a:gd name="connsiteY32" fmla="*/ 10972 h 1951229"/>
                <a:gd name="connsiteX33" fmla="*/ 724152 w 1951220"/>
                <a:gd name="connsiteY33" fmla="*/ 0 h 1951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951220" h="1951229">
                  <a:moveTo>
                    <a:pt x="724152" y="0"/>
                  </a:moveTo>
                  <a:cubicBezTo>
                    <a:pt x="810193" y="0"/>
                    <a:pt x="884016" y="136012"/>
                    <a:pt x="915550" y="329852"/>
                  </a:cubicBezTo>
                  <a:lnTo>
                    <a:pt x="921889" y="382948"/>
                  </a:lnTo>
                  <a:lnTo>
                    <a:pt x="958899" y="342952"/>
                  </a:lnTo>
                  <a:cubicBezTo>
                    <a:pt x="1169808" y="132043"/>
                    <a:pt x="1406543" y="26828"/>
                    <a:pt x="1487662" y="107946"/>
                  </a:cubicBezTo>
                  <a:cubicBezTo>
                    <a:pt x="1548501" y="168785"/>
                    <a:pt x="1504527" y="317159"/>
                    <a:pt x="1389760" y="476521"/>
                  </a:cubicBezTo>
                  <a:lnTo>
                    <a:pt x="1356266" y="519097"/>
                  </a:lnTo>
                  <a:lnTo>
                    <a:pt x="1411152" y="516438"/>
                  </a:lnTo>
                  <a:cubicBezTo>
                    <a:pt x="1709424" y="516438"/>
                    <a:pt x="1951221" y="609437"/>
                    <a:pt x="1951220" y="724156"/>
                  </a:cubicBezTo>
                  <a:cubicBezTo>
                    <a:pt x="1951221" y="810195"/>
                    <a:pt x="1815210" y="884017"/>
                    <a:pt x="1621371" y="915550"/>
                  </a:cubicBezTo>
                  <a:lnTo>
                    <a:pt x="1568270" y="921890"/>
                  </a:lnTo>
                  <a:lnTo>
                    <a:pt x="1608270" y="958904"/>
                  </a:lnTo>
                  <a:cubicBezTo>
                    <a:pt x="1819176" y="1169811"/>
                    <a:pt x="1924392" y="1406544"/>
                    <a:pt x="1843274" y="1487662"/>
                  </a:cubicBezTo>
                  <a:cubicBezTo>
                    <a:pt x="1782436" y="1548500"/>
                    <a:pt x="1634064" y="1504525"/>
                    <a:pt x="1474704" y="1389760"/>
                  </a:cubicBezTo>
                  <a:lnTo>
                    <a:pt x="1432682" y="1356702"/>
                  </a:lnTo>
                  <a:lnTo>
                    <a:pt x="1434793" y="1411156"/>
                  </a:lnTo>
                  <a:cubicBezTo>
                    <a:pt x="1434793" y="1709430"/>
                    <a:pt x="1341793" y="1951229"/>
                    <a:pt x="1227072" y="1951229"/>
                  </a:cubicBezTo>
                  <a:cubicBezTo>
                    <a:pt x="1141031" y="1951229"/>
                    <a:pt x="1067208" y="1815217"/>
                    <a:pt x="1035675" y="1621376"/>
                  </a:cubicBezTo>
                  <a:lnTo>
                    <a:pt x="1029336" y="1568281"/>
                  </a:lnTo>
                  <a:lnTo>
                    <a:pt x="992326" y="1608277"/>
                  </a:lnTo>
                  <a:cubicBezTo>
                    <a:pt x="781416" y="1819186"/>
                    <a:pt x="544681" y="1924401"/>
                    <a:pt x="463562" y="1843283"/>
                  </a:cubicBezTo>
                  <a:cubicBezTo>
                    <a:pt x="402723" y="1782444"/>
                    <a:pt x="446697" y="1634070"/>
                    <a:pt x="561464" y="1474708"/>
                  </a:cubicBezTo>
                  <a:lnTo>
                    <a:pt x="594525" y="1432682"/>
                  </a:lnTo>
                  <a:lnTo>
                    <a:pt x="540069" y="1434793"/>
                  </a:lnTo>
                  <a:cubicBezTo>
                    <a:pt x="241797" y="1434793"/>
                    <a:pt x="0" y="1341794"/>
                    <a:pt x="0" y="1227076"/>
                  </a:cubicBezTo>
                  <a:cubicBezTo>
                    <a:pt x="0" y="1141036"/>
                    <a:pt x="136011" y="1067214"/>
                    <a:pt x="329850" y="1035681"/>
                  </a:cubicBezTo>
                  <a:lnTo>
                    <a:pt x="382951" y="1029341"/>
                  </a:lnTo>
                  <a:lnTo>
                    <a:pt x="342950" y="992327"/>
                  </a:lnTo>
                  <a:cubicBezTo>
                    <a:pt x="132044" y="781420"/>
                    <a:pt x="26828" y="544687"/>
                    <a:pt x="107946" y="463570"/>
                  </a:cubicBezTo>
                  <a:cubicBezTo>
                    <a:pt x="168785" y="402731"/>
                    <a:pt x="317156" y="446705"/>
                    <a:pt x="476517" y="561471"/>
                  </a:cubicBezTo>
                  <a:lnTo>
                    <a:pt x="518543" y="594532"/>
                  </a:lnTo>
                  <a:lnTo>
                    <a:pt x="516431" y="540073"/>
                  </a:lnTo>
                  <a:cubicBezTo>
                    <a:pt x="516431" y="279083"/>
                    <a:pt x="587634" y="61332"/>
                    <a:pt x="682289" y="10972"/>
                  </a:cubicBezTo>
                  <a:cubicBezTo>
                    <a:pt x="695812" y="3778"/>
                    <a:pt x="709812" y="0"/>
                    <a:pt x="724152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39" name="フリーフォーム: 図形 438">
              <a:extLst>
                <a:ext uri="{FF2B5EF4-FFF2-40B4-BE49-F238E27FC236}">
                  <a16:creationId xmlns:a16="http://schemas.microsoft.com/office/drawing/2014/main" id="{E0156712-D0D2-5A59-2A5E-7A9364634E81}"/>
                </a:ext>
              </a:extLst>
            </p:cNvPr>
            <p:cNvSpPr/>
            <p:nvPr/>
          </p:nvSpPr>
          <p:spPr bwMode="auto">
            <a:xfrm>
              <a:off x="8938256" y="6366192"/>
              <a:ext cx="200854" cy="200854"/>
            </a:xfrm>
            <a:custGeom>
              <a:avLst/>
              <a:gdLst>
                <a:gd name="connsiteX0" fmla="*/ 724152 w 1951220"/>
                <a:gd name="connsiteY0" fmla="*/ 0 h 1951229"/>
                <a:gd name="connsiteX1" fmla="*/ 915550 w 1951220"/>
                <a:gd name="connsiteY1" fmla="*/ 329852 h 1951229"/>
                <a:gd name="connsiteX2" fmla="*/ 921889 w 1951220"/>
                <a:gd name="connsiteY2" fmla="*/ 382948 h 1951229"/>
                <a:gd name="connsiteX3" fmla="*/ 958899 w 1951220"/>
                <a:gd name="connsiteY3" fmla="*/ 342952 h 1951229"/>
                <a:gd name="connsiteX4" fmla="*/ 1487662 w 1951220"/>
                <a:gd name="connsiteY4" fmla="*/ 107946 h 1951229"/>
                <a:gd name="connsiteX5" fmla="*/ 1389760 w 1951220"/>
                <a:gd name="connsiteY5" fmla="*/ 476521 h 1951229"/>
                <a:gd name="connsiteX6" fmla="*/ 1356266 w 1951220"/>
                <a:gd name="connsiteY6" fmla="*/ 519097 h 1951229"/>
                <a:gd name="connsiteX7" fmla="*/ 1411152 w 1951220"/>
                <a:gd name="connsiteY7" fmla="*/ 516438 h 1951229"/>
                <a:gd name="connsiteX8" fmla="*/ 1951220 w 1951220"/>
                <a:gd name="connsiteY8" fmla="*/ 724156 h 1951229"/>
                <a:gd name="connsiteX9" fmla="*/ 1621371 w 1951220"/>
                <a:gd name="connsiteY9" fmla="*/ 915550 h 1951229"/>
                <a:gd name="connsiteX10" fmla="*/ 1568270 w 1951220"/>
                <a:gd name="connsiteY10" fmla="*/ 921890 h 1951229"/>
                <a:gd name="connsiteX11" fmla="*/ 1608270 w 1951220"/>
                <a:gd name="connsiteY11" fmla="*/ 958904 h 1951229"/>
                <a:gd name="connsiteX12" fmla="*/ 1843274 w 1951220"/>
                <a:gd name="connsiteY12" fmla="*/ 1487662 h 1951229"/>
                <a:gd name="connsiteX13" fmla="*/ 1474704 w 1951220"/>
                <a:gd name="connsiteY13" fmla="*/ 1389760 h 1951229"/>
                <a:gd name="connsiteX14" fmla="*/ 1432682 w 1951220"/>
                <a:gd name="connsiteY14" fmla="*/ 1356702 h 1951229"/>
                <a:gd name="connsiteX15" fmla="*/ 1434793 w 1951220"/>
                <a:gd name="connsiteY15" fmla="*/ 1411156 h 1951229"/>
                <a:gd name="connsiteX16" fmla="*/ 1227072 w 1951220"/>
                <a:gd name="connsiteY16" fmla="*/ 1951229 h 1951229"/>
                <a:gd name="connsiteX17" fmla="*/ 1035675 w 1951220"/>
                <a:gd name="connsiteY17" fmla="*/ 1621376 h 1951229"/>
                <a:gd name="connsiteX18" fmla="*/ 1029336 w 1951220"/>
                <a:gd name="connsiteY18" fmla="*/ 1568281 h 1951229"/>
                <a:gd name="connsiteX19" fmla="*/ 992326 w 1951220"/>
                <a:gd name="connsiteY19" fmla="*/ 1608277 h 1951229"/>
                <a:gd name="connsiteX20" fmla="*/ 463562 w 1951220"/>
                <a:gd name="connsiteY20" fmla="*/ 1843283 h 1951229"/>
                <a:gd name="connsiteX21" fmla="*/ 561464 w 1951220"/>
                <a:gd name="connsiteY21" fmla="*/ 1474708 h 1951229"/>
                <a:gd name="connsiteX22" fmla="*/ 594525 w 1951220"/>
                <a:gd name="connsiteY22" fmla="*/ 1432682 h 1951229"/>
                <a:gd name="connsiteX23" fmla="*/ 540069 w 1951220"/>
                <a:gd name="connsiteY23" fmla="*/ 1434793 h 1951229"/>
                <a:gd name="connsiteX24" fmla="*/ 0 w 1951220"/>
                <a:gd name="connsiteY24" fmla="*/ 1227076 h 1951229"/>
                <a:gd name="connsiteX25" fmla="*/ 329850 w 1951220"/>
                <a:gd name="connsiteY25" fmla="*/ 1035681 h 1951229"/>
                <a:gd name="connsiteX26" fmla="*/ 382951 w 1951220"/>
                <a:gd name="connsiteY26" fmla="*/ 1029341 h 1951229"/>
                <a:gd name="connsiteX27" fmla="*/ 342950 w 1951220"/>
                <a:gd name="connsiteY27" fmla="*/ 992327 h 1951229"/>
                <a:gd name="connsiteX28" fmla="*/ 107946 w 1951220"/>
                <a:gd name="connsiteY28" fmla="*/ 463570 h 1951229"/>
                <a:gd name="connsiteX29" fmla="*/ 476517 w 1951220"/>
                <a:gd name="connsiteY29" fmla="*/ 561471 h 1951229"/>
                <a:gd name="connsiteX30" fmla="*/ 518543 w 1951220"/>
                <a:gd name="connsiteY30" fmla="*/ 594532 h 1951229"/>
                <a:gd name="connsiteX31" fmla="*/ 516431 w 1951220"/>
                <a:gd name="connsiteY31" fmla="*/ 540073 h 1951229"/>
                <a:gd name="connsiteX32" fmla="*/ 682289 w 1951220"/>
                <a:gd name="connsiteY32" fmla="*/ 10972 h 1951229"/>
                <a:gd name="connsiteX33" fmla="*/ 724152 w 1951220"/>
                <a:gd name="connsiteY33" fmla="*/ 0 h 1951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951220" h="1951229">
                  <a:moveTo>
                    <a:pt x="724152" y="0"/>
                  </a:moveTo>
                  <a:cubicBezTo>
                    <a:pt x="810193" y="0"/>
                    <a:pt x="884016" y="136012"/>
                    <a:pt x="915550" y="329852"/>
                  </a:cubicBezTo>
                  <a:lnTo>
                    <a:pt x="921889" y="382948"/>
                  </a:lnTo>
                  <a:lnTo>
                    <a:pt x="958899" y="342952"/>
                  </a:lnTo>
                  <a:cubicBezTo>
                    <a:pt x="1169808" y="132043"/>
                    <a:pt x="1406543" y="26828"/>
                    <a:pt x="1487662" y="107946"/>
                  </a:cubicBezTo>
                  <a:cubicBezTo>
                    <a:pt x="1548501" y="168785"/>
                    <a:pt x="1504527" y="317159"/>
                    <a:pt x="1389760" y="476521"/>
                  </a:cubicBezTo>
                  <a:lnTo>
                    <a:pt x="1356266" y="519097"/>
                  </a:lnTo>
                  <a:lnTo>
                    <a:pt x="1411152" y="516438"/>
                  </a:lnTo>
                  <a:cubicBezTo>
                    <a:pt x="1709424" y="516438"/>
                    <a:pt x="1951221" y="609437"/>
                    <a:pt x="1951220" y="724156"/>
                  </a:cubicBezTo>
                  <a:cubicBezTo>
                    <a:pt x="1951221" y="810195"/>
                    <a:pt x="1815210" y="884017"/>
                    <a:pt x="1621371" y="915550"/>
                  </a:cubicBezTo>
                  <a:lnTo>
                    <a:pt x="1568270" y="921890"/>
                  </a:lnTo>
                  <a:lnTo>
                    <a:pt x="1608270" y="958904"/>
                  </a:lnTo>
                  <a:cubicBezTo>
                    <a:pt x="1819176" y="1169811"/>
                    <a:pt x="1924392" y="1406544"/>
                    <a:pt x="1843274" y="1487662"/>
                  </a:cubicBezTo>
                  <a:cubicBezTo>
                    <a:pt x="1782436" y="1548500"/>
                    <a:pt x="1634064" y="1504525"/>
                    <a:pt x="1474704" y="1389760"/>
                  </a:cubicBezTo>
                  <a:lnTo>
                    <a:pt x="1432682" y="1356702"/>
                  </a:lnTo>
                  <a:lnTo>
                    <a:pt x="1434793" y="1411156"/>
                  </a:lnTo>
                  <a:cubicBezTo>
                    <a:pt x="1434793" y="1709430"/>
                    <a:pt x="1341793" y="1951229"/>
                    <a:pt x="1227072" y="1951229"/>
                  </a:cubicBezTo>
                  <a:cubicBezTo>
                    <a:pt x="1141031" y="1951229"/>
                    <a:pt x="1067208" y="1815217"/>
                    <a:pt x="1035675" y="1621376"/>
                  </a:cubicBezTo>
                  <a:lnTo>
                    <a:pt x="1029336" y="1568281"/>
                  </a:lnTo>
                  <a:lnTo>
                    <a:pt x="992326" y="1608277"/>
                  </a:lnTo>
                  <a:cubicBezTo>
                    <a:pt x="781416" y="1819186"/>
                    <a:pt x="544681" y="1924401"/>
                    <a:pt x="463562" y="1843283"/>
                  </a:cubicBezTo>
                  <a:cubicBezTo>
                    <a:pt x="402723" y="1782444"/>
                    <a:pt x="446697" y="1634070"/>
                    <a:pt x="561464" y="1474708"/>
                  </a:cubicBezTo>
                  <a:lnTo>
                    <a:pt x="594525" y="1432682"/>
                  </a:lnTo>
                  <a:lnTo>
                    <a:pt x="540069" y="1434793"/>
                  </a:lnTo>
                  <a:cubicBezTo>
                    <a:pt x="241797" y="1434793"/>
                    <a:pt x="0" y="1341794"/>
                    <a:pt x="0" y="1227076"/>
                  </a:cubicBezTo>
                  <a:cubicBezTo>
                    <a:pt x="0" y="1141036"/>
                    <a:pt x="136011" y="1067214"/>
                    <a:pt x="329850" y="1035681"/>
                  </a:cubicBezTo>
                  <a:lnTo>
                    <a:pt x="382951" y="1029341"/>
                  </a:lnTo>
                  <a:lnTo>
                    <a:pt x="342950" y="992327"/>
                  </a:lnTo>
                  <a:cubicBezTo>
                    <a:pt x="132044" y="781420"/>
                    <a:pt x="26828" y="544687"/>
                    <a:pt x="107946" y="463570"/>
                  </a:cubicBezTo>
                  <a:cubicBezTo>
                    <a:pt x="168785" y="402731"/>
                    <a:pt x="317156" y="446705"/>
                    <a:pt x="476517" y="561471"/>
                  </a:cubicBezTo>
                  <a:lnTo>
                    <a:pt x="518543" y="594532"/>
                  </a:lnTo>
                  <a:lnTo>
                    <a:pt x="516431" y="540073"/>
                  </a:lnTo>
                  <a:cubicBezTo>
                    <a:pt x="516431" y="279083"/>
                    <a:pt x="587634" y="61332"/>
                    <a:pt x="682289" y="10972"/>
                  </a:cubicBezTo>
                  <a:cubicBezTo>
                    <a:pt x="695812" y="3778"/>
                    <a:pt x="709812" y="0"/>
                    <a:pt x="724152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41" name="フリーフォーム: 図形 440">
              <a:extLst>
                <a:ext uri="{FF2B5EF4-FFF2-40B4-BE49-F238E27FC236}">
                  <a16:creationId xmlns:a16="http://schemas.microsoft.com/office/drawing/2014/main" id="{9CF40229-8350-0CFB-B654-B8948A20AFC0}"/>
                </a:ext>
              </a:extLst>
            </p:cNvPr>
            <p:cNvSpPr/>
            <p:nvPr/>
          </p:nvSpPr>
          <p:spPr bwMode="auto">
            <a:xfrm>
              <a:off x="9317553" y="6291519"/>
              <a:ext cx="350199" cy="350199"/>
            </a:xfrm>
            <a:custGeom>
              <a:avLst/>
              <a:gdLst>
                <a:gd name="connsiteX0" fmla="*/ 724152 w 1951220"/>
                <a:gd name="connsiteY0" fmla="*/ 0 h 1951229"/>
                <a:gd name="connsiteX1" fmla="*/ 915550 w 1951220"/>
                <a:gd name="connsiteY1" fmla="*/ 329852 h 1951229"/>
                <a:gd name="connsiteX2" fmla="*/ 921889 w 1951220"/>
                <a:gd name="connsiteY2" fmla="*/ 382948 h 1951229"/>
                <a:gd name="connsiteX3" fmla="*/ 958899 w 1951220"/>
                <a:gd name="connsiteY3" fmla="*/ 342952 h 1951229"/>
                <a:gd name="connsiteX4" fmla="*/ 1487662 w 1951220"/>
                <a:gd name="connsiteY4" fmla="*/ 107946 h 1951229"/>
                <a:gd name="connsiteX5" fmla="*/ 1389760 w 1951220"/>
                <a:gd name="connsiteY5" fmla="*/ 476521 h 1951229"/>
                <a:gd name="connsiteX6" fmla="*/ 1356266 w 1951220"/>
                <a:gd name="connsiteY6" fmla="*/ 519097 h 1951229"/>
                <a:gd name="connsiteX7" fmla="*/ 1411152 w 1951220"/>
                <a:gd name="connsiteY7" fmla="*/ 516438 h 1951229"/>
                <a:gd name="connsiteX8" fmla="*/ 1951220 w 1951220"/>
                <a:gd name="connsiteY8" fmla="*/ 724156 h 1951229"/>
                <a:gd name="connsiteX9" fmla="*/ 1621371 w 1951220"/>
                <a:gd name="connsiteY9" fmla="*/ 915550 h 1951229"/>
                <a:gd name="connsiteX10" fmla="*/ 1568270 w 1951220"/>
                <a:gd name="connsiteY10" fmla="*/ 921890 h 1951229"/>
                <a:gd name="connsiteX11" fmla="*/ 1608270 w 1951220"/>
                <a:gd name="connsiteY11" fmla="*/ 958904 h 1951229"/>
                <a:gd name="connsiteX12" fmla="*/ 1843274 w 1951220"/>
                <a:gd name="connsiteY12" fmla="*/ 1487662 h 1951229"/>
                <a:gd name="connsiteX13" fmla="*/ 1474704 w 1951220"/>
                <a:gd name="connsiteY13" fmla="*/ 1389760 h 1951229"/>
                <a:gd name="connsiteX14" fmla="*/ 1432682 w 1951220"/>
                <a:gd name="connsiteY14" fmla="*/ 1356702 h 1951229"/>
                <a:gd name="connsiteX15" fmla="*/ 1434793 w 1951220"/>
                <a:gd name="connsiteY15" fmla="*/ 1411156 h 1951229"/>
                <a:gd name="connsiteX16" fmla="*/ 1227072 w 1951220"/>
                <a:gd name="connsiteY16" fmla="*/ 1951229 h 1951229"/>
                <a:gd name="connsiteX17" fmla="*/ 1035675 w 1951220"/>
                <a:gd name="connsiteY17" fmla="*/ 1621376 h 1951229"/>
                <a:gd name="connsiteX18" fmla="*/ 1029336 w 1951220"/>
                <a:gd name="connsiteY18" fmla="*/ 1568281 h 1951229"/>
                <a:gd name="connsiteX19" fmla="*/ 992326 w 1951220"/>
                <a:gd name="connsiteY19" fmla="*/ 1608277 h 1951229"/>
                <a:gd name="connsiteX20" fmla="*/ 463562 w 1951220"/>
                <a:gd name="connsiteY20" fmla="*/ 1843283 h 1951229"/>
                <a:gd name="connsiteX21" fmla="*/ 561464 w 1951220"/>
                <a:gd name="connsiteY21" fmla="*/ 1474708 h 1951229"/>
                <a:gd name="connsiteX22" fmla="*/ 594525 w 1951220"/>
                <a:gd name="connsiteY22" fmla="*/ 1432682 h 1951229"/>
                <a:gd name="connsiteX23" fmla="*/ 540069 w 1951220"/>
                <a:gd name="connsiteY23" fmla="*/ 1434793 h 1951229"/>
                <a:gd name="connsiteX24" fmla="*/ 0 w 1951220"/>
                <a:gd name="connsiteY24" fmla="*/ 1227076 h 1951229"/>
                <a:gd name="connsiteX25" fmla="*/ 329850 w 1951220"/>
                <a:gd name="connsiteY25" fmla="*/ 1035681 h 1951229"/>
                <a:gd name="connsiteX26" fmla="*/ 382951 w 1951220"/>
                <a:gd name="connsiteY26" fmla="*/ 1029341 h 1951229"/>
                <a:gd name="connsiteX27" fmla="*/ 342950 w 1951220"/>
                <a:gd name="connsiteY27" fmla="*/ 992327 h 1951229"/>
                <a:gd name="connsiteX28" fmla="*/ 107946 w 1951220"/>
                <a:gd name="connsiteY28" fmla="*/ 463570 h 1951229"/>
                <a:gd name="connsiteX29" fmla="*/ 476517 w 1951220"/>
                <a:gd name="connsiteY29" fmla="*/ 561471 h 1951229"/>
                <a:gd name="connsiteX30" fmla="*/ 518543 w 1951220"/>
                <a:gd name="connsiteY30" fmla="*/ 594532 h 1951229"/>
                <a:gd name="connsiteX31" fmla="*/ 516431 w 1951220"/>
                <a:gd name="connsiteY31" fmla="*/ 540073 h 1951229"/>
                <a:gd name="connsiteX32" fmla="*/ 682289 w 1951220"/>
                <a:gd name="connsiteY32" fmla="*/ 10972 h 1951229"/>
                <a:gd name="connsiteX33" fmla="*/ 724152 w 1951220"/>
                <a:gd name="connsiteY33" fmla="*/ 0 h 1951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951220" h="1951229">
                  <a:moveTo>
                    <a:pt x="724152" y="0"/>
                  </a:moveTo>
                  <a:cubicBezTo>
                    <a:pt x="810193" y="0"/>
                    <a:pt x="884016" y="136012"/>
                    <a:pt x="915550" y="329852"/>
                  </a:cubicBezTo>
                  <a:lnTo>
                    <a:pt x="921889" y="382948"/>
                  </a:lnTo>
                  <a:lnTo>
                    <a:pt x="958899" y="342952"/>
                  </a:lnTo>
                  <a:cubicBezTo>
                    <a:pt x="1169808" y="132043"/>
                    <a:pt x="1406543" y="26828"/>
                    <a:pt x="1487662" y="107946"/>
                  </a:cubicBezTo>
                  <a:cubicBezTo>
                    <a:pt x="1548501" y="168785"/>
                    <a:pt x="1504527" y="317159"/>
                    <a:pt x="1389760" y="476521"/>
                  </a:cubicBezTo>
                  <a:lnTo>
                    <a:pt x="1356266" y="519097"/>
                  </a:lnTo>
                  <a:lnTo>
                    <a:pt x="1411152" y="516438"/>
                  </a:lnTo>
                  <a:cubicBezTo>
                    <a:pt x="1709424" y="516438"/>
                    <a:pt x="1951221" y="609437"/>
                    <a:pt x="1951220" y="724156"/>
                  </a:cubicBezTo>
                  <a:cubicBezTo>
                    <a:pt x="1951221" y="810195"/>
                    <a:pt x="1815210" y="884017"/>
                    <a:pt x="1621371" y="915550"/>
                  </a:cubicBezTo>
                  <a:lnTo>
                    <a:pt x="1568270" y="921890"/>
                  </a:lnTo>
                  <a:lnTo>
                    <a:pt x="1608270" y="958904"/>
                  </a:lnTo>
                  <a:cubicBezTo>
                    <a:pt x="1819176" y="1169811"/>
                    <a:pt x="1924392" y="1406544"/>
                    <a:pt x="1843274" y="1487662"/>
                  </a:cubicBezTo>
                  <a:cubicBezTo>
                    <a:pt x="1782436" y="1548500"/>
                    <a:pt x="1634064" y="1504525"/>
                    <a:pt x="1474704" y="1389760"/>
                  </a:cubicBezTo>
                  <a:lnTo>
                    <a:pt x="1432682" y="1356702"/>
                  </a:lnTo>
                  <a:lnTo>
                    <a:pt x="1434793" y="1411156"/>
                  </a:lnTo>
                  <a:cubicBezTo>
                    <a:pt x="1434793" y="1709430"/>
                    <a:pt x="1341793" y="1951229"/>
                    <a:pt x="1227072" y="1951229"/>
                  </a:cubicBezTo>
                  <a:cubicBezTo>
                    <a:pt x="1141031" y="1951229"/>
                    <a:pt x="1067208" y="1815217"/>
                    <a:pt x="1035675" y="1621376"/>
                  </a:cubicBezTo>
                  <a:lnTo>
                    <a:pt x="1029336" y="1568281"/>
                  </a:lnTo>
                  <a:lnTo>
                    <a:pt x="992326" y="1608277"/>
                  </a:lnTo>
                  <a:cubicBezTo>
                    <a:pt x="781416" y="1819186"/>
                    <a:pt x="544681" y="1924401"/>
                    <a:pt x="463562" y="1843283"/>
                  </a:cubicBezTo>
                  <a:cubicBezTo>
                    <a:pt x="402723" y="1782444"/>
                    <a:pt x="446697" y="1634070"/>
                    <a:pt x="561464" y="1474708"/>
                  </a:cubicBezTo>
                  <a:lnTo>
                    <a:pt x="594525" y="1432682"/>
                  </a:lnTo>
                  <a:lnTo>
                    <a:pt x="540069" y="1434793"/>
                  </a:lnTo>
                  <a:cubicBezTo>
                    <a:pt x="241797" y="1434793"/>
                    <a:pt x="0" y="1341794"/>
                    <a:pt x="0" y="1227076"/>
                  </a:cubicBezTo>
                  <a:cubicBezTo>
                    <a:pt x="0" y="1141036"/>
                    <a:pt x="136011" y="1067214"/>
                    <a:pt x="329850" y="1035681"/>
                  </a:cubicBezTo>
                  <a:lnTo>
                    <a:pt x="382951" y="1029341"/>
                  </a:lnTo>
                  <a:lnTo>
                    <a:pt x="342950" y="992327"/>
                  </a:lnTo>
                  <a:cubicBezTo>
                    <a:pt x="132044" y="781420"/>
                    <a:pt x="26828" y="544687"/>
                    <a:pt x="107946" y="463570"/>
                  </a:cubicBezTo>
                  <a:cubicBezTo>
                    <a:pt x="168785" y="402731"/>
                    <a:pt x="317156" y="446705"/>
                    <a:pt x="476517" y="561471"/>
                  </a:cubicBezTo>
                  <a:lnTo>
                    <a:pt x="518543" y="594532"/>
                  </a:lnTo>
                  <a:lnTo>
                    <a:pt x="516431" y="540073"/>
                  </a:lnTo>
                  <a:cubicBezTo>
                    <a:pt x="516431" y="279083"/>
                    <a:pt x="587634" y="61332"/>
                    <a:pt x="682289" y="10972"/>
                  </a:cubicBezTo>
                  <a:cubicBezTo>
                    <a:pt x="695812" y="3778"/>
                    <a:pt x="709812" y="0"/>
                    <a:pt x="724152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42" name="フリーフォーム: 図形 441">
              <a:extLst>
                <a:ext uri="{FF2B5EF4-FFF2-40B4-BE49-F238E27FC236}">
                  <a16:creationId xmlns:a16="http://schemas.microsoft.com/office/drawing/2014/main" id="{B75F835B-5AB7-8FFB-0B56-F94E97404F3F}"/>
                </a:ext>
              </a:extLst>
            </p:cNvPr>
            <p:cNvSpPr/>
            <p:nvPr/>
          </p:nvSpPr>
          <p:spPr bwMode="auto">
            <a:xfrm>
              <a:off x="291002" y="702982"/>
              <a:ext cx="244692" cy="244692"/>
            </a:xfrm>
            <a:custGeom>
              <a:avLst/>
              <a:gdLst>
                <a:gd name="connsiteX0" fmla="*/ 724152 w 1951220"/>
                <a:gd name="connsiteY0" fmla="*/ 0 h 1951229"/>
                <a:gd name="connsiteX1" fmla="*/ 915550 w 1951220"/>
                <a:gd name="connsiteY1" fmla="*/ 329852 h 1951229"/>
                <a:gd name="connsiteX2" fmla="*/ 921889 w 1951220"/>
                <a:gd name="connsiteY2" fmla="*/ 382948 h 1951229"/>
                <a:gd name="connsiteX3" fmla="*/ 958899 w 1951220"/>
                <a:gd name="connsiteY3" fmla="*/ 342952 h 1951229"/>
                <a:gd name="connsiteX4" fmla="*/ 1487662 w 1951220"/>
                <a:gd name="connsiteY4" fmla="*/ 107946 h 1951229"/>
                <a:gd name="connsiteX5" fmla="*/ 1389760 w 1951220"/>
                <a:gd name="connsiteY5" fmla="*/ 476521 h 1951229"/>
                <a:gd name="connsiteX6" fmla="*/ 1356266 w 1951220"/>
                <a:gd name="connsiteY6" fmla="*/ 519097 h 1951229"/>
                <a:gd name="connsiteX7" fmla="*/ 1411152 w 1951220"/>
                <a:gd name="connsiteY7" fmla="*/ 516438 h 1951229"/>
                <a:gd name="connsiteX8" fmla="*/ 1951220 w 1951220"/>
                <a:gd name="connsiteY8" fmla="*/ 724156 h 1951229"/>
                <a:gd name="connsiteX9" fmla="*/ 1621371 w 1951220"/>
                <a:gd name="connsiteY9" fmla="*/ 915550 h 1951229"/>
                <a:gd name="connsiteX10" fmla="*/ 1568270 w 1951220"/>
                <a:gd name="connsiteY10" fmla="*/ 921890 h 1951229"/>
                <a:gd name="connsiteX11" fmla="*/ 1608270 w 1951220"/>
                <a:gd name="connsiteY11" fmla="*/ 958904 h 1951229"/>
                <a:gd name="connsiteX12" fmla="*/ 1843274 w 1951220"/>
                <a:gd name="connsiteY12" fmla="*/ 1487662 h 1951229"/>
                <a:gd name="connsiteX13" fmla="*/ 1474704 w 1951220"/>
                <a:gd name="connsiteY13" fmla="*/ 1389760 h 1951229"/>
                <a:gd name="connsiteX14" fmla="*/ 1432682 w 1951220"/>
                <a:gd name="connsiteY14" fmla="*/ 1356702 h 1951229"/>
                <a:gd name="connsiteX15" fmla="*/ 1434793 w 1951220"/>
                <a:gd name="connsiteY15" fmla="*/ 1411156 h 1951229"/>
                <a:gd name="connsiteX16" fmla="*/ 1227072 w 1951220"/>
                <a:gd name="connsiteY16" fmla="*/ 1951229 h 1951229"/>
                <a:gd name="connsiteX17" fmla="*/ 1035675 w 1951220"/>
                <a:gd name="connsiteY17" fmla="*/ 1621376 h 1951229"/>
                <a:gd name="connsiteX18" fmla="*/ 1029336 w 1951220"/>
                <a:gd name="connsiteY18" fmla="*/ 1568281 h 1951229"/>
                <a:gd name="connsiteX19" fmla="*/ 992326 w 1951220"/>
                <a:gd name="connsiteY19" fmla="*/ 1608277 h 1951229"/>
                <a:gd name="connsiteX20" fmla="*/ 463562 w 1951220"/>
                <a:gd name="connsiteY20" fmla="*/ 1843283 h 1951229"/>
                <a:gd name="connsiteX21" fmla="*/ 561464 w 1951220"/>
                <a:gd name="connsiteY21" fmla="*/ 1474708 h 1951229"/>
                <a:gd name="connsiteX22" fmla="*/ 594525 w 1951220"/>
                <a:gd name="connsiteY22" fmla="*/ 1432682 h 1951229"/>
                <a:gd name="connsiteX23" fmla="*/ 540069 w 1951220"/>
                <a:gd name="connsiteY23" fmla="*/ 1434793 h 1951229"/>
                <a:gd name="connsiteX24" fmla="*/ 0 w 1951220"/>
                <a:gd name="connsiteY24" fmla="*/ 1227076 h 1951229"/>
                <a:gd name="connsiteX25" fmla="*/ 329850 w 1951220"/>
                <a:gd name="connsiteY25" fmla="*/ 1035681 h 1951229"/>
                <a:gd name="connsiteX26" fmla="*/ 382951 w 1951220"/>
                <a:gd name="connsiteY26" fmla="*/ 1029341 h 1951229"/>
                <a:gd name="connsiteX27" fmla="*/ 342950 w 1951220"/>
                <a:gd name="connsiteY27" fmla="*/ 992327 h 1951229"/>
                <a:gd name="connsiteX28" fmla="*/ 107946 w 1951220"/>
                <a:gd name="connsiteY28" fmla="*/ 463570 h 1951229"/>
                <a:gd name="connsiteX29" fmla="*/ 476517 w 1951220"/>
                <a:gd name="connsiteY29" fmla="*/ 561471 h 1951229"/>
                <a:gd name="connsiteX30" fmla="*/ 518543 w 1951220"/>
                <a:gd name="connsiteY30" fmla="*/ 594532 h 1951229"/>
                <a:gd name="connsiteX31" fmla="*/ 516431 w 1951220"/>
                <a:gd name="connsiteY31" fmla="*/ 540073 h 1951229"/>
                <a:gd name="connsiteX32" fmla="*/ 682289 w 1951220"/>
                <a:gd name="connsiteY32" fmla="*/ 10972 h 1951229"/>
                <a:gd name="connsiteX33" fmla="*/ 724152 w 1951220"/>
                <a:gd name="connsiteY33" fmla="*/ 0 h 1951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951220" h="1951229">
                  <a:moveTo>
                    <a:pt x="724152" y="0"/>
                  </a:moveTo>
                  <a:cubicBezTo>
                    <a:pt x="810193" y="0"/>
                    <a:pt x="884016" y="136012"/>
                    <a:pt x="915550" y="329852"/>
                  </a:cubicBezTo>
                  <a:lnTo>
                    <a:pt x="921889" y="382948"/>
                  </a:lnTo>
                  <a:lnTo>
                    <a:pt x="958899" y="342952"/>
                  </a:lnTo>
                  <a:cubicBezTo>
                    <a:pt x="1169808" y="132043"/>
                    <a:pt x="1406543" y="26828"/>
                    <a:pt x="1487662" y="107946"/>
                  </a:cubicBezTo>
                  <a:cubicBezTo>
                    <a:pt x="1548501" y="168785"/>
                    <a:pt x="1504527" y="317159"/>
                    <a:pt x="1389760" y="476521"/>
                  </a:cubicBezTo>
                  <a:lnTo>
                    <a:pt x="1356266" y="519097"/>
                  </a:lnTo>
                  <a:lnTo>
                    <a:pt x="1411152" y="516438"/>
                  </a:lnTo>
                  <a:cubicBezTo>
                    <a:pt x="1709424" y="516438"/>
                    <a:pt x="1951221" y="609437"/>
                    <a:pt x="1951220" y="724156"/>
                  </a:cubicBezTo>
                  <a:cubicBezTo>
                    <a:pt x="1951221" y="810195"/>
                    <a:pt x="1815210" y="884017"/>
                    <a:pt x="1621371" y="915550"/>
                  </a:cubicBezTo>
                  <a:lnTo>
                    <a:pt x="1568270" y="921890"/>
                  </a:lnTo>
                  <a:lnTo>
                    <a:pt x="1608270" y="958904"/>
                  </a:lnTo>
                  <a:cubicBezTo>
                    <a:pt x="1819176" y="1169811"/>
                    <a:pt x="1924392" y="1406544"/>
                    <a:pt x="1843274" y="1487662"/>
                  </a:cubicBezTo>
                  <a:cubicBezTo>
                    <a:pt x="1782436" y="1548500"/>
                    <a:pt x="1634064" y="1504525"/>
                    <a:pt x="1474704" y="1389760"/>
                  </a:cubicBezTo>
                  <a:lnTo>
                    <a:pt x="1432682" y="1356702"/>
                  </a:lnTo>
                  <a:lnTo>
                    <a:pt x="1434793" y="1411156"/>
                  </a:lnTo>
                  <a:cubicBezTo>
                    <a:pt x="1434793" y="1709430"/>
                    <a:pt x="1341793" y="1951229"/>
                    <a:pt x="1227072" y="1951229"/>
                  </a:cubicBezTo>
                  <a:cubicBezTo>
                    <a:pt x="1141031" y="1951229"/>
                    <a:pt x="1067208" y="1815217"/>
                    <a:pt x="1035675" y="1621376"/>
                  </a:cubicBezTo>
                  <a:lnTo>
                    <a:pt x="1029336" y="1568281"/>
                  </a:lnTo>
                  <a:lnTo>
                    <a:pt x="992326" y="1608277"/>
                  </a:lnTo>
                  <a:cubicBezTo>
                    <a:pt x="781416" y="1819186"/>
                    <a:pt x="544681" y="1924401"/>
                    <a:pt x="463562" y="1843283"/>
                  </a:cubicBezTo>
                  <a:cubicBezTo>
                    <a:pt x="402723" y="1782444"/>
                    <a:pt x="446697" y="1634070"/>
                    <a:pt x="561464" y="1474708"/>
                  </a:cubicBezTo>
                  <a:lnTo>
                    <a:pt x="594525" y="1432682"/>
                  </a:lnTo>
                  <a:lnTo>
                    <a:pt x="540069" y="1434793"/>
                  </a:lnTo>
                  <a:cubicBezTo>
                    <a:pt x="241797" y="1434793"/>
                    <a:pt x="0" y="1341794"/>
                    <a:pt x="0" y="1227076"/>
                  </a:cubicBezTo>
                  <a:cubicBezTo>
                    <a:pt x="0" y="1141036"/>
                    <a:pt x="136011" y="1067214"/>
                    <a:pt x="329850" y="1035681"/>
                  </a:cubicBezTo>
                  <a:lnTo>
                    <a:pt x="382951" y="1029341"/>
                  </a:lnTo>
                  <a:lnTo>
                    <a:pt x="342950" y="992327"/>
                  </a:lnTo>
                  <a:cubicBezTo>
                    <a:pt x="132044" y="781420"/>
                    <a:pt x="26828" y="544687"/>
                    <a:pt x="107946" y="463570"/>
                  </a:cubicBezTo>
                  <a:cubicBezTo>
                    <a:pt x="168785" y="402731"/>
                    <a:pt x="317156" y="446705"/>
                    <a:pt x="476517" y="561471"/>
                  </a:cubicBezTo>
                  <a:lnTo>
                    <a:pt x="518543" y="594532"/>
                  </a:lnTo>
                  <a:lnTo>
                    <a:pt x="516431" y="540073"/>
                  </a:lnTo>
                  <a:cubicBezTo>
                    <a:pt x="516431" y="279083"/>
                    <a:pt x="587634" y="61332"/>
                    <a:pt x="682289" y="10972"/>
                  </a:cubicBezTo>
                  <a:cubicBezTo>
                    <a:pt x="695812" y="3778"/>
                    <a:pt x="709812" y="0"/>
                    <a:pt x="724152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43" name="フリーフォーム: 図形 442">
              <a:extLst>
                <a:ext uri="{FF2B5EF4-FFF2-40B4-BE49-F238E27FC236}">
                  <a16:creationId xmlns:a16="http://schemas.microsoft.com/office/drawing/2014/main" id="{549AB430-3758-CE92-1B4A-1B09F36EE1E7}"/>
                </a:ext>
              </a:extLst>
            </p:cNvPr>
            <p:cNvSpPr/>
            <p:nvPr/>
          </p:nvSpPr>
          <p:spPr bwMode="auto">
            <a:xfrm>
              <a:off x="9370307" y="702982"/>
              <a:ext cx="244692" cy="244692"/>
            </a:xfrm>
            <a:custGeom>
              <a:avLst/>
              <a:gdLst>
                <a:gd name="connsiteX0" fmla="*/ 724152 w 1951220"/>
                <a:gd name="connsiteY0" fmla="*/ 0 h 1951229"/>
                <a:gd name="connsiteX1" fmla="*/ 915550 w 1951220"/>
                <a:gd name="connsiteY1" fmla="*/ 329852 h 1951229"/>
                <a:gd name="connsiteX2" fmla="*/ 921889 w 1951220"/>
                <a:gd name="connsiteY2" fmla="*/ 382948 h 1951229"/>
                <a:gd name="connsiteX3" fmla="*/ 958899 w 1951220"/>
                <a:gd name="connsiteY3" fmla="*/ 342952 h 1951229"/>
                <a:gd name="connsiteX4" fmla="*/ 1487662 w 1951220"/>
                <a:gd name="connsiteY4" fmla="*/ 107946 h 1951229"/>
                <a:gd name="connsiteX5" fmla="*/ 1389760 w 1951220"/>
                <a:gd name="connsiteY5" fmla="*/ 476521 h 1951229"/>
                <a:gd name="connsiteX6" fmla="*/ 1356266 w 1951220"/>
                <a:gd name="connsiteY6" fmla="*/ 519097 h 1951229"/>
                <a:gd name="connsiteX7" fmla="*/ 1411152 w 1951220"/>
                <a:gd name="connsiteY7" fmla="*/ 516438 h 1951229"/>
                <a:gd name="connsiteX8" fmla="*/ 1951220 w 1951220"/>
                <a:gd name="connsiteY8" fmla="*/ 724156 h 1951229"/>
                <a:gd name="connsiteX9" fmla="*/ 1621371 w 1951220"/>
                <a:gd name="connsiteY9" fmla="*/ 915550 h 1951229"/>
                <a:gd name="connsiteX10" fmla="*/ 1568270 w 1951220"/>
                <a:gd name="connsiteY10" fmla="*/ 921890 h 1951229"/>
                <a:gd name="connsiteX11" fmla="*/ 1608270 w 1951220"/>
                <a:gd name="connsiteY11" fmla="*/ 958904 h 1951229"/>
                <a:gd name="connsiteX12" fmla="*/ 1843274 w 1951220"/>
                <a:gd name="connsiteY12" fmla="*/ 1487662 h 1951229"/>
                <a:gd name="connsiteX13" fmla="*/ 1474704 w 1951220"/>
                <a:gd name="connsiteY13" fmla="*/ 1389760 h 1951229"/>
                <a:gd name="connsiteX14" fmla="*/ 1432682 w 1951220"/>
                <a:gd name="connsiteY14" fmla="*/ 1356702 h 1951229"/>
                <a:gd name="connsiteX15" fmla="*/ 1434793 w 1951220"/>
                <a:gd name="connsiteY15" fmla="*/ 1411156 h 1951229"/>
                <a:gd name="connsiteX16" fmla="*/ 1227072 w 1951220"/>
                <a:gd name="connsiteY16" fmla="*/ 1951229 h 1951229"/>
                <a:gd name="connsiteX17" fmla="*/ 1035675 w 1951220"/>
                <a:gd name="connsiteY17" fmla="*/ 1621376 h 1951229"/>
                <a:gd name="connsiteX18" fmla="*/ 1029336 w 1951220"/>
                <a:gd name="connsiteY18" fmla="*/ 1568281 h 1951229"/>
                <a:gd name="connsiteX19" fmla="*/ 992326 w 1951220"/>
                <a:gd name="connsiteY19" fmla="*/ 1608277 h 1951229"/>
                <a:gd name="connsiteX20" fmla="*/ 463562 w 1951220"/>
                <a:gd name="connsiteY20" fmla="*/ 1843283 h 1951229"/>
                <a:gd name="connsiteX21" fmla="*/ 561464 w 1951220"/>
                <a:gd name="connsiteY21" fmla="*/ 1474708 h 1951229"/>
                <a:gd name="connsiteX22" fmla="*/ 594525 w 1951220"/>
                <a:gd name="connsiteY22" fmla="*/ 1432682 h 1951229"/>
                <a:gd name="connsiteX23" fmla="*/ 540069 w 1951220"/>
                <a:gd name="connsiteY23" fmla="*/ 1434793 h 1951229"/>
                <a:gd name="connsiteX24" fmla="*/ 0 w 1951220"/>
                <a:gd name="connsiteY24" fmla="*/ 1227076 h 1951229"/>
                <a:gd name="connsiteX25" fmla="*/ 329850 w 1951220"/>
                <a:gd name="connsiteY25" fmla="*/ 1035681 h 1951229"/>
                <a:gd name="connsiteX26" fmla="*/ 382951 w 1951220"/>
                <a:gd name="connsiteY26" fmla="*/ 1029341 h 1951229"/>
                <a:gd name="connsiteX27" fmla="*/ 342950 w 1951220"/>
                <a:gd name="connsiteY27" fmla="*/ 992327 h 1951229"/>
                <a:gd name="connsiteX28" fmla="*/ 107946 w 1951220"/>
                <a:gd name="connsiteY28" fmla="*/ 463570 h 1951229"/>
                <a:gd name="connsiteX29" fmla="*/ 476517 w 1951220"/>
                <a:gd name="connsiteY29" fmla="*/ 561471 h 1951229"/>
                <a:gd name="connsiteX30" fmla="*/ 518543 w 1951220"/>
                <a:gd name="connsiteY30" fmla="*/ 594532 h 1951229"/>
                <a:gd name="connsiteX31" fmla="*/ 516431 w 1951220"/>
                <a:gd name="connsiteY31" fmla="*/ 540073 h 1951229"/>
                <a:gd name="connsiteX32" fmla="*/ 682289 w 1951220"/>
                <a:gd name="connsiteY32" fmla="*/ 10972 h 1951229"/>
                <a:gd name="connsiteX33" fmla="*/ 724152 w 1951220"/>
                <a:gd name="connsiteY33" fmla="*/ 0 h 1951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951220" h="1951229">
                  <a:moveTo>
                    <a:pt x="724152" y="0"/>
                  </a:moveTo>
                  <a:cubicBezTo>
                    <a:pt x="810193" y="0"/>
                    <a:pt x="884016" y="136012"/>
                    <a:pt x="915550" y="329852"/>
                  </a:cubicBezTo>
                  <a:lnTo>
                    <a:pt x="921889" y="382948"/>
                  </a:lnTo>
                  <a:lnTo>
                    <a:pt x="958899" y="342952"/>
                  </a:lnTo>
                  <a:cubicBezTo>
                    <a:pt x="1169808" y="132043"/>
                    <a:pt x="1406543" y="26828"/>
                    <a:pt x="1487662" y="107946"/>
                  </a:cubicBezTo>
                  <a:cubicBezTo>
                    <a:pt x="1548501" y="168785"/>
                    <a:pt x="1504527" y="317159"/>
                    <a:pt x="1389760" y="476521"/>
                  </a:cubicBezTo>
                  <a:lnTo>
                    <a:pt x="1356266" y="519097"/>
                  </a:lnTo>
                  <a:lnTo>
                    <a:pt x="1411152" y="516438"/>
                  </a:lnTo>
                  <a:cubicBezTo>
                    <a:pt x="1709424" y="516438"/>
                    <a:pt x="1951221" y="609437"/>
                    <a:pt x="1951220" y="724156"/>
                  </a:cubicBezTo>
                  <a:cubicBezTo>
                    <a:pt x="1951221" y="810195"/>
                    <a:pt x="1815210" y="884017"/>
                    <a:pt x="1621371" y="915550"/>
                  </a:cubicBezTo>
                  <a:lnTo>
                    <a:pt x="1568270" y="921890"/>
                  </a:lnTo>
                  <a:lnTo>
                    <a:pt x="1608270" y="958904"/>
                  </a:lnTo>
                  <a:cubicBezTo>
                    <a:pt x="1819176" y="1169811"/>
                    <a:pt x="1924392" y="1406544"/>
                    <a:pt x="1843274" y="1487662"/>
                  </a:cubicBezTo>
                  <a:cubicBezTo>
                    <a:pt x="1782436" y="1548500"/>
                    <a:pt x="1634064" y="1504525"/>
                    <a:pt x="1474704" y="1389760"/>
                  </a:cubicBezTo>
                  <a:lnTo>
                    <a:pt x="1432682" y="1356702"/>
                  </a:lnTo>
                  <a:lnTo>
                    <a:pt x="1434793" y="1411156"/>
                  </a:lnTo>
                  <a:cubicBezTo>
                    <a:pt x="1434793" y="1709430"/>
                    <a:pt x="1341793" y="1951229"/>
                    <a:pt x="1227072" y="1951229"/>
                  </a:cubicBezTo>
                  <a:cubicBezTo>
                    <a:pt x="1141031" y="1951229"/>
                    <a:pt x="1067208" y="1815217"/>
                    <a:pt x="1035675" y="1621376"/>
                  </a:cubicBezTo>
                  <a:lnTo>
                    <a:pt x="1029336" y="1568281"/>
                  </a:lnTo>
                  <a:lnTo>
                    <a:pt x="992326" y="1608277"/>
                  </a:lnTo>
                  <a:cubicBezTo>
                    <a:pt x="781416" y="1819186"/>
                    <a:pt x="544681" y="1924401"/>
                    <a:pt x="463562" y="1843283"/>
                  </a:cubicBezTo>
                  <a:cubicBezTo>
                    <a:pt x="402723" y="1782444"/>
                    <a:pt x="446697" y="1634070"/>
                    <a:pt x="561464" y="1474708"/>
                  </a:cubicBezTo>
                  <a:lnTo>
                    <a:pt x="594525" y="1432682"/>
                  </a:lnTo>
                  <a:lnTo>
                    <a:pt x="540069" y="1434793"/>
                  </a:lnTo>
                  <a:cubicBezTo>
                    <a:pt x="241797" y="1434793"/>
                    <a:pt x="0" y="1341794"/>
                    <a:pt x="0" y="1227076"/>
                  </a:cubicBezTo>
                  <a:cubicBezTo>
                    <a:pt x="0" y="1141036"/>
                    <a:pt x="136011" y="1067214"/>
                    <a:pt x="329850" y="1035681"/>
                  </a:cubicBezTo>
                  <a:lnTo>
                    <a:pt x="382951" y="1029341"/>
                  </a:lnTo>
                  <a:lnTo>
                    <a:pt x="342950" y="992327"/>
                  </a:lnTo>
                  <a:cubicBezTo>
                    <a:pt x="132044" y="781420"/>
                    <a:pt x="26828" y="544687"/>
                    <a:pt x="107946" y="463570"/>
                  </a:cubicBezTo>
                  <a:cubicBezTo>
                    <a:pt x="168785" y="402731"/>
                    <a:pt x="317156" y="446705"/>
                    <a:pt x="476517" y="561471"/>
                  </a:cubicBezTo>
                  <a:lnTo>
                    <a:pt x="518543" y="594532"/>
                  </a:lnTo>
                  <a:lnTo>
                    <a:pt x="516431" y="540073"/>
                  </a:lnTo>
                  <a:cubicBezTo>
                    <a:pt x="516431" y="279083"/>
                    <a:pt x="587634" y="61332"/>
                    <a:pt x="682289" y="10972"/>
                  </a:cubicBezTo>
                  <a:cubicBezTo>
                    <a:pt x="695812" y="3778"/>
                    <a:pt x="709812" y="0"/>
                    <a:pt x="724152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44" name="フリーフォーム: 図形 443">
              <a:extLst>
                <a:ext uri="{FF2B5EF4-FFF2-40B4-BE49-F238E27FC236}">
                  <a16:creationId xmlns:a16="http://schemas.microsoft.com/office/drawing/2014/main" id="{5B4E75B6-8CD4-D763-805D-EAB159666F29}"/>
                </a:ext>
              </a:extLst>
            </p:cNvPr>
            <p:cNvSpPr/>
            <p:nvPr/>
          </p:nvSpPr>
          <p:spPr bwMode="auto">
            <a:xfrm>
              <a:off x="238248" y="1084174"/>
              <a:ext cx="350199" cy="350199"/>
            </a:xfrm>
            <a:custGeom>
              <a:avLst/>
              <a:gdLst>
                <a:gd name="connsiteX0" fmla="*/ 724152 w 1951220"/>
                <a:gd name="connsiteY0" fmla="*/ 0 h 1951229"/>
                <a:gd name="connsiteX1" fmla="*/ 915550 w 1951220"/>
                <a:gd name="connsiteY1" fmla="*/ 329852 h 1951229"/>
                <a:gd name="connsiteX2" fmla="*/ 921889 w 1951220"/>
                <a:gd name="connsiteY2" fmla="*/ 382948 h 1951229"/>
                <a:gd name="connsiteX3" fmla="*/ 958899 w 1951220"/>
                <a:gd name="connsiteY3" fmla="*/ 342952 h 1951229"/>
                <a:gd name="connsiteX4" fmla="*/ 1487662 w 1951220"/>
                <a:gd name="connsiteY4" fmla="*/ 107946 h 1951229"/>
                <a:gd name="connsiteX5" fmla="*/ 1389760 w 1951220"/>
                <a:gd name="connsiteY5" fmla="*/ 476521 h 1951229"/>
                <a:gd name="connsiteX6" fmla="*/ 1356266 w 1951220"/>
                <a:gd name="connsiteY6" fmla="*/ 519097 h 1951229"/>
                <a:gd name="connsiteX7" fmla="*/ 1411152 w 1951220"/>
                <a:gd name="connsiteY7" fmla="*/ 516438 h 1951229"/>
                <a:gd name="connsiteX8" fmla="*/ 1951220 w 1951220"/>
                <a:gd name="connsiteY8" fmla="*/ 724156 h 1951229"/>
                <a:gd name="connsiteX9" fmla="*/ 1621371 w 1951220"/>
                <a:gd name="connsiteY9" fmla="*/ 915550 h 1951229"/>
                <a:gd name="connsiteX10" fmla="*/ 1568270 w 1951220"/>
                <a:gd name="connsiteY10" fmla="*/ 921890 h 1951229"/>
                <a:gd name="connsiteX11" fmla="*/ 1608270 w 1951220"/>
                <a:gd name="connsiteY11" fmla="*/ 958904 h 1951229"/>
                <a:gd name="connsiteX12" fmla="*/ 1843274 w 1951220"/>
                <a:gd name="connsiteY12" fmla="*/ 1487662 h 1951229"/>
                <a:gd name="connsiteX13" fmla="*/ 1474704 w 1951220"/>
                <a:gd name="connsiteY13" fmla="*/ 1389760 h 1951229"/>
                <a:gd name="connsiteX14" fmla="*/ 1432682 w 1951220"/>
                <a:gd name="connsiteY14" fmla="*/ 1356702 h 1951229"/>
                <a:gd name="connsiteX15" fmla="*/ 1434793 w 1951220"/>
                <a:gd name="connsiteY15" fmla="*/ 1411156 h 1951229"/>
                <a:gd name="connsiteX16" fmla="*/ 1227072 w 1951220"/>
                <a:gd name="connsiteY16" fmla="*/ 1951229 h 1951229"/>
                <a:gd name="connsiteX17" fmla="*/ 1035675 w 1951220"/>
                <a:gd name="connsiteY17" fmla="*/ 1621376 h 1951229"/>
                <a:gd name="connsiteX18" fmla="*/ 1029336 w 1951220"/>
                <a:gd name="connsiteY18" fmla="*/ 1568281 h 1951229"/>
                <a:gd name="connsiteX19" fmla="*/ 992326 w 1951220"/>
                <a:gd name="connsiteY19" fmla="*/ 1608277 h 1951229"/>
                <a:gd name="connsiteX20" fmla="*/ 463562 w 1951220"/>
                <a:gd name="connsiteY20" fmla="*/ 1843283 h 1951229"/>
                <a:gd name="connsiteX21" fmla="*/ 561464 w 1951220"/>
                <a:gd name="connsiteY21" fmla="*/ 1474708 h 1951229"/>
                <a:gd name="connsiteX22" fmla="*/ 594525 w 1951220"/>
                <a:gd name="connsiteY22" fmla="*/ 1432682 h 1951229"/>
                <a:gd name="connsiteX23" fmla="*/ 540069 w 1951220"/>
                <a:gd name="connsiteY23" fmla="*/ 1434793 h 1951229"/>
                <a:gd name="connsiteX24" fmla="*/ 0 w 1951220"/>
                <a:gd name="connsiteY24" fmla="*/ 1227076 h 1951229"/>
                <a:gd name="connsiteX25" fmla="*/ 329850 w 1951220"/>
                <a:gd name="connsiteY25" fmla="*/ 1035681 h 1951229"/>
                <a:gd name="connsiteX26" fmla="*/ 382951 w 1951220"/>
                <a:gd name="connsiteY26" fmla="*/ 1029341 h 1951229"/>
                <a:gd name="connsiteX27" fmla="*/ 342950 w 1951220"/>
                <a:gd name="connsiteY27" fmla="*/ 992327 h 1951229"/>
                <a:gd name="connsiteX28" fmla="*/ 107946 w 1951220"/>
                <a:gd name="connsiteY28" fmla="*/ 463570 h 1951229"/>
                <a:gd name="connsiteX29" fmla="*/ 476517 w 1951220"/>
                <a:gd name="connsiteY29" fmla="*/ 561471 h 1951229"/>
                <a:gd name="connsiteX30" fmla="*/ 518543 w 1951220"/>
                <a:gd name="connsiteY30" fmla="*/ 594532 h 1951229"/>
                <a:gd name="connsiteX31" fmla="*/ 516431 w 1951220"/>
                <a:gd name="connsiteY31" fmla="*/ 540073 h 1951229"/>
                <a:gd name="connsiteX32" fmla="*/ 682289 w 1951220"/>
                <a:gd name="connsiteY32" fmla="*/ 10972 h 1951229"/>
                <a:gd name="connsiteX33" fmla="*/ 724152 w 1951220"/>
                <a:gd name="connsiteY33" fmla="*/ 0 h 1951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951220" h="1951229">
                  <a:moveTo>
                    <a:pt x="724152" y="0"/>
                  </a:moveTo>
                  <a:cubicBezTo>
                    <a:pt x="810193" y="0"/>
                    <a:pt x="884016" y="136012"/>
                    <a:pt x="915550" y="329852"/>
                  </a:cubicBezTo>
                  <a:lnTo>
                    <a:pt x="921889" y="382948"/>
                  </a:lnTo>
                  <a:lnTo>
                    <a:pt x="958899" y="342952"/>
                  </a:lnTo>
                  <a:cubicBezTo>
                    <a:pt x="1169808" y="132043"/>
                    <a:pt x="1406543" y="26828"/>
                    <a:pt x="1487662" y="107946"/>
                  </a:cubicBezTo>
                  <a:cubicBezTo>
                    <a:pt x="1548501" y="168785"/>
                    <a:pt x="1504527" y="317159"/>
                    <a:pt x="1389760" y="476521"/>
                  </a:cubicBezTo>
                  <a:lnTo>
                    <a:pt x="1356266" y="519097"/>
                  </a:lnTo>
                  <a:lnTo>
                    <a:pt x="1411152" y="516438"/>
                  </a:lnTo>
                  <a:cubicBezTo>
                    <a:pt x="1709424" y="516438"/>
                    <a:pt x="1951221" y="609437"/>
                    <a:pt x="1951220" y="724156"/>
                  </a:cubicBezTo>
                  <a:cubicBezTo>
                    <a:pt x="1951221" y="810195"/>
                    <a:pt x="1815210" y="884017"/>
                    <a:pt x="1621371" y="915550"/>
                  </a:cubicBezTo>
                  <a:lnTo>
                    <a:pt x="1568270" y="921890"/>
                  </a:lnTo>
                  <a:lnTo>
                    <a:pt x="1608270" y="958904"/>
                  </a:lnTo>
                  <a:cubicBezTo>
                    <a:pt x="1819176" y="1169811"/>
                    <a:pt x="1924392" y="1406544"/>
                    <a:pt x="1843274" y="1487662"/>
                  </a:cubicBezTo>
                  <a:cubicBezTo>
                    <a:pt x="1782436" y="1548500"/>
                    <a:pt x="1634064" y="1504525"/>
                    <a:pt x="1474704" y="1389760"/>
                  </a:cubicBezTo>
                  <a:lnTo>
                    <a:pt x="1432682" y="1356702"/>
                  </a:lnTo>
                  <a:lnTo>
                    <a:pt x="1434793" y="1411156"/>
                  </a:lnTo>
                  <a:cubicBezTo>
                    <a:pt x="1434793" y="1709430"/>
                    <a:pt x="1341793" y="1951229"/>
                    <a:pt x="1227072" y="1951229"/>
                  </a:cubicBezTo>
                  <a:cubicBezTo>
                    <a:pt x="1141031" y="1951229"/>
                    <a:pt x="1067208" y="1815217"/>
                    <a:pt x="1035675" y="1621376"/>
                  </a:cubicBezTo>
                  <a:lnTo>
                    <a:pt x="1029336" y="1568281"/>
                  </a:lnTo>
                  <a:lnTo>
                    <a:pt x="992326" y="1608277"/>
                  </a:lnTo>
                  <a:cubicBezTo>
                    <a:pt x="781416" y="1819186"/>
                    <a:pt x="544681" y="1924401"/>
                    <a:pt x="463562" y="1843283"/>
                  </a:cubicBezTo>
                  <a:cubicBezTo>
                    <a:pt x="402723" y="1782444"/>
                    <a:pt x="446697" y="1634070"/>
                    <a:pt x="561464" y="1474708"/>
                  </a:cubicBezTo>
                  <a:lnTo>
                    <a:pt x="594525" y="1432682"/>
                  </a:lnTo>
                  <a:lnTo>
                    <a:pt x="540069" y="1434793"/>
                  </a:lnTo>
                  <a:cubicBezTo>
                    <a:pt x="241797" y="1434793"/>
                    <a:pt x="0" y="1341794"/>
                    <a:pt x="0" y="1227076"/>
                  </a:cubicBezTo>
                  <a:cubicBezTo>
                    <a:pt x="0" y="1141036"/>
                    <a:pt x="136011" y="1067214"/>
                    <a:pt x="329850" y="1035681"/>
                  </a:cubicBezTo>
                  <a:lnTo>
                    <a:pt x="382951" y="1029341"/>
                  </a:lnTo>
                  <a:lnTo>
                    <a:pt x="342950" y="992327"/>
                  </a:lnTo>
                  <a:cubicBezTo>
                    <a:pt x="132044" y="781420"/>
                    <a:pt x="26828" y="544687"/>
                    <a:pt x="107946" y="463570"/>
                  </a:cubicBezTo>
                  <a:cubicBezTo>
                    <a:pt x="168785" y="402731"/>
                    <a:pt x="317156" y="446705"/>
                    <a:pt x="476517" y="561471"/>
                  </a:cubicBezTo>
                  <a:lnTo>
                    <a:pt x="518543" y="594532"/>
                  </a:lnTo>
                  <a:lnTo>
                    <a:pt x="516431" y="540073"/>
                  </a:lnTo>
                  <a:cubicBezTo>
                    <a:pt x="516431" y="279083"/>
                    <a:pt x="587634" y="61332"/>
                    <a:pt x="682289" y="10972"/>
                  </a:cubicBezTo>
                  <a:cubicBezTo>
                    <a:pt x="695812" y="3778"/>
                    <a:pt x="709812" y="0"/>
                    <a:pt x="724152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45" name="フリーフォーム: 図形 444">
              <a:extLst>
                <a:ext uri="{FF2B5EF4-FFF2-40B4-BE49-F238E27FC236}">
                  <a16:creationId xmlns:a16="http://schemas.microsoft.com/office/drawing/2014/main" id="{2F0631A8-566A-7A46-9B74-0CF60F738330}"/>
                </a:ext>
              </a:extLst>
            </p:cNvPr>
            <p:cNvSpPr/>
            <p:nvPr/>
          </p:nvSpPr>
          <p:spPr bwMode="auto">
            <a:xfrm>
              <a:off x="9317553" y="1084174"/>
              <a:ext cx="350199" cy="350199"/>
            </a:xfrm>
            <a:custGeom>
              <a:avLst/>
              <a:gdLst>
                <a:gd name="connsiteX0" fmla="*/ 724152 w 1951220"/>
                <a:gd name="connsiteY0" fmla="*/ 0 h 1951229"/>
                <a:gd name="connsiteX1" fmla="*/ 915550 w 1951220"/>
                <a:gd name="connsiteY1" fmla="*/ 329852 h 1951229"/>
                <a:gd name="connsiteX2" fmla="*/ 921889 w 1951220"/>
                <a:gd name="connsiteY2" fmla="*/ 382948 h 1951229"/>
                <a:gd name="connsiteX3" fmla="*/ 958899 w 1951220"/>
                <a:gd name="connsiteY3" fmla="*/ 342952 h 1951229"/>
                <a:gd name="connsiteX4" fmla="*/ 1487662 w 1951220"/>
                <a:gd name="connsiteY4" fmla="*/ 107946 h 1951229"/>
                <a:gd name="connsiteX5" fmla="*/ 1389760 w 1951220"/>
                <a:gd name="connsiteY5" fmla="*/ 476521 h 1951229"/>
                <a:gd name="connsiteX6" fmla="*/ 1356266 w 1951220"/>
                <a:gd name="connsiteY6" fmla="*/ 519097 h 1951229"/>
                <a:gd name="connsiteX7" fmla="*/ 1411152 w 1951220"/>
                <a:gd name="connsiteY7" fmla="*/ 516438 h 1951229"/>
                <a:gd name="connsiteX8" fmla="*/ 1951220 w 1951220"/>
                <a:gd name="connsiteY8" fmla="*/ 724156 h 1951229"/>
                <a:gd name="connsiteX9" fmla="*/ 1621371 w 1951220"/>
                <a:gd name="connsiteY9" fmla="*/ 915550 h 1951229"/>
                <a:gd name="connsiteX10" fmla="*/ 1568270 w 1951220"/>
                <a:gd name="connsiteY10" fmla="*/ 921890 h 1951229"/>
                <a:gd name="connsiteX11" fmla="*/ 1608270 w 1951220"/>
                <a:gd name="connsiteY11" fmla="*/ 958904 h 1951229"/>
                <a:gd name="connsiteX12" fmla="*/ 1843274 w 1951220"/>
                <a:gd name="connsiteY12" fmla="*/ 1487662 h 1951229"/>
                <a:gd name="connsiteX13" fmla="*/ 1474704 w 1951220"/>
                <a:gd name="connsiteY13" fmla="*/ 1389760 h 1951229"/>
                <a:gd name="connsiteX14" fmla="*/ 1432682 w 1951220"/>
                <a:gd name="connsiteY14" fmla="*/ 1356702 h 1951229"/>
                <a:gd name="connsiteX15" fmla="*/ 1434793 w 1951220"/>
                <a:gd name="connsiteY15" fmla="*/ 1411156 h 1951229"/>
                <a:gd name="connsiteX16" fmla="*/ 1227072 w 1951220"/>
                <a:gd name="connsiteY16" fmla="*/ 1951229 h 1951229"/>
                <a:gd name="connsiteX17" fmla="*/ 1035675 w 1951220"/>
                <a:gd name="connsiteY17" fmla="*/ 1621376 h 1951229"/>
                <a:gd name="connsiteX18" fmla="*/ 1029336 w 1951220"/>
                <a:gd name="connsiteY18" fmla="*/ 1568281 h 1951229"/>
                <a:gd name="connsiteX19" fmla="*/ 992326 w 1951220"/>
                <a:gd name="connsiteY19" fmla="*/ 1608277 h 1951229"/>
                <a:gd name="connsiteX20" fmla="*/ 463562 w 1951220"/>
                <a:gd name="connsiteY20" fmla="*/ 1843283 h 1951229"/>
                <a:gd name="connsiteX21" fmla="*/ 561464 w 1951220"/>
                <a:gd name="connsiteY21" fmla="*/ 1474708 h 1951229"/>
                <a:gd name="connsiteX22" fmla="*/ 594525 w 1951220"/>
                <a:gd name="connsiteY22" fmla="*/ 1432682 h 1951229"/>
                <a:gd name="connsiteX23" fmla="*/ 540069 w 1951220"/>
                <a:gd name="connsiteY23" fmla="*/ 1434793 h 1951229"/>
                <a:gd name="connsiteX24" fmla="*/ 0 w 1951220"/>
                <a:gd name="connsiteY24" fmla="*/ 1227076 h 1951229"/>
                <a:gd name="connsiteX25" fmla="*/ 329850 w 1951220"/>
                <a:gd name="connsiteY25" fmla="*/ 1035681 h 1951229"/>
                <a:gd name="connsiteX26" fmla="*/ 382951 w 1951220"/>
                <a:gd name="connsiteY26" fmla="*/ 1029341 h 1951229"/>
                <a:gd name="connsiteX27" fmla="*/ 342950 w 1951220"/>
                <a:gd name="connsiteY27" fmla="*/ 992327 h 1951229"/>
                <a:gd name="connsiteX28" fmla="*/ 107946 w 1951220"/>
                <a:gd name="connsiteY28" fmla="*/ 463570 h 1951229"/>
                <a:gd name="connsiteX29" fmla="*/ 476517 w 1951220"/>
                <a:gd name="connsiteY29" fmla="*/ 561471 h 1951229"/>
                <a:gd name="connsiteX30" fmla="*/ 518543 w 1951220"/>
                <a:gd name="connsiteY30" fmla="*/ 594532 h 1951229"/>
                <a:gd name="connsiteX31" fmla="*/ 516431 w 1951220"/>
                <a:gd name="connsiteY31" fmla="*/ 540073 h 1951229"/>
                <a:gd name="connsiteX32" fmla="*/ 682289 w 1951220"/>
                <a:gd name="connsiteY32" fmla="*/ 10972 h 1951229"/>
                <a:gd name="connsiteX33" fmla="*/ 724152 w 1951220"/>
                <a:gd name="connsiteY33" fmla="*/ 0 h 1951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951220" h="1951229">
                  <a:moveTo>
                    <a:pt x="724152" y="0"/>
                  </a:moveTo>
                  <a:cubicBezTo>
                    <a:pt x="810193" y="0"/>
                    <a:pt x="884016" y="136012"/>
                    <a:pt x="915550" y="329852"/>
                  </a:cubicBezTo>
                  <a:lnTo>
                    <a:pt x="921889" y="382948"/>
                  </a:lnTo>
                  <a:lnTo>
                    <a:pt x="958899" y="342952"/>
                  </a:lnTo>
                  <a:cubicBezTo>
                    <a:pt x="1169808" y="132043"/>
                    <a:pt x="1406543" y="26828"/>
                    <a:pt x="1487662" y="107946"/>
                  </a:cubicBezTo>
                  <a:cubicBezTo>
                    <a:pt x="1548501" y="168785"/>
                    <a:pt x="1504527" y="317159"/>
                    <a:pt x="1389760" y="476521"/>
                  </a:cubicBezTo>
                  <a:lnTo>
                    <a:pt x="1356266" y="519097"/>
                  </a:lnTo>
                  <a:lnTo>
                    <a:pt x="1411152" y="516438"/>
                  </a:lnTo>
                  <a:cubicBezTo>
                    <a:pt x="1709424" y="516438"/>
                    <a:pt x="1951221" y="609437"/>
                    <a:pt x="1951220" y="724156"/>
                  </a:cubicBezTo>
                  <a:cubicBezTo>
                    <a:pt x="1951221" y="810195"/>
                    <a:pt x="1815210" y="884017"/>
                    <a:pt x="1621371" y="915550"/>
                  </a:cubicBezTo>
                  <a:lnTo>
                    <a:pt x="1568270" y="921890"/>
                  </a:lnTo>
                  <a:lnTo>
                    <a:pt x="1608270" y="958904"/>
                  </a:lnTo>
                  <a:cubicBezTo>
                    <a:pt x="1819176" y="1169811"/>
                    <a:pt x="1924392" y="1406544"/>
                    <a:pt x="1843274" y="1487662"/>
                  </a:cubicBezTo>
                  <a:cubicBezTo>
                    <a:pt x="1782436" y="1548500"/>
                    <a:pt x="1634064" y="1504525"/>
                    <a:pt x="1474704" y="1389760"/>
                  </a:cubicBezTo>
                  <a:lnTo>
                    <a:pt x="1432682" y="1356702"/>
                  </a:lnTo>
                  <a:lnTo>
                    <a:pt x="1434793" y="1411156"/>
                  </a:lnTo>
                  <a:cubicBezTo>
                    <a:pt x="1434793" y="1709430"/>
                    <a:pt x="1341793" y="1951229"/>
                    <a:pt x="1227072" y="1951229"/>
                  </a:cubicBezTo>
                  <a:cubicBezTo>
                    <a:pt x="1141031" y="1951229"/>
                    <a:pt x="1067208" y="1815217"/>
                    <a:pt x="1035675" y="1621376"/>
                  </a:cubicBezTo>
                  <a:lnTo>
                    <a:pt x="1029336" y="1568281"/>
                  </a:lnTo>
                  <a:lnTo>
                    <a:pt x="992326" y="1608277"/>
                  </a:lnTo>
                  <a:cubicBezTo>
                    <a:pt x="781416" y="1819186"/>
                    <a:pt x="544681" y="1924401"/>
                    <a:pt x="463562" y="1843283"/>
                  </a:cubicBezTo>
                  <a:cubicBezTo>
                    <a:pt x="402723" y="1782444"/>
                    <a:pt x="446697" y="1634070"/>
                    <a:pt x="561464" y="1474708"/>
                  </a:cubicBezTo>
                  <a:lnTo>
                    <a:pt x="594525" y="1432682"/>
                  </a:lnTo>
                  <a:lnTo>
                    <a:pt x="540069" y="1434793"/>
                  </a:lnTo>
                  <a:cubicBezTo>
                    <a:pt x="241797" y="1434793"/>
                    <a:pt x="0" y="1341794"/>
                    <a:pt x="0" y="1227076"/>
                  </a:cubicBezTo>
                  <a:cubicBezTo>
                    <a:pt x="0" y="1141036"/>
                    <a:pt x="136011" y="1067214"/>
                    <a:pt x="329850" y="1035681"/>
                  </a:cubicBezTo>
                  <a:lnTo>
                    <a:pt x="382951" y="1029341"/>
                  </a:lnTo>
                  <a:lnTo>
                    <a:pt x="342950" y="992327"/>
                  </a:lnTo>
                  <a:cubicBezTo>
                    <a:pt x="132044" y="781420"/>
                    <a:pt x="26828" y="544687"/>
                    <a:pt x="107946" y="463570"/>
                  </a:cubicBezTo>
                  <a:cubicBezTo>
                    <a:pt x="168785" y="402731"/>
                    <a:pt x="317156" y="446705"/>
                    <a:pt x="476517" y="561471"/>
                  </a:cubicBezTo>
                  <a:lnTo>
                    <a:pt x="518543" y="594532"/>
                  </a:lnTo>
                  <a:lnTo>
                    <a:pt x="516431" y="540073"/>
                  </a:lnTo>
                  <a:cubicBezTo>
                    <a:pt x="516431" y="279083"/>
                    <a:pt x="587634" y="61332"/>
                    <a:pt x="682289" y="10972"/>
                  </a:cubicBezTo>
                  <a:cubicBezTo>
                    <a:pt x="695812" y="3778"/>
                    <a:pt x="709812" y="0"/>
                    <a:pt x="724152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46" name="フリーフォーム: 図形 445">
              <a:extLst>
                <a:ext uri="{FF2B5EF4-FFF2-40B4-BE49-F238E27FC236}">
                  <a16:creationId xmlns:a16="http://schemas.microsoft.com/office/drawing/2014/main" id="{46097A26-F829-FEF2-17B9-A12321235384}"/>
                </a:ext>
              </a:extLst>
            </p:cNvPr>
            <p:cNvSpPr/>
            <p:nvPr/>
          </p:nvSpPr>
          <p:spPr bwMode="auto">
            <a:xfrm>
              <a:off x="291002" y="1570874"/>
              <a:ext cx="244692" cy="244692"/>
            </a:xfrm>
            <a:custGeom>
              <a:avLst/>
              <a:gdLst>
                <a:gd name="connsiteX0" fmla="*/ 724152 w 1951220"/>
                <a:gd name="connsiteY0" fmla="*/ 0 h 1951229"/>
                <a:gd name="connsiteX1" fmla="*/ 915550 w 1951220"/>
                <a:gd name="connsiteY1" fmla="*/ 329852 h 1951229"/>
                <a:gd name="connsiteX2" fmla="*/ 921889 w 1951220"/>
                <a:gd name="connsiteY2" fmla="*/ 382948 h 1951229"/>
                <a:gd name="connsiteX3" fmla="*/ 958899 w 1951220"/>
                <a:gd name="connsiteY3" fmla="*/ 342952 h 1951229"/>
                <a:gd name="connsiteX4" fmla="*/ 1487662 w 1951220"/>
                <a:gd name="connsiteY4" fmla="*/ 107946 h 1951229"/>
                <a:gd name="connsiteX5" fmla="*/ 1389760 w 1951220"/>
                <a:gd name="connsiteY5" fmla="*/ 476521 h 1951229"/>
                <a:gd name="connsiteX6" fmla="*/ 1356266 w 1951220"/>
                <a:gd name="connsiteY6" fmla="*/ 519097 h 1951229"/>
                <a:gd name="connsiteX7" fmla="*/ 1411152 w 1951220"/>
                <a:gd name="connsiteY7" fmla="*/ 516438 h 1951229"/>
                <a:gd name="connsiteX8" fmla="*/ 1951220 w 1951220"/>
                <a:gd name="connsiteY8" fmla="*/ 724156 h 1951229"/>
                <a:gd name="connsiteX9" fmla="*/ 1621371 w 1951220"/>
                <a:gd name="connsiteY9" fmla="*/ 915550 h 1951229"/>
                <a:gd name="connsiteX10" fmla="*/ 1568270 w 1951220"/>
                <a:gd name="connsiteY10" fmla="*/ 921890 h 1951229"/>
                <a:gd name="connsiteX11" fmla="*/ 1608270 w 1951220"/>
                <a:gd name="connsiteY11" fmla="*/ 958904 h 1951229"/>
                <a:gd name="connsiteX12" fmla="*/ 1843274 w 1951220"/>
                <a:gd name="connsiteY12" fmla="*/ 1487662 h 1951229"/>
                <a:gd name="connsiteX13" fmla="*/ 1474704 w 1951220"/>
                <a:gd name="connsiteY13" fmla="*/ 1389760 h 1951229"/>
                <a:gd name="connsiteX14" fmla="*/ 1432682 w 1951220"/>
                <a:gd name="connsiteY14" fmla="*/ 1356702 h 1951229"/>
                <a:gd name="connsiteX15" fmla="*/ 1434793 w 1951220"/>
                <a:gd name="connsiteY15" fmla="*/ 1411156 h 1951229"/>
                <a:gd name="connsiteX16" fmla="*/ 1227072 w 1951220"/>
                <a:gd name="connsiteY16" fmla="*/ 1951229 h 1951229"/>
                <a:gd name="connsiteX17" fmla="*/ 1035675 w 1951220"/>
                <a:gd name="connsiteY17" fmla="*/ 1621376 h 1951229"/>
                <a:gd name="connsiteX18" fmla="*/ 1029336 w 1951220"/>
                <a:gd name="connsiteY18" fmla="*/ 1568281 h 1951229"/>
                <a:gd name="connsiteX19" fmla="*/ 992326 w 1951220"/>
                <a:gd name="connsiteY19" fmla="*/ 1608277 h 1951229"/>
                <a:gd name="connsiteX20" fmla="*/ 463562 w 1951220"/>
                <a:gd name="connsiteY20" fmla="*/ 1843283 h 1951229"/>
                <a:gd name="connsiteX21" fmla="*/ 561464 w 1951220"/>
                <a:gd name="connsiteY21" fmla="*/ 1474708 h 1951229"/>
                <a:gd name="connsiteX22" fmla="*/ 594525 w 1951220"/>
                <a:gd name="connsiteY22" fmla="*/ 1432682 h 1951229"/>
                <a:gd name="connsiteX23" fmla="*/ 540069 w 1951220"/>
                <a:gd name="connsiteY23" fmla="*/ 1434793 h 1951229"/>
                <a:gd name="connsiteX24" fmla="*/ 0 w 1951220"/>
                <a:gd name="connsiteY24" fmla="*/ 1227076 h 1951229"/>
                <a:gd name="connsiteX25" fmla="*/ 329850 w 1951220"/>
                <a:gd name="connsiteY25" fmla="*/ 1035681 h 1951229"/>
                <a:gd name="connsiteX26" fmla="*/ 382951 w 1951220"/>
                <a:gd name="connsiteY26" fmla="*/ 1029341 h 1951229"/>
                <a:gd name="connsiteX27" fmla="*/ 342950 w 1951220"/>
                <a:gd name="connsiteY27" fmla="*/ 992327 h 1951229"/>
                <a:gd name="connsiteX28" fmla="*/ 107946 w 1951220"/>
                <a:gd name="connsiteY28" fmla="*/ 463570 h 1951229"/>
                <a:gd name="connsiteX29" fmla="*/ 476517 w 1951220"/>
                <a:gd name="connsiteY29" fmla="*/ 561471 h 1951229"/>
                <a:gd name="connsiteX30" fmla="*/ 518543 w 1951220"/>
                <a:gd name="connsiteY30" fmla="*/ 594532 h 1951229"/>
                <a:gd name="connsiteX31" fmla="*/ 516431 w 1951220"/>
                <a:gd name="connsiteY31" fmla="*/ 540073 h 1951229"/>
                <a:gd name="connsiteX32" fmla="*/ 682289 w 1951220"/>
                <a:gd name="connsiteY32" fmla="*/ 10972 h 1951229"/>
                <a:gd name="connsiteX33" fmla="*/ 724152 w 1951220"/>
                <a:gd name="connsiteY33" fmla="*/ 0 h 1951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951220" h="1951229">
                  <a:moveTo>
                    <a:pt x="724152" y="0"/>
                  </a:moveTo>
                  <a:cubicBezTo>
                    <a:pt x="810193" y="0"/>
                    <a:pt x="884016" y="136012"/>
                    <a:pt x="915550" y="329852"/>
                  </a:cubicBezTo>
                  <a:lnTo>
                    <a:pt x="921889" y="382948"/>
                  </a:lnTo>
                  <a:lnTo>
                    <a:pt x="958899" y="342952"/>
                  </a:lnTo>
                  <a:cubicBezTo>
                    <a:pt x="1169808" y="132043"/>
                    <a:pt x="1406543" y="26828"/>
                    <a:pt x="1487662" y="107946"/>
                  </a:cubicBezTo>
                  <a:cubicBezTo>
                    <a:pt x="1548501" y="168785"/>
                    <a:pt x="1504527" y="317159"/>
                    <a:pt x="1389760" y="476521"/>
                  </a:cubicBezTo>
                  <a:lnTo>
                    <a:pt x="1356266" y="519097"/>
                  </a:lnTo>
                  <a:lnTo>
                    <a:pt x="1411152" y="516438"/>
                  </a:lnTo>
                  <a:cubicBezTo>
                    <a:pt x="1709424" y="516438"/>
                    <a:pt x="1951221" y="609437"/>
                    <a:pt x="1951220" y="724156"/>
                  </a:cubicBezTo>
                  <a:cubicBezTo>
                    <a:pt x="1951221" y="810195"/>
                    <a:pt x="1815210" y="884017"/>
                    <a:pt x="1621371" y="915550"/>
                  </a:cubicBezTo>
                  <a:lnTo>
                    <a:pt x="1568270" y="921890"/>
                  </a:lnTo>
                  <a:lnTo>
                    <a:pt x="1608270" y="958904"/>
                  </a:lnTo>
                  <a:cubicBezTo>
                    <a:pt x="1819176" y="1169811"/>
                    <a:pt x="1924392" y="1406544"/>
                    <a:pt x="1843274" y="1487662"/>
                  </a:cubicBezTo>
                  <a:cubicBezTo>
                    <a:pt x="1782436" y="1548500"/>
                    <a:pt x="1634064" y="1504525"/>
                    <a:pt x="1474704" y="1389760"/>
                  </a:cubicBezTo>
                  <a:lnTo>
                    <a:pt x="1432682" y="1356702"/>
                  </a:lnTo>
                  <a:lnTo>
                    <a:pt x="1434793" y="1411156"/>
                  </a:lnTo>
                  <a:cubicBezTo>
                    <a:pt x="1434793" y="1709430"/>
                    <a:pt x="1341793" y="1951229"/>
                    <a:pt x="1227072" y="1951229"/>
                  </a:cubicBezTo>
                  <a:cubicBezTo>
                    <a:pt x="1141031" y="1951229"/>
                    <a:pt x="1067208" y="1815217"/>
                    <a:pt x="1035675" y="1621376"/>
                  </a:cubicBezTo>
                  <a:lnTo>
                    <a:pt x="1029336" y="1568281"/>
                  </a:lnTo>
                  <a:lnTo>
                    <a:pt x="992326" y="1608277"/>
                  </a:lnTo>
                  <a:cubicBezTo>
                    <a:pt x="781416" y="1819186"/>
                    <a:pt x="544681" y="1924401"/>
                    <a:pt x="463562" y="1843283"/>
                  </a:cubicBezTo>
                  <a:cubicBezTo>
                    <a:pt x="402723" y="1782444"/>
                    <a:pt x="446697" y="1634070"/>
                    <a:pt x="561464" y="1474708"/>
                  </a:cubicBezTo>
                  <a:lnTo>
                    <a:pt x="594525" y="1432682"/>
                  </a:lnTo>
                  <a:lnTo>
                    <a:pt x="540069" y="1434793"/>
                  </a:lnTo>
                  <a:cubicBezTo>
                    <a:pt x="241797" y="1434793"/>
                    <a:pt x="0" y="1341794"/>
                    <a:pt x="0" y="1227076"/>
                  </a:cubicBezTo>
                  <a:cubicBezTo>
                    <a:pt x="0" y="1141036"/>
                    <a:pt x="136011" y="1067214"/>
                    <a:pt x="329850" y="1035681"/>
                  </a:cubicBezTo>
                  <a:lnTo>
                    <a:pt x="382951" y="1029341"/>
                  </a:lnTo>
                  <a:lnTo>
                    <a:pt x="342950" y="992327"/>
                  </a:lnTo>
                  <a:cubicBezTo>
                    <a:pt x="132044" y="781420"/>
                    <a:pt x="26828" y="544687"/>
                    <a:pt x="107946" y="463570"/>
                  </a:cubicBezTo>
                  <a:cubicBezTo>
                    <a:pt x="168785" y="402731"/>
                    <a:pt x="317156" y="446705"/>
                    <a:pt x="476517" y="561471"/>
                  </a:cubicBezTo>
                  <a:lnTo>
                    <a:pt x="518543" y="594532"/>
                  </a:lnTo>
                  <a:lnTo>
                    <a:pt x="516431" y="540073"/>
                  </a:lnTo>
                  <a:cubicBezTo>
                    <a:pt x="516431" y="279083"/>
                    <a:pt x="587634" y="61332"/>
                    <a:pt x="682289" y="10972"/>
                  </a:cubicBezTo>
                  <a:cubicBezTo>
                    <a:pt x="695812" y="3778"/>
                    <a:pt x="709812" y="0"/>
                    <a:pt x="724152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47" name="フリーフォーム: 図形 446">
              <a:extLst>
                <a:ext uri="{FF2B5EF4-FFF2-40B4-BE49-F238E27FC236}">
                  <a16:creationId xmlns:a16="http://schemas.microsoft.com/office/drawing/2014/main" id="{38AD8AC2-9D82-792B-396B-492CB270E4FC}"/>
                </a:ext>
              </a:extLst>
            </p:cNvPr>
            <p:cNvSpPr/>
            <p:nvPr/>
          </p:nvSpPr>
          <p:spPr bwMode="auto">
            <a:xfrm>
              <a:off x="9370307" y="1570874"/>
              <a:ext cx="244692" cy="244692"/>
            </a:xfrm>
            <a:custGeom>
              <a:avLst/>
              <a:gdLst>
                <a:gd name="connsiteX0" fmla="*/ 724152 w 1951220"/>
                <a:gd name="connsiteY0" fmla="*/ 0 h 1951229"/>
                <a:gd name="connsiteX1" fmla="*/ 915550 w 1951220"/>
                <a:gd name="connsiteY1" fmla="*/ 329852 h 1951229"/>
                <a:gd name="connsiteX2" fmla="*/ 921889 w 1951220"/>
                <a:gd name="connsiteY2" fmla="*/ 382948 h 1951229"/>
                <a:gd name="connsiteX3" fmla="*/ 958899 w 1951220"/>
                <a:gd name="connsiteY3" fmla="*/ 342952 h 1951229"/>
                <a:gd name="connsiteX4" fmla="*/ 1487662 w 1951220"/>
                <a:gd name="connsiteY4" fmla="*/ 107946 h 1951229"/>
                <a:gd name="connsiteX5" fmla="*/ 1389760 w 1951220"/>
                <a:gd name="connsiteY5" fmla="*/ 476521 h 1951229"/>
                <a:gd name="connsiteX6" fmla="*/ 1356266 w 1951220"/>
                <a:gd name="connsiteY6" fmla="*/ 519097 h 1951229"/>
                <a:gd name="connsiteX7" fmla="*/ 1411152 w 1951220"/>
                <a:gd name="connsiteY7" fmla="*/ 516438 h 1951229"/>
                <a:gd name="connsiteX8" fmla="*/ 1951220 w 1951220"/>
                <a:gd name="connsiteY8" fmla="*/ 724156 h 1951229"/>
                <a:gd name="connsiteX9" fmla="*/ 1621371 w 1951220"/>
                <a:gd name="connsiteY9" fmla="*/ 915550 h 1951229"/>
                <a:gd name="connsiteX10" fmla="*/ 1568270 w 1951220"/>
                <a:gd name="connsiteY10" fmla="*/ 921890 h 1951229"/>
                <a:gd name="connsiteX11" fmla="*/ 1608270 w 1951220"/>
                <a:gd name="connsiteY11" fmla="*/ 958904 h 1951229"/>
                <a:gd name="connsiteX12" fmla="*/ 1843274 w 1951220"/>
                <a:gd name="connsiteY12" fmla="*/ 1487662 h 1951229"/>
                <a:gd name="connsiteX13" fmla="*/ 1474704 w 1951220"/>
                <a:gd name="connsiteY13" fmla="*/ 1389760 h 1951229"/>
                <a:gd name="connsiteX14" fmla="*/ 1432682 w 1951220"/>
                <a:gd name="connsiteY14" fmla="*/ 1356702 h 1951229"/>
                <a:gd name="connsiteX15" fmla="*/ 1434793 w 1951220"/>
                <a:gd name="connsiteY15" fmla="*/ 1411156 h 1951229"/>
                <a:gd name="connsiteX16" fmla="*/ 1227072 w 1951220"/>
                <a:gd name="connsiteY16" fmla="*/ 1951229 h 1951229"/>
                <a:gd name="connsiteX17" fmla="*/ 1035675 w 1951220"/>
                <a:gd name="connsiteY17" fmla="*/ 1621376 h 1951229"/>
                <a:gd name="connsiteX18" fmla="*/ 1029336 w 1951220"/>
                <a:gd name="connsiteY18" fmla="*/ 1568281 h 1951229"/>
                <a:gd name="connsiteX19" fmla="*/ 992326 w 1951220"/>
                <a:gd name="connsiteY19" fmla="*/ 1608277 h 1951229"/>
                <a:gd name="connsiteX20" fmla="*/ 463562 w 1951220"/>
                <a:gd name="connsiteY20" fmla="*/ 1843283 h 1951229"/>
                <a:gd name="connsiteX21" fmla="*/ 561464 w 1951220"/>
                <a:gd name="connsiteY21" fmla="*/ 1474708 h 1951229"/>
                <a:gd name="connsiteX22" fmla="*/ 594525 w 1951220"/>
                <a:gd name="connsiteY22" fmla="*/ 1432682 h 1951229"/>
                <a:gd name="connsiteX23" fmla="*/ 540069 w 1951220"/>
                <a:gd name="connsiteY23" fmla="*/ 1434793 h 1951229"/>
                <a:gd name="connsiteX24" fmla="*/ 0 w 1951220"/>
                <a:gd name="connsiteY24" fmla="*/ 1227076 h 1951229"/>
                <a:gd name="connsiteX25" fmla="*/ 329850 w 1951220"/>
                <a:gd name="connsiteY25" fmla="*/ 1035681 h 1951229"/>
                <a:gd name="connsiteX26" fmla="*/ 382951 w 1951220"/>
                <a:gd name="connsiteY26" fmla="*/ 1029341 h 1951229"/>
                <a:gd name="connsiteX27" fmla="*/ 342950 w 1951220"/>
                <a:gd name="connsiteY27" fmla="*/ 992327 h 1951229"/>
                <a:gd name="connsiteX28" fmla="*/ 107946 w 1951220"/>
                <a:gd name="connsiteY28" fmla="*/ 463570 h 1951229"/>
                <a:gd name="connsiteX29" fmla="*/ 476517 w 1951220"/>
                <a:gd name="connsiteY29" fmla="*/ 561471 h 1951229"/>
                <a:gd name="connsiteX30" fmla="*/ 518543 w 1951220"/>
                <a:gd name="connsiteY30" fmla="*/ 594532 h 1951229"/>
                <a:gd name="connsiteX31" fmla="*/ 516431 w 1951220"/>
                <a:gd name="connsiteY31" fmla="*/ 540073 h 1951229"/>
                <a:gd name="connsiteX32" fmla="*/ 682289 w 1951220"/>
                <a:gd name="connsiteY32" fmla="*/ 10972 h 1951229"/>
                <a:gd name="connsiteX33" fmla="*/ 724152 w 1951220"/>
                <a:gd name="connsiteY33" fmla="*/ 0 h 1951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951220" h="1951229">
                  <a:moveTo>
                    <a:pt x="724152" y="0"/>
                  </a:moveTo>
                  <a:cubicBezTo>
                    <a:pt x="810193" y="0"/>
                    <a:pt x="884016" y="136012"/>
                    <a:pt x="915550" y="329852"/>
                  </a:cubicBezTo>
                  <a:lnTo>
                    <a:pt x="921889" y="382948"/>
                  </a:lnTo>
                  <a:lnTo>
                    <a:pt x="958899" y="342952"/>
                  </a:lnTo>
                  <a:cubicBezTo>
                    <a:pt x="1169808" y="132043"/>
                    <a:pt x="1406543" y="26828"/>
                    <a:pt x="1487662" y="107946"/>
                  </a:cubicBezTo>
                  <a:cubicBezTo>
                    <a:pt x="1548501" y="168785"/>
                    <a:pt x="1504527" y="317159"/>
                    <a:pt x="1389760" y="476521"/>
                  </a:cubicBezTo>
                  <a:lnTo>
                    <a:pt x="1356266" y="519097"/>
                  </a:lnTo>
                  <a:lnTo>
                    <a:pt x="1411152" y="516438"/>
                  </a:lnTo>
                  <a:cubicBezTo>
                    <a:pt x="1709424" y="516438"/>
                    <a:pt x="1951221" y="609437"/>
                    <a:pt x="1951220" y="724156"/>
                  </a:cubicBezTo>
                  <a:cubicBezTo>
                    <a:pt x="1951221" y="810195"/>
                    <a:pt x="1815210" y="884017"/>
                    <a:pt x="1621371" y="915550"/>
                  </a:cubicBezTo>
                  <a:lnTo>
                    <a:pt x="1568270" y="921890"/>
                  </a:lnTo>
                  <a:lnTo>
                    <a:pt x="1608270" y="958904"/>
                  </a:lnTo>
                  <a:cubicBezTo>
                    <a:pt x="1819176" y="1169811"/>
                    <a:pt x="1924392" y="1406544"/>
                    <a:pt x="1843274" y="1487662"/>
                  </a:cubicBezTo>
                  <a:cubicBezTo>
                    <a:pt x="1782436" y="1548500"/>
                    <a:pt x="1634064" y="1504525"/>
                    <a:pt x="1474704" y="1389760"/>
                  </a:cubicBezTo>
                  <a:lnTo>
                    <a:pt x="1432682" y="1356702"/>
                  </a:lnTo>
                  <a:lnTo>
                    <a:pt x="1434793" y="1411156"/>
                  </a:lnTo>
                  <a:cubicBezTo>
                    <a:pt x="1434793" y="1709430"/>
                    <a:pt x="1341793" y="1951229"/>
                    <a:pt x="1227072" y="1951229"/>
                  </a:cubicBezTo>
                  <a:cubicBezTo>
                    <a:pt x="1141031" y="1951229"/>
                    <a:pt x="1067208" y="1815217"/>
                    <a:pt x="1035675" y="1621376"/>
                  </a:cubicBezTo>
                  <a:lnTo>
                    <a:pt x="1029336" y="1568281"/>
                  </a:lnTo>
                  <a:lnTo>
                    <a:pt x="992326" y="1608277"/>
                  </a:lnTo>
                  <a:cubicBezTo>
                    <a:pt x="781416" y="1819186"/>
                    <a:pt x="544681" y="1924401"/>
                    <a:pt x="463562" y="1843283"/>
                  </a:cubicBezTo>
                  <a:cubicBezTo>
                    <a:pt x="402723" y="1782444"/>
                    <a:pt x="446697" y="1634070"/>
                    <a:pt x="561464" y="1474708"/>
                  </a:cubicBezTo>
                  <a:lnTo>
                    <a:pt x="594525" y="1432682"/>
                  </a:lnTo>
                  <a:lnTo>
                    <a:pt x="540069" y="1434793"/>
                  </a:lnTo>
                  <a:cubicBezTo>
                    <a:pt x="241797" y="1434793"/>
                    <a:pt x="0" y="1341794"/>
                    <a:pt x="0" y="1227076"/>
                  </a:cubicBezTo>
                  <a:cubicBezTo>
                    <a:pt x="0" y="1141036"/>
                    <a:pt x="136011" y="1067214"/>
                    <a:pt x="329850" y="1035681"/>
                  </a:cubicBezTo>
                  <a:lnTo>
                    <a:pt x="382951" y="1029341"/>
                  </a:lnTo>
                  <a:lnTo>
                    <a:pt x="342950" y="992327"/>
                  </a:lnTo>
                  <a:cubicBezTo>
                    <a:pt x="132044" y="781420"/>
                    <a:pt x="26828" y="544687"/>
                    <a:pt x="107946" y="463570"/>
                  </a:cubicBezTo>
                  <a:cubicBezTo>
                    <a:pt x="168785" y="402731"/>
                    <a:pt x="317156" y="446705"/>
                    <a:pt x="476517" y="561471"/>
                  </a:cubicBezTo>
                  <a:lnTo>
                    <a:pt x="518543" y="594532"/>
                  </a:lnTo>
                  <a:lnTo>
                    <a:pt x="516431" y="540073"/>
                  </a:lnTo>
                  <a:cubicBezTo>
                    <a:pt x="516431" y="279083"/>
                    <a:pt x="587634" y="61332"/>
                    <a:pt x="682289" y="10972"/>
                  </a:cubicBezTo>
                  <a:cubicBezTo>
                    <a:pt x="695812" y="3778"/>
                    <a:pt x="709812" y="0"/>
                    <a:pt x="724152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48" name="フリーフォーム: 図形 447">
              <a:extLst>
                <a:ext uri="{FF2B5EF4-FFF2-40B4-BE49-F238E27FC236}">
                  <a16:creationId xmlns:a16="http://schemas.microsoft.com/office/drawing/2014/main" id="{A9D52254-EF1C-FF04-F1F8-09BC9380EFCE}"/>
                </a:ext>
              </a:extLst>
            </p:cNvPr>
            <p:cNvSpPr/>
            <p:nvPr/>
          </p:nvSpPr>
          <p:spPr bwMode="auto">
            <a:xfrm>
              <a:off x="238248" y="1952066"/>
              <a:ext cx="350199" cy="350199"/>
            </a:xfrm>
            <a:custGeom>
              <a:avLst/>
              <a:gdLst>
                <a:gd name="connsiteX0" fmla="*/ 724152 w 1951220"/>
                <a:gd name="connsiteY0" fmla="*/ 0 h 1951229"/>
                <a:gd name="connsiteX1" fmla="*/ 915550 w 1951220"/>
                <a:gd name="connsiteY1" fmla="*/ 329852 h 1951229"/>
                <a:gd name="connsiteX2" fmla="*/ 921889 w 1951220"/>
                <a:gd name="connsiteY2" fmla="*/ 382948 h 1951229"/>
                <a:gd name="connsiteX3" fmla="*/ 958899 w 1951220"/>
                <a:gd name="connsiteY3" fmla="*/ 342952 h 1951229"/>
                <a:gd name="connsiteX4" fmla="*/ 1487662 w 1951220"/>
                <a:gd name="connsiteY4" fmla="*/ 107946 h 1951229"/>
                <a:gd name="connsiteX5" fmla="*/ 1389760 w 1951220"/>
                <a:gd name="connsiteY5" fmla="*/ 476521 h 1951229"/>
                <a:gd name="connsiteX6" fmla="*/ 1356266 w 1951220"/>
                <a:gd name="connsiteY6" fmla="*/ 519097 h 1951229"/>
                <a:gd name="connsiteX7" fmla="*/ 1411152 w 1951220"/>
                <a:gd name="connsiteY7" fmla="*/ 516438 h 1951229"/>
                <a:gd name="connsiteX8" fmla="*/ 1951220 w 1951220"/>
                <a:gd name="connsiteY8" fmla="*/ 724156 h 1951229"/>
                <a:gd name="connsiteX9" fmla="*/ 1621371 w 1951220"/>
                <a:gd name="connsiteY9" fmla="*/ 915550 h 1951229"/>
                <a:gd name="connsiteX10" fmla="*/ 1568270 w 1951220"/>
                <a:gd name="connsiteY10" fmla="*/ 921890 h 1951229"/>
                <a:gd name="connsiteX11" fmla="*/ 1608270 w 1951220"/>
                <a:gd name="connsiteY11" fmla="*/ 958904 h 1951229"/>
                <a:gd name="connsiteX12" fmla="*/ 1843274 w 1951220"/>
                <a:gd name="connsiteY12" fmla="*/ 1487662 h 1951229"/>
                <a:gd name="connsiteX13" fmla="*/ 1474704 w 1951220"/>
                <a:gd name="connsiteY13" fmla="*/ 1389760 h 1951229"/>
                <a:gd name="connsiteX14" fmla="*/ 1432682 w 1951220"/>
                <a:gd name="connsiteY14" fmla="*/ 1356702 h 1951229"/>
                <a:gd name="connsiteX15" fmla="*/ 1434793 w 1951220"/>
                <a:gd name="connsiteY15" fmla="*/ 1411156 h 1951229"/>
                <a:gd name="connsiteX16" fmla="*/ 1227072 w 1951220"/>
                <a:gd name="connsiteY16" fmla="*/ 1951229 h 1951229"/>
                <a:gd name="connsiteX17" fmla="*/ 1035675 w 1951220"/>
                <a:gd name="connsiteY17" fmla="*/ 1621376 h 1951229"/>
                <a:gd name="connsiteX18" fmla="*/ 1029336 w 1951220"/>
                <a:gd name="connsiteY18" fmla="*/ 1568281 h 1951229"/>
                <a:gd name="connsiteX19" fmla="*/ 992326 w 1951220"/>
                <a:gd name="connsiteY19" fmla="*/ 1608277 h 1951229"/>
                <a:gd name="connsiteX20" fmla="*/ 463562 w 1951220"/>
                <a:gd name="connsiteY20" fmla="*/ 1843283 h 1951229"/>
                <a:gd name="connsiteX21" fmla="*/ 561464 w 1951220"/>
                <a:gd name="connsiteY21" fmla="*/ 1474708 h 1951229"/>
                <a:gd name="connsiteX22" fmla="*/ 594525 w 1951220"/>
                <a:gd name="connsiteY22" fmla="*/ 1432682 h 1951229"/>
                <a:gd name="connsiteX23" fmla="*/ 540069 w 1951220"/>
                <a:gd name="connsiteY23" fmla="*/ 1434793 h 1951229"/>
                <a:gd name="connsiteX24" fmla="*/ 0 w 1951220"/>
                <a:gd name="connsiteY24" fmla="*/ 1227076 h 1951229"/>
                <a:gd name="connsiteX25" fmla="*/ 329850 w 1951220"/>
                <a:gd name="connsiteY25" fmla="*/ 1035681 h 1951229"/>
                <a:gd name="connsiteX26" fmla="*/ 382951 w 1951220"/>
                <a:gd name="connsiteY26" fmla="*/ 1029341 h 1951229"/>
                <a:gd name="connsiteX27" fmla="*/ 342950 w 1951220"/>
                <a:gd name="connsiteY27" fmla="*/ 992327 h 1951229"/>
                <a:gd name="connsiteX28" fmla="*/ 107946 w 1951220"/>
                <a:gd name="connsiteY28" fmla="*/ 463570 h 1951229"/>
                <a:gd name="connsiteX29" fmla="*/ 476517 w 1951220"/>
                <a:gd name="connsiteY29" fmla="*/ 561471 h 1951229"/>
                <a:gd name="connsiteX30" fmla="*/ 518543 w 1951220"/>
                <a:gd name="connsiteY30" fmla="*/ 594532 h 1951229"/>
                <a:gd name="connsiteX31" fmla="*/ 516431 w 1951220"/>
                <a:gd name="connsiteY31" fmla="*/ 540073 h 1951229"/>
                <a:gd name="connsiteX32" fmla="*/ 682289 w 1951220"/>
                <a:gd name="connsiteY32" fmla="*/ 10972 h 1951229"/>
                <a:gd name="connsiteX33" fmla="*/ 724152 w 1951220"/>
                <a:gd name="connsiteY33" fmla="*/ 0 h 1951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951220" h="1951229">
                  <a:moveTo>
                    <a:pt x="724152" y="0"/>
                  </a:moveTo>
                  <a:cubicBezTo>
                    <a:pt x="810193" y="0"/>
                    <a:pt x="884016" y="136012"/>
                    <a:pt x="915550" y="329852"/>
                  </a:cubicBezTo>
                  <a:lnTo>
                    <a:pt x="921889" y="382948"/>
                  </a:lnTo>
                  <a:lnTo>
                    <a:pt x="958899" y="342952"/>
                  </a:lnTo>
                  <a:cubicBezTo>
                    <a:pt x="1169808" y="132043"/>
                    <a:pt x="1406543" y="26828"/>
                    <a:pt x="1487662" y="107946"/>
                  </a:cubicBezTo>
                  <a:cubicBezTo>
                    <a:pt x="1548501" y="168785"/>
                    <a:pt x="1504527" y="317159"/>
                    <a:pt x="1389760" y="476521"/>
                  </a:cubicBezTo>
                  <a:lnTo>
                    <a:pt x="1356266" y="519097"/>
                  </a:lnTo>
                  <a:lnTo>
                    <a:pt x="1411152" y="516438"/>
                  </a:lnTo>
                  <a:cubicBezTo>
                    <a:pt x="1709424" y="516438"/>
                    <a:pt x="1951221" y="609437"/>
                    <a:pt x="1951220" y="724156"/>
                  </a:cubicBezTo>
                  <a:cubicBezTo>
                    <a:pt x="1951221" y="810195"/>
                    <a:pt x="1815210" y="884017"/>
                    <a:pt x="1621371" y="915550"/>
                  </a:cubicBezTo>
                  <a:lnTo>
                    <a:pt x="1568270" y="921890"/>
                  </a:lnTo>
                  <a:lnTo>
                    <a:pt x="1608270" y="958904"/>
                  </a:lnTo>
                  <a:cubicBezTo>
                    <a:pt x="1819176" y="1169811"/>
                    <a:pt x="1924392" y="1406544"/>
                    <a:pt x="1843274" y="1487662"/>
                  </a:cubicBezTo>
                  <a:cubicBezTo>
                    <a:pt x="1782436" y="1548500"/>
                    <a:pt x="1634064" y="1504525"/>
                    <a:pt x="1474704" y="1389760"/>
                  </a:cubicBezTo>
                  <a:lnTo>
                    <a:pt x="1432682" y="1356702"/>
                  </a:lnTo>
                  <a:lnTo>
                    <a:pt x="1434793" y="1411156"/>
                  </a:lnTo>
                  <a:cubicBezTo>
                    <a:pt x="1434793" y="1709430"/>
                    <a:pt x="1341793" y="1951229"/>
                    <a:pt x="1227072" y="1951229"/>
                  </a:cubicBezTo>
                  <a:cubicBezTo>
                    <a:pt x="1141031" y="1951229"/>
                    <a:pt x="1067208" y="1815217"/>
                    <a:pt x="1035675" y="1621376"/>
                  </a:cubicBezTo>
                  <a:lnTo>
                    <a:pt x="1029336" y="1568281"/>
                  </a:lnTo>
                  <a:lnTo>
                    <a:pt x="992326" y="1608277"/>
                  </a:lnTo>
                  <a:cubicBezTo>
                    <a:pt x="781416" y="1819186"/>
                    <a:pt x="544681" y="1924401"/>
                    <a:pt x="463562" y="1843283"/>
                  </a:cubicBezTo>
                  <a:cubicBezTo>
                    <a:pt x="402723" y="1782444"/>
                    <a:pt x="446697" y="1634070"/>
                    <a:pt x="561464" y="1474708"/>
                  </a:cubicBezTo>
                  <a:lnTo>
                    <a:pt x="594525" y="1432682"/>
                  </a:lnTo>
                  <a:lnTo>
                    <a:pt x="540069" y="1434793"/>
                  </a:lnTo>
                  <a:cubicBezTo>
                    <a:pt x="241797" y="1434793"/>
                    <a:pt x="0" y="1341794"/>
                    <a:pt x="0" y="1227076"/>
                  </a:cubicBezTo>
                  <a:cubicBezTo>
                    <a:pt x="0" y="1141036"/>
                    <a:pt x="136011" y="1067214"/>
                    <a:pt x="329850" y="1035681"/>
                  </a:cubicBezTo>
                  <a:lnTo>
                    <a:pt x="382951" y="1029341"/>
                  </a:lnTo>
                  <a:lnTo>
                    <a:pt x="342950" y="992327"/>
                  </a:lnTo>
                  <a:cubicBezTo>
                    <a:pt x="132044" y="781420"/>
                    <a:pt x="26828" y="544687"/>
                    <a:pt x="107946" y="463570"/>
                  </a:cubicBezTo>
                  <a:cubicBezTo>
                    <a:pt x="168785" y="402731"/>
                    <a:pt x="317156" y="446705"/>
                    <a:pt x="476517" y="561471"/>
                  </a:cubicBezTo>
                  <a:lnTo>
                    <a:pt x="518543" y="594532"/>
                  </a:lnTo>
                  <a:lnTo>
                    <a:pt x="516431" y="540073"/>
                  </a:lnTo>
                  <a:cubicBezTo>
                    <a:pt x="516431" y="279083"/>
                    <a:pt x="587634" y="61332"/>
                    <a:pt x="682289" y="10972"/>
                  </a:cubicBezTo>
                  <a:cubicBezTo>
                    <a:pt x="695812" y="3778"/>
                    <a:pt x="709812" y="0"/>
                    <a:pt x="724152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49" name="フリーフォーム: 図形 448">
              <a:extLst>
                <a:ext uri="{FF2B5EF4-FFF2-40B4-BE49-F238E27FC236}">
                  <a16:creationId xmlns:a16="http://schemas.microsoft.com/office/drawing/2014/main" id="{B2C489CD-5376-B495-573E-F09E6D8F28E6}"/>
                </a:ext>
              </a:extLst>
            </p:cNvPr>
            <p:cNvSpPr/>
            <p:nvPr/>
          </p:nvSpPr>
          <p:spPr bwMode="auto">
            <a:xfrm>
              <a:off x="9317553" y="1952066"/>
              <a:ext cx="350199" cy="350199"/>
            </a:xfrm>
            <a:custGeom>
              <a:avLst/>
              <a:gdLst>
                <a:gd name="connsiteX0" fmla="*/ 724152 w 1951220"/>
                <a:gd name="connsiteY0" fmla="*/ 0 h 1951229"/>
                <a:gd name="connsiteX1" fmla="*/ 915550 w 1951220"/>
                <a:gd name="connsiteY1" fmla="*/ 329852 h 1951229"/>
                <a:gd name="connsiteX2" fmla="*/ 921889 w 1951220"/>
                <a:gd name="connsiteY2" fmla="*/ 382948 h 1951229"/>
                <a:gd name="connsiteX3" fmla="*/ 958899 w 1951220"/>
                <a:gd name="connsiteY3" fmla="*/ 342952 h 1951229"/>
                <a:gd name="connsiteX4" fmla="*/ 1487662 w 1951220"/>
                <a:gd name="connsiteY4" fmla="*/ 107946 h 1951229"/>
                <a:gd name="connsiteX5" fmla="*/ 1389760 w 1951220"/>
                <a:gd name="connsiteY5" fmla="*/ 476521 h 1951229"/>
                <a:gd name="connsiteX6" fmla="*/ 1356266 w 1951220"/>
                <a:gd name="connsiteY6" fmla="*/ 519097 h 1951229"/>
                <a:gd name="connsiteX7" fmla="*/ 1411152 w 1951220"/>
                <a:gd name="connsiteY7" fmla="*/ 516438 h 1951229"/>
                <a:gd name="connsiteX8" fmla="*/ 1951220 w 1951220"/>
                <a:gd name="connsiteY8" fmla="*/ 724156 h 1951229"/>
                <a:gd name="connsiteX9" fmla="*/ 1621371 w 1951220"/>
                <a:gd name="connsiteY9" fmla="*/ 915550 h 1951229"/>
                <a:gd name="connsiteX10" fmla="*/ 1568270 w 1951220"/>
                <a:gd name="connsiteY10" fmla="*/ 921890 h 1951229"/>
                <a:gd name="connsiteX11" fmla="*/ 1608270 w 1951220"/>
                <a:gd name="connsiteY11" fmla="*/ 958904 h 1951229"/>
                <a:gd name="connsiteX12" fmla="*/ 1843274 w 1951220"/>
                <a:gd name="connsiteY12" fmla="*/ 1487662 h 1951229"/>
                <a:gd name="connsiteX13" fmla="*/ 1474704 w 1951220"/>
                <a:gd name="connsiteY13" fmla="*/ 1389760 h 1951229"/>
                <a:gd name="connsiteX14" fmla="*/ 1432682 w 1951220"/>
                <a:gd name="connsiteY14" fmla="*/ 1356702 h 1951229"/>
                <a:gd name="connsiteX15" fmla="*/ 1434793 w 1951220"/>
                <a:gd name="connsiteY15" fmla="*/ 1411156 h 1951229"/>
                <a:gd name="connsiteX16" fmla="*/ 1227072 w 1951220"/>
                <a:gd name="connsiteY16" fmla="*/ 1951229 h 1951229"/>
                <a:gd name="connsiteX17" fmla="*/ 1035675 w 1951220"/>
                <a:gd name="connsiteY17" fmla="*/ 1621376 h 1951229"/>
                <a:gd name="connsiteX18" fmla="*/ 1029336 w 1951220"/>
                <a:gd name="connsiteY18" fmla="*/ 1568281 h 1951229"/>
                <a:gd name="connsiteX19" fmla="*/ 992326 w 1951220"/>
                <a:gd name="connsiteY19" fmla="*/ 1608277 h 1951229"/>
                <a:gd name="connsiteX20" fmla="*/ 463562 w 1951220"/>
                <a:gd name="connsiteY20" fmla="*/ 1843283 h 1951229"/>
                <a:gd name="connsiteX21" fmla="*/ 561464 w 1951220"/>
                <a:gd name="connsiteY21" fmla="*/ 1474708 h 1951229"/>
                <a:gd name="connsiteX22" fmla="*/ 594525 w 1951220"/>
                <a:gd name="connsiteY22" fmla="*/ 1432682 h 1951229"/>
                <a:gd name="connsiteX23" fmla="*/ 540069 w 1951220"/>
                <a:gd name="connsiteY23" fmla="*/ 1434793 h 1951229"/>
                <a:gd name="connsiteX24" fmla="*/ 0 w 1951220"/>
                <a:gd name="connsiteY24" fmla="*/ 1227076 h 1951229"/>
                <a:gd name="connsiteX25" fmla="*/ 329850 w 1951220"/>
                <a:gd name="connsiteY25" fmla="*/ 1035681 h 1951229"/>
                <a:gd name="connsiteX26" fmla="*/ 382951 w 1951220"/>
                <a:gd name="connsiteY26" fmla="*/ 1029341 h 1951229"/>
                <a:gd name="connsiteX27" fmla="*/ 342950 w 1951220"/>
                <a:gd name="connsiteY27" fmla="*/ 992327 h 1951229"/>
                <a:gd name="connsiteX28" fmla="*/ 107946 w 1951220"/>
                <a:gd name="connsiteY28" fmla="*/ 463570 h 1951229"/>
                <a:gd name="connsiteX29" fmla="*/ 476517 w 1951220"/>
                <a:gd name="connsiteY29" fmla="*/ 561471 h 1951229"/>
                <a:gd name="connsiteX30" fmla="*/ 518543 w 1951220"/>
                <a:gd name="connsiteY30" fmla="*/ 594532 h 1951229"/>
                <a:gd name="connsiteX31" fmla="*/ 516431 w 1951220"/>
                <a:gd name="connsiteY31" fmla="*/ 540073 h 1951229"/>
                <a:gd name="connsiteX32" fmla="*/ 682289 w 1951220"/>
                <a:gd name="connsiteY32" fmla="*/ 10972 h 1951229"/>
                <a:gd name="connsiteX33" fmla="*/ 724152 w 1951220"/>
                <a:gd name="connsiteY33" fmla="*/ 0 h 1951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951220" h="1951229">
                  <a:moveTo>
                    <a:pt x="724152" y="0"/>
                  </a:moveTo>
                  <a:cubicBezTo>
                    <a:pt x="810193" y="0"/>
                    <a:pt x="884016" y="136012"/>
                    <a:pt x="915550" y="329852"/>
                  </a:cubicBezTo>
                  <a:lnTo>
                    <a:pt x="921889" y="382948"/>
                  </a:lnTo>
                  <a:lnTo>
                    <a:pt x="958899" y="342952"/>
                  </a:lnTo>
                  <a:cubicBezTo>
                    <a:pt x="1169808" y="132043"/>
                    <a:pt x="1406543" y="26828"/>
                    <a:pt x="1487662" y="107946"/>
                  </a:cubicBezTo>
                  <a:cubicBezTo>
                    <a:pt x="1548501" y="168785"/>
                    <a:pt x="1504527" y="317159"/>
                    <a:pt x="1389760" y="476521"/>
                  </a:cubicBezTo>
                  <a:lnTo>
                    <a:pt x="1356266" y="519097"/>
                  </a:lnTo>
                  <a:lnTo>
                    <a:pt x="1411152" y="516438"/>
                  </a:lnTo>
                  <a:cubicBezTo>
                    <a:pt x="1709424" y="516438"/>
                    <a:pt x="1951221" y="609437"/>
                    <a:pt x="1951220" y="724156"/>
                  </a:cubicBezTo>
                  <a:cubicBezTo>
                    <a:pt x="1951221" y="810195"/>
                    <a:pt x="1815210" y="884017"/>
                    <a:pt x="1621371" y="915550"/>
                  </a:cubicBezTo>
                  <a:lnTo>
                    <a:pt x="1568270" y="921890"/>
                  </a:lnTo>
                  <a:lnTo>
                    <a:pt x="1608270" y="958904"/>
                  </a:lnTo>
                  <a:cubicBezTo>
                    <a:pt x="1819176" y="1169811"/>
                    <a:pt x="1924392" y="1406544"/>
                    <a:pt x="1843274" y="1487662"/>
                  </a:cubicBezTo>
                  <a:cubicBezTo>
                    <a:pt x="1782436" y="1548500"/>
                    <a:pt x="1634064" y="1504525"/>
                    <a:pt x="1474704" y="1389760"/>
                  </a:cubicBezTo>
                  <a:lnTo>
                    <a:pt x="1432682" y="1356702"/>
                  </a:lnTo>
                  <a:lnTo>
                    <a:pt x="1434793" y="1411156"/>
                  </a:lnTo>
                  <a:cubicBezTo>
                    <a:pt x="1434793" y="1709430"/>
                    <a:pt x="1341793" y="1951229"/>
                    <a:pt x="1227072" y="1951229"/>
                  </a:cubicBezTo>
                  <a:cubicBezTo>
                    <a:pt x="1141031" y="1951229"/>
                    <a:pt x="1067208" y="1815217"/>
                    <a:pt x="1035675" y="1621376"/>
                  </a:cubicBezTo>
                  <a:lnTo>
                    <a:pt x="1029336" y="1568281"/>
                  </a:lnTo>
                  <a:lnTo>
                    <a:pt x="992326" y="1608277"/>
                  </a:lnTo>
                  <a:cubicBezTo>
                    <a:pt x="781416" y="1819186"/>
                    <a:pt x="544681" y="1924401"/>
                    <a:pt x="463562" y="1843283"/>
                  </a:cubicBezTo>
                  <a:cubicBezTo>
                    <a:pt x="402723" y="1782444"/>
                    <a:pt x="446697" y="1634070"/>
                    <a:pt x="561464" y="1474708"/>
                  </a:cubicBezTo>
                  <a:lnTo>
                    <a:pt x="594525" y="1432682"/>
                  </a:lnTo>
                  <a:lnTo>
                    <a:pt x="540069" y="1434793"/>
                  </a:lnTo>
                  <a:cubicBezTo>
                    <a:pt x="241797" y="1434793"/>
                    <a:pt x="0" y="1341794"/>
                    <a:pt x="0" y="1227076"/>
                  </a:cubicBezTo>
                  <a:cubicBezTo>
                    <a:pt x="0" y="1141036"/>
                    <a:pt x="136011" y="1067214"/>
                    <a:pt x="329850" y="1035681"/>
                  </a:cubicBezTo>
                  <a:lnTo>
                    <a:pt x="382951" y="1029341"/>
                  </a:lnTo>
                  <a:lnTo>
                    <a:pt x="342950" y="992327"/>
                  </a:lnTo>
                  <a:cubicBezTo>
                    <a:pt x="132044" y="781420"/>
                    <a:pt x="26828" y="544687"/>
                    <a:pt x="107946" y="463570"/>
                  </a:cubicBezTo>
                  <a:cubicBezTo>
                    <a:pt x="168785" y="402731"/>
                    <a:pt x="317156" y="446705"/>
                    <a:pt x="476517" y="561471"/>
                  </a:cubicBezTo>
                  <a:lnTo>
                    <a:pt x="518543" y="594532"/>
                  </a:lnTo>
                  <a:lnTo>
                    <a:pt x="516431" y="540073"/>
                  </a:lnTo>
                  <a:cubicBezTo>
                    <a:pt x="516431" y="279083"/>
                    <a:pt x="587634" y="61332"/>
                    <a:pt x="682289" y="10972"/>
                  </a:cubicBezTo>
                  <a:cubicBezTo>
                    <a:pt x="695812" y="3778"/>
                    <a:pt x="709812" y="0"/>
                    <a:pt x="724152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50" name="フリーフォーム: 図形 449">
              <a:extLst>
                <a:ext uri="{FF2B5EF4-FFF2-40B4-BE49-F238E27FC236}">
                  <a16:creationId xmlns:a16="http://schemas.microsoft.com/office/drawing/2014/main" id="{AFAFE442-0246-BAE2-9D44-4E929C320489}"/>
                </a:ext>
              </a:extLst>
            </p:cNvPr>
            <p:cNvSpPr/>
            <p:nvPr/>
          </p:nvSpPr>
          <p:spPr bwMode="auto">
            <a:xfrm>
              <a:off x="291002" y="2438766"/>
              <a:ext cx="244692" cy="244692"/>
            </a:xfrm>
            <a:custGeom>
              <a:avLst/>
              <a:gdLst>
                <a:gd name="connsiteX0" fmla="*/ 724152 w 1951220"/>
                <a:gd name="connsiteY0" fmla="*/ 0 h 1951229"/>
                <a:gd name="connsiteX1" fmla="*/ 915550 w 1951220"/>
                <a:gd name="connsiteY1" fmla="*/ 329852 h 1951229"/>
                <a:gd name="connsiteX2" fmla="*/ 921889 w 1951220"/>
                <a:gd name="connsiteY2" fmla="*/ 382948 h 1951229"/>
                <a:gd name="connsiteX3" fmla="*/ 958899 w 1951220"/>
                <a:gd name="connsiteY3" fmla="*/ 342952 h 1951229"/>
                <a:gd name="connsiteX4" fmla="*/ 1487662 w 1951220"/>
                <a:gd name="connsiteY4" fmla="*/ 107946 h 1951229"/>
                <a:gd name="connsiteX5" fmla="*/ 1389760 w 1951220"/>
                <a:gd name="connsiteY5" fmla="*/ 476521 h 1951229"/>
                <a:gd name="connsiteX6" fmla="*/ 1356266 w 1951220"/>
                <a:gd name="connsiteY6" fmla="*/ 519097 h 1951229"/>
                <a:gd name="connsiteX7" fmla="*/ 1411152 w 1951220"/>
                <a:gd name="connsiteY7" fmla="*/ 516438 h 1951229"/>
                <a:gd name="connsiteX8" fmla="*/ 1951220 w 1951220"/>
                <a:gd name="connsiteY8" fmla="*/ 724156 h 1951229"/>
                <a:gd name="connsiteX9" fmla="*/ 1621371 w 1951220"/>
                <a:gd name="connsiteY9" fmla="*/ 915550 h 1951229"/>
                <a:gd name="connsiteX10" fmla="*/ 1568270 w 1951220"/>
                <a:gd name="connsiteY10" fmla="*/ 921890 h 1951229"/>
                <a:gd name="connsiteX11" fmla="*/ 1608270 w 1951220"/>
                <a:gd name="connsiteY11" fmla="*/ 958904 h 1951229"/>
                <a:gd name="connsiteX12" fmla="*/ 1843274 w 1951220"/>
                <a:gd name="connsiteY12" fmla="*/ 1487662 h 1951229"/>
                <a:gd name="connsiteX13" fmla="*/ 1474704 w 1951220"/>
                <a:gd name="connsiteY13" fmla="*/ 1389760 h 1951229"/>
                <a:gd name="connsiteX14" fmla="*/ 1432682 w 1951220"/>
                <a:gd name="connsiteY14" fmla="*/ 1356702 h 1951229"/>
                <a:gd name="connsiteX15" fmla="*/ 1434793 w 1951220"/>
                <a:gd name="connsiteY15" fmla="*/ 1411156 h 1951229"/>
                <a:gd name="connsiteX16" fmla="*/ 1227072 w 1951220"/>
                <a:gd name="connsiteY16" fmla="*/ 1951229 h 1951229"/>
                <a:gd name="connsiteX17" fmla="*/ 1035675 w 1951220"/>
                <a:gd name="connsiteY17" fmla="*/ 1621376 h 1951229"/>
                <a:gd name="connsiteX18" fmla="*/ 1029336 w 1951220"/>
                <a:gd name="connsiteY18" fmla="*/ 1568281 h 1951229"/>
                <a:gd name="connsiteX19" fmla="*/ 992326 w 1951220"/>
                <a:gd name="connsiteY19" fmla="*/ 1608277 h 1951229"/>
                <a:gd name="connsiteX20" fmla="*/ 463562 w 1951220"/>
                <a:gd name="connsiteY20" fmla="*/ 1843283 h 1951229"/>
                <a:gd name="connsiteX21" fmla="*/ 561464 w 1951220"/>
                <a:gd name="connsiteY21" fmla="*/ 1474708 h 1951229"/>
                <a:gd name="connsiteX22" fmla="*/ 594525 w 1951220"/>
                <a:gd name="connsiteY22" fmla="*/ 1432682 h 1951229"/>
                <a:gd name="connsiteX23" fmla="*/ 540069 w 1951220"/>
                <a:gd name="connsiteY23" fmla="*/ 1434793 h 1951229"/>
                <a:gd name="connsiteX24" fmla="*/ 0 w 1951220"/>
                <a:gd name="connsiteY24" fmla="*/ 1227076 h 1951229"/>
                <a:gd name="connsiteX25" fmla="*/ 329850 w 1951220"/>
                <a:gd name="connsiteY25" fmla="*/ 1035681 h 1951229"/>
                <a:gd name="connsiteX26" fmla="*/ 382951 w 1951220"/>
                <a:gd name="connsiteY26" fmla="*/ 1029341 h 1951229"/>
                <a:gd name="connsiteX27" fmla="*/ 342950 w 1951220"/>
                <a:gd name="connsiteY27" fmla="*/ 992327 h 1951229"/>
                <a:gd name="connsiteX28" fmla="*/ 107946 w 1951220"/>
                <a:gd name="connsiteY28" fmla="*/ 463570 h 1951229"/>
                <a:gd name="connsiteX29" fmla="*/ 476517 w 1951220"/>
                <a:gd name="connsiteY29" fmla="*/ 561471 h 1951229"/>
                <a:gd name="connsiteX30" fmla="*/ 518543 w 1951220"/>
                <a:gd name="connsiteY30" fmla="*/ 594532 h 1951229"/>
                <a:gd name="connsiteX31" fmla="*/ 516431 w 1951220"/>
                <a:gd name="connsiteY31" fmla="*/ 540073 h 1951229"/>
                <a:gd name="connsiteX32" fmla="*/ 682289 w 1951220"/>
                <a:gd name="connsiteY32" fmla="*/ 10972 h 1951229"/>
                <a:gd name="connsiteX33" fmla="*/ 724152 w 1951220"/>
                <a:gd name="connsiteY33" fmla="*/ 0 h 1951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951220" h="1951229">
                  <a:moveTo>
                    <a:pt x="724152" y="0"/>
                  </a:moveTo>
                  <a:cubicBezTo>
                    <a:pt x="810193" y="0"/>
                    <a:pt x="884016" y="136012"/>
                    <a:pt x="915550" y="329852"/>
                  </a:cubicBezTo>
                  <a:lnTo>
                    <a:pt x="921889" y="382948"/>
                  </a:lnTo>
                  <a:lnTo>
                    <a:pt x="958899" y="342952"/>
                  </a:lnTo>
                  <a:cubicBezTo>
                    <a:pt x="1169808" y="132043"/>
                    <a:pt x="1406543" y="26828"/>
                    <a:pt x="1487662" y="107946"/>
                  </a:cubicBezTo>
                  <a:cubicBezTo>
                    <a:pt x="1548501" y="168785"/>
                    <a:pt x="1504527" y="317159"/>
                    <a:pt x="1389760" y="476521"/>
                  </a:cubicBezTo>
                  <a:lnTo>
                    <a:pt x="1356266" y="519097"/>
                  </a:lnTo>
                  <a:lnTo>
                    <a:pt x="1411152" y="516438"/>
                  </a:lnTo>
                  <a:cubicBezTo>
                    <a:pt x="1709424" y="516438"/>
                    <a:pt x="1951221" y="609437"/>
                    <a:pt x="1951220" y="724156"/>
                  </a:cubicBezTo>
                  <a:cubicBezTo>
                    <a:pt x="1951221" y="810195"/>
                    <a:pt x="1815210" y="884017"/>
                    <a:pt x="1621371" y="915550"/>
                  </a:cubicBezTo>
                  <a:lnTo>
                    <a:pt x="1568270" y="921890"/>
                  </a:lnTo>
                  <a:lnTo>
                    <a:pt x="1608270" y="958904"/>
                  </a:lnTo>
                  <a:cubicBezTo>
                    <a:pt x="1819176" y="1169811"/>
                    <a:pt x="1924392" y="1406544"/>
                    <a:pt x="1843274" y="1487662"/>
                  </a:cubicBezTo>
                  <a:cubicBezTo>
                    <a:pt x="1782436" y="1548500"/>
                    <a:pt x="1634064" y="1504525"/>
                    <a:pt x="1474704" y="1389760"/>
                  </a:cubicBezTo>
                  <a:lnTo>
                    <a:pt x="1432682" y="1356702"/>
                  </a:lnTo>
                  <a:lnTo>
                    <a:pt x="1434793" y="1411156"/>
                  </a:lnTo>
                  <a:cubicBezTo>
                    <a:pt x="1434793" y="1709430"/>
                    <a:pt x="1341793" y="1951229"/>
                    <a:pt x="1227072" y="1951229"/>
                  </a:cubicBezTo>
                  <a:cubicBezTo>
                    <a:pt x="1141031" y="1951229"/>
                    <a:pt x="1067208" y="1815217"/>
                    <a:pt x="1035675" y="1621376"/>
                  </a:cubicBezTo>
                  <a:lnTo>
                    <a:pt x="1029336" y="1568281"/>
                  </a:lnTo>
                  <a:lnTo>
                    <a:pt x="992326" y="1608277"/>
                  </a:lnTo>
                  <a:cubicBezTo>
                    <a:pt x="781416" y="1819186"/>
                    <a:pt x="544681" y="1924401"/>
                    <a:pt x="463562" y="1843283"/>
                  </a:cubicBezTo>
                  <a:cubicBezTo>
                    <a:pt x="402723" y="1782444"/>
                    <a:pt x="446697" y="1634070"/>
                    <a:pt x="561464" y="1474708"/>
                  </a:cubicBezTo>
                  <a:lnTo>
                    <a:pt x="594525" y="1432682"/>
                  </a:lnTo>
                  <a:lnTo>
                    <a:pt x="540069" y="1434793"/>
                  </a:lnTo>
                  <a:cubicBezTo>
                    <a:pt x="241797" y="1434793"/>
                    <a:pt x="0" y="1341794"/>
                    <a:pt x="0" y="1227076"/>
                  </a:cubicBezTo>
                  <a:cubicBezTo>
                    <a:pt x="0" y="1141036"/>
                    <a:pt x="136011" y="1067214"/>
                    <a:pt x="329850" y="1035681"/>
                  </a:cubicBezTo>
                  <a:lnTo>
                    <a:pt x="382951" y="1029341"/>
                  </a:lnTo>
                  <a:lnTo>
                    <a:pt x="342950" y="992327"/>
                  </a:lnTo>
                  <a:cubicBezTo>
                    <a:pt x="132044" y="781420"/>
                    <a:pt x="26828" y="544687"/>
                    <a:pt x="107946" y="463570"/>
                  </a:cubicBezTo>
                  <a:cubicBezTo>
                    <a:pt x="168785" y="402731"/>
                    <a:pt x="317156" y="446705"/>
                    <a:pt x="476517" y="561471"/>
                  </a:cubicBezTo>
                  <a:lnTo>
                    <a:pt x="518543" y="594532"/>
                  </a:lnTo>
                  <a:lnTo>
                    <a:pt x="516431" y="540073"/>
                  </a:lnTo>
                  <a:cubicBezTo>
                    <a:pt x="516431" y="279083"/>
                    <a:pt x="587634" y="61332"/>
                    <a:pt x="682289" y="10972"/>
                  </a:cubicBezTo>
                  <a:cubicBezTo>
                    <a:pt x="695812" y="3778"/>
                    <a:pt x="709812" y="0"/>
                    <a:pt x="724152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51" name="フリーフォーム: 図形 450">
              <a:extLst>
                <a:ext uri="{FF2B5EF4-FFF2-40B4-BE49-F238E27FC236}">
                  <a16:creationId xmlns:a16="http://schemas.microsoft.com/office/drawing/2014/main" id="{557271FA-3929-0CAB-8871-2F3F2848EE0F}"/>
                </a:ext>
              </a:extLst>
            </p:cNvPr>
            <p:cNvSpPr/>
            <p:nvPr/>
          </p:nvSpPr>
          <p:spPr bwMode="auto">
            <a:xfrm>
              <a:off x="9370307" y="2438766"/>
              <a:ext cx="244692" cy="244692"/>
            </a:xfrm>
            <a:custGeom>
              <a:avLst/>
              <a:gdLst>
                <a:gd name="connsiteX0" fmla="*/ 724152 w 1951220"/>
                <a:gd name="connsiteY0" fmla="*/ 0 h 1951229"/>
                <a:gd name="connsiteX1" fmla="*/ 915550 w 1951220"/>
                <a:gd name="connsiteY1" fmla="*/ 329852 h 1951229"/>
                <a:gd name="connsiteX2" fmla="*/ 921889 w 1951220"/>
                <a:gd name="connsiteY2" fmla="*/ 382948 h 1951229"/>
                <a:gd name="connsiteX3" fmla="*/ 958899 w 1951220"/>
                <a:gd name="connsiteY3" fmla="*/ 342952 h 1951229"/>
                <a:gd name="connsiteX4" fmla="*/ 1487662 w 1951220"/>
                <a:gd name="connsiteY4" fmla="*/ 107946 h 1951229"/>
                <a:gd name="connsiteX5" fmla="*/ 1389760 w 1951220"/>
                <a:gd name="connsiteY5" fmla="*/ 476521 h 1951229"/>
                <a:gd name="connsiteX6" fmla="*/ 1356266 w 1951220"/>
                <a:gd name="connsiteY6" fmla="*/ 519097 h 1951229"/>
                <a:gd name="connsiteX7" fmla="*/ 1411152 w 1951220"/>
                <a:gd name="connsiteY7" fmla="*/ 516438 h 1951229"/>
                <a:gd name="connsiteX8" fmla="*/ 1951220 w 1951220"/>
                <a:gd name="connsiteY8" fmla="*/ 724156 h 1951229"/>
                <a:gd name="connsiteX9" fmla="*/ 1621371 w 1951220"/>
                <a:gd name="connsiteY9" fmla="*/ 915550 h 1951229"/>
                <a:gd name="connsiteX10" fmla="*/ 1568270 w 1951220"/>
                <a:gd name="connsiteY10" fmla="*/ 921890 h 1951229"/>
                <a:gd name="connsiteX11" fmla="*/ 1608270 w 1951220"/>
                <a:gd name="connsiteY11" fmla="*/ 958904 h 1951229"/>
                <a:gd name="connsiteX12" fmla="*/ 1843274 w 1951220"/>
                <a:gd name="connsiteY12" fmla="*/ 1487662 h 1951229"/>
                <a:gd name="connsiteX13" fmla="*/ 1474704 w 1951220"/>
                <a:gd name="connsiteY13" fmla="*/ 1389760 h 1951229"/>
                <a:gd name="connsiteX14" fmla="*/ 1432682 w 1951220"/>
                <a:gd name="connsiteY14" fmla="*/ 1356702 h 1951229"/>
                <a:gd name="connsiteX15" fmla="*/ 1434793 w 1951220"/>
                <a:gd name="connsiteY15" fmla="*/ 1411156 h 1951229"/>
                <a:gd name="connsiteX16" fmla="*/ 1227072 w 1951220"/>
                <a:gd name="connsiteY16" fmla="*/ 1951229 h 1951229"/>
                <a:gd name="connsiteX17" fmla="*/ 1035675 w 1951220"/>
                <a:gd name="connsiteY17" fmla="*/ 1621376 h 1951229"/>
                <a:gd name="connsiteX18" fmla="*/ 1029336 w 1951220"/>
                <a:gd name="connsiteY18" fmla="*/ 1568281 h 1951229"/>
                <a:gd name="connsiteX19" fmla="*/ 992326 w 1951220"/>
                <a:gd name="connsiteY19" fmla="*/ 1608277 h 1951229"/>
                <a:gd name="connsiteX20" fmla="*/ 463562 w 1951220"/>
                <a:gd name="connsiteY20" fmla="*/ 1843283 h 1951229"/>
                <a:gd name="connsiteX21" fmla="*/ 561464 w 1951220"/>
                <a:gd name="connsiteY21" fmla="*/ 1474708 h 1951229"/>
                <a:gd name="connsiteX22" fmla="*/ 594525 w 1951220"/>
                <a:gd name="connsiteY22" fmla="*/ 1432682 h 1951229"/>
                <a:gd name="connsiteX23" fmla="*/ 540069 w 1951220"/>
                <a:gd name="connsiteY23" fmla="*/ 1434793 h 1951229"/>
                <a:gd name="connsiteX24" fmla="*/ 0 w 1951220"/>
                <a:gd name="connsiteY24" fmla="*/ 1227076 h 1951229"/>
                <a:gd name="connsiteX25" fmla="*/ 329850 w 1951220"/>
                <a:gd name="connsiteY25" fmla="*/ 1035681 h 1951229"/>
                <a:gd name="connsiteX26" fmla="*/ 382951 w 1951220"/>
                <a:gd name="connsiteY26" fmla="*/ 1029341 h 1951229"/>
                <a:gd name="connsiteX27" fmla="*/ 342950 w 1951220"/>
                <a:gd name="connsiteY27" fmla="*/ 992327 h 1951229"/>
                <a:gd name="connsiteX28" fmla="*/ 107946 w 1951220"/>
                <a:gd name="connsiteY28" fmla="*/ 463570 h 1951229"/>
                <a:gd name="connsiteX29" fmla="*/ 476517 w 1951220"/>
                <a:gd name="connsiteY29" fmla="*/ 561471 h 1951229"/>
                <a:gd name="connsiteX30" fmla="*/ 518543 w 1951220"/>
                <a:gd name="connsiteY30" fmla="*/ 594532 h 1951229"/>
                <a:gd name="connsiteX31" fmla="*/ 516431 w 1951220"/>
                <a:gd name="connsiteY31" fmla="*/ 540073 h 1951229"/>
                <a:gd name="connsiteX32" fmla="*/ 682289 w 1951220"/>
                <a:gd name="connsiteY32" fmla="*/ 10972 h 1951229"/>
                <a:gd name="connsiteX33" fmla="*/ 724152 w 1951220"/>
                <a:gd name="connsiteY33" fmla="*/ 0 h 1951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951220" h="1951229">
                  <a:moveTo>
                    <a:pt x="724152" y="0"/>
                  </a:moveTo>
                  <a:cubicBezTo>
                    <a:pt x="810193" y="0"/>
                    <a:pt x="884016" y="136012"/>
                    <a:pt x="915550" y="329852"/>
                  </a:cubicBezTo>
                  <a:lnTo>
                    <a:pt x="921889" y="382948"/>
                  </a:lnTo>
                  <a:lnTo>
                    <a:pt x="958899" y="342952"/>
                  </a:lnTo>
                  <a:cubicBezTo>
                    <a:pt x="1169808" y="132043"/>
                    <a:pt x="1406543" y="26828"/>
                    <a:pt x="1487662" y="107946"/>
                  </a:cubicBezTo>
                  <a:cubicBezTo>
                    <a:pt x="1548501" y="168785"/>
                    <a:pt x="1504527" y="317159"/>
                    <a:pt x="1389760" y="476521"/>
                  </a:cubicBezTo>
                  <a:lnTo>
                    <a:pt x="1356266" y="519097"/>
                  </a:lnTo>
                  <a:lnTo>
                    <a:pt x="1411152" y="516438"/>
                  </a:lnTo>
                  <a:cubicBezTo>
                    <a:pt x="1709424" y="516438"/>
                    <a:pt x="1951221" y="609437"/>
                    <a:pt x="1951220" y="724156"/>
                  </a:cubicBezTo>
                  <a:cubicBezTo>
                    <a:pt x="1951221" y="810195"/>
                    <a:pt x="1815210" y="884017"/>
                    <a:pt x="1621371" y="915550"/>
                  </a:cubicBezTo>
                  <a:lnTo>
                    <a:pt x="1568270" y="921890"/>
                  </a:lnTo>
                  <a:lnTo>
                    <a:pt x="1608270" y="958904"/>
                  </a:lnTo>
                  <a:cubicBezTo>
                    <a:pt x="1819176" y="1169811"/>
                    <a:pt x="1924392" y="1406544"/>
                    <a:pt x="1843274" y="1487662"/>
                  </a:cubicBezTo>
                  <a:cubicBezTo>
                    <a:pt x="1782436" y="1548500"/>
                    <a:pt x="1634064" y="1504525"/>
                    <a:pt x="1474704" y="1389760"/>
                  </a:cubicBezTo>
                  <a:lnTo>
                    <a:pt x="1432682" y="1356702"/>
                  </a:lnTo>
                  <a:lnTo>
                    <a:pt x="1434793" y="1411156"/>
                  </a:lnTo>
                  <a:cubicBezTo>
                    <a:pt x="1434793" y="1709430"/>
                    <a:pt x="1341793" y="1951229"/>
                    <a:pt x="1227072" y="1951229"/>
                  </a:cubicBezTo>
                  <a:cubicBezTo>
                    <a:pt x="1141031" y="1951229"/>
                    <a:pt x="1067208" y="1815217"/>
                    <a:pt x="1035675" y="1621376"/>
                  </a:cubicBezTo>
                  <a:lnTo>
                    <a:pt x="1029336" y="1568281"/>
                  </a:lnTo>
                  <a:lnTo>
                    <a:pt x="992326" y="1608277"/>
                  </a:lnTo>
                  <a:cubicBezTo>
                    <a:pt x="781416" y="1819186"/>
                    <a:pt x="544681" y="1924401"/>
                    <a:pt x="463562" y="1843283"/>
                  </a:cubicBezTo>
                  <a:cubicBezTo>
                    <a:pt x="402723" y="1782444"/>
                    <a:pt x="446697" y="1634070"/>
                    <a:pt x="561464" y="1474708"/>
                  </a:cubicBezTo>
                  <a:lnTo>
                    <a:pt x="594525" y="1432682"/>
                  </a:lnTo>
                  <a:lnTo>
                    <a:pt x="540069" y="1434793"/>
                  </a:lnTo>
                  <a:cubicBezTo>
                    <a:pt x="241797" y="1434793"/>
                    <a:pt x="0" y="1341794"/>
                    <a:pt x="0" y="1227076"/>
                  </a:cubicBezTo>
                  <a:cubicBezTo>
                    <a:pt x="0" y="1141036"/>
                    <a:pt x="136011" y="1067214"/>
                    <a:pt x="329850" y="1035681"/>
                  </a:cubicBezTo>
                  <a:lnTo>
                    <a:pt x="382951" y="1029341"/>
                  </a:lnTo>
                  <a:lnTo>
                    <a:pt x="342950" y="992327"/>
                  </a:lnTo>
                  <a:cubicBezTo>
                    <a:pt x="132044" y="781420"/>
                    <a:pt x="26828" y="544687"/>
                    <a:pt x="107946" y="463570"/>
                  </a:cubicBezTo>
                  <a:cubicBezTo>
                    <a:pt x="168785" y="402731"/>
                    <a:pt x="317156" y="446705"/>
                    <a:pt x="476517" y="561471"/>
                  </a:cubicBezTo>
                  <a:lnTo>
                    <a:pt x="518543" y="594532"/>
                  </a:lnTo>
                  <a:lnTo>
                    <a:pt x="516431" y="540073"/>
                  </a:lnTo>
                  <a:cubicBezTo>
                    <a:pt x="516431" y="279083"/>
                    <a:pt x="587634" y="61332"/>
                    <a:pt x="682289" y="10972"/>
                  </a:cubicBezTo>
                  <a:cubicBezTo>
                    <a:pt x="695812" y="3778"/>
                    <a:pt x="709812" y="0"/>
                    <a:pt x="724152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66" name="フリーフォーム: 図形 465">
              <a:extLst>
                <a:ext uri="{FF2B5EF4-FFF2-40B4-BE49-F238E27FC236}">
                  <a16:creationId xmlns:a16="http://schemas.microsoft.com/office/drawing/2014/main" id="{D2F33D39-A456-32D2-6530-007B6983569C}"/>
                </a:ext>
              </a:extLst>
            </p:cNvPr>
            <p:cNvSpPr/>
            <p:nvPr/>
          </p:nvSpPr>
          <p:spPr bwMode="auto">
            <a:xfrm>
              <a:off x="238248" y="2819957"/>
              <a:ext cx="350199" cy="350199"/>
            </a:xfrm>
            <a:custGeom>
              <a:avLst/>
              <a:gdLst>
                <a:gd name="connsiteX0" fmla="*/ 724152 w 1951220"/>
                <a:gd name="connsiteY0" fmla="*/ 0 h 1951229"/>
                <a:gd name="connsiteX1" fmla="*/ 915550 w 1951220"/>
                <a:gd name="connsiteY1" fmla="*/ 329852 h 1951229"/>
                <a:gd name="connsiteX2" fmla="*/ 921889 w 1951220"/>
                <a:gd name="connsiteY2" fmla="*/ 382948 h 1951229"/>
                <a:gd name="connsiteX3" fmla="*/ 958899 w 1951220"/>
                <a:gd name="connsiteY3" fmla="*/ 342952 h 1951229"/>
                <a:gd name="connsiteX4" fmla="*/ 1487662 w 1951220"/>
                <a:gd name="connsiteY4" fmla="*/ 107946 h 1951229"/>
                <a:gd name="connsiteX5" fmla="*/ 1389760 w 1951220"/>
                <a:gd name="connsiteY5" fmla="*/ 476521 h 1951229"/>
                <a:gd name="connsiteX6" fmla="*/ 1356266 w 1951220"/>
                <a:gd name="connsiteY6" fmla="*/ 519097 h 1951229"/>
                <a:gd name="connsiteX7" fmla="*/ 1411152 w 1951220"/>
                <a:gd name="connsiteY7" fmla="*/ 516438 h 1951229"/>
                <a:gd name="connsiteX8" fmla="*/ 1951220 w 1951220"/>
                <a:gd name="connsiteY8" fmla="*/ 724156 h 1951229"/>
                <a:gd name="connsiteX9" fmla="*/ 1621371 w 1951220"/>
                <a:gd name="connsiteY9" fmla="*/ 915550 h 1951229"/>
                <a:gd name="connsiteX10" fmla="*/ 1568270 w 1951220"/>
                <a:gd name="connsiteY10" fmla="*/ 921890 h 1951229"/>
                <a:gd name="connsiteX11" fmla="*/ 1608270 w 1951220"/>
                <a:gd name="connsiteY11" fmla="*/ 958904 h 1951229"/>
                <a:gd name="connsiteX12" fmla="*/ 1843274 w 1951220"/>
                <a:gd name="connsiteY12" fmla="*/ 1487662 h 1951229"/>
                <a:gd name="connsiteX13" fmla="*/ 1474704 w 1951220"/>
                <a:gd name="connsiteY13" fmla="*/ 1389760 h 1951229"/>
                <a:gd name="connsiteX14" fmla="*/ 1432682 w 1951220"/>
                <a:gd name="connsiteY14" fmla="*/ 1356702 h 1951229"/>
                <a:gd name="connsiteX15" fmla="*/ 1434793 w 1951220"/>
                <a:gd name="connsiteY15" fmla="*/ 1411156 h 1951229"/>
                <a:gd name="connsiteX16" fmla="*/ 1227072 w 1951220"/>
                <a:gd name="connsiteY16" fmla="*/ 1951229 h 1951229"/>
                <a:gd name="connsiteX17" fmla="*/ 1035675 w 1951220"/>
                <a:gd name="connsiteY17" fmla="*/ 1621376 h 1951229"/>
                <a:gd name="connsiteX18" fmla="*/ 1029336 w 1951220"/>
                <a:gd name="connsiteY18" fmla="*/ 1568281 h 1951229"/>
                <a:gd name="connsiteX19" fmla="*/ 992326 w 1951220"/>
                <a:gd name="connsiteY19" fmla="*/ 1608277 h 1951229"/>
                <a:gd name="connsiteX20" fmla="*/ 463562 w 1951220"/>
                <a:gd name="connsiteY20" fmla="*/ 1843283 h 1951229"/>
                <a:gd name="connsiteX21" fmla="*/ 561464 w 1951220"/>
                <a:gd name="connsiteY21" fmla="*/ 1474708 h 1951229"/>
                <a:gd name="connsiteX22" fmla="*/ 594525 w 1951220"/>
                <a:gd name="connsiteY22" fmla="*/ 1432682 h 1951229"/>
                <a:gd name="connsiteX23" fmla="*/ 540069 w 1951220"/>
                <a:gd name="connsiteY23" fmla="*/ 1434793 h 1951229"/>
                <a:gd name="connsiteX24" fmla="*/ 0 w 1951220"/>
                <a:gd name="connsiteY24" fmla="*/ 1227076 h 1951229"/>
                <a:gd name="connsiteX25" fmla="*/ 329850 w 1951220"/>
                <a:gd name="connsiteY25" fmla="*/ 1035681 h 1951229"/>
                <a:gd name="connsiteX26" fmla="*/ 382951 w 1951220"/>
                <a:gd name="connsiteY26" fmla="*/ 1029341 h 1951229"/>
                <a:gd name="connsiteX27" fmla="*/ 342950 w 1951220"/>
                <a:gd name="connsiteY27" fmla="*/ 992327 h 1951229"/>
                <a:gd name="connsiteX28" fmla="*/ 107946 w 1951220"/>
                <a:gd name="connsiteY28" fmla="*/ 463570 h 1951229"/>
                <a:gd name="connsiteX29" fmla="*/ 476517 w 1951220"/>
                <a:gd name="connsiteY29" fmla="*/ 561471 h 1951229"/>
                <a:gd name="connsiteX30" fmla="*/ 518543 w 1951220"/>
                <a:gd name="connsiteY30" fmla="*/ 594532 h 1951229"/>
                <a:gd name="connsiteX31" fmla="*/ 516431 w 1951220"/>
                <a:gd name="connsiteY31" fmla="*/ 540073 h 1951229"/>
                <a:gd name="connsiteX32" fmla="*/ 682289 w 1951220"/>
                <a:gd name="connsiteY32" fmla="*/ 10972 h 1951229"/>
                <a:gd name="connsiteX33" fmla="*/ 724152 w 1951220"/>
                <a:gd name="connsiteY33" fmla="*/ 0 h 1951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951220" h="1951229">
                  <a:moveTo>
                    <a:pt x="724152" y="0"/>
                  </a:moveTo>
                  <a:cubicBezTo>
                    <a:pt x="810193" y="0"/>
                    <a:pt x="884016" y="136012"/>
                    <a:pt x="915550" y="329852"/>
                  </a:cubicBezTo>
                  <a:lnTo>
                    <a:pt x="921889" y="382948"/>
                  </a:lnTo>
                  <a:lnTo>
                    <a:pt x="958899" y="342952"/>
                  </a:lnTo>
                  <a:cubicBezTo>
                    <a:pt x="1169808" y="132043"/>
                    <a:pt x="1406543" y="26828"/>
                    <a:pt x="1487662" y="107946"/>
                  </a:cubicBezTo>
                  <a:cubicBezTo>
                    <a:pt x="1548501" y="168785"/>
                    <a:pt x="1504527" y="317159"/>
                    <a:pt x="1389760" y="476521"/>
                  </a:cubicBezTo>
                  <a:lnTo>
                    <a:pt x="1356266" y="519097"/>
                  </a:lnTo>
                  <a:lnTo>
                    <a:pt x="1411152" y="516438"/>
                  </a:lnTo>
                  <a:cubicBezTo>
                    <a:pt x="1709424" y="516438"/>
                    <a:pt x="1951221" y="609437"/>
                    <a:pt x="1951220" y="724156"/>
                  </a:cubicBezTo>
                  <a:cubicBezTo>
                    <a:pt x="1951221" y="810195"/>
                    <a:pt x="1815210" y="884017"/>
                    <a:pt x="1621371" y="915550"/>
                  </a:cubicBezTo>
                  <a:lnTo>
                    <a:pt x="1568270" y="921890"/>
                  </a:lnTo>
                  <a:lnTo>
                    <a:pt x="1608270" y="958904"/>
                  </a:lnTo>
                  <a:cubicBezTo>
                    <a:pt x="1819176" y="1169811"/>
                    <a:pt x="1924392" y="1406544"/>
                    <a:pt x="1843274" y="1487662"/>
                  </a:cubicBezTo>
                  <a:cubicBezTo>
                    <a:pt x="1782436" y="1548500"/>
                    <a:pt x="1634064" y="1504525"/>
                    <a:pt x="1474704" y="1389760"/>
                  </a:cubicBezTo>
                  <a:lnTo>
                    <a:pt x="1432682" y="1356702"/>
                  </a:lnTo>
                  <a:lnTo>
                    <a:pt x="1434793" y="1411156"/>
                  </a:lnTo>
                  <a:cubicBezTo>
                    <a:pt x="1434793" y="1709430"/>
                    <a:pt x="1341793" y="1951229"/>
                    <a:pt x="1227072" y="1951229"/>
                  </a:cubicBezTo>
                  <a:cubicBezTo>
                    <a:pt x="1141031" y="1951229"/>
                    <a:pt x="1067208" y="1815217"/>
                    <a:pt x="1035675" y="1621376"/>
                  </a:cubicBezTo>
                  <a:lnTo>
                    <a:pt x="1029336" y="1568281"/>
                  </a:lnTo>
                  <a:lnTo>
                    <a:pt x="992326" y="1608277"/>
                  </a:lnTo>
                  <a:cubicBezTo>
                    <a:pt x="781416" y="1819186"/>
                    <a:pt x="544681" y="1924401"/>
                    <a:pt x="463562" y="1843283"/>
                  </a:cubicBezTo>
                  <a:cubicBezTo>
                    <a:pt x="402723" y="1782444"/>
                    <a:pt x="446697" y="1634070"/>
                    <a:pt x="561464" y="1474708"/>
                  </a:cubicBezTo>
                  <a:lnTo>
                    <a:pt x="594525" y="1432682"/>
                  </a:lnTo>
                  <a:lnTo>
                    <a:pt x="540069" y="1434793"/>
                  </a:lnTo>
                  <a:cubicBezTo>
                    <a:pt x="241797" y="1434793"/>
                    <a:pt x="0" y="1341794"/>
                    <a:pt x="0" y="1227076"/>
                  </a:cubicBezTo>
                  <a:cubicBezTo>
                    <a:pt x="0" y="1141036"/>
                    <a:pt x="136011" y="1067214"/>
                    <a:pt x="329850" y="1035681"/>
                  </a:cubicBezTo>
                  <a:lnTo>
                    <a:pt x="382951" y="1029341"/>
                  </a:lnTo>
                  <a:lnTo>
                    <a:pt x="342950" y="992327"/>
                  </a:lnTo>
                  <a:cubicBezTo>
                    <a:pt x="132044" y="781420"/>
                    <a:pt x="26828" y="544687"/>
                    <a:pt x="107946" y="463570"/>
                  </a:cubicBezTo>
                  <a:cubicBezTo>
                    <a:pt x="168785" y="402731"/>
                    <a:pt x="317156" y="446705"/>
                    <a:pt x="476517" y="561471"/>
                  </a:cubicBezTo>
                  <a:lnTo>
                    <a:pt x="518543" y="594532"/>
                  </a:lnTo>
                  <a:lnTo>
                    <a:pt x="516431" y="540073"/>
                  </a:lnTo>
                  <a:cubicBezTo>
                    <a:pt x="516431" y="279083"/>
                    <a:pt x="587634" y="61332"/>
                    <a:pt x="682289" y="10972"/>
                  </a:cubicBezTo>
                  <a:cubicBezTo>
                    <a:pt x="695812" y="3778"/>
                    <a:pt x="709812" y="0"/>
                    <a:pt x="724152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67" name="フリーフォーム: 図形 466">
              <a:extLst>
                <a:ext uri="{FF2B5EF4-FFF2-40B4-BE49-F238E27FC236}">
                  <a16:creationId xmlns:a16="http://schemas.microsoft.com/office/drawing/2014/main" id="{D17C93FD-AE04-ABA8-3297-7C3098215AE8}"/>
                </a:ext>
              </a:extLst>
            </p:cNvPr>
            <p:cNvSpPr/>
            <p:nvPr/>
          </p:nvSpPr>
          <p:spPr bwMode="auto">
            <a:xfrm>
              <a:off x="9317553" y="2819957"/>
              <a:ext cx="350199" cy="350199"/>
            </a:xfrm>
            <a:custGeom>
              <a:avLst/>
              <a:gdLst>
                <a:gd name="connsiteX0" fmla="*/ 724152 w 1951220"/>
                <a:gd name="connsiteY0" fmla="*/ 0 h 1951229"/>
                <a:gd name="connsiteX1" fmla="*/ 915550 w 1951220"/>
                <a:gd name="connsiteY1" fmla="*/ 329852 h 1951229"/>
                <a:gd name="connsiteX2" fmla="*/ 921889 w 1951220"/>
                <a:gd name="connsiteY2" fmla="*/ 382948 h 1951229"/>
                <a:gd name="connsiteX3" fmla="*/ 958899 w 1951220"/>
                <a:gd name="connsiteY3" fmla="*/ 342952 h 1951229"/>
                <a:gd name="connsiteX4" fmla="*/ 1487662 w 1951220"/>
                <a:gd name="connsiteY4" fmla="*/ 107946 h 1951229"/>
                <a:gd name="connsiteX5" fmla="*/ 1389760 w 1951220"/>
                <a:gd name="connsiteY5" fmla="*/ 476521 h 1951229"/>
                <a:gd name="connsiteX6" fmla="*/ 1356266 w 1951220"/>
                <a:gd name="connsiteY6" fmla="*/ 519097 h 1951229"/>
                <a:gd name="connsiteX7" fmla="*/ 1411152 w 1951220"/>
                <a:gd name="connsiteY7" fmla="*/ 516438 h 1951229"/>
                <a:gd name="connsiteX8" fmla="*/ 1951220 w 1951220"/>
                <a:gd name="connsiteY8" fmla="*/ 724156 h 1951229"/>
                <a:gd name="connsiteX9" fmla="*/ 1621371 w 1951220"/>
                <a:gd name="connsiteY9" fmla="*/ 915550 h 1951229"/>
                <a:gd name="connsiteX10" fmla="*/ 1568270 w 1951220"/>
                <a:gd name="connsiteY10" fmla="*/ 921890 h 1951229"/>
                <a:gd name="connsiteX11" fmla="*/ 1608270 w 1951220"/>
                <a:gd name="connsiteY11" fmla="*/ 958904 h 1951229"/>
                <a:gd name="connsiteX12" fmla="*/ 1843274 w 1951220"/>
                <a:gd name="connsiteY12" fmla="*/ 1487662 h 1951229"/>
                <a:gd name="connsiteX13" fmla="*/ 1474704 w 1951220"/>
                <a:gd name="connsiteY13" fmla="*/ 1389760 h 1951229"/>
                <a:gd name="connsiteX14" fmla="*/ 1432682 w 1951220"/>
                <a:gd name="connsiteY14" fmla="*/ 1356702 h 1951229"/>
                <a:gd name="connsiteX15" fmla="*/ 1434793 w 1951220"/>
                <a:gd name="connsiteY15" fmla="*/ 1411156 h 1951229"/>
                <a:gd name="connsiteX16" fmla="*/ 1227072 w 1951220"/>
                <a:gd name="connsiteY16" fmla="*/ 1951229 h 1951229"/>
                <a:gd name="connsiteX17" fmla="*/ 1035675 w 1951220"/>
                <a:gd name="connsiteY17" fmla="*/ 1621376 h 1951229"/>
                <a:gd name="connsiteX18" fmla="*/ 1029336 w 1951220"/>
                <a:gd name="connsiteY18" fmla="*/ 1568281 h 1951229"/>
                <a:gd name="connsiteX19" fmla="*/ 992326 w 1951220"/>
                <a:gd name="connsiteY19" fmla="*/ 1608277 h 1951229"/>
                <a:gd name="connsiteX20" fmla="*/ 463562 w 1951220"/>
                <a:gd name="connsiteY20" fmla="*/ 1843283 h 1951229"/>
                <a:gd name="connsiteX21" fmla="*/ 561464 w 1951220"/>
                <a:gd name="connsiteY21" fmla="*/ 1474708 h 1951229"/>
                <a:gd name="connsiteX22" fmla="*/ 594525 w 1951220"/>
                <a:gd name="connsiteY22" fmla="*/ 1432682 h 1951229"/>
                <a:gd name="connsiteX23" fmla="*/ 540069 w 1951220"/>
                <a:gd name="connsiteY23" fmla="*/ 1434793 h 1951229"/>
                <a:gd name="connsiteX24" fmla="*/ 0 w 1951220"/>
                <a:gd name="connsiteY24" fmla="*/ 1227076 h 1951229"/>
                <a:gd name="connsiteX25" fmla="*/ 329850 w 1951220"/>
                <a:gd name="connsiteY25" fmla="*/ 1035681 h 1951229"/>
                <a:gd name="connsiteX26" fmla="*/ 382951 w 1951220"/>
                <a:gd name="connsiteY26" fmla="*/ 1029341 h 1951229"/>
                <a:gd name="connsiteX27" fmla="*/ 342950 w 1951220"/>
                <a:gd name="connsiteY27" fmla="*/ 992327 h 1951229"/>
                <a:gd name="connsiteX28" fmla="*/ 107946 w 1951220"/>
                <a:gd name="connsiteY28" fmla="*/ 463570 h 1951229"/>
                <a:gd name="connsiteX29" fmla="*/ 476517 w 1951220"/>
                <a:gd name="connsiteY29" fmla="*/ 561471 h 1951229"/>
                <a:gd name="connsiteX30" fmla="*/ 518543 w 1951220"/>
                <a:gd name="connsiteY30" fmla="*/ 594532 h 1951229"/>
                <a:gd name="connsiteX31" fmla="*/ 516431 w 1951220"/>
                <a:gd name="connsiteY31" fmla="*/ 540073 h 1951229"/>
                <a:gd name="connsiteX32" fmla="*/ 682289 w 1951220"/>
                <a:gd name="connsiteY32" fmla="*/ 10972 h 1951229"/>
                <a:gd name="connsiteX33" fmla="*/ 724152 w 1951220"/>
                <a:gd name="connsiteY33" fmla="*/ 0 h 1951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951220" h="1951229">
                  <a:moveTo>
                    <a:pt x="724152" y="0"/>
                  </a:moveTo>
                  <a:cubicBezTo>
                    <a:pt x="810193" y="0"/>
                    <a:pt x="884016" y="136012"/>
                    <a:pt x="915550" y="329852"/>
                  </a:cubicBezTo>
                  <a:lnTo>
                    <a:pt x="921889" y="382948"/>
                  </a:lnTo>
                  <a:lnTo>
                    <a:pt x="958899" y="342952"/>
                  </a:lnTo>
                  <a:cubicBezTo>
                    <a:pt x="1169808" y="132043"/>
                    <a:pt x="1406543" y="26828"/>
                    <a:pt x="1487662" y="107946"/>
                  </a:cubicBezTo>
                  <a:cubicBezTo>
                    <a:pt x="1548501" y="168785"/>
                    <a:pt x="1504527" y="317159"/>
                    <a:pt x="1389760" y="476521"/>
                  </a:cubicBezTo>
                  <a:lnTo>
                    <a:pt x="1356266" y="519097"/>
                  </a:lnTo>
                  <a:lnTo>
                    <a:pt x="1411152" y="516438"/>
                  </a:lnTo>
                  <a:cubicBezTo>
                    <a:pt x="1709424" y="516438"/>
                    <a:pt x="1951221" y="609437"/>
                    <a:pt x="1951220" y="724156"/>
                  </a:cubicBezTo>
                  <a:cubicBezTo>
                    <a:pt x="1951221" y="810195"/>
                    <a:pt x="1815210" y="884017"/>
                    <a:pt x="1621371" y="915550"/>
                  </a:cubicBezTo>
                  <a:lnTo>
                    <a:pt x="1568270" y="921890"/>
                  </a:lnTo>
                  <a:lnTo>
                    <a:pt x="1608270" y="958904"/>
                  </a:lnTo>
                  <a:cubicBezTo>
                    <a:pt x="1819176" y="1169811"/>
                    <a:pt x="1924392" y="1406544"/>
                    <a:pt x="1843274" y="1487662"/>
                  </a:cubicBezTo>
                  <a:cubicBezTo>
                    <a:pt x="1782436" y="1548500"/>
                    <a:pt x="1634064" y="1504525"/>
                    <a:pt x="1474704" y="1389760"/>
                  </a:cubicBezTo>
                  <a:lnTo>
                    <a:pt x="1432682" y="1356702"/>
                  </a:lnTo>
                  <a:lnTo>
                    <a:pt x="1434793" y="1411156"/>
                  </a:lnTo>
                  <a:cubicBezTo>
                    <a:pt x="1434793" y="1709430"/>
                    <a:pt x="1341793" y="1951229"/>
                    <a:pt x="1227072" y="1951229"/>
                  </a:cubicBezTo>
                  <a:cubicBezTo>
                    <a:pt x="1141031" y="1951229"/>
                    <a:pt x="1067208" y="1815217"/>
                    <a:pt x="1035675" y="1621376"/>
                  </a:cubicBezTo>
                  <a:lnTo>
                    <a:pt x="1029336" y="1568281"/>
                  </a:lnTo>
                  <a:lnTo>
                    <a:pt x="992326" y="1608277"/>
                  </a:lnTo>
                  <a:cubicBezTo>
                    <a:pt x="781416" y="1819186"/>
                    <a:pt x="544681" y="1924401"/>
                    <a:pt x="463562" y="1843283"/>
                  </a:cubicBezTo>
                  <a:cubicBezTo>
                    <a:pt x="402723" y="1782444"/>
                    <a:pt x="446697" y="1634070"/>
                    <a:pt x="561464" y="1474708"/>
                  </a:cubicBezTo>
                  <a:lnTo>
                    <a:pt x="594525" y="1432682"/>
                  </a:lnTo>
                  <a:lnTo>
                    <a:pt x="540069" y="1434793"/>
                  </a:lnTo>
                  <a:cubicBezTo>
                    <a:pt x="241797" y="1434793"/>
                    <a:pt x="0" y="1341794"/>
                    <a:pt x="0" y="1227076"/>
                  </a:cubicBezTo>
                  <a:cubicBezTo>
                    <a:pt x="0" y="1141036"/>
                    <a:pt x="136011" y="1067214"/>
                    <a:pt x="329850" y="1035681"/>
                  </a:cubicBezTo>
                  <a:lnTo>
                    <a:pt x="382951" y="1029341"/>
                  </a:lnTo>
                  <a:lnTo>
                    <a:pt x="342950" y="992327"/>
                  </a:lnTo>
                  <a:cubicBezTo>
                    <a:pt x="132044" y="781420"/>
                    <a:pt x="26828" y="544687"/>
                    <a:pt x="107946" y="463570"/>
                  </a:cubicBezTo>
                  <a:cubicBezTo>
                    <a:pt x="168785" y="402731"/>
                    <a:pt x="317156" y="446705"/>
                    <a:pt x="476517" y="561471"/>
                  </a:cubicBezTo>
                  <a:lnTo>
                    <a:pt x="518543" y="594532"/>
                  </a:lnTo>
                  <a:lnTo>
                    <a:pt x="516431" y="540073"/>
                  </a:lnTo>
                  <a:cubicBezTo>
                    <a:pt x="516431" y="279083"/>
                    <a:pt x="587634" y="61332"/>
                    <a:pt x="682289" y="10972"/>
                  </a:cubicBezTo>
                  <a:cubicBezTo>
                    <a:pt x="695812" y="3778"/>
                    <a:pt x="709812" y="0"/>
                    <a:pt x="724152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68" name="フリーフォーム: 図形 467">
              <a:extLst>
                <a:ext uri="{FF2B5EF4-FFF2-40B4-BE49-F238E27FC236}">
                  <a16:creationId xmlns:a16="http://schemas.microsoft.com/office/drawing/2014/main" id="{7D815DCF-B319-9929-BFE8-3EC999BDE16D}"/>
                </a:ext>
              </a:extLst>
            </p:cNvPr>
            <p:cNvSpPr/>
            <p:nvPr/>
          </p:nvSpPr>
          <p:spPr bwMode="auto">
            <a:xfrm>
              <a:off x="291002" y="3306656"/>
              <a:ext cx="244692" cy="244692"/>
            </a:xfrm>
            <a:custGeom>
              <a:avLst/>
              <a:gdLst>
                <a:gd name="connsiteX0" fmla="*/ 724152 w 1951220"/>
                <a:gd name="connsiteY0" fmla="*/ 0 h 1951229"/>
                <a:gd name="connsiteX1" fmla="*/ 915550 w 1951220"/>
                <a:gd name="connsiteY1" fmla="*/ 329852 h 1951229"/>
                <a:gd name="connsiteX2" fmla="*/ 921889 w 1951220"/>
                <a:gd name="connsiteY2" fmla="*/ 382948 h 1951229"/>
                <a:gd name="connsiteX3" fmla="*/ 958899 w 1951220"/>
                <a:gd name="connsiteY3" fmla="*/ 342952 h 1951229"/>
                <a:gd name="connsiteX4" fmla="*/ 1487662 w 1951220"/>
                <a:gd name="connsiteY4" fmla="*/ 107946 h 1951229"/>
                <a:gd name="connsiteX5" fmla="*/ 1389760 w 1951220"/>
                <a:gd name="connsiteY5" fmla="*/ 476521 h 1951229"/>
                <a:gd name="connsiteX6" fmla="*/ 1356266 w 1951220"/>
                <a:gd name="connsiteY6" fmla="*/ 519097 h 1951229"/>
                <a:gd name="connsiteX7" fmla="*/ 1411152 w 1951220"/>
                <a:gd name="connsiteY7" fmla="*/ 516438 h 1951229"/>
                <a:gd name="connsiteX8" fmla="*/ 1951220 w 1951220"/>
                <a:gd name="connsiteY8" fmla="*/ 724156 h 1951229"/>
                <a:gd name="connsiteX9" fmla="*/ 1621371 w 1951220"/>
                <a:gd name="connsiteY9" fmla="*/ 915550 h 1951229"/>
                <a:gd name="connsiteX10" fmla="*/ 1568270 w 1951220"/>
                <a:gd name="connsiteY10" fmla="*/ 921890 h 1951229"/>
                <a:gd name="connsiteX11" fmla="*/ 1608270 w 1951220"/>
                <a:gd name="connsiteY11" fmla="*/ 958904 h 1951229"/>
                <a:gd name="connsiteX12" fmla="*/ 1843274 w 1951220"/>
                <a:gd name="connsiteY12" fmla="*/ 1487662 h 1951229"/>
                <a:gd name="connsiteX13" fmla="*/ 1474704 w 1951220"/>
                <a:gd name="connsiteY13" fmla="*/ 1389760 h 1951229"/>
                <a:gd name="connsiteX14" fmla="*/ 1432682 w 1951220"/>
                <a:gd name="connsiteY14" fmla="*/ 1356702 h 1951229"/>
                <a:gd name="connsiteX15" fmla="*/ 1434793 w 1951220"/>
                <a:gd name="connsiteY15" fmla="*/ 1411156 h 1951229"/>
                <a:gd name="connsiteX16" fmla="*/ 1227072 w 1951220"/>
                <a:gd name="connsiteY16" fmla="*/ 1951229 h 1951229"/>
                <a:gd name="connsiteX17" fmla="*/ 1035675 w 1951220"/>
                <a:gd name="connsiteY17" fmla="*/ 1621376 h 1951229"/>
                <a:gd name="connsiteX18" fmla="*/ 1029336 w 1951220"/>
                <a:gd name="connsiteY18" fmla="*/ 1568281 h 1951229"/>
                <a:gd name="connsiteX19" fmla="*/ 992326 w 1951220"/>
                <a:gd name="connsiteY19" fmla="*/ 1608277 h 1951229"/>
                <a:gd name="connsiteX20" fmla="*/ 463562 w 1951220"/>
                <a:gd name="connsiteY20" fmla="*/ 1843283 h 1951229"/>
                <a:gd name="connsiteX21" fmla="*/ 561464 w 1951220"/>
                <a:gd name="connsiteY21" fmla="*/ 1474708 h 1951229"/>
                <a:gd name="connsiteX22" fmla="*/ 594525 w 1951220"/>
                <a:gd name="connsiteY22" fmla="*/ 1432682 h 1951229"/>
                <a:gd name="connsiteX23" fmla="*/ 540069 w 1951220"/>
                <a:gd name="connsiteY23" fmla="*/ 1434793 h 1951229"/>
                <a:gd name="connsiteX24" fmla="*/ 0 w 1951220"/>
                <a:gd name="connsiteY24" fmla="*/ 1227076 h 1951229"/>
                <a:gd name="connsiteX25" fmla="*/ 329850 w 1951220"/>
                <a:gd name="connsiteY25" fmla="*/ 1035681 h 1951229"/>
                <a:gd name="connsiteX26" fmla="*/ 382951 w 1951220"/>
                <a:gd name="connsiteY26" fmla="*/ 1029341 h 1951229"/>
                <a:gd name="connsiteX27" fmla="*/ 342950 w 1951220"/>
                <a:gd name="connsiteY27" fmla="*/ 992327 h 1951229"/>
                <a:gd name="connsiteX28" fmla="*/ 107946 w 1951220"/>
                <a:gd name="connsiteY28" fmla="*/ 463570 h 1951229"/>
                <a:gd name="connsiteX29" fmla="*/ 476517 w 1951220"/>
                <a:gd name="connsiteY29" fmla="*/ 561471 h 1951229"/>
                <a:gd name="connsiteX30" fmla="*/ 518543 w 1951220"/>
                <a:gd name="connsiteY30" fmla="*/ 594532 h 1951229"/>
                <a:gd name="connsiteX31" fmla="*/ 516431 w 1951220"/>
                <a:gd name="connsiteY31" fmla="*/ 540073 h 1951229"/>
                <a:gd name="connsiteX32" fmla="*/ 682289 w 1951220"/>
                <a:gd name="connsiteY32" fmla="*/ 10972 h 1951229"/>
                <a:gd name="connsiteX33" fmla="*/ 724152 w 1951220"/>
                <a:gd name="connsiteY33" fmla="*/ 0 h 1951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951220" h="1951229">
                  <a:moveTo>
                    <a:pt x="724152" y="0"/>
                  </a:moveTo>
                  <a:cubicBezTo>
                    <a:pt x="810193" y="0"/>
                    <a:pt x="884016" y="136012"/>
                    <a:pt x="915550" y="329852"/>
                  </a:cubicBezTo>
                  <a:lnTo>
                    <a:pt x="921889" y="382948"/>
                  </a:lnTo>
                  <a:lnTo>
                    <a:pt x="958899" y="342952"/>
                  </a:lnTo>
                  <a:cubicBezTo>
                    <a:pt x="1169808" y="132043"/>
                    <a:pt x="1406543" y="26828"/>
                    <a:pt x="1487662" y="107946"/>
                  </a:cubicBezTo>
                  <a:cubicBezTo>
                    <a:pt x="1548501" y="168785"/>
                    <a:pt x="1504527" y="317159"/>
                    <a:pt x="1389760" y="476521"/>
                  </a:cubicBezTo>
                  <a:lnTo>
                    <a:pt x="1356266" y="519097"/>
                  </a:lnTo>
                  <a:lnTo>
                    <a:pt x="1411152" y="516438"/>
                  </a:lnTo>
                  <a:cubicBezTo>
                    <a:pt x="1709424" y="516438"/>
                    <a:pt x="1951221" y="609437"/>
                    <a:pt x="1951220" y="724156"/>
                  </a:cubicBezTo>
                  <a:cubicBezTo>
                    <a:pt x="1951221" y="810195"/>
                    <a:pt x="1815210" y="884017"/>
                    <a:pt x="1621371" y="915550"/>
                  </a:cubicBezTo>
                  <a:lnTo>
                    <a:pt x="1568270" y="921890"/>
                  </a:lnTo>
                  <a:lnTo>
                    <a:pt x="1608270" y="958904"/>
                  </a:lnTo>
                  <a:cubicBezTo>
                    <a:pt x="1819176" y="1169811"/>
                    <a:pt x="1924392" y="1406544"/>
                    <a:pt x="1843274" y="1487662"/>
                  </a:cubicBezTo>
                  <a:cubicBezTo>
                    <a:pt x="1782436" y="1548500"/>
                    <a:pt x="1634064" y="1504525"/>
                    <a:pt x="1474704" y="1389760"/>
                  </a:cubicBezTo>
                  <a:lnTo>
                    <a:pt x="1432682" y="1356702"/>
                  </a:lnTo>
                  <a:lnTo>
                    <a:pt x="1434793" y="1411156"/>
                  </a:lnTo>
                  <a:cubicBezTo>
                    <a:pt x="1434793" y="1709430"/>
                    <a:pt x="1341793" y="1951229"/>
                    <a:pt x="1227072" y="1951229"/>
                  </a:cubicBezTo>
                  <a:cubicBezTo>
                    <a:pt x="1141031" y="1951229"/>
                    <a:pt x="1067208" y="1815217"/>
                    <a:pt x="1035675" y="1621376"/>
                  </a:cubicBezTo>
                  <a:lnTo>
                    <a:pt x="1029336" y="1568281"/>
                  </a:lnTo>
                  <a:lnTo>
                    <a:pt x="992326" y="1608277"/>
                  </a:lnTo>
                  <a:cubicBezTo>
                    <a:pt x="781416" y="1819186"/>
                    <a:pt x="544681" y="1924401"/>
                    <a:pt x="463562" y="1843283"/>
                  </a:cubicBezTo>
                  <a:cubicBezTo>
                    <a:pt x="402723" y="1782444"/>
                    <a:pt x="446697" y="1634070"/>
                    <a:pt x="561464" y="1474708"/>
                  </a:cubicBezTo>
                  <a:lnTo>
                    <a:pt x="594525" y="1432682"/>
                  </a:lnTo>
                  <a:lnTo>
                    <a:pt x="540069" y="1434793"/>
                  </a:lnTo>
                  <a:cubicBezTo>
                    <a:pt x="241797" y="1434793"/>
                    <a:pt x="0" y="1341794"/>
                    <a:pt x="0" y="1227076"/>
                  </a:cubicBezTo>
                  <a:cubicBezTo>
                    <a:pt x="0" y="1141036"/>
                    <a:pt x="136011" y="1067214"/>
                    <a:pt x="329850" y="1035681"/>
                  </a:cubicBezTo>
                  <a:lnTo>
                    <a:pt x="382951" y="1029341"/>
                  </a:lnTo>
                  <a:lnTo>
                    <a:pt x="342950" y="992327"/>
                  </a:lnTo>
                  <a:cubicBezTo>
                    <a:pt x="132044" y="781420"/>
                    <a:pt x="26828" y="544687"/>
                    <a:pt x="107946" y="463570"/>
                  </a:cubicBezTo>
                  <a:cubicBezTo>
                    <a:pt x="168785" y="402731"/>
                    <a:pt x="317156" y="446705"/>
                    <a:pt x="476517" y="561471"/>
                  </a:cubicBezTo>
                  <a:lnTo>
                    <a:pt x="518543" y="594532"/>
                  </a:lnTo>
                  <a:lnTo>
                    <a:pt x="516431" y="540073"/>
                  </a:lnTo>
                  <a:cubicBezTo>
                    <a:pt x="516431" y="279083"/>
                    <a:pt x="587634" y="61332"/>
                    <a:pt x="682289" y="10972"/>
                  </a:cubicBezTo>
                  <a:cubicBezTo>
                    <a:pt x="695812" y="3778"/>
                    <a:pt x="709812" y="0"/>
                    <a:pt x="724152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69" name="フリーフォーム: 図形 468">
              <a:extLst>
                <a:ext uri="{FF2B5EF4-FFF2-40B4-BE49-F238E27FC236}">
                  <a16:creationId xmlns:a16="http://schemas.microsoft.com/office/drawing/2014/main" id="{6AB0C3C2-22A3-A046-B0DF-0BB16F8C0283}"/>
                </a:ext>
              </a:extLst>
            </p:cNvPr>
            <p:cNvSpPr/>
            <p:nvPr/>
          </p:nvSpPr>
          <p:spPr bwMode="auto">
            <a:xfrm>
              <a:off x="9370307" y="3306656"/>
              <a:ext cx="244692" cy="244692"/>
            </a:xfrm>
            <a:custGeom>
              <a:avLst/>
              <a:gdLst>
                <a:gd name="connsiteX0" fmla="*/ 724152 w 1951220"/>
                <a:gd name="connsiteY0" fmla="*/ 0 h 1951229"/>
                <a:gd name="connsiteX1" fmla="*/ 915550 w 1951220"/>
                <a:gd name="connsiteY1" fmla="*/ 329852 h 1951229"/>
                <a:gd name="connsiteX2" fmla="*/ 921889 w 1951220"/>
                <a:gd name="connsiteY2" fmla="*/ 382948 h 1951229"/>
                <a:gd name="connsiteX3" fmla="*/ 958899 w 1951220"/>
                <a:gd name="connsiteY3" fmla="*/ 342952 h 1951229"/>
                <a:gd name="connsiteX4" fmla="*/ 1487662 w 1951220"/>
                <a:gd name="connsiteY4" fmla="*/ 107946 h 1951229"/>
                <a:gd name="connsiteX5" fmla="*/ 1389760 w 1951220"/>
                <a:gd name="connsiteY5" fmla="*/ 476521 h 1951229"/>
                <a:gd name="connsiteX6" fmla="*/ 1356266 w 1951220"/>
                <a:gd name="connsiteY6" fmla="*/ 519097 h 1951229"/>
                <a:gd name="connsiteX7" fmla="*/ 1411152 w 1951220"/>
                <a:gd name="connsiteY7" fmla="*/ 516438 h 1951229"/>
                <a:gd name="connsiteX8" fmla="*/ 1951220 w 1951220"/>
                <a:gd name="connsiteY8" fmla="*/ 724156 h 1951229"/>
                <a:gd name="connsiteX9" fmla="*/ 1621371 w 1951220"/>
                <a:gd name="connsiteY9" fmla="*/ 915550 h 1951229"/>
                <a:gd name="connsiteX10" fmla="*/ 1568270 w 1951220"/>
                <a:gd name="connsiteY10" fmla="*/ 921890 h 1951229"/>
                <a:gd name="connsiteX11" fmla="*/ 1608270 w 1951220"/>
                <a:gd name="connsiteY11" fmla="*/ 958904 h 1951229"/>
                <a:gd name="connsiteX12" fmla="*/ 1843274 w 1951220"/>
                <a:gd name="connsiteY12" fmla="*/ 1487662 h 1951229"/>
                <a:gd name="connsiteX13" fmla="*/ 1474704 w 1951220"/>
                <a:gd name="connsiteY13" fmla="*/ 1389760 h 1951229"/>
                <a:gd name="connsiteX14" fmla="*/ 1432682 w 1951220"/>
                <a:gd name="connsiteY14" fmla="*/ 1356702 h 1951229"/>
                <a:gd name="connsiteX15" fmla="*/ 1434793 w 1951220"/>
                <a:gd name="connsiteY15" fmla="*/ 1411156 h 1951229"/>
                <a:gd name="connsiteX16" fmla="*/ 1227072 w 1951220"/>
                <a:gd name="connsiteY16" fmla="*/ 1951229 h 1951229"/>
                <a:gd name="connsiteX17" fmla="*/ 1035675 w 1951220"/>
                <a:gd name="connsiteY17" fmla="*/ 1621376 h 1951229"/>
                <a:gd name="connsiteX18" fmla="*/ 1029336 w 1951220"/>
                <a:gd name="connsiteY18" fmla="*/ 1568281 h 1951229"/>
                <a:gd name="connsiteX19" fmla="*/ 992326 w 1951220"/>
                <a:gd name="connsiteY19" fmla="*/ 1608277 h 1951229"/>
                <a:gd name="connsiteX20" fmla="*/ 463562 w 1951220"/>
                <a:gd name="connsiteY20" fmla="*/ 1843283 h 1951229"/>
                <a:gd name="connsiteX21" fmla="*/ 561464 w 1951220"/>
                <a:gd name="connsiteY21" fmla="*/ 1474708 h 1951229"/>
                <a:gd name="connsiteX22" fmla="*/ 594525 w 1951220"/>
                <a:gd name="connsiteY22" fmla="*/ 1432682 h 1951229"/>
                <a:gd name="connsiteX23" fmla="*/ 540069 w 1951220"/>
                <a:gd name="connsiteY23" fmla="*/ 1434793 h 1951229"/>
                <a:gd name="connsiteX24" fmla="*/ 0 w 1951220"/>
                <a:gd name="connsiteY24" fmla="*/ 1227076 h 1951229"/>
                <a:gd name="connsiteX25" fmla="*/ 329850 w 1951220"/>
                <a:gd name="connsiteY25" fmla="*/ 1035681 h 1951229"/>
                <a:gd name="connsiteX26" fmla="*/ 382951 w 1951220"/>
                <a:gd name="connsiteY26" fmla="*/ 1029341 h 1951229"/>
                <a:gd name="connsiteX27" fmla="*/ 342950 w 1951220"/>
                <a:gd name="connsiteY27" fmla="*/ 992327 h 1951229"/>
                <a:gd name="connsiteX28" fmla="*/ 107946 w 1951220"/>
                <a:gd name="connsiteY28" fmla="*/ 463570 h 1951229"/>
                <a:gd name="connsiteX29" fmla="*/ 476517 w 1951220"/>
                <a:gd name="connsiteY29" fmla="*/ 561471 h 1951229"/>
                <a:gd name="connsiteX30" fmla="*/ 518543 w 1951220"/>
                <a:gd name="connsiteY30" fmla="*/ 594532 h 1951229"/>
                <a:gd name="connsiteX31" fmla="*/ 516431 w 1951220"/>
                <a:gd name="connsiteY31" fmla="*/ 540073 h 1951229"/>
                <a:gd name="connsiteX32" fmla="*/ 682289 w 1951220"/>
                <a:gd name="connsiteY32" fmla="*/ 10972 h 1951229"/>
                <a:gd name="connsiteX33" fmla="*/ 724152 w 1951220"/>
                <a:gd name="connsiteY33" fmla="*/ 0 h 1951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951220" h="1951229">
                  <a:moveTo>
                    <a:pt x="724152" y="0"/>
                  </a:moveTo>
                  <a:cubicBezTo>
                    <a:pt x="810193" y="0"/>
                    <a:pt x="884016" y="136012"/>
                    <a:pt x="915550" y="329852"/>
                  </a:cubicBezTo>
                  <a:lnTo>
                    <a:pt x="921889" y="382948"/>
                  </a:lnTo>
                  <a:lnTo>
                    <a:pt x="958899" y="342952"/>
                  </a:lnTo>
                  <a:cubicBezTo>
                    <a:pt x="1169808" y="132043"/>
                    <a:pt x="1406543" y="26828"/>
                    <a:pt x="1487662" y="107946"/>
                  </a:cubicBezTo>
                  <a:cubicBezTo>
                    <a:pt x="1548501" y="168785"/>
                    <a:pt x="1504527" y="317159"/>
                    <a:pt x="1389760" y="476521"/>
                  </a:cubicBezTo>
                  <a:lnTo>
                    <a:pt x="1356266" y="519097"/>
                  </a:lnTo>
                  <a:lnTo>
                    <a:pt x="1411152" y="516438"/>
                  </a:lnTo>
                  <a:cubicBezTo>
                    <a:pt x="1709424" y="516438"/>
                    <a:pt x="1951221" y="609437"/>
                    <a:pt x="1951220" y="724156"/>
                  </a:cubicBezTo>
                  <a:cubicBezTo>
                    <a:pt x="1951221" y="810195"/>
                    <a:pt x="1815210" y="884017"/>
                    <a:pt x="1621371" y="915550"/>
                  </a:cubicBezTo>
                  <a:lnTo>
                    <a:pt x="1568270" y="921890"/>
                  </a:lnTo>
                  <a:lnTo>
                    <a:pt x="1608270" y="958904"/>
                  </a:lnTo>
                  <a:cubicBezTo>
                    <a:pt x="1819176" y="1169811"/>
                    <a:pt x="1924392" y="1406544"/>
                    <a:pt x="1843274" y="1487662"/>
                  </a:cubicBezTo>
                  <a:cubicBezTo>
                    <a:pt x="1782436" y="1548500"/>
                    <a:pt x="1634064" y="1504525"/>
                    <a:pt x="1474704" y="1389760"/>
                  </a:cubicBezTo>
                  <a:lnTo>
                    <a:pt x="1432682" y="1356702"/>
                  </a:lnTo>
                  <a:lnTo>
                    <a:pt x="1434793" y="1411156"/>
                  </a:lnTo>
                  <a:cubicBezTo>
                    <a:pt x="1434793" y="1709430"/>
                    <a:pt x="1341793" y="1951229"/>
                    <a:pt x="1227072" y="1951229"/>
                  </a:cubicBezTo>
                  <a:cubicBezTo>
                    <a:pt x="1141031" y="1951229"/>
                    <a:pt x="1067208" y="1815217"/>
                    <a:pt x="1035675" y="1621376"/>
                  </a:cubicBezTo>
                  <a:lnTo>
                    <a:pt x="1029336" y="1568281"/>
                  </a:lnTo>
                  <a:lnTo>
                    <a:pt x="992326" y="1608277"/>
                  </a:lnTo>
                  <a:cubicBezTo>
                    <a:pt x="781416" y="1819186"/>
                    <a:pt x="544681" y="1924401"/>
                    <a:pt x="463562" y="1843283"/>
                  </a:cubicBezTo>
                  <a:cubicBezTo>
                    <a:pt x="402723" y="1782444"/>
                    <a:pt x="446697" y="1634070"/>
                    <a:pt x="561464" y="1474708"/>
                  </a:cubicBezTo>
                  <a:lnTo>
                    <a:pt x="594525" y="1432682"/>
                  </a:lnTo>
                  <a:lnTo>
                    <a:pt x="540069" y="1434793"/>
                  </a:lnTo>
                  <a:cubicBezTo>
                    <a:pt x="241797" y="1434793"/>
                    <a:pt x="0" y="1341794"/>
                    <a:pt x="0" y="1227076"/>
                  </a:cubicBezTo>
                  <a:cubicBezTo>
                    <a:pt x="0" y="1141036"/>
                    <a:pt x="136011" y="1067214"/>
                    <a:pt x="329850" y="1035681"/>
                  </a:cubicBezTo>
                  <a:lnTo>
                    <a:pt x="382951" y="1029341"/>
                  </a:lnTo>
                  <a:lnTo>
                    <a:pt x="342950" y="992327"/>
                  </a:lnTo>
                  <a:cubicBezTo>
                    <a:pt x="132044" y="781420"/>
                    <a:pt x="26828" y="544687"/>
                    <a:pt x="107946" y="463570"/>
                  </a:cubicBezTo>
                  <a:cubicBezTo>
                    <a:pt x="168785" y="402731"/>
                    <a:pt x="317156" y="446705"/>
                    <a:pt x="476517" y="561471"/>
                  </a:cubicBezTo>
                  <a:lnTo>
                    <a:pt x="518543" y="594532"/>
                  </a:lnTo>
                  <a:lnTo>
                    <a:pt x="516431" y="540073"/>
                  </a:lnTo>
                  <a:cubicBezTo>
                    <a:pt x="516431" y="279083"/>
                    <a:pt x="587634" y="61332"/>
                    <a:pt x="682289" y="10972"/>
                  </a:cubicBezTo>
                  <a:cubicBezTo>
                    <a:pt x="695812" y="3778"/>
                    <a:pt x="709812" y="0"/>
                    <a:pt x="724152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70" name="フリーフォーム: 図形 469">
              <a:extLst>
                <a:ext uri="{FF2B5EF4-FFF2-40B4-BE49-F238E27FC236}">
                  <a16:creationId xmlns:a16="http://schemas.microsoft.com/office/drawing/2014/main" id="{5D2EC38C-0A44-9363-D161-F09143B73F3A}"/>
                </a:ext>
              </a:extLst>
            </p:cNvPr>
            <p:cNvSpPr/>
            <p:nvPr/>
          </p:nvSpPr>
          <p:spPr bwMode="auto">
            <a:xfrm>
              <a:off x="238248" y="3687847"/>
              <a:ext cx="350199" cy="350199"/>
            </a:xfrm>
            <a:custGeom>
              <a:avLst/>
              <a:gdLst>
                <a:gd name="connsiteX0" fmla="*/ 724152 w 1951220"/>
                <a:gd name="connsiteY0" fmla="*/ 0 h 1951229"/>
                <a:gd name="connsiteX1" fmla="*/ 915550 w 1951220"/>
                <a:gd name="connsiteY1" fmla="*/ 329852 h 1951229"/>
                <a:gd name="connsiteX2" fmla="*/ 921889 w 1951220"/>
                <a:gd name="connsiteY2" fmla="*/ 382948 h 1951229"/>
                <a:gd name="connsiteX3" fmla="*/ 958899 w 1951220"/>
                <a:gd name="connsiteY3" fmla="*/ 342952 h 1951229"/>
                <a:gd name="connsiteX4" fmla="*/ 1487662 w 1951220"/>
                <a:gd name="connsiteY4" fmla="*/ 107946 h 1951229"/>
                <a:gd name="connsiteX5" fmla="*/ 1389760 w 1951220"/>
                <a:gd name="connsiteY5" fmla="*/ 476521 h 1951229"/>
                <a:gd name="connsiteX6" fmla="*/ 1356266 w 1951220"/>
                <a:gd name="connsiteY6" fmla="*/ 519097 h 1951229"/>
                <a:gd name="connsiteX7" fmla="*/ 1411152 w 1951220"/>
                <a:gd name="connsiteY7" fmla="*/ 516438 h 1951229"/>
                <a:gd name="connsiteX8" fmla="*/ 1951220 w 1951220"/>
                <a:gd name="connsiteY8" fmla="*/ 724156 h 1951229"/>
                <a:gd name="connsiteX9" fmla="*/ 1621371 w 1951220"/>
                <a:gd name="connsiteY9" fmla="*/ 915550 h 1951229"/>
                <a:gd name="connsiteX10" fmla="*/ 1568270 w 1951220"/>
                <a:gd name="connsiteY10" fmla="*/ 921890 h 1951229"/>
                <a:gd name="connsiteX11" fmla="*/ 1608270 w 1951220"/>
                <a:gd name="connsiteY11" fmla="*/ 958904 h 1951229"/>
                <a:gd name="connsiteX12" fmla="*/ 1843274 w 1951220"/>
                <a:gd name="connsiteY12" fmla="*/ 1487662 h 1951229"/>
                <a:gd name="connsiteX13" fmla="*/ 1474704 w 1951220"/>
                <a:gd name="connsiteY13" fmla="*/ 1389760 h 1951229"/>
                <a:gd name="connsiteX14" fmla="*/ 1432682 w 1951220"/>
                <a:gd name="connsiteY14" fmla="*/ 1356702 h 1951229"/>
                <a:gd name="connsiteX15" fmla="*/ 1434793 w 1951220"/>
                <a:gd name="connsiteY15" fmla="*/ 1411156 h 1951229"/>
                <a:gd name="connsiteX16" fmla="*/ 1227072 w 1951220"/>
                <a:gd name="connsiteY16" fmla="*/ 1951229 h 1951229"/>
                <a:gd name="connsiteX17" fmla="*/ 1035675 w 1951220"/>
                <a:gd name="connsiteY17" fmla="*/ 1621376 h 1951229"/>
                <a:gd name="connsiteX18" fmla="*/ 1029336 w 1951220"/>
                <a:gd name="connsiteY18" fmla="*/ 1568281 h 1951229"/>
                <a:gd name="connsiteX19" fmla="*/ 992326 w 1951220"/>
                <a:gd name="connsiteY19" fmla="*/ 1608277 h 1951229"/>
                <a:gd name="connsiteX20" fmla="*/ 463562 w 1951220"/>
                <a:gd name="connsiteY20" fmla="*/ 1843283 h 1951229"/>
                <a:gd name="connsiteX21" fmla="*/ 561464 w 1951220"/>
                <a:gd name="connsiteY21" fmla="*/ 1474708 h 1951229"/>
                <a:gd name="connsiteX22" fmla="*/ 594525 w 1951220"/>
                <a:gd name="connsiteY22" fmla="*/ 1432682 h 1951229"/>
                <a:gd name="connsiteX23" fmla="*/ 540069 w 1951220"/>
                <a:gd name="connsiteY23" fmla="*/ 1434793 h 1951229"/>
                <a:gd name="connsiteX24" fmla="*/ 0 w 1951220"/>
                <a:gd name="connsiteY24" fmla="*/ 1227076 h 1951229"/>
                <a:gd name="connsiteX25" fmla="*/ 329850 w 1951220"/>
                <a:gd name="connsiteY25" fmla="*/ 1035681 h 1951229"/>
                <a:gd name="connsiteX26" fmla="*/ 382951 w 1951220"/>
                <a:gd name="connsiteY26" fmla="*/ 1029341 h 1951229"/>
                <a:gd name="connsiteX27" fmla="*/ 342950 w 1951220"/>
                <a:gd name="connsiteY27" fmla="*/ 992327 h 1951229"/>
                <a:gd name="connsiteX28" fmla="*/ 107946 w 1951220"/>
                <a:gd name="connsiteY28" fmla="*/ 463570 h 1951229"/>
                <a:gd name="connsiteX29" fmla="*/ 476517 w 1951220"/>
                <a:gd name="connsiteY29" fmla="*/ 561471 h 1951229"/>
                <a:gd name="connsiteX30" fmla="*/ 518543 w 1951220"/>
                <a:gd name="connsiteY30" fmla="*/ 594532 h 1951229"/>
                <a:gd name="connsiteX31" fmla="*/ 516431 w 1951220"/>
                <a:gd name="connsiteY31" fmla="*/ 540073 h 1951229"/>
                <a:gd name="connsiteX32" fmla="*/ 682289 w 1951220"/>
                <a:gd name="connsiteY32" fmla="*/ 10972 h 1951229"/>
                <a:gd name="connsiteX33" fmla="*/ 724152 w 1951220"/>
                <a:gd name="connsiteY33" fmla="*/ 0 h 1951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951220" h="1951229">
                  <a:moveTo>
                    <a:pt x="724152" y="0"/>
                  </a:moveTo>
                  <a:cubicBezTo>
                    <a:pt x="810193" y="0"/>
                    <a:pt x="884016" y="136012"/>
                    <a:pt x="915550" y="329852"/>
                  </a:cubicBezTo>
                  <a:lnTo>
                    <a:pt x="921889" y="382948"/>
                  </a:lnTo>
                  <a:lnTo>
                    <a:pt x="958899" y="342952"/>
                  </a:lnTo>
                  <a:cubicBezTo>
                    <a:pt x="1169808" y="132043"/>
                    <a:pt x="1406543" y="26828"/>
                    <a:pt x="1487662" y="107946"/>
                  </a:cubicBezTo>
                  <a:cubicBezTo>
                    <a:pt x="1548501" y="168785"/>
                    <a:pt x="1504527" y="317159"/>
                    <a:pt x="1389760" y="476521"/>
                  </a:cubicBezTo>
                  <a:lnTo>
                    <a:pt x="1356266" y="519097"/>
                  </a:lnTo>
                  <a:lnTo>
                    <a:pt x="1411152" y="516438"/>
                  </a:lnTo>
                  <a:cubicBezTo>
                    <a:pt x="1709424" y="516438"/>
                    <a:pt x="1951221" y="609437"/>
                    <a:pt x="1951220" y="724156"/>
                  </a:cubicBezTo>
                  <a:cubicBezTo>
                    <a:pt x="1951221" y="810195"/>
                    <a:pt x="1815210" y="884017"/>
                    <a:pt x="1621371" y="915550"/>
                  </a:cubicBezTo>
                  <a:lnTo>
                    <a:pt x="1568270" y="921890"/>
                  </a:lnTo>
                  <a:lnTo>
                    <a:pt x="1608270" y="958904"/>
                  </a:lnTo>
                  <a:cubicBezTo>
                    <a:pt x="1819176" y="1169811"/>
                    <a:pt x="1924392" y="1406544"/>
                    <a:pt x="1843274" y="1487662"/>
                  </a:cubicBezTo>
                  <a:cubicBezTo>
                    <a:pt x="1782436" y="1548500"/>
                    <a:pt x="1634064" y="1504525"/>
                    <a:pt x="1474704" y="1389760"/>
                  </a:cubicBezTo>
                  <a:lnTo>
                    <a:pt x="1432682" y="1356702"/>
                  </a:lnTo>
                  <a:lnTo>
                    <a:pt x="1434793" y="1411156"/>
                  </a:lnTo>
                  <a:cubicBezTo>
                    <a:pt x="1434793" y="1709430"/>
                    <a:pt x="1341793" y="1951229"/>
                    <a:pt x="1227072" y="1951229"/>
                  </a:cubicBezTo>
                  <a:cubicBezTo>
                    <a:pt x="1141031" y="1951229"/>
                    <a:pt x="1067208" y="1815217"/>
                    <a:pt x="1035675" y="1621376"/>
                  </a:cubicBezTo>
                  <a:lnTo>
                    <a:pt x="1029336" y="1568281"/>
                  </a:lnTo>
                  <a:lnTo>
                    <a:pt x="992326" y="1608277"/>
                  </a:lnTo>
                  <a:cubicBezTo>
                    <a:pt x="781416" y="1819186"/>
                    <a:pt x="544681" y="1924401"/>
                    <a:pt x="463562" y="1843283"/>
                  </a:cubicBezTo>
                  <a:cubicBezTo>
                    <a:pt x="402723" y="1782444"/>
                    <a:pt x="446697" y="1634070"/>
                    <a:pt x="561464" y="1474708"/>
                  </a:cubicBezTo>
                  <a:lnTo>
                    <a:pt x="594525" y="1432682"/>
                  </a:lnTo>
                  <a:lnTo>
                    <a:pt x="540069" y="1434793"/>
                  </a:lnTo>
                  <a:cubicBezTo>
                    <a:pt x="241797" y="1434793"/>
                    <a:pt x="0" y="1341794"/>
                    <a:pt x="0" y="1227076"/>
                  </a:cubicBezTo>
                  <a:cubicBezTo>
                    <a:pt x="0" y="1141036"/>
                    <a:pt x="136011" y="1067214"/>
                    <a:pt x="329850" y="1035681"/>
                  </a:cubicBezTo>
                  <a:lnTo>
                    <a:pt x="382951" y="1029341"/>
                  </a:lnTo>
                  <a:lnTo>
                    <a:pt x="342950" y="992327"/>
                  </a:lnTo>
                  <a:cubicBezTo>
                    <a:pt x="132044" y="781420"/>
                    <a:pt x="26828" y="544687"/>
                    <a:pt x="107946" y="463570"/>
                  </a:cubicBezTo>
                  <a:cubicBezTo>
                    <a:pt x="168785" y="402731"/>
                    <a:pt x="317156" y="446705"/>
                    <a:pt x="476517" y="561471"/>
                  </a:cubicBezTo>
                  <a:lnTo>
                    <a:pt x="518543" y="594532"/>
                  </a:lnTo>
                  <a:lnTo>
                    <a:pt x="516431" y="540073"/>
                  </a:lnTo>
                  <a:cubicBezTo>
                    <a:pt x="516431" y="279083"/>
                    <a:pt x="587634" y="61332"/>
                    <a:pt x="682289" y="10972"/>
                  </a:cubicBezTo>
                  <a:cubicBezTo>
                    <a:pt x="695812" y="3778"/>
                    <a:pt x="709812" y="0"/>
                    <a:pt x="724152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71" name="フリーフォーム: 図形 470">
              <a:extLst>
                <a:ext uri="{FF2B5EF4-FFF2-40B4-BE49-F238E27FC236}">
                  <a16:creationId xmlns:a16="http://schemas.microsoft.com/office/drawing/2014/main" id="{D763EE87-5F2E-82AE-A1CB-B8D8EC211275}"/>
                </a:ext>
              </a:extLst>
            </p:cNvPr>
            <p:cNvSpPr/>
            <p:nvPr/>
          </p:nvSpPr>
          <p:spPr bwMode="auto">
            <a:xfrm>
              <a:off x="9317553" y="3687847"/>
              <a:ext cx="350199" cy="350199"/>
            </a:xfrm>
            <a:custGeom>
              <a:avLst/>
              <a:gdLst>
                <a:gd name="connsiteX0" fmla="*/ 724152 w 1951220"/>
                <a:gd name="connsiteY0" fmla="*/ 0 h 1951229"/>
                <a:gd name="connsiteX1" fmla="*/ 915550 w 1951220"/>
                <a:gd name="connsiteY1" fmla="*/ 329852 h 1951229"/>
                <a:gd name="connsiteX2" fmla="*/ 921889 w 1951220"/>
                <a:gd name="connsiteY2" fmla="*/ 382948 h 1951229"/>
                <a:gd name="connsiteX3" fmla="*/ 958899 w 1951220"/>
                <a:gd name="connsiteY3" fmla="*/ 342952 h 1951229"/>
                <a:gd name="connsiteX4" fmla="*/ 1487662 w 1951220"/>
                <a:gd name="connsiteY4" fmla="*/ 107946 h 1951229"/>
                <a:gd name="connsiteX5" fmla="*/ 1389760 w 1951220"/>
                <a:gd name="connsiteY5" fmla="*/ 476521 h 1951229"/>
                <a:gd name="connsiteX6" fmla="*/ 1356266 w 1951220"/>
                <a:gd name="connsiteY6" fmla="*/ 519097 h 1951229"/>
                <a:gd name="connsiteX7" fmla="*/ 1411152 w 1951220"/>
                <a:gd name="connsiteY7" fmla="*/ 516438 h 1951229"/>
                <a:gd name="connsiteX8" fmla="*/ 1951220 w 1951220"/>
                <a:gd name="connsiteY8" fmla="*/ 724156 h 1951229"/>
                <a:gd name="connsiteX9" fmla="*/ 1621371 w 1951220"/>
                <a:gd name="connsiteY9" fmla="*/ 915550 h 1951229"/>
                <a:gd name="connsiteX10" fmla="*/ 1568270 w 1951220"/>
                <a:gd name="connsiteY10" fmla="*/ 921890 h 1951229"/>
                <a:gd name="connsiteX11" fmla="*/ 1608270 w 1951220"/>
                <a:gd name="connsiteY11" fmla="*/ 958904 h 1951229"/>
                <a:gd name="connsiteX12" fmla="*/ 1843274 w 1951220"/>
                <a:gd name="connsiteY12" fmla="*/ 1487662 h 1951229"/>
                <a:gd name="connsiteX13" fmla="*/ 1474704 w 1951220"/>
                <a:gd name="connsiteY13" fmla="*/ 1389760 h 1951229"/>
                <a:gd name="connsiteX14" fmla="*/ 1432682 w 1951220"/>
                <a:gd name="connsiteY14" fmla="*/ 1356702 h 1951229"/>
                <a:gd name="connsiteX15" fmla="*/ 1434793 w 1951220"/>
                <a:gd name="connsiteY15" fmla="*/ 1411156 h 1951229"/>
                <a:gd name="connsiteX16" fmla="*/ 1227072 w 1951220"/>
                <a:gd name="connsiteY16" fmla="*/ 1951229 h 1951229"/>
                <a:gd name="connsiteX17" fmla="*/ 1035675 w 1951220"/>
                <a:gd name="connsiteY17" fmla="*/ 1621376 h 1951229"/>
                <a:gd name="connsiteX18" fmla="*/ 1029336 w 1951220"/>
                <a:gd name="connsiteY18" fmla="*/ 1568281 h 1951229"/>
                <a:gd name="connsiteX19" fmla="*/ 992326 w 1951220"/>
                <a:gd name="connsiteY19" fmla="*/ 1608277 h 1951229"/>
                <a:gd name="connsiteX20" fmla="*/ 463562 w 1951220"/>
                <a:gd name="connsiteY20" fmla="*/ 1843283 h 1951229"/>
                <a:gd name="connsiteX21" fmla="*/ 561464 w 1951220"/>
                <a:gd name="connsiteY21" fmla="*/ 1474708 h 1951229"/>
                <a:gd name="connsiteX22" fmla="*/ 594525 w 1951220"/>
                <a:gd name="connsiteY22" fmla="*/ 1432682 h 1951229"/>
                <a:gd name="connsiteX23" fmla="*/ 540069 w 1951220"/>
                <a:gd name="connsiteY23" fmla="*/ 1434793 h 1951229"/>
                <a:gd name="connsiteX24" fmla="*/ 0 w 1951220"/>
                <a:gd name="connsiteY24" fmla="*/ 1227076 h 1951229"/>
                <a:gd name="connsiteX25" fmla="*/ 329850 w 1951220"/>
                <a:gd name="connsiteY25" fmla="*/ 1035681 h 1951229"/>
                <a:gd name="connsiteX26" fmla="*/ 382951 w 1951220"/>
                <a:gd name="connsiteY26" fmla="*/ 1029341 h 1951229"/>
                <a:gd name="connsiteX27" fmla="*/ 342950 w 1951220"/>
                <a:gd name="connsiteY27" fmla="*/ 992327 h 1951229"/>
                <a:gd name="connsiteX28" fmla="*/ 107946 w 1951220"/>
                <a:gd name="connsiteY28" fmla="*/ 463570 h 1951229"/>
                <a:gd name="connsiteX29" fmla="*/ 476517 w 1951220"/>
                <a:gd name="connsiteY29" fmla="*/ 561471 h 1951229"/>
                <a:gd name="connsiteX30" fmla="*/ 518543 w 1951220"/>
                <a:gd name="connsiteY30" fmla="*/ 594532 h 1951229"/>
                <a:gd name="connsiteX31" fmla="*/ 516431 w 1951220"/>
                <a:gd name="connsiteY31" fmla="*/ 540073 h 1951229"/>
                <a:gd name="connsiteX32" fmla="*/ 682289 w 1951220"/>
                <a:gd name="connsiteY32" fmla="*/ 10972 h 1951229"/>
                <a:gd name="connsiteX33" fmla="*/ 724152 w 1951220"/>
                <a:gd name="connsiteY33" fmla="*/ 0 h 1951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951220" h="1951229">
                  <a:moveTo>
                    <a:pt x="724152" y="0"/>
                  </a:moveTo>
                  <a:cubicBezTo>
                    <a:pt x="810193" y="0"/>
                    <a:pt x="884016" y="136012"/>
                    <a:pt x="915550" y="329852"/>
                  </a:cubicBezTo>
                  <a:lnTo>
                    <a:pt x="921889" y="382948"/>
                  </a:lnTo>
                  <a:lnTo>
                    <a:pt x="958899" y="342952"/>
                  </a:lnTo>
                  <a:cubicBezTo>
                    <a:pt x="1169808" y="132043"/>
                    <a:pt x="1406543" y="26828"/>
                    <a:pt x="1487662" y="107946"/>
                  </a:cubicBezTo>
                  <a:cubicBezTo>
                    <a:pt x="1548501" y="168785"/>
                    <a:pt x="1504527" y="317159"/>
                    <a:pt x="1389760" y="476521"/>
                  </a:cubicBezTo>
                  <a:lnTo>
                    <a:pt x="1356266" y="519097"/>
                  </a:lnTo>
                  <a:lnTo>
                    <a:pt x="1411152" y="516438"/>
                  </a:lnTo>
                  <a:cubicBezTo>
                    <a:pt x="1709424" y="516438"/>
                    <a:pt x="1951221" y="609437"/>
                    <a:pt x="1951220" y="724156"/>
                  </a:cubicBezTo>
                  <a:cubicBezTo>
                    <a:pt x="1951221" y="810195"/>
                    <a:pt x="1815210" y="884017"/>
                    <a:pt x="1621371" y="915550"/>
                  </a:cubicBezTo>
                  <a:lnTo>
                    <a:pt x="1568270" y="921890"/>
                  </a:lnTo>
                  <a:lnTo>
                    <a:pt x="1608270" y="958904"/>
                  </a:lnTo>
                  <a:cubicBezTo>
                    <a:pt x="1819176" y="1169811"/>
                    <a:pt x="1924392" y="1406544"/>
                    <a:pt x="1843274" y="1487662"/>
                  </a:cubicBezTo>
                  <a:cubicBezTo>
                    <a:pt x="1782436" y="1548500"/>
                    <a:pt x="1634064" y="1504525"/>
                    <a:pt x="1474704" y="1389760"/>
                  </a:cubicBezTo>
                  <a:lnTo>
                    <a:pt x="1432682" y="1356702"/>
                  </a:lnTo>
                  <a:lnTo>
                    <a:pt x="1434793" y="1411156"/>
                  </a:lnTo>
                  <a:cubicBezTo>
                    <a:pt x="1434793" y="1709430"/>
                    <a:pt x="1341793" y="1951229"/>
                    <a:pt x="1227072" y="1951229"/>
                  </a:cubicBezTo>
                  <a:cubicBezTo>
                    <a:pt x="1141031" y="1951229"/>
                    <a:pt x="1067208" y="1815217"/>
                    <a:pt x="1035675" y="1621376"/>
                  </a:cubicBezTo>
                  <a:lnTo>
                    <a:pt x="1029336" y="1568281"/>
                  </a:lnTo>
                  <a:lnTo>
                    <a:pt x="992326" y="1608277"/>
                  </a:lnTo>
                  <a:cubicBezTo>
                    <a:pt x="781416" y="1819186"/>
                    <a:pt x="544681" y="1924401"/>
                    <a:pt x="463562" y="1843283"/>
                  </a:cubicBezTo>
                  <a:cubicBezTo>
                    <a:pt x="402723" y="1782444"/>
                    <a:pt x="446697" y="1634070"/>
                    <a:pt x="561464" y="1474708"/>
                  </a:cubicBezTo>
                  <a:lnTo>
                    <a:pt x="594525" y="1432682"/>
                  </a:lnTo>
                  <a:lnTo>
                    <a:pt x="540069" y="1434793"/>
                  </a:lnTo>
                  <a:cubicBezTo>
                    <a:pt x="241797" y="1434793"/>
                    <a:pt x="0" y="1341794"/>
                    <a:pt x="0" y="1227076"/>
                  </a:cubicBezTo>
                  <a:cubicBezTo>
                    <a:pt x="0" y="1141036"/>
                    <a:pt x="136011" y="1067214"/>
                    <a:pt x="329850" y="1035681"/>
                  </a:cubicBezTo>
                  <a:lnTo>
                    <a:pt x="382951" y="1029341"/>
                  </a:lnTo>
                  <a:lnTo>
                    <a:pt x="342950" y="992327"/>
                  </a:lnTo>
                  <a:cubicBezTo>
                    <a:pt x="132044" y="781420"/>
                    <a:pt x="26828" y="544687"/>
                    <a:pt x="107946" y="463570"/>
                  </a:cubicBezTo>
                  <a:cubicBezTo>
                    <a:pt x="168785" y="402731"/>
                    <a:pt x="317156" y="446705"/>
                    <a:pt x="476517" y="561471"/>
                  </a:cubicBezTo>
                  <a:lnTo>
                    <a:pt x="518543" y="594532"/>
                  </a:lnTo>
                  <a:lnTo>
                    <a:pt x="516431" y="540073"/>
                  </a:lnTo>
                  <a:cubicBezTo>
                    <a:pt x="516431" y="279083"/>
                    <a:pt x="587634" y="61332"/>
                    <a:pt x="682289" y="10972"/>
                  </a:cubicBezTo>
                  <a:cubicBezTo>
                    <a:pt x="695812" y="3778"/>
                    <a:pt x="709812" y="0"/>
                    <a:pt x="724152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72" name="フリーフォーム: 図形 471">
              <a:extLst>
                <a:ext uri="{FF2B5EF4-FFF2-40B4-BE49-F238E27FC236}">
                  <a16:creationId xmlns:a16="http://schemas.microsoft.com/office/drawing/2014/main" id="{1A678D85-3AE5-21B2-3F04-A2CE9F70C18D}"/>
                </a:ext>
              </a:extLst>
            </p:cNvPr>
            <p:cNvSpPr/>
            <p:nvPr/>
          </p:nvSpPr>
          <p:spPr bwMode="auto">
            <a:xfrm>
              <a:off x="291002" y="4174546"/>
              <a:ext cx="244692" cy="244692"/>
            </a:xfrm>
            <a:custGeom>
              <a:avLst/>
              <a:gdLst>
                <a:gd name="connsiteX0" fmla="*/ 724152 w 1951220"/>
                <a:gd name="connsiteY0" fmla="*/ 0 h 1951229"/>
                <a:gd name="connsiteX1" fmla="*/ 915550 w 1951220"/>
                <a:gd name="connsiteY1" fmla="*/ 329852 h 1951229"/>
                <a:gd name="connsiteX2" fmla="*/ 921889 w 1951220"/>
                <a:gd name="connsiteY2" fmla="*/ 382948 h 1951229"/>
                <a:gd name="connsiteX3" fmla="*/ 958899 w 1951220"/>
                <a:gd name="connsiteY3" fmla="*/ 342952 h 1951229"/>
                <a:gd name="connsiteX4" fmla="*/ 1487662 w 1951220"/>
                <a:gd name="connsiteY4" fmla="*/ 107946 h 1951229"/>
                <a:gd name="connsiteX5" fmla="*/ 1389760 w 1951220"/>
                <a:gd name="connsiteY5" fmla="*/ 476521 h 1951229"/>
                <a:gd name="connsiteX6" fmla="*/ 1356266 w 1951220"/>
                <a:gd name="connsiteY6" fmla="*/ 519097 h 1951229"/>
                <a:gd name="connsiteX7" fmla="*/ 1411152 w 1951220"/>
                <a:gd name="connsiteY7" fmla="*/ 516438 h 1951229"/>
                <a:gd name="connsiteX8" fmla="*/ 1951220 w 1951220"/>
                <a:gd name="connsiteY8" fmla="*/ 724156 h 1951229"/>
                <a:gd name="connsiteX9" fmla="*/ 1621371 w 1951220"/>
                <a:gd name="connsiteY9" fmla="*/ 915550 h 1951229"/>
                <a:gd name="connsiteX10" fmla="*/ 1568270 w 1951220"/>
                <a:gd name="connsiteY10" fmla="*/ 921890 h 1951229"/>
                <a:gd name="connsiteX11" fmla="*/ 1608270 w 1951220"/>
                <a:gd name="connsiteY11" fmla="*/ 958904 h 1951229"/>
                <a:gd name="connsiteX12" fmla="*/ 1843274 w 1951220"/>
                <a:gd name="connsiteY12" fmla="*/ 1487662 h 1951229"/>
                <a:gd name="connsiteX13" fmla="*/ 1474704 w 1951220"/>
                <a:gd name="connsiteY13" fmla="*/ 1389760 h 1951229"/>
                <a:gd name="connsiteX14" fmla="*/ 1432682 w 1951220"/>
                <a:gd name="connsiteY14" fmla="*/ 1356702 h 1951229"/>
                <a:gd name="connsiteX15" fmla="*/ 1434793 w 1951220"/>
                <a:gd name="connsiteY15" fmla="*/ 1411156 h 1951229"/>
                <a:gd name="connsiteX16" fmla="*/ 1227072 w 1951220"/>
                <a:gd name="connsiteY16" fmla="*/ 1951229 h 1951229"/>
                <a:gd name="connsiteX17" fmla="*/ 1035675 w 1951220"/>
                <a:gd name="connsiteY17" fmla="*/ 1621376 h 1951229"/>
                <a:gd name="connsiteX18" fmla="*/ 1029336 w 1951220"/>
                <a:gd name="connsiteY18" fmla="*/ 1568281 h 1951229"/>
                <a:gd name="connsiteX19" fmla="*/ 992326 w 1951220"/>
                <a:gd name="connsiteY19" fmla="*/ 1608277 h 1951229"/>
                <a:gd name="connsiteX20" fmla="*/ 463562 w 1951220"/>
                <a:gd name="connsiteY20" fmla="*/ 1843283 h 1951229"/>
                <a:gd name="connsiteX21" fmla="*/ 561464 w 1951220"/>
                <a:gd name="connsiteY21" fmla="*/ 1474708 h 1951229"/>
                <a:gd name="connsiteX22" fmla="*/ 594525 w 1951220"/>
                <a:gd name="connsiteY22" fmla="*/ 1432682 h 1951229"/>
                <a:gd name="connsiteX23" fmla="*/ 540069 w 1951220"/>
                <a:gd name="connsiteY23" fmla="*/ 1434793 h 1951229"/>
                <a:gd name="connsiteX24" fmla="*/ 0 w 1951220"/>
                <a:gd name="connsiteY24" fmla="*/ 1227076 h 1951229"/>
                <a:gd name="connsiteX25" fmla="*/ 329850 w 1951220"/>
                <a:gd name="connsiteY25" fmla="*/ 1035681 h 1951229"/>
                <a:gd name="connsiteX26" fmla="*/ 382951 w 1951220"/>
                <a:gd name="connsiteY26" fmla="*/ 1029341 h 1951229"/>
                <a:gd name="connsiteX27" fmla="*/ 342950 w 1951220"/>
                <a:gd name="connsiteY27" fmla="*/ 992327 h 1951229"/>
                <a:gd name="connsiteX28" fmla="*/ 107946 w 1951220"/>
                <a:gd name="connsiteY28" fmla="*/ 463570 h 1951229"/>
                <a:gd name="connsiteX29" fmla="*/ 476517 w 1951220"/>
                <a:gd name="connsiteY29" fmla="*/ 561471 h 1951229"/>
                <a:gd name="connsiteX30" fmla="*/ 518543 w 1951220"/>
                <a:gd name="connsiteY30" fmla="*/ 594532 h 1951229"/>
                <a:gd name="connsiteX31" fmla="*/ 516431 w 1951220"/>
                <a:gd name="connsiteY31" fmla="*/ 540073 h 1951229"/>
                <a:gd name="connsiteX32" fmla="*/ 682289 w 1951220"/>
                <a:gd name="connsiteY32" fmla="*/ 10972 h 1951229"/>
                <a:gd name="connsiteX33" fmla="*/ 724152 w 1951220"/>
                <a:gd name="connsiteY33" fmla="*/ 0 h 1951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951220" h="1951229">
                  <a:moveTo>
                    <a:pt x="724152" y="0"/>
                  </a:moveTo>
                  <a:cubicBezTo>
                    <a:pt x="810193" y="0"/>
                    <a:pt x="884016" y="136012"/>
                    <a:pt x="915550" y="329852"/>
                  </a:cubicBezTo>
                  <a:lnTo>
                    <a:pt x="921889" y="382948"/>
                  </a:lnTo>
                  <a:lnTo>
                    <a:pt x="958899" y="342952"/>
                  </a:lnTo>
                  <a:cubicBezTo>
                    <a:pt x="1169808" y="132043"/>
                    <a:pt x="1406543" y="26828"/>
                    <a:pt x="1487662" y="107946"/>
                  </a:cubicBezTo>
                  <a:cubicBezTo>
                    <a:pt x="1548501" y="168785"/>
                    <a:pt x="1504527" y="317159"/>
                    <a:pt x="1389760" y="476521"/>
                  </a:cubicBezTo>
                  <a:lnTo>
                    <a:pt x="1356266" y="519097"/>
                  </a:lnTo>
                  <a:lnTo>
                    <a:pt x="1411152" y="516438"/>
                  </a:lnTo>
                  <a:cubicBezTo>
                    <a:pt x="1709424" y="516438"/>
                    <a:pt x="1951221" y="609437"/>
                    <a:pt x="1951220" y="724156"/>
                  </a:cubicBezTo>
                  <a:cubicBezTo>
                    <a:pt x="1951221" y="810195"/>
                    <a:pt x="1815210" y="884017"/>
                    <a:pt x="1621371" y="915550"/>
                  </a:cubicBezTo>
                  <a:lnTo>
                    <a:pt x="1568270" y="921890"/>
                  </a:lnTo>
                  <a:lnTo>
                    <a:pt x="1608270" y="958904"/>
                  </a:lnTo>
                  <a:cubicBezTo>
                    <a:pt x="1819176" y="1169811"/>
                    <a:pt x="1924392" y="1406544"/>
                    <a:pt x="1843274" y="1487662"/>
                  </a:cubicBezTo>
                  <a:cubicBezTo>
                    <a:pt x="1782436" y="1548500"/>
                    <a:pt x="1634064" y="1504525"/>
                    <a:pt x="1474704" y="1389760"/>
                  </a:cubicBezTo>
                  <a:lnTo>
                    <a:pt x="1432682" y="1356702"/>
                  </a:lnTo>
                  <a:lnTo>
                    <a:pt x="1434793" y="1411156"/>
                  </a:lnTo>
                  <a:cubicBezTo>
                    <a:pt x="1434793" y="1709430"/>
                    <a:pt x="1341793" y="1951229"/>
                    <a:pt x="1227072" y="1951229"/>
                  </a:cubicBezTo>
                  <a:cubicBezTo>
                    <a:pt x="1141031" y="1951229"/>
                    <a:pt x="1067208" y="1815217"/>
                    <a:pt x="1035675" y="1621376"/>
                  </a:cubicBezTo>
                  <a:lnTo>
                    <a:pt x="1029336" y="1568281"/>
                  </a:lnTo>
                  <a:lnTo>
                    <a:pt x="992326" y="1608277"/>
                  </a:lnTo>
                  <a:cubicBezTo>
                    <a:pt x="781416" y="1819186"/>
                    <a:pt x="544681" y="1924401"/>
                    <a:pt x="463562" y="1843283"/>
                  </a:cubicBezTo>
                  <a:cubicBezTo>
                    <a:pt x="402723" y="1782444"/>
                    <a:pt x="446697" y="1634070"/>
                    <a:pt x="561464" y="1474708"/>
                  </a:cubicBezTo>
                  <a:lnTo>
                    <a:pt x="594525" y="1432682"/>
                  </a:lnTo>
                  <a:lnTo>
                    <a:pt x="540069" y="1434793"/>
                  </a:lnTo>
                  <a:cubicBezTo>
                    <a:pt x="241797" y="1434793"/>
                    <a:pt x="0" y="1341794"/>
                    <a:pt x="0" y="1227076"/>
                  </a:cubicBezTo>
                  <a:cubicBezTo>
                    <a:pt x="0" y="1141036"/>
                    <a:pt x="136011" y="1067214"/>
                    <a:pt x="329850" y="1035681"/>
                  </a:cubicBezTo>
                  <a:lnTo>
                    <a:pt x="382951" y="1029341"/>
                  </a:lnTo>
                  <a:lnTo>
                    <a:pt x="342950" y="992327"/>
                  </a:lnTo>
                  <a:cubicBezTo>
                    <a:pt x="132044" y="781420"/>
                    <a:pt x="26828" y="544687"/>
                    <a:pt x="107946" y="463570"/>
                  </a:cubicBezTo>
                  <a:cubicBezTo>
                    <a:pt x="168785" y="402731"/>
                    <a:pt x="317156" y="446705"/>
                    <a:pt x="476517" y="561471"/>
                  </a:cubicBezTo>
                  <a:lnTo>
                    <a:pt x="518543" y="594532"/>
                  </a:lnTo>
                  <a:lnTo>
                    <a:pt x="516431" y="540073"/>
                  </a:lnTo>
                  <a:cubicBezTo>
                    <a:pt x="516431" y="279083"/>
                    <a:pt x="587634" y="61332"/>
                    <a:pt x="682289" y="10972"/>
                  </a:cubicBezTo>
                  <a:cubicBezTo>
                    <a:pt x="695812" y="3778"/>
                    <a:pt x="709812" y="0"/>
                    <a:pt x="724152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73" name="フリーフォーム: 図形 472">
              <a:extLst>
                <a:ext uri="{FF2B5EF4-FFF2-40B4-BE49-F238E27FC236}">
                  <a16:creationId xmlns:a16="http://schemas.microsoft.com/office/drawing/2014/main" id="{BD55E661-3574-205C-C7C7-C28E00250275}"/>
                </a:ext>
              </a:extLst>
            </p:cNvPr>
            <p:cNvSpPr/>
            <p:nvPr/>
          </p:nvSpPr>
          <p:spPr bwMode="auto">
            <a:xfrm>
              <a:off x="9370307" y="4174546"/>
              <a:ext cx="244692" cy="244692"/>
            </a:xfrm>
            <a:custGeom>
              <a:avLst/>
              <a:gdLst>
                <a:gd name="connsiteX0" fmla="*/ 724152 w 1951220"/>
                <a:gd name="connsiteY0" fmla="*/ 0 h 1951229"/>
                <a:gd name="connsiteX1" fmla="*/ 915550 w 1951220"/>
                <a:gd name="connsiteY1" fmla="*/ 329852 h 1951229"/>
                <a:gd name="connsiteX2" fmla="*/ 921889 w 1951220"/>
                <a:gd name="connsiteY2" fmla="*/ 382948 h 1951229"/>
                <a:gd name="connsiteX3" fmla="*/ 958899 w 1951220"/>
                <a:gd name="connsiteY3" fmla="*/ 342952 h 1951229"/>
                <a:gd name="connsiteX4" fmla="*/ 1487662 w 1951220"/>
                <a:gd name="connsiteY4" fmla="*/ 107946 h 1951229"/>
                <a:gd name="connsiteX5" fmla="*/ 1389760 w 1951220"/>
                <a:gd name="connsiteY5" fmla="*/ 476521 h 1951229"/>
                <a:gd name="connsiteX6" fmla="*/ 1356266 w 1951220"/>
                <a:gd name="connsiteY6" fmla="*/ 519097 h 1951229"/>
                <a:gd name="connsiteX7" fmla="*/ 1411152 w 1951220"/>
                <a:gd name="connsiteY7" fmla="*/ 516438 h 1951229"/>
                <a:gd name="connsiteX8" fmla="*/ 1951220 w 1951220"/>
                <a:gd name="connsiteY8" fmla="*/ 724156 h 1951229"/>
                <a:gd name="connsiteX9" fmla="*/ 1621371 w 1951220"/>
                <a:gd name="connsiteY9" fmla="*/ 915550 h 1951229"/>
                <a:gd name="connsiteX10" fmla="*/ 1568270 w 1951220"/>
                <a:gd name="connsiteY10" fmla="*/ 921890 h 1951229"/>
                <a:gd name="connsiteX11" fmla="*/ 1608270 w 1951220"/>
                <a:gd name="connsiteY11" fmla="*/ 958904 h 1951229"/>
                <a:gd name="connsiteX12" fmla="*/ 1843274 w 1951220"/>
                <a:gd name="connsiteY12" fmla="*/ 1487662 h 1951229"/>
                <a:gd name="connsiteX13" fmla="*/ 1474704 w 1951220"/>
                <a:gd name="connsiteY13" fmla="*/ 1389760 h 1951229"/>
                <a:gd name="connsiteX14" fmla="*/ 1432682 w 1951220"/>
                <a:gd name="connsiteY14" fmla="*/ 1356702 h 1951229"/>
                <a:gd name="connsiteX15" fmla="*/ 1434793 w 1951220"/>
                <a:gd name="connsiteY15" fmla="*/ 1411156 h 1951229"/>
                <a:gd name="connsiteX16" fmla="*/ 1227072 w 1951220"/>
                <a:gd name="connsiteY16" fmla="*/ 1951229 h 1951229"/>
                <a:gd name="connsiteX17" fmla="*/ 1035675 w 1951220"/>
                <a:gd name="connsiteY17" fmla="*/ 1621376 h 1951229"/>
                <a:gd name="connsiteX18" fmla="*/ 1029336 w 1951220"/>
                <a:gd name="connsiteY18" fmla="*/ 1568281 h 1951229"/>
                <a:gd name="connsiteX19" fmla="*/ 992326 w 1951220"/>
                <a:gd name="connsiteY19" fmla="*/ 1608277 h 1951229"/>
                <a:gd name="connsiteX20" fmla="*/ 463562 w 1951220"/>
                <a:gd name="connsiteY20" fmla="*/ 1843283 h 1951229"/>
                <a:gd name="connsiteX21" fmla="*/ 561464 w 1951220"/>
                <a:gd name="connsiteY21" fmla="*/ 1474708 h 1951229"/>
                <a:gd name="connsiteX22" fmla="*/ 594525 w 1951220"/>
                <a:gd name="connsiteY22" fmla="*/ 1432682 h 1951229"/>
                <a:gd name="connsiteX23" fmla="*/ 540069 w 1951220"/>
                <a:gd name="connsiteY23" fmla="*/ 1434793 h 1951229"/>
                <a:gd name="connsiteX24" fmla="*/ 0 w 1951220"/>
                <a:gd name="connsiteY24" fmla="*/ 1227076 h 1951229"/>
                <a:gd name="connsiteX25" fmla="*/ 329850 w 1951220"/>
                <a:gd name="connsiteY25" fmla="*/ 1035681 h 1951229"/>
                <a:gd name="connsiteX26" fmla="*/ 382951 w 1951220"/>
                <a:gd name="connsiteY26" fmla="*/ 1029341 h 1951229"/>
                <a:gd name="connsiteX27" fmla="*/ 342950 w 1951220"/>
                <a:gd name="connsiteY27" fmla="*/ 992327 h 1951229"/>
                <a:gd name="connsiteX28" fmla="*/ 107946 w 1951220"/>
                <a:gd name="connsiteY28" fmla="*/ 463570 h 1951229"/>
                <a:gd name="connsiteX29" fmla="*/ 476517 w 1951220"/>
                <a:gd name="connsiteY29" fmla="*/ 561471 h 1951229"/>
                <a:gd name="connsiteX30" fmla="*/ 518543 w 1951220"/>
                <a:gd name="connsiteY30" fmla="*/ 594532 h 1951229"/>
                <a:gd name="connsiteX31" fmla="*/ 516431 w 1951220"/>
                <a:gd name="connsiteY31" fmla="*/ 540073 h 1951229"/>
                <a:gd name="connsiteX32" fmla="*/ 682289 w 1951220"/>
                <a:gd name="connsiteY32" fmla="*/ 10972 h 1951229"/>
                <a:gd name="connsiteX33" fmla="*/ 724152 w 1951220"/>
                <a:gd name="connsiteY33" fmla="*/ 0 h 1951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951220" h="1951229">
                  <a:moveTo>
                    <a:pt x="724152" y="0"/>
                  </a:moveTo>
                  <a:cubicBezTo>
                    <a:pt x="810193" y="0"/>
                    <a:pt x="884016" y="136012"/>
                    <a:pt x="915550" y="329852"/>
                  </a:cubicBezTo>
                  <a:lnTo>
                    <a:pt x="921889" y="382948"/>
                  </a:lnTo>
                  <a:lnTo>
                    <a:pt x="958899" y="342952"/>
                  </a:lnTo>
                  <a:cubicBezTo>
                    <a:pt x="1169808" y="132043"/>
                    <a:pt x="1406543" y="26828"/>
                    <a:pt x="1487662" y="107946"/>
                  </a:cubicBezTo>
                  <a:cubicBezTo>
                    <a:pt x="1548501" y="168785"/>
                    <a:pt x="1504527" y="317159"/>
                    <a:pt x="1389760" y="476521"/>
                  </a:cubicBezTo>
                  <a:lnTo>
                    <a:pt x="1356266" y="519097"/>
                  </a:lnTo>
                  <a:lnTo>
                    <a:pt x="1411152" y="516438"/>
                  </a:lnTo>
                  <a:cubicBezTo>
                    <a:pt x="1709424" y="516438"/>
                    <a:pt x="1951221" y="609437"/>
                    <a:pt x="1951220" y="724156"/>
                  </a:cubicBezTo>
                  <a:cubicBezTo>
                    <a:pt x="1951221" y="810195"/>
                    <a:pt x="1815210" y="884017"/>
                    <a:pt x="1621371" y="915550"/>
                  </a:cubicBezTo>
                  <a:lnTo>
                    <a:pt x="1568270" y="921890"/>
                  </a:lnTo>
                  <a:lnTo>
                    <a:pt x="1608270" y="958904"/>
                  </a:lnTo>
                  <a:cubicBezTo>
                    <a:pt x="1819176" y="1169811"/>
                    <a:pt x="1924392" y="1406544"/>
                    <a:pt x="1843274" y="1487662"/>
                  </a:cubicBezTo>
                  <a:cubicBezTo>
                    <a:pt x="1782436" y="1548500"/>
                    <a:pt x="1634064" y="1504525"/>
                    <a:pt x="1474704" y="1389760"/>
                  </a:cubicBezTo>
                  <a:lnTo>
                    <a:pt x="1432682" y="1356702"/>
                  </a:lnTo>
                  <a:lnTo>
                    <a:pt x="1434793" y="1411156"/>
                  </a:lnTo>
                  <a:cubicBezTo>
                    <a:pt x="1434793" y="1709430"/>
                    <a:pt x="1341793" y="1951229"/>
                    <a:pt x="1227072" y="1951229"/>
                  </a:cubicBezTo>
                  <a:cubicBezTo>
                    <a:pt x="1141031" y="1951229"/>
                    <a:pt x="1067208" y="1815217"/>
                    <a:pt x="1035675" y="1621376"/>
                  </a:cubicBezTo>
                  <a:lnTo>
                    <a:pt x="1029336" y="1568281"/>
                  </a:lnTo>
                  <a:lnTo>
                    <a:pt x="992326" y="1608277"/>
                  </a:lnTo>
                  <a:cubicBezTo>
                    <a:pt x="781416" y="1819186"/>
                    <a:pt x="544681" y="1924401"/>
                    <a:pt x="463562" y="1843283"/>
                  </a:cubicBezTo>
                  <a:cubicBezTo>
                    <a:pt x="402723" y="1782444"/>
                    <a:pt x="446697" y="1634070"/>
                    <a:pt x="561464" y="1474708"/>
                  </a:cubicBezTo>
                  <a:lnTo>
                    <a:pt x="594525" y="1432682"/>
                  </a:lnTo>
                  <a:lnTo>
                    <a:pt x="540069" y="1434793"/>
                  </a:lnTo>
                  <a:cubicBezTo>
                    <a:pt x="241797" y="1434793"/>
                    <a:pt x="0" y="1341794"/>
                    <a:pt x="0" y="1227076"/>
                  </a:cubicBezTo>
                  <a:cubicBezTo>
                    <a:pt x="0" y="1141036"/>
                    <a:pt x="136011" y="1067214"/>
                    <a:pt x="329850" y="1035681"/>
                  </a:cubicBezTo>
                  <a:lnTo>
                    <a:pt x="382951" y="1029341"/>
                  </a:lnTo>
                  <a:lnTo>
                    <a:pt x="342950" y="992327"/>
                  </a:lnTo>
                  <a:cubicBezTo>
                    <a:pt x="132044" y="781420"/>
                    <a:pt x="26828" y="544687"/>
                    <a:pt x="107946" y="463570"/>
                  </a:cubicBezTo>
                  <a:cubicBezTo>
                    <a:pt x="168785" y="402731"/>
                    <a:pt x="317156" y="446705"/>
                    <a:pt x="476517" y="561471"/>
                  </a:cubicBezTo>
                  <a:lnTo>
                    <a:pt x="518543" y="594532"/>
                  </a:lnTo>
                  <a:lnTo>
                    <a:pt x="516431" y="540073"/>
                  </a:lnTo>
                  <a:cubicBezTo>
                    <a:pt x="516431" y="279083"/>
                    <a:pt x="587634" y="61332"/>
                    <a:pt x="682289" y="10972"/>
                  </a:cubicBezTo>
                  <a:cubicBezTo>
                    <a:pt x="695812" y="3778"/>
                    <a:pt x="709812" y="0"/>
                    <a:pt x="724152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74" name="フリーフォーム: 図形 473">
              <a:extLst>
                <a:ext uri="{FF2B5EF4-FFF2-40B4-BE49-F238E27FC236}">
                  <a16:creationId xmlns:a16="http://schemas.microsoft.com/office/drawing/2014/main" id="{1EC1F529-3981-46E9-BD94-777D3DB67A66}"/>
                </a:ext>
              </a:extLst>
            </p:cNvPr>
            <p:cNvSpPr/>
            <p:nvPr/>
          </p:nvSpPr>
          <p:spPr bwMode="auto">
            <a:xfrm>
              <a:off x="238248" y="4555737"/>
              <a:ext cx="350199" cy="350199"/>
            </a:xfrm>
            <a:custGeom>
              <a:avLst/>
              <a:gdLst>
                <a:gd name="connsiteX0" fmla="*/ 724152 w 1951220"/>
                <a:gd name="connsiteY0" fmla="*/ 0 h 1951229"/>
                <a:gd name="connsiteX1" fmla="*/ 915550 w 1951220"/>
                <a:gd name="connsiteY1" fmla="*/ 329852 h 1951229"/>
                <a:gd name="connsiteX2" fmla="*/ 921889 w 1951220"/>
                <a:gd name="connsiteY2" fmla="*/ 382948 h 1951229"/>
                <a:gd name="connsiteX3" fmla="*/ 958899 w 1951220"/>
                <a:gd name="connsiteY3" fmla="*/ 342952 h 1951229"/>
                <a:gd name="connsiteX4" fmla="*/ 1487662 w 1951220"/>
                <a:gd name="connsiteY4" fmla="*/ 107946 h 1951229"/>
                <a:gd name="connsiteX5" fmla="*/ 1389760 w 1951220"/>
                <a:gd name="connsiteY5" fmla="*/ 476521 h 1951229"/>
                <a:gd name="connsiteX6" fmla="*/ 1356266 w 1951220"/>
                <a:gd name="connsiteY6" fmla="*/ 519097 h 1951229"/>
                <a:gd name="connsiteX7" fmla="*/ 1411152 w 1951220"/>
                <a:gd name="connsiteY7" fmla="*/ 516438 h 1951229"/>
                <a:gd name="connsiteX8" fmla="*/ 1951220 w 1951220"/>
                <a:gd name="connsiteY8" fmla="*/ 724156 h 1951229"/>
                <a:gd name="connsiteX9" fmla="*/ 1621371 w 1951220"/>
                <a:gd name="connsiteY9" fmla="*/ 915550 h 1951229"/>
                <a:gd name="connsiteX10" fmla="*/ 1568270 w 1951220"/>
                <a:gd name="connsiteY10" fmla="*/ 921890 h 1951229"/>
                <a:gd name="connsiteX11" fmla="*/ 1608270 w 1951220"/>
                <a:gd name="connsiteY11" fmla="*/ 958904 h 1951229"/>
                <a:gd name="connsiteX12" fmla="*/ 1843274 w 1951220"/>
                <a:gd name="connsiteY12" fmla="*/ 1487662 h 1951229"/>
                <a:gd name="connsiteX13" fmla="*/ 1474704 w 1951220"/>
                <a:gd name="connsiteY13" fmla="*/ 1389760 h 1951229"/>
                <a:gd name="connsiteX14" fmla="*/ 1432682 w 1951220"/>
                <a:gd name="connsiteY14" fmla="*/ 1356702 h 1951229"/>
                <a:gd name="connsiteX15" fmla="*/ 1434793 w 1951220"/>
                <a:gd name="connsiteY15" fmla="*/ 1411156 h 1951229"/>
                <a:gd name="connsiteX16" fmla="*/ 1227072 w 1951220"/>
                <a:gd name="connsiteY16" fmla="*/ 1951229 h 1951229"/>
                <a:gd name="connsiteX17" fmla="*/ 1035675 w 1951220"/>
                <a:gd name="connsiteY17" fmla="*/ 1621376 h 1951229"/>
                <a:gd name="connsiteX18" fmla="*/ 1029336 w 1951220"/>
                <a:gd name="connsiteY18" fmla="*/ 1568281 h 1951229"/>
                <a:gd name="connsiteX19" fmla="*/ 992326 w 1951220"/>
                <a:gd name="connsiteY19" fmla="*/ 1608277 h 1951229"/>
                <a:gd name="connsiteX20" fmla="*/ 463562 w 1951220"/>
                <a:gd name="connsiteY20" fmla="*/ 1843283 h 1951229"/>
                <a:gd name="connsiteX21" fmla="*/ 561464 w 1951220"/>
                <a:gd name="connsiteY21" fmla="*/ 1474708 h 1951229"/>
                <a:gd name="connsiteX22" fmla="*/ 594525 w 1951220"/>
                <a:gd name="connsiteY22" fmla="*/ 1432682 h 1951229"/>
                <a:gd name="connsiteX23" fmla="*/ 540069 w 1951220"/>
                <a:gd name="connsiteY23" fmla="*/ 1434793 h 1951229"/>
                <a:gd name="connsiteX24" fmla="*/ 0 w 1951220"/>
                <a:gd name="connsiteY24" fmla="*/ 1227076 h 1951229"/>
                <a:gd name="connsiteX25" fmla="*/ 329850 w 1951220"/>
                <a:gd name="connsiteY25" fmla="*/ 1035681 h 1951229"/>
                <a:gd name="connsiteX26" fmla="*/ 382951 w 1951220"/>
                <a:gd name="connsiteY26" fmla="*/ 1029341 h 1951229"/>
                <a:gd name="connsiteX27" fmla="*/ 342950 w 1951220"/>
                <a:gd name="connsiteY27" fmla="*/ 992327 h 1951229"/>
                <a:gd name="connsiteX28" fmla="*/ 107946 w 1951220"/>
                <a:gd name="connsiteY28" fmla="*/ 463570 h 1951229"/>
                <a:gd name="connsiteX29" fmla="*/ 476517 w 1951220"/>
                <a:gd name="connsiteY29" fmla="*/ 561471 h 1951229"/>
                <a:gd name="connsiteX30" fmla="*/ 518543 w 1951220"/>
                <a:gd name="connsiteY30" fmla="*/ 594532 h 1951229"/>
                <a:gd name="connsiteX31" fmla="*/ 516431 w 1951220"/>
                <a:gd name="connsiteY31" fmla="*/ 540073 h 1951229"/>
                <a:gd name="connsiteX32" fmla="*/ 682289 w 1951220"/>
                <a:gd name="connsiteY32" fmla="*/ 10972 h 1951229"/>
                <a:gd name="connsiteX33" fmla="*/ 724152 w 1951220"/>
                <a:gd name="connsiteY33" fmla="*/ 0 h 1951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951220" h="1951229">
                  <a:moveTo>
                    <a:pt x="724152" y="0"/>
                  </a:moveTo>
                  <a:cubicBezTo>
                    <a:pt x="810193" y="0"/>
                    <a:pt x="884016" y="136012"/>
                    <a:pt x="915550" y="329852"/>
                  </a:cubicBezTo>
                  <a:lnTo>
                    <a:pt x="921889" y="382948"/>
                  </a:lnTo>
                  <a:lnTo>
                    <a:pt x="958899" y="342952"/>
                  </a:lnTo>
                  <a:cubicBezTo>
                    <a:pt x="1169808" y="132043"/>
                    <a:pt x="1406543" y="26828"/>
                    <a:pt x="1487662" y="107946"/>
                  </a:cubicBezTo>
                  <a:cubicBezTo>
                    <a:pt x="1548501" y="168785"/>
                    <a:pt x="1504527" y="317159"/>
                    <a:pt x="1389760" y="476521"/>
                  </a:cubicBezTo>
                  <a:lnTo>
                    <a:pt x="1356266" y="519097"/>
                  </a:lnTo>
                  <a:lnTo>
                    <a:pt x="1411152" y="516438"/>
                  </a:lnTo>
                  <a:cubicBezTo>
                    <a:pt x="1709424" y="516438"/>
                    <a:pt x="1951221" y="609437"/>
                    <a:pt x="1951220" y="724156"/>
                  </a:cubicBezTo>
                  <a:cubicBezTo>
                    <a:pt x="1951221" y="810195"/>
                    <a:pt x="1815210" y="884017"/>
                    <a:pt x="1621371" y="915550"/>
                  </a:cubicBezTo>
                  <a:lnTo>
                    <a:pt x="1568270" y="921890"/>
                  </a:lnTo>
                  <a:lnTo>
                    <a:pt x="1608270" y="958904"/>
                  </a:lnTo>
                  <a:cubicBezTo>
                    <a:pt x="1819176" y="1169811"/>
                    <a:pt x="1924392" y="1406544"/>
                    <a:pt x="1843274" y="1487662"/>
                  </a:cubicBezTo>
                  <a:cubicBezTo>
                    <a:pt x="1782436" y="1548500"/>
                    <a:pt x="1634064" y="1504525"/>
                    <a:pt x="1474704" y="1389760"/>
                  </a:cubicBezTo>
                  <a:lnTo>
                    <a:pt x="1432682" y="1356702"/>
                  </a:lnTo>
                  <a:lnTo>
                    <a:pt x="1434793" y="1411156"/>
                  </a:lnTo>
                  <a:cubicBezTo>
                    <a:pt x="1434793" y="1709430"/>
                    <a:pt x="1341793" y="1951229"/>
                    <a:pt x="1227072" y="1951229"/>
                  </a:cubicBezTo>
                  <a:cubicBezTo>
                    <a:pt x="1141031" y="1951229"/>
                    <a:pt x="1067208" y="1815217"/>
                    <a:pt x="1035675" y="1621376"/>
                  </a:cubicBezTo>
                  <a:lnTo>
                    <a:pt x="1029336" y="1568281"/>
                  </a:lnTo>
                  <a:lnTo>
                    <a:pt x="992326" y="1608277"/>
                  </a:lnTo>
                  <a:cubicBezTo>
                    <a:pt x="781416" y="1819186"/>
                    <a:pt x="544681" y="1924401"/>
                    <a:pt x="463562" y="1843283"/>
                  </a:cubicBezTo>
                  <a:cubicBezTo>
                    <a:pt x="402723" y="1782444"/>
                    <a:pt x="446697" y="1634070"/>
                    <a:pt x="561464" y="1474708"/>
                  </a:cubicBezTo>
                  <a:lnTo>
                    <a:pt x="594525" y="1432682"/>
                  </a:lnTo>
                  <a:lnTo>
                    <a:pt x="540069" y="1434793"/>
                  </a:lnTo>
                  <a:cubicBezTo>
                    <a:pt x="241797" y="1434793"/>
                    <a:pt x="0" y="1341794"/>
                    <a:pt x="0" y="1227076"/>
                  </a:cubicBezTo>
                  <a:cubicBezTo>
                    <a:pt x="0" y="1141036"/>
                    <a:pt x="136011" y="1067214"/>
                    <a:pt x="329850" y="1035681"/>
                  </a:cubicBezTo>
                  <a:lnTo>
                    <a:pt x="382951" y="1029341"/>
                  </a:lnTo>
                  <a:lnTo>
                    <a:pt x="342950" y="992327"/>
                  </a:lnTo>
                  <a:cubicBezTo>
                    <a:pt x="132044" y="781420"/>
                    <a:pt x="26828" y="544687"/>
                    <a:pt x="107946" y="463570"/>
                  </a:cubicBezTo>
                  <a:cubicBezTo>
                    <a:pt x="168785" y="402731"/>
                    <a:pt x="317156" y="446705"/>
                    <a:pt x="476517" y="561471"/>
                  </a:cubicBezTo>
                  <a:lnTo>
                    <a:pt x="518543" y="594532"/>
                  </a:lnTo>
                  <a:lnTo>
                    <a:pt x="516431" y="540073"/>
                  </a:lnTo>
                  <a:cubicBezTo>
                    <a:pt x="516431" y="279083"/>
                    <a:pt x="587634" y="61332"/>
                    <a:pt x="682289" y="10972"/>
                  </a:cubicBezTo>
                  <a:cubicBezTo>
                    <a:pt x="695812" y="3778"/>
                    <a:pt x="709812" y="0"/>
                    <a:pt x="724152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75" name="フリーフォーム: 図形 474">
              <a:extLst>
                <a:ext uri="{FF2B5EF4-FFF2-40B4-BE49-F238E27FC236}">
                  <a16:creationId xmlns:a16="http://schemas.microsoft.com/office/drawing/2014/main" id="{99E77D40-484E-D504-654A-B37CBC0E8E73}"/>
                </a:ext>
              </a:extLst>
            </p:cNvPr>
            <p:cNvSpPr/>
            <p:nvPr/>
          </p:nvSpPr>
          <p:spPr bwMode="auto">
            <a:xfrm>
              <a:off x="9317553" y="4555737"/>
              <a:ext cx="350199" cy="350199"/>
            </a:xfrm>
            <a:custGeom>
              <a:avLst/>
              <a:gdLst>
                <a:gd name="connsiteX0" fmla="*/ 724152 w 1951220"/>
                <a:gd name="connsiteY0" fmla="*/ 0 h 1951229"/>
                <a:gd name="connsiteX1" fmla="*/ 915550 w 1951220"/>
                <a:gd name="connsiteY1" fmla="*/ 329852 h 1951229"/>
                <a:gd name="connsiteX2" fmla="*/ 921889 w 1951220"/>
                <a:gd name="connsiteY2" fmla="*/ 382948 h 1951229"/>
                <a:gd name="connsiteX3" fmla="*/ 958899 w 1951220"/>
                <a:gd name="connsiteY3" fmla="*/ 342952 h 1951229"/>
                <a:gd name="connsiteX4" fmla="*/ 1487662 w 1951220"/>
                <a:gd name="connsiteY4" fmla="*/ 107946 h 1951229"/>
                <a:gd name="connsiteX5" fmla="*/ 1389760 w 1951220"/>
                <a:gd name="connsiteY5" fmla="*/ 476521 h 1951229"/>
                <a:gd name="connsiteX6" fmla="*/ 1356266 w 1951220"/>
                <a:gd name="connsiteY6" fmla="*/ 519097 h 1951229"/>
                <a:gd name="connsiteX7" fmla="*/ 1411152 w 1951220"/>
                <a:gd name="connsiteY7" fmla="*/ 516438 h 1951229"/>
                <a:gd name="connsiteX8" fmla="*/ 1951220 w 1951220"/>
                <a:gd name="connsiteY8" fmla="*/ 724156 h 1951229"/>
                <a:gd name="connsiteX9" fmla="*/ 1621371 w 1951220"/>
                <a:gd name="connsiteY9" fmla="*/ 915550 h 1951229"/>
                <a:gd name="connsiteX10" fmla="*/ 1568270 w 1951220"/>
                <a:gd name="connsiteY10" fmla="*/ 921890 h 1951229"/>
                <a:gd name="connsiteX11" fmla="*/ 1608270 w 1951220"/>
                <a:gd name="connsiteY11" fmla="*/ 958904 h 1951229"/>
                <a:gd name="connsiteX12" fmla="*/ 1843274 w 1951220"/>
                <a:gd name="connsiteY12" fmla="*/ 1487662 h 1951229"/>
                <a:gd name="connsiteX13" fmla="*/ 1474704 w 1951220"/>
                <a:gd name="connsiteY13" fmla="*/ 1389760 h 1951229"/>
                <a:gd name="connsiteX14" fmla="*/ 1432682 w 1951220"/>
                <a:gd name="connsiteY14" fmla="*/ 1356702 h 1951229"/>
                <a:gd name="connsiteX15" fmla="*/ 1434793 w 1951220"/>
                <a:gd name="connsiteY15" fmla="*/ 1411156 h 1951229"/>
                <a:gd name="connsiteX16" fmla="*/ 1227072 w 1951220"/>
                <a:gd name="connsiteY16" fmla="*/ 1951229 h 1951229"/>
                <a:gd name="connsiteX17" fmla="*/ 1035675 w 1951220"/>
                <a:gd name="connsiteY17" fmla="*/ 1621376 h 1951229"/>
                <a:gd name="connsiteX18" fmla="*/ 1029336 w 1951220"/>
                <a:gd name="connsiteY18" fmla="*/ 1568281 h 1951229"/>
                <a:gd name="connsiteX19" fmla="*/ 992326 w 1951220"/>
                <a:gd name="connsiteY19" fmla="*/ 1608277 h 1951229"/>
                <a:gd name="connsiteX20" fmla="*/ 463562 w 1951220"/>
                <a:gd name="connsiteY20" fmla="*/ 1843283 h 1951229"/>
                <a:gd name="connsiteX21" fmla="*/ 561464 w 1951220"/>
                <a:gd name="connsiteY21" fmla="*/ 1474708 h 1951229"/>
                <a:gd name="connsiteX22" fmla="*/ 594525 w 1951220"/>
                <a:gd name="connsiteY22" fmla="*/ 1432682 h 1951229"/>
                <a:gd name="connsiteX23" fmla="*/ 540069 w 1951220"/>
                <a:gd name="connsiteY23" fmla="*/ 1434793 h 1951229"/>
                <a:gd name="connsiteX24" fmla="*/ 0 w 1951220"/>
                <a:gd name="connsiteY24" fmla="*/ 1227076 h 1951229"/>
                <a:gd name="connsiteX25" fmla="*/ 329850 w 1951220"/>
                <a:gd name="connsiteY25" fmla="*/ 1035681 h 1951229"/>
                <a:gd name="connsiteX26" fmla="*/ 382951 w 1951220"/>
                <a:gd name="connsiteY26" fmla="*/ 1029341 h 1951229"/>
                <a:gd name="connsiteX27" fmla="*/ 342950 w 1951220"/>
                <a:gd name="connsiteY27" fmla="*/ 992327 h 1951229"/>
                <a:gd name="connsiteX28" fmla="*/ 107946 w 1951220"/>
                <a:gd name="connsiteY28" fmla="*/ 463570 h 1951229"/>
                <a:gd name="connsiteX29" fmla="*/ 476517 w 1951220"/>
                <a:gd name="connsiteY29" fmla="*/ 561471 h 1951229"/>
                <a:gd name="connsiteX30" fmla="*/ 518543 w 1951220"/>
                <a:gd name="connsiteY30" fmla="*/ 594532 h 1951229"/>
                <a:gd name="connsiteX31" fmla="*/ 516431 w 1951220"/>
                <a:gd name="connsiteY31" fmla="*/ 540073 h 1951229"/>
                <a:gd name="connsiteX32" fmla="*/ 682289 w 1951220"/>
                <a:gd name="connsiteY32" fmla="*/ 10972 h 1951229"/>
                <a:gd name="connsiteX33" fmla="*/ 724152 w 1951220"/>
                <a:gd name="connsiteY33" fmla="*/ 0 h 1951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951220" h="1951229">
                  <a:moveTo>
                    <a:pt x="724152" y="0"/>
                  </a:moveTo>
                  <a:cubicBezTo>
                    <a:pt x="810193" y="0"/>
                    <a:pt x="884016" y="136012"/>
                    <a:pt x="915550" y="329852"/>
                  </a:cubicBezTo>
                  <a:lnTo>
                    <a:pt x="921889" y="382948"/>
                  </a:lnTo>
                  <a:lnTo>
                    <a:pt x="958899" y="342952"/>
                  </a:lnTo>
                  <a:cubicBezTo>
                    <a:pt x="1169808" y="132043"/>
                    <a:pt x="1406543" y="26828"/>
                    <a:pt x="1487662" y="107946"/>
                  </a:cubicBezTo>
                  <a:cubicBezTo>
                    <a:pt x="1548501" y="168785"/>
                    <a:pt x="1504527" y="317159"/>
                    <a:pt x="1389760" y="476521"/>
                  </a:cubicBezTo>
                  <a:lnTo>
                    <a:pt x="1356266" y="519097"/>
                  </a:lnTo>
                  <a:lnTo>
                    <a:pt x="1411152" y="516438"/>
                  </a:lnTo>
                  <a:cubicBezTo>
                    <a:pt x="1709424" y="516438"/>
                    <a:pt x="1951221" y="609437"/>
                    <a:pt x="1951220" y="724156"/>
                  </a:cubicBezTo>
                  <a:cubicBezTo>
                    <a:pt x="1951221" y="810195"/>
                    <a:pt x="1815210" y="884017"/>
                    <a:pt x="1621371" y="915550"/>
                  </a:cubicBezTo>
                  <a:lnTo>
                    <a:pt x="1568270" y="921890"/>
                  </a:lnTo>
                  <a:lnTo>
                    <a:pt x="1608270" y="958904"/>
                  </a:lnTo>
                  <a:cubicBezTo>
                    <a:pt x="1819176" y="1169811"/>
                    <a:pt x="1924392" y="1406544"/>
                    <a:pt x="1843274" y="1487662"/>
                  </a:cubicBezTo>
                  <a:cubicBezTo>
                    <a:pt x="1782436" y="1548500"/>
                    <a:pt x="1634064" y="1504525"/>
                    <a:pt x="1474704" y="1389760"/>
                  </a:cubicBezTo>
                  <a:lnTo>
                    <a:pt x="1432682" y="1356702"/>
                  </a:lnTo>
                  <a:lnTo>
                    <a:pt x="1434793" y="1411156"/>
                  </a:lnTo>
                  <a:cubicBezTo>
                    <a:pt x="1434793" y="1709430"/>
                    <a:pt x="1341793" y="1951229"/>
                    <a:pt x="1227072" y="1951229"/>
                  </a:cubicBezTo>
                  <a:cubicBezTo>
                    <a:pt x="1141031" y="1951229"/>
                    <a:pt x="1067208" y="1815217"/>
                    <a:pt x="1035675" y="1621376"/>
                  </a:cubicBezTo>
                  <a:lnTo>
                    <a:pt x="1029336" y="1568281"/>
                  </a:lnTo>
                  <a:lnTo>
                    <a:pt x="992326" y="1608277"/>
                  </a:lnTo>
                  <a:cubicBezTo>
                    <a:pt x="781416" y="1819186"/>
                    <a:pt x="544681" y="1924401"/>
                    <a:pt x="463562" y="1843283"/>
                  </a:cubicBezTo>
                  <a:cubicBezTo>
                    <a:pt x="402723" y="1782444"/>
                    <a:pt x="446697" y="1634070"/>
                    <a:pt x="561464" y="1474708"/>
                  </a:cubicBezTo>
                  <a:lnTo>
                    <a:pt x="594525" y="1432682"/>
                  </a:lnTo>
                  <a:lnTo>
                    <a:pt x="540069" y="1434793"/>
                  </a:lnTo>
                  <a:cubicBezTo>
                    <a:pt x="241797" y="1434793"/>
                    <a:pt x="0" y="1341794"/>
                    <a:pt x="0" y="1227076"/>
                  </a:cubicBezTo>
                  <a:cubicBezTo>
                    <a:pt x="0" y="1141036"/>
                    <a:pt x="136011" y="1067214"/>
                    <a:pt x="329850" y="1035681"/>
                  </a:cubicBezTo>
                  <a:lnTo>
                    <a:pt x="382951" y="1029341"/>
                  </a:lnTo>
                  <a:lnTo>
                    <a:pt x="342950" y="992327"/>
                  </a:lnTo>
                  <a:cubicBezTo>
                    <a:pt x="132044" y="781420"/>
                    <a:pt x="26828" y="544687"/>
                    <a:pt x="107946" y="463570"/>
                  </a:cubicBezTo>
                  <a:cubicBezTo>
                    <a:pt x="168785" y="402731"/>
                    <a:pt x="317156" y="446705"/>
                    <a:pt x="476517" y="561471"/>
                  </a:cubicBezTo>
                  <a:lnTo>
                    <a:pt x="518543" y="594532"/>
                  </a:lnTo>
                  <a:lnTo>
                    <a:pt x="516431" y="540073"/>
                  </a:lnTo>
                  <a:cubicBezTo>
                    <a:pt x="516431" y="279083"/>
                    <a:pt x="587634" y="61332"/>
                    <a:pt x="682289" y="10972"/>
                  </a:cubicBezTo>
                  <a:cubicBezTo>
                    <a:pt x="695812" y="3778"/>
                    <a:pt x="709812" y="0"/>
                    <a:pt x="724152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76" name="フリーフォーム: 図形 475">
              <a:extLst>
                <a:ext uri="{FF2B5EF4-FFF2-40B4-BE49-F238E27FC236}">
                  <a16:creationId xmlns:a16="http://schemas.microsoft.com/office/drawing/2014/main" id="{D383ADBC-6CBE-EF8C-4CFB-124B817A84D7}"/>
                </a:ext>
              </a:extLst>
            </p:cNvPr>
            <p:cNvSpPr/>
            <p:nvPr/>
          </p:nvSpPr>
          <p:spPr bwMode="auto">
            <a:xfrm>
              <a:off x="291002" y="5042436"/>
              <a:ext cx="244692" cy="244692"/>
            </a:xfrm>
            <a:custGeom>
              <a:avLst/>
              <a:gdLst>
                <a:gd name="connsiteX0" fmla="*/ 724152 w 1951220"/>
                <a:gd name="connsiteY0" fmla="*/ 0 h 1951229"/>
                <a:gd name="connsiteX1" fmla="*/ 915550 w 1951220"/>
                <a:gd name="connsiteY1" fmla="*/ 329852 h 1951229"/>
                <a:gd name="connsiteX2" fmla="*/ 921889 w 1951220"/>
                <a:gd name="connsiteY2" fmla="*/ 382948 h 1951229"/>
                <a:gd name="connsiteX3" fmla="*/ 958899 w 1951220"/>
                <a:gd name="connsiteY3" fmla="*/ 342952 h 1951229"/>
                <a:gd name="connsiteX4" fmla="*/ 1487662 w 1951220"/>
                <a:gd name="connsiteY4" fmla="*/ 107946 h 1951229"/>
                <a:gd name="connsiteX5" fmla="*/ 1389760 w 1951220"/>
                <a:gd name="connsiteY5" fmla="*/ 476521 h 1951229"/>
                <a:gd name="connsiteX6" fmla="*/ 1356266 w 1951220"/>
                <a:gd name="connsiteY6" fmla="*/ 519097 h 1951229"/>
                <a:gd name="connsiteX7" fmla="*/ 1411152 w 1951220"/>
                <a:gd name="connsiteY7" fmla="*/ 516438 h 1951229"/>
                <a:gd name="connsiteX8" fmla="*/ 1951220 w 1951220"/>
                <a:gd name="connsiteY8" fmla="*/ 724156 h 1951229"/>
                <a:gd name="connsiteX9" fmla="*/ 1621371 w 1951220"/>
                <a:gd name="connsiteY9" fmla="*/ 915550 h 1951229"/>
                <a:gd name="connsiteX10" fmla="*/ 1568270 w 1951220"/>
                <a:gd name="connsiteY10" fmla="*/ 921890 h 1951229"/>
                <a:gd name="connsiteX11" fmla="*/ 1608270 w 1951220"/>
                <a:gd name="connsiteY11" fmla="*/ 958904 h 1951229"/>
                <a:gd name="connsiteX12" fmla="*/ 1843274 w 1951220"/>
                <a:gd name="connsiteY12" fmla="*/ 1487662 h 1951229"/>
                <a:gd name="connsiteX13" fmla="*/ 1474704 w 1951220"/>
                <a:gd name="connsiteY13" fmla="*/ 1389760 h 1951229"/>
                <a:gd name="connsiteX14" fmla="*/ 1432682 w 1951220"/>
                <a:gd name="connsiteY14" fmla="*/ 1356702 h 1951229"/>
                <a:gd name="connsiteX15" fmla="*/ 1434793 w 1951220"/>
                <a:gd name="connsiteY15" fmla="*/ 1411156 h 1951229"/>
                <a:gd name="connsiteX16" fmla="*/ 1227072 w 1951220"/>
                <a:gd name="connsiteY16" fmla="*/ 1951229 h 1951229"/>
                <a:gd name="connsiteX17" fmla="*/ 1035675 w 1951220"/>
                <a:gd name="connsiteY17" fmla="*/ 1621376 h 1951229"/>
                <a:gd name="connsiteX18" fmla="*/ 1029336 w 1951220"/>
                <a:gd name="connsiteY18" fmla="*/ 1568281 h 1951229"/>
                <a:gd name="connsiteX19" fmla="*/ 992326 w 1951220"/>
                <a:gd name="connsiteY19" fmla="*/ 1608277 h 1951229"/>
                <a:gd name="connsiteX20" fmla="*/ 463562 w 1951220"/>
                <a:gd name="connsiteY20" fmla="*/ 1843283 h 1951229"/>
                <a:gd name="connsiteX21" fmla="*/ 561464 w 1951220"/>
                <a:gd name="connsiteY21" fmla="*/ 1474708 h 1951229"/>
                <a:gd name="connsiteX22" fmla="*/ 594525 w 1951220"/>
                <a:gd name="connsiteY22" fmla="*/ 1432682 h 1951229"/>
                <a:gd name="connsiteX23" fmla="*/ 540069 w 1951220"/>
                <a:gd name="connsiteY23" fmla="*/ 1434793 h 1951229"/>
                <a:gd name="connsiteX24" fmla="*/ 0 w 1951220"/>
                <a:gd name="connsiteY24" fmla="*/ 1227076 h 1951229"/>
                <a:gd name="connsiteX25" fmla="*/ 329850 w 1951220"/>
                <a:gd name="connsiteY25" fmla="*/ 1035681 h 1951229"/>
                <a:gd name="connsiteX26" fmla="*/ 382951 w 1951220"/>
                <a:gd name="connsiteY26" fmla="*/ 1029341 h 1951229"/>
                <a:gd name="connsiteX27" fmla="*/ 342950 w 1951220"/>
                <a:gd name="connsiteY27" fmla="*/ 992327 h 1951229"/>
                <a:gd name="connsiteX28" fmla="*/ 107946 w 1951220"/>
                <a:gd name="connsiteY28" fmla="*/ 463570 h 1951229"/>
                <a:gd name="connsiteX29" fmla="*/ 476517 w 1951220"/>
                <a:gd name="connsiteY29" fmla="*/ 561471 h 1951229"/>
                <a:gd name="connsiteX30" fmla="*/ 518543 w 1951220"/>
                <a:gd name="connsiteY30" fmla="*/ 594532 h 1951229"/>
                <a:gd name="connsiteX31" fmla="*/ 516431 w 1951220"/>
                <a:gd name="connsiteY31" fmla="*/ 540073 h 1951229"/>
                <a:gd name="connsiteX32" fmla="*/ 682289 w 1951220"/>
                <a:gd name="connsiteY32" fmla="*/ 10972 h 1951229"/>
                <a:gd name="connsiteX33" fmla="*/ 724152 w 1951220"/>
                <a:gd name="connsiteY33" fmla="*/ 0 h 1951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951220" h="1951229">
                  <a:moveTo>
                    <a:pt x="724152" y="0"/>
                  </a:moveTo>
                  <a:cubicBezTo>
                    <a:pt x="810193" y="0"/>
                    <a:pt x="884016" y="136012"/>
                    <a:pt x="915550" y="329852"/>
                  </a:cubicBezTo>
                  <a:lnTo>
                    <a:pt x="921889" y="382948"/>
                  </a:lnTo>
                  <a:lnTo>
                    <a:pt x="958899" y="342952"/>
                  </a:lnTo>
                  <a:cubicBezTo>
                    <a:pt x="1169808" y="132043"/>
                    <a:pt x="1406543" y="26828"/>
                    <a:pt x="1487662" y="107946"/>
                  </a:cubicBezTo>
                  <a:cubicBezTo>
                    <a:pt x="1548501" y="168785"/>
                    <a:pt x="1504527" y="317159"/>
                    <a:pt x="1389760" y="476521"/>
                  </a:cubicBezTo>
                  <a:lnTo>
                    <a:pt x="1356266" y="519097"/>
                  </a:lnTo>
                  <a:lnTo>
                    <a:pt x="1411152" y="516438"/>
                  </a:lnTo>
                  <a:cubicBezTo>
                    <a:pt x="1709424" y="516438"/>
                    <a:pt x="1951221" y="609437"/>
                    <a:pt x="1951220" y="724156"/>
                  </a:cubicBezTo>
                  <a:cubicBezTo>
                    <a:pt x="1951221" y="810195"/>
                    <a:pt x="1815210" y="884017"/>
                    <a:pt x="1621371" y="915550"/>
                  </a:cubicBezTo>
                  <a:lnTo>
                    <a:pt x="1568270" y="921890"/>
                  </a:lnTo>
                  <a:lnTo>
                    <a:pt x="1608270" y="958904"/>
                  </a:lnTo>
                  <a:cubicBezTo>
                    <a:pt x="1819176" y="1169811"/>
                    <a:pt x="1924392" y="1406544"/>
                    <a:pt x="1843274" y="1487662"/>
                  </a:cubicBezTo>
                  <a:cubicBezTo>
                    <a:pt x="1782436" y="1548500"/>
                    <a:pt x="1634064" y="1504525"/>
                    <a:pt x="1474704" y="1389760"/>
                  </a:cubicBezTo>
                  <a:lnTo>
                    <a:pt x="1432682" y="1356702"/>
                  </a:lnTo>
                  <a:lnTo>
                    <a:pt x="1434793" y="1411156"/>
                  </a:lnTo>
                  <a:cubicBezTo>
                    <a:pt x="1434793" y="1709430"/>
                    <a:pt x="1341793" y="1951229"/>
                    <a:pt x="1227072" y="1951229"/>
                  </a:cubicBezTo>
                  <a:cubicBezTo>
                    <a:pt x="1141031" y="1951229"/>
                    <a:pt x="1067208" y="1815217"/>
                    <a:pt x="1035675" y="1621376"/>
                  </a:cubicBezTo>
                  <a:lnTo>
                    <a:pt x="1029336" y="1568281"/>
                  </a:lnTo>
                  <a:lnTo>
                    <a:pt x="992326" y="1608277"/>
                  </a:lnTo>
                  <a:cubicBezTo>
                    <a:pt x="781416" y="1819186"/>
                    <a:pt x="544681" y="1924401"/>
                    <a:pt x="463562" y="1843283"/>
                  </a:cubicBezTo>
                  <a:cubicBezTo>
                    <a:pt x="402723" y="1782444"/>
                    <a:pt x="446697" y="1634070"/>
                    <a:pt x="561464" y="1474708"/>
                  </a:cubicBezTo>
                  <a:lnTo>
                    <a:pt x="594525" y="1432682"/>
                  </a:lnTo>
                  <a:lnTo>
                    <a:pt x="540069" y="1434793"/>
                  </a:lnTo>
                  <a:cubicBezTo>
                    <a:pt x="241797" y="1434793"/>
                    <a:pt x="0" y="1341794"/>
                    <a:pt x="0" y="1227076"/>
                  </a:cubicBezTo>
                  <a:cubicBezTo>
                    <a:pt x="0" y="1141036"/>
                    <a:pt x="136011" y="1067214"/>
                    <a:pt x="329850" y="1035681"/>
                  </a:cubicBezTo>
                  <a:lnTo>
                    <a:pt x="382951" y="1029341"/>
                  </a:lnTo>
                  <a:lnTo>
                    <a:pt x="342950" y="992327"/>
                  </a:lnTo>
                  <a:cubicBezTo>
                    <a:pt x="132044" y="781420"/>
                    <a:pt x="26828" y="544687"/>
                    <a:pt x="107946" y="463570"/>
                  </a:cubicBezTo>
                  <a:cubicBezTo>
                    <a:pt x="168785" y="402731"/>
                    <a:pt x="317156" y="446705"/>
                    <a:pt x="476517" y="561471"/>
                  </a:cubicBezTo>
                  <a:lnTo>
                    <a:pt x="518543" y="594532"/>
                  </a:lnTo>
                  <a:lnTo>
                    <a:pt x="516431" y="540073"/>
                  </a:lnTo>
                  <a:cubicBezTo>
                    <a:pt x="516431" y="279083"/>
                    <a:pt x="587634" y="61332"/>
                    <a:pt x="682289" y="10972"/>
                  </a:cubicBezTo>
                  <a:cubicBezTo>
                    <a:pt x="695812" y="3778"/>
                    <a:pt x="709812" y="0"/>
                    <a:pt x="724152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77" name="フリーフォーム: 図形 476">
              <a:extLst>
                <a:ext uri="{FF2B5EF4-FFF2-40B4-BE49-F238E27FC236}">
                  <a16:creationId xmlns:a16="http://schemas.microsoft.com/office/drawing/2014/main" id="{DCB4D001-9D84-B142-BF27-4324E4899B10}"/>
                </a:ext>
              </a:extLst>
            </p:cNvPr>
            <p:cNvSpPr/>
            <p:nvPr/>
          </p:nvSpPr>
          <p:spPr bwMode="auto">
            <a:xfrm>
              <a:off x="9370307" y="5042436"/>
              <a:ext cx="244692" cy="244692"/>
            </a:xfrm>
            <a:custGeom>
              <a:avLst/>
              <a:gdLst>
                <a:gd name="connsiteX0" fmla="*/ 724152 w 1951220"/>
                <a:gd name="connsiteY0" fmla="*/ 0 h 1951229"/>
                <a:gd name="connsiteX1" fmla="*/ 915550 w 1951220"/>
                <a:gd name="connsiteY1" fmla="*/ 329852 h 1951229"/>
                <a:gd name="connsiteX2" fmla="*/ 921889 w 1951220"/>
                <a:gd name="connsiteY2" fmla="*/ 382948 h 1951229"/>
                <a:gd name="connsiteX3" fmla="*/ 958899 w 1951220"/>
                <a:gd name="connsiteY3" fmla="*/ 342952 h 1951229"/>
                <a:gd name="connsiteX4" fmla="*/ 1487662 w 1951220"/>
                <a:gd name="connsiteY4" fmla="*/ 107946 h 1951229"/>
                <a:gd name="connsiteX5" fmla="*/ 1389760 w 1951220"/>
                <a:gd name="connsiteY5" fmla="*/ 476521 h 1951229"/>
                <a:gd name="connsiteX6" fmla="*/ 1356266 w 1951220"/>
                <a:gd name="connsiteY6" fmla="*/ 519097 h 1951229"/>
                <a:gd name="connsiteX7" fmla="*/ 1411152 w 1951220"/>
                <a:gd name="connsiteY7" fmla="*/ 516438 h 1951229"/>
                <a:gd name="connsiteX8" fmla="*/ 1951220 w 1951220"/>
                <a:gd name="connsiteY8" fmla="*/ 724156 h 1951229"/>
                <a:gd name="connsiteX9" fmla="*/ 1621371 w 1951220"/>
                <a:gd name="connsiteY9" fmla="*/ 915550 h 1951229"/>
                <a:gd name="connsiteX10" fmla="*/ 1568270 w 1951220"/>
                <a:gd name="connsiteY10" fmla="*/ 921890 h 1951229"/>
                <a:gd name="connsiteX11" fmla="*/ 1608270 w 1951220"/>
                <a:gd name="connsiteY11" fmla="*/ 958904 h 1951229"/>
                <a:gd name="connsiteX12" fmla="*/ 1843274 w 1951220"/>
                <a:gd name="connsiteY12" fmla="*/ 1487662 h 1951229"/>
                <a:gd name="connsiteX13" fmla="*/ 1474704 w 1951220"/>
                <a:gd name="connsiteY13" fmla="*/ 1389760 h 1951229"/>
                <a:gd name="connsiteX14" fmla="*/ 1432682 w 1951220"/>
                <a:gd name="connsiteY14" fmla="*/ 1356702 h 1951229"/>
                <a:gd name="connsiteX15" fmla="*/ 1434793 w 1951220"/>
                <a:gd name="connsiteY15" fmla="*/ 1411156 h 1951229"/>
                <a:gd name="connsiteX16" fmla="*/ 1227072 w 1951220"/>
                <a:gd name="connsiteY16" fmla="*/ 1951229 h 1951229"/>
                <a:gd name="connsiteX17" fmla="*/ 1035675 w 1951220"/>
                <a:gd name="connsiteY17" fmla="*/ 1621376 h 1951229"/>
                <a:gd name="connsiteX18" fmla="*/ 1029336 w 1951220"/>
                <a:gd name="connsiteY18" fmla="*/ 1568281 h 1951229"/>
                <a:gd name="connsiteX19" fmla="*/ 992326 w 1951220"/>
                <a:gd name="connsiteY19" fmla="*/ 1608277 h 1951229"/>
                <a:gd name="connsiteX20" fmla="*/ 463562 w 1951220"/>
                <a:gd name="connsiteY20" fmla="*/ 1843283 h 1951229"/>
                <a:gd name="connsiteX21" fmla="*/ 561464 w 1951220"/>
                <a:gd name="connsiteY21" fmla="*/ 1474708 h 1951229"/>
                <a:gd name="connsiteX22" fmla="*/ 594525 w 1951220"/>
                <a:gd name="connsiteY22" fmla="*/ 1432682 h 1951229"/>
                <a:gd name="connsiteX23" fmla="*/ 540069 w 1951220"/>
                <a:gd name="connsiteY23" fmla="*/ 1434793 h 1951229"/>
                <a:gd name="connsiteX24" fmla="*/ 0 w 1951220"/>
                <a:gd name="connsiteY24" fmla="*/ 1227076 h 1951229"/>
                <a:gd name="connsiteX25" fmla="*/ 329850 w 1951220"/>
                <a:gd name="connsiteY25" fmla="*/ 1035681 h 1951229"/>
                <a:gd name="connsiteX26" fmla="*/ 382951 w 1951220"/>
                <a:gd name="connsiteY26" fmla="*/ 1029341 h 1951229"/>
                <a:gd name="connsiteX27" fmla="*/ 342950 w 1951220"/>
                <a:gd name="connsiteY27" fmla="*/ 992327 h 1951229"/>
                <a:gd name="connsiteX28" fmla="*/ 107946 w 1951220"/>
                <a:gd name="connsiteY28" fmla="*/ 463570 h 1951229"/>
                <a:gd name="connsiteX29" fmla="*/ 476517 w 1951220"/>
                <a:gd name="connsiteY29" fmla="*/ 561471 h 1951229"/>
                <a:gd name="connsiteX30" fmla="*/ 518543 w 1951220"/>
                <a:gd name="connsiteY30" fmla="*/ 594532 h 1951229"/>
                <a:gd name="connsiteX31" fmla="*/ 516431 w 1951220"/>
                <a:gd name="connsiteY31" fmla="*/ 540073 h 1951229"/>
                <a:gd name="connsiteX32" fmla="*/ 682289 w 1951220"/>
                <a:gd name="connsiteY32" fmla="*/ 10972 h 1951229"/>
                <a:gd name="connsiteX33" fmla="*/ 724152 w 1951220"/>
                <a:gd name="connsiteY33" fmla="*/ 0 h 1951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951220" h="1951229">
                  <a:moveTo>
                    <a:pt x="724152" y="0"/>
                  </a:moveTo>
                  <a:cubicBezTo>
                    <a:pt x="810193" y="0"/>
                    <a:pt x="884016" y="136012"/>
                    <a:pt x="915550" y="329852"/>
                  </a:cubicBezTo>
                  <a:lnTo>
                    <a:pt x="921889" y="382948"/>
                  </a:lnTo>
                  <a:lnTo>
                    <a:pt x="958899" y="342952"/>
                  </a:lnTo>
                  <a:cubicBezTo>
                    <a:pt x="1169808" y="132043"/>
                    <a:pt x="1406543" y="26828"/>
                    <a:pt x="1487662" y="107946"/>
                  </a:cubicBezTo>
                  <a:cubicBezTo>
                    <a:pt x="1548501" y="168785"/>
                    <a:pt x="1504527" y="317159"/>
                    <a:pt x="1389760" y="476521"/>
                  </a:cubicBezTo>
                  <a:lnTo>
                    <a:pt x="1356266" y="519097"/>
                  </a:lnTo>
                  <a:lnTo>
                    <a:pt x="1411152" y="516438"/>
                  </a:lnTo>
                  <a:cubicBezTo>
                    <a:pt x="1709424" y="516438"/>
                    <a:pt x="1951221" y="609437"/>
                    <a:pt x="1951220" y="724156"/>
                  </a:cubicBezTo>
                  <a:cubicBezTo>
                    <a:pt x="1951221" y="810195"/>
                    <a:pt x="1815210" y="884017"/>
                    <a:pt x="1621371" y="915550"/>
                  </a:cubicBezTo>
                  <a:lnTo>
                    <a:pt x="1568270" y="921890"/>
                  </a:lnTo>
                  <a:lnTo>
                    <a:pt x="1608270" y="958904"/>
                  </a:lnTo>
                  <a:cubicBezTo>
                    <a:pt x="1819176" y="1169811"/>
                    <a:pt x="1924392" y="1406544"/>
                    <a:pt x="1843274" y="1487662"/>
                  </a:cubicBezTo>
                  <a:cubicBezTo>
                    <a:pt x="1782436" y="1548500"/>
                    <a:pt x="1634064" y="1504525"/>
                    <a:pt x="1474704" y="1389760"/>
                  </a:cubicBezTo>
                  <a:lnTo>
                    <a:pt x="1432682" y="1356702"/>
                  </a:lnTo>
                  <a:lnTo>
                    <a:pt x="1434793" y="1411156"/>
                  </a:lnTo>
                  <a:cubicBezTo>
                    <a:pt x="1434793" y="1709430"/>
                    <a:pt x="1341793" y="1951229"/>
                    <a:pt x="1227072" y="1951229"/>
                  </a:cubicBezTo>
                  <a:cubicBezTo>
                    <a:pt x="1141031" y="1951229"/>
                    <a:pt x="1067208" y="1815217"/>
                    <a:pt x="1035675" y="1621376"/>
                  </a:cubicBezTo>
                  <a:lnTo>
                    <a:pt x="1029336" y="1568281"/>
                  </a:lnTo>
                  <a:lnTo>
                    <a:pt x="992326" y="1608277"/>
                  </a:lnTo>
                  <a:cubicBezTo>
                    <a:pt x="781416" y="1819186"/>
                    <a:pt x="544681" y="1924401"/>
                    <a:pt x="463562" y="1843283"/>
                  </a:cubicBezTo>
                  <a:cubicBezTo>
                    <a:pt x="402723" y="1782444"/>
                    <a:pt x="446697" y="1634070"/>
                    <a:pt x="561464" y="1474708"/>
                  </a:cubicBezTo>
                  <a:lnTo>
                    <a:pt x="594525" y="1432682"/>
                  </a:lnTo>
                  <a:lnTo>
                    <a:pt x="540069" y="1434793"/>
                  </a:lnTo>
                  <a:cubicBezTo>
                    <a:pt x="241797" y="1434793"/>
                    <a:pt x="0" y="1341794"/>
                    <a:pt x="0" y="1227076"/>
                  </a:cubicBezTo>
                  <a:cubicBezTo>
                    <a:pt x="0" y="1141036"/>
                    <a:pt x="136011" y="1067214"/>
                    <a:pt x="329850" y="1035681"/>
                  </a:cubicBezTo>
                  <a:lnTo>
                    <a:pt x="382951" y="1029341"/>
                  </a:lnTo>
                  <a:lnTo>
                    <a:pt x="342950" y="992327"/>
                  </a:lnTo>
                  <a:cubicBezTo>
                    <a:pt x="132044" y="781420"/>
                    <a:pt x="26828" y="544687"/>
                    <a:pt x="107946" y="463570"/>
                  </a:cubicBezTo>
                  <a:cubicBezTo>
                    <a:pt x="168785" y="402731"/>
                    <a:pt x="317156" y="446705"/>
                    <a:pt x="476517" y="561471"/>
                  </a:cubicBezTo>
                  <a:lnTo>
                    <a:pt x="518543" y="594532"/>
                  </a:lnTo>
                  <a:lnTo>
                    <a:pt x="516431" y="540073"/>
                  </a:lnTo>
                  <a:cubicBezTo>
                    <a:pt x="516431" y="279083"/>
                    <a:pt x="587634" y="61332"/>
                    <a:pt x="682289" y="10972"/>
                  </a:cubicBezTo>
                  <a:cubicBezTo>
                    <a:pt x="695812" y="3778"/>
                    <a:pt x="709812" y="0"/>
                    <a:pt x="724152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78" name="フリーフォーム: 図形 477">
              <a:extLst>
                <a:ext uri="{FF2B5EF4-FFF2-40B4-BE49-F238E27FC236}">
                  <a16:creationId xmlns:a16="http://schemas.microsoft.com/office/drawing/2014/main" id="{07207DB0-6D88-7624-CB67-62F79CDF476D}"/>
                </a:ext>
              </a:extLst>
            </p:cNvPr>
            <p:cNvSpPr/>
            <p:nvPr/>
          </p:nvSpPr>
          <p:spPr bwMode="auto">
            <a:xfrm>
              <a:off x="238248" y="5423627"/>
              <a:ext cx="350199" cy="350199"/>
            </a:xfrm>
            <a:custGeom>
              <a:avLst/>
              <a:gdLst>
                <a:gd name="connsiteX0" fmla="*/ 724152 w 1951220"/>
                <a:gd name="connsiteY0" fmla="*/ 0 h 1951229"/>
                <a:gd name="connsiteX1" fmla="*/ 915550 w 1951220"/>
                <a:gd name="connsiteY1" fmla="*/ 329852 h 1951229"/>
                <a:gd name="connsiteX2" fmla="*/ 921889 w 1951220"/>
                <a:gd name="connsiteY2" fmla="*/ 382948 h 1951229"/>
                <a:gd name="connsiteX3" fmla="*/ 958899 w 1951220"/>
                <a:gd name="connsiteY3" fmla="*/ 342952 h 1951229"/>
                <a:gd name="connsiteX4" fmla="*/ 1487662 w 1951220"/>
                <a:gd name="connsiteY4" fmla="*/ 107946 h 1951229"/>
                <a:gd name="connsiteX5" fmla="*/ 1389760 w 1951220"/>
                <a:gd name="connsiteY5" fmla="*/ 476521 h 1951229"/>
                <a:gd name="connsiteX6" fmla="*/ 1356266 w 1951220"/>
                <a:gd name="connsiteY6" fmla="*/ 519097 h 1951229"/>
                <a:gd name="connsiteX7" fmla="*/ 1411152 w 1951220"/>
                <a:gd name="connsiteY7" fmla="*/ 516438 h 1951229"/>
                <a:gd name="connsiteX8" fmla="*/ 1951220 w 1951220"/>
                <a:gd name="connsiteY8" fmla="*/ 724156 h 1951229"/>
                <a:gd name="connsiteX9" fmla="*/ 1621371 w 1951220"/>
                <a:gd name="connsiteY9" fmla="*/ 915550 h 1951229"/>
                <a:gd name="connsiteX10" fmla="*/ 1568270 w 1951220"/>
                <a:gd name="connsiteY10" fmla="*/ 921890 h 1951229"/>
                <a:gd name="connsiteX11" fmla="*/ 1608270 w 1951220"/>
                <a:gd name="connsiteY11" fmla="*/ 958904 h 1951229"/>
                <a:gd name="connsiteX12" fmla="*/ 1843274 w 1951220"/>
                <a:gd name="connsiteY12" fmla="*/ 1487662 h 1951229"/>
                <a:gd name="connsiteX13" fmla="*/ 1474704 w 1951220"/>
                <a:gd name="connsiteY13" fmla="*/ 1389760 h 1951229"/>
                <a:gd name="connsiteX14" fmla="*/ 1432682 w 1951220"/>
                <a:gd name="connsiteY14" fmla="*/ 1356702 h 1951229"/>
                <a:gd name="connsiteX15" fmla="*/ 1434793 w 1951220"/>
                <a:gd name="connsiteY15" fmla="*/ 1411156 h 1951229"/>
                <a:gd name="connsiteX16" fmla="*/ 1227072 w 1951220"/>
                <a:gd name="connsiteY16" fmla="*/ 1951229 h 1951229"/>
                <a:gd name="connsiteX17" fmla="*/ 1035675 w 1951220"/>
                <a:gd name="connsiteY17" fmla="*/ 1621376 h 1951229"/>
                <a:gd name="connsiteX18" fmla="*/ 1029336 w 1951220"/>
                <a:gd name="connsiteY18" fmla="*/ 1568281 h 1951229"/>
                <a:gd name="connsiteX19" fmla="*/ 992326 w 1951220"/>
                <a:gd name="connsiteY19" fmla="*/ 1608277 h 1951229"/>
                <a:gd name="connsiteX20" fmla="*/ 463562 w 1951220"/>
                <a:gd name="connsiteY20" fmla="*/ 1843283 h 1951229"/>
                <a:gd name="connsiteX21" fmla="*/ 561464 w 1951220"/>
                <a:gd name="connsiteY21" fmla="*/ 1474708 h 1951229"/>
                <a:gd name="connsiteX22" fmla="*/ 594525 w 1951220"/>
                <a:gd name="connsiteY22" fmla="*/ 1432682 h 1951229"/>
                <a:gd name="connsiteX23" fmla="*/ 540069 w 1951220"/>
                <a:gd name="connsiteY23" fmla="*/ 1434793 h 1951229"/>
                <a:gd name="connsiteX24" fmla="*/ 0 w 1951220"/>
                <a:gd name="connsiteY24" fmla="*/ 1227076 h 1951229"/>
                <a:gd name="connsiteX25" fmla="*/ 329850 w 1951220"/>
                <a:gd name="connsiteY25" fmla="*/ 1035681 h 1951229"/>
                <a:gd name="connsiteX26" fmla="*/ 382951 w 1951220"/>
                <a:gd name="connsiteY26" fmla="*/ 1029341 h 1951229"/>
                <a:gd name="connsiteX27" fmla="*/ 342950 w 1951220"/>
                <a:gd name="connsiteY27" fmla="*/ 992327 h 1951229"/>
                <a:gd name="connsiteX28" fmla="*/ 107946 w 1951220"/>
                <a:gd name="connsiteY28" fmla="*/ 463570 h 1951229"/>
                <a:gd name="connsiteX29" fmla="*/ 476517 w 1951220"/>
                <a:gd name="connsiteY29" fmla="*/ 561471 h 1951229"/>
                <a:gd name="connsiteX30" fmla="*/ 518543 w 1951220"/>
                <a:gd name="connsiteY30" fmla="*/ 594532 h 1951229"/>
                <a:gd name="connsiteX31" fmla="*/ 516431 w 1951220"/>
                <a:gd name="connsiteY31" fmla="*/ 540073 h 1951229"/>
                <a:gd name="connsiteX32" fmla="*/ 682289 w 1951220"/>
                <a:gd name="connsiteY32" fmla="*/ 10972 h 1951229"/>
                <a:gd name="connsiteX33" fmla="*/ 724152 w 1951220"/>
                <a:gd name="connsiteY33" fmla="*/ 0 h 1951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951220" h="1951229">
                  <a:moveTo>
                    <a:pt x="724152" y="0"/>
                  </a:moveTo>
                  <a:cubicBezTo>
                    <a:pt x="810193" y="0"/>
                    <a:pt x="884016" y="136012"/>
                    <a:pt x="915550" y="329852"/>
                  </a:cubicBezTo>
                  <a:lnTo>
                    <a:pt x="921889" y="382948"/>
                  </a:lnTo>
                  <a:lnTo>
                    <a:pt x="958899" y="342952"/>
                  </a:lnTo>
                  <a:cubicBezTo>
                    <a:pt x="1169808" y="132043"/>
                    <a:pt x="1406543" y="26828"/>
                    <a:pt x="1487662" y="107946"/>
                  </a:cubicBezTo>
                  <a:cubicBezTo>
                    <a:pt x="1548501" y="168785"/>
                    <a:pt x="1504527" y="317159"/>
                    <a:pt x="1389760" y="476521"/>
                  </a:cubicBezTo>
                  <a:lnTo>
                    <a:pt x="1356266" y="519097"/>
                  </a:lnTo>
                  <a:lnTo>
                    <a:pt x="1411152" y="516438"/>
                  </a:lnTo>
                  <a:cubicBezTo>
                    <a:pt x="1709424" y="516438"/>
                    <a:pt x="1951221" y="609437"/>
                    <a:pt x="1951220" y="724156"/>
                  </a:cubicBezTo>
                  <a:cubicBezTo>
                    <a:pt x="1951221" y="810195"/>
                    <a:pt x="1815210" y="884017"/>
                    <a:pt x="1621371" y="915550"/>
                  </a:cubicBezTo>
                  <a:lnTo>
                    <a:pt x="1568270" y="921890"/>
                  </a:lnTo>
                  <a:lnTo>
                    <a:pt x="1608270" y="958904"/>
                  </a:lnTo>
                  <a:cubicBezTo>
                    <a:pt x="1819176" y="1169811"/>
                    <a:pt x="1924392" y="1406544"/>
                    <a:pt x="1843274" y="1487662"/>
                  </a:cubicBezTo>
                  <a:cubicBezTo>
                    <a:pt x="1782436" y="1548500"/>
                    <a:pt x="1634064" y="1504525"/>
                    <a:pt x="1474704" y="1389760"/>
                  </a:cubicBezTo>
                  <a:lnTo>
                    <a:pt x="1432682" y="1356702"/>
                  </a:lnTo>
                  <a:lnTo>
                    <a:pt x="1434793" y="1411156"/>
                  </a:lnTo>
                  <a:cubicBezTo>
                    <a:pt x="1434793" y="1709430"/>
                    <a:pt x="1341793" y="1951229"/>
                    <a:pt x="1227072" y="1951229"/>
                  </a:cubicBezTo>
                  <a:cubicBezTo>
                    <a:pt x="1141031" y="1951229"/>
                    <a:pt x="1067208" y="1815217"/>
                    <a:pt x="1035675" y="1621376"/>
                  </a:cubicBezTo>
                  <a:lnTo>
                    <a:pt x="1029336" y="1568281"/>
                  </a:lnTo>
                  <a:lnTo>
                    <a:pt x="992326" y="1608277"/>
                  </a:lnTo>
                  <a:cubicBezTo>
                    <a:pt x="781416" y="1819186"/>
                    <a:pt x="544681" y="1924401"/>
                    <a:pt x="463562" y="1843283"/>
                  </a:cubicBezTo>
                  <a:cubicBezTo>
                    <a:pt x="402723" y="1782444"/>
                    <a:pt x="446697" y="1634070"/>
                    <a:pt x="561464" y="1474708"/>
                  </a:cubicBezTo>
                  <a:lnTo>
                    <a:pt x="594525" y="1432682"/>
                  </a:lnTo>
                  <a:lnTo>
                    <a:pt x="540069" y="1434793"/>
                  </a:lnTo>
                  <a:cubicBezTo>
                    <a:pt x="241797" y="1434793"/>
                    <a:pt x="0" y="1341794"/>
                    <a:pt x="0" y="1227076"/>
                  </a:cubicBezTo>
                  <a:cubicBezTo>
                    <a:pt x="0" y="1141036"/>
                    <a:pt x="136011" y="1067214"/>
                    <a:pt x="329850" y="1035681"/>
                  </a:cubicBezTo>
                  <a:lnTo>
                    <a:pt x="382951" y="1029341"/>
                  </a:lnTo>
                  <a:lnTo>
                    <a:pt x="342950" y="992327"/>
                  </a:lnTo>
                  <a:cubicBezTo>
                    <a:pt x="132044" y="781420"/>
                    <a:pt x="26828" y="544687"/>
                    <a:pt x="107946" y="463570"/>
                  </a:cubicBezTo>
                  <a:cubicBezTo>
                    <a:pt x="168785" y="402731"/>
                    <a:pt x="317156" y="446705"/>
                    <a:pt x="476517" y="561471"/>
                  </a:cubicBezTo>
                  <a:lnTo>
                    <a:pt x="518543" y="594532"/>
                  </a:lnTo>
                  <a:lnTo>
                    <a:pt x="516431" y="540073"/>
                  </a:lnTo>
                  <a:cubicBezTo>
                    <a:pt x="516431" y="279083"/>
                    <a:pt x="587634" y="61332"/>
                    <a:pt x="682289" y="10972"/>
                  </a:cubicBezTo>
                  <a:cubicBezTo>
                    <a:pt x="695812" y="3778"/>
                    <a:pt x="709812" y="0"/>
                    <a:pt x="724152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79" name="フリーフォーム: 図形 478">
              <a:extLst>
                <a:ext uri="{FF2B5EF4-FFF2-40B4-BE49-F238E27FC236}">
                  <a16:creationId xmlns:a16="http://schemas.microsoft.com/office/drawing/2014/main" id="{17E6A39D-DCA9-DBDC-4E6A-82194C8C46CB}"/>
                </a:ext>
              </a:extLst>
            </p:cNvPr>
            <p:cNvSpPr/>
            <p:nvPr/>
          </p:nvSpPr>
          <p:spPr bwMode="auto">
            <a:xfrm>
              <a:off x="9317553" y="5423627"/>
              <a:ext cx="350199" cy="350199"/>
            </a:xfrm>
            <a:custGeom>
              <a:avLst/>
              <a:gdLst>
                <a:gd name="connsiteX0" fmla="*/ 724152 w 1951220"/>
                <a:gd name="connsiteY0" fmla="*/ 0 h 1951229"/>
                <a:gd name="connsiteX1" fmla="*/ 915550 w 1951220"/>
                <a:gd name="connsiteY1" fmla="*/ 329852 h 1951229"/>
                <a:gd name="connsiteX2" fmla="*/ 921889 w 1951220"/>
                <a:gd name="connsiteY2" fmla="*/ 382948 h 1951229"/>
                <a:gd name="connsiteX3" fmla="*/ 958899 w 1951220"/>
                <a:gd name="connsiteY3" fmla="*/ 342952 h 1951229"/>
                <a:gd name="connsiteX4" fmla="*/ 1487662 w 1951220"/>
                <a:gd name="connsiteY4" fmla="*/ 107946 h 1951229"/>
                <a:gd name="connsiteX5" fmla="*/ 1389760 w 1951220"/>
                <a:gd name="connsiteY5" fmla="*/ 476521 h 1951229"/>
                <a:gd name="connsiteX6" fmla="*/ 1356266 w 1951220"/>
                <a:gd name="connsiteY6" fmla="*/ 519097 h 1951229"/>
                <a:gd name="connsiteX7" fmla="*/ 1411152 w 1951220"/>
                <a:gd name="connsiteY7" fmla="*/ 516438 h 1951229"/>
                <a:gd name="connsiteX8" fmla="*/ 1951220 w 1951220"/>
                <a:gd name="connsiteY8" fmla="*/ 724156 h 1951229"/>
                <a:gd name="connsiteX9" fmla="*/ 1621371 w 1951220"/>
                <a:gd name="connsiteY9" fmla="*/ 915550 h 1951229"/>
                <a:gd name="connsiteX10" fmla="*/ 1568270 w 1951220"/>
                <a:gd name="connsiteY10" fmla="*/ 921890 h 1951229"/>
                <a:gd name="connsiteX11" fmla="*/ 1608270 w 1951220"/>
                <a:gd name="connsiteY11" fmla="*/ 958904 h 1951229"/>
                <a:gd name="connsiteX12" fmla="*/ 1843274 w 1951220"/>
                <a:gd name="connsiteY12" fmla="*/ 1487662 h 1951229"/>
                <a:gd name="connsiteX13" fmla="*/ 1474704 w 1951220"/>
                <a:gd name="connsiteY13" fmla="*/ 1389760 h 1951229"/>
                <a:gd name="connsiteX14" fmla="*/ 1432682 w 1951220"/>
                <a:gd name="connsiteY14" fmla="*/ 1356702 h 1951229"/>
                <a:gd name="connsiteX15" fmla="*/ 1434793 w 1951220"/>
                <a:gd name="connsiteY15" fmla="*/ 1411156 h 1951229"/>
                <a:gd name="connsiteX16" fmla="*/ 1227072 w 1951220"/>
                <a:gd name="connsiteY16" fmla="*/ 1951229 h 1951229"/>
                <a:gd name="connsiteX17" fmla="*/ 1035675 w 1951220"/>
                <a:gd name="connsiteY17" fmla="*/ 1621376 h 1951229"/>
                <a:gd name="connsiteX18" fmla="*/ 1029336 w 1951220"/>
                <a:gd name="connsiteY18" fmla="*/ 1568281 h 1951229"/>
                <a:gd name="connsiteX19" fmla="*/ 992326 w 1951220"/>
                <a:gd name="connsiteY19" fmla="*/ 1608277 h 1951229"/>
                <a:gd name="connsiteX20" fmla="*/ 463562 w 1951220"/>
                <a:gd name="connsiteY20" fmla="*/ 1843283 h 1951229"/>
                <a:gd name="connsiteX21" fmla="*/ 561464 w 1951220"/>
                <a:gd name="connsiteY21" fmla="*/ 1474708 h 1951229"/>
                <a:gd name="connsiteX22" fmla="*/ 594525 w 1951220"/>
                <a:gd name="connsiteY22" fmla="*/ 1432682 h 1951229"/>
                <a:gd name="connsiteX23" fmla="*/ 540069 w 1951220"/>
                <a:gd name="connsiteY23" fmla="*/ 1434793 h 1951229"/>
                <a:gd name="connsiteX24" fmla="*/ 0 w 1951220"/>
                <a:gd name="connsiteY24" fmla="*/ 1227076 h 1951229"/>
                <a:gd name="connsiteX25" fmla="*/ 329850 w 1951220"/>
                <a:gd name="connsiteY25" fmla="*/ 1035681 h 1951229"/>
                <a:gd name="connsiteX26" fmla="*/ 382951 w 1951220"/>
                <a:gd name="connsiteY26" fmla="*/ 1029341 h 1951229"/>
                <a:gd name="connsiteX27" fmla="*/ 342950 w 1951220"/>
                <a:gd name="connsiteY27" fmla="*/ 992327 h 1951229"/>
                <a:gd name="connsiteX28" fmla="*/ 107946 w 1951220"/>
                <a:gd name="connsiteY28" fmla="*/ 463570 h 1951229"/>
                <a:gd name="connsiteX29" fmla="*/ 476517 w 1951220"/>
                <a:gd name="connsiteY29" fmla="*/ 561471 h 1951229"/>
                <a:gd name="connsiteX30" fmla="*/ 518543 w 1951220"/>
                <a:gd name="connsiteY30" fmla="*/ 594532 h 1951229"/>
                <a:gd name="connsiteX31" fmla="*/ 516431 w 1951220"/>
                <a:gd name="connsiteY31" fmla="*/ 540073 h 1951229"/>
                <a:gd name="connsiteX32" fmla="*/ 682289 w 1951220"/>
                <a:gd name="connsiteY32" fmla="*/ 10972 h 1951229"/>
                <a:gd name="connsiteX33" fmla="*/ 724152 w 1951220"/>
                <a:gd name="connsiteY33" fmla="*/ 0 h 1951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951220" h="1951229">
                  <a:moveTo>
                    <a:pt x="724152" y="0"/>
                  </a:moveTo>
                  <a:cubicBezTo>
                    <a:pt x="810193" y="0"/>
                    <a:pt x="884016" y="136012"/>
                    <a:pt x="915550" y="329852"/>
                  </a:cubicBezTo>
                  <a:lnTo>
                    <a:pt x="921889" y="382948"/>
                  </a:lnTo>
                  <a:lnTo>
                    <a:pt x="958899" y="342952"/>
                  </a:lnTo>
                  <a:cubicBezTo>
                    <a:pt x="1169808" y="132043"/>
                    <a:pt x="1406543" y="26828"/>
                    <a:pt x="1487662" y="107946"/>
                  </a:cubicBezTo>
                  <a:cubicBezTo>
                    <a:pt x="1548501" y="168785"/>
                    <a:pt x="1504527" y="317159"/>
                    <a:pt x="1389760" y="476521"/>
                  </a:cubicBezTo>
                  <a:lnTo>
                    <a:pt x="1356266" y="519097"/>
                  </a:lnTo>
                  <a:lnTo>
                    <a:pt x="1411152" y="516438"/>
                  </a:lnTo>
                  <a:cubicBezTo>
                    <a:pt x="1709424" y="516438"/>
                    <a:pt x="1951221" y="609437"/>
                    <a:pt x="1951220" y="724156"/>
                  </a:cubicBezTo>
                  <a:cubicBezTo>
                    <a:pt x="1951221" y="810195"/>
                    <a:pt x="1815210" y="884017"/>
                    <a:pt x="1621371" y="915550"/>
                  </a:cubicBezTo>
                  <a:lnTo>
                    <a:pt x="1568270" y="921890"/>
                  </a:lnTo>
                  <a:lnTo>
                    <a:pt x="1608270" y="958904"/>
                  </a:lnTo>
                  <a:cubicBezTo>
                    <a:pt x="1819176" y="1169811"/>
                    <a:pt x="1924392" y="1406544"/>
                    <a:pt x="1843274" y="1487662"/>
                  </a:cubicBezTo>
                  <a:cubicBezTo>
                    <a:pt x="1782436" y="1548500"/>
                    <a:pt x="1634064" y="1504525"/>
                    <a:pt x="1474704" y="1389760"/>
                  </a:cubicBezTo>
                  <a:lnTo>
                    <a:pt x="1432682" y="1356702"/>
                  </a:lnTo>
                  <a:lnTo>
                    <a:pt x="1434793" y="1411156"/>
                  </a:lnTo>
                  <a:cubicBezTo>
                    <a:pt x="1434793" y="1709430"/>
                    <a:pt x="1341793" y="1951229"/>
                    <a:pt x="1227072" y="1951229"/>
                  </a:cubicBezTo>
                  <a:cubicBezTo>
                    <a:pt x="1141031" y="1951229"/>
                    <a:pt x="1067208" y="1815217"/>
                    <a:pt x="1035675" y="1621376"/>
                  </a:cubicBezTo>
                  <a:lnTo>
                    <a:pt x="1029336" y="1568281"/>
                  </a:lnTo>
                  <a:lnTo>
                    <a:pt x="992326" y="1608277"/>
                  </a:lnTo>
                  <a:cubicBezTo>
                    <a:pt x="781416" y="1819186"/>
                    <a:pt x="544681" y="1924401"/>
                    <a:pt x="463562" y="1843283"/>
                  </a:cubicBezTo>
                  <a:cubicBezTo>
                    <a:pt x="402723" y="1782444"/>
                    <a:pt x="446697" y="1634070"/>
                    <a:pt x="561464" y="1474708"/>
                  </a:cubicBezTo>
                  <a:lnTo>
                    <a:pt x="594525" y="1432682"/>
                  </a:lnTo>
                  <a:lnTo>
                    <a:pt x="540069" y="1434793"/>
                  </a:lnTo>
                  <a:cubicBezTo>
                    <a:pt x="241797" y="1434793"/>
                    <a:pt x="0" y="1341794"/>
                    <a:pt x="0" y="1227076"/>
                  </a:cubicBezTo>
                  <a:cubicBezTo>
                    <a:pt x="0" y="1141036"/>
                    <a:pt x="136011" y="1067214"/>
                    <a:pt x="329850" y="1035681"/>
                  </a:cubicBezTo>
                  <a:lnTo>
                    <a:pt x="382951" y="1029341"/>
                  </a:lnTo>
                  <a:lnTo>
                    <a:pt x="342950" y="992327"/>
                  </a:lnTo>
                  <a:cubicBezTo>
                    <a:pt x="132044" y="781420"/>
                    <a:pt x="26828" y="544687"/>
                    <a:pt x="107946" y="463570"/>
                  </a:cubicBezTo>
                  <a:cubicBezTo>
                    <a:pt x="168785" y="402731"/>
                    <a:pt x="317156" y="446705"/>
                    <a:pt x="476517" y="561471"/>
                  </a:cubicBezTo>
                  <a:lnTo>
                    <a:pt x="518543" y="594532"/>
                  </a:lnTo>
                  <a:lnTo>
                    <a:pt x="516431" y="540073"/>
                  </a:lnTo>
                  <a:cubicBezTo>
                    <a:pt x="516431" y="279083"/>
                    <a:pt x="587634" y="61332"/>
                    <a:pt x="682289" y="10972"/>
                  </a:cubicBezTo>
                  <a:cubicBezTo>
                    <a:pt x="695812" y="3778"/>
                    <a:pt x="709812" y="0"/>
                    <a:pt x="724152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80" name="フリーフォーム: 図形 479">
              <a:extLst>
                <a:ext uri="{FF2B5EF4-FFF2-40B4-BE49-F238E27FC236}">
                  <a16:creationId xmlns:a16="http://schemas.microsoft.com/office/drawing/2014/main" id="{4EACCC95-B685-9F42-ED32-77854FE31C30}"/>
                </a:ext>
              </a:extLst>
            </p:cNvPr>
            <p:cNvSpPr/>
            <p:nvPr/>
          </p:nvSpPr>
          <p:spPr bwMode="auto">
            <a:xfrm>
              <a:off x="291002" y="5910326"/>
              <a:ext cx="244692" cy="244692"/>
            </a:xfrm>
            <a:custGeom>
              <a:avLst/>
              <a:gdLst>
                <a:gd name="connsiteX0" fmla="*/ 724152 w 1951220"/>
                <a:gd name="connsiteY0" fmla="*/ 0 h 1951229"/>
                <a:gd name="connsiteX1" fmla="*/ 915550 w 1951220"/>
                <a:gd name="connsiteY1" fmla="*/ 329852 h 1951229"/>
                <a:gd name="connsiteX2" fmla="*/ 921889 w 1951220"/>
                <a:gd name="connsiteY2" fmla="*/ 382948 h 1951229"/>
                <a:gd name="connsiteX3" fmla="*/ 958899 w 1951220"/>
                <a:gd name="connsiteY3" fmla="*/ 342952 h 1951229"/>
                <a:gd name="connsiteX4" fmla="*/ 1487662 w 1951220"/>
                <a:gd name="connsiteY4" fmla="*/ 107946 h 1951229"/>
                <a:gd name="connsiteX5" fmla="*/ 1389760 w 1951220"/>
                <a:gd name="connsiteY5" fmla="*/ 476521 h 1951229"/>
                <a:gd name="connsiteX6" fmla="*/ 1356266 w 1951220"/>
                <a:gd name="connsiteY6" fmla="*/ 519097 h 1951229"/>
                <a:gd name="connsiteX7" fmla="*/ 1411152 w 1951220"/>
                <a:gd name="connsiteY7" fmla="*/ 516438 h 1951229"/>
                <a:gd name="connsiteX8" fmla="*/ 1951220 w 1951220"/>
                <a:gd name="connsiteY8" fmla="*/ 724156 h 1951229"/>
                <a:gd name="connsiteX9" fmla="*/ 1621371 w 1951220"/>
                <a:gd name="connsiteY9" fmla="*/ 915550 h 1951229"/>
                <a:gd name="connsiteX10" fmla="*/ 1568270 w 1951220"/>
                <a:gd name="connsiteY10" fmla="*/ 921890 h 1951229"/>
                <a:gd name="connsiteX11" fmla="*/ 1608270 w 1951220"/>
                <a:gd name="connsiteY11" fmla="*/ 958904 h 1951229"/>
                <a:gd name="connsiteX12" fmla="*/ 1843274 w 1951220"/>
                <a:gd name="connsiteY12" fmla="*/ 1487662 h 1951229"/>
                <a:gd name="connsiteX13" fmla="*/ 1474704 w 1951220"/>
                <a:gd name="connsiteY13" fmla="*/ 1389760 h 1951229"/>
                <a:gd name="connsiteX14" fmla="*/ 1432682 w 1951220"/>
                <a:gd name="connsiteY14" fmla="*/ 1356702 h 1951229"/>
                <a:gd name="connsiteX15" fmla="*/ 1434793 w 1951220"/>
                <a:gd name="connsiteY15" fmla="*/ 1411156 h 1951229"/>
                <a:gd name="connsiteX16" fmla="*/ 1227072 w 1951220"/>
                <a:gd name="connsiteY16" fmla="*/ 1951229 h 1951229"/>
                <a:gd name="connsiteX17" fmla="*/ 1035675 w 1951220"/>
                <a:gd name="connsiteY17" fmla="*/ 1621376 h 1951229"/>
                <a:gd name="connsiteX18" fmla="*/ 1029336 w 1951220"/>
                <a:gd name="connsiteY18" fmla="*/ 1568281 h 1951229"/>
                <a:gd name="connsiteX19" fmla="*/ 992326 w 1951220"/>
                <a:gd name="connsiteY19" fmla="*/ 1608277 h 1951229"/>
                <a:gd name="connsiteX20" fmla="*/ 463562 w 1951220"/>
                <a:gd name="connsiteY20" fmla="*/ 1843283 h 1951229"/>
                <a:gd name="connsiteX21" fmla="*/ 561464 w 1951220"/>
                <a:gd name="connsiteY21" fmla="*/ 1474708 h 1951229"/>
                <a:gd name="connsiteX22" fmla="*/ 594525 w 1951220"/>
                <a:gd name="connsiteY22" fmla="*/ 1432682 h 1951229"/>
                <a:gd name="connsiteX23" fmla="*/ 540069 w 1951220"/>
                <a:gd name="connsiteY23" fmla="*/ 1434793 h 1951229"/>
                <a:gd name="connsiteX24" fmla="*/ 0 w 1951220"/>
                <a:gd name="connsiteY24" fmla="*/ 1227076 h 1951229"/>
                <a:gd name="connsiteX25" fmla="*/ 329850 w 1951220"/>
                <a:gd name="connsiteY25" fmla="*/ 1035681 h 1951229"/>
                <a:gd name="connsiteX26" fmla="*/ 382951 w 1951220"/>
                <a:gd name="connsiteY26" fmla="*/ 1029341 h 1951229"/>
                <a:gd name="connsiteX27" fmla="*/ 342950 w 1951220"/>
                <a:gd name="connsiteY27" fmla="*/ 992327 h 1951229"/>
                <a:gd name="connsiteX28" fmla="*/ 107946 w 1951220"/>
                <a:gd name="connsiteY28" fmla="*/ 463570 h 1951229"/>
                <a:gd name="connsiteX29" fmla="*/ 476517 w 1951220"/>
                <a:gd name="connsiteY29" fmla="*/ 561471 h 1951229"/>
                <a:gd name="connsiteX30" fmla="*/ 518543 w 1951220"/>
                <a:gd name="connsiteY30" fmla="*/ 594532 h 1951229"/>
                <a:gd name="connsiteX31" fmla="*/ 516431 w 1951220"/>
                <a:gd name="connsiteY31" fmla="*/ 540073 h 1951229"/>
                <a:gd name="connsiteX32" fmla="*/ 682289 w 1951220"/>
                <a:gd name="connsiteY32" fmla="*/ 10972 h 1951229"/>
                <a:gd name="connsiteX33" fmla="*/ 724152 w 1951220"/>
                <a:gd name="connsiteY33" fmla="*/ 0 h 1951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951220" h="1951229">
                  <a:moveTo>
                    <a:pt x="724152" y="0"/>
                  </a:moveTo>
                  <a:cubicBezTo>
                    <a:pt x="810193" y="0"/>
                    <a:pt x="884016" y="136012"/>
                    <a:pt x="915550" y="329852"/>
                  </a:cubicBezTo>
                  <a:lnTo>
                    <a:pt x="921889" y="382948"/>
                  </a:lnTo>
                  <a:lnTo>
                    <a:pt x="958899" y="342952"/>
                  </a:lnTo>
                  <a:cubicBezTo>
                    <a:pt x="1169808" y="132043"/>
                    <a:pt x="1406543" y="26828"/>
                    <a:pt x="1487662" y="107946"/>
                  </a:cubicBezTo>
                  <a:cubicBezTo>
                    <a:pt x="1548501" y="168785"/>
                    <a:pt x="1504527" y="317159"/>
                    <a:pt x="1389760" y="476521"/>
                  </a:cubicBezTo>
                  <a:lnTo>
                    <a:pt x="1356266" y="519097"/>
                  </a:lnTo>
                  <a:lnTo>
                    <a:pt x="1411152" y="516438"/>
                  </a:lnTo>
                  <a:cubicBezTo>
                    <a:pt x="1709424" y="516438"/>
                    <a:pt x="1951221" y="609437"/>
                    <a:pt x="1951220" y="724156"/>
                  </a:cubicBezTo>
                  <a:cubicBezTo>
                    <a:pt x="1951221" y="810195"/>
                    <a:pt x="1815210" y="884017"/>
                    <a:pt x="1621371" y="915550"/>
                  </a:cubicBezTo>
                  <a:lnTo>
                    <a:pt x="1568270" y="921890"/>
                  </a:lnTo>
                  <a:lnTo>
                    <a:pt x="1608270" y="958904"/>
                  </a:lnTo>
                  <a:cubicBezTo>
                    <a:pt x="1819176" y="1169811"/>
                    <a:pt x="1924392" y="1406544"/>
                    <a:pt x="1843274" y="1487662"/>
                  </a:cubicBezTo>
                  <a:cubicBezTo>
                    <a:pt x="1782436" y="1548500"/>
                    <a:pt x="1634064" y="1504525"/>
                    <a:pt x="1474704" y="1389760"/>
                  </a:cubicBezTo>
                  <a:lnTo>
                    <a:pt x="1432682" y="1356702"/>
                  </a:lnTo>
                  <a:lnTo>
                    <a:pt x="1434793" y="1411156"/>
                  </a:lnTo>
                  <a:cubicBezTo>
                    <a:pt x="1434793" y="1709430"/>
                    <a:pt x="1341793" y="1951229"/>
                    <a:pt x="1227072" y="1951229"/>
                  </a:cubicBezTo>
                  <a:cubicBezTo>
                    <a:pt x="1141031" y="1951229"/>
                    <a:pt x="1067208" y="1815217"/>
                    <a:pt x="1035675" y="1621376"/>
                  </a:cubicBezTo>
                  <a:lnTo>
                    <a:pt x="1029336" y="1568281"/>
                  </a:lnTo>
                  <a:lnTo>
                    <a:pt x="992326" y="1608277"/>
                  </a:lnTo>
                  <a:cubicBezTo>
                    <a:pt x="781416" y="1819186"/>
                    <a:pt x="544681" y="1924401"/>
                    <a:pt x="463562" y="1843283"/>
                  </a:cubicBezTo>
                  <a:cubicBezTo>
                    <a:pt x="402723" y="1782444"/>
                    <a:pt x="446697" y="1634070"/>
                    <a:pt x="561464" y="1474708"/>
                  </a:cubicBezTo>
                  <a:lnTo>
                    <a:pt x="594525" y="1432682"/>
                  </a:lnTo>
                  <a:lnTo>
                    <a:pt x="540069" y="1434793"/>
                  </a:lnTo>
                  <a:cubicBezTo>
                    <a:pt x="241797" y="1434793"/>
                    <a:pt x="0" y="1341794"/>
                    <a:pt x="0" y="1227076"/>
                  </a:cubicBezTo>
                  <a:cubicBezTo>
                    <a:pt x="0" y="1141036"/>
                    <a:pt x="136011" y="1067214"/>
                    <a:pt x="329850" y="1035681"/>
                  </a:cubicBezTo>
                  <a:lnTo>
                    <a:pt x="382951" y="1029341"/>
                  </a:lnTo>
                  <a:lnTo>
                    <a:pt x="342950" y="992327"/>
                  </a:lnTo>
                  <a:cubicBezTo>
                    <a:pt x="132044" y="781420"/>
                    <a:pt x="26828" y="544687"/>
                    <a:pt x="107946" y="463570"/>
                  </a:cubicBezTo>
                  <a:cubicBezTo>
                    <a:pt x="168785" y="402731"/>
                    <a:pt x="317156" y="446705"/>
                    <a:pt x="476517" y="561471"/>
                  </a:cubicBezTo>
                  <a:lnTo>
                    <a:pt x="518543" y="594532"/>
                  </a:lnTo>
                  <a:lnTo>
                    <a:pt x="516431" y="540073"/>
                  </a:lnTo>
                  <a:cubicBezTo>
                    <a:pt x="516431" y="279083"/>
                    <a:pt x="587634" y="61332"/>
                    <a:pt x="682289" y="10972"/>
                  </a:cubicBezTo>
                  <a:cubicBezTo>
                    <a:pt x="695812" y="3778"/>
                    <a:pt x="709812" y="0"/>
                    <a:pt x="724152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81" name="フリーフォーム: 図形 480">
              <a:extLst>
                <a:ext uri="{FF2B5EF4-FFF2-40B4-BE49-F238E27FC236}">
                  <a16:creationId xmlns:a16="http://schemas.microsoft.com/office/drawing/2014/main" id="{70A22C7E-E8BB-9E44-A44E-9AF04A446883}"/>
                </a:ext>
              </a:extLst>
            </p:cNvPr>
            <p:cNvSpPr/>
            <p:nvPr/>
          </p:nvSpPr>
          <p:spPr bwMode="auto">
            <a:xfrm>
              <a:off x="9370307" y="5910326"/>
              <a:ext cx="244692" cy="244692"/>
            </a:xfrm>
            <a:custGeom>
              <a:avLst/>
              <a:gdLst>
                <a:gd name="connsiteX0" fmla="*/ 724152 w 1951220"/>
                <a:gd name="connsiteY0" fmla="*/ 0 h 1951229"/>
                <a:gd name="connsiteX1" fmla="*/ 915550 w 1951220"/>
                <a:gd name="connsiteY1" fmla="*/ 329852 h 1951229"/>
                <a:gd name="connsiteX2" fmla="*/ 921889 w 1951220"/>
                <a:gd name="connsiteY2" fmla="*/ 382948 h 1951229"/>
                <a:gd name="connsiteX3" fmla="*/ 958899 w 1951220"/>
                <a:gd name="connsiteY3" fmla="*/ 342952 h 1951229"/>
                <a:gd name="connsiteX4" fmla="*/ 1487662 w 1951220"/>
                <a:gd name="connsiteY4" fmla="*/ 107946 h 1951229"/>
                <a:gd name="connsiteX5" fmla="*/ 1389760 w 1951220"/>
                <a:gd name="connsiteY5" fmla="*/ 476521 h 1951229"/>
                <a:gd name="connsiteX6" fmla="*/ 1356266 w 1951220"/>
                <a:gd name="connsiteY6" fmla="*/ 519097 h 1951229"/>
                <a:gd name="connsiteX7" fmla="*/ 1411152 w 1951220"/>
                <a:gd name="connsiteY7" fmla="*/ 516438 h 1951229"/>
                <a:gd name="connsiteX8" fmla="*/ 1951220 w 1951220"/>
                <a:gd name="connsiteY8" fmla="*/ 724156 h 1951229"/>
                <a:gd name="connsiteX9" fmla="*/ 1621371 w 1951220"/>
                <a:gd name="connsiteY9" fmla="*/ 915550 h 1951229"/>
                <a:gd name="connsiteX10" fmla="*/ 1568270 w 1951220"/>
                <a:gd name="connsiteY10" fmla="*/ 921890 h 1951229"/>
                <a:gd name="connsiteX11" fmla="*/ 1608270 w 1951220"/>
                <a:gd name="connsiteY11" fmla="*/ 958904 h 1951229"/>
                <a:gd name="connsiteX12" fmla="*/ 1843274 w 1951220"/>
                <a:gd name="connsiteY12" fmla="*/ 1487662 h 1951229"/>
                <a:gd name="connsiteX13" fmla="*/ 1474704 w 1951220"/>
                <a:gd name="connsiteY13" fmla="*/ 1389760 h 1951229"/>
                <a:gd name="connsiteX14" fmla="*/ 1432682 w 1951220"/>
                <a:gd name="connsiteY14" fmla="*/ 1356702 h 1951229"/>
                <a:gd name="connsiteX15" fmla="*/ 1434793 w 1951220"/>
                <a:gd name="connsiteY15" fmla="*/ 1411156 h 1951229"/>
                <a:gd name="connsiteX16" fmla="*/ 1227072 w 1951220"/>
                <a:gd name="connsiteY16" fmla="*/ 1951229 h 1951229"/>
                <a:gd name="connsiteX17" fmla="*/ 1035675 w 1951220"/>
                <a:gd name="connsiteY17" fmla="*/ 1621376 h 1951229"/>
                <a:gd name="connsiteX18" fmla="*/ 1029336 w 1951220"/>
                <a:gd name="connsiteY18" fmla="*/ 1568281 h 1951229"/>
                <a:gd name="connsiteX19" fmla="*/ 992326 w 1951220"/>
                <a:gd name="connsiteY19" fmla="*/ 1608277 h 1951229"/>
                <a:gd name="connsiteX20" fmla="*/ 463562 w 1951220"/>
                <a:gd name="connsiteY20" fmla="*/ 1843283 h 1951229"/>
                <a:gd name="connsiteX21" fmla="*/ 561464 w 1951220"/>
                <a:gd name="connsiteY21" fmla="*/ 1474708 h 1951229"/>
                <a:gd name="connsiteX22" fmla="*/ 594525 w 1951220"/>
                <a:gd name="connsiteY22" fmla="*/ 1432682 h 1951229"/>
                <a:gd name="connsiteX23" fmla="*/ 540069 w 1951220"/>
                <a:gd name="connsiteY23" fmla="*/ 1434793 h 1951229"/>
                <a:gd name="connsiteX24" fmla="*/ 0 w 1951220"/>
                <a:gd name="connsiteY24" fmla="*/ 1227076 h 1951229"/>
                <a:gd name="connsiteX25" fmla="*/ 329850 w 1951220"/>
                <a:gd name="connsiteY25" fmla="*/ 1035681 h 1951229"/>
                <a:gd name="connsiteX26" fmla="*/ 382951 w 1951220"/>
                <a:gd name="connsiteY26" fmla="*/ 1029341 h 1951229"/>
                <a:gd name="connsiteX27" fmla="*/ 342950 w 1951220"/>
                <a:gd name="connsiteY27" fmla="*/ 992327 h 1951229"/>
                <a:gd name="connsiteX28" fmla="*/ 107946 w 1951220"/>
                <a:gd name="connsiteY28" fmla="*/ 463570 h 1951229"/>
                <a:gd name="connsiteX29" fmla="*/ 476517 w 1951220"/>
                <a:gd name="connsiteY29" fmla="*/ 561471 h 1951229"/>
                <a:gd name="connsiteX30" fmla="*/ 518543 w 1951220"/>
                <a:gd name="connsiteY30" fmla="*/ 594532 h 1951229"/>
                <a:gd name="connsiteX31" fmla="*/ 516431 w 1951220"/>
                <a:gd name="connsiteY31" fmla="*/ 540073 h 1951229"/>
                <a:gd name="connsiteX32" fmla="*/ 682289 w 1951220"/>
                <a:gd name="connsiteY32" fmla="*/ 10972 h 1951229"/>
                <a:gd name="connsiteX33" fmla="*/ 724152 w 1951220"/>
                <a:gd name="connsiteY33" fmla="*/ 0 h 1951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951220" h="1951229">
                  <a:moveTo>
                    <a:pt x="724152" y="0"/>
                  </a:moveTo>
                  <a:cubicBezTo>
                    <a:pt x="810193" y="0"/>
                    <a:pt x="884016" y="136012"/>
                    <a:pt x="915550" y="329852"/>
                  </a:cubicBezTo>
                  <a:lnTo>
                    <a:pt x="921889" y="382948"/>
                  </a:lnTo>
                  <a:lnTo>
                    <a:pt x="958899" y="342952"/>
                  </a:lnTo>
                  <a:cubicBezTo>
                    <a:pt x="1169808" y="132043"/>
                    <a:pt x="1406543" y="26828"/>
                    <a:pt x="1487662" y="107946"/>
                  </a:cubicBezTo>
                  <a:cubicBezTo>
                    <a:pt x="1548501" y="168785"/>
                    <a:pt x="1504527" y="317159"/>
                    <a:pt x="1389760" y="476521"/>
                  </a:cubicBezTo>
                  <a:lnTo>
                    <a:pt x="1356266" y="519097"/>
                  </a:lnTo>
                  <a:lnTo>
                    <a:pt x="1411152" y="516438"/>
                  </a:lnTo>
                  <a:cubicBezTo>
                    <a:pt x="1709424" y="516438"/>
                    <a:pt x="1951221" y="609437"/>
                    <a:pt x="1951220" y="724156"/>
                  </a:cubicBezTo>
                  <a:cubicBezTo>
                    <a:pt x="1951221" y="810195"/>
                    <a:pt x="1815210" y="884017"/>
                    <a:pt x="1621371" y="915550"/>
                  </a:cubicBezTo>
                  <a:lnTo>
                    <a:pt x="1568270" y="921890"/>
                  </a:lnTo>
                  <a:lnTo>
                    <a:pt x="1608270" y="958904"/>
                  </a:lnTo>
                  <a:cubicBezTo>
                    <a:pt x="1819176" y="1169811"/>
                    <a:pt x="1924392" y="1406544"/>
                    <a:pt x="1843274" y="1487662"/>
                  </a:cubicBezTo>
                  <a:cubicBezTo>
                    <a:pt x="1782436" y="1548500"/>
                    <a:pt x="1634064" y="1504525"/>
                    <a:pt x="1474704" y="1389760"/>
                  </a:cubicBezTo>
                  <a:lnTo>
                    <a:pt x="1432682" y="1356702"/>
                  </a:lnTo>
                  <a:lnTo>
                    <a:pt x="1434793" y="1411156"/>
                  </a:lnTo>
                  <a:cubicBezTo>
                    <a:pt x="1434793" y="1709430"/>
                    <a:pt x="1341793" y="1951229"/>
                    <a:pt x="1227072" y="1951229"/>
                  </a:cubicBezTo>
                  <a:cubicBezTo>
                    <a:pt x="1141031" y="1951229"/>
                    <a:pt x="1067208" y="1815217"/>
                    <a:pt x="1035675" y="1621376"/>
                  </a:cubicBezTo>
                  <a:lnTo>
                    <a:pt x="1029336" y="1568281"/>
                  </a:lnTo>
                  <a:lnTo>
                    <a:pt x="992326" y="1608277"/>
                  </a:lnTo>
                  <a:cubicBezTo>
                    <a:pt x="781416" y="1819186"/>
                    <a:pt x="544681" y="1924401"/>
                    <a:pt x="463562" y="1843283"/>
                  </a:cubicBezTo>
                  <a:cubicBezTo>
                    <a:pt x="402723" y="1782444"/>
                    <a:pt x="446697" y="1634070"/>
                    <a:pt x="561464" y="1474708"/>
                  </a:cubicBezTo>
                  <a:lnTo>
                    <a:pt x="594525" y="1432682"/>
                  </a:lnTo>
                  <a:lnTo>
                    <a:pt x="540069" y="1434793"/>
                  </a:lnTo>
                  <a:cubicBezTo>
                    <a:pt x="241797" y="1434793"/>
                    <a:pt x="0" y="1341794"/>
                    <a:pt x="0" y="1227076"/>
                  </a:cubicBezTo>
                  <a:cubicBezTo>
                    <a:pt x="0" y="1141036"/>
                    <a:pt x="136011" y="1067214"/>
                    <a:pt x="329850" y="1035681"/>
                  </a:cubicBezTo>
                  <a:lnTo>
                    <a:pt x="382951" y="1029341"/>
                  </a:lnTo>
                  <a:lnTo>
                    <a:pt x="342950" y="992327"/>
                  </a:lnTo>
                  <a:cubicBezTo>
                    <a:pt x="132044" y="781420"/>
                    <a:pt x="26828" y="544687"/>
                    <a:pt x="107946" y="463570"/>
                  </a:cubicBezTo>
                  <a:cubicBezTo>
                    <a:pt x="168785" y="402731"/>
                    <a:pt x="317156" y="446705"/>
                    <a:pt x="476517" y="561471"/>
                  </a:cubicBezTo>
                  <a:lnTo>
                    <a:pt x="518543" y="594532"/>
                  </a:lnTo>
                  <a:lnTo>
                    <a:pt x="516431" y="540073"/>
                  </a:lnTo>
                  <a:cubicBezTo>
                    <a:pt x="516431" y="279083"/>
                    <a:pt x="587634" y="61332"/>
                    <a:pt x="682289" y="10972"/>
                  </a:cubicBezTo>
                  <a:cubicBezTo>
                    <a:pt x="695812" y="3778"/>
                    <a:pt x="709812" y="0"/>
                    <a:pt x="724152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3604762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158149</TotalTime>
  <Words>0</Words>
  <Application>Microsoft Office PowerPoint</Application>
  <PresentationFormat>A4 210 x 297 mm</PresentationFormat>
  <Paragraphs>0</Paragraphs>
  <Slides>10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10</vt:i4>
      </vt:variant>
    </vt:vector>
  </HeadingPairs>
  <TitlesOfParts>
    <vt:vector size="13" baseType="lpstr">
      <vt:lpstr>游ゴシック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pptxn15_花柄の枠</dc:title>
  <dc:subject>pptxn15_花柄の枠</dc:subject>
  <dc:creator>でじけろお</dc:creator>
  <cp:revision>1</cp:revision>
  <dcterms:created xsi:type="dcterms:W3CDTF">2018-05-20T00:31:01Z</dcterms:created>
  <dcterms:modified xsi:type="dcterms:W3CDTF">2024-12-23T06:16:52Z</dcterms:modified>
  <cp:version>1</cp:version>
</cp:coreProperties>
</file>